
<file path=[Content_Types].xml><?xml version="1.0" encoding="utf-8"?>
<Types xmlns="http://schemas.openxmlformats.org/package/2006/content-types">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3"/>
  </p:notesMasterIdLst>
  <p:sldIdLst>
    <p:sldId id="291" r:id="rId2"/>
    <p:sldId id="320" r:id="rId3"/>
    <p:sldId id="288" r:id="rId4"/>
    <p:sldId id="318" r:id="rId5"/>
    <p:sldId id="319" r:id="rId6"/>
    <p:sldId id="322" r:id="rId7"/>
    <p:sldId id="323" r:id="rId8"/>
    <p:sldId id="324" r:id="rId9"/>
    <p:sldId id="287" r:id="rId10"/>
    <p:sldId id="265" r:id="rId11"/>
    <p:sldId id="259" r:id="rId12"/>
    <p:sldId id="260" r:id="rId13"/>
    <p:sldId id="261" r:id="rId14"/>
    <p:sldId id="262" r:id="rId15"/>
    <p:sldId id="263" r:id="rId16"/>
    <p:sldId id="264" r:id="rId17"/>
    <p:sldId id="266"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21" r:id="rId50"/>
    <p:sldId id="305" r:id="rId51"/>
    <p:sldId id="309" r:id="rId52"/>
    <p:sldId id="310" r:id="rId53"/>
    <p:sldId id="311" r:id="rId54"/>
    <p:sldId id="312" r:id="rId55"/>
    <p:sldId id="313" r:id="rId56"/>
    <p:sldId id="314" r:id="rId57"/>
    <p:sldId id="315" r:id="rId58"/>
    <p:sldId id="316" r:id="rId59"/>
    <p:sldId id="317" r:id="rId60"/>
    <p:sldId id="325" r:id="rId61"/>
    <p:sldId id="326" r:id="rId62"/>
    <p:sldId id="327" r:id="rId63"/>
    <p:sldId id="330" r:id="rId64"/>
    <p:sldId id="331" r:id="rId65"/>
    <p:sldId id="332" r:id="rId66"/>
    <p:sldId id="333" r:id="rId67"/>
    <p:sldId id="334" r:id="rId68"/>
    <p:sldId id="335" r:id="rId69"/>
    <p:sldId id="336" r:id="rId70"/>
    <p:sldId id="337" r:id="rId71"/>
    <p:sldId id="338" r:id="rId72"/>
    <p:sldId id="339" r:id="rId73"/>
    <p:sldId id="340" r:id="rId74"/>
    <p:sldId id="342" r:id="rId75"/>
    <p:sldId id="343" r:id="rId76"/>
    <p:sldId id="344" r:id="rId77"/>
    <p:sldId id="345" r:id="rId78"/>
    <p:sldId id="346" r:id="rId79"/>
    <p:sldId id="347" r:id="rId80"/>
    <p:sldId id="348" r:id="rId81"/>
    <p:sldId id="349" r:id="rId82"/>
    <p:sldId id="350" r:id="rId83"/>
    <p:sldId id="353" r:id="rId84"/>
    <p:sldId id="351" r:id="rId85"/>
    <p:sldId id="354" r:id="rId86"/>
    <p:sldId id="355" r:id="rId87"/>
    <p:sldId id="356" r:id="rId88"/>
    <p:sldId id="357" r:id="rId89"/>
    <p:sldId id="358" r:id="rId90"/>
    <p:sldId id="359" r:id="rId91"/>
    <p:sldId id="361" r:id="rId92"/>
    <p:sldId id="362" r:id="rId93"/>
    <p:sldId id="365" r:id="rId94"/>
    <p:sldId id="363" r:id="rId95"/>
    <p:sldId id="366" r:id="rId96"/>
    <p:sldId id="364" r:id="rId97"/>
    <p:sldId id="367" r:id="rId98"/>
    <p:sldId id="368" r:id="rId99"/>
    <p:sldId id="369" r:id="rId100"/>
    <p:sldId id="370" r:id="rId101"/>
    <p:sldId id="371" r:id="rId102"/>
    <p:sldId id="372" r:id="rId103"/>
    <p:sldId id="373" r:id="rId104"/>
    <p:sldId id="374" r:id="rId105"/>
    <p:sldId id="375" r:id="rId106"/>
    <p:sldId id="376" r:id="rId107"/>
    <p:sldId id="377" r:id="rId108"/>
    <p:sldId id="378" r:id="rId109"/>
    <p:sldId id="379" r:id="rId110"/>
    <p:sldId id="380" r:id="rId111"/>
    <p:sldId id="381" r:id="rId112"/>
    <p:sldId id="382" r:id="rId113"/>
    <p:sldId id="383" r:id="rId114"/>
    <p:sldId id="384" r:id="rId115"/>
    <p:sldId id="385" r:id="rId116"/>
    <p:sldId id="386" r:id="rId117"/>
    <p:sldId id="387" r:id="rId118"/>
    <p:sldId id="388" r:id="rId119"/>
    <p:sldId id="389" r:id="rId120"/>
    <p:sldId id="390" r:id="rId121"/>
    <p:sldId id="391" r:id="rId122"/>
    <p:sldId id="392" r:id="rId123"/>
    <p:sldId id="393" r:id="rId124"/>
    <p:sldId id="394" r:id="rId125"/>
    <p:sldId id="395" r:id="rId126"/>
    <p:sldId id="396" r:id="rId127"/>
    <p:sldId id="397" r:id="rId128"/>
    <p:sldId id="398" r:id="rId129"/>
    <p:sldId id="399" r:id="rId130"/>
    <p:sldId id="400" r:id="rId131"/>
    <p:sldId id="401" r:id="rId132"/>
    <p:sldId id="402" r:id="rId133"/>
    <p:sldId id="403" r:id="rId134"/>
    <p:sldId id="404" r:id="rId135"/>
    <p:sldId id="405" r:id="rId136"/>
    <p:sldId id="406" r:id="rId137"/>
    <p:sldId id="407" r:id="rId138"/>
    <p:sldId id="408" r:id="rId139"/>
    <p:sldId id="410" r:id="rId140"/>
    <p:sldId id="411" r:id="rId141"/>
    <p:sldId id="412" r:id="rId142"/>
    <p:sldId id="413" r:id="rId143"/>
    <p:sldId id="414" r:id="rId144"/>
    <p:sldId id="415" r:id="rId145"/>
    <p:sldId id="416" r:id="rId146"/>
    <p:sldId id="417" r:id="rId147"/>
    <p:sldId id="418" r:id="rId148"/>
    <p:sldId id="419" r:id="rId149"/>
    <p:sldId id="409" r:id="rId150"/>
    <p:sldId id="306" r:id="rId151"/>
    <p:sldId id="308" r:id="rId152"/>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43A5E"/>
    <a:srgbClr val="00213F"/>
    <a:srgbClr val="B0DBD8"/>
    <a:srgbClr val="B4CC1C"/>
    <a:srgbClr val="E94E1B"/>
    <a:srgbClr val="009FE3"/>
    <a:srgbClr val="451321"/>
    <a:srgbClr val="FCAF17"/>
    <a:srgbClr val="0075BF"/>
    <a:srgbClr val="D96C2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D9C2353-0229-40E4-A9FC-9C41538FA32E}" v="3996" dt="2025-06-17T15:41:54.46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964" autoAdjust="0"/>
    <p:restoredTop sz="89346" autoAdjust="0"/>
  </p:normalViewPr>
  <p:slideViewPr>
    <p:cSldViewPr snapToGrid="0">
      <p:cViewPr varScale="1">
        <p:scale>
          <a:sx n="96" d="100"/>
          <a:sy n="96" d="100"/>
        </p:scale>
        <p:origin x="1326" y="96"/>
      </p:cViewPr>
      <p:guideLst/>
    </p:cSldViewPr>
  </p:slideViewPr>
  <p:notesTextViewPr>
    <p:cViewPr>
      <p:scale>
        <a:sx n="3" d="2"/>
        <a:sy n="3" d="2"/>
      </p:scale>
      <p:origin x="0" y="-5"/>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microsoft.com/office/2015/10/relationships/revisionInfo" Target="revisionInfo.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viewProps" Target="view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microsoft.com/office/2016/11/relationships/changesInfo" Target="changesInfos/changesInfo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presProps" Target="presProp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ODL_User 1639903" userId="beaadaaf-4bcd-40b4-ac42-0636097ee0f4" providerId="ADAL" clId="{4AEF4880-5604-4415-8A0D-9C8A77105BE4}"/>
    <pc:docChg chg="undo redo custSel addSld delSld modSld sldOrd">
      <pc:chgData name="ODL_User 1639903" userId="beaadaaf-4bcd-40b4-ac42-0636097ee0f4" providerId="ADAL" clId="{4AEF4880-5604-4415-8A0D-9C8A77105BE4}" dt="2025-05-21T08:03:56.153" v="8574" actId="1037"/>
      <pc:docMkLst>
        <pc:docMk/>
      </pc:docMkLst>
      <pc:sldChg chg="addSp delSp modSp mod">
        <pc:chgData name="ODL_User 1639903" userId="beaadaaf-4bcd-40b4-ac42-0636097ee0f4" providerId="ADAL" clId="{4AEF4880-5604-4415-8A0D-9C8A77105BE4}" dt="2025-05-07T12:37:30.497" v="1058" actId="478"/>
        <pc:sldMkLst>
          <pc:docMk/>
          <pc:sldMk cId="3657610433" sldId="256"/>
        </pc:sldMkLst>
      </pc:sldChg>
      <pc:sldChg chg="addSp modSp del mod">
        <pc:chgData name="ODL_User 1639903" userId="beaadaaf-4bcd-40b4-ac42-0636097ee0f4" providerId="ADAL" clId="{4AEF4880-5604-4415-8A0D-9C8A77105BE4}" dt="2025-05-20T06:12:40.999" v="1102" actId="47"/>
        <pc:sldMkLst>
          <pc:docMk/>
          <pc:sldMk cId="188518201" sldId="258"/>
        </pc:sldMkLst>
      </pc:sldChg>
      <pc:sldChg chg="modSp mod">
        <pc:chgData name="ODL_User 1639903" userId="beaadaaf-4bcd-40b4-ac42-0636097ee0f4" providerId="ADAL" clId="{4AEF4880-5604-4415-8A0D-9C8A77105BE4}" dt="2025-05-20T06:24:21.286" v="1450" actId="20577"/>
        <pc:sldMkLst>
          <pc:docMk/>
          <pc:sldMk cId="1209855271" sldId="259"/>
        </pc:sldMkLst>
        <pc:spChg chg="mod">
          <ac:chgData name="ODL_User 1639903" userId="beaadaaf-4bcd-40b4-ac42-0636097ee0f4" providerId="ADAL" clId="{4AEF4880-5604-4415-8A0D-9C8A77105BE4}" dt="2025-05-20T06:24:21.286" v="1450" actId="20577"/>
          <ac:spMkLst>
            <pc:docMk/>
            <pc:sldMk cId="1209855271" sldId="259"/>
            <ac:spMk id="9" creationId="{126E7936-138B-DC6A-514D-57AEF83D72B4}"/>
          </ac:spMkLst>
        </pc:spChg>
      </pc:sldChg>
      <pc:sldChg chg="addSp modSp mod">
        <pc:chgData name="ODL_User 1639903" userId="beaadaaf-4bcd-40b4-ac42-0636097ee0f4" providerId="ADAL" clId="{4AEF4880-5604-4415-8A0D-9C8A77105BE4}" dt="2025-05-20T06:50:28.735" v="2816" actId="1036"/>
        <pc:sldMkLst>
          <pc:docMk/>
          <pc:sldMk cId="3000868738" sldId="263"/>
        </pc:sldMkLst>
        <pc:spChg chg="mod">
          <ac:chgData name="ODL_User 1639903" userId="beaadaaf-4bcd-40b4-ac42-0636097ee0f4" providerId="ADAL" clId="{4AEF4880-5604-4415-8A0D-9C8A77105BE4}" dt="2025-05-20T06:50:23.909" v="2737"/>
          <ac:spMkLst>
            <pc:docMk/>
            <pc:sldMk cId="3000868738" sldId="263"/>
            <ac:spMk id="4" creationId="{D0A315C1-E13A-0257-ABAA-F14B9796C8F6}"/>
          </ac:spMkLst>
        </pc:spChg>
        <pc:spChg chg="mod">
          <ac:chgData name="ODL_User 1639903" userId="beaadaaf-4bcd-40b4-ac42-0636097ee0f4" providerId="ADAL" clId="{4AEF4880-5604-4415-8A0D-9C8A77105BE4}" dt="2025-05-20T06:50:23.909" v="2737"/>
          <ac:spMkLst>
            <pc:docMk/>
            <pc:sldMk cId="3000868738" sldId="263"/>
            <ac:spMk id="5" creationId="{CA39B5AB-239F-42F0-D2AC-A6B163BAB540}"/>
          </ac:spMkLst>
        </pc:spChg>
        <pc:grpChg chg="add mod">
          <ac:chgData name="ODL_User 1639903" userId="beaadaaf-4bcd-40b4-ac42-0636097ee0f4" providerId="ADAL" clId="{4AEF4880-5604-4415-8A0D-9C8A77105BE4}" dt="2025-05-20T06:50:28.735" v="2816" actId="1036"/>
          <ac:grpSpMkLst>
            <pc:docMk/>
            <pc:sldMk cId="3000868738" sldId="263"/>
            <ac:grpSpMk id="3" creationId="{A02CC15E-A127-723D-0D84-E5210429DBCE}"/>
          </ac:grpSpMkLst>
        </pc:grpChg>
        <pc:picChg chg="add mod">
          <ac:chgData name="ODL_User 1639903" userId="beaadaaf-4bcd-40b4-ac42-0636097ee0f4" providerId="ADAL" clId="{4AEF4880-5604-4415-8A0D-9C8A77105BE4}" dt="2025-05-20T06:50:28.735" v="2816" actId="1036"/>
          <ac:picMkLst>
            <pc:docMk/>
            <pc:sldMk cId="3000868738" sldId="263"/>
            <ac:picMk id="6" creationId="{78A0C885-33D5-6D5F-866F-FAC718D985DF}"/>
          </ac:picMkLst>
        </pc:picChg>
      </pc:sldChg>
      <pc:sldChg chg="addSp delSp modSp mod">
        <pc:chgData name="ODL_User 1639903" userId="beaadaaf-4bcd-40b4-ac42-0636097ee0f4" providerId="ADAL" clId="{4AEF4880-5604-4415-8A0D-9C8A77105BE4}" dt="2025-05-20T06:51:39.677" v="3076" actId="1035"/>
        <pc:sldMkLst>
          <pc:docMk/>
          <pc:sldMk cId="3879596464" sldId="264"/>
        </pc:sldMkLst>
        <pc:spChg chg="mod">
          <ac:chgData name="ODL_User 1639903" userId="beaadaaf-4bcd-40b4-ac42-0636097ee0f4" providerId="ADAL" clId="{4AEF4880-5604-4415-8A0D-9C8A77105BE4}" dt="2025-05-20T06:40:23.294" v="2372" actId="1076"/>
          <ac:spMkLst>
            <pc:docMk/>
            <pc:sldMk cId="3879596464" sldId="264"/>
            <ac:spMk id="2" creationId="{96B7CA1B-2D13-93B4-8411-8655B419568C}"/>
          </ac:spMkLst>
        </pc:spChg>
        <pc:spChg chg="add mod">
          <ac:chgData name="ODL_User 1639903" userId="beaadaaf-4bcd-40b4-ac42-0636097ee0f4" providerId="ADAL" clId="{4AEF4880-5604-4415-8A0D-9C8A77105BE4}" dt="2025-05-20T06:50:21.370" v="2736" actId="164"/>
          <ac:spMkLst>
            <pc:docMk/>
            <pc:sldMk cId="3879596464" sldId="264"/>
            <ac:spMk id="89" creationId="{5FD267B6-8480-E404-FFC0-918A1A6FF052}"/>
          </ac:spMkLst>
        </pc:spChg>
        <pc:spChg chg="add mod">
          <ac:chgData name="ODL_User 1639903" userId="beaadaaf-4bcd-40b4-ac42-0636097ee0f4" providerId="ADAL" clId="{4AEF4880-5604-4415-8A0D-9C8A77105BE4}" dt="2025-05-20T06:50:21.370" v="2736" actId="164"/>
          <ac:spMkLst>
            <pc:docMk/>
            <pc:sldMk cId="3879596464" sldId="264"/>
            <ac:spMk id="139" creationId="{14027E70-8E7D-351C-922E-398500E22037}"/>
          </ac:spMkLst>
        </pc:spChg>
        <pc:grpChg chg="add mod">
          <ac:chgData name="ODL_User 1639903" userId="beaadaaf-4bcd-40b4-ac42-0636097ee0f4" providerId="ADAL" clId="{4AEF4880-5604-4415-8A0D-9C8A77105BE4}" dt="2025-05-20T06:50:21.370" v="2736" actId="164"/>
          <ac:grpSpMkLst>
            <pc:docMk/>
            <pc:sldMk cId="3879596464" sldId="264"/>
            <ac:grpSpMk id="259" creationId="{52406DAA-0F8E-8F7E-0854-8AF88C385149}"/>
          </ac:grpSpMkLst>
        </pc:grpChg>
        <pc:picChg chg="add mod">
          <ac:chgData name="ODL_User 1639903" userId="beaadaaf-4bcd-40b4-ac42-0636097ee0f4" providerId="ADAL" clId="{4AEF4880-5604-4415-8A0D-9C8A77105BE4}" dt="2025-05-20T06:50:08.730" v="2735" actId="1035"/>
          <ac:picMkLst>
            <pc:docMk/>
            <pc:sldMk cId="3879596464" sldId="264"/>
            <ac:picMk id="258" creationId="{92DA8EED-A816-BF26-81A3-9950C4EE7992}"/>
          </ac:picMkLst>
        </pc:picChg>
        <pc:picChg chg="add mod">
          <ac:chgData name="ODL_User 1639903" userId="beaadaaf-4bcd-40b4-ac42-0636097ee0f4" providerId="ADAL" clId="{4AEF4880-5604-4415-8A0D-9C8A77105BE4}" dt="2025-05-20T06:51:39.677" v="3076" actId="1035"/>
          <ac:picMkLst>
            <pc:docMk/>
            <pc:sldMk cId="3879596464" sldId="264"/>
            <ac:picMk id="260" creationId="{2E0FB228-DA40-B8F0-E01A-ACDDB7A1D2FB}"/>
          </ac:picMkLst>
        </pc:picChg>
      </pc:sldChg>
      <pc:sldChg chg="add ord">
        <pc:chgData name="ODL_User 1639903" userId="beaadaaf-4bcd-40b4-ac42-0636097ee0f4" providerId="ADAL" clId="{4AEF4880-5604-4415-8A0D-9C8A77105BE4}" dt="2025-05-20T06:11:31.236" v="1061"/>
        <pc:sldMkLst>
          <pc:docMk/>
          <pc:sldMk cId="4202119719" sldId="265"/>
        </pc:sldMkLst>
      </pc:sldChg>
      <pc:sldChg chg="addSp delSp modSp add mod">
        <pc:chgData name="ODL_User 1639903" userId="beaadaaf-4bcd-40b4-ac42-0636097ee0f4" providerId="ADAL" clId="{4AEF4880-5604-4415-8A0D-9C8A77105BE4}" dt="2025-05-20T07:20:02.651" v="4198" actId="1036"/>
        <pc:sldMkLst>
          <pc:docMk/>
          <pc:sldMk cId="3106785703" sldId="266"/>
        </pc:sldMkLst>
        <pc:spChg chg="add del">
          <ac:chgData name="ODL_User 1639903" userId="beaadaaf-4bcd-40b4-ac42-0636097ee0f4" providerId="ADAL" clId="{4AEF4880-5604-4415-8A0D-9C8A77105BE4}" dt="2025-05-20T06:43:19.688" v="2502" actId="478"/>
          <ac:spMkLst>
            <pc:docMk/>
            <pc:sldMk cId="3106785703" sldId="266"/>
            <ac:spMk id="2" creationId="{7B61B4B2-66B2-0623-6808-CFC539D6493D}"/>
          </ac:spMkLst>
        </pc:spChg>
        <pc:spChg chg="mod">
          <ac:chgData name="ODL_User 1639903" userId="beaadaaf-4bcd-40b4-ac42-0636097ee0f4" providerId="ADAL" clId="{4AEF4880-5604-4415-8A0D-9C8A77105BE4}" dt="2025-05-20T06:50:39.844" v="2819"/>
          <ac:spMkLst>
            <pc:docMk/>
            <pc:sldMk cId="3106785703" sldId="266"/>
            <ac:spMk id="77" creationId="{DD6D3968-5B9E-218B-BCE1-B30859DCF730}"/>
          </ac:spMkLst>
        </pc:spChg>
        <pc:spChg chg="mod">
          <ac:chgData name="ODL_User 1639903" userId="beaadaaf-4bcd-40b4-ac42-0636097ee0f4" providerId="ADAL" clId="{4AEF4880-5604-4415-8A0D-9C8A77105BE4}" dt="2025-05-20T06:50:39.844" v="2819"/>
          <ac:spMkLst>
            <pc:docMk/>
            <pc:sldMk cId="3106785703" sldId="266"/>
            <ac:spMk id="91" creationId="{67C1F014-E70E-7A70-4F73-CD2218F1D6A6}"/>
          </ac:spMkLst>
        </pc:spChg>
        <pc:spChg chg="add mod">
          <ac:chgData name="ODL_User 1639903" userId="beaadaaf-4bcd-40b4-ac42-0636097ee0f4" providerId="ADAL" clId="{4AEF4880-5604-4415-8A0D-9C8A77105BE4}" dt="2025-05-20T06:57:47.527" v="3454" actId="1038"/>
          <ac:spMkLst>
            <pc:docMk/>
            <pc:sldMk cId="3106785703" sldId="266"/>
            <ac:spMk id="148" creationId="{31061179-4F14-883D-42AE-AF890D957AAC}"/>
          </ac:spMkLst>
        </pc:spChg>
        <pc:spChg chg="add mod">
          <ac:chgData name="ODL_User 1639903" userId="beaadaaf-4bcd-40b4-ac42-0636097ee0f4" providerId="ADAL" clId="{4AEF4880-5604-4415-8A0D-9C8A77105BE4}" dt="2025-05-20T06:57:47.527" v="3454" actId="1038"/>
          <ac:spMkLst>
            <pc:docMk/>
            <pc:sldMk cId="3106785703" sldId="266"/>
            <ac:spMk id="149" creationId="{9C70C3D2-78B7-0DDA-4113-BFD4F2480C7C}"/>
          </ac:spMkLst>
        </pc:spChg>
        <pc:spChg chg="add mod">
          <ac:chgData name="ODL_User 1639903" userId="beaadaaf-4bcd-40b4-ac42-0636097ee0f4" providerId="ADAL" clId="{4AEF4880-5604-4415-8A0D-9C8A77105BE4}" dt="2025-05-20T06:57:47.527" v="3454" actId="1038"/>
          <ac:spMkLst>
            <pc:docMk/>
            <pc:sldMk cId="3106785703" sldId="266"/>
            <ac:spMk id="150" creationId="{BF9D111B-7B2F-30C3-C540-9F429BE7175F}"/>
          </ac:spMkLst>
        </pc:spChg>
        <pc:spChg chg="add mod">
          <ac:chgData name="ODL_User 1639903" userId="beaadaaf-4bcd-40b4-ac42-0636097ee0f4" providerId="ADAL" clId="{4AEF4880-5604-4415-8A0D-9C8A77105BE4}" dt="2025-05-20T06:57:47.527" v="3454" actId="1038"/>
          <ac:spMkLst>
            <pc:docMk/>
            <pc:sldMk cId="3106785703" sldId="266"/>
            <ac:spMk id="151" creationId="{13E092B0-4445-025D-C343-F5D9AE9E32B6}"/>
          </ac:spMkLst>
        </pc:spChg>
        <pc:spChg chg="add mod">
          <ac:chgData name="ODL_User 1639903" userId="beaadaaf-4bcd-40b4-ac42-0636097ee0f4" providerId="ADAL" clId="{4AEF4880-5604-4415-8A0D-9C8A77105BE4}" dt="2025-05-20T07:04:03.652" v="3679" actId="1038"/>
          <ac:spMkLst>
            <pc:docMk/>
            <pc:sldMk cId="3106785703" sldId="266"/>
            <ac:spMk id="152" creationId="{810C951A-B92D-9359-76E0-A30A05DFC358}"/>
          </ac:spMkLst>
        </pc:spChg>
        <pc:spChg chg="add mod">
          <ac:chgData name="ODL_User 1639903" userId="beaadaaf-4bcd-40b4-ac42-0636097ee0f4" providerId="ADAL" clId="{4AEF4880-5604-4415-8A0D-9C8A77105BE4}" dt="2025-05-20T07:04:03.652" v="3679" actId="1038"/>
          <ac:spMkLst>
            <pc:docMk/>
            <pc:sldMk cId="3106785703" sldId="266"/>
            <ac:spMk id="153" creationId="{71F10710-9FEA-55A6-E7F3-6303FFFDADEC}"/>
          </ac:spMkLst>
        </pc:spChg>
        <pc:spChg chg="add mod">
          <ac:chgData name="ODL_User 1639903" userId="beaadaaf-4bcd-40b4-ac42-0636097ee0f4" providerId="ADAL" clId="{4AEF4880-5604-4415-8A0D-9C8A77105BE4}" dt="2025-05-20T07:04:03.652" v="3679" actId="1038"/>
          <ac:spMkLst>
            <pc:docMk/>
            <pc:sldMk cId="3106785703" sldId="266"/>
            <ac:spMk id="154" creationId="{B43834F4-A15C-F8C2-F56A-000014BEA033}"/>
          </ac:spMkLst>
        </pc:spChg>
        <pc:spChg chg="add mod">
          <ac:chgData name="ODL_User 1639903" userId="beaadaaf-4bcd-40b4-ac42-0636097ee0f4" providerId="ADAL" clId="{4AEF4880-5604-4415-8A0D-9C8A77105BE4}" dt="2025-05-20T07:04:03.652" v="3679" actId="1038"/>
          <ac:spMkLst>
            <pc:docMk/>
            <pc:sldMk cId="3106785703" sldId="266"/>
            <ac:spMk id="155" creationId="{94995BCF-2E18-E00F-E273-30E8F382DE94}"/>
          </ac:spMkLst>
        </pc:spChg>
        <pc:spChg chg="mod">
          <ac:chgData name="ODL_User 1639903" userId="beaadaaf-4bcd-40b4-ac42-0636097ee0f4" providerId="ADAL" clId="{4AEF4880-5604-4415-8A0D-9C8A77105BE4}" dt="2025-05-20T07:19:52.118" v="4133"/>
          <ac:spMkLst>
            <pc:docMk/>
            <pc:sldMk cId="3106785703" sldId="266"/>
            <ac:spMk id="157" creationId="{5B2805B0-C92D-7BE9-48EF-0E16B5E3E2DA}"/>
          </ac:spMkLst>
        </pc:spChg>
        <pc:spChg chg="mod">
          <ac:chgData name="ODL_User 1639903" userId="beaadaaf-4bcd-40b4-ac42-0636097ee0f4" providerId="ADAL" clId="{4AEF4880-5604-4415-8A0D-9C8A77105BE4}" dt="2025-05-20T07:19:52.118" v="4133"/>
          <ac:spMkLst>
            <pc:docMk/>
            <pc:sldMk cId="3106785703" sldId="266"/>
            <ac:spMk id="158" creationId="{C30E8CD1-2973-0CDA-9518-721E63939E1C}"/>
          </ac:spMkLst>
        </pc:spChg>
        <pc:grpChg chg="add mod ord">
          <ac:chgData name="ODL_User 1639903" userId="beaadaaf-4bcd-40b4-ac42-0636097ee0f4" providerId="ADAL" clId="{4AEF4880-5604-4415-8A0D-9C8A77105BE4}" dt="2025-05-20T06:50:50.914" v="2904" actId="170"/>
          <ac:grpSpMkLst>
            <pc:docMk/>
            <pc:sldMk cId="3106785703" sldId="266"/>
            <ac:grpSpMk id="15" creationId="{B3A64777-8B2E-5263-7F09-DCF9153B6BA6}"/>
          </ac:grpSpMkLst>
        </pc:grpChg>
        <pc:grpChg chg="add mod">
          <ac:chgData name="ODL_User 1639903" userId="beaadaaf-4bcd-40b4-ac42-0636097ee0f4" providerId="ADAL" clId="{4AEF4880-5604-4415-8A0D-9C8A77105BE4}" dt="2025-05-20T07:20:02.651" v="4198" actId="1036"/>
          <ac:grpSpMkLst>
            <pc:docMk/>
            <pc:sldMk cId="3106785703" sldId="266"/>
            <ac:grpSpMk id="156" creationId="{79098C70-7DC7-5F41-F638-7BC844E198D6}"/>
          </ac:grpSpMkLst>
        </pc:grpChg>
        <pc:picChg chg="add mod">
          <ac:chgData name="ODL_User 1639903" userId="beaadaaf-4bcd-40b4-ac42-0636097ee0f4" providerId="ADAL" clId="{4AEF4880-5604-4415-8A0D-9C8A77105BE4}" dt="2025-05-20T06:51:24.390" v="2919" actId="1076"/>
          <ac:picMkLst>
            <pc:docMk/>
            <pc:sldMk cId="3106785703" sldId="266"/>
            <ac:picMk id="143" creationId="{1AFBA0B3-E4DC-A775-BE9E-EF03084FDEAE}"/>
          </ac:picMkLst>
        </pc:picChg>
        <pc:picChg chg="add mod">
          <ac:chgData name="ODL_User 1639903" userId="beaadaaf-4bcd-40b4-ac42-0636097ee0f4" providerId="ADAL" clId="{4AEF4880-5604-4415-8A0D-9C8A77105BE4}" dt="2025-05-20T06:51:53.010" v="3146" actId="1035"/>
          <ac:picMkLst>
            <pc:docMk/>
            <pc:sldMk cId="3106785703" sldId="266"/>
            <ac:picMk id="144" creationId="{F59DA0DE-EA21-0303-A464-A88A2C844471}"/>
          </ac:picMkLst>
        </pc:picChg>
      </pc:sldChg>
      <pc:sldChg chg="add ord">
        <pc:chgData name="ODL_User 1639903" userId="beaadaaf-4bcd-40b4-ac42-0636097ee0f4" providerId="ADAL" clId="{4AEF4880-5604-4415-8A0D-9C8A77105BE4}" dt="2025-05-20T06:44:21.245" v="2513"/>
        <pc:sldMkLst>
          <pc:docMk/>
          <pc:sldMk cId="2371354471" sldId="267"/>
        </pc:sldMkLst>
      </pc:sldChg>
      <pc:sldChg chg="add ord">
        <pc:chgData name="ODL_User 1639903" userId="beaadaaf-4bcd-40b4-ac42-0636097ee0f4" providerId="ADAL" clId="{4AEF4880-5604-4415-8A0D-9C8A77105BE4}" dt="2025-05-20T06:44:28.571" v="2516"/>
        <pc:sldMkLst>
          <pc:docMk/>
          <pc:sldMk cId="4279705799" sldId="268"/>
        </pc:sldMkLst>
      </pc:sldChg>
      <pc:sldChg chg="addSp delSp modSp add mod ord">
        <pc:chgData name="ODL_User 1639903" userId="beaadaaf-4bcd-40b4-ac42-0636097ee0f4" providerId="ADAL" clId="{4AEF4880-5604-4415-8A0D-9C8A77105BE4}" dt="2025-05-20T07:17:10.456" v="4132" actId="207"/>
        <pc:sldMkLst>
          <pc:docMk/>
          <pc:sldMk cId="1199038418" sldId="269"/>
        </pc:sldMkLst>
        <pc:spChg chg="mod">
          <ac:chgData name="ODL_User 1639903" userId="beaadaaf-4bcd-40b4-ac42-0636097ee0f4" providerId="ADAL" clId="{4AEF4880-5604-4415-8A0D-9C8A77105BE4}" dt="2025-05-20T06:54:16.486" v="3280" actId="1076"/>
          <ac:spMkLst>
            <pc:docMk/>
            <pc:sldMk cId="1199038418" sldId="269"/>
            <ac:spMk id="2" creationId="{A882A9EB-A4A7-7E1C-11CC-9D712086C835}"/>
          </ac:spMkLst>
        </pc:spChg>
        <pc:spChg chg="mod">
          <ac:chgData name="ODL_User 1639903" userId="beaadaaf-4bcd-40b4-ac42-0636097ee0f4" providerId="ADAL" clId="{4AEF4880-5604-4415-8A0D-9C8A77105BE4}" dt="2025-05-20T06:53:14.287" v="3156"/>
          <ac:spMkLst>
            <pc:docMk/>
            <pc:sldMk cId="1199038418" sldId="269"/>
            <ac:spMk id="11" creationId="{FB921E2A-0876-8C65-9FE9-FC030E1BBE24}"/>
          </ac:spMkLst>
        </pc:spChg>
        <pc:spChg chg="mod">
          <ac:chgData name="ODL_User 1639903" userId="beaadaaf-4bcd-40b4-ac42-0636097ee0f4" providerId="ADAL" clId="{4AEF4880-5604-4415-8A0D-9C8A77105BE4}" dt="2025-05-20T06:53:14.287" v="3156"/>
          <ac:spMkLst>
            <pc:docMk/>
            <pc:sldMk cId="1199038418" sldId="269"/>
            <ac:spMk id="12" creationId="{F3823649-CC56-1807-85C4-82D4EDAC8C76}"/>
          </ac:spMkLst>
        </pc:spChg>
        <pc:spChg chg="mod">
          <ac:chgData name="ODL_User 1639903" userId="beaadaaf-4bcd-40b4-ac42-0636097ee0f4" providerId="ADAL" clId="{4AEF4880-5604-4415-8A0D-9C8A77105BE4}" dt="2025-05-20T06:53:25.273" v="3227"/>
          <ac:spMkLst>
            <pc:docMk/>
            <pc:sldMk cId="1199038418" sldId="269"/>
            <ac:spMk id="15" creationId="{6F7E9629-9FB6-D7B8-22CA-D22A3D976B2B}"/>
          </ac:spMkLst>
        </pc:spChg>
        <pc:spChg chg="mod">
          <ac:chgData name="ODL_User 1639903" userId="beaadaaf-4bcd-40b4-ac42-0636097ee0f4" providerId="ADAL" clId="{4AEF4880-5604-4415-8A0D-9C8A77105BE4}" dt="2025-05-20T06:53:25.273" v="3227"/>
          <ac:spMkLst>
            <pc:docMk/>
            <pc:sldMk cId="1199038418" sldId="269"/>
            <ac:spMk id="16" creationId="{918D0728-778A-A636-0CB0-E48C4B6C4D32}"/>
          </ac:spMkLst>
        </pc:spChg>
        <pc:spChg chg="mod">
          <ac:chgData name="ODL_User 1639903" userId="beaadaaf-4bcd-40b4-ac42-0636097ee0f4" providerId="ADAL" clId="{4AEF4880-5604-4415-8A0D-9C8A77105BE4}" dt="2025-05-20T06:53:25.273" v="3227"/>
          <ac:spMkLst>
            <pc:docMk/>
            <pc:sldMk cId="1199038418" sldId="269"/>
            <ac:spMk id="17" creationId="{A9048501-D6EC-372A-6D97-11009F90CCB1}"/>
          </ac:spMkLst>
        </pc:spChg>
        <pc:spChg chg="mod">
          <ac:chgData name="ODL_User 1639903" userId="beaadaaf-4bcd-40b4-ac42-0636097ee0f4" providerId="ADAL" clId="{4AEF4880-5604-4415-8A0D-9C8A77105BE4}" dt="2025-05-20T06:53:25.273" v="3227"/>
          <ac:spMkLst>
            <pc:docMk/>
            <pc:sldMk cId="1199038418" sldId="269"/>
            <ac:spMk id="18" creationId="{7120BFE9-E4AA-7FFC-1598-2FE778DFBBB0}"/>
          </ac:spMkLst>
        </pc:spChg>
        <pc:spChg chg="mod">
          <ac:chgData name="ODL_User 1639903" userId="beaadaaf-4bcd-40b4-ac42-0636097ee0f4" providerId="ADAL" clId="{4AEF4880-5604-4415-8A0D-9C8A77105BE4}" dt="2025-05-20T06:53:25.273" v="3227"/>
          <ac:spMkLst>
            <pc:docMk/>
            <pc:sldMk cId="1199038418" sldId="269"/>
            <ac:spMk id="19" creationId="{342ADE6C-85F3-4373-575F-BCDFC6CB0ED6}"/>
          </ac:spMkLst>
        </pc:spChg>
        <pc:spChg chg="mod">
          <ac:chgData name="ODL_User 1639903" userId="beaadaaf-4bcd-40b4-ac42-0636097ee0f4" providerId="ADAL" clId="{4AEF4880-5604-4415-8A0D-9C8A77105BE4}" dt="2025-05-20T06:53:25.273" v="3227"/>
          <ac:spMkLst>
            <pc:docMk/>
            <pc:sldMk cId="1199038418" sldId="269"/>
            <ac:spMk id="20" creationId="{BA938F8F-A9A3-296B-A4FC-57CB401AE087}"/>
          </ac:spMkLst>
        </pc:spChg>
        <pc:spChg chg="mod">
          <ac:chgData name="ODL_User 1639903" userId="beaadaaf-4bcd-40b4-ac42-0636097ee0f4" providerId="ADAL" clId="{4AEF4880-5604-4415-8A0D-9C8A77105BE4}" dt="2025-05-20T06:53:25.273" v="3227"/>
          <ac:spMkLst>
            <pc:docMk/>
            <pc:sldMk cId="1199038418" sldId="269"/>
            <ac:spMk id="21" creationId="{7FB03BB9-CDB6-B607-0EF9-59A9188245B0}"/>
          </ac:spMkLst>
        </pc:spChg>
        <pc:spChg chg="mod">
          <ac:chgData name="ODL_User 1639903" userId="beaadaaf-4bcd-40b4-ac42-0636097ee0f4" providerId="ADAL" clId="{4AEF4880-5604-4415-8A0D-9C8A77105BE4}" dt="2025-05-20T06:53:25.273" v="3227"/>
          <ac:spMkLst>
            <pc:docMk/>
            <pc:sldMk cId="1199038418" sldId="269"/>
            <ac:spMk id="22" creationId="{CE6D4468-3F3E-4B8E-E8E9-1115BA18F354}"/>
          </ac:spMkLst>
        </pc:spChg>
        <pc:spChg chg="mod">
          <ac:chgData name="ODL_User 1639903" userId="beaadaaf-4bcd-40b4-ac42-0636097ee0f4" providerId="ADAL" clId="{4AEF4880-5604-4415-8A0D-9C8A77105BE4}" dt="2025-05-20T06:53:25.273" v="3227"/>
          <ac:spMkLst>
            <pc:docMk/>
            <pc:sldMk cId="1199038418" sldId="269"/>
            <ac:spMk id="23" creationId="{C47180EB-7451-BAFA-C872-CDE4CC32F15C}"/>
          </ac:spMkLst>
        </pc:spChg>
        <pc:spChg chg="add mod">
          <ac:chgData name="ODL_User 1639903" userId="beaadaaf-4bcd-40b4-ac42-0636097ee0f4" providerId="ADAL" clId="{4AEF4880-5604-4415-8A0D-9C8A77105BE4}" dt="2025-05-20T06:54:10.395" v="3277" actId="1076"/>
          <ac:spMkLst>
            <pc:docMk/>
            <pc:sldMk cId="1199038418" sldId="269"/>
            <ac:spMk id="24" creationId="{9AB006D6-7E93-81E1-AAE5-97A91DE2E3F5}"/>
          </ac:spMkLst>
        </pc:spChg>
        <pc:spChg chg="add mod">
          <ac:chgData name="ODL_User 1639903" userId="beaadaaf-4bcd-40b4-ac42-0636097ee0f4" providerId="ADAL" clId="{4AEF4880-5604-4415-8A0D-9C8A77105BE4}" dt="2025-05-20T07:16:44.671" v="4130" actId="20577"/>
          <ac:spMkLst>
            <pc:docMk/>
            <pc:sldMk cId="1199038418" sldId="269"/>
            <ac:spMk id="25" creationId="{E9B99F8F-E0EF-A2D2-32E7-65E8FE1D9AC1}"/>
          </ac:spMkLst>
        </pc:spChg>
        <pc:spChg chg="add mod">
          <ac:chgData name="ODL_User 1639903" userId="beaadaaf-4bcd-40b4-ac42-0636097ee0f4" providerId="ADAL" clId="{4AEF4880-5604-4415-8A0D-9C8A77105BE4}" dt="2025-05-20T07:00:05.019" v="3499" actId="1076"/>
          <ac:spMkLst>
            <pc:docMk/>
            <pc:sldMk cId="1199038418" sldId="269"/>
            <ac:spMk id="29" creationId="{D7320116-D05A-94C0-5A39-4AEEA7B73317}"/>
          </ac:spMkLst>
        </pc:spChg>
        <pc:spChg chg="add mod">
          <ac:chgData name="ODL_User 1639903" userId="beaadaaf-4bcd-40b4-ac42-0636097ee0f4" providerId="ADAL" clId="{4AEF4880-5604-4415-8A0D-9C8A77105BE4}" dt="2025-05-20T06:57:43.179" v="3420" actId="1038"/>
          <ac:spMkLst>
            <pc:docMk/>
            <pc:sldMk cId="1199038418" sldId="269"/>
            <ac:spMk id="31" creationId="{3AC85443-399C-2F5E-5BF2-70EFE1B1BBE6}"/>
          </ac:spMkLst>
        </pc:spChg>
        <pc:spChg chg="add mod">
          <ac:chgData name="ODL_User 1639903" userId="beaadaaf-4bcd-40b4-ac42-0636097ee0f4" providerId="ADAL" clId="{4AEF4880-5604-4415-8A0D-9C8A77105BE4}" dt="2025-05-20T06:57:43.179" v="3420" actId="1038"/>
          <ac:spMkLst>
            <pc:docMk/>
            <pc:sldMk cId="1199038418" sldId="269"/>
            <ac:spMk id="54" creationId="{5D2934C0-DA9F-BA69-E310-201051ED9F3A}"/>
          </ac:spMkLst>
        </pc:spChg>
        <pc:spChg chg="add mod">
          <ac:chgData name="ODL_User 1639903" userId="beaadaaf-4bcd-40b4-ac42-0636097ee0f4" providerId="ADAL" clId="{4AEF4880-5604-4415-8A0D-9C8A77105BE4}" dt="2025-05-20T06:57:43.179" v="3420" actId="1038"/>
          <ac:spMkLst>
            <pc:docMk/>
            <pc:sldMk cId="1199038418" sldId="269"/>
            <ac:spMk id="55" creationId="{2AD9A2CB-472D-ABBB-0DCB-5DD99A55E345}"/>
          </ac:spMkLst>
        </pc:spChg>
        <pc:spChg chg="add mod">
          <ac:chgData name="ODL_User 1639903" userId="beaadaaf-4bcd-40b4-ac42-0636097ee0f4" providerId="ADAL" clId="{4AEF4880-5604-4415-8A0D-9C8A77105BE4}" dt="2025-05-20T06:57:43.179" v="3420" actId="1038"/>
          <ac:spMkLst>
            <pc:docMk/>
            <pc:sldMk cId="1199038418" sldId="269"/>
            <ac:spMk id="56" creationId="{12D4CAE6-0259-017E-C500-D011C4DD833F}"/>
          </ac:spMkLst>
        </pc:spChg>
        <pc:spChg chg="add mod ord">
          <ac:chgData name="ODL_User 1639903" userId="beaadaaf-4bcd-40b4-ac42-0636097ee0f4" providerId="ADAL" clId="{4AEF4880-5604-4415-8A0D-9C8A77105BE4}" dt="2025-05-20T07:02:55.304" v="3605" actId="14100"/>
          <ac:spMkLst>
            <pc:docMk/>
            <pc:sldMk cId="1199038418" sldId="269"/>
            <ac:spMk id="57" creationId="{0F225568-D8DE-0764-1EF6-95DFF3E9A588}"/>
          </ac:spMkLst>
        </pc:spChg>
        <pc:spChg chg="add mod">
          <ac:chgData name="ODL_User 1639903" userId="beaadaaf-4bcd-40b4-ac42-0636097ee0f4" providerId="ADAL" clId="{4AEF4880-5604-4415-8A0D-9C8A77105BE4}" dt="2025-05-20T07:03:43.807" v="3616" actId="1038"/>
          <ac:spMkLst>
            <pc:docMk/>
            <pc:sldMk cId="1199038418" sldId="269"/>
            <ac:spMk id="58" creationId="{F3ECF016-CED3-EE5F-E008-EC0F34782EFC}"/>
          </ac:spMkLst>
        </pc:spChg>
        <pc:spChg chg="add mod">
          <ac:chgData name="ODL_User 1639903" userId="beaadaaf-4bcd-40b4-ac42-0636097ee0f4" providerId="ADAL" clId="{4AEF4880-5604-4415-8A0D-9C8A77105BE4}" dt="2025-05-20T07:02:49.469" v="3604" actId="1076"/>
          <ac:spMkLst>
            <pc:docMk/>
            <pc:sldMk cId="1199038418" sldId="269"/>
            <ac:spMk id="59" creationId="{E882002F-6E51-48DA-68BC-1D860BC410C5}"/>
          </ac:spMkLst>
        </pc:spChg>
        <pc:spChg chg="add mod">
          <ac:chgData name="ODL_User 1639903" userId="beaadaaf-4bcd-40b4-ac42-0636097ee0f4" providerId="ADAL" clId="{4AEF4880-5604-4415-8A0D-9C8A77105BE4}" dt="2025-05-20T07:16:35.496" v="4128" actId="1038"/>
          <ac:spMkLst>
            <pc:docMk/>
            <pc:sldMk cId="1199038418" sldId="269"/>
            <ac:spMk id="61" creationId="{785F924C-BD3B-693C-EDDB-A30CDA40314A}"/>
          </ac:spMkLst>
        </pc:spChg>
        <pc:spChg chg="add mod">
          <ac:chgData name="ODL_User 1639903" userId="beaadaaf-4bcd-40b4-ac42-0636097ee0f4" providerId="ADAL" clId="{4AEF4880-5604-4415-8A0D-9C8A77105BE4}" dt="2025-05-20T07:17:10.456" v="4132" actId="207"/>
          <ac:spMkLst>
            <pc:docMk/>
            <pc:sldMk cId="1199038418" sldId="269"/>
            <ac:spMk id="62" creationId="{1C569F6E-50CE-BA8C-5DD2-B83EF5EA5BEA}"/>
          </ac:spMkLst>
        </pc:spChg>
        <pc:grpChg chg="add mod">
          <ac:chgData name="ODL_User 1639903" userId="beaadaaf-4bcd-40b4-ac42-0636097ee0f4" providerId="ADAL" clId="{4AEF4880-5604-4415-8A0D-9C8A77105BE4}" dt="2025-05-20T06:53:17.524" v="3226" actId="1035"/>
          <ac:grpSpMkLst>
            <pc:docMk/>
            <pc:sldMk cId="1199038418" sldId="269"/>
            <ac:grpSpMk id="10" creationId="{E9F3E561-D274-D0A9-24C8-B796AEACBECA}"/>
          </ac:grpSpMkLst>
        </pc:grpChg>
        <pc:grpChg chg="add mod">
          <ac:chgData name="ODL_User 1639903" userId="beaadaaf-4bcd-40b4-ac42-0636097ee0f4" providerId="ADAL" clId="{4AEF4880-5604-4415-8A0D-9C8A77105BE4}" dt="2025-05-20T06:53:28.384" v="3248" actId="1035"/>
          <ac:grpSpMkLst>
            <pc:docMk/>
            <pc:sldMk cId="1199038418" sldId="269"/>
            <ac:grpSpMk id="14" creationId="{44C8FB9A-E140-8C43-9E48-B0D09978DB7D}"/>
          </ac:grpSpMkLst>
        </pc:grpChg>
        <pc:grpChg chg="add mod">
          <ac:chgData name="ODL_User 1639903" userId="beaadaaf-4bcd-40b4-ac42-0636097ee0f4" providerId="ADAL" clId="{4AEF4880-5604-4415-8A0D-9C8A77105BE4}" dt="2025-05-20T06:54:19.467" v="3281" actId="1076"/>
          <ac:grpSpMkLst>
            <pc:docMk/>
            <pc:sldMk cId="1199038418" sldId="269"/>
            <ac:grpSpMk id="26" creationId="{ECB6F189-BFCA-CDC4-AB8B-F10717CF44B4}"/>
          </ac:grpSpMkLst>
        </pc:grpChg>
        <pc:picChg chg="add mod">
          <ac:chgData name="ODL_User 1639903" userId="beaadaaf-4bcd-40b4-ac42-0636097ee0f4" providerId="ADAL" clId="{4AEF4880-5604-4415-8A0D-9C8A77105BE4}" dt="2025-05-20T06:53:17.524" v="3226" actId="1035"/>
          <ac:picMkLst>
            <pc:docMk/>
            <pc:sldMk cId="1199038418" sldId="269"/>
            <ac:picMk id="13" creationId="{B8DB5E64-AD5E-10C3-C5F3-217146EE40FD}"/>
          </ac:picMkLst>
        </pc:picChg>
      </pc:sldChg>
      <pc:sldChg chg="addSp delSp modSp add mod">
        <pc:chgData name="ODL_User 1639903" userId="beaadaaf-4bcd-40b4-ac42-0636097ee0f4" providerId="ADAL" clId="{4AEF4880-5604-4415-8A0D-9C8A77105BE4}" dt="2025-05-20T11:49:17.614" v="4341" actId="1035"/>
        <pc:sldMkLst>
          <pc:docMk/>
          <pc:sldMk cId="3811319584" sldId="270"/>
        </pc:sldMkLst>
        <pc:spChg chg="mod">
          <ac:chgData name="ODL_User 1639903" userId="beaadaaf-4bcd-40b4-ac42-0636097ee0f4" providerId="ADAL" clId="{4AEF4880-5604-4415-8A0D-9C8A77105BE4}" dt="2025-05-20T07:04:44.431" v="3693" actId="1076"/>
          <ac:spMkLst>
            <pc:docMk/>
            <pc:sldMk cId="3811319584" sldId="270"/>
            <ac:spMk id="2" creationId="{EFEBD23A-72A4-6F4D-AB5B-EC44DC06F038}"/>
          </ac:spMkLst>
        </pc:spChg>
        <pc:spChg chg="add mod">
          <ac:chgData name="ODL_User 1639903" userId="beaadaaf-4bcd-40b4-ac42-0636097ee0f4" providerId="ADAL" clId="{4AEF4880-5604-4415-8A0D-9C8A77105BE4}" dt="2025-05-20T07:02:20.638" v="3602" actId="1035"/>
          <ac:spMkLst>
            <pc:docMk/>
            <pc:sldMk cId="3811319584" sldId="270"/>
            <ac:spMk id="3" creationId="{B37005B0-CA91-3098-DB5F-660BF476F58D}"/>
          </ac:spMkLst>
        </pc:spChg>
        <pc:spChg chg="add mod ord">
          <ac:chgData name="ODL_User 1639903" userId="beaadaaf-4bcd-40b4-ac42-0636097ee0f4" providerId="ADAL" clId="{4AEF4880-5604-4415-8A0D-9C8A77105BE4}" dt="2025-05-20T07:03:19.418" v="3613" actId="170"/>
          <ac:spMkLst>
            <pc:docMk/>
            <pc:sldMk cId="3811319584" sldId="270"/>
            <ac:spMk id="4" creationId="{754E371C-F444-FBD6-390F-AE4739832A14}"/>
          </ac:spMkLst>
        </pc:spChg>
        <pc:spChg chg="add mod">
          <ac:chgData name="ODL_User 1639903" userId="beaadaaf-4bcd-40b4-ac42-0636097ee0f4" providerId="ADAL" clId="{4AEF4880-5604-4415-8A0D-9C8A77105BE4}" dt="2025-05-20T07:15:52.270" v="3970" actId="20577"/>
          <ac:spMkLst>
            <pc:docMk/>
            <pc:sldMk cId="3811319584" sldId="270"/>
            <ac:spMk id="6" creationId="{8F32FEB7-62E4-53BE-F984-FA3556159FC4}"/>
          </ac:spMkLst>
        </pc:spChg>
        <pc:spChg chg="mod">
          <ac:chgData name="ODL_User 1639903" userId="beaadaaf-4bcd-40b4-ac42-0636097ee0f4" providerId="ADAL" clId="{4AEF4880-5604-4415-8A0D-9C8A77105BE4}" dt="2025-05-20T07:15:11.998" v="3921"/>
          <ac:spMkLst>
            <pc:docMk/>
            <pc:sldMk cId="3811319584" sldId="270"/>
            <ac:spMk id="9" creationId="{FDFC7445-97BF-0808-F0D9-9CC236C4B559}"/>
          </ac:spMkLst>
        </pc:spChg>
        <pc:spChg chg="mod">
          <ac:chgData name="ODL_User 1639903" userId="beaadaaf-4bcd-40b4-ac42-0636097ee0f4" providerId="ADAL" clId="{4AEF4880-5604-4415-8A0D-9C8A77105BE4}" dt="2025-05-20T07:15:23.163" v="3957" actId="20577"/>
          <ac:spMkLst>
            <pc:docMk/>
            <pc:sldMk cId="3811319584" sldId="270"/>
            <ac:spMk id="27" creationId="{49AC754E-D3B3-D556-FD5F-5A73CEEA1C29}"/>
          </ac:spMkLst>
        </pc:spChg>
        <pc:spChg chg="mod">
          <ac:chgData name="ODL_User 1639903" userId="beaadaaf-4bcd-40b4-ac42-0636097ee0f4" providerId="ADAL" clId="{4AEF4880-5604-4415-8A0D-9C8A77105BE4}" dt="2025-05-20T07:02:20.638" v="3602" actId="1035"/>
          <ac:spMkLst>
            <pc:docMk/>
            <pc:sldMk cId="3811319584" sldId="270"/>
            <ac:spMk id="29" creationId="{4B97D133-BAFB-FC45-8CE8-FF4AF145EF75}"/>
          </ac:spMkLst>
        </pc:spChg>
        <pc:spChg chg="mod">
          <ac:chgData name="ODL_User 1639903" userId="beaadaaf-4bcd-40b4-ac42-0636097ee0f4" providerId="ADAL" clId="{4AEF4880-5604-4415-8A0D-9C8A77105BE4}" dt="2025-05-20T07:03:40.295" v="3615" actId="1038"/>
          <ac:spMkLst>
            <pc:docMk/>
            <pc:sldMk cId="3811319584" sldId="270"/>
            <ac:spMk id="58" creationId="{3282B23A-AF05-3418-4DB1-A7B33733C4B4}"/>
          </ac:spMkLst>
        </pc:spChg>
        <pc:spChg chg="add mod">
          <ac:chgData name="ODL_User 1639903" userId="beaadaaf-4bcd-40b4-ac42-0636097ee0f4" providerId="ADAL" clId="{4AEF4880-5604-4415-8A0D-9C8A77105BE4}" dt="2025-05-20T07:17:06.306" v="4131" actId="207"/>
          <ac:spMkLst>
            <pc:docMk/>
            <pc:sldMk cId="3811319584" sldId="270"/>
            <ac:spMk id="60" creationId="{9ABDF11A-65C4-F381-4D5A-07F24AFE608B}"/>
          </ac:spMkLst>
        </pc:spChg>
        <pc:spChg chg="mod">
          <ac:chgData name="ODL_User 1639903" userId="beaadaaf-4bcd-40b4-ac42-0636097ee0f4" providerId="ADAL" clId="{4AEF4880-5604-4415-8A0D-9C8A77105BE4}" dt="2025-05-20T11:49:15.972" v="4314"/>
          <ac:spMkLst>
            <pc:docMk/>
            <pc:sldMk cId="3811319584" sldId="270"/>
            <ac:spMk id="111" creationId="{8EEB47D4-3781-C201-2F6E-D55EDA72FA03}"/>
          </ac:spMkLst>
        </pc:spChg>
        <pc:spChg chg="mod">
          <ac:chgData name="ODL_User 1639903" userId="beaadaaf-4bcd-40b4-ac42-0636097ee0f4" providerId="ADAL" clId="{4AEF4880-5604-4415-8A0D-9C8A77105BE4}" dt="2025-05-20T11:49:15.972" v="4314"/>
          <ac:spMkLst>
            <pc:docMk/>
            <pc:sldMk cId="3811319584" sldId="270"/>
            <ac:spMk id="112" creationId="{C5AABC65-A626-2A85-4EEA-C7EB2EADC75F}"/>
          </ac:spMkLst>
        </pc:spChg>
        <pc:spChg chg="mod">
          <ac:chgData name="ODL_User 1639903" userId="beaadaaf-4bcd-40b4-ac42-0636097ee0f4" providerId="ADAL" clId="{4AEF4880-5604-4415-8A0D-9C8A77105BE4}" dt="2025-05-20T11:49:15.972" v="4314"/>
          <ac:spMkLst>
            <pc:docMk/>
            <pc:sldMk cId="3811319584" sldId="270"/>
            <ac:spMk id="115" creationId="{084F69D1-82B7-C59E-5AF2-1D1ABE64AAC6}"/>
          </ac:spMkLst>
        </pc:spChg>
        <pc:spChg chg="mod">
          <ac:chgData name="ODL_User 1639903" userId="beaadaaf-4bcd-40b4-ac42-0636097ee0f4" providerId="ADAL" clId="{4AEF4880-5604-4415-8A0D-9C8A77105BE4}" dt="2025-05-20T11:49:15.972" v="4314"/>
          <ac:spMkLst>
            <pc:docMk/>
            <pc:sldMk cId="3811319584" sldId="270"/>
            <ac:spMk id="120" creationId="{3D73915D-8941-52E9-F56D-65C722257678}"/>
          </ac:spMkLst>
        </pc:spChg>
        <pc:spChg chg="mod">
          <ac:chgData name="ODL_User 1639903" userId="beaadaaf-4bcd-40b4-ac42-0636097ee0f4" providerId="ADAL" clId="{4AEF4880-5604-4415-8A0D-9C8A77105BE4}" dt="2025-05-20T11:49:15.972" v="4314"/>
          <ac:spMkLst>
            <pc:docMk/>
            <pc:sldMk cId="3811319584" sldId="270"/>
            <ac:spMk id="125" creationId="{4B4F7893-089B-DAD7-5F81-D1739B7B5CCB}"/>
          </ac:spMkLst>
        </pc:spChg>
        <pc:spChg chg="mod">
          <ac:chgData name="ODL_User 1639903" userId="beaadaaf-4bcd-40b4-ac42-0636097ee0f4" providerId="ADAL" clId="{4AEF4880-5604-4415-8A0D-9C8A77105BE4}" dt="2025-05-20T11:49:15.972" v="4314"/>
          <ac:spMkLst>
            <pc:docMk/>
            <pc:sldMk cId="3811319584" sldId="270"/>
            <ac:spMk id="126" creationId="{8E5AD9D3-ADB0-E849-9F70-334EFAC5D8E0}"/>
          </ac:spMkLst>
        </pc:spChg>
        <pc:spChg chg="mod">
          <ac:chgData name="ODL_User 1639903" userId="beaadaaf-4bcd-40b4-ac42-0636097ee0f4" providerId="ADAL" clId="{4AEF4880-5604-4415-8A0D-9C8A77105BE4}" dt="2025-05-20T11:49:15.972" v="4314"/>
          <ac:spMkLst>
            <pc:docMk/>
            <pc:sldMk cId="3811319584" sldId="270"/>
            <ac:spMk id="127" creationId="{35524EA4-F4DA-2C81-9EE1-9024000D48E7}"/>
          </ac:spMkLst>
        </pc:spChg>
        <pc:spChg chg="mod">
          <ac:chgData name="ODL_User 1639903" userId="beaadaaf-4bcd-40b4-ac42-0636097ee0f4" providerId="ADAL" clId="{4AEF4880-5604-4415-8A0D-9C8A77105BE4}" dt="2025-05-20T11:49:15.972" v="4314"/>
          <ac:spMkLst>
            <pc:docMk/>
            <pc:sldMk cId="3811319584" sldId="270"/>
            <ac:spMk id="139" creationId="{E22B5D01-8165-CC55-798F-FC16D1E435FE}"/>
          </ac:spMkLst>
        </pc:spChg>
        <pc:spChg chg="mod">
          <ac:chgData name="ODL_User 1639903" userId="beaadaaf-4bcd-40b4-ac42-0636097ee0f4" providerId="ADAL" clId="{4AEF4880-5604-4415-8A0D-9C8A77105BE4}" dt="2025-05-20T11:49:15.972" v="4314"/>
          <ac:spMkLst>
            <pc:docMk/>
            <pc:sldMk cId="3811319584" sldId="270"/>
            <ac:spMk id="142" creationId="{C0977BF7-9276-41D4-39AD-684B284A443D}"/>
          </ac:spMkLst>
        </pc:spChg>
        <pc:spChg chg="mod">
          <ac:chgData name="ODL_User 1639903" userId="beaadaaf-4bcd-40b4-ac42-0636097ee0f4" providerId="ADAL" clId="{4AEF4880-5604-4415-8A0D-9C8A77105BE4}" dt="2025-05-20T11:49:15.972" v="4314"/>
          <ac:spMkLst>
            <pc:docMk/>
            <pc:sldMk cId="3811319584" sldId="270"/>
            <ac:spMk id="143" creationId="{B9DA2010-3A1D-D04D-B13D-76728E443A5D}"/>
          </ac:spMkLst>
        </pc:spChg>
        <pc:grpChg chg="add mod">
          <ac:chgData name="ODL_User 1639903" userId="beaadaaf-4bcd-40b4-ac42-0636097ee0f4" providerId="ADAL" clId="{4AEF4880-5604-4415-8A0D-9C8A77105BE4}" dt="2025-05-20T07:15:11.998" v="3921"/>
          <ac:grpSpMkLst>
            <pc:docMk/>
            <pc:sldMk cId="3811319584" sldId="270"/>
            <ac:grpSpMk id="8" creationId="{B60F793C-FA0B-2C38-A992-95FFC40B2F00}"/>
          </ac:grpSpMkLst>
        </pc:grpChg>
        <pc:grpChg chg="mod">
          <ac:chgData name="ODL_User 1639903" userId="beaadaaf-4bcd-40b4-ac42-0636097ee0f4" providerId="ADAL" clId="{4AEF4880-5604-4415-8A0D-9C8A77105BE4}" dt="2025-05-20T11:49:17.614" v="4341" actId="1035"/>
          <ac:grpSpMkLst>
            <pc:docMk/>
            <pc:sldMk cId="3811319584" sldId="270"/>
            <ac:grpSpMk id="100" creationId="{3FF9F65E-261B-3D4E-524A-F1B32233E048}"/>
          </ac:grpSpMkLst>
        </pc:grpChg>
      </pc:sldChg>
      <pc:sldChg chg="addSp delSp modSp add mod">
        <pc:chgData name="ODL_User 1639903" userId="beaadaaf-4bcd-40b4-ac42-0636097ee0f4" providerId="ADAL" clId="{4AEF4880-5604-4415-8A0D-9C8A77105BE4}" dt="2025-05-20T11:58:36.840" v="4519" actId="1037"/>
        <pc:sldMkLst>
          <pc:docMk/>
          <pc:sldMk cId="458130487" sldId="271"/>
        </pc:sldMkLst>
        <pc:spChg chg="mod">
          <ac:chgData name="ODL_User 1639903" userId="beaadaaf-4bcd-40b4-ac42-0636097ee0f4" providerId="ADAL" clId="{4AEF4880-5604-4415-8A0D-9C8A77105BE4}" dt="2025-05-20T11:47:18.416" v="4259" actId="208"/>
          <ac:spMkLst>
            <pc:docMk/>
            <pc:sldMk cId="458130487" sldId="271"/>
            <ac:spMk id="2" creationId="{B5762677-EA15-5956-CE69-71C9309A2F2F}"/>
          </ac:spMkLst>
        </pc:spChg>
        <pc:spChg chg="mod">
          <ac:chgData name="ODL_User 1639903" userId="beaadaaf-4bcd-40b4-ac42-0636097ee0f4" providerId="ADAL" clId="{4AEF4880-5604-4415-8A0D-9C8A77105BE4}" dt="2025-05-20T11:50:44.514" v="4354" actId="208"/>
          <ac:spMkLst>
            <pc:docMk/>
            <pc:sldMk cId="458130487" sldId="271"/>
            <ac:spMk id="4" creationId="{D19EEB64-ACD7-CBAD-61F4-7123D5AC7CB2}"/>
          </ac:spMkLst>
        </pc:spChg>
        <pc:spChg chg="mod">
          <ac:chgData name="ODL_User 1639903" userId="beaadaaf-4bcd-40b4-ac42-0636097ee0f4" providerId="ADAL" clId="{4AEF4880-5604-4415-8A0D-9C8A77105BE4}" dt="2025-05-20T11:51:38.229" v="4359" actId="1076"/>
          <ac:spMkLst>
            <pc:docMk/>
            <pc:sldMk cId="458130487" sldId="271"/>
            <ac:spMk id="6" creationId="{8C3F2D56-0166-2027-41A3-B3F214079AB1}"/>
          </ac:spMkLst>
        </pc:spChg>
        <pc:spChg chg="mod">
          <ac:chgData name="ODL_User 1639903" userId="beaadaaf-4bcd-40b4-ac42-0636097ee0f4" providerId="ADAL" clId="{4AEF4880-5604-4415-8A0D-9C8A77105BE4}" dt="2025-05-20T11:46:27.363" v="4211" actId="404"/>
          <ac:spMkLst>
            <pc:docMk/>
            <pc:sldMk cId="458130487" sldId="271"/>
            <ac:spMk id="9" creationId="{47CF247E-D126-F653-08D6-187D08895A40}"/>
          </ac:spMkLst>
        </pc:spChg>
        <pc:spChg chg="mod">
          <ac:chgData name="ODL_User 1639903" userId="beaadaaf-4bcd-40b4-ac42-0636097ee0f4" providerId="ADAL" clId="{4AEF4880-5604-4415-8A0D-9C8A77105BE4}" dt="2025-05-20T11:46:33.123" v="4216" actId="1076"/>
          <ac:spMkLst>
            <pc:docMk/>
            <pc:sldMk cId="458130487" sldId="271"/>
            <ac:spMk id="27" creationId="{C43286F5-13EE-B771-8979-AD9978F48011}"/>
          </ac:spMkLst>
        </pc:spChg>
        <pc:spChg chg="mod">
          <ac:chgData name="ODL_User 1639903" userId="beaadaaf-4bcd-40b4-ac42-0636097ee0f4" providerId="ADAL" clId="{4AEF4880-5604-4415-8A0D-9C8A77105BE4}" dt="2025-05-20T11:48:54.643" v="4278" actId="14100"/>
          <ac:spMkLst>
            <pc:docMk/>
            <pc:sldMk cId="458130487" sldId="271"/>
            <ac:spMk id="30" creationId="{5693E92F-892B-6CC5-AEA8-E453956A16F9}"/>
          </ac:spMkLst>
        </pc:spChg>
        <pc:spChg chg="mod">
          <ac:chgData name="ODL_User 1639903" userId="beaadaaf-4bcd-40b4-ac42-0636097ee0f4" providerId="ADAL" clId="{4AEF4880-5604-4415-8A0D-9C8A77105BE4}" dt="2025-05-20T11:50:12.062" v="4348" actId="207"/>
          <ac:spMkLst>
            <pc:docMk/>
            <pc:sldMk cId="458130487" sldId="271"/>
            <ac:spMk id="31" creationId="{2D6A1314-D8C2-6BD9-6952-C0B13B43948E}"/>
          </ac:spMkLst>
        </pc:spChg>
        <pc:spChg chg="mod">
          <ac:chgData name="ODL_User 1639903" userId="beaadaaf-4bcd-40b4-ac42-0636097ee0f4" providerId="ADAL" clId="{4AEF4880-5604-4415-8A0D-9C8A77105BE4}" dt="2025-05-20T11:50:26.640" v="4352" actId="208"/>
          <ac:spMkLst>
            <pc:docMk/>
            <pc:sldMk cId="458130487" sldId="271"/>
            <ac:spMk id="54" creationId="{F0FC06F0-CA96-3477-99B0-A34E23E377B7}"/>
          </ac:spMkLst>
        </pc:spChg>
        <pc:spChg chg="mod">
          <ac:chgData name="ODL_User 1639903" userId="beaadaaf-4bcd-40b4-ac42-0636097ee0f4" providerId="ADAL" clId="{4AEF4880-5604-4415-8A0D-9C8A77105BE4}" dt="2025-05-20T11:50:19.333" v="4350" actId="208"/>
          <ac:spMkLst>
            <pc:docMk/>
            <pc:sldMk cId="458130487" sldId="271"/>
            <ac:spMk id="55" creationId="{1524B5D9-518D-EC3E-5EB7-BA148D778401}"/>
          </ac:spMkLst>
        </pc:spChg>
        <pc:spChg chg="mod">
          <ac:chgData name="ODL_User 1639903" userId="beaadaaf-4bcd-40b4-ac42-0636097ee0f4" providerId="ADAL" clId="{4AEF4880-5604-4415-8A0D-9C8A77105BE4}" dt="2025-05-20T11:50:00.897" v="4346" actId="208"/>
          <ac:spMkLst>
            <pc:docMk/>
            <pc:sldMk cId="458130487" sldId="271"/>
            <ac:spMk id="56" creationId="{B8B16B82-9885-D758-0F50-7F86A872B8E2}"/>
          </ac:spMkLst>
        </pc:spChg>
        <pc:spChg chg="mod">
          <ac:chgData name="ODL_User 1639903" userId="beaadaaf-4bcd-40b4-ac42-0636097ee0f4" providerId="ADAL" clId="{4AEF4880-5604-4415-8A0D-9C8A77105BE4}" dt="2025-05-20T11:51:38.229" v="4359" actId="1076"/>
          <ac:spMkLst>
            <pc:docMk/>
            <pc:sldMk cId="458130487" sldId="271"/>
            <ac:spMk id="60" creationId="{37704BED-9C5C-D6D9-5B1A-C0BC67AABB81}"/>
          </ac:spMkLst>
        </pc:spChg>
        <pc:spChg chg="mod">
          <ac:chgData name="ODL_User 1639903" userId="beaadaaf-4bcd-40b4-ac42-0636097ee0f4" providerId="ADAL" clId="{4AEF4880-5604-4415-8A0D-9C8A77105BE4}" dt="2025-05-20T11:48:08.965" v="4268"/>
          <ac:spMkLst>
            <pc:docMk/>
            <pc:sldMk cId="458130487" sldId="271"/>
            <ac:spMk id="67" creationId="{2F021F28-EA1B-2B88-F7B6-0198E67F8FB6}"/>
          </ac:spMkLst>
        </pc:spChg>
        <pc:spChg chg="mod">
          <ac:chgData name="ODL_User 1639903" userId="beaadaaf-4bcd-40b4-ac42-0636097ee0f4" providerId="ADAL" clId="{4AEF4880-5604-4415-8A0D-9C8A77105BE4}" dt="2025-05-20T11:48:08.965" v="4268"/>
          <ac:spMkLst>
            <pc:docMk/>
            <pc:sldMk cId="458130487" sldId="271"/>
            <ac:spMk id="68" creationId="{018CF464-5467-2D2C-B1AD-7ADE79575F89}"/>
          </ac:spMkLst>
        </pc:spChg>
        <pc:spChg chg="mod">
          <ac:chgData name="ODL_User 1639903" userId="beaadaaf-4bcd-40b4-ac42-0636097ee0f4" providerId="ADAL" clId="{4AEF4880-5604-4415-8A0D-9C8A77105BE4}" dt="2025-05-20T11:48:08.965" v="4268"/>
          <ac:spMkLst>
            <pc:docMk/>
            <pc:sldMk cId="458130487" sldId="271"/>
            <ac:spMk id="72" creationId="{EBF3DA20-DB18-7878-3FC9-C9C7B78B5BC7}"/>
          </ac:spMkLst>
        </pc:spChg>
        <pc:spChg chg="mod">
          <ac:chgData name="ODL_User 1639903" userId="beaadaaf-4bcd-40b4-ac42-0636097ee0f4" providerId="ADAL" clId="{4AEF4880-5604-4415-8A0D-9C8A77105BE4}" dt="2025-05-20T11:48:08.965" v="4268"/>
          <ac:spMkLst>
            <pc:docMk/>
            <pc:sldMk cId="458130487" sldId="271"/>
            <ac:spMk id="81" creationId="{BCF99E3F-8C07-2064-EB62-D95B73112CE8}"/>
          </ac:spMkLst>
        </pc:spChg>
        <pc:spChg chg="mod">
          <ac:chgData name="ODL_User 1639903" userId="beaadaaf-4bcd-40b4-ac42-0636097ee0f4" providerId="ADAL" clId="{4AEF4880-5604-4415-8A0D-9C8A77105BE4}" dt="2025-05-20T11:48:08.965" v="4268"/>
          <ac:spMkLst>
            <pc:docMk/>
            <pc:sldMk cId="458130487" sldId="271"/>
            <ac:spMk id="84" creationId="{7E04D9B0-1C42-3BDF-23FA-E8E8FAA85D24}"/>
          </ac:spMkLst>
        </pc:spChg>
        <pc:spChg chg="mod">
          <ac:chgData name="ODL_User 1639903" userId="beaadaaf-4bcd-40b4-ac42-0636097ee0f4" providerId="ADAL" clId="{4AEF4880-5604-4415-8A0D-9C8A77105BE4}" dt="2025-05-20T11:48:08.965" v="4268"/>
          <ac:spMkLst>
            <pc:docMk/>
            <pc:sldMk cId="458130487" sldId="271"/>
            <ac:spMk id="87" creationId="{884BC9A0-6322-A0EB-9AD4-3B378C46818C}"/>
          </ac:spMkLst>
        </pc:spChg>
        <pc:spChg chg="mod">
          <ac:chgData name="ODL_User 1639903" userId="beaadaaf-4bcd-40b4-ac42-0636097ee0f4" providerId="ADAL" clId="{4AEF4880-5604-4415-8A0D-9C8A77105BE4}" dt="2025-05-20T11:48:08.965" v="4268"/>
          <ac:spMkLst>
            <pc:docMk/>
            <pc:sldMk cId="458130487" sldId="271"/>
            <ac:spMk id="90" creationId="{12CD337E-2DFD-6FFC-D924-09E7F5F189B7}"/>
          </ac:spMkLst>
        </pc:spChg>
        <pc:spChg chg="mod">
          <ac:chgData name="ODL_User 1639903" userId="beaadaaf-4bcd-40b4-ac42-0636097ee0f4" providerId="ADAL" clId="{4AEF4880-5604-4415-8A0D-9C8A77105BE4}" dt="2025-05-20T11:48:08.965" v="4268"/>
          <ac:spMkLst>
            <pc:docMk/>
            <pc:sldMk cId="458130487" sldId="271"/>
            <ac:spMk id="91" creationId="{683C8B54-42DA-D86C-7653-8E168AC90E74}"/>
          </ac:spMkLst>
        </pc:spChg>
        <pc:spChg chg="mod">
          <ac:chgData name="ODL_User 1639903" userId="beaadaaf-4bcd-40b4-ac42-0636097ee0f4" providerId="ADAL" clId="{4AEF4880-5604-4415-8A0D-9C8A77105BE4}" dt="2025-05-20T11:48:08.965" v="4268"/>
          <ac:spMkLst>
            <pc:docMk/>
            <pc:sldMk cId="458130487" sldId="271"/>
            <ac:spMk id="94" creationId="{5D01B6D9-B288-6F71-9082-1BA11D6B90C0}"/>
          </ac:spMkLst>
        </pc:spChg>
        <pc:spChg chg="mod">
          <ac:chgData name="ODL_User 1639903" userId="beaadaaf-4bcd-40b4-ac42-0636097ee0f4" providerId="ADAL" clId="{4AEF4880-5604-4415-8A0D-9C8A77105BE4}" dt="2025-05-20T11:48:08.965" v="4268"/>
          <ac:spMkLst>
            <pc:docMk/>
            <pc:sldMk cId="458130487" sldId="271"/>
            <ac:spMk id="97" creationId="{178C2B2E-5B3B-7084-80B4-6686FC4C49D5}"/>
          </ac:spMkLst>
        </pc:spChg>
        <pc:spChg chg="mod">
          <ac:chgData name="ODL_User 1639903" userId="beaadaaf-4bcd-40b4-ac42-0636097ee0f4" providerId="ADAL" clId="{4AEF4880-5604-4415-8A0D-9C8A77105BE4}" dt="2025-05-20T11:49:09.332" v="4280"/>
          <ac:spMkLst>
            <pc:docMk/>
            <pc:sldMk cId="458130487" sldId="271"/>
            <ac:spMk id="101" creationId="{83C0AC23-7ED7-9729-F2EC-292391C2A4E5}"/>
          </ac:spMkLst>
        </pc:spChg>
        <pc:spChg chg="mod">
          <ac:chgData name="ODL_User 1639903" userId="beaadaaf-4bcd-40b4-ac42-0636097ee0f4" providerId="ADAL" clId="{4AEF4880-5604-4415-8A0D-9C8A77105BE4}" dt="2025-05-20T11:49:09.332" v="4280"/>
          <ac:spMkLst>
            <pc:docMk/>
            <pc:sldMk cId="458130487" sldId="271"/>
            <ac:spMk id="112" creationId="{7A80D09A-AB78-DDFD-1540-CE3193204FC8}"/>
          </ac:spMkLst>
        </pc:spChg>
        <pc:spChg chg="mod">
          <ac:chgData name="ODL_User 1639903" userId="beaadaaf-4bcd-40b4-ac42-0636097ee0f4" providerId="ADAL" clId="{4AEF4880-5604-4415-8A0D-9C8A77105BE4}" dt="2025-05-20T11:49:09.332" v="4280"/>
          <ac:spMkLst>
            <pc:docMk/>
            <pc:sldMk cId="458130487" sldId="271"/>
            <ac:spMk id="113" creationId="{085AD706-1AE5-91FF-95A5-887A5D5F705E}"/>
          </ac:spMkLst>
        </pc:spChg>
        <pc:spChg chg="mod">
          <ac:chgData name="ODL_User 1639903" userId="beaadaaf-4bcd-40b4-ac42-0636097ee0f4" providerId="ADAL" clId="{4AEF4880-5604-4415-8A0D-9C8A77105BE4}" dt="2025-05-20T11:49:09.332" v="4280"/>
          <ac:spMkLst>
            <pc:docMk/>
            <pc:sldMk cId="458130487" sldId="271"/>
            <ac:spMk id="114" creationId="{2DE33FD8-54A7-3BB2-69D8-95087C83A5B4}"/>
          </ac:spMkLst>
        </pc:spChg>
        <pc:spChg chg="mod">
          <ac:chgData name="ODL_User 1639903" userId="beaadaaf-4bcd-40b4-ac42-0636097ee0f4" providerId="ADAL" clId="{4AEF4880-5604-4415-8A0D-9C8A77105BE4}" dt="2025-05-20T11:49:09.332" v="4280"/>
          <ac:spMkLst>
            <pc:docMk/>
            <pc:sldMk cId="458130487" sldId="271"/>
            <ac:spMk id="115" creationId="{BD7D52D3-73C8-60EE-56FE-63142FF07FC1}"/>
          </ac:spMkLst>
        </pc:spChg>
        <pc:spChg chg="mod">
          <ac:chgData name="ODL_User 1639903" userId="beaadaaf-4bcd-40b4-ac42-0636097ee0f4" providerId="ADAL" clId="{4AEF4880-5604-4415-8A0D-9C8A77105BE4}" dt="2025-05-20T11:49:09.332" v="4280"/>
          <ac:spMkLst>
            <pc:docMk/>
            <pc:sldMk cId="458130487" sldId="271"/>
            <ac:spMk id="116" creationId="{65837A59-80BB-82BB-CAC7-F6D4E41923F6}"/>
          </ac:spMkLst>
        </pc:spChg>
        <pc:spChg chg="mod">
          <ac:chgData name="ODL_User 1639903" userId="beaadaaf-4bcd-40b4-ac42-0636097ee0f4" providerId="ADAL" clId="{4AEF4880-5604-4415-8A0D-9C8A77105BE4}" dt="2025-05-20T11:49:09.332" v="4280"/>
          <ac:spMkLst>
            <pc:docMk/>
            <pc:sldMk cId="458130487" sldId="271"/>
            <ac:spMk id="117" creationId="{D03B100B-587C-CF15-E776-D095FE2B7BF0}"/>
          </ac:spMkLst>
        </pc:spChg>
        <pc:spChg chg="mod">
          <ac:chgData name="ODL_User 1639903" userId="beaadaaf-4bcd-40b4-ac42-0636097ee0f4" providerId="ADAL" clId="{4AEF4880-5604-4415-8A0D-9C8A77105BE4}" dt="2025-05-20T11:49:09.332" v="4280"/>
          <ac:spMkLst>
            <pc:docMk/>
            <pc:sldMk cId="458130487" sldId="271"/>
            <ac:spMk id="118" creationId="{024C7BB2-74D0-0331-D160-1BE00C1DBD6D}"/>
          </ac:spMkLst>
        </pc:spChg>
        <pc:spChg chg="mod">
          <ac:chgData name="ODL_User 1639903" userId="beaadaaf-4bcd-40b4-ac42-0636097ee0f4" providerId="ADAL" clId="{4AEF4880-5604-4415-8A0D-9C8A77105BE4}" dt="2025-05-20T11:49:09.332" v="4280"/>
          <ac:spMkLst>
            <pc:docMk/>
            <pc:sldMk cId="458130487" sldId="271"/>
            <ac:spMk id="120" creationId="{5EC1280B-8129-FDFD-A369-B3A622893EC1}"/>
          </ac:spMkLst>
        </pc:spChg>
        <pc:spChg chg="mod">
          <ac:chgData name="ODL_User 1639903" userId="beaadaaf-4bcd-40b4-ac42-0636097ee0f4" providerId="ADAL" clId="{4AEF4880-5604-4415-8A0D-9C8A77105BE4}" dt="2025-05-20T11:49:09.332" v="4280"/>
          <ac:spMkLst>
            <pc:docMk/>
            <pc:sldMk cId="458130487" sldId="271"/>
            <ac:spMk id="121" creationId="{9A14A2F8-A1FD-FCFA-5018-1232AED91A44}"/>
          </ac:spMkLst>
        </pc:spChg>
        <pc:spChg chg="add mod">
          <ac:chgData name="ODL_User 1639903" userId="beaadaaf-4bcd-40b4-ac42-0636097ee0f4" providerId="ADAL" clId="{4AEF4880-5604-4415-8A0D-9C8A77105BE4}" dt="2025-05-20T11:58:36.840" v="4519" actId="1037"/>
          <ac:spMkLst>
            <pc:docMk/>
            <pc:sldMk cId="458130487" sldId="271"/>
            <ac:spMk id="122" creationId="{862888CE-CA26-A524-DD94-2B928DD32F03}"/>
          </ac:spMkLst>
        </pc:spChg>
        <pc:grpChg chg="mod">
          <ac:chgData name="ODL_User 1639903" userId="beaadaaf-4bcd-40b4-ac42-0636097ee0f4" providerId="ADAL" clId="{4AEF4880-5604-4415-8A0D-9C8A77105BE4}" dt="2025-05-20T11:48:59.313" v="4279" actId="14100"/>
          <ac:grpSpMkLst>
            <pc:docMk/>
            <pc:sldMk cId="458130487" sldId="271"/>
            <ac:grpSpMk id="5" creationId="{3E0271AE-3C8D-EEBB-5644-769AA1AE8805}"/>
          </ac:grpSpMkLst>
        </pc:grpChg>
        <pc:grpChg chg="mod">
          <ac:chgData name="ODL_User 1639903" userId="beaadaaf-4bcd-40b4-ac42-0636097ee0f4" providerId="ADAL" clId="{4AEF4880-5604-4415-8A0D-9C8A77105BE4}" dt="2025-05-20T11:51:38.229" v="4359" actId="1076"/>
          <ac:grpSpMkLst>
            <pc:docMk/>
            <pc:sldMk cId="458130487" sldId="271"/>
            <ac:grpSpMk id="8" creationId="{1FA841D3-5197-6077-2A35-B9A365943F70}"/>
          </ac:grpSpMkLst>
        </pc:grpChg>
        <pc:grpChg chg="mod">
          <ac:chgData name="ODL_User 1639903" userId="beaadaaf-4bcd-40b4-ac42-0636097ee0f4" providerId="ADAL" clId="{4AEF4880-5604-4415-8A0D-9C8A77105BE4}" dt="2025-05-20T11:49:11.256" v="4313" actId="1035"/>
          <ac:grpSpMkLst>
            <pc:docMk/>
            <pc:sldMk cId="458130487" sldId="271"/>
            <ac:grpSpMk id="100" creationId="{5B978A61-E6D7-5F92-593F-6ED57729A079}"/>
          </ac:grpSpMkLst>
        </pc:grpChg>
        <pc:cxnChg chg="mod">
          <ac:chgData name="ODL_User 1639903" userId="beaadaaf-4bcd-40b4-ac42-0636097ee0f4" providerId="ADAL" clId="{4AEF4880-5604-4415-8A0D-9C8A77105BE4}" dt="2025-05-20T11:51:08.851" v="4358" actId="1037"/>
          <ac:cxnSpMkLst>
            <pc:docMk/>
            <pc:sldMk cId="458130487" sldId="271"/>
            <ac:cxnSpMk id="7" creationId="{AE66B446-0CC0-CE18-D8F7-709403ADE31B}"/>
          </ac:cxnSpMkLst>
        </pc:cxnChg>
      </pc:sldChg>
      <pc:sldChg chg="addSp modSp add mod">
        <pc:chgData name="ODL_User 1639903" userId="beaadaaf-4bcd-40b4-ac42-0636097ee0f4" providerId="ADAL" clId="{4AEF4880-5604-4415-8A0D-9C8A77105BE4}" dt="2025-05-20T12:04:15.351" v="4931" actId="1038"/>
        <pc:sldMkLst>
          <pc:docMk/>
          <pc:sldMk cId="230905759" sldId="272"/>
        </pc:sldMkLst>
        <pc:spChg chg="add mod">
          <ac:chgData name="ODL_User 1639903" userId="beaadaaf-4bcd-40b4-ac42-0636097ee0f4" providerId="ADAL" clId="{4AEF4880-5604-4415-8A0D-9C8A77105BE4}" dt="2025-05-20T11:59:26.943" v="4698" actId="1035"/>
          <ac:spMkLst>
            <pc:docMk/>
            <pc:sldMk cId="230905759" sldId="272"/>
            <ac:spMk id="32" creationId="{72BAD162-9B55-C3E4-76B0-F51264E5698C}"/>
          </ac:spMkLst>
        </pc:spChg>
        <pc:spChg chg="add mod">
          <ac:chgData name="ODL_User 1639903" userId="beaadaaf-4bcd-40b4-ac42-0636097ee0f4" providerId="ADAL" clId="{4AEF4880-5604-4415-8A0D-9C8A77105BE4}" dt="2025-05-20T12:04:15.351" v="4931" actId="1038"/>
          <ac:spMkLst>
            <pc:docMk/>
            <pc:sldMk cId="230905759" sldId="272"/>
            <ac:spMk id="34" creationId="{272291B7-E3D4-2F96-0888-75A2653390CA}"/>
          </ac:spMkLst>
        </pc:spChg>
        <pc:picChg chg="add mod">
          <ac:chgData name="ODL_User 1639903" userId="beaadaaf-4bcd-40b4-ac42-0636097ee0f4" providerId="ADAL" clId="{4AEF4880-5604-4415-8A0D-9C8A77105BE4}" dt="2025-05-20T12:04:15.351" v="4931" actId="1038"/>
          <ac:picMkLst>
            <pc:docMk/>
            <pc:sldMk cId="230905759" sldId="272"/>
            <ac:picMk id="33" creationId="{9FA6A833-55A6-1AE6-F921-9F9C6690C895}"/>
          </ac:picMkLst>
        </pc:picChg>
      </pc:sldChg>
      <pc:sldChg chg="addSp modSp add mod modAnim">
        <pc:chgData name="ODL_User 1639903" userId="beaadaaf-4bcd-40b4-ac42-0636097ee0f4" providerId="ADAL" clId="{4AEF4880-5604-4415-8A0D-9C8A77105BE4}" dt="2025-05-20T12:05:49.505" v="5088" actId="1038"/>
        <pc:sldMkLst>
          <pc:docMk/>
          <pc:sldMk cId="2045085973" sldId="273"/>
        </pc:sldMkLst>
        <pc:spChg chg="mod">
          <ac:chgData name="ODL_User 1639903" userId="beaadaaf-4bcd-40b4-ac42-0636097ee0f4" providerId="ADAL" clId="{4AEF4880-5604-4415-8A0D-9C8A77105BE4}" dt="2025-05-20T12:00:18.124" v="4702" actId="1076"/>
          <ac:spMkLst>
            <pc:docMk/>
            <pc:sldMk cId="2045085973" sldId="273"/>
            <ac:spMk id="2" creationId="{1BE33946-4F92-1287-76EE-1A756EDD9A2C}"/>
          </ac:spMkLst>
        </pc:spChg>
        <pc:spChg chg="add mod">
          <ac:chgData name="ODL_User 1639903" userId="beaadaaf-4bcd-40b4-ac42-0636097ee0f4" providerId="ADAL" clId="{4AEF4880-5604-4415-8A0D-9C8A77105BE4}" dt="2025-05-20T12:01:56.097" v="4753" actId="20577"/>
          <ac:spMkLst>
            <pc:docMk/>
            <pc:sldMk cId="2045085973" sldId="273"/>
            <ac:spMk id="32" creationId="{572007AF-9792-0D62-1456-F6861A7B10E6}"/>
          </ac:spMkLst>
        </pc:spChg>
        <pc:spChg chg="add mod">
          <ac:chgData name="ODL_User 1639903" userId="beaadaaf-4bcd-40b4-ac42-0636097ee0f4" providerId="ADAL" clId="{4AEF4880-5604-4415-8A0D-9C8A77105BE4}" dt="2025-05-20T12:03:59.702" v="4788" actId="20577"/>
          <ac:spMkLst>
            <pc:docMk/>
            <pc:sldMk cId="2045085973" sldId="273"/>
            <ac:spMk id="35" creationId="{445D9CFB-61CE-8D7B-CE49-A0D451550C5D}"/>
          </ac:spMkLst>
        </pc:spChg>
        <pc:spChg chg="add mod">
          <ac:chgData name="ODL_User 1639903" userId="beaadaaf-4bcd-40b4-ac42-0636097ee0f4" providerId="ADAL" clId="{4AEF4880-5604-4415-8A0D-9C8A77105BE4}" dt="2025-05-20T12:05:49.505" v="5088" actId="1038"/>
          <ac:spMkLst>
            <pc:docMk/>
            <pc:sldMk cId="2045085973" sldId="273"/>
            <ac:spMk id="36" creationId="{66146421-A384-6834-864A-77CA80D69362}"/>
          </ac:spMkLst>
        </pc:spChg>
        <pc:spChg chg="mod">
          <ac:chgData name="ODL_User 1639903" userId="beaadaaf-4bcd-40b4-ac42-0636097ee0f4" providerId="ADAL" clId="{4AEF4880-5604-4415-8A0D-9C8A77105BE4}" dt="2025-05-20T11:58:49.783" v="4646" actId="1037"/>
          <ac:spMkLst>
            <pc:docMk/>
            <pc:sldMk cId="2045085973" sldId="273"/>
            <ac:spMk id="122" creationId="{DCAC3757-8257-65E0-1718-11E0A2C4A81F}"/>
          </ac:spMkLst>
        </pc:spChg>
        <pc:picChg chg="add mod">
          <ac:chgData name="ODL_User 1639903" userId="beaadaaf-4bcd-40b4-ac42-0636097ee0f4" providerId="ADAL" clId="{4AEF4880-5604-4415-8A0D-9C8A77105BE4}" dt="2025-05-20T12:04:04.068" v="4802" actId="14100"/>
          <ac:picMkLst>
            <pc:docMk/>
            <pc:sldMk cId="2045085973" sldId="273"/>
            <ac:picMk id="34" creationId="{FF40A3D4-DDB0-7FAE-42A8-45A33631DB30}"/>
          </ac:picMkLst>
        </pc:picChg>
        <pc:picChg chg="add mod">
          <ac:chgData name="ODL_User 1639903" userId="beaadaaf-4bcd-40b4-ac42-0636097ee0f4" providerId="ADAL" clId="{4AEF4880-5604-4415-8A0D-9C8A77105BE4}" dt="2025-05-20T12:05:49.505" v="5088" actId="1038"/>
          <ac:picMkLst>
            <pc:docMk/>
            <pc:sldMk cId="2045085973" sldId="273"/>
            <ac:picMk id="37" creationId="{B50B0A39-5252-381C-027E-9F521FAECE1F}"/>
          </ac:picMkLst>
        </pc:picChg>
      </pc:sldChg>
      <pc:sldChg chg="addSp delSp modSp add mod">
        <pc:chgData name="ODL_User 1639903" userId="beaadaaf-4bcd-40b4-ac42-0636097ee0f4" providerId="ADAL" clId="{4AEF4880-5604-4415-8A0D-9C8A77105BE4}" dt="2025-05-20T12:09:43.760" v="5301" actId="1038"/>
        <pc:sldMkLst>
          <pc:docMk/>
          <pc:sldMk cId="1018708288" sldId="274"/>
        </pc:sldMkLst>
        <pc:spChg chg="mod">
          <ac:chgData name="ODL_User 1639903" userId="beaadaaf-4bcd-40b4-ac42-0636097ee0f4" providerId="ADAL" clId="{4AEF4880-5604-4415-8A0D-9C8A77105BE4}" dt="2025-05-20T12:05:39.964" v="4952" actId="207"/>
          <ac:spMkLst>
            <pc:docMk/>
            <pc:sldMk cId="1018708288" sldId="274"/>
            <ac:spMk id="35" creationId="{12604C64-1FE8-3867-D48C-CEF42CC1BA6F}"/>
          </ac:spMkLst>
        </pc:spChg>
        <pc:spChg chg="add mod">
          <ac:chgData name="ODL_User 1639903" userId="beaadaaf-4bcd-40b4-ac42-0636097ee0f4" providerId="ADAL" clId="{4AEF4880-5604-4415-8A0D-9C8A77105BE4}" dt="2025-05-20T12:06:05.138" v="5146" actId="1036"/>
          <ac:spMkLst>
            <pc:docMk/>
            <pc:sldMk cId="1018708288" sldId="274"/>
            <ac:spMk id="38" creationId="{15B25B76-18A2-1013-FF62-A78BB1AB21F5}"/>
          </ac:spMkLst>
        </pc:spChg>
        <pc:spChg chg="add mod">
          <ac:chgData name="ODL_User 1639903" userId="beaadaaf-4bcd-40b4-ac42-0636097ee0f4" providerId="ADAL" clId="{4AEF4880-5604-4415-8A0D-9C8A77105BE4}" dt="2025-05-20T12:09:43.760" v="5301" actId="1038"/>
          <ac:spMkLst>
            <pc:docMk/>
            <pc:sldMk cId="1018708288" sldId="274"/>
            <ac:spMk id="42" creationId="{6C8163B8-449A-0E07-2312-93EC8E9E2AC9}"/>
          </ac:spMkLst>
        </pc:spChg>
        <pc:picChg chg="add mod">
          <ac:chgData name="ODL_User 1639903" userId="beaadaaf-4bcd-40b4-ac42-0636097ee0f4" providerId="ADAL" clId="{4AEF4880-5604-4415-8A0D-9C8A77105BE4}" dt="2025-05-20T12:05:29.796" v="4941" actId="1076"/>
          <ac:picMkLst>
            <pc:docMk/>
            <pc:sldMk cId="1018708288" sldId="274"/>
            <ac:picMk id="36" creationId="{AD5D96DD-958B-D83E-48A0-E63EC46A5498}"/>
          </ac:picMkLst>
        </pc:picChg>
        <pc:picChg chg="add mod">
          <ac:chgData name="ODL_User 1639903" userId="beaadaaf-4bcd-40b4-ac42-0636097ee0f4" providerId="ADAL" clId="{4AEF4880-5604-4415-8A0D-9C8A77105BE4}" dt="2025-05-20T12:06:05.138" v="5146" actId="1036"/>
          <ac:picMkLst>
            <pc:docMk/>
            <pc:sldMk cId="1018708288" sldId="274"/>
            <ac:picMk id="37" creationId="{6459494C-252F-3B90-A79A-6CC5B82190BA}"/>
          </ac:picMkLst>
        </pc:picChg>
        <pc:picChg chg="add mod">
          <ac:chgData name="ODL_User 1639903" userId="beaadaaf-4bcd-40b4-ac42-0636097ee0f4" providerId="ADAL" clId="{4AEF4880-5604-4415-8A0D-9C8A77105BE4}" dt="2025-05-20T12:09:43.760" v="5301" actId="1038"/>
          <ac:picMkLst>
            <pc:docMk/>
            <pc:sldMk cId="1018708288" sldId="274"/>
            <ac:picMk id="43" creationId="{C8A9B183-E3DB-8C58-3AEC-73259AC9B473}"/>
          </ac:picMkLst>
        </pc:picChg>
      </pc:sldChg>
      <pc:sldChg chg="addSp delSp modSp add mod">
        <pc:chgData name="ODL_User 1639903" userId="beaadaaf-4bcd-40b4-ac42-0636097ee0f4" providerId="ADAL" clId="{4AEF4880-5604-4415-8A0D-9C8A77105BE4}" dt="2025-05-20T12:12:42.177" v="5631" actId="1036"/>
        <pc:sldMkLst>
          <pc:docMk/>
          <pc:sldMk cId="2424387530" sldId="275"/>
        </pc:sldMkLst>
        <pc:spChg chg="mod">
          <ac:chgData name="ODL_User 1639903" userId="beaadaaf-4bcd-40b4-ac42-0636097ee0f4" providerId="ADAL" clId="{4AEF4880-5604-4415-8A0D-9C8A77105BE4}" dt="2025-05-20T12:09:29.998" v="5181" actId="1076"/>
          <ac:spMkLst>
            <pc:docMk/>
            <pc:sldMk cId="2424387530" sldId="275"/>
            <ac:spMk id="2" creationId="{AF96D48D-7FE4-7181-0289-90EC95379336}"/>
          </ac:spMkLst>
        </pc:spChg>
        <pc:spChg chg="mod">
          <ac:chgData name="ODL_User 1639903" userId="beaadaaf-4bcd-40b4-ac42-0636097ee0f4" providerId="ADAL" clId="{4AEF4880-5604-4415-8A0D-9C8A77105BE4}" dt="2025-05-20T12:09:21.644" v="5179" actId="20577"/>
          <ac:spMkLst>
            <pc:docMk/>
            <pc:sldMk cId="2424387530" sldId="275"/>
            <ac:spMk id="35" creationId="{A318B41D-D741-7984-58CD-259DD7456650}"/>
          </ac:spMkLst>
        </pc:spChg>
        <pc:spChg chg="add mod">
          <ac:chgData name="ODL_User 1639903" userId="beaadaaf-4bcd-40b4-ac42-0636097ee0f4" providerId="ADAL" clId="{4AEF4880-5604-4415-8A0D-9C8A77105BE4}" dt="2025-05-20T12:12:10.312" v="5520" actId="1038"/>
          <ac:spMkLst>
            <pc:docMk/>
            <pc:sldMk cId="2424387530" sldId="275"/>
            <ac:spMk id="41" creationId="{1CFE925C-9081-1083-57AB-0A019AA10A3D}"/>
          </ac:spMkLst>
        </pc:spChg>
        <pc:spChg chg="add mod">
          <ac:chgData name="ODL_User 1639903" userId="beaadaaf-4bcd-40b4-ac42-0636097ee0f4" providerId="ADAL" clId="{4AEF4880-5604-4415-8A0D-9C8A77105BE4}" dt="2025-05-20T12:12:42.177" v="5631" actId="1036"/>
          <ac:spMkLst>
            <pc:docMk/>
            <pc:sldMk cId="2424387530" sldId="275"/>
            <ac:spMk id="50" creationId="{DC2569BC-7399-959A-CC46-78283F7E73D8}"/>
          </ac:spMkLst>
        </pc:spChg>
        <pc:picChg chg="add mod">
          <ac:chgData name="ODL_User 1639903" userId="beaadaaf-4bcd-40b4-ac42-0636097ee0f4" providerId="ADAL" clId="{4AEF4880-5604-4415-8A0D-9C8A77105BE4}" dt="2025-05-20T12:09:07.866" v="5161" actId="1036"/>
          <ac:picMkLst>
            <pc:docMk/>
            <pc:sldMk cId="2424387530" sldId="275"/>
            <ac:picMk id="40" creationId="{C73042BF-C71F-3C16-29A2-11BCD6211BA4}"/>
          </ac:picMkLst>
        </pc:picChg>
        <pc:picChg chg="add mod">
          <ac:chgData name="ODL_User 1639903" userId="beaadaaf-4bcd-40b4-ac42-0636097ee0f4" providerId="ADAL" clId="{4AEF4880-5604-4415-8A0D-9C8A77105BE4}" dt="2025-05-20T12:12:42.177" v="5631" actId="1036"/>
          <ac:picMkLst>
            <pc:docMk/>
            <pc:sldMk cId="2424387530" sldId="275"/>
            <ac:picMk id="51" creationId="{6A1E17EF-01E0-74F9-59BF-91D081762867}"/>
          </ac:picMkLst>
        </pc:picChg>
      </pc:sldChg>
      <pc:sldChg chg="addSp delSp modSp add mod">
        <pc:chgData name="ODL_User 1639903" userId="beaadaaf-4bcd-40b4-ac42-0636097ee0f4" providerId="ADAL" clId="{4AEF4880-5604-4415-8A0D-9C8A77105BE4}" dt="2025-05-21T07:43:19.363" v="8426" actId="1035"/>
        <pc:sldMkLst>
          <pc:docMk/>
          <pc:sldMk cId="2809841159" sldId="276"/>
        </pc:sldMkLst>
        <pc:spChg chg="add mod">
          <ac:chgData name="ODL_User 1639903" userId="beaadaaf-4bcd-40b4-ac42-0636097ee0f4" providerId="ADAL" clId="{4AEF4880-5604-4415-8A0D-9C8A77105BE4}" dt="2025-05-21T07:01:24.637" v="6068" actId="1038"/>
          <ac:spMkLst>
            <pc:docMk/>
            <pc:sldMk cId="2809841159" sldId="276"/>
            <ac:spMk id="33" creationId="{051B2FBF-3CA8-485B-BA9B-E1B62A231ABF}"/>
          </ac:spMkLst>
        </pc:spChg>
        <pc:spChg chg="mod">
          <ac:chgData name="ODL_User 1639903" userId="beaadaaf-4bcd-40b4-ac42-0636097ee0f4" providerId="ADAL" clId="{4AEF4880-5604-4415-8A0D-9C8A77105BE4}" dt="2025-05-20T12:11:50.393" v="5404" actId="1038"/>
          <ac:spMkLst>
            <pc:docMk/>
            <pc:sldMk cId="2809841159" sldId="276"/>
            <ac:spMk id="35" creationId="{F5A3D24D-D37F-B9AF-EB40-DBB070F335F1}"/>
          </ac:spMkLst>
        </pc:spChg>
        <pc:spChg chg="add mod">
          <ac:chgData name="ODL_User 1639903" userId="beaadaaf-4bcd-40b4-ac42-0636097ee0f4" providerId="ADAL" clId="{4AEF4880-5604-4415-8A0D-9C8A77105BE4}" dt="2025-05-21T07:01:24.637" v="6068" actId="1038"/>
          <ac:spMkLst>
            <pc:docMk/>
            <pc:sldMk cId="2809841159" sldId="276"/>
            <ac:spMk id="40" creationId="{BC9A2954-1821-89E9-51CA-F5276A94CE60}"/>
          </ac:spMkLst>
        </pc:spChg>
        <pc:spChg chg="add mod">
          <ac:chgData name="ODL_User 1639903" userId="beaadaaf-4bcd-40b4-ac42-0636097ee0f4" providerId="ADAL" clId="{4AEF4880-5604-4415-8A0D-9C8A77105BE4}" dt="2025-05-20T12:12:17.688" v="5575" actId="1036"/>
          <ac:spMkLst>
            <pc:docMk/>
            <pc:sldMk cId="2809841159" sldId="276"/>
            <ac:spMk id="47" creationId="{70372458-FA40-D641-D2C5-710661622AE6}"/>
          </ac:spMkLst>
        </pc:spChg>
        <pc:spChg chg="add mod">
          <ac:chgData name="ODL_User 1639903" userId="beaadaaf-4bcd-40b4-ac42-0636097ee0f4" providerId="ADAL" clId="{4AEF4880-5604-4415-8A0D-9C8A77105BE4}" dt="2025-05-21T07:43:19.363" v="8426" actId="1035"/>
          <ac:spMkLst>
            <pc:docMk/>
            <pc:sldMk cId="2809841159" sldId="276"/>
            <ac:spMk id="49" creationId="{C0905896-BC2A-FEED-709A-EB1A5F770D24}"/>
          </ac:spMkLst>
        </pc:spChg>
        <pc:grpChg chg="add mod">
          <ac:chgData name="ODL_User 1639903" userId="beaadaaf-4bcd-40b4-ac42-0636097ee0f4" providerId="ADAL" clId="{4AEF4880-5604-4415-8A0D-9C8A77105BE4}" dt="2025-05-20T12:11:42.710" v="5391" actId="1038"/>
          <ac:grpSpMkLst>
            <pc:docMk/>
            <pc:sldMk cId="2809841159" sldId="276"/>
            <ac:grpSpMk id="36" creationId="{07FC659E-F4A6-20C4-38F8-9CEA55E47260}"/>
          </ac:grpSpMkLst>
        </pc:grpChg>
        <pc:picChg chg="add mod">
          <ac:chgData name="ODL_User 1639903" userId="beaadaaf-4bcd-40b4-ac42-0636097ee0f4" providerId="ADAL" clId="{4AEF4880-5604-4415-8A0D-9C8A77105BE4}" dt="2025-05-21T07:01:24.637" v="6068" actId="1038"/>
          <ac:picMkLst>
            <pc:docMk/>
            <pc:sldMk cId="2809841159" sldId="276"/>
            <ac:picMk id="34" creationId="{4FE697A9-19B3-8121-D808-A4756D24BE1C}"/>
          </ac:picMkLst>
        </pc:picChg>
        <pc:picChg chg="mod">
          <ac:chgData name="ODL_User 1639903" userId="beaadaaf-4bcd-40b4-ac42-0636097ee0f4" providerId="ADAL" clId="{4AEF4880-5604-4415-8A0D-9C8A77105BE4}" dt="2025-05-20T12:11:09.722" v="5361" actId="207"/>
          <ac:picMkLst>
            <pc:docMk/>
            <pc:sldMk cId="2809841159" sldId="276"/>
            <ac:picMk id="39" creationId="{2A1C530C-0B6B-B5EE-1654-7C0031017625}"/>
          </ac:picMkLst>
        </pc:picChg>
        <pc:picChg chg="mod">
          <ac:chgData name="ODL_User 1639903" userId="beaadaaf-4bcd-40b4-ac42-0636097ee0f4" providerId="ADAL" clId="{4AEF4880-5604-4415-8A0D-9C8A77105BE4}" dt="2025-05-20T12:11:09.722" v="5361" actId="207"/>
          <ac:picMkLst>
            <pc:docMk/>
            <pc:sldMk cId="2809841159" sldId="276"/>
            <ac:picMk id="41" creationId="{F2574111-13A7-B077-5DE4-681E3BE201C8}"/>
          </ac:picMkLst>
        </pc:picChg>
        <pc:picChg chg="mod">
          <ac:chgData name="ODL_User 1639903" userId="beaadaaf-4bcd-40b4-ac42-0636097ee0f4" providerId="ADAL" clId="{4AEF4880-5604-4415-8A0D-9C8A77105BE4}" dt="2025-05-20T12:11:09.722" v="5361" actId="207"/>
          <ac:picMkLst>
            <pc:docMk/>
            <pc:sldMk cId="2809841159" sldId="276"/>
            <ac:picMk id="42" creationId="{3E2BAB30-3F85-E878-D654-4F81E8A001BC}"/>
          </ac:picMkLst>
        </pc:picChg>
        <pc:picChg chg="mod">
          <ac:chgData name="ODL_User 1639903" userId="beaadaaf-4bcd-40b4-ac42-0636097ee0f4" providerId="ADAL" clId="{4AEF4880-5604-4415-8A0D-9C8A77105BE4}" dt="2025-05-20T12:11:09.722" v="5361" actId="207"/>
          <ac:picMkLst>
            <pc:docMk/>
            <pc:sldMk cId="2809841159" sldId="276"/>
            <ac:picMk id="43" creationId="{07068084-F2EF-D2A5-B53B-93B2DBFCD694}"/>
          </ac:picMkLst>
        </pc:picChg>
        <pc:picChg chg="mod">
          <ac:chgData name="ODL_User 1639903" userId="beaadaaf-4bcd-40b4-ac42-0636097ee0f4" providerId="ADAL" clId="{4AEF4880-5604-4415-8A0D-9C8A77105BE4}" dt="2025-05-20T12:11:09.722" v="5361" actId="207"/>
          <ac:picMkLst>
            <pc:docMk/>
            <pc:sldMk cId="2809841159" sldId="276"/>
            <ac:picMk id="44" creationId="{E02F3120-D4C3-DA3D-34A0-7EF218C682EF}"/>
          </ac:picMkLst>
        </pc:picChg>
        <pc:picChg chg="mod">
          <ac:chgData name="ODL_User 1639903" userId="beaadaaf-4bcd-40b4-ac42-0636097ee0f4" providerId="ADAL" clId="{4AEF4880-5604-4415-8A0D-9C8A77105BE4}" dt="2025-05-20T12:11:15.684" v="5363" actId="208"/>
          <ac:picMkLst>
            <pc:docMk/>
            <pc:sldMk cId="2809841159" sldId="276"/>
            <ac:picMk id="45" creationId="{AC8DC534-AA5E-1B36-3375-D50B08C1EB2E}"/>
          </ac:picMkLst>
        </pc:picChg>
        <pc:picChg chg="mod">
          <ac:chgData name="ODL_User 1639903" userId="beaadaaf-4bcd-40b4-ac42-0636097ee0f4" providerId="ADAL" clId="{4AEF4880-5604-4415-8A0D-9C8A77105BE4}" dt="2025-05-20T12:11:09.722" v="5361" actId="207"/>
          <ac:picMkLst>
            <pc:docMk/>
            <pc:sldMk cId="2809841159" sldId="276"/>
            <ac:picMk id="46" creationId="{B30F66B2-9FD8-DE4F-8948-D7A2C853A1EF}"/>
          </ac:picMkLst>
        </pc:picChg>
        <pc:picChg chg="add mod">
          <ac:chgData name="ODL_User 1639903" userId="beaadaaf-4bcd-40b4-ac42-0636097ee0f4" providerId="ADAL" clId="{4AEF4880-5604-4415-8A0D-9C8A77105BE4}" dt="2025-05-20T12:12:17.688" v="5575" actId="1036"/>
          <ac:picMkLst>
            <pc:docMk/>
            <pc:sldMk cId="2809841159" sldId="276"/>
            <ac:picMk id="48" creationId="{C1DC56DA-9C70-734C-A282-4A883149A11C}"/>
          </ac:picMkLst>
        </pc:picChg>
      </pc:sldChg>
      <pc:sldChg chg="addSp delSp modSp add mod">
        <pc:chgData name="ODL_User 1639903" userId="beaadaaf-4bcd-40b4-ac42-0636097ee0f4" providerId="ADAL" clId="{4AEF4880-5604-4415-8A0D-9C8A77105BE4}" dt="2025-05-21T07:09:04.035" v="6465" actId="1038"/>
        <pc:sldMkLst>
          <pc:docMk/>
          <pc:sldMk cId="2428824069" sldId="277"/>
        </pc:sldMkLst>
        <pc:spChg chg="mod">
          <ac:chgData name="ODL_User 1639903" userId="beaadaaf-4bcd-40b4-ac42-0636097ee0f4" providerId="ADAL" clId="{4AEF4880-5604-4415-8A0D-9C8A77105BE4}" dt="2025-05-20T12:13:47.430" v="5725" actId="1035"/>
          <ac:spMkLst>
            <pc:docMk/>
            <pc:sldMk cId="2428824069" sldId="277"/>
            <ac:spMk id="32" creationId="{6371732D-F184-0AED-1003-080816C2C022}"/>
          </ac:spMkLst>
        </pc:spChg>
        <pc:spChg chg="add mod">
          <ac:chgData name="ODL_User 1639903" userId="beaadaaf-4bcd-40b4-ac42-0636097ee0f4" providerId="ADAL" clId="{4AEF4880-5604-4415-8A0D-9C8A77105BE4}" dt="2025-05-21T07:02:51.925" v="6167" actId="20577"/>
          <ac:spMkLst>
            <pc:docMk/>
            <pc:sldMk cId="2428824069" sldId="277"/>
            <ac:spMk id="33" creationId="{2997364A-49FD-7AA9-A280-76E58FBD8BF5}"/>
          </ac:spMkLst>
        </pc:spChg>
        <pc:spChg chg="add mod">
          <ac:chgData name="ODL_User 1639903" userId="beaadaaf-4bcd-40b4-ac42-0636097ee0f4" providerId="ADAL" clId="{4AEF4880-5604-4415-8A0D-9C8A77105BE4}" dt="2025-05-21T07:01:31.750" v="6126" actId="1036"/>
          <ac:spMkLst>
            <pc:docMk/>
            <pc:sldMk cId="2428824069" sldId="277"/>
            <ac:spMk id="34" creationId="{CDA24C16-563A-F3F7-9937-9785F50E4292}"/>
          </ac:spMkLst>
        </pc:spChg>
        <pc:spChg chg="mod">
          <ac:chgData name="ODL_User 1639903" userId="beaadaaf-4bcd-40b4-ac42-0636097ee0f4" providerId="ADAL" clId="{4AEF4880-5604-4415-8A0D-9C8A77105BE4}" dt="2025-05-20T12:13:21.616" v="5688" actId="1036"/>
          <ac:spMkLst>
            <pc:docMk/>
            <pc:sldMk cId="2428824069" sldId="277"/>
            <ac:spMk id="35" creationId="{7E061020-332A-F5EA-0FFB-BC54B437D90C}"/>
          </ac:spMkLst>
        </pc:spChg>
        <pc:spChg chg="add mod">
          <ac:chgData name="ODL_User 1639903" userId="beaadaaf-4bcd-40b4-ac42-0636097ee0f4" providerId="ADAL" clId="{4AEF4880-5604-4415-8A0D-9C8A77105BE4}" dt="2025-05-20T12:14:19.349" v="5839" actId="1038"/>
          <ac:spMkLst>
            <pc:docMk/>
            <pc:sldMk cId="2428824069" sldId="277"/>
            <ac:spMk id="50" creationId="{F6B5E69B-B6EB-7253-B0BE-F766089523C7}"/>
          </ac:spMkLst>
        </pc:spChg>
        <pc:spChg chg="add mod">
          <ac:chgData name="ODL_User 1639903" userId="beaadaaf-4bcd-40b4-ac42-0636097ee0f4" providerId="ADAL" clId="{4AEF4880-5604-4415-8A0D-9C8A77105BE4}" dt="2025-05-21T07:02:53.046" v="6170" actId="20577"/>
          <ac:spMkLst>
            <pc:docMk/>
            <pc:sldMk cId="2428824069" sldId="277"/>
            <ac:spMk id="52" creationId="{75315E96-2DE1-D048-1487-A94D5C87F5CE}"/>
          </ac:spMkLst>
        </pc:spChg>
        <pc:spChg chg="add mod">
          <ac:chgData name="ODL_User 1639903" userId="beaadaaf-4bcd-40b4-ac42-0636097ee0f4" providerId="ADAL" clId="{4AEF4880-5604-4415-8A0D-9C8A77105BE4}" dt="2025-05-21T07:09:04.035" v="6465" actId="1038"/>
          <ac:spMkLst>
            <pc:docMk/>
            <pc:sldMk cId="2428824069" sldId="277"/>
            <ac:spMk id="124" creationId="{0D359E89-1031-4C84-0BB0-941D6600FC41}"/>
          </ac:spMkLst>
        </pc:spChg>
        <pc:spChg chg="add mod">
          <ac:chgData name="ODL_User 1639903" userId="beaadaaf-4bcd-40b4-ac42-0636097ee0f4" providerId="ADAL" clId="{4AEF4880-5604-4415-8A0D-9C8A77105BE4}" dt="2025-05-21T07:09:04.035" v="6465" actId="1038"/>
          <ac:spMkLst>
            <pc:docMk/>
            <pc:sldMk cId="2428824069" sldId="277"/>
            <ac:spMk id="125" creationId="{EF31B094-89BE-2254-DBBD-EE8B5849A9A3}"/>
          </ac:spMkLst>
        </pc:spChg>
        <pc:grpChg chg="mod">
          <ac:chgData name="ODL_User 1639903" userId="beaadaaf-4bcd-40b4-ac42-0636097ee0f4" providerId="ADAL" clId="{4AEF4880-5604-4415-8A0D-9C8A77105BE4}" dt="2025-05-20T12:13:21.616" v="5688" actId="1036"/>
          <ac:grpSpMkLst>
            <pc:docMk/>
            <pc:sldMk cId="2428824069" sldId="277"/>
            <ac:grpSpMk id="36" creationId="{CF3677EF-B4AA-F208-0ADD-35D2F11076F7}"/>
          </ac:grpSpMkLst>
        </pc:grpChg>
        <pc:grpChg chg="add mod">
          <ac:chgData name="ODL_User 1639903" userId="beaadaaf-4bcd-40b4-ac42-0636097ee0f4" providerId="ADAL" clId="{4AEF4880-5604-4415-8A0D-9C8A77105BE4}" dt="2025-05-21T07:01:31.750" v="6126" actId="1036"/>
          <ac:grpSpMkLst>
            <pc:docMk/>
            <pc:sldMk cId="2428824069" sldId="277"/>
            <ac:grpSpMk id="37" creationId="{DEE27D23-A027-F250-7B27-00C53E8DBA44}"/>
          </ac:grpSpMkLst>
        </pc:grpChg>
        <pc:picChg chg="mod">
          <ac:chgData name="ODL_User 1639903" userId="beaadaaf-4bcd-40b4-ac42-0636097ee0f4" providerId="ADAL" clId="{4AEF4880-5604-4415-8A0D-9C8A77105BE4}" dt="2025-05-21T07:01:28.238" v="6069"/>
          <ac:picMkLst>
            <pc:docMk/>
            <pc:sldMk cId="2428824069" sldId="277"/>
            <ac:picMk id="38" creationId="{72E0E9A8-F844-A56A-0AF4-2185130CB58C}"/>
          </ac:picMkLst>
        </pc:picChg>
        <pc:picChg chg="mod">
          <ac:chgData name="ODL_User 1639903" userId="beaadaaf-4bcd-40b4-ac42-0636097ee0f4" providerId="ADAL" clId="{4AEF4880-5604-4415-8A0D-9C8A77105BE4}" dt="2025-05-21T07:01:28.238" v="6069"/>
          <ac:picMkLst>
            <pc:docMk/>
            <pc:sldMk cId="2428824069" sldId="277"/>
            <ac:picMk id="40" creationId="{0A519D09-5A70-2BC0-43A0-112217DEE703}"/>
          </ac:picMkLst>
        </pc:picChg>
        <pc:picChg chg="mod">
          <ac:chgData name="ODL_User 1639903" userId="beaadaaf-4bcd-40b4-ac42-0636097ee0f4" providerId="ADAL" clId="{4AEF4880-5604-4415-8A0D-9C8A77105BE4}" dt="2025-05-21T07:01:28.238" v="6069"/>
          <ac:picMkLst>
            <pc:docMk/>
            <pc:sldMk cId="2428824069" sldId="277"/>
            <ac:picMk id="47" creationId="{8B831ECF-C7BF-983B-06D8-1AC99387C866}"/>
          </ac:picMkLst>
        </pc:picChg>
        <pc:picChg chg="mod">
          <ac:chgData name="ODL_User 1639903" userId="beaadaaf-4bcd-40b4-ac42-0636097ee0f4" providerId="ADAL" clId="{4AEF4880-5604-4415-8A0D-9C8A77105BE4}" dt="2025-05-21T07:01:28.238" v="6069"/>
          <ac:picMkLst>
            <pc:docMk/>
            <pc:sldMk cId="2428824069" sldId="277"/>
            <ac:picMk id="48" creationId="{1C18E53E-054F-CEDF-B3CE-0C04D1B76558}"/>
          </ac:picMkLst>
        </pc:picChg>
        <pc:picChg chg="mod">
          <ac:chgData name="ODL_User 1639903" userId="beaadaaf-4bcd-40b4-ac42-0636097ee0f4" providerId="ADAL" clId="{4AEF4880-5604-4415-8A0D-9C8A77105BE4}" dt="2025-05-21T07:01:28.238" v="6069"/>
          <ac:picMkLst>
            <pc:docMk/>
            <pc:sldMk cId="2428824069" sldId="277"/>
            <ac:picMk id="49" creationId="{FF6557F7-67A9-E65D-03B1-71C0E80C5ECF}"/>
          </ac:picMkLst>
        </pc:picChg>
        <pc:picChg chg="mod">
          <ac:chgData name="ODL_User 1639903" userId="beaadaaf-4bcd-40b4-ac42-0636097ee0f4" providerId="ADAL" clId="{4AEF4880-5604-4415-8A0D-9C8A77105BE4}" dt="2025-05-21T07:01:28.238" v="6069"/>
          <ac:picMkLst>
            <pc:docMk/>
            <pc:sldMk cId="2428824069" sldId="277"/>
            <ac:picMk id="51" creationId="{8EC7E373-9FAE-404E-13ED-281253D6260B}"/>
          </ac:picMkLst>
        </pc:picChg>
        <pc:picChg chg="mod">
          <ac:chgData name="ODL_User 1639903" userId="beaadaaf-4bcd-40b4-ac42-0636097ee0f4" providerId="ADAL" clId="{4AEF4880-5604-4415-8A0D-9C8A77105BE4}" dt="2025-05-21T07:01:28.238" v="6069"/>
          <ac:picMkLst>
            <pc:docMk/>
            <pc:sldMk cId="2428824069" sldId="277"/>
            <ac:picMk id="53" creationId="{0D4CE341-D9D9-2EAE-241F-A34C53A78F90}"/>
          </ac:picMkLst>
        </pc:picChg>
        <pc:picChg chg="add mod">
          <ac:chgData name="ODL_User 1639903" userId="beaadaaf-4bcd-40b4-ac42-0636097ee0f4" providerId="ADAL" clId="{4AEF4880-5604-4415-8A0D-9C8A77105BE4}" dt="2025-05-21T07:09:04.035" v="6465" actId="1038"/>
          <ac:picMkLst>
            <pc:docMk/>
            <pc:sldMk cId="2428824069" sldId="277"/>
            <ac:picMk id="126" creationId="{D8801985-28C2-6D18-C8E4-3EB3917ECE2C}"/>
          </ac:picMkLst>
        </pc:picChg>
        <pc:picChg chg="add del mod">
          <ac:chgData name="ODL_User 1639903" userId="beaadaaf-4bcd-40b4-ac42-0636097ee0f4" providerId="ADAL" clId="{4AEF4880-5604-4415-8A0D-9C8A77105BE4}" dt="2025-05-21T07:02:53.304" v="6171" actId="478"/>
          <ac:picMkLst>
            <pc:docMk/>
            <pc:sldMk cId="2428824069" sldId="277"/>
            <ac:picMk id="1026" creationId="{3C3F9BD3-40B3-C8EC-8384-3FB167E4A610}"/>
          </ac:picMkLst>
        </pc:picChg>
      </pc:sldChg>
      <pc:sldChg chg="addSp delSp modSp add mod">
        <pc:chgData name="ODL_User 1639903" userId="beaadaaf-4bcd-40b4-ac42-0636097ee0f4" providerId="ADAL" clId="{4AEF4880-5604-4415-8A0D-9C8A77105BE4}" dt="2025-05-21T07:11:30.509" v="6707" actId="1038"/>
        <pc:sldMkLst>
          <pc:docMk/>
          <pc:sldMk cId="3660353591" sldId="278"/>
        </pc:sldMkLst>
        <pc:spChg chg="mod">
          <ac:chgData name="ODL_User 1639903" userId="beaadaaf-4bcd-40b4-ac42-0636097ee0f4" providerId="ADAL" clId="{4AEF4880-5604-4415-8A0D-9C8A77105BE4}" dt="2025-05-21T07:04:05.703" v="6211" actId="20577"/>
          <ac:spMkLst>
            <pc:docMk/>
            <pc:sldMk cId="3660353591" sldId="278"/>
            <ac:spMk id="33" creationId="{5DC895ED-A2CD-CED0-9D9D-55E62F7FF823}"/>
          </ac:spMkLst>
        </pc:spChg>
        <pc:spChg chg="mod">
          <ac:chgData name="ODL_User 1639903" userId="beaadaaf-4bcd-40b4-ac42-0636097ee0f4" providerId="ADAL" clId="{4AEF4880-5604-4415-8A0D-9C8A77105BE4}" dt="2025-05-21T07:03:51.463" v="6209" actId="20577"/>
          <ac:spMkLst>
            <pc:docMk/>
            <pc:sldMk cId="3660353591" sldId="278"/>
            <ac:spMk id="52" creationId="{648A6975-BD79-58FB-6788-7065280C987E}"/>
          </ac:spMkLst>
        </pc:spChg>
        <pc:spChg chg="add mod">
          <ac:chgData name="ODL_User 1639903" userId="beaadaaf-4bcd-40b4-ac42-0636097ee0f4" providerId="ADAL" clId="{4AEF4880-5604-4415-8A0D-9C8A77105BE4}" dt="2025-05-21T07:09:10.528" v="6531" actId="1036"/>
          <ac:spMkLst>
            <pc:docMk/>
            <pc:sldMk cId="3660353591" sldId="278"/>
            <ac:spMk id="125" creationId="{274F4577-1DC5-1530-77D8-FF4D179EDF8D}"/>
          </ac:spMkLst>
        </pc:spChg>
        <pc:spChg chg="add mod">
          <ac:chgData name="ODL_User 1639903" userId="beaadaaf-4bcd-40b4-ac42-0636097ee0f4" providerId="ADAL" clId="{4AEF4880-5604-4415-8A0D-9C8A77105BE4}" dt="2025-05-21T07:09:10.528" v="6531" actId="1036"/>
          <ac:spMkLst>
            <pc:docMk/>
            <pc:sldMk cId="3660353591" sldId="278"/>
            <ac:spMk id="127" creationId="{24690B0D-2358-FB31-C33A-DD3F61CBFBA9}"/>
          </ac:spMkLst>
        </pc:spChg>
        <pc:spChg chg="add mod">
          <ac:chgData name="ODL_User 1639903" userId="beaadaaf-4bcd-40b4-ac42-0636097ee0f4" providerId="ADAL" clId="{4AEF4880-5604-4415-8A0D-9C8A77105BE4}" dt="2025-05-21T07:11:30.509" v="6707" actId="1038"/>
          <ac:spMkLst>
            <pc:docMk/>
            <pc:sldMk cId="3660353591" sldId="278"/>
            <ac:spMk id="1024" creationId="{EE08EF3E-B1C2-59A9-0A86-B3672F843459}"/>
          </ac:spMkLst>
        </pc:spChg>
        <pc:spChg chg="add mod">
          <ac:chgData name="ODL_User 1639903" userId="beaadaaf-4bcd-40b4-ac42-0636097ee0f4" providerId="ADAL" clId="{4AEF4880-5604-4415-8A0D-9C8A77105BE4}" dt="2025-05-21T07:11:30.509" v="6707" actId="1038"/>
          <ac:spMkLst>
            <pc:docMk/>
            <pc:sldMk cId="3660353591" sldId="278"/>
            <ac:spMk id="1025" creationId="{D49CFB41-BCA0-48E9-DFCF-E5291D3D9D9D}"/>
          </ac:spMkLst>
        </pc:spChg>
        <pc:picChg chg="add del mod">
          <ac:chgData name="ODL_User 1639903" userId="beaadaaf-4bcd-40b4-ac42-0636097ee0f4" providerId="ADAL" clId="{4AEF4880-5604-4415-8A0D-9C8A77105BE4}" dt="2025-05-21T07:05:15.292" v="6346" actId="478"/>
          <ac:picMkLst>
            <pc:docMk/>
            <pc:sldMk cId="3660353591" sldId="278"/>
            <ac:picMk id="123" creationId="{7ACB1F70-2BE3-78E4-4706-A1F3643B682A}"/>
          </ac:picMkLst>
        </pc:picChg>
        <pc:picChg chg="add mod">
          <ac:chgData name="ODL_User 1639903" userId="beaadaaf-4bcd-40b4-ac42-0636097ee0f4" providerId="ADAL" clId="{4AEF4880-5604-4415-8A0D-9C8A77105BE4}" dt="2025-05-21T07:09:10.528" v="6531" actId="1036"/>
          <ac:picMkLst>
            <pc:docMk/>
            <pc:sldMk cId="3660353591" sldId="278"/>
            <ac:picMk id="126" creationId="{00295567-8433-F497-B542-B2C5E645C5DE}"/>
          </ac:picMkLst>
        </pc:picChg>
        <pc:picChg chg="add mod">
          <ac:chgData name="ODL_User 1639903" userId="beaadaaf-4bcd-40b4-ac42-0636097ee0f4" providerId="ADAL" clId="{4AEF4880-5604-4415-8A0D-9C8A77105BE4}" dt="2025-05-21T07:11:30.509" v="6707" actId="1038"/>
          <ac:picMkLst>
            <pc:docMk/>
            <pc:sldMk cId="3660353591" sldId="278"/>
            <ac:picMk id="1027" creationId="{427A7084-8A5F-26A6-8031-FD505E7B2E6C}"/>
          </ac:picMkLst>
        </pc:picChg>
      </pc:sldChg>
      <pc:sldChg chg="addSp delSp modSp add mod">
        <pc:chgData name="ODL_User 1639903" userId="beaadaaf-4bcd-40b4-ac42-0636097ee0f4" providerId="ADAL" clId="{4AEF4880-5604-4415-8A0D-9C8A77105BE4}" dt="2025-05-21T07:15:17.064" v="6947" actId="1038"/>
        <pc:sldMkLst>
          <pc:docMk/>
          <pc:sldMk cId="3215719498" sldId="279"/>
        </pc:sldMkLst>
        <pc:spChg chg="mod">
          <ac:chgData name="ODL_User 1639903" userId="beaadaaf-4bcd-40b4-ac42-0636097ee0f4" providerId="ADAL" clId="{4AEF4880-5604-4415-8A0D-9C8A77105BE4}" dt="2025-05-21T07:09:56.558" v="6545" actId="20577"/>
          <ac:spMkLst>
            <pc:docMk/>
            <pc:sldMk cId="3215719498" sldId="279"/>
            <ac:spMk id="33" creationId="{CB44A7F2-4A88-7525-3AEB-0EB264EB8822}"/>
          </ac:spMkLst>
        </pc:spChg>
        <pc:spChg chg="mod">
          <ac:chgData name="ODL_User 1639903" userId="beaadaaf-4bcd-40b4-ac42-0636097ee0f4" providerId="ADAL" clId="{4AEF4880-5604-4415-8A0D-9C8A77105BE4}" dt="2025-05-21T07:09:53.390" v="6541" actId="20577"/>
          <ac:spMkLst>
            <pc:docMk/>
            <pc:sldMk cId="3215719498" sldId="279"/>
            <ac:spMk id="52" creationId="{18E96734-C9E8-6A27-72A5-1EEE49BBA00E}"/>
          </ac:spMkLst>
        </pc:spChg>
        <pc:spChg chg="add mod">
          <ac:chgData name="ODL_User 1639903" userId="beaadaaf-4bcd-40b4-ac42-0636097ee0f4" providerId="ADAL" clId="{4AEF4880-5604-4415-8A0D-9C8A77105BE4}" dt="2025-05-21T07:11:43.980" v="6775" actId="1036"/>
          <ac:spMkLst>
            <pc:docMk/>
            <pc:sldMk cId="3215719498" sldId="279"/>
            <ac:spMk id="124" creationId="{ED497FE5-2941-8633-5974-B7E3EE27C28C}"/>
          </ac:spMkLst>
        </pc:spChg>
        <pc:spChg chg="add mod">
          <ac:chgData name="ODL_User 1639903" userId="beaadaaf-4bcd-40b4-ac42-0636097ee0f4" providerId="ADAL" clId="{4AEF4880-5604-4415-8A0D-9C8A77105BE4}" dt="2025-05-21T07:11:43.980" v="6775" actId="1036"/>
          <ac:spMkLst>
            <pc:docMk/>
            <pc:sldMk cId="3215719498" sldId="279"/>
            <ac:spMk id="4096" creationId="{41CB0E51-879E-2F83-40A0-670C95A2190A}"/>
          </ac:spMkLst>
        </pc:spChg>
        <pc:spChg chg="add mod">
          <ac:chgData name="ODL_User 1639903" userId="beaadaaf-4bcd-40b4-ac42-0636097ee0f4" providerId="ADAL" clId="{4AEF4880-5604-4415-8A0D-9C8A77105BE4}" dt="2025-05-21T07:15:17.064" v="6947" actId="1038"/>
          <ac:spMkLst>
            <pc:docMk/>
            <pc:sldMk cId="3215719498" sldId="279"/>
            <ac:spMk id="4099" creationId="{5194F3A5-7942-B998-A04A-D9F54427102F}"/>
          </ac:spMkLst>
        </pc:spChg>
        <pc:spChg chg="add mod">
          <ac:chgData name="ODL_User 1639903" userId="beaadaaf-4bcd-40b4-ac42-0636097ee0f4" providerId="ADAL" clId="{4AEF4880-5604-4415-8A0D-9C8A77105BE4}" dt="2025-05-21T07:15:17.064" v="6947" actId="1038"/>
          <ac:spMkLst>
            <pc:docMk/>
            <pc:sldMk cId="3215719498" sldId="279"/>
            <ac:spMk id="4100" creationId="{6715C66D-4363-8BFB-BF31-4175EE7DB2CB}"/>
          </ac:spMkLst>
        </pc:spChg>
        <pc:picChg chg="add mod">
          <ac:chgData name="ODL_User 1639903" userId="beaadaaf-4bcd-40b4-ac42-0636097ee0f4" providerId="ADAL" clId="{4AEF4880-5604-4415-8A0D-9C8A77105BE4}" dt="2025-05-21T07:11:43.980" v="6775" actId="1036"/>
          <ac:picMkLst>
            <pc:docMk/>
            <pc:sldMk cId="3215719498" sldId="279"/>
            <ac:picMk id="4097" creationId="{AFFEB727-2D6A-4981-6CA7-D007A1510CD3}"/>
          </ac:picMkLst>
        </pc:picChg>
        <pc:picChg chg="add mod">
          <ac:chgData name="ODL_User 1639903" userId="beaadaaf-4bcd-40b4-ac42-0636097ee0f4" providerId="ADAL" clId="{4AEF4880-5604-4415-8A0D-9C8A77105BE4}" dt="2025-05-21T07:11:17.729" v="6583" actId="171"/>
          <ac:picMkLst>
            <pc:docMk/>
            <pc:sldMk cId="3215719498" sldId="279"/>
            <ac:picMk id="4098" creationId="{83E10206-A5BD-9296-4A9C-5CEBA1D7DD72}"/>
          </ac:picMkLst>
        </pc:picChg>
        <pc:picChg chg="add mod">
          <ac:chgData name="ODL_User 1639903" userId="beaadaaf-4bcd-40b4-ac42-0636097ee0f4" providerId="ADAL" clId="{4AEF4880-5604-4415-8A0D-9C8A77105BE4}" dt="2025-05-21T07:15:17.064" v="6947" actId="1038"/>
          <ac:picMkLst>
            <pc:docMk/>
            <pc:sldMk cId="3215719498" sldId="279"/>
            <ac:picMk id="4101" creationId="{162D9F59-C3D8-081B-6BF4-D0FF62DAE909}"/>
          </ac:picMkLst>
        </pc:picChg>
      </pc:sldChg>
      <pc:sldChg chg="addSp delSp modSp add mod">
        <pc:chgData name="ODL_User 1639903" userId="beaadaaf-4bcd-40b4-ac42-0636097ee0f4" providerId="ADAL" clId="{4AEF4880-5604-4415-8A0D-9C8A77105BE4}" dt="2025-05-21T07:17:30.596" v="7210" actId="1038"/>
        <pc:sldMkLst>
          <pc:docMk/>
          <pc:sldMk cId="891949520" sldId="280"/>
        </pc:sldMkLst>
        <pc:spChg chg="mod">
          <ac:chgData name="ODL_User 1639903" userId="beaadaaf-4bcd-40b4-ac42-0636097ee0f4" providerId="ADAL" clId="{4AEF4880-5604-4415-8A0D-9C8A77105BE4}" dt="2025-05-21T07:14:41.530" v="6800" actId="20577"/>
          <ac:spMkLst>
            <pc:docMk/>
            <pc:sldMk cId="891949520" sldId="280"/>
            <ac:spMk id="33" creationId="{8A662542-250B-EC46-1652-A5EC3D1EA446}"/>
          </ac:spMkLst>
        </pc:spChg>
        <pc:spChg chg="mod">
          <ac:chgData name="ODL_User 1639903" userId="beaadaaf-4bcd-40b4-ac42-0636097ee0f4" providerId="ADAL" clId="{4AEF4880-5604-4415-8A0D-9C8A77105BE4}" dt="2025-05-21T07:15:05.678" v="6826" actId="20577"/>
          <ac:spMkLst>
            <pc:docMk/>
            <pc:sldMk cId="891949520" sldId="280"/>
            <ac:spMk id="52" creationId="{72755CCD-8F79-8A74-D2D9-DA9665B14983}"/>
          </ac:spMkLst>
        </pc:spChg>
        <pc:spChg chg="add mod">
          <ac:chgData name="ODL_User 1639903" userId="beaadaaf-4bcd-40b4-ac42-0636097ee0f4" providerId="ADAL" clId="{4AEF4880-5604-4415-8A0D-9C8A77105BE4}" dt="2025-05-21T07:15:23.768" v="7014" actId="1036"/>
          <ac:spMkLst>
            <pc:docMk/>
            <pc:sldMk cId="891949520" sldId="280"/>
            <ac:spMk id="4099" creationId="{B7A6A7F9-73A6-51C2-2059-C9417931CA07}"/>
          </ac:spMkLst>
        </pc:spChg>
        <pc:spChg chg="add mod">
          <ac:chgData name="ODL_User 1639903" userId="beaadaaf-4bcd-40b4-ac42-0636097ee0f4" providerId="ADAL" clId="{4AEF4880-5604-4415-8A0D-9C8A77105BE4}" dt="2025-05-21T07:15:23.768" v="7014" actId="1036"/>
          <ac:spMkLst>
            <pc:docMk/>
            <pc:sldMk cId="891949520" sldId="280"/>
            <ac:spMk id="4100" creationId="{B2C1DF99-6340-3457-EC5A-B456F95D11CA}"/>
          </ac:spMkLst>
        </pc:spChg>
        <pc:spChg chg="add mod">
          <ac:chgData name="ODL_User 1639903" userId="beaadaaf-4bcd-40b4-ac42-0636097ee0f4" providerId="ADAL" clId="{4AEF4880-5604-4415-8A0D-9C8A77105BE4}" dt="2025-05-21T07:17:30.596" v="7210" actId="1038"/>
          <ac:spMkLst>
            <pc:docMk/>
            <pc:sldMk cId="891949520" sldId="280"/>
            <ac:spMk id="4102" creationId="{F3EBF190-4CB1-65A6-AC84-FC90B31261A2}"/>
          </ac:spMkLst>
        </pc:spChg>
        <pc:spChg chg="add mod">
          <ac:chgData name="ODL_User 1639903" userId="beaadaaf-4bcd-40b4-ac42-0636097ee0f4" providerId="ADAL" clId="{4AEF4880-5604-4415-8A0D-9C8A77105BE4}" dt="2025-05-21T07:17:30.596" v="7210" actId="1038"/>
          <ac:spMkLst>
            <pc:docMk/>
            <pc:sldMk cId="891949520" sldId="280"/>
            <ac:spMk id="4103" creationId="{A981EDFF-AC8E-8E6A-5AE1-4792C80CC3A6}"/>
          </ac:spMkLst>
        </pc:spChg>
        <pc:picChg chg="add mod">
          <ac:chgData name="ODL_User 1639903" userId="beaadaaf-4bcd-40b4-ac42-0636097ee0f4" providerId="ADAL" clId="{4AEF4880-5604-4415-8A0D-9C8A77105BE4}" dt="2025-05-21T07:15:23.768" v="7014" actId="1036"/>
          <ac:picMkLst>
            <pc:docMk/>
            <pc:sldMk cId="891949520" sldId="280"/>
            <ac:picMk id="4101" creationId="{75A549AF-1D31-8F0F-D9FE-275B718894F2}"/>
          </ac:picMkLst>
        </pc:picChg>
        <pc:picChg chg="add mod">
          <ac:chgData name="ODL_User 1639903" userId="beaadaaf-4bcd-40b4-ac42-0636097ee0f4" providerId="ADAL" clId="{4AEF4880-5604-4415-8A0D-9C8A77105BE4}" dt="2025-05-21T07:17:30.596" v="7210" actId="1038"/>
          <ac:picMkLst>
            <pc:docMk/>
            <pc:sldMk cId="891949520" sldId="280"/>
            <ac:picMk id="4104" creationId="{631A5EE7-21C8-D4DB-4822-77477319E120}"/>
          </ac:picMkLst>
        </pc:picChg>
        <pc:picChg chg="add mod">
          <ac:chgData name="ODL_User 1639903" userId="beaadaaf-4bcd-40b4-ac42-0636097ee0f4" providerId="ADAL" clId="{4AEF4880-5604-4415-8A0D-9C8A77105BE4}" dt="2025-05-21T07:12:54.471" v="6797" actId="171"/>
          <ac:picMkLst>
            <pc:docMk/>
            <pc:sldMk cId="891949520" sldId="280"/>
            <ac:picMk id="5122" creationId="{8EA45AA9-D36B-D692-CC76-FFB1D3984081}"/>
          </ac:picMkLst>
        </pc:picChg>
      </pc:sldChg>
      <pc:sldChg chg="addSp delSp modSp add mod">
        <pc:chgData name="ODL_User 1639903" userId="beaadaaf-4bcd-40b4-ac42-0636097ee0f4" providerId="ADAL" clId="{4AEF4880-5604-4415-8A0D-9C8A77105BE4}" dt="2025-05-21T07:19:03.972" v="7458" actId="1038"/>
        <pc:sldMkLst>
          <pc:docMk/>
          <pc:sldMk cId="3676384790" sldId="281"/>
        </pc:sldMkLst>
        <pc:spChg chg="mod">
          <ac:chgData name="ODL_User 1639903" userId="beaadaaf-4bcd-40b4-ac42-0636097ee0f4" providerId="ADAL" clId="{4AEF4880-5604-4415-8A0D-9C8A77105BE4}" dt="2025-05-21T07:17:12.596" v="7092" actId="20577"/>
          <ac:spMkLst>
            <pc:docMk/>
            <pc:sldMk cId="3676384790" sldId="281"/>
            <ac:spMk id="33" creationId="{E8787E6A-5A0A-7571-3FAD-3FE46F6FD78B}"/>
          </ac:spMkLst>
        </pc:spChg>
        <pc:spChg chg="mod">
          <ac:chgData name="ODL_User 1639903" userId="beaadaaf-4bcd-40b4-ac42-0636097ee0f4" providerId="ADAL" clId="{4AEF4880-5604-4415-8A0D-9C8A77105BE4}" dt="2025-05-21T07:17:03.439" v="7089" actId="20577"/>
          <ac:spMkLst>
            <pc:docMk/>
            <pc:sldMk cId="3676384790" sldId="281"/>
            <ac:spMk id="52" creationId="{269BCDD6-525F-9ACB-576A-FA6C127FA0D4}"/>
          </ac:spMkLst>
        </pc:spChg>
        <pc:spChg chg="add mod">
          <ac:chgData name="ODL_User 1639903" userId="beaadaaf-4bcd-40b4-ac42-0636097ee0f4" providerId="ADAL" clId="{4AEF4880-5604-4415-8A0D-9C8A77105BE4}" dt="2025-05-21T07:17:48.050" v="7283" actId="1036"/>
          <ac:spMkLst>
            <pc:docMk/>
            <pc:sldMk cId="3676384790" sldId="281"/>
            <ac:spMk id="123" creationId="{668B7B16-99A6-4E7C-CD74-CDBD7EF661D7}"/>
          </ac:spMkLst>
        </pc:spChg>
        <pc:spChg chg="add mod">
          <ac:chgData name="ODL_User 1639903" userId="beaadaaf-4bcd-40b4-ac42-0636097ee0f4" providerId="ADAL" clId="{4AEF4880-5604-4415-8A0D-9C8A77105BE4}" dt="2025-05-21T07:17:48.050" v="7283" actId="1036"/>
          <ac:spMkLst>
            <pc:docMk/>
            <pc:sldMk cId="3676384790" sldId="281"/>
            <ac:spMk id="4098" creationId="{69B0EC84-5A16-F398-37A4-FC7E30C8BFDD}"/>
          </ac:spMkLst>
        </pc:spChg>
        <pc:spChg chg="add mod">
          <ac:chgData name="ODL_User 1639903" userId="beaadaaf-4bcd-40b4-ac42-0636097ee0f4" providerId="ADAL" clId="{4AEF4880-5604-4415-8A0D-9C8A77105BE4}" dt="2025-05-21T07:19:03.972" v="7458" actId="1038"/>
          <ac:spMkLst>
            <pc:docMk/>
            <pc:sldMk cId="3676384790" sldId="281"/>
            <ac:spMk id="4103" creationId="{2F6EF1BA-51D8-92DF-4CB3-C6928984CD26}"/>
          </ac:spMkLst>
        </pc:spChg>
        <pc:spChg chg="add mod">
          <ac:chgData name="ODL_User 1639903" userId="beaadaaf-4bcd-40b4-ac42-0636097ee0f4" providerId="ADAL" clId="{4AEF4880-5604-4415-8A0D-9C8A77105BE4}" dt="2025-05-21T07:19:03.972" v="7458" actId="1038"/>
          <ac:spMkLst>
            <pc:docMk/>
            <pc:sldMk cId="3676384790" sldId="281"/>
            <ac:spMk id="4104" creationId="{777E8801-8853-5999-4FE3-629F37432E15}"/>
          </ac:spMkLst>
        </pc:spChg>
        <pc:picChg chg="add mod">
          <ac:chgData name="ODL_User 1639903" userId="beaadaaf-4bcd-40b4-ac42-0636097ee0f4" providerId="ADAL" clId="{4AEF4880-5604-4415-8A0D-9C8A77105BE4}" dt="2025-05-21T07:17:48.050" v="7283" actId="1036"/>
          <ac:picMkLst>
            <pc:docMk/>
            <pc:sldMk cId="3676384790" sldId="281"/>
            <ac:picMk id="4102" creationId="{F94C0A7A-420D-9035-C19B-5B4A5837D27E}"/>
          </ac:picMkLst>
        </pc:picChg>
        <pc:picChg chg="add mod">
          <ac:chgData name="ODL_User 1639903" userId="beaadaaf-4bcd-40b4-ac42-0636097ee0f4" providerId="ADAL" clId="{4AEF4880-5604-4415-8A0D-9C8A77105BE4}" dt="2025-05-21T07:19:03.972" v="7458" actId="1038"/>
          <ac:picMkLst>
            <pc:docMk/>
            <pc:sldMk cId="3676384790" sldId="281"/>
            <ac:picMk id="4105" creationId="{CC91A0A2-071D-9835-2E33-DFB5695F460F}"/>
          </ac:picMkLst>
        </pc:picChg>
        <pc:picChg chg="add mod">
          <ac:chgData name="ODL_User 1639903" userId="beaadaaf-4bcd-40b4-ac42-0636097ee0f4" providerId="ADAL" clId="{4AEF4880-5604-4415-8A0D-9C8A77105BE4}" dt="2025-05-21T07:16:49.397" v="7067" actId="171"/>
          <ac:picMkLst>
            <pc:docMk/>
            <pc:sldMk cId="3676384790" sldId="281"/>
            <ac:picMk id="6146" creationId="{E9D387C6-6E0F-38D7-99AF-666C3C6B2695}"/>
          </ac:picMkLst>
        </pc:picChg>
      </pc:sldChg>
      <pc:sldChg chg="addSp delSp modSp add mod">
        <pc:chgData name="ODL_User 1639903" userId="beaadaaf-4bcd-40b4-ac42-0636097ee0f4" providerId="ADAL" clId="{4AEF4880-5604-4415-8A0D-9C8A77105BE4}" dt="2025-05-21T07:37:00.966" v="8070" actId="1035"/>
        <pc:sldMkLst>
          <pc:docMk/>
          <pc:sldMk cId="1885811377" sldId="282"/>
        </pc:sldMkLst>
        <pc:spChg chg="mod">
          <ac:chgData name="ODL_User 1639903" userId="beaadaaf-4bcd-40b4-ac42-0636097ee0f4" providerId="ADAL" clId="{4AEF4880-5604-4415-8A0D-9C8A77105BE4}" dt="2025-05-21T07:18:55.374" v="7338" actId="20577"/>
          <ac:spMkLst>
            <pc:docMk/>
            <pc:sldMk cId="1885811377" sldId="282"/>
            <ac:spMk id="33" creationId="{BFFA5E70-CB90-35F4-6F9B-3D2FD9995F3C}"/>
          </ac:spMkLst>
        </pc:spChg>
        <pc:spChg chg="mod">
          <ac:chgData name="ODL_User 1639903" userId="beaadaaf-4bcd-40b4-ac42-0636097ee0f4" providerId="ADAL" clId="{4AEF4880-5604-4415-8A0D-9C8A77105BE4}" dt="2025-05-21T07:18:51.514" v="7336" actId="20577"/>
          <ac:spMkLst>
            <pc:docMk/>
            <pc:sldMk cId="1885811377" sldId="282"/>
            <ac:spMk id="52" creationId="{D217D670-B3F9-4005-066C-0E68E3EE7CF3}"/>
          </ac:spMkLst>
        </pc:spChg>
        <pc:spChg chg="mod">
          <ac:chgData name="ODL_User 1639903" userId="beaadaaf-4bcd-40b4-ac42-0636097ee0f4" providerId="ADAL" clId="{4AEF4880-5604-4415-8A0D-9C8A77105BE4}" dt="2025-05-21T07:36:42.545" v="7945"/>
          <ac:spMkLst>
            <pc:docMk/>
            <pc:sldMk cId="1885811377" sldId="282"/>
            <ac:spMk id="4104" creationId="{D9A282B5-A9B5-DA3C-9463-5E5CEB6B49CA}"/>
          </ac:spMkLst>
        </pc:spChg>
        <pc:spChg chg="mod">
          <ac:chgData name="ODL_User 1639903" userId="beaadaaf-4bcd-40b4-ac42-0636097ee0f4" providerId="ADAL" clId="{4AEF4880-5604-4415-8A0D-9C8A77105BE4}" dt="2025-05-21T07:36:42.545" v="7945"/>
          <ac:spMkLst>
            <pc:docMk/>
            <pc:sldMk cId="1885811377" sldId="282"/>
            <ac:spMk id="4108" creationId="{0EE9FDEE-3483-F5E6-B05A-DDD85CA1CE49}"/>
          </ac:spMkLst>
        </pc:spChg>
        <pc:spChg chg="add mod">
          <ac:chgData name="ODL_User 1639903" userId="beaadaaf-4bcd-40b4-ac42-0636097ee0f4" providerId="ADAL" clId="{4AEF4880-5604-4415-8A0D-9C8A77105BE4}" dt="2025-05-21T07:37:00.966" v="8070" actId="1035"/>
          <ac:spMkLst>
            <pc:docMk/>
            <pc:sldMk cId="1885811377" sldId="282"/>
            <ac:spMk id="4109" creationId="{93892990-73F5-F234-1E89-5F0D1ACEE509}"/>
          </ac:spMkLst>
        </pc:spChg>
        <pc:spChg chg="add mod">
          <ac:chgData name="ODL_User 1639903" userId="beaadaaf-4bcd-40b4-ac42-0636097ee0f4" providerId="ADAL" clId="{4AEF4880-5604-4415-8A0D-9C8A77105BE4}" dt="2025-05-21T07:19:14.055" v="7526" actId="1036"/>
          <ac:spMkLst>
            <pc:docMk/>
            <pc:sldMk cId="1885811377" sldId="282"/>
            <ac:spMk id="7168" creationId="{C4AFC945-4C01-B366-C306-293AE20E96C3}"/>
          </ac:spMkLst>
        </pc:spChg>
        <pc:spChg chg="add mod">
          <ac:chgData name="ODL_User 1639903" userId="beaadaaf-4bcd-40b4-ac42-0636097ee0f4" providerId="ADAL" clId="{4AEF4880-5604-4415-8A0D-9C8A77105BE4}" dt="2025-05-21T07:19:14.055" v="7526" actId="1036"/>
          <ac:spMkLst>
            <pc:docMk/>
            <pc:sldMk cId="1885811377" sldId="282"/>
            <ac:spMk id="7169" creationId="{2A27A18E-6F95-41D7-2182-AA6CF4B6B0BE}"/>
          </ac:spMkLst>
        </pc:spChg>
        <pc:spChg chg="mod">
          <ac:chgData name="ODL_User 1639903" userId="beaadaaf-4bcd-40b4-ac42-0636097ee0f4" providerId="ADAL" clId="{4AEF4880-5604-4415-8A0D-9C8A77105BE4}" dt="2025-05-21T07:36:42.545" v="7945"/>
          <ac:spMkLst>
            <pc:docMk/>
            <pc:sldMk cId="1885811377" sldId="282"/>
            <ac:spMk id="7189" creationId="{6749BA10-F62F-CB9C-3FD0-F0524342DB83}"/>
          </ac:spMkLst>
        </pc:spChg>
        <pc:spChg chg="mod">
          <ac:chgData name="ODL_User 1639903" userId="beaadaaf-4bcd-40b4-ac42-0636097ee0f4" providerId="ADAL" clId="{4AEF4880-5604-4415-8A0D-9C8A77105BE4}" dt="2025-05-21T07:36:42.545" v="7945"/>
          <ac:spMkLst>
            <pc:docMk/>
            <pc:sldMk cId="1885811377" sldId="282"/>
            <ac:spMk id="7190" creationId="{E99C71F1-EF47-99C3-A434-BC864EC814E9}"/>
          </ac:spMkLst>
        </pc:spChg>
        <pc:spChg chg="mod">
          <ac:chgData name="ODL_User 1639903" userId="beaadaaf-4bcd-40b4-ac42-0636097ee0f4" providerId="ADAL" clId="{4AEF4880-5604-4415-8A0D-9C8A77105BE4}" dt="2025-05-21T07:36:42.545" v="7945"/>
          <ac:spMkLst>
            <pc:docMk/>
            <pc:sldMk cId="1885811377" sldId="282"/>
            <ac:spMk id="7206" creationId="{490DB9A1-9F65-6736-A317-73CDB402D374}"/>
          </ac:spMkLst>
        </pc:spChg>
        <pc:spChg chg="mod">
          <ac:chgData name="ODL_User 1639903" userId="beaadaaf-4bcd-40b4-ac42-0636097ee0f4" providerId="ADAL" clId="{4AEF4880-5604-4415-8A0D-9C8A77105BE4}" dt="2025-05-21T07:36:42.545" v="7945"/>
          <ac:spMkLst>
            <pc:docMk/>
            <pc:sldMk cId="1885811377" sldId="282"/>
            <ac:spMk id="7209" creationId="{8F54C9AD-E17E-D80F-360B-13D9EF4C0739}"/>
          </ac:spMkLst>
        </pc:spChg>
        <pc:spChg chg="mod">
          <ac:chgData name="ODL_User 1639903" userId="beaadaaf-4bcd-40b4-ac42-0636097ee0f4" providerId="ADAL" clId="{4AEF4880-5604-4415-8A0D-9C8A77105BE4}" dt="2025-05-21T07:36:42.545" v="7945"/>
          <ac:spMkLst>
            <pc:docMk/>
            <pc:sldMk cId="1885811377" sldId="282"/>
            <ac:spMk id="7214" creationId="{58A2F574-EF48-2D75-55A2-98CD7814CAC3}"/>
          </ac:spMkLst>
        </pc:spChg>
        <pc:spChg chg="mod">
          <ac:chgData name="ODL_User 1639903" userId="beaadaaf-4bcd-40b4-ac42-0636097ee0f4" providerId="ADAL" clId="{4AEF4880-5604-4415-8A0D-9C8A77105BE4}" dt="2025-05-21T07:36:42.545" v="7945"/>
          <ac:spMkLst>
            <pc:docMk/>
            <pc:sldMk cId="1885811377" sldId="282"/>
            <ac:spMk id="7217" creationId="{BCBAB136-3407-CA19-34FC-D156659B259F}"/>
          </ac:spMkLst>
        </pc:spChg>
        <pc:spChg chg="mod">
          <ac:chgData name="ODL_User 1639903" userId="beaadaaf-4bcd-40b4-ac42-0636097ee0f4" providerId="ADAL" clId="{4AEF4880-5604-4415-8A0D-9C8A77105BE4}" dt="2025-05-21T07:36:42.545" v="7945"/>
          <ac:spMkLst>
            <pc:docMk/>
            <pc:sldMk cId="1885811377" sldId="282"/>
            <ac:spMk id="7229" creationId="{B695F2EE-F1E2-C8F3-3EA1-88A90EEB78F9}"/>
          </ac:spMkLst>
        </pc:spChg>
        <pc:spChg chg="mod">
          <ac:chgData name="ODL_User 1639903" userId="beaadaaf-4bcd-40b4-ac42-0636097ee0f4" providerId="ADAL" clId="{4AEF4880-5604-4415-8A0D-9C8A77105BE4}" dt="2025-05-21T07:36:42.545" v="7945"/>
          <ac:spMkLst>
            <pc:docMk/>
            <pc:sldMk cId="1885811377" sldId="282"/>
            <ac:spMk id="7230" creationId="{935E4005-C14F-28C9-01B0-EE29C03700ED}"/>
          </ac:spMkLst>
        </pc:spChg>
        <pc:grpChg chg="mod">
          <ac:chgData name="ODL_User 1639903" userId="beaadaaf-4bcd-40b4-ac42-0636097ee0f4" providerId="ADAL" clId="{4AEF4880-5604-4415-8A0D-9C8A77105BE4}" dt="2025-05-21T07:36:46.793" v="8047" actId="1038"/>
          <ac:grpSpMkLst>
            <pc:docMk/>
            <pc:sldMk cId="1885811377" sldId="282"/>
            <ac:grpSpMk id="7172" creationId="{71B4F273-E46A-1EB7-559A-B43F649DA38D}"/>
          </ac:grpSpMkLst>
        </pc:grpChg>
        <pc:grpChg chg="mod">
          <ac:chgData name="ODL_User 1639903" userId="beaadaaf-4bcd-40b4-ac42-0636097ee0f4" providerId="ADAL" clId="{4AEF4880-5604-4415-8A0D-9C8A77105BE4}" dt="2025-05-21T07:36:46.793" v="8047" actId="1038"/>
          <ac:grpSpMkLst>
            <pc:docMk/>
            <pc:sldMk cId="1885811377" sldId="282"/>
            <ac:grpSpMk id="7194" creationId="{FF0D740D-1D78-8D40-724E-10C78920BB6E}"/>
          </ac:grpSpMkLst>
        </pc:grpChg>
        <pc:grpChg chg="mod">
          <ac:chgData name="ODL_User 1639903" userId="beaadaaf-4bcd-40b4-ac42-0636097ee0f4" providerId="ADAL" clId="{4AEF4880-5604-4415-8A0D-9C8A77105BE4}" dt="2025-05-21T07:36:46.793" v="8047" actId="1038"/>
          <ac:grpSpMkLst>
            <pc:docMk/>
            <pc:sldMk cId="1885811377" sldId="282"/>
            <ac:grpSpMk id="7216" creationId="{C6B185EC-5A32-4A85-879B-911CF554338C}"/>
          </ac:grpSpMkLst>
        </pc:grpChg>
        <pc:picChg chg="add mod">
          <ac:chgData name="ODL_User 1639903" userId="beaadaaf-4bcd-40b4-ac42-0636097ee0f4" providerId="ADAL" clId="{4AEF4880-5604-4415-8A0D-9C8A77105BE4}" dt="2025-05-21T07:18:42.254" v="7313" actId="171"/>
          <ac:picMkLst>
            <pc:docMk/>
            <pc:sldMk cId="1885811377" sldId="282"/>
            <ac:picMk id="7170" creationId="{CB63D8CF-0781-83A5-F35B-B5D7E45E5BED}"/>
          </ac:picMkLst>
        </pc:picChg>
        <pc:picChg chg="add mod">
          <ac:chgData name="ODL_User 1639903" userId="beaadaaf-4bcd-40b4-ac42-0636097ee0f4" providerId="ADAL" clId="{4AEF4880-5604-4415-8A0D-9C8A77105BE4}" dt="2025-05-21T07:19:14.055" v="7526" actId="1036"/>
          <ac:picMkLst>
            <pc:docMk/>
            <pc:sldMk cId="1885811377" sldId="282"/>
            <ac:picMk id="7171" creationId="{55C79D57-44EF-4128-CFA3-50BDB52CF487}"/>
          </ac:picMkLst>
        </pc:picChg>
      </pc:sldChg>
      <pc:sldChg chg="add del ord">
        <pc:chgData name="ODL_User 1639903" userId="beaadaaf-4bcd-40b4-ac42-0636097ee0f4" providerId="ADAL" clId="{4AEF4880-5604-4415-8A0D-9C8A77105BE4}" dt="2025-05-21T07:25:47.106" v="7530" actId="47"/>
        <pc:sldMkLst>
          <pc:docMk/>
          <pc:sldMk cId="384453952" sldId="283"/>
        </pc:sldMkLst>
      </pc:sldChg>
      <pc:sldChg chg="addSp delSp modSp add mod">
        <pc:chgData name="ODL_User 1639903" userId="beaadaaf-4bcd-40b4-ac42-0636097ee0f4" providerId="ADAL" clId="{4AEF4880-5604-4415-8A0D-9C8A77105BE4}" dt="2025-05-21T07:36:32.355" v="7944" actId="478"/>
        <pc:sldMkLst>
          <pc:docMk/>
          <pc:sldMk cId="635472961" sldId="283"/>
        </pc:sldMkLst>
        <pc:spChg chg="mod">
          <ac:chgData name="ODL_User 1639903" userId="beaadaaf-4bcd-40b4-ac42-0636097ee0f4" providerId="ADAL" clId="{4AEF4880-5604-4415-8A0D-9C8A77105BE4}" dt="2025-05-21T07:33:27.194" v="7872" actId="1076"/>
          <ac:spMkLst>
            <pc:docMk/>
            <pc:sldMk cId="635472961" sldId="283"/>
            <ac:spMk id="2" creationId="{EED2209F-E019-3DBB-B624-16D842308D96}"/>
          </ac:spMkLst>
        </pc:spChg>
        <pc:spChg chg="mod">
          <ac:chgData name="ODL_User 1639903" userId="beaadaaf-4bcd-40b4-ac42-0636097ee0f4" providerId="ADAL" clId="{4AEF4880-5604-4415-8A0D-9C8A77105BE4}" dt="2025-05-21T07:31:41.230" v="7780" actId="1037"/>
          <ac:spMkLst>
            <pc:docMk/>
            <pc:sldMk cId="635472961" sldId="283"/>
            <ac:spMk id="6" creationId="{AB72C21F-0EA3-748F-561F-1E918D4A6A8D}"/>
          </ac:spMkLst>
        </pc:spChg>
        <pc:spChg chg="mod">
          <ac:chgData name="ODL_User 1639903" userId="beaadaaf-4bcd-40b4-ac42-0636097ee0f4" providerId="ADAL" clId="{4AEF4880-5604-4415-8A0D-9C8A77105BE4}" dt="2025-05-21T07:27:18.406" v="7665" actId="1036"/>
          <ac:spMkLst>
            <pc:docMk/>
            <pc:sldMk cId="635472961" sldId="283"/>
            <ac:spMk id="33" creationId="{872A804E-A8E7-F68E-524A-5BAA82620A00}"/>
          </ac:spMkLst>
        </pc:spChg>
        <pc:spChg chg="mod">
          <ac:chgData name="ODL_User 1639903" userId="beaadaaf-4bcd-40b4-ac42-0636097ee0f4" providerId="ADAL" clId="{4AEF4880-5604-4415-8A0D-9C8A77105BE4}" dt="2025-05-21T07:25:57.146" v="7558" actId="1035"/>
          <ac:spMkLst>
            <pc:docMk/>
            <pc:sldMk cId="635472961" sldId="283"/>
            <ac:spMk id="50" creationId="{23B2D909-E99C-A75B-BA2B-AA4D9FB6DC25}"/>
          </ac:spMkLst>
        </pc:spChg>
        <pc:spChg chg="mod">
          <ac:chgData name="ODL_User 1639903" userId="beaadaaf-4bcd-40b4-ac42-0636097ee0f4" providerId="ADAL" clId="{4AEF4880-5604-4415-8A0D-9C8A77105BE4}" dt="2025-05-21T07:27:18.406" v="7665" actId="1036"/>
          <ac:spMkLst>
            <pc:docMk/>
            <pc:sldMk cId="635472961" sldId="283"/>
            <ac:spMk id="52" creationId="{CE1CB703-EAF1-98CE-C9E5-048CF1D77A05}"/>
          </ac:spMkLst>
        </pc:spChg>
        <pc:spChg chg="mod">
          <ac:chgData name="ODL_User 1639903" userId="beaadaaf-4bcd-40b4-ac42-0636097ee0f4" providerId="ADAL" clId="{4AEF4880-5604-4415-8A0D-9C8A77105BE4}" dt="2025-05-21T07:31:41.230" v="7780" actId="1037"/>
          <ac:spMkLst>
            <pc:docMk/>
            <pc:sldMk cId="635472961" sldId="283"/>
            <ac:spMk id="60" creationId="{8AD8BFE6-2285-8146-5610-9DCCD38F5E9F}"/>
          </ac:spMkLst>
        </pc:spChg>
        <pc:spChg chg="mod">
          <ac:chgData name="ODL_User 1639903" userId="beaadaaf-4bcd-40b4-ac42-0636097ee0f4" providerId="ADAL" clId="{4AEF4880-5604-4415-8A0D-9C8A77105BE4}" dt="2025-05-21T07:34:32.698" v="7908" actId="207"/>
          <ac:spMkLst>
            <pc:docMk/>
            <pc:sldMk cId="635472961" sldId="283"/>
            <ac:spMk id="4111" creationId="{23D0210C-BF70-DE87-E7AD-E52A3B3B4CBA}"/>
          </ac:spMkLst>
        </pc:spChg>
        <pc:spChg chg="mod">
          <ac:chgData name="ODL_User 1639903" userId="beaadaaf-4bcd-40b4-ac42-0636097ee0f4" providerId="ADAL" clId="{4AEF4880-5604-4415-8A0D-9C8A77105BE4}" dt="2025-05-21T07:34:23.654" v="7892"/>
          <ac:spMkLst>
            <pc:docMk/>
            <pc:sldMk cId="635472961" sldId="283"/>
            <ac:spMk id="4121" creationId="{E9C749A1-49B6-393C-2DD6-ED1FA5CF6006}"/>
          </ac:spMkLst>
        </pc:spChg>
        <pc:spChg chg="mod">
          <ac:chgData name="ODL_User 1639903" userId="beaadaaf-4bcd-40b4-ac42-0636097ee0f4" providerId="ADAL" clId="{4AEF4880-5604-4415-8A0D-9C8A77105BE4}" dt="2025-05-21T07:34:23.654" v="7892"/>
          <ac:spMkLst>
            <pc:docMk/>
            <pc:sldMk cId="635472961" sldId="283"/>
            <ac:spMk id="4123" creationId="{AFA4F4C1-E5BD-B50E-4242-868EE5D4503F}"/>
          </ac:spMkLst>
        </pc:spChg>
        <pc:spChg chg="mod">
          <ac:chgData name="ODL_User 1639903" userId="beaadaaf-4bcd-40b4-ac42-0636097ee0f4" providerId="ADAL" clId="{4AEF4880-5604-4415-8A0D-9C8A77105BE4}" dt="2025-05-21T07:34:23.654" v="7892"/>
          <ac:spMkLst>
            <pc:docMk/>
            <pc:sldMk cId="635472961" sldId="283"/>
            <ac:spMk id="4124" creationId="{BB6E2729-390D-387F-9A04-B6A65A1021F5}"/>
          </ac:spMkLst>
        </pc:spChg>
        <pc:spChg chg="mod">
          <ac:chgData name="ODL_User 1639903" userId="beaadaaf-4bcd-40b4-ac42-0636097ee0f4" providerId="ADAL" clId="{4AEF4880-5604-4415-8A0D-9C8A77105BE4}" dt="2025-05-21T07:34:23.654" v="7892"/>
          <ac:spMkLst>
            <pc:docMk/>
            <pc:sldMk cId="635472961" sldId="283"/>
            <ac:spMk id="4125" creationId="{5DE24352-4B40-C6EE-C1A7-D0697A6246D8}"/>
          </ac:spMkLst>
        </pc:spChg>
        <pc:spChg chg="mod">
          <ac:chgData name="ODL_User 1639903" userId="beaadaaf-4bcd-40b4-ac42-0636097ee0f4" providerId="ADAL" clId="{4AEF4880-5604-4415-8A0D-9C8A77105BE4}" dt="2025-05-21T07:34:23.654" v="7892"/>
          <ac:spMkLst>
            <pc:docMk/>
            <pc:sldMk cId="635472961" sldId="283"/>
            <ac:spMk id="4126" creationId="{FD73473F-7D6D-A297-19B9-B6A3C102EEE8}"/>
          </ac:spMkLst>
        </pc:spChg>
        <pc:spChg chg="mod">
          <ac:chgData name="ODL_User 1639903" userId="beaadaaf-4bcd-40b4-ac42-0636097ee0f4" providerId="ADAL" clId="{4AEF4880-5604-4415-8A0D-9C8A77105BE4}" dt="2025-05-21T07:34:23.654" v="7892"/>
          <ac:spMkLst>
            <pc:docMk/>
            <pc:sldMk cId="635472961" sldId="283"/>
            <ac:spMk id="4127" creationId="{D10DA806-1F92-A790-E167-4E339B54CBBB}"/>
          </ac:spMkLst>
        </pc:spChg>
        <pc:spChg chg="mod">
          <ac:chgData name="ODL_User 1639903" userId="beaadaaf-4bcd-40b4-ac42-0636097ee0f4" providerId="ADAL" clId="{4AEF4880-5604-4415-8A0D-9C8A77105BE4}" dt="2025-05-21T07:34:23.654" v="7892"/>
          <ac:spMkLst>
            <pc:docMk/>
            <pc:sldMk cId="635472961" sldId="283"/>
            <ac:spMk id="4128" creationId="{E23BCCF9-9002-6CEE-4070-F46FD26BA923}"/>
          </ac:spMkLst>
        </pc:spChg>
        <pc:spChg chg="mod">
          <ac:chgData name="ODL_User 1639903" userId="beaadaaf-4bcd-40b4-ac42-0636097ee0f4" providerId="ADAL" clId="{4AEF4880-5604-4415-8A0D-9C8A77105BE4}" dt="2025-05-21T07:34:23.654" v="7892"/>
          <ac:spMkLst>
            <pc:docMk/>
            <pc:sldMk cId="635472961" sldId="283"/>
            <ac:spMk id="4130" creationId="{1E9778F9-5CB5-AF89-E211-0724A41592A6}"/>
          </ac:spMkLst>
        </pc:spChg>
        <pc:spChg chg="mod">
          <ac:chgData name="ODL_User 1639903" userId="beaadaaf-4bcd-40b4-ac42-0636097ee0f4" providerId="ADAL" clId="{4AEF4880-5604-4415-8A0D-9C8A77105BE4}" dt="2025-05-21T07:34:23.654" v="7892"/>
          <ac:spMkLst>
            <pc:docMk/>
            <pc:sldMk cId="635472961" sldId="283"/>
            <ac:spMk id="4131" creationId="{1A4D2805-C5ED-50DE-34CF-B9BB08DF30F1}"/>
          </ac:spMkLst>
        </pc:spChg>
        <pc:spChg chg="mod">
          <ac:chgData name="ODL_User 1639903" userId="beaadaaf-4bcd-40b4-ac42-0636097ee0f4" providerId="ADAL" clId="{4AEF4880-5604-4415-8A0D-9C8A77105BE4}" dt="2025-05-21T07:35:18.666" v="7927" actId="207"/>
          <ac:spMkLst>
            <pc:docMk/>
            <pc:sldMk cId="635472961" sldId="283"/>
            <ac:spMk id="4133" creationId="{EAA22473-B3E8-D695-0E26-9D0A14CF93D8}"/>
          </ac:spMkLst>
        </pc:spChg>
        <pc:spChg chg="mod">
          <ac:chgData name="ODL_User 1639903" userId="beaadaaf-4bcd-40b4-ac42-0636097ee0f4" providerId="ADAL" clId="{4AEF4880-5604-4415-8A0D-9C8A77105BE4}" dt="2025-05-21T07:35:01.773" v="7913"/>
          <ac:spMkLst>
            <pc:docMk/>
            <pc:sldMk cId="635472961" sldId="283"/>
            <ac:spMk id="4143" creationId="{B11341C5-7CF3-3B45-20E0-730BA27678BD}"/>
          </ac:spMkLst>
        </pc:spChg>
        <pc:spChg chg="mod">
          <ac:chgData name="ODL_User 1639903" userId="beaadaaf-4bcd-40b4-ac42-0636097ee0f4" providerId="ADAL" clId="{4AEF4880-5604-4415-8A0D-9C8A77105BE4}" dt="2025-05-21T07:35:01.773" v="7913"/>
          <ac:spMkLst>
            <pc:docMk/>
            <pc:sldMk cId="635472961" sldId="283"/>
            <ac:spMk id="4144" creationId="{FFC0D6A4-83DC-988D-0130-7CB19B29EDFD}"/>
          </ac:spMkLst>
        </pc:spChg>
        <pc:spChg chg="mod">
          <ac:chgData name="ODL_User 1639903" userId="beaadaaf-4bcd-40b4-ac42-0636097ee0f4" providerId="ADAL" clId="{4AEF4880-5604-4415-8A0D-9C8A77105BE4}" dt="2025-05-21T07:35:01.773" v="7913"/>
          <ac:spMkLst>
            <pc:docMk/>
            <pc:sldMk cId="635472961" sldId="283"/>
            <ac:spMk id="4145" creationId="{521690F7-3DE0-B6E3-4287-1DFFDB81AB8E}"/>
          </ac:spMkLst>
        </pc:spChg>
        <pc:spChg chg="mod">
          <ac:chgData name="ODL_User 1639903" userId="beaadaaf-4bcd-40b4-ac42-0636097ee0f4" providerId="ADAL" clId="{4AEF4880-5604-4415-8A0D-9C8A77105BE4}" dt="2025-05-21T07:35:01.773" v="7913"/>
          <ac:spMkLst>
            <pc:docMk/>
            <pc:sldMk cId="635472961" sldId="283"/>
            <ac:spMk id="4146" creationId="{9211CB63-F064-BDDB-C23C-B8226C49E1D6}"/>
          </ac:spMkLst>
        </pc:spChg>
        <pc:spChg chg="mod">
          <ac:chgData name="ODL_User 1639903" userId="beaadaaf-4bcd-40b4-ac42-0636097ee0f4" providerId="ADAL" clId="{4AEF4880-5604-4415-8A0D-9C8A77105BE4}" dt="2025-05-21T07:35:01.773" v="7913"/>
          <ac:spMkLst>
            <pc:docMk/>
            <pc:sldMk cId="635472961" sldId="283"/>
            <ac:spMk id="4147" creationId="{075CAAEC-CFEC-2A15-3101-D4E7D6181FD1}"/>
          </ac:spMkLst>
        </pc:spChg>
        <pc:spChg chg="mod">
          <ac:chgData name="ODL_User 1639903" userId="beaadaaf-4bcd-40b4-ac42-0636097ee0f4" providerId="ADAL" clId="{4AEF4880-5604-4415-8A0D-9C8A77105BE4}" dt="2025-05-21T07:35:01.773" v="7913"/>
          <ac:spMkLst>
            <pc:docMk/>
            <pc:sldMk cId="635472961" sldId="283"/>
            <ac:spMk id="4149" creationId="{E5D98CED-758C-986D-8A96-E1B80F335A0D}"/>
          </ac:spMkLst>
        </pc:spChg>
        <pc:spChg chg="mod">
          <ac:chgData name="ODL_User 1639903" userId="beaadaaf-4bcd-40b4-ac42-0636097ee0f4" providerId="ADAL" clId="{4AEF4880-5604-4415-8A0D-9C8A77105BE4}" dt="2025-05-21T07:35:01.773" v="7913"/>
          <ac:spMkLst>
            <pc:docMk/>
            <pc:sldMk cId="635472961" sldId="283"/>
            <ac:spMk id="4150" creationId="{5C0BAC4F-A8EA-2494-46DB-9207144C0941}"/>
          </ac:spMkLst>
        </pc:spChg>
        <pc:spChg chg="mod">
          <ac:chgData name="ODL_User 1639903" userId="beaadaaf-4bcd-40b4-ac42-0636097ee0f4" providerId="ADAL" clId="{4AEF4880-5604-4415-8A0D-9C8A77105BE4}" dt="2025-05-21T07:35:01.773" v="7913"/>
          <ac:spMkLst>
            <pc:docMk/>
            <pc:sldMk cId="635472961" sldId="283"/>
            <ac:spMk id="4151" creationId="{2AF32656-06DE-DADA-2F26-401824032654}"/>
          </ac:spMkLst>
        </pc:spChg>
        <pc:spChg chg="mod">
          <ac:chgData name="ODL_User 1639903" userId="beaadaaf-4bcd-40b4-ac42-0636097ee0f4" providerId="ADAL" clId="{4AEF4880-5604-4415-8A0D-9C8A77105BE4}" dt="2025-05-21T07:35:01.773" v="7913"/>
          <ac:spMkLst>
            <pc:docMk/>
            <pc:sldMk cId="635472961" sldId="283"/>
            <ac:spMk id="4153" creationId="{AF40520C-5B1D-4820-4431-BC817332F840}"/>
          </ac:spMkLst>
        </pc:spChg>
        <pc:spChg chg="add mod">
          <ac:chgData name="ODL_User 1639903" userId="beaadaaf-4bcd-40b4-ac42-0636097ee0f4" providerId="ADAL" clId="{4AEF4880-5604-4415-8A0D-9C8A77105BE4}" dt="2025-05-21T07:26:21.341" v="7599" actId="1036"/>
          <ac:spMkLst>
            <pc:docMk/>
            <pc:sldMk cId="635472961" sldId="283"/>
            <ac:spMk id="7172" creationId="{49C8C871-DB45-AB38-186F-886158C569CD}"/>
          </ac:spMkLst>
        </pc:spChg>
        <pc:spChg chg="mod">
          <ac:chgData name="ODL_User 1639903" userId="beaadaaf-4bcd-40b4-ac42-0636097ee0f4" providerId="ADAL" clId="{4AEF4880-5604-4415-8A0D-9C8A77105BE4}" dt="2025-05-21T07:34:13.852" v="7889" actId="1035"/>
          <ac:spMkLst>
            <pc:docMk/>
            <pc:sldMk cId="635472961" sldId="283"/>
            <ac:spMk id="7174" creationId="{27CFE7FB-B331-0A14-54E5-C286E45CE879}"/>
          </ac:spMkLst>
        </pc:spChg>
        <pc:spChg chg="mod">
          <ac:chgData name="ODL_User 1639903" userId="beaadaaf-4bcd-40b4-ac42-0636097ee0f4" providerId="ADAL" clId="{4AEF4880-5604-4415-8A0D-9C8A77105BE4}" dt="2025-05-21T07:28:05.362" v="7704" actId="207"/>
          <ac:spMkLst>
            <pc:docMk/>
            <pc:sldMk cId="635472961" sldId="283"/>
            <ac:spMk id="7184" creationId="{548AB17E-20C9-1CAB-810C-2B79AF948AEF}"/>
          </ac:spMkLst>
        </pc:spChg>
        <pc:spChg chg="mod">
          <ac:chgData name="ODL_User 1639903" userId="beaadaaf-4bcd-40b4-ac42-0636097ee0f4" providerId="ADAL" clId="{4AEF4880-5604-4415-8A0D-9C8A77105BE4}" dt="2025-05-21T07:28:05.362" v="7704" actId="207"/>
          <ac:spMkLst>
            <pc:docMk/>
            <pc:sldMk cId="635472961" sldId="283"/>
            <ac:spMk id="7185" creationId="{8B632BA2-B9AE-8DEF-4CBC-19B0A50357FB}"/>
          </ac:spMkLst>
        </pc:spChg>
        <pc:spChg chg="mod">
          <ac:chgData name="ODL_User 1639903" userId="beaadaaf-4bcd-40b4-ac42-0636097ee0f4" providerId="ADAL" clId="{4AEF4880-5604-4415-8A0D-9C8A77105BE4}" dt="2025-05-21T07:28:05.362" v="7704" actId="207"/>
          <ac:spMkLst>
            <pc:docMk/>
            <pc:sldMk cId="635472961" sldId="283"/>
            <ac:spMk id="7186" creationId="{AE23023E-429A-38C8-BE4E-E2E789549BFE}"/>
          </ac:spMkLst>
        </pc:spChg>
        <pc:spChg chg="mod">
          <ac:chgData name="ODL_User 1639903" userId="beaadaaf-4bcd-40b4-ac42-0636097ee0f4" providerId="ADAL" clId="{4AEF4880-5604-4415-8A0D-9C8A77105BE4}" dt="2025-05-21T07:28:05.362" v="7704" actId="207"/>
          <ac:spMkLst>
            <pc:docMk/>
            <pc:sldMk cId="635472961" sldId="283"/>
            <ac:spMk id="7187" creationId="{7652A5E7-B197-22F1-7FB7-327EF7502F94}"/>
          </ac:spMkLst>
        </pc:spChg>
        <pc:spChg chg="mod">
          <ac:chgData name="ODL_User 1639903" userId="beaadaaf-4bcd-40b4-ac42-0636097ee0f4" providerId="ADAL" clId="{4AEF4880-5604-4415-8A0D-9C8A77105BE4}" dt="2025-05-21T07:28:05.362" v="7704" actId="207"/>
          <ac:spMkLst>
            <pc:docMk/>
            <pc:sldMk cId="635472961" sldId="283"/>
            <ac:spMk id="7188" creationId="{5FC236C8-1F72-534B-4E48-80D8CE5B34B6}"/>
          </ac:spMkLst>
        </pc:spChg>
        <pc:spChg chg="mod">
          <ac:chgData name="ODL_User 1639903" userId="beaadaaf-4bcd-40b4-ac42-0636097ee0f4" providerId="ADAL" clId="{4AEF4880-5604-4415-8A0D-9C8A77105BE4}" dt="2025-05-21T07:28:05.362" v="7704" actId="207"/>
          <ac:spMkLst>
            <pc:docMk/>
            <pc:sldMk cId="635472961" sldId="283"/>
            <ac:spMk id="7189" creationId="{881003B9-57FC-20AC-4933-5DFA21828EF2}"/>
          </ac:spMkLst>
        </pc:spChg>
        <pc:spChg chg="mod">
          <ac:chgData name="ODL_User 1639903" userId="beaadaaf-4bcd-40b4-ac42-0636097ee0f4" providerId="ADAL" clId="{4AEF4880-5604-4415-8A0D-9C8A77105BE4}" dt="2025-05-21T07:28:05.362" v="7704" actId="207"/>
          <ac:spMkLst>
            <pc:docMk/>
            <pc:sldMk cId="635472961" sldId="283"/>
            <ac:spMk id="7190" creationId="{4A78F007-60AE-C88F-62C5-FA30D89D14B7}"/>
          </ac:spMkLst>
        </pc:spChg>
        <pc:spChg chg="mod">
          <ac:chgData name="ODL_User 1639903" userId="beaadaaf-4bcd-40b4-ac42-0636097ee0f4" providerId="ADAL" clId="{4AEF4880-5604-4415-8A0D-9C8A77105BE4}" dt="2025-05-21T07:28:05.362" v="7704" actId="207"/>
          <ac:spMkLst>
            <pc:docMk/>
            <pc:sldMk cId="635472961" sldId="283"/>
            <ac:spMk id="7191" creationId="{01016175-8CB3-823B-13FC-AD4E74A0A5B8}"/>
          </ac:spMkLst>
        </pc:spChg>
        <pc:spChg chg="mod">
          <ac:chgData name="ODL_User 1639903" userId="beaadaaf-4bcd-40b4-ac42-0636097ee0f4" providerId="ADAL" clId="{4AEF4880-5604-4415-8A0D-9C8A77105BE4}" dt="2025-05-21T07:27:25.015" v="7666"/>
          <ac:spMkLst>
            <pc:docMk/>
            <pc:sldMk cId="635472961" sldId="283"/>
            <ac:spMk id="7192" creationId="{2D197B28-1925-4672-458D-AC3D9175808D}"/>
          </ac:spMkLst>
        </pc:spChg>
        <pc:spChg chg="mod">
          <ac:chgData name="ODL_User 1639903" userId="beaadaaf-4bcd-40b4-ac42-0636097ee0f4" providerId="ADAL" clId="{4AEF4880-5604-4415-8A0D-9C8A77105BE4}" dt="2025-05-21T07:28:05.362" v="7704" actId="207"/>
          <ac:spMkLst>
            <pc:docMk/>
            <pc:sldMk cId="635472961" sldId="283"/>
            <ac:spMk id="7193" creationId="{F38D01B4-845B-89DA-3BBB-EB5A03D2FC76}"/>
          </ac:spMkLst>
        </pc:spChg>
        <pc:spChg chg="mod">
          <ac:chgData name="ODL_User 1639903" userId="beaadaaf-4bcd-40b4-ac42-0636097ee0f4" providerId="ADAL" clId="{4AEF4880-5604-4415-8A0D-9C8A77105BE4}" dt="2025-05-21T07:28:05.362" v="7704" actId="207"/>
          <ac:spMkLst>
            <pc:docMk/>
            <pc:sldMk cId="635472961" sldId="283"/>
            <ac:spMk id="7194" creationId="{349D259E-AE35-E46A-474E-7F13DCF71A73}"/>
          </ac:spMkLst>
        </pc:spChg>
        <pc:grpChg chg="mod">
          <ac:chgData name="ODL_User 1639903" userId="beaadaaf-4bcd-40b4-ac42-0636097ee0f4" providerId="ADAL" clId="{4AEF4880-5604-4415-8A0D-9C8A77105BE4}" dt="2025-05-21T07:31:41.230" v="7780" actId="1037"/>
          <ac:grpSpMkLst>
            <pc:docMk/>
            <pc:sldMk cId="635472961" sldId="283"/>
            <ac:grpSpMk id="8" creationId="{5F19197F-80F1-95F7-D4A6-81AC4124CA20}"/>
          </ac:grpSpMkLst>
        </pc:grpChg>
        <pc:grpChg chg="mod">
          <ac:chgData name="ODL_User 1639903" userId="beaadaaf-4bcd-40b4-ac42-0636097ee0f4" providerId="ADAL" clId="{4AEF4880-5604-4415-8A0D-9C8A77105BE4}" dt="2025-05-21T07:35:56.242" v="7932" actId="1036"/>
          <ac:grpSpMkLst>
            <pc:docMk/>
            <pc:sldMk cId="635472961" sldId="283"/>
            <ac:grpSpMk id="4110" creationId="{53D1ED5E-74B7-6D68-4E88-8CA7E859E7AE}"/>
          </ac:grpSpMkLst>
        </pc:grpChg>
        <pc:grpChg chg="mod">
          <ac:chgData name="ODL_User 1639903" userId="beaadaaf-4bcd-40b4-ac42-0636097ee0f4" providerId="ADAL" clId="{4AEF4880-5604-4415-8A0D-9C8A77105BE4}" dt="2025-05-21T07:35:57.634" v="7934" actId="1036"/>
          <ac:grpSpMkLst>
            <pc:docMk/>
            <pc:sldMk cId="635472961" sldId="283"/>
            <ac:grpSpMk id="4132" creationId="{632C9E26-DD53-F553-41A8-27DCB2648892}"/>
          </ac:grpSpMkLst>
        </pc:grpChg>
        <pc:grpChg chg="mod">
          <ac:chgData name="ODL_User 1639903" userId="beaadaaf-4bcd-40b4-ac42-0636097ee0f4" providerId="ADAL" clId="{4AEF4880-5604-4415-8A0D-9C8A77105BE4}" dt="2025-05-21T07:35:41.884" v="7930" actId="1076"/>
          <ac:grpSpMkLst>
            <pc:docMk/>
            <pc:sldMk cId="635472961" sldId="283"/>
            <ac:grpSpMk id="7173" creationId="{AD2E4DA1-243F-38C7-552F-D424A5C3F7FF}"/>
          </ac:grpSpMkLst>
        </pc:grpChg>
        <pc:picChg chg="mod">
          <ac:chgData name="ODL_User 1639903" userId="beaadaaf-4bcd-40b4-ac42-0636097ee0f4" providerId="ADAL" clId="{4AEF4880-5604-4415-8A0D-9C8A77105BE4}" dt="2025-05-21T07:34:53.289" v="7911" actId="208"/>
          <ac:picMkLst>
            <pc:docMk/>
            <pc:sldMk cId="635472961" sldId="283"/>
            <ac:picMk id="4114" creationId="{B9B22892-3917-6E62-A4F8-EF121E43835C}"/>
          </ac:picMkLst>
        </pc:picChg>
        <pc:picChg chg="mod">
          <ac:chgData name="ODL_User 1639903" userId="beaadaaf-4bcd-40b4-ac42-0636097ee0f4" providerId="ADAL" clId="{4AEF4880-5604-4415-8A0D-9C8A77105BE4}" dt="2025-05-21T07:34:53.289" v="7911" actId="208"/>
          <ac:picMkLst>
            <pc:docMk/>
            <pc:sldMk cId="635472961" sldId="283"/>
            <ac:picMk id="4115" creationId="{C06AE6BE-F0A9-AFF0-4535-0B1FB1A89340}"/>
          </ac:picMkLst>
        </pc:picChg>
        <pc:picChg chg="mod">
          <ac:chgData name="ODL_User 1639903" userId="beaadaaf-4bcd-40b4-ac42-0636097ee0f4" providerId="ADAL" clId="{4AEF4880-5604-4415-8A0D-9C8A77105BE4}" dt="2025-05-21T07:34:53.289" v="7911" actId="208"/>
          <ac:picMkLst>
            <pc:docMk/>
            <pc:sldMk cId="635472961" sldId="283"/>
            <ac:picMk id="4116" creationId="{0E5715B9-B1BF-164E-4028-EA878D318936}"/>
          </ac:picMkLst>
        </pc:picChg>
        <pc:picChg chg="mod">
          <ac:chgData name="ODL_User 1639903" userId="beaadaaf-4bcd-40b4-ac42-0636097ee0f4" providerId="ADAL" clId="{4AEF4880-5604-4415-8A0D-9C8A77105BE4}" dt="2025-05-21T07:34:53.289" v="7911" actId="208"/>
          <ac:picMkLst>
            <pc:docMk/>
            <pc:sldMk cId="635472961" sldId="283"/>
            <ac:picMk id="4117" creationId="{E47151F5-4202-A0D3-0D54-6139923E7FF3}"/>
          </ac:picMkLst>
        </pc:picChg>
        <pc:picChg chg="mod">
          <ac:chgData name="ODL_User 1639903" userId="beaadaaf-4bcd-40b4-ac42-0636097ee0f4" providerId="ADAL" clId="{4AEF4880-5604-4415-8A0D-9C8A77105BE4}" dt="2025-05-21T07:34:53.289" v="7911" actId="208"/>
          <ac:picMkLst>
            <pc:docMk/>
            <pc:sldMk cId="635472961" sldId="283"/>
            <ac:picMk id="4118" creationId="{0C992FA3-94F5-6296-E931-E28476CD505A}"/>
          </ac:picMkLst>
        </pc:picChg>
        <pc:picChg chg="mod">
          <ac:chgData name="ODL_User 1639903" userId="beaadaaf-4bcd-40b4-ac42-0636097ee0f4" providerId="ADAL" clId="{4AEF4880-5604-4415-8A0D-9C8A77105BE4}" dt="2025-05-21T07:34:57.836" v="7912" actId="208"/>
          <ac:picMkLst>
            <pc:docMk/>
            <pc:sldMk cId="635472961" sldId="283"/>
            <ac:picMk id="4119" creationId="{5E0C25E1-212C-ECD7-750D-CBF0BFEA6500}"/>
          </ac:picMkLst>
        </pc:picChg>
        <pc:picChg chg="mod">
          <ac:chgData name="ODL_User 1639903" userId="beaadaaf-4bcd-40b4-ac42-0636097ee0f4" providerId="ADAL" clId="{4AEF4880-5604-4415-8A0D-9C8A77105BE4}" dt="2025-05-21T07:34:53.289" v="7911" actId="208"/>
          <ac:picMkLst>
            <pc:docMk/>
            <pc:sldMk cId="635472961" sldId="283"/>
            <ac:picMk id="4120" creationId="{4F0D96BB-750C-9B41-95E7-FC14438C8F22}"/>
          </ac:picMkLst>
        </pc:picChg>
        <pc:picChg chg="mod">
          <ac:chgData name="ODL_User 1639903" userId="beaadaaf-4bcd-40b4-ac42-0636097ee0f4" providerId="ADAL" clId="{4AEF4880-5604-4415-8A0D-9C8A77105BE4}" dt="2025-05-21T07:35:28.721" v="7928" actId="207"/>
          <ac:picMkLst>
            <pc:docMk/>
            <pc:sldMk cId="635472961" sldId="283"/>
            <ac:picMk id="4136" creationId="{A6AA73FD-ECE6-09B5-A68A-1997B13A089B}"/>
          </ac:picMkLst>
        </pc:picChg>
        <pc:picChg chg="mod">
          <ac:chgData name="ODL_User 1639903" userId="beaadaaf-4bcd-40b4-ac42-0636097ee0f4" providerId="ADAL" clId="{4AEF4880-5604-4415-8A0D-9C8A77105BE4}" dt="2025-05-21T07:35:28.721" v="7928" actId="207"/>
          <ac:picMkLst>
            <pc:docMk/>
            <pc:sldMk cId="635472961" sldId="283"/>
            <ac:picMk id="4137" creationId="{3E65BEA4-6509-26DD-FBB1-6E7FEECB3679}"/>
          </ac:picMkLst>
        </pc:picChg>
        <pc:picChg chg="mod">
          <ac:chgData name="ODL_User 1639903" userId="beaadaaf-4bcd-40b4-ac42-0636097ee0f4" providerId="ADAL" clId="{4AEF4880-5604-4415-8A0D-9C8A77105BE4}" dt="2025-05-21T07:35:28.721" v="7928" actId="207"/>
          <ac:picMkLst>
            <pc:docMk/>
            <pc:sldMk cId="635472961" sldId="283"/>
            <ac:picMk id="4138" creationId="{0AA14C91-40C1-05D9-A689-91F3B9626063}"/>
          </ac:picMkLst>
        </pc:picChg>
        <pc:picChg chg="mod">
          <ac:chgData name="ODL_User 1639903" userId="beaadaaf-4bcd-40b4-ac42-0636097ee0f4" providerId="ADAL" clId="{4AEF4880-5604-4415-8A0D-9C8A77105BE4}" dt="2025-05-21T07:35:28.721" v="7928" actId="207"/>
          <ac:picMkLst>
            <pc:docMk/>
            <pc:sldMk cId="635472961" sldId="283"/>
            <ac:picMk id="4139" creationId="{CDB596D4-C303-3002-223E-688F8ABA1282}"/>
          </ac:picMkLst>
        </pc:picChg>
        <pc:picChg chg="mod">
          <ac:chgData name="ODL_User 1639903" userId="beaadaaf-4bcd-40b4-ac42-0636097ee0f4" providerId="ADAL" clId="{4AEF4880-5604-4415-8A0D-9C8A77105BE4}" dt="2025-05-21T07:35:28.721" v="7928" actId="207"/>
          <ac:picMkLst>
            <pc:docMk/>
            <pc:sldMk cId="635472961" sldId="283"/>
            <ac:picMk id="4140" creationId="{FDB5633F-5B7B-52D2-3B54-5BB28B227D1A}"/>
          </ac:picMkLst>
        </pc:picChg>
        <pc:picChg chg="mod">
          <ac:chgData name="ODL_User 1639903" userId="beaadaaf-4bcd-40b4-ac42-0636097ee0f4" providerId="ADAL" clId="{4AEF4880-5604-4415-8A0D-9C8A77105BE4}" dt="2025-05-21T07:35:32.375" v="7929" actId="208"/>
          <ac:picMkLst>
            <pc:docMk/>
            <pc:sldMk cId="635472961" sldId="283"/>
            <ac:picMk id="4141" creationId="{C7F2427F-2577-1647-1990-6B025B4D365C}"/>
          </ac:picMkLst>
        </pc:picChg>
        <pc:picChg chg="mod">
          <ac:chgData name="ODL_User 1639903" userId="beaadaaf-4bcd-40b4-ac42-0636097ee0f4" providerId="ADAL" clId="{4AEF4880-5604-4415-8A0D-9C8A77105BE4}" dt="2025-05-21T07:35:28.721" v="7928" actId="207"/>
          <ac:picMkLst>
            <pc:docMk/>
            <pc:sldMk cId="635472961" sldId="283"/>
            <ac:picMk id="4142" creationId="{89CF423C-A447-DB8D-9BFF-EF0BA7D51C41}"/>
          </ac:picMkLst>
        </pc:picChg>
        <pc:picChg chg="mod">
          <ac:chgData name="ODL_User 1639903" userId="beaadaaf-4bcd-40b4-ac42-0636097ee0f4" providerId="ADAL" clId="{4AEF4880-5604-4415-8A0D-9C8A77105BE4}" dt="2025-05-21T07:27:18.406" v="7665" actId="1036"/>
          <ac:picMkLst>
            <pc:docMk/>
            <pc:sldMk cId="635472961" sldId="283"/>
            <ac:picMk id="7170" creationId="{F4979A0B-4C8E-9BC3-486D-5954E8254126}"/>
          </ac:picMkLst>
        </pc:picChg>
      </pc:sldChg>
      <pc:sldChg chg="addSp modSp add mod ord">
        <pc:chgData name="ODL_User 1639903" userId="beaadaaf-4bcd-40b4-ac42-0636097ee0f4" providerId="ADAL" clId="{4AEF4880-5604-4415-8A0D-9C8A77105BE4}" dt="2025-05-21T07:40:07.112" v="8308" actId="1076"/>
        <pc:sldMkLst>
          <pc:docMk/>
          <pc:sldMk cId="371742129" sldId="284"/>
        </pc:sldMkLst>
        <pc:spChg chg="add mod">
          <ac:chgData name="ODL_User 1639903" userId="beaadaaf-4bcd-40b4-ac42-0636097ee0f4" providerId="ADAL" clId="{4AEF4880-5604-4415-8A0D-9C8A77105BE4}" dt="2025-05-21T07:38:43.629" v="8100" actId="1035"/>
          <ac:spMkLst>
            <pc:docMk/>
            <pc:sldMk cId="371742129" sldId="284"/>
            <ac:spMk id="5" creationId="{0C10311C-EAAF-8C28-CCE9-B28510660221}"/>
          </ac:spMkLst>
        </pc:spChg>
        <pc:spChg chg="add mod">
          <ac:chgData name="ODL_User 1639903" userId="beaadaaf-4bcd-40b4-ac42-0636097ee0f4" providerId="ADAL" clId="{4AEF4880-5604-4415-8A0D-9C8A77105BE4}" dt="2025-05-21T07:39:50.103" v="8303" actId="1038"/>
          <ac:spMkLst>
            <pc:docMk/>
            <pc:sldMk cId="371742129" sldId="284"/>
            <ac:spMk id="24" creationId="{E572E517-0817-AF14-9B40-675BB7AD1734}"/>
          </ac:spMkLst>
        </pc:spChg>
        <pc:spChg chg="add mod">
          <ac:chgData name="ODL_User 1639903" userId="beaadaaf-4bcd-40b4-ac42-0636097ee0f4" providerId="ADAL" clId="{4AEF4880-5604-4415-8A0D-9C8A77105BE4}" dt="2025-05-21T07:40:07.112" v="8308" actId="1076"/>
          <ac:spMkLst>
            <pc:docMk/>
            <pc:sldMk cId="371742129" sldId="284"/>
            <ac:spMk id="25" creationId="{18FC6FC7-2047-DE54-9527-320F322BD455}"/>
          </ac:spMkLst>
        </pc:spChg>
      </pc:sldChg>
      <pc:sldChg chg="add del ord">
        <pc:chgData name="ODL_User 1639903" userId="beaadaaf-4bcd-40b4-ac42-0636097ee0f4" providerId="ADAL" clId="{4AEF4880-5604-4415-8A0D-9C8A77105BE4}" dt="2025-05-21T07:37:59.428" v="8074" actId="47"/>
        <pc:sldMkLst>
          <pc:docMk/>
          <pc:sldMk cId="567258774" sldId="284"/>
        </pc:sldMkLst>
      </pc:sldChg>
      <pc:sldChg chg="addSp delSp modSp add mod">
        <pc:chgData name="ODL_User 1639903" userId="beaadaaf-4bcd-40b4-ac42-0636097ee0f4" providerId="ADAL" clId="{4AEF4880-5604-4415-8A0D-9C8A77105BE4}" dt="2025-05-21T08:03:56.153" v="8574" actId="1037"/>
        <pc:sldMkLst>
          <pc:docMk/>
          <pc:sldMk cId="3654132066" sldId="285"/>
        </pc:sldMkLst>
        <pc:spChg chg="mod">
          <ac:chgData name="ODL_User 1639903" userId="beaadaaf-4bcd-40b4-ac42-0636097ee0f4" providerId="ADAL" clId="{4AEF4880-5604-4415-8A0D-9C8A77105BE4}" dt="2025-05-21T07:40:25.594" v="8317" actId="1076"/>
          <ac:spMkLst>
            <pc:docMk/>
            <pc:sldMk cId="3654132066" sldId="285"/>
            <ac:spMk id="3" creationId="{7A7318BC-F637-6411-DC47-2D024CF19344}"/>
          </ac:spMkLst>
        </pc:spChg>
        <pc:spChg chg="mod">
          <ac:chgData name="ODL_User 1639903" userId="beaadaaf-4bcd-40b4-ac42-0636097ee0f4" providerId="ADAL" clId="{4AEF4880-5604-4415-8A0D-9C8A77105BE4}" dt="2025-05-21T07:39:12.311" v="8167" actId="1038"/>
          <ac:spMkLst>
            <pc:docMk/>
            <pc:sldMk cId="3654132066" sldId="285"/>
            <ac:spMk id="6" creationId="{0E617FB9-AE5A-AA50-088E-132DBFB4C0B1}"/>
          </ac:spMkLst>
        </pc:spChg>
        <pc:spChg chg="add mod">
          <ac:chgData name="ODL_User 1639903" userId="beaadaaf-4bcd-40b4-ac42-0636097ee0f4" providerId="ADAL" clId="{4AEF4880-5604-4415-8A0D-9C8A77105BE4}" dt="2025-05-21T07:39:44.939" v="8239" actId="1036"/>
          <ac:spMkLst>
            <pc:docMk/>
            <pc:sldMk cId="3654132066" sldId="285"/>
            <ac:spMk id="24" creationId="{C4AE9948-825B-795B-DE59-1BCDD3FEB0FB}"/>
          </ac:spMkLst>
        </pc:spChg>
        <pc:spChg chg="add mod">
          <ac:chgData name="ODL_User 1639903" userId="beaadaaf-4bcd-40b4-ac42-0636097ee0f4" providerId="ADAL" clId="{4AEF4880-5604-4415-8A0D-9C8A77105BE4}" dt="2025-05-21T07:40:44.813" v="8323" actId="1038"/>
          <ac:spMkLst>
            <pc:docMk/>
            <pc:sldMk cId="3654132066" sldId="285"/>
            <ac:spMk id="25" creationId="{117A80F0-4868-9802-0E3B-C2F6113AA431}"/>
          </ac:spMkLst>
        </pc:spChg>
        <pc:spChg chg="add mod">
          <ac:chgData name="ODL_User 1639903" userId="beaadaaf-4bcd-40b4-ac42-0636097ee0f4" providerId="ADAL" clId="{4AEF4880-5604-4415-8A0D-9C8A77105BE4}" dt="2025-05-21T08:03:56.153" v="8574" actId="1037"/>
          <ac:spMkLst>
            <pc:docMk/>
            <pc:sldMk cId="3654132066" sldId="285"/>
            <ac:spMk id="28" creationId="{95FCA468-D9FC-942B-AB40-4F193880FF03}"/>
          </ac:spMkLst>
        </pc:spChg>
        <pc:spChg chg="mod">
          <ac:chgData name="ODL_User 1639903" userId="beaadaaf-4bcd-40b4-ac42-0636097ee0f4" providerId="ADAL" clId="{4AEF4880-5604-4415-8A0D-9C8A77105BE4}" dt="2025-05-21T07:39:16.340" v="8206" actId="1036"/>
          <ac:spMkLst>
            <pc:docMk/>
            <pc:sldMk cId="3654132066" sldId="285"/>
            <ac:spMk id="60" creationId="{9F1B713B-1F4B-93B0-705C-34FA106F7C0D}"/>
          </ac:spMkLst>
        </pc:spChg>
      </pc:sldChg>
      <pc:sldChg chg="addSp delSp modSp add mod ord">
        <pc:chgData name="ODL_User 1639903" userId="beaadaaf-4bcd-40b4-ac42-0636097ee0f4" providerId="ADAL" clId="{4AEF4880-5604-4415-8A0D-9C8A77105BE4}" dt="2025-05-21T07:57:51.424" v="8440" actId="1076"/>
        <pc:sldMkLst>
          <pc:docMk/>
          <pc:sldMk cId="1127049431" sldId="286"/>
        </pc:sldMkLst>
        <pc:spChg chg="mod">
          <ac:chgData name="ODL_User 1639903" userId="beaadaaf-4bcd-40b4-ac42-0636097ee0f4" providerId="ADAL" clId="{4AEF4880-5604-4415-8A0D-9C8A77105BE4}" dt="2025-05-21T07:42:37.183" v="8400" actId="208"/>
          <ac:spMkLst>
            <pc:docMk/>
            <pc:sldMk cId="1127049431" sldId="286"/>
            <ac:spMk id="2" creationId="{1850EF80-B8B3-BA9E-9992-2C878433D3F4}"/>
          </ac:spMkLst>
        </pc:spChg>
        <pc:spChg chg="mod">
          <ac:chgData name="ODL_User 1639903" userId="beaadaaf-4bcd-40b4-ac42-0636097ee0f4" providerId="ADAL" clId="{4AEF4880-5604-4415-8A0D-9C8A77105BE4}" dt="2025-05-21T07:42:39.119" v="8401" actId="207"/>
          <ac:spMkLst>
            <pc:docMk/>
            <pc:sldMk cId="1127049431" sldId="286"/>
            <ac:spMk id="4" creationId="{824953C9-25DA-6B7C-2820-2237EEA4844E}"/>
          </ac:spMkLst>
        </pc:spChg>
        <pc:spChg chg="mod">
          <ac:chgData name="ODL_User 1639903" userId="beaadaaf-4bcd-40b4-ac42-0636097ee0f4" providerId="ADAL" clId="{4AEF4880-5604-4415-8A0D-9C8A77105BE4}" dt="2025-05-21T07:42:48.839" v="8402" actId="20577"/>
          <ac:spMkLst>
            <pc:docMk/>
            <pc:sldMk cId="1127049431" sldId="286"/>
            <ac:spMk id="6" creationId="{49D0BB01-2A1F-7CDD-71F4-93AA62BA369C}"/>
          </ac:spMkLst>
        </pc:spChg>
        <pc:spChg chg="add mod">
          <ac:chgData name="ODL_User 1639903" userId="beaadaaf-4bcd-40b4-ac42-0636097ee0f4" providerId="ADAL" clId="{4AEF4880-5604-4415-8A0D-9C8A77105BE4}" dt="2025-05-21T07:41:51.452" v="8378"/>
          <ac:spMkLst>
            <pc:docMk/>
            <pc:sldMk cId="1127049431" sldId="286"/>
            <ac:spMk id="32" creationId="{B8B82C79-5B82-C698-D87E-07D034FB663D}"/>
          </ac:spMkLst>
        </pc:spChg>
        <pc:spChg chg="mod">
          <ac:chgData name="ODL_User 1639903" userId="beaadaaf-4bcd-40b4-ac42-0636097ee0f4" providerId="ADAL" clId="{4AEF4880-5604-4415-8A0D-9C8A77105BE4}" dt="2025-05-21T07:41:51.452" v="8378"/>
          <ac:spMkLst>
            <pc:docMk/>
            <pc:sldMk cId="1127049431" sldId="286"/>
            <ac:spMk id="44" creationId="{91008642-A898-5B5B-FABF-685DF34A4930}"/>
          </ac:spMkLst>
        </pc:spChg>
        <pc:spChg chg="mod">
          <ac:chgData name="ODL_User 1639903" userId="beaadaaf-4bcd-40b4-ac42-0636097ee0f4" providerId="ADAL" clId="{4AEF4880-5604-4415-8A0D-9C8A77105BE4}" dt="2025-05-21T07:41:51.452" v="8378"/>
          <ac:spMkLst>
            <pc:docMk/>
            <pc:sldMk cId="1127049431" sldId="286"/>
            <ac:spMk id="45" creationId="{B5920720-8486-59E7-564B-0C88ABFB39F4}"/>
          </ac:spMkLst>
        </pc:spChg>
        <pc:spChg chg="mod">
          <ac:chgData name="ODL_User 1639903" userId="beaadaaf-4bcd-40b4-ac42-0636097ee0f4" providerId="ADAL" clId="{4AEF4880-5604-4415-8A0D-9C8A77105BE4}" dt="2025-05-21T07:41:51.452" v="8378"/>
          <ac:spMkLst>
            <pc:docMk/>
            <pc:sldMk cId="1127049431" sldId="286"/>
            <ac:spMk id="46" creationId="{85D2A141-FAA9-84BF-528D-A443ED2804E8}"/>
          </ac:spMkLst>
        </pc:spChg>
        <pc:spChg chg="mod">
          <ac:chgData name="ODL_User 1639903" userId="beaadaaf-4bcd-40b4-ac42-0636097ee0f4" providerId="ADAL" clId="{4AEF4880-5604-4415-8A0D-9C8A77105BE4}" dt="2025-05-21T07:41:51.452" v="8378"/>
          <ac:spMkLst>
            <pc:docMk/>
            <pc:sldMk cId="1127049431" sldId="286"/>
            <ac:spMk id="47" creationId="{4B219A7F-576C-EBA4-85EB-FDF5F973D973}"/>
          </ac:spMkLst>
        </pc:spChg>
        <pc:spChg chg="mod">
          <ac:chgData name="ODL_User 1639903" userId="beaadaaf-4bcd-40b4-ac42-0636097ee0f4" providerId="ADAL" clId="{4AEF4880-5604-4415-8A0D-9C8A77105BE4}" dt="2025-05-21T07:41:51.452" v="8378"/>
          <ac:spMkLst>
            <pc:docMk/>
            <pc:sldMk cId="1127049431" sldId="286"/>
            <ac:spMk id="48" creationId="{59573523-F8B5-1C86-5C09-9C9668C0DABA}"/>
          </ac:spMkLst>
        </pc:spChg>
        <pc:spChg chg="mod">
          <ac:chgData name="ODL_User 1639903" userId="beaadaaf-4bcd-40b4-ac42-0636097ee0f4" providerId="ADAL" clId="{4AEF4880-5604-4415-8A0D-9C8A77105BE4}" dt="2025-05-21T07:41:51.452" v="8378"/>
          <ac:spMkLst>
            <pc:docMk/>
            <pc:sldMk cId="1127049431" sldId="286"/>
            <ac:spMk id="49" creationId="{A56E0513-17A3-FA09-AC08-8979526C68BD}"/>
          </ac:spMkLst>
        </pc:spChg>
        <pc:spChg chg="mod">
          <ac:chgData name="ODL_User 1639903" userId="beaadaaf-4bcd-40b4-ac42-0636097ee0f4" providerId="ADAL" clId="{4AEF4880-5604-4415-8A0D-9C8A77105BE4}" dt="2025-05-21T07:41:51.452" v="8378"/>
          <ac:spMkLst>
            <pc:docMk/>
            <pc:sldMk cId="1127049431" sldId="286"/>
            <ac:spMk id="50" creationId="{AEA4F679-EBDA-44EA-EA5D-2B294F9EDB9D}"/>
          </ac:spMkLst>
        </pc:spChg>
        <pc:spChg chg="mod">
          <ac:chgData name="ODL_User 1639903" userId="beaadaaf-4bcd-40b4-ac42-0636097ee0f4" providerId="ADAL" clId="{4AEF4880-5604-4415-8A0D-9C8A77105BE4}" dt="2025-05-21T07:41:51.452" v="8378"/>
          <ac:spMkLst>
            <pc:docMk/>
            <pc:sldMk cId="1127049431" sldId="286"/>
            <ac:spMk id="51" creationId="{F162E18C-6A62-DBDD-7734-292EBC4C6F20}"/>
          </ac:spMkLst>
        </pc:spChg>
        <pc:spChg chg="mod">
          <ac:chgData name="ODL_User 1639903" userId="beaadaaf-4bcd-40b4-ac42-0636097ee0f4" providerId="ADAL" clId="{4AEF4880-5604-4415-8A0D-9C8A77105BE4}" dt="2025-05-21T07:41:51.452" v="8378"/>
          <ac:spMkLst>
            <pc:docMk/>
            <pc:sldMk cId="1127049431" sldId="286"/>
            <ac:spMk id="123" creationId="{6FC33E47-CE27-949F-0A6A-A165E768BE41}"/>
          </ac:spMkLst>
        </pc:spChg>
        <pc:spChg chg="add mod">
          <ac:chgData name="ODL_User 1639903" userId="beaadaaf-4bcd-40b4-ac42-0636097ee0f4" providerId="ADAL" clId="{4AEF4880-5604-4415-8A0D-9C8A77105BE4}" dt="2025-05-21T07:42:01.278" v="8380"/>
          <ac:spMkLst>
            <pc:docMk/>
            <pc:sldMk cId="1127049431" sldId="286"/>
            <ac:spMk id="125" creationId="{F57C423E-5881-E860-8076-555B5FD96680}"/>
          </ac:spMkLst>
        </pc:spChg>
        <pc:spChg chg="add mod">
          <ac:chgData name="ODL_User 1639903" userId="beaadaaf-4bcd-40b4-ac42-0636097ee0f4" providerId="ADAL" clId="{4AEF4880-5604-4415-8A0D-9C8A77105BE4}" dt="2025-05-21T07:42:13.561" v="8382"/>
          <ac:spMkLst>
            <pc:docMk/>
            <pc:sldMk cId="1127049431" sldId="286"/>
            <ac:spMk id="126" creationId="{D9B8FD2A-E42C-9A24-FB21-539A6C3F552B}"/>
          </ac:spMkLst>
        </pc:spChg>
        <pc:spChg chg="add mod">
          <ac:chgData name="ODL_User 1639903" userId="beaadaaf-4bcd-40b4-ac42-0636097ee0f4" providerId="ADAL" clId="{4AEF4880-5604-4415-8A0D-9C8A77105BE4}" dt="2025-05-21T07:42:13.561" v="8382"/>
          <ac:spMkLst>
            <pc:docMk/>
            <pc:sldMk cId="1127049431" sldId="286"/>
            <ac:spMk id="127" creationId="{D5D67738-29EA-7916-A1D8-52BEAF30993E}"/>
          </ac:spMkLst>
        </pc:spChg>
        <pc:spChg chg="add mod">
          <ac:chgData name="ODL_User 1639903" userId="beaadaaf-4bcd-40b4-ac42-0636097ee0f4" providerId="ADAL" clId="{4AEF4880-5604-4415-8A0D-9C8A77105BE4}" dt="2025-05-21T07:42:13.561" v="8382"/>
          <ac:spMkLst>
            <pc:docMk/>
            <pc:sldMk cId="1127049431" sldId="286"/>
            <ac:spMk id="128" creationId="{CA95BC18-2B71-D951-6D60-754CEA5885F1}"/>
          </ac:spMkLst>
        </pc:spChg>
        <pc:spChg chg="add mod">
          <ac:chgData name="ODL_User 1639903" userId="beaadaaf-4bcd-40b4-ac42-0636097ee0f4" providerId="ADAL" clId="{4AEF4880-5604-4415-8A0D-9C8A77105BE4}" dt="2025-05-21T07:42:13.561" v="8382"/>
          <ac:spMkLst>
            <pc:docMk/>
            <pc:sldMk cId="1127049431" sldId="286"/>
            <ac:spMk id="129" creationId="{4C5AC9C1-287B-9574-7065-22F7E996A887}"/>
          </ac:spMkLst>
        </pc:spChg>
        <pc:spChg chg="add mod">
          <ac:chgData name="ODL_User 1639903" userId="beaadaaf-4bcd-40b4-ac42-0636097ee0f4" providerId="ADAL" clId="{4AEF4880-5604-4415-8A0D-9C8A77105BE4}" dt="2025-05-21T07:57:51.424" v="8440" actId="1076"/>
          <ac:spMkLst>
            <pc:docMk/>
            <pc:sldMk cId="1127049431" sldId="286"/>
            <ac:spMk id="130" creationId="{EF94410B-0A6C-3CB5-2313-CDC33E79C684}"/>
          </ac:spMkLst>
        </pc:spChg>
      </pc:sldChg>
    </pc:docChg>
  </pc:docChgLst>
  <pc:docChgLst>
    <pc:chgData name="ODL_User 1639903" userId="beaadaaf-4bcd-40b4-ac42-0636097ee0f4" providerId="ADAL" clId="{CD9C2353-0229-40E4-A9FC-9C41538FA32E}"/>
    <pc:docChg chg="undo redo custSel addSld delSld modSld sldOrd">
      <pc:chgData name="ODL_User 1639903" userId="beaadaaf-4bcd-40b4-ac42-0636097ee0f4" providerId="ADAL" clId="{CD9C2353-0229-40E4-A9FC-9C41538FA32E}" dt="2025-06-17T15:41:54.464" v="52991"/>
      <pc:docMkLst>
        <pc:docMk/>
      </pc:docMkLst>
      <pc:sldChg chg="delSp modSp del mod">
        <pc:chgData name="ODL_User 1639903" userId="beaadaaf-4bcd-40b4-ac42-0636097ee0f4" providerId="ADAL" clId="{CD9C2353-0229-40E4-A9FC-9C41538FA32E}" dt="2025-05-19T17:58:21.008" v="2815" actId="47"/>
        <pc:sldMkLst>
          <pc:docMk/>
          <pc:sldMk cId="3657610433" sldId="256"/>
        </pc:sldMkLst>
      </pc:sldChg>
      <pc:sldChg chg="addSp delSp modSp new del mod">
        <pc:chgData name="ODL_User 1639903" userId="beaadaaf-4bcd-40b4-ac42-0636097ee0f4" providerId="ADAL" clId="{CD9C2353-0229-40E4-A9FC-9C41538FA32E}" dt="2025-05-22T14:26:21.479" v="8279" actId="47"/>
        <pc:sldMkLst>
          <pc:docMk/>
          <pc:sldMk cId="461181752" sldId="257"/>
        </pc:sldMkLst>
      </pc:sldChg>
      <pc:sldChg chg="addSp delSp modSp add mod modTransition">
        <pc:chgData name="ODL_User 1639903" userId="beaadaaf-4bcd-40b4-ac42-0636097ee0f4" providerId="ADAL" clId="{CD9C2353-0229-40E4-A9FC-9C41538FA32E}" dt="2025-05-19T18:03:38.627" v="2824" actId="1076"/>
        <pc:sldMkLst>
          <pc:docMk/>
          <pc:sldMk cId="188518201" sldId="258"/>
        </pc:sldMkLst>
      </pc:sldChg>
      <pc:sldChg chg="addSp delSp modSp add mod modTransition">
        <pc:chgData name="ODL_User 1639903" userId="beaadaaf-4bcd-40b4-ac42-0636097ee0f4" providerId="ADAL" clId="{CD9C2353-0229-40E4-A9FC-9C41538FA32E}" dt="2025-06-04T13:32:12.590" v="11515" actId="165"/>
        <pc:sldMkLst>
          <pc:docMk/>
          <pc:sldMk cId="1209855271" sldId="259"/>
        </pc:sldMkLst>
        <pc:spChg chg="mod">
          <ac:chgData name="ODL_User 1639903" userId="beaadaaf-4bcd-40b4-ac42-0636097ee0f4" providerId="ADAL" clId="{CD9C2353-0229-40E4-A9FC-9C41538FA32E}" dt="2025-06-04T13:26:53.119" v="11080" actId="1076"/>
          <ac:spMkLst>
            <pc:docMk/>
            <pc:sldMk cId="1209855271" sldId="259"/>
            <ac:spMk id="2" creationId="{52F90236-6113-0534-44C3-D6CF8BEC1BE8}"/>
          </ac:spMkLst>
        </pc:spChg>
        <pc:spChg chg="add mod ord">
          <ac:chgData name="ODL_User 1639903" userId="beaadaaf-4bcd-40b4-ac42-0636097ee0f4" providerId="ADAL" clId="{CD9C2353-0229-40E4-A9FC-9C41538FA32E}" dt="2025-05-19T12:57:21.742" v="658" actId="171"/>
          <ac:spMkLst>
            <pc:docMk/>
            <pc:sldMk cId="1209855271" sldId="259"/>
            <ac:spMk id="4" creationId="{E151FAE8-CA15-A2E3-FAD5-D5817D6F99FB}"/>
          </ac:spMkLst>
        </pc:spChg>
        <pc:spChg chg="add del mod">
          <ac:chgData name="ODL_User 1639903" userId="beaadaaf-4bcd-40b4-ac42-0636097ee0f4" providerId="ADAL" clId="{CD9C2353-0229-40E4-A9FC-9C41538FA32E}" dt="2025-05-19T13:25:41.347" v="983" actId="478"/>
          <ac:spMkLst>
            <pc:docMk/>
            <pc:sldMk cId="1209855271" sldId="259"/>
            <ac:spMk id="5" creationId="{F8601378-D97F-BB72-C4FC-259EA1C2649C}"/>
          </ac:spMkLst>
        </pc:spChg>
        <pc:spChg chg="add mod">
          <ac:chgData name="ODL_User 1639903" userId="beaadaaf-4bcd-40b4-ac42-0636097ee0f4" providerId="ADAL" clId="{CD9C2353-0229-40E4-A9FC-9C41538FA32E}" dt="2025-05-19T12:56:05.691" v="514" actId="14100"/>
          <ac:spMkLst>
            <pc:docMk/>
            <pc:sldMk cId="1209855271" sldId="259"/>
            <ac:spMk id="6" creationId="{783A6CE0-5140-403F-FF92-241330E0AE61}"/>
          </ac:spMkLst>
        </pc:spChg>
        <pc:spChg chg="mod">
          <ac:chgData name="ODL_User 1639903" userId="beaadaaf-4bcd-40b4-ac42-0636097ee0f4" providerId="ADAL" clId="{CD9C2353-0229-40E4-A9FC-9C41538FA32E}" dt="2025-05-19T12:56:40.916" v="520"/>
          <ac:spMkLst>
            <pc:docMk/>
            <pc:sldMk cId="1209855271" sldId="259"/>
            <ac:spMk id="27" creationId="{16418B8A-E045-01E7-AA27-CD6879CD8FCC}"/>
          </ac:spMkLst>
        </pc:spChg>
        <pc:spChg chg="mod">
          <ac:chgData name="ODL_User 1639903" userId="beaadaaf-4bcd-40b4-ac42-0636097ee0f4" providerId="ADAL" clId="{CD9C2353-0229-40E4-A9FC-9C41538FA32E}" dt="2025-05-19T12:56:40.916" v="520"/>
          <ac:spMkLst>
            <pc:docMk/>
            <pc:sldMk cId="1209855271" sldId="259"/>
            <ac:spMk id="28" creationId="{7AB9ADD0-77D7-8687-ED78-3B551AF53BD8}"/>
          </ac:spMkLst>
        </pc:spChg>
        <pc:spChg chg="mod topLvl">
          <ac:chgData name="ODL_User 1639903" userId="beaadaaf-4bcd-40b4-ac42-0636097ee0f4" providerId="ADAL" clId="{CD9C2353-0229-40E4-A9FC-9C41538FA32E}" dt="2025-06-04T13:32:12.590" v="11515" actId="165"/>
          <ac:spMkLst>
            <pc:docMk/>
            <pc:sldMk cId="1209855271" sldId="259"/>
            <ac:spMk id="35" creationId="{2BE21C06-752A-7C20-DDE3-D081DE2FA048}"/>
          </ac:spMkLst>
        </pc:spChg>
        <pc:spChg chg="mod topLvl">
          <ac:chgData name="ODL_User 1639903" userId="beaadaaf-4bcd-40b4-ac42-0636097ee0f4" providerId="ADAL" clId="{CD9C2353-0229-40E4-A9FC-9C41538FA32E}" dt="2025-06-04T13:32:12.590" v="11515" actId="165"/>
          <ac:spMkLst>
            <pc:docMk/>
            <pc:sldMk cId="1209855271" sldId="259"/>
            <ac:spMk id="36" creationId="{644138A0-C880-A74F-F321-393DBE329B5B}"/>
          </ac:spMkLst>
        </pc:spChg>
        <pc:spChg chg="mod topLvl">
          <ac:chgData name="ODL_User 1639903" userId="beaadaaf-4bcd-40b4-ac42-0636097ee0f4" providerId="ADAL" clId="{CD9C2353-0229-40E4-A9FC-9C41538FA32E}" dt="2025-06-04T13:32:12.590" v="11515" actId="165"/>
          <ac:spMkLst>
            <pc:docMk/>
            <pc:sldMk cId="1209855271" sldId="259"/>
            <ac:spMk id="37" creationId="{FB9CD3FE-D0CF-150D-0A42-D8238B46363F}"/>
          </ac:spMkLst>
        </pc:spChg>
        <pc:spChg chg="mod topLvl">
          <ac:chgData name="ODL_User 1639903" userId="beaadaaf-4bcd-40b4-ac42-0636097ee0f4" providerId="ADAL" clId="{CD9C2353-0229-40E4-A9FC-9C41538FA32E}" dt="2025-06-04T13:32:12.590" v="11515" actId="165"/>
          <ac:spMkLst>
            <pc:docMk/>
            <pc:sldMk cId="1209855271" sldId="259"/>
            <ac:spMk id="38" creationId="{1A19DF08-2FE3-CFF8-7128-95911B118893}"/>
          </ac:spMkLst>
        </pc:spChg>
        <pc:spChg chg="mod topLvl">
          <ac:chgData name="ODL_User 1639903" userId="beaadaaf-4bcd-40b4-ac42-0636097ee0f4" providerId="ADAL" clId="{CD9C2353-0229-40E4-A9FC-9C41538FA32E}" dt="2025-06-04T13:32:12.590" v="11515" actId="165"/>
          <ac:spMkLst>
            <pc:docMk/>
            <pc:sldMk cId="1209855271" sldId="259"/>
            <ac:spMk id="39" creationId="{55DBC273-97CC-29C9-7298-4BA28171831E}"/>
          </ac:spMkLst>
        </pc:spChg>
        <pc:spChg chg="mod">
          <ac:chgData name="ODL_User 1639903" userId="beaadaaf-4bcd-40b4-ac42-0636097ee0f4" providerId="ADAL" clId="{CD9C2353-0229-40E4-A9FC-9C41538FA32E}" dt="2025-05-19T12:56:40.916" v="520"/>
          <ac:spMkLst>
            <pc:docMk/>
            <pc:sldMk cId="1209855271" sldId="259"/>
            <ac:spMk id="54" creationId="{C07C36D5-E0D0-CED9-8BE3-F71AB8BCCE79}"/>
          </ac:spMkLst>
        </pc:spChg>
        <pc:spChg chg="mod">
          <ac:chgData name="ODL_User 1639903" userId="beaadaaf-4bcd-40b4-ac42-0636097ee0f4" providerId="ADAL" clId="{CD9C2353-0229-40E4-A9FC-9C41538FA32E}" dt="2025-05-19T12:56:40.916" v="520"/>
          <ac:spMkLst>
            <pc:docMk/>
            <pc:sldMk cId="1209855271" sldId="259"/>
            <ac:spMk id="55" creationId="{0447B42B-75AB-A793-EEFD-B063695BC9E3}"/>
          </ac:spMkLst>
        </pc:spChg>
        <pc:spChg chg="mod">
          <ac:chgData name="ODL_User 1639903" userId="beaadaaf-4bcd-40b4-ac42-0636097ee0f4" providerId="ADAL" clId="{CD9C2353-0229-40E4-A9FC-9C41538FA32E}" dt="2025-05-19T12:56:40.916" v="520"/>
          <ac:spMkLst>
            <pc:docMk/>
            <pc:sldMk cId="1209855271" sldId="259"/>
            <ac:spMk id="57" creationId="{5EDC5D03-2C23-1AD9-39BE-C6E75D052E1F}"/>
          </ac:spMkLst>
        </pc:spChg>
        <pc:spChg chg="mod">
          <ac:chgData name="ODL_User 1639903" userId="beaadaaf-4bcd-40b4-ac42-0636097ee0f4" providerId="ADAL" clId="{CD9C2353-0229-40E4-A9FC-9C41538FA32E}" dt="2025-05-19T12:56:40.916" v="520"/>
          <ac:spMkLst>
            <pc:docMk/>
            <pc:sldMk cId="1209855271" sldId="259"/>
            <ac:spMk id="60" creationId="{601300AD-D96C-4922-4491-80063379180F}"/>
          </ac:spMkLst>
        </pc:spChg>
        <pc:spChg chg="mod">
          <ac:chgData name="ODL_User 1639903" userId="beaadaaf-4bcd-40b4-ac42-0636097ee0f4" providerId="ADAL" clId="{CD9C2353-0229-40E4-A9FC-9C41538FA32E}" dt="2025-05-19T12:56:40.916" v="520"/>
          <ac:spMkLst>
            <pc:docMk/>
            <pc:sldMk cId="1209855271" sldId="259"/>
            <ac:spMk id="62" creationId="{2FC1E7D2-0D07-DC83-FA62-D0EA9BD1DE71}"/>
          </ac:spMkLst>
        </pc:spChg>
        <pc:spChg chg="mod">
          <ac:chgData name="ODL_User 1639903" userId="beaadaaf-4bcd-40b4-ac42-0636097ee0f4" providerId="ADAL" clId="{CD9C2353-0229-40E4-A9FC-9C41538FA32E}" dt="2025-05-19T12:56:40.916" v="520"/>
          <ac:spMkLst>
            <pc:docMk/>
            <pc:sldMk cId="1209855271" sldId="259"/>
            <ac:spMk id="64" creationId="{CB05B418-9003-63CA-516E-DB12EA987482}"/>
          </ac:spMkLst>
        </pc:spChg>
        <pc:spChg chg="mod">
          <ac:chgData name="ODL_User 1639903" userId="beaadaaf-4bcd-40b4-ac42-0636097ee0f4" providerId="ADAL" clId="{CD9C2353-0229-40E4-A9FC-9C41538FA32E}" dt="2025-05-19T12:56:40.916" v="520"/>
          <ac:spMkLst>
            <pc:docMk/>
            <pc:sldMk cId="1209855271" sldId="259"/>
            <ac:spMk id="71" creationId="{AB6EE1DC-319E-61B5-1156-2E6FF252E01B}"/>
          </ac:spMkLst>
        </pc:spChg>
        <pc:spChg chg="mod">
          <ac:chgData name="ODL_User 1639903" userId="beaadaaf-4bcd-40b4-ac42-0636097ee0f4" providerId="ADAL" clId="{CD9C2353-0229-40E4-A9FC-9C41538FA32E}" dt="2025-05-19T12:56:40.916" v="520"/>
          <ac:spMkLst>
            <pc:docMk/>
            <pc:sldMk cId="1209855271" sldId="259"/>
            <ac:spMk id="73" creationId="{914874F8-3F85-A7FA-B72C-32A767D935F3}"/>
          </ac:spMkLst>
        </pc:spChg>
        <pc:grpChg chg="mod">
          <ac:chgData name="ODL_User 1639903" userId="beaadaaf-4bcd-40b4-ac42-0636097ee0f4" providerId="ADAL" clId="{CD9C2353-0229-40E4-A9FC-9C41538FA32E}" dt="2025-05-19T12:50:37.211" v="454" actId="1076"/>
          <ac:grpSpMkLst>
            <pc:docMk/>
            <pc:sldMk cId="1209855271" sldId="259"/>
            <ac:grpSpMk id="3" creationId="{141A72E6-CB0C-28C1-08F8-82FA5AB104A7}"/>
          </ac:grpSpMkLst>
        </pc:grpChg>
        <pc:grpChg chg="mod">
          <ac:chgData name="ODL_User 1639903" userId="beaadaaf-4bcd-40b4-ac42-0636097ee0f4" providerId="ADAL" clId="{CD9C2353-0229-40E4-A9FC-9C41538FA32E}" dt="2025-05-19T12:50:37.211" v="454" actId="1076"/>
          <ac:grpSpMkLst>
            <pc:docMk/>
            <pc:sldMk cId="1209855271" sldId="259"/>
            <ac:grpSpMk id="25" creationId="{B64D3F71-D9F5-9758-802D-6E4A7C769219}"/>
          </ac:grpSpMkLst>
        </pc:grpChg>
        <pc:grpChg chg="mod ord">
          <ac:chgData name="ODL_User 1639903" userId="beaadaaf-4bcd-40b4-ac42-0636097ee0f4" providerId="ADAL" clId="{CD9C2353-0229-40E4-A9FC-9C41538FA32E}" dt="2025-05-19T12:57:08.219" v="632" actId="1037"/>
          <ac:grpSpMkLst>
            <pc:docMk/>
            <pc:sldMk cId="1209855271" sldId="259"/>
            <ac:grpSpMk id="26" creationId="{8300B874-774C-C9CF-0221-4136C609A6C0}"/>
          </ac:grpSpMkLst>
        </pc:grpChg>
        <pc:picChg chg="mod">
          <ac:chgData name="ODL_User 1639903" userId="beaadaaf-4bcd-40b4-ac42-0636097ee0f4" providerId="ADAL" clId="{CD9C2353-0229-40E4-A9FC-9C41538FA32E}" dt="2025-05-19T12:49:04.585" v="414" actId="207"/>
          <ac:picMkLst>
            <pc:docMk/>
            <pc:sldMk cId="1209855271" sldId="259"/>
            <ac:picMk id="8" creationId="{5DC0F87A-D5CD-38D7-F6D6-0F4D6F23AADC}"/>
          </ac:picMkLst>
        </pc:picChg>
        <pc:picChg chg="mod">
          <ac:chgData name="ODL_User 1639903" userId="beaadaaf-4bcd-40b4-ac42-0636097ee0f4" providerId="ADAL" clId="{CD9C2353-0229-40E4-A9FC-9C41538FA32E}" dt="2025-05-19T12:49:04.585" v="414" actId="207"/>
          <ac:picMkLst>
            <pc:docMk/>
            <pc:sldMk cId="1209855271" sldId="259"/>
            <ac:picMk id="10" creationId="{7F4E4C9E-E752-6463-4D2D-EE6C1AA59D68}"/>
          </ac:picMkLst>
        </pc:picChg>
        <pc:picChg chg="mod">
          <ac:chgData name="ODL_User 1639903" userId="beaadaaf-4bcd-40b4-ac42-0636097ee0f4" providerId="ADAL" clId="{CD9C2353-0229-40E4-A9FC-9C41538FA32E}" dt="2025-05-19T12:49:04.585" v="414" actId="207"/>
          <ac:picMkLst>
            <pc:docMk/>
            <pc:sldMk cId="1209855271" sldId="259"/>
            <ac:picMk id="12" creationId="{DA49436D-0DB6-ADB1-4CC3-54D500A22564}"/>
          </ac:picMkLst>
        </pc:picChg>
        <pc:picChg chg="mod">
          <ac:chgData name="ODL_User 1639903" userId="beaadaaf-4bcd-40b4-ac42-0636097ee0f4" providerId="ADAL" clId="{CD9C2353-0229-40E4-A9FC-9C41538FA32E}" dt="2025-05-19T12:49:11.798" v="416" actId="208"/>
          <ac:picMkLst>
            <pc:docMk/>
            <pc:sldMk cId="1209855271" sldId="259"/>
            <ac:picMk id="16" creationId="{F6E11FE1-D254-A778-C120-5EDB0F91B268}"/>
          </ac:picMkLst>
        </pc:picChg>
        <pc:picChg chg="mod">
          <ac:chgData name="ODL_User 1639903" userId="beaadaaf-4bcd-40b4-ac42-0636097ee0f4" providerId="ADAL" clId="{CD9C2353-0229-40E4-A9FC-9C41538FA32E}" dt="2025-05-19T12:49:04.585" v="414" actId="207"/>
          <ac:picMkLst>
            <pc:docMk/>
            <pc:sldMk cId="1209855271" sldId="259"/>
            <ac:picMk id="18" creationId="{BC318851-B44B-CDCA-33B8-0D7186CC1C08}"/>
          </ac:picMkLst>
        </pc:picChg>
        <pc:picChg chg="mod">
          <ac:chgData name="ODL_User 1639903" userId="beaadaaf-4bcd-40b4-ac42-0636097ee0f4" providerId="ADAL" clId="{CD9C2353-0229-40E4-A9FC-9C41538FA32E}" dt="2025-05-19T12:49:08.534" v="415" actId="207"/>
          <ac:picMkLst>
            <pc:docMk/>
            <pc:sldMk cId="1209855271" sldId="259"/>
            <ac:picMk id="20" creationId="{6CA1CF42-AA4D-87E0-2A00-301867224BBD}"/>
          </ac:picMkLst>
        </pc:picChg>
      </pc:sldChg>
      <pc:sldChg chg="addSp delSp modSp add del mod ord modAnim">
        <pc:chgData name="ODL_User 1639903" userId="beaadaaf-4bcd-40b4-ac42-0636097ee0f4" providerId="ADAL" clId="{CD9C2353-0229-40E4-A9FC-9C41538FA32E}" dt="2025-05-19T12:57:44.737" v="659" actId="47"/>
        <pc:sldMkLst>
          <pc:docMk/>
          <pc:sldMk cId="2888439249" sldId="260"/>
        </pc:sldMkLst>
      </pc:sldChg>
      <pc:sldChg chg="addSp delSp modSp add del mod">
        <pc:chgData name="ODL_User 1639903" userId="beaadaaf-4bcd-40b4-ac42-0636097ee0f4" providerId="ADAL" clId="{CD9C2353-0229-40E4-A9FC-9C41538FA32E}" dt="2025-05-21T19:32:17.674" v="3885"/>
        <pc:sldMkLst>
          <pc:docMk/>
          <pc:sldMk cId="3633225300" sldId="260"/>
        </pc:sldMkLst>
        <pc:spChg chg="mod">
          <ac:chgData name="ODL_User 1639903" userId="beaadaaf-4bcd-40b4-ac42-0636097ee0f4" providerId="ADAL" clId="{CD9C2353-0229-40E4-A9FC-9C41538FA32E}" dt="2025-05-19T12:58:23.242" v="665" actId="208"/>
          <ac:spMkLst>
            <pc:docMk/>
            <pc:sldMk cId="3633225300" sldId="260"/>
            <ac:spMk id="2" creationId="{72A6D304-18FF-7C3A-423E-B589863CA5D4}"/>
          </ac:spMkLst>
        </pc:spChg>
        <pc:spChg chg="mod">
          <ac:chgData name="ODL_User 1639903" userId="beaadaaf-4bcd-40b4-ac42-0636097ee0f4" providerId="ADAL" clId="{CD9C2353-0229-40E4-A9FC-9C41538FA32E}" dt="2025-05-19T12:58:14.244" v="663" actId="207"/>
          <ac:spMkLst>
            <pc:docMk/>
            <pc:sldMk cId="3633225300" sldId="260"/>
            <ac:spMk id="4" creationId="{649E776B-9BD0-B58E-45A7-263B83530B96}"/>
          </ac:spMkLst>
        </pc:spChg>
        <pc:spChg chg="add del mod ord">
          <ac:chgData name="ODL_User 1639903" userId="beaadaaf-4bcd-40b4-ac42-0636097ee0f4" providerId="ADAL" clId="{CD9C2353-0229-40E4-A9FC-9C41538FA32E}" dt="2025-05-19T13:23:46.226" v="908" actId="170"/>
          <ac:spMkLst>
            <pc:docMk/>
            <pc:sldMk cId="3633225300" sldId="260"/>
            <ac:spMk id="6" creationId="{F8F80E6B-5E24-547E-B032-08C07CC30080}"/>
          </ac:spMkLst>
        </pc:spChg>
        <pc:spChg chg="add mod">
          <ac:chgData name="ODL_User 1639903" userId="beaadaaf-4bcd-40b4-ac42-0636097ee0f4" providerId="ADAL" clId="{CD9C2353-0229-40E4-A9FC-9C41538FA32E}" dt="2025-05-21T19:32:17.674" v="3885"/>
          <ac:spMkLst>
            <pc:docMk/>
            <pc:sldMk cId="3633225300" sldId="260"/>
            <ac:spMk id="26" creationId="{B8D2128D-8160-AAAB-26A4-DF105A33D124}"/>
          </ac:spMkLst>
        </pc:spChg>
        <pc:spChg chg="mod">
          <ac:chgData name="ODL_User 1639903" userId="beaadaaf-4bcd-40b4-ac42-0636097ee0f4" providerId="ADAL" clId="{CD9C2353-0229-40E4-A9FC-9C41538FA32E}" dt="2025-05-19T13:06:56.651" v="843" actId="1035"/>
          <ac:spMkLst>
            <pc:docMk/>
            <pc:sldMk cId="3633225300" sldId="260"/>
            <ac:spMk id="53" creationId="{29910669-4284-862B-8DAF-C366DB7AAABF}"/>
          </ac:spMkLst>
        </pc:spChg>
        <pc:spChg chg="mod">
          <ac:chgData name="ODL_User 1639903" userId="beaadaaf-4bcd-40b4-ac42-0636097ee0f4" providerId="ADAL" clId="{CD9C2353-0229-40E4-A9FC-9C41538FA32E}" dt="2025-05-19T13:06:52.608" v="808"/>
          <ac:spMkLst>
            <pc:docMk/>
            <pc:sldMk cId="3633225300" sldId="260"/>
            <ac:spMk id="87" creationId="{08F34884-262A-BD90-45D6-197BE606B6A5}"/>
          </ac:spMkLst>
        </pc:spChg>
        <pc:spChg chg="mod">
          <ac:chgData name="ODL_User 1639903" userId="beaadaaf-4bcd-40b4-ac42-0636097ee0f4" providerId="ADAL" clId="{CD9C2353-0229-40E4-A9FC-9C41538FA32E}" dt="2025-05-19T13:06:52.608" v="808"/>
          <ac:spMkLst>
            <pc:docMk/>
            <pc:sldMk cId="3633225300" sldId="260"/>
            <ac:spMk id="88" creationId="{EB669BC1-404B-46C3-6A32-90540BBFFBF2}"/>
          </ac:spMkLst>
        </pc:spChg>
        <pc:spChg chg="mod">
          <ac:chgData name="ODL_User 1639903" userId="beaadaaf-4bcd-40b4-ac42-0636097ee0f4" providerId="ADAL" clId="{CD9C2353-0229-40E4-A9FC-9C41538FA32E}" dt="2025-05-19T13:06:52.608" v="808"/>
          <ac:spMkLst>
            <pc:docMk/>
            <pc:sldMk cId="3633225300" sldId="260"/>
            <ac:spMk id="89" creationId="{A07DE11E-C730-754D-EEA6-709010993A1A}"/>
          </ac:spMkLst>
        </pc:spChg>
        <pc:spChg chg="mod">
          <ac:chgData name="ODL_User 1639903" userId="beaadaaf-4bcd-40b4-ac42-0636097ee0f4" providerId="ADAL" clId="{CD9C2353-0229-40E4-A9FC-9C41538FA32E}" dt="2025-05-19T13:06:52.608" v="808"/>
          <ac:spMkLst>
            <pc:docMk/>
            <pc:sldMk cId="3633225300" sldId="260"/>
            <ac:spMk id="90" creationId="{3F353970-CD47-2391-E5D4-9BBA3D30C3B2}"/>
          </ac:spMkLst>
        </pc:spChg>
        <pc:spChg chg="mod">
          <ac:chgData name="ODL_User 1639903" userId="beaadaaf-4bcd-40b4-ac42-0636097ee0f4" providerId="ADAL" clId="{CD9C2353-0229-40E4-A9FC-9C41538FA32E}" dt="2025-05-19T13:06:52.608" v="808"/>
          <ac:spMkLst>
            <pc:docMk/>
            <pc:sldMk cId="3633225300" sldId="260"/>
            <ac:spMk id="93" creationId="{100A37DB-09B4-8B50-4218-90AF1D810E76}"/>
          </ac:spMkLst>
        </pc:spChg>
        <pc:spChg chg="mod">
          <ac:chgData name="ODL_User 1639903" userId="beaadaaf-4bcd-40b4-ac42-0636097ee0f4" providerId="ADAL" clId="{CD9C2353-0229-40E4-A9FC-9C41538FA32E}" dt="2025-05-19T13:06:52.608" v="808"/>
          <ac:spMkLst>
            <pc:docMk/>
            <pc:sldMk cId="3633225300" sldId="260"/>
            <ac:spMk id="94" creationId="{5150AB09-B905-5D9B-31EF-3BA8AEDBA5B8}"/>
          </ac:spMkLst>
        </pc:spChg>
        <pc:spChg chg="mod">
          <ac:chgData name="ODL_User 1639903" userId="beaadaaf-4bcd-40b4-ac42-0636097ee0f4" providerId="ADAL" clId="{CD9C2353-0229-40E4-A9FC-9C41538FA32E}" dt="2025-05-19T13:06:52.608" v="808"/>
          <ac:spMkLst>
            <pc:docMk/>
            <pc:sldMk cId="3633225300" sldId="260"/>
            <ac:spMk id="95" creationId="{F1F49C0C-263E-ACA1-9363-537BB2A74A1C}"/>
          </ac:spMkLst>
        </pc:spChg>
        <pc:spChg chg="mod">
          <ac:chgData name="ODL_User 1639903" userId="beaadaaf-4bcd-40b4-ac42-0636097ee0f4" providerId="ADAL" clId="{CD9C2353-0229-40E4-A9FC-9C41538FA32E}" dt="2025-05-19T13:06:52.608" v="808"/>
          <ac:spMkLst>
            <pc:docMk/>
            <pc:sldMk cId="3633225300" sldId="260"/>
            <ac:spMk id="96" creationId="{A80619DA-A7F6-563B-25DE-04DAC44709E0}"/>
          </ac:spMkLst>
        </pc:spChg>
        <pc:spChg chg="mod">
          <ac:chgData name="ODL_User 1639903" userId="beaadaaf-4bcd-40b4-ac42-0636097ee0f4" providerId="ADAL" clId="{CD9C2353-0229-40E4-A9FC-9C41538FA32E}" dt="2025-05-19T13:06:52.608" v="808"/>
          <ac:spMkLst>
            <pc:docMk/>
            <pc:sldMk cId="3633225300" sldId="260"/>
            <ac:spMk id="97" creationId="{FCCC2C8C-92A9-6DC1-704D-A13B69F48519}"/>
          </ac:spMkLst>
        </pc:spChg>
        <pc:spChg chg="add mod">
          <ac:chgData name="ODL_User 1639903" userId="beaadaaf-4bcd-40b4-ac42-0636097ee0f4" providerId="ADAL" clId="{CD9C2353-0229-40E4-A9FC-9C41538FA32E}" dt="2025-05-19T13:27:02.426" v="1013" actId="208"/>
          <ac:spMkLst>
            <pc:docMk/>
            <pc:sldMk cId="3633225300" sldId="260"/>
            <ac:spMk id="100" creationId="{5A39FC70-50B6-7E5A-8BA2-3F3840EEE9D5}"/>
          </ac:spMkLst>
        </pc:spChg>
        <pc:grpChg chg="mod">
          <ac:chgData name="ODL_User 1639903" userId="beaadaaf-4bcd-40b4-ac42-0636097ee0f4" providerId="ADAL" clId="{CD9C2353-0229-40E4-A9FC-9C41538FA32E}" dt="2025-05-19T12:58:09.244" v="662" actId="207"/>
          <ac:grpSpMkLst>
            <pc:docMk/>
            <pc:sldMk cId="3633225300" sldId="260"/>
            <ac:grpSpMk id="3" creationId="{F1A13540-F997-4873-985C-23104ABB524F}"/>
          </ac:grpSpMkLst>
        </pc:grpChg>
        <pc:grpChg chg="mod">
          <ac:chgData name="ODL_User 1639903" userId="beaadaaf-4bcd-40b4-ac42-0636097ee0f4" providerId="ADAL" clId="{CD9C2353-0229-40E4-A9FC-9C41538FA32E}" dt="2025-05-19T13:06:56.651" v="843" actId="1035"/>
          <ac:grpSpMkLst>
            <pc:docMk/>
            <pc:sldMk cId="3633225300" sldId="260"/>
            <ac:grpSpMk id="76" creationId="{7C9FD74D-6C28-6C92-654D-588E5B08F57B}"/>
          </ac:grpSpMkLst>
        </pc:grpChg>
        <pc:picChg chg="add mod">
          <ac:chgData name="ODL_User 1639903" userId="beaadaaf-4bcd-40b4-ac42-0636097ee0f4" providerId="ADAL" clId="{CD9C2353-0229-40E4-A9FC-9C41538FA32E}" dt="2025-05-21T19:30:21.213" v="3796"/>
          <ac:picMkLst>
            <pc:docMk/>
            <pc:sldMk cId="3633225300" sldId="260"/>
            <ac:picMk id="5" creationId="{23125F67-28FA-5BFC-E0EB-DA2647DD4FBF}"/>
          </ac:picMkLst>
        </pc:picChg>
        <pc:picChg chg="mod">
          <ac:chgData name="ODL_User 1639903" userId="beaadaaf-4bcd-40b4-ac42-0636097ee0f4" providerId="ADAL" clId="{CD9C2353-0229-40E4-A9FC-9C41538FA32E}" dt="2025-05-19T12:58:09.244" v="662" actId="207"/>
          <ac:picMkLst>
            <pc:docMk/>
            <pc:sldMk cId="3633225300" sldId="260"/>
            <ac:picMk id="8" creationId="{79020DB4-F959-CF7B-3AF7-C1C374F7B5CF}"/>
          </ac:picMkLst>
        </pc:picChg>
        <pc:picChg chg="mod">
          <ac:chgData name="ODL_User 1639903" userId="beaadaaf-4bcd-40b4-ac42-0636097ee0f4" providerId="ADAL" clId="{CD9C2353-0229-40E4-A9FC-9C41538FA32E}" dt="2025-05-19T12:58:09.244" v="662" actId="207"/>
          <ac:picMkLst>
            <pc:docMk/>
            <pc:sldMk cId="3633225300" sldId="260"/>
            <ac:picMk id="10" creationId="{55957E91-A2D5-A40F-8C7B-FEB2CBEB3555}"/>
          </ac:picMkLst>
        </pc:picChg>
        <pc:picChg chg="mod">
          <ac:chgData name="ODL_User 1639903" userId="beaadaaf-4bcd-40b4-ac42-0636097ee0f4" providerId="ADAL" clId="{CD9C2353-0229-40E4-A9FC-9C41538FA32E}" dt="2025-05-19T12:58:09.244" v="662" actId="207"/>
          <ac:picMkLst>
            <pc:docMk/>
            <pc:sldMk cId="3633225300" sldId="260"/>
            <ac:picMk id="12" creationId="{74162374-45A7-3C3D-8233-20E8A670BCAA}"/>
          </ac:picMkLst>
        </pc:picChg>
        <pc:picChg chg="mod">
          <ac:chgData name="ODL_User 1639903" userId="beaadaaf-4bcd-40b4-ac42-0636097ee0f4" providerId="ADAL" clId="{CD9C2353-0229-40E4-A9FC-9C41538FA32E}" dt="2025-05-19T12:58:09.244" v="662" actId="207"/>
          <ac:picMkLst>
            <pc:docMk/>
            <pc:sldMk cId="3633225300" sldId="260"/>
            <ac:picMk id="14" creationId="{4C6E4EA8-27ED-3A09-EC15-E7BE123AE359}"/>
          </ac:picMkLst>
        </pc:picChg>
        <pc:picChg chg="mod">
          <ac:chgData name="ODL_User 1639903" userId="beaadaaf-4bcd-40b4-ac42-0636097ee0f4" providerId="ADAL" clId="{CD9C2353-0229-40E4-A9FC-9C41538FA32E}" dt="2025-05-19T13:03:58.687" v="739" actId="208"/>
          <ac:picMkLst>
            <pc:docMk/>
            <pc:sldMk cId="3633225300" sldId="260"/>
            <ac:picMk id="16" creationId="{20E01824-49A1-0AE5-C34C-C0635F681A34}"/>
          </ac:picMkLst>
        </pc:picChg>
        <pc:picChg chg="mod">
          <ac:chgData name="ODL_User 1639903" userId="beaadaaf-4bcd-40b4-ac42-0636097ee0f4" providerId="ADAL" clId="{CD9C2353-0229-40E4-A9FC-9C41538FA32E}" dt="2025-05-19T12:58:09.244" v="662" actId="207"/>
          <ac:picMkLst>
            <pc:docMk/>
            <pc:sldMk cId="3633225300" sldId="260"/>
            <ac:picMk id="18" creationId="{3DFA7956-03F5-DC54-643B-093B1D97E79F}"/>
          </ac:picMkLst>
        </pc:picChg>
        <pc:picChg chg="mod">
          <ac:chgData name="ODL_User 1639903" userId="beaadaaf-4bcd-40b4-ac42-0636097ee0f4" providerId="ADAL" clId="{CD9C2353-0229-40E4-A9FC-9C41538FA32E}" dt="2025-05-19T12:58:09.244" v="662" actId="207"/>
          <ac:picMkLst>
            <pc:docMk/>
            <pc:sldMk cId="3633225300" sldId="260"/>
            <ac:picMk id="20" creationId="{0E85EF85-FC16-276B-8B4C-A83D204D6FD5}"/>
          </ac:picMkLst>
        </pc:picChg>
        <pc:cxnChg chg="add mod">
          <ac:chgData name="ODL_User 1639903" userId="beaadaaf-4bcd-40b4-ac42-0636097ee0f4" providerId="ADAL" clId="{CD9C2353-0229-40E4-A9FC-9C41538FA32E}" dt="2025-05-19T13:28:10.742" v="1156" actId="1037"/>
          <ac:cxnSpMkLst>
            <pc:docMk/>
            <pc:sldMk cId="3633225300" sldId="260"/>
            <ac:cxnSpMk id="99" creationId="{05DD63D1-4E1C-E097-B441-7DE14409A0EF}"/>
          </ac:cxnSpMkLst>
        </pc:cxnChg>
      </pc:sldChg>
      <pc:sldChg chg="addSp delSp modSp add mod">
        <pc:chgData name="ODL_User 1639903" userId="beaadaaf-4bcd-40b4-ac42-0636097ee0f4" providerId="ADAL" clId="{CD9C2353-0229-40E4-A9FC-9C41538FA32E}" dt="2025-06-04T20:28:38.206" v="13729" actId="208"/>
        <pc:sldMkLst>
          <pc:docMk/>
          <pc:sldMk cId="2593438893" sldId="261"/>
        </pc:sldMkLst>
        <pc:spChg chg="add del mod ord">
          <ac:chgData name="ODL_User 1639903" userId="beaadaaf-4bcd-40b4-ac42-0636097ee0f4" providerId="ADAL" clId="{CD9C2353-0229-40E4-A9FC-9C41538FA32E}" dt="2025-06-04T16:51:35.423" v="13351" actId="171"/>
          <ac:spMkLst>
            <pc:docMk/>
            <pc:sldMk cId="2593438893" sldId="261"/>
            <ac:spMk id="2" creationId="{15FAA445-2210-1192-2205-18D01DA6DF3A}"/>
          </ac:spMkLst>
        </pc:spChg>
        <pc:spChg chg="add mod">
          <ac:chgData name="ODL_User 1639903" userId="beaadaaf-4bcd-40b4-ac42-0636097ee0f4" providerId="ADAL" clId="{CD9C2353-0229-40E4-A9FC-9C41538FA32E}" dt="2025-05-19T13:06:17.356" v="798" actId="208"/>
          <ac:spMkLst>
            <pc:docMk/>
            <pc:sldMk cId="2593438893" sldId="261"/>
            <ac:spMk id="30" creationId="{7E7659D9-DA8A-E192-3CEB-6EE080F073D6}"/>
          </ac:spMkLst>
        </pc:spChg>
        <pc:spChg chg="add mod">
          <ac:chgData name="ODL_User 1639903" userId="beaadaaf-4bcd-40b4-ac42-0636097ee0f4" providerId="ADAL" clId="{CD9C2353-0229-40E4-A9FC-9C41538FA32E}" dt="2025-05-19T13:03:21.539" v="736" actId="1036"/>
          <ac:spMkLst>
            <pc:docMk/>
            <pc:sldMk cId="2593438893" sldId="261"/>
            <ac:spMk id="32" creationId="{474265B3-0E1E-5645-5732-F676E737686C}"/>
          </ac:spMkLst>
        </pc:spChg>
        <pc:spChg chg="mod">
          <ac:chgData name="ODL_User 1639903" userId="beaadaaf-4bcd-40b4-ac42-0636097ee0f4" providerId="ADAL" clId="{CD9C2353-0229-40E4-A9FC-9C41538FA32E}" dt="2025-05-19T13:02:55.295" v="722" actId="207"/>
          <ac:spMkLst>
            <pc:docMk/>
            <pc:sldMk cId="2593438893" sldId="261"/>
            <ac:spMk id="34" creationId="{D830CEC1-28EF-D8D5-5233-A3686883FC33}"/>
          </ac:spMkLst>
        </pc:spChg>
        <pc:spChg chg="mod">
          <ac:chgData name="ODL_User 1639903" userId="beaadaaf-4bcd-40b4-ac42-0636097ee0f4" providerId="ADAL" clId="{CD9C2353-0229-40E4-A9FC-9C41538FA32E}" dt="2025-05-19T13:02:55.295" v="722" actId="207"/>
          <ac:spMkLst>
            <pc:docMk/>
            <pc:sldMk cId="2593438893" sldId="261"/>
            <ac:spMk id="35" creationId="{1B59E69B-C3EA-239B-24EF-08155A249588}"/>
          </ac:spMkLst>
        </pc:spChg>
        <pc:spChg chg="mod">
          <ac:chgData name="ODL_User 1639903" userId="beaadaaf-4bcd-40b4-ac42-0636097ee0f4" providerId="ADAL" clId="{CD9C2353-0229-40E4-A9FC-9C41538FA32E}" dt="2025-05-19T13:02:55.295" v="722" actId="207"/>
          <ac:spMkLst>
            <pc:docMk/>
            <pc:sldMk cId="2593438893" sldId="261"/>
            <ac:spMk id="36" creationId="{F7A3CC63-FECB-61D7-0BF5-B3918B709F9D}"/>
          </ac:spMkLst>
        </pc:spChg>
        <pc:spChg chg="mod">
          <ac:chgData name="ODL_User 1639903" userId="beaadaaf-4bcd-40b4-ac42-0636097ee0f4" providerId="ADAL" clId="{CD9C2353-0229-40E4-A9FC-9C41538FA32E}" dt="2025-05-19T13:02:55.295" v="722" actId="207"/>
          <ac:spMkLst>
            <pc:docMk/>
            <pc:sldMk cId="2593438893" sldId="261"/>
            <ac:spMk id="37" creationId="{BB41596B-A33A-6F03-D286-7B97BD888F76}"/>
          </ac:spMkLst>
        </pc:spChg>
        <pc:spChg chg="mod">
          <ac:chgData name="ODL_User 1639903" userId="beaadaaf-4bcd-40b4-ac42-0636097ee0f4" providerId="ADAL" clId="{CD9C2353-0229-40E4-A9FC-9C41538FA32E}" dt="2025-05-19T13:02:55.295" v="722" actId="207"/>
          <ac:spMkLst>
            <pc:docMk/>
            <pc:sldMk cId="2593438893" sldId="261"/>
            <ac:spMk id="38" creationId="{F885909C-1095-02F1-B07B-CB48DCC31572}"/>
          </ac:spMkLst>
        </pc:spChg>
        <pc:spChg chg="mod">
          <ac:chgData name="ODL_User 1639903" userId="beaadaaf-4bcd-40b4-ac42-0636097ee0f4" providerId="ADAL" clId="{CD9C2353-0229-40E4-A9FC-9C41538FA32E}" dt="2025-05-19T13:02:55.295" v="722" actId="207"/>
          <ac:spMkLst>
            <pc:docMk/>
            <pc:sldMk cId="2593438893" sldId="261"/>
            <ac:spMk id="39" creationId="{320FC8D4-C1F4-5558-ED9D-D8B7E4ED002A}"/>
          </ac:spMkLst>
        </pc:spChg>
        <pc:spChg chg="mod">
          <ac:chgData name="ODL_User 1639903" userId="beaadaaf-4bcd-40b4-ac42-0636097ee0f4" providerId="ADAL" clId="{CD9C2353-0229-40E4-A9FC-9C41538FA32E}" dt="2025-05-19T13:02:55.295" v="722" actId="207"/>
          <ac:spMkLst>
            <pc:docMk/>
            <pc:sldMk cId="2593438893" sldId="261"/>
            <ac:spMk id="41" creationId="{4054A3BC-DA3C-7254-C646-426B0AE4F273}"/>
          </ac:spMkLst>
        </pc:spChg>
        <pc:spChg chg="mod">
          <ac:chgData name="ODL_User 1639903" userId="beaadaaf-4bcd-40b4-ac42-0636097ee0f4" providerId="ADAL" clId="{CD9C2353-0229-40E4-A9FC-9C41538FA32E}" dt="2025-05-19T13:02:55.295" v="722" actId="207"/>
          <ac:spMkLst>
            <pc:docMk/>
            <pc:sldMk cId="2593438893" sldId="261"/>
            <ac:spMk id="42" creationId="{F58B089E-08C6-491F-DED3-453AAEE6462E}"/>
          </ac:spMkLst>
        </pc:spChg>
        <pc:spChg chg="mod">
          <ac:chgData name="ODL_User 1639903" userId="beaadaaf-4bcd-40b4-ac42-0636097ee0f4" providerId="ADAL" clId="{CD9C2353-0229-40E4-A9FC-9C41538FA32E}" dt="2025-05-19T13:02:55.295" v="722" actId="207"/>
          <ac:spMkLst>
            <pc:docMk/>
            <pc:sldMk cId="2593438893" sldId="261"/>
            <ac:spMk id="43" creationId="{7EDB5497-D11B-B98F-40B9-4A7EF92E9F9E}"/>
          </ac:spMkLst>
        </pc:spChg>
        <pc:spChg chg="mod">
          <ac:chgData name="ODL_User 1639903" userId="beaadaaf-4bcd-40b4-ac42-0636097ee0f4" providerId="ADAL" clId="{CD9C2353-0229-40E4-A9FC-9C41538FA32E}" dt="2025-05-19T13:02:55.295" v="722" actId="207"/>
          <ac:spMkLst>
            <pc:docMk/>
            <pc:sldMk cId="2593438893" sldId="261"/>
            <ac:spMk id="44" creationId="{9826DC7E-7F16-8E65-BA38-9902AB7EAE06}"/>
          </ac:spMkLst>
        </pc:spChg>
        <pc:spChg chg="add mod">
          <ac:chgData name="ODL_User 1639903" userId="beaadaaf-4bcd-40b4-ac42-0636097ee0f4" providerId="ADAL" clId="{CD9C2353-0229-40E4-A9FC-9C41538FA32E}" dt="2025-05-19T13:25:02.687" v="980" actId="1036"/>
          <ac:spMkLst>
            <pc:docMk/>
            <pc:sldMk cId="2593438893" sldId="261"/>
            <ac:spMk id="81" creationId="{05532C22-0FAE-FB83-C799-5B8903608402}"/>
          </ac:spMkLst>
        </pc:spChg>
        <pc:spChg chg="mod">
          <ac:chgData name="ODL_User 1639903" userId="beaadaaf-4bcd-40b4-ac42-0636097ee0f4" providerId="ADAL" clId="{CD9C2353-0229-40E4-A9FC-9C41538FA32E}" dt="2025-05-19T13:24:58.895" v="913"/>
          <ac:spMkLst>
            <pc:docMk/>
            <pc:sldMk cId="2593438893" sldId="261"/>
            <ac:spMk id="83" creationId="{1D07CA3E-8BE7-D0F7-1203-AF4A5B70ACB7}"/>
          </ac:spMkLst>
        </pc:spChg>
        <pc:spChg chg="mod">
          <ac:chgData name="ODL_User 1639903" userId="beaadaaf-4bcd-40b4-ac42-0636097ee0f4" providerId="ADAL" clId="{CD9C2353-0229-40E4-A9FC-9C41538FA32E}" dt="2025-05-19T13:24:58.895" v="913"/>
          <ac:spMkLst>
            <pc:docMk/>
            <pc:sldMk cId="2593438893" sldId="261"/>
            <ac:spMk id="85" creationId="{0577080F-1E23-5E27-644B-9E3E642CE574}"/>
          </ac:spMkLst>
        </pc:spChg>
        <pc:spChg chg="mod">
          <ac:chgData name="ODL_User 1639903" userId="beaadaaf-4bcd-40b4-ac42-0636097ee0f4" providerId="ADAL" clId="{CD9C2353-0229-40E4-A9FC-9C41538FA32E}" dt="2025-05-19T13:24:58.895" v="913"/>
          <ac:spMkLst>
            <pc:docMk/>
            <pc:sldMk cId="2593438893" sldId="261"/>
            <ac:spMk id="86" creationId="{F0F4DBC5-B396-349B-8E93-F2F708C6C6EF}"/>
          </ac:spMkLst>
        </pc:spChg>
        <pc:spChg chg="mod">
          <ac:chgData name="ODL_User 1639903" userId="beaadaaf-4bcd-40b4-ac42-0636097ee0f4" providerId="ADAL" clId="{CD9C2353-0229-40E4-A9FC-9C41538FA32E}" dt="2025-05-19T13:24:58.895" v="913"/>
          <ac:spMkLst>
            <pc:docMk/>
            <pc:sldMk cId="2593438893" sldId="261"/>
            <ac:spMk id="87" creationId="{80878488-3ABE-09B7-C662-E310389BA73B}"/>
          </ac:spMkLst>
        </pc:spChg>
        <pc:spChg chg="mod">
          <ac:chgData name="ODL_User 1639903" userId="beaadaaf-4bcd-40b4-ac42-0636097ee0f4" providerId="ADAL" clId="{CD9C2353-0229-40E4-A9FC-9C41538FA32E}" dt="2025-05-19T13:24:58.895" v="913"/>
          <ac:spMkLst>
            <pc:docMk/>
            <pc:sldMk cId="2593438893" sldId="261"/>
            <ac:spMk id="89" creationId="{6D7A114D-2551-23CA-731B-CBF6F4DD07AF}"/>
          </ac:spMkLst>
        </pc:spChg>
        <pc:spChg chg="mod">
          <ac:chgData name="ODL_User 1639903" userId="beaadaaf-4bcd-40b4-ac42-0636097ee0f4" providerId="ADAL" clId="{CD9C2353-0229-40E4-A9FC-9C41538FA32E}" dt="2025-05-19T13:24:58.895" v="913"/>
          <ac:spMkLst>
            <pc:docMk/>
            <pc:sldMk cId="2593438893" sldId="261"/>
            <ac:spMk id="90" creationId="{DC3613E0-B556-1E75-D36E-30E95E5FB270}"/>
          </ac:spMkLst>
        </pc:spChg>
        <pc:spChg chg="mod">
          <ac:chgData name="ODL_User 1639903" userId="beaadaaf-4bcd-40b4-ac42-0636097ee0f4" providerId="ADAL" clId="{CD9C2353-0229-40E4-A9FC-9C41538FA32E}" dt="2025-05-19T13:24:58.895" v="913"/>
          <ac:spMkLst>
            <pc:docMk/>
            <pc:sldMk cId="2593438893" sldId="261"/>
            <ac:spMk id="91" creationId="{BDB6FFE7-6A45-F4A4-8E84-B12D4A708B7E}"/>
          </ac:spMkLst>
        </pc:spChg>
        <pc:spChg chg="mod">
          <ac:chgData name="ODL_User 1639903" userId="beaadaaf-4bcd-40b4-ac42-0636097ee0f4" providerId="ADAL" clId="{CD9C2353-0229-40E4-A9FC-9C41538FA32E}" dt="2025-05-19T13:24:58.895" v="913"/>
          <ac:spMkLst>
            <pc:docMk/>
            <pc:sldMk cId="2593438893" sldId="261"/>
            <ac:spMk id="92" creationId="{3E0515DB-CD38-36B2-2D0A-2C654BFC9824}"/>
          </ac:spMkLst>
        </pc:spChg>
        <pc:spChg chg="mod">
          <ac:chgData name="ODL_User 1639903" userId="beaadaaf-4bcd-40b4-ac42-0636097ee0f4" providerId="ADAL" clId="{CD9C2353-0229-40E4-A9FC-9C41538FA32E}" dt="2025-05-19T13:24:58.895" v="913"/>
          <ac:spMkLst>
            <pc:docMk/>
            <pc:sldMk cId="2593438893" sldId="261"/>
            <ac:spMk id="93" creationId="{0EF27D10-5334-5A04-05BC-8ECBAF1FF7CE}"/>
          </ac:spMkLst>
        </pc:spChg>
        <pc:spChg chg="add mod">
          <ac:chgData name="ODL_User 1639903" userId="beaadaaf-4bcd-40b4-ac42-0636097ee0f4" providerId="ADAL" clId="{CD9C2353-0229-40E4-A9FC-9C41538FA32E}" dt="2025-05-19T13:27:37.151" v="1149" actId="1035"/>
          <ac:spMkLst>
            <pc:docMk/>
            <pc:sldMk cId="2593438893" sldId="261"/>
            <ac:spMk id="106" creationId="{DDD81674-AC33-C844-D49C-35FA58C37713}"/>
          </ac:spMkLst>
        </pc:spChg>
        <pc:spChg chg="add mod">
          <ac:chgData name="ODL_User 1639903" userId="beaadaaf-4bcd-40b4-ac42-0636097ee0f4" providerId="ADAL" clId="{CD9C2353-0229-40E4-A9FC-9C41538FA32E}" dt="2025-06-04T20:28:38.206" v="13729" actId="208"/>
          <ac:spMkLst>
            <pc:docMk/>
            <pc:sldMk cId="2593438893" sldId="261"/>
            <ac:spMk id="112" creationId="{66E76144-CA32-A739-6791-CF601D2A6622}"/>
          </ac:spMkLst>
        </pc:spChg>
        <pc:spChg chg="mod">
          <ac:chgData name="ODL_User 1639903" userId="beaadaaf-4bcd-40b4-ac42-0636097ee0f4" providerId="ADAL" clId="{CD9C2353-0229-40E4-A9FC-9C41538FA32E}" dt="2025-05-19T13:53:26.551" v="1732" actId="1076"/>
          <ac:spMkLst>
            <pc:docMk/>
            <pc:sldMk cId="2593438893" sldId="261"/>
            <ac:spMk id="209" creationId="{CEF0A8F8-2A86-D5A1-87B7-82476AA047AD}"/>
          </ac:spMkLst>
        </pc:spChg>
        <pc:spChg chg="mod">
          <ac:chgData name="ODL_User 1639903" userId="beaadaaf-4bcd-40b4-ac42-0636097ee0f4" providerId="ADAL" clId="{CD9C2353-0229-40E4-A9FC-9C41538FA32E}" dt="2025-05-19T14:04:21.401" v="2146" actId="20577"/>
          <ac:spMkLst>
            <pc:docMk/>
            <pc:sldMk cId="2593438893" sldId="261"/>
            <ac:spMk id="210" creationId="{F243536F-74DF-B87C-2C0E-6E7C97DDC295}"/>
          </ac:spMkLst>
        </pc:spChg>
        <pc:spChg chg="mod">
          <ac:chgData name="ODL_User 1639903" userId="beaadaaf-4bcd-40b4-ac42-0636097ee0f4" providerId="ADAL" clId="{CD9C2353-0229-40E4-A9FC-9C41538FA32E}" dt="2025-05-19T13:53:19.412" v="1731"/>
          <ac:spMkLst>
            <pc:docMk/>
            <pc:sldMk cId="2593438893" sldId="261"/>
            <ac:spMk id="222" creationId="{EB3845B9-BE0C-D06A-5D76-30117C2F87DD}"/>
          </ac:spMkLst>
        </pc:spChg>
        <pc:spChg chg="mod">
          <ac:chgData name="ODL_User 1639903" userId="beaadaaf-4bcd-40b4-ac42-0636097ee0f4" providerId="ADAL" clId="{CD9C2353-0229-40E4-A9FC-9C41538FA32E}" dt="2025-05-19T13:53:19.412" v="1731"/>
          <ac:spMkLst>
            <pc:docMk/>
            <pc:sldMk cId="2593438893" sldId="261"/>
            <ac:spMk id="223" creationId="{571E8959-9860-1204-80D5-4FF71646F41C}"/>
          </ac:spMkLst>
        </pc:spChg>
        <pc:spChg chg="mod">
          <ac:chgData name="ODL_User 1639903" userId="beaadaaf-4bcd-40b4-ac42-0636097ee0f4" providerId="ADAL" clId="{CD9C2353-0229-40E4-A9FC-9C41538FA32E}" dt="2025-05-19T13:53:19.412" v="1731"/>
          <ac:spMkLst>
            <pc:docMk/>
            <pc:sldMk cId="2593438893" sldId="261"/>
            <ac:spMk id="228" creationId="{6A264473-EE6F-1339-4E48-8DE8871082BF}"/>
          </ac:spMkLst>
        </pc:spChg>
        <pc:spChg chg="mod">
          <ac:chgData name="ODL_User 1639903" userId="beaadaaf-4bcd-40b4-ac42-0636097ee0f4" providerId="ADAL" clId="{CD9C2353-0229-40E4-A9FC-9C41538FA32E}" dt="2025-05-19T13:53:19.412" v="1731"/>
          <ac:spMkLst>
            <pc:docMk/>
            <pc:sldMk cId="2593438893" sldId="261"/>
            <ac:spMk id="229" creationId="{C33E09C5-7F26-E050-9EFD-E4D6B2A8DA2C}"/>
          </ac:spMkLst>
        </pc:spChg>
        <pc:spChg chg="mod">
          <ac:chgData name="ODL_User 1639903" userId="beaadaaf-4bcd-40b4-ac42-0636097ee0f4" providerId="ADAL" clId="{CD9C2353-0229-40E4-A9FC-9C41538FA32E}" dt="2025-05-19T13:53:19.412" v="1731"/>
          <ac:spMkLst>
            <pc:docMk/>
            <pc:sldMk cId="2593438893" sldId="261"/>
            <ac:spMk id="237" creationId="{66839CA2-8B5E-52F3-383C-CE8080F295A6}"/>
          </ac:spMkLst>
        </pc:spChg>
        <pc:spChg chg="mod">
          <ac:chgData name="ODL_User 1639903" userId="beaadaaf-4bcd-40b4-ac42-0636097ee0f4" providerId="ADAL" clId="{CD9C2353-0229-40E4-A9FC-9C41538FA32E}" dt="2025-05-19T13:53:19.412" v="1731"/>
          <ac:spMkLst>
            <pc:docMk/>
            <pc:sldMk cId="2593438893" sldId="261"/>
            <ac:spMk id="242" creationId="{963ADD16-74AF-8772-1CBF-3B4584C48B61}"/>
          </ac:spMkLst>
        </pc:spChg>
        <pc:spChg chg="mod">
          <ac:chgData name="ODL_User 1639903" userId="beaadaaf-4bcd-40b4-ac42-0636097ee0f4" providerId="ADAL" clId="{CD9C2353-0229-40E4-A9FC-9C41538FA32E}" dt="2025-05-19T13:53:19.412" v="1731"/>
          <ac:spMkLst>
            <pc:docMk/>
            <pc:sldMk cId="2593438893" sldId="261"/>
            <ac:spMk id="243" creationId="{F47ECFC3-ADAF-B715-9748-3AADD42A91A1}"/>
          </ac:spMkLst>
        </pc:spChg>
        <pc:spChg chg="mod">
          <ac:chgData name="ODL_User 1639903" userId="beaadaaf-4bcd-40b4-ac42-0636097ee0f4" providerId="ADAL" clId="{CD9C2353-0229-40E4-A9FC-9C41538FA32E}" dt="2025-05-19T13:53:19.412" v="1731"/>
          <ac:spMkLst>
            <pc:docMk/>
            <pc:sldMk cId="2593438893" sldId="261"/>
            <ac:spMk id="245" creationId="{65B7200F-352C-5D68-5268-CCC6B6E2B37D}"/>
          </ac:spMkLst>
        </pc:spChg>
        <pc:spChg chg="mod">
          <ac:chgData name="ODL_User 1639903" userId="beaadaaf-4bcd-40b4-ac42-0636097ee0f4" providerId="ADAL" clId="{CD9C2353-0229-40E4-A9FC-9C41538FA32E}" dt="2025-05-19T13:53:19.412" v="1731"/>
          <ac:spMkLst>
            <pc:docMk/>
            <pc:sldMk cId="2593438893" sldId="261"/>
            <ac:spMk id="246" creationId="{B4F9F919-67C3-F15D-77E3-5A8236951CD4}"/>
          </ac:spMkLst>
        </pc:spChg>
        <pc:spChg chg="mod">
          <ac:chgData name="ODL_User 1639903" userId="beaadaaf-4bcd-40b4-ac42-0636097ee0f4" providerId="ADAL" clId="{CD9C2353-0229-40E4-A9FC-9C41538FA32E}" dt="2025-05-19T13:53:19.412" v="1731"/>
          <ac:spMkLst>
            <pc:docMk/>
            <pc:sldMk cId="2593438893" sldId="261"/>
            <ac:spMk id="250" creationId="{F50FB647-CD4D-151A-6C99-46D9B0080674}"/>
          </ac:spMkLst>
        </pc:spChg>
        <pc:grpChg chg="mod">
          <ac:chgData name="ODL_User 1639903" userId="beaadaaf-4bcd-40b4-ac42-0636097ee0f4" providerId="ADAL" clId="{CD9C2353-0229-40E4-A9FC-9C41538FA32E}" dt="2025-05-19T13:02:06.490" v="708" actId="164"/>
          <ac:grpSpMkLst>
            <pc:docMk/>
            <pc:sldMk cId="2593438893" sldId="261"/>
            <ac:grpSpMk id="33" creationId="{2172DB36-48DC-A560-DF62-BC677A39D16A}"/>
          </ac:grpSpMkLst>
        </pc:grpChg>
        <pc:grpChg chg="mod">
          <ac:chgData name="ODL_User 1639903" userId="beaadaaf-4bcd-40b4-ac42-0636097ee0f4" providerId="ADAL" clId="{CD9C2353-0229-40E4-A9FC-9C41538FA32E}" dt="2025-05-19T13:02:06.490" v="708" actId="164"/>
          <ac:grpSpMkLst>
            <pc:docMk/>
            <pc:sldMk cId="2593438893" sldId="261"/>
            <ac:grpSpMk id="45" creationId="{8A93EBBE-5D21-5286-C77E-B03F677FD137}"/>
          </ac:grpSpMkLst>
        </pc:grpChg>
        <pc:grpChg chg="add mod">
          <ac:chgData name="ODL_User 1639903" userId="beaadaaf-4bcd-40b4-ac42-0636097ee0f4" providerId="ADAL" clId="{CD9C2353-0229-40E4-A9FC-9C41538FA32E}" dt="2025-05-19T13:03:33.113" v="738" actId="1076"/>
          <ac:grpSpMkLst>
            <pc:docMk/>
            <pc:sldMk cId="2593438893" sldId="261"/>
            <ac:grpSpMk id="53" creationId="{A2005776-4C83-D407-9018-02583179CD13}"/>
          </ac:grpSpMkLst>
        </pc:grpChg>
        <pc:grpChg chg="mod">
          <ac:chgData name="ODL_User 1639903" userId="beaadaaf-4bcd-40b4-ac42-0636097ee0f4" providerId="ADAL" clId="{CD9C2353-0229-40E4-A9FC-9C41538FA32E}" dt="2025-05-19T13:25:02.687" v="980" actId="1036"/>
          <ac:grpSpMkLst>
            <pc:docMk/>
            <pc:sldMk cId="2593438893" sldId="261"/>
            <ac:grpSpMk id="82" creationId="{608E18AE-F80C-8E7C-CB21-81BA94BFDF5E}"/>
          </ac:grpSpMkLst>
        </pc:grpChg>
        <pc:grpChg chg="mod">
          <ac:chgData name="ODL_User 1639903" userId="beaadaaf-4bcd-40b4-ac42-0636097ee0f4" providerId="ADAL" clId="{CD9C2353-0229-40E4-A9FC-9C41538FA32E}" dt="2025-05-19T13:25:02.687" v="980" actId="1036"/>
          <ac:grpSpMkLst>
            <pc:docMk/>
            <pc:sldMk cId="2593438893" sldId="261"/>
            <ac:grpSpMk id="94" creationId="{BCA53447-3474-DCEB-3CBA-83742EF043F3}"/>
          </ac:grpSpMkLst>
        </pc:grpChg>
        <pc:grpChg chg="mod">
          <ac:chgData name="ODL_User 1639903" userId="beaadaaf-4bcd-40b4-ac42-0636097ee0f4" providerId="ADAL" clId="{CD9C2353-0229-40E4-A9FC-9C41538FA32E}" dt="2025-05-19T13:53:26.551" v="1732" actId="1076"/>
          <ac:grpSpMkLst>
            <pc:docMk/>
            <pc:sldMk cId="2593438893" sldId="261"/>
            <ac:grpSpMk id="211" creationId="{E52AC26C-BB4A-2783-C973-FFB7C98D2FE5}"/>
          </ac:grpSpMkLst>
        </pc:grpChg>
        <pc:picChg chg="add mod ord">
          <ac:chgData name="ODL_User 1639903" userId="beaadaaf-4bcd-40b4-ac42-0636097ee0f4" providerId="ADAL" clId="{CD9C2353-0229-40E4-A9FC-9C41538FA32E}" dt="2025-06-04T20:27:25.959" v="13650" actId="167"/>
          <ac:picMkLst>
            <pc:docMk/>
            <pc:sldMk cId="2593438893" sldId="261"/>
            <ac:picMk id="4" creationId="{5E1BA428-510A-497C-BF01-66D782E6BDCE}"/>
          </ac:picMkLst>
        </pc:picChg>
        <pc:cxnChg chg="add mod">
          <ac:chgData name="ODL_User 1639903" userId="beaadaaf-4bcd-40b4-ac42-0636097ee0f4" providerId="ADAL" clId="{CD9C2353-0229-40E4-A9FC-9C41538FA32E}" dt="2025-05-19T13:29:25.732" v="1183"/>
          <ac:cxnSpMkLst>
            <pc:docMk/>
            <pc:sldMk cId="2593438893" sldId="261"/>
            <ac:cxnSpMk id="108" creationId="{EFA24E2F-5AB6-9D1F-80D0-92329E5B8EB4}"/>
          </ac:cxnSpMkLst>
        </pc:cxnChg>
      </pc:sldChg>
      <pc:sldChg chg="addSp delSp modSp add mod">
        <pc:chgData name="ODL_User 1639903" userId="beaadaaf-4bcd-40b4-ac42-0636097ee0f4" providerId="ADAL" clId="{CD9C2353-0229-40E4-A9FC-9C41538FA32E}" dt="2025-06-04T20:28:51.774" v="13730" actId="1076"/>
        <pc:sldMkLst>
          <pc:docMk/>
          <pc:sldMk cId="1241587263" sldId="262"/>
        </pc:sldMkLst>
        <pc:spChg chg="mod">
          <ac:chgData name="ODL_User 1639903" userId="beaadaaf-4bcd-40b4-ac42-0636097ee0f4" providerId="ADAL" clId="{CD9C2353-0229-40E4-A9FC-9C41538FA32E}" dt="2025-05-19T15:44:08.943" v="2669"/>
          <ac:spMkLst>
            <pc:docMk/>
            <pc:sldMk cId="1241587263" sldId="262"/>
            <ac:spMk id="3" creationId="{40AFD046-AA07-866D-F973-7401F3BEF1F5}"/>
          </ac:spMkLst>
        </pc:spChg>
        <pc:spChg chg="mod">
          <ac:chgData name="ODL_User 1639903" userId="beaadaaf-4bcd-40b4-ac42-0636097ee0f4" providerId="ADAL" clId="{CD9C2353-0229-40E4-A9FC-9C41538FA32E}" dt="2025-05-19T15:44:08.943" v="2669"/>
          <ac:spMkLst>
            <pc:docMk/>
            <pc:sldMk cId="1241587263" sldId="262"/>
            <ac:spMk id="4" creationId="{B7F2DB03-0F74-5746-4182-E89CB6B79C16}"/>
          </ac:spMkLst>
        </pc:spChg>
        <pc:spChg chg="mod">
          <ac:chgData name="ODL_User 1639903" userId="beaadaaf-4bcd-40b4-ac42-0636097ee0f4" providerId="ADAL" clId="{CD9C2353-0229-40E4-A9FC-9C41538FA32E}" dt="2025-05-19T15:44:08.943" v="2669"/>
          <ac:spMkLst>
            <pc:docMk/>
            <pc:sldMk cId="1241587263" sldId="262"/>
            <ac:spMk id="5" creationId="{6CDFFF3D-92E2-7864-0EAA-66F9C2588020}"/>
          </ac:spMkLst>
        </pc:spChg>
        <pc:spChg chg="mod">
          <ac:chgData name="ODL_User 1639903" userId="beaadaaf-4bcd-40b4-ac42-0636097ee0f4" providerId="ADAL" clId="{CD9C2353-0229-40E4-A9FC-9C41538FA32E}" dt="2025-05-19T15:44:08.943" v="2669"/>
          <ac:spMkLst>
            <pc:docMk/>
            <pc:sldMk cId="1241587263" sldId="262"/>
            <ac:spMk id="6" creationId="{B882D8CF-F848-2978-C353-A75070B56AB0}"/>
          </ac:spMkLst>
        </pc:spChg>
        <pc:spChg chg="add mod">
          <ac:chgData name="ODL_User 1639903" userId="beaadaaf-4bcd-40b4-ac42-0636097ee0f4" providerId="ADAL" clId="{CD9C2353-0229-40E4-A9FC-9C41538FA32E}" dt="2025-05-19T13:54:02.477" v="1755" actId="1038"/>
          <ac:spMkLst>
            <pc:docMk/>
            <pc:sldMk cId="1241587263" sldId="262"/>
            <ac:spMk id="8" creationId="{0BD7B3FC-1822-B20E-C51B-9B0CD6925236}"/>
          </ac:spMkLst>
        </pc:spChg>
        <pc:spChg chg="add mod">
          <ac:chgData name="ODL_User 1639903" userId="beaadaaf-4bcd-40b4-ac42-0636097ee0f4" providerId="ADAL" clId="{CD9C2353-0229-40E4-A9FC-9C41538FA32E}" dt="2025-05-19T14:03:04.501" v="2131" actId="20577"/>
          <ac:spMkLst>
            <pc:docMk/>
            <pc:sldMk cId="1241587263" sldId="262"/>
            <ac:spMk id="9" creationId="{680222E2-179F-463B-2EC7-9C9F65AD4EF0}"/>
          </ac:spMkLst>
        </pc:spChg>
        <pc:spChg chg="mod">
          <ac:chgData name="ODL_User 1639903" userId="beaadaaf-4bcd-40b4-ac42-0636097ee0f4" providerId="ADAL" clId="{CD9C2353-0229-40E4-A9FC-9C41538FA32E}" dt="2025-05-19T15:44:08.943" v="2669"/>
          <ac:spMkLst>
            <pc:docMk/>
            <pc:sldMk cId="1241587263" sldId="262"/>
            <ac:spMk id="10" creationId="{416E4A75-B9F9-AFAC-8DCE-7504329CB047}"/>
          </ac:spMkLst>
        </pc:spChg>
        <pc:spChg chg="mod">
          <ac:chgData name="ODL_User 1639903" userId="beaadaaf-4bcd-40b4-ac42-0636097ee0f4" providerId="ADAL" clId="{CD9C2353-0229-40E4-A9FC-9C41538FA32E}" dt="2025-05-19T15:44:08.943" v="2669"/>
          <ac:spMkLst>
            <pc:docMk/>
            <pc:sldMk cId="1241587263" sldId="262"/>
            <ac:spMk id="11" creationId="{5A45D2E5-FE0F-DF43-6C8A-577E77D284FD}"/>
          </ac:spMkLst>
        </pc:spChg>
        <pc:spChg chg="mod">
          <ac:chgData name="ODL_User 1639903" userId="beaadaaf-4bcd-40b4-ac42-0636097ee0f4" providerId="ADAL" clId="{CD9C2353-0229-40E4-A9FC-9C41538FA32E}" dt="2025-05-19T15:44:08.943" v="2669"/>
          <ac:spMkLst>
            <pc:docMk/>
            <pc:sldMk cId="1241587263" sldId="262"/>
            <ac:spMk id="12" creationId="{ADE48549-F00A-C384-71DC-53229355DD74}"/>
          </ac:spMkLst>
        </pc:spChg>
        <pc:spChg chg="mod">
          <ac:chgData name="ODL_User 1639903" userId="beaadaaf-4bcd-40b4-ac42-0636097ee0f4" providerId="ADAL" clId="{CD9C2353-0229-40E4-A9FC-9C41538FA32E}" dt="2025-05-19T13:47:59.697" v="1493" actId="165"/>
          <ac:spMkLst>
            <pc:docMk/>
            <pc:sldMk cId="1241587263" sldId="262"/>
            <ac:spMk id="14" creationId="{E1A19FD8-23D5-241E-C5F6-CE64172EC7BA}"/>
          </ac:spMkLst>
        </pc:spChg>
        <pc:spChg chg="mod">
          <ac:chgData name="ODL_User 1639903" userId="beaadaaf-4bcd-40b4-ac42-0636097ee0f4" providerId="ADAL" clId="{CD9C2353-0229-40E4-A9FC-9C41538FA32E}" dt="2025-05-19T13:47:59.697" v="1493" actId="165"/>
          <ac:spMkLst>
            <pc:docMk/>
            <pc:sldMk cId="1241587263" sldId="262"/>
            <ac:spMk id="18" creationId="{3795F669-6FEE-A4BA-0562-F6D5F8FEC5E8}"/>
          </ac:spMkLst>
        </pc:spChg>
        <pc:spChg chg="mod">
          <ac:chgData name="ODL_User 1639903" userId="beaadaaf-4bcd-40b4-ac42-0636097ee0f4" providerId="ADAL" clId="{CD9C2353-0229-40E4-A9FC-9C41538FA32E}" dt="2025-05-19T13:47:59.697" v="1493" actId="165"/>
          <ac:spMkLst>
            <pc:docMk/>
            <pc:sldMk cId="1241587263" sldId="262"/>
            <ac:spMk id="19" creationId="{A326829E-080E-E572-05D5-669E06BEDCA7}"/>
          </ac:spMkLst>
        </pc:spChg>
        <pc:spChg chg="mod">
          <ac:chgData name="ODL_User 1639903" userId="beaadaaf-4bcd-40b4-ac42-0636097ee0f4" providerId="ADAL" clId="{CD9C2353-0229-40E4-A9FC-9C41538FA32E}" dt="2025-05-19T13:47:59.697" v="1493" actId="165"/>
          <ac:spMkLst>
            <pc:docMk/>
            <pc:sldMk cId="1241587263" sldId="262"/>
            <ac:spMk id="23" creationId="{470FC18A-62C2-49D8-E6DF-1C6191C68BD1}"/>
          </ac:spMkLst>
        </pc:spChg>
        <pc:spChg chg="mod">
          <ac:chgData name="ODL_User 1639903" userId="beaadaaf-4bcd-40b4-ac42-0636097ee0f4" providerId="ADAL" clId="{CD9C2353-0229-40E4-A9FC-9C41538FA32E}" dt="2025-05-19T13:47:59.697" v="1493" actId="165"/>
          <ac:spMkLst>
            <pc:docMk/>
            <pc:sldMk cId="1241587263" sldId="262"/>
            <ac:spMk id="24" creationId="{B85E4BED-0201-1EDE-58EF-CDB75DADFC79}"/>
          </ac:spMkLst>
        </pc:spChg>
        <pc:spChg chg="mod">
          <ac:chgData name="ODL_User 1639903" userId="beaadaaf-4bcd-40b4-ac42-0636097ee0f4" providerId="ADAL" clId="{CD9C2353-0229-40E4-A9FC-9C41538FA32E}" dt="2025-05-19T13:47:59.697" v="1493" actId="165"/>
          <ac:spMkLst>
            <pc:docMk/>
            <pc:sldMk cId="1241587263" sldId="262"/>
            <ac:spMk id="26" creationId="{A216E25E-D450-D840-A145-03762BF89DC0}"/>
          </ac:spMkLst>
        </pc:spChg>
        <pc:spChg chg="mod">
          <ac:chgData name="ODL_User 1639903" userId="beaadaaf-4bcd-40b4-ac42-0636097ee0f4" providerId="ADAL" clId="{CD9C2353-0229-40E4-A9FC-9C41538FA32E}" dt="2025-05-19T13:47:59.697" v="1493" actId="165"/>
          <ac:spMkLst>
            <pc:docMk/>
            <pc:sldMk cId="1241587263" sldId="262"/>
            <ac:spMk id="28" creationId="{2C9AE8C6-EF5C-AA0D-4B97-B6DB4E6F828C}"/>
          </ac:spMkLst>
        </pc:spChg>
        <pc:spChg chg="mod">
          <ac:chgData name="ODL_User 1639903" userId="beaadaaf-4bcd-40b4-ac42-0636097ee0f4" providerId="ADAL" clId="{CD9C2353-0229-40E4-A9FC-9C41538FA32E}" dt="2025-05-19T13:13:37.140" v="878" actId="208"/>
          <ac:spMkLst>
            <pc:docMk/>
            <pc:sldMk cId="1241587263" sldId="262"/>
            <ac:spMk id="30" creationId="{CCC81C9B-5E84-157E-7EE8-CC612C3BC8B6}"/>
          </ac:spMkLst>
        </pc:spChg>
        <pc:spChg chg="mod">
          <ac:chgData name="ODL_User 1639903" userId="beaadaaf-4bcd-40b4-ac42-0636097ee0f4" providerId="ADAL" clId="{CD9C2353-0229-40E4-A9FC-9C41538FA32E}" dt="2025-05-19T13:47:59.697" v="1493" actId="165"/>
          <ac:spMkLst>
            <pc:docMk/>
            <pc:sldMk cId="1241587263" sldId="262"/>
            <ac:spMk id="62" creationId="{FDEAA28D-891E-3B50-48AE-83FD491B77D0}"/>
          </ac:spMkLst>
        </pc:spChg>
        <pc:spChg chg="mod">
          <ac:chgData name="ODL_User 1639903" userId="beaadaaf-4bcd-40b4-ac42-0636097ee0f4" providerId="ADAL" clId="{CD9C2353-0229-40E4-A9FC-9C41538FA32E}" dt="2025-05-19T13:47:59.697" v="1493" actId="165"/>
          <ac:spMkLst>
            <pc:docMk/>
            <pc:sldMk cId="1241587263" sldId="262"/>
            <ac:spMk id="68" creationId="{16043C53-A459-B7CA-3CFA-7C2C840F2F0F}"/>
          </ac:spMkLst>
        </pc:spChg>
        <pc:spChg chg="mod">
          <ac:chgData name="ODL_User 1639903" userId="beaadaaf-4bcd-40b4-ac42-0636097ee0f4" providerId="ADAL" clId="{CD9C2353-0229-40E4-A9FC-9C41538FA32E}" dt="2025-05-19T13:47:59.697" v="1493" actId="165"/>
          <ac:spMkLst>
            <pc:docMk/>
            <pc:sldMk cId="1241587263" sldId="262"/>
            <ac:spMk id="71" creationId="{B6C7D1A3-6F06-D38C-EA93-86671DCBA5A6}"/>
          </ac:spMkLst>
        </pc:spChg>
        <pc:spChg chg="mod">
          <ac:chgData name="ODL_User 1639903" userId="beaadaaf-4bcd-40b4-ac42-0636097ee0f4" providerId="ADAL" clId="{CD9C2353-0229-40E4-A9FC-9C41538FA32E}" dt="2025-05-19T15:44:08.943" v="2669"/>
          <ac:spMkLst>
            <pc:docMk/>
            <pc:sldMk cId="1241587263" sldId="262"/>
            <ac:spMk id="76" creationId="{FFEF6CB2-C321-FD8E-79EC-2AB58F31A3CC}"/>
          </ac:spMkLst>
        </pc:spChg>
        <pc:spChg chg="mod">
          <ac:chgData name="ODL_User 1639903" userId="beaadaaf-4bcd-40b4-ac42-0636097ee0f4" providerId="ADAL" clId="{CD9C2353-0229-40E4-A9FC-9C41538FA32E}" dt="2025-06-04T20:28:31.810" v="13728" actId="208"/>
          <ac:spMkLst>
            <pc:docMk/>
            <pc:sldMk cId="1241587263" sldId="262"/>
            <ac:spMk id="77" creationId="{588F2BAE-317B-1976-500C-75323A6747C0}"/>
          </ac:spMkLst>
        </pc:spChg>
        <pc:spChg chg="mod">
          <ac:chgData name="ODL_User 1639903" userId="beaadaaf-4bcd-40b4-ac42-0636097ee0f4" providerId="ADAL" clId="{CD9C2353-0229-40E4-A9FC-9C41538FA32E}" dt="2025-05-19T15:44:08.943" v="2669"/>
          <ac:spMkLst>
            <pc:docMk/>
            <pc:sldMk cId="1241587263" sldId="262"/>
            <ac:spMk id="78" creationId="{C1184882-4C4D-1036-DDC1-F4B474C40E27}"/>
          </ac:spMkLst>
        </pc:spChg>
        <pc:spChg chg="add mod ord">
          <ac:chgData name="ODL_User 1639903" userId="beaadaaf-4bcd-40b4-ac42-0636097ee0f4" providerId="ADAL" clId="{CD9C2353-0229-40E4-A9FC-9C41538FA32E}" dt="2025-05-19T14:01:59.919" v="2123" actId="167"/>
          <ac:spMkLst>
            <pc:docMk/>
            <pc:sldMk cId="1241587263" sldId="262"/>
            <ac:spMk id="2056" creationId="{CA49F30C-F3AB-256C-7287-91409B0568E4}"/>
          </ac:spMkLst>
        </pc:spChg>
        <pc:grpChg chg="add mod">
          <ac:chgData name="ODL_User 1639903" userId="beaadaaf-4bcd-40b4-ac42-0636097ee0f4" providerId="ADAL" clId="{CD9C2353-0229-40E4-A9FC-9C41538FA32E}" dt="2025-05-19T15:44:21.001" v="2758" actId="1036"/>
          <ac:grpSpMkLst>
            <pc:docMk/>
            <pc:sldMk cId="1241587263" sldId="262"/>
            <ac:grpSpMk id="2" creationId="{C5753460-4F64-3CC3-CEC9-1D3202911898}"/>
          </ac:grpSpMkLst>
        </pc:grpChg>
        <pc:grpChg chg="mod">
          <ac:chgData name="ODL_User 1639903" userId="beaadaaf-4bcd-40b4-ac42-0636097ee0f4" providerId="ADAL" clId="{CD9C2353-0229-40E4-A9FC-9C41538FA32E}" dt="2025-05-19T13:47:59.230" v="1491" actId="1076"/>
          <ac:grpSpMkLst>
            <pc:docMk/>
            <pc:sldMk cId="1241587263" sldId="262"/>
            <ac:grpSpMk id="13" creationId="{23D59FB5-DCB3-5501-9DE3-903972B2B3A1}"/>
          </ac:grpSpMkLst>
        </pc:grpChg>
        <pc:grpChg chg="mod">
          <ac:chgData name="ODL_User 1639903" userId="beaadaaf-4bcd-40b4-ac42-0636097ee0f4" providerId="ADAL" clId="{CD9C2353-0229-40E4-A9FC-9C41538FA32E}" dt="2025-05-19T13:47:59.230" v="1491" actId="1076"/>
          <ac:grpSpMkLst>
            <pc:docMk/>
            <pc:sldMk cId="1241587263" sldId="262"/>
            <ac:grpSpMk id="25" creationId="{B4CC9A4A-5888-1C59-1BE8-12AF816439A0}"/>
          </ac:grpSpMkLst>
        </pc:grpChg>
        <pc:grpChg chg="mod">
          <ac:chgData name="ODL_User 1639903" userId="beaadaaf-4bcd-40b4-ac42-0636097ee0f4" providerId="ADAL" clId="{CD9C2353-0229-40E4-A9FC-9C41538FA32E}" dt="2025-05-19T13:47:59.359" v="1492" actId="207"/>
          <ac:grpSpMkLst>
            <pc:docMk/>
            <pc:sldMk cId="1241587263" sldId="262"/>
            <ac:grpSpMk id="73" creationId="{D7E405F9-4BA8-A801-1A4F-4AC227B2DCB6}"/>
          </ac:grpSpMkLst>
        </pc:grpChg>
        <pc:grpChg chg="add mod">
          <ac:chgData name="ODL_User 1639903" userId="beaadaaf-4bcd-40b4-ac42-0636097ee0f4" providerId="ADAL" clId="{CD9C2353-0229-40E4-A9FC-9C41538FA32E}" dt="2025-05-19T13:54:02.477" v="1755" actId="1038"/>
          <ac:grpSpMkLst>
            <pc:docMk/>
            <pc:sldMk cId="1241587263" sldId="262"/>
            <ac:grpSpMk id="85" creationId="{BE556B2B-B4BD-4EA2-8C52-F224ECD82CB3}"/>
          </ac:grpSpMkLst>
        </pc:grpChg>
        <pc:picChg chg="mod">
          <ac:chgData name="ODL_User 1639903" userId="beaadaaf-4bcd-40b4-ac42-0636097ee0f4" providerId="ADAL" clId="{CD9C2353-0229-40E4-A9FC-9C41538FA32E}" dt="2025-05-19T13:48:04.004" v="1495" actId="207"/>
          <ac:picMkLst>
            <pc:docMk/>
            <pc:sldMk cId="1241587263" sldId="262"/>
            <ac:picMk id="74" creationId="{E0A3BD0D-DF0B-45D8-6626-F1E913389E7F}"/>
          </ac:picMkLst>
        </pc:picChg>
        <pc:picChg chg="mod">
          <ac:chgData name="ODL_User 1639903" userId="beaadaaf-4bcd-40b4-ac42-0636097ee0f4" providerId="ADAL" clId="{CD9C2353-0229-40E4-A9FC-9C41538FA32E}" dt="2025-05-19T13:48:04.004" v="1495" actId="207"/>
          <ac:picMkLst>
            <pc:docMk/>
            <pc:sldMk cId="1241587263" sldId="262"/>
            <ac:picMk id="75" creationId="{987BBD0A-1C4C-0BF7-A1E4-046DE86B86CE}"/>
          </ac:picMkLst>
        </pc:picChg>
        <pc:picChg chg="mod">
          <ac:chgData name="ODL_User 1639903" userId="beaadaaf-4bcd-40b4-ac42-0636097ee0f4" providerId="ADAL" clId="{CD9C2353-0229-40E4-A9FC-9C41538FA32E}" dt="2025-05-19T13:48:04.004" v="1495" actId="207"/>
          <ac:picMkLst>
            <pc:docMk/>
            <pc:sldMk cId="1241587263" sldId="262"/>
            <ac:picMk id="80" creationId="{8DA20A1C-82B9-9528-B92F-E5A3EB131400}"/>
          </ac:picMkLst>
        </pc:picChg>
        <pc:picChg chg="mod">
          <ac:chgData name="ODL_User 1639903" userId="beaadaaf-4bcd-40b4-ac42-0636097ee0f4" providerId="ADAL" clId="{CD9C2353-0229-40E4-A9FC-9C41538FA32E}" dt="2025-05-19T13:48:04.004" v="1495" actId="207"/>
          <ac:picMkLst>
            <pc:docMk/>
            <pc:sldMk cId="1241587263" sldId="262"/>
            <ac:picMk id="81" creationId="{3C95C163-ADD3-992B-F466-AC5F84B3CEFF}"/>
          </ac:picMkLst>
        </pc:picChg>
        <pc:picChg chg="mod">
          <ac:chgData name="ODL_User 1639903" userId="beaadaaf-4bcd-40b4-ac42-0636097ee0f4" providerId="ADAL" clId="{CD9C2353-0229-40E4-A9FC-9C41538FA32E}" dt="2025-05-19T13:48:04.004" v="1495" actId="207"/>
          <ac:picMkLst>
            <pc:docMk/>
            <pc:sldMk cId="1241587263" sldId="262"/>
            <ac:picMk id="82" creationId="{6EDA1212-9759-9B69-B86D-ACEC4B6584E6}"/>
          </ac:picMkLst>
        </pc:picChg>
        <pc:picChg chg="mod">
          <ac:chgData name="ODL_User 1639903" userId="beaadaaf-4bcd-40b4-ac42-0636097ee0f4" providerId="ADAL" clId="{CD9C2353-0229-40E4-A9FC-9C41538FA32E}" dt="2025-05-19T13:48:04.004" v="1495" actId="207"/>
          <ac:picMkLst>
            <pc:docMk/>
            <pc:sldMk cId="1241587263" sldId="262"/>
            <ac:picMk id="83" creationId="{B48E27D2-2EB2-10C9-57B1-32D9920EE7C7}"/>
          </ac:picMkLst>
        </pc:picChg>
        <pc:picChg chg="mod">
          <ac:chgData name="ODL_User 1639903" userId="beaadaaf-4bcd-40b4-ac42-0636097ee0f4" providerId="ADAL" clId="{CD9C2353-0229-40E4-A9FC-9C41538FA32E}" dt="2025-05-19T13:48:04.004" v="1495" actId="207"/>
          <ac:picMkLst>
            <pc:docMk/>
            <pc:sldMk cId="1241587263" sldId="262"/>
            <ac:picMk id="84" creationId="{6AD0E2AC-CACC-1431-17C9-D2F872DEE33B}"/>
          </ac:picMkLst>
        </pc:picChg>
        <pc:picChg chg="add mod ord">
          <ac:chgData name="ODL_User 1639903" userId="beaadaaf-4bcd-40b4-ac42-0636097ee0f4" providerId="ADAL" clId="{CD9C2353-0229-40E4-A9FC-9C41538FA32E}" dt="2025-06-04T20:28:51.774" v="13730" actId="1076"/>
          <ac:picMkLst>
            <pc:docMk/>
            <pc:sldMk cId="1241587263" sldId="262"/>
            <ac:picMk id="86" creationId="{05398A53-A384-EE5F-1DBC-4E6CF3EAEC84}"/>
          </ac:picMkLst>
        </pc:picChg>
        <pc:cxnChg chg="add mod">
          <ac:chgData name="ODL_User 1639903" userId="beaadaaf-4bcd-40b4-ac42-0636097ee0f4" providerId="ADAL" clId="{CD9C2353-0229-40E4-A9FC-9C41538FA32E}" dt="2025-05-19T13:29:21.128" v="1180" actId="1038"/>
          <ac:cxnSpMkLst>
            <pc:docMk/>
            <pc:sldMk cId="1241587263" sldId="262"/>
            <ac:cxnSpMk id="7" creationId="{989CD815-F6E8-CD14-1C36-F22F51830295}"/>
          </ac:cxnSpMkLst>
        </pc:cxnChg>
      </pc:sldChg>
      <pc:sldChg chg="addSp delSp modSp add mod">
        <pc:chgData name="ODL_User 1639903" userId="beaadaaf-4bcd-40b4-ac42-0636097ee0f4" providerId="ADAL" clId="{CD9C2353-0229-40E4-A9FC-9C41538FA32E}" dt="2025-05-19T15:42:53.053" v="2657" actId="1037"/>
        <pc:sldMkLst>
          <pc:docMk/>
          <pc:sldMk cId="3000868738" sldId="263"/>
        </pc:sldMkLst>
        <pc:spChg chg="add mod ord">
          <ac:chgData name="ODL_User 1639903" userId="beaadaaf-4bcd-40b4-ac42-0636097ee0f4" providerId="ADAL" clId="{CD9C2353-0229-40E4-A9FC-9C41538FA32E}" dt="2025-05-19T13:59:36.325" v="1781" actId="1076"/>
          <ac:spMkLst>
            <pc:docMk/>
            <pc:sldMk cId="3000868738" sldId="263"/>
            <ac:spMk id="2" creationId="{14F57461-2238-5F7D-9159-D28DA75D1442}"/>
          </ac:spMkLst>
        </pc:spChg>
        <pc:spChg chg="mod">
          <ac:chgData name="ODL_User 1639903" userId="beaadaaf-4bcd-40b4-ac42-0636097ee0f4" providerId="ADAL" clId="{CD9C2353-0229-40E4-A9FC-9C41538FA32E}" dt="2025-05-19T14:41:23.591" v="2446" actId="1076"/>
          <ac:spMkLst>
            <pc:docMk/>
            <pc:sldMk cId="3000868738" sldId="263"/>
            <ac:spMk id="8" creationId="{965641DD-DA68-36BD-C684-EECD2E45FB66}"/>
          </ac:spMkLst>
        </pc:spChg>
        <pc:spChg chg="mod">
          <ac:chgData name="ODL_User 1639903" userId="beaadaaf-4bcd-40b4-ac42-0636097ee0f4" providerId="ADAL" clId="{CD9C2353-0229-40E4-A9FC-9C41538FA32E}" dt="2025-05-19T14:41:23.591" v="2446" actId="1076"/>
          <ac:spMkLst>
            <pc:docMk/>
            <pc:sldMk cId="3000868738" sldId="263"/>
            <ac:spMk id="9" creationId="{779FF579-3FA2-A827-0F5B-C8742CCDB8F8}"/>
          </ac:spMkLst>
        </pc:spChg>
        <pc:spChg chg="mod">
          <ac:chgData name="ODL_User 1639903" userId="beaadaaf-4bcd-40b4-ac42-0636097ee0f4" providerId="ADAL" clId="{CD9C2353-0229-40E4-A9FC-9C41538FA32E}" dt="2025-05-19T14:41:40.846" v="2447" actId="208"/>
          <ac:spMkLst>
            <pc:docMk/>
            <pc:sldMk cId="3000868738" sldId="263"/>
            <ac:spMk id="30" creationId="{E6E72434-2B61-8985-ECB4-F578BA0A6BAF}"/>
          </ac:spMkLst>
        </pc:spChg>
        <pc:spChg chg="mod">
          <ac:chgData name="ODL_User 1639903" userId="beaadaaf-4bcd-40b4-ac42-0636097ee0f4" providerId="ADAL" clId="{CD9C2353-0229-40E4-A9FC-9C41538FA32E}" dt="2025-05-19T14:41:42.539" v="2448" actId="208"/>
          <ac:spMkLst>
            <pc:docMk/>
            <pc:sldMk cId="3000868738" sldId="263"/>
            <ac:spMk id="77" creationId="{1A6A4F20-2B31-586C-3D1D-F93845A557C6}"/>
          </ac:spMkLst>
        </pc:spChg>
        <pc:spChg chg="mod">
          <ac:chgData name="ODL_User 1639903" userId="beaadaaf-4bcd-40b4-ac42-0636097ee0f4" providerId="ADAL" clId="{CD9C2353-0229-40E4-A9FC-9C41538FA32E}" dt="2025-05-19T14:00:30.611" v="1902" actId="121"/>
          <ac:spMkLst>
            <pc:docMk/>
            <pc:sldMk cId="3000868738" sldId="263"/>
            <ac:spMk id="2059" creationId="{DD2DC101-9A35-3B87-16A3-734BEE701021}"/>
          </ac:spMkLst>
        </pc:spChg>
        <pc:spChg chg="mod">
          <ac:chgData name="ODL_User 1639903" userId="beaadaaf-4bcd-40b4-ac42-0636097ee0f4" providerId="ADAL" clId="{CD9C2353-0229-40E4-A9FC-9C41538FA32E}" dt="2025-05-19T14:00:30.611" v="1902" actId="121"/>
          <ac:spMkLst>
            <pc:docMk/>
            <pc:sldMk cId="3000868738" sldId="263"/>
            <ac:spMk id="2060" creationId="{48FFA0F1-7CD1-229E-A88F-C9584E184C91}"/>
          </ac:spMkLst>
        </pc:spChg>
        <pc:spChg chg="mod">
          <ac:chgData name="ODL_User 1639903" userId="beaadaaf-4bcd-40b4-ac42-0636097ee0f4" providerId="ADAL" clId="{CD9C2353-0229-40E4-A9FC-9C41538FA32E}" dt="2025-05-19T14:00:30.611" v="1902" actId="121"/>
          <ac:spMkLst>
            <pc:docMk/>
            <pc:sldMk cId="3000868738" sldId="263"/>
            <ac:spMk id="2068" creationId="{D6D9D99E-5375-C2AE-337C-0F6D7F21A5F0}"/>
          </ac:spMkLst>
        </pc:spChg>
        <pc:spChg chg="mod">
          <ac:chgData name="ODL_User 1639903" userId="beaadaaf-4bcd-40b4-ac42-0636097ee0f4" providerId="ADAL" clId="{CD9C2353-0229-40E4-A9FC-9C41538FA32E}" dt="2025-05-19T14:00:30.611" v="1902" actId="121"/>
          <ac:spMkLst>
            <pc:docMk/>
            <pc:sldMk cId="3000868738" sldId="263"/>
            <ac:spMk id="2070" creationId="{4A2A8812-C857-722C-2CE5-0FFE9D0D8205}"/>
          </ac:spMkLst>
        </pc:spChg>
        <pc:spChg chg="mod">
          <ac:chgData name="ODL_User 1639903" userId="beaadaaf-4bcd-40b4-ac42-0636097ee0f4" providerId="ADAL" clId="{CD9C2353-0229-40E4-A9FC-9C41538FA32E}" dt="2025-05-19T14:00:30.611" v="1902" actId="121"/>
          <ac:spMkLst>
            <pc:docMk/>
            <pc:sldMk cId="3000868738" sldId="263"/>
            <ac:spMk id="2071" creationId="{DD57019D-3EBC-8711-659B-33E91709CFE7}"/>
          </ac:spMkLst>
        </pc:spChg>
        <pc:spChg chg="mod">
          <ac:chgData name="ODL_User 1639903" userId="beaadaaf-4bcd-40b4-ac42-0636097ee0f4" providerId="ADAL" clId="{CD9C2353-0229-40E4-A9FC-9C41538FA32E}" dt="2025-05-19T14:00:30.611" v="1902" actId="121"/>
          <ac:spMkLst>
            <pc:docMk/>
            <pc:sldMk cId="3000868738" sldId="263"/>
            <ac:spMk id="2076" creationId="{FA96B064-025D-24D6-50FA-801AFC6E02DF}"/>
          </ac:spMkLst>
        </pc:spChg>
        <pc:spChg chg="mod">
          <ac:chgData name="ODL_User 1639903" userId="beaadaaf-4bcd-40b4-ac42-0636097ee0f4" providerId="ADAL" clId="{CD9C2353-0229-40E4-A9FC-9C41538FA32E}" dt="2025-05-19T14:00:30.611" v="1902" actId="121"/>
          <ac:spMkLst>
            <pc:docMk/>
            <pc:sldMk cId="3000868738" sldId="263"/>
            <ac:spMk id="2080" creationId="{17986C60-612E-0D4D-95FE-F60FD82DFF94}"/>
          </ac:spMkLst>
        </pc:spChg>
        <pc:spChg chg="mod">
          <ac:chgData name="ODL_User 1639903" userId="beaadaaf-4bcd-40b4-ac42-0636097ee0f4" providerId="ADAL" clId="{CD9C2353-0229-40E4-A9FC-9C41538FA32E}" dt="2025-05-19T14:00:30.611" v="1902" actId="121"/>
          <ac:spMkLst>
            <pc:docMk/>
            <pc:sldMk cId="3000868738" sldId="263"/>
            <ac:spMk id="2082" creationId="{951148BE-C81A-FAD5-352C-FED1DACA9232}"/>
          </ac:spMkLst>
        </pc:spChg>
        <pc:spChg chg="mod">
          <ac:chgData name="ODL_User 1639903" userId="beaadaaf-4bcd-40b4-ac42-0636097ee0f4" providerId="ADAL" clId="{CD9C2353-0229-40E4-A9FC-9C41538FA32E}" dt="2025-05-19T14:00:30.611" v="1902" actId="121"/>
          <ac:spMkLst>
            <pc:docMk/>
            <pc:sldMk cId="3000868738" sldId="263"/>
            <ac:spMk id="2084" creationId="{DF97A3EA-B9F0-CA09-5A26-F4E7F9A1EE8C}"/>
          </ac:spMkLst>
        </pc:spChg>
        <pc:spChg chg="mod">
          <ac:chgData name="ODL_User 1639903" userId="beaadaaf-4bcd-40b4-ac42-0636097ee0f4" providerId="ADAL" clId="{CD9C2353-0229-40E4-A9FC-9C41538FA32E}" dt="2025-05-19T14:00:30.611" v="1902" actId="121"/>
          <ac:spMkLst>
            <pc:docMk/>
            <pc:sldMk cId="3000868738" sldId="263"/>
            <ac:spMk id="2087" creationId="{D23FD290-A7CB-E92A-EE58-FAB3F324A09F}"/>
          </ac:spMkLst>
        </pc:spChg>
        <pc:spChg chg="mod">
          <ac:chgData name="ODL_User 1639903" userId="beaadaaf-4bcd-40b4-ac42-0636097ee0f4" providerId="ADAL" clId="{CD9C2353-0229-40E4-A9FC-9C41538FA32E}" dt="2025-05-19T15:41:52.531" v="2527" actId="14100"/>
          <ac:spMkLst>
            <pc:docMk/>
            <pc:sldMk cId="3000868738" sldId="263"/>
            <ac:spMk id="2093" creationId="{C2897A65-325B-1B8C-F61A-A19B40089AB6}"/>
          </ac:spMkLst>
        </pc:spChg>
        <pc:spChg chg="mod">
          <ac:chgData name="ODL_User 1639903" userId="beaadaaf-4bcd-40b4-ac42-0636097ee0f4" providerId="ADAL" clId="{CD9C2353-0229-40E4-A9FC-9C41538FA32E}" dt="2025-05-19T15:41:59.768" v="2528" actId="14100"/>
          <ac:spMkLst>
            <pc:docMk/>
            <pc:sldMk cId="3000868738" sldId="263"/>
            <ac:spMk id="2094" creationId="{0A4B364E-82AC-639F-D0D9-F247C644249C}"/>
          </ac:spMkLst>
        </pc:spChg>
        <pc:spChg chg="mod">
          <ac:chgData name="ODL_User 1639903" userId="beaadaaf-4bcd-40b4-ac42-0636097ee0f4" providerId="ADAL" clId="{CD9C2353-0229-40E4-A9FC-9C41538FA32E}" dt="2025-05-19T15:42:36.350" v="2616" actId="1038"/>
          <ac:spMkLst>
            <pc:docMk/>
            <pc:sldMk cId="3000868738" sldId="263"/>
            <ac:spMk id="2095" creationId="{76B6F6DE-C55F-A0DA-D670-3D79BFA34067}"/>
          </ac:spMkLst>
        </pc:spChg>
        <pc:spChg chg="mod">
          <ac:chgData name="ODL_User 1639903" userId="beaadaaf-4bcd-40b4-ac42-0636097ee0f4" providerId="ADAL" clId="{CD9C2353-0229-40E4-A9FC-9C41538FA32E}" dt="2025-05-19T15:42:53.053" v="2657" actId="1037"/>
          <ac:spMkLst>
            <pc:docMk/>
            <pc:sldMk cId="3000868738" sldId="263"/>
            <ac:spMk id="2096" creationId="{70E48843-1C64-858C-99AB-53D34895A8C8}"/>
          </ac:spMkLst>
        </pc:spChg>
        <pc:spChg chg="mod">
          <ac:chgData name="ODL_User 1639903" userId="beaadaaf-4bcd-40b4-ac42-0636097ee0f4" providerId="ADAL" clId="{CD9C2353-0229-40E4-A9FC-9C41538FA32E}" dt="2025-05-19T15:42:42.639" v="2641" actId="1037"/>
          <ac:spMkLst>
            <pc:docMk/>
            <pc:sldMk cId="3000868738" sldId="263"/>
            <ac:spMk id="2097" creationId="{CAF7455B-EB25-F465-9B48-2C26C93BCB1D}"/>
          </ac:spMkLst>
        </pc:spChg>
        <pc:spChg chg="mod">
          <ac:chgData name="ODL_User 1639903" userId="beaadaaf-4bcd-40b4-ac42-0636097ee0f4" providerId="ADAL" clId="{CD9C2353-0229-40E4-A9FC-9C41538FA32E}" dt="2025-05-19T15:42:49.534" v="2656" actId="1037"/>
          <ac:spMkLst>
            <pc:docMk/>
            <pc:sldMk cId="3000868738" sldId="263"/>
            <ac:spMk id="2098" creationId="{4BD14FF1-126E-AFD0-B164-34D667A1C463}"/>
          </ac:spMkLst>
        </pc:spChg>
        <pc:spChg chg="mod">
          <ac:chgData name="ODL_User 1639903" userId="beaadaaf-4bcd-40b4-ac42-0636097ee0f4" providerId="ADAL" clId="{CD9C2353-0229-40E4-A9FC-9C41538FA32E}" dt="2025-05-19T14:37:35.440" v="2160" actId="164"/>
          <ac:spMkLst>
            <pc:docMk/>
            <pc:sldMk cId="3000868738" sldId="263"/>
            <ac:spMk id="2099" creationId="{4FCF389C-0FE9-47F1-DD3B-92E1A27A5AF1}"/>
          </ac:spMkLst>
        </pc:spChg>
        <pc:spChg chg="mod">
          <ac:chgData name="ODL_User 1639903" userId="beaadaaf-4bcd-40b4-ac42-0636097ee0f4" providerId="ADAL" clId="{CD9C2353-0229-40E4-A9FC-9C41538FA32E}" dt="2025-05-19T14:37:35.440" v="2160" actId="164"/>
          <ac:spMkLst>
            <pc:docMk/>
            <pc:sldMk cId="3000868738" sldId="263"/>
            <ac:spMk id="2100" creationId="{70E4356C-C3A5-0C00-E883-324AC97ADFD5}"/>
          </ac:spMkLst>
        </pc:spChg>
        <pc:spChg chg="mod">
          <ac:chgData name="ODL_User 1639903" userId="beaadaaf-4bcd-40b4-ac42-0636097ee0f4" providerId="ADAL" clId="{CD9C2353-0229-40E4-A9FC-9C41538FA32E}" dt="2025-05-19T14:37:35.440" v="2160" actId="164"/>
          <ac:spMkLst>
            <pc:docMk/>
            <pc:sldMk cId="3000868738" sldId="263"/>
            <ac:spMk id="2101" creationId="{48EE6190-D7E8-D68B-F785-CB2E9A11A0D3}"/>
          </ac:spMkLst>
        </pc:spChg>
        <pc:grpChg chg="mod">
          <ac:chgData name="ODL_User 1639903" userId="beaadaaf-4bcd-40b4-ac42-0636097ee0f4" providerId="ADAL" clId="{CD9C2353-0229-40E4-A9FC-9C41538FA32E}" dt="2025-05-19T14:41:23.591" v="2446" actId="1076"/>
          <ac:grpSpMkLst>
            <pc:docMk/>
            <pc:sldMk cId="3000868738" sldId="263"/>
            <ac:grpSpMk id="122" creationId="{85FE9214-3007-DE7F-97E5-C83CB324A565}"/>
          </ac:grpSpMkLst>
        </pc:grpChg>
        <pc:grpChg chg="add mod">
          <ac:chgData name="ODL_User 1639903" userId="beaadaaf-4bcd-40b4-ac42-0636097ee0f4" providerId="ADAL" clId="{CD9C2353-0229-40E4-A9FC-9C41538FA32E}" dt="2025-05-19T15:42:47.763" v="2655" actId="1037"/>
          <ac:grpSpMkLst>
            <pc:docMk/>
            <pc:sldMk cId="3000868738" sldId="263"/>
            <ac:grpSpMk id="2102" creationId="{77C2CE62-30BD-7B14-A487-16C26A7CD34D}"/>
          </ac:grpSpMkLst>
        </pc:grpChg>
      </pc:sldChg>
      <pc:sldChg chg="addSp delSp modSp add mod">
        <pc:chgData name="ODL_User 1639903" userId="beaadaaf-4bcd-40b4-ac42-0636097ee0f4" providerId="ADAL" clId="{CD9C2353-0229-40E4-A9FC-9C41538FA32E}" dt="2025-05-19T18:00:06.571" v="2820" actId="208"/>
        <pc:sldMkLst>
          <pc:docMk/>
          <pc:sldMk cId="3879596464" sldId="264"/>
        </pc:sldMkLst>
        <pc:spChg chg="mod">
          <ac:chgData name="ODL_User 1639903" userId="beaadaaf-4bcd-40b4-ac42-0636097ee0f4" providerId="ADAL" clId="{CD9C2353-0229-40E4-A9FC-9C41538FA32E}" dt="2025-05-19T15:43:35.388" v="2662" actId="1076"/>
          <ac:spMkLst>
            <pc:docMk/>
            <pc:sldMk cId="3879596464" sldId="264"/>
            <ac:spMk id="2" creationId="{96B7CA1B-2D13-93B4-8411-8655B419568C}"/>
          </ac:spMkLst>
        </pc:spChg>
        <pc:spChg chg="mod">
          <ac:chgData name="ODL_User 1639903" userId="beaadaaf-4bcd-40b4-ac42-0636097ee0f4" providerId="ADAL" clId="{CD9C2353-0229-40E4-A9FC-9C41538FA32E}" dt="2025-05-19T15:43:22.038" v="2658"/>
          <ac:spMkLst>
            <pc:docMk/>
            <pc:sldMk cId="3879596464" sldId="264"/>
            <ac:spMk id="4" creationId="{3CFECBB3-7CD3-1585-25D7-1D6F1E7B57BC}"/>
          </ac:spMkLst>
        </pc:spChg>
        <pc:spChg chg="mod">
          <ac:chgData name="ODL_User 1639903" userId="beaadaaf-4bcd-40b4-ac42-0636097ee0f4" providerId="ADAL" clId="{CD9C2353-0229-40E4-A9FC-9C41538FA32E}" dt="2025-05-19T15:43:22.038" v="2658"/>
          <ac:spMkLst>
            <pc:docMk/>
            <pc:sldMk cId="3879596464" sldId="264"/>
            <ac:spMk id="5" creationId="{C23D2B24-2B83-3928-AE1D-339ED7040758}"/>
          </ac:spMkLst>
        </pc:spChg>
        <pc:spChg chg="mod">
          <ac:chgData name="ODL_User 1639903" userId="beaadaaf-4bcd-40b4-ac42-0636097ee0f4" providerId="ADAL" clId="{CD9C2353-0229-40E4-A9FC-9C41538FA32E}" dt="2025-05-19T15:43:22.038" v="2658"/>
          <ac:spMkLst>
            <pc:docMk/>
            <pc:sldMk cId="3879596464" sldId="264"/>
            <ac:spMk id="6" creationId="{A741778E-E898-047A-3F19-42BAF8576CF2}"/>
          </ac:spMkLst>
        </pc:spChg>
        <pc:spChg chg="mod">
          <ac:chgData name="ODL_User 1639903" userId="beaadaaf-4bcd-40b4-ac42-0636097ee0f4" providerId="ADAL" clId="{CD9C2353-0229-40E4-A9FC-9C41538FA32E}" dt="2025-05-19T15:43:22.038" v="2658"/>
          <ac:spMkLst>
            <pc:docMk/>
            <pc:sldMk cId="3879596464" sldId="264"/>
            <ac:spMk id="8" creationId="{18F51B98-EA4F-4BFE-3008-BB806B163802}"/>
          </ac:spMkLst>
        </pc:spChg>
        <pc:spChg chg="mod">
          <ac:chgData name="ODL_User 1639903" userId="beaadaaf-4bcd-40b4-ac42-0636097ee0f4" providerId="ADAL" clId="{CD9C2353-0229-40E4-A9FC-9C41538FA32E}" dt="2025-05-19T15:43:22.038" v="2658"/>
          <ac:spMkLst>
            <pc:docMk/>
            <pc:sldMk cId="3879596464" sldId="264"/>
            <ac:spMk id="9" creationId="{09E2F978-975F-EE67-983D-87412F8ADADD}"/>
          </ac:spMkLst>
        </pc:spChg>
        <pc:spChg chg="mod">
          <ac:chgData name="ODL_User 1639903" userId="beaadaaf-4bcd-40b4-ac42-0636097ee0f4" providerId="ADAL" clId="{CD9C2353-0229-40E4-A9FC-9C41538FA32E}" dt="2025-05-19T15:43:22.038" v="2658"/>
          <ac:spMkLst>
            <pc:docMk/>
            <pc:sldMk cId="3879596464" sldId="264"/>
            <ac:spMk id="10" creationId="{297239F9-7B0B-73D3-457D-F290C0ABF6AF}"/>
          </ac:spMkLst>
        </pc:spChg>
        <pc:spChg chg="mod">
          <ac:chgData name="ODL_User 1639903" userId="beaadaaf-4bcd-40b4-ac42-0636097ee0f4" providerId="ADAL" clId="{CD9C2353-0229-40E4-A9FC-9C41538FA32E}" dt="2025-05-19T15:43:22.038" v="2658"/>
          <ac:spMkLst>
            <pc:docMk/>
            <pc:sldMk cId="3879596464" sldId="264"/>
            <ac:spMk id="11" creationId="{730359F2-635E-B687-6311-344CBB2F8D1F}"/>
          </ac:spMkLst>
        </pc:spChg>
        <pc:spChg chg="mod">
          <ac:chgData name="ODL_User 1639903" userId="beaadaaf-4bcd-40b4-ac42-0636097ee0f4" providerId="ADAL" clId="{CD9C2353-0229-40E4-A9FC-9C41538FA32E}" dt="2025-05-19T15:43:22.038" v="2658"/>
          <ac:spMkLst>
            <pc:docMk/>
            <pc:sldMk cId="3879596464" sldId="264"/>
            <ac:spMk id="12" creationId="{F275E4D4-ACE6-8B46-5DD4-2FDF855FAFEF}"/>
          </ac:spMkLst>
        </pc:spChg>
        <pc:spChg chg="mod">
          <ac:chgData name="ODL_User 1639903" userId="beaadaaf-4bcd-40b4-ac42-0636097ee0f4" providerId="ADAL" clId="{CD9C2353-0229-40E4-A9FC-9C41538FA32E}" dt="2025-05-19T15:43:22.038" v="2658"/>
          <ac:spMkLst>
            <pc:docMk/>
            <pc:sldMk cId="3879596464" sldId="264"/>
            <ac:spMk id="13" creationId="{EE818C49-A729-27F8-C964-00E3188C2BD0}"/>
          </ac:spMkLst>
        </pc:spChg>
        <pc:spChg chg="add mod">
          <ac:chgData name="ODL_User 1639903" userId="beaadaaf-4bcd-40b4-ac42-0636097ee0f4" providerId="ADAL" clId="{CD9C2353-0229-40E4-A9FC-9C41538FA32E}" dt="2025-05-19T18:00:06.571" v="2820" actId="208"/>
          <ac:spMkLst>
            <pc:docMk/>
            <pc:sldMk cId="3879596464" sldId="264"/>
            <ac:spMk id="16" creationId="{0B0E4E0D-0FCF-F82D-6F1E-0478712D7E2C}"/>
          </ac:spMkLst>
        </pc:spChg>
        <pc:spChg chg="mod">
          <ac:chgData name="ODL_User 1639903" userId="beaadaaf-4bcd-40b4-ac42-0636097ee0f4" providerId="ADAL" clId="{CD9C2353-0229-40E4-A9FC-9C41538FA32E}" dt="2025-05-19T14:43:56.719" v="2466" actId="208"/>
          <ac:spMkLst>
            <pc:docMk/>
            <pc:sldMk cId="3879596464" sldId="264"/>
            <ac:spMk id="30" creationId="{08C1FB5A-F3F9-B7D8-0212-1A10F7448E4A}"/>
          </ac:spMkLst>
        </pc:spChg>
        <pc:spChg chg="mod">
          <ac:chgData name="ODL_User 1639903" userId="beaadaaf-4bcd-40b4-ac42-0636097ee0f4" providerId="ADAL" clId="{CD9C2353-0229-40E4-A9FC-9C41538FA32E}" dt="2025-05-19T14:41:10.347" v="2445"/>
          <ac:spMkLst>
            <pc:docMk/>
            <pc:sldMk cId="3879596464" sldId="264"/>
            <ac:spMk id="31" creationId="{586474B4-8016-EF6C-78F2-6FB4345CDFC3}"/>
          </ac:spMkLst>
        </pc:spChg>
        <pc:spChg chg="mod">
          <ac:chgData name="ODL_User 1639903" userId="beaadaaf-4bcd-40b4-ac42-0636097ee0f4" providerId="ADAL" clId="{CD9C2353-0229-40E4-A9FC-9C41538FA32E}" dt="2025-05-19T14:41:10.347" v="2445"/>
          <ac:spMkLst>
            <pc:docMk/>
            <pc:sldMk cId="3879596464" sldId="264"/>
            <ac:spMk id="59" creationId="{F79959E6-F721-BF93-5516-8EC19632695C}"/>
          </ac:spMkLst>
        </pc:spChg>
        <pc:spChg chg="mod">
          <ac:chgData name="ODL_User 1639903" userId="beaadaaf-4bcd-40b4-ac42-0636097ee0f4" providerId="ADAL" clId="{CD9C2353-0229-40E4-A9FC-9C41538FA32E}" dt="2025-05-19T14:41:10.347" v="2445"/>
          <ac:spMkLst>
            <pc:docMk/>
            <pc:sldMk cId="3879596464" sldId="264"/>
            <ac:spMk id="73" creationId="{6D3D949B-EC84-7912-675B-A61D6D1DE919}"/>
          </ac:spMkLst>
        </pc:spChg>
        <pc:spChg chg="mod">
          <ac:chgData name="ODL_User 1639903" userId="beaadaaf-4bcd-40b4-ac42-0636097ee0f4" providerId="ADAL" clId="{CD9C2353-0229-40E4-A9FC-9C41538FA32E}" dt="2025-05-19T14:41:10.347" v="2445"/>
          <ac:spMkLst>
            <pc:docMk/>
            <pc:sldMk cId="3879596464" sldId="264"/>
            <ac:spMk id="74" creationId="{410A326A-23B2-FB90-5066-1AB614ADD059}"/>
          </ac:spMkLst>
        </pc:spChg>
        <pc:spChg chg="mod">
          <ac:chgData name="ODL_User 1639903" userId="beaadaaf-4bcd-40b4-ac42-0636097ee0f4" providerId="ADAL" clId="{CD9C2353-0229-40E4-A9FC-9C41538FA32E}" dt="2025-05-19T14:41:10.347" v="2445"/>
          <ac:spMkLst>
            <pc:docMk/>
            <pc:sldMk cId="3879596464" sldId="264"/>
            <ac:spMk id="78" creationId="{56563C5F-BCBE-EF69-49C8-0B9EC87C3758}"/>
          </ac:spMkLst>
        </pc:spChg>
        <pc:spChg chg="mod">
          <ac:chgData name="ODL_User 1639903" userId="beaadaaf-4bcd-40b4-ac42-0636097ee0f4" providerId="ADAL" clId="{CD9C2353-0229-40E4-A9FC-9C41538FA32E}" dt="2025-05-19T14:41:10.347" v="2445"/>
          <ac:spMkLst>
            <pc:docMk/>
            <pc:sldMk cId="3879596464" sldId="264"/>
            <ac:spMk id="82" creationId="{F2B13CFC-E8EC-6D87-0586-02D4E24B2217}"/>
          </ac:spMkLst>
        </pc:spChg>
        <pc:spChg chg="mod">
          <ac:chgData name="ODL_User 1639903" userId="beaadaaf-4bcd-40b4-ac42-0636097ee0f4" providerId="ADAL" clId="{CD9C2353-0229-40E4-A9FC-9C41538FA32E}" dt="2025-05-19T14:41:10.347" v="2445"/>
          <ac:spMkLst>
            <pc:docMk/>
            <pc:sldMk cId="3879596464" sldId="264"/>
            <ac:spMk id="85" creationId="{0420F779-FCA0-9686-A833-21430E26FB6B}"/>
          </ac:spMkLst>
        </pc:spChg>
        <pc:spChg chg="mod">
          <ac:chgData name="ODL_User 1639903" userId="beaadaaf-4bcd-40b4-ac42-0636097ee0f4" providerId="ADAL" clId="{CD9C2353-0229-40E4-A9FC-9C41538FA32E}" dt="2025-05-19T14:41:10.347" v="2445"/>
          <ac:spMkLst>
            <pc:docMk/>
            <pc:sldMk cId="3879596464" sldId="264"/>
            <ac:spMk id="86" creationId="{DF677D18-DB2B-615C-0D84-C726868DC802}"/>
          </ac:spMkLst>
        </pc:spChg>
        <pc:spChg chg="mod">
          <ac:chgData name="ODL_User 1639903" userId="beaadaaf-4bcd-40b4-ac42-0636097ee0f4" providerId="ADAL" clId="{CD9C2353-0229-40E4-A9FC-9C41538FA32E}" dt="2025-05-19T14:41:10.347" v="2445"/>
          <ac:spMkLst>
            <pc:docMk/>
            <pc:sldMk cId="3879596464" sldId="264"/>
            <ac:spMk id="88" creationId="{C473FD02-ABE2-23B4-4561-C6F036C0ED5C}"/>
          </ac:spMkLst>
        </pc:spChg>
        <pc:grpChg chg="add mod">
          <ac:chgData name="ODL_User 1639903" userId="beaadaaf-4bcd-40b4-ac42-0636097ee0f4" providerId="ADAL" clId="{CD9C2353-0229-40E4-A9FC-9C41538FA32E}" dt="2025-05-19T15:43:50.066" v="2665" actId="1076"/>
          <ac:grpSpMkLst>
            <pc:docMk/>
            <pc:sldMk cId="3879596464" sldId="264"/>
            <ac:grpSpMk id="3" creationId="{6C5624F8-5332-D131-19AB-AB6215A4EF89}"/>
          </ac:grpSpMkLst>
        </pc:grpChg>
      </pc:sldChg>
      <pc:sldChg chg="addSp delSp modSp add del mod">
        <pc:chgData name="ODL_User 1639903" userId="beaadaaf-4bcd-40b4-ac42-0636097ee0f4" providerId="ADAL" clId="{CD9C2353-0229-40E4-A9FC-9C41538FA32E}" dt="2025-05-19T17:57:22.871" v="2814" actId="47"/>
        <pc:sldMkLst>
          <pc:docMk/>
          <pc:sldMk cId="1255659928" sldId="265"/>
        </pc:sldMkLst>
      </pc:sldChg>
      <pc:sldChg chg="addSp delSp modSp add del mod">
        <pc:chgData name="ODL_User 1639903" userId="beaadaaf-4bcd-40b4-ac42-0636097ee0f4" providerId="ADAL" clId="{CD9C2353-0229-40E4-A9FC-9C41538FA32E}" dt="2025-05-19T18:20:30.988" v="2879" actId="47"/>
        <pc:sldMkLst>
          <pc:docMk/>
          <pc:sldMk cId="3939494214" sldId="265"/>
        </pc:sldMkLst>
      </pc:sldChg>
      <pc:sldChg chg="addSp delSp modSp mod ord">
        <pc:chgData name="ODL_User 1639903" userId="beaadaaf-4bcd-40b4-ac42-0636097ee0f4" providerId="ADAL" clId="{CD9C2353-0229-40E4-A9FC-9C41538FA32E}" dt="2025-06-15T16:38:30.529" v="39177" actId="20578"/>
        <pc:sldMkLst>
          <pc:docMk/>
          <pc:sldMk cId="4202119719" sldId="265"/>
        </pc:sldMkLst>
        <pc:spChg chg="ord">
          <ac:chgData name="ODL_User 1639903" userId="beaadaaf-4bcd-40b4-ac42-0636097ee0f4" providerId="ADAL" clId="{CD9C2353-0229-40E4-A9FC-9C41538FA32E}" dt="2025-05-21T18:59:21.549" v="3293" actId="167"/>
          <ac:spMkLst>
            <pc:docMk/>
            <pc:sldMk cId="4202119719" sldId="265"/>
            <ac:spMk id="56" creationId="{6AF649CE-4D5C-40BD-35A4-34FC50BB47F5}"/>
          </ac:spMkLst>
        </pc:spChg>
        <pc:picChg chg="add mod">
          <ac:chgData name="ODL_User 1639903" userId="beaadaaf-4bcd-40b4-ac42-0636097ee0f4" providerId="ADAL" clId="{CD9C2353-0229-40E4-A9FC-9C41538FA32E}" dt="2025-06-04T14:03:42.235" v="13334" actId="1036"/>
          <ac:picMkLst>
            <pc:docMk/>
            <pc:sldMk cId="4202119719" sldId="265"/>
            <ac:picMk id="4" creationId="{5CCC02FC-EED3-A6C2-F15E-3FA0F6A2FA9C}"/>
          </ac:picMkLst>
        </pc:picChg>
        <pc:picChg chg="add mod">
          <ac:chgData name="ODL_User 1639903" userId="beaadaaf-4bcd-40b4-ac42-0636097ee0f4" providerId="ADAL" clId="{CD9C2353-0229-40E4-A9FC-9C41538FA32E}" dt="2025-06-04T14:03:42.235" v="13334" actId="1036"/>
          <ac:picMkLst>
            <pc:docMk/>
            <pc:sldMk cId="4202119719" sldId="265"/>
            <ac:picMk id="5" creationId="{F109A909-92CA-57E7-C047-5AEE6A56FFC6}"/>
          </ac:picMkLst>
        </pc:picChg>
        <pc:picChg chg="add mod">
          <ac:chgData name="ODL_User 1639903" userId="beaadaaf-4bcd-40b4-ac42-0636097ee0f4" providerId="ADAL" clId="{CD9C2353-0229-40E4-A9FC-9C41538FA32E}" dt="2025-06-04T14:03:42.235" v="13334" actId="1036"/>
          <ac:picMkLst>
            <pc:docMk/>
            <pc:sldMk cId="4202119719" sldId="265"/>
            <ac:picMk id="6" creationId="{9D343C68-B474-718D-543F-BDFA8A24F407}"/>
          </ac:picMkLst>
        </pc:picChg>
      </pc:sldChg>
      <pc:sldChg chg="modSp add del mod ord">
        <pc:chgData name="ODL_User 1639903" userId="beaadaaf-4bcd-40b4-ac42-0636097ee0f4" providerId="ADAL" clId="{CD9C2353-0229-40E4-A9FC-9C41538FA32E}" dt="2025-05-19T15:47:20.540" v="2812" actId="2696"/>
        <pc:sldMkLst>
          <pc:docMk/>
          <pc:sldMk cId="1230286522" sldId="266"/>
        </pc:sldMkLst>
      </pc:sldChg>
      <pc:sldChg chg="addSp modSp add del mod ord">
        <pc:chgData name="ODL_User 1639903" userId="beaadaaf-4bcd-40b4-ac42-0636097ee0f4" providerId="ADAL" clId="{CD9C2353-0229-40E4-A9FC-9C41538FA32E}" dt="2025-05-19T18:20:29.508" v="2878" actId="47"/>
        <pc:sldMkLst>
          <pc:docMk/>
          <pc:sldMk cId="1920851597" sldId="266"/>
        </pc:sldMkLst>
      </pc:sldChg>
      <pc:sldChg chg="del">
        <pc:chgData name="ODL_User 1639903" userId="beaadaaf-4bcd-40b4-ac42-0636097ee0f4" providerId="ADAL" clId="{CD9C2353-0229-40E4-A9FC-9C41538FA32E}" dt="2025-06-04T13:53:49.438" v="12677" actId="47"/>
        <pc:sldMkLst>
          <pc:docMk/>
          <pc:sldMk cId="2371354471" sldId="267"/>
        </pc:sldMkLst>
      </pc:sldChg>
      <pc:sldChg chg="del">
        <pc:chgData name="ODL_User 1639903" userId="beaadaaf-4bcd-40b4-ac42-0636097ee0f4" providerId="ADAL" clId="{CD9C2353-0229-40E4-A9FC-9C41538FA32E}" dt="2025-06-04T13:53:48.677" v="12676" actId="47"/>
        <pc:sldMkLst>
          <pc:docMk/>
          <pc:sldMk cId="4279705799" sldId="268"/>
        </pc:sldMkLst>
      </pc:sldChg>
      <pc:sldChg chg="modSp mod">
        <pc:chgData name="ODL_User 1639903" userId="beaadaaf-4bcd-40b4-ac42-0636097ee0f4" providerId="ADAL" clId="{CD9C2353-0229-40E4-A9FC-9C41538FA32E}" dt="2025-05-20T17:02:08.117" v="2882" actId="20577"/>
        <pc:sldMkLst>
          <pc:docMk/>
          <pc:sldMk cId="230905759" sldId="272"/>
        </pc:sldMkLst>
        <pc:spChg chg="mod">
          <ac:chgData name="ODL_User 1639903" userId="beaadaaf-4bcd-40b4-ac42-0636097ee0f4" providerId="ADAL" clId="{CD9C2353-0229-40E4-A9FC-9C41538FA32E}" dt="2025-05-20T17:02:08.117" v="2882" actId="20577"/>
          <ac:spMkLst>
            <pc:docMk/>
            <pc:sldMk cId="230905759" sldId="272"/>
            <ac:spMk id="32" creationId="{72BAD162-9B55-C3E4-76B0-F51264E5698C}"/>
          </ac:spMkLst>
        </pc:spChg>
      </pc:sldChg>
      <pc:sldChg chg="modSp mod">
        <pc:chgData name="ODL_User 1639903" userId="beaadaaf-4bcd-40b4-ac42-0636097ee0f4" providerId="ADAL" clId="{CD9C2353-0229-40E4-A9FC-9C41538FA32E}" dt="2025-05-21T19:42:12.414" v="4003" actId="207"/>
        <pc:sldMkLst>
          <pc:docMk/>
          <pc:sldMk cId="2045085973" sldId="273"/>
        </pc:sldMkLst>
        <pc:spChg chg="mod">
          <ac:chgData name="ODL_User 1639903" userId="beaadaaf-4bcd-40b4-ac42-0636097ee0f4" providerId="ADAL" clId="{CD9C2353-0229-40E4-A9FC-9C41538FA32E}" dt="2025-05-21T19:42:12.414" v="4003" actId="207"/>
          <ac:spMkLst>
            <pc:docMk/>
            <pc:sldMk cId="2045085973" sldId="273"/>
            <ac:spMk id="31" creationId="{AC8993D2-F2A8-8B63-9123-1D88F810C5BC}"/>
          </ac:spMkLst>
        </pc:spChg>
        <pc:spChg chg="mod">
          <ac:chgData name="ODL_User 1639903" userId="beaadaaf-4bcd-40b4-ac42-0636097ee0f4" providerId="ADAL" clId="{CD9C2353-0229-40E4-A9FC-9C41538FA32E}" dt="2025-05-21T19:39:04.388" v="3961" actId="208"/>
          <ac:spMkLst>
            <pc:docMk/>
            <pc:sldMk cId="2045085973" sldId="273"/>
            <ac:spMk id="54" creationId="{364CB1F2-0ABB-6707-87F9-F84BF7CFF5D0}"/>
          </ac:spMkLst>
        </pc:spChg>
        <pc:spChg chg="mod">
          <ac:chgData name="ODL_User 1639903" userId="beaadaaf-4bcd-40b4-ac42-0636097ee0f4" providerId="ADAL" clId="{CD9C2353-0229-40E4-A9FC-9C41538FA32E}" dt="2025-05-21T19:39:04.388" v="3961" actId="208"/>
          <ac:spMkLst>
            <pc:docMk/>
            <pc:sldMk cId="2045085973" sldId="273"/>
            <ac:spMk id="56" creationId="{05DD031E-C6AE-526E-B1B6-0B929576B451}"/>
          </ac:spMkLst>
        </pc:spChg>
      </pc:sldChg>
      <pc:sldChg chg="modSp mod">
        <pc:chgData name="ODL_User 1639903" userId="beaadaaf-4bcd-40b4-ac42-0636097ee0f4" providerId="ADAL" clId="{CD9C2353-0229-40E4-A9FC-9C41538FA32E}" dt="2025-05-21T19:42:16.103" v="4005" actId="208"/>
        <pc:sldMkLst>
          <pc:docMk/>
          <pc:sldMk cId="1018708288" sldId="274"/>
        </pc:sldMkLst>
        <pc:spChg chg="mod">
          <ac:chgData name="ODL_User 1639903" userId="beaadaaf-4bcd-40b4-ac42-0636097ee0f4" providerId="ADAL" clId="{CD9C2353-0229-40E4-A9FC-9C41538FA32E}" dt="2025-05-21T19:42:16.103" v="4005" actId="208"/>
          <ac:spMkLst>
            <pc:docMk/>
            <pc:sldMk cId="1018708288" sldId="274"/>
            <ac:spMk id="31" creationId="{A3BE3AAC-12D1-1445-6C9A-5CE579AC9DF6}"/>
          </ac:spMkLst>
        </pc:spChg>
        <pc:spChg chg="mod">
          <ac:chgData name="ODL_User 1639903" userId="beaadaaf-4bcd-40b4-ac42-0636097ee0f4" providerId="ADAL" clId="{CD9C2353-0229-40E4-A9FC-9C41538FA32E}" dt="2025-05-21T19:39:13.471" v="3963" actId="208"/>
          <ac:spMkLst>
            <pc:docMk/>
            <pc:sldMk cId="1018708288" sldId="274"/>
            <ac:spMk id="55" creationId="{22AF4722-FCDD-73B1-2434-DAB961398795}"/>
          </ac:spMkLst>
        </pc:spChg>
        <pc:spChg chg="mod">
          <ac:chgData name="ODL_User 1639903" userId="beaadaaf-4bcd-40b4-ac42-0636097ee0f4" providerId="ADAL" clId="{CD9C2353-0229-40E4-A9FC-9C41538FA32E}" dt="2025-05-21T19:39:13.471" v="3963" actId="208"/>
          <ac:spMkLst>
            <pc:docMk/>
            <pc:sldMk cId="1018708288" sldId="274"/>
            <ac:spMk id="56" creationId="{AF380174-2A69-76CE-501E-76E6FF74FC85}"/>
          </ac:spMkLst>
        </pc:spChg>
      </pc:sldChg>
      <pc:sldChg chg="addSp delSp modSp mod">
        <pc:chgData name="ODL_User 1639903" userId="beaadaaf-4bcd-40b4-ac42-0636097ee0f4" providerId="ADAL" clId="{CD9C2353-0229-40E4-A9FC-9C41538FA32E}" dt="2025-05-24T11:31:26.922" v="9087" actId="1038"/>
        <pc:sldMkLst>
          <pc:docMk/>
          <pc:sldMk cId="2424387530" sldId="275"/>
        </pc:sldMkLst>
        <pc:spChg chg="mod">
          <ac:chgData name="ODL_User 1639903" userId="beaadaaf-4bcd-40b4-ac42-0636097ee0f4" providerId="ADAL" clId="{CD9C2353-0229-40E4-A9FC-9C41538FA32E}" dt="2025-05-21T19:42:19.619" v="4007" actId="208"/>
          <ac:spMkLst>
            <pc:docMk/>
            <pc:sldMk cId="2424387530" sldId="275"/>
            <ac:spMk id="31" creationId="{C1F5C6B7-C005-B493-9A96-07B9700971EA}"/>
          </ac:spMkLst>
        </pc:spChg>
        <pc:spChg chg="mod">
          <ac:chgData name="ODL_User 1639903" userId="beaadaaf-4bcd-40b4-ac42-0636097ee0f4" providerId="ADAL" clId="{CD9C2353-0229-40E4-A9FC-9C41538FA32E}" dt="2025-05-21T19:39:22.740" v="3965" actId="208"/>
          <ac:spMkLst>
            <pc:docMk/>
            <pc:sldMk cId="2424387530" sldId="275"/>
            <ac:spMk id="54" creationId="{ACC7DDE8-5837-07EA-5C0B-AF90D4A70ED4}"/>
          </ac:spMkLst>
        </pc:spChg>
        <pc:spChg chg="mod">
          <ac:chgData name="ODL_User 1639903" userId="beaadaaf-4bcd-40b4-ac42-0636097ee0f4" providerId="ADAL" clId="{CD9C2353-0229-40E4-A9FC-9C41538FA32E}" dt="2025-05-21T19:39:22.740" v="3965" actId="208"/>
          <ac:spMkLst>
            <pc:docMk/>
            <pc:sldMk cId="2424387530" sldId="275"/>
            <ac:spMk id="55" creationId="{0FFC7A97-F029-6FE5-C3B5-8432995D75E5}"/>
          </ac:spMkLst>
        </pc:spChg>
        <pc:spChg chg="mod">
          <ac:chgData name="ODL_User 1639903" userId="beaadaaf-4bcd-40b4-ac42-0636097ee0f4" providerId="ADAL" clId="{CD9C2353-0229-40E4-A9FC-9C41538FA32E}" dt="2025-05-21T19:39:22.740" v="3965" actId="208"/>
          <ac:spMkLst>
            <pc:docMk/>
            <pc:sldMk cId="2424387530" sldId="275"/>
            <ac:spMk id="56" creationId="{C5CEF9A8-16CD-AC06-2AC8-843A65575651}"/>
          </ac:spMkLst>
        </pc:spChg>
        <pc:grpChg chg="add mod">
          <ac:chgData name="ODL_User 1639903" userId="beaadaaf-4bcd-40b4-ac42-0636097ee0f4" providerId="ADAL" clId="{CD9C2353-0229-40E4-A9FC-9C41538FA32E}" dt="2025-05-24T11:31:26.922" v="9087" actId="1038"/>
          <ac:grpSpMkLst>
            <pc:docMk/>
            <pc:sldMk cId="2424387530" sldId="275"/>
            <ac:grpSpMk id="34" creationId="{4BBB7E51-A7BC-2B98-9976-FF70BD64D085}"/>
          </ac:grpSpMkLst>
        </pc:grpChg>
        <pc:picChg chg="mod">
          <ac:chgData name="ODL_User 1639903" userId="beaadaaf-4bcd-40b4-ac42-0636097ee0f4" providerId="ADAL" clId="{CD9C2353-0229-40E4-A9FC-9C41538FA32E}" dt="2025-05-24T11:31:15.782" v="8955"/>
          <ac:picMkLst>
            <pc:docMk/>
            <pc:sldMk cId="2424387530" sldId="275"/>
            <ac:picMk id="36" creationId="{02D787D0-9C78-8CAC-5330-CF634CF7B3FA}"/>
          </ac:picMkLst>
        </pc:picChg>
        <pc:picChg chg="mod">
          <ac:chgData name="ODL_User 1639903" userId="beaadaaf-4bcd-40b4-ac42-0636097ee0f4" providerId="ADAL" clId="{CD9C2353-0229-40E4-A9FC-9C41538FA32E}" dt="2025-05-24T11:31:15.782" v="8955"/>
          <ac:picMkLst>
            <pc:docMk/>
            <pc:sldMk cId="2424387530" sldId="275"/>
            <ac:picMk id="39" creationId="{18210934-0CF1-F7D3-D379-AFB477F5BBEB}"/>
          </ac:picMkLst>
        </pc:picChg>
        <pc:picChg chg="mod">
          <ac:chgData name="ODL_User 1639903" userId="beaadaaf-4bcd-40b4-ac42-0636097ee0f4" providerId="ADAL" clId="{CD9C2353-0229-40E4-A9FC-9C41538FA32E}" dt="2025-05-24T11:31:15.782" v="8955"/>
          <ac:picMkLst>
            <pc:docMk/>
            <pc:sldMk cId="2424387530" sldId="275"/>
            <ac:picMk id="52" creationId="{A12E43B2-8102-3C26-57B5-734946725D1D}"/>
          </ac:picMkLst>
        </pc:picChg>
        <pc:picChg chg="mod">
          <ac:chgData name="ODL_User 1639903" userId="beaadaaf-4bcd-40b4-ac42-0636097ee0f4" providerId="ADAL" clId="{CD9C2353-0229-40E4-A9FC-9C41538FA32E}" dt="2025-05-24T11:31:15.782" v="8955"/>
          <ac:picMkLst>
            <pc:docMk/>
            <pc:sldMk cId="2424387530" sldId="275"/>
            <ac:picMk id="53" creationId="{4F6B8587-9D46-E485-1765-A05E2BD5A8A4}"/>
          </ac:picMkLst>
        </pc:picChg>
        <pc:picChg chg="mod">
          <ac:chgData name="ODL_User 1639903" userId="beaadaaf-4bcd-40b4-ac42-0636097ee0f4" providerId="ADAL" clId="{CD9C2353-0229-40E4-A9FC-9C41538FA32E}" dt="2025-05-24T11:31:15.782" v="8955"/>
          <ac:picMkLst>
            <pc:docMk/>
            <pc:sldMk cId="2424387530" sldId="275"/>
            <ac:picMk id="123" creationId="{EDC7C894-BB6A-DF48-C23C-1E2DA508EF95}"/>
          </ac:picMkLst>
        </pc:picChg>
        <pc:picChg chg="mod">
          <ac:chgData name="ODL_User 1639903" userId="beaadaaf-4bcd-40b4-ac42-0636097ee0f4" providerId="ADAL" clId="{CD9C2353-0229-40E4-A9FC-9C41538FA32E}" dt="2025-05-24T11:31:15.782" v="8955"/>
          <ac:picMkLst>
            <pc:docMk/>
            <pc:sldMk cId="2424387530" sldId="275"/>
            <ac:picMk id="124" creationId="{C94E585D-40CE-FEAF-BEA1-39E2B2D736CB}"/>
          </ac:picMkLst>
        </pc:picChg>
        <pc:picChg chg="mod">
          <ac:chgData name="ODL_User 1639903" userId="beaadaaf-4bcd-40b4-ac42-0636097ee0f4" providerId="ADAL" clId="{CD9C2353-0229-40E4-A9FC-9C41538FA32E}" dt="2025-05-24T11:31:15.782" v="8955"/>
          <ac:picMkLst>
            <pc:docMk/>
            <pc:sldMk cId="2424387530" sldId="275"/>
            <ac:picMk id="125" creationId="{1FD905EC-0AD0-47CB-3766-C200C19040E9}"/>
          </ac:picMkLst>
        </pc:picChg>
      </pc:sldChg>
      <pc:sldChg chg="modSp mod">
        <pc:chgData name="ODL_User 1639903" userId="beaadaaf-4bcd-40b4-ac42-0636097ee0f4" providerId="ADAL" clId="{CD9C2353-0229-40E4-A9FC-9C41538FA32E}" dt="2025-05-24T11:32:08.496" v="9093" actId="208"/>
        <pc:sldMkLst>
          <pc:docMk/>
          <pc:sldMk cId="2809841159" sldId="276"/>
        </pc:sldMkLst>
        <pc:spChg chg="mod">
          <ac:chgData name="ODL_User 1639903" userId="beaadaaf-4bcd-40b4-ac42-0636097ee0f4" providerId="ADAL" clId="{CD9C2353-0229-40E4-A9FC-9C41538FA32E}" dt="2025-05-24T11:31:56.575" v="9089" actId="207"/>
          <ac:spMkLst>
            <pc:docMk/>
            <pc:sldMk cId="2809841159" sldId="276"/>
            <ac:spMk id="31" creationId="{9D1B686D-0B1B-0AF5-8D87-154B24112769}"/>
          </ac:spMkLst>
        </pc:spChg>
        <pc:spChg chg="mod">
          <ac:chgData name="ODL_User 1639903" userId="beaadaaf-4bcd-40b4-ac42-0636097ee0f4" providerId="ADAL" clId="{CD9C2353-0229-40E4-A9FC-9C41538FA32E}" dt="2025-05-24T11:32:08.496" v="9093" actId="208"/>
          <ac:spMkLst>
            <pc:docMk/>
            <pc:sldMk cId="2809841159" sldId="276"/>
            <ac:spMk id="54" creationId="{03B4DF3E-D20E-3819-9EF5-D2F92A27417E}"/>
          </ac:spMkLst>
        </pc:spChg>
        <pc:spChg chg="mod">
          <ac:chgData name="ODL_User 1639903" userId="beaadaaf-4bcd-40b4-ac42-0636097ee0f4" providerId="ADAL" clId="{CD9C2353-0229-40E4-A9FC-9C41538FA32E}" dt="2025-05-24T11:32:01.773" v="9091" actId="207"/>
          <ac:spMkLst>
            <pc:docMk/>
            <pc:sldMk cId="2809841159" sldId="276"/>
            <ac:spMk id="55" creationId="{F566446A-1B87-BC70-DF25-7092D2A6ECD1}"/>
          </ac:spMkLst>
        </pc:spChg>
        <pc:picChg chg="mod">
          <ac:chgData name="ODL_User 1639903" userId="beaadaaf-4bcd-40b4-ac42-0636097ee0f4" providerId="ADAL" clId="{CD9C2353-0229-40E4-A9FC-9C41538FA32E}" dt="2025-05-24T11:30:42.906" v="8950" actId="207"/>
          <ac:picMkLst>
            <pc:docMk/>
            <pc:sldMk cId="2809841159" sldId="276"/>
            <ac:picMk id="41" creationId="{F2574111-13A7-B077-5DE4-681E3BE201C8}"/>
          </ac:picMkLst>
        </pc:picChg>
        <pc:picChg chg="mod">
          <ac:chgData name="ODL_User 1639903" userId="beaadaaf-4bcd-40b4-ac42-0636097ee0f4" providerId="ADAL" clId="{CD9C2353-0229-40E4-A9FC-9C41538FA32E}" dt="2025-05-24T11:30:48.383" v="8951" actId="207"/>
          <ac:picMkLst>
            <pc:docMk/>
            <pc:sldMk cId="2809841159" sldId="276"/>
            <ac:picMk id="42" creationId="{3E2BAB30-3F85-E878-D654-4F81E8A001BC}"/>
          </ac:picMkLst>
        </pc:picChg>
        <pc:picChg chg="mod">
          <ac:chgData name="ODL_User 1639903" userId="beaadaaf-4bcd-40b4-ac42-0636097ee0f4" providerId="ADAL" clId="{CD9C2353-0229-40E4-A9FC-9C41538FA32E}" dt="2025-05-24T11:30:57.998" v="8952" actId="207"/>
          <ac:picMkLst>
            <pc:docMk/>
            <pc:sldMk cId="2809841159" sldId="276"/>
            <ac:picMk id="43" creationId="{07068084-F2EF-D2A5-B53B-93B2DBFCD694}"/>
          </ac:picMkLst>
        </pc:picChg>
        <pc:picChg chg="mod">
          <ac:chgData name="ODL_User 1639903" userId="beaadaaf-4bcd-40b4-ac42-0636097ee0f4" providerId="ADAL" clId="{CD9C2353-0229-40E4-A9FC-9C41538FA32E}" dt="2025-05-24T11:31:03.221" v="8953" actId="207"/>
          <ac:picMkLst>
            <pc:docMk/>
            <pc:sldMk cId="2809841159" sldId="276"/>
            <ac:picMk id="46" creationId="{B30F66B2-9FD8-DE4F-8948-D7A2C853A1EF}"/>
          </ac:picMkLst>
        </pc:picChg>
      </pc:sldChg>
      <pc:sldChg chg="modSp mod">
        <pc:chgData name="ODL_User 1639903" userId="beaadaaf-4bcd-40b4-ac42-0636097ee0f4" providerId="ADAL" clId="{CD9C2353-0229-40E4-A9FC-9C41538FA32E}" dt="2025-05-21T19:39:57.548" v="3971" actId="208"/>
        <pc:sldMkLst>
          <pc:docMk/>
          <pc:sldMk cId="2428824069" sldId="277"/>
        </pc:sldMkLst>
        <pc:spChg chg="mod">
          <ac:chgData name="ODL_User 1639903" userId="beaadaaf-4bcd-40b4-ac42-0636097ee0f4" providerId="ADAL" clId="{CD9C2353-0229-40E4-A9FC-9C41538FA32E}" dt="2025-05-21T19:39:57.548" v="3971" actId="208"/>
          <ac:spMkLst>
            <pc:docMk/>
            <pc:sldMk cId="2428824069" sldId="277"/>
            <ac:spMk id="55" creationId="{494D4A07-D95A-568F-3F61-09E20C88D1C6}"/>
          </ac:spMkLst>
        </pc:spChg>
        <pc:spChg chg="mod">
          <ac:chgData name="ODL_User 1639903" userId="beaadaaf-4bcd-40b4-ac42-0636097ee0f4" providerId="ADAL" clId="{CD9C2353-0229-40E4-A9FC-9C41538FA32E}" dt="2025-05-21T19:39:48.472" v="3969" actId="208"/>
          <ac:spMkLst>
            <pc:docMk/>
            <pc:sldMk cId="2428824069" sldId="277"/>
            <ac:spMk id="56" creationId="{733F256A-1DAE-1562-E284-74C1E907773A}"/>
          </ac:spMkLst>
        </pc:spChg>
      </pc:sldChg>
      <pc:sldChg chg="addSp modSp mod">
        <pc:chgData name="ODL_User 1639903" userId="beaadaaf-4bcd-40b4-ac42-0636097ee0f4" providerId="ADAL" clId="{CD9C2353-0229-40E4-A9FC-9C41538FA32E}" dt="2025-05-21T19:40:17.997" v="3976" actId="207"/>
        <pc:sldMkLst>
          <pc:docMk/>
          <pc:sldMk cId="3660353591" sldId="278"/>
        </pc:sldMkLst>
        <pc:spChg chg="mod">
          <ac:chgData name="ODL_User 1639903" userId="beaadaaf-4bcd-40b4-ac42-0636097ee0f4" providerId="ADAL" clId="{CD9C2353-0229-40E4-A9FC-9C41538FA32E}" dt="2025-05-21T19:40:17.997" v="3976" actId="207"/>
          <ac:spMkLst>
            <pc:docMk/>
            <pc:sldMk cId="3660353591" sldId="278"/>
            <ac:spMk id="55" creationId="{F03474EB-1437-078A-0BA8-B5D29B6F68AA}"/>
          </ac:spMkLst>
        </pc:spChg>
        <pc:spChg chg="mod">
          <ac:chgData name="ODL_User 1639903" userId="beaadaaf-4bcd-40b4-ac42-0636097ee0f4" providerId="ADAL" clId="{CD9C2353-0229-40E4-A9FC-9C41538FA32E}" dt="2025-05-21T19:40:13.939" v="3974" actId="208"/>
          <ac:spMkLst>
            <pc:docMk/>
            <pc:sldMk cId="3660353591" sldId="278"/>
            <ac:spMk id="56" creationId="{9EF35DDF-6311-19C2-AD98-CF1AF7D972D6}"/>
          </ac:spMkLst>
        </pc:spChg>
      </pc:sldChg>
      <pc:sldChg chg="modSp mod">
        <pc:chgData name="ODL_User 1639903" userId="beaadaaf-4bcd-40b4-ac42-0636097ee0f4" providerId="ADAL" clId="{CD9C2353-0229-40E4-A9FC-9C41538FA32E}" dt="2025-05-21T19:40:31.026" v="3980" actId="208"/>
        <pc:sldMkLst>
          <pc:docMk/>
          <pc:sldMk cId="3215719498" sldId="279"/>
        </pc:sldMkLst>
        <pc:spChg chg="mod">
          <ac:chgData name="ODL_User 1639903" userId="beaadaaf-4bcd-40b4-ac42-0636097ee0f4" providerId="ADAL" clId="{CD9C2353-0229-40E4-A9FC-9C41538FA32E}" dt="2025-05-21T19:40:31.026" v="3980" actId="208"/>
          <ac:spMkLst>
            <pc:docMk/>
            <pc:sldMk cId="3215719498" sldId="279"/>
            <ac:spMk id="55" creationId="{1C28EC1B-BEE3-FE3A-9AD6-C31D847825B0}"/>
          </ac:spMkLst>
        </pc:spChg>
        <pc:spChg chg="mod">
          <ac:chgData name="ODL_User 1639903" userId="beaadaaf-4bcd-40b4-ac42-0636097ee0f4" providerId="ADAL" clId="{CD9C2353-0229-40E4-A9FC-9C41538FA32E}" dt="2025-05-21T19:40:25.169" v="3978" actId="208"/>
          <ac:spMkLst>
            <pc:docMk/>
            <pc:sldMk cId="3215719498" sldId="279"/>
            <ac:spMk id="56" creationId="{96602CC0-473D-BC0D-7962-06DC949F198A}"/>
          </ac:spMkLst>
        </pc:spChg>
      </pc:sldChg>
      <pc:sldChg chg="modSp mod">
        <pc:chgData name="ODL_User 1639903" userId="beaadaaf-4bcd-40b4-ac42-0636097ee0f4" providerId="ADAL" clId="{CD9C2353-0229-40E4-A9FC-9C41538FA32E}" dt="2025-05-21T19:40:45.650" v="3984" actId="208"/>
        <pc:sldMkLst>
          <pc:docMk/>
          <pc:sldMk cId="891949520" sldId="280"/>
        </pc:sldMkLst>
        <pc:spChg chg="mod">
          <ac:chgData name="ODL_User 1639903" userId="beaadaaf-4bcd-40b4-ac42-0636097ee0f4" providerId="ADAL" clId="{CD9C2353-0229-40E4-A9FC-9C41538FA32E}" dt="2025-05-21T19:40:40.458" v="3982" actId="208"/>
          <ac:spMkLst>
            <pc:docMk/>
            <pc:sldMk cId="891949520" sldId="280"/>
            <ac:spMk id="55" creationId="{783B0EAE-D0A7-51AD-5E85-2B956935A719}"/>
          </ac:spMkLst>
        </pc:spChg>
        <pc:spChg chg="mod">
          <ac:chgData name="ODL_User 1639903" userId="beaadaaf-4bcd-40b4-ac42-0636097ee0f4" providerId="ADAL" clId="{CD9C2353-0229-40E4-A9FC-9C41538FA32E}" dt="2025-05-21T19:40:45.650" v="3984" actId="208"/>
          <ac:spMkLst>
            <pc:docMk/>
            <pc:sldMk cId="891949520" sldId="280"/>
            <ac:spMk id="56" creationId="{66E190B5-38C9-CFC0-8E70-0B23B0F29925}"/>
          </ac:spMkLst>
        </pc:spChg>
      </pc:sldChg>
      <pc:sldChg chg="modSp mod">
        <pc:chgData name="ODL_User 1639903" userId="beaadaaf-4bcd-40b4-ac42-0636097ee0f4" providerId="ADAL" clId="{CD9C2353-0229-40E4-A9FC-9C41538FA32E}" dt="2025-05-21T19:40:57.503" v="3988" actId="207"/>
        <pc:sldMkLst>
          <pc:docMk/>
          <pc:sldMk cId="3676384790" sldId="281"/>
        </pc:sldMkLst>
        <pc:spChg chg="mod">
          <ac:chgData name="ODL_User 1639903" userId="beaadaaf-4bcd-40b4-ac42-0636097ee0f4" providerId="ADAL" clId="{CD9C2353-0229-40E4-A9FC-9C41538FA32E}" dt="2025-05-21T19:40:57.503" v="3988" actId="207"/>
          <ac:spMkLst>
            <pc:docMk/>
            <pc:sldMk cId="3676384790" sldId="281"/>
            <ac:spMk id="55" creationId="{1B6FE55D-33CE-0EA3-C50A-EA447D458949}"/>
          </ac:spMkLst>
        </pc:spChg>
        <pc:spChg chg="mod">
          <ac:chgData name="ODL_User 1639903" userId="beaadaaf-4bcd-40b4-ac42-0636097ee0f4" providerId="ADAL" clId="{CD9C2353-0229-40E4-A9FC-9C41538FA32E}" dt="2025-05-21T19:40:52.564" v="3986" actId="208"/>
          <ac:spMkLst>
            <pc:docMk/>
            <pc:sldMk cId="3676384790" sldId="281"/>
            <ac:spMk id="56" creationId="{670FA8EE-87A7-645F-DF72-A90259D52E32}"/>
          </ac:spMkLst>
        </pc:spChg>
      </pc:sldChg>
      <pc:sldChg chg="modSp mod">
        <pc:chgData name="ODL_User 1639903" userId="beaadaaf-4bcd-40b4-ac42-0636097ee0f4" providerId="ADAL" clId="{CD9C2353-0229-40E4-A9FC-9C41538FA32E}" dt="2025-05-21T19:41:05.160" v="3992" actId="208"/>
        <pc:sldMkLst>
          <pc:docMk/>
          <pc:sldMk cId="1885811377" sldId="282"/>
        </pc:sldMkLst>
        <pc:spChg chg="mod">
          <ac:chgData name="ODL_User 1639903" userId="beaadaaf-4bcd-40b4-ac42-0636097ee0f4" providerId="ADAL" clId="{CD9C2353-0229-40E4-A9FC-9C41538FA32E}" dt="2025-05-21T19:41:00.625" v="3990" actId="208"/>
          <ac:spMkLst>
            <pc:docMk/>
            <pc:sldMk cId="1885811377" sldId="282"/>
            <ac:spMk id="55" creationId="{DD40DB92-DA9A-1F90-DB9D-C5A0258AE995}"/>
          </ac:spMkLst>
        </pc:spChg>
        <pc:spChg chg="mod">
          <ac:chgData name="ODL_User 1639903" userId="beaadaaf-4bcd-40b4-ac42-0636097ee0f4" providerId="ADAL" clId="{CD9C2353-0229-40E4-A9FC-9C41538FA32E}" dt="2025-05-21T19:41:05.160" v="3992" actId="208"/>
          <ac:spMkLst>
            <pc:docMk/>
            <pc:sldMk cId="1885811377" sldId="282"/>
            <ac:spMk id="56" creationId="{BE9F5FBD-0012-CD29-F910-A68CD8963440}"/>
          </ac:spMkLst>
        </pc:spChg>
      </pc:sldChg>
      <pc:sldChg chg="modSp mod">
        <pc:chgData name="ODL_User 1639903" userId="beaadaaf-4bcd-40b4-ac42-0636097ee0f4" providerId="ADAL" clId="{CD9C2353-0229-40E4-A9FC-9C41538FA32E}" dt="2025-05-21T19:41:48.368" v="4001" actId="208"/>
        <pc:sldMkLst>
          <pc:docMk/>
          <pc:sldMk cId="635472961" sldId="283"/>
        </pc:sldMkLst>
        <pc:spChg chg="mod">
          <ac:chgData name="ODL_User 1639903" userId="beaadaaf-4bcd-40b4-ac42-0636097ee0f4" providerId="ADAL" clId="{CD9C2353-0229-40E4-A9FC-9C41538FA32E}" dt="2025-05-21T19:41:48.368" v="4001" actId="208"/>
          <ac:spMkLst>
            <pc:docMk/>
            <pc:sldMk cId="635472961" sldId="283"/>
            <ac:spMk id="31" creationId="{717C51CC-0A52-A8EA-B11B-9A33C4C86807}"/>
          </ac:spMkLst>
        </pc:spChg>
        <pc:spChg chg="mod">
          <ac:chgData name="ODL_User 1639903" userId="beaadaaf-4bcd-40b4-ac42-0636097ee0f4" providerId="ADAL" clId="{CD9C2353-0229-40E4-A9FC-9C41538FA32E}" dt="2025-05-21T19:41:39.819" v="3999" actId="208"/>
          <ac:spMkLst>
            <pc:docMk/>
            <pc:sldMk cId="635472961" sldId="283"/>
            <ac:spMk id="54" creationId="{5A985A15-25C1-7A63-9056-9E08D46B6CD9}"/>
          </ac:spMkLst>
        </pc:spChg>
        <pc:spChg chg="mod">
          <ac:chgData name="ODL_User 1639903" userId="beaadaaf-4bcd-40b4-ac42-0636097ee0f4" providerId="ADAL" clId="{CD9C2353-0229-40E4-A9FC-9C41538FA32E}" dt="2025-05-21T19:41:14.351" v="3994" actId="208"/>
          <ac:spMkLst>
            <pc:docMk/>
            <pc:sldMk cId="635472961" sldId="283"/>
            <ac:spMk id="55" creationId="{BF24B8C6-F8A2-7227-E00B-7659E87C3787}"/>
          </ac:spMkLst>
        </pc:spChg>
      </pc:sldChg>
      <pc:sldChg chg="addSp delSp modSp mod">
        <pc:chgData name="ODL_User 1639903" userId="beaadaaf-4bcd-40b4-ac42-0636097ee0f4" providerId="ADAL" clId="{CD9C2353-0229-40E4-A9FC-9C41538FA32E}" dt="2025-06-04T21:01:42.445" v="14909" actId="1037"/>
        <pc:sldMkLst>
          <pc:docMk/>
          <pc:sldMk cId="1127049431" sldId="286"/>
        </pc:sldMkLst>
        <pc:spChg chg="add mod">
          <ac:chgData name="ODL_User 1639903" userId="beaadaaf-4bcd-40b4-ac42-0636097ee0f4" providerId="ADAL" clId="{CD9C2353-0229-40E4-A9FC-9C41538FA32E}" dt="2025-06-04T21:01:42.445" v="14909" actId="1037"/>
          <ac:spMkLst>
            <pc:docMk/>
            <pc:sldMk cId="1127049431" sldId="286"/>
            <ac:spMk id="7" creationId="{AC44B111-6B1B-2E6B-ED27-CB77A82F6473}"/>
          </ac:spMkLst>
        </pc:spChg>
      </pc:sldChg>
      <pc:sldChg chg="addSp delSp modSp add mod ord modTransition">
        <pc:chgData name="ODL_User 1639903" userId="beaadaaf-4bcd-40b4-ac42-0636097ee0f4" providerId="ADAL" clId="{CD9C2353-0229-40E4-A9FC-9C41538FA32E}" dt="2025-06-04T14:04:20.205" v="13337"/>
        <pc:sldMkLst>
          <pc:docMk/>
          <pc:sldMk cId="3050915851" sldId="287"/>
        </pc:sldMkLst>
        <pc:spChg chg="mod">
          <ac:chgData name="ODL_User 1639903" userId="beaadaaf-4bcd-40b4-ac42-0636097ee0f4" providerId="ADAL" clId="{CD9C2353-0229-40E4-A9FC-9C41538FA32E}" dt="2025-05-21T20:22:55.670" v="4013" actId="208"/>
          <ac:spMkLst>
            <pc:docMk/>
            <pc:sldMk cId="3050915851" sldId="287"/>
            <ac:spMk id="2" creationId="{B4E83797-03EA-DF5B-86EE-7D57BB755F80}"/>
          </ac:spMkLst>
        </pc:spChg>
        <pc:spChg chg="add del mod ord">
          <ac:chgData name="ODL_User 1639903" userId="beaadaaf-4bcd-40b4-ac42-0636097ee0f4" providerId="ADAL" clId="{CD9C2353-0229-40E4-A9FC-9C41538FA32E}" dt="2025-06-04T14:03:27.013" v="13271" actId="171"/>
          <ac:spMkLst>
            <pc:docMk/>
            <pc:sldMk cId="3050915851" sldId="287"/>
            <ac:spMk id="6" creationId="{B4C349D2-2239-838A-62E2-05D9108D7765}"/>
          </ac:spMkLst>
        </pc:spChg>
        <pc:spChg chg="add del mod">
          <ac:chgData name="ODL_User 1639903" userId="beaadaaf-4bcd-40b4-ac42-0636097ee0f4" providerId="ADAL" clId="{CD9C2353-0229-40E4-A9FC-9C41538FA32E}" dt="2025-06-04T13:57:39.749" v="12779" actId="478"/>
          <ac:spMkLst>
            <pc:docMk/>
            <pc:sldMk cId="3050915851" sldId="287"/>
            <ac:spMk id="55" creationId="{D3A439FB-0BA2-2210-BC73-66CE95A4DF2B}"/>
          </ac:spMkLst>
        </pc:spChg>
        <pc:spChg chg="add del">
          <ac:chgData name="ODL_User 1639903" userId="beaadaaf-4bcd-40b4-ac42-0636097ee0f4" providerId="ADAL" clId="{CD9C2353-0229-40E4-A9FC-9C41538FA32E}" dt="2025-06-04T13:57:39.707" v="12778" actId="478"/>
          <ac:spMkLst>
            <pc:docMk/>
            <pc:sldMk cId="3050915851" sldId="287"/>
            <ac:spMk id="57" creationId="{6B50B198-398F-1C8E-4951-96B4F223A413}"/>
          </ac:spMkLst>
        </pc:spChg>
        <pc:spChg chg="mod">
          <ac:chgData name="ODL_User 1639903" userId="beaadaaf-4bcd-40b4-ac42-0636097ee0f4" providerId="ADAL" clId="{CD9C2353-0229-40E4-A9FC-9C41538FA32E}" dt="2025-05-21T18:59:48.294" v="3415"/>
          <ac:spMkLst>
            <pc:docMk/>
            <pc:sldMk cId="3050915851" sldId="287"/>
            <ac:spMk id="355" creationId="{4DF97616-F4A4-19AC-4B24-9402FEA4693C}"/>
          </ac:spMkLst>
        </pc:spChg>
        <pc:spChg chg="mod">
          <ac:chgData name="ODL_User 1639903" userId="beaadaaf-4bcd-40b4-ac42-0636097ee0f4" providerId="ADAL" clId="{CD9C2353-0229-40E4-A9FC-9C41538FA32E}" dt="2025-05-21T18:59:48.294" v="3415"/>
          <ac:spMkLst>
            <pc:docMk/>
            <pc:sldMk cId="3050915851" sldId="287"/>
            <ac:spMk id="358" creationId="{8176E328-193C-B4C4-1E7E-4617E988FE72}"/>
          </ac:spMkLst>
        </pc:spChg>
        <pc:spChg chg="mod">
          <ac:chgData name="ODL_User 1639903" userId="beaadaaf-4bcd-40b4-ac42-0636097ee0f4" providerId="ADAL" clId="{CD9C2353-0229-40E4-A9FC-9C41538FA32E}" dt="2025-05-21T18:59:48.294" v="3415"/>
          <ac:spMkLst>
            <pc:docMk/>
            <pc:sldMk cId="3050915851" sldId="287"/>
            <ac:spMk id="359" creationId="{EE948A2C-DEAE-AF1B-38E5-9DBAE264132C}"/>
          </ac:spMkLst>
        </pc:spChg>
        <pc:spChg chg="mod">
          <ac:chgData name="ODL_User 1639903" userId="beaadaaf-4bcd-40b4-ac42-0636097ee0f4" providerId="ADAL" clId="{CD9C2353-0229-40E4-A9FC-9C41538FA32E}" dt="2025-05-21T18:59:48.294" v="3415"/>
          <ac:spMkLst>
            <pc:docMk/>
            <pc:sldMk cId="3050915851" sldId="287"/>
            <ac:spMk id="360" creationId="{7BC71B95-1843-B0F9-D0F2-F322B7EFD427}"/>
          </ac:spMkLst>
        </pc:spChg>
        <pc:spChg chg="mod">
          <ac:chgData name="ODL_User 1639903" userId="beaadaaf-4bcd-40b4-ac42-0636097ee0f4" providerId="ADAL" clId="{CD9C2353-0229-40E4-A9FC-9C41538FA32E}" dt="2025-05-21T18:59:48.294" v="3415"/>
          <ac:spMkLst>
            <pc:docMk/>
            <pc:sldMk cId="3050915851" sldId="287"/>
            <ac:spMk id="362" creationId="{058EC3F2-8BC7-C99F-16CB-D128E50826D1}"/>
          </ac:spMkLst>
        </pc:spChg>
        <pc:spChg chg="mod">
          <ac:chgData name="ODL_User 1639903" userId="beaadaaf-4bcd-40b4-ac42-0636097ee0f4" providerId="ADAL" clId="{CD9C2353-0229-40E4-A9FC-9C41538FA32E}" dt="2025-05-21T18:59:48.294" v="3415"/>
          <ac:spMkLst>
            <pc:docMk/>
            <pc:sldMk cId="3050915851" sldId="287"/>
            <ac:spMk id="371" creationId="{485768A3-F207-99E2-E2F8-3130169E3EFE}"/>
          </ac:spMkLst>
        </pc:spChg>
        <pc:spChg chg="mod">
          <ac:chgData name="ODL_User 1639903" userId="beaadaaf-4bcd-40b4-ac42-0636097ee0f4" providerId="ADAL" clId="{CD9C2353-0229-40E4-A9FC-9C41538FA32E}" dt="2025-05-21T18:59:48.294" v="3415"/>
          <ac:spMkLst>
            <pc:docMk/>
            <pc:sldMk cId="3050915851" sldId="287"/>
            <ac:spMk id="375" creationId="{9C9FB323-4688-62C3-5B20-5CC86909A831}"/>
          </ac:spMkLst>
        </pc:spChg>
        <pc:spChg chg="mod">
          <ac:chgData name="ODL_User 1639903" userId="beaadaaf-4bcd-40b4-ac42-0636097ee0f4" providerId="ADAL" clId="{CD9C2353-0229-40E4-A9FC-9C41538FA32E}" dt="2025-05-21T18:59:48.294" v="3415"/>
          <ac:spMkLst>
            <pc:docMk/>
            <pc:sldMk cId="3050915851" sldId="287"/>
            <ac:spMk id="379" creationId="{B6BE49F5-0463-1F5A-D97C-CC624F066CAE}"/>
          </ac:spMkLst>
        </pc:spChg>
        <pc:spChg chg="mod">
          <ac:chgData name="ODL_User 1639903" userId="beaadaaf-4bcd-40b4-ac42-0636097ee0f4" providerId="ADAL" clId="{CD9C2353-0229-40E4-A9FC-9C41538FA32E}" dt="2025-05-21T18:59:48.294" v="3415"/>
          <ac:spMkLst>
            <pc:docMk/>
            <pc:sldMk cId="3050915851" sldId="287"/>
            <ac:spMk id="383" creationId="{04A96B6D-B81E-929D-EF0A-A7308881DA23}"/>
          </ac:spMkLst>
        </pc:spChg>
        <pc:spChg chg="mod">
          <ac:chgData name="ODL_User 1639903" userId="beaadaaf-4bcd-40b4-ac42-0636097ee0f4" providerId="ADAL" clId="{CD9C2353-0229-40E4-A9FC-9C41538FA32E}" dt="2025-05-21T18:59:48.294" v="3415"/>
          <ac:spMkLst>
            <pc:docMk/>
            <pc:sldMk cId="3050915851" sldId="287"/>
            <ac:spMk id="388" creationId="{2D252558-DE4B-82B3-3817-17D14FC7C028}"/>
          </ac:spMkLst>
        </pc:spChg>
        <pc:grpChg chg="add del mod">
          <ac:chgData name="ODL_User 1639903" userId="beaadaaf-4bcd-40b4-ac42-0636097ee0f4" providerId="ADAL" clId="{CD9C2353-0229-40E4-A9FC-9C41538FA32E}" dt="2025-06-04T13:57:39.871" v="12782" actId="478"/>
          <ac:grpSpMkLst>
            <pc:docMk/>
            <pc:sldMk cId="3050915851" sldId="287"/>
            <ac:grpSpMk id="352" creationId="{0A72E28B-E272-E4F3-4081-93D593F57390}"/>
          </ac:grpSpMkLst>
        </pc:grpChg>
        <pc:grpChg chg="add del mod">
          <ac:chgData name="ODL_User 1639903" userId="beaadaaf-4bcd-40b4-ac42-0636097ee0f4" providerId="ADAL" clId="{CD9C2353-0229-40E4-A9FC-9C41538FA32E}" dt="2025-06-04T13:57:39.844" v="12781" actId="478"/>
          <ac:grpSpMkLst>
            <pc:docMk/>
            <pc:sldMk cId="3050915851" sldId="287"/>
            <ac:grpSpMk id="364" creationId="{AD8849E9-6786-95C0-4AE2-95024EAFBFDB}"/>
          </ac:grpSpMkLst>
        </pc:grpChg>
        <pc:grpChg chg="add del mod">
          <ac:chgData name="ODL_User 1639903" userId="beaadaaf-4bcd-40b4-ac42-0636097ee0f4" providerId="ADAL" clId="{CD9C2353-0229-40E4-A9FC-9C41538FA32E}" dt="2025-06-04T13:57:39.896" v="12783" actId="478"/>
          <ac:grpSpMkLst>
            <pc:docMk/>
            <pc:sldMk cId="3050915851" sldId="287"/>
            <ac:grpSpMk id="389" creationId="{32F23AEA-31D0-C86B-9BB4-FF8DA3800AEC}"/>
          </ac:grpSpMkLst>
        </pc:grpChg>
        <pc:picChg chg="mod topLvl">
          <ac:chgData name="ODL_User 1639903" userId="beaadaaf-4bcd-40b4-ac42-0636097ee0f4" providerId="ADAL" clId="{CD9C2353-0229-40E4-A9FC-9C41538FA32E}" dt="2025-06-04T13:35:33.855" v="11623" actId="165"/>
          <ac:picMkLst>
            <pc:docMk/>
            <pc:sldMk cId="3050915851" sldId="287"/>
            <ac:picMk id="303" creationId="{A16F0E11-5567-3458-9F2D-D67B5852A17F}"/>
          </ac:picMkLst>
        </pc:picChg>
        <pc:picChg chg="mod topLvl">
          <ac:chgData name="ODL_User 1639903" userId="beaadaaf-4bcd-40b4-ac42-0636097ee0f4" providerId="ADAL" clId="{CD9C2353-0229-40E4-A9FC-9C41538FA32E}" dt="2025-06-04T13:35:33.855" v="11623" actId="165"/>
          <ac:picMkLst>
            <pc:docMk/>
            <pc:sldMk cId="3050915851" sldId="287"/>
            <ac:picMk id="304" creationId="{B8A5A660-3FDC-EB9A-4464-58BC8D037C48}"/>
          </ac:picMkLst>
        </pc:picChg>
        <pc:picChg chg="mod topLvl">
          <ac:chgData name="ODL_User 1639903" userId="beaadaaf-4bcd-40b4-ac42-0636097ee0f4" providerId="ADAL" clId="{CD9C2353-0229-40E4-A9FC-9C41538FA32E}" dt="2025-06-04T13:35:33.855" v="11623" actId="165"/>
          <ac:picMkLst>
            <pc:docMk/>
            <pc:sldMk cId="3050915851" sldId="287"/>
            <ac:picMk id="305" creationId="{3BEA9239-404A-E63E-6309-2144412D2C26}"/>
          </ac:picMkLst>
        </pc:picChg>
      </pc:sldChg>
      <pc:sldChg chg="addSp delSp modSp add mod ord">
        <pc:chgData name="ODL_User 1639903" userId="beaadaaf-4bcd-40b4-ac42-0636097ee0f4" providerId="ADAL" clId="{CD9C2353-0229-40E4-A9FC-9C41538FA32E}" dt="2025-06-17T06:45:17.494" v="41350" actId="571"/>
        <pc:sldMkLst>
          <pc:docMk/>
          <pc:sldMk cId="795382913" sldId="288"/>
        </pc:sldMkLst>
        <pc:spChg chg="add mod">
          <ac:chgData name="ODL_User 1639903" userId="beaadaaf-4bcd-40b4-ac42-0636097ee0f4" providerId="ADAL" clId="{CD9C2353-0229-40E4-A9FC-9C41538FA32E}" dt="2025-06-17T06:45:17.494" v="41350" actId="571"/>
          <ac:spMkLst>
            <pc:docMk/>
            <pc:sldMk cId="795382913" sldId="288"/>
            <ac:spMk id="2" creationId="{F1865BFF-A4DA-2E0C-BBD4-A10ED92C6C9E}"/>
          </ac:spMkLst>
        </pc:spChg>
        <pc:spChg chg="add mod">
          <ac:chgData name="ODL_User 1639903" userId="beaadaaf-4bcd-40b4-ac42-0636097ee0f4" providerId="ADAL" clId="{CD9C2353-0229-40E4-A9FC-9C41538FA32E}" dt="2025-06-17T06:45:17.494" v="41350" actId="571"/>
          <ac:spMkLst>
            <pc:docMk/>
            <pc:sldMk cId="795382913" sldId="288"/>
            <ac:spMk id="3" creationId="{24A86874-06AA-DEB6-AA96-391D5D6B6BF7}"/>
          </ac:spMkLst>
        </pc:spChg>
        <pc:spChg chg="add mod">
          <ac:chgData name="ODL_User 1639903" userId="beaadaaf-4bcd-40b4-ac42-0636097ee0f4" providerId="ADAL" clId="{CD9C2353-0229-40E4-A9FC-9C41538FA32E}" dt="2025-06-17T06:45:17.494" v="41350" actId="571"/>
          <ac:spMkLst>
            <pc:docMk/>
            <pc:sldMk cId="795382913" sldId="288"/>
            <ac:spMk id="4" creationId="{C242E31C-B4D5-E6D6-1340-D685DB1B7BDE}"/>
          </ac:spMkLst>
        </pc:spChg>
        <pc:spChg chg="add mod">
          <ac:chgData name="ODL_User 1639903" userId="beaadaaf-4bcd-40b4-ac42-0636097ee0f4" providerId="ADAL" clId="{CD9C2353-0229-40E4-A9FC-9C41538FA32E}" dt="2025-06-17T06:45:17.494" v="41350" actId="571"/>
          <ac:spMkLst>
            <pc:docMk/>
            <pc:sldMk cId="795382913" sldId="288"/>
            <ac:spMk id="5" creationId="{C15517A7-EEB0-5EB1-293D-D6FA3D413B6B}"/>
          </ac:spMkLst>
        </pc:spChg>
        <pc:spChg chg="add mod">
          <ac:chgData name="ODL_User 1639903" userId="beaadaaf-4bcd-40b4-ac42-0636097ee0f4" providerId="ADAL" clId="{CD9C2353-0229-40E4-A9FC-9C41538FA32E}" dt="2025-06-17T06:45:17.494" v="41350" actId="571"/>
          <ac:spMkLst>
            <pc:docMk/>
            <pc:sldMk cId="795382913" sldId="288"/>
            <ac:spMk id="6" creationId="{345DD58C-8DCF-9EBE-D8F0-9B752ABB566D}"/>
          </ac:spMkLst>
        </pc:spChg>
        <pc:spChg chg="add mod">
          <ac:chgData name="ODL_User 1639903" userId="beaadaaf-4bcd-40b4-ac42-0636097ee0f4" providerId="ADAL" clId="{CD9C2353-0229-40E4-A9FC-9C41538FA32E}" dt="2025-06-17T06:45:17.494" v="41350" actId="571"/>
          <ac:spMkLst>
            <pc:docMk/>
            <pc:sldMk cId="795382913" sldId="288"/>
            <ac:spMk id="7" creationId="{80C3A096-471A-5ADD-54A8-94ABED2A8CE1}"/>
          </ac:spMkLst>
        </pc:spChg>
        <pc:spChg chg="mod">
          <ac:chgData name="ODL_User 1639903" userId="beaadaaf-4bcd-40b4-ac42-0636097ee0f4" providerId="ADAL" clId="{CD9C2353-0229-40E4-A9FC-9C41538FA32E}" dt="2025-05-24T09:10:21.290" v="8905" actId="1036"/>
          <ac:spMkLst>
            <pc:docMk/>
            <pc:sldMk cId="795382913" sldId="288"/>
            <ac:spMk id="31" creationId="{F31013D1-359F-A4D7-1331-980978CCBC69}"/>
          </ac:spMkLst>
        </pc:spChg>
        <pc:spChg chg="add mod ord">
          <ac:chgData name="ODL_User 1639903" userId="beaadaaf-4bcd-40b4-ac42-0636097ee0f4" providerId="ADAL" clId="{CD9C2353-0229-40E4-A9FC-9C41538FA32E}" dt="2025-06-17T06:43:44.225" v="41318" actId="207"/>
          <ac:spMkLst>
            <pc:docMk/>
            <pc:sldMk cId="795382913" sldId="288"/>
            <ac:spMk id="32" creationId="{59B37633-B804-093E-9FAC-F1FCF35817FF}"/>
          </ac:spMkLst>
        </pc:spChg>
        <pc:spChg chg="mod topLvl">
          <ac:chgData name="ODL_User 1639903" userId="beaadaaf-4bcd-40b4-ac42-0636097ee0f4" providerId="ADAL" clId="{CD9C2353-0229-40E4-A9FC-9C41538FA32E}" dt="2025-06-04T13:57:40.075" v="12788" actId="1035"/>
          <ac:spMkLst>
            <pc:docMk/>
            <pc:sldMk cId="795382913" sldId="288"/>
            <ac:spMk id="34" creationId="{F663CA72-25E8-9B8D-2530-4DB3873A37B0}"/>
          </ac:spMkLst>
        </pc:spChg>
        <pc:spChg chg="mod topLvl">
          <ac:chgData name="ODL_User 1639903" userId="beaadaaf-4bcd-40b4-ac42-0636097ee0f4" providerId="ADAL" clId="{CD9C2353-0229-40E4-A9FC-9C41538FA32E}" dt="2025-06-04T13:57:40.075" v="12788" actId="1035"/>
          <ac:spMkLst>
            <pc:docMk/>
            <pc:sldMk cId="795382913" sldId="288"/>
            <ac:spMk id="35" creationId="{5550EC38-B66F-B5DF-95D4-35A7217E9667}"/>
          </ac:spMkLst>
        </pc:spChg>
        <pc:spChg chg="mod topLvl">
          <ac:chgData name="ODL_User 1639903" userId="beaadaaf-4bcd-40b4-ac42-0636097ee0f4" providerId="ADAL" clId="{CD9C2353-0229-40E4-A9FC-9C41538FA32E}" dt="2025-06-04T13:57:40.075" v="12788" actId="1035"/>
          <ac:spMkLst>
            <pc:docMk/>
            <pc:sldMk cId="795382913" sldId="288"/>
            <ac:spMk id="36" creationId="{1B46C739-93E4-764D-80EA-6A57E2817C2B}"/>
          </ac:spMkLst>
        </pc:spChg>
        <pc:spChg chg="mod topLvl">
          <ac:chgData name="ODL_User 1639903" userId="beaadaaf-4bcd-40b4-ac42-0636097ee0f4" providerId="ADAL" clId="{CD9C2353-0229-40E4-A9FC-9C41538FA32E}" dt="2025-06-04T13:57:40.075" v="12788" actId="1035"/>
          <ac:spMkLst>
            <pc:docMk/>
            <pc:sldMk cId="795382913" sldId="288"/>
            <ac:spMk id="38" creationId="{0DB37D80-11B1-FBA1-F225-EF41E85137F3}"/>
          </ac:spMkLst>
        </pc:spChg>
        <pc:spChg chg="mod topLvl">
          <ac:chgData name="ODL_User 1639903" userId="beaadaaf-4bcd-40b4-ac42-0636097ee0f4" providerId="ADAL" clId="{CD9C2353-0229-40E4-A9FC-9C41538FA32E}" dt="2025-06-04T13:57:40.075" v="12788" actId="1035"/>
          <ac:spMkLst>
            <pc:docMk/>
            <pc:sldMk cId="795382913" sldId="288"/>
            <ac:spMk id="39" creationId="{F4BADBBE-B5C1-0549-BB4F-B7EF1C61A8CD}"/>
          </ac:spMkLst>
        </pc:spChg>
        <pc:spChg chg="mod">
          <ac:chgData name="ODL_User 1639903" userId="beaadaaf-4bcd-40b4-ac42-0636097ee0f4" providerId="ADAL" clId="{CD9C2353-0229-40E4-A9FC-9C41538FA32E}" dt="2025-06-04T13:46:12.004" v="12131" actId="164"/>
          <ac:spMkLst>
            <pc:docMk/>
            <pc:sldMk cId="795382913" sldId="288"/>
            <ac:spMk id="101" creationId="{605ED13C-1A8A-D102-237B-6DCA20D627F5}"/>
          </ac:spMkLst>
        </pc:spChg>
        <pc:spChg chg="mod topLvl">
          <ac:chgData name="ODL_User 1639903" userId="beaadaaf-4bcd-40b4-ac42-0636097ee0f4" providerId="ADAL" clId="{CD9C2353-0229-40E4-A9FC-9C41538FA32E}" dt="2025-06-04T13:45:58.752" v="12127" actId="164"/>
          <ac:spMkLst>
            <pc:docMk/>
            <pc:sldMk cId="795382913" sldId="288"/>
            <ac:spMk id="102" creationId="{C7718680-63A2-4D8F-E55B-9C2B0381CFC2}"/>
          </ac:spMkLst>
        </pc:spChg>
        <pc:spChg chg="mod topLvl">
          <ac:chgData name="ODL_User 1639903" userId="beaadaaf-4bcd-40b4-ac42-0636097ee0f4" providerId="ADAL" clId="{CD9C2353-0229-40E4-A9FC-9C41538FA32E}" dt="2025-06-04T13:45:58.752" v="12127" actId="164"/>
          <ac:spMkLst>
            <pc:docMk/>
            <pc:sldMk cId="795382913" sldId="288"/>
            <ac:spMk id="103" creationId="{3FBA5831-3D17-80E2-15B8-147CE4792236}"/>
          </ac:spMkLst>
        </pc:spChg>
        <pc:spChg chg="add mod">
          <ac:chgData name="ODL_User 1639903" userId="beaadaaf-4bcd-40b4-ac42-0636097ee0f4" providerId="ADAL" clId="{CD9C2353-0229-40E4-A9FC-9C41538FA32E}" dt="2025-06-04T13:57:40.075" v="12788" actId="1035"/>
          <ac:spMkLst>
            <pc:docMk/>
            <pc:sldMk cId="795382913" sldId="288"/>
            <ac:spMk id="130" creationId="{0B2B0FBC-9815-C850-7871-4E3A9DB5A8E4}"/>
          </ac:spMkLst>
        </pc:spChg>
        <pc:spChg chg="add mod ord">
          <ac:chgData name="ODL_User 1639903" userId="beaadaaf-4bcd-40b4-ac42-0636097ee0f4" providerId="ADAL" clId="{CD9C2353-0229-40E4-A9FC-9C41538FA32E}" dt="2025-06-04T14:01:28.833" v="13049" actId="167"/>
          <ac:spMkLst>
            <pc:docMk/>
            <pc:sldMk cId="795382913" sldId="288"/>
            <ac:spMk id="131" creationId="{D693F205-D7C8-C07D-1AEA-3D06A1C5FF06}"/>
          </ac:spMkLst>
        </pc:spChg>
        <pc:spChg chg="mod">
          <ac:chgData name="ODL_User 1639903" userId="beaadaaf-4bcd-40b4-ac42-0636097ee0f4" providerId="ADAL" clId="{CD9C2353-0229-40E4-A9FC-9C41538FA32E}" dt="2025-06-04T14:02:15.446" v="13060"/>
          <ac:spMkLst>
            <pc:docMk/>
            <pc:sldMk cId="795382913" sldId="288"/>
            <ac:spMk id="134" creationId="{AEAD51C7-5748-5A19-1A60-0831E0D88629}"/>
          </ac:spMkLst>
        </pc:spChg>
        <pc:spChg chg="mod">
          <ac:chgData name="ODL_User 1639903" userId="beaadaaf-4bcd-40b4-ac42-0636097ee0f4" providerId="ADAL" clId="{CD9C2353-0229-40E4-A9FC-9C41538FA32E}" dt="2025-06-04T14:02:15.446" v="13060"/>
          <ac:spMkLst>
            <pc:docMk/>
            <pc:sldMk cId="795382913" sldId="288"/>
            <ac:spMk id="135" creationId="{130E07DE-63BB-5BCD-5A7F-C6F3419FE19F}"/>
          </ac:spMkLst>
        </pc:spChg>
        <pc:spChg chg="mod">
          <ac:chgData name="ODL_User 1639903" userId="beaadaaf-4bcd-40b4-ac42-0636097ee0f4" providerId="ADAL" clId="{CD9C2353-0229-40E4-A9FC-9C41538FA32E}" dt="2025-06-04T14:02:15.446" v="13060"/>
          <ac:spMkLst>
            <pc:docMk/>
            <pc:sldMk cId="795382913" sldId="288"/>
            <ac:spMk id="136" creationId="{F7C531D0-D7B1-289A-7DC1-936D6B3013D7}"/>
          </ac:spMkLst>
        </pc:spChg>
        <pc:spChg chg="mod">
          <ac:chgData name="ODL_User 1639903" userId="beaadaaf-4bcd-40b4-ac42-0636097ee0f4" providerId="ADAL" clId="{CD9C2353-0229-40E4-A9FC-9C41538FA32E}" dt="2025-06-04T14:02:15.446" v="13060"/>
          <ac:spMkLst>
            <pc:docMk/>
            <pc:sldMk cId="795382913" sldId="288"/>
            <ac:spMk id="138" creationId="{DE63ED6B-A55A-F87B-FE08-DA61CD86E0FA}"/>
          </ac:spMkLst>
        </pc:spChg>
        <pc:spChg chg="mod">
          <ac:chgData name="ODL_User 1639903" userId="beaadaaf-4bcd-40b4-ac42-0636097ee0f4" providerId="ADAL" clId="{CD9C2353-0229-40E4-A9FC-9C41538FA32E}" dt="2025-06-04T14:02:15.446" v="13060"/>
          <ac:spMkLst>
            <pc:docMk/>
            <pc:sldMk cId="795382913" sldId="288"/>
            <ac:spMk id="140" creationId="{6E0240A2-DC21-7B4C-F43F-500377EAC14E}"/>
          </ac:spMkLst>
        </pc:spChg>
        <pc:spChg chg="mod">
          <ac:chgData name="ODL_User 1639903" userId="beaadaaf-4bcd-40b4-ac42-0636097ee0f4" providerId="ADAL" clId="{CD9C2353-0229-40E4-A9FC-9C41538FA32E}" dt="2025-06-04T14:02:15.446" v="13060"/>
          <ac:spMkLst>
            <pc:docMk/>
            <pc:sldMk cId="795382913" sldId="288"/>
            <ac:spMk id="141" creationId="{660CBE8D-D6C8-6C93-8920-734F5B3F8035}"/>
          </ac:spMkLst>
        </pc:spChg>
        <pc:spChg chg="mod">
          <ac:chgData name="ODL_User 1639903" userId="beaadaaf-4bcd-40b4-ac42-0636097ee0f4" providerId="ADAL" clId="{CD9C2353-0229-40E4-A9FC-9C41538FA32E}" dt="2025-06-04T14:02:15.446" v="13060"/>
          <ac:spMkLst>
            <pc:docMk/>
            <pc:sldMk cId="795382913" sldId="288"/>
            <ac:spMk id="146" creationId="{71AF3AB9-B576-910F-6ADD-DF9382A79DE9}"/>
          </ac:spMkLst>
        </pc:spChg>
        <pc:spChg chg="mod">
          <ac:chgData name="ODL_User 1639903" userId="beaadaaf-4bcd-40b4-ac42-0636097ee0f4" providerId="ADAL" clId="{CD9C2353-0229-40E4-A9FC-9C41538FA32E}" dt="2025-06-04T14:02:15.446" v="13060"/>
          <ac:spMkLst>
            <pc:docMk/>
            <pc:sldMk cId="795382913" sldId="288"/>
            <ac:spMk id="147" creationId="{C7E05F8D-26E3-0AF2-EBB6-4B5DA11891A4}"/>
          </ac:spMkLst>
        </pc:spChg>
        <pc:spChg chg="mod">
          <ac:chgData name="ODL_User 1639903" userId="beaadaaf-4bcd-40b4-ac42-0636097ee0f4" providerId="ADAL" clId="{CD9C2353-0229-40E4-A9FC-9C41538FA32E}" dt="2025-06-04T14:02:15.446" v="13060"/>
          <ac:spMkLst>
            <pc:docMk/>
            <pc:sldMk cId="795382913" sldId="288"/>
            <ac:spMk id="152" creationId="{51593CD1-3851-DE32-0ECC-15B0CECA4606}"/>
          </ac:spMkLst>
        </pc:spChg>
        <pc:spChg chg="mod">
          <ac:chgData name="ODL_User 1639903" userId="beaadaaf-4bcd-40b4-ac42-0636097ee0f4" providerId="ADAL" clId="{CD9C2353-0229-40E4-A9FC-9C41538FA32E}" dt="2025-06-04T14:02:15.446" v="13060"/>
          <ac:spMkLst>
            <pc:docMk/>
            <pc:sldMk cId="795382913" sldId="288"/>
            <ac:spMk id="154" creationId="{A2BA5E5B-ED8C-93C9-A080-3FE6DA73DC9E}"/>
          </ac:spMkLst>
        </pc:spChg>
        <pc:grpChg chg="add mod">
          <ac:chgData name="ODL_User 1639903" userId="beaadaaf-4bcd-40b4-ac42-0636097ee0f4" providerId="ADAL" clId="{CD9C2353-0229-40E4-A9FC-9C41538FA32E}" dt="2025-05-24T09:10:21.290" v="8905" actId="1036"/>
          <ac:grpSpMkLst>
            <pc:docMk/>
            <pc:sldMk cId="795382913" sldId="288"/>
            <ac:grpSpMk id="29" creationId="{F2F6B731-9254-B89B-AC29-C872B69A76AE}"/>
          </ac:grpSpMkLst>
        </pc:grpChg>
        <pc:grpChg chg="add mod">
          <ac:chgData name="ODL_User 1639903" userId="beaadaaf-4bcd-40b4-ac42-0636097ee0f4" providerId="ADAL" clId="{CD9C2353-0229-40E4-A9FC-9C41538FA32E}" dt="2025-06-04T13:46:12.004" v="12131" actId="164"/>
          <ac:grpSpMkLst>
            <pc:docMk/>
            <pc:sldMk cId="795382913" sldId="288"/>
            <ac:grpSpMk id="123" creationId="{B118A640-6807-EEF4-00B7-B8DACA6FC813}"/>
          </ac:grpSpMkLst>
        </pc:grpChg>
        <pc:grpChg chg="add mod">
          <ac:chgData name="ODL_User 1639903" userId="beaadaaf-4bcd-40b4-ac42-0636097ee0f4" providerId="ADAL" clId="{CD9C2353-0229-40E4-A9FC-9C41538FA32E}" dt="2025-06-04T13:46:40.394" v="12225" actId="1038"/>
          <ac:grpSpMkLst>
            <pc:docMk/>
            <pc:sldMk cId="795382913" sldId="288"/>
            <ac:grpSpMk id="124" creationId="{26E25E7A-1160-E07A-574B-2721E83D3BD1}"/>
          </ac:grpSpMkLst>
        </pc:grpChg>
        <pc:grpChg chg="ord">
          <ac:chgData name="ODL_User 1639903" userId="beaadaaf-4bcd-40b4-ac42-0636097ee0f4" providerId="ADAL" clId="{CD9C2353-0229-40E4-A9FC-9C41538FA32E}" dt="2025-06-04T14:02:19.187" v="13061" actId="167"/>
          <ac:grpSpMkLst>
            <pc:docMk/>
            <pc:sldMk cId="795382913" sldId="288"/>
            <ac:grpSpMk id="132" creationId="{F3D09918-4133-FB28-96D8-AEF33D0AF45A}"/>
          </ac:grpSpMkLst>
        </pc:grpChg>
        <pc:picChg chg="mod">
          <ac:chgData name="ODL_User 1639903" userId="beaadaaf-4bcd-40b4-ac42-0636097ee0f4" providerId="ADAL" clId="{CD9C2353-0229-40E4-A9FC-9C41538FA32E}" dt="2025-05-24T09:10:21.290" v="8905" actId="1036"/>
          <ac:picMkLst>
            <pc:docMk/>
            <pc:sldMk cId="795382913" sldId="288"/>
            <ac:picMk id="30" creationId="{7F4448BB-3F69-F375-D80E-D474D541D532}"/>
          </ac:picMkLst>
        </pc:picChg>
      </pc:sldChg>
      <pc:sldChg chg="addSp delSp modSp add del mod">
        <pc:chgData name="ODL_User 1639903" userId="beaadaaf-4bcd-40b4-ac42-0636097ee0f4" providerId="ADAL" clId="{CD9C2353-0229-40E4-A9FC-9C41538FA32E}" dt="2025-05-21T18:58:06.995" v="3056" actId="47"/>
        <pc:sldMkLst>
          <pc:docMk/>
          <pc:sldMk cId="3505252325" sldId="288"/>
        </pc:sldMkLst>
      </pc:sldChg>
      <pc:sldChg chg="addSp delSp modSp add del mod">
        <pc:chgData name="ODL_User 1639903" userId="beaadaaf-4bcd-40b4-ac42-0636097ee0f4" providerId="ADAL" clId="{CD9C2353-0229-40E4-A9FC-9C41538FA32E}" dt="2025-05-22T14:26:22.812" v="8280" actId="47"/>
        <pc:sldMkLst>
          <pc:docMk/>
          <pc:sldMk cId="1814585656" sldId="289"/>
        </pc:sldMkLst>
      </pc:sldChg>
      <pc:sldChg chg="addSp delSp modSp add del mod">
        <pc:chgData name="ODL_User 1639903" userId="beaadaaf-4bcd-40b4-ac42-0636097ee0f4" providerId="ADAL" clId="{CD9C2353-0229-40E4-A9FC-9C41538FA32E}" dt="2025-06-04T13:28:36.914" v="11488" actId="47"/>
        <pc:sldMkLst>
          <pc:docMk/>
          <pc:sldMk cId="2893008729" sldId="290"/>
        </pc:sldMkLst>
      </pc:sldChg>
      <pc:sldChg chg="addSp delSp modSp add mod ord modTransition">
        <pc:chgData name="ODL_User 1639903" userId="beaadaaf-4bcd-40b4-ac42-0636097ee0f4" providerId="ADAL" clId="{CD9C2353-0229-40E4-A9FC-9C41538FA32E}" dt="2025-06-11T18:52:22.937" v="23799" actId="207"/>
        <pc:sldMkLst>
          <pc:docMk/>
          <pc:sldMk cId="577893759" sldId="291"/>
        </pc:sldMkLst>
        <pc:spChg chg="mod ord">
          <ac:chgData name="ODL_User 1639903" userId="beaadaaf-4bcd-40b4-ac42-0636097ee0f4" providerId="ADAL" clId="{CD9C2353-0229-40E4-A9FC-9C41538FA32E}" dt="2025-06-11T18:52:22.937" v="23799" actId="207"/>
          <ac:spMkLst>
            <pc:docMk/>
            <pc:sldMk cId="577893759" sldId="291"/>
            <ac:spMk id="2" creationId="{C9975033-12CB-70D0-2D8C-65524640F359}"/>
          </ac:spMkLst>
        </pc:spChg>
        <pc:spChg chg="mod">
          <ac:chgData name="ODL_User 1639903" userId="beaadaaf-4bcd-40b4-ac42-0636097ee0f4" providerId="ADAL" clId="{CD9C2353-0229-40E4-A9FC-9C41538FA32E}" dt="2025-06-04T13:35:06.550" v="11622" actId="207"/>
          <ac:spMkLst>
            <pc:docMk/>
            <pc:sldMk cId="577893759" sldId="291"/>
            <ac:spMk id="6" creationId="{1494BF94-25A3-FDCF-1172-6E9667B76ED1}"/>
          </ac:spMkLst>
        </pc:spChg>
        <pc:spChg chg="mod">
          <ac:chgData name="ODL_User 1639903" userId="beaadaaf-4bcd-40b4-ac42-0636097ee0f4" providerId="ADAL" clId="{CD9C2353-0229-40E4-A9FC-9C41538FA32E}" dt="2025-06-04T13:34:58.910" v="11621" actId="27803"/>
          <ac:spMkLst>
            <pc:docMk/>
            <pc:sldMk cId="577893759" sldId="291"/>
            <ac:spMk id="7" creationId="{52CB6E8E-0659-47EF-FE33-D5D5F776D916}"/>
          </ac:spMkLst>
        </pc:spChg>
        <pc:spChg chg="mod">
          <ac:chgData name="ODL_User 1639903" userId="beaadaaf-4bcd-40b4-ac42-0636097ee0f4" providerId="ADAL" clId="{CD9C2353-0229-40E4-A9FC-9C41538FA32E}" dt="2025-06-04T13:34:58.910" v="11621" actId="27803"/>
          <ac:spMkLst>
            <pc:docMk/>
            <pc:sldMk cId="577893759" sldId="291"/>
            <ac:spMk id="8" creationId="{8F0A6870-26A8-C26B-8E3B-DF9B375CA926}"/>
          </ac:spMkLst>
        </pc:spChg>
        <pc:spChg chg="mod">
          <ac:chgData name="ODL_User 1639903" userId="beaadaaf-4bcd-40b4-ac42-0636097ee0f4" providerId="ADAL" clId="{CD9C2353-0229-40E4-A9FC-9C41538FA32E}" dt="2025-06-04T13:34:58.910" v="11621" actId="27803"/>
          <ac:spMkLst>
            <pc:docMk/>
            <pc:sldMk cId="577893759" sldId="291"/>
            <ac:spMk id="9" creationId="{4D835195-8E50-0690-73FC-182C6F333C1E}"/>
          </ac:spMkLst>
        </pc:spChg>
        <pc:spChg chg="mod">
          <ac:chgData name="ODL_User 1639903" userId="beaadaaf-4bcd-40b4-ac42-0636097ee0f4" providerId="ADAL" clId="{CD9C2353-0229-40E4-A9FC-9C41538FA32E}" dt="2025-06-04T13:34:58.910" v="11621" actId="27803"/>
          <ac:spMkLst>
            <pc:docMk/>
            <pc:sldMk cId="577893759" sldId="291"/>
            <ac:spMk id="10" creationId="{7AC4374B-BE53-783F-9C16-B11F1DEA4E54}"/>
          </ac:spMkLst>
        </pc:spChg>
        <pc:grpChg chg="add del mod">
          <ac:chgData name="ODL_User 1639903" userId="beaadaaf-4bcd-40b4-ac42-0636097ee0f4" providerId="ADAL" clId="{CD9C2353-0229-40E4-A9FC-9C41538FA32E}" dt="2025-06-04T13:42:23.874" v="11866" actId="478"/>
          <ac:grpSpMkLst>
            <pc:docMk/>
            <pc:sldMk cId="577893759" sldId="291"/>
            <ac:grpSpMk id="302" creationId="{330C203F-3CC7-CADC-0D34-9D5C43E6EC4B}"/>
          </ac:grpSpMkLst>
        </pc:grpChg>
      </pc:sldChg>
      <pc:sldChg chg="addSp modSp add mod">
        <pc:chgData name="ODL_User 1639903" userId="beaadaaf-4bcd-40b4-ac42-0636097ee0f4" providerId="ADAL" clId="{CD9C2353-0229-40E4-A9FC-9C41538FA32E}" dt="2025-06-04T21:01:21.366" v="14818" actId="255"/>
        <pc:sldMkLst>
          <pc:docMk/>
          <pc:sldMk cId="203584344" sldId="292"/>
        </pc:sldMkLst>
        <pc:spChg chg="add mod ord">
          <ac:chgData name="ODL_User 1639903" userId="beaadaaf-4bcd-40b4-ac42-0636097ee0f4" providerId="ADAL" clId="{CD9C2353-0229-40E4-A9FC-9C41538FA32E}" dt="2025-06-04T21:01:21.366" v="14818" actId="255"/>
          <ac:spMkLst>
            <pc:docMk/>
            <pc:sldMk cId="203584344" sldId="292"/>
            <ac:spMk id="3" creationId="{C784F56B-BB2C-DB8C-C043-4CB8FAE1FBE0}"/>
          </ac:spMkLst>
        </pc:spChg>
        <pc:spChg chg="ord">
          <ac:chgData name="ODL_User 1639903" userId="beaadaaf-4bcd-40b4-ac42-0636097ee0f4" providerId="ADAL" clId="{CD9C2353-0229-40E4-A9FC-9C41538FA32E}" dt="2025-05-22T13:04:49.476" v="4740" actId="170"/>
          <ac:spMkLst>
            <pc:docMk/>
            <pc:sldMk cId="203584344" sldId="292"/>
            <ac:spMk id="4" creationId="{9E97D8F1-17EC-4BC1-5B69-B1071143A64D}"/>
          </ac:spMkLst>
        </pc:spChg>
        <pc:spChg chg="mod">
          <ac:chgData name="ODL_User 1639903" userId="beaadaaf-4bcd-40b4-ac42-0636097ee0f4" providerId="ADAL" clId="{CD9C2353-0229-40E4-A9FC-9C41538FA32E}" dt="2025-05-22T13:03:21.781" v="4581"/>
          <ac:spMkLst>
            <pc:docMk/>
            <pc:sldMk cId="203584344" sldId="292"/>
            <ac:spMk id="7" creationId="{F7082057-0A57-BCF3-AFA2-23E62F53E50F}"/>
          </ac:spMkLst>
        </pc:spChg>
        <pc:spChg chg="mod">
          <ac:chgData name="ODL_User 1639903" userId="beaadaaf-4bcd-40b4-ac42-0636097ee0f4" providerId="ADAL" clId="{CD9C2353-0229-40E4-A9FC-9C41538FA32E}" dt="2025-05-22T13:03:21.781" v="4581"/>
          <ac:spMkLst>
            <pc:docMk/>
            <pc:sldMk cId="203584344" sldId="292"/>
            <ac:spMk id="10" creationId="{A5A18A9B-8384-0770-4BCC-CAD5F0928CE4}"/>
          </ac:spMkLst>
        </pc:spChg>
        <pc:spChg chg="add mod">
          <ac:chgData name="ODL_User 1639903" userId="beaadaaf-4bcd-40b4-ac42-0636097ee0f4" providerId="ADAL" clId="{CD9C2353-0229-40E4-A9FC-9C41538FA32E}" dt="2025-05-22T13:10:03.299" v="5139" actId="1037"/>
          <ac:spMkLst>
            <pc:docMk/>
            <pc:sldMk cId="203584344" sldId="292"/>
            <ac:spMk id="11" creationId="{ADB50E66-BBEE-33A8-4C46-6364B4E00905}"/>
          </ac:spMkLst>
        </pc:spChg>
        <pc:spChg chg="mod">
          <ac:chgData name="ODL_User 1639903" userId="beaadaaf-4bcd-40b4-ac42-0636097ee0f4" providerId="ADAL" clId="{CD9C2353-0229-40E4-A9FC-9C41538FA32E}" dt="2025-05-22T12:58:29.882" v="4168" actId="1038"/>
          <ac:spMkLst>
            <pc:docMk/>
            <pc:sldMk cId="203584344" sldId="292"/>
            <ac:spMk id="130" creationId="{54591920-F89F-967B-A312-944080976CA3}"/>
          </ac:spMkLst>
        </pc:spChg>
        <pc:grpChg chg="add mod">
          <ac:chgData name="ODL_User 1639903" userId="beaadaaf-4bcd-40b4-ac42-0636097ee0f4" providerId="ADAL" clId="{CD9C2353-0229-40E4-A9FC-9C41538FA32E}" dt="2025-05-22T13:03:26.419" v="4689" actId="1037"/>
          <ac:grpSpMkLst>
            <pc:docMk/>
            <pc:sldMk cId="203584344" sldId="292"/>
            <ac:grpSpMk id="5" creationId="{EC349DC7-76B7-9E83-DB0B-17F87D86DE52}"/>
          </ac:grpSpMkLst>
        </pc:grpChg>
      </pc:sldChg>
      <pc:sldChg chg="addSp delSp modSp add mod">
        <pc:chgData name="ODL_User 1639903" userId="beaadaaf-4bcd-40b4-ac42-0636097ee0f4" providerId="ADAL" clId="{CD9C2353-0229-40E4-A9FC-9C41538FA32E}" dt="2025-06-05T14:48:57.124" v="17826" actId="478"/>
        <pc:sldMkLst>
          <pc:docMk/>
          <pc:sldMk cId="3476885003" sldId="293"/>
        </pc:sldMkLst>
        <pc:spChg chg="mod">
          <ac:chgData name="ODL_User 1639903" userId="beaadaaf-4bcd-40b4-ac42-0636097ee0f4" providerId="ADAL" clId="{CD9C2353-0229-40E4-A9FC-9C41538FA32E}" dt="2025-05-22T13:03:03.809" v="4580" actId="114"/>
          <ac:spMkLst>
            <pc:docMk/>
            <pc:sldMk cId="3476885003" sldId="293"/>
            <ac:spMk id="7" creationId="{F9BB9AA5-3132-F4AE-E477-76FD37B034BF}"/>
          </ac:spMkLst>
        </pc:spChg>
        <pc:spChg chg="mod">
          <ac:chgData name="ODL_User 1639903" userId="beaadaaf-4bcd-40b4-ac42-0636097ee0f4" providerId="ADAL" clId="{CD9C2353-0229-40E4-A9FC-9C41538FA32E}" dt="2025-05-22T13:03:03.809" v="4580" actId="114"/>
          <ac:spMkLst>
            <pc:docMk/>
            <pc:sldMk cId="3476885003" sldId="293"/>
            <ac:spMk id="10" creationId="{4FC5E368-7FF3-28BF-9D02-CC1B8CFA2F9B}"/>
          </ac:spMkLst>
        </pc:spChg>
        <pc:spChg chg="add mod">
          <ac:chgData name="ODL_User 1639903" userId="beaadaaf-4bcd-40b4-ac42-0636097ee0f4" providerId="ADAL" clId="{CD9C2353-0229-40E4-A9FC-9C41538FA32E}" dt="2025-05-22T13:05:27.033" v="4746" actId="1076"/>
          <ac:spMkLst>
            <pc:docMk/>
            <pc:sldMk cId="3476885003" sldId="293"/>
            <ac:spMk id="11" creationId="{11243556-8F67-80F0-3B8B-1E0365BBE860}"/>
          </ac:spMkLst>
        </pc:spChg>
        <pc:spChg chg="add mod">
          <ac:chgData name="ODL_User 1639903" userId="beaadaaf-4bcd-40b4-ac42-0636097ee0f4" providerId="ADAL" clId="{CD9C2353-0229-40E4-A9FC-9C41538FA32E}" dt="2025-06-04T21:02:01.307" v="15028" actId="1038"/>
          <ac:spMkLst>
            <pc:docMk/>
            <pc:sldMk cId="3476885003" sldId="293"/>
            <ac:spMk id="14" creationId="{2F4CF887-74B1-1CF6-8FBF-D156BAE84E44}"/>
          </ac:spMkLst>
        </pc:spChg>
        <pc:grpChg chg="add mod">
          <ac:chgData name="ODL_User 1639903" userId="beaadaaf-4bcd-40b4-ac42-0636097ee0f4" providerId="ADAL" clId="{CD9C2353-0229-40E4-A9FC-9C41538FA32E}" dt="2025-05-22T13:02:15.571" v="4535" actId="1076"/>
          <ac:grpSpMkLst>
            <pc:docMk/>
            <pc:sldMk cId="3476885003" sldId="293"/>
            <ac:grpSpMk id="5" creationId="{B1F05E22-76CA-FA2C-615B-B0CB75013C54}"/>
          </ac:grpSpMkLst>
        </pc:grpChg>
        <pc:picChg chg="add mod">
          <ac:chgData name="ODL_User 1639903" userId="beaadaaf-4bcd-40b4-ac42-0636097ee0f4" providerId="ADAL" clId="{CD9C2353-0229-40E4-A9FC-9C41538FA32E}" dt="2025-05-22T13:07:27.654" v="4883" actId="1038"/>
          <ac:picMkLst>
            <pc:docMk/>
            <pc:sldMk cId="3476885003" sldId="293"/>
            <ac:picMk id="12" creationId="{90043353-2BB3-3013-7227-C23C812FF824}"/>
          </ac:picMkLst>
        </pc:picChg>
        <pc:picChg chg="add mod">
          <ac:chgData name="ODL_User 1639903" userId="beaadaaf-4bcd-40b4-ac42-0636097ee0f4" providerId="ADAL" clId="{CD9C2353-0229-40E4-A9FC-9C41538FA32E}" dt="2025-05-22T14:07:07.651" v="7305" actId="1038"/>
          <ac:picMkLst>
            <pc:docMk/>
            <pc:sldMk cId="3476885003" sldId="293"/>
            <ac:picMk id="13" creationId="{65E16C1E-A5E2-CE80-956D-8D92F095313A}"/>
          </ac:picMkLst>
        </pc:picChg>
      </pc:sldChg>
      <pc:sldChg chg="addSp delSp modSp add mod">
        <pc:chgData name="ODL_User 1639903" userId="beaadaaf-4bcd-40b4-ac42-0636097ee0f4" providerId="ADAL" clId="{CD9C2353-0229-40E4-A9FC-9C41538FA32E}" dt="2025-06-04T22:22:27.239" v="15388" actId="208"/>
        <pc:sldMkLst>
          <pc:docMk/>
          <pc:sldMk cId="295276514" sldId="294"/>
        </pc:sldMkLst>
        <pc:spChg chg="mod">
          <ac:chgData name="ODL_User 1639903" userId="beaadaaf-4bcd-40b4-ac42-0636097ee0f4" providerId="ADAL" clId="{CD9C2353-0229-40E4-A9FC-9C41538FA32E}" dt="2025-05-22T13:05:47.146" v="4749"/>
          <ac:spMkLst>
            <pc:docMk/>
            <pc:sldMk cId="295276514" sldId="294"/>
            <ac:spMk id="7" creationId="{0E10E82F-5CE3-D539-4FD5-E699A477F78C}"/>
          </ac:spMkLst>
        </pc:spChg>
        <pc:spChg chg="mod">
          <ac:chgData name="ODL_User 1639903" userId="beaadaaf-4bcd-40b4-ac42-0636097ee0f4" providerId="ADAL" clId="{CD9C2353-0229-40E4-A9FC-9C41538FA32E}" dt="2025-05-22T13:06:09.635" v="4761" actId="207"/>
          <ac:spMkLst>
            <pc:docMk/>
            <pc:sldMk cId="295276514" sldId="294"/>
            <ac:spMk id="10" creationId="{A3E2307E-5AE2-9FCA-5AD9-949B97EE30DC}"/>
          </ac:spMkLst>
        </pc:spChg>
        <pc:spChg chg="mod">
          <ac:chgData name="ODL_User 1639903" userId="beaadaaf-4bcd-40b4-ac42-0636097ee0f4" providerId="ADAL" clId="{CD9C2353-0229-40E4-A9FC-9C41538FA32E}" dt="2025-05-22T13:07:16.580" v="4826" actId="1076"/>
          <ac:spMkLst>
            <pc:docMk/>
            <pc:sldMk cId="295276514" sldId="294"/>
            <ac:spMk id="11" creationId="{F9E92C99-B7E4-1D0E-D622-2C21251B51A5}"/>
          </ac:spMkLst>
        </pc:spChg>
        <pc:spChg chg="add mod">
          <ac:chgData name="ODL_User 1639903" userId="beaadaaf-4bcd-40b4-ac42-0636097ee0f4" providerId="ADAL" clId="{CD9C2353-0229-40E4-A9FC-9C41538FA32E}" dt="2025-05-22T13:09:43.340" v="5029" actId="1036"/>
          <ac:spMkLst>
            <pc:docMk/>
            <pc:sldMk cId="295276514" sldId="294"/>
            <ac:spMk id="14" creationId="{0B12D5B9-6862-5582-8F8F-A78F527F25CB}"/>
          </ac:spMkLst>
        </pc:spChg>
        <pc:spChg chg="mod">
          <ac:chgData name="ODL_User 1639903" userId="beaadaaf-4bcd-40b4-ac42-0636097ee0f4" providerId="ADAL" clId="{CD9C2353-0229-40E4-A9FC-9C41538FA32E}" dt="2025-05-22T14:20:04.406" v="7502"/>
          <ac:spMkLst>
            <pc:docMk/>
            <pc:sldMk cId="295276514" sldId="294"/>
            <ac:spMk id="26" creationId="{33FE7ECF-C193-B3A7-1D46-CA0168A01EC1}"/>
          </ac:spMkLst>
        </pc:spChg>
        <pc:spChg chg="mod">
          <ac:chgData name="ODL_User 1639903" userId="beaadaaf-4bcd-40b4-ac42-0636097ee0f4" providerId="ADAL" clId="{CD9C2353-0229-40E4-A9FC-9C41538FA32E}" dt="2025-05-22T14:20:04.406" v="7502"/>
          <ac:spMkLst>
            <pc:docMk/>
            <pc:sldMk cId="295276514" sldId="294"/>
            <ac:spMk id="30" creationId="{DCEB399B-75AB-6EDF-846D-7B4ABCA049DD}"/>
          </ac:spMkLst>
        </pc:spChg>
        <pc:spChg chg="mod">
          <ac:chgData name="ODL_User 1639903" userId="beaadaaf-4bcd-40b4-ac42-0636097ee0f4" providerId="ADAL" clId="{CD9C2353-0229-40E4-A9FC-9C41538FA32E}" dt="2025-05-22T14:20:04.406" v="7502"/>
          <ac:spMkLst>
            <pc:docMk/>
            <pc:sldMk cId="295276514" sldId="294"/>
            <ac:spMk id="31" creationId="{3CC3E9AE-C586-4119-456C-C539AD53B46E}"/>
          </ac:spMkLst>
        </pc:spChg>
        <pc:spChg chg="mod">
          <ac:chgData name="ODL_User 1639903" userId="beaadaaf-4bcd-40b4-ac42-0636097ee0f4" providerId="ADAL" clId="{CD9C2353-0229-40E4-A9FC-9C41538FA32E}" dt="2025-05-22T14:20:04.406" v="7502"/>
          <ac:spMkLst>
            <pc:docMk/>
            <pc:sldMk cId="295276514" sldId="294"/>
            <ac:spMk id="60" creationId="{FB4258B4-7A62-FE98-19E7-F9A8A6CB5215}"/>
          </ac:spMkLst>
        </pc:spChg>
        <pc:spChg chg="mod">
          <ac:chgData name="ODL_User 1639903" userId="beaadaaf-4bcd-40b4-ac42-0636097ee0f4" providerId="ADAL" clId="{CD9C2353-0229-40E4-A9FC-9C41538FA32E}" dt="2025-05-22T14:20:04.406" v="7502"/>
          <ac:spMkLst>
            <pc:docMk/>
            <pc:sldMk cId="295276514" sldId="294"/>
            <ac:spMk id="62" creationId="{17E8CFED-6B22-BE20-0AD0-6E6EB9018A04}"/>
          </ac:spMkLst>
        </pc:spChg>
        <pc:spChg chg="mod">
          <ac:chgData name="ODL_User 1639903" userId="beaadaaf-4bcd-40b4-ac42-0636097ee0f4" providerId="ADAL" clId="{CD9C2353-0229-40E4-A9FC-9C41538FA32E}" dt="2025-05-22T14:20:04.406" v="7502"/>
          <ac:spMkLst>
            <pc:docMk/>
            <pc:sldMk cId="295276514" sldId="294"/>
            <ac:spMk id="65" creationId="{1C0FD1CA-3F92-9ADE-1ECD-F1F4C0D5BB71}"/>
          </ac:spMkLst>
        </pc:spChg>
        <pc:spChg chg="mod">
          <ac:chgData name="ODL_User 1639903" userId="beaadaaf-4bcd-40b4-ac42-0636097ee0f4" providerId="ADAL" clId="{CD9C2353-0229-40E4-A9FC-9C41538FA32E}" dt="2025-05-22T14:20:04.406" v="7502"/>
          <ac:spMkLst>
            <pc:docMk/>
            <pc:sldMk cId="295276514" sldId="294"/>
            <ac:spMk id="66" creationId="{A3421E4A-0754-D68B-17A9-C56C90A2EA22}"/>
          </ac:spMkLst>
        </pc:spChg>
        <pc:spChg chg="mod">
          <ac:chgData name="ODL_User 1639903" userId="beaadaaf-4bcd-40b4-ac42-0636097ee0f4" providerId="ADAL" clId="{CD9C2353-0229-40E4-A9FC-9C41538FA32E}" dt="2025-05-22T14:20:04.406" v="7502"/>
          <ac:spMkLst>
            <pc:docMk/>
            <pc:sldMk cId="295276514" sldId="294"/>
            <ac:spMk id="68" creationId="{43F8DDD5-97AA-2146-E945-193CAA342E73}"/>
          </ac:spMkLst>
        </pc:spChg>
        <pc:spChg chg="mod">
          <ac:chgData name="ODL_User 1639903" userId="beaadaaf-4bcd-40b4-ac42-0636097ee0f4" providerId="ADAL" clId="{CD9C2353-0229-40E4-A9FC-9C41538FA32E}" dt="2025-05-22T14:20:04.406" v="7502"/>
          <ac:spMkLst>
            <pc:docMk/>
            <pc:sldMk cId="295276514" sldId="294"/>
            <ac:spMk id="69" creationId="{D5B25C73-F924-762A-B19F-02DC6AD77879}"/>
          </ac:spMkLst>
        </pc:spChg>
        <pc:spChg chg="mod">
          <ac:chgData name="ODL_User 1639903" userId="beaadaaf-4bcd-40b4-ac42-0636097ee0f4" providerId="ADAL" clId="{CD9C2353-0229-40E4-A9FC-9C41538FA32E}" dt="2025-05-22T14:20:04.406" v="7502"/>
          <ac:spMkLst>
            <pc:docMk/>
            <pc:sldMk cId="295276514" sldId="294"/>
            <ac:spMk id="71" creationId="{26EFDF38-0CEE-A319-E4AC-93E52936DDCA}"/>
          </ac:spMkLst>
        </pc:spChg>
        <pc:spChg chg="mod">
          <ac:chgData name="ODL_User 1639903" userId="beaadaaf-4bcd-40b4-ac42-0636097ee0f4" providerId="ADAL" clId="{CD9C2353-0229-40E4-A9FC-9C41538FA32E}" dt="2025-06-04T22:22:27.239" v="15388" actId="208"/>
          <ac:spMkLst>
            <pc:docMk/>
            <pc:sldMk cId="295276514" sldId="294"/>
            <ac:spMk id="129" creationId="{D75BEB88-23E0-4EF7-F6A1-800670B7FA3D}"/>
          </ac:spMkLst>
        </pc:spChg>
        <pc:grpChg chg="mod">
          <ac:chgData name="ODL_User 1639903" userId="beaadaaf-4bcd-40b4-ac42-0636097ee0f4" providerId="ADAL" clId="{CD9C2353-0229-40E4-A9FC-9C41538FA32E}" dt="2025-05-22T14:20:07.240" v="7553" actId="1036"/>
          <ac:grpSpMkLst>
            <pc:docMk/>
            <pc:sldMk cId="295276514" sldId="294"/>
            <ac:grpSpMk id="24" creationId="{55523634-3769-AE8A-5D44-3A376E4D2334}"/>
          </ac:grpSpMkLst>
        </pc:grpChg>
        <pc:grpChg chg="mod">
          <ac:chgData name="ODL_User 1639903" userId="beaadaaf-4bcd-40b4-ac42-0636097ee0f4" providerId="ADAL" clId="{CD9C2353-0229-40E4-A9FC-9C41538FA32E}" dt="2025-05-22T14:20:07.240" v="7553" actId="1036"/>
          <ac:grpSpMkLst>
            <pc:docMk/>
            <pc:sldMk cId="295276514" sldId="294"/>
            <ac:grpSpMk id="28" creationId="{C9C739AA-29F4-069C-ECFA-D4DE2F9109E3}"/>
          </ac:grpSpMkLst>
        </pc:grpChg>
        <pc:grpChg chg="mod">
          <ac:chgData name="ODL_User 1639903" userId="beaadaaf-4bcd-40b4-ac42-0636097ee0f4" providerId="ADAL" clId="{CD9C2353-0229-40E4-A9FC-9C41538FA32E}" dt="2025-05-22T14:20:07.240" v="7553" actId="1036"/>
          <ac:grpSpMkLst>
            <pc:docMk/>
            <pc:sldMk cId="295276514" sldId="294"/>
            <ac:grpSpMk id="54" creationId="{DD217AD4-A347-0B21-0442-BFCB025776CA}"/>
          </ac:grpSpMkLst>
        </pc:grpChg>
        <pc:grpChg chg="mod">
          <ac:chgData name="ODL_User 1639903" userId="beaadaaf-4bcd-40b4-ac42-0636097ee0f4" providerId="ADAL" clId="{CD9C2353-0229-40E4-A9FC-9C41538FA32E}" dt="2025-05-22T14:20:07.240" v="7553" actId="1036"/>
          <ac:grpSpMkLst>
            <pc:docMk/>
            <pc:sldMk cId="295276514" sldId="294"/>
            <ac:grpSpMk id="57" creationId="{F2B855C2-A40A-CDD0-1F9B-7B8F31249427}"/>
          </ac:grpSpMkLst>
        </pc:grpChg>
        <pc:grpChg chg="mod">
          <ac:chgData name="ODL_User 1639903" userId="beaadaaf-4bcd-40b4-ac42-0636097ee0f4" providerId="ADAL" clId="{CD9C2353-0229-40E4-A9FC-9C41538FA32E}" dt="2025-05-22T14:20:07.240" v="7553" actId="1036"/>
          <ac:grpSpMkLst>
            <pc:docMk/>
            <pc:sldMk cId="295276514" sldId="294"/>
            <ac:grpSpMk id="61" creationId="{FE3D082F-DD47-FE9C-C725-549C553135FA}"/>
          </ac:grpSpMkLst>
        </pc:grpChg>
        <pc:grpChg chg="mod">
          <ac:chgData name="ODL_User 1639903" userId="beaadaaf-4bcd-40b4-ac42-0636097ee0f4" providerId="ADAL" clId="{CD9C2353-0229-40E4-A9FC-9C41538FA32E}" dt="2025-05-22T14:20:07.240" v="7553" actId="1036"/>
          <ac:grpSpMkLst>
            <pc:docMk/>
            <pc:sldMk cId="295276514" sldId="294"/>
            <ac:grpSpMk id="64" creationId="{0B655893-34E7-18E6-75E1-604E3B09A482}"/>
          </ac:grpSpMkLst>
        </pc:grpChg>
        <pc:grpChg chg="mod">
          <ac:chgData name="ODL_User 1639903" userId="beaadaaf-4bcd-40b4-ac42-0636097ee0f4" providerId="ADAL" clId="{CD9C2353-0229-40E4-A9FC-9C41538FA32E}" dt="2025-05-22T14:20:07.240" v="7553" actId="1036"/>
          <ac:grpSpMkLst>
            <pc:docMk/>
            <pc:sldMk cId="295276514" sldId="294"/>
            <ac:grpSpMk id="67" creationId="{AC036B2E-2302-5B2A-00C3-C73509ED9D19}"/>
          </ac:grpSpMkLst>
        </pc:grpChg>
        <pc:grpChg chg="mod">
          <ac:chgData name="ODL_User 1639903" userId="beaadaaf-4bcd-40b4-ac42-0636097ee0f4" providerId="ADAL" clId="{CD9C2353-0229-40E4-A9FC-9C41538FA32E}" dt="2025-05-22T14:20:07.240" v="7553" actId="1036"/>
          <ac:grpSpMkLst>
            <pc:docMk/>
            <pc:sldMk cId="295276514" sldId="294"/>
            <ac:grpSpMk id="70" creationId="{B74CEEA5-5E9E-F094-A0C8-92941063B4AD}"/>
          </ac:grpSpMkLst>
        </pc:grpChg>
        <pc:picChg chg="add mod">
          <ac:chgData name="ODL_User 1639903" userId="beaadaaf-4bcd-40b4-ac42-0636097ee0f4" providerId="ADAL" clId="{CD9C2353-0229-40E4-A9FC-9C41538FA32E}" dt="2025-05-22T13:07:16.580" v="4826" actId="1076"/>
          <ac:picMkLst>
            <pc:docMk/>
            <pc:sldMk cId="295276514" sldId="294"/>
            <ac:picMk id="13" creationId="{42400C04-2D4C-0B04-20EC-EDD500C99F0C}"/>
          </ac:picMkLst>
        </pc:picChg>
        <pc:picChg chg="add mod">
          <ac:chgData name="ODL_User 1639903" userId="beaadaaf-4bcd-40b4-ac42-0636097ee0f4" providerId="ADAL" clId="{CD9C2353-0229-40E4-A9FC-9C41538FA32E}" dt="2025-05-22T14:07:20.165" v="7351"/>
          <ac:picMkLst>
            <pc:docMk/>
            <pc:sldMk cId="295276514" sldId="294"/>
            <ac:picMk id="23" creationId="{8CFDB968-3B2E-17B5-A364-CD693078AFAA}"/>
          </ac:picMkLst>
        </pc:picChg>
        <pc:picChg chg="add mod">
          <ac:chgData name="ODL_User 1639903" userId="beaadaaf-4bcd-40b4-ac42-0636097ee0f4" providerId="ADAL" clId="{CD9C2353-0229-40E4-A9FC-9C41538FA32E}" dt="2025-05-22T14:20:47.391" v="7726" actId="1038"/>
          <ac:picMkLst>
            <pc:docMk/>
            <pc:sldMk cId="295276514" sldId="294"/>
            <ac:picMk id="73" creationId="{C7BCCDA0-2CE0-EF56-FFF3-C44DC03533C8}"/>
          </ac:picMkLst>
        </pc:picChg>
      </pc:sldChg>
      <pc:sldChg chg="addSp modSp add mod">
        <pc:chgData name="ODL_User 1639903" userId="beaadaaf-4bcd-40b4-ac42-0636097ee0f4" providerId="ADAL" clId="{CD9C2353-0229-40E4-A9FC-9C41538FA32E}" dt="2025-05-22T14:07:11.168" v="7350" actId="1038"/>
        <pc:sldMkLst>
          <pc:docMk/>
          <pc:sldMk cId="3183561675" sldId="295"/>
        </pc:sldMkLst>
        <pc:spChg chg="mod">
          <ac:chgData name="ODL_User 1639903" userId="beaadaaf-4bcd-40b4-ac42-0636097ee0f4" providerId="ADAL" clId="{CD9C2353-0229-40E4-A9FC-9C41538FA32E}" dt="2025-05-22T13:08:21.528" v="4932" actId="20577"/>
          <ac:spMkLst>
            <pc:docMk/>
            <pc:sldMk cId="3183561675" sldId="295"/>
            <ac:spMk id="10" creationId="{533C07C9-496B-8FD0-45EB-BC06C32320BF}"/>
          </ac:spMkLst>
        </pc:spChg>
        <pc:spChg chg="mod">
          <ac:chgData name="ODL_User 1639903" userId="beaadaaf-4bcd-40b4-ac42-0636097ee0f4" providerId="ADAL" clId="{CD9C2353-0229-40E4-A9FC-9C41538FA32E}" dt="2025-05-22T13:08:06.537" v="4928" actId="1036"/>
          <ac:spMkLst>
            <pc:docMk/>
            <pc:sldMk cId="3183561675" sldId="295"/>
            <ac:spMk id="11" creationId="{42634BF0-4E81-EFC6-806E-523FD275C490}"/>
          </ac:spMkLst>
        </pc:spChg>
        <pc:spChg chg="add mod">
          <ac:chgData name="ODL_User 1639903" userId="beaadaaf-4bcd-40b4-ac42-0636097ee0f4" providerId="ADAL" clId="{CD9C2353-0229-40E4-A9FC-9C41538FA32E}" dt="2025-05-22T13:09:30.955" v="4989" actId="1076"/>
          <ac:spMkLst>
            <pc:docMk/>
            <pc:sldMk cId="3183561675" sldId="295"/>
            <ac:spMk id="12" creationId="{BF08854D-B90C-16F2-E3E3-C247CE1D93DB}"/>
          </ac:spMkLst>
        </pc:spChg>
        <pc:spChg chg="add mod">
          <ac:chgData name="ODL_User 1639903" userId="beaadaaf-4bcd-40b4-ac42-0636097ee0f4" providerId="ADAL" clId="{CD9C2353-0229-40E4-A9FC-9C41538FA32E}" dt="2025-05-22T13:10:39.049" v="5203" actId="1036"/>
          <ac:spMkLst>
            <pc:docMk/>
            <pc:sldMk cId="3183561675" sldId="295"/>
            <ac:spMk id="14" creationId="{2CD28560-6990-160D-5B2D-C2DAF31EBF49}"/>
          </ac:spMkLst>
        </pc:spChg>
        <pc:picChg chg="mod">
          <ac:chgData name="ODL_User 1639903" userId="beaadaaf-4bcd-40b4-ac42-0636097ee0f4" providerId="ADAL" clId="{CD9C2353-0229-40E4-A9FC-9C41538FA32E}" dt="2025-05-22T13:08:06.537" v="4928" actId="1036"/>
          <ac:picMkLst>
            <pc:docMk/>
            <pc:sldMk cId="3183561675" sldId="295"/>
            <ac:picMk id="13" creationId="{C77EEF2E-D8EF-84EA-1566-A8EC722E6896}"/>
          </ac:picMkLst>
        </pc:picChg>
        <pc:picChg chg="add mod">
          <ac:chgData name="ODL_User 1639903" userId="beaadaaf-4bcd-40b4-ac42-0636097ee0f4" providerId="ADAL" clId="{CD9C2353-0229-40E4-A9FC-9C41538FA32E}" dt="2025-05-22T13:12:15.538" v="5354" actId="1038"/>
          <ac:picMkLst>
            <pc:docMk/>
            <pc:sldMk cId="3183561675" sldId="295"/>
            <ac:picMk id="15" creationId="{568CD8BE-75AC-E683-F022-1F0335747611}"/>
          </ac:picMkLst>
        </pc:picChg>
        <pc:picChg chg="add mod">
          <ac:chgData name="ODL_User 1639903" userId="beaadaaf-4bcd-40b4-ac42-0636097ee0f4" providerId="ADAL" clId="{CD9C2353-0229-40E4-A9FC-9C41538FA32E}" dt="2025-05-22T14:07:11.168" v="7350" actId="1038"/>
          <ac:picMkLst>
            <pc:docMk/>
            <pc:sldMk cId="3183561675" sldId="295"/>
            <ac:picMk id="16" creationId="{C62F7BB2-43DF-DA38-1A67-B57DBE4BBAE4}"/>
          </ac:picMkLst>
        </pc:picChg>
      </pc:sldChg>
      <pc:sldChg chg="addSp delSp modSp add mod ord">
        <pc:chgData name="ODL_User 1639903" userId="beaadaaf-4bcd-40b4-ac42-0636097ee0f4" providerId="ADAL" clId="{CD9C2353-0229-40E4-A9FC-9C41538FA32E}" dt="2025-05-22T13:56:18.442" v="6838" actId="1038"/>
        <pc:sldMkLst>
          <pc:docMk/>
          <pc:sldMk cId="2003266137" sldId="296"/>
        </pc:sldMkLst>
        <pc:spChg chg="mod">
          <ac:chgData name="ODL_User 1639903" userId="beaadaaf-4bcd-40b4-ac42-0636097ee0f4" providerId="ADAL" clId="{CD9C2353-0229-40E4-A9FC-9C41538FA32E}" dt="2025-05-22T13:11:08.559" v="5207" actId="20577"/>
          <ac:spMkLst>
            <pc:docMk/>
            <pc:sldMk cId="2003266137" sldId="296"/>
            <ac:spMk id="10" creationId="{53345FA2-9D4B-74E1-4DBB-C40E557074D8}"/>
          </ac:spMkLst>
        </pc:spChg>
        <pc:spChg chg="mod">
          <ac:chgData name="ODL_User 1639903" userId="beaadaaf-4bcd-40b4-ac42-0636097ee0f4" providerId="ADAL" clId="{CD9C2353-0229-40E4-A9FC-9C41538FA32E}" dt="2025-05-22T13:10:32.204" v="5158" actId="1038"/>
          <ac:spMkLst>
            <pc:docMk/>
            <pc:sldMk cId="2003266137" sldId="296"/>
            <ac:spMk id="11" creationId="{02666495-17D5-3E12-6A06-374A290857BF}"/>
          </ac:spMkLst>
        </pc:spChg>
        <pc:spChg chg="add mod">
          <ac:chgData name="ODL_User 1639903" userId="beaadaaf-4bcd-40b4-ac42-0636097ee0f4" providerId="ADAL" clId="{CD9C2353-0229-40E4-A9FC-9C41538FA32E}" dt="2025-05-22T13:12:34.146" v="5396" actId="1036"/>
          <ac:spMkLst>
            <pc:docMk/>
            <pc:sldMk cId="2003266137" sldId="296"/>
            <ac:spMk id="14" creationId="{3E0BC004-DA46-CB6D-9606-C16E392B1978}"/>
          </ac:spMkLst>
        </pc:spChg>
        <pc:picChg chg="add mod">
          <ac:chgData name="ODL_User 1639903" userId="beaadaaf-4bcd-40b4-ac42-0636097ee0f4" providerId="ADAL" clId="{CD9C2353-0229-40E4-A9FC-9C41538FA32E}" dt="2025-05-22T13:12:02.281" v="5293" actId="1038"/>
          <ac:picMkLst>
            <pc:docMk/>
            <pc:sldMk cId="2003266137" sldId="296"/>
            <ac:picMk id="13" creationId="{7F2E9E60-BA53-145A-C7CB-1E2043713AB3}"/>
          </ac:picMkLst>
        </pc:picChg>
        <pc:picChg chg="add mod">
          <ac:chgData name="ODL_User 1639903" userId="beaadaaf-4bcd-40b4-ac42-0636097ee0f4" providerId="ADAL" clId="{CD9C2353-0229-40E4-A9FC-9C41538FA32E}" dt="2025-05-22T13:56:18.442" v="6838" actId="1038"/>
          <ac:picMkLst>
            <pc:docMk/>
            <pc:sldMk cId="2003266137" sldId="296"/>
            <ac:picMk id="15" creationId="{E1B16487-7A75-AE30-9D3C-0956640D3D52}"/>
          </ac:picMkLst>
        </pc:picChg>
      </pc:sldChg>
      <pc:sldChg chg="addSp delSp modSp add mod">
        <pc:chgData name="ODL_User 1639903" userId="beaadaaf-4bcd-40b4-ac42-0636097ee0f4" providerId="ADAL" clId="{CD9C2353-0229-40E4-A9FC-9C41538FA32E}" dt="2025-06-05T14:50:43.181" v="17840" actId="1036"/>
        <pc:sldMkLst>
          <pc:docMk/>
          <pc:sldMk cId="2288609930" sldId="297"/>
        </pc:sldMkLst>
        <pc:spChg chg="mod">
          <ac:chgData name="ODL_User 1639903" userId="beaadaaf-4bcd-40b4-ac42-0636097ee0f4" providerId="ADAL" clId="{CD9C2353-0229-40E4-A9FC-9C41538FA32E}" dt="2025-05-22T13:13:19.497" v="5407" actId="207"/>
          <ac:spMkLst>
            <pc:docMk/>
            <pc:sldMk cId="2288609930" sldId="297"/>
            <ac:spMk id="10" creationId="{F341EC35-8839-8413-ADC3-B03B6B2377D8}"/>
          </ac:spMkLst>
        </pc:spChg>
        <pc:spChg chg="mod">
          <ac:chgData name="ODL_User 1639903" userId="beaadaaf-4bcd-40b4-ac42-0636097ee0f4" providerId="ADAL" clId="{CD9C2353-0229-40E4-A9FC-9C41538FA32E}" dt="2025-05-22T13:11:25.446" v="5233" actId="1037"/>
          <ac:spMkLst>
            <pc:docMk/>
            <pc:sldMk cId="2288609930" sldId="297"/>
            <ac:spMk id="11" creationId="{5FB36E47-2013-8E14-ACB0-E8C11A90B5F6}"/>
          </ac:spMkLst>
        </pc:spChg>
        <pc:spChg chg="add mod">
          <ac:chgData name="ODL_User 1639903" userId="beaadaaf-4bcd-40b4-ac42-0636097ee0f4" providerId="ADAL" clId="{CD9C2353-0229-40E4-A9FC-9C41538FA32E}" dt="2025-06-05T14:50:43.181" v="17840" actId="1036"/>
          <ac:spMkLst>
            <pc:docMk/>
            <pc:sldMk cId="2288609930" sldId="297"/>
            <ac:spMk id="13" creationId="{5C0DABE0-EDE1-DD7E-1E60-EC871636C3C8}"/>
          </ac:spMkLst>
        </pc:spChg>
        <pc:spChg chg="mod">
          <ac:chgData name="ODL_User 1639903" userId="beaadaaf-4bcd-40b4-ac42-0636097ee0f4" providerId="ADAL" clId="{CD9C2353-0229-40E4-A9FC-9C41538FA32E}" dt="2025-05-22T14:04:25.576" v="7149"/>
          <ac:spMkLst>
            <pc:docMk/>
            <pc:sldMk cId="2288609930" sldId="297"/>
            <ac:spMk id="30" creationId="{B87A55C0-8B28-A022-C85A-1ECB8AC7D967}"/>
          </ac:spMkLst>
        </pc:spChg>
        <pc:spChg chg="mod">
          <ac:chgData name="ODL_User 1639903" userId="beaadaaf-4bcd-40b4-ac42-0636097ee0f4" providerId="ADAL" clId="{CD9C2353-0229-40E4-A9FC-9C41538FA32E}" dt="2025-05-22T14:04:25.576" v="7149"/>
          <ac:spMkLst>
            <pc:docMk/>
            <pc:sldMk cId="2288609930" sldId="297"/>
            <ac:spMk id="31" creationId="{52CA8941-2650-2541-20F0-F005DC9F2CC6}"/>
          </ac:spMkLst>
        </pc:spChg>
        <pc:spChg chg="mod">
          <ac:chgData name="ODL_User 1639903" userId="beaadaaf-4bcd-40b4-ac42-0636097ee0f4" providerId="ADAL" clId="{CD9C2353-0229-40E4-A9FC-9C41538FA32E}" dt="2025-05-22T14:04:25.576" v="7149"/>
          <ac:spMkLst>
            <pc:docMk/>
            <pc:sldMk cId="2288609930" sldId="297"/>
            <ac:spMk id="54" creationId="{7C6B5B6B-A4CE-B718-24B0-7CE0211B1492}"/>
          </ac:spMkLst>
        </pc:spChg>
        <pc:spChg chg="mod">
          <ac:chgData name="ODL_User 1639903" userId="beaadaaf-4bcd-40b4-ac42-0636097ee0f4" providerId="ADAL" clId="{CD9C2353-0229-40E4-A9FC-9C41538FA32E}" dt="2025-05-22T14:04:25.576" v="7149"/>
          <ac:spMkLst>
            <pc:docMk/>
            <pc:sldMk cId="2288609930" sldId="297"/>
            <ac:spMk id="56" creationId="{53CD7E6A-311E-B9AA-691B-02EBC76A1466}"/>
          </ac:spMkLst>
        </pc:spChg>
        <pc:spChg chg="mod">
          <ac:chgData name="ODL_User 1639903" userId="beaadaaf-4bcd-40b4-ac42-0636097ee0f4" providerId="ADAL" clId="{CD9C2353-0229-40E4-A9FC-9C41538FA32E}" dt="2025-05-22T14:04:25.576" v="7149"/>
          <ac:spMkLst>
            <pc:docMk/>
            <pc:sldMk cId="2288609930" sldId="297"/>
            <ac:spMk id="57" creationId="{B6D1CDB0-9DF0-FF93-48FB-AB621A7789EB}"/>
          </ac:spMkLst>
        </pc:spChg>
        <pc:spChg chg="mod">
          <ac:chgData name="ODL_User 1639903" userId="beaadaaf-4bcd-40b4-ac42-0636097ee0f4" providerId="ADAL" clId="{CD9C2353-0229-40E4-A9FC-9C41538FA32E}" dt="2025-05-22T14:04:25.576" v="7149"/>
          <ac:spMkLst>
            <pc:docMk/>
            <pc:sldMk cId="2288609930" sldId="297"/>
            <ac:spMk id="59" creationId="{30E948E1-E2AA-4454-09B7-695C1F0F10EF}"/>
          </ac:spMkLst>
        </pc:spChg>
        <pc:spChg chg="mod">
          <ac:chgData name="ODL_User 1639903" userId="beaadaaf-4bcd-40b4-ac42-0636097ee0f4" providerId="ADAL" clId="{CD9C2353-0229-40E4-A9FC-9C41538FA32E}" dt="2025-05-22T14:04:25.576" v="7149"/>
          <ac:spMkLst>
            <pc:docMk/>
            <pc:sldMk cId="2288609930" sldId="297"/>
            <ac:spMk id="61" creationId="{A593316C-3415-C391-2EC1-4BC5B6672EFD}"/>
          </ac:spMkLst>
        </pc:spChg>
        <pc:spChg chg="mod">
          <ac:chgData name="ODL_User 1639903" userId="beaadaaf-4bcd-40b4-ac42-0636097ee0f4" providerId="ADAL" clId="{CD9C2353-0229-40E4-A9FC-9C41538FA32E}" dt="2025-05-22T14:04:25.576" v="7149"/>
          <ac:spMkLst>
            <pc:docMk/>
            <pc:sldMk cId="2288609930" sldId="297"/>
            <ac:spMk id="62" creationId="{85E5C991-3C45-0D9F-B031-B4277E8D0F98}"/>
          </ac:spMkLst>
        </pc:spChg>
        <pc:spChg chg="mod">
          <ac:chgData name="ODL_User 1639903" userId="beaadaaf-4bcd-40b4-ac42-0636097ee0f4" providerId="ADAL" clId="{CD9C2353-0229-40E4-A9FC-9C41538FA32E}" dt="2025-05-22T14:04:25.576" v="7149"/>
          <ac:spMkLst>
            <pc:docMk/>
            <pc:sldMk cId="2288609930" sldId="297"/>
            <ac:spMk id="63" creationId="{77FE9C49-1901-1230-1B43-4F5A2588DFA1}"/>
          </ac:spMkLst>
        </pc:spChg>
        <pc:spChg chg="mod">
          <ac:chgData name="ODL_User 1639903" userId="beaadaaf-4bcd-40b4-ac42-0636097ee0f4" providerId="ADAL" clId="{CD9C2353-0229-40E4-A9FC-9C41538FA32E}" dt="2025-06-04T22:22:32.384" v="15390" actId="208"/>
          <ac:spMkLst>
            <pc:docMk/>
            <pc:sldMk cId="2288609930" sldId="297"/>
            <ac:spMk id="129" creationId="{7D242700-F24C-1DCA-DA88-560BCB662BF6}"/>
          </ac:spMkLst>
        </pc:spChg>
        <pc:grpChg chg="mod">
          <ac:chgData name="ODL_User 1639903" userId="beaadaaf-4bcd-40b4-ac42-0636097ee0f4" providerId="ADAL" clId="{CD9C2353-0229-40E4-A9FC-9C41538FA32E}" dt="2025-05-22T14:04:27.899" v="7193" actId="1036"/>
          <ac:grpSpMkLst>
            <pc:docMk/>
            <pc:sldMk cId="2288609930" sldId="297"/>
            <ac:grpSpMk id="28" creationId="{5E3D6781-E1CA-0AEE-B0D2-8F71BEE30D30}"/>
          </ac:grpSpMkLst>
        </pc:grpChg>
        <pc:grpChg chg="mod">
          <ac:chgData name="ODL_User 1639903" userId="beaadaaf-4bcd-40b4-ac42-0636097ee0f4" providerId="ADAL" clId="{CD9C2353-0229-40E4-A9FC-9C41538FA32E}" dt="2025-05-22T14:04:27.899" v="7193" actId="1036"/>
          <ac:grpSpMkLst>
            <pc:docMk/>
            <pc:sldMk cId="2288609930" sldId="297"/>
            <ac:grpSpMk id="55" creationId="{9B5FEC66-FAEF-0A70-FC63-3413EC32AD9C}"/>
          </ac:grpSpMkLst>
        </pc:grpChg>
        <pc:grpChg chg="add mod">
          <ac:chgData name="ODL_User 1639903" userId="beaadaaf-4bcd-40b4-ac42-0636097ee0f4" providerId="ADAL" clId="{CD9C2353-0229-40E4-A9FC-9C41538FA32E}" dt="2025-05-22T14:04:27.899" v="7193" actId="1036"/>
          <ac:grpSpMkLst>
            <pc:docMk/>
            <pc:sldMk cId="2288609930" sldId="297"/>
            <ac:grpSpMk id="60" creationId="{CB71BB1A-3C9D-082F-C47B-708BAE1CB8BF}"/>
          </ac:grpSpMkLst>
        </pc:grpChg>
        <pc:picChg chg="add mod">
          <ac:chgData name="ODL_User 1639903" userId="beaadaaf-4bcd-40b4-ac42-0636097ee0f4" providerId="ADAL" clId="{CD9C2353-0229-40E4-A9FC-9C41538FA32E}" dt="2025-05-22T13:11:19.806" v="5209"/>
          <ac:picMkLst>
            <pc:docMk/>
            <pc:sldMk cId="2288609930" sldId="297"/>
            <ac:picMk id="12" creationId="{C2DC4AE1-E313-DB96-5CE5-DE15C6F2CC05}"/>
          </ac:picMkLst>
        </pc:picChg>
        <pc:picChg chg="add mod">
          <ac:chgData name="ODL_User 1639903" userId="beaadaaf-4bcd-40b4-ac42-0636097ee0f4" providerId="ADAL" clId="{CD9C2353-0229-40E4-A9FC-9C41538FA32E}" dt="2025-05-22T13:56:05.274" v="6794"/>
          <ac:picMkLst>
            <pc:docMk/>
            <pc:sldMk cId="2288609930" sldId="297"/>
            <ac:picMk id="25" creationId="{1BB6E120-DC55-CC85-1CA7-805D8B90EC48}"/>
          </ac:picMkLst>
        </pc:picChg>
        <pc:picChg chg="add mod">
          <ac:chgData name="ODL_User 1639903" userId="beaadaaf-4bcd-40b4-ac42-0636097ee0f4" providerId="ADAL" clId="{CD9C2353-0229-40E4-A9FC-9C41538FA32E}" dt="2025-05-22T14:21:48.181" v="7863" actId="1038"/>
          <ac:picMkLst>
            <pc:docMk/>
            <pc:sldMk cId="2288609930" sldId="297"/>
            <ac:picMk id="64" creationId="{B33C5A39-6BF2-B91D-5ABA-ED2B6FCB6A2F}"/>
          </ac:picMkLst>
        </pc:picChg>
      </pc:sldChg>
      <pc:sldChg chg="addSp delSp modSp add del mod">
        <pc:chgData name="ODL_User 1639903" userId="beaadaaf-4bcd-40b4-ac42-0636097ee0f4" providerId="ADAL" clId="{CD9C2353-0229-40E4-A9FC-9C41538FA32E}" dt="2025-06-05T14:50:28.183" v="17827" actId="20577"/>
        <pc:sldMkLst>
          <pc:docMk/>
          <pc:sldMk cId="3308607958" sldId="298"/>
        </pc:sldMkLst>
        <pc:spChg chg="mod">
          <ac:chgData name="ODL_User 1639903" userId="beaadaaf-4bcd-40b4-ac42-0636097ee0f4" providerId="ADAL" clId="{CD9C2353-0229-40E4-A9FC-9C41538FA32E}" dt="2025-05-22T13:14:12.949" v="5425"/>
          <ac:spMkLst>
            <pc:docMk/>
            <pc:sldMk cId="3308607958" sldId="298"/>
            <ac:spMk id="10" creationId="{765DE95F-CC6A-2A0E-4706-5D0A62A67F6D}"/>
          </ac:spMkLst>
        </pc:spChg>
        <pc:spChg chg="mod">
          <ac:chgData name="ODL_User 1639903" userId="beaadaaf-4bcd-40b4-ac42-0636097ee0f4" providerId="ADAL" clId="{CD9C2353-0229-40E4-A9FC-9C41538FA32E}" dt="2025-06-05T14:50:28.183" v="17827" actId="20577"/>
          <ac:spMkLst>
            <pc:docMk/>
            <pc:sldMk cId="3308607958" sldId="298"/>
            <ac:spMk id="11" creationId="{9A4899A6-17AE-46CB-ED9F-805DA1DC735D}"/>
          </ac:spMkLst>
        </pc:spChg>
        <pc:spChg chg="add mod">
          <ac:chgData name="ODL_User 1639903" userId="beaadaaf-4bcd-40b4-ac42-0636097ee0f4" providerId="ADAL" clId="{CD9C2353-0229-40E4-A9FC-9C41538FA32E}" dt="2025-05-22T13:15:33.439" v="5685" actId="1036"/>
          <ac:spMkLst>
            <pc:docMk/>
            <pc:sldMk cId="3308607958" sldId="298"/>
            <ac:spMk id="14" creationId="{416AF475-77F3-37CE-A381-0DC849B4ABA7}"/>
          </ac:spMkLst>
        </pc:spChg>
        <pc:picChg chg="add mod">
          <ac:chgData name="ODL_User 1639903" userId="beaadaaf-4bcd-40b4-ac42-0636097ee0f4" providerId="ADAL" clId="{CD9C2353-0229-40E4-A9FC-9C41538FA32E}" dt="2025-05-22T13:15:33.439" v="5685" actId="1036"/>
          <ac:picMkLst>
            <pc:docMk/>
            <pc:sldMk cId="3308607958" sldId="298"/>
            <ac:picMk id="15" creationId="{7EE1D4C2-8CA8-D312-5D0E-D155ED0785D6}"/>
          </ac:picMkLst>
        </pc:picChg>
        <pc:picChg chg="add mod">
          <ac:chgData name="ODL_User 1639903" userId="beaadaaf-4bcd-40b4-ac42-0636097ee0f4" providerId="ADAL" clId="{CD9C2353-0229-40E4-A9FC-9C41538FA32E}" dt="2025-05-22T13:15:00.528" v="5657" actId="1038"/>
          <ac:picMkLst>
            <pc:docMk/>
            <pc:sldMk cId="3308607958" sldId="298"/>
            <ac:picMk id="16" creationId="{716893E0-EEA7-9FCB-2CF9-45AB749113E3}"/>
          </ac:picMkLst>
        </pc:picChg>
        <pc:picChg chg="add mod">
          <ac:chgData name="ODL_User 1639903" userId="beaadaaf-4bcd-40b4-ac42-0636097ee0f4" providerId="ADAL" clId="{CD9C2353-0229-40E4-A9FC-9C41538FA32E}" dt="2025-05-22T13:56:19.753" v="6839"/>
          <ac:picMkLst>
            <pc:docMk/>
            <pc:sldMk cId="3308607958" sldId="298"/>
            <ac:picMk id="17" creationId="{3716E3F7-8895-3926-7CF0-138535D99D9C}"/>
          </ac:picMkLst>
        </pc:picChg>
      </pc:sldChg>
      <pc:sldChg chg="addSp modSp add mod">
        <pc:chgData name="ODL_User 1639903" userId="beaadaaf-4bcd-40b4-ac42-0636097ee0f4" providerId="ADAL" clId="{CD9C2353-0229-40E4-A9FC-9C41538FA32E}" dt="2025-06-05T14:50:31.634" v="17828" actId="20577"/>
        <pc:sldMkLst>
          <pc:docMk/>
          <pc:sldMk cId="3624360363" sldId="299"/>
        </pc:sldMkLst>
        <pc:spChg chg="mod">
          <ac:chgData name="ODL_User 1639903" userId="beaadaaf-4bcd-40b4-ac42-0636097ee0f4" providerId="ADAL" clId="{CD9C2353-0229-40E4-A9FC-9C41538FA32E}" dt="2025-05-22T13:15:59.760" v="5692"/>
          <ac:spMkLst>
            <pc:docMk/>
            <pc:sldMk cId="3624360363" sldId="299"/>
            <ac:spMk id="10" creationId="{54065D2C-51DC-AF30-A9A3-6A4DF313FC25}"/>
          </ac:spMkLst>
        </pc:spChg>
        <pc:spChg chg="mod">
          <ac:chgData name="ODL_User 1639903" userId="beaadaaf-4bcd-40b4-ac42-0636097ee0f4" providerId="ADAL" clId="{CD9C2353-0229-40E4-A9FC-9C41538FA32E}" dt="2025-06-05T14:50:31.634" v="17828" actId="20577"/>
          <ac:spMkLst>
            <pc:docMk/>
            <pc:sldMk cId="3624360363" sldId="299"/>
            <ac:spMk id="11" creationId="{DBAE89A6-E4A6-0E8B-EA6F-2502E0D3040D}"/>
          </ac:spMkLst>
        </pc:spChg>
        <pc:spChg chg="add mod">
          <ac:chgData name="ODL_User 1639903" userId="beaadaaf-4bcd-40b4-ac42-0636097ee0f4" providerId="ADAL" clId="{CD9C2353-0229-40E4-A9FC-9C41538FA32E}" dt="2025-05-22T13:16:31.175" v="5756" actId="1036"/>
          <ac:spMkLst>
            <pc:docMk/>
            <pc:sldMk cId="3624360363" sldId="299"/>
            <ac:spMk id="13" creationId="{B7EF6C8A-7458-0A97-B4D9-43A65AD44F32}"/>
          </ac:spMkLst>
        </pc:spChg>
        <pc:spChg chg="mod">
          <ac:chgData name="ODL_User 1639903" userId="beaadaaf-4bcd-40b4-ac42-0636097ee0f4" providerId="ADAL" clId="{CD9C2353-0229-40E4-A9FC-9C41538FA32E}" dt="2025-06-04T22:22:37.158" v="15392" actId="208"/>
          <ac:spMkLst>
            <pc:docMk/>
            <pc:sldMk cId="3624360363" sldId="299"/>
            <ac:spMk id="129" creationId="{D75F458D-83BA-BD94-7972-5116B38BCB7F}"/>
          </ac:spMkLst>
        </pc:spChg>
        <pc:picChg chg="add mod">
          <ac:chgData name="ODL_User 1639903" userId="beaadaaf-4bcd-40b4-ac42-0636097ee0f4" providerId="ADAL" clId="{CD9C2353-0229-40E4-A9FC-9C41538FA32E}" dt="2025-05-22T13:14:30.636" v="5456" actId="1038"/>
          <ac:picMkLst>
            <pc:docMk/>
            <pc:sldMk cId="3624360363" sldId="299"/>
            <ac:picMk id="12" creationId="{6C3A555C-1C7C-F25D-6B10-490A89193665}"/>
          </ac:picMkLst>
        </pc:picChg>
      </pc:sldChg>
      <pc:sldChg chg="addSp delSp modSp add mod">
        <pc:chgData name="ODL_User 1639903" userId="beaadaaf-4bcd-40b4-ac42-0636097ee0f4" providerId="ADAL" clId="{CD9C2353-0229-40E4-A9FC-9C41538FA32E}" dt="2025-06-05T14:51:29.933" v="17892" actId="1036"/>
        <pc:sldMkLst>
          <pc:docMk/>
          <pc:sldMk cId="1557489227" sldId="300"/>
        </pc:sldMkLst>
        <pc:spChg chg="mod">
          <ac:chgData name="ODL_User 1639903" userId="beaadaaf-4bcd-40b4-ac42-0636097ee0f4" providerId="ADAL" clId="{CD9C2353-0229-40E4-A9FC-9C41538FA32E}" dt="2025-05-22T13:16:24.755" v="5709" actId="20577"/>
          <ac:spMkLst>
            <pc:docMk/>
            <pc:sldMk cId="1557489227" sldId="300"/>
            <ac:spMk id="10" creationId="{B3235E16-DAF0-7B41-671D-4656FFA37296}"/>
          </ac:spMkLst>
        </pc:spChg>
        <pc:spChg chg="mod ord">
          <ac:chgData name="ODL_User 1639903" userId="beaadaaf-4bcd-40b4-ac42-0636097ee0f4" providerId="ADAL" clId="{CD9C2353-0229-40E4-A9FC-9C41538FA32E}" dt="2025-05-22T13:16:14.966" v="5703" actId="171"/>
          <ac:spMkLst>
            <pc:docMk/>
            <pc:sldMk cId="1557489227" sldId="300"/>
            <ac:spMk id="11" creationId="{3C35D34A-371D-4AAE-77CC-7A3D8A5B9195}"/>
          </ac:spMkLst>
        </pc:spChg>
        <pc:spChg chg="add mod">
          <ac:chgData name="ODL_User 1639903" userId="beaadaaf-4bcd-40b4-ac42-0636097ee0f4" providerId="ADAL" clId="{CD9C2353-0229-40E4-A9FC-9C41538FA32E}" dt="2025-06-05T14:51:29.933" v="17892" actId="1036"/>
          <ac:spMkLst>
            <pc:docMk/>
            <pc:sldMk cId="1557489227" sldId="300"/>
            <ac:spMk id="12" creationId="{377D1EB9-F729-C615-7CB9-B613F055239D}"/>
          </ac:spMkLst>
        </pc:spChg>
        <pc:spChg chg="add mod">
          <ac:chgData name="ODL_User 1639903" userId="beaadaaf-4bcd-40b4-ac42-0636097ee0f4" providerId="ADAL" clId="{CD9C2353-0229-40E4-A9FC-9C41538FA32E}" dt="2025-06-05T14:51:19.856" v="17850" actId="20577"/>
          <ac:spMkLst>
            <pc:docMk/>
            <pc:sldMk cId="1557489227" sldId="300"/>
            <ac:spMk id="13" creationId="{437A38BC-EA95-37D0-6ACD-DD20E607467A}"/>
          </ac:spMkLst>
        </pc:spChg>
        <pc:picChg chg="add mod">
          <ac:chgData name="ODL_User 1639903" userId="beaadaaf-4bcd-40b4-ac42-0636097ee0f4" providerId="ADAL" clId="{CD9C2353-0229-40E4-A9FC-9C41538FA32E}" dt="2025-05-22T13:16:38.076" v="5812" actId="1036"/>
          <ac:picMkLst>
            <pc:docMk/>
            <pc:sldMk cId="1557489227" sldId="300"/>
            <ac:picMk id="14" creationId="{FAC62829-AE59-A19E-C563-22E2047954A5}"/>
          </ac:picMkLst>
        </pc:picChg>
      </pc:sldChg>
      <pc:sldChg chg="addSp modSp add mod">
        <pc:chgData name="ODL_User 1639903" userId="beaadaaf-4bcd-40b4-ac42-0636097ee0f4" providerId="ADAL" clId="{CD9C2353-0229-40E4-A9FC-9C41538FA32E}" dt="2025-05-22T13:20:49.408" v="6056" actId="1036"/>
        <pc:sldMkLst>
          <pc:docMk/>
          <pc:sldMk cId="2686300466" sldId="301"/>
        </pc:sldMkLst>
        <pc:spChg chg="mod">
          <ac:chgData name="ODL_User 1639903" userId="beaadaaf-4bcd-40b4-ac42-0636097ee0f4" providerId="ADAL" clId="{CD9C2353-0229-40E4-A9FC-9C41538FA32E}" dt="2025-05-22T13:18:52.938" v="5842" actId="20577"/>
          <ac:spMkLst>
            <pc:docMk/>
            <pc:sldMk cId="2686300466" sldId="301"/>
            <ac:spMk id="10" creationId="{528D51F4-88FA-E51D-A2BA-AB285B898322}"/>
          </ac:spMkLst>
        </pc:spChg>
        <pc:spChg chg="mod">
          <ac:chgData name="ODL_User 1639903" userId="beaadaaf-4bcd-40b4-ac42-0636097ee0f4" providerId="ADAL" clId="{CD9C2353-0229-40E4-A9FC-9C41538FA32E}" dt="2025-05-22T13:18:47.858" v="5838" actId="1038"/>
          <ac:spMkLst>
            <pc:docMk/>
            <pc:sldMk cId="2686300466" sldId="301"/>
            <ac:spMk id="11" creationId="{5A5AC680-755E-9A4E-E316-979F9949443F}"/>
          </ac:spMkLst>
        </pc:spChg>
        <pc:spChg chg="add mod">
          <ac:chgData name="ODL_User 1639903" userId="beaadaaf-4bcd-40b4-ac42-0636097ee0f4" providerId="ADAL" clId="{CD9C2353-0229-40E4-A9FC-9C41538FA32E}" dt="2025-05-22T13:19:19.314" v="5888" actId="1036"/>
          <ac:spMkLst>
            <pc:docMk/>
            <pc:sldMk cId="2686300466" sldId="301"/>
            <ac:spMk id="12" creationId="{4613A6CB-3A68-9304-CDE4-2AE2D6DB3E09}"/>
          </ac:spMkLst>
        </pc:spChg>
        <pc:spChg chg="add mod">
          <ac:chgData name="ODL_User 1639903" userId="beaadaaf-4bcd-40b4-ac42-0636097ee0f4" providerId="ADAL" clId="{CD9C2353-0229-40E4-A9FC-9C41538FA32E}" dt="2025-05-22T13:20:49.408" v="6056" actId="1036"/>
          <ac:spMkLst>
            <pc:docMk/>
            <pc:sldMk cId="2686300466" sldId="301"/>
            <ac:spMk id="15" creationId="{CAFF33C3-EC4C-B2CA-D391-2BE5B4BBDAFE}"/>
          </ac:spMkLst>
        </pc:spChg>
      </pc:sldChg>
      <pc:sldChg chg="addSp modSp add mod">
        <pc:chgData name="ODL_User 1639903" userId="beaadaaf-4bcd-40b4-ac42-0636097ee0f4" providerId="ADAL" clId="{CD9C2353-0229-40E4-A9FC-9C41538FA32E}" dt="2025-05-22T13:27:53.560" v="6333" actId="1038"/>
        <pc:sldMkLst>
          <pc:docMk/>
          <pc:sldMk cId="1626924969" sldId="302"/>
        </pc:sldMkLst>
        <pc:spChg chg="mod">
          <ac:chgData name="ODL_User 1639903" userId="beaadaaf-4bcd-40b4-ac42-0636097ee0f4" providerId="ADAL" clId="{CD9C2353-0229-40E4-A9FC-9C41538FA32E}" dt="2025-05-22T13:24:45.800" v="6105"/>
          <ac:spMkLst>
            <pc:docMk/>
            <pc:sldMk cId="1626924969" sldId="302"/>
            <ac:spMk id="10" creationId="{C34AB19E-8373-E4FF-DF7B-4AECE97FECAE}"/>
          </ac:spMkLst>
        </pc:spChg>
        <pc:spChg chg="mod">
          <ac:chgData name="ODL_User 1639903" userId="beaadaaf-4bcd-40b4-ac42-0636097ee0f4" providerId="ADAL" clId="{CD9C2353-0229-40E4-A9FC-9C41538FA32E}" dt="2025-05-22T13:20:39.056" v="6010" actId="1076"/>
          <ac:spMkLst>
            <pc:docMk/>
            <pc:sldMk cId="1626924969" sldId="302"/>
            <ac:spMk id="11" creationId="{486BCA3A-914A-701C-4B5A-4E573054A138}"/>
          </ac:spMkLst>
        </pc:spChg>
        <pc:spChg chg="add mod">
          <ac:chgData name="ODL_User 1639903" userId="beaadaaf-4bcd-40b4-ac42-0636097ee0f4" providerId="ADAL" clId="{CD9C2353-0229-40E4-A9FC-9C41538FA32E}" dt="2025-05-22T13:21:08.462" v="6102" actId="1036"/>
          <ac:spMkLst>
            <pc:docMk/>
            <pc:sldMk cId="1626924969" sldId="302"/>
            <ac:spMk id="15" creationId="{69A835B0-7376-16E4-842F-6354D5DADA98}"/>
          </ac:spMkLst>
        </pc:spChg>
        <pc:spChg chg="add mod">
          <ac:chgData name="ODL_User 1639903" userId="beaadaaf-4bcd-40b4-ac42-0636097ee0f4" providerId="ADAL" clId="{CD9C2353-0229-40E4-A9FC-9C41538FA32E}" dt="2025-05-22T13:25:15.330" v="6216" actId="1036"/>
          <ac:spMkLst>
            <pc:docMk/>
            <pc:sldMk cId="1626924969" sldId="302"/>
            <ac:spMk id="16" creationId="{F77BDBE5-E8D3-EE72-94C6-8038D52D5478}"/>
          </ac:spMkLst>
        </pc:spChg>
        <pc:picChg chg="add mod">
          <ac:chgData name="ODL_User 1639903" userId="beaadaaf-4bcd-40b4-ac42-0636097ee0f4" providerId="ADAL" clId="{CD9C2353-0229-40E4-A9FC-9C41538FA32E}" dt="2025-05-22T13:27:53.560" v="6333" actId="1038"/>
          <ac:picMkLst>
            <pc:docMk/>
            <pc:sldMk cId="1626924969" sldId="302"/>
            <ac:picMk id="17" creationId="{C88DB21F-FB49-F899-0792-1D1D5A6621B7}"/>
          </ac:picMkLst>
        </pc:picChg>
      </pc:sldChg>
      <pc:sldChg chg="addSp delSp modSp add mod">
        <pc:chgData name="ODL_User 1639903" userId="beaadaaf-4bcd-40b4-ac42-0636097ee0f4" providerId="ADAL" clId="{CD9C2353-0229-40E4-A9FC-9C41538FA32E}" dt="2025-05-22T13:39:57.924" v="6477" actId="1036"/>
        <pc:sldMkLst>
          <pc:docMk/>
          <pc:sldMk cId="1933726406" sldId="303"/>
        </pc:sldMkLst>
        <pc:spChg chg="mod">
          <ac:chgData name="ODL_User 1639903" userId="beaadaaf-4bcd-40b4-ac42-0636097ee0f4" providerId="ADAL" clId="{CD9C2353-0229-40E4-A9FC-9C41538FA32E}" dt="2025-05-22T13:27:10.084" v="6273" actId="20577"/>
          <ac:spMkLst>
            <pc:docMk/>
            <pc:sldMk cId="1933726406" sldId="303"/>
            <ac:spMk id="10" creationId="{26832FFA-651A-BF15-8A3B-822BD5EAD4A0}"/>
          </ac:spMkLst>
        </pc:spChg>
        <pc:spChg chg="mod">
          <ac:chgData name="ODL_User 1639903" userId="beaadaaf-4bcd-40b4-ac42-0636097ee0f4" providerId="ADAL" clId="{CD9C2353-0229-40E4-A9FC-9C41538FA32E}" dt="2025-05-22T13:25:06.245" v="6170" actId="1037"/>
          <ac:spMkLst>
            <pc:docMk/>
            <pc:sldMk cId="1933726406" sldId="303"/>
            <ac:spMk id="11" creationId="{D16E8C67-1336-51A0-A91D-8D206970DD3F}"/>
          </ac:spMkLst>
        </pc:spChg>
        <pc:spChg chg="add mod">
          <ac:chgData name="ODL_User 1639903" userId="beaadaaf-4bcd-40b4-ac42-0636097ee0f4" providerId="ADAL" clId="{CD9C2353-0229-40E4-A9FC-9C41538FA32E}" dt="2025-05-22T13:25:20.507" v="6261" actId="1036"/>
          <ac:spMkLst>
            <pc:docMk/>
            <pc:sldMk cId="1933726406" sldId="303"/>
            <ac:spMk id="16" creationId="{7E98567A-06AF-1EAC-950E-66CA08100E3D}"/>
          </ac:spMkLst>
        </pc:spChg>
        <pc:spChg chg="add mod">
          <ac:chgData name="ODL_User 1639903" userId="beaadaaf-4bcd-40b4-ac42-0636097ee0f4" providerId="ADAL" clId="{CD9C2353-0229-40E4-A9FC-9C41538FA32E}" dt="2025-05-22T13:39:57.924" v="6477" actId="1036"/>
          <ac:spMkLst>
            <pc:docMk/>
            <pc:sldMk cId="1933726406" sldId="303"/>
            <ac:spMk id="19" creationId="{F94F4DC8-A32C-3822-52C3-568EC66FC55A}"/>
          </ac:spMkLst>
        </pc:spChg>
        <pc:picChg chg="add del mod">
          <ac:chgData name="ODL_User 1639903" userId="beaadaaf-4bcd-40b4-ac42-0636097ee0f4" providerId="ADAL" clId="{CD9C2353-0229-40E4-A9FC-9C41538FA32E}" dt="2025-05-22T13:27:49.075" v="6287" actId="478"/>
          <ac:picMkLst>
            <pc:docMk/>
            <pc:sldMk cId="1933726406" sldId="303"/>
            <ac:picMk id="18" creationId="{8506837E-242B-EB06-3DF6-D19387D9E7DA}"/>
          </ac:picMkLst>
        </pc:picChg>
      </pc:sldChg>
      <pc:sldChg chg="addSp delSp modSp add mod">
        <pc:chgData name="ODL_User 1639903" userId="beaadaaf-4bcd-40b4-ac42-0636097ee0f4" providerId="ADAL" clId="{CD9C2353-0229-40E4-A9FC-9C41538FA32E}" dt="2025-06-04T20:58:39.626" v="14816" actId="1035"/>
        <pc:sldMkLst>
          <pc:docMk/>
          <pc:sldMk cId="2993003824" sldId="304"/>
        </pc:sldMkLst>
        <pc:spChg chg="mod">
          <ac:chgData name="ODL_User 1639903" userId="beaadaaf-4bcd-40b4-ac42-0636097ee0f4" providerId="ADAL" clId="{CD9C2353-0229-40E4-A9FC-9C41538FA32E}" dt="2025-05-22T13:28:39.358" v="6390" actId="1076"/>
          <ac:spMkLst>
            <pc:docMk/>
            <pc:sldMk cId="2993003824" sldId="304"/>
            <ac:spMk id="2" creationId="{ED7A05E1-454D-3021-DCD8-BECB0946C139}"/>
          </ac:spMkLst>
        </pc:spChg>
        <pc:spChg chg="add mod">
          <ac:chgData name="ODL_User 1639903" userId="beaadaaf-4bcd-40b4-ac42-0636097ee0f4" providerId="ADAL" clId="{CD9C2353-0229-40E4-A9FC-9C41538FA32E}" dt="2025-06-04T16:54:51.938" v="13445" actId="1036"/>
          <ac:spMkLst>
            <pc:docMk/>
            <pc:sldMk cId="2993003824" sldId="304"/>
            <ac:spMk id="3" creationId="{548245A6-5D7B-3DE2-6733-806F2562F724}"/>
          </ac:spMkLst>
        </pc:spChg>
        <pc:spChg chg="mod">
          <ac:chgData name="ODL_User 1639903" userId="beaadaaf-4bcd-40b4-ac42-0636097ee0f4" providerId="ADAL" clId="{CD9C2353-0229-40E4-A9FC-9C41538FA32E}" dt="2025-05-22T13:28:42.910" v="6393"/>
          <ac:spMkLst>
            <pc:docMk/>
            <pc:sldMk cId="2993003824" sldId="304"/>
            <ac:spMk id="10" creationId="{1C7EACD4-4FBB-D4C7-61BC-8867C80E0C0D}"/>
          </ac:spMkLst>
        </pc:spChg>
        <pc:spChg chg="mod">
          <ac:chgData name="ODL_User 1639903" userId="beaadaaf-4bcd-40b4-ac42-0636097ee0f4" providerId="ADAL" clId="{CD9C2353-0229-40E4-A9FC-9C41538FA32E}" dt="2025-05-22T13:29:01.317" v="6433" actId="1038"/>
          <ac:spMkLst>
            <pc:docMk/>
            <pc:sldMk cId="2993003824" sldId="304"/>
            <ac:spMk id="11" creationId="{AB5F14B8-094F-4108-C587-5DCE951C1C2B}"/>
          </ac:spMkLst>
        </pc:spChg>
        <pc:spChg chg="add mod">
          <ac:chgData name="ODL_User 1639903" userId="beaadaaf-4bcd-40b4-ac42-0636097ee0f4" providerId="ADAL" clId="{CD9C2353-0229-40E4-A9FC-9C41538FA32E}" dt="2025-05-22T13:41:01.782" v="6613" actId="1036"/>
          <ac:spMkLst>
            <pc:docMk/>
            <pc:sldMk cId="2993003824" sldId="304"/>
            <ac:spMk id="17" creationId="{45F262F3-D509-41FA-B331-53BBE466D842}"/>
          </ac:spMkLst>
        </pc:spChg>
        <pc:spChg chg="add mod">
          <ac:chgData name="ODL_User 1639903" userId="beaadaaf-4bcd-40b4-ac42-0636097ee0f4" providerId="ADAL" clId="{CD9C2353-0229-40E4-A9FC-9C41538FA32E}" dt="2025-05-22T13:41:31.608" v="6659" actId="1036"/>
          <ac:spMkLst>
            <pc:docMk/>
            <pc:sldMk cId="2993003824" sldId="304"/>
            <ac:spMk id="19" creationId="{8F7BE8CA-70F3-7564-1FC3-877B02E4B21F}"/>
          </ac:spMkLst>
        </pc:spChg>
        <pc:spChg chg="add mod">
          <ac:chgData name="ODL_User 1639903" userId="beaadaaf-4bcd-40b4-ac42-0636097ee0f4" providerId="ADAL" clId="{CD9C2353-0229-40E4-A9FC-9C41538FA32E}" dt="2025-06-04T20:58:39.626" v="14816" actId="1035"/>
          <ac:spMkLst>
            <pc:docMk/>
            <pc:sldMk cId="2993003824" sldId="304"/>
            <ac:spMk id="22" creationId="{C0102B48-C684-C6AD-E2DC-8EBE19CD6CC9}"/>
          </ac:spMkLst>
        </pc:spChg>
        <pc:spChg chg="add mod">
          <ac:chgData name="ODL_User 1639903" userId="beaadaaf-4bcd-40b4-ac42-0636097ee0f4" providerId="ADAL" clId="{CD9C2353-0229-40E4-A9FC-9C41538FA32E}" dt="2025-06-04T20:58:39.626" v="14816" actId="1035"/>
          <ac:spMkLst>
            <pc:docMk/>
            <pc:sldMk cId="2993003824" sldId="304"/>
            <ac:spMk id="23" creationId="{0F3A97B6-378D-3014-3638-9E65B19E0F22}"/>
          </ac:spMkLst>
        </pc:spChg>
        <pc:picChg chg="mod">
          <ac:chgData name="ODL_User 1639903" userId="beaadaaf-4bcd-40b4-ac42-0636097ee0f4" providerId="ADAL" clId="{CD9C2353-0229-40E4-A9FC-9C41538FA32E}" dt="2025-05-22T13:28:23.625" v="6387" actId="1038"/>
          <ac:picMkLst>
            <pc:docMk/>
            <pc:sldMk cId="2993003824" sldId="304"/>
            <ac:picMk id="18" creationId="{A90DBED5-F62C-582B-AEA7-038C546AB3D9}"/>
          </ac:picMkLst>
        </pc:picChg>
        <pc:picChg chg="add mod">
          <ac:chgData name="ODL_User 1639903" userId="beaadaaf-4bcd-40b4-ac42-0636097ee0f4" providerId="ADAL" clId="{CD9C2353-0229-40E4-A9FC-9C41538FA32E}" dt="2025-05-22T14:28:12.715" v="8328" actId="1038"/>
          <ac:picMkLst>
            <pc:docMk/>
            <pc:sldMk cId="2993003824" sldId="304"/>
            <ac:picMk id="20" creationId="{348E0CBF-D35A-0537-5104-FBB1E5D318E2}"/>
          </ac:picMkLst>
        </pc:picChg>
        <pc:picChg chg="add mod">
          <ac:chgData name="ODL_User 1639903" userId="beaadaaf-4bcd-40b4-ac42-0636097ee0f4" providerId="ADAL" clId="{CD9C2353-0229-40E4-A9FC-9C41538FA32E}" dt="2025-06-04T16:57:29.770" v="13637" actId="1038"/>
          <ac:picMkLst>
            <pc:docMk/>
            <pc:sldMk cId="2993003824" sldId="304"/>
            <ac:picMk id="21" creationId="{8178C940-AAC2-3DF1-1F60-DCCE7450891B}"/>
          </ac:picMkLst>
        </pc:picChg>
      </pc:sldChg>
      <pc:sldChg chg="addSp delSp modSp add mod">
        <pc:chgData name="ODL_User 1639903" userId="beaadaaf-4bcd-40b4-ac42-0636097ee0f4" providerId="ADAL" clId="{CD9C2353-0229-40E4-A9FC-9C41538FA32E}" dt="2025-06-05T12:30:51.392" v="17252" actId="1037"/>
        <pc:sldMkLst>
          <pc:docMk/>
          <pc:sldMk cId="90110515" sldId="305"/>
        </pc:sldMkLst>
        <pc:spChg chg="add mod">
          <ac:chgData name="ODL_User 1639903" userId="beaadaaf-4bcd-40b4-ac42-0636097ee0f4" providerId="ADAL" clId="{CD9C2353-0229-40E4-A9FC-9C41538FA32E}" dt="2025-05-22T13:40:26.715" v="6548" actId="1036"/>
          <ac:spMkLst>
            <pc:docMk/>
            <pc:sldMk cId="90110515" sldId="305"/>
            <ac:spMk id="3" creationId="{21EA1C69-CE1D-1B35-35C2-77A0F92BEA57}"/>
          </ac:spMkLst>
        </pc:spChg>
        <pc:spChg chg="mod">
          <ac:chgData name="ODL_User 1639903" userId="beaadaaf-4bcd-40b4-ac42-0636097ee0f4" providerId="ADAL" clId="{CD9C2353-0229-40E4-A9FC-9C41538FA32E}" dt="2025-05-22T14:29:40.525" v="8331"/>
          <ac:spMkLst>
            <pc:docMk/>
            <pc:sldMk cId="90110515" sldId="305"/>
            <ac:spMk id="10" creationId="{76E84C6F-4287-15D0-FB9D-7E519120A33E}"/>
          </ac:spMkLst>
        </pc:spChg>
        <pc:spChg chg="mod">
          <ac:chgData name="ODL_User 1639903" userId="beaadaaf-4bcd-40b4-ac42-0636097ee0f4" providerId="ADAL" clId="{CD9C2353-0229-40E4-A9FC-9C41538FA32E}" dt="2025-05-22T13:43:09.224" v="6717" actId="2711"/>
          <ac:spMkLst>
            <pc:docMk/>
            <pc:sldMk cId="90110515" sldId="305"/>
            <ac:spMk id="11" creationId="{AEBA7BB9-E986-9BE9-4369-D302AA08F525}"/>
          </ac:spMkLst>
        </pc:spChg>
        <pc:spChg chg="add mod">
          <ac:chgData name="ODL_User 1639903" userId="beaadaaf-4bcd-40b4-ac42-0636097ee0f4" providerId="ADAL" clId="{CD9C2353-0229-40E4-A9FC-9C41538FA32E}" dt="2025-06-04T20:58:33.333" v="14780" actId="1036"/>
          <ac:spMkLst>
            <pc:docMk/>
            <pc:sldMk cId="90110515" sldId="305"/>
            <ac:spMk id="15" creationId="{BC974FF9-2748-7BDC-9A61-AEA82F59A513}"/>
          </ac:spMkLst>
        </pc:spChg>
        <pc:spChg chg="add mod">
          <ac:chgData name="ODL_User 1639903" userId="beaadaaf-4bcd-40b4-ac42-0636097ee0f4" providerId="ADAL" clId="{CD9C2353-0229-40E4-A9FC-9C41538FA32E}" dt="2025-06-04T16:55:58.163" v="13584" actId="1036"/>
          <ac:spMkLst>
            <pc:docMk/>
            <pc:sldMk cId="90110515" sldId="305"/>
            <ac:spMk id="17" creationId="{9CA83578-0492-8300-6533-1552A16CB545}"/>
          </ac:spMkLst>
        </pc:spChg>
        <pc:spChg chg="add mod">
          <ac:chgData name="ODL_User 1639903" userId="beaadaaf-4bcd-40b4-ac42-0636097ee0f4" providerId="ADAL" clId="{CD9C2353-0229-40E4-A9FC-9C41538FA32E}" dt="2025-06-04T20:58:33.333" v="14780" actId="1036"/>
          <ac:spMkLst>
            <pc:docMk/>
            <pc:sldMk cId="90110515" sldId="305"/>
            <ac:spMk id="19" creationId="{6624E9E1-C94F-6C4F-8CF2-7C9E4A7BDCB6}"/>
          </ac:spMkLst>
        </pc:spChg>
        <pc:picChg chg="add mod">
          <ac:chgData name="ODL_User 1639903" userId="beaadaaf-4bcd-40b4-ac42-0636097ee0f4" providerId="ADAL" clId="{CD9C2353-0229-40E4-A9FC-9C41538FA32E}" dt="2025-06-04T16:57:31.970" v="13640" actId="1037"/>
          <ac:picMkLst>
            <pc:docMk/>
            <pc:sldMk cId="90110515" sldId="305"/>
            <ac:picMk id="18" creationId="{AEB27B2B-6352-1018-E65D-9BA26B7DFA98}"/>
          </ac:picMkLst>
        </pc:picChg>
        <pc:picChg chg="add mod">
          <ac:chgData name="ODL_User 1639903" userId="beaadaaf-4bcd-40b4-ac42-0636097ee0f4" providerId="ADAL" clId="{CD9C2353-0229-40E4-A9FC-9C41538FA32E}" dt="2025-06-05T12:30:51.392" v="17252" actId="1037"/>
          <ac:picMkLst>
            <pc:docMk/>
            <pc:sldMk cId="90110515" sldId="305"/>
            <ac:picMk id="20" creationId="{B7194F2E-FACB-8610-4FF3-D1ECFC7E1BA3}"/>
          </ac:picMkLst>
        </pc:picChg>
        <pc:picChg chg="add mod">
          <ac:chgData name="ODL_User 1639903" userId="beaadaaf-4bcd-40b4-ac42-0636097ee0f4" providerId="ADAL" clId="{CD9C2353-0229-40E4-A9FC-9C41538FA32E}" dt="2025-05-22T13:43:34.619" v="6718" actId="14100"/>
          <ac:picMkLst>
            <pc:docMk/>
            <pc:sldMk cId="90110515" sldId="305"/>
            <ac:picMk id="1026" creationId="{70AD6E73-7A08-9EEF-65AA-9DB9BC867830}"/>
          </ac:picMkLst>
        </pc:picChg>
      </pc:sldChg>
      <pc:sldChg chg="add del">
        <pc:chgData name="ODL_User 1639903" userId="beaadaaf-4bcd-40b4-ac42-0636097ee0f4" providerId="ADAL" clId="{CD9C2353-0229-40E4-A9FC-9C41538FA32E}" dt="2025-05-22T13:45:32.864" v="6725" actId="2890"/>
        <pc:sldMkLst>
          <pc:docMk/>
          <pc:sldMk cId="1672710342" sldId="306"/>
        </pc:sldMkLst>
      </pc:sldChg>
      <pc:sldChg chg="addSp delSp modSp add mod ord">
        <pc:chgData name="ODL_User 1639903" userId="beaadaaf-4bcd-40b4-ac42-0636097ee0f4" providerId="ADAL" clId="{CD9C2353-0229-40E4-A9FC-9C41538FA32E}" dt="2025-06-04T22:23:29.320" v="15402" actId="207"/>
        <pc:sldMkLst>
          <pc:docMk/>
          <pc:sldMk cId="2448875007" sldId="306"/>
        </pc:sldMkLst>
        <pc:spChg chg="mod">
          <ac:chgData name="ODL_User 1639903" userId="beaadaaf-4bcd-40b4-ac42-0636097ee0f4" providerId="ADAL" clId="{CD9C2353-0229-40E4-A9FC-9C41538FA32E}" dt="2025-05-22T13:54:01.442" v="6780" actId="1038"/>
          <ac:spMkLst>
            <pc:docMk/>
            <pc:sldMk cId="2448875007" sldId="306"/>
            <ac:spMk id="11" creationId="{B7A7BB10-5942-82E5-2E2A-680CC9B39389}"/>
          </ac:spMkLst>
        </pc:spChg>
        <pc:spChg chg="mod">
          <ac:chgData name="ODL_User 1639903" userId="beaadaaf-4bcd-40b4-ac42-0636097ee0f4" providerId="ADAL" clId="{CD9C2353-0229-40E4-A9FC-9C41538FA32E}" dt="2025-05-22T13:57:40.436" v="6857"/>
          <ac:spMkLst>
            <pc:docMk/>
            <pc:sldMk cId="2448875007" sldId="306"/>
            <ac:spMk id="28" creationId="{33A191B1-845F-89D0-FB10-57CD4813D962}"/>
          </ac:spMkLst>
        </pc:spChg>
        <pc:spChg chg="mod">
          <ac:chgData name="ODL_User 1639903" userId="beaadaaf-4bcd-40b4-ac42-0636097ee0f4" providerId="ADAL" clId="{CD9C2353-0229-40E4-A9FC-9C41538FA32E}" dt="2025-05-22T13:57:40.436" v="6857"/>
          <ac:spMkLst>
            <pc:docMk/>
            <pc:sldMk cId="2448875007" sldId="306"/>
            <ac:spMk id="30" creationId="{62AA40DF-5EB3-87B9-0F88-3DF5BEA76143}"/>
          </ac:spMkLst>
        </pc:spChg>
        <pc:spChg chg="add mod">
          <ac:chgData name="ODL_User 1639903" userId="beaadaaf-4bcd-40b4-ac42-0636097ee0f4" providerId="ADAL" clId="{CD9C2353-0229-40E4-A9FC-9C41538FA32E}" dt="2025-05-22T14:01:36.928" v="7115" actId="164"/>
          <ac:spMkLst>
            <pc:docMk/>
            <pc:sldMk cId="2448875007" sldId="306"/>
            <ac:spMk id="31" creationId="{51AB92D2-E4CC-5F77-1B3A-C99C90384788}"/>
          </ac:spMkLst>
        </pc:spChg>
        <pc:spChg chg="add mod">
          <ac:chgData name="ODL_User 1639903" userId="beaadaaf-4bcd-40b4-ac42-0636097ee0f4" providerId="ADAL" clId="{CD9C2353-0229-40E4-A9FC-9C41538FA32E}" dt="2025-05-22T14:01:36.928" v="7115" actId="164"/>
          <ac:spMkLst>
            <pc:docMk/>
            <pc:sldMk cId="2448875007" sldId="306"/>
            <ac:spMk id="54" creationId="{B31274BF-D655-840E-D816-E6B42B0F792E}"/>
          </ac:spMkLst>
        </pc:spChg>
        <pc:spChg chg="add mod">
          <ac:chgData name="ODL_User 1639903" userId="beaadaaf-4bcd-40b4-ac42-0636097ee0f4" providerId="ADAL" clId="{CD9C2353-0229-40E4-A9FC-9C41538FA32E}" dt="2025-05-24T09:05:58.271" v="8805" actId="1035"/>
          <ac:spMkLst>
            <pc:docMk/>
            <pc:sldMk cId="2448875007" sldId="306"/>
            <ac:spMk id="55" creationId="{0C6D1FB9-C751-9F42-872C-1937A529C383}"/>
          </ac:spMkLst>
        </pc:spChg>
        <pc:spChg chg="mod">
          <ac:chgData name="ODL_User 1639903" userId="beaadaaf-4bcd-40b4-ac42-0636097ee0f4" providerId="ADAL" clId="{CD9C2353-0229-40E4-A9FC-9C41538FA32E}" dt="2025-05-22T14:01:54.348" v="7121" actId="208"/>
          <ac:spMkLst>
            <pc:docMk/>
            <pc:sldMk cId="2448875007" sldId="306"/>
            <ac:spMk id="59" creationId="{5CB3FA78-BD11-CDE3-2692-8109DE92BFC2}"/>
          </ac:spMkLst>
        </pc:spChg>
        <pc:spChg chg="mod">
          <ac:chgData name="ODL_User 1639903" userId="beaadaaf-4bcd-40b4-ac42-0636097ee0f4" providerId="ADAL" clId="{CD9C2353-0229-40E4-A9FC-9C41538FA32E}" dt="2025-05-22T14:01:38.057" v="7116"/>
          <ac:spMkLst>
            <pc:docMk/>
            <pc:sldMk cId="2448875007" sldId="306"/>
            <ac:spMk id="60" creationId="{5ACC1628-A9B4-84FE-F64A-7C96142844D4}"/>
          </ac:spMkLst>
        </pc:spChg>
        <pc:spChg chg="mod">
          <ac:chgData name="ODL_User 1639903" userId="beaadaaf-4bcd-40b4-ac42-0636097ee0f4" providerId="ADAL" clId="{CD9C2353-0229-40E4-A9FC-9C41538FA32E}" dt="2025-05-22T14:01:57.955" v="7123" actId="1038"/>
          <ac:spMkLst>
            <pc:docMk/>
            <pc:sldMk cId="2448875007" sldId="306"/>
            <ac:spMk id="61" creationId="{D7AA929F-C5BC-9116-0568-0F90D1957E0B}"/>
          </ac:spMkLst>
        </pc:spChg>
        <pc:spChg chg="mod">
          <ac:chgData name="ODL_User 1639903" userId="beaadaaf-4bcd-40b4-ac42-0636097ee0f4" providerId="ADAL" clId="{CD9C2353-0229-40E4-A9FC-9C41538FA32E}" dt="2025-05-22T14:02:37.597" v="7140" actId="208"/>
          <ac:spMkLst>
            <pc:docMk/>
            <pc:sldMk cId="2448875007" sldId="306"/>
            <ac:spMk id="63" creationId="{D9606B9F-8044-9E38-FDA0-2243D973D2EF}"/>
          </ac:spMkLst>
        </pc:spChg>
        <pc:spChg chg="mod">
          <ac:chgData name="ODL_User 1639903" userId="beaadaaf-4bcd-40b4-ac42-0636097ee0f4" providerId="ADAL" clId="{CD9C2353-0229-40E4-A9FC-9C41538FA32E}" dt="2025-05-22T14:03:06.553" v="7147" actId="208"/>
          <ac:spMkLst>
            <pc:docMk/>
            <pc:sldMk cId="2448875007" sldId="306"/>
            <ac:spMk id="64" creationId="{91104A6C-4D2F-439D-EC20-310FD4ED7985}"/>
          </ac:spMkLst>
        </pc:spChg>
        <pc:spChg chg="mod">
          <ac:chgData name="ODL_User 1639903" userId="beaadaaf-4bcd-40b4-ac42-0636097ee0f4" providerId="ADAL" clId="{CD9C2353-0229-40E4-A9FC-9C41538FA32E}" dt="2025-05-22T14:03:05.168" v="7146" actId="207"/>
          <ac:spMkLst>
            <pc:docMk/>
            <pc:sldMk cId="2448875007" sldId="306"/>
            <ac:spMk id="65" creationId="{CA66350E-13E9-5585-B079-6274FA99AAAC}"/>
          </ac:spMkLst>
        </pc:spChg>
        <pc:spChg chg="mod">
          <ac:chgData name="ODL_User 1639903" userId="beaadaaf-4bcd-40b4-ac42-0636097ee0f4" providerId="ADAL" clId="{CD9C2353-0229-40E4-A9FC-9C41538FA32E}" dt="2025-06-04T22:23:09.002" v="15398" actId="208"/>
          <ac:spMkLst>
            <pc:docMk/>
            <pc:sldMk cId="2448875007" sldId="306"/>
            <ac:spMk id="127" creationId="{52434A2E-DCCA-C115-E4F6-36C5A663DC2B}"/>
          </ac:spMkLst>
        </pc:spChg>
        <pc:spChg chg="mod">
          <ac:chgData name="ODL_User 1639903" userId="beaadaaf-4bcd-40b4-ac42-0636097ee0f4" providerId="ADAL" clId="{CD9C2353-0229-40E4-A9FC-9C41538FA32E}" dt="2025-06-04T22:22:59.621" v="15396" actId="208"/>
          <ac:spMkLst>
            <pc:docMk/>
            <pc:sldMk cId="2448875007" sldId="306"/>
            <ac:spMk id="128" creationId="{17E8C697-5C5A-E420-5872-F0639FA98AE2}"/>
          </ac:spMkLst>
        </pc:spChg>
        <pc:spChg chg="mod">
          <ac:chgData name="ODL_User 1639903" userId="beaadaaf-4bcd-40b4-ac42-0636097ee0f4" providerId="ADAL" clId="{CD9C2353-0229-40E4-A9FC-9C41538FA32E}" dt="2025-06-04T22:23:29.320" v="15402" actId="207"/>
          <ac:spMkLst>
            <pc:docMk/>
            <pc:sldMk cId="2448875007" sldId="306"/>
            <ac:spMk id="129" creationId="{71D20E94-7FC0-1072-736A-CC9A2188CCC9}"/>
          </ac:spMkLst>
        </pc:spChg>
        <pc:grpChg chg="add mod">
          <ac:chgData name="ODL_User 1639903" userId="beaadaaf-4bcd-40b4-ac42-0636097ee0f4" providerId="ADAL" clId="{CD9C2353-0229-40E4-A9FC-9C41538FA32E}" dt="2025-05-22T13:57:45.339" v="6982" actId="1037"/>
          <ac:grpSpMkLst>
            <pc:docMk/>
            <pc:sldMk cId="2448875007" sldId="306"/>
            <ac:grpSpMk id="26" creationId="{FFEE3E0D-E916-DBD1-904E-EE3625D4423B}"/>
          </ac:grpSpMkLst>
        </pc:grpChg>
        <pc:grpChg chg="add mod">
          <ac:chgData name="ODL_User 1639903" userId="beaadaaf-4bcd-40b4-ac42-0636097ee0f4" providerId="ADAL" clId="{CD9C2353-0229-40E4-A9FC-9C41538FA32E}" dt="2025-05-22T14:04:18.239" v="7148" actId="1076"/>
          <ac:grpSpMkLst>
            <pc:docMk/>
            <pc:sldMk cId="2448875007" sldId="306"/>
            <ac:grpSpMk id="56" creationId="{0DAB7939-89E5-15CE-9987-7FC2AB4CD677}"/>
          </ac:grpSpMkLst>
        </pc:grpChg>
        <pc:grpChg chg="add mod">
          <ac:chgData name="ODL_User 1639903" userId="beaadaaf-4bcd-40b4-ac42-0636097ee0f4" providerId="ADAL" clId="{CD9C2353-0229-40E4-A9FC-9C41538FA32E}" dt="2025-05-22T14:04:18.239" v="7148" actId="1076"/>
          <ac:grpSpMkLst>
            <pc:docMk/>
            <pc:sldMk cId="2448875007" sldId="306"/>
            <ac:grpSpMk id="57" creationId="{461BBB39-F2D2-3CD1-5563-9D11286FC4FA}"/>
          </ac:grpSpMkLst>
        </pc:grpChg>
        <pc:grpChg chg="add mod">
          <ac:chgData name="ODL_User 1639903" userId="beaadaaf-4bcd-40b4-ac42-0636097ee0f4" providerId="ADAL" clId="{CD9C2353-0229-40E4-A9FC-9C41538FA32E}" dt="2025-05-22T14:04:18.239" v="7148" actId="1076"/>
          <ac:grpSpMkLst>
            <pc:docMk/>
            <pc:sldMk cId="2448875007" sldId="306"/>
            <ac:grpSpMk id="62" creationId="{6AA52972-B7E3-DD08-CE7A-8863A4E22733}"/>
          </ac:grpSpMkLst>
        </pc:grpChg>
        <pc:picChg chg="mod">
          <ac:chgData name="ODL_User 1639903" userId="beaadaaf-4bcd-40b4-ac42-0636097ee0f4" providerId="ADAL" clId="{CD9C2353-0229-40E4-A9FC-9C41538FA32E}" dt="2025-05-22T13:54:04.387" v="6783" actId="1038"/>
          <ac:picMkLst>
            <pc:docMk/>
            <pc:sldMk cId="2448875007" sldId="306"/>
            <ac:picMk id="12" creationId="{C458A806-31DC-CC06-9132-9D745DA2FF61}"/>
          </ac:picMkLst>
        </pc:picChg>
        <pc:picChg chg="add mod">
          <ac:chgData name="ODL_User 1639903" userId="beaadaaf-4bcd-40b4-ac42-0636097ee0f4" providerId="ADAL" clId="{CD9C2353-0229-40E4-A9FC-9C41538FA32E}" dt="2025-05-22T13:57:19.480" v="6856"/>
          <ac:picMkLst>
            <pc:docMk/>
            <pc:sldMk cId="2448875007" sldId="306"/>
            <ac:picMk id="25" creationId="{8A014A39-201B-819C-3728-17F2F20C8D08}"/>
          </ac:picMkLst>
        </pc:picChg>
        <pc:picChg chg="add mod">
          <ac:chgData name="ODL_User 1639903" userId="beaadaaf-4bcd-40b4-ac42-0636097ee0f4" providerId="ADAL" clId="{CD9C2353-0229-40E4-A9FC-9C41538FA32E}" dt="2025-05-22T14:21:41.396" v="7818" actId="1038"/>
          <ac:picMkLst>
            <pc:docMk/>
            <pc:sldMk cId="2448875007" sldId="306"/>
            <ac:picMk id="66" creationId="{32B0E5DF-2D3A-3C45-3D8C-5D8823E2BF43}"/>
          </ac:picMkLst>
        </pc:picChg>
      </pc:sldChg>
      <pc:sldChg chg="delSp modSp add del mod">
        <pc:chgData name="ODL_User 1639903" userId="beaadaaf-4bcd-40b4-ac42-0636097ee0f4" providerId="ADAL" clId="{CD9C2353-0229-40E4-A9FC-9C41538FA32E}" dt="2025-05-22T13:42:07.367" v="6702" actId="47"/>
        <pc:sldMkLst>
          <pc:docMk/>
          <pc:sldMk cId="3538431381" sldId="306"/>
        </pc:sldMkLst>
      </pc:sldChg>
      <pc:sldChg chg="addSp delSp modSp new del mod">
        <pc:chgData name="ODL_User 1639903" userId="beaadaaf-4bcd-40b4-ac42-0636097ee0f4" providerId="ADAL" clId="{CD9C2353-0229-40E4-A9FC-9C41538FA32E}" dt="2025-06-17T06:50:57.688" v="41429" actId="47"/>
        <pc:sldMkLst>
          <pc:docMk/>
          <pc:sldMk cId="3911367023" sldId="307"/>
        </pc:sldMkLst>
      </pc:sldChg>
      <pc:sldChg chg="addSp delSp modSp add mod">
        <pc:chgData name="ODL_User 1639903" userId="beaadaaf-4bcd-40b4-ac42-0636097ee0f4" providerId="ADAL" clId="{CD9C2353-0229-40E4-A9FC-9C41538FA32E}" dt="2025-06-04T22:24:00.937" v="15411" actId="208"/>
        <pc:sldMkLst>
          <pc:docMk/>
          <pc:sldMk cId="2290700036" sldId="308"/>
        </pc:sldMkLst>
        <pc:spChg chg="add del mod">
          <ac:chgData name="ODL_User 1639903" userId="beaadaaf-4bcd-40b4-ac42-0636097ee0f4" providerId="ADAL" clId="{CD9C2353-0229-40E4-A9FC-9C41538FA32E}" dt="2025-05-22T14:17:02.890" v="7482" actId="1076"/>
          <ac:spMkLst>
            <pc:docMk/>
            <pc:sldMk cId="2290700036" sldId="308"/>
            <ac:spMk id="2" creationId="{7F65F52B-C782-6775-7BDC-821F875B53EE}"/>
          </ac:spMkLst>
        </pc:spChg>
        <pc:spChg chg="mod">
          <ac:chgData name="ODL_User 1639903" userId="beaadaaf-4bcd-40b4-ac42-0636097ee0f4" providerId="ADAL" clId="{CD9C2353-0229-40E4-A9FC-9C41538FA32E}" dt="2025-05-22T14:05:09.849" v="7200" actId="20577"/>
          <ac:spMkLst>
            <pc:docMk/>
            <pc:sldMk cId="2290700036" sldId="308"/>
            <ac:spMk id="11" creationId="{9D2419BD-98D0-9F60-4DAE-B73D33DC92ED}"/>
          </ac:spMkLst>
        </pc:spChg>
        <pc:spChg chg="mod">
          <ac:chgData name="ODL_User 1639903" userId="beaadaaf-4bcd-40b4-ac42-0636097ee0f4" providerId="ADAL" clId="{CD9C2353-0229-40E4-A9FC-9C41538FA32E}" dt="2025-05-22T14:13:27.448" v="7454" actId="207"/>
          <ac:spMkLst>
            <pc:docMk/>
            <pc:sldMk cId="2290700036" sldId="308"/>
            <ac:spMk id="19" creationId="{5EC5FB69-F1A0-FD66-9C58-72FE074E563E}"/>
          </ac:spMkLst>
        </pc:spChg>
        <pc:spChg chg="mod">
          <ac:chgData name="ODL_User 1639903" userId="beaadaaf-4bcd-40b4-ac42-0636097ee0f4" providerId="ADAL" clId="{CD9C2353-0229-40E4-A9FC-9C41538FA32E}" dt="2025-05-22T14:13:29.930" v="7455" actId="1076"/>
          <ac:spMkLst>
            <pc:docMk/>
            <pc:sldMk cId="2290700036" sldId="308"/>
            <ac:spMk id="20" creationId="{3F7DADCE-A6F4-C91F-7D6A-CA835373442E}"/>
          </ac:spMkLst>
        </pc:spChg>
        <pc:spChg chg="mod">
          <ac:chgData name="ODL_User 1639903" userId="beaadaaf-4bcd-40b4-ac42-0636097ee0f4" providerId="ADAL" clId="{CD9C2353-0229-40E4-A9FC-9C41538FA32E}" dt="2025-05-22T14:17:18.278" v="7484" actId="1582"/>
          <ac:spMkLst>
            <pc:docMk/>
            <pc:sldMk cId="2290700036" sldId="308"/>
            <ac:spMk id="31" creationId="{48D78A2C-9781-BFA0-C02A-420A8DE1CB0D}"/>
          </ac:spMkLst>
        </pc:spChg>
        <pc:spChg chg="mod">
          <ac:chgData name="ODL_User 1639903" userId="beaadaaf-4bcd-40b4-ac42-0636097ee0f4" providerId="ADAL" clId="{CD9C2353-0229-40E4-A9FC-9C41538FA32E}" dt="2025-05-22T14:09:49.011" v="7404" actId="207"/>
          <ac:spMkLst>
            <pc:docMk/>
            <pc:sldMk cId="2290700036" sldId="308"/>
            <ac:spMk id="55" creationId="{C2A893BA-FB4A-E979-6740-CFE5815E2664}"/>
          </ac:spMkLst>
        </pc:spChg>
        <pc:spChg chg="mod">
          <ac:chgData name="ODL_User 1639903" userId="beaadaaf-4bcd-40b4-ac42-0636097ee0f4" providerId="ADAL" clId="{CD9C2353-0229-40E4-A9FC-9C41538FA32E}" dt="2025-05-22T14:12:32.670" v="7441" actId="1582"/>
          <ac:spMkLst>
            <pc:docMk/>
            <pc:sldMk cId="2290700036" sldId="308"/>
            <ac:spMk id="59" creationId="{08835F10-929E-03D4-E173-3577B6AF965A}"/>
          </ac:spMkLst>
        </pc:spChg>
        <pc:spChg chg="mod">
          <ac:chgData name="ODL_User 1639903" userId="beaadaaf-4bcd-40b4-ac42-0636097ee0f4" providerId="ADAL" clId="{CD9C2353-0229-40E4-A9FC-9C41538FA32E}" dt="2025-05-22T14:12:45.644" v="7444" actId="1076"/>
          <ac:spMkLst>
            <pc:docMk/>
            <pc:sldMk cId="2290700036" sldId="308"/>
            <ac:spMk id="61" creationId="{2CFD79FE-EE4C-5C5E-14F4-3F4DD4651C8D}"/>
          </ac:spMkLst>
        </pc:spChg>
        <pc:spChg chg="mod">
          <ac:chgData name="ODL_User 1639903" userId="beaadaaf-4bcd-40b4-ac42-0636097ee0f4" providerId="ADAL" clId="{CD9C2353-0229-40E4-A9FC-9C41538FA32E}" dt="2025-05-22T14:16:35.706" v="7465" actId="14100"/>
          <ac:spMkLst>
            <pc:docMk/>
            <pc:sldMk cId="2290700036" sldId="308"/>
            <ac:spMk id="68" creationId="{E339BC48-D763-8E8A-D9CB-C78C5CC1E60F}"/>
          </ac:spMkLst>
        </pc:spChg>
        <pc:spChg chg="mod">
          <ac:chgData name="ODL_User 1639903" userId="beaadaaf-4bcd-40b4-ac42-0636097ee0f4" providerId="ADAL" clId="{CD9C2353-0229-40E4-A9FC-9C41538FA32E}" dt="2025-05-22T14:16:31.037" v="7464" actId="20577"/>
          <ac:spMkLst>
            <pc:docMk/>
            <pc:sldMk cId="2290700036" sldId="308"/>
            <ac:spMk id="69" creationId="{B02FA034-80E4-3EB9-36F7-2AFA7EC29D5F}"/>
          </ac:spMkLst>
        </pc:spChg>
        <pc:spChg chg="mod">
          <ac:chgData name="ODL_User 1639903" userId="beaadaaf-4bcd-40b4-ac42-0636097ee0f4" providerId="ADAL" clId="{CD9C2353-0229-40E4-A9FC-9C41538FA32E}" dt="2025-05-22T14:16:49.100" v="7469"/>
          <ac:spMkLst>
            <pc:docMk/>
            <pc:sldMk cId="2290700036" sldId="308"/>
            <ac:spMk id="72" creationId="{D51DEBE1-FA57-751E-159B-3A46F98F104C}"/>
          </ac:spMkLst>
        </pc:spChg>
        <pc:spChg chg="mod">
          <ac:chgData name="ODL_User 1639903" userId="beaadaaf-4bcd-40b4-ac42-0636097ee0f4" providerId="ADAL" clId="{CD9C2353-0229-40E4-A9FC-9C41538FA32E}" dt="2025-05-22T14:16:58.362" v="7479" actId="1037"/>
          <ac:spMkLst>
            <pc:docMk/>
            <pc:sldMk cId="2290700036" sldId="308"/>
            <ac:spMk id="73" creationId="{9F09A957-8F71-6EB5-CB3D-12E0375A04F9}"/>
          </ac:spMkLst>
        </pc:spChg>
        <pc:spChg chg="mod">
          <ac:chgData name="ODL_User 1639903" userId="beaadaaf-4bcd-40b4-ac42-0636097ee0f4" providerId="ADAL" clId="{CD9C2353-0229-40E4-A9FC-9C41538FA32E}" dt="2025-05-22T14:17:31.627" v="7487" actId="207"/>
          <ac:spMkLst>
            <pc:docMk/>
            <pc:sldMk cId="2290700036" sldId="308"/>
            <ac:spMk id="75" creationId="{C9045723-6530-D851-642F-6B70238783A6}"/>
          </ac:spMkLst>
        </pc:spChg>
        <pc:spChg chg="mod">
          <ac:chgData name="ODL_User 1639903" userId="beaadaaf-4bcd-40b4-ac42-0636097ee0f4" providerId="ADAL" clId="{CD9C2353-0229-40E4-A9FC-9C41538FA32E}" dt="2025-05-22T14:17:35.496" v="7488" actId="207"/>
          <ac:spMkLst>
            <pc:docMk/>
            <pc:sldMk cId="2290700036" sldId="308"/>
            <ac:spMk id="76" creationId="{844C8523-375C-A866-802C-695EAA6CE7D8}"/>
          </ac:spMkLst>
        </pc:spChg>
        <pc:spChg chg="mod">
          <ac:chgData name="ODL_User 1639903" userId="beaadaaf-4bcd-40b4-ac42-0636097ee0f4" providerId="ADAL" clId="{CD9C2353-0229-40E4-A9FC-9C41538FA32E}" dt="2025-05-22T14:18:07.090" v="7494" actId="14100"/>
          <ac:spMkLst>
            <pc:docMk/>
            <pc:sldMk cId="2290700036" sldId="308"/>
            <ac:spMk id="78" creationId="{BDC9BC64-5C33-FE04-0CA8-1D6BB23A2D60}"/>
          </ac:spMkLst>
        </pc:spChg>
        <pc:spChg chg="mod">
          <ac:chgData name="ODL_User 1639903" userId="beaadaaf-4bcd-40b4-ac42-0636097ee0f4" providerId="ADAL" clId="{CD9C2353-0229-40E4-A9FC-9C41538FA32E}" dt="2025-05-22T14:18:00.490" v="7493" actId="207"/>
          <ac:spMkLst>
            <pc:docMk/>
            <pc:sldMk cId="2290700036" sldId="308"/>
            <ac:spMk id="79" creationId="{C9032D2B-D99A-3D8E-A03C-F3B1B6E01594}"/>
          </ac:spMkLst>
        </pc:spChg>
        <pc:spChg chg="mod">
          <ac:chgData name="ODL_User 1639903" userId="beaadaaf-4bcd-40b4-ac42-0636097ee0f4" providerId="ADAL" clId="{CD9C2353-0229-40E4-A9FC-9C41538FA32E}" dt="2025-05-22T14:18:12.908" v="7498"/>
          <ac:spMkLst>
            <pc:docMk/>
            <pc:sldMk cId="2290700036" sldId="308"/>
            <ac:spMk id="82" creationId="{242B60EF-B10C-34D8-6E35-A1225F734E23}"/>
          </ac:spMkLst>
        </pc:spChg>
        <pc:spChg chg="mod">
          <ac:chgData name="ODL_User 1639903" userId="beaadaaf-4bcd-40b4-ac42-0636097ee0f4" providerId="ADAL" clId="{CD9C2353-0229-40E4-A9FC-9C41538FA32E}" dt="2025-05-22T14:18:22.333" v="7501" actId="20577"/>
          <ac:spMkLst>
            <pc:docMk/>
            <pc:sldMk cId="2290700036" sldId="308"/>
            <ac:spMk id="83" creationId="{2F0926D0-8CB2-598A-A325-27DD72CF320A}"/>
          </ac:spMkLst>
        </pc:spChg>
        <pc:spChg chg="mod">
          <ac:chgData name="ODL_User 1639903" userId="beaadaaf-4bcd-40b4-ac42-0636097ee0f4" providerId="ADAL" clId="{CD9C2353-0229-40E4-A9FC-9C41538FA32E}" dt="2025-05-22T14:20:14.185" v="7554"/>
          <ac:spMkLst>
            <pc:docMk/>
            <pc:sldMk cId="2290700036" sldId="308"/>
            <ac:spMk id="85" creationId="{A2203DB0-473D-3E55-62A1-EB2A694569A7}"/>
          </ac:spMkLst>
        </pc:spChg>
        <pc:spChg chg="mod">
          <ac:chgData name="ODL_User 1639903" userId="beaadaaf-4bcd-40b4-ac42-0636097ee0f4" providerId="ADAL" clId="{CD9C2353-0229-40E4-A9FC-9C41538FA32E}" dt="2025-05-22T14:20:14.185" v="7554"/>
          <ac:spMkLst>
            <pc:docMk/>
            <pc:sldMk cId="2290700036" sldId="308"/>
            <ac:spMk id="86" creationId="{A6B61BA4-4F3C-BE75-BD63-2627A5CAF0A8}"/>
          </ac:spMkLst>
        </pc:spChg>
        <pc:spChg chg="mod">
          <ac:chgData name="ODL_User 1639903" userId="beaadaaf-4bcd-40b4-ac42-0636097ee0f4" providerId="ADAL" clId="{CD9C2353-0229-40E4-A9FC-9C41538FA32E}" dt="2025-06-04T22:24:00.937" v="15411" actId="208"/>
          <ac:spMkLst>
            <pc:docMk/>
            <pc:sldMk cId="2290700036" sldId="308"/>
            <ac:spMk id="126" creationId="{AF646569-EC40-E4A7-9E6B-8C6855966B4A}"/>
          </ac:spMkLst>
        </pc:spChg>
        <pc:spChg chg="mod">
          <ac:chgData name="ODL_User 1639903" userId="beaadaaf-4bcd-40b4-ac42-0636097ee0f4" providerId="ADAL" clId="{CD9C2353-0229-40E4-A9FC-9C41538FA32E}" dt="2025-06-04T22:23:43.997" v="15406" actId="208"/>
          <ac:spMkLst>
            <pc:docMk/>
            <pc:sldMk cId="2290700036" sldId="308"/>
            <ac:spMk id="127" creationId="{0D0C829B-5CE1-C6D7-748F-F5E1C86BEC27}"/>
          </ac:spMkLst>
        </pc:spChg>
        <pc:spChg chg="mod">
          <ac:chgData name="ODL_User 1639903" userId="beaadaaf-4bcd-40b4-ac42-0636097ee0f4" providerId="ADAL" clId="{CD9C2353-0229-40E4-A9FC-9C41538FA32E}" dt="2025-06-04T22:23:50.353" v="15408" actId="208"/>
          <ac:spMkLst>
            <pc:docMk/>
            <pc:sldMk cId="2290700036" sldId="308"/>
            <ac:spMk id="128" creationId="{145422FE-DE4F-FDAC-C3C2-7F6B7C2FA07E}"/>
          </ac:spMkLst>
        </pc:spChg>
        <pc:spChg chg="mod">
          <ac:chgData name="ODL_User 1639903" userId="beaadaaf-4bcd-40b4-ac42-0636097ee0f4" providerId="ADAL" clId="{CD9C2353-0229-40E4-A9FC-9C41538FA32E}" dt="2025-06-04T22:23:36.954" v="15404" actId="208"/>
          <ac:spMkLst>
            <pc:docMk/>
            <pc:sldMk cId="2290700036" sldId="308"/>
            <ac:spMk id="129" creationId="{E0079A55-AB20-C1B7-3F3A-221ABC685D15}"/>
          </ac:spMkLst>
        </pc:spChg>
        <pc:grpChg chg="add mod">
          <ac:chgData name="ODL_User 1639903" userId="beaadaaf-4bcd-40b4-ac42-0636097ee0f4" providerId="ADAL" clId="{CD9C2353-0229-40E4-A9FC-9C41538FA32E}" dt="2025-05-22T14:13:18.032" v="7450" actId="1076"/>
          <ac:grpSpMkLst>
            <pc:docMk/>
            <pc:sldMk cId="2290700036" sldId="308"/>
            <ac:grpSpMk id="18" creationId="{3055AC11-9AF2-D9D6-A86C-A050AF9F898F}"/>
          </ac:grpSpMkLst>
        </pc:grpChg>
        <pc:grpChg chg="mod">
          <ac:chgData name="ODL_User 1639903" userId="beaadaaf-4bcd-40b4-ac42-0636097ee0f4" providerId="ADAL" clId="{CD9C2353-0229-40E4-A9FC-9C41538FA32E}" dt="2025-05-22T14:09:29.980" v="7401" actId="207"/>
          <ac:grpSpMkLst>
            <pc:docMk/>
            <pc:sldMk cId="2290700036" sldId="308"/>
            <ac:grpSpMk id="56" creationId="{B6EEFAD9-13B6-9654-6D30-13880EE2B3D1}"/>
          </ac:grpSpMkLst>
        </pc:grpChg>
        <pc:grpChg chg="mod">
          <ac:chgData name="ODL_User 1639903" userId="beaadaaf-4bcd-40b4-ac42-0636097ee0f4" providerId="ADAL" clId="{CD9C2353-0229-40E4-A9FC-9C41538FA32E}" dt="2025-05-22T14:12:39.830" v="7443" actId="14100"/>
          <ac:grpSpMkLst>
            <pc:docMk/>
            <pc:sldMk cId="2290700036" sldId="308"/>
            <ac:grpSpMk id="57" creationId="{FC2ED2BD-4407-0C4C-69D2-90C3AC64D5FA}"/>
          </ac:grpSpMkLst>
        </pc:grpChg>
        <pc:grpChg chg="add mod">
          <ac:chgData name="ODL_User 1639903" userId="beaadaaf-4bcd-40b4-ac42-0636097ee0f4" providerId="ADAL" clId="{CD9C2353-0229-40E4-A9FC-9C41538FA32E}" dt="2025-05-22T14:16:27.512" v="7461" actId="207"/>
          <ac:grpSpMkLst>
            <pc:docMk/>
            <pc:sldMk cId="2290700036" sldId="308"/>
            <ac:grpSpMk id="67" creationId="{236B89F0-47D4-2447-6C47-3DE8970EBA0D}"/>
          </ac:grpSpMkLst>
        </pc:grpChg>
        <pc:grpChg chg="add mod">
          <ac:chgData name="ODL_User 1639903" userId="beaadaaf-4bcd-40b4-ac42-0636097ee0f4" providerId="ADAL" clId="{CD9C2353-0229-40E4-A9FC-9C41538FA32E}" dt="2025-05-22T14:16:53.212" v="7470" actId="1076"/>
          <ac:grpSpMkLst>
            <pc:docMk/>
            <pc:sldMk cId="2290700036" sldId="308"/>
            <ac:grpSpMk id="71" creationId="{2D4331CB-3C36-26A7-6D2D-8C629BCE88F9}"/>
          </ac:grpSpMkLst>
        </pc:grpChg>
        <pc:grpChg chg="add mod">
          <ac:chgData name="ODL_User 1639903" userId="beaadaaf-4bcd-40b4-ac42-0636097ee0f4" providerId="ADAL" clId="{CD9C2353-0229-40E4-A9FC-9C41538FA32E}" dt="2025-05-22T14:17:08.501" v="7483" actId="1076"/>
          <ac:grpSpMkLst>
            <pc:docMk/>
            <pc:sldMk cId="2290700036" sldId="308"/>
            <ac:grpSpMk id="74" creationId="{BC84A30C-122F-8C8F-8688-20FB56AD76DD}"/>
          </ac:grpSpMkLst>
        </pc:grpChg>
        <pc:grpChg chg="add mod">
          <ac:chgData name="ODL_User 1639903" userId="beaadaaf-4bcd-40b4-ac42-0636097ee0f4" providerId="ADAL" clId="{CD9C2353-0229-40E4-A9FC-9C41538FA32E}" dt="2025-05-22T14:17:49.502" v="7490" actId="1076"/>
          <ac:grpSpMkLst>
            <pc:docMk/>
            <pc:sldMk cId="2290700036" sldId="308"/>
            <ac:grpSpMk id="77" creationId="{B8F214EE-1FA9-7404-04AA-3044650373E8}"/>
          </ac:grpSpMkLst>
        </pc:grpChg>
        <pc:grpChg chg="add mod">
          <ac:chgData name="ODL_User 1639903" userId="beaadaaf-4bcd-40b4-ac42-0636097ee0f4" providerId="ADAL" clId="{CD9C2353-0229-40E4-A9FC-9C41538FA32E}" dt="2025-05-22T14:18:20.894" v="7499" actId="1076"/>
          <ac:grpSpMkLst>
            <pc:docMk/>
            <pc:sldMk cId="2290700036" sldId="308"/>
            <ac:grpSpMk id="81" creationId="{B9293156-4A4F-02A8-E55B-EDB2A5868EBB}"/>
          </ac:grpSpMkLst>
        </pc:grpChg>
        <pc:grpChg chg="add mod">
          <ac:chgData name="ODL_User 1639903" userId="beaadaaf-4bcd-40b4-ac42-0636097ee0f4" providerId="ADAL" clId="{CD9C2353-0229-40E4-A9FC-9C41538FA32E}" dt="2025-05-22T14:20:18.467" v="7656" actId="1037"/>
          <ac:grpSpMkLst>
            <pc:docMk/>
            <pc:sldMk cId="2290700036" sldId="308"/>
            <ac:grpSpMk id="84" creationId="{D76F3620-7283-5C6D-E108-42F0E24CC3F9}"/>
          </ac:grpSpMkLst>
        </pc:grpChg>
        <pc:picChg chg="mod">
          <ac:chgData name="ODL_User 1639903" userId="beaadaaf-4bcd-40b4-ac42-0636097ee0f4" providerId="ADAL" clId="{CD9C2353-0229-40E4-A9FC-9C41538FA32E}" dt="2025-05-22T14:20:22.259" v="7666" actId="1037"/>
          <ac:picMkLst>
            <pc:docMk/>
            <pc:sldMk cId="2290700036" sldId="308"/>
            <ac:picMk id="12" creationId="{A5214AA8-EB69-6EB5-E7B7-360682F17A12}"/>
          </ac:picMkLst>
        </pc:picChg>
        <pc:picChg chg="mod">
          <ac:chgData name="ODL_User 1639903" userId="beaadaaf-4bcd-40b4-ac42-0636097ee0f4" providerId="ADAL" clId="{CD9C2353-0229-40E4-A9FC-9C41538FA32E}" dt="2025-05-22T14:05:22.605" v="7214"/>
          <ac:picMkLst>
            <pc:docMk/>
            <pc:sldMk cId="2290700036" sldId="308"/>
            <ac:picMk id="25" creationId="{9CB41836-D384-BCE4-B1FE-F77FBB93F82B}"/>
          </ac:picMkLst>
        </pc:picChg>
        <pc:picChg chg="add mod">
          <ac:chgData name="ODL_User 1639903" userId="beaadaaf-4bcd-40b4-ac42-0636097ee0f4" providerId="ADAL" clId="{CD9C2353-0229-40E4-A9FC-9C41538FA32E}" dt="2025-05-22T14:21:04.620" v="7771" actId="1038"/>
          <ac:picMkLst>
            <pc:docMk/>
            <pc:sldMk cId="2290700036" sldId="308"/>
            <ac:picMk id="87" creationId="{B6B48919-81EA-DED8-3EA2-4E2A6E00ECA0}"/>
          </ac:picMkLst>
        </pc:picChg>
      </pc:sldChg>
      <pc:sldChg chg="addSp modSp add mod ord">
        <pc:chgData name="ODL_User 1639903" userId="beaadaaf-4bcd-40b4-ac42-0636097ee0f4" providerId="ADAL" clId="{CD9C2353-0229-40E4-A9FC-9C41538FA32E}" dt="2025-06-05T12:32:12.784" v="17365"/>
        <pc:sldMkLst>
          <pc:docMk/>
          <pc:sldMk cId="1613783609" sldId="309"/>
        </pc:sldMkLst>
        <pc:spChg chg="mod">
          <ac:chgData name="ODL_User 1639903" userId="beaadaaf-4bcd-40b4-ac42-0636097ee0f4" providerId="ADAL" clId="{CD9C2353-0229-40E4-A9FC-9C41538FA32E}" dt="2025-05-22T14:24:58.972" v="8077" actId="20577"/>
          <ac:spMkLst>
            <pc:docMk/>
            <pc:sldMk cId="1613783609" sldId="309"/>
            <ac:spMk id="3" creationId="{78138B66-D7CC-CD94-4C53-CCFC3FC4CA56}"/>
          </ac:spMkLst>
        </pc:spChg>
        <pc:spChg chg="add mod">
          <ac:chgData name="ODL_User 1639903" userId="beaadaaf-4bcd-40b4-ac42-0636097ee0f4" providerId="ADAL" clId="{CD9C2353-0229-40E4-A9FC-9C41538FA32E}" dt="2025-05-22T14:24:36.830" v="7970" actId="1036"/>
          <ac:spMkLst>
            <pc:docMk/>
            <pc:sldMk cId="1613783609" sldId="309"/>
            <ac:spMk id="57" creationId="{7C9C8538-B9B0-F7B5-887C-A9BEC9D36E42}"/>
          </ac:spMkLst>
        </pc:spChg>
        <pc:spChg chg="mod">
          <ac:chgData name="ODL_User 1639903" userId="beaadaaf-4bcd-40b4-ac42-0636097ee0f4" providerId="ADAL" clId="{CD9C2353-0229-40E4-A9FC-9C41538FA32E}" dt="2025-05-22T14:24:43.051" v="7971"/>
          <ac:spMkLst>
            <pc:docMk/>
            <pc:sldMk cId="1613783609" sldId="309"/>
            <ac:spMk id="61" creationId="{E6BA86B8-C640-13D4-2107-E9CF0FDA1AB0}"/>
          </ac:spMkLst>
        </pc:spChg>
        <pc:spChg chg="mod">
          <ac:chgData name="ODL_User 1639903" userId="beaadaaf-4bcd-40b4-ac42-0636097ee0f4" providerId="ADAL" clId="{CD9C2353-0229-40E4-A9FC-9C41538FA32E}" dt="2025-05-22T14:29:49.366" v="8332"/>
          <ac:spMkLst>
            <pc:docMk/>
            <pc:sldMk cId="1613783609" sldId="309"/>
            <ac:spMk id="62" creationId="{0855BBA2-F120-D3B9-617D-74B6B294E9AB}"/>
          </ac:spMkLst>
        </pc:spChg>
        <pc:spChg chg="add mod">
          <ac:chgData name="ODL_User 1639903" userId="beaadaaf-4bcd-40b4-ac42-0636097ee0f4" providerId="ADAL" clId="{CD9C2353-0229-40E4-A9FC-9C41538FA32E}" dt="2025-05-22T14:25:55.326" v="8277" actId="1038"/>
          <ac:spMkLst>
            <pc:docMk/>
            <pc:sldMk cId="1613783609" sldId="309"/>
            <ac:spMk id="63" creationId="{A51B3C57-60D9-CA69-6AF4-718A112A7CE1}"/>
          </ac:spMkLst>
        </pc:spChg>
        <pc:spChg chg="add mod">
          <ac:chgData name="ODL_User 1639903" userId="beaadaaf-4bcd-40b4-ac42-0636097ee0f4" providerId="ADAL" clId="{CD9C2353-0229-40E4-A9FC-9C41538FA32E}" dt="2025-05-24T12:03:15.124" v="9320" actId="1036"/>
          <ac:spMkLst>
            <pc:docMk/>
            <pc:sldMk cId="1613783609" sldId="309"/>
            <ac:spMk id="64" creationId="{58C2A957-35CD-C839-5C5A-50C0E1D764AD}"/>
          </ac:spMkLst>
        </pc:spChg>
        <pc:spChg chg="add mod">
          <ac:chgData name="ODL_User 1639903" userId="beaadaaf-4bcd-40b4-ac42-0636097ee0f4" providerId="ADAL" clId="{CD9C2353-0229-40E4-A9FC-9C41538FA32E}" dt="2025-06-05T11:11:21.650" v="15725" actId="1037"/>
          <ac:spMkLst>
            <pc:docMk/>
            <pc:sldMk cId="1613783609" sldId="309"/>
            <ac:spMk id="65" creationId="{184DBD13-F071-4CFB-0ABE-80C8CC7A7F59}"/>
          </ac:spMkLst>
        </pc:spChg>
        <pc:grpChg chg="add mod">
          <ac:chgData name="ODL_User 1639903" userId="beaadaaf-4bcd-40b4-ac42-0636097ee0f4" providerId="ADAL" clId="{CD9C2353-0229-40E4-A9FC-9C41538FA32E}" dt="2025-05-22T14:24:47.238" v="8075" actId="1037"/>
          <ac:grpSpMkLst>
            <pc:docMk/>
            <pc:sldMk cId="1613783609" sldId="309"/>
            <ac:grpSpMk id="59" creationId="{26076A08-1F1B-739B-C758-23EA3EB6F3DC}"/>
          </ac:grpSpMkLst>
        </pc:grpChg>
        <pc:picChg chg="add mod">
          <ac:chgData name="ODL_User 1639903" userId="beaadaaf-4bcd-40b4-ac42-0636097ee0f4" providerId="ADAL" clId="{CD9C2353-0229-40E4-A9FC-9C41538FA32E}" dt="2025-05-22T14:24:29.157" v="7925" actId="1038"/>
          <ac:picMkLst>
            <pc:docMk/>
            <pc:sldMk cId="1613783609" sldId="309"/>
            <ac:picMk id="26" creationId="{CFFE65B0-76B4-82EF-8DD8-31EFAD25CC7D}"/>
          </ac:picMkLst>
        </pc:picChg>
        <pc:picChg chg="add mod">
          <ac:chgData name="ODL_User 1639903" userId="beaadaaf-4bcd-40b4-ac42-0636097ee0f4" providerId="ADAL" clId="{CD9C2353-0229-40E4-A9FC-9C41538FA32E}" dt="2025-06-05T12:31:06.822" v="17294" actId="1037"/>
          <ac:picMkLst>
            <pc:docMk/>
            <pc:sldMk cId="1613783609" sldId="309"/>
            <ac:picMk id="66" creationId="{6EB94A1B-344D-3741-0235-45DF5E3F7EA2}"/>
          </ac:picMkLst>
        </pc:picChg>
      </pc:sldChg>
      <pc:sldChg chg="modSp add del mod ord">
        <pc:chgData name="ODL_User 1639903" userId="beaadaaf-4bcd-40b4-ac42-0636097ee0f4" providerId="ADAL" clId="{CD9C2353-0229-40E4-A9FC-9C41538FA32E}" dt="2025-05-22T14:23:54.195" v="7874" actId="47"/>
        <pc:sldMkLst>
          <pc:docMk/>
          <pc:sldMk cId="1727866663" sldId="309"/>
        </pc:sldMkLst>
      </pc:sldChg>
      <pc:sldChg chg="add del">
        <pc:chgData name="ODL_User 1639903" userId="beaadaaf-4bcd-40b4-ac42-0636097ee0f4" providerId="ADAL" clId="{CD9C2353-0229-40E4-A9FC-9C41538FA32E}" dt="2025-05-22T14:23:52.068" v="7872" actId="2890"/>
        <pc:sldMkLst>
          <pc:docMk/>
          <pc:sldMk cId="960945856" sldId="310"/>
        </pc:sldMkLst>
      </pc:sldChg>
      <pc:sldChg chg="addSp delSp modSp add mod">
        <pc:chgData name="ODL_User 1639903" userId="beaadaaf-4bcd-40b4-ac42-0636097ee0f4" providerId="ADAL" clId="{CD9C2353-0229-40E4-A9FC-9C41538FA32E}" dt="2025-06-05T14:43:56.377" v="17760" actId="1037"/>
        <pc:sldMkLst>
          <pc:docMk/>
          <pc:sldMk cId="1296935575" sldId="310"/>
        </pc:sldMkLst>
        <pc:spChg chg="mod">
          <ac:chgData name="ODL_User 1639903" userId="beaadaaf-4bcd-40b4-ac42-0636097ee0f4" providerId="ADAL" clId="{CD9C2353-0229-40E4-A9FC-9C41538FA32E}" dt="2025-05-22T14:25:07.618" v="8081" actId="20577"/>
          <ac:spMkLst>
            <pc:docMk/>
            <pc:sldMk cId="1296935575" sldId="310"/>
            <ac:spMk id="3" creationId="{92E445D2-1CB8-B986-5163-AEBC7A85731A}"/>
          </ac:spMkLst>
        </pc:spChg>
        <pc:spChg chg="mod">
          <ac:chgData name="ODL_User 1639903" userId="beaadaaf-4bcd-40b4-ac42-0636097ee0f4" providerId="ADAL" clId="{CD9C2353-0229-40E4-A9FC-9C41538FA32E}" dt="2025-05-22T14:25:22.117" v="8159" actId="1038"/>
          <ac:spMkLst>
            <pc:docMk/>
            <pc:sldMk cId="1296935575" sldId="310"/>
            <ac:spMk id="24" creationId="{4349C22D-E61F-CBEE-C48C-1F8D547FE74D}"/>
          </ac:spMkLst>
        </pc:spChg>
        <pc:spChg chg="mod">
          <ac:chgData name="ODL_User 1639903" userId="beaadaaf-4bcd-40b4-ac42-0636097ee0f4" providerId="ADAL" clId="{CD9C2353-0229-40E4-A9FC-9C41538FA32E}" dt="2025-05-22T14:25:04.269" v="8079" actId="20577"/>
          <ac:spMkLst>
            <pc:docMk/>
            <pc:sldMk cId="1296935575" sldId="310"/>
            <ac:spMk id="25" creationId="{9AEB6BCA-B8F3-BA19-2BCC-0D8CDEC90EF1}"/>
          </ac:spMkLst>
        </pc:spChg>
        <pc:spChg chg="add mod">
          <ac:chgData name="ODL_User 1639903" userId="beaadaaf-4bcd-40b4-ac42-0636097ee0f4" providerId="ADAL" clId="{CD9C2353-0229-40E4-A9FC-9C41538FA32E}" dt="2025-05-22T14:26:06.088" v="8278" actId="1035"/>
          <ac:spMkLst>
            <pc:docMk/>
            <pc:sldMk cId="1296935575" sldId="310"/>
            <ac:spMk id="26" creationId="{436537BE-09EB-222C-1D84-B1D223D5B539}"/>
          </ac:spMkLst>
        </pc:spChg>
        <pc:spChg chg="mod">
          <ac:chgData name="ODL_User 1639903" userId="beaadaaf-4bcd-40b4-ac42-0636097ee0f4" providerId="ADAL" clId="{CD9C2353-0229-40E4-A9FC-9C41538FA32E}" dt="2025-05-24T12:02:23.190" v="9199"/>
          <ac:spMkLst>
            <pc:docMk/>
            <pc:sldMk cId="1296935575" sldId="310"/>
            <ac:spMk id="59" creationId="{8A5FAA9D-B1F9-3973-2CBB-01D75F9AA5DB}"/>
          </ac:spMkLst>
        </pc:spChg>
        <pc:spChg chg="mod">
          <ac:chgData name="ODL_User 1639903" userId="beaadaaf-4bcd-40b4-ac42-0636097ee0f4" providerId="ADAL" clId="{CD9C2353-0229-40E4-A9FC-9C41538FA32E}" dt="2025-05-24T12:02:23.190" v="9199"/>
          <ac:spMkLst>
            <pc:docMk/>
            <pc:sldMk cId="1296935575" sldId="310"/>
            <ac:spMk id="61" creationId="{6F3ED7F1-5449-243B-3F2A-2629CE58B0E4}"/>
          </ac:spMkLst>
        </pc:spChg>
        <pc:spChg chg="add mod">
          <ac:chgData name="ODL_User 1639903" userId="beaadaaf-4bcd-40b4-ac42-0636097ee0f4" providerId="ADAL" clId="{CD9C2353-0229-40E4-A9FC-9C41538FA32E}" dt="2025-06-05T11:11:11.151" v="15632" actId="20577"/>
          <ac:spMkLst>
            <pc:docMk/>
            <pc:sldMk cId="1296935575" sldId="310"/>
            <ac:spMk id="62" creationId="{89B004A7-1E38-C18F-03D7-8F20158B0ED4}"/>
          </ac:spMkLst>
        </pc:spChg>
        <pc:spChg chg="add mod">
          <ac:chgData name="ODL_User 1639903" userId="beaadaaf-4bcd-40b4-ac42-0636097ee0f4" providerId="ADAL" clId="{CD9C2353-0229-40E4-A9FC-9C41538FA32E}" dt="2025-06-05T12:28:51.708" v="17075" actId="1035"/>
          <ac:spMkLst>
            <pc:docMk/>
            <pc:sldMk cId="1296935575" sldId="310"/>
            <ac:spMk id="63" creationId="{33D3DAE7-CB6C-D43F-0F0F-F671853CCDC6}"/>
          </ac:spMkLst>
        </pc:spChg>
        <pc:spChg chg="add mod">
          <ac:chgData name="ODL_User 1639903" userId="beaadaaf-4bcd-40b4-ac42-0636097ee0f4" providerId="ADAL" clId="{CD9C2353-0229-40E4-A9FC-9C41538FA32E}" dt="2025-06-05T12:29:02.196" v="17200" actId="1037"/>
          <ac:spMkLst>
            <pc:docMk/>
            <pc:sldMk cId="1296935575" sldId="310"/>
            <ac:spMk id="64" creationId="{631A8D33-BA41-B82C-FF00-C111A81BEF60}"/>
          </ac:spMkLst>
        </pc:spChg>
        <pc:spChg chg="add mod">
          <ac:chgData name="ODL_User 1639903" userId="beaadaaf-4bcd-40b4-ac42-0636097ee0f4" providerId="ADAL" clId="{CD9C2353-0229-40E4-A9FC-9C41538FA32E}" dt="2025-06-05T12:29:02.196" v="17200" actId="1037"/>
          <ac:spMkLst>
            <pc:docMk/>
            <pc:sldMk cId="1296935575" sldId="310"/>
            <ac:spMk id="65" creationId="{5C2E63ED-4437-05F6-2B21-11A8EA172143}"/>
          </ac:spMkLst>
        </pc:spChg>
        <pc:spChg chg="add mod">
          <ac:chgData name="ODL_User 1639903" userId="beaadaaf-4bcd-40b4-ac42-0636097ee0f4" providerId="ADAL" clId="{CD9C2353-0229-40E4-A9FC-9C41538FA32E}" dt="2025-06-05T12:29:02.196" v="17200" actId="1037"/>
          <ac:spMkLst>
            <pc:docMk/>
            <pc:sldMk cId="1296935575" sldId="310"/>
            <ac:spMk id="66" creationId="{D8ADF18C-B4F7-877B-2C26-9F426FE910B4}"/>
          </ac:spMkLst>
        </pc:spChg>
        <pc:spChg chg="add mod">
          <ac:chgData name="ODL_User 1639903" userId="beaadaaf-4bcd-40b4-ac42-0636097ee0f4" providerId="ADAL" clId="{CD9C2353-0229-40E4-A9FC-9C41538FA32E}" dt="2025-06-05T14:43:56.377" v="17760" actId="1037"/>
          <ac:spMkLst>
            <pc:docMk/>
            <pc:sldMk cId="1296935575" sldId="310"/>
            <ac:spMk id="70" creationId="{17FFB119-97A8-3CBD-F4F0-6A547E3FF68F}"/>
          </ac:spMkLst>
        </pc:spChg>
        <pc:grpChg chg="add mod">
          <ac:chgData name="ODL_User 1639903" userId="beaadaaf-4bcd-40b4-ac42-0636097ee0f4" providerId="ADAL" clId="{CD9C2353-0229-40E4-A9FC-9C41538FA32E}" dt="2025-05-24T12:02:26.617" v="9248" actId="1037"/>
          <ac:grpSpMkLst>
            <pc:docMk/>
            <pc:sldMk cId="1296935575" sldId="310"/>
            <ac:grpSpMk id="57" creationId="{A11464C8-73D4-7EC8-B962-F3A59FD38AC4}"/>
          </ac:grpSpMkLst>
        </pc:grpChg>
        <pc:picChg chg="add mod">
          <ac:chgData name="ODL_User 1639903" userId="beaadaaf-4bcd-40b4-ac42-0636097ee0f4" providerId="ADAL" clId="{CD9C2353-0229-40E4-A9FC-9C41538FA32E}" dt="2025-06-05T12:31:02.795" v="17254"/>
          <ac:picMkLst>
            <pc:docMk/>
            <pc:sldMk cId="1296935575" sldId="310"/>
            <ac:picMk id="68" creationId="{02249B04-EF08-F634-6224-6FDCB4B8C037}"/>
          </ac:picMkLst>
        </pc:picChg>
        <pc:picChg chg="add mod">
          <ac:chgData name="ODL_User 1639903" userId="beaadaaf-4bcd-40b4-ac42-0636097ee0f4" providerId="ADAL" clId="{CD9C2353-0229-40E4-A9FC-9C41538FA32E}" dt="2025-06-05T14:43:56.377" v="17760" actId="1037"/>
          <ac:picMkLst>
            <pc:docMk/>
            <pc:sldMk cId="1296935575" sldId="310"/>
            <ac:picMk id="71" creationId="{C6EDBC64-BFF5-CB11-AC7B-38FF752684AF}"/>
          </ac:picMkLst>
        </pc:picChg>
      </pc:sldChg>
      <pc:sldChg chg="addSp delSp modSp add del mod">
        <pc:chgData name="ODL_User 1639903" userId="beaadaaf-4bcd-40b4-ac42-0636097ee0f4" providerId="ADAL" clId="{CD9C2353-0229-40E4-A9FC-9C41538FA32E}" dt="2025-05-24T09:05:41.491" v="8799" actId="47"/>
        <pc:sldMkLst>
          <pc:docMk/>
          <pc:sldMk cId="2484358411" sldId="311"/>
        </pc:sldMkLst>
      </pc:sldChg>
      <pc:sldChg chg="addSp delSp modSp add mod">
        <pc:chgData name="ODL_User 1639903" userId="beaadaaf-4bcd-40b4-ac42-0636097ee0f4" providerId="ADAL" clId="{CD9C2353-0229-40E4-A9FC-9C41538FA32E}" dt="2025-06-05T12:32:11.099" v="17364" actId="1036"/>
        <pc:sldMkLst>
          <pc:docMk/>
          <pc:sldMk cId="2801544578" sldId="311"/>
        </pc:sldMkLst>
        <pc:spChg chg="add mod">
          <ac:chgData name="ODL_User 1639903" userId="beaadaaf-4bcd-40b4-ac42-0636097ee0f4" providerId="ADAL" clId="{CD9C2353-0229-40E4-A9FC-9C41538FA32E}" dt="2025-06-02T06:38:30.844" v="9923" actId="1038"/>
          <ac:spMkLst>
            <pc:docMk/>
            <pc:sldMk cId="2801544578" sldId="311"/>
            <ac:spMk id="6" creationId="{E5A2B9BB-E99F-377C-8561-1CC44EEFC22F}"/>
          </ac:spMkLst>
        </pc:spChg>
        <pc:spChg chg="mod">
          <ac:chgData name="ODL_User 1639903" userId="beaadaaf-4bcd-40b4-ac42-0636097ee0f4" providerId="ADAL" clId="{CD9C2353-0229-40E4-A9FC-9C41538FA32E}" dt="2025-05-24T12:00:13.938" v="9102" actId="404"/>
          <ac:spMkLst>
            <pc:docMk/>
            <pc:sldMk cId="2801544578" sldId="311"/>
            <ac:spMk id="9" creationId="{8F1AD651-E332-7A17-B758-5C6B33A6D9A1}"/>
          </ac:spMkLst>
        </pc:spChg>
        <pc:spChg chg="add mod">
          <ac:chgData name="ODL_User 1639903" userId="beaadaaf-4bcd-40b4-ac42-0636097ee0f4" providerId="ADAL" clId="{CD9C2353-0229-40E4-A9FC-9C41538FA32E}" dt="2025-06-02T06:38:39.248" v="9951" actId="1038"/>
          <ac:spMkLst>
            <pc:docMk/>
            <pc:sldMk cId="2801544578" sldId="311"/>
            <ac:spMk id="24" creationId="{C13F368B-DFBD-9C64-F265-B404B0B2CB9A}"/>
          </ac:spMkLst>
        </pc:spChg>
        <pc:spChg chg="mod">
          <ac:chgData name="ODL_User 1639903" userId="beaadaaf-4bcd-40b4-ac42-0636097ee0f4" providerId="ADAL" clId="{CD9C2353-0229-40E4-A9FC-9C41538FA32E}" dt="2025-05-24T12:00:38.664" v="9127" actId="1038"/>
          <ac:spMkLst>
            <pc:docMk/>
            <pc:sldMk cId="2801544578" sldId="311"/>
            <ac:spMk id="26" creationId="{16700CDC-82B5-828A-232D-DFB595106856}"/>
          </ac:spMkLst>
        </pc:spChg>
        <pc:spChg chg="mod">
          <ac:chgData name="ODL_User 1639903" userId="beaadaaf-4bcd-40b4-ac42-0636097ee0f4" providerId="ADAL" clId="{CD9C2353-0229-40E4-A9FC-9C41538FA32E}" dt="2025-05-24T12:00:29.587" v="9115" actId="1036"/>
          <ac:spMkLst>
            <pc:docMk/>
            <pc:sldMk cId="2801544578" sldId="311"/>
            <ac:spMk id="27" creationId="{F2239E6D-1958-7EA9-6350-CA5530CC7039}"/>
          </ac:spMkLst>
        </pc:spChg>
        <pc:spChg chg="add mod">
          <ac:chgData name="ODL_User 1639903" userId="beaadaaf-4bcd-40b4-ac42-0636097ee0f4" providerId="ADAL" clId="{CD9C2353-0229-40E4-A9FC-9C41538FA32E}" dt="2025-05-24T12:02:20.490" v="9198" actId="164"/>
          <ac:spMkLst>
            <pc:docMk/>
            <pc:sldMk cId="2801544578" sldId="311"/>
            <ac:spMk id="57" creationId="{60BD6123-CF09-4F18-C0BA-6A8BE71E9A9F}"/>
          </ac:spMkLst>
        </pc:spChg>
        <pc:spChg chg="add mod">
          <ac:chgData name="ODL_User 1639903" userId="beaadaaf-4bcd-40b4-ac42-0636097ee0f4" providerId="ADAL" clId="{CD9C2353-0229-40E4-A9FC-9C41538FA32E}" dt="2025-05-24T12:02:20.490" v="9198" actId="164"/>
          <ac:spMkLst>
            <pc:docMk/>
            <pc:sldMk cId="2801544578" sldId="311"/>
            <ac:spMk id="59" creationId="{B7205807-0606-39A3-E42D-9FE6F0A816B2}"/>
          </ac:spMkLst>
        </pc:spChg>
        <pc:spChg chg="add mod">
          <ac:chgData name="ODL_User 1639903" userId="beaadaaf-4bcd-40b4-ac42-0636097ee0f4" providerId="ADAL" clId="{CD9C2353-0229-40E4-A9FC-9C41538FA32E}" dt="2025-06-02T06:38:30.844" v="9923" actId="1038"/>
          <ac:spMkLst>
            <pc:docMk/>
            <pc:sldMk cId="2801544578" sldId="311"/>
            <ac:spMk id="62" creationId="{882286B7-77D9-1FD3-C8A0-A49FB7EFF3D4}"/>
          </ac:spMkLst>
        </pc:spChg>
        <pc:spChg chg="add mod">
          <ac:chgData name="ODL_User 1639903" userId="beaadaaf-4bcd-40b4-ac42-0636097ee0f4" providerId="ADAL" clId="{CD9C2353-0229-40E4-A9FC-9C41538FA32E}" dt="2025-06-05T11:11:40.627" v="15727"/>
          <ac:spMkLst>
            <pc:docMk/>
            <pc:sldMk cId="2801544578" sldId="311"/>
            <ac:spMk id="64" creationId="{31B1BA89-0CDD-3DA5-D212-0F80FDF5BD78}"/>
          </ac:spMkLst>
        </pc:spChg>
        <pc:grpChg chg="mod">
          <ac:chgData name="ODL_User 1639903" userId="beaadaaf-4bcd-40b4-ac42-0636097ee0f4" providerId="ADAL" clId="{CD9C2353-0229-40E4-A9FC-9C41538FA32E}" dt="2025-05-24T12:00:09.624" v="9096" actId="1076"/>
          <ac:grpSpMkLst>
            <pc:docMk/>
            <pc:sldMk cId="2801544578" sldId="311"/>
            <ac:grpSpMk id="8" creationId="{F6250284-7F8C-721C-FECE-B8CB5681FDAC}"/>
          </ac:grpSpMkLst>
        </pc:grpChg>
        <pc:grpChg chg="add mod">
          <ac:chgData name="ODL_User 1639903" userId="beaadaaf-4bcd-40b4-ac42-0636097ee0f4" providerId="ADAL" clId="{CD9C2353-0229-40E4-A9FC-9C41538FA32E}" dt="2025-05-24T12:02:20.490" v="9198" actId="164"/>
          <ac:grpSpMkLst>
            <pc:docMk/>
            <pc:sldMk cId="2801544578" sldId="311"/>
            <ac:grpSpMk id="63" creationId="{752FB17F-346D-EAED-259B-5661D132A359}"/>
          </ac:grpSpMkLst>
        </pc:grpChg>
        <pc:picChg chg="add mod">
          <ac:chgData name="ODL_User 1639903" userId="beaadaaf-4bcd-40b4-ac42-0636097ee0f4" providerId="ADAL" clId="{CD9C2353-0229-40E4-A9FC-9C41538FA32E}" dt="2025-06-02T06:38:30.844" v="9923" actId="1038"/>
          <ac:picMkLst>
            <pc:docMk/>
            <pc:sldMk cId="2801544578" sldId="311"/>
            <ac:picMk id="61" creationId="{E44CED19-8A3F-9FB9-EB46-38F9FF53DA37}"/>
          </ac:picMkLst>
        </pc:picChg>
        <pc:picChg chg="add mod">
          <ac:chgData name="ODL_User 1639903" userId="beaadaaf-4bcd-40b4-ac42-0636097ee0f4" providerId="ADAL" clId="{CD9C2353-0229-40E4-A9FC-9C41538FA32E}" dt="2025-06-05T12:31:09.448" v="17295"/>
          <ac:picMkLst>
            <pc:docMk/>
            <pc:sldMk cId="2801544578" sldId="311"/>
            <ac:picMk id="65" creationId="{333122C3-5ADA-C58E-6FE5-7A13BBD593A6}"/>
          </ac:picMkLst>
        </pc:picChg>
        <pc:picChg chg="add mod">
          <ac:chgData name="ODL_User 1639903" userId="beaadaaf-4bcd-40b4-ac42-0636097ee0f4" providerId="ADAL" clId="{CD9C2353-0229-40E4-A9FC-9C41538FA32E}" dt="2025-06-05T12:32:11.099" v="17364" actId="1036"/>
          <ac:picMkLst>
            <pc:docMk/>
            <pc:sldMk cId="2801544578" sldId="311"/>
            <ac:picMk id="66" creationId="{A254639A-5F87-1313-8218-C923D18ACE36}"/>
          </ac:picMkLst>
        </pc:picChg>
        <pc:cxnChg chg="add mod">
          <ac:chgData name="ODL_User 1639903" userId="beaadaaf-4bcd-40b4-ac42-0636097ee0f4" providerId="ADAL" clId="{CD9C2353-0229-40E4-A9FC-9C41538FA32E}" dt="2025-06-02T06:38:41.351" v="9983" actId="1038"/>
          <ac:cxnSpMkLst>
            <pc:docMk/>
            <pc:sldMk cId="2801544578" sldId="311"/>
            <ac:cxnSpMk id="28" creationId="{F99A1B24-1514-0E24-A023-41943B1BE7D7}"/>
          </ac:cxnSpMkLst>
        </pc:cxnChg>
      </pc:sldChg>
      <pc:sldChg chg="addSp delSp modSp add mod addAnim delAnim modAnim">
        <pc:chgData name="ODL_User 1639903" userId="beaadaaf-4bcd-40b4-ac42-0636097ee0f4" providerId="ADAL" clId="{CD9C2353-0229-40E4-A9FC-9C41538FA32E}" dt="2025-06-05T11:08:07.725" v="15592" actId="478"/>
        <pc:sldMkLst>
          <pc:docMk/>
          <pc:sldMk cId="2424982478" sldId="312"/>
        </pc:sldMkLst>
        <pc:spChg chg="mod">
          <ac:chgData name="ODL_User 1639903" userId="beaadaaf-4bcd-40b4-ac42-0636097ee0f4" providerId="ADAL" clId="{CD9C2353-0229-40E4-A9FC-9C41538FA32E}" dt="2025-05-26T17:42:43.559" v="9509"/>
          <ac:spMkLst>
            <pc:docMk/>
            <pc:sldMk cId="2424982478" sldId="312"/>
            <ac:spMk id="9" creationId="{37EB7215-2750-FB41-BC43-7E4FBF0D5386}"/>
          </ac:spMkLst>
        </pc:spChg>
        <pc:spChg chg="add mod">
          <ac:chgData name="ODL_User 1639903" userId="beaadaaf-4bcd-40b4-ac42-0636097ee0f4" providerId="ADAL" clId="{CD9C2353-0229-40E4-A9FC-9C41538FA32E}" dt="2025-06-02T06:26:11.880" v="9701" actId="20577"/>
          <ac:spMkLst>
            <pc:docMk/>
            <pc:sldMk cId="2424982478" sldId="312"/>
            <ac:spMk id="28" creationId="{18B2564A-0EB4-2A1D-1E85-52C78E7C5B0D}"/>
          </ac:spMkLst>
        </pc:spChg>
        <pc:spChg chg="add mod">
          <ac:chgData name="ODL_User 1639903" userId="beaadaaf-4bcd-40b4-ac42-0636097ee0f4" providerId="ADAL" clId="{CD9C2353-0229-40E4-A9FC-9C41538FA32E}" dt="2025-06-02T06:45:45.480" v="10206" actId="1038"/>
          <ac:spMkLst>
            <pc:docMk/>
            <pc:sldMk cId="2424982478" sldId="312"/>
            <ac:spMk id="61" creationId="{A9D33AD1-A188-DB39-CFE5-0A85C26DEB4E}"/>
          </ac:spMkLst>
        </pc:spChg>
        <pc:spChg chg="add mod">
          <ac:chgData name="ODL_User 1639903" userId="beaadaaf-4bcd-40b4-ac42-0636097ee0f4" providerId="ADAL" clId="{CD9C2353-0229-40E4-A9FC-9C41538FA32E}" dt="2025-05-24T12:06:40.938" v="9470" actId="1582"/>
          <ac:spMkLst>
            <pc:docMk/>
            <pc:sldMk cId="2424982478" sldId="312"/>
            <ac:spMk id="64" creationId="{350C17FE-9D57-52BB-9836-B7588FE12DB7}"/>
          </ac:spMkLst>
        </pc:spChg>
        <pc:spChg chg="add mod">
          <ac:chgData name="ODL_User 1639903" userId="beaadaaf-4bcd-40b4-ac42-0636097ee0f4" providerId="ADAL" clId="{CD9C2353-0229-40E4-A9FC-9C41538FA32E}" dt="2025-05-24T12:07:02.005" v="9478" actId="207"/>
          <ac:spMkLst>
            <pc:docMk/>
            <pc:sldMk cId="2424982478" sldId="312"/>
            <ac:spMk id="66" creationId="{021C2D11-2748-B3CA-62C1-F91E9E40FBB6}"/>
          </ac:spMkLst>
        </pc:spChg>
        <pc:picChg chg="add mod modCrop">
          <ac:chgData name="ODL_User 1639903" userId="beaadaaf-4bcd-40b4-ac42-0636097ee0f4" providerId="ADAL" clId="{CD9C2353-0229-40E4-A9FC-9C41538FA32E}" dt="2025-05-26T17:40:29.534" v="9506" actId="1076"/>
          <ac:picMkLst>
            <pc:docMk/>
            <pc:sldMk cId="2424982478" sldId="312"/>
            <ac:picMk id="74" creationId="{718AF3EB-A2E4-264F-FA1F-9FD88B16F391}"/>
          </ac:picMkLst>
        </pc:picChg>
        <pc:cxnChg chg="add mod">
          <ac:chgData name="ODL_User 1639903" userId="beaadaaf-4bcd-40b4-ac42-0636097ee0f4" providerId="ADAL" clId="{CD9C2353-0229-40E4-A9FC-9C41538FA32E}" dt="2025-05-24T12:07:26.470" v="9486" actId="1076"/>
          <ac:cxnSpMkLst>
            <pc:docMk/>
            <pc:sldMk cId="2424982478" sldId="312"/>
            <ac:cxnSpMk id="68" creationId="{FC367031-741A-3417-0ABA-906DE0ECEA86}"/>
          </ac:cxnSpMkLst>
        </pc:cxnChg>
      </pc:sldChg>
      <pc:sldChg chg="addSp modSp add mod">
        <pc:chgData name="ODL_User 1639903" userId="beaadaaf-4bcd-40b4-ac42-0636097ee0f4" providerId="ADAL" clId="{CD9C2353-0229-40E4-A9FC-9C41538FA32E}" dt="2025-06-05T21:21:16.837" v="18137" actId="20577"/>
        <pc:sldMkLst>
          <pc:docMk/>
          <pc:sldMk cId="1682283773" sldId="313"/>
        </pc:sldMkLst>
        <pc:spChg chg="add mod">
          <ac:chgData name="ODL_User 1639903" userId="beaadaaf-4bcd-40b4-ac42-0636097ee0f4" providerId="ADAL" clId="{CD9C2353-0229-40E4-A9FC-9C41538FA32E}" dt="2025-06-05T21:21:16.837" v="18137" actId="20577"/>
          <ac:spMkLst>
            <pc:docMk/>
            <pc:sldMk cId="1682283773" sldId="313"/>
            <ac:spMk id="6" creationId="{C2F823FD-EFEB-E392-68BD-32A9462AA7C1}"/>
          </ac:spMkLst>
        </pc:spChg>
        <pc:spChg chg="add mod">
          <ac:chgData name="ODL_User 1639903" userId="beaadaaf-4bcd-40b4-ac42-0636097ee0f4" providerId="ADAL" clId="{CD9C2353-0229-40E4-A9FC-9C41538FA32E}" dt="2025-06-02T06:46:04.509" v="10342" actId="1038"/>
          <ac:spMkLst>
            <pc:docMk/>
            <pc:sldMk cId="1682283773" sldId="313"/>
            <ac:spMk id="24" creationId="{29D15775-C38A-6E89-21F9-CB82ADCC90CB}"/>
          </ac:spMkLst>
        </pc:spChg>
        <pc:spChg chg="mod">
          <ac:chgData name="ODL_User 1639903" userId="beaadaaf-4bcd-40b4-ac42-0636097ee0f4" providerId="ADAL" clId="{CD9C2353-0229-40E4-A9FC-9C41538FA32E}" dt="2025-06-05T07:33:40.379" v="15578" actId="20577"/>
          <ac:spMkLst>
            <pc:docMk/>
            <pc:sldMk cId="1682283773" sldId="313"/>
            <ac:spMk id="28" creationId="{F70289D4-AA81-1D63-4A90-F925DDDFBA1E}"/>
          </ac:spMkLst>
        </pc:spChg>
      </pc:sldChg>
      <pc:sldChg chg="addSp delSp modSp add del mod ord delAnim modAnim">
        <pc:chgData name="ODL_User 1639903" userId="beaadaaf-4bcd-40b4-ac42-0636097ee0f4" providerId="ADAL" clId="{CD9C2353-0229-40E4-A9FC-9C41538FA32E}" dt="2025-06-01T17:39:58.512" v="9535" actId="47"/>
        <pc:sldMkLst>
          <pc:docMk/>
          <pc:sldMk cId="3181501507" sldId="313"/>
        </pc:sldMkLst>
      </pc:sldChg>
      <pc:sldChg chg="addSp delSp modSp add mod">
        <pc:chgData name="ODL_User 1639903" userId="beaadaaf-4bcd-40b4-ac42-0636097ee0f4" providerId="ADAL" clId="{CD9C2353-0229-40E4-A9FC-9C41538FA32E}" dt="2025-06-05T14:37:55.707" v="17431" actId="20577"/>
        <pc:sldMkLst>
          <pc:docMk/>
          <pc:sldMk cId="216313958" sldId="314"/>
        </pc:sldMkLst>
        <pc:spChg chg="add mod">
          <ac:chgData name="ODL_User 1639903" userId="beaadaaf-4bcd-40b4-ac42-0636097ee0f4" providerId="ADAL" clId="{CD9C2353-0229-40E4-A9FC-9C41538FA32E}" dt="2025-06-02T06:46:16.923" v="10412" actId="1038"/>
          <ac:spMkLst>
            <pc:docMk/>
            <pc:sldMk cId="216313958" sldId="314"/>
            <ac:spMk id="6" creationId="{8400F2E4-A441-9798-DE2A-BFA66FC8F15C}"/>
          </ac:spMkLst>
        </pc:spChg>
        <pc:spChg chg="add mod">
          <ac:chgData name="ODL_User 1639903" userId="beaadaaf-4bcd-40b4-ac42-0636097ee0f4" providerId="ADAL" clId="{CD9C2353-0229-40E4-A9FC-9C41538FA32E}" dt="2025-06-02T06:47:21.082" v="10491" actId="1038"/>
          <ac:spMkLst>
            <pc:docMk/>
            <pc:sldMk cId="216313958" sldId="314"/>
            <ac:spMk id="24" creationId="{267B0D45-A2A4-7C77-C491-226DAFA14B17}"/>
          </ac:spMkLst>
        </pc:spChg>
        <pc:spChg chg="mod">
          <ac:chgData name="ODL_User 1639903" userId="beaadaaf-4bcd-40b4-ac42-0636097ee0f4" providerId="ADAL" clId="{CD9C2353-0229-40E4-A9FC-9C41538FA32E}" dt="2025-06-05T14:37:55.707" v="17431" actId="20577"/>
          <ac:spMkLst>
            <pc:docMk/>
            <pc:sldMk cId="216313958" sldId="314"/>
            <ac:spMk id="28" creationId="{9D6BE76A-630D-FDBB-94A4-7612D2C11433}"/>
          </ac:spMkLst>
        </pc:spChg>
      </pc:sldChg>
      <pc:sldChg chg="addSp delSp modSp add mod">
        <pc:chgData name="ODL_User 1639903" userId="beaadaaf-4bcd-40b4-ac42-0636097ee0f4" providerId="ADAL" clId="{CD9C2353-0229-40E4-A9FC-9C41538FA32E}" dt="2025-06-05T21:22:16.957" v="18146" actId="20577"/>
        <pc:sldMkLst>
          <pc:docMk/>
          <pc:sldMk cId="1692000410" sldId="315"/>
        </pc:sldMkLst>
        <pc:spChg chg="add mod">
          <ac:chgData name="ODL_User 1639903" userId="beaadaaf-4bcd-40b4-ac42-0636097ee0f4" providerId="ADAL" clId="{CD9C2353-0229-40E4-A9FC-9C41538FA32E}" dt="2025-06-05T21:22:16.957" v="18146" actId="20577"/>
          <ac:spMkLst>
            <pc:docMk/>
            <pc:sldMk cId="1692000410" sldId="315"/>
            <ac:spMk id="6" creationId="{1A326280-4E82-E0C4-AB56-DD646AA85FC7}"/>
          </ac:spMkLst>
        </pc:spChg>
        <pc:spChg chg="add mod">
          <ac:chgData name="ODL_User 1639903" userId="beaadaaf-4bcd-40b4-ac42-0636097ee0f4" providerId="ADAL" clId="{CD9C2353-0229-40E4-A9FC-9C41538FA32E}" dt="2025-06-05T21:22:06.540" v="18144" actId="14100"/>
          <ac:spMkLst>
            <pc:docMk/>
            <pc:sldMk cId="1692000410" sldId="315"/>
            <ac:spMk id="24" creationId="{68A3E2F6-2890-7D8F-0389-DB0151BC077B}"/>
          </ac:spMkLst>
        </pc:spChg>
        <pc:spChg chg="mod">
          <ac:chgData name="ODL_User 1639903" userId="beaadaaf-4bcd-40b4-ac42-0636097ee0f4" providerId="ADAL" clId="{CD9C2353-0229-40E4-A9FC-9C41538FA32E}" dt="2025-06-05T07:33:42.981" v="15584" actId="20577"/>
          <ac:spMkLst>
            <pc:docMk/>
            <pc:sldMk cId="1692000410" sldId="315"/>
            <ac:spMk id="28" creationId="{F5E5E5D2-57D6-073E-A6D5-39B74698551E}"/>
          </ac:spMkLst>
        </pc:spChg>
        <pc:grpChg chg="mod">
          <ac:chgData name="ODL_User 1639903" userId="beaadaaf-4bcd-40b4-ac42-0636097ee0f4" providerId="ADAL" clId="{CD9C2353-0229-40E4-A9FC-9C41538FA32E}" dt="2025-06-05T07:31:08.778" v="15438" actId="1076"/>
          <ac:grpSpMkLst>
            <pc:docMk/>
            <pc:sldMk cId="1692000410" sldId="315"/>
            <ac:grpSpMk id="8" creationId="{F7A4E9AC-94F8-C241-1C59-ABDD2E6B4414}"/>
          </ac:grpSpMkLst>
        </pc:grpChg>
      </pc:sldChg>
      <pc:sldChg chg="addSp delSp modSp add mod">
        <pc:chgData name="ODL_User 1639903" userId="beaadaaf-4bcd-40b4-ac42-0636097ee0f4" providerId="ADAL" clId="{CD9C2353-0229-40E4-A9FC-9C41538FA32E}" dt="2025-06-05T07:33:54.706" v="15589" actId="478"/>
        <pc:sldMkLst>
          <pc:docMk/>
          <pc:sldMk cId="597515417" sldId="316"/>
        </pc:sldMkLst>
        <pc:spChg chg="add mod">
          <ac:chgData name="ODL_User 1639903" userId="beaadaaf-4bcd-40b4-ac42-0636097ee0f4" providerId="ADAL" clId="{CD9C2353-0229-40E4-A9FC-9C41538FA32E}" dt="2025-06-02T06:48:11.667" v="10628" actId="1038"/>
          <ac:spMkLst>
            <pc:docMk/>
            <pc:sldMk cId="597515417" sldId="316"/>
            <ac:spMk id="6" creationId="{1C66A213-CF93-93EF-3B0A-AD5F961BB8F9}"/>
          </ac:spMkLst>
        </pc:spChg>
        <pc:spChg chg="add mod">
          <ac:chgData name="ODL_User 1639903" userId="beaadaaf-4bcd-40b4-ac42-0636097ee0f4" providerId="ADAL" clId="{CD9C2353-0229-40E4-A9FC-9C41538FA32E}" dt="2025-06-02T06:48:42.642" v="10847" actId="1038"/>
          <ac:spMkLst>
            <pc:docMk/>
            <pc:sldMk cId="597515417" sldId="316"/>
            <ac:spMk id="24" creationId="{72D61648-F9EA-84DB-EE88-AB8A9F733FB2}"/>
          </ac:spMkLst>
        </pc:spChg>
        <pc:spChg chg="mod">
          <ac:chgData name="ODL_User 1639903" userId="beaadaaf-4bcd-40b4-ac42-0636097ee0f4" providerId="ADAL" clId="{CD9C2353-0229-40E4-A9FC-9C41538FA32E}" dt="2025-06-02T06:41:11.192" v="10019"/>
          <ac:spMkLst>
            <pc:docMk/>
            <pc:sldMk cId="597515417" sldId="316"/>
            <ac:spMk id="28" creationId="{799901F7-14D2-DAB9-26F5-2770C44D68D6}"/>
          </ac:spMkLst>
        </pc:spChg>
        <pc:picChg chg="ord">
          <ac:chgData name="ODL_User 1639903" userId="beaadaaf-4bcd-40b4-ac42-0636097ee0f4" providerId="ADAL" clId="{CD9C2353-0229-40E4-A9FC-9C41538FA32E}" dt="2025-06-02T07:05:17.125" v="10850" actId="166"/>
          <ac:picMkLst>
            <pc:docMk/>
            <pc:sldMk cId="597515417" sldId="316"/>
            <ac:picMk id="74" creationId="{D83F87DD-7A1E-55D5-ECBA-06D3AEAAE17B}"/>
          </ac:picMkLst>
        </pc:picChg>
      </pc:sldChg>
      <pc:sldChg chg="add del">
        <pc:chgData name="ODL_User 1639903" userId="beaadaaf-4bcd-40b4-ac42-0636097ee0f4" providerId="ADAL" clId="{CD9C2353-0229-40E4-A9FC-9C41538FA32E}" dt="2025-06-02T06:37:46.379" v="9846" actId="47"/>
        <pc:sldMkLst>
          <pc:docMk/>
          <pc:sldMk cId="1427758132" sldId="316"/>
        </pc:sldMkLst>
      </pc:sldChg>
      <pc:sldChg chg="addSp delSp modSp add mod ord">
        <pc:chgData name="ODL_User 1639903" userId="beaadaaf-4bcd-40b4-ac42-0636097ee0f4" providerId="ADAL" clId="{CD9C2353-0229-40E4-A9FC-9C41538FA32E}" dt="2025-06-05T11:16:05.503" v="16007" actId="1036"/>
        <pc:sldMkLst>
          <pc:docMk/>
          <pc:sldMk cId="2530678211" sldId="317"/>
        </pc:sldMkLst>
        <pc:spChg chg="mod">
          <ac:chgData name="ODL_User 1639903" userId="beaadaaf-4bcd-40b4-ac42-0636097ee0f4" providerId="ADAL" clId="{CD9C2353-0229-40E4-A9FC-9C41538FA32E}" dt="2025-06-05T07:29:29.133" v="15420" actId="1076"/>
          <ac:spMkLst>
            <pc:docMk/>
            <pc:sldMk cId="2530678211" sldId="317"/>
            <ac:spMk id="2" creationId="{5E980611-C02B-88B5-2EFE-4ECD131CDD0B}"/>
          </ac:spMkLst>
        </pc:spChg>
        <pc:spChg chg="add mod">
          <ac:chgData name="ODL_User 1639903" userId="beaadaaf-4bcd-40b4-ac42-0636097ee0f4" providerId="ADAL" clId="{CD9C2353-0229-40E4-A9FC-9C41538FA32E}" dt="2025-06-02T06:48:32.543" v="10768" actId="1038"/>
          <ac:spMkLst>
            <pc:docMk/>
            <pc:sldMk cId="2530678211" sldId="317"/>
            <ac:spMk id="6" creationId="{70548007-049C-2219-04C9-288D2773099B}"/>
          </ac:spMkLst>
        </pc:spChg>
        <pc:spChg chg="add mod">
          <ac:chgData name="ODL_User 1639903" userId="beaadaaf-4bcd-40b4-ac42-0636097ee0f4" providerId="ADAL" clId="{CD9C2353-0229-40E4-A9FC-9C41538FA32E}" dt="2025-06-05T11:13:25.499" v="15746"/>
          <ac:spMkLst>
            <pc:docMk/>
            <pc:sldMk cId="2530678211" sldId="317"/>
            <ac:spMk id="24" creationId="{74D83D74-9249-1BFA-D6A4-28419E600F5F}"/>
          </ac:spMkLst>
        </pc:spChg>
        <pc:spChg chg="mod">
          <ac:chgData name="ODL_User 1639903" userId="beaadaaf-4bcd-40b4-ac42-0636097ee0f4" providerId="ADAL" clId="{CD9C2353-0229-40E4-A9FC-9C41538FA32E}" dt="2025-06-02T07:05:08.782" v="10848" actId="14100"/>
          <ac:spMkLst>
            <pc:docMk/>
            <pc:sldMk cId="2530678211" sldId="317"/>
            <ac:spMk id="28" creationId="{4A2CC6D6-8670-41C8-18D3-648A6C21DD7E}"/>
          </ac:spMkLst>
        </pc:spChg>
        <pc:spChg chg="add mod">
          <ac:chgData name="ODL_User 1639903" userId="beaadaaf-4bcd-40b4-ac42-0636097ee0f4" providerId="ADAL" clId="{CD9C2353-0229-40E4-A9FC-9C41538FA32E}" dt="2025-06-05T11:16:05.503" v="16007" actId="1036"/>
          <ac:spMkLst>
            <pc:docMk/>
            <pc:sldMk cId="2530678211" sldId="317"/>
            <ac:spMk id="61" creationId="{A2B8AC6D-99D8-113A-7F4B-937367092E69}"/>
          </ac:spMkLst>
        </pc:spChg>
        <pc:spChg chg="mod">
          <ac:chgData name="ODL_User 1639903" userId="beaadaaf-4bcd-40b4-ac42-0636097ee0f4" providerId="ADAL" clId="{CD9C2353-0229-40E4-A9FC-9C41538FA32E}" dt="2025-06-04T21:11:03.908" v="15092" actId="1076"/>
          <ac:spMkLst>
            <pc:docMk/>
            <pc:sldMk cId="2530678211" sldId="317"/>
            <ac:spMk id="64" creationId="{1BC567FB-A524-A73A-EDE3-0E9203E7D0EF}"/>
          </ac:spMkLst>
        </pc:spChg>
        <pc:spChg chg="add">
          <ac:chgData name="ODL_User 1639903" userId="beaadaaf-4bcd-40b4-ac42-0636097ee0f4" providerId="ADAL" clId="{CD9C2353-0229-40E4-A9FC-9C41538FA32E}" dt="2025-06-04T21:04:51.792" v="15034"/>
          <ac:spMkLst>
            <pc:docMk/>
            <pc:sldMk cId="2530678211" sldId="317"/>
            <ac:spMk id="67" creationId="{7C5D87D3-6B6F-AF18-0399-03E7D24B1074}"/>
          </ac:spMkLst>
        </pc:spChg>
        <pc:picChg chg="ord">
          <ac:chgData name="ODL_User 1639903" userId="beaadaaf-4bcd-40b4-ac42-0636097ee0f4" providerId="ADAL" clId="{CD9C2353-0229-40E4-A9FC-9C41538FA32E}" dt="2025-06-02T07:05:12.778" v="10849" actId="166"/>
          <ac:picMkLst>
            <pc:docMk/>
            <pc:sldMk cId="2530678211" sldId="317"/>
            <ac:picMk id="74" creationId="{0B773480-2AED-BECF-62C8-511C7A58DF74}"/>
          </ac:picMkLst>
        </pc:picChg>
      </pc:sldChg>
      <pc:sldChg chg="add del">
        <pc:chgData name="ODL_User 1639903" userId="beaadaaf-4bcd-40b4-ac42-0636097ee0f4" providerId="ADAL" clId="{CD9C2353-0229-40E4-A9FC-9C41538FA32E}" dt="2025-06-02T06:45:31.022" v="10137" actId="47"/>
        <pc:sldMkLst>
          <pc:docMk/>
          <pc:sldMk cId="1225179773" sldId="318"/>
        </pc:sldMkLst>
      </pc:sldChg>
      <pc:sldChg chg="addSp delSp modSp add del mod ord">
        <pc:chgData name="ODL_User 1639903" userId="beaadaaf-4bcd-40b4-ac42-0636097ee0f4" providerId="ADAL" clId="{CD9C2353-0229-40E4-A9FC-9C41538FA32E}" dt="2025-06-04T13:24:59.290" v="11056" actId="47"/>
        <pc:sldMkLst>
          <pc:docMk/>
          <pc:sldMk cId="3466779619" sldId="318"/>
        </pc:sldMkLst>
      </pc:sldChg>
      <pc:sldChg chg="addSp delSp modSp add mod ord">
        <pc:chgData name="ODL_User 1639903" userId="beaadaaf-4bcd-40b4-ac42-0636097ee0f4" providerId="ADAL" clId="{CD9C2353-0229-40E4-A9FC-9C41538FA32E}" dt="2025-06-04T20:46:43.925" v="13873" actId="164"/>
        <pc:sldMkLst>
          <pc:docMk/>
          <pc:sldMk cId="3635988032" sldId="318"/>
        </pc:sldMkLst>
        <pc:spChg chg="add mod">
          <ac:chgData name="ODL_User 1639903" userId="beaadaaf-4bcd-40b4-ac42-0636097ee0f4" providerId="ADAL" clId="{CD9C2353-0229-40E4-A9FC-9C41538FA32E}" dt="2025-06-04T13:44:42.908" v="12119" actId="1037"/>
          <ac:spMkLst>
            <pc:docMk/>
            <pc:sldMk cId="3635988032" sldId="318"/>
            <ac:spMk id="2" creationId="{1B6FF8F3-C317-E232-9F88-3C2F9D3E2B68}"/>
          </ac:spMkLst>
        </pc:spChg>
        <pc:spChg chg="add del">
          <ac:chgData name="ODL_User 1639903" userId="beaadaaf-4bcd-40b4-ac42-0636097ee0f4" providerId="ADAL" clId="{CD9C2353-0229-40E4-A9FC-9C41538FA32E}" dt="2025-06-04T13:57:38.718" v="12773" actId="478"/>
          <ac:spMkLst>
            <pc:docMk/>
            <pc:sldMk cId="3635988032" sldId="318"/>
            <ac:spMk id="5" creationId="{8698EE46-FF7F-B3D3-8304-2836B5375F1D}"/>
          </ac:spMkLst>
        </pc:spChg>
        <pc:spChg chg="mod">
          <ac:chgData name="ODL_User 1639903" userId="beaadaaf-4bcd-40b4-ac42-0636097ee0f4" providerId="ADAL" clId="{CD9C2353-0229-40E4-A9FC-9C41538FA32E}" dt="2025-06-04T14:00:49.886" v="13002" actId="1076"/>
          <ac:spMkLst>
            <pc:docMk/>
            <pc:sldMk cId="3635988032" sldId="318"/>
            <ac:spMk id="32" creationId="{4EA7DEC0-0270-7376-65CC-AC276D574F5F}"/>
          </ac:spMkLst>
        </pc:spChg>
        <pc:spChg chg="add mod">
          <ac:chgData name="ODL_User 1639903" userId="beaadaaf-4bcd-40b4-ac42-0636097ee0f4" providerId="ADAL" clId="{CD9C2353-0229-40E4-A9FC-9C41538FA32E}" dt="2025-06-04T13:44:42.908" v="12119" actId="1037"/>
          <ac:spMkLst>
            <pc:docMk/>
            <pc:sldMk cId="3635988032" sldId="318"/>
            <ac:spMk id="37" creationId="{8A99C67B-A832-67BA-36FE-C5B795106725}"/>
          </ac:spMkLst>
        </pc:spChg>
        <pc:spChg chg="add mod">
          <ac:chgData name="ODL_User 1639903" userId="beaadaaf-4bcd-40b4-ac42-0636097ee0f4" providerId="ADAL" clId="{CD9C2353-0229-40E4-A9FC-9C41538FA32E}" dt="2025-06-04T13:44:42.908" v="12119" actId="1037"/>
          <ac:spMkLst>
            <pc:docMk/>
            <pc:sldMk cId="3635988032" sldId="318"/>
            <ac:spMk id="40" creationId="{DDCE20F9-33C1-562C-C826-E9BABEEE345A}"/>
          </ac:spMkLst>
        </pc:spChg>
        <pc:spChg chg="add mod">
          <ac:chgData name="ODL_User 1639903" userId="beaadaaf-4bcd-40b4-ac42-0636097ee0f4" providerId="ADAL" clId="{CD9C2353-0229-40E4-A9FC-9C41538FA32E}" dt="2025-06-04T13:44:42.908" v="12119" actId="1037"/>
          <ac:spMkLst>
            <pc:docMk/>
            <pc:sldMk cId="3635988032" sldId="318"/>
            <ac:spMk id="41" creationId="{EA4C97E2-0C32-2856-895F-E30F8A35A770}"/>
          </ac:spMkLst>
        </pc:spChg>
        <pc:spChg chg="add mod">
          <ac:chgData name="ODL_User 1639903" userId="beaadaaf-4bcd-40b4-ac42-0636097ee0f4" providerId="ADAL" clId="{CD9C2353-0229-40E4-A9FC-9C41538FA32E}" dt="2025-06-04T13:44:42.908" v="12119" actId="1037"/>
          <ac:spMkLst>
            <pc:docMk/>
            <pc:sldMk cId="3635988032" sldId="318"/>
            <ac:spMk id="42" creationId="{D78AA495-21B8-C1DA-34D8-2E2A67E1BAD7}"/>
          </ac:spMkLst>
        </pc:spChg>
        <pc:spChg chg="mod">
          <ac:chgData name="ODL_User 1639903" userId="beaadaaf-4bcd-40b4-ac42-0636097ee0f4" providerId="ADAL" clId="{CD9C2353-0229-40E4-A9FC-9C41538FA32E}" dt="2025-06-04T16:50:30.262" v="13341" actId="207"/>
          <ac:spMkLst>
            <pc:docMk/>
            <pc:sldMk cId="3635988032" sldId="318"/>
            <ac:spMk id="45" creationId="{889463AB-A28E-79D1-4883-184E06DF0F17}"/>
          </ac:spMkLst>
        </pc:spChg>
        <pc:spChg chg="mod">
          <ac:chgData name="ODL_User 1639903" userId="beaadaaf-4bcd-40b4-ac42-0636097ee0f4" providerId="ADAL" clId="{CD9C2353-0229-40E4-A9FC-9C41538FA32E}" dt="2025-06-04T16:50:30.262" v="13341" actId="207"/>
          <ac:spMkLst>
            <pc:docMk/>
            <pc:sldMk cId="3635988032" sldId="318"/>
            <ac:spMk id="47" creationId="{D50C625B-F68C-9D15-8FD2-A715369B98D0}"/>
          </ac:spMkLst>
        </pc:spChg>
        <pc:spChg chg="mod">
          <ac:chgData name="ODL_User 1639903" userId="beaadaaf-4bcd-40b4-ac42-0636097ee0f4" providerId="ADAL" clId="{CD9C2353-0229-40E4-A9FC-9C41538FA32E}" dt="2025-06-04T16:50:30.262" v="13341" actId="207"/>
          <ac:spMkLst>
            <pc:docMk/>
            <pc:sldMk cId="3635988032" sldId="318"/>
            <ac:spMk id="48" creationId="{F1B82539-0159-2FC6-9BA7-371E680289B2}"/>
          </ac:spMkLst>
        </pc:spChg>
        <pc:spChg chg="add mod">
          <ac:chgData name="ODL_User 1639903" userId="beaadaaf-4bcd-40b4-ac42-0636097ee0f4" providerId="ADAL" clId="{CD9C2353-0229-40E4-A9FC-9C41538FA32E}" dt="2025-06-04T13:50:46.256" v="12504" actId="1038"/>
          <ac:spMkLst>
            <pc:docMk/>
            <pc:sldMk cId="3635988032" sldId="318"/>
            <ac:spMk id="49" creationId="{25D224EC-11EB-9E51-9B6A-70F09B4488D6}"/>
          </ac:spMkLst>
        </pc:spChg>
        <pc:spChg chg="add mod">
          <ac:chgData name="ODL_User 1639903" userId="beaadaaf-4bcd-40b4-ac42-0636097ee0f4" providerId="ADAL" clId="{CD9C2353-0229-40E4-A9FC-9C41538FA32E}" dt="2025-06-04T13:49:51.305" v="12365" actId="1038"/>
          <ac:spMkLst>
            <pc:docMk/>
            <pc:sldMk cId="3635988032" sldId="318"/>
            <ac:spMk id="50" creationId="{6B3C6E23-FBE4-AED9-B12E-04E9809BDC20}"/>
          </ac:spMkLst>
        </pc:spChg>
        <pc:spChg chg="add mod">
          <ac:chgData name="ODL_User 1639903" userId="beaadaaf-4bcd-40b4-ac42-0636097ee0f4" providerId="ADAL" clId="{CD9C2353-0229-40E4-A9FC-9C41538FA32E}" dt="2025-06-04T13:49:59.162" v="12383" actId="1038"/>
          <ac:spMkLst>
            <pc:docMk/>
            <pc:sldMk cId="3635988032" sldId="318"/>
            <ac:spMk id="51" creationId="{8F95B29E-3E99-5184-2B3F-8DB7C2A06144}"/>
          </ac:spMkLst>
        </pc:spChg>
        <pc:spChg chg="add mod">
          <ac:chgData name="ODL_User 1639903" userId="beaadaaf-4bcd-40b4-ac42-0636097ee0f4" providerId="ADAL" clId="{CD9C2353-0229-40E4-A9FC-9C41538FA32E}" dt="2025-06-04T20:46:43.925" v="13873" actId="164"/>
          <ac:spMkLst>
            <pc:docMk/>
            <pc:sldMk cId="3635988032" sldId="318"/>
            <ac:spMk id="53" creationId="{EC6FDB8C-9DDF-9662-475A-7CC010043B72}"/>
          </ac:spMkLst>
        </pc:spChg>
        <pc:spChg chg="add mod">
          <ac:chgData name="ODL_User 1639903" userId="beaadaaf-4bcd-40b4-ac42-0636097ee0f4" providerId="ADAL" clId="{CD9C2353-0229-40E4-A9FC-9C41538FA32E}" dt="2025-06-04T20:46:43.925" v="13873" actId="164"/>
          <ac:spMkLst>
            <pc:docMk/>
            <pc:sldMk cId="3635988032" sldId="318"/>
            <ac:spMk id="76" creationId="{9145A8A7-ADA8-D153-87FE-2CF79A3A14AD}"/>
          </ac:spMkLst>
        </pc:spChg>
        <pc:spChg chg="add mod">
          <ac:chgData name="ODL_User 1639903" userId="beaadaaf-4bcd-40b4-ac42-0636097ee0f4" providerId="ADAL" clId="{CD9C2353-0229-40E4-A9FC-9C41538FA32E}" dt="2025-06-04T13:51:05.872" v="12669" actId="1036"/>
          <ac:spMkLst>
            <pc:docMk/>
            <pc:sldMk cId="3635988032" sldId="318"/>
            <ac:spMk id="77" creationId="{65A4BEA4-4847-A10D-1201-256BF20AAC2F}"/>
          </ac:spMkLst>
        </pc:spChg>
        <pc:spChg chg="add mod">
          <ac:chgData name="ODL_User 1639903" userId="beaadaaf-4bcd-40b4-ac42-0636097ee0f4" providerId="ADAL" clId="{CD9C2353-0229-40E4-A9FC-9C41538FA32E}" dt="2025-06-04T13:51:05.872" v="12669" actId="1036"/>
          <ac:spMkLst>
            <pc:docMk/>
            <pc:sldMk cId="3635988032" sldId="318"/>
            <ac:spMk id="78" creationId="{9D8D0474-24CD-380D-BCBF-4AAE0E0BE300}"/>
          </ac:spMkLst>
        </pc:spChg>
        <pc:spChg chg="mod">
          <ac:chgData name="ODL_User 1639903" userId="beaadaaf-4bcd-40b4-ac42-0636097ee0f4" providerId="ADAL" clId="{CD9C2353-0229-40E4-A9FC-9C41538FA32E}" dt="2025-06-04T20:46:43.925" v="13873" actId="164"/>
          <ac:spMkLst>
            <pc:docMk/>
            <pc:sldMk cId="3635988032" sldId="318"/>
            <ac:spMk id="79" creationId="{04FE4AF9-8CD4-47E1-482E-DD609DD0A4D1}"/>
          </ac:spMkLst>
        </pc:spChg>
        <pc:spChg chg="mod">
          <ac:chgData name="ODL_User 1639903" userId="beaadaaf-4bcd-40b4-ac42-0636097ee0f4" providerId="ADAL" clId="{CD9C2353-0229-40E4-A9FC-9C41538FA32E}" dt="2025-06-04T20:46:43.925" v="13873" actId="164"/>
          <ac:spMkLst>
            <pc:docMk/>
            <pc:sldMk cId="3635988032" sldId="318"/>
            <ac:spMk id="82" creationId="{562BF93F-296A-8334-0265-D54C6869C04B}"/>
          </ac:spMkLst>
        </pc:spChg>
        <pc:spChg chg="add mod">
          <ac:chgData name="ODL_User 1639903" userId="beaadaaf-4bcd-40b4-ac42-0636097ee0f4" providerId="ADAL" clId="{CD9C2353-0229-40E4-A9FC-9C41538FA32E}" dt="2025-06-04T13:51:05.872" v="12669" actId="1036"/>
          <ac:spMkLst>
            <pc:docMk/>
            <pc:sldMk cId="3635988032" sldId="318"/>
            <ac:spMk id="83" creationId="{18E0DC5B-DD34-10A4-BC52-3D3EBF32BBF6}"/>
          </ac:spMkLst>
        </pc:spChg>
        <pc:spChg chg="add mod">
          <ac:chgData name="ODL_User 1639903" userId="beaadaaf-4bcd-40b4-ac42-0636097ee0f4" providerId="ADAL" clId="{CD9C2353-0229-40E4-A9FC-9C41538FA32E}" dt="2025-06-04T20:46:43.925" v="13873" actId="164"/>
          <ac:spMkLst>
            <pc:docMk/>
            <pc:sldMk cId="3635988032" sldId="318"/>
            <ac:spMk id="84" creationId="{95447267-046D-941B-3C19-BF0F74B39B34}"/>
          </ac:spMkLst>
        </pc:spChg>
        <pc:spChg chg="add mod">
          <ac:chgData name="ODL_User 1639903" userId="beaadaaf-4bcd-40b4-ac42-0636097ee0f4" providerId="ADAL" clId="{CD9C2353-0229-40E4-A9FC-9C41538FA32E}" dt="2025-06-04T20:46:43.925" v="13873" actId="164"/>
          <ac:spMkLst>
            <pc:docMk/>
            <pc:sldMk cId="3635988032" sldId="318"/>
            <ac:spMk id="85" creationId="{0F27DE7C-4279-9AAB-F006-C575B1742DB9}"/>
          </ac:spMkLst>
        </pc:spChg>
        <pc:spChg chg="mod">
          <ac:chgData name="ODL_User 1639903" userId="beaadaaf-4bcd-40b4-ac42-0636097ee0f4" providerId="ADAL" clId="{CD9C2353-0229-40E4-A9FC-9C41538FA32E}" dt="2025-06-04T20:46:43.925" v="13873" actId="164"/>
          <ac:spMkLst>
            <pc:docMk/>
            <pc:sldMk cId="3635988032" sldId="318"/>
            <ac:spMk id="86" creationId="{19763A65-76F4-3554-A95E-9C603434507A}"/>
          </ac:spMkLst>
        </pc:spChg>
        <pc:spChg chg="add mod">
          <ac:chgData name="ODL_User 1639903" userId="beaadaaf-4bcd-40b4-ac42-0636097ee0f4" providerId="ADAL" clId="{CD9C2353-0229-40E4-A9FC-9C41538FA32E}" dt="2025-06-04T20:46:43.925" v="13873" actId="164"/>
          <ac:spMkLst>
            <pc:docMk/>
            <pc:sldMk cId="3635988032" sldId="318"/>
            <ac:spMk id="87" creationId="{B4149626-39B3-B9B1-5856-DED3AFC7B316}"/>
          </ac:spMkLst>
        </pc:spChg>
        <pc:spChg chg="mod">
          <ac:chgData name="ODL_User 1639903" userId="beaadaaf-4bcd-40b4-ac42-0636097ee0f4" providerId="ADAL" clId="{CD9C2353-0229-40E4-A9FC-9C41538FA32E}" dt="2025-06-04T20:46:43.925" v="13873" actId="164"/>
          <ac:spMkLst>
            <pc:docMk/>
            <pc:sldMk cId="3635988032" sldId="318"/>
            <ac:spMk id="88" creationId="{1B8600CC-CA27-B2F5-FE92-5D506F840D02}"/>
          </ac:spMkLst>
        </pc:spChg>
        <pc:spChg chg="add mod">
          <ac:chgData name="ODL_User 1639903" userId="beaadaaf-4bcd-40b4-ac42-0636097ee0f4" providerId="ADAL" clId="{CD9C2353-0229-40E4-A9FC-9C41538FA32E}" dt="2025-06-04T13:51:05.872" v="12669" actId="1036"/>
          <ac:spMkLst>
            <pc:docMk/>
            <pc:sldMk cId="3635988032" sldId="318"/>
            <ac:spMk id="89" creationId="{3844E6F3-BF08-4815-672A-039ABB4CFC1D}"/>
          </ac:spMkLst>
        </pc:spChg>
        <pc:spChg chg="mod">
          <ac:chgData name="ODL_User 1639903" userId="beaadaaf-4bcd-40b4-ac42-0636097ee0f4" providerId="ADAL" clId="{CD9C2353-0229-40E4-A9FC-9C41538FA32E}" dt="2025-06-04T20:46:43.925" v="13873" actId="164"/>
          <ac:spMkLst>
            <pc:docMk/>
            <pc:sldMk cId="3635988032" sldId="318"/>
            <ac:spMk id="90" creationId="{003E253C-95AD-9A66-31C3-7E3BC32B3EC9}"/>
          </ac:spMkLst>
        </pc:spChg>
        <pc:spChg chg="add mod">
          <ac:chgData name="ODL_User 1639903" userId="beaadaaf-4bcd-40b4-ac42-0636097ee0f4" providerId="ADAL" clId="{CD9C2353-0229-40E4-A9FC-9C41538FA32E}" dt="2025-06-04T13:51:05.872" v="12669" actId="1036"/>
          <ac:spMkLst>
            <pc:docMk/>
            <pc:sldMk cId="3635988032" sldId="318"/>
            <ac:spMk id="91" creationId="{499944A4-C753-5C11-FC33-BE8D2745F7AE}"/>
          </ac:spMkLst>
        </pc:spChg>
        <pc:spChg chg="add mod">
          <ac:chgData name="ODL_User 1639903" userId="beaadaaf-4bcd-40b4-ac42-0636097ee0f4" providerId="ADAL" clId="{CD9C2353-0229-40E4-A9FC-9C41538FA32E}" dt="2025-06-04T14:00:38.107" v="13001" actId="1037"/>
          <ac:spMkLst>
            <pc:docMk/>
            <pc:sldMk cId="3635988032" sldId="318"/>
            <ac:spMk id="93" creationId="{D6D7C6E6-EA64-9B1D-5CE0-9FC97824A2F0}"/>
          </ac:spMkLst>
        </pc:spChg>
        <pc:spChg chg="add mod ord">
          <ac:chgData name="ODL_User 1639903" userId="beaadaaf-4bcd-40b4-ac42-0636097ee0f4" providerId="ADAL" clId="{CD9C2353-0229-40E4-A9FC-9C41538FA32E}" dt="2025-06-04T14:01:19.712" v="13047" actId="171"/>
          <ac:spMkLst>
            <pc:docMk/>
            <pc:sldMk cId="3635988032" sldId="318"/>
            <ac:spMk id="94" creationId="{8ED04199-3180-630A-3F4A-9E5F13BD998F}"/>
          </ac:spMkLst>
        </pc:spChg>
        <pc:spChg chg="mod">
          <ac:chgData name="ODL_User 1639903" userId="beaadaaf-4bcd-40b4-ac42-0636097ee0f4" providerId="ADAL" clId="{CD9C2353-0229-40E4-A9FC-9C41538FA32E}" dt="2025-06-04T14:02:09.404" v="13057"/>
          <ac:spMkLst>
            <pc:docMk/>
            <pc:sldMk cId="3635988032" sldId="318"/>
            <ac:spMk id="98" creationId="{3A8297AA-B0A7-31EA-BFFC-D34AD7C0D86A}"/>
          </ac:spMkLst>
        </pc:spChg>
        <pc:spChg chg="mod">
          <ac:chgData name="ODL_User 1639903" userId="beaadaaf-4bcd-40b4-ac42-0636097ee0f4" providerId="ADAL" clId="{CD9C2353-0229-40E4-A9FC-9C41538FA32E}" dt="2025-06-04T14:02:09.404" v="13057"/>
          <ac:spMkLst>
            <pc:docMk/>
            <pc:sldMk cId="3635988032" sldId="318"/>
            <ac:spMk id="100" creationId="{31A5F0A8-36D9-0AF3-1416-952B44ECF7DD}"/>
          </ac:spMkLst>
        </pc:spChg>
        <pc:spChg chg="mod">
          <ac:chgData name="ODL_User 1639903" userId="beaadaaf-4bcd-40b4-ac42-0636097ee0f4" providerId="ADAL" clId="{CD9C2353-0229-40E4-A9FC-9C41538FA32E}" dt="2025-06-04T14:02:09.404" v="13057"/>
          <ac:spMkLst>
            <pc:docMk/>
            <pc:sldMk cId="3635988032" sldId="318"/>
            <ac:spMk id="105" creationId="{8902F679-53AF-E73B-0A91-0212AD771BE3}"/>
          </ac:spMkLst>
        </pc:spChg>
        <pc:spChg chg="mod">
          <ac:chgData name="ODL_User 1639903" userId="beaadaaf-4bcd-40b4-ac42-0636097ee0f4" providerId="ADAL" clId="{CD9C2353-0229-40E4-A9FC-9C41538FA32E}" dt="2025-06-04T14:02:09.404" v="13057"/>
          <ac:spMkLst>
            <pc:docMk/>
            <pc:sldMk cId="3635988032" sldId="318"/>
            <ac:spMk id="106" creationId="{B0574F4A-DBA5-027A-EE09-D2ADD86E6A28}"/>
          </ac:spMkLst>
        </pc:spChg>
        <pc:spChg chg="mod">
          <ac:chgData name="ODL_User 1639903" userId="beaadaaf-4bcd-40b4-ac42-0636097ee0f4" providerId="ADAL" clId="{CD9C2353-0229-40E4-A9FC-9C41538FA32E}" dt="2025-06-04T14:02:09.404" v="13057"/>
          <ac:spMkLst>
            <pc:docMk/>
            <pc:sldMk cId="3635988032" sldId="318"/>
            <ac:spMk id="109" creationId="{7064948A-3D98-FCF2-F47B-CE01988E057E}"/>
          </ac:spMkLst>
        </pc:spChg>
        <pc:spChg chg="mod">
          <ac:chgData name="ODL_User 1639903" userId="beaadaaf-4bcd-40b4-ac42-0636097ee0f4" providerId="ADAL" clId="{CD9C2353-0229-40E4-A9FC-9C41538FA32E}" dt="2025-06-04T14:02:09.404" v="13057"/>
          <ac:spMkLst>
            <pc:docMk/>
            <pc:sldMk cId="3635988032" sldId="318"/>
            <ac:spMk id="110" creationId="{E9224FB0-EADB-9783-1CB1-8F8188E8D6AD}"/>
          </ac:spMkLst>
        </pc:spChg>
        <pc:spChg chg="mod">
          <ac:chgData name="ODL_User 1639903" userId="beaadaaf-4bcd-40b4-ac42-0636097ee0f4" providerId="ADAL" clId="{CD9C2353-0229-40E4-A9FC-9C41538FA32E}" dt="2025-06-04T14:02:09.404" v="13057"/>
          <ac:spMkLst>
            <pc:docMk/>
            <pc:sldMk cId="3635988032" sldId="318"/>
            <ac:spMk id="114" creationId="{A9901F68-E129-8F49-26A0-47E3179C27D5}"/>
          </ac:spMkLst>
        </pc:spChg>
        <pc:spChg chg="mod">
          <ac:chgData name="ODL_User 1639903" userId="beaadaaf-4bcd-40b4-ac42-0636097ee0f4" providerId="ADAL" clId="{CD9C2353-0229-40E4-A9FC-9C41538FA32E}" dt="2025-06-04T14:02:09.404" v="13057"/>
          <ac:spMkLst>
            <pc:docMk/>
            <pc:sldMk cId="3635988032" sldId="318"/>
            <ac:spMk id="115" creationId="{63DC4644-F56D-3A94-B832-81CD01DA190D}"/>
          </ac:spMkLst>
        </pc:spChg>
        <pc:spChg chg="mod">
          <ac:chgData name="ODL_User 1639903" userId="beaadaaf-4bcd-40b4-ac42-0636097ee0f4" providerId="ADAL" clId="{CD9C2353-0229-40E4-A9FC-9C41538FA32E}" dt="2025-06-04T14:02:09.404" v="13057"/>
          <ac:spMkLst>
            <pc:docMk/>
            <pc:sldMk cId="3635988032" sldId="318"/>
            <ac:spMk id="117" creationId="{BC32BAD9-75D0-5160-C9EF-E606A97259DC}"/>
          </ac:spMkLst>
        </pc:spChg>
        <pc:spChg chg="mod">
          <ac:chgData name="ODL_User 1639903" userId="beaadaaf-4bcd-40b4-ac42-0636097ee0f4" providerId="ADAL" clId="{CD9C2353-0229-40E4-A9FC-9C41538FA32E}" dt="2025-06-04T14:02:09.404" v="13057"/>
          <ac:spMkLst>
            <pc:docMk/>
            <pc:sldMk cId="3635988032" sldId="318"/>
            <ac:spMk id="119" creationId="{5DB83258-5733-882C-8DC1-EBDB87444E71}"/>
          </ac:spMkLst>
        </pc:spChg>
        <pc:grpChg chg="add mod">
          <ac:chgData name="ODL_User 1639903" userId="beaadaaf-4bcd-40b4-ac42-0636097ee0f4" providerId="ADAL" clId="{CD9C2353-0229-40E4-A9FC-9C41538FA32E}" dt="2025-06-04T16:50:30.262" v="13341" actId="207"/>
          <ac:grpSpMkLst>
            <pc:docMk/>
            <pc:sldMk cId="3635988032" sldId="318"/>
            <ac:grpSpMk id="43" creationId="{A7FE060A-E45E-4497-BA62-7D54F41D16AC}"/>
          </ac:grpSpMkLst>
        </pc:grpChg>
        <pc:grpChg chg="mod">
          <ac:chgData name="ODL_User 1639903" userId="beaadaaf-4bcd-40b4-ac42-0636097ee0f4" providerId="ADAL" clId="{CD9C2353-0229-40E4-A9FC-9C41538FA32E}" dt="2025-06-04T16:50:30.262" v="13341" actId="207"/>
          <ac:grpSpMkLst>
            <pc:docMk/>
            <pc:sldMk cId="3635988032" sldId="318"/>
            <ac:grpSpMk id="46" creationId="{5FF06050-287D-DB0B-5038-E060E1FF2756}"/>
          </ac:grpSpMkLst>
        </pc:grpChg>
        <pc:grpChg chg="ord">
          <ac:chgData name="ODL_User 1639903" userId="beaadaaf-4bcd-40b4-ac42-0636097ee0f4" providerId="ADAL" clId="{CD9C2353-0229-40E4-A9FC-9C41538FA32E}" dt="2025-06-04T14:02:13.768" v="13059" actId="167"/>
          <ac:grpSpMkLst>
            <pc:docMk/>
            <pc:sldMk cId="3635988032" sldId="318"/>
            <ac:grpSpMk id="96" creationId="{7CDF39D4-FACC-9248-114B-560A9F0C80D6}"/>
          </ac:grpSpMkLst>
        </pc:grpChg>
      </pc:sldChg>
      <pc:sldChg chg="addSp delSp modSp add del mod ord">
        <pc:chgData name="ODL_User 1639903" userId="beaadaaf-4bcd-40b4-ac42-0636097ee0f4" providerId="ADAL" clId="{CD9C2353-0229-40E4-A9FC-9C41538FA32E}" dt="2025-06-04T13:23:13.223" v="11021" actId="47"/>
        <pc:sldMkLst>
          <pc:docMk/>
          <pc:sldMk cId="438243176" sldId="319"/>
        </pc:sldMkLst>
      </pc:sldChg>
      <pc:sldChg chg="addSp delSp modSp add mod ord">
        <pc:chgData name="ODL_User 1639903" userId="beaadaaf-4bcd-40b4-ac42-0636097ee0f4" providerId="ADAL" clId="{CD9C2353-0229-40E4-A9FC-9C41538FA32E}" dt="2025-06-04T20:54:29.103" v="14555"/>
        <pc:sldMkLst>
          <pc:docMk/>
          <pc:sldMk cId="833432332" sldId="319"/>
        </pc:sldMkLst>
        <pc:spChg chg="mod">
          <ac:chgData name="ODL_User 1639903" userId="beaadaaf-4bcd-40b4-ac42-0636097ee0f4" providerId="ADAL" clId="{CD9C2353-0229-40E4-A9FC-9C41538FA32E}" dt="2025-06-04T16:50:47.352" v="13345" actId="208"/>
          <ac:spMkLst>
            <pc:docMk/>
            <pc:sldMk cId="833432332" sldId="319"/>
            <ac:spMk id="5" creationId="{52D7C59E-BF2D-62AF-09F9-83B91D594AFF}"/>
          </ac:spMkLst>
        </pc:spChg>
        <pc:spChg chg="mod ord">
          <ac:chgData name="ODL_User 1639903" userId="beaadaaf-4bcd-40b4-ac42-0636097ee0f4" providerId="ADAL" clId="{CD9C2353-0229-40E4-A9FC-9C41538FA32E}" dt="2025-06-04T20:42:51.417" v="13847" actId="1076"/>
          <ac:spMkLst>
            <pc:docMk/>
            <pc:sldMk cId="833432332" sldId="319"/>
            <ac:spMk id="6" creationId="{91378E92-4514-A585-3F55-3F8695F41F68}"/>
          </ac:spMkLst>
        </pc:spChg>
        <pc:spChg chg="mod">
          <ac:chgData name="ODL_User 1639903" userId="beaadaaf-4bcd-40b4-ac42-0636097ee0f4" providerId="ADAL" clId="{CD9C2353-0229-40E4-A9FC-9C41538FA32E}" dt="2025-06-04T16:50:45.343" v="13343" actId="208"/>
          <ac:spMkLst>
            <pc:docMk/>
            <pc:sldMk cId="833432332" sldId="319"/>
            <ac:spMk id="32" creationId="{5349C9D4-8212-A357-37E1-AEB16F8990CE}"/>
          </ac:spMkLst>
        </pc:spChg>
        <pc:spChg chg="add mod">
          <ac:chgData name="ODL_User 1639903" userId="beaadaaf-4bcd-40b4-ac42-0636097ee0f4" providerId="ADAL" clId="{CD9C2353-0229-40E4-A9FC-9C41538FA32E}" dt="2025-06-04T20:54:29.103" v="14555"/>
          <ac:spMkLst>
            <pc:docMk/>
            <pc:sldMk cId="833432332" sldId="319"/>
            <ac:spMk id="33" creationId="{EDFEC6E2-010C-4BCC-FB15-7347F8DC8944}"/>
          </ac:spMkLst>
        </pc:spChg>
        <pc:spChg chg="mod">
          <ac:chgData name="ODL_User 1639903" userId="beaadaaf-4bcd-40b4-ac42-0636097ee0f4" providerId="ADAL" clId="{CD9C2353-0229-40E4-A9FC-9C41538FA32E}" dt="2025-06-04T13:47:57.581" v="12241" actId="27803"/>
          <ac:spMkLst>
            <pc:docMk/>
            <pc:sldMk cId="833432332" sldId="319"/>
            <ac:spMk id="35" creationId="{7B84298F-5272-ED32-26D4-02065EC082D3}"/>
          </ac:spMkLst>
        </pc:spChg>
        <pc:spChg chg="mod">
          <ac:chgData name="ODL_User 1639903" userId="beaadaaf-4bcd-40b4-ac42-0636097ee0f4" providerId="ADAL" clId="{CD9C2353-0229-40E4-A9FC-9C41538FA32E}" dt="2025-06-04T13:47:57.581" v="12241" actId="27803"/>
          <ac:spMkLst>
            <pc:docMk/>
            <pc:sldMk cId="833432332" sldId="319"/>
            <ac:spMk id="36" creationId="{D1F41372-EACC-0529-5579-94C1032040E2}"/>
          </ac:spMkLst>
        </pc:spChg>
        <pc:spChg chg="add del">
          <ac:chgData name="ODL_User 1639903" userId="beaadaaf-4bcd-40b4-ac42-0636097ee0f4" providerId="ADAL" clId="{CD9C2353-0229-40E4-A9FC-9C41538FA32E}" dt="2025-06-04T20:46:00.752" v="13866" actId="478"/>
          <ac:spMkLst>
            <pc:docMk/>
            <pc:sldMk cId="833432332" sldId="319"/>
            <ac:spMk id="50" creationId="{79873357-6D00-0B74-D489-8F39A03CEA04}"/>
          </ac:spMkLst>
        </pc:spChg>
        <pc:spChg chg="add del">
          <ac:chgData name="ODL_User 1639903" userId="beaadaaf-4bcd-40b4-ac42-0636097ee0f4" providerId="ADAL" clId="{CD9C2353-0229-40E4-A9FC-9C41538FA32E}" dt="2025-06-04T20:46:00.940" v="13867" actId="478"/>
          <ac:spMkLst>
            <pc:docMk/>
            <pc:sldMk cId="833432332" sldId="319"/>
            <ac:spMk id="51" creationId="{86B69116-122F-22F2-F0B2-608326BB3A01}"/>
          </ac:spMkLst>
        </pc:spChg>
        <pc:spChg chg="add del">
          <ac:chgData name="ODL_User 1639903" userId="beaadaaf-4bcd-40b4-ac42-0636097ee0f4" providerId="ADAL" clId="{CD9C2353-0229-40E4-A9FC-9C41538FA32E}" dt="2025-06-04T20:46:01.358" v="13868" actId="478"/>
          <ac:spMkLst>
            <pc:docMk/>
            <pc:sldMk cId="833432332" sldId="319"/>
            <ac:spMk id="52" creationId="{EACB6F4C-A8A0-C192-50FC-88F70F3E5676}"/>
          </ac:spMkLst>
        </pc:spChg>
        <pc:spChg chg="add del mod">
          <ac:chgData name="ODL_User 1639903" userId="beaadaaf-4bcd-40b4-ac42-0636097ee0f4" providerId="ADAL" clId="{CD9C2353-0229-40E4-A9FC-9C41538FA32E}" dt="2025-06-04T20:47:12.224" v="13874" actId="164"/>
          <ac:spMkLst>
            <pc:docMk/>
            <pc:sldMk cId="833432332" sldId="319"/>
            <ac:spMk id="53" creationId="{FFAD9D7A-8EAC-9737-248B-5F0C2BCDE288}"/>
          </ac:spMkLst>
        </pc:spChg>
        <pc:spChg chg="add del mod">
          <ac:chgData name="ODL_User 1639903" userId="beaadaaf-4bcd-40b4-ac42-0636097ee0f4" providerId="ADAL" clId="{CD9C2353-0229-40E4-A9FC-9C41538FA32E}" dt="2025-06-04T20:47:12.224" v="13874" actId="164"/>
          <ac:spMkLst>
            <pc:docMk/>
            <pc:sldMk cId="833432332" sldId="319"/>
            <ac:spMk id="76" creationId="{B73E4055-3883-6DA1-59B1-AAF27FED7649}"/>
          </ac:spMkLst>
        </pc:spChg>
        <pc:spChg chg="add del mod">
          <ac:chgData name="ODL_User 1639903" userId="beaadaaf-4bcd-40b4-ac42-0636097ee0f4" providerId="ADAL" clId="{CD9C2353-0229-40E4-A9FC-9C41538FA32E}" dt="2025-06-04T20:46:00.475" v="13864" actId="478"/>
          <ac:spMkLst>
            <pc:docMk/>
            <pc:sldMk cId="833432332" sldId="319"/>
            <ac:spMk id="77" creationId="{7004CA7F-5596-1A86-1CE8-016C87429868}"/>
          </ac:spMkLst>
        </pc:spChg>
        <pc:spChg chg="add del mod">
          <ac:chgData name="ODL_User 1639903" userId="beaadaaf-4bcd-40b4-ac42-0636097ee0f4" providerId="ADAL" clId="{CD9C2353-0229-40E4-A9FC-9C41538FA32E}" dt="2025-06-04T20:47:12.224" v="13874" actId="164"/>
          <ac:spMkLst>
            <pc:docMk/>
            <pc:sldMk cId="833432332" sldId="319"/>
            <ac:spMk id="78" creationId="{74B86BCB-3C7E-2A85-0DE8-694E9452BBA9}"/>
          </ac:spMkLst>
        </pc:spChg>
        <pc:spChg chg="add del mod">
          <ac:chgData name="ODL_User 1639903" userId="beaadaaf-4bcd-40b4-ac42-0636097ee0f4" providerId="ADAL" clId="{CD9C2353-0229-40E4-A9FC-9C41538FA32E}" dt="2025-06-04T20:47:12.224" v="13874" actId="164"/>
          <ac:spMkLst>
            <pc:docMk/>
            <pc:sldMk cId="833432332" sldId="319"/>
            <ac:spMk id="79" creationId="{E5FA36A5-73AA-90B0-A87A-B048A55A1908}"/>
          </ac:spMkLst>
        </pc:spChg>
        <pc:spChg chg="add del mod">
          <ac:chgData name="ODL_User 1639903" userId="beaadaaf-4bcd-40b4-ac42-0636097ee0f4" providerId="ADAL" clId="{CD9C2353-0229-40E4-A9FC-9C41538FA32E}" dt="2025-06-04T20:47:12.224" v="13874" actId="164"/>
          <ac:spMkLst>
            <pc:docMk/>
            <pc:sldMk cId="833432332" sldId="319"/>
            <ac:spMk id="80" creationId="{9F70E136-306F-1985-A9B3-69AE7DBBCF89}"/>
          </ac:spMkLst>
        </pc:spChg>
        <pc:spChg chg="mod">
          <ac:chgData name="ODL_User 1639903" userId="beaadaaf-4bcd-40b4-ac42-0636097ee0f4" providerId="ADAL" clId="{CD9C2353-0229-40E4-A9FC-9C41538FA32E}" dt="2025-06-04T20:47:12.224" v="13874" actId="164"/>
          <ac:spMkLst>
            <pc:docMk/>
            <pc:sldMk cId="833432332" sldId="319"/>
            <ac:spMk id="81" creationId="{8D23A794-C947-F3D3-6117-7D1D7F0DCADB}"/>
          </ac:spMkLst>
        </pc:spChg>
        <pc:spChg chg="mod">
          <ac:chgData name="ODL_User 1639903" userId="beaadaaf-4bcd-40b4-ac42-0636097ee0f4" providerId="ADAL" clId="{CD9C2353-0229-40E4-A9FC-9C41538FA32E}" dt="2025-06-04T13:50:57.144" v="12574" actId="1035"/>
          <ac:spMkLst>
            <pc:docMk/>
            <pc:sldMk cId="833432332" sldId="319"/>
            <ac:spMk id="82" creationId="{9E833ECD-6A8D-439C-5FD8-0DB00B90B2E0}"/>
          </ac:spMkLst>
        </pc:spChg>
        <pc:spChg chg="mod">
          <ac:chgData name="ODL_User 1639903" userId="beaadaaf-4bcd-40b4-ac42-0636097ee0f4" providerId="ADAL" clId="{CD9C2353-0229-40E4-A9FC-9C41538FA32E}" dt="2025-06-04T20:47:12.224" v="13874" actId="164"/>
          <ac:spMkLst>
            <pc:docMk/>
            <pc:sldMk cId="833432332" sldId="319"/>
            <ac:spMk id="83" creationId="{E6E2FC9D-C71F-6E15-F5E7-B38A20AA3E3A}"/>
          </ac:spMkLst>
        </pc:spChg>
        <pc:spChg chg="mod">
          <ac:chgData name="ODL_User 1639903" userId="beaadaaf-4bcd-40b4-ac42-0636097ee0f4" providerId="ADAL" clId="{CD9C2353-0229-40E4-A9FC-9C41538FA32E}" dt="2025-06-04T20:47:12.224" v="13874" actId="164"/>
          <ac:spMkLst>
            <pc:docMk/>
            <pc:sldMk cId="833432332" sldId="319"/>
            <ac:spMk id="84" creationId="{8F933994-16EE-B40B-AF8A-C1A7A7C22ECF}"/>
          </ac:spMkLst>
        </pc:spChg>
        <pc:spChg chg="mod">
          <ac:chgData name="ODL_User 1639903" userId="beaadaaf-4bcd-40b4-ac42-0636097ee0f4" providerId="ADAL" clId="{CD9C2353-0229-40E4-A9FC-9C41538FA32E}" dt="2025-06-04T13:50:57.144" v="12574" actId="1035"/>
          <ac:spMkLst>
            <pc:docMk/>
            <pc:sldMk cId="833432332" sldId="319"/>
            <ac:spMk id="85" creationId="{AD26987A-DAF0-F661-FCDC-60B6F33969F3}"/>
          </ac:spMkLst>
        </pc:spChg>
        <pc:spChg chg="mod">
          <ac:chgData name="ODL_User 1639903" userId="beaadaaf-4bcd-40b4-ac42-0636097ee0f4" providerId="ADAL" clId="{CD9C2353-0229-40E4-A9FC-9C41538FA32E}" dt="2025-06-04T20:47:12.224" v="13874" actId="164"/>
          <ac:spMkLst>
            <pc:docMk/>
            <pc:sldMk cId="833432332" sldId="319"/>
            <ac:spMk id="86" creationId="{1670ED1C-08B8-627F-2354-8FB63636DAD1}"/>
          </ac:spMkLst>
        </pc:spChg>
        <pc:spChg chg="mod">
          <ac:chgData name="ODL_User 1639903" userId="beaadaaf-4bcd-40b4-ac42-0636097ee0f4" providerId="ADAL" clId="{CD9C2353-0229-40E4-A9FC-9C41538FA32E}" dt="2025-06-04T20:47:12.224" v="13874" actId="164"/>
          <ac:spMkLst>
            <pc:docMk/>
            <pc:sldMk cId="833432332" sldId="319"/>
            <ac:spMk id="87" creationId="{B4856CBE-7737-A836-4E05-EC7E620F2E1A}"/>
          </ac:spMkLst>
        </pc:spChg>
        <pc:spChg chg="mod">
          <ac:chgData name="ODL_User 1639903" userId="beaadaaf-4bcd-40b4-ac42-0636097ee0f4" providerId="ADAL" clId="{CD9C2353-0229-40E4-A9FC-9C41538FA32E}" dt="2025-06-04T13:50:57.144" v="12574" actId="1035"/>
          <ac:spMkLst>
            <pc:docMk/>
            <pc:sldMk cId="833432332" sldId="319"/>
            <ac:spMk id="88" creationId="{0B1D1475-B9AC-0F75-B298-7896F536205C}"/>
          </ac:spMkLst>
        </pc:spChg>
        <pc:spChg chg="mod">
          <ac:chgData name="ODL_User 1639903" userId="beaadaaf-4bcd-40b4-ac42-0636097ee0f4" providerId="ADAL" clId="{CD9C2353-0229-40E4-A9FC-9C41538FA32E}" dt="2025-06-04T13:48:31.750" v="12244"/>
          <ac:spMkLst>
            <pc:docMk/>
            <pc:sldMk cId="833432332" sldId="319"/>
            <ac:spMk id="92" creationId="{E36AE6A8-CFD9-0F14-8E87-B3D363DD33C1}"/>
          </ac:spMkLst>
        </pc:spChg>
        <pc:spChg chg="mod">
          <ac:chgData name="ODL_User 1639903" userId="beaadaaf-4bcd-40b4-ac42-0636097ee0f4" providerId="ADAL" clId="{CD9C2353-0229-40E4-A9FC-9C41538FA32E}" dt="2025-06-04T13:48:31.750" v="12244"/>
          <ac:spMkLst>
            <pc:docMk/>
            <pc:sldMk cId="833432332" sldId="319"/>
            <ac:spMk id="94" creationId="{9BF81509-8FE6-C378-1FC3-9525C2155DCA}"/>
          </ac:spMkLst>
        </pc:spChg>
        <pc:spChg chg="mod">
          <ac:chgData name="ODL_User 1639903" userId="beaadaaf-4bcd-40b4-ac42-0636097ee0f4" providerId="ADAL" clId="{CD9C2353-0229-40E4-A9FC-9C41538FA32E}" dt="2025-06-04T13:48:31.750" v="12244"/>
          <ac:spMkLst>
            <pc:docMk/>
            <pc:sldMk cId="833432332" sldId="319"/>
            <ac:spMk id="95" creationId="{0B9C13A8-188C-1C2A-4D04-CB6CE1D0CB12}"/>
          </ac:spMkLst>
        </pc:spChg>
        <pc:grpChg chg="add mod">
          <ac:chgData name="ODL_User 1639903" userId="beaadaaf-4bcd-40b4-ac42-0636097ee0f4" providerId="ADAL" clId="{CD9C2353-0229-40E4-A9FC-9C41538FA32E}" dt="2025-06-04T13:49:30.179" v="12283" actId="1076"/>
          <ac:grpSpMkLst>
            <pc:docMk/>
            <pc:sldMk cId="833432332" sldId="319"/>
            <ac:grpSpMk id="91" creationId="{E5E74AD7-F666-6C3C-C0A4-ED8A5F209C30}"/>
          </ac:grpSpMkLst>
        </pc:grpChg>
        <pc:grpChg chg="mod">
          <ac:chgData name="ODL_User 1639903" userId="beaadaaf-4bcd-40b4-ac42-0636097ee0f4" providerId="ADAL" clId="{CD9C2353-0229-40E4-A9FC-9C41538FA32E}" dt="2025-06-04T13:48:31.750" v="12244"/>
          <ac:grpSpMkLst>
            <pc:docMk/>
            <pc:sldMk cId="833432332" sldId="319"/>
            <ac:grpSpMk id="93" creationId="{557B5B4A-3968-E52C-FA04-A7B229ACCFB4}"/>
          </ac:grpSpMkLst>
        </pc:grpChg>
        <pc:picChg chg="add mod">
          <ac:chgData name="ODL_User 1639903" userId="beaadaaf-4bcd-40b4-ac42-0636097ee0f4" providerId="ADAL" clId="{CD9C2353-0229-40E4-A9FC-9C41538FA32E}" dt="2025-06-04T14:03:17.760" v="13261" actId="1035"/>
          <ac:picMkLst>
            <pc:docMk/>
            <pc:sldMk cId="833432332" sldId="319"/>
            <ac:picMk id="100" creationId="{83CE831D-2965-75D1-705C-DACD9D7A6793}"/>
          </ac:picMkLst>
        </pc:picChg>
      </pc:sldChg>
      <pc:sldChg chg="addSp modSp add mod">
        <pc:chgData name="ODL_User 1639903" userId="beaadaaf-4bcd-40b4-ac42-0636097ee0f4" providerId="ADAL" clId="{CD9C2353-0229-40E4-A9FC-9C41538FA32E}" dt="2025-06-08T17:23:15.366" v="18549" actId="208"/>
        <pc:sldMkLst>
          <pc:docMk/>
          <pc:sldMk cId="3621916383" sldId="320"/>
        </pc:sldMkLst>
        <pc:spChg chg="mod">
          <ac:chgData name="ODL_User 1639903" userId="beaadaaf-4bcd-40b4-ac42-0636097ee0f4" providerId="ADAL" clId="{CD9C2353-0229-40E4-A9FC-9C41538FA32E}" dt="2025-06-08T17:23:15.366" v="18549" actId="208"/>
          <ac:spMkLst>
            <pc:docMk/>
            <pc:sldMk cId="3621916383" sldId="320"/>
            <ac:spMk id="2" creationId="{D23FACC1-BF4C-575F-AD08-0B1ECF51D149}"/>
          </ac:spMkLst>
        </pc:spChg>
        <pc:spChg chg="add mod">
          <ac:chgData name="ODL_User 1639903" userId="beaadaaf-4bcd-40b4-ac42-0636097ee0f4" providerId="ADAL" clId="{CD9C2353-0229-40E4-A9FC-9C41538FA32E}" dt="2025-06-04T14:00:14.951" v="12903" actId="1037"/>
          <ac:spMkLst>
            <pc:docMk/>
            <pc:sldMk cId="3621916383" sldId="320"/>
            <ac:spMk id="3" creationId="{23570464-133D-BA4F-96F4-D5C0D9DEA107}"/>
          </ac:spMkLst>
        </pc:spChg>
        <pc:spChg chg="mod">
          <ac:chgData name="ODL_User 1639903" userId="beaadaaf-4bcd-40b4-ac42-0636097ee0f4" providerId="ADAL" clId="{CD9C2353-0229-40E4-A9FC-9C41538FA32E}" dt="2025-06-04T13:59:50.498" v="12806" actId="207"/>
          <ac:spMkLst>
            <pc:docMk/>
            <pc:sldMk cId="3621916383" sldId="320"/>
            <ac:spMk id="7" creationId="{3D95CAF1-A75D-94A8-FA6F-A7F28C4FF982}"/>
          </ac:spMkLst>
        </pc:spChg>
        <pc:spChg chg="mod">
          <ac:chgData name="ODL_User 1639903" userId="beaadaaf-4bcd-40b4-ac42-0636097ee0f4" providerId="ADAL" clId="{CD9C2353-0229-40E4-A9FC-9C41538FA32E}" dt="2025-06-04T13:59:50.498" v="12806" actId="207"/>
          <ac:spMkLst>
            <pc:docMk/>
            <pc:sldMk cId="3621916383" sldId="320"/>
            <ac:spMk id="8" creationId="{D56B5999-EF13-04AB-7141-0A23F2ABB210}"/>
          </ac:spMkLst>
        </pc:spChg>
        <pc:spChg chg="mod">
          <ac:chgData name="ODL_User 1639903" userId="beaadaaf-4bcd-40b4-ac42-0636097ee0f4" providerId="ADAL" clId="{CD9C2353-0229-40E4-A9FC-9C41538FA32E}" dt="2025-06-04T13:59:50.498" v="12806" actId="207"/>
          <ac:spMkLst>
            <pc:docMk/>
            <pc:sldMk cId="3621916383" sldId="320"/>
            <ac:spMk id="9" creationId="{548DA020-837C-08D0-09A1-4A3E51ED945B}"/>
          </ac:spMkLst>
        </pc:spChg>
        <pc:spChg chg="mod">
          <ac:chgData name="ODL_User 1639903" userId="beaadaaf-4bcd-40b4-ac42-0636097ee0f4" providerId="ADAL" clId="{CD9C2353-0229-40E4-A9FC-9C41538FA32E}" dt="2025-06-04T13:59:50.498" v="12806" actId="207"/>
          <ac:spMkLst>
            <pc:docMk/>
            <pc:sldMk cId="3621916383" sldId="320"/>
            <ac:spMk id="10" creationId="{2C4FF66A-9CB6-BDFA-1400-4E37679519AE}"/>
          </ac:spMkLst>
        </pc:spChg>
      </pc:sldChg>
      <pc:sldChg chg="addSp modSp add mod">
        <pc:chgData name="ODL_User 1639903" userId="beaadaaf-4bcd-40b4-ac42-0636097ee0f4" providerId="ADAL" clId="{CD9C2353-0229-40E4-A9FC-9C41538FA32E}" dt="2025-06-04T20:58:25.080" v="14740" actId="1076"/>
        <pc:sldMkLst>
          <pc:docMk/>
          <pc:sldMk cId="2152930325" sldId="321"/>
        </pc:sldMkLst>
        <pc:spChg chg="add mod">
          <ac:chgData name="ODL_User 1639903" userId="beaadaaf-4bcd-40b4-ac42-0636097ee0f4" providerId="ADAL" clId="{CD9C2353-0229-40E4-A9FC-9C41538FA32E}" dt="2025-06-04T16:55:11.208" v="13490" actId="1036"/>
          <ac:spMkLst>
            <pc:docMk/>
            <pc:sldMk cId="2152930325" sldId="321"/>
            <ac:spMk id="3" creationId="{1EDDFBA3-7673-8BB1-90E2-8185EBE203EA}"/>
          </ac:spMkLst>
        </pc:spChg>
        <pc:spChg chg="mod">
          <ac:chgData name="ODL_User 1639903" userId="beaadaaf-4bcd-40b4-ac42-0636097ee0f4" providerId="ADAL" clId="{CD9C2353-0229-40E4-A9FC-9C41538FA32E}" dt="2025-06-04T16:54:30.066" v="13403" actId="20577"/>
          <ac:spMkLst>
            <pc:docMk/>
            <pc:sldMk cId="2152930325" sldId="321"/>
            <ac:spMk id="10" creationId="{8E0C7DCE-5218-22B4-BBD0-A6531DEBF45A}"/>
          </ac:spMkLst>
        </pc:spChg>
        <pc:spChg chg="mod">
          <ac:chgData name="ODL_User 1639903" userId="beaadaaf-4bcd-40b4-ac42-0636097ee0f4" providerId="ADAL" clId="{CD9C2353-0229-40E4-A9FC-9C41538FA32E}" dt="2025-06-04T16:54:20.702" v="13392" actId="404"/>
          <ac:spMkLst>
            <pc:docMk/>
            <pc:sldMk cId="2152930325" sldId="321"/>
            <ac:spMk id="11" creationId="{4A20DE84-210C-76FE-4492-F250C05EE5FE}"/>
          </ac:spMkLst>
        </pc:spChg>
        <pc:spChg chg="add mod">
          <ac:chgData name="ODL_User 1639903" userId="beaadaaf-4bcd-40b4-ac42-0636097ee0f4" providerId="ADAL" clId="{CD9C2353-0229-40E4-A9FC-9C41538FA32E}" dt="2025-06-04T20:58:25.080" v="14740" actId="1076"/>
          <ac:spMkLst>
            <pc:docMk/>
            <pc:sldMk cId="2152930325" sldId="321"/>
            <ac:spMk id="21" creationId="{352C2D10-0CDC-6170-24EC-6BCCABCBFA43}"/>
          </ac:spMkLst>
        </pc:spChg>
        <pc:spChg chg="add mod">
          <ac:chgData name="ODL_User 1639903" userId="beaadaaf-4bcd-40b4-ac42-0636097ee0f4" providerId="ADAL" clId="{CD9C2353-0229-40E4-A9FC-9C41538FA32E}" dt="2025-06-04T16:55:44.714" v="13545" actId="1036"/>
          <ac:spMkLst>
            <pc:docMk/>
            <pc:sldMk cId="2152930325" sldId="321"/>
            <ac:spMk id="25" creationId="{9DB8706C-1C29-BCA0-435F-9B0CE3C0BB13}"/>
          </ac:spMkLst>
        </pc:spChg>
        <pc:picChg chg="add mod">
          <ac:chgData name="ODL_User 1639903" userId="beaadaaf-4bcd-40b4-ac42-0636097ee0f4" providerId="ADAL" clId="{CD9C2353-0229-40E4-A9FC-9C41538FA32E}" dt="2025-06-04T16:57:12.381" v="13596" actId="1076"/>
          <ac:picMkLst>
            <pc:docMk/>
            <pc:sldMk cId="2152930325" sldId="321"/>
            <ac:picMk id="28" creationId="{2AF08C38-6BF7-CA80-1896-5F80C31CD9D6}"/>
          </ac:picMkLst>
        </pc:picChg>
      </pc:sldChg>
      <pc:sldChg chg="addSp delSp modSp add mod">
        <pc:chgData name="ODL_User 1639903" userId="beaadaaf-4bcd-40b4-ac42-0636097ee0f4" providerId="ADAL" clId="{CD9C2353-0229-40E4-A9FC-9C41538FA32E}" dt="2025-06-05T14:29:56.151" v="17425" actId="403"/>
        <pc:sldMkLst>
          <pc:docMk/>
          <pc:sldMk cId="2581683569" sldId="322"/>
        </pc:sldMkLst>
        <pc:spChg chg="mod">
          <ac:chgData name="ODL_User 1639903" userId="beaadaaf-4bcd-40b4-ac42-0636097ee0f4" providerId="ADAL" clId="{CD9C2353-0229-40E4-A9FC-9C41538FA32E}" dt="2025-06-05T14:29:52.868" v="17415" actId="164"/>
          <ac:spMkLst>
            <pc:docMk/>
            <pc:sldMk cId="2581683569" sldId="322"/>
            <ac:spMk id="34" creationId="{EA663730-A0D3-E5D5-867F-CA356F182B60}"/>
          </ac:spMkLst>
        </pc:spChg>
        <pc:spChg chg="mod">
          <ac:chgData name="ODL_User 1639903" userId="beaadaaf-4bcd-40b4-ac42-0636097ee0f4" providerId="ADAL" clId="{CD9C2353-0229-40E4-A9FC-9C41538FA32E}" dt="2025-06-05T14:29:52.868" v="17415" actId="164"/>
          <ac:spMkLst>
            <pc:docMk/>
            <pc:sldMk cId="2581683569" sldId="322"/>
            <ac:spMk id="35" creationId="{5B2D010D-FBA6-2D88-F900-7A1EF36ADBC5}"/>
          </ac:spMkLst>
        </pc:spChg>
        <pc:spChg chg="mod">
          <ac:chgData name="ODL_User 1639903" userId="beaadaaf-4bcd-40b4-ac42-0636097ee0f4" providerId="ADAL" clId="{CD9C2353-0229-40E4-A9FC-9C41538FA32E}" dt="2025-06-05T14:29:52.868" v="17415" actId="164"/>
          <ac:spMkLst>
            <pc:docMk/>
            <pc:sldMk cId="2581683569" sldId="322"/>
            <ac:spMk id="36" creationId="{85707C32-AF85-55B3-E34D-DD24AF59B3E3}"/>
          </ac:spMkLst>
        </pc:spChg>
        <pc:spChg chg="add mod">
          <ac:chgData name="ODL_User 1639903" userId="beaadaaf-4bcd-40b4-ac42-0636097ee0f4" providerId="ADAL" clId="{CD9C2353-0229-40E4-A9FC-9C41538FA32E}" dt="2025-06-05T14:29:56.151" v="17425" actId="403"/>
          <ac:spMkLst>
            <pc:docMk/>
            <pc:sldMk cId="2581683569" sldId="322"/>
            <ac:spMk id="39" creationId="{4543A35E-3BBF-A6B9-CB2C-3745E363889B}"/>
          </ac:spMkLst>
        </pc:spChg>
        <pc:spChg chg="mod">
          <ac:chgData name="ODL_User 1639903" userId="beaadaaf-4bcd-40b4-ac42-0636097ee0f4" providerId="ADAL" clId="{CD9C2353-0229-40E4-A9FC-9C41538FA32E}" dt="2025-06-05T14:29:52.868" v="17415" actId="164"/>
          <ac:spMkLst>
            <pc:docMk/>
            <pc:sldMk cId="2581683569" sldId="322"/>
            <ac:spMk id="92" creationId="{31FA64B2-A7B5-F67D-FBB3-82E2E0C1E31F}"/>
          </ac:spMkLst>
        </pc:spChg>
        <pc:spChg chg="mod">
          <ac:chgData name="ODL_User 1639903" userId="beaadaaf-4bcd-40b4-ac42-0636097ee0f4" providerId="ADAL" clId="{CD9C2353-0229-40E4-A9FC-9C41538FA32E}" dt="2025-06-05T14:29:52.868" v="17415" actId="164"/>
          <ac:spMkLst>
            <pc:docMk/>
            <pc:sldMk cId="2581683569" sldId="322"/>
            <ac:spMk id="94" creationId="{9936FF45-A390-0F38-EF5B-744790966EC1}"/>
          </ac:spMkLst>
        </pc:spChg>
        <pc:spChg chg="mod">
          <ac:chgData name="ODL_User 1639903" userId="beaadaaf-4bcd-40b4-ac42-0636097ee0f4" providerId="ADAL" clId="{CD9C2353-0229-40E4-A9FC-9C41538FA32E}" dt="2025-06-05T14:29:52.868" v="17415" actId="164"/>
          <ac:spMkLst>
            <pc:docMk/>
            <pc:sldMk cId="2581683569" sldId="322"/>
            <ac:spMk id="95" creationId="{0FBCCEE8-6D6D-E7DE-3F44-0DB58B88046C}"/>
          </ac:spMkLst>
        </pc:spChg>
        <pc:spChg chg="mod">
          <ac:chgData name="ODL_User 1639903" userId="beaadaaf-4bcd-40b4-ac42-0636097ee0f4" providerId="ADAL" clId="{CD9C2353-0229-40E4-A9FC-9C41538FA32E}" dt="2025-06-04T20:50:10.604" v="14258"/>
          <ac:spMkLst>
            <pc:docMk/>
            <pc:sldMk cId="2581683569" sldId="322"/>
            <ac:spMk id="111" creationId="{1E5C483E-AF80-3282-B416-64E60C93EE55}"/>
          </ac:spMkLst>
        </pc:spChg>
        <pc:spChg chg="mod">
          <ac:chgData name="ODL_User 1639903" userId="beaadaaf-4bcd-40b4-ac42-0636097ee0f4" providerId="ADAL" clId="{CD9C2353-0229-40E4-A9FC-9C41538FA32E}" dt="2025-06-04T20:50:10.604" v="14258"/>
          <ac:spMkLst>
            <pc:docMk/>
            <pc:sldMk cId="2581683569" sldId="322"/>
            <ac:spMk id="112" creationId="{5D440840-65A9-7710-528E-C165C6F6F739}"/>
          </ac:spMkLst>
        </pc:spChg>
        <pc:spChg chg="mod">
          <ac:chgData name="ODL_User 1639903" userId="beaadaaf-4bcd-40b4-ac42-0636097ee0f4" providerId="ADAL" clId="{CD9C2353-0229-40E4-A9FC-9C41538FA32E}" dt="2025-06-04T20:50:10.604" v="14258"/>
          <ac:spMkLst>
            <pc:docMk/>
            <pc:sldMk cId="2581683569" sldId="322"/>
            <ac:spMk id="113" creationId="{6C59E41B-6965-F3D0-26AF-FBF5709643DA}"/>
          </ac:spMkLst>
        </pc:spChg>
        <pc:spChg chg="mod">
          <ac:chgData name="ODL_User 1639903" userId="beaadaaf-4bcd-40b4-ac42-0636097ee0f4" providerId="ADAL" clId="{CD9C2353-0229-40E4-A9FC-9C41538FA32E}" dt="2025-06-04T20:50:10.604" v="14258"/>
          <ac:spMkLst>
            <pc:docMk/>
            <pc:sldMk cId="2581683569" sldId="322"/>
            <ac:spMk id="114" creationId="{E759B3BA-5D28-7C25-B910-627A984E41E4}"/>
          </ac:spMkLst>
        </pc:spChg>
        <pc:spChg chg="mod">
          <ac:chgData name="ODL_User 1639903" userId="beaadaaf-4bcd-40b4-ac42-0636097ee0f4" providerId="ADAL" clId="{CD9C2353-0229-40E4-A9FC-9C41538FA32E}" dt="2025-06-04T20:50:10.604" v="14258"/>
          <ac:spMkLst>
            <pc:docMk/>
            <pc:sldMk cId="2581683569" sldId="322"/>
            <ac:spMk id="115" creationId="{1433FACB-CDC7-7975-9763-30BFED4C8A85}"/>
          </ac:spMkLst>
        </pc:spChg>
        <pc:spChg chg="mod">
          <ac:chgData name="ODL_User 1639903" userId="beaadaaf-4bcd-40b4-ac42-0636097ee0f4" providerId="ADAL" clId="{CD9C2353-0229-40E4-A9FC-9C41538FA32E}" dt="2025-06-04T20:50:10.604" v="14258"/>
          <ac:spMkLst>
            <pc:docMk/>
            <pc:sldMk cId="2581683569" sldId="322"/>
            <ac:spMk id="116" creationId="{D45F21A2-729F-F1AC-D261-81D64AF1D919}"/>
          </ac:spMkLst>
        </pc:spChg>
        <pc:spChg chg="mod">
          <ac:chgData name="ODL_User 1639903" userId="beaadaaf-4bcd-40b4-ac42-0636097ee0f4" providerId="ADAL" clId="{CD9C2353-0229-40E4-A9FC-9C41538FA32E}" dt="2025-06-04T20:50:10.604" v="14258"/>
          <ac:spMkLst>
            <pc:docMk/>
            <pc:sldMk cId="2581683569" sldId="322"/>
            <ac:spMk id="119" creationId="{8AE78ED1-89A8-D3FF-047E-AB1BA330709C}"/>
          </ac:spMkLst>
        </pc:spChg>
        <pc:spChg chg="mod">
          <ac:chgData name="ODL_User 1639903" userId="beaadaaf-4bcd-40b4-ac42-0636097ee0f4" providerId="ADAL" clId="{CD9C2353-0229-40E4-A9FC-9C41538FA32E}" dt="2025-06-04T20:50:10.604" v="14258"/>
          <ac:spMkLst>
            <pc:docMk/>
            <pc:sldMk cId="2581683569" sldId="322"/>
            <ac:spMk id="125" creationId="{07D86884-35EE-711E-5397-9CE6615E8FAE}"/>
          </ac:spMkLst>
        </pc:spChg>
        <pc:spChg chg="mod">
          <ac:chgData name="ODL_User 1639903" userId="beaadaaf-4bcd-40b4-ac42-0636097ee0f4" providerId="ADAL" clId="{CD9C2353-0229-40E4-A9FC-9C41538FA32E}" dt="2025-06-04T20:50:10.604" v="14258"/>
          <ac:spMkLst>
            <pc:docMk/>
            <pc:sldMk cId="2581683569" sldId="322"/>
            <ac:spMk id="127" creationId="{A632F873-9B70-D2DB-24A6-EF43C470600E}"/>
          </ac:spMkLst>
        </pc:spChg>
        <pc:spChg chg="mod">
          <ac:chgData name="ODL_User 1639903" userId="beaadaaf-4bcd-40b4-ac42-0636097ee0f4" providerId="ADAL" clId="{CD9C2353-0229-40E4-A9FC-9C41538FA32E}" dt="2025-06-04T20:50:10.604" v="14258"/>
          <ac:spMkLst>
            <pc:docMk/>
            <pc:sldMk cId="2581683569" sldId="322"/>
            <ac:spMk id="128" creationId="{A9321DD3-82EA-C3F5-F446-4652E261D490}"/>
          </ac:spMkLst>
        </pc:spChg>
        <pc:spChg chg="add mod">
          <ac:chgData name="ODL_User 1639903" userId="beaadaaf-4bcd-40b4-ac42-0636097ee0f4" providerId="ADAL" clId="{CD9C2353-0229-40E4-A9FC-9C41538FA32E}" dt="2025-06-04T20:53:26.735" v="14547"/>
          <ac:spMkLst>
            <pc:docMk/>
            <pc:sldMk cId="2581683569" sldId="322"/>
            <ac:spMk id="129" creationId="{5F7A0A12-A081-437E-234C-D5345FE18E07}"/>
          </ac:spMkLst>
        </pc:spChg>
        <pc:grpChg chg="add del">
          <ac:chgData name="ODL_User 1639903" userId="beaadaaf-4bcd-40b4-ac42-0636097ee0f4" providerId="ADAL" clId="{CD9C2353-0229-40E4-A9FC-9C41538FA32E}" dt="2025-06-04T20:49:46.489" v="14179" actId="478"/>
          <ac:grpSpMkLst>
            <pc:docMk/>
            <pc:sldMk cId="2581683569" sldId="322"/>
            <ac:grpSpMk id="26" creationId="{3C0E3A2F-96FA-D136-3526-8530151A0A58}"/>
          </ac:grpSpMkLst>
        </pc:grpChg>
        <pc:grpChg chg="mod">
          <ac:chgData name="ODL_User 1639903" userId="beaadaaf-4bcd-40b4-ac42-0636097ee0f4" providerId="ADAL" clId="{CD9C2353-0229-40E4-A9FC-9C41538FA32E}" dt="2025-06-05T14:29:52.868" v="17415" actId="164"/>
          <ac:grpSpMkLst>
            <pc:docMk/>
            <pc:sldMk cId="2581683569" sldId="322"/>
            <ac:grpSpMk id="91" creationId="{5CAE67D9-8671-B7D1-430C-350199110770}"/>
          </ac:grpSpMkLst>
        </pc:grpChg>
        <pc:grpChg chg="mod">
          <ac:chgData name="ODL_User 1639903" userId="beaadaaf-4bcd-40b4-ac42-0636097ee0f4" providerId="ADAL" clId="{CD9C2353-0229-40E4-A9FC-9C41538FA32E}" dt="2025-06-05T14:29:52.868" v="17415" actId="164"/>
          <ac:grpSpMkLst>
            <pc:docMk/>
            <pc:sldMk cId="2581683569" sldId="322"/>
            <ac:grpSpMk id="93" creationId="{EA16E90D-6688-0120-C586-687CD9C60E7E}"/>
          </ac:grpSpMkLst>
        </pc:grpChg>
        <pc:grpChg chg="mod">
          <ac:chgData name="ODL_User 1639903" userId="beaadaaf-4bcd-40b4-ac42-0636097ee0f4" providerId="ADAL" clId="{CD9C2353-0229-40E4-A9FC-9C41538FA32E}" dt="2025-06-04T20:50:12.771" v="14296" actId="1036"/>
          <ac:grpSpMkLst>
            <pc:docMk/>
            <pc:sldMk cId="2581683569" sldId="322"/>
            <ac:grpSpMk id="110" creationId="{4A9E6691-F72E-E0E7-9819-19891D17E720}"/>
          </ac:grpSpMkLst>
        </pc:grpChg>
      </pc:sldChg>
      <pc:sldChg chg="addSp delSp modSp add del mod">
        <pc:chgData name="ODL_User 1639903" userId="beaadaaf-4bcd-40b4-ac42-0636097ee0f4" providerId="ADAL" clId="{CD9C2353-0229-40E4-A9FC-9C41538FA32E}" dt="2025-06-04T20:48:07.692" v="13921" actId="47"/>
        <pc:sldMkLst>
          <pc:docMk/>
          <pc:sldMk cId="2599436133" sldId="322"/>
        </pc:sldMkLst>
      </pc:sldChg>
      <pc:sldChg chg="addSp modSp add mod">
        <pc:chgData name="ODL_User 1639903" userId="beaadaaf-4bcd-40b4-ac42-0636097ee0f4" providerId="ADAL" clId="{CD9C2353-0229-40E4-A9FC-9C41538FA32E}" dt="2025-06-04T20:55:46.756" v="14650" actId="1038"/>
        <pc:sldMkLst>
          <pc:docMk/>
          <pc:sldMk cId="25800189" sldId="323"/>
        </pc:sldMkLst>
        <pc:spChg chg="add mod">
          <ac:chgData name="ODL_User 1639903" userId="beaadaaf-4bcd-40b4-ac42-0636097ee0f4" providerId="ADAL" clId="{CD9C2353-0229-40E4-A9FC-9C41538FA32E}" dt="2025-06-04T20:53:22.535" v="14546"/>
          <ac:spMkLst>
            <pc:docMk/>
            <pc:sldMk cId="25800189" sldId="323"/>
            <ac:spMk id="2" creationId="{C7483A99-6EE4-8E4D-33A7-48DD540622DE}"/>
          </ac:spMkLst>
        </pc:spChg>
        <pc:spChg chg="add mod">
          <ac:chgData name="ODL_User 1639903" userId="beaadaaf-4bcd-40b4-ac42-0636097ee0f4" providerId="ADAL" clId="{CD9C2353-0229-40E4-A9FC-9C41538FA32E}" dt="2025-06-04T20:55:46.756" v="14650" actId="1038"/>
          <ac:spMkLst>
            <pc:docMk/>
            <pc:sldMk cId="25800189" sldId="323"/>
            <ac:spMk id="3" creationId="{2F3B4797-C125-DAD6-2BED-40AA62AB1E00}"/>
          </ac:spMkLst>
        </pc:spChg>
        <pc:spChg chg="mod">
          <ac:chgData name="ODL_User 1639903" userId="beaadaaf-4bcd-40b4-ac42-0636097ee0f4" providerId="ADAL" clId="{CD9C2353-0229-40E4-A9FC-9C41538FA32E}" dt="2025-06-04T20:54:55.894" v="14572" actId="1036"/>
          <ac:spMkLst>
            <pc:docMk/>
            <pc:sldMk cId="25800189" sldId="323"/>
            <ac:spMk id="39" creationId="{8EFEEC98-7ADC-D620-A87A-FF1FD3895A08}"/>
          </ac:spMkLst>
        </pc:spChg>
      </pc:sldChg>
      <pc:sldChg chg="addSp modSp add mod">
        <pc:chgData name="ODL_User 1639903" userId="beaadaaf-4bcd-40b4-ac42-0636097ee0f4" providerId="ADAL" clId="{CD9C2353-0229-40E4-A9FC-9C41538FA32E}" dt="2025-06-04T20:56:03.511" v="14689" actId="1036"/>
        <pc:sldMkLst>
          <pc:docMk/>
          <pc:sldMk cId="1825128808" sldId="324"/>
        </pc:sldMkLst>
        <pc:spChg chg="mod">
          <ac:chgData name="ODL_User 1639903" userId="beaadaaf-4bcd-40b4-ac42-0636097ee0f4" providerId="ADAL" clId="{CD9C2353-0229-40E4-A9FC-9C41538FA32E}" dt="2025-06-04T20:52:19.370" v="14485" actId="1036"/>
          <ac:spMkLst>
            <pc:docMk/>
            <pc:sldMk cId="1825128808" sldId="324"/>
            <ac:spMk id="2" creationId="{4FD1169F-C2F6-0F12-2A92-3247465E9FFE}"/>
          </ac:spMkLst>
        </pc:spChg>
        <pc:spChg chg="add mod">
          <ac:chgData name="ODL_User 1639903" userId="beaadaaf-4bcd-40b4-ac42-0636097ee0f4" providerId="ADAL" clId="{CD9C2353-0229-40E4-A9FC-9C41538FA32E}" dt="2025-06-04T20:55:34.632" v="14580" actId="1038"/>
          <ac:spMkLst>
            <pc:docMk/>
            <pc:sldMk cId="1825128808" sldId="324"/>
            <ac:spMk id="3" creationId="{0475C900-25FC-F498-C8DE-2DCF88B64179}"/>
          </ac:spMkLst>
        </pc:spChg>
        <pc:spChg chg="add mod">
          <ac:chgData name="ODL_User 1639903" userId="beaadaaf-4bcd-40b4-ac42-0636097ee0f4" providerId="ADAL" clId="{CD9C2353-0229-40E4-A9FC-9C41538FA32E}" dt="2025-06-04T20:56:03.511" v="14689" actId="1036"/>
          <ac:spMkLst>
            <pc:docMk/>
            <pc:sldMk cId="1825128808" sldId="324"/>
            <ac:spMk id="4" creationId="{269A14EA-714B-0BFF-C6B0-C80EE36DB5D6}"/>
          </ac:spMkLst>
        </pc:spChg>
      </pc:sldChg>
      <pc:sldChg chg="addSp delSp modSp add del mod ord modTransition delAnim modAnim">
        <pc:chgData name="ODL_User 1639903" userId="beaadaaf-4bcd-40b4-ac42-0636097ee0f4" providerId="ADAL" clId="{CD9C2353-0229-40E4-A9FC-9C41538FA32E}" dt="2025-06-04T21:20:36.237" v="15384" actId="47"/>
        <pc:sldMkLst>
          <pc:docMk/>
          <pc:sldMk cId="908300409" sldId="325"/>
        </pc:sldMkLst>
      </pc:sldChg>
      <pc:sldChg chg="addSp delSp modSp add mod ord">
        <pc:chgData name="ODL_User 1639903" userId="beaadaaf-4bcd-40b4-ac42-0636097ee0f4" providerId="ADAL" clId="{CD9C2353-0229-40E4-A9FC-9C41538FA32E}" dt="2025-06-05T14:43:29.020" v="17655" actId="1038"/>
        <pc:sldMkLst>
          <pc:docMk/>
          <pc:sldMk cId="3976227247" sldId="325"/>
        </pc:sldMkLst>
        <pc:spChg chg="add mod">
          <ac:chgData name="ODL_User 1639903" userId="beaadaaf-4bcd-40b4-ac42-0636097ee0f4" providerId="ADAL" clId="{CD9C2353-0229-40E4-A9FC-9C41538FA32E}" dt="2025-06-05T12:01:06.042" v="16186" actId="1037"/>
          <ac:spMkLst>
            <pc:docMk/>
            <pc:sldMk cId="3976227247" sldId="325"/>
            <ac:spMk id="3" creationId="{E0D890A2-D5A6-4B5A-8CE2-C492A0A928D8}"/>
          </ac:spMkLst>
        </pc:spChg>
        <pc:spChg chg="mod topLvl">
          <ac:chgData name="ODL_User 1639903" userId="beaadaaf-4bcd-40b4-ac42-0636097ee0f4" providerId="ADAL" clId="{CD9C2353-0229-40E4-A9FC-9C41538FA32E}" dt="2025-06-05T11:15:33.295" v="15942" actId="1076"/>
          <ac:spMkLst>
            <pc:docMk/>
            <pc:sldMk cId="3976227247" sldId="325"/>
            <ac:spMk id="9" creationId="{1A349D81-3CD0-A8DB-2643-BB6B7D0D4DA8}"/>
          </ac:spMkLst>
        </pc:spChg>
        <pc:spChg chg="mod">
          <ac:chgData name="ODL_User 1639903" userId="beaadaaf-4bcd-40b4-ac42-0636097ee0f4" providerId="ADAL" clId="{CD9C2353-0229-40E4-A9FC-9C41538FA32E}" dt="2025-06-05T12:27:37.420" v="16923"/>
          <ac:spMkLst>
            <pc:docMk/>
            <pc:sldMk cId="3976227247" sldId="325"/>
            <ac:spMk id="27" creationId="{3C6FB407-FCF1-A1E7-65CE-B530E321BBA3}"/>
          </ac:spMkLst>
        </pc:spChg>
        <pc:spChg chg="add del">
          <ac:chgData name="ODL_User 1639903" userId="beaadaaf-4bcd-40b4-ac42-0636097ee0f4" providerId="ADAL" clId="{CD9C2353-0229-40E4-A9FC-9C41538FA32E}" dt="2025-06-05T12:27:26.336" v="16858" actId="478"/>
          <ac:spMkLst>
            <pc:docMk/>
            <pc:sldMk cId="3976227247" sldId="325"/>
            <ac:spMk id="28" creationId="{C2885EA2-9700-99EA-56E9-EF65AB860040}"/>
          </ac:spMkLst>
        </pc:spChg>
        <pc:spChg chg="mod">
          <ac:chgData name="ODL_User 1639903" userId="beaadaaf-4bcd-40b4-ac42-0636097ee0f4" providerId="ADAL" clId="{CD9C2353-0229-40E4-A9FC-9C41538FA32E}" dt="2025-06-05T11:13:18.947" v="15742" actId="1076"/>
          <ac:spMkLst>
            <pc:docMk/>
            <pc:sldMk cId="3976227247" sldId="325"/>
            <ac:spMk id="29" creationId="{BCE957B8-6812-77AF-0190-28F51A7F6E67}"/>
          </ac:spMkLst>
        </pc:spChg>
        <pc:spChg chg="mod">
          <ac:chgData name="ODL_User 1639903" userId="beaadaaf-4bcd-40b4-ac42-0636097ee0f4" providerId="ADAL" clId="{CD9C2353-0229-40E4-A9FC-9C41538FA32E}" dt="2025-06-05T12:27:37.420" v="16923"/>
          <ac:spMkLst>
            <pc:docMk/>
            <pc:sldMk cId="3976227247" sldId="325"/>
            <ac:spMk id="65" creationId="{13D0EEA5-EB1D-3666-C531-FD2CA58451FE}"/>
          </ac:spMkLst>
        </pc:spChg>
        <pc:spChg chg="add mod">
          <ac:chgData name="ODL_User 1639903" userId="beaadaaf-4bcd-40b4-ac42-0636097ee0f4" providerId="ADAL" clId="{CD9C2353-0229-40E4-A9FC-9C41538FA32E}" dt="2025-06-05T12:27:37.420" v="16923"/>
          <ac:spMkLst>
            <pc:docMk/>
            <pc:sldMk cId="3976227247" sldId="325"/>
            <ac:spMk id="66" creationId="{99C31BEF-E7CF-7C3A-4F01-5AAAF99F859B}"/>
          </ac:spMkLst>
        </pc:spChg>
        <pc:spChg chg="add mod">
          <ac:chgData name="ODL_User 1639903" userId="beaadaaf-4bcd-40b4-ac42-0636097ee0f4" providerId="ADAL" clId="{CD9C2353-0229-40E4-A9FC-9C41538FA32E}" dt="2025-06-05T11:13:35.361" v="15793" actId="1038"/>
          <ac:spMkLst>
            <pc:docMk/>
            <pc:sldMk cId="3976227247" sldId="325"/>
            <ac:spMk id="67" creationId="{5401C0C8-45E4-34FA-1678-245A9F5BD267}"/>
          </ac:spMkLst>
        </pc:spChg>
        <pc:spChg chg="add mod">
          <ac:chgData name="ODL_User 1639903" userId="beaadaaf-4bcd-40b4-ac42-0636097ee0f4" providerId="ADAL" clId="{CD9C2353-0229-40E4-A9FC-9C41538FA32E}" dt="2025-06-05T11:13:35.361" v="15793" actId="1038"/>
          <ac:spMkLst>
            <pc:docMk/>
            <pc:sldMk cId="3976227247" sldId="325"/>
            <ac:spMk id="68" creationId="{2D98B373-1DA5-E1D0-3D38-612F5D84CA13}"/>
          </ac:spMkLst>
        </pc:spChg>
        <pc:spChg chg="add mod">
          <ac:chgData name="ODL_User 1639903" userId="beaadaaf-4bcd-40b4-ac42-0636097ee0f4" providerId="ADAL" clId="{CD9C2353-0229-40E4-A9FC-9C41538FA32E}" dt="2025-06-05T11:14:41.794" v="15865" actId="1038"/>
          <ac:spMkLst>
            <pc:docMk/>
            <pc:sldMk cId="3976227247" sldId="325"/>
            <ac:spMk id="69" creationId="{F4417B31-D925-563D-F01B-3442BCD199E4}"/>
          </ac:spMkLst>
        </pc:spChg>
        <pc:spChg chg="add mod">
          <ac:chgData name="ODL_User 1639903" userId="beaadaaf-4bcd-40b4-ac42-0636097ee0f4" providerId="ADAL" clId="{CD9C2353-0229-40E4-A9FC-9C41538FA32E}" dt="2025-06-05T11:14:41.794" v="15865" actId="1038"/>
          <ac:spMkLst>
            <pc:docMk/>
            <pc:sldMk cId="3976227247" sldId="325"/>
            <ac:spMk id="70" creationId="{6B04AC90-FB01-CC58-EC0E-F22EACD40785}"/>
          </ac:spMkLst>
        </pc:spChg>
        <pc:spChg chg="add mod">
          <ac:chgData name="ODL_User 1639903" userId="beaadaaf-4bcd-40b4-ac42-0636097ee0f4" providerId="ADAL" clId="{CD9C2353-0229-40E4-A9FC-9C41538FA32E}" dt="2025-06-05T11:14:41.794" v="15865" actId="1038"/>
          <ac:spMkLst>
            <pc:docMk/>
            <pc:sldMk cId="3976227247" sldId="325"/>
            <ac:spMk id="72" creationId="{2903A463-649A-C8A1-FC71-BBCAFBEB202F}"/>
          </ac:spMkLst>
        </pc:spChg>
        <pc:spChg chg="mod">
          <ac:chgData name="ODL_User 1639903" userId="beaadaaf-4bcd-40b4-ac42-0636097ee0f4" providerId="ADAL" clId="{CD9C2353-0229-40E4-A9FC-9C41538FA32E}" dt="2025-06-05T11:15:03.468" v="15866"/>
          <ac:spMkLst>
            <pc:docMk/>
            <pc:sldMk cId="3976227247" sldId="325"/>
            <ac:spMk id="75" creationId="{2F786F13-51DE-D215-DCCE-C932F60C2CFF}"/>
          </ac:spMkLst>
        </pc:spChg>
        <pc:spChg chg="mod">
          <ac:chgData name="ODL_User 1639903" userId="beaadaaf-4bcd-40b4-ac42-0636097ee0f4" providerId="ADAL" clId="{CD9C2353-0229-40E4-A9FC-9C41538FA32E}" dt="2025-06-05T11:15:03.468" v="15866"/>
          <ac:spMkLst>
            <pc:docMk/>
            <pc:sldMk cId="3976227247" sldId="325"/>
            <ac:spMk id="76" creationId="{5D325461-066B-029F-1F5D-F06604D074BE}"/>
          </ac:spMkLst>
        </pc:spChg>
        <pc:spChg chg="add del mod">
          <ac:chgData name="ODL_User 1639903" userId="beaadaaf-4bcd-40b4-ac42-0636097ee0f4" providerId="ADAL" clId="{CD9C2353-0229-40E4-A9FC-9C41538FA32E}" dt="2025-06-05T12:27:26.428" v="16861" actId="478"/>
          <ac:spMkLst>
            <pc:docMk/>
            <pc:sldMk cId="3976227247" sldId="325"/>
            <ac:spMk id="77" creationId="{9FFCC9F0-0EAB-BEE7-F222-7F7CB8394403}"/>
          </ac:spMkLst>
        </pc:spChg>
        <pc:spChg chg="mod">
          <ac:chgData name="ODL_User 1639903" userId="beaadaaf-4bcd-40b4-ac42-0636097ee0f4" providerId="ADAL" clId="{CD9C2353-0229-40E4-A9FC-9C41538FA32E}" dt="2025-06-05T11:15:03.468" v="15866"/>
          <ac:spMkLst>
            <pc:docMk/>
            <pc:sldMk cId="3976227247" sldId="325"/>
            <ac:spMk id="79" creationId="{F36261D8-984E-2470-1F5B-F2B878901025}"/>
          </ac:spMkLst>
        </pc:spChg>
        <pc:spChg chg="mod">
          <ac:chgData name="ODL_User 1639903" userId="beaadaaf-4bcd-40b4-ac42-0636097ee0f4" providerId="ADAL" clId="{CD9C2353-0229-40E4-A9FC-9C41538FA32E}" dt="2025-06-05T11:15:03.468" v="15866"/>
          <ac:spMkLst>
            <pc:docMk/>
            <pc:sldMk cId="3976227247" sldId="325"/>
            <ac:spMk id="80" creationId="{0124C025-36F5-FCD5-E224-7CA41D6C679C}"/>
          </ac:spMkLst>
        </pc:spChg>
        <pc:spChg chg="add mod">
          <ac:chgData name="ODL_User 1639903" userId="beaadaaf-4bcd-40b4-ac42-0636097ee0f4" providerId="ADAL" clId="{CD9C2353-0229-40E4-A9FC-9C41538FA32E}" dt="2025-06-05T12:27:37.420" v="16923"/>
          <ac:spMkLst>
            <pc:docMk/>
            <pc:sldMk cId="3976227247" sldId="325"/>
            <ac:spMk id="81" creationId="{7A762F70-FEA1-A8CD-2291-6868F7BBAAEE}"/>
          </ac:spMkLst>
        </pc:spChg>
        <pc:spChg chg="add mod">
          <ac:chgData name="ODL_User 1639903" userId="beaadaaf-4bcd-40b4-ac42-0636097ee0f4" providerId="ADAL" clId="{CD9C2353-0229-40E4-A9FC-9C41538FA32E}" dt="2025-06-05T12:27:58.254" v="17049" actId="1037"/>
          <ac:spMkLst>
            <pc:docMk/>
            <pc:sldMk cId="3976227247" sldId="325"/>
            <ac:spMk id="82" creationId="{F805D272-11AF-B929-4BEE-BCB3630A1978}"/>
          </ac:spMkLst>
        </pc:spChg>
        <pc:spChg chg="add mod">
          <ac:chgData name="ODL_User 1639903" userId="beaadaaf-4bcd-40b4-ac42-0636097ee0f4" providerId="ADAL" clId="{CD9C2353-0229-40E4-A9FC-9C41538FA32E}" dt="2025-06-05T12:27:58.254" v="17049" actId="1037"/>
          <ac:spMkLst>
            <pc:docMk/>
            <pc:sldMk cId="3976227247" sldId="325"/>
            <ac:spMk id="83" creationId="{C783F149-EAA4-2E54-234C-74896C0B3268}"/>
          </ac:spMkLst>
        </pc:spChg>
        <pc:spChg chg="add mod">
          <ac:chgData name="ODL_User 1639903" userId="beaadaaf-4bcd-40b4-ac42-0636097ee0f4" providerId="ADAL" clId="{CD9C2353-0229-40E4-A9FC-9C41538FA32E}" dt="2025-06-05T12:27:58.254" v="17049" actId="1037"/>
          <ac:spMkLst>
            <pc:docMk/>
            <pc:sldMk cId="3976227247" sldId="325"/>
            <ac:spMk id="84" creationId="{690A8E74-62DA-0322-3CA9-21FFD682E7EC}"/>
          </ac:spMkLst>
        </pc:spChg>
        <pc:spChg chg="add mod">
          <ac:chgData name="ODL_User 1639903" userId="beaadaaf-4bcd-40b4-ac42-0636097ee0f4" providerId="ADAL" clId="{CD9C2353-0229-40E4-A9FC-9C41538FA32E}" dt="2025-06-05T14:43:29.020" v="17655" actId="1038"/>
          <ac:spMkLst>
            <pc:docMk/>
            <pc:sldMk cId="3976227247" sldId="325"/>
            <ac:spMk id="88" creationId="{E371C2DE-F62B-BD0F-D7F1-679C27FF9E9A}"/>
          </ac:spMkLst>
        </pc:spChg>
        <pc:grpChg chg="add mod">
          <ac:chgData name="ODL_User 1639903" userId="beaadaaf-4bcd-40b4-ac42-0636097ee0f4" providerId="ADAL" clId="{CD9C2353-0229-40E4-A9FC-9C41538FA32E}" dt="2025-06-05T12:27:37.420" v="16923"/>
          <ac:grpSpMkLst>
            <pc:docMk/>
            <pc:sldMk cId="3976227247" sldId="325"/>
            <ac:grpSpMk id="25" creationId="{251E0839-2B26-A88D-0110-63B7F9D1F960}"/>
          </ac:grpSpMkLst>
        </pc:grpChg>
        <pc:grpChg chg="add del">
          <ac:chgData name="ODL_User 1639903" userId="beaadaaf-4bcd-40b4-ac42-0636097ee0f4" providerId="ADAL" clId="{CD9C2353-0229-40E4-A9FC-9C41538FA32E}" dt="2025-06-05T12:27:26.376" v="16859" actId="478"/>
          <ac:grpSpMkLst>
            <pc:docMk/>
            <pc:sldMk cId="3976227247" sldId="325"/>
            <ac:grpSpMk id="59" creationId="{3A85A20A-424E-B655-4B3E-14E69BBC2513}"/>
          </ac:grpSpMkLst>
        </pc:grpChg>
        <pc:grpChg chg="add del mod">
          <ac:chgData name="ODL_User 1639903" userId="beaadaaf-4bcd-40b4-ac42-0636097ee0f4" providerId="ADAL" clId="{CD9C2353-0229-40E4-A9FC-9C41538FA32E}" dt="2025-06-05T12:27:26.401" v="16860" actId="478"/>
          <ac:grpSpMkLst>
            <pc:docMk/>
            <pc:sldMk cId="3976227247" sldId="325"/>
            <ac:grpSpMk id="74" creationId="{04CB1200-3E01-EB43-BE75-5DE7E7398E96}"/>
          </ac:grpSpMkLst>
        </pc:grpChg>
        <pc:grpChg chg="add del mod">
          <ac:chgData name="ODL_User 1639903" userId="beaadaaf-4bcd-40b4-ac42-0636097ee0f4" providerId="ADAL" clId="{CD9C2353-0229-40E4-A9FC-9C41538FA32E}" dt="2025-06-05T12:27:26.428" v="16861" actId="478"/>
          <ac:grpSpMkLst>
            <pc:docMk/>
            <pc:sldMk cId="3976227247" sldId="325"/>
            <ac:grpSpMk id="78" creationId="{E985AEB1-AFA9-6ED0-FCD8-5FACE3742A8E}"/>
          </ac:grpSpMkLst>
        </pc:grpChg>
        <pc:picChg chg="add mod">
          <ac:chgData name="ODL_User 1639903" userId="beaadaaf-4bcd-40b4-ac42-0636097ee0f4" providerId="ADAL" clId="{CD9C2353-0229-40E4-A9FC-9C41538FA32E}" dt="2025-06-05T11:14:41.794" v="15865" actId="1038"/>
          <ac:picMkLst>
            <pc:docMk/>
            <pc:sldMk cId="3976227247" sldId="325"/>
            <ac:picMk id="73" creationId="{222DAA9D-17BB-8142-48DD-86BF3815BC62}"/>
          </ac:picMkLst>
        </pc:picChg>
        <pc:picChg chg="add mod">
          <ac:chgData name="ODL_User 1639903" userId="beaadaaf-4bcd-40b4-ac42-0636097ee0f4" providerId="ADAL" clId="{CD9C2353-0229-40E4-A9FC-9C41538FA32E}" dt="2025-06-05T12:27:58.254" v="17049" actId="1037"/>
          <ac:picMkLst>
            <pc:docMk/>
            <pc:sldMk cId="3976227247" sldId="325"/>
            <ac:picMk id="85" creationId="{E02DA952-826F-B613-C78F-A30D145554B9}"/>
          </ac:picMkLst>
        </pc:picChg>
        <pc:picChg chg="add mod">
          <ac:chgData name="ODL_User 1639903" userId="beaadaaf-4bcd-40b4-ac42-0636097ee0f4" providerId="ADAL" clId="{CD9C2353-0229-40E4-A9FC-9C41538FA32E}" dt="2025-06-05T14:43:29.020" v="17655" actId="1038"/>
          <ac:picMkLst>
            <pc:docMk/>
            <pc:sldMk cId="3976227247" sldId="325"/>
            <ac:picMk id="89" creationId="{9F349BC5-6827-2699-C8B5-9AB3FE434444}"/>
          </ac:picMkLst>
        </pc:picChg>
        <pc:cxnChg chg="add mod">
          <ac:chgData name="ODL_User 1639903" userId="beaadaaf-4bcd-40b4-ac42-0636097ee0f4" providerId="ADAL" clId="{CD9C2353-0229-40E4-A9FC-9C41538FA32E}" dt="2025-06-05T11:14:41.794" v="15865" actId="1038"/>
          <ac:cxnSpMkLst>
            <pc:docMk/>
            <pc:sldMk cId="3976227247" sldId="325"/>
            <ac:cxnSpMk id="71" creationId="{9B265ECD-B37F-6926-C458-79355CB0CF75}"/>
          </ac:cxnSpMkLst>
        </pc:cxnChg>
      </pc:sldChg>
      <pc:sldChg chg="addSp delSp modSp add mod">
        <pc:chgData name="ODL_User 1639903" userId="beaadaaf-4bcd-40b4-ac42-0636097ee0f4" providerId="ADAL" clId="{CD9C2353-0229-40E4-A9FC-9C41538FA32E}" dt="2025-06-08T17:29:00.820" v="18889" actId="1038"/>
        <pc:sldMkLst>
          <pc:docMk/>
          <pc:sldMk cId="432047341" sldId="326"/>
        </pc:sldMkLst>
        <pc:spChg chg="mod">
          <ac:chgData name="ODL_User 1639903" userId="beaadaaf-4bcd-40b4-ac42-0636097ee0f4" providerId="ADAL" clId="{CD9C2353-0229-40E4-A9FC-9C41538FA32E}" dt="2025-06-05T11:19:13.087" v="16037" actId="1076"/>
          <ac:spMkLst>
            <pc:docMk/>
            <pc:sldMk cId="432047341" sldId="326"/>
            <ac:spMk id="2" creationId="{A080597F-B03D-FFF0-B427-AF55941EF3F6}"/>
          </ac:spMkLst>
        </pc:spChg>
        <pc:spChg chg="add mod">
          <ac:chgData name="ODL_User 1639903" userId="beaadaaf-4bcd-40b4-ac42-0636097ee0f4" providerId="ADAL" clId="{CD9C2353-0229-40E4-A9FC-9C41538FA32E}" dt="2025-06-05T14:43:01.534" v="17536" actId="20577"/>
          <ac:spMkLst>
            <pc:docMk/>
            <pc:sldMk cId="432047341" sldId="326"/>
            <ac:spMk id="3" creationId="{C403C1BC-FC39-814C-41FD-34591380A1C5}"/>
          </ac:spMkLst>
        </pc:spChg>
        <pc:spChg chg="mod">
          <ac:chgData name="ODL_User 1639903" userId="beaadaaf-4bcd-40b4-ac42-0636097ee0f4" providerId="ADAL" clId="{CD9C2353-0229-40E4-A9FC-9C41538FA32E}" dt="2025-06-05T14:44:52.018" v="17823" actId="2711"/>
          <ac:spMkLst>
            <pc:docMk/>
            <pc:sldMk cId="432047341" sldId="326"/>
            <ac:spMk id="9" creationId="{422B9AEE-777C-30F8-7691-69AB5927FE93}"/>
          </ac:spMkLst>
        </pc:spChg>
        <pc:spChg chg="add mod">
          <ac:chgData name="ODL_User 1639903" userId="beaadaaf-4bcd-40b4-ac42-0636097ee0f4" providerId="ADAL" clId="{CD9C2353-0229-40E4-A9FC-9C41538FA32E}" dt="2025-06-08T17:20:48.027" v="18376" actId="1037"/>
          <ac:spMkLst>
            <pc:docMk/>
            <pc:sldMk cId="432047341" sldId="326"/>
            <ac:spMk id="25" creationId="{98D38111-E0B4-B364-7947-4C97E52E9B24}"/>
          </ac:spMkLst>
        </pc:spChg>
        <pc:spChg chg="add mod">
          <ac:chgData name="ODL_User 1639903" userId="beaadaaf-4bcd-40b4-ac42-0636097ee0f4" providerId="ADAL" clId="{CD9C2353-0229-40E4-A9FC-9C41538FA32E}" dt="2025-06-08T17:24:21.905" v="18650" actId="1037"/>
          <ac:spMkLst>
            <pc:docMk/>
            <pc:sldMk cId="432047341" sldId="326"/>
            <ac:spMk id="26" creationId="{7DE6084A-EFA5-06ED-70E4-4B428551C179}"/>
          </ac:spMkLst>
        </pc:spChg>
        <pc:spChg chg="add mod">
          <ac:chgData name="ODL_User 1639903" userId="beaadaaf-4bcd-40b4-ac42-0636097ee0f4" providerId="ADAL" clId="{CD9C2353-0229-40E4-A9FC-9C41538FA32E}" dt="2025-06-08T17:29:00.820" v="18889" actId="1038"/>
          <ac:spMkLst>
            <pc:docMk/>
            <pc:sldMk cId="432047341" sldId="326"/>
            <ac:spMk id="27" creationId="{4884E2DF-2F3D-EEC3-CFB5-A0D6EBCBE178}"/>
          </ac:spMkLst>
        </pc:spChg>
        <pc:spChg chg="mod">
          <ac:chgData name="ODL_User 1639903" userId="beaadaaf-4bcd-40b4-ac42-0636097ee0f4" providerId="ADAL" clId="{CD9C2353-0229-40E4-A9FC-9C41538FA32E}" dt="2025-06-05T12:25:41.792" v="16654"/>
          <ac:spMkLst>
            <pc:docMk/>
            <pc:sldMk cId="432047341" sldId="326"/>
            <ac:spMk id="62" creationId="{5603B62F-18D6-0F0D-76A3-CF013387DCA0}"/>
          </ac:spMkLst>
        </pc:spChg>
        <pc:spChg chg="mod">
          <ac:chgData name="ODL_User 1639903" userId="beaadaaf-4bcd-40b4-ac42-0636097ee0f4" providerId="ADAL" clId="{CD9C2353-0229-40E4-A9FC-9C41538FA32E}" dt="2025-06-05T12:25:41.792" v="16654"/>
          <ac:spMkLst>
            <pc:docMk/>
            <pc:sldMk cId="432047341" sldId="326"/>
            <ac:spMk id="64" creationId="{D7539486-A4A2-8720-3EB9-0D040FC154DA}"/>
          </ac:spMkLst>
        </pc:spChg>
        <pc:spChg chg="add mod">
          <ac:chgData name="ODL_User 1639903" userId="beaadaaf-4bcd-40b4-ac42-0636097ee0f4" providerId="ADAL" clId="{CD9C2353-0229-40E4-A9FC-9C41538FA32E}" dt="2025-06-05T12:27:34.864" v="16922" actId="1036"/>
          <ac:spMkLst>
            <pc:docMk/>
            <pc:sldMk cId="432047341" sldId="326"/>
            <ac:spMk id="65" creationId="{D8B987B5-C093-D4AB-1FFA-FF31C0B3B345}"/>
          </ac:spMkLst>
        </pc:spChg>
        <pc:spChg chg="add mod">
          <ac:chgData name="ODL_User 1639903" userId="beaadaaf-4bcd-40b4-ac42-0636097ee0f4" providerId="ADAL" clId="{CD9C2353-0229-40E4-A9FC-9C41538FA32E}" dt="2025-06-05T12:27:34.864" v="16922" actId="1036"/>
          <ac:spMkLst>
            <pc:docMk/>
            <pc:sldMk cId="432047341" sldId="326"/>
            <ac:spMk id="66" creationId="{CADFC8F4-798D-10D4-EF51-1643DA716E60}"/>
          </ac:spMkLst>
        </pc:spChg>
        <pc:spChg chg="mod topLvl">
          <ac:chgData name="ODL_User 1639903" userId="beaadaaf-4bcd-40b4-ac42-0636097ee0f4" providerId="ADAL" clId="{CD9C2353-0229-40E4-A9FC-9C41538FA32E}" dt="2025-06-05T12:01:54.779" v="16233" actId="403"/>
          <ac:spMkLst>
            <pc:docMk/>
            <pc:sldMk cId="432047341" sldId="326"/>
            <ac:spMk id="76" creationId="{594513F7-54F6-40B8-A1E6-0B814F3DC494}"/>
          </ac:spMkLst>
        </pc:spChg>
        <pc:spChg chg="add mod">
          <ac:chgData name="ODL_User 1639903" userId="beaadaaf-4bcd-40b4-ac42-0636097ee0f4" providerId="ADAL" clId="{CD9C2353-0229-40E4-A9FC-9C41538FA32E}" dt="2025-06-05T12:02:06.475" v="16235" actId="207"/>
          <ac:spMkLst>
            <pc:docMk/>
            <pc:sldMk cId="432047341" sldId="326"/>
            <ac:spMk id="84" creationId="{FC2901AA-7081-F43F-C8D1-25E3487D9EF4}"/>
          </ac:spMkLst>
        </pc:spChg>
        <pc:grpChg chg="add mod">
          <ac:chgData name="ODL_User 1639903" userId="beaadaaf-4bcd-40b4-ac42-0636097ee0f4" providerId="ADAL" clId="{CD9C2353-0229-40E4-A9FC-9C41538FA32E}" dt="2025-06-05T12:27:34.864" v="16922" actId="1036"/>
          <ac:grpSpMkLst>
            <pc:docMk/>
            <pc:sldMk cId="432047341" sldId="326"/>
            <ac:grpSpMk id="61" creationId="{675C4270-2DE5-6E47-40B9-396EF72E11D3}"/>
          </ac:grpSpMkLst>
        </pc:grpChg>
        <pc:picChg chg="add mod">
          <ac:chgData name="ODL_User 1639903" userId="beaadaaf-4bcd-40b4-ac42-0636097ee0f4" providerId="ADAL" clId="{CD9C2353-0229-40E4-A9FC-9C41538FA32E}" dt="2025-06-08T17:20:29.365" v="18265" actId="1038"/>
          <ac:picMkLst>
            <pc:docMk/>
            <pc:sldMk cId="432047341" sldId="326"/>
            <ac:picMk id="24" creationId="{30236D53-15D4-E82D-C4EB-FDD72FA10AC3}"/>
          </ac:picMkLst>
        </pc:picChg>
        <pc:picChg chg="add mod">
          <ac:chgData name="ODL_User 1639903" userId="beaadaaf-4bcd-40b4-ac42-0636097ee0f4" providerId="ADAL" clId="{CD9C2353-0229-40E4-A9FC-9C41538FA32E}" dt="2025-06-05T14:42:43.071" v="17452" actId="1035"/>
          <ac:picMkLst>
            <pc:docMk/>
            <pc:sldMk cId="432047341" sldId="326"/>
            <ac:picMk id="60" creationId="{E781E427-DC51-B5D9-729F-717632147786}"/>
          </ac:picMkLst>
        </pc:picChg>
        <pc:picChg chg="add mod">
          <ac:chgData name="ODL_User 1639903" userId="beaadaaf-4bcd-40b4-ac42-0636097ee0f4" providerId="ADAL" clId="{CD9C2353-0229-40E4-A9FC-9C41538FA32E}" dt="2025-06-05T12:32:41.810" v="17366"/>
          <ac:picMkLst>
            <pc:docMk/>
            <pc:sldMk cId="432047341" sldId="326"/>
            <ac:picMk id="74" creationId="{83D2E369-8BE2-9E60-0A09-8F2E0C68509F}"/>
          </ac:picMkLst>
        </pc:picChg>
      </pc:sldChg>
      <pc:sldChg chg="delSp modSp add del mod ord modTransition delAnim">
        <pc:chgData name="ODL_User 1639903" userId="beaadaaf-4bcd-40b4-ac42-0636097ee0f4" providerId="ADAL" clId="{CD9C2353-0229-40E4-A9FC-9C41538FA32E}" dt="2025-06-04T21:20:35.477" v="15383" actId="47"/>
        <pc:sldMkLst>
          <pc:docMk/>
          <pc:sldMk cId="1140368207" sldId="326"/>
        </pc:sldMkLst>
      </pc:sldChg>
      <pc:sldChg chg="addSp delSp modSp add del mod ord modTransition modAnim">
        <pc:chgData name="ODL_User 1639903" userId="beaadaaf-4bcd-40b4-ac42-0636097ee0f4" providerId="ADAL" clId="{CD9C2353-0229-40E4-A9FC-9C41538FA32E}" dt="2025-06-04T21:20:36.941" v="15385" actId="47"/>
        <pc:sldMkLst>
          <pc:docMk/>
          <pc:sldMk cId="1690552937" sldId="327"/>
        </pc:sldMkLst>
      </pc:sldChg>
      <pc:sldChg chg="addSp delSp modSp add mod">
        <pc:chgData name="ODL_User 1639903" userId="beaadaaf-4bcd-40b4-ac42-0636097ee0f4" providerId="ADAL" clId="{CD9C2353-0229-40E4-A9FC-9C41538FA32E}" dt="2025-06-08T17:42:18.704" v="20022" actId="478"/>
        <pc:sldMkLst>
          <pc:docMk/>
          <pc:sldMk cId="4000407480" sldId="327"/>
        </pc:sldMkLst>
        <pc:spChg chg="mod">
          <ac:chgData name="ODL_User 1639903" userId="beaadaaf-4bcd-40b4-ac42-0636097ee0f4" providerId="ADAL" clId="{CD9C2353-0229-40E4-A9FC-9C41538FA32E}" dt="2025-06-05T14:55:44.024" v="17958" actId="1036"/>
          <ac:spMkLst>
            <pc:docMk/>
            <pc:sldMk cId="4000407480" sldId="327"/>
            <ac:spMk id="3" creationId="{89A6DB97-1749-00AA-2EC8-BC3A7657012D}"/>
          </ac:spMkLst>
        </pc:spChg>
        <pc:spChg chg="add mod">
          <ac:chgData name="ODL_User 1639903" userId="beaadaaf-4bcd-40b4-ac42-0636097ee0f4" providerId="ADAL" clId="{CD9C2353-0229-40E4-A9FC-9C41538FA32E}" dt="2025-06-08T17:28:53.539" v="18825" actId="1036"/>
          <ac:spMkLst>
            <pc:docMk/>
            <pc:sldMk cId="4000407480" sldId="327"/>
            <ac:spMk id="6" creationId="{CF1BE9E6-AE69-FFB5-96E2-0ECAD8DC7A28}"/>
          </ac:spMkLst>
        </pc:spChg>
        <pc:spChg chg="add mod">
          <ac:chgData name="ODL_User 1639903" userId="beaadaaf-4bcd-40b4-ac42-0636097ee0f4" providerId="ADAL" clId="{CD9C2353-0229-40E4-A9FC-9C41538FA32E}" dt="2025-06-08T17:20:57.652" v="18384" actId="20577"/>
          <ac:spMkLst>
            <pc:docMk/>
            <pc:sldMk cId="4000407480" sldId="327"/>
            <ac:spMk id="8" creationId="{9FA607C9-15C6-7AB5-A3AB-64171329BF0F}"/>
          </ac:spMkLst>
        </pc:spChg>
        <pc:spChg chg="mod">
          <ac:chgData name="ODL_User 1639903" userId="beaadaaf-4bcd-40b4-ac42-0636097ee0f4" providerId="ADAL" clId="{CD9C2353-0229-40E4-A9FC-9C41538FA32E}" dt="2025-06-08T17:31:23.351" v="18967"/>
          <ac:spMkLst>
            <pc:docMk/>
            <pc:sldMk cId="4000407480" sldId="327"/>
            <ac:spMk id="11" creationId="{032C0F1F-E4B4-285D-DC07-57BC38F0F312}"/>
          </ac:spMkLst>
        </pc:spChg>
        <pc:spChg chg="mod">
          <ac:chgData name="ODL_User 1639903" userId="beaadaaf-4bcd-40b4-ac42-0636097ee0f4" providerId="ADAL" clId="{CD9C2353-0229-40E4-A9FC-9C41538FA32E}" dt="2025-06-08T17:31:23.351" v="18967"/>
          <ac:spMkLst>
            <pc:docMk/>
            <pc:sldMk cId="4000407480" sldId="327"/>
            <ac:spMk id="12" creationId="{D787C678-6BAF-2CEC-6DDF-CCACCC993154}"/>
          </ac:spMkLst>
        </pc:spChg>
        <pc:spChg chg="mod">
          <ac:chgData name="ODL_User 1639903" userId="beaadaaf-4bcd-40b4-ac42-0636097ee0f4" providerId="ADAL" clId="{CD9C2353-0229-40E4-A9FC-9C41538FA32E}" dt="2025-06-08T17:31:23.351" v="18967"/>
          <ac:spMkLst>
            <pc:docMk/>
            <pc:sldMk cId="4000407480" sldId="327"/>
            <ac:spMk id="13" creationId="{89B6C6A7-C8BB-16E3-34D5-F81B7667D0D0}"/>
          </ac:spMkLst>
        </pc:spChg>
        <pc:spChg chg="mod">
          <ac:chgData name="ODL_User 1639903" userId="beaadaaf-4bcd-40b4-ac42-0636097ee0f4" providerId="ADAL" clId="{CD9C2353-0229-40E4-A9FC-9C41538FA32E}" dt="2025-06-08T17:31:23.351" v="18967"/>
          <ac:spMkLst>
            <pc:docMk/>
            <pc:sldMk cId="4000407480" sldId="327"/>
            <ac:spMk id="14" creationId="{46D6475D-CF86-C7D7-D25D-A4EAE06EA982}"/>
          </ac:spMkLst>
        </pc:spChg>
        <pc:spChg chg="mod">
          <ac:chgData name="ODL_User 1639903" userId="beaadaaf-4bcd-40b4-ac42-0636097ee0f4" providerId="ADAL" clId="{CD9C2353-0229-40E4-A9FC-9C41538FA32E}" dt="2025-06-08T17:31:23.351" v="18967"/>
          <ac:spMkLst>
            <pc:docMk/>
            <pc:sldMk cId="4000407480" sldId="327"/>
            <ac:spMk id="15" creationId="{F7F9F4A8-2196-A251-4155-B58597A90D11}"/>
          </ac:spMkLst>
        </pc:spChg>
        <pc:spChg chg="mod">
          <ac:chgData name="ODL_User 1639903" userId="beaadaaf-4bcd-40b4-ac42-0636097ee0f4" providerId="ADAL" clId="{CD9C2353-0229-40E4-A9FC-9C41538FA32E}" dt="2025-06-08T17:42:13.284" v="19970"/>
          <ac:spMkLst>
            <pc:docMk/>
            <pc:sldMk cId="4000407480" sldId="327"/>
            <ac:spMk id="18" creationId="{37BC575A-73F3-9CF7-5796-7CEB09F67975}"/>
          </ac:spMkLst>
        </pc:spChg>
        <pc:grpChg chg="add mod">
          <ac:chgData name="ODL_User 1639903" userId="beaadaaf-4bcd-40b4-ac42-0636097ee0f4" providerId="ADAL" clId="{CD9C2353-0229-40E4-A9FC-9C41538FA32E}" dt="2025-06-08T17:31:39.459" v="19005" actId="1035"/>
          <ac:grpSpMkLst>
            <pc:docMk/>
            <pc:sldMk cId="4000407480" sldId="327"/>
            <ac:grpSpMk id="10" creationId="{B0F54EF3-25B4-756F-30A3-64BA9C64A68C}"/>
          </ac:grpSpMkLst>
        </pc:grpChg>
        <pc:grpChg chg="add mod">
          <ac:chgData name="ODL_User 1639903" userId="beaadaaf-4bcd-40b4-ac42-0636097ee0f4" providerId="ADAL" clId="{CD9C2353-0229-40E4-A9FC-9C41538FA32E}" dt="2025-06-08T17:42:17.168" v="20021" actId="1036"/>
          <ac:grpSpMkLst>
            <pc:docMk/>
            <pc:sldMk cId="4000407480" sldId="327"/>
            <ac:grpSpMk id="16" creationId="{0396855E-9026-B976-B010-4E9C708F6230}"/>
          </ac:grpSpMkLst>
        </pc:grpChg>
        <pc:picChg chg="mod">
          <ac:chgData name="ODL_User 1639903" userId="beaadaaf-4bcd-40b4-ac42-0636097ee0f4" providerId="ADAL" clId="{CD9C2353-0229-40E4-A9FC-9C41538FA32E}" dt="2025-06-08T17:42:13.284" v="19970"/>
          <ac:picMkLst>
            <pc:docMk/>
            <pc:sldMk cId="4000407480" sldId="327"/>
            <ac:picMk id="17" creationId="{DFAFEBD8-0D64-C643-CB76-B79AD80AB656}"/>
          </ac:picMkLst>
        </pc:picChg>
        <pc:picChg chg="mod">
          <ac:chgData name="ODL_User 1639903" userId="beaadaaf-4bcd-40b4-ac42-0636097ee0f4" providerId="ADAL" clId="{CD9C2353-0229-40E4-A9FC-9C41538FA32E}" dt="2025-06-05T14:55:44.024" v="17958" actId="1036"/>
          <ac:picMkLst>
            <pc:docMk/>
            <pc:sldMk cId="4000407480" sldId="327"/>
            <ac:picMk id="60" creationId="{65BC58FE-4591-4E0F-6DEC-4F6D0D1786AB}"/>
          </ac:picMkLst>
        </pc:picChg>
        <pc:picChg chg="add mod">
          <ac:chgData name="ODL_User 1639903" userId="beaadaaf-4bcd-40b4-ac42-0636097ee0f4" providerId="ADAL" clId="{CD9C2353-0229-40E4-A9FC-9C41538FA32E}" dt="2025-06-05T15:00:56.762" v="18071" actId="1076"/>
          <ac:picMkLst>
            <pc:docMk/>
            <pc:sldMk cId="4000407480" sldId="327"/>
            <ac:picMk id="2063" creationId="{83FAA03B-9294-DB38-F264-0F17693D22C8}"/>
          </ac:picMkLst>
        </pc:picChg>
      </pc:sldChg>
      <pc:sldChg chg="addSp delSp modSp add del mod ord delAnim modAnim">
        <pc:chgData name="ODL_User 1639903" userId="beaadaaf-4bcd-40b4-ac42-0636097ee0f4" providerId="ADAL" clId="{CD9C2353-0229-40E4-A9FC-9C41538FA32E}" dt="2025-06-17T06:48:47.444" v="41425" actId="47"/>
        <pc:sldMkLst>
          <pc:docMk/>
          <pc:sldMk cId="139343071" sldId="328"/>
        </pc:sldMkLst>
      </pc:sldChg>
      <pc:sldChg chg="addSp delSp modSp add del mod delAnim">
        <pc:chgData name="ODL_User 1639903" userId="beaadaaf-4bcd-40b4-ac42-0636097ee0f4" providerId="ADAL" clId="{CD9C2353-0229-40E4-A9FC-9C41538FA32E}" dt="2025-06-04T21:20:37.482" v="15386" actId="47"/>
        <pc:sldMkLst>
          <pc:docMk/>
          <pc:sldMk cId="1181228446" sldId="328"/>
        </pc:sldMkLst>
      </pc:sldChg>
      <pc:sldChg chg="addSp delSp modSp add del mod delAnim">
        <pc:chgData name="ODL_User 1639903" userId="beaadaaf-4bcd-40b4-ac42-0636097ee0f4" providerId="ADAL" clId="{CD9C2353-0229-40E4-A9FC-9C41538FA32E}" dt="2025-06-17T06:48:48.713" v="41426" actId="47"/>
        <pc:sldMkLst>
          <pc:docMk/>
          <pc:sldMk cId="3353982541" sldId="329"/>
        </pc:sldMkLst>
      </pc:sldChg>
      <pc:sldChg chg="addSp delSp modSp add mod">
        <pc:chgData name="ODL_User 1639903" userId="beaadaaf-4bcd-40b4-ac42-0636097ee0f4" providerId="ADAL" clId="{CD9C2353-0229-40E4-A9FC-9C41538FA32E}" dt="2025-06-08T17:52:14.194" v="21894" actId="1036"/>
        <pc:sldMkLst>
          <pc:docMk/>
          <pc:sldMk cId="3023349110" sldId="330"/>
        </pc:sldMkLst>
        <pc:spChg chg="mod">
          <ac:chgData name="ODL_User 1639903" userId="beaadaaf-4bcd-40b4-ac42-0636097ee0f4" providerId="ADAL" clId="{CD9C2353-0229-40E4-A9FC-9C41538FA32E}" dt="2025-06-08T17:39:01.293" v="19893" actId="207"/>
          <ac:spMkLst>
            <pc:docMk/>
            <pc:sldMk cId="3023349110" sldId="330"/>
            <ac:spMk id="2" creationId="{1202770B-4DDF-D731-99D6-6E9916AD51E3}"/>
          </ac:spMkLst>
        </pc:spChg>
        <pc:spChg chg="mod">
          <ac:chgData name="ODL_User 1639903" userId="beaadaaf-4bcd-40b4-ac42-0636097ee0f4" providerId="ADAL" clId="{CD9C2353-0229-40E4-A9FC-9C41538FA32E}" dt="2025-06-08T17:41:34.221" v="19969" actId="207"/>
          <ac:spMkLst>
            <pc:docMk/>
            <pc:sldMk cId="3023349110" sldId="330"/>
            <ac:spMk id="4" creationId="{A3E587B2-7C53-909C-A5A9-DCAC620D96B6}"/>
          </ac:spMkLst>
        </pc:spChg>
        <pc:spChg chg="add mod">
          <ac:chgData name="ODL_User 1639903" userId="beaadaaf-4bcd-40b4-ac42-0636097ee0f4" providerId="ADAL" clId="{CD9C2353-0229-40E4-A9FC-9C41538FA32E}" dt="2025-06-08T17:29:20.324" v="18947" actId="1037"/>
          <ac:spMkLst>
            <pc:docMk/>
            <pc:sldMk cId="3023349110" sldId="330"/>
            <ac:spMk id="5" creationId="{33A657CB-F6CE-FC5F-6EF1-42FCB45DEB40}"/>
          </ac:spMkLst>
        </pc:spChg>
        <pc:spChg chg="add mod">
          <ac:chgData name="ODL_User 1639903" userId="beaadaaf-4bcd-40b4-ac42-0636097ee0f4" providerId="ADAL" clId="{CD9C2353-0229-40E4-A9FC-9C41538FA32E}" dt="2025-06-08T17:29:46.269" v="18949" actId="164"/>
          <ac:spMkLst>
            <pc:docMk/>
            <pc:sldMk cId="3023349110" sldId="330"/>
            <ac:spMk id="6" creationId="{6B0EB082-AF6C-6D97-BA66-AF0104B80774}"/>
          </ac:spMkLst>
        </pc:spChg>
        <pc:spChg chg="mod">
          <ac:chgData name="ODL_User 1639903" userId="beaadaaf-4bcd-40b4-ac42-0636097ee0f4" providerId="ADAL" clId="{CD9C2353-0229-40E4-A9FC-9C41538FA32E}" dt="2025-06-08T17:21:28.081" v="18482" actId="403"/>
          <ac:spMkLst>
            <pc:docMk/>
            <pc:sldMk cId="3023349110" sldId="330"/>
            <ac:spMk id="8" creationId="{A6146AB8-105E-F1AD-6C13-DB4959D27542}"/>
          </ac:spMkLst>
        </pc:spChg>
        <pc:spChg chg="add mod">
          <ac:chgData name="ODL_User 1639903" userId="beaadaaf-4bcd-40b4-ac42-0636097ee0f4" providerId="ADAL" clId="{CD9C2353-0229-40E4-A9FC-9C41538FA32E}" dt="2025-06-08T17:29:46.269" v="18949" actId="164"/>
          <ac:spMkLst>
            <pc:docMk/>
            <pc:sldMk cId="3023349110" sldId="330"/>
            <ac:spMk id="10" creationId="{6AB598D3-F043-3F8F-2FBB-D055E2A47201}"/>
          </ac:spMkLst>
        </pc:spChg>
        <pc:spChg chg="add mod">
          <ac:chgData name="ODL_User 1639903" userId="beaadaaf-4bcd-40b4-ac42-0636097ee0f4" providerId="ADAL" clId="{CD9C2353-0229-40E4-A9FC-9C41538FA32E}" dt="2025-06-08T17:29:46.269" v="18949" actId="164"/>
          <ac:spMkLst>
            <pc:docMk/>
            <pc:sldMk cId="3023349110" sldId="330"/>
            <ac:spMk id="11" creationId="{68C209B8-3136-C7AA-7C9F-A2D9D8F4BA97}"/>
          </ac:spMkLst>
        </pc:spChg>
        <pc:spChg chg="add mod">
          <ac:chgData name="ODL_User 1639903" userId="beaadaaf-4bcd-40b4-ac42-0636097ee0f4" providerId="ADAL" clId="{CD9C2353-0229-40E4-A9FC-9C41538FA32E}" dt="2025-06-08T17:29:46.269" v="18949" actId="164"/>
          <ac:spMkLst>
            <pc:docMk/>
            <pc:sldMk cId="3023349110" sldId="330"/>
            <ac:spMk id="12" creationId="{F0689F43-EC28-C791-27A4-37F64D442D2F}"/>
          </ac:spMkLst>
        </pc:spChg>
        <pc:spChg chg="add mod">
          <ac:chgData name="ODL_User 1639903" userId="beaadaaf-4bcd-40b4-ac42-0636097ee0f4" providerId="ADAL" clId="{CD9C2353-0229-40E4-A9FC-9C41538FA32E}" dt="2025-06-08T17:29:46.269" v="18949" actId="164"/>
          <ac:spMkLst>
            <pc:docMk/>
            <pc:sldMk cId="3023349110" sldId="330"/>
            <ac:spMk id="13" creationId="{99213A1B-A7EA-C21D-9DD9-F9DFAA9D31E3}"/>
          </ac:spMkLst>
        </pc:spChg>
        <pc:spChg chg="mod">
          <ac:chgData name="ODL_User 1639903" userId="beaadaaf-4bcd-40b4-ac42-0636097ee0f4" providerId="ADAL" clId="{CD9C2353-0229-40E4-A9FC-9C41538FA32E}" dt="2025-06-08T17:40:37.093" v="19959" actId="208"/>
          <ac:spMkLst>
            <pc:docMk/>
            <pc:sldMk cId="3023349110" sldId="330"/>
            <ac:spMk id="30" creationId="{C69776AE-2E58-9E62-4AA5-405DD55D2869}"/>
          </ac:spMkLst>
        </pc:spChg>
        <pc:spChg chg="mod">
          <ac:chgData name="ODL_User 1639903" userId="beaadaaf-4bcd-40b4-ac42-0636097ee0f4" providerId="ADAL" clId="{CD9C2353-0229-40E4-A9FC-9C41538FA32E}" dt="2025-06-08T17:41:07.130" v="19963" actId="2085"/>
          <ac:spMkLst>
            <pc:docMk/>
            <pc:sldMk cId="3023349110" sldId="330"/>
            <ac:spMk id="31" creationId="{04370794-865F-7B05-6ECD-6D7FA623C4C1}"/>
          </ac:spMkLst>
        </pc:spChg>
        <pc:spChg chg="mod">
          <ac:chgData name="ODL_User 1639903" userId="beaadaaf-4bcd-40b4-ac42-0636097ee0f4" providerId="ADAL" clId="{CD9C2353-0229-40E4-A9FC-9C41538FA32E}" dt="2025-06-08T17:41:23.215" v="19967" actId="2085"/>
          <ac:spMkLst>
            <pc:docMk/>
            <pc:sldMk cId="3023349110" sldId="330"/>
            <ac:spMk id="54" creationId="{1A8864B8-0A86-3F0E-9EF0-044457814EBF}"/>
          </ac:spMkLst>
        </pc:spChg>
        <pc:spChg chg="mod">
          <ac:chgData name="ODL_User 1639903" userId="beaadaaf-4bcd-40b4-ac42-0636097ee0f4" providerId="ADAL" clId="{CD9C2353-0229-40E4-A9FC-9C41538FA32E}" dt="2025-06-08T17:41:16.178" v="19965" actId="2085"/>
          <ac:spMkLst>
            <pc:docMk/>
            <pc:sldMk cId="3023349110" sldId="330"/>
            <ac:spMk id="56" creationId="{BD1AAA94-9E68-7CD0-7DAD-9A45FBDAC00B}"/>
          </ac:spMkLst>
        </pc:spChg>
        <pc:spChg chg="add mod">
          <ac:chgData name="ODL_User 1639903" userId="beaadaaf-4bcd-40b4-ac42-0636097ee0f4" providerId="ADAL" clId="{CD9C2353-0229-40E4-A9FC-9C41538FA32E}" dt="2025-06-08T17:40:08.589" v="19955" actId="164"/>
          <ac:spMkLst>
            <pc:docMk/>
            <pc:sldMk cId="3023349110" sldId="330"/>
            <ac:spMk id="57" creationId="{1B3CB11D-4017-0437-0795-D960FD02F125}"/>
          </ac:spMkLst>
        </pc:spChg>
        <pc:spChg chg="mod">
          <ac:chgData name="ODL_User 1639903" userId="beaadaaf-4bcd-40b4-ac42-0636097ee0f4" providerId="ADAL" clId="{CD9C2353-0229-40E4-A9FC-9C41538FA32E}" dt="2025-06-08T17:52:11.618" v="21853"/>
          <ac:spMkLst>
            <pc:docMk/>
            <pc:sldMk cId="3023349110" sldId="330"/>
            <ac:spMk id="67" creationId="{048CA8EB-A0D3-A664-A77F-11C5F048B0DD}"/>
          </ac:spMkLst>
        </pc:spChg>
        <pc:grpChg chg="add mod">
          <ac:chgData name="ODL_User 1639903" userId="beaadaaf-4bcd-40b4-ac42-0636097ee0f4" providerId="ADAL" clId="{CD9C2353-0229-40E4-A9FC-9C41538FA32E}" dt="2025-06-08T17:31:35.603" v="19002" actId="1035"/>
          <ac:grpSpMkLst>
            <pc:docMk/>
            <pc:sldMk cId="3023349110" sldId="330"/>
            <ac:grpSpMk id="14" creationId="{4F3F1B81-D694-D622-8D49-13C422C29E9D}"/>
          </ac:grpSpMkLst>
        </pc:grpChg>
        <pc:grpChg chg="add mod">
          <ac:chgData name="ODL_User 1639903" userId="beaadaaf-4bcd-40b4-ac42-0636097ee0f4" providerId="ADAL" clId="{CD9C2353-0229-40E4-A9FC-9C41538FA32E}" dt="2025-06-08T17:40:18.239" v="19956" actId="1076"/>
          <ac:grpSpMkLst>
            <pc:docMk/>
            <pc:sldMk cId="3023349110" sldId="330"/>
            <ac:grpSpMk id="64" creationId="{ACC573AE-181A-0CE5-CFCA-C572E867EDC3}"/>
          </ac:grpSpMkLst>
        </pc:grpChg>
        <pc:grpChg chg="add mod">
          <ac:chgData name="ODL_User 1639903" userId="beaadaaf-4bcd-40b4-ac42-0636097ee0f4" providerId="ADAL" clId="{CD9C2353-0229-40E4-A9FC-9C41538FA32E}" dt="2025-06-08T17:52:14.194" v="21894" actId="1036"/>
          <ac:grpSpMkLst>
            <pc:docMk/>
            <pc:sldMk cId="3023349110" sldId="330"/>
            <ac:grpSpMk id="65" creationId="{DE8BC8C4-CCBE-F7F2-F0DE-AC703773AEE7}"/>
          </ac:grpSpMkLst>
        </pc:grpChg>
        <pc:picChg chg="add mod">
          <ac:chgData name="ODL_User 1639903" userId="beaadaaf-4bcd-40b4-ac42-0636097ee0f4" providerId="ADAL" clId="{CD9C2353-0229-40E4-A9FC-9C41538FA32E}" dt="2025-06-08T17:40:08.589" v="19955" actId="164"/>
          <ac:picMkLst>
            <pc:docMk/>
            <pc:sldMk cId="3023349110" sldId="330"/>
            <ac:picMk id="16" creationId="{322BE1C4-B3C3-F2CE-671B-2D1FE1CE9197}"/>
          </ac:picMkLst>
        </pc:picChg>
        <pc:picChg chg="mod">
          <ac:chgData name="ODL_User 1639903" userId="beaadaaf-4bcd-40b4-ac42-0636097ee0f4" providerId="ADAL" clId="{CD9C2353-0229-40E4-A9FC-9C41538FA32E}" dt="2025-06-08T17:52:11.618" v="21853"/>
          <ac:picMkLst>
            <pc:docMk/>
            <pc:sldMk cId="3023349110" sldId="330"/>
            <ac:picMk id="66" creationId="{675EF90E-3379-6D20-96C0-7E3541CB8107}"/>
          </ac:picMkLst>
        </pc:picChg>
        <pc:picChg chg="mod">
          <ac:chgData name="ODL_User 1639903" userId="beaadaaf-4bcd-40b4-ac42-0636097ee0f4" providerId="ADAL" clId="{CD9C2353-0229-40E4-A9FC-9C41538FA32E}" dt="2025-06-08T17:21:18.354" v="18475" actId="1038"/>
          <ac:picMkLst>
            <pc:docMk/>
            <pc:sldMk cId="3023349110" sldId="330"/>
            <ac:picMk id="2063" creationId="{481155B6-A632-3E5C-4BC1-C07CDDAD1334}"/>
          </ac:picMkLst>
        </pc:picChg>
      </pc:sldChg>
      <pc:sldChg chg="addSp delSp modSp add mod">
        <pc:chgData name="ODL_User 1639903" userId="beaadaaf-4bcd-40b4-ac42-0636097ee0f4" providerId="ADAL" clId="{CD9C2353-0229-40E4-A9FC-9C41538FA32E}" dt="2025-06-10T11:03:43.038" v="22352" actId="1037"/>
        <pc:sldMkLst>
          <pc:docMk/>
          <pc:sldMk cId="4082194073" sldId="331"/>
        </pc:sldMkLst>
        <pc:spChg chg="mod">
          <ac:chgData name="ODL_User 1639903" userId="beaadaaf-4bcd-40b4-ac42-0636097ee0f4" providerId="ADAL" clId="{CD9C2353-0229-40E4-A9FC-9C41538FA32E}" dt="2025-06-08T17:47:23.404" v="20750" actId="207"/>
          <ac:spMkLst>
            <pc:docMk/>
            <pc:sldMk cId="4082194073" sldId="331"/>
            <ac:spMk id="2" creationId="{D407F334-B0E5-F76C-0978-92C06C9CD81D}"/>
          </ac:spMkLst>
        </pc:spChg>
        <pc:spChg chg="mod">
          <ac:chgData name="ODL_User 1639903" userId="beaadaaf-4bcd-40b4-ac42-0636097ee0f4" providerId="ADAL" clId="{CD9C2353-0229-40E4-A9FC-9C41538FA32E}" dt="2025-06-08T17:51:44.422" v="21850" actId="207"/>
          <ac:spMkLst>
            <pc:docMk/>
            <pc:sldMk cId="4082194073" sldId="331"/>
            <ac:spMk id="4" creationId="{1FC778B9-2A82-3E61-FD30-FF3749AEE3FB}"/>
          </ac:spMkLst>
        </pc:spChg>
        <pc:spChg chg="add mod">
          <ac:chgData name="ODL_User 1639903" userId="beaadaaf-4bcd-40b4-ac42-0636097ee0f4" providerId="ADAL" clId="{CD9C2353-0229-40E4-A9FC-9C41538FA32E}" dt="2025-06-08T17:52:05.935" v="21851" actId="164"/>
          <ac:spMkLst>
            <pc:docMk/>
            <pc:sldMk cId="4082194073" sldId="331"/>
            <ac:spMk id="24" creationId="{01799BBD-01B5-82CB-B189-73C0E7034039}"/>
          </ac:spMkLst>
        </pc:spChg>
        <pc:spChg chg="mod">
          <ac:chgData name="ODL_User 1639903" userId="beaadaaf-4bcd-40b4-ac42-0636097ee0f4" providerId="ADAL" clId="{CD9C2353-0229-40E4-A9FC-9C41538FA32E}" dt="2025-06-10T11:00:20.288" v="22209"/>
          <ac:spMkLst>
            <pc:docMk/>
            <pc:sldMk cId="4082194073" sldId="331"/>
            <ac:spMk id="26" creationId="{A632185F-2B0B-FF87-B6B2-62E7009E4D84}"/>
          </ac:spMkLst>
        </pc:spChg>
        <pc:spChg chg="mod">
          <ac:chgData name="ODL_User 1639903" userId="beaadaaf-4bcd-40b4-ac42-0636097ee0f4" providerId="ADAL" clId="{CD9C2353-0229-40E4-A9FC-9C41538FA32E}" dt="2025-06-10T11:00:20.288" v="22209"/>
          <ac:spMkLst>
            <pc:docMk/>
            <pc:sldMk cId="4082194073" sldId="331"/>
            <ac:spMk id="27" creationId="{083E7C19-8E66-B913-79EC-DC6FF1B5D627}"/>
          </ac:spMkLst>
        </pc:spChg>
        <pc:spChg chg="mod">
          <ac:chgData name="ODL_User 1639903" userId="beaadaaf-4bcd-40b4-ac42-0636097ee0f4" providerId="ADAL" clId="{CD9C2353-0229-40E4-A9FC-9C41538FA32E}" dt="2025-06-10T11:00:20.288" v="22209"/>
          <ac:spMkLst>
            <pc:docMk/>
            <pc:sldMk cId="4082194073" sldId="331"/>
            <ac:spMk id="28" creationId="{0E93396A-93F7-FDAC-DEF7-B39777134362}"/>
          </ac:spMkLst>
        </pc:spChg>
        <pc:spChg chg="mod">
          <ac:chgData name="ODL_User 1639903" userId="beaadaaf-4bcd-40b4-ac42-0636097ee0f4" providerId="ADAL" clId="{CD9C2353-0229-40E4-A9FC-9C41538FA32E}" dt="2025-06-08T17:51:36.978" v="21848" actId="207"/>
          <ac:spMkLst>
            <pc:docMk/>
            <pc:sldMk cId="4082194073" sldId="331"/>
            <ac:spMk id="31" creationId="{FDE8823C-13C5-5974-ED12-0D677FCD8FA5}"/>
          </ac:spMkLst>
        </pc:spChg>
        <pc:spChg chg="mod">
          <ac:chgData name="ODL_User 1639903" userId="beaadaaf-4bcd-40b4-ac42-0636097ee0f4" providerId="ADAL" clId="{CD9C2353-0229-40E4-A9FC-9C41538FA32E}" dt="2025-06-08T17:51:40.397" v="21849" actId="207"/>
          <ac:spMkLst>
            <pc:docMk/>
            <pc:sldMk cId="4082194073" sldId="331"/>
            <ac:spMk id="54" creationId="{40CFCC41-454F-F521-3D3C-362BF8893AC9}"/>
          </ac:spMkLst>
        </pc:spChg>
        <pc:spChg chg="mod">
          <ac:chgData name="ODL_User 1639903" userId="beaadaaf-4bcd-40b4-ac42-0636097ee0f4" providerId="ADAL" clId="{CD9C2353-0229-40E4-A9FC-9C41538FA32E}" dt="2025-06-08T17:51:33.265" v="21847" actId="207"/>
          <ac:spMkLst>
            <pc:docMk/>
            <pc:sldMk cId="4082194073" sldId="331"/>
            <ac:spMk id="56" creationId="{4BF3F494-13DE-C83B-2755-3425F6A36CF6}"/>
          </ac:spMkLst>
        </pc:spChg>
        <pc:spChg chg="mod">
          <ac:chgData name="ODL_User 1639903" userId="beaadaaf-4bcd-40b4-ac42-0636097ee0f4" providerId="ADAL" clId="{CD9C2353-0229-40E4-A9FC-9C41538FA32E}" dt="2025-06-10T11:03:40.977" v="22318"/>
          <ac:spMkLst>
            <pc:docMk/>
            <pc:sldMk cId="4082194073" sldId="331"/>
            <ac:spMk id="63" creationId="{0D909899-3ADA-C15E-B72E-A8AC18CAF573}"/>
          </ac:spMkLst>
        </pc:spChg>
        <pc:spChg chg="mod">
          <ac:chgData name="ODL_User 1639903" userId="beaadaaf-4bcd-40b4-ac42-0636097ee0f4" providerId="ADAL" clId="{CD9C2353-0229-40E4-A9FC-9C41538FA32E}" dt="2025-06-10T11:03:40.977" v="22318"/>
          <ac:spMkLst>
            <pc:docMk/>
            <pc:sldMk cId="4082194073" sldId="331"/>
            <ac:spMk id="65" creationId="{06271FCB-C785-8423-2BD6-BE55A272D32D}"/>
          </ac:spMkLst>
        </pc:spChg>
        <pc:spChg chg="mod">
          <ac:chgData name="ODL_User 1639903" userId="beaadaaf-4bcd-40b4-ac42-0636097ee0f4" providerId="ADAL" clId="{CD9C2353-0229-40E4-A9FC-9C41538FA32E}" dt="2025-06-10T11:03:40.977" v="22318"/>
          <ac:spMkLst>
            <pc:docMk/>
            <pc:sldMk cId="4082194073" sldId="331"/>
            <ac:spMk id="66" creationId="{CA8658FF-8DBC-8127-62D8-0CE836347607}"/>
          </ac:spMkLst>
        </pc:spChg>
        <pc:spChg chg="mod">
          <ac:chgData name="ODL_User 1639903" userId="beaadaaf-4bcd-40b4-ac42-0636097ee0f4" providerId="ADAL" clId="{CD9C2353-0229-40E4-A9FC-9C41538FA32E}" dt="2025-06-10T11:03:40.977" v="22318"/>
          <ac:spMkLst>
            <pc:docMk/>
            <pc:sldMk cId="4082194073" sldId="331"/>
            <ac:spMk id="67" creationId="{5D621B48-1B98-0601-186C-BD7FA1D04023}"/>
          </ac:spMkLst>
        </pc:spChg>
        <pc:spChg chg="mod">
          <ac:chgData name="ODL_User 1639903" userId="beaadaaf-4bcd-40b4-ac42-0636097ee0f4" providerId="ADAL" clId="{CD9C2353-0229-40E4-A9FC-9C41538FA32E}" dt="2025-06-10T11:03:40.977" v="22318"/>
          <ac:spMkLst>
            <pc:docMk/>
            <pc:sldMk cId="4082194073" sldId="331"/>
            <ac:spMk id="68" creationId="{1A6FEF7B-3C55-48D9-A692-7EBFCB8CEAF8}"/>
          </ac:spMkLst>
        </pc:spChg>
        <pc:spChg chg="mod">
          <ac:chgData name="ODL_User 1639903" userId="beaadaaf-4bcd-40b4-ac42-0636097ee0f4" providerId="ADAL" clId="{CD9C2353-0229-40E4-A9FC-9C41538FA32E}" dt="2025-06-10T11:03:40.977" v="22318"/>
          <ac:spMkLst>
            <pc:docMk/>
            <pc:sldMk cId="4082194073" sldId="331"/>
            <ac:spMk id="69" creationId="{385A957F-445C-D136-CE0F-04251D04B8D3}"/>
          </ac:spMkLst>
        </pc:spChg>
        <pc:spChg chg="mod">
          <ac:chgData name="ODL_User 1639903" userId="beaadaaf-4bcd-40b4-ac42-0636097ee0f4" providerId="ADAL" clId="{CD9C2353-0229-40E4-A9FC-9C41538FA32E}" dt="2025-06-10T11:03:40.977" v="22318"/>
          <ac:spMkLst>
            <pc:docMk/>
            <pc:sldMk cId="4082194073" sldId="331"/>
            <ac:spMk id="70" creationId="{789351A8-0174-CA85-FB58-264BA547471A}"/>
          </ac:spMkLst>
        </pc:spChg>
        <pc:spChg chg="mod">
          <ac:chgData name="ODL_User 1639903" userId="beaadaaf-4bcd-40b4-ac42-0636097ee0f4" providerId="ADAL" clId="{CD9C2353-0229-40E4-A9FC-9C41538FA32E}" dt="2025-06-10T11:03:40.977" v="22318"/>
          <ac:spMkLst>
            <pc:docMk/>
            <pc:sldMk cId="4082194073" sldId="331"/>
            <ac:spMk id="71" creationId="{27E3E4B7-0D55-BFD7-32DF-7E79A0640567}"/>
          </ac:spMkLst>
        </pc:spChg>
        <pc:grpChg chg="add mod">
          <ac:chgData name="ODL_User 1639903" userId="beaadaaf-4bcd-40b4-ac42-0636097ee0f4" providerId="ADAL" clId="{CD9C2353-0229-40E4-A9FC-9C41538FA32E}" dt="2025-06-10T11:00:24.855" v="22257" actId="1036"/>
          <ac:grpSpMkLst>
            <pc:docMk/>
            <pc:sldMk cId="4082194073" sldId="331"/>
            <ac:grpSpMk id="21" creationId="{A30A8749-F8E5-C3F5-F35D-3A974FD7EB61}"/>
          </ac:grpSpMkLst>
        </pc:grpChg>
        <pc:grpChg chg="mod">
          <ac:chgData name="ODL_User 1639903" userId="beaadaaf-4bcd-40b4-ac42-0636097ee0f4" providerId="ADAL" clId="{CD9C2353-0229-40E4-A9FC-9C41538FA32E}" dt="2025-06-10T11:00:20.288" v="22209"/>
          <ac:grpSpMkLst>
            <pc:docMk/>
            <pc:sldMk cId="4082194073" sldId="331"/>
            <ac:grpSpMk id="22" creationId="{81777358-E61E-6586-3E5A-E8DD751CF162}"/>
          </ac:grpSpMkLst>
        </pc:grpChg>
        <pc:grpChg chg="add mod">
          <ac:chgData name="ODL_User 1639903" userId="beaadaaf-4bcd-40b4-ac42-0636097ee0f4" providerId="ADAL" clId="{CD9C2353-0229-40E4-A9FC-9C41538FA32E}" dt="2025-06-08T17:52:08.358" v="21852" actId="1076"/>
          <ac:grpSpMkLst>
            <pc:docMk/>
            <pc:sldMk cId="4082194073" sldId="331"/>
            <ac:grpSpMk id="25" creationId="{6E8F6022-586D-C333-D8AE-6C664FCC66C3}"/>
          </ac:grpSpMkLst>
        </pc:grpChg>
        <pc:grpChg chg="add mod">
          <ac:chgData name="ODL_User 1639903" userId="beaadaaf-4bcd-40b4-ac42-0636097ee0f4" providerId="ADAL" clId="{CD9C2353-0229-40E4-A9FC-9C41538FA32E}" dt="2025-06-10T11:03:43.038" v="22352" actId="1037"/>
          <ac:grpSpMkLst>
            <pc:docMk/>
            <pc:sldMk cId="4082194073" sldId="331"/>
            <ac:grpSpMk id="59" creationId="{A05C883D-664F-E3CB-B567-54D1C20FFBA2}"/>
          </ac:grpSpMkLst>
        </pc:grpChg>
        <pc:grpChg chg="mod">
          <ac:chgData name="ODL_User 1639903" userId="beaadaaf-4bcd-40b4-ac42-0636097ee0f4" providerId="ADAL" clId="{CD9C2353-0229-40E4-A9FC-9C41538FA32E}" dt="2025-06-10T11:03:40.977" v="22318"/>
          <ac:grpSpMkLst>
            <pc:docMk/>
            <pc:sldMk cId="4082194073" sldId="331"/>
            <ac:grpSpMk id="61" creationId="{0E71896B-9C8E-F193-15FB-A27A5FC19DCF}"/>
          </ac:grpSpMkLst>
        </pc:grpChg>
        <pc:grpChg chg="mod">
          <ac:chgData name="ODL_User 1639903" userId="beaadaaf-4bcd-40b4-ac42-0636097ee0f4" providerId="ADAL" clId="{CD9C2353-0229-40E4-A9FC-9C41538FA32E}" dt="2025-06-08T17:44:11.776" v="20170" actId="1037"/>
          <ac:grpSpMkLst>
            <pc:docMk/>
            <pc:sldMk cId="4082194073" sldId="331"/>
            <ac:grpSpMk id="64" creationId="{E1FC00BD-A249-581D-7DCF-C75B595E3BDC}"/>
          </ac:grpSpMkLst>
        </pc:grpChg>
        <pc:picChg chg="add mod">
          <ac:chgData name="ODL_User 1639903" userId="beaadaaf-4bcd-40b4-ac42-0636097ee0f4" providerId="ADAL" clId="{CD9C2353-0229-40E4-A9FC-9C41538FA32E}" dt="2025-06-08T17:52:05.935" v="21851" actId="164"/>
          <ac:picMkLst>
            <pc:docMk/>
            <pc:sldMk cId="4082194073" sldId="331"/>
            <ac:picMk id="23" creationId="{05552D7A-ECB5-5287-7439-CFA92C09B6C1}"/>
          </ac:picMkLst>
        </pc:picChg>
      </pc:sldChg>
      <pc:sldChg chg="addSp delSp modSp add mod">
        <pc:chgData name="ODL_User 1639903" userId="beaadaaf-4bcd-40b4-ac42-0636097ee0f4" providerId="ADAL" clId="{CD9C2353-0229-40E4-A9FC-9C41538FA32E}" dt="2025-06-10T11:39:35.874" v="22853" actId="1037"/>
        <pc:sldMkLst>
          <pc:docMk/>
          <pc:sldMk cId="1622765977" sldId="332"/>
        </pc:sldMkLst>
        <pc:spChg chg="mod">
          <ac:chgData name="ODL_User 1639903" userId="beaadaaf-4bcd-40b4-ac42-0636097ee0f4" providerId="ADAL" clId="{CD9C2353-0229-40E4-A9FC-9C41538FA32E}" dt="2025-06-10T10:52:30.048" v="22202" actId="1076"/>
          <ac:spMkLst>
            <pc:docMk/>
            <pc:sldMk cId="1622765977" sldId="332"/>
            <ac:spMk id="2" creationId="{DBA0FF08-6215-7552-00A4-F02CA9D79776}"/>
          </ac:spMkLst>
        </pc:spChg>
        <pc:spChg chg="mod">
          <ac:chgData name="ODL_User 1639903" userId="beaadaaf-4bcd-40b4-ac42-0636097ee0f4" providerId="ADAL" clId="{CD9C2353-0229-40E4-A9FC-9C41538FA32E}" dt="2025-06-10T10:52:32.786" v="22203" actId="207"/>
          <ac:spMkLst>
            <pc:docMk/>
            <pc:sldMk cId="1622765977" sldId="332"/>
            <ac:spMk id="4" creationId="{3B51A103-C78D-FB12-0E56-E8AD08EF703E}"/>
          </ac:spMkLst>
        </pc:spChg>
        <pc:spChg chg="mod">
          <ac:chgData name="ODL_User 1639903" userId="beaadaaf-4bcd-40b4-ac42-0636097ee0f4" providerId="ADAL" clId="{CD9C2353-0229-40E4-A9FC-9C41538FA32E}" dt="2025-06-10T11:02:48.055" v="22261" actId="27803"/>
          <ac:spMkLst>
            <pc:docMk/>
            <pc:sldMk cId="1622765977" sldId="332"/>
            <ac:spMk id="20" creationId="{6D2864D9-C2EA-8E12-DDAA-0CB0191C61C7}"/>
          </ac:spMkLst>
        </pc:spChg>
        <pc:spChg chg="mod">
          <ac:chgData name="ODL_User 1639903" userId="beaadaaf-4bcd-40b4-ac42-0636097ee0f4" providerId="ADAL" clId="{CD9C2353-0229-40E4-A9FC-9C41538FA32E}" dt="2025-06-10T11:02:48.055" v="22261" actId="27803"/>
          <ac:spMkLst>
            <pc:docMk/>
            <pc:sldMk cId="1622765977" sldId="332"/>
            <ac:spMk id="21" creationId="{1E9806BE-CA23-6DB2-7639-A0276153CDE2}"/>
          </ac:spMkLst>
        </pc:spChg>
        <pc:spChg chg="mod">
          <ac:chgData name="ODL_User 1639903" userId="beaadaaf-4bcd-40b4-ac42-0636097ee0f4" providerId="ADAL" clId="{CD9C2353-0229-40E4-A9FC-9C41538FA32E}" dt="2025-06-10T11:02:48.055" v="22261" actId="27803"/>
          <ac:spMkLst>
            <pc:docMk/>
            <pc:sldMk cId="1622765977" sldId="332"/>
            <ac:spMk id="22" creationId="{9A585D9F-3EA5-A25D-2C3E-F01787DB4813}"/>
          </ac:spMkLst>
        </pc:spChg>
        <pc:spChg chg="mod">
          <ac:chgData name="ODL_User 1639903" userId="beaadaaf-4bcd-40b4-ac42-0636097ee0f4" providerId="ADAL" clId="{CD9C2353-0229-40E4-A9FC-9C41538FA32E}" dt="2025-06-10T10:52:28.055" v="22198" actId="207"/>
          <ac:spMkLst>
            <pc:docMk/>
            <pc:sldMk cId="1622765977" sldId="332"/>
            <ac:spMk id="27" creationId="{410BCED2-7802-4F91-A322-4B4127C22ADC}"/>
          </ac:spMkLst>
        </pc:spChg>
        <pc:spChg chg="mod">
          <ac:chgData name="ODL_User 1639903" userId="beaadaaf-4bcd-40b4-ac42-0636097ee0f4" providerId="ADAL" clId="{CD9C2353-0229-40E4-A9FC-9C41538FA32E}" dt="2025-06-10T10:51:24.151" v="22077" actId="207"/>
          <ac:spMkLst>
            <pc:docMk/>
            <pc:sldMk cId="1622765977" sldId="332"/>
            <ac:spMk id="28" creationId="{6C9F3E5D-6AA6-D686-755D-0F2691DF7124}"/>
          </ac:spMkLst>
        </pc:spChg>
        <pc:spChg chg="mod">
          <ac:chgData name="ODL_User 1639903" userId="beaadaaf-4bcd-40b4-ac42-0636097ee0f4" providerId="ADAL" clId="{CD9C2353-0229-40E4-A9FC-9C41538FA32E}" dt="2025-06-10T10:52:37.987" v="22204" actId="207"/>
          <ac:spMkLst>
            <pc:docMk/>
            <pc:sldMk cId="1622765977" sldId="332"/>
            <ac:spMk id="29" creationId="{B28DA0BA-6152-97B7-A23B-38E4030DCE91}"/>
          </ac:spMkLst>
        </pc:spChg>
        <pc:spChg chg="mod">
          <ac:chgData name="ODL_User 1639903" userId="beaadaaf-4bcd-40b4-ac42-0636097ee0f4" providerId="ADAL" clId="{CD9C2353-0229-40E4-A9FC-9C41538FA32E}" dt="2025-06-10T10:59:41.287" v="22207" actId="207"/>
          <ac:spMkLst>
            <pc:docMk/>
            <pc:sldMk cId="1622765977" sldId="332"/>
            <ac:spMk id="31" creationId="{8A3009D6-0CC9-85FE-2E99-F1929EBD185C}"/>
          </ac:spMkLst>
        </pc:spChg>
        <pc:spChg chg="mod">
          <ac:chgData name="ODL_User 1639903" userId="beaadaaf-4bcd-40b4-ac42-0636097ee0f4" providerId="ADAL" clId="{CD9C2353-0229-40E4-A9FC-9C41538FA32E}" dt="2025-06-10T10:59:37.988" v="22206" actId="207"/>
          <ac:spMkLst>
            <pc:docMk/>
            <pc:sldMk cId="1622765977" sldId="332"/>
            <ac:spMk id="54" creationId="{53DE9960-EA4D-1A1A-DAB2-2C3CEAA12971}"/>
          </ac:spMkLst>
        </pc:spChg>
        <pc:spChg chg="mod">
          <ac:chgData name="ODL_User 1639903" userId="beaadaaf-4bcd-40b4-ac42-0636097ee0f4" providerId="ADAL" clId="{CD9C2353-0229-40E4-A9FC-9C41538FA32E}" dt="2025-06-10T10:52:48.504" v="22205" actId="207"/>
          <ac:spMkLst>
            <pc:docMk/>
            <pc:sldMk cId="1622765977" sldId="332"/>
            <ac:spMk id="56" creationId="{C4B84C4F-77D3-CBB8-CEDE-81E194A6D9ED}"/>
          </ac:spMkLst>
        </pc:spChg>
        <pc:spChg chg="add mod">
          <ac:chgData name="ODL_User 1639903" userId="beaadaaf-4bcd-40b4-ac42-0636097ee0f4" providerId="ADAL" clId="{CD9C2353-0229-40E4-A9FC-9C41538FA32E}" dt="2025-06-10T10:51:48.008" v="22092" actId="164"/>
          <ac:spMkLst>
            <pc:docMk/>
            <pc:sldMk cId="1622765977" sldId="332"/>
            <ac:spMk id="59" creationId="{48F2A260-15A6-50C4-11F6-351265406EC3}"/>
          </ac:spMkLst>
        </pc:spChg>
        <pc:spChg chg="mod">
          <ac:chgData name="ODL_User 1639903" userId="beaadaaf-4bcd-40b4-ac42-0636097ee0f4" providerId="ADAL" clId="{CD9C2353-0229-40E4-A9FC-9C41538FA32E}" dt="2025-06-10T11:02:54.447" v="22262" actId="207"/>
          <ac:spMkLst>
            <pc:docMk/>
            <pc:sldMk cId="1622765977" sldId="332"/>
            <ac:spMk id="60" creationId="{E0141E47-3F19-9B34-AC82-45B4980D7014}"/>
          </ac:spMkLst>
        </pc:spChg>
        <pc:spChg chg="mod">
          <ac:chgData name="ODL_User 1639903" userId="beaadaaf-4bcd-40b4-ac42-0636097ee0f4" providerId="ADAL" clId="{CD9C2353-0229-40E4-A9FC-9C41538FA32E}" dt="2025-06-10T11:02:54.447" v="22262" actId="207"/>
          <ac:spMkLst>
            <pc:docMk/>
            <pc:sldMk cId="1622765977" sldId="332"/>
            <ac:spMk id="61" creationId="{B52AA686-E50B-E6A1-6C2C-583F5F37C660}"/>
          </ac:spMkLst>
        </pc:spChg>
        <pc:spChg chg="mod">
          <ac:chgData name="ODL_User 1639903" userId="beaadaaf-4bcd-40b4-ac42-0636097ee0f4" providerId="ADAL" clId="{CD9C2353-0229-40E4-A9FC-9C41538FA32E}" dt="2025-06-10T11:02:54.447" v="22262" actId="207"/>
          <ac:spMkLst>
            <pc:docMk/>
            <pc:sldMk cId="1622765977" sldId="332"/>
            <ac:spMk id="62" creationId="{4CC53A0E-6527-6D00-3BAD-255970936BDE}"/>
          </ac:spMkLst>
        </pc:spChg>
        <pc:spChg chg="mod">
          <ac:chgData name="ODL_User 1639903" userId="beaadaaf-4bcd-40b4-ac42-0636097ee0f4" providerId="ADAL" clId="{CD9C2353-0229-40E4-A9FC-9C41538FA32E}" dt="2025-06-10T11:02:54.447" v="22262" actId="207"/>
          <ac:spMkLst>
            <pc:docMk/>
            <pc:sldMk cId="1622765977" sldId="332"/>
            <ac:spMk id="63" creationId="{DA520C42-F149-ADD6-25C9-DBBFD690F5AA}"/>
          </ac:spMkLst>
        </pc:spChg>
        <pc:spChg chg="mod">
          <ac:chgData name="ODL_User 1639903" userId="beaadaaf-4bcd-40b4-ac42-0636097ee0f4" providerId="ADAL" clId="{CD9C2353-0229-40E4-A9FC-9C41538FA32E}" dt="2025-06-10T11:02:54.447" v="22262" actId="207"/>
          <ac:spMkLst>
            <pc:docMk/>
            <pc:sldMk cId="1622765977" sldId="332"/>
            <ac:spMk id="65" creationId="{995FF05A-6751-BA38-8749-A4A99412D0EF}"/>
          </ac:spMkLst>
        </pc:spChg>
        <pc:spChg chg="add mod">
          <ac:chgData name="ODL_User 1639903" userId="beaadaaf-4bcd-40b4-ac42-0636097ee0f4" providerId="ADAL" clId="{CD9C2353-0229-40E4-A9FC-9C41538FA32E}" dt="2025-06-10T11:06:21.867" v="22453" actId="1037"/>
          <ac:spMkLst>
            <pc:docMk/>
            <pc:sldMk cId="1622765977" sldId="332"/>
            <ac:spMk id="67" creationId="{5266C678-AD2C-8934-EC63-A8B21A420B0A}"/>
          </ac:spMkLst>
        </pc:spChg>
        <pc:spChg chg="add mod">
          <ac:chgData name="ODL_User 1639903" userId="beaadaaf-4bcd-40b4-ac42-0636097ee0f4" providerId="ADAL" clId="{CD9C2353-0229-40E4-A9FC-9C41538FA32E}" dt="2025-06-10T11:39:35.874" v="22853" actId="1037"/>
          <ac:spMkLst>
            <pc:docMk/>
            <pc:sldMk cId="1622765977" sldId="332"/>
            <ac:spMk id="68" creationId="{DC87C8D3-C52F-2993-A8E1-F2EA90BEEF11}"/>
          </ac:spMkLst>
        </pc:spChg>
        <pc:grpChg chg="add mod">
          <ac:chgData name="ODL_User 1639903" userId="beaadaaf-4bcd-40b4-ac42-0636097ee0f4" providerId="ADAL" clId="{CD9C2353-0229-40E4-A9FC-9C41538FA32E}" dt="2025-06-10T10:51:48.008" v="22092" actId="164"/>
          <ac:grpSpMkLst>
            <pc:docMk/>
            <pc:sldMk cId="1622765977" sldId="332"/>
            <ac:grpSpMk id="3" creationId="{B8089CD8-E254-BDA3-EDF0-6BD67FCBAD8A}"/>
          </ac:grpSpMkLst>
        </pc:grpChg>
        <pc:grpChg chg="add mod">
          <ac:chgData name="ODL_User 1639903" userId="beaadaaf-4bcd-40b4-ac42-0636097ee0f4" providerId="ADAL" clId="{CD9C2353-0229-40E4-A9FC-9C41538FA32E}" dt="2025-06-10T10:51:48.008" v="22092" actId="164"/>
          <ac:grpSpMkLst>
            <pc:docMk/>
            <pc:sldMk cId="1622765977" sldId="332"/>
            <ac:grpSpMk id="5" creationId="{5029E171-4DEE-AFD0-D10E-AE0B224DD6AC}"/>
          </ac:grpSpMkLst>
        </pc:grpChg>
        <pc:grpChg chg="mod">
          <ac:chgData name="ODL_User 1639903" userId="beaadaaf-4bcd-40b4-ac42-0636097ee0f4" providerId="ADAL" clId="{CD9C2353-0229-40E4-A9FC-9C41538FA32E}" dt="2025-06-10T11:03:02.990" v="22295" actId="1037"/>
          <ac:grpSpMkLst>
            <pc:docMk/>
            <pc:sldMk cId="1622765977" sldId="332"/>
            <ac:grpSpMk id="14" creationId="{46C56365-73BD-6BE7-5EAF-AAE988721DD8}"/>
          </ac:grpSpMkLst>
        </pc:grpChg>
        <pc:grpChg chg="mod">
          <ac:chgData name="ODL_User 1639903" userId="beaadaaf-4bcd-40b4-ac42-0636097ee0f4" providerId="ADAL" clId="{CD9C2353-0229-40E4-A9FC-9C41538FA32E}" dt="2025-06-10T11:02:58.947" v="22263" actId="164"/>
          <ac:grpSpMkLst>
            <pc:docMk/>
            <pc:sldMk cId="1622765977" sldId="332"/>
            <ac:grpSpMk id="19" creationId="{0EEF550C-1A6C-76B8-AAB8-AD16090F3168}"/>
          </ac:grpSpMkLst>
        </pc:grpChg>
        <pc:grpChg chg="mod">
          <ac:chgData name="ODL_User 1639903" userId="beaadaaf-4bcd-40b4-ac42-0636097ee0f4" providerId="ADAL" clId="{CD9C2353-0229-40E4-A9FC-9C41538FA32E}" dt="2025-06-10T11:07:10.507" v="22632" actId="1076"/>
          <ac:grpSpMkLst>
            <pc:docMk/>
            <pc:sldMk cId="1622765977" sldId="332"/>
            <ac:grpSpMk id="25" creationId="{59271384-B038-52D8-4E63-20E4636CCFE1}"/>
          </ac:grpSpMkLst>
        </pc:grpChg>
        <pc:grpChg chg="mod">
          <ac:chgData name="ODL_User 1639903" userId="beaadaaf-4bcd-40b4-ac42-0636097ee0f4" providerId="ADAL" clId="{CD9C2353-0229-40E4-A9FC-9C41538FA32E}" dt="2025-06-10T11:02:58.947" v="22263" actId="164"/>
          <ac:grpSpMkLst>
            <pc:docMk/>
            <pc:sldMk cId="1622765977" sldId="332"/>
            <ac:grpSpMk id="26" creationId="{D27A1FA5-A109-F2D2-5B30-BDCE367BDDF8}"/>
          </ac:grpSpMkLst>
        </pc:grpChg>
        <pc:grpChg chg="mod">
          <ac:chgData name="ODL_User 1639903" userId="beaadaaf-4bcd-40b4-ac42-0636097ee0f4" providerId="ADAL" clId="{CD9C2353-0229-40E4-A9FC-9C41538FA32E}" dt="2025-06-10T11:03:16.210" v="22299" actId="1076"/>
          <ac:grpSpMkLst>
            <pc:docMk/>
            <pc:sldMk cId="1622765977" sldId="332"/>
            <ac:grpSpMk id="64" creationId="{0D497573-2F9D-EB4B-8E65-78BC307F653B}"/>
          </ac:grpSpMkLst>
        </pc:grpChg>
        <pc:grpChg chg="add mod">
          <ac:chgData name="ODL_User 1639903" userId="beaadaaf-4bcd-40b4-ac42-0636097ee0f4" providerId="ADAL" clId="{CD9C2353-0229-40E4-A9FC-9C41538FA32E}" dt="2025-06-10T11:03:37.987" v="22317" actId="1038"/>
          <ac:grpSpMkLst>
            <pc:docMk/>
            <pc:sldMk cId="1622765977" sldId="332"/>
            <ac:grpSpMk id="66" creationId="{7B63AE68-6E95-7F11-C235-0CCB55338260}"/>
          </ac:grpSpMkLst>
        </pc:grpChg>
      </pc:sldChg>
      <pc:sldChg chg="addSp delSp modSp add mod ord">
        <pc:chgData name="ODL_User 1639903" userId="beaadaaf-4bcd-40b4-ac42-0636097ee0f4" providerId="ADAL" clId="{CD9C2353-0229-40E4-A9FC-9C41538FA32E}" dt="2025-06-10T11:59:17.640" v="23196" actId="1076"/>
        <pc:sldMkLst>
          <pc:docMk/>
          <pc:sldMk cId="2584187607" sldId="333"/>
        </pc:sldMkLst>
        <pc:spChg chg="add mod">
          <ac:chgData name="ODL_User 1639903" userId="beaadaaf-4bcd-40b4-ac42-0636097ee0f4" providerId="ADAL" clId="{CD9C2353-0229-40E4-A9FC-9C41538FA32E}" dt="2025-06-10T11:06:33.573" v="22587" actId="1038"/>
          <ac:spMkLst>
            <pc:docMk/>
            <pc:sldMk cId="2584187607" sldId="333"/>
            <ac:spMk id="5" creationId="{9973FD00-0D98-E9DC-52AC-CFF583AA0DEA}"/>
          </ac:spMkLst>
        </pc:spChg>
        <pc:spChg chg="mod">
          <ac:chgData name="ODL_User 1639903" userId="beaadaaf-4bcd-40b4-ac42-0636097ee0f4" providerId="ADAL" clId="{CD9C2353-0229-40E4-A9FC-9C41538FA32E}" dt="2025-06-10T11:39:12.098" v="22712" actId="207"/>
          <ac:spMkLst>
            <pc:docMk/>
            <pc:sldMk cId="2584187607" sldId="333"/>
            <ac:spMk id="8" creationId="{384ADB4C-94A8-3A05-6F2E-7CFB403E6DB4}"/>
          </ac:spMkLst>
        </pc:spChg>
        <pc:spChg chg="mod">
          <ac:chgData name="ODL_User 1639903" userId="beaadaaf-4bcd-40b4-ac42-0636097ee0f4" providerId="ADAL" clId="{CD9C2353-0229-40E4-A9FC-9C41538FA32E}" dt="2025-06-10T11:06:47.909" v="22590"/>
          <ac:spMkLst>
            <pc:docMk/>
            <pc:sldMk cId="2584187607" sldId="333"/>
            <ac:spMk id="21" creationId="{6F4C3EB9-7CED-C14F-9902-054F93FDB06D}"/>
          </ac:spMkLst>
        </pc:spChg>
        <pc:spChg chg="mod">
          <ac:chgData name="ODL_User 1639903" userId="beaadaaf-4bcd-40b4-ac42-0636097ee0f4" providerId="ADAL" clId="{CD9C2353-0229-40E4-A9FC-9C41538FA32E}" dt="2025-06-10T11:06:47.909" v="22590"/>
          <ac:spMkLst>
            <pc:docMk/>
            <pc:sldMk cId="2584187607" sldId="333"/>
            <ac:spMk id="22" creationId="{7FCACCB0-B0BE-ED2F-22F2-05DC1611C70B}"/>
          </ac:spMkLst>
        </pc:spChg>
        <pc:spChg chg="mod">
          <ac:chgData name="ODL_User 1639903" userId="beaadaaf-4bcd-40b4-ac42-0636097ee0f4" providerId="ADAL" clId="{CD9C2353-0229-40E4-A9FC-9C41538FA32E}" dt="2025-06-10T11:06:47.909" v="22590"/>
          <ac:spMkLst>
            <pc:docMk/>
            <pc:sldMk cId="2584187607" sldId="333"/>
            <ac:spMk id="23" creationId="{90E740F1-5C6D-EFF2-399F-2325296827EA}"/>
          </ac:spMkLst>
        </pc:spChg>
        <pc:spChg chg="mod">
          <ac:chgData name="ODL_User 1639903" userId="beaadaaf-4bcd-40b4-ac42-0636097ee0f4" providerId="ADAL" clId="{CD9C2353-0229-40E4-A9FC-9C41538FA32E}" dt="2025-06-10T11:06:47.909" v="22590"/>
          <ac:spMkLst>
            <pc:docMk/>
            <pc:sldMk cId="2584187607" sldId="333"/>
            <ac:spMk id="27" creationId="{CEDE63C0-82E2-15D6-3AA5-3BB0A200E86D}"/>
          </ac:spMkLst>
        </pc:spChg>
        <pc:spChg chg="mod">
          <ac:chgData name="ODL_User 1639903" userId="beaadaaf-4bcd-40b4-ac42-0636097ee0f4" providerId="ADAL" clId="{CD9C2353-0229-40E4-A9FC-9C41538FA32E}" dt="2025-06-10T11:06:47.909" v="22590"/>
          <ac:spMkLst>
            <pc:docMk/>
            <pc:sldMk cId="2584187607" sldId="333"/>
            <ac:spMk id="28" creationId="{A54576F6-FB1E-2DC7-FEF4-6C7CF2BAAF08}"/>
          </ac:spMkLst>
        </pc:spChg>
        <pc:spChg chg="mod">
          <ac:chgData name="ODL_User 1639903" userId="beaadaaf-4bcd-40b4-ac42-0636097ee0f4" providerId="ADAL" clId="{CD9C2353-0229-40E4-A9FC-9C41538FA32E}" dt="2025-06-10T11:06:47.909" v="22590"/>
          <ac:spMkLst>
            <pc:docMk/>
            <pc:sldMk cId="2584187607" sldId="333"/>
            <ac:spMk id="57" creationId="{F951632B-FC74-7A18-25B4-82EB4EDC2AF7}"/>
          </ac:spMkLst>
        </pc:spChg>
        <pc:spChg chg="mod">
          <ac:chgData name="ODL_User 1639903" userId="beaadaaf-4bcd-40b4-ac42-0636097ee0f4" providerId="ADAL" clId="{CD9C2353-0229-40E4-A9FC-9C41538FA32E}" dt="2025-06-10T11:06:47.909" v="22590"/>
          <ac:spMkLst>
            <pc:docMk/>
            <pc:sldMk cId="2584187607" sldId="333"/>
            <ac:spMk id="59" creationId="{4117DD82-8307-A7F4-8692-80CD5E062B74}"/>
          </ac:spMkLst>
        </pc:spChg>
        <pc:spChg chg="mod">
          <ac:chgData name="ODL_User 1639903" userId="beaadaaf-4bcd-40b4-ac42-0636097ee0f4" providerId="ADAL" clId="{CD9C2353-0229-40E4-A9FC-9C41538FA32E}" dt="2025-06-10T11:06:47.909" v="22590"/>
          <ac:spMkLst>
            <pc:docMk/>
            <pc:sldMk cId="2584187607" sldId="333"/>
            <ac:spMk id="61" creationId="{8FED9DD2-0836-25CD-3043-F113CAC98057}"/>
          </ac:spMkLst>
        </pc:spChg>
        <pc:spChg chg="mod">
          <ac:chgData name="ODL_User 1639903" userId="beaadaaf-4bcd-40b4-ac42-0636097ee0f4" providerId="ADAL" clId="{CD9C2353-0229-40E4-A9FC-9C41538FA32E}" dt="2025-06-10T11:06:47.909" v="22590"/>
          <ac:spMkLst>
            <pc:docMk/>
            <pc:sldMk cId="2584187607" sldId="333"/>
            <ac:spMk id="62" creationId="{D6F0EBB3-E8CD-742B-BF50-D87E394265A7}"/>
          </ac:spMkLst>
        </pc:spChg>
        <pc:spChg chg="mod">
          <ac:chgData name="ODL_User 1639903" userId="beaadaaf-4bcd-40b4-ac42-0636097ee0f4" providerId="ADAL" clId="{CD9C2353-0229-40E4-A9FC-9C41538FA32E}" dt="2025-06-10T11:06:47.909" v="22590"/>
          <ac:spMkLst>
            <pc:docMk/>
            <pc:sldMk cId="2584187607" sldId="333"/>
            <ac:spMk id="63" creationId="{C82382B5-6F4A-EC37-609C-53FC3A99BA72}"/>
          </ac:spMkLst>
        </pc:spChg>
        <pc:spChg chg="add mod">
          <ac:chgData name="ODL_User 1639903" userId="beaadaaf-4bcd-40b4-ac42-0636097ee0f4" providerId="ADAL" clId="{CD9C2353-0229-40E4-A9FC-9C41538FA32E}" dt="2025-06-10T11:55:43.749" v="23119" actId="1037"/>
          <ac:spMkLst>
            <pc:docMk/>
            <pc:sldMk cId="2584187607" sldId="333"/>
            <ac:spMk id="71" creationId="{7CAC2285-3769-468D-EFBA-910D59497849}"/>
          </ac:spMkLst>
        </pc:spChg>
        <pc:spChg chg="add mod">
          <ac:chgData name="ODL_User 1639903" userId="beaadaaf-4bcd-40b4-ac42-0636097ee0f4" providerId="ADAL" clId="{CD9C2353-0229-40E4-A9FC-9C41538FA32E}" dt="2025-06-10T11:59:17.640" v="23196" actId="1076"/>
          <ac:spMkLst>
            <pc:docMk/>
            <pc:sldMk cId="2584187607" sldId="333"/>
            <ac:spMk id="72" creationId="{019C0F23-396B-A520-8D72-DC953D65E8C5}"/>
          </ac:spMkLst>
        </pc:spChg>
        <pc:grpChg chg="mod">
          <ac:chgData name="ODL_User 1639903" userId="beaadaaf-4bcd-40b4-ac42-0636097ee0f4" providerId="ADAL" clId="{CD9C2353-0229-40E4-A9FC-9C41538FA32E}" dt="2025-06-10T11:06:50.697" v="22630" actId="1036"/>
          <ac:grpSpMkLst>
            <pc:docMk/>
            <pc:sldMk cId="2584187607" sldId="333"/>
            <ac:grpSpMk id="19" creationId="{909C9660-BF6B-3ED1-3D1C-7AFF5AD93CB5}"/>
          </ac:grpSpMkLst>
        </pc:grpChg>
        <pc:grpChg chg="mod">
          <ac:chgData name="ODL_User 1639903" userId="beaadaaf-4bcd-40b4-ac42-0636097ee0f4" providerId="ADAL" clId="{CD9C2353-0229-40E4-A9FC-9C41538FA32E}" dt="2025-06-10T11:06:50.697" v="22630" actId="1036"/>
          <ac:grpSpMkLst>
            <pc:docMk/>
            <pc:sldMk cId="2584187607" sldId="333"/>
            <ac:grpSpMk id="24" creationId="{4805AF71-8501-B9DE-68F6-62E7AB7A6972}"/>
          </ac:grpSpMkLst>
        </pc:grpChg>
        <pc:picChg chg="add mod">
          <ac:chgData name="ODL_User 1639903" userId="beaadaaf-4bcd-40b4-ac42-0636097ee0f4" providerId="ADAL" clId="{CD9C2353-0229-40E4-A9FC-9C41538FA32E}" dt="2025-06-10T11:55:27.661" v="23049" actId="1036"/>
          <ac:picMkLst>
            <pc:docMk/>
            <pc:sldMk cId="2584187607" sldId="333"/>
            <ac:picMk id="70" creationId="{EE46F5E0-165B-CA81-8F46-406946CF31F0}"/>
          </ac:picMkLst>
        </pc:picChg>
      </pc:sldChg>
      <pc:sldChg chg="addSp delSp modSp add mod">
        <pc:chgData name="ODL_User 1639903" userId="beaadaaf-4bcd-40b4-ac42-0636097ee0f4" providerId="ADAL" clId="{CD9C2353-0229-40E4-A9FC-9C41538FA32E}" dt="2025-06-10T12:12:06.535" v="23698"/>
        <pc:sldMkLst>
          <pc:docMk/>
          <pc:sldMk cId="2550123354" sldId="334"/>
        </pc:sldMkLst>
        <pc:spChg chg="add mod">
          <ac:chgData name="ODL_User 1639903" userId="beaadaaf-4bcd-40b4-ac42-0636097ee0f4" providerId="ADAL" clId="{CD9C2353-0229-40E4-A9FC-9C41538FA32E}" dt="2025-06-10T11:56:10.788" v="23124" actId="20577"/>
          <ac:spMkLst>
            <pc:docMk/>
            <pc:sldMk cId="2550123354" sldId="334"/>
            <ac:spMk id="6" creationId="{EAA57452-0CBF-264E-7A67-01A926DA08B6}"/>
          </ac:spMkLst>
        </pc:spChg>
        <pc:spChg chg="mod">
          <ac:chgData name="ODL_User 1639903" userId="beaadaaf-4bcd-40b4-ac42-0636097ee0f4" providerId="ADAL" clId="{CD9C2353-0229-40E4-A9FC-9C41538FA32E}" dt="2025-06-10T11:40:39.809" v="22861" actId="20577"/>
          <ac:spMkLst>
            <pc:docMk/>
            <pc:sldMk cId="2550123354" sldId="334"/>
            <ac:spMk id="8" creationId="{42F35817-0989-D670-C242-A85566D0254E}"/>
          </ac:spMkLst>
        </pc:spChg>
        <pc:spChg chg="add mod">
          <ac:chgData name="ODL_User 1639903" userId="beaadaaf-4bcd-40b4-ac42-0636097ee0f4" providerId="ADAL" clId="{CD9C2353-0229-40E4-A9FC-9C41538FA32E}" dt="2025-06-10T11:58:18.048" v="23194" actId="5793"/>
          <ac:spMkLst>
            <pc:docMk/>
            <pc:sldMk cId="2550123354" sldId="334"/>
            <ac:spMk id="18" creationId="{B37D65F6-6235-8651-C77E-E6EDBAD67655}"/>
          </ac:spMkLst>
        </pc:spChg>
        <pc:spChg chg="mod">
          <ac:chgData name="ODL_User 1639903" userId="beaadaaf-4bcd-40b4-ac42-0636097ee0f4" providerId="ADAL" clId="{CD9C2353-0229-40E4-A9FC-9C41538FA32E}" dt="2025-06-10T12:12:06.535" v="23698"/>
          <ac:spMkLst>
            <pc:docMk/>
            <pc:sldMk cId="2550123354" sldId="334"/>
            <ac:spMk id="71" creationId="{7D4BB5BA-65CB-4819-7AD6-1AB85037F05E}"/>
          </ac:spMkLst>
        </pc:spChg>
        <pc:spChg chg="mod">
          <ac:chgData name="ODL_User 1639903" userId="beaadaaf-4bcd-40b4-ac42-0636097ee0f4" providerId="ADAL" clId="{CD9C2353-0229-40E4-A9FC-9C41538FA32E}" dt="2025-06-10T12:12:06.535" v="23698"/>
          <ac:spMkLst>
            <pc:docMk/>
            <pc:sldMk cId="2550123354" sldId="334"/>
            <ac:spMk id="72" creationId="{9E0A1C83-60A2-F1C6-DF5D-AAE41A403750}"/>
          </ac:spMkLst>
        </pc:spChg>
        <pc:spChg chg="mod">
          <ac:chgData name="ODL_User 1639903" userId="beaadaaf-4bcd-40b4-ac42-0636097ee0f4" providerId="ADAL" clId="{CD9C2353-0229-40E4-A9FC-9C41538FA32E}" dt="2025-06-10T12:12:06.535" v="23698"/>
          <ac:spMkLst>
            <pc:docMk/>
            <pc:sldMk cId="2550123354" sldId="334"/>
            <ac:spMk id="73" creationId="{6F569A81-0150-ABC0-B129-6F35767D86C3}"/>
          </ac:spMkLst>
        </pc:spChg>
        <pc:spChg chg="mod">
          <ac:chgData name="ODL_User 1639903" userId="beaadaaf-4bcd-40b4-ac42-0636097ee0f4" providerId="ADAL" clId="{CD9C2353-0229-40E4-A9FC-9C41538FA32E}" dt="2025-06-10T12:12:06.535" v="23698"/>
          <ac:spMkLst>
            <pc:docMk/>
            <pc:sldMk cId="2550123354" sldId="334"/>
            <ac:spMk id="74" creationId="{814D23A0-328E-95B2-CA49-06A0CBF7957D}"/>
          </ac:spMkLst>
        </pc:spChg>
        <pc:grpChg chg="add mod">
          <ac:chgData name="ODL_User 1639903" userId="beaadaaf-4bcd-40b4-ac42-0636097ee0f4" providerId="ADAL" clId="{CD9C2353-0229-40E4-A9FC-9C41538FA32E}" dt="2025-06-10T12:12:06.535" v="23698"/>
          <ac:grpSpMkLst>
            <pc:docMk/>
            <pc:sldMk cId="2550123354" sldId="334"/>
            <ac:grpSpMk id="70" creationId="{6CD4D466-4A66-0D93-1FFB-BD51F0BD4BDC}"/>
          </ac:grpSpMkLst>
        </pc:grpChg>
        <pc:picChg chg="add mod ord">
          <ac:chgData name="ODL_User 1639903" userId="beaadaaf-4bcd-40b4-ac42-0636097ee0f4" providerId="ADAL" clId="{CD9C2353-0229-40E4-A9FC-9C41538FA32E}" dt="2025-06-10T11:55:16.067" v="22948" actId="1076"/>
          <ac:picMkLst>
            <pc:docMk/>
            <pc:sldMk cId="2550123354" sldId="334"/>
            <ac:picMk id="17" creationId="{1C5BB873-936D-E8F2-7A41-E8CF8CCD49AC}"/>
          </ac:picMkLst>
        </pc:picChg>
      </pc:sldChg>
      <pc:sldChg chg="addSp delSp modSp add mod">
        <pc:chgData name="ODL_User 1639903" userId="beaadaaf-4bcd-40b4-ac42-0636097ee0f4" providerId="ADAL" clId="{CD9C2353-0229-40E4-A9FC-9C41538FA32E}" dt="2025-06-10T12:13:18.458" v="23798" actId="1037"/>
        <pc:sldMkLst>
          <pc:docMk/>
          <pc:sldMk cId="220534904" sldId="335"/>
        </pc:sldMkLst>
        <pc:spChg chg="mod">
          <ac:chgData name="ODL_User 1639903" userId="beaadaaf-4bcd-40b4-ac42-0636097ee0f4" providerId="ADAL" clId="{CD9C2353-0229-40E4-A9FC-9C41538FA32E}" dt="2025-06-10T12:01:51.366" v="23410" actId="1037"/>
          <ac:spMkLst>
            <pc:docMk/>
            <pc:sldMk cId="220534904" sldId="335"/>
            <ac:spMk id="2" creationId="{B62283B7-174B-C8AB-EB77-A024C4F2EDAF}"/>
          </ac:spMkLst>
        </pc:spChg>
        <pc:spChg chg="mod">
          <ac:chgData name="ODL_User 1639903" userId="beaadaaf-4bcd-40b4-ac42-0636097ee0f4" providerId="ADAL" clId="{CD9C2353-0229-40E4-A9FC-9C41538FA32E}" dt="2025-06-10T12:02:07.297" v="23470" actId="1076"/>
          <ac:spMkLst>
            <pc:docMk/>
            <pc:sldMk cId="220534904" sldId="335"/>
            <ac:spMk id="18" creationId="{2E74770B-5E13-CCE2-AB94-524EF5D596D6}"/>
          </ac:spMkLst>
        </pc:spChg>
        <pc:spChg chg="add mod topLvl">
          <ac:chgData name="ODL_User 1639903" userId="beaadaaf-4bcd-40b4-ac42-0636097ee0f4" providerId="ADAL" clId="{CD9C2353-0229-40E4-A9FC-9C41538FA32E}" dt="2025-06-10T12:11:50.403" v="23696" actId="164"/>
          <ac:spMkLst>
            <pc:docMk/>
            <pc:sldMk cId="220534904" sldId="335"/>
            <ac:spMk id="66" creationId="{0C8D88E6-755A-50C7-B79E-BFD0C95A6536}"/>
          </ac:spMkLst>
        </pc:spChg>
        <pc:spChg chg="mod">
          <ac:chgData name="ODL_User 1639903" userId="beaadaaf-4bcd-40b4-ac42-0636097ee0f4" providerId="ADAL" clId="{CD9C2353-0229-40E4-A9FC-9C41538FA32E}" dt="2025-06-10T12:11:50.403" v="23696" actId="164"/>
          <ac:spMkLst>
            <pc:docMk/>
            <pc:sldMk cId="220534904" sldId="335"/>
            <ac:spMk id="69" creationId="{BCA3931D-0542-E1B8-C699-53705103DD7C}"/>
          </ac:spMkLst>
        </pc:spChg>
        <pc:spChg chg="mod">
          <ac:chgData name="ODL_User 1639903" userId="beaadaaf-4bcd-40b4-ac42-0636097ee0f4" providerId="ADAL" clId="{CD9C2353-0229-40E4-A9FC-9C41538FA32E}" dt="2025-06-10T12:11:50.403" v="23696" actId="164"/>
          <ac:spMkLst>
            <pc:docMk/>
            <pc:sldMk cId="220534904" sldId="335"/>
            <ac:spMk id="70" creationId="{6B3D9ED9-B8CD-87A5-5D30-6F99CDCFF720}"/>
          </ac:spMkLst>
        </pc:spChg>
        <pc:spChg chg="mod">
          <ac:chgData name="ODL_User 1639903" userId="beaadaaf-4bcd-40b4-ac42-0636097ee0f4" providerId="ADAL" clId="{CD9C2353-0229-40E4-A9FC-9C41538FA32E}" dt="2025-06-10T12:11:50.403" v="23696" actId="164"/>
          <ac:spMkLst>
            <pc:docMk/>
            <pc:sldMk cId="220534904" sldId="335"/>
            <ac:spMk id="71" creationId="{779E6FC6-3A90-2FFE-2522-D6221A41044A}"/>
          </ac:spMkLst>
        </pc:spChg>
        <pc:spChg chg="mod">
          <ac:chgData name="ODL_User 1639903" userId="beaadaaf-4bcd-40b4-ac42-0636097ee0f4" providerId="ADAL" clId="{CD9C2353-0229-40E4-A9FC-9C41538FA32E}" dt="2025-06-10T12:13:12.202" v="23704"/>
          <ac:spMkLst>
            <pc:docMk/>
            <pc:sldMk cId="220534904" sldId="335"/>
            <ac:spMk id="74" creationId="{67A1B63D-194F-12D7-7AC6-7C4CA2E9D665}"/>
          </ac:spMkLst>
        </pc:spChg>
        <pc:spChg chg="mod">
          <ac:chgData name="ODL_User 1639903" userId="beaadaaf-4bcd-40b4-ac42-0636097ee0f4" providerId="ADAL" clId="{CD9C2353-0229-40E4-A9FC-9C41538FA32E}" dt="2025-06-10T12:13:12.202" v="23704"/>
          <ac:spMkLst>
            <pc:docMk/>
            <pc:sldMk cId="220534904" sldId="335"/>
            <ac:spMk id="75" creationId="{2A99E006-6BD6-8A74-2D64-E03F8094863F}"/>
          </ac:spMkLst>
        </pc:spChg>
        <pc:spChg chg="mod">
          <ac:chgData name="ODL_User 1639903" userId="beaadaaf-4bcd-40b4-ac42-0636097ee0f4" providerId="ADAL" clId="{CD9C2353-0229-40E4-A9FC-9C41538FA32E}" dt="2025-06-10T12:13:12.202" v="23704"/>
          <ac:spMkLst>
            <pc:docMk/>
            <pc:sldMk cId="220534904" sldId="335"/>
            <ac:spMk id="77" creationId="{F72896BC-4ED7-FB25-A940-C7A20157F7A9}"/>
          </ac:spMkLst>
        </pc:spChg>
        <pc:spChg chg="mod">
          <ac:chgData name="ODL_User 1639903" userId="beaadaaf-4bcd-40b4-ac42-0636097ee0f4" providerId="ADAL" clId="{CD9C2353-0229-40E4-A9FC-9C41538FA32E}" dt="2025-06-10T12:13:12.202" v="23704"/>
          <ac:spMkLst>
            <pc:docMk/>
            <pc:sldMk cId="220534904" sldId="335"/>
            <ac:spMk id="78" creationId="{5D84DECB-8C42-84A2-AA30-072355F000F0}"/>
          </ac:spMkLst>
        </pc:spChg>
        <pc:spChg chg="mod">
          <ac:chgData name="ODL_User 1639903" userId="beaadaaf-4bcd-40b4-ac42-0636097ee0f4" providerId="ADAL" clId="{CD9C2353-0229-40E4-A9FC-9C41538FA32E}" dt="2025-06-10T12:13:12.202" v="23704"/>
          <ac:spMkLst>
            <pc:docMk/>
            <pc:sldMk cId="220534904" sldId="335"/>
            <ac:spMk id="79" creationId="{5EE6CB4A-9408-9B8D-9A73-E0FB0ACFEF96}"/>
          </ac:spMkLst>
        </pc:spChg>
        <pc:spChg chg="mod">
          <ac:chgData name="ODL_User 1639903" userId="beaadaaf-4bcd-40b4-ac42-0636097ee0f4" providerId="ADAL" clId="{CD9C2353-0229-40E4-A9FC-9C41538FA32E}" dt="2025-06-10T12:13:12.202" v="23704"/>
          <ac:spMkLst>
            <pc:docMk/>
            <pc:sldMk cId="220534904" sldId="335"/>
            <ac:spMk id="80" creationId="{FADC521C-E98C-D25C-C2D1-BCDD775CB41F}"/>
          </ac:spMkLst>
        </pc:spChg>
        <pc:grpChg chg="add mod">
          <ac:chgData name="ODL_User 1639903" userId="beaadaaf-4bcd-40b4-ac42-0636097ee0f4" providerId="ADAL" clId="{CD9C2353-0229-40E4-A9FC-9C41538FA32E}" dt="2025-06-10T12:11:50.403" v="23696" actId="164"/>
          <ac:grpSpMkLst>
            <pc:docMk/>
            <pc:sldMk cId="220534904" sldId="335"/>
            <ac:grpSpMk id="72" creationId="{CA81D986-760A-BED2-3E58-E5B1DD54A384}"/>
          </ac:grpSpMkLst>
        </pc:grpChg>
        <pc:grpChg chg="add mod">
          <ac:chgData name="ODL_User 1639903" userId="beaadaaf-4bcd-40b4-ac42-0636097ee0f4" providerId="ADAL" clId="{CD9C2353-0229-40E4-A9FC-9C41538FA32E}" dt="2025-06-10T12:13:18.458" v="23798" actId="1037"/>
          <ac:grpSpMkLst>
            <pc:docMk/>
            <pc:sldMk cId="220534904" sldId="335"/>
            <ac:grpSpMk id="73" creationId="{A6F9CA9D-A630-A386-D2B3-2CDD33623A35}"/>
          </ac:grpSpMkLst>
        </pc:grpChg>
        <pc:picChg chg="mod">
          <ac:chgData name="ODL_User 1639903" userId="beaadaaf-4bcd-40b4-ac42-0636097ee0f4" providerId="ADAL" clId="{CD9C2353-0229-40E4-A9FC-9C41538FA32E}" dt="2025-06-10T12:02:01.878" v="23469" actId="1037"/>
          <ac:picMkLst>
            <pc:docMk/>
            <pc:sldMk cId="220534904" sldId="335"/>
            <ac:picMk id="17" creationId="{DECB462C-241F-209D-0901-BAA067CF8042}"/>
          </ac:picMkLst>
        </pc:picChg>
      </pc:sldChg>
      <pc:sldChg chg="addSp delSp modSp add mod">
        <pc:chgData name="ODL_User 1639903" userId="beaadaaf-4bcd-40b4-ac42-0636097ee0f4" providerId="ADAL" clId="{CD9C2353-0229-40E4-A9FC-9C41538FA32E}" dt="2025-06-11T22:46:24.344" v="24009" actId="1038"/>
        <pc:sldMkLst>
          <pc:docMk/>
          <pc:sldMk cId="4250780679" sldId="336"/>
        </pc:sldMkLst>
        <pc:spChg chg="mod">
          <ac:chgData name="ODL_User 1639903" userId="beaadaaf-4bcd-40b4-ac42-0636097ee0f4" providerId="ADAL" clId="{CD9C2353-0229-40E4-A9FC-9C41538FA32E}" dt="2025-06-11T22:46:17.199" v="23905"/>
          <ac:spMkLst>
            <pc:docMk/>
            <pc:sldMk cId="4250780679" sldId="336"/>
            <ac:spMk id="5" creationId="{C385FDB8-7D77-A050-9CB3-7D6508ABD146}"/>
          </ac:spMkLst>
        </pc:spChg>
        <pc:spChg chg="mod topLvl">
          <ac:chgData name="ODL_User 1639903" userId="beaadaaf-4bcd-40b4-ac42-0636097ee0f4" providerId="ADAL" clId="{CD9C2353-0229-40E4-A9FC-9C41538FA32E}" dt="2025-06-10T12:11:25.581" v="23690" actId="164"/>
          <ac:spMkLst>
            <pc:docMk/>
            <pc:sldMk cId="4250780679" sldId="336"/>
            <ac:spMk id="11" creationId="{F44888AE-3208-F65C-2DB6-8BB1D22B5C43}"/>
          </ac:spMkLst>
        </pc:spChg>
        <pc:spChg chg="mod">
          <ac:chgData name="ODL_User 1639903" userId="beaadaaf-4bcd-40b4-ac42-0636097ee0f4" providerId="ADAL" clId="{CD9C2353-0229-40E4-A9FC-9C41538FA32E}" dt="2025-06-10T12:11:25.581" v="23690" actId="164"/>
          <ac:spMkLst>
            <pc:docMk/>
            <pc:sldMk cId="4250780679" sldId="336"/>
            <ac:spMk id="15" creationId="{73C0A495-39AB-C758-B2B6-7D85A8A4CD10}"/>
          </ac:spMkLst>
        </pc:spChg>
        <pc:spChg chg="mod">
          <ac:chgData name="ODL_User 1639903" userId="beaadaaf-4bcd-40b4-ac42-0636097ee0f4" providerId="ADAL" clId="{CD9C2353-0229-40E4-A9FC-9C41538FA32E}" dt="2025-06-10T12:11:25.581" v="23690" actId="164"/>
          <ac:spMkLst>
            <pc:docMk/>
            <pc:sldMk cId="4250780679" sldId="336"/>
            <ac:spMk id="16" creationId="{6F56AE4F-8462-F3C7-ED84-B05A2F104825}"/>
          </ac:spMkLst>
        </pc:spChg>
        <pc:spChg chg="mod">
          <ac:chgData name="ODL_User 1639903" userId="beaadaaf-4bcd-40b4-ac42-0636097ee0f4" providerId="ADAL" clId="{CD9C2353-0229-40E4-A9FC-9C41538FA32E}" dt="2025-06-10T12:11:25.581" v="23690" actId="164"/>
          <ac:spMkLst>
            <pc:docMk/>
            <pc:sldMk cId="4250780679" sldId="336"/>
            <ac:spMk id="19" creationId="{55E86ABF-5A01-B31F-D26B-3D7F3EAEDC37}"/>
          </ac:spMkLst>
        </pc:spChg>
        <pc:spChg chg="mod">
          <ac:chgData name="ODL_User 1639903" userId="beaadaaf-4bcd-40b4-ac42-0636097ee0f4" providerId="ADAL" clId="{CD9C2353-0229-40E4-A9FC-9C41538FA32E}" dt="2025-06-10T12:12:52.669" v="23702" actId="164"/>
          <ac:spMkLst>
            <pc:docMk/>
            <pc:sldMk cId="4250780679" sldId="336"/>
            <ac:spMk id="22" creationId="{904A0DE4-10A8-F9B7-9BA0-11372850BDE2}"/>
          </ac:spMkLst>
        </pc:spChg>
        <pc:spChg chg="mod">
          <ac:chgData name="ODL_User 1639903" userId="beaadaaf-4bcd-40b4-ac42-0636097ee0f4" providerId="ADAL" clId="{CD9C2353-0229-40E4-A9FC-9C41538FA32E}" dt="2025-06-10T12:12:52.669" v="23702" actId="164"/>
          <ac:spMkLst>
            <pc:docMk/>
            <pc:sldMk cId="4250780679" sldId="336"/>
            <ac:spMk id="23" creationId="{6895347D-0FC4-FBDB-7F19-E2030DB2C404}"/>
          </ac:spMkLst>
        </pc:spChg>
        <pc:spChg chg="mod">
          <ac:chgData name="ODL_User 1639903" userId="beaadaaf-4bcd-40b4-ac42-0636097ee0f4" providerId="ADAL" clId="{CD9C2353-0229-40E4-A9FC-9C41538FA32E}" dt="2025-06-10T12:12:52.669" v="23702" actId="164"/>
          <ac:spMkLst>
            <pc:docMk/>
            <pc:sldMk cId="4250780679" sldId="336"/>
            <ac:spMk id="24" creationId="{C982D71B-C494-AB39-D141-A2907369AA99}"/>
          </ac:spMkLst>
        </pc:spChg>
        <pc:spChg chg="mod">
          <ac:chgData name="ODL_User 1639903" userId="beaadaaf-4bcd-40b4-ac42-0636097ee0f4" providerId="ADAL" clId="{CD9C2353-0229-40E4-A9FC-9C41538FA32E}" dt="2025-06-10T12:12:52.669" v="23702" actId="164"/>
          <ac:spMkLst>
            <pc:docMk/>
            <pc:sldMk cId="4250780679" sldId="336"/>
            <ac:spMk id="25" creationId="{7E8661C5-77E2-8532-863A-A4679534CA56}"/>
          </ac:spMkLst>
        </pc:spChg>
        <pc:spChg chg="mod">
          <ac:chgData name="ODL_User 1639903" userId="beaadaaf-4bcd-40b4-ac42-0636097ee0f4" providerId="ADAL" clId="{CD9C2353-0229-40E4-A9FC-9C41538FA32E}" dt="2025-06-10T12:12:52.669" v="23702" actId="164"/>
          <ac:spMkLst>
            <pc:docMk/>
            <pc:sldMk cId="4250780679" sldId="336"/>
            <ac:spMk id="26" creationId="{2DD840E8-D61C-9228-1CE2-B25E2F857215}"/>
          </ac:spMkLst>
        </pc:spChg>
        <pc:spChg chg="mod topLvl">
          <ac:chgData name="ODL_User 1639903" userId="beaadaaf-4bcd-40b4-ac42-0636097ee0f4" providerId="ADAL" clId="{CD9C2353-0229-40E4-A9FC-9C41538FA32E}" dt="2025-06-10T12:12:59.103" v="23703" actId="1076"/>
          <ac:spMkLst>
            <pc:docMk/>
            <pc:sldMk cId="4250780679" sldId="336"/>
            <ac:spMk id="66" creationId="{19562B05-E838-1D14-3A49-BF45F34A07BB}"/>
          </ac:spMkLst>
        </pc:spChg>
        <pc:grpChg chg="add mod">
          <ac:chgData name="ODL_User 1639903" userId="beaadaaf-4bcd-40b4-ac42-0636097ee0f4" providerId="ADAL" clId="{CD9C2353-0229-40E4-A9FC-9C41538FA32E}" dt="2025-06-11T22:46:24.344" v="24009" actId="1038"/>
          <ac:grpSpMkLst>
            <pc:docMk/>
            <pc:sldMk cId="4250780679" sldId="336"/>
            <ac:grpSpMk id="3" creationId="{391320AF-3EFD-A6B4-191D-3EB8028C6E03}"/>
          </ac:grpSpMkLst>
        </pc:grpChg>
        <pc:grpChg chg="add mod">
          <ac:chgData name="ODL_User 1639903" userId="beaadaaf-4bcd-40b4-ac42-0636097ee0f4" providerId="ADAL" clId="{CD9C2353-0229-40E4-A9FC-9C41538FA32E}" dt="2025-06-10T12:11:25.581" v="23690" actId="164"/>
          <ac:grpSpMkLst>
            <pc:docMk/>
            <pc:sldMk cId="4250780679" sldId="336"/>
            <ac:grpSpMk id="20" creationId="{836984D0-2F69-D526-3802-CBCBAEB9D2AB}"/>
          </ac:grpSpMkLst>
        </pc:grpChg>
        <pc:grpChg chg="add mod">
          <ac:chgData name="ODL_User 1639903" userId="beaadaaf-4bcd-40b4-ac42-0636097ee0f4" providerId="ADAL" clId="{CD9C2353-0229-40E4-A9FC-9C41538FA32E}" dt="2025-06-10T12:12:52.669" v="23702" actId="164"/>
          <ac:grpSpMkLst>
            <pc:docMk/>
            <pc:sldMk cId="4250780679" sldId="336"/>
            <ac:grpSpMk id="27" creationId="{4BF57DB6-870A-5B95-260E-D340BD8A27E2}"/>
          </ac:grpSpMkLst>
        </pc:grpChg>
        <pc:picChg chg="mod">
          <ac:chgData name="ODL_User 1639903" userId="beaadaaf-4bcd-40b4-ac42-0636097ee0f4" providerId="ADAL" clId="{CD9C2353-0229-40E4-A9FC-9C41538FA32E}" dt="2025-06-11T22:46:17.199" v="23905"/>
          <ac:picMkLst>
            <pc:docMk/>
            <pc:sldMk cId="4250780679" sldId="336"/>
            <ac:picMk id="10" creationId="{35A16F37-9F18-08D9-CB17-C4E3813D7F68}"/>
          </ac:picMkLst>
        </pc:picChg>
      </pc:sldChg>
      <pc:sldChg chg="addSp delSp modSp add del mod">
        <pc:chgData name="ODL_User 1639903" userId="beaadaaf-4bcd-40b4-ac42-0636097ee0f4" providerId="ADAL" clId="{CD9C2353-0229-40E4-A9FC-9C41538FA32E}" dt="2025-06-12T09:26:33.543" v="24079" actId="1076"/>
        <pc:sldMkLst>
          <pc:docMk/>
          <pc:sldMk cId="2598110298" sldId="337"/>
        </pc:sldMkLst>
        <pc:spChg chg="add mod">
          <ac:chgData name="ODL_User 1639903" userId="beaadaaf-4bcd-40b4-ac42-0636097ee0f4" providerId="ADAL" clId="{CD9C2353-0229-40E4-A9FC-9C41538FA32E}" dt="2025-06-11T22:46:59.603" v="24017" actId="1076"/>
          <ac:spMkLst>
            <pc:docMk/>
            <pc:sldMk cId="2598110298" sldId="337"/>
            <ac:spMk id="3" creationId="{99785A6B-B164-1E86-263A-A0B1601E2A7C}"/>
          </ac:spMkLst>
        </pc:spChg>
        <pc:spChg chg="mod">
          <ac:chgData name="ODL_User 1639903" userId="beaadaaf-4bcd-40b4-ac42-0636097ee0f4" providerId="ADAL" clId="{CD9C2353-0229-40E4-A9FC-9C41538FA32E}" dt="2025-06-12T09:26:26.073" v="24075"/>
          <ac:spMkLst>
            <pc:docMk/>
            <pc:sldMk cId="2598110298" sldId="337"/>
            <ac:spMk id="11" creationId="{B9F4744A-DED5-4194-C415-9F5BDB656A26}"/>
          </ac:spMkLst>
        </pc:spChg>
        <pc:spChg chg="mod">
          <ac:chgData name="ODL_User 1639903" userId="beaadaaf-4bcd-40b4-ac42-0636097ee0f4" providerId="ADAL" clId="{CD9C2353-0229-40E4-A9FC-9C41538FA32E}" dt="2025-06-12T09:26:26.073" v="24075"/>
          <ac:spMkLst>
            <pc:docMk/>
            <pc:sldMk cId="2598110298" sldId="337"/>
            <ac:spMk id="14" creationId="{6E3E3ABB-DB1D-FE0B-C400-B5B859D1F973}"/>
          </ac:spMkLst>
        </pc:spChg>
        <pc:spChg chg="mod">
          <ac:chgData name="ODL_User 1639903" userId="beaadaaf-4bcd-40b4-ac42-0636097ee0f4" providerId="ADAL" clId="{CD9C2353-0229-40E4-A9FC-9C41538FA32E}" dt="2025-06-12T09:26:26.073" v="24075"/>
          <ac:spMkLst>
            <pc:docMk/>
            <pc:sldMk cId="2598110298" sldId="337"/>
            <ac:spMk id="15" creationId="{25582D19-EB32-1F69-7BFA-82D62633EBE5}"/>
          </ac:spMkLst>
        </pc:spChg>
        <pc:spChg chg="mod">
          <ac:chgData name="ODL_User 1639903" userId="beaadaaf-4bcd-40b4-ac42-0636097ee0f4" providerId="ADAL" clId="{CD9C2353-0229-40E4-A9FC-9C41538FA32E}" dt="2025-06-12T09:26:26.073" v="24075"/>
          <ac:spMkLst>
            <pc:docMk/>
            <pc:sldMk cId="2598110298" sldId="337"/>
            <ac:spMk id="16" creationId="{CA1B089A-25E8-68C6-1DF9-8A80CFBC776B}"/>
          </ac:spMkLst>
        </pc:spChg>
        <pc:grpChg chg="add mod">
          <ac:chgData name="ODL_User 1639903" userId="beaadaaf-4bcd-40b4-ac42-0636097ee0f4" providerId="ADAL" clId="{CD9C2353-0229-40E4-A9FC-9C41538FA32E}" dt="2025-06-12T09:26:33.543" v="24079" actId="1076"/>
          <ac:grpSpMkLst>
            <pc:docMk/>
            <pc:sldMk cId="2598110298" sldId="337"/>
            <ac:grpSpMk id="5" creationId="{89DDEBCE-2F49-149E-EFD9-D38F75F441C4}"/>
          </ac:grpSpMkLst>
        </pc:grpChg>
        <pc:grpChg chg="add mod">
          <ac:chgData name="ODL_User 1639903" userId="beaadaaf-4bcd-40b4-ac42-0636097ee0f4" providerId="ADAL" clId="{CD9C2353-0229-40E4-A9FC-9C41538FA32E}" dt="2025-06-11T22:46:56.453" v="24016" actId="1038"/>
          <ac:grpSpMkLst>
            <pc:docMk/>
            <pc:sldMk cId="2598110298" sldId="337"/>
            <ac:grpSpMk id="12" creationId="{45827358-EB80-6B54-85F9-C171C2ED341F}"/>
          </ac:grpSpMkLst>
        </pc:grpChg>
        <pc:grpChg chg="mod">
          <ac:chgData name="ODL_User 1639903" userId="beaadaaf-4bcd-40b4-ac42-0636097ee0f4" providerId="ADAL" clId="{CD9C2353-0229-40E4-A9FC-9C41538FA32E}" dt="2025-06-12T09:26:26.073" v="24075"/>
          <ac:grpSpMkLst>
            <pc:docMk/>
            <pc:sldMk cId="2598110298" sldId="337"/>
            <ac:grpSpMk id="13" creationId="{8BAAADE8-FCEB-80CA-911B-4B049CF5F4E6}"/>
          </ac:grpSpMkLst>
        </pc:grpChg>
        <pc:grpChg chg="mod">
          <ac:chgData name="ODL_User 1639903" userId="beaadaaf-4bcd-40b4-ac42-0636097ee0f4" providerId="ADAL" clId="{CD9C2353-0229-40E4-A9FC-9C41538FA32E}" dt="2025-06-12T09:26:29.894" v="24077" actId="1076"/>
          <ac:grpSpMkLst>
            <pc:docMk/>
            <pc:sldMk cId="2598110298" sldId="337"/>
            <ac:grpSpMk id="27" creationId="{F136518E-1C3D-BBA9-D35B-F6F13A0CCCB8}"/>
          </ac:grpSpMkLst>
        </pc:grpChg>
        <pc:picChg chg="add mod">
          <ac:chgData name="ODL_User 1639903" userId="beaadaaf-4bcd-40b4-ac42-0636097ee0f4" providerId="ADAL" clId="{CD9C2353-0229-40E4-A9FC-9C41538FA32E}" dt="2025-06-11T22:46:15.400" v="23904" actId="164"/>
          <ac:picMkLst>
            <pc:docMk/>
            <pc:sldMk cId="2598110298" sldId="337"/>
            <ac:picMk id="10" creationId="{C2A12782-89E7-8B2A-ACAE-4AA58A73B000}"/>
          </ac:picMkLst>
        </pc:picChg>
      </pc:sldChg>
      <pc:sldChg chg="addSp delSp modSp add mod">
        <pc:chgData name="ODL_User 1639903" userId="beaadaaf-4bcd-40b4-ac42-0636097ee0f4" providerId="ADAL" clId="{CD9C2353-0229-40E4-A9FC-9C41538FA32E}" dt="2025-06-12T09:47:42.481" v="24340" actId="1036"/>
        <pc:sldMkLst>
          <pc:docMk/>
          <pc:sldMk cId="1304529766" sldId="338"/>
        </pc:sldMkLst>
        <pc:spChg chg="add mod">
          <ac:chgData name="ODL_User 1639903" userId="beaadaaf-4bcd-40b4-ac42-0636097ee0f4" providerId="ADAL" clId="{CD9C2353-0229-40E4-A9FC-9C41538FA32E}" dt="2025-06-12T09:26:23.955" v="24074" actId="164"/>
          <ac:spMkLst>
            <pc:docMk/>
            <pc:sldMk cId="1304529766" sldId="338"/>
            <ac:spMk id="5" creationId="{8FA41186-F99C-0109-C9A9-7DCAE930D54A}"/>
          </ac:spMkLst>
        </pc:spChg>
        <pc:spChg chg="mod">
          <ac:chgData name="ODL_User 1639903" userId="beaadaaf-4bcd-40b4-ac42-0636097ee0f4" providerId="ADAL" clId="{CD9C2353-0229-40E4-A9FC-9C41538FA32E}" dt="2025-06-12T09:24:45.137" v="24035" actId="164"/>
          <ac:spMkLst>
            <pc:docMk/>
            <pc:sldMk cId="1304529766" sldId="338"/>
            <ac:spMk id="15" creationId="{9CB34218-0F6D-ED83-3453-D1A609475BAD}"/>
          </ac:spMkLst>
        </pc:spChg>
        <pc:spChg chg="mod">
          <ac:chgData name="ODL_User 1639903" userId="beaadaaf-4bcd-40b4-ac42-0636097ee0f4" providerId="ADAL" clId="{CD9C2353-0229-40E4-A9FC-9C41538FA32E}" dt="2025-06-12T09:24:45.137" v="24035" actId="164"/>
          <ac:spMkLst>
            <pc:docMk/>
            <pc:sldMk cId="1304529766" sldId="338"/>
            <ac:spMk id="16" creationId="{9C27C3AA-50E8-F111-5519-7921C8B320C5}"/>
          </ac:spMkLst>
        </pc:spChg>
        <pc:spChg chg="mod">
          <ac:chgData name="ODL_User 1639903" userId="beaadaaf-4bcd-40b4-ac42-0636097ee0f4" providerId="ADAL" clId="{CD9C2353-0229-40E4-A9FC-9C41538FA32E}" dt="2025-06-12T09:24:45.137" v="24035" actId="164"/>
          <ac:spMkLst>
            <pc:docMk/>
            <pc:sldMk cId="1304529766" sldId="338"/>
            <ac:spMk id="17" creationId="{08152945-E52A-6492-E843-B7054345B988}"/>
          </ac:spMkLst>
        </pc:spChg>
        <pc:spChg chg="mod">
          <ac:chgData name="ODL_User 1639903" userId="beaadaaf-4bcd-40b4-ac42-0636097ee0f4" providerId="ADAL" clId="{CD9C2353-0229-40E4-A9FC-9C41538FA32E}" dt="2025-06-12T09:46:25.061" v="24269"/>
          <ac:spMkLst>
            <pc:docMk/>
            <pc:sldMk cId="1304529766" sldId="338"/>
            <ac:spMk id="21" creationId="{813B1DE5-CFC8-834E-94C7-2AE6397D66B7}"/>
          </ac:spMkLst>
        </pc:spChg>
        <pc:spChg chg="mod">
          <ac:chgData name="ODL_User 1639903" userId="beaadaaf-4bcd-40b4-ac42-0636097ee0f4" providerId="ADAL" clId="{CD9C2353-0229-40E4-A9FC-9C41538FA32E}" dt="2025-06-12T09:46:25.061" v="24269"/>
          <ac:spMkLst>
            <pc:docMk/>
            <pc:sldMk cId="1304529766" sldId="338"/>
            <ac:spMk id="22" creationId="{B0BB74E0-FA25-FB20-1B11-372D8204924E}"/>
          </ac:spMkLst>
        </pc:spChg>
        <pc:spChg chg="mod">
          <ac:chgData name="ODL_User 1639903" userId="beaadaaf-4bcd-40b4-ac42-0636097ee0f4" providerId="ADAL" clId="{CD9C2353-0229-40E4-A9FC-9C41538FA32E}" dt="2025-06-12T09:46:25.061" v="24269"/>
          <ac:spMkLst>
            <pc:docMk/>
            <pc:sldMk cId="1304529766" sldId="338"/>
            <ac:spMk id="23" creationId="{29354AC4-F5BC-23D9-EF52-29FAC17C8990}"/>
          </ac:spMkLst>
        </pc:spChg>
        <pc:spChg chg="mod">
          <ac:chgData name="ODL_User 1639903" userId="beaadaaf-4bcd-40b4-ac42-0636097ee0f4" providerId="ADAL" clId="{CD9C2353-0229-40E4-A9FC-9C41538FA32E}" dt="2025-06-12T09:47:00.886" v="24276"/>
          <ac:spMkLst>
            <pc:docMk/>
            <pc:sldMk cId="1304529766" sldId="338"/>
            <ac:spMk id="66" creationId="{6422FF44-89C5-854C-5198-5F319632202D}"/>
          </ac:spMkLst>
        </pc:spChg>
        <pc:spChg chg="mod">
          <ac:chgData name="ODL_User 1639903" userId="beaadaaf-4bcd-40b4-ac42-0636097ee0f4" providerId="ADAL" clId="{CD9C2353-0229-40E4-A9FC-9C41538FA32E}" dt="2025-06-12T09:47:00.886" v="24276"/>
          <ac:spMkLst>
            <pc:docMk/>
            <pc:sldMk cId="1304529766" sldId="338"/>
            <ac:spMk id="67" creationId="{C124A521-E3B5-065E-BD01-6F477948A73D}"/>
          </ac:spMkLst>
        </pc:spChg>
        <pc:spChg chg="mod">
          <ac:chgData name="ODL_User 1639903" userId="beaadaaf-4bcd-40b4-ac42-0636097ee0f4" providerId="ADAL" clId="{CD9C2353-0229-40E4-A9FC-9C41538FA32E}" dt="2025-06-12T09:47:00.886" v="24276"/>
          <ac:spMkLst>
            <pc:docMk/>
            <pc:sldMk cId="1304529766" sldId="338"/>
            <ac:spMk id="68" creationId="{DF28B34E-D98A-74DC-4EE1-FAD8692BB759}"/>
          </ac:spMkLst>
        </pc:spChg>
        <pc:spChg chg="mod">
          <ac:chgData name="ODL_User 1639903" userId="beaadaaf-4bcd-40b4-ac42-0636097ee0f4" providerId="ADAL" clId="{CD9C2353-0229-40E4-A9FC-9C41538FA32E}" dt="2025-06-12T09:47:00.886" v="24276"/>
          <ac:spMkLst>
            <pc:docMk/>
            <pc:sldMk cId="1304529766" sldId="338"/>
            <ac:spMk id="70" creationId="{625D2FBC-7BBB-199B-C575-2015F0A9B79E}"/>
          </ac:spMkLst>
        </pc:spChg>
        <pc:spChg chg="mod">
          <ac:chgData name="ODL_User 1639903" userId="beaadaaf-4bcd-40b4-ac42-0636097ee0f4" providerId="ADAL" clId="{CD9C2353-0229-40E4-A9FC-9C41538FA32E}" dt="2025-06-12T09:47:00.886" v="24276"/>
          <ac:spMkLst>
            <pc:docMk/>
            <pc:sldMk cId="1304529766" sldId="338"/>
            <ac:spMk id="71" creationId="{DC12B135-C796-4581-B3E6-8C806BBDE784}"/>
          </ac:spMkLst>
        </pc:spChg>
        <pc:spChg chg="mod">
          <ac:chgData name="ODL_User 1639903" userId="beaadaaf-4bcd-40b4-ac42-0636097ee0f4" providerId="ADAL" clId="{CD9C2353-0229-40E4-A9FC-9C41538FA32E}" dt="2025-06-12T09:47:00.886" v="24276"/>
          <ac:spMkLst>
            <pc:docMk/>
            <pc:sldMk cId="1304529766" sldId="338"/>
            <ac:spMk id="72" creationId="{71738C23-A686-63FB-3F4B-76523805DFF4}"/>
          </ac:spMkLst>
        </pc:spChg>
        <pc:spChg chg="mod">
          <ac:chgData name="ODL_User 1639903" userId="beaadaaf-4bcd-40b4-ac42-0636097ee0f4" providerId="ADAL" clId="{CD9C2353-0229-40E4-A9FC-9C41538FA32E}" dt="2025-06-12T09:47:00.886" v="24276"/>
          <ac:spMkLst>
            <pc:docMk/>
            <pc:sldMk cId="1304529766" sldId="338"/>
            <ac:spMk id="73" creationId="{D91B28F8-B0AA-1922-B600-C826DDA84316}"/>
          </ac:spMkLst>
        </pc:spChg>
        <pc:spChg chg="mod">
          <ac:chgData name="ODL_User 1639903" userId="beaadaaf-4bcd-40b4-ac42-0636097ee0f4" providerId="ADAL" clId="{CD9C2353-0229-40E4-A9FC-9C41538FA32E}" dt="2025-06-12T09:47:00.886" v="24276"/>
          <ac:spMkLst>
            <pc:docMk/>
            <pc:sldMk cId="1304529766" sldId="338"/>
            <ac:spMk id="74" creationId="{3E408A22-BC7D-D15D-4D7B-B5FB1D028844}"/>
          </ac:spMkLst>
        </pc:spChg>
        <pc:spChg chg="mod">
          <ac:chgData name="ODL_User 1639903" userId="beaadaaf-4bcd-40b4-ac42-0636097ee0f4" providerId="ADAL" clId="{CD9C2353-0229-40E4-A9FC-9C41538FA32E}" dt="2025-06-12T09:47:00.886" v="24276"/>
          <ac:spMkLst>
            <pc:docMk/>
            <pc:sldMk cId="1304529766" sldId="338"/>
            <ac:spMk id="75" creationId="{BA7C2D8E-D65B-1039-DAD2-FFF3DBD8D64E}"/>
          </ac:spMkLst>
        </pc:spChg>
        <pc:spChg chg="mod">
          <ac:chgData name="ODL_User 1639903" userId="beaadaaf-4bcd-40b4-ac42-0636097ee0f4" providerId="ADAL" clId="{CD9C2353-0229-40E4-A9FC-9C41538FA32E}" dt="2025-06-12T09:47:00.886" v="24276"/>
          <ac:spMkLst>
            <pc:docMk/>
            <pc:sldMk cId="1304529766" sldId="338"/>
            <ac:spMk id="77" creationId="{4EE89C01-6EB8-8F91-DB91-670D4072ACDB}"/>
          </ac:spMkLst>
        </pc:spChg>
        <pc:grpChg chg="mod">
          <ac:chgData name="ODL_User 1639903" userId="beaadaaf-4bcd-40b4-ac42-0636097ee0f4" providerId="ADAL" clId="{CD9C2353-0229-40E4-A9FC-9C41538FA32E}" dt="2025-06-11T22:47:22.569" v="24024" actId="1076"/>
          <ac:grpSpMkLst>
            <pc:docMk/>
            <pc:sldMk cId="1304529766" sldId="338"/>
            <ac:grpSpMk id="12" creationId="{994D0D62-529C-78DE-300A-1F4F9024603D}"/>
          </ac:grpSpMkLst>
        </pc:grpChg>
        <pc:grpChg chg="add mod">
          <ac:chgData name="ODL_User 1639903" userId="beaadaaf-4bcd-40b4-ac42-0636097ee0f4" providerId="ADAL" clId="{CD9C2353-0229-40E4-A9FC-9C41538FA32E}" dt="2025-06-12T09:26:23.955" v="24074" actId="164"/>
          <ac:grpSpMkLst>
            <pc:docMk/>
            <pc:sldMk cId="1304529766" sldId="338"/>
            <ac:grpSpMk id="18" creationId="{62E8FFC2-CEC3-A330-B504-3C966C583FF6}"/>
          </ac:grpSpMkLst>
        </pc:grpChg>
        <pc:grpChg chg="add mod">
          <ac:chgData name="ODL_User 1639903" userId="beaadaaf-4bcd-40b4-ac42-0636097ee0f4" providerId="ADAL" clId="{CD9C2353-0229-40E4-A9FC-9C41538FA32E}" dt="2025-06-12T09:26:23.955" v="24074" actId="164"/>
          <ac:grpSpMkLst>
            <pc:docMk/>
            <pc:sldMk cId="1304529766" sldId="338"/>
            <ac:grpSpMk id="19" creationId="{A25984F7-3C04-A2F7-5728-C1869A0E9335}"/>
          </ac:grpSpMkLst>
        </pc:grpChg>
        <pc:grpChg chg="add del mod">
          <ac:chgData name="ODL_User 1639903" userId="beaadaaf-4bcd-40b4-ac42-0636097ee0f4" providerId="ADAL" clId="{CD9C2353-0229-40E4-A9FC-9C41538FA32E}" dt="2025-06-12T09:47:15.330" v="24309" actId="478"/>
          <ac:grpSpMkLst>
            <pc:docMk/>
            <pc:sldMk cId="1304529766" sldId="338"/>
            <ac:grpSpMk id="20" creationId="{1355A547-14F0-6828-D4B6-FD57B07A1A8B}"/>
          </ac:grpSpMkLst>
        </pc:grpChg>
        <pc:grpChg chg="mod">
          <ac:chgData name="ODL_User 1639903" userId="beaadaaf-4bcd-40b4-ac42-0636097ee0f4" providerId="ADAL" clId="{CD9C2353-0229-40E4-A9FC-9C41538FA32E}" dt="2025-06-12T09:47:42.481" v="24340" actId="1036"/>
          <ac:grpSpMkLst>
            <pc:docMk/>
            <pc:sldMk cId="1304529766" sldId="338"/>
            <ac:grpSpMk id="65" creationId="{4F3401F1-F16D-9DCD-54FC-44682A13A502}"/>
          </ac:grpSpMkLst>
        </pc:grpChg>
        <pc:grpChg chg="mod">
          <ac:chgData name="ODL_User 1639903" userId="beaadaaf-4bcd-40b4-ac42-0636097ee0f4" providerId="ADAL" clId="{CD9C2353-0229-40E4-A9FC-9C41538FA32E}" dt="2025-06-12T09:47:42.481" v="24340" actId="1036"/>
          <ac:grpSpMkLst>
            <pc:docMk/>
            <pc:sldMk cId="1304529766" sldId="338"/>
            <ac:grpSpMk id="69" creationId="{D394AE8C-F129-425B-E1FE-F9F3C244309D}"/>
          </ac:grpSpMkLst>
        </pc:grpChg>
      </pc:sldChg>
      <pc:sldChg chg="addSp delSp modSp add mod">
        <pc:chgData name="ODL_User 1639903" userId="beaadaaf-4bcd-40b4-ac42-0636097ee0f4" providerId="ADAL" clId="{CD9C2353-0229-40E4-A9FC-9C41538FA32E}" dt="2025-06-12T09:55:07.820" v="24462" actId="207"/>
        <pc:sldMkLst>
          <pc:docMk/>
          <pc:sldMk cId="3464219491" sldId="339"/>
        </pc:sldMkLst>
        <pc:spChg chg="mod">
          <ac:chgData name="ODL_User 1639903" userId="beaadaaf-4bcd-40b4-ac42-0636097ee0f4" providerId="ADAL" clId="{CD9C2353-0229-40E4-A9FC-9C41538FA32E}" dt="2025-06-12T09:44:31.861" v="24259" actId="207"/>
          <ac:spMkLst>
            <pc:docMk/>
            <pc:sldMk cId="3464219491" sldId="339"/>
            <ac:spMk id="2" creationId="{E7045958-DB74-9A3A-A53A-82D794A528F6}"/>
          </ac:spMkLst>
        </pc:spChg>
        <pc:spChg chg="mod">
          <ac:chgData name="ODL_User 1639903" userId="beaadaaf-4bcd-40b4-ac42-0636097ee0f4" providerId="ADAL" clId="{CD9C2353-0229-40E4-A9FC-9C41538FA32E}" dt="2025-06-12T09:43:37.960" v="24247" actId="207"/>
          <ac:spMkLst>
            <pc:docMk/>
            <pc:sldMk cId="3464219491" sldId="339"/>
            <ac:spMk id="4" creationId="{5E05EC05-6695-0B17-E049-D56BDFF08269}"/>
          </ac:spMkLst>
        </pc:spChg>
        <pc:spChg chg="add mod topLvl">
          <ac:chgData name="ODL_User 1639903" userId="beaadaaf-4bcd-40b4-ac42-0636097ee0f4" providerId="ADAL" clId="{CD9C2353-0229-40E4-A9FC-9C41538FA32E}" dt="2025-06-12T09:55:07.820" v="24462" actId="207"/>
          <ac:spMkLst>
            <pc:docMk/>
            <pc:sldMk cId="3464219491" sldId="339"/>
            <ac:spMk id="11" creationId="{A74286DB-4FC0-DD00-90F2-DBED5D14AEC7}"/>
          </ac:spMkLst>
        </pc:spChg>
        <pc:spChg chg="mod topLvl">
          <ac:chgData name="ODL_User 1639903" userId="beaadaaf-4bcd-40b4-ac42-0636097ee0f4" providerId="ADAL" clId="{CD9C2353-0229-40E4-A9FC-9C41538FA32E}" dt="2025-06-12T09:46:53.881" v="24273" actId="164"/>
          <ac:spMkLst>
            <pc:docMk/>
            <pc:sldMk cId="3464219491" sldId="339"/>
            <ac:spMk id="23" creationId="{CA6FCED8-B8D6-34BB-FF47-8423272C06A8}"/>
          </ac:spMkLst>
        </pc:spChg>
        <pc:spChg chg="mod topLvl">
          <ac:chgData name="ODL_User 1639903" userId="beaadaaf-4bcd-40b4-ac42-0636097ee0f4" providerId="ADAL" clId="{CD9C2353-0229-40E4-A9FC-9C41538FA32E}" dt="2025-06-12T09:46:53.881" v="24273" actId="164"/>
          <ac:spMkLst>
            <pc:docMk/>
            <pc:sldMk cId="3464219491" sldId="339"/>
            <ac:spMk id="24" creationId="{A5D23A26-D4F0-DC3F-23D3-B09FBBA4F693}"/>
          </ac:spMkLst>
        </pc:spChg>
        <pc:spChg chg="mod">
          <ac:chgData name="ODL_User 1639903" userId="beaadaaf-4bcd-40b4-ac42-0636097ee0f4" providerId="ADAL" clId="{CD9C2353-0229-40E4-A9FC-9C41538FA32E}" dt="2025-06-12T09:44:59.515" v="24262" actId="208"/>
          <ac:spMkLst>
            <pc:docMk/>
            <pc:sldMk cId="3464219491" sldId="339"/>
            <ac:spMk id="31" creationId="{A6F9733F-8DA7-5EBB-C3AA-6E41B2CF3FFC}"/>
          </ac:spMkLst>
        </pc:spChg>
        <pc:spChg chg="mod">
          <ac:chgData name="ODL_User 1639903" userId="beaadaaf-4bcd-40b4-ac42-0636097ee0f4" providerId="ADAL" clId="{CD9C2353-0229-40E4-A9FC-9C41538FA32E}" dt="2025-06-12T09:44:02.675" v="24254" actId="208"/>
          <ac:spMkLst>
            <pc:docMk/>
            <pc:sldMk cId="3464219491" sldId="339"/>
            <ac:spMk id="54" creationId="{79956BD4-A19A-AD77-F725-A01F39008A0D}"/>
          </ac:spMkLst>
        </pc:spChg>
        <pc:spChg chg="mod">
          <ac:chgData name="ODL_User 1639903" userId="beaadaaf-4bcd-40b4-ac42-0636097ee0f4" providerId="ADAL" clId="{CD9C2353-0229-40E4-A9FC-9C41538FA32E}" dt="2025-06-12T09:43:54.481" v="24250" actId="208"/>
          <ac:spMkLst>
            <pc:docMk/>
            <pc:sldMk cId="3464219491" sldId="339"/>
            <ac:spMk id="56" creationId="{240591C5-BA8E-AE5E-D907-00C45017E3B5}"/>
          </ac:spMkLst>
        </pc:spChg>
        <pc:spChg chg="mod">
          <ac:chgData name="ODL_User 1639903" userId="beaadaaf-4bcd-40b4-ac42-0636097ee0f4" providerId="ADAL" clId="{CD9C2353-0229-40E4-A9FC-9C41538FA32E}" dt="2025-06-12T09:46:48.798" v="24272" actId="165"/>
          <ac:spMkLst>
            <pc:docMk/>
            <pc:sldMk cId="3464219491" sldId="339"/>
            <ac:spMk id="57" creationId="{35573E23-3E08-4C7A-E1E5-1129115E2DF9}"/>
          </ac:spMkLst>
        </pc:spChg>
        <pc:spChg chg="mod">
          <ac:chgData name="ODL_User 1639903" userId="beaadaaf-4bcd-40b4-ac42-0636097ee0f4" providerId="ADAL" clId="{CD9C2353-0229-40E4-A9FC-9C41538FA32E}" dt="2025-06-12T09:46:48.798" v="24272" actId="165"/>
          <ac:spMkLst>
            <pc:docMk/>
            <pc:sldMk cId="3464219491" sldId="339"/>
            <ac:spMk id="59" creationId="{9ADBDF81-3067-7119-DBF0-A32CCA876902}"/>
          </ac:spMkLst>
        </pc:spChg>
        <pc:spChg chg="mod">
          <ac:chgData name="ODL_User 1639903" userId="beaadaaf-4bcd-40b4-ac42-0636097ee0f4" providerId="ADAL" clId="{CD9C2353-0229-40E4-A9FC-9C41538FA32E}" dt="2025-06-12T09:46:48.798" v="24272" actId="165"/>
          <ac:spMkLst>
            <pc:docMk/>
            <pc:sldMk cId="3464219491" sldId="339"/>
            <ac:spMk id="60" creationId="{BB6E87CC-4AF0-861D-10F2-BE413757C5EA}"/>
          </ac:spMkLst>
        </pc:spChg>
        <pc:spChg chg="mod">
          <ac:chgData name="ODL_User 1639903" userId="beaadaaf-4bcd-40b4-ac42-0636097ee0f4" providerId="ADAL" clId="{CD9C2353-0229-40E4-A9FC-9C41538FA32E}" dt="2025-06-12T09:31:12.647" v="24129" actId="27803"/>
          <ac:spMkLst>
            <pc:docMk/>
            <pc:sldMk cId="3464219491" sldId="339"/>
            <ac:spMk id="61" creationId="{4B96A416-C760-7C1D-01EC-BDE852D97C1B}"/>
          </ac:spMkLst>
        </pc:spChg>
        <pc:spChg chg="mod">
          <ac:chgData name="ODL_User 1639903" userId="beaadaaf-4bcd-40b4-ac42-0636097ee0f4" providerId="ADAL" clId="{CD9C2353-0229-40E4-A9FC-9C41538FA32E}" dt="2025-06-12T09:46:48.798" v="24272" actId="165"/>
          <ac:spMkLst>
            <pc:docMk/>
            <pc:sldMk cId="3464219491" sldId="339"/>
            <ac:spMk id="74" creationId="{8A77D79F-3CDB-4699-967A-6696F4116597}"/>
          </ac:spMkLst>
        </pc:spChg>
        <pc:spChg chg="mod">
          <ac:chgData name="ODL_User 1639903" userId="beaadaaf-4bcd-40b4-ac42-0636097ee0f4" providerId="ADAL" clId="{CD9C2353-0229-40E4-A9FC-9C41538FA32E}" dt="2025-06-12T09:39:48.508" v="24159" actId="207"/>
          <ac:spMkLst>
            <pc:docMk/>
            <pc:sldMk cId="3464219491" sldId="339"/>
            <ac:spMk id="75" creationId="{07BB89F2-1348-A55A-2F68-4EA527BFF4AC}"/>
          </ac:spMkLst>
        </pc:spChg>
        <pc:spChg chg="mod">
          <ac:chgData name="ODL_User 1639903" userId="beaadaaf-4bcd-40b4-ac42-0636097ee0f4" providerId="ADAL" clId="{CD9C2353-0229-40E4-A9FC-9C41538FA32E}" dt="2025-06-12T09:39:43.407" v="24157" actId="207"/>
          <ac:spMkLst>
            <pc:docMk/>
            <pc:sldMk cId="3464219491" sldId="339"/>
            <ac:spMk id="77" creationId="{BC05A6EA-64A6-DA89-7B46-B90AEFF9C187}"/>
          </ac:spMkLst>
        </pc:spChg>
        <pc:spChg chg="mod">
          <ac:chgData name="ODL_User 1639903" userId="beaadaaf-4bcd-40b4-ac42-0636097ee0f4" providerId="ADAL" clId="{CD9C2353-0229-40E4-A9FC-9C41538FA32E}" dt="2025-06-12T09:46:48.798" v="24272" actId="165"/>
          <ac:spMkLst>
            <pc:docMk/>
            <pc:sldMk cId="3464219491" sldId="339"/>
            <ac:spMk id="78" creationId="{6A4EB1A7-F9E4-CD30-8DF3-030657FCCA60}"/>
          </ac:spMkLst>
        </pc:spChg>
        <pc:spChg chg="mod">
          <ac:chgData name="ODL_User 1639903" userId="beaadaaf-4bcd-40b4-ac42-0636097ee0f4" providerId="ADAL" clId="{CD9C2353-0229-40E4-A9FC-9C41538FA32E}" dt="2025-06-12T09:46:48.798" v="24272" actId="165"/>
          <ac:spMkLst>
            <pc:docMk/>
            <pc:sldMk cId="3464219491" sldId="339"/>
            <ac:spMk id="79" creationId="{A15A2DB8-F5DD-9B68-9B73-B2B5F782DC9B}"/>
          </ac:spMkLst>
        </pc:spChg>
        <pc:spChg chg="mod">
          <ac:chgData name="ODL_User 1639903" userId="beaadaaf-4bcd-40b4-ac42-0636097ee0f4" providerId="ADAL" clId="{CD9C2353-0229-40E4-A9FC-9C41538FA32E}" dt="2025-06-12T09:46:48.798" v="24272" actId="165"/>
          <ac:spMkLst>
            <pc:docMk/>
            <pc:sldMk cId="3464219491" sldId="339"/>
            <ac:spMk id="80" creationId="{6FAA8C8F-7B96-8190-D0A0-47A68C97D49C}"/>
          </ac:spMkLst>
        </pc:spChg>
        <pc:spChg chg="mod">
          <ac:chgData name="ODL_User 1639903" userId="beaadaaf-4bcd-40b4-ac42-0636097ee0f4" providerId="ADAL" clId="{CD9C2353-0229-40E4-A9FC-9C41538FA32E}" dt="2025-06-12T09:46:48.798" v="24272" actId="165"/>
          <ac:spMkLst>
            <pc:docMk/>
            <pc:sldMk cId="3464219491" sldId="339"/>
            <ac:spMk id="81" creationId="{63709D4E-CEB9-0A63-78F2-54F7044B014B}"/>
          </ac:spMkLst>
        </pc:spChg>
        <pc:spChg chg="mod">
          <ac:chgData name="ODL_User 1639903" userId="beaadaaf-4bcd-40b4-ac42-0636097ee0f4" providerId="ADAL" clId="{CD9C2353-0229-40E4-A9FC-9C41538FA32E}" dt="2025-06-12T09:54:41.126" v="24460"/>
          <ac:spMkLst>
            <pc:docMk/>
            <pc:sldMk cId="3464219491" sldId="339"/>
            <ac:spMk id="87" creationId="{11FD1D66-E1F9-E8F4-23C4-FFF2695FF6CF}"/>
          </ac:spMkLst>
        </pc:spChg>
        <pc:spChg chg="mod">
          <ac:chgData name="ODL_User 1639903" userId="beaadaaf-4bcd-40b4-ac42-0636097ee0f4" providerId="ADAL" clId="{CD9C2353-0229-40E4-A9FC-9C41538FA32E}" dt="2025-06-12T09:54:41.126" v="24460"/>
          <ac:spMkLst>
            <pc:docMk/>
            <pc:sldMk cId="3464219491" sldId="339"/>
            <ac:spMk id="88" creationId="{AAF25B5F-B0A1-6BE2-BBB5-BF7D523DD59D}"/>
          </ac:spMkLst>
        </pc:spChg>
        <pc:spChg chg="mod">
          <ac:chgData name="ODL_User 1639903" userId="beaadaaf-4bcd-40b4-ac42-0636097ee0f4" providerId="ADAL" clId="{CD9C2353-0229-40E4-A9FC-9C41538FA32E}" dt="2025-06-12T09:54:41.126" v="24460"/>
          <ac:spMkLst>
            <pc:docMk/>
            <pc:sldMk cId="3464219491" sldId="339"/>
            <ac:spMk id="89" creationId="{9A6BEE39-6DB2-7FF9-D71F-224CDB4E8A7C}"/>
          </ac:spMkLst>
        </pc:spChg>
        <pc:spChg chg="mod">
          <ac:chgData name="ODL_User 1639903" userId="beaadaaf-4bcd-40b4-ac42-0636097ee0f4" providerId="ADAL" clId="{CD9C2353-0229-40E4-A9FC-9C41538FA32E}" dt="2025-06-12T09:54:41.126" v="24460"/>
          <ac:spMkLst>
            <pc:docMk/>
            <pc:sldMk cId="3464219491" sldId="339"/>
            <ac:spMk id="90" creationId="{86CC363E-5F96-2E95-83E8-957C0E18CAC2}"/>
          </ac:spMkLst>
        </pc:spChg>
        <pc:grpChg chg="mod">
          <ac:chgData name="ODL_User 1639903" userId="beaadaaf-4bcd-40b4-ac42-0636097ee0f4" providerId="ADAL" clId="{CD9C2353-0229-40E4-A9FC-9C41538FA32E}" dt="2025-06-12T09:26:47.826" v="24084" actId="1076"/>
          <ac:grpSpMkLst>
            <pc:docMk/>
            <pc:sldMk cId="3464219491" sldId="339"/>
            <ac:grpSpMk id="19" creationId="{A1CF26E3-CF5E-7F41-22BA-CD1674E45969}"/>
          </ac:grpSpMkLst>
        </pc:grpChg>
        <pc:grpChg chg="add mod">
          <ac:chgData name="ODL_User 1639903" userId="beaadaaf-4bcd-40b4-ac42-0636097ee0f4" providerId="ADAL" clId="{CD9C2353-0229-40E4-A9FC-9C41538FA32E}" dt="2025-06-12T09:46:58.930" v="24275" actId="1036"/>
          <ac:grpSpMkLst>
            <pc:docMk/>
            <pc:sldMk cId="3464219491" sldId="339"/>
            <ac:grpSpMk id="62" creationId="{49115220-A17B-80E3-0A0C-BFF7B6E7BF55}"/>
          </ac:grpSpMkLst>
        </pc:grpChg>
        <pc:grpChg chg="mod">
          <ac:chgData name="ODL_User 1639903" userId="beaadaaf-4bcd-40b4-ac42-0636097ee0f4" providerId="ADAL" clId="{CD9C2353-0229-40E4-A9FC-9C41538FA32E}" dt="2025-06-12T09:46:58.930" v="24275" actId="1036"/>
          <ac:grpSpMkLst>
            <pc:docMk/>
            <pc:sldMk cId="3464219491" sldId="339"/>
            <ac:grpSpMk id="73" creationId="{A8778BBD-356D-631C-A002-B2D5156BA569}"/>
          </ac:grpSpMkLst>
        </pc:grpChg>
        <pc:grpChg chg="add mod">
          <ac:chgData name="ODL_User 1639903" userId="beaadaaf-4bcd-40b4-ac42-0636097ee0f4" providerId="ADAL" clId="{CD9C2353-0229-40E4-A9FC-9C41538FA32E}" dt="2025-06-12T09:46:53.881" v="24273" actId="164"/>
          <ac:grpSpMkLst>
            <pc:docMk/>
            <pc:sldMk cId="3464219491" sldId="339"/>
            <ac:grpSpMk id="83" creationId="{AF7445E8-7912-3DC3-8424-24875C751A33}"/>
          </ac:grpSpMkLst>
        </pc:grpChg>
        <pc:grpChg chg="mod">
          <ac:chgData name="ODL_User 1639903" userId="beaadaaf-4bcd-40b4-ac42-0636097ee0f4" providerId="ADAL" clId="{CD9C2353-0229-40E4-A9FC-9C41538FA32E}" dt="2025-06-12T09:54:44.946" v="24461" actId="1076"/>
          <ac:grpSpMkLst>
            <pc:docMk/>
            <pc:sldMk cId="3464219491" sldId="339"/>
            <ac:grpSpMk id="85" creationId="{B1030B7C-D319-9499-4DF6-DB949F484135}"/>
          </ac:grpSpMkLst>
        </pc:grpChg>
        <pc:picChg chg="mod">
          <ac:chgData name="ODL_User 1639903" userId="beaadaaf-4bcd-40b4-ac42-0636097ee0f4" providerId="ADAL" clId="{CD9C2353-0229-40E4-A9FC-9C41538FA32E}" dt="2025-06-12T09:54:41.126" v="24460"/>
          <ac:picMkLst>
            <pc:docMk/>
            <pc:sldMk cId="3464219491" sldId="339"/>
            <ac:picMk id="92" creationId="{94416DDA-7F56-3E60-B43F-629EC682C2CB}"/>
          </ac:picMkLst>
        </pc:picChg>
        <pc:picChg chg="mod">
          <ac:chgData name="ODL_User 1639903" userId="beaadaaf-4bcd-40b4-ac42-0636097ee0f4" providerId="ADAL" clId="{CD9C2353-0229-40E4-A9FC-9C41538FA32E}" dt="2025-06-12T09:54:41.126" v="24460"/>
          <ac:picMkLst>
            <pc:docMk/>
            <pc:sldMk cId="3464219491" sldId="339"/>
            <ac:picMk id="93" creationId="{452AEB25-2344-4C68-1E3E-A2D9994CFAFF}"/>
          </ac:picMkLst>
        </pc:picChg>
        <pc:picChg chg="mod">
          <ac:chgData name="ODL_User 1639903" userId="beaadaaf-4bcd-40b4-ac42-0636097ee0f4" providerId="ADAL" clId="{CD9C2353-0229-40E4-A9FC-9C41538FA32E}" dt="2025-06-12T09:54:41.126" v="24460"/>
          <ac:picMkLst>
            <pc:docMk/>
            <pc:sldMk cId="3464219491" sldId="339"/>
            <ac:picMk id="94" creationId="{9F4EDF54-C77F-B45B-7AFC-CE5CD35327CD}"/>
          </ac:picMkLst>
        </pc:picChg>
        <pc:picChg chg="mod">
          <ac:chgData name="ODL_User 1639903" userId="beaadaaf-4bcd-40b4-ac42-0636097ee0f4" providerId="ADAL" clId="{CD9C2353-0229-40E4-A9FC-9C41538FA32E}" dt="2025-06-12T09:54:41.126" v="24460"/>
          <ac:picMkLst>
            <pc:docMk/>
            <pc:sldMk cId="3464219491" sldId="339"/>
            <ac:picMk id="95" creationId="{D20C849B-D8EC-38DD-CC19-A70FCA7FECEC}"/>
          </ac:picMkLst>
        </pc:picChg>
        <pc:picChg chg="mod">
          <ac:chgData name="ODL_User 1639903" userId="beaadaaf-4bcd-40b4-ac42-0636097ee0f4" providerId="ADAL" clId="{CD9C2353-0229-40E4-A9FC-9C41538FA32E}" dt="2025-06-12T09:54:41.126" v="24460"/>
          <ac:picMkLst>
            <pc:docMk/>
            <pc:sldMk cId="3464219491" sldId="339"/>
            <ac:picMk id="97" creationId="{CC765E1D-EFD8-CEF5-3A5F-3622106FA0A3}"/>
          </ac:picMkLst>
        </pc:picChg>
        <pc:picChg chg="mod">
          <ac:chgData name="ODL_User 1639903" userId="beaadaaf-4bcd-40b4-ac42-0636097ee0f4" providerId="ADAL" clId="{CD9C2353-0229-40E4-A9FC-9C41538FA32E}" dt="2025-06-12T09:54:41.126" v="24460"/>
          <ac:picMkLst>
            <pc:docMk/>
            <pc:sldMk cId="3464219491" sldId="339"/>
            <ac:picMk id="98" creationId="{DBFD67F7-DCC1-6750-9D58-E9A921DE9E78}"/>
          </ac:picMkLst>
        </pc:picChg>
      </pc:sldChg>
      <pc:sldChg chg="addSp delSp modSp add mod">
        <pc:chgData name="ODL_User 1639903" userId="beaadaaf-4bcd-40b4-ac42-0636097ee0f4" providerId="ADAL" clId="{CD9C2353-0229-40E4-A9FC-9C41538FA32E}" dt="2025-06-13T07:32:12.508" v="25249" actId="1038"/>
        <pc:sldMkLst>
          <pc:docMk/>
          <pc:sldMk cId="2329498805" sldId="340"/>
        </pc:sldMkLst>
        <pc:spChg chg="mod">
          <ac:chgData name="ODL_User 1639903" userId="beaadaaf-4bcd-40b4-ac42-0636097ee0f4" providerId="ADAL" clId="{CD9C2353-0229-40E4-A9FC-9C41538FA32E}" dt="2025-06-12T09:49:42.601" v="24359" actId="207"/>
          <ac:spMkLst>
            <pc:docMk/>
            <pc:sldMk cId="2329498805" sldId="340"/>
            <ac:spMk id="4" creationId="{F34D5FDB-91BB-C64C-FE95-7CC2BB445288}"/>
          </ac:spMkLst>
        </pc:spChg>
        <pc:spChg chg="add mod">
          <ac:chgData name="ODL_User 1639903" userId="beaadaaf-4bcd-40b4-ac42-0636097ee0f4" providerId="ADAL" clId="{CD9C2353-0229-40E4-A9FC-9C41538FA32E}" dt="2025-06-13T07:32:02.952" v="25175" actId="1037"/>
          <ac:spMkLst>
            <pc:docMk/>
            <pc:sldMk cId="2329498805" sldId="340"/>
            <ac:spMk id="5" creationId="{6DD27B67-02FB-2A4F-63FC-7D998BAB8365}"/>
          </ac:spMkLst>
        </pc:spChg>
        <pc:spChg chg="mod">
          <ac:chgData name="ODL_User 1639903" userId="beaadaaf-4bcd-40b4-ac42-0636097ee0f4" providerId="ADAL" clId="{CD9C2353-0229-40E4-A9FC-9C41538FA32E}" dt="2025-06-12T09:48:45.557" v="24346"/>
          <ac:spMkLst>
            <pc:docMk/>
            <pc:sldMk cId="2329498805" sldId="340"/>
            <ac:spMk id="10" creationId="{3E53CA40-55FC-41CB-1A97-ED048214560C}"/>
          </ac:spMkLst>
        </pc:spChg>
        <pc:spChg chg="mod">
          <ac:chgData name="ODL_User 1639903" userId="beaadaaf-4bcd-40b4-ac42-0636097ee0f4" providerId="ADAL" clId="{CD9C2353-0229-40E4-A9FC-9C41538FA32E}" dt="2025-06-12T09:48:45.557" v="24346"/>
          <ac:spMkLst>
            <pc:docMk/>
            <pc:sldMk cId="2329498805" sldId="340"/>
            <ac:spMk id="12" creationId="{BF533B2C-4A83-9F16-EA1A-DE441356206E}"/>
          </ac:spMkLst>
        </pc:spChg>
        <pc:spChg chg="mod">
          <ac:chgData name="ODL_User 1639903" userId="beaadaaf-4bcd-40b4-ac42-0636097ee0f4" providerId="ADAL" clId="{CD9C2353-0229-40E4-A9FC-9C41538FA32E}" dt="2025-06-13T07:31:57.229" v="25049"/>
          <ac:spMkLst>
            <pc:docMk/>
            <pc:sldMk cId="2329498805" sldId="340"/>
            <ac:spMk id="16" creationId="{B31A7E27-0FDF-7834-0A6D-61F7A36AABFB}"/>
          </ac:spMkLst>
        </pc:spChg>
        <pc:spChg chg="mod">
          <ac:chgData name="ODL_User 1639903" userId="beaadaaf-4bcd-40b4-ac42-0636097ee0f4" providerId="ADAL" clId="{CD9C2353-0229-40E4-A9FC-9C41538FA32E}" dt="2025-06-13T07:31:57.229" v="25049"/>
          <ac:spMkLst>
            <pc:docMk/>
            <pc:sldMk cId="2329498805" sldId="340"/>
            <ac:spMk id="19" creationId="{D7E9647E-4AF1-60EA-7F5B-6137E240F3CC}"/>
          </ac:spMkLst>
        </pc:spChg>
        <pc:spChg chg="mod">
          <ac:chgData name="ODL_User 1639903" userId="beaadaaf-4bcd-40b4-ac42-0636097ee0f4" providerId="ADAL" clId="{CD9C2353-0229-40E4-A9FC-9C41538FA32E}" dt="2025-06-12T09:48:45.557" v="24346"/>
          <ac:spMkLst>
            <pc:docMk/>
            <pc:sldMk cId="2329498805" sldId="340"/>
            <ac:spMk id="20" creationId="{A5B1341C-428A-8C18-E2CF-0E7CF450C919}"/>
          </ac:spMkLst>
        </pc:spChg>
        <pc:spChg chg="mod">
          <ac:chgData name="ODL_User 1639903" userId="beaadaaf-4bcd-40b4-ac42-0636097ee0f4" providerId="ADAL" clId="{CD9C2353-0229-40E4-A9FC-9C41538FA32E}" dt="2025-06-12T09:48:45.557" v="24346"/>
          <ac:spMkLst>
            <pc:docMk/>
            <pc:sldMk cId="2329498805" sldId="340"/>
            <ac:spMk id="21" creationId="{4366034E-6234-97DB-D822-58CBF77B1F40}"/>
          </ac:spMkLst>
        </pc:spChg>
        <pc:spChg chg="mod">
          <ac:chgData name="ODL_User 1639903" userId="beaadaaf-4bcd-40b4-ac42-0636097ee0f4" providerId="ADAL" clId="{CD9C2353-0229-40E4-A9FC-9C41538FA32E}" dt="2025-06-12T09:48:45.557" v="24346"/>
          <ac:spMkLst>
            <pc:docMk/>
            <pc:sldMk cId="2329498805" sldId="340"/>
            <ac:spMk id="22" creationId="{DF51625A-11D9-5555-2710-CA55DF4115F7}"/>
          </ac:spMkLst>
        </pc:spChg>
        <pc:spChg chg="add mod">
          <ac:chgData name="ODL_User 1639903" userId="beaadaaf-4bcd-40b4-ac42-0636097ee0f4" providerId="ADAL" clId="{CD9C2353-0229-40E4-A9FC-9C41538FA32E}" dt="2025-06-13T07:32:12.508" v="25249" actId="1038"/>
          <ac:spMkLst>
            <pc:docMk/>
            <pc:sldMk cId="2329498805" sldId="340"/>
            <ac:spMk id="23" creationId="{8AB72451-72E1-0E7F-79ED-725BE5132E61}"/>
          </ac:spMkLst>
        </pc:spChg>
        <pc:spChg chg="mod">
          <ac:chgData name="ODL_User 1639903" userId="beaadaaf-4bcd-40b4-ac42-0636097ee0f4" providerId="ADAL" clId="{CD9C2353-0229-40E4-A9FC-9C41538FA32E}" dt="2025-06-12T09:48:45.557" v="24346"/>
          <ac:spMkLst>
            <pc:docMk/>
            <pc:sldMk cId="2329498805" sldId="340"/>
            <ac:spMk id="27" creationId="{BC0A14B3-A6B7-B5FD-02EE-7B8747D63F86}"/>
          </ac:spMkLst>
        </pc:spChg>
        <pc:spChg chg="mod">
          <ac:chgData name="ODL_User 1639903" userId="beaadaaf-4bcd-40b4-ac42-0636097ee0f4" providerId="ADAL" clId="{CD9C2353-0229-40E4-A9FC-9C41538FA32E}" dt="2025-06-12T09:48:45.557" v="24346"/>
          <ac:spMkLst>
            <pc:docMk/>
            <pc:sldMk cId="2329498805" sldId="340"/>
            <ac:spMk id="28" creationId="{C10105F4-BD53-ACEF-B5FB-9DAF2D30D948}"/>
          </ac:spMkLst>
        </pc:spChg>
        <pc:spChg chg="mod">
          <ac:chgData name="ODL_User 1639903" userId="beaadaaf-4bcd-40b4-ac42-0636097ee0f4" providerId="ADAL" clId="{CD9C2353-0229-40E4-A9FC-9C41538FA32E}" dt="2025-06-12T09:49:51.232" v="24364" actId="208"/>
          <ac:spMkLst>
            <pc:docMk/>
            <pc:sldMk cId="2329498805" sldId="340"/>
            <ac:spMk id="31" creationId="{56149409-AAE6-1A85-6D1B-EA48EEB74495}"/>
          </ac:spMkLst>
        </pc:spChg>
        <pc:spChg chg="mod">
          <ac:chgData name="ODL_User 1639903" userId="beaadaaf-4bcd-40b4-ac42-0636097ee0f4" providerId="ADAL" clId="{CD9C2353-0229-40E4-A9FC-9C41538FA32E}" dt="2025-06-12T09:49:54.257" v="24366" actId="208"/>
          <ac:spMkLst>
            <pc:docMk/>
            <pc:sldMk cId="2329498805" sldId="340"/>
            <ac:spMk id="54" creationId="{76243CA5-B42A-7CDF-EB40-1EDE287D3906}"/>
          </ac:spMkLst>
        </pc:spChg>
        <pc:spChg chg="mod">
          <ac:chgData name="ODL_User 1639903" userId="beaadaaf-4bcd-40b4-ac42-0636097ee0f4" providerId="ADAL" clId="{CD9C2353-0229-40E4-A9FC-9C41538FA32E}" dt="2025-06-12T09:49:48.415" v="24362" actId="208"/>
          <ac:spMkLst>
            <pc:docMk/>
            <pc:sldMk cId="2329498805" sldId="340"/>
            <ac:spMk id="56" creationId="{7ADC5788-24C9-97C6-CA07-153C6E625C53}"/>
          </ac:spMkLst>
        </pc:spChg>
        <pc:spChg chg="mod">
          <ac:chgData name="ODL_User 1639903" userId="beaadaaf-4bcd-40b4-ac42-0636097ee0f4" providerId="ADAL" clId="{CD9C2353-0229-40E4-A9FC-9C41538FA32E}" dt="2025-06-12T09:48:45.557" v="24346"/>
          <ac:spMkLst>
            <pc:docMk/>
            <pc:sldMk cId="2329498805" sldId="340"/>
            <ac:spMk id="63" creationId="{35A50485-3D70-FF75-281C-5B11FA956136}"/>
          </ac:spMkLst>
        </pc:spChg>
        <pc:spChg chg="mod">
          <ac:chgData name="ODL_User 1639903" userId="beaadaaf-4bcd-40b4-ac42-0636097ee0f4" providerId="ADAL" clId="{CD9C2353-0229-40E4-A9FC-9C41538FA32E}" dt="2025-06-12T09:48:45.557" v="24346"/>
          <ac:spMkLst>
            <pc:docMk/>
            <pc:sldMk cId="2329498805" sldId="340"/>
            <ac:spMk id="65" creationId="{E449EE2F-9066-EBE9-8429-8042E7072F6B}"/>
          </ac:spMkLst>
        </pc:spChg>
        <pc:spChg chg="mod">
          <ac:chgData name="ODL_User 1639903" userId="beaadaaf-4bcd-40b4-ac42-0636097ee0f4" providerId="ADAL" clId="{CD9C2353-0229-40E4-A9FC-9C41538FA32E}" dt="2025-06-12T09:48:45.557" v="24346"/>
          <ac:spMkLst>
            <pc:docMk/>
            <pc:sldMk cId="2329498805" sldId="340"/>
            <ac:spMk id="66" creationId="{23D2E881-AE9B-A880-F06F-B2990F934721}"/>
          </ac:spMkLst>
        </pc:spChg>
        <pc:spChg chg="mod topLvl">
          <ac:chgData name="ODL_User 1639903" userId="beaadaaf-4bcd-40b4-ac42-0636097ee0f4" providerId="ADAL" clId="{CD9C2353-0229-40E4-A9FC-9C41538FA32E}" dt="2025-06-12T09:52:24.817" v="24397" actId="164"/>
          <ac:spMkLst>
            <pc:docMk/>
            <pc:sldMk cId="2329498805" sldId="340"/>
            <ac:spMk id="70" creationId="{460DAFB5-9AB5-925C-C15E-55A7BF001196}"/>
          </ac:spMkLst>
        </pc:spChg>
        <pc:spChg chg="mod topLvl">
          <ac:chgData name="ODL_User 1639903" userId="beaadaaf-4bcd-40b4-ac42-0636097ee0f4" providerId="ADAL" clId="{CD9C2353-0229-40E4-A9FC-9C41538FA32E}" dt="2025-06-12T09:52:24.817" v="24397" actId="164"/>
          <ac:spMkLst>
            <pc:docMk/>
            <pc:sldMk cId="2329498805" sldId="340"/>
            <ac:spMk id="71" creationId="{95C0BCAF-CF3F-0813-F2ED-C232CE688CC1}"/>
          </ac:spMkLst>
        </pc:spChg>
        <pc:spChg chg="add mod ord">
          <ac:chgData name="ODL_User 1639903" userId="beaadaaf-4bcd-40b4-ac42-0636097ee0f4" providerId="ADAL" clId="{CD9C2353-0229-40E4-A9FC-9C41538FA32E}" dt="2025-06-12T09:52:24.817" v="24397" actId="164"/>
          <ac:spMkLst>
            <pc:docMk/>
            <pc:sldMk cId="2329498805" sldId="340"/>
            <ac:spMk id="113" creationId="{F2587D29-222F-EFB6-6E5C-1D1C5A8838E1}"/>
          </ac:spMkLst>
        </pc:spChg>
        <pc:spChg chg="add mod">
          <ac:chgData name="ODL_User 1639903" userId="beaadaaf-4bcd-40b4-ac42-0636097ee0f4" providerId="ADAL" clId="{CD9C2353-0229-40E4-A9FC-9C41538FA32E}" dt="2025-06-12T09:54:39.162" v="24459" actId="164"/>
          <ac:spMkLst>
            <pc:docMk/>
            <pc:sldMk cId="2329498805" sldId="340"/>
            <ac:spMk id="115" creationId="{538D5406-3441-F443-8EED-36E827BB4C19}"/>
          </ac:spMkLst>
        </pc:spChg>
        <pc:grpChg chg="add mod">
          <ac:chgData name="ODL_User 1639903" userId="beaadaaf-4bcd-40b4-ac42-0636097ee0f4" providerId="ADAL" clId="{CD9C2353-0229-40E4-A9FC-9C41538FA32E}" dt="2025-06-13T07:32:02.952" v="25175" actId="1037"/>
          <ac:grpSpMkLst>
            <pc:docMk/>
            <pc:sldMk cId="2329498805" sldId="340"/>
            <ac:grpSpMk id="11" creationId="{D71747CD-8F15-1DE7-00EC-CEE6F2C6CCDA}"/>
          </ac:grpSpMkLst>
        </pc:grpChg>
        <pc:grpChg chg="add mod">
          <ac:chgData name="ODL_User 1639903" userId="beaadaaf-4bcd-40b4-ac42-0636097ee0f4" providerId="ADAL" clId="{CD9C2353-0229-40E4-A9FC-9C41538FA32E}" dt="2025-06-13T07:32:02.952" v="25175" actId="1037"/>
          <ac:grpSpMkLst>
            <pc:docMk/>
            <pc:sldMk cId="2329498805" sldId="340"/>
            <ac:grpSpMk id="17" creationId="{24BF6988-6445-CA5E-EB36-F09BDFE28D2E}"/>
          </ac:grpSpMkLst>
        </pc:grpChg>
        <pc:grpChg chg="add mod">
          <ac:chgData name="ODL_User 1639903" userId="beaadaaf-4bcd-40b4-ac42-0636097ee0f4" providerId="ADAL" clId="{CD9C2353-0229-40E4-A9FC-9C41538FA32E}" dt="2025-06-12T09:52:24.817" v="24397" actId="164"/>
          <ac:grpSpMkLst>
            <pc:docMk/>
            <pc:sldMk cId="2329498805" sldId="340"/>
            <ac:grpSpMk id="105" creationId="{D9545AF5-DBEF-0E4C-5822-6FD9C1176D86}"/>
          </ac:grpSpMkLst>
        </pc:grpChg>
        <pc:grpChg chg="add mod">
          <ac:chgData name="ODL_User 1639903" userId="beaadaaf-4bcd-40b4-ac42-0636097ee0f4" providerId="ADAL" clId="{CD9C2353-0229-40E4-A9FC-9C41538FA32E}" dt="2025-06-12T09:54:39.162" v="24459" actId="164"/>
          <ac:grpSpMkLst>
            <pc:docMk/>
            <pc:sldMk cId="2329498805" sldId="340"/>
            <ac:grpSpMk id="114" creationId="{5D867033-39EF-770D-1CE9-4DC46FE8391F}"/>
          </ac:grpSpMkLst>
        </pc:grpChg>
        <pc:grpChg chg="add mod">
          <ac:chgData name="ODL_User 1639903" userId="beaadaaf-4bcd-40b4-ac42-0636097ee0f4" providerId="ADAL" clId="{CD9C2353-0229-40E4-A9FC-9C41538FA32E}" dt="2025-06-12T09:54:39.162" v="24459" actId="164"/>
          <ac:grpSpMkLst>
            <pc:docMk/>
            <pc:sldMk cId="2329498805" sldId="340"/>
            <ac:grpSpMk id="116" creationId="{EA72621E-A6ED-F23A-4BC6-5EB4958E42DD}"/>
          </ac:grpSpMkLst>
        </pc:grpChg>
        <pc:picChg chg="mod">
          <ac:chgData name="ODL_User 1639903" userId="beaadaaf-4bcd-40b4-ac42-0636097ee0f4" providerId="ADAL" clId="{CD9C2353-0229-40E4-A9FC-9C41538FA32E}" dt="2025-06-13T07:31:57.229" v="25049"/>
          <ac:picMkLst>
            <pc:docMk/>
            <pc:sldMk cId="2329498805" sldId="340"/>
            <ac:picMk id="15" creationId="{17CD7F0E-E602-80EF-1A4D-20FF105566FE}"/>
          </ac:picMkLst>
        </pc:picChg>
        <pc:picChg chg="mod">
          <ac:chgData name="ODL_User 1639903" userId="beaadaaf-4bcd-40b4-ac42-0636097ee0f4" providerId="ADAL" clId="{CD9C2353-0229-40E4-A9FC-9C41538FA32E}" dt="2025-06-13T07:31:57.229" v="25049"/>
          <ac:picMkLst>
            <pc:docMk/>
            <pc:sldMk cId="2329498805" sldId="340"/>
            <ac:picMk id="18" creationId="{E4C983B6-7676-6EFF-E48A-EDF07D1C8BD6}"/>
          </ac:picMkLst>
        </pc:picChg>
        <pc:picChg chg="mod">
          <ac:chgData name="ODL_User 1639903" userId="beaadaaf-4bcd-40b4-ac42-0636097ee0f4" providerId="ADAL" clId="{CD9C2353-0229-40E4-A9FC-9C41538FA32E}" dt="2025-06-12T09:52:10.241" v="24394" actId="207"/>
          <ac:picMkLst>
            <pc:docMk/>
            <pc:sldMk cId="2329498805" sldId="340"/>
            <ac:picMk id="106" creationId="{B5C32BF1-64B5-042E-5031-1CC51F40F7C9}"/>
          </ac:picMkLst>
        </pc:picChg>
        <pc:picChg chg="mod">
          <ac:chgData name="ODL_User 1639903" userId="beaadaaf-4bcd-40b4-ac42-0636097ee0f4" providerId="ADAL" clId="{CD9C2353-0229-40E4-A9FC-9C41538FA32E}" dt="2025-06-12T09:52:10.241" v="24394" actId="207"/>
          <ac:picMkLst>
            <pc:docMk/>
            <pc:sldMk cId="2329498805" sldId="340"/>
            <ac:picMk id="107" creationId="{46F6C364-6481-50A3-118C-CF66B8528809}"/>
          </ac:picMkLst>
        </pc:picChg>
        <pc:picChg chg="mod">
          <ac:chgData name="ODL_User 1639903" userId="beaadaaf-4bcd-40b4-ac42-0636097ee0f4" providerId="ADAL" clId="{CD9C2353-0229-40E4-A9FC-9C41538FA32E}" dt="2025-06-12T09:52:10.241" v="24394" actId="207"/>
          <ac:picMkLst>
            <pc:docMk/>
            <pc:sldMk cId="2329498805" sldId="340"/>
            <ac:picMk id="108" creationId="{58D41EEE-8643-7010-1F78-AC11CFFF84E7}"/>
          </ac:picMkLst>
        </pc:picChg>
        <pc:picChg chg="mod">
          <ac:chgData name="ODL_User 1639903" userId="beaadaaf-4bcd-40b4-ac42-0636097ee0f4" providerId="ADAL" clId="{CD9C2353-0229-40E4-A9FC-9C41538FA32E}" dt="2025-06-12T09:52:10.241" v="24394" actId="207"/>
          <ac:picMkLst>
            <pc:docMk/>
            <pc:sldMk cId="2329498805" sldId="340"/>
            <ac:picMk id="109" creationId="{629FBA45-AF99-F09C-7109-722AED280C37}"/>
          </ac:picMkLst>
        </pc:picChg>
        <pc:picChg chg="mod">
          <ac:chgData name="ODL_User 1639903" userId="beaadaaf-4bcd-40b4-ac42-0636097ee0f4" providerId="ADAL" clId="{CD9C2353-0229-40E4-A9FC-9C41538FA32E}" dt="2025-06-12T09:52:10.241" v="24394" actId="207"/>
          <ac:picMkLst>
            <pc:docMk/>
            <pc:sldMk cId="2329498805" sldId="340"/>
            <ac:picMk id="110" creationId="{1091FBB7-D353-E95E-4855-BDEF0024F597}"/>
          </ac:picMkLst>
        </pc:picChg>
        <pc:picChg chg="mod">
          <ac:chgData name="ODL_User 1639903" userId="beaadaaf-4bcd-40b4-ac42-0636097ee0f4" providerId="ADAL" clId="{CD9C2353-0229-40E4-A9FC-9C41538FA32E}" dt="2025-06-12T09:52:10.241" v="24394" actId="207"/>
          <ac:picMkLst>
            <pc:docMk/>
            <pc:sldMk cId="2329498805" sldId="340"/>
            <ac:picMk id="111" creationId="{82E513E5-4CEA-464C-9057-A6D558ABCC9E}"/>
          </ac:picMkLst>
        </pc:picChg>
        <pc:picChg chg="mod">
          <ac:chgData name="ODL_User 1639903" userId="beaadaaf-4bcd-40b4-ac42-0636097ee0f4" providerId="ADAL" clId="{CD9C2353-0229-40E4-A9FC-9C41538FA32E}" dt="2025-06-12T09:52:10.241" v="24394" actId="207"/>
          <ac:picMkLst>
            <pc:docMk/>
            <pc:sldMk cId="2329498805" sldId="340"/>
            <ac:picMk id="112" creationId="{1CF28DBA-64C2-E04D-D750-2909C72CA06B}"/>
          </ac:picMkLst>
        </pc:picChg>
      </pc:sldChg>
      <pc:sldChg chg="addSp delSp modSp add del mod">
        <pc:chgData name="ODL_User 1639903" userId="beaadaaf-4bcd-40b4-ac42-0636097ee0f4" providerId="ADAL" clId="{CD9C2353-0229-40E4-A9FC-9C41538FA32E}" dt="2025-06-13T09:05:47.883" v="27866" actId="47"/>
        <pc:sldMkLst>
          <pc:docMk/>
          <pc:sldMk cId="3726432615" sldId="341"/>
        </pc:sldMkLst>
      </pc:sldChg>
      <pc:sldChg chg="addSp delSp modSp add mod ord">
        <pc:chgData name="ODL_User 1639903" userId="beaadaaf-4bcd-40b4-ac42-0636097ee0f4" providerId="ADAL" clId="{CD9C2353-0229-40E4-A9FC-9C41538FA32E}" dt="2025-06-13T07:37:07.121" v="25714" actId="1037"/>
        <pc:sldMkLst>
          <pc:docMk/>
          <pc:sldMk cId="305005955" sldId="342"/>
        </pc:sldMkLst>
        <pc:spChg chg="mod">
          <ac:chgData name="ODL_User 1639903" userId="beaadaaf-4bcd-40b4-ac42-0636097ee0f4" providerId="ADAL" clId="{CD9C2353-0229-40E4-A9FC-9C41538FA32E}" dt="2025-06-13T07:22:19.834" v="24811" actId="207"/>
          <ac:spMkLst>
            <pc:docMk/>
            <pc:sldMk cId="305005955" sldId="342"/>
            <ac:spMk id="2" creationId="{16F45A50-C8BC-3CD9-F8C5-A2B85B1A138B}"/>
          </ac:spMkLst>
        </pc:spChg>
        <pc:spChg chg="mod">
          <ac:chgData name="ODL_User 1639903" userId="beaadaaf-4bcd-40b4-ac42-0636097ee0f4" providerId="ADAL" clId="{CD9C2353-0229-40E4-A9FC-9C41538FA32E}" dt="2025-06-13T07:22:10.317" v="24808" actId="208"/>
          <ac:spMkLst>
            <pc:docMk/>
            <pc:sldMk cId="305005955" sldId="342"/>
            <ac:spMk id="54" creationId="{EF35564A-A2C2-543C-AD74-79A614C1CF36}"/>
          </ac:spMkLst>
        </pc:spChg>
        <pc:spChg chg="mod">
          <ac:chgData name="ODL_User 1639903" userId="beaadaaf-4bcd-40b4-ac42-0636097ee0f4" providerId="ADAL" clId="{CD9C2353-0229-40E4-A9FC-9C41538FA32E}" dt="2025-06-13T07:22:05.575" v="24806" actId="208"/>
          <ac:spMkLst>
            <pc:docMk/>
            <pc:sldMk cId="305005955" sldId="342"/>
            <ac:spMk id="55" creationId="{2421A0C4-CACE-41AA-F1E0-585F60BA8645}"/>
          </ac:spMkLst>
        </pc:spChg>
        <pc:spChg chg="mod">
          <ac:chgData name="ODL_User 1639903" userId="beaadaaf-4bcd-40b4-ac42-0636097ee0f4" providerId="ADAL" clId="{CD9C2353-0229-40E4-A9FC-9C41538FA32E}" dt="2025-06-13T07:21:56.638" v="24803" actId="208"/>
          <ac:spMkLst>
            <pc:docMk/>
            <pc:sldMk cId="305005955" sldId="342"/>
            <ac:spMk id="56" creationId="{AC793FCD-8918-83D3-622E-ECBBC235D86C}"/>
          </ac:spMkLst>
        </pc:spChg>
        <pc:spChg chg="mod">
          <ac:chgData name="ODL_User 1639903" userId="beaadaaf-4bcd-40b4-ac42-0636097ee0f4" providerId="ADAL" clId="{CD9C2353-0229-40E4-A9FC-9C41538FA32E}" dt="2025-06-13T07:22:16.696" v="24810" actId="207"/>
          <ac:spMkLst>
            <pc:docMk/>
            <pc:sldMk cId="305005955" sldId="342"/>
            <ac:spMk id="84" creationId="{B6C2FDFD-3666-C298-72F5-6CA40C9A4C28}"/>
          </ac:spMkLst>
        </pc:spChg>
        <pc:spChg chg="add mod">
          <ac:chgData name="ODL_User 1639903" userId="beaadaaf-4bcd-40b4-ac42-0636097ee0f4" providerId="ADAL" clId="{CD9C2353-0229-40E4-A9FC-9C41538FA32E}" dt="2025-06-13T07:30:42.140" v="24910" actId="1076"/>
          <ac:spMkLst>
            <pc:docMk/>
            <pc:sldMk cId="305005955" sldId="342"/>
            <ac:spMk id="436" creationId="{84CE56C3-30C6-9471-500F-3577D880ADC6}"/>
          </ac:spMkLst>
        </pc:spChg>
        <pc:spChg chg="mod">
          <ac:chgData name="ODL_User 1639903" userId="beaadaaf-4bcd-40b4-ac42-0636097ee0f4" providerId="ADAL" clId="{CD9C2353-0229-40E4-A9FC-9C41538FA32E}" dt="2025-06-13T07:30:29.035" v="24907"/>
          <ac:spMkLst>
            <pc:docMk/>
            <pc:sldMk cId="305005955" sldId="342"/>
            <ac:spMk id="439" creationId="{6F91F034-FB6F-7ED2-4EEF-CCD70556A464}"/>
          </ac:spMkLst>
        </pc:spChg>
        <pc:spChg chg="mod">
          <ac:chgData name="ODL_User 1639903" userId="beaadaaf-4bcd-40b4-ac42-0636097ee0f4" providerId="ADAL" clId="{CD9C2353-0229-40E4-A9FC-9C41538FA32E}" dt="2025-06-13T07:30:29.035" v="24907"/>
          <ac:spMkLst>
            <pc:docMk/>
            <pc:sldMk cId="305005955" sldId="342"/>
            <ac:spMk id="442" creationId="{40E594C4-615F-FB23-BAC2-027E14724811}"/>
          </ac:spMkLst>
        </pc:spChg>
        <pc:spChg chg="add mod">
          <ac:chgData name="ODL_User 1639903" userId="beaadaaf-4bcd-40b4-ac42-0636097ee0f4" providerId="ADAL" clId="{CD9C2353-0229-40E4-A9FC-9C41538FA32E}" dt="2025-06-13T07:31:41.359" v="25048" actId="2711"/>
          <ac:spMkLst>
            <pc:docMk/>
            <pc:sldMk cId="305005955" sldId="342"/>
            <ac:spMk id="443" creationId="{CD5483FC-305F-6499-2F08-0361E4FBA2B0}"/>
          </ac:spMkLst>
        </pc:spChg>
        <pc:spChg chg="mod">
          <ac:chgData name="ODL_User 1639903" userId="beaadaaf-4bcd-40b4-ac42-0636097ee0f4" providerId="ADAL" clId="{CD9C2353-0229-40E4-A9FC-9C41538FA32E}" dt="2025-06-13T07:36:15.766" v="25531"/>
          <ac:spMkLst>
            <pc:docMk/>
            <pc:sldMk cId="305005955" sldId="342"/>
            <ac:spMk id="447" creationId="{F8CFF522-FF5F-D41A-3394-9117C1FF0527}"/>
          </ac:spMkLst>
        </pc:spChg>
        <pc:spChg chg="add mod">
          <ac:chgData name="ODL_User 1639903" userId="beaadaaf-4bcd-40b4-ac42-0636097ee0f4" providerId="ADAL" clId="{CD9C2353-0229-40E4-A9FC-9C41538FA32E}" dt="2025-06-13T07:37:07.121" v="25714" actId="1037"/>
          <ac:spMkLst>
            <pc:docMk/>
            <pc:sldMk cId="305005955" sldId="342"/>
            <ac:spMk id="455" creationId="{AB7AC634-581C-5992-DE52-D2445A96F7AB}"/>
          </ac:spMkLst>
        </pc:spChg>
        <pc:grpChg chg="add mod">
          <ac:chgData name="ODL_User 1639903" userId="beaadaaf-4bcd-40b4-ac42-0636097ee0f4" providerId="ADAL" clId="{CD9C2353-0229-40E4-A9FC-9C41538FA32E}" dt="2025-06-13T07:30:38.108" v="24909" actId="1076"/>
          <ac:grpSpMkLst>
            <pc:docMk/>
            <pc:sldMk cId="305005955" sldId="342"/>
            <ac:grpSpMk id="437" creationId="{2271B756-910C-8C21-9D0B-079785E89FA5}"/>
          </ac:grpSpMkLst>
        </pc:grpChg>
        <pc:grpChg chg="add mod">
          <ac:chgData name="ODL_User 1639903" userId="beaadaaf-4bcd-40b4-ac42-0636097ee0f4" providerId="ADAL" clId="{CD9C2353-0229-40E4-A9FC-9C41538FA32E}" dt="2025-06-13T07:30:32.973" v="24908" actId="1076"/>
          <ac:grpSpMkLst>
            <pc:docMk/>
            <pc:sldMk cId="305005955" sldId="342"/>
            <ac:grpSpMk id="440" creationId="{939CCFCD-2E19-F9CE-D01E-2C2857210F05}"/>
          </ac:grpSpMkLst>
        </pc:grpChg>
        <pc:grpChg chg="add mod">
          <ac:chgData name="ODL_User 1639903" userId="beaadaaf-4bcd-40b4-ac42-0636097ee0f4" providerId="ADAL" clId="{CD9C2353-0229-40E4-A9FC-9C41538FA32E}" dt="2025-06-13T07:36:17.898" v="25572" actId="1036"/>
          <ac:grpSpMkLst>
            <pc:docMk/>
            <pc:sldMk cId="305005955" sldId="342"/>
            <ac:grpSpMk id="444" creationId="{4C916106-2B74-55AA-6A9C-5D5477130013}"/>
          </ac:grpSpMkLst>
        </pc:grpChg>
        <pc:picChg chg="mod">
          <ac:chgData name="ODL_User 1639903" userId="beaadaaf-4bcd-40b4-ac42-0636097ee0f4" providerId="ADAL" clId="{CD9C2353-0229-40E4-A9FC-9C41538FA32E}" dt="2025-06-13T07:30:29.035" v="24907"/>
          <ac:picMkLst>
            <pc:docMk/>
            <pc:sldMk cId="305005955" sldId="342"/>
            <ac:picMk id="438" creationId="{16825953-3317-5452-5312-CB9AAC7ECCE3}"/>
          </ac:picMkLst>
        </pc:picChg>
        <pc:picChg chg="mod">
          <ac:chgData name="ODL_User 1639903" userId="beaadaaf-4bcd-40b4-ac42-0636097ee0f4" providerId="ADAL" clId="{CD9C2353-0229-40E4-A9FC-9C41538FA32E}" dt="2025-06-13T07:30:29.035" v="24907"/>
          <ac:picMkLst>
            <pc:docMk/>
            <pc:sldMk cId="305005955" sldId="342"/>
            <ac:picMk id="441" creationId="{146CE3D9-64A9-083E-53DD-E0E75F829AE4}"/>
          </ac:picMkLst>
        </pc:picChg>
        <pc:picChg chg="mod">
          <ac:chgData name="ODL_User 1639903" userId="beaadaaf-4bcd-40b4-ac42-0636097ee0f4" providerId="ADAL" clId="{CD9C2353-0229-40E4-A9FC-9C41538FA32E}" dt="2025-06-13T07:36:15.766" v="25531"/>
          <ac:picMkLst>
            <pc:docMk/>
            <pc:sldMk cId="305005955" sldId="342"/>
            <ac:picMk id="445" creationId="{15B8C34D-3474-1378-FB30-1FD90E23037C}"/>
          </ac:picMkLst>
        </pc:picChg>
        <pc:picChg chg="mod">
          <ac:chgData name="ODL_User 1639903" userId="beaadaaf-4bcd-40b4-ac42-0636097ee0f4" providerId="ADAL" clId="{CD9C2353-0229-40E4-A9FC-9C41538FA32E}" dt="2025-06-13T07:36:15.766" v="25531"/>
          <ac:picMkLst>
            <pc:docMk/>
            <pc:sldMk cId="305005955" sldId="342"/>
            <ac:picMk id="448" creationId="{3A23E7A0-0E4B-368B-646E-3F4E549F685E}"/>
          </ac:picMkLst>
        </pc:picChg>
        <pc:picChg chg="mod">
          <ac:chgData name="ODL_User 1639903" userId="beaadaaf-4bcd-40b4-ac42-0636097ee0f4" providerId="ADAL" clId="{CD9C2353-0229-40E4-A9FC-9C41538FA32E}" dt="2025-06-13T07:36:15.766" v="25531"/>
          <ac:picMkLst>
            <pc:docMk/>
            <pc:sldMk cId="305005955" sldId="342"/>
            <ac:picMk id="449" creationId="{420F51D3-DC68-A40F-FCF0-5DE071676E3E}"/>
          </ac:picMkLst>
        </pc:picChg>
        <pc:picChg chg="mod">
          <ac:chgData name="ODL_User 1639903" userId="beaadaaf-4bcd-40b4-ac42-0636097ee0f4" providerId="ADAL" clId="{CD9C2353-0229-40E4-A9FC-9C41538FA32E}" dt="2025-06-13T07:36:15.766" v="25531"/>
          <ac:picMkLst>
            <pc:docMk/>
            <pc:sldMk cId="305005955" sldId="342"/>
            <ac:picMk id="450" creationId="{D1A97846-A748-1FAF-30F9-FEDDE5EDD5C8}"/>
          </ac:picMkLst>
        </pc:picChg>
        <pc:picChg chg="mod">
          <ac:chgData name="ODL_User 1639903" userId="beaadaaf-4bcd-40b4-ac42-0636097ee0f4" providerId="ADAL" clId="{CD9C2353-0229-40E4-A9FC-9C41538FA32E}" dt="2025-06-13T07:36:15.766" v="25531"/>
          <ac:picMkLst>
            <pc:docMk/>
            <pc:sldMk cId="305005955" sldId="342"/>
            <ac:picMk id="451" creationId="{1FA2680F-7090-CDA7-6ED5-B812EB012193}"/>
          </ac:picMkLst>
        </pc:picChg>
        <pc:picChg chg="mod">
          <ac:chgData name="ODL_User 1639903" userId="beaadaaf-4bcd-40b4-ac42-0636097ee0f4" providerId="ADAL" clId="{CD9C2353-0229-40E4-A9FC-9C41538FA32E}" dt="2025-06-13T07:36:15.766" v="25531"/>
          <ac:picMkLst>
            <pc:docMk/>
            <pc:sldMk cId="305005955" sldId="342"/>
            <ac:picMk id="452" creationId="{5AFC663D-E5D2-250A-FA9E-0AAC69EED34D}"/>
          </ac:picMkLst>
        </pc:picChg>
        <pc:picChg chg="mod">
          <ac:chgData name="ODL_User 1639903" userId="beaadaaf-4bcd-40b4-ac42-0636097ee0f4" providerId="ADAL" clId="{CD9C2353-0229-40E4-A9FC-9C41538FA32E}" dt="2025-06-13T07:36:15.766" v="25531"/>
          <ac:picMkLst>
            <pc:docMk/>
            <pc:sldMk cId="305005955" sldId="342"/>
            <ac:picMk id="453" creationId="{2E69C64D-9BA0-5C0F-8298-73E6F4269014}"/>
          </ac:picMkLst>
        </pc:picChg>
        <pc:picChg chg="mod">
          <ac:chgData name="ODL_User 1639903" userId="beaadaaf-4bcd-40b4-ac42-0636097ee0f4" providerId="ADAL" clId="{CD9C2353-0229-40E4-A9FC-9C41538FA32E}" dt="2025-06-13T07:36:15.766" v="25531"/>
          <ac:picMkLst>
            <pc:docMk/>
            <pc:sldMk cId="305005955" sldId="342"/>
            <ac:picMk id="454" creationId="{44E8442E-B89B-D84C-3919-55716701E912}"/>
          </ac:picMkLst>
        </pc:picChg>
      </pc:sldChg>
      <pc:sldChg chg="addSp delSp modSp add mod">
        <pc:chgData name="ODL_User 1639903" userId="beaadaaf-4bcd-40b4-ac42-0636097ee0f4" providerId="ADAL" clId="{CD9C2353-0229-40E4-A9FC-9C41538FA32E}" dt="2025-06-13T07:45:25.029" v="26203" actId="1037"/>
        <pc:sldMkLst>
          <pc:docMk/>
          <pc:sldMk cId="3063805947" sldId="343"/>
        </pc:sldMkLst>
        <pc:spChg chg="mod">
          <ac:chgData name="ODL_User 1639903" userId="beaadaaf-4bcd-40b4-ac42-0636097ee0f4" providerId="ADAL" clId="{CD9C2353-0229-40E4-A9FC-9C41538FA32E}" dt="2025-06-13T07:35:02.940" v="25520" actId="1076"/>
          <ac:spMkLst>
            <pc:docMk/>
            <pc:sldMk cId="3063805947" sldId="343"/>
            <ac:spMk id="2" creationId="{21A91889-F69A-E071-6382-DA2241CD6F7D}"/>
          </ac:spMkLst>
        </pc:spChg>
        <pc:spChg chg="add mod">
          <ac:chgData name="ODL_User 1639903" userId="beaadaaf-4bcd-40b4-ac42-0636097ee0f4" providerId="ADAL" clId="{CD9C2353-0229-40E4-A9FC-9C41538FA32E}" dt="2025-06-13T07:35:51.475" v="25530" actId="1038"/>
          <ac:spMkLst>
            <pc:docMk/>
            <pc:sldMk cId="3063805947" sldId="343"/>
            <ac:spMk id="17" creationId="{4DEAE515-1686-A373-0BBA-D488821F488A}"/>
          </ac:spMkLst>
        </pc:spChg>
        <pc:spChg chg="add mod">
          <ac:chgData name="ODL_User 1639903" userId="beaadaaf-4bcd-40b4-ac42-0636097ee0f4" providerId="ADAL" clId="{CD9C2353-0229-40E4-A9FC-9C41538FA32E}" dt="2025-06-13T07:37:00.484" v="25635" actId="207"/>
          <ac:spMkLst>
            <pc:docMk/>
            <pc:sldMk cId="3063805947" sldId="343"/>
            <ac:spMk id="19" creationId="{5DC607F3-B4BB-8D80-6044-359F6E2D445E}"/>
          </ac:spMkLst>
        </pc:spChg>
        <pc:spChg chg="mod">
          <ac:chgData name="ODL_User 1639903" userId="beaadaaf-4bcd-40b4-ac42-0636097ee0f4" providerId="ADAL" clId="{CD9C2353-0229-40E4-A9FC-9C41538FA32E}" dt="2025-06-13T07:45:19.679" v="26071"/>
          <ac:spMkLst>
            <pc:docMk/>
            <pc:sldMk cId="3063805947" sldId="343"/>
            <ac:spMk id="23" creationId="{4836EE72-DF38-5729-CE05-6A806B9F301F}"/>
          </ac:spMkLst>
        </pc:spChg>
        <pc:spChg chg="mod">
          <ac:chgData name="ODL_User 1639903" userId="beaadaaf-4bcd-40b4-ac42-0636097ee0f4" providerId="ADAL" clId="{CD9C2353-0229-40E4-A9FC-9C41538FA32E}" dt="2025-06-13T07:36:34.839" v="25574" actId="20577"/>
          <ac:spMkLst>
            <pc:docMk/>
            <pc:sldMk cId="3063805947" sldId="343"/>
            <ac:spMk id="436" creationId="{8222BB61-4E53-43BC-E13B-B35CB4A8988B}"/>
          </ac:spMkLst>
        </pc:spChg>
        <pc:spChg chg="mod">
          <ac:chgData name="ODL_User 1639903" userId="beaadaaf-4bcd-40b4-ac42-0636097ee0f4" providerId="ADAL" clId="{CD9C2353-0229-40E4-A9FC-9C41538FA32E}" dt="2025-06-13T07:32:40.860" v="25387" actId="1038"/>
          <ac:spMkLst>
            <pc:docMk/>
            <pc:sldMk cId="3063805947" sldId="343"/>
            <ac:spMk id="443" creationId="{AE9A2AEA-EC15-638A-CF9C-6F6947C14230}"/>
          </ac:spMkLst>
        </pc:spChg>
        <pc:grpChg chg="add mod">
          <ac:chgData name="ODL_User 1639903" userId="beaadaaf-4bcd-40b4-ac42-0636097ee0f4" providerId="ADAL" clId="{CD9C2353-0229-40E4-A9FC-9C41538FA32E}" dt="2025-06-13T07:35:09.339" v="25521" actId="164"/>
          <ac:grpSpMkLst>
            <pc:docMk/>
            <pc:sldMk cId="3063805947" sldId="343"/>
            <ac:grpSpMk id="5" creationId="{BD4FF3E5-51AF-E2DA-5277-D098278BC83F}"/>
          </ac:grpSpMkLst>
        </pc:grpChg>
        <pc:grpChg chg="add mod">
          <ac:chgData name="ODL_User 1639903" userId="beaadaaf-4bcd-40b4-ac42-0636097ee0f4" providerId="ADAL" clId="{CD9C2353-0229-40E4-A9FC-9C41538FA32E}" dt="2025-06-13T07:35:28.268" v="25527" actId="1076"/>
          <ac:grpSpMkLst>
            <pc:docMk/>
            <pc:sldMk cId="3063805947" sldId="343"/>
            <ac:grpSpMk id="18" creationId="{812CD657-B4DC-AD3A-CB26-4C9AD41AE0DE}"/>
          </ac:grpSpMkLst>
        </pc:grpChg>
        <pc:grpChg chg="add mod">
          <ac:chgData name="ODL_User 1639903" userId="beaadaaf-4bcd-40b4-ac42-0636097ee0f4" providerId="ADAL" clId="{CD9C2353-0229-40E4-A9FC-9C41538FA32E}" dt="2025-06-13T07:45:25.029" v="26203" actId="1037"/>
          <ac:grpSpMkLst>
            <pc:docMk/>
            <pc:sldMk cId="3063805947" sldId="343"/>
            <ac:grpSpMk id="22" creationId="{E70E2E89-547D-E044-61B9-ACBAA5A7F097}"/>
          </ac:grpSpMkLst>
        </pc:grpChg>
        <pc:grpChg chg="mod">
          <ac:chgData name="ODL_User 1639903" userId="beaadaaf-4bcd-40b4-ac42-0636097ee0f4" providerId="ADAL" clId="{CD9C2353-0229-40E4-A9FC-9C41538FA32E}" dt="2025-06-13T07:32:30.200" v="25308" actId="1037"/>
          <ac:grpSpMkLst>
            <pc:docMk/>
            <pc:sldMk cId="3063805947" sldId="343"/>
            <ac:grpSpMk id="437" creationId="{35C40ECA-8072-68FA-78DF-5D8519FA2934}"/>
          </ac:grpSpMkLst>
        </pc:grpChg>
        <pc:grpChg chg="mod">
          <ac:chgData name="ODL_User 1639903" userId="beaadaaf-4bcd-40b4-ac42-0636097ee0f4" providerId="ADAL" clId="{CD9C2353-0229-40E4-A9FC-9C41538FA32E}" dt="2025-06-13T07:32:30.200" v="25308" actId="1037"/>
          <ac:grpSpMkLst>
            <pc:docMk/>
            <pc:sldMk cId="3063805947" sldId="343"/>
            <ac:grpSpMk id="440" creationId="{81CBDBB9-A8E3-6154-D9EB-A0BC877658A1}"/>
          </ac:grpSpMkLst>
        </pc:grpChg>
        <pc:picChg chg="add mod">
          <ac:chgData name="ODL_User 1639903" userId="beaadaaf-4bcd-40b4-ac42-0636097ee0f4" providerId="ADAL" clId="{CD9C2353-0229-40E4-A9FC-9C41538FA32E}" dt="2025-06-13T07:35:09.339" v="25521" actId="164"/>
          <ac:picMkLst>
            <pc:docMk/>
            <pc:sldMk cId="3063805947" sldId="343"/>
            <ac:picMk id="3" creationId="{C7D7C337-9446-1145-8C2A-A663D359E6B0}"/>
          </ac:picMkLst>
        </pc:picChg>
        <pc:picChg chg="mod">
          <ac:chgData name="ODL_User 1639903" userId="beaadaaf-4bcd-40b4-ac42-0636097ee0f4" providerId="ADAL" clId="{CD9C2353-0229-40E4-A9FC-9C41538FA32E}" dt="2025-06-13T07:35:37.573" v="25529" actId="1038"/>
          <ac:picMkLst>
            <pc:docMk/>
            <pc:sldMk cId="3063805947" sldId="343"/>
            <ac:picMk id="10" creationId="{CB1C035C-D488-8DA9-347B-C67E4ED6DBAD}"/>
          </ac:picMkLst>
        </pc:picChg>
        <pc:picChg chg="mod">
          <ac:chgData name="ODL_User 1639903" userId="beaadaaf-4bcd-40b4-ac42-0636097ee0f4" providerId="ADAL" clId="{CD9C2353-0229-40E4-A9FC-9C41538FA32E}" dt="2025-06-13T07:35:37.573" v="25529" actId="1038"/>
          <ac:picMkLst>
            <pc:docMk/>
            <pc:sldMk cId="3063805947" sldId="343"/>
            <ac:picMk id="11" creationId="{7F137434-4275-CD9F-F2E7-80A7CAA6DFF5}"/>
          </ac:picMkLst>
        </pc:picChg>
        <pc:picChg chg="mod">
          <ac:chgData name="ODL_User 1639903" userId="beaadaaf-4bcd-40b4-ac42-0636097ee0f4" providerId="ADAL" clId="{CD9C2353-0229-40E4-A9FC-9C41538FA32E}" dt="2025-06-13T07:35:37.573" v="25529" actId="1038"/>
          <ac:picMkLst>
            <pc:docMk/>
            <pc:sldMk cId="3063805947" sldId="343"/>
            <ac:picMk id="12" creationId="{A8A1F944-E6BC-A301-71BA-F4CD0495D858}"/>
          </ac:picMkLst>
        </pc:picChg>
        <pc:picChg chg="mod">
          <ac:chgData name="ODL_User 1639903" userId="beaadaaf-4bcd-40b4-ac42-0636097ee0f4" providerId="ADAL" clId="{CD9C2353-0229-40E4-A9FC-9C41538FA32E}" dt="2025-06-13T07:35:37.573" v="25529" actId="1038"/>
          <ac:picMkLst>
            <pc:docMk/>
            <pc:sldMk cId="3063805947" sldId="343"/>
            <ac:picMk id="13" creationId="{5368EB03-D748-AF78-11E4-93014627DF86}"/>
          </ac:picMkLst>
        </pc:picChg>
        <pc:picChg chg="mod">
          <ac:chgData name="ODL_User 1639903" userId="beaadaaf-4bcd-40b4-ac42-0636097ee0f4" providerId="ADAL" clId="{CD9C2353-0229-40E4-A9FC-9C41538FA32E}" dt="2025-06-13T07:35:37.573" v="25529" actId="1038"/>
          <ac:picMkLst>
            <pc:docMk/>
            <pc:sldMk cId="3063805947" sldId="343"/>
            <ac:picMk id="14" creationId="{1D182719-9CF6-4C9D-2219-8BCA7F26B598}"/>
          </ac:picMkLst>
        </pc:picChg>
        <pc:picChg chg="mod">
          <ac:chgData name="ODL_User 1639903" userId="beaadaaf-4bcd-40b4-ac42-0636097ee0f4" providerId="ADAL" clId="{CD9C2353-0229-40E4-A9FC-9C41538FA32E}" dt="2025-06-13T07:35:37.573" v="25529" actId="1038"/>
          <ac:picMkLst>
            <pc:docMk/>
            <pc:sldMk cId="3063805947" sldId="343"/>
            <ac:picMk id="15" creationId="{01EF3B52-FEFD-7A83-7A03-AD92E805A41F}"/>
          </ac:picMkLst>
        </pc:picChg>
        <pc:picChg chg="mod">
          <ac:chgData name="ODL_User 1639903" userId="beaadaaf-4bcd-40b4-ac42-0636097ee0f4" providerId="ADAL" clId="{CD9C2353-0229-40E4-A9FC-9C41538FA32E}" dt="2025-06-13T07:35:37.573" v="25529" actId="1038"/>
          <ac:picMkLst>
            <pc:docMk/>
            <pc:sldMk cId="3063805947" sldId="343"/>
            <ac:picMk id="16" creationId="{9BB0FD20-A54D-AF6F-FE51-63AB95BCD43F}"/>
          </ac:picMkLst>
        </pc:picChg>
        <pc:picChg chg="mod">
          <ac:chgData name="ODL_User 1639903" userId="beaadaaf-4bcd-40b4-ac42-0636097ee0f4" providerId="ADAL" clId="{CD9C2353-0229-40E4-A9FC-9C41538FA32E}" dt="2025-06-13T07:45:19.679" v="26071"/>
          <ac:picMkLst>
            <pc:docMk/>
            <pc:sldMk cId="3063805947" sldId="343"/>
            <ac:picMk id="24" creationId="{902B9254-BE44-C18E-E226-3E4251F3C9FE}"/>
          </ac:picMkLst>
        </pc:picChg>
      </pc:sldChg>
      <pc:sldChg chg="addSp delSp modSp add mod">
        <pc:chgData name="ODL_User 1639903" userId="beaadaaf-4bcd-40b4-ac42-0636097ee0f4" providerId="ADAL" clId="{CD9C2353-0229-40E4-A9FC-9C41538FA32E}" dt="2025-06-13T08:34:41.168" v="26739" actId="207"/>
        <pc:sldMkLst>
          <pc:docMk/>
          <pc:sldMk cId="2732036285" sldId="344"/>
        </pc:sldMkLst>
        <pc:spChg chg="mod">
          <ac:chgData name="ODL_User 1639903" userId="beaadaaf-4bcd-40b4-ac42-0636097ee0f4" providerId="ADAL" clId="{CD9C2353-0229-40E4-A9FC-9C41538FA32E}" dt="2025-06-13T07:39:47.621" v="25959" actId="208"/>
          <ac:spMkLst>
            <pc:docMk/>
            <pc:sldMk cId="2732036285" sldId="344"/>
            <ac:spMk id="17" creationId="{B6BE4187-0889-A997-EAE0-3FEBD9688A86}"/>
          </ac:spMkLst>
        </pc:spChg>
        <pc:spChg chg="mod">
          <ac:chgData name="ODL_User 1639903" userId="beaadaaf-4bcd-40b4-ac42-0636097ee0f4" providerId="ADAL" clId="{CD9C2353-0229-40E4-A9FC-9C41538FA32E}" dt="2025-06-13T07:40:37.299" v="25970" actId="14100"/>
          <ac:spMkLst>
            <pc:docMk/>
            <pc:sldMk cId="2732036285" sldId="344"/>
            <ac:spMk id="19" creationId="{22D67B08-84E5-F5B2-6DB9-47DBEBE99C65}"/>
          </ac:spMkLst>
        </pc:spChg>
        <pc:spChg chg="add mod">
          <ac:chgData name="ODL_User 1639903" userId="beaadaaf-4bcd-40b4-ac42-0636097ee0f4" providerId="ADAL" clId="{CD9C2353-0229-40E4-A9FC-9C41538FA32E}" dt="2025-06-13T07:45:43.951" v="26328" actId="1037"/>
          <ac:spMkLst>
            <pc:docMk/>
            <pc:sldMk cId="2732036285" sldId="344"/>
            <ac:spMk id="22" creationId="{2500D121-C14A-687B-BD8B-10BEF1ECA873}"/>
          </ac:spMkLst>
        </pc:spChg>
        <pc:spChg chg="add mod">
          <ac:chgData name="ODL_User 1639903" userId="beaadaaf-4bcd-40b4-ac42-0636097ee0f4" providerId="ADAL" clId="{CD9C2353-0229-40E4-A9FC-9C41538FA32E}" dt="2025-06-13T08:34:41.168" v="26739" actId="207"/>
          <ac:spMkLst>
            <pc:docMk/>
            <pc:sldMk cId="2732036285" sldId="344"/>
            <ac:spMk id="23" creationId="{3916C02B-69D4-83AD-35BC-9F4D3F9BFB58}"/>
          </ac:spMkLst>
        </pc:spChg>
        <pc:spChg chg="mod">
          <ac:chgData name="ODL_User 1639903" userId="beaadaaf-4bcd-40b4-ac42-0636097ee0f4" providerId="ADAL" clId="{CD9C2353-0229-40E4-A9FC-9C41538FA32E}" dt="2025-06-13T07:45:16.174" v="26070" actId="164"/>
          <ac:spMkLst>
            <pc:docMk/>
            <pc:sldMk cId="2732036285" sldId="344"/>
            <ac:spMk id="436" creationId="{A914509F-9266-7930-3338-5895E3B081A5}"/>
          </ac:spMkLst>
        </pc:spChg>
        <pc:grpChg chg="mod">
          <ac:chgData name="ODL_User 1639903" userId="beaadaaf-4bcd-40b4-ac42-0636097ee0f4" providerId="ADAL" clId="{CD9C2353-0229-40E4-A9FC-9C41538FA32E}" dt="2025-06-13T07:40:46.757" v="25980" actId="1036"/>
          <ac:grpSpMkLst>
            <pc:docMk/>
            <pc:sldMk cId="2732036285" sldId="344"/>
            <ac:grpSpMk id="18" creationId="{A7BE4F85-1325-8F0C-2994-564BA3AFDE83}"/>
          </ac:grpSpMkLst>
        </pc:grpChg>
        <pc:grpChg chg="add mod">
          <ac:chgData name="ODL_User 1639903" userId="beaadaaf-4bcd-40b4-ac42-0636097ee0f4" providerId="ADAL" clId="{CD9C2353-0229-40E4-A9FC-9C41538FA32E}" dt="2025-06-13T07:45:16.174" v="26070" actId="164"/>
          <ac:grpSpMkLst>
            <pc:docMk/>
            <pc:sldMk cId="2732036285" sldId="344"/>
            <ac:grpSpMk id="21" creationId="{156F31D8-84F9-0E52-CB1F-01B3CB220C4D}"/>
          </ac:grpSpMkLst>
        </pc:grpChg>
        <pc:picChg chg="mod">
          <ac:chgData name="ODL_User 1639903" userId="beaadaaf-4bcd-40b4-ac42-0636097ee0f4" providerId="ADAL" clId="{CD9C2353-0229-40E4-A9FC-9C41538FA32E}" dt="2025-06-13T07:39:47.621" v="25959" actId="208"/>
          <ac:picMkLst>
            <pc:docMk/>
            <pc:sldMk cId="2732036285" sldId="344"/>
            <ac:picMk id="3" creationId="{B191A560-38E7-0387-7771-F481C225B2A7}"/>
          </ac:picMkLst>
        </pc:picChg>
        <pc:picChg chg="mod">
          <ac:chgData name="ODL_User 1639903" userId="beaadaaf-4bcd-40b4-ac42-0636097ee0f4" providerId="ADAL" clId="{CD9C2353-0229-40E4-A9FC-9C41538FA32E}" dt="2025-06-13T07:39:47.621" v="25959" actId="208"/>
          <ac:picMkLst>
            <pc:docMk/>
            <pc:sldMk cId="2732036285" sldId="344"/>
            <ac:picMk id="10" creationId="{9AFB38F8-043E-980C-84AB-75D075A39AA6}"/>
          </ac:picMkLst>
        </pc:picChg>
        <pc:picChg chg="mod">
          <ac:chgData name="ODL_User 1639903" userId="beaadaaf-4bcd-40b4-ac42-0636097ee0f4" providerId="ADAL" clId="{CD9C2353-0229-40E4-A9FC-9C41538FA32E}" dt="2025-06-13T07:39:47.621" v="25959" actId="208"/>
          <ac:picMkLst>
            <pc:docMk/>
            <pc:sldMk cId="2732036285" sldId="344"/>
            <ac:picMk id="11" creationId="{3287F361-BD7B-6B97-00FC-458C22315D68}"/>
          </ac:picMkLst>
        </pc:picChg>
        <pc:picChg chg="mod">
          <ac:chgData name="ODL_User 1639903" userId="beaadaaf-4bcd-40b4-ac42-0636097ee0f4" providerId="ADAL" clId="{CD9C2353-0229-40E4-A9FC-9C41538FA32E}" dt="2025-06-13T07:39:47.621" v="25959" actId="208"/>
          <ac:picMkLst>
            <pc:docMk/>
            <pc:sldMk cId="2732036285" sldId="344"/>
            <ac:picMk id="12" creationId="{1CDEAB63-7BB1-7C3C-D71E-9FF9E524B48A}"/>
          </ac:picMkLst>
        </pc:picChg>
        <pc:picChg chg="mod">
          <ac:chgData name="ODL_User 1639903" userId="beaadaaf-4bcd-40b4-ac42-0636097ee0f4" providerId="ADAL" clId="{CD9C2353-0229-40E4-A9FC-9C41538FA32E}" dt="2025-06-13T07:39:47.621" v="25959" actId="208"/>
          <ac:picMkLst>
            <pc:docMk/>
            <pc:sldMk cId="2732036285" sldId="344"/>
            <ac:picMk id="13" creationId="{3E3B952A-8E03-93BA-39BC-C658705E498B}"/>
          </ac:picMkLst>
        </pc:picChg>
        <pc:picChg chg="mod">
          <ac:chgData name="ODL_User 1639903" userId="beaadaaf-4bcd-40b4-ac42-0636097ee0f4" providerId="ADAL" clId="{CD9C2353-0229-40E4-A9FC-9C41538FA32E}" dt="2025-06-13T07:39:47.621" v="25959" actId="208"/>
          <ac:picMkLst>
            <pc:docMk/>
            <pc:sldMk cId="2732036285" sldId="344"/>
            <ac:picMk id="14" creationId="{5DF1AF27-1C6A-1543-EDDE-E119248D32A9}"/>
          </ac:picMkLst>
        </pc:picChg>
        <pc:picChg chg="mod">
          <ac:chgData name="ODL_User 1639903" userId="beaadaaf-4bcd-40b4-ac42-0636097ee0f4" providerId="ADAL" clId="{CD9C2353-0229-40E4-A9FC-9C41538FA32E}" dt="2025-06-13T07:39:47.621" v="25959" actId="208"/>
          <ac:picMkLst>
            <pc:docMk/>
            <pc:sldMk cId="2732036285" sldId="344"/>
            <ac:picMk id="15" creationId="{66EB5A55-EB6B-D1D7-9181-49ED6EB0E43E}"/>
          </ac:picMkLst>
        </pc:picChg>
        <pc:picChg chg="mod">
          <ac:chgData name="ODL_User 1639903" userId="beaadaaf-4bcd-40b4-ac42-0636097ee0f4" providerId="ADAL" clId="{CD9C2353-0229-40E4-A9FC-9C41538FA32E}" dt="2025-06-13T07:39:47.621" v="25959" actId="208"/>
          <ac:picMkLst>
            <pc:docMk/>
            <pc:sldMk cId="2732036285" sldId="344"/>
            <ac:picMk id="16" creationId="{5B2FB8F8-EC31-0F10-1828-C258409A9791}"/>
          </ac:picMkLst>
        </pc:picChg>
        <pc:picChg chg="add mod">
          <ac:chgData name="ODL_User 1639903" userId="beaadaaf-4bcd-40b4-ac42-0636097ee0f4" providerId="ADAL" clId="{CD9C2353-0229-40E4-A9FC-9C41538FA32E}" dt="2025-06-13T07:45:16.174" v="26070" actId="164"/>
          <ac:picMkLst>
            <pc:docMk/>
            <pc:sldMk cId="2732036285" sldId="344"/>
            <ac:picMk id="20" creationId="{EDB6C42D-4242-5D3E-38FB-D82E390FF838}"/>
          </ac:picMkLst>
        </pc:picChg>
      </pc:sldChg>
      <pc:sldChg chg="addSp delSp modSp add mod">
        <pc:chgData name="ODL_User 1639903" userId="beaadaaf-4bcd-40b4-ac42-0636097ee0f4" providerId="ADAL" clId="{CD9C2353-0229-40E4-A9FC-9C41538FA32E}" dt="2025-06-13T09:24:00.933" v="28347" actId="1037"/>
        <pc:sldMkLst>
          <pc:docMk/>
          <pc:sldMk cId="1081187684" sldId="345"/>
        </pc:sldMkLst>
        <pc:spChg chg="add mod ord">
          <ac:chgData name="ODL_User 1639903" userId="beaadaaf-4bcd-40b4-ac42-0636097ee0f4" providerId="ADAL" clId="{CD9C2353-0229-40E4-A9FC-9C41538FA32E}" dt="2025-06-13T08:39:29.046" v="27155" actId="207"/>
          <ac:spMkLst>
            <pc:docMk/>
            <pc:sldMk cId="1081187684" sldId="345"/>
            <ac:spMk id="8" creationId="{A540477D-1E45-A8D9-F73A-3BDFF472E6EC}"/>
          </ac:spMkLst>
        </pc:spChg>
        <pc:spChg chg="mod">
          <ac:chgData name="ODL_User 1639903" userId="beaadaaf-4bcd-40b4-ac42-0636097ee0f4" providerId="ADAL" clId="{CD9C2353-0229-40E4-A9FC-9C41538FA32E}" dt="2025-06-13T08:34:36.257" v="26738" actId="207"/>
          <ac:spMkLst>
            <pc:docMk/>
            <pc:sldMk cId="1081187684" sldId="345"/>
            <ac:spMk id="19" creationId="{B7D32993-ADBB-9EC5-F7A2-ABA945F115AC}"/>
          </ac:spMkLst>
        </pc:spChg>
        <pc:spChg chg="add mod">
          <ac:chgData name="ODL_User 1639903" userId="beaadaaf-4bcd-40b4-ac42-0636097ee0f4" providerId="ADAL" clId="{CD9C2353-0229-40E4-A9FC-9C41538FA32E}" dt="2025-06-13T08:37:02.311" v="26904" actId="1038"/>
          <ac:spMkLst>
            <pc:docMk/>
            <pc:sldMk cId="1081187684" sldId="345"/>
            <ac:spMk id="64" creationId="{6D4D10CD-D168-4F03-B5C5-047B38A81A07}"/>
          </ac:spMkLst>
        </pc:spChg>
        <pc:spChg chg="mod">
          <ac:chgData name="ODL_User 1639903" userId="beaadaaf-4bcd-40b4-ac42-0636097ee0f4" providerId="ADAL" clId="{CD9C2353-0229-40E4-A9FC-9C41538FA32E}" dt="2025-06-13T09:10:37.456" v="28017"/>
          <ac:spMkLst>
            <pc:docMk/>
            <pc:sldMk cId="1081187684" sldId="345"/>
            <ac:spMk id="72" creationId="{87EA34E9-AB53-EDD4-CF58-B4F984985B90}"/>
          </ac:spMkLst>
        </pc:spChg>
        <pc:spChg chg="mod">
          <ac:chgData name="ODL_User 1639903" userId="beaadaaf-4bcd-40b4-ac42-0636097ee0f4" providerId="ADAL" clId="{CD9C2353-0229-40E4-A9FC-9C41538FA32E}" dt="2025-06-13T08:33:56.620" v="26706" actId="207"/>
          <ac:spMkLst>
            <pc:docMk/>
            <pc:sldMk cId="1081187684" sldId="345"/>
            <ac:spMk id="84" creationId="{5D868AE0-823B-0731-D6E4-C952790C4A4A}"/>
          </ac:spMkLst>
        </pc:spChg>
        <pc:spChg chg="mod">
          <ac:chgData name="ODL_User 1639903" userId="beaadaaf-4bcd-40b4-ac42-0636097ee0f4" providerId="ADAL" clId="{CD9C2353-0229-40E4-A9FC-9C41538FA32E}" dt="2025-06-13T09:10:37.456" v="28017"/>
          <ac:spMkLst>
            <pc:docMk/>
            <pc:sldMk cId="1081187684" sldId="345"/>
            <ac:spMk id="96" creationId="{A0D172EC-DE4E-5B4B-740D-90FFC9BE3650}"/>
          </ac:spMkLst>
        </pc:spChg>
        <pc:spChg chg="mod">
          <ac:chgData name="ODL_User 1639903" userId="beaadaaf-4bcd-40b4-ac42-0636097ee0f4" providerId="ADAL" clId="{CD9C2353-0229-40E4-A9FC-9C41538FA32E}" dt="2025-06-13T09:10:37.456" v="28017"/>
          <ac:spMkLst>
            <pc:docMk/>
            <pc:sldMk cId="1081187684" sldId="345"/>
            <ac:spMk id="100" creationId="{AE873072-4327-ECC2-2C02-7160A0ECEF99}"/>
          </ac:spMkLst>
        </pc:spChg>
        <pc:spChg chg="mod">
          <ac:chgData name="ODL_User 1639903" userId="beaadaaf-4bcd-40b4-ac42-0636097ee0f4" providerId="ADAL" clId="{CD9C2353-0229-40E4-A9FC-9C41538FA32E}" dt="2025-06-13T09:10:37.456" v="28017"/>
          <ac:spMkLst>
            <pc:docMk/>
            <pc:sldMk cId="1081187684" sldId="345"/>
            <ac:spMk id="448" creationId="{C0AC2E58-50CB-8CE8-DD15-20E26B241157}"/>
          </ac:spMkLst>
        </pc:spChg>
        <pc:spChg chg="mod">
          <ac:chgData name="ODL_User 1639903" userId="beaadaaf-4bcd-40b4-ac42-0636097ee0f4" providerId="ADAL" clId="{CD9C2353-0229-40E4-A9FC-9C41538FA32E}" dt="2025-06-13T09:10:37.456" v="28017"/>
          <ac:spMkLst>
            <pc:docMk/>
            <pc:sldMk cId="1081187684" sldId="345"/>
            <ac:spMk id="483" creationId="{DB29D55F-153B-BE0C-326E-1F0F0D4598A5}"/>
          </ac:spMkLst>
        </pc:spChg>
        <pc:spChg chg="mod">
          <ac:chgData name="ODL_User 1639903" userId="beaadaaf-4bcd-40b4-ac42-0636097ee0f4" providerId="ADAL" clId="{CD9C2353-0229-40E4-A9FC-9C41538FA32E}" dt="2025-06-13T09:10:37.456" v="28017"/>
          <ac:spMkLst>
            <pc:docMk/>
            <pc:sldMk cId="1081187684" sldId="345"/>
            <ac:spMk id="549" creationId="{2A393F7F-B2CD-1C8A-DB7C-FFAE54C62A34}"/>
          </ac:spMkLst>
        </pc:spChg>
        <pc:spChg chg="mod">
          <ac:chgData name="ODL_User 1639903" userId="beaadaaf-4bcd-40b4-ac42-0636097ee0f4" providerId="ADAL" clId="{CD9C2353-0229-40E4-A9FC-9C41538FA32E}" dt="2025-06-13T09:10:37.456" v="28017"/>
          <ac:spMkLst>
            <pc:docMk/>
            <pc:sldMk cId="1081187684" sldId="345"/>
            <ac:spMk id="580" creationId="{43E9C550-F60A-4237-B5A4-7C201B67B4FD}"/>
          </ac:spMkLst>
        </pc:spChg>
        <pc:spChg chg="mod">
          <ac:chgData name="ODL_User 1639903" userId="beaadaaf-4bcd-40b4-ac42-0636097ee0f4" providerId="ADAL" clId="{CD9C2353-0229-40E4-A9FC-9C41538FA32E}" dt="2025-06-13T09:10:37.456" v="28017"/>
          <ac:spMkLst>
            <pc:docMk/>
            <pc:sldMk cId="1081187684" sldId="345"/>
            <ac:spMk id="595" creationId="{EF096941-831A-CF6C-4894-8511F88853E9}"/>
          </ac:spMkLst>
        </pc:spChg>
        <pc:spChg chg="mod">
          <ac:chgData name="ODL_User 1639903" userId="beaadaaf-4bcd-40b4-ac42-0636097ee0f4" providerId="ADAL" clId="{CD9C2353-0229-40E4-A9FC-9C41538FA32E}" dt="2025-06-13T09:10:37.456" v="28017"/>
          <ac:spMkLst>
            <pc:docMk/>
            <pc:sldMk cId="1081187684" sldId="345"/>
            <ac:spMk id="612" creationId="{667C87B4-43FE-E13C-369B-FF021CB1545A}"/>
          </ac:spMkLst>
        </pc:spChg>
        <pc:spChg chg="mod">
          <ac:chgData name="ODL_User 1639903" userId="beaadaaf-4bcd-40b4-ac42-0636097ee0f4" providerId="ADAL" clId="{CD9C2353-0229-40E4-A9FC-9C41538FA32E}" dt="2025-06-13T09:10:37.456" v="28017"/>
          <ac:spMkLst>
            <pc:docMk/>
            <pc:sldMk cId="1081187684" sldId="345"/>
            <ac:spMk id="636" creationId="{476CF86B-2AEB-52CA-C264-DAE8050F4803}"/>
          </ac:spMkLst>
        </pc:spChg>
        <pc:spChg chg="mod">
          <ac:chgData name="ODL_User 1639903" userId="beaadaaf-4bcd-40b4-ac42-0636097ee0f4" providerId="ADAL" clId="{CD9C2353-0229-40E4-A9FC-9C41538FA32E}" dt="2025-06-13T09:23:58.085" v="28295"/>
          <ac:spMkLst>
            <pc:docMk/>
            <pc:sldMk cId="1081187684" sldId="345"/>
            <ac:spMk id="677" creationId="{429E081E-11FB-6B4A-47D8-630BCEE49B13}"/>
          </ac:spMkLst>
        </pc:spChg>
        <pc:spChg chg="mod">
          <ac:chgData name="ODL_User 1639903" userId="beaadaaf-4bcd-40b4-ac42-0636097ee0f4" providerId="ADAL" clId="{CD9C2353-0229-40E4-A9FC-9C41538FA32E}" dt="2025-06-13T09:23:58.085" v="28295"/>
          <ac:spMkLst>
            <pc:docMk/>
            <pc:sldMk cId="1081187684" sldId="345"/>
            <ac:spMk id="678" creationId="{A374B238-90D6-3512-B4DF-9A27AC776C7B}"/>
          </ac:spMkLst>
        </pc:spChg>
        <pc:spChg chg="mod">
          <ac:chgData name="ODL_User 1639903" userId="beaadaaf-4bcd-40b4-ac42-0636097ee0f4" providerId="ADAL" clId="{CD9C2353-0229-40E4-A9FC-9C41538FA32E}" dt="2025-06-13T09:23:58.085" v="28295"/>
          <ac:spMkLst>
            <pc:docMk/>
            <pc:sldMk cId="1081187684" sldId="345"/>
            <ac:spMk id="695" creationId="{7283A25F-59EE-9DAB-8C25-02507D2AB723}"/>
          </ac:spMkLst>
        </pc:spChg>
        <pc:spChg chg="mod">
          <ac:chgData name="ODL_User 1639903" userId="beaadaaf-4bcd-40b4-ac42-0636097ee0f4" providerId="ADAL" clId="{CD9C2353-0229-40E4-A9FC-9C41538FA32E}" dt="2025-06-13T09:23:58.085" v="28295"/>
          <ac:spMkLst>
            <pc:docMk/>
            <pc:sldMk cId="1081187684" sldId="345"/>
            <ac:spMk id="703" creationId="{10FEBE56-4BE5-88DE-FB24-B69C2B148D37}"/>
          </ac:spMkLst>
        </pc:spChg>
        <pc:spChg chg="mod">
          <ac:chgData name="ODL_User 1639903" userId="beaadaaf-4bcd-40b4-ac42-0636097ee0f4" providerId="ADAL" clId="{CD9C2353-0229-40E4-A9FC-9C41538FA32E}" dt="2025-06-13T09:23:58.085" v="28295"/>
          <ac:spMkLst>
            <pc:docMk/>
            <pc:sldMk cId="1081187684" sldId="345"/>
            <ac:spMk id="723" creationId="{74435E04-954E-B169-814A-386EAFEBCEEA}"/>
          </ac:spMkLst>
        </pc:spChg>
        <pc:spChg chg="mod">
          <ac:chgData name="ODL_User 1639903" userId="beaadaaf-4bcd-40b4-ac42-0636097ee0f4" providerId="ADAL" clId="{CD9C2353-0229-40E4-A9FC-9C41538FA32E}" dt="2025-06-13T09:23:58.085" v="28295"/>
          <ac:spMkLst>
            <pc:docMk/>
            <pc:sldMk cId="1081187684" sldId="345"/>
            <ac:spMk id="740" creationId="{41745DAD-2F73-35F4-BEDD-E09A5A4055BC}"/>
          </ac:spMkLst>
        </pc:spChg>
        <pc:spChg chg="mod">
          <ac:chgData name="ODL_User 1639903" userId="beaadaaf-4bcd-40b4-ac42-0636097ee0f4" providerId="ADAL" clId="{CD9C2353-0229-40E4-A9FC-9C41538FA32E}" dt="2025-06-13T09:23:58.085" v="28295"/>
          <ac:spMkLst>
            <pc:docMk/>
            <pc:sldMk cId="1081187684" sldId="345"/>
            <ac:spMk id="741" creationId="{E352989F-4516-A5AF-3D93-425910099647}"/>
          </ac:spMkLst>
        </pc:spChg>
        <pc:spChg chg="mod">
          <ac:chgData name="ODL_User 1639903" userId="beaadaaf-4bcd-40b4-ac42-0636097ee0f4" providerId="ADAL" clId="{CD9C2353-0229-40E4-A9FC-9C41538FA32E}" dt="2025-06-13T09:23:58.085" v="28295"/>
          <ac:spMkLst>
            <pc:docMk/>
            <pc:sldMk cId="1081187684" sldId="345"/>
            <ac:spMk id="742" creationId="{F6AB370C-3C6F-B87C-9C31-487A2BB7D3B0}"/>
          </ac:spMkLst>
        </pc:spChg>
        <pc:spChg chg="mod">
          <ac:chgData name="ODL_User 1639903" userId="beaadaaf-4bcd-40b4-ac42-0636097ee0f4" providerId="ADAL" clId="{CD9C2353-0229-40E4-A9FC-9C41538FA32E}" dt="2025-06-13T09:23:58.085" v="28295"/>
          <ac:spMkLst>
            <pc:docMk/>
            <pc:sldMk cId="1081187684" sldId="345"/>
            <ac:spMk id="763" creationId="{5FFD7F4C-AFC5-D198-CED5-76D7CEA9F0FB}"/>
          </ac:spMkLst>
        </pc:spChg>
        <pc:spChg chg="mod">
          <ac:chgData name="ODL_User 1639903" userId="beaadaaf-4bcd-40b4-ac42-0636097ee0f4" providerId="ADAL" clId="{CD9C2353-0229-40E4-A9FC-9C41538FA32E}" dt="2025-06-13T09:23:58.085" v="28295"/>
          <ac:spMkLst>
            <pc:docMk/>
            <pc:sldMk cId="1081187684" sldId="345"/>
            <ac:spMk id="796" creationId="{B793BF46-5014-2209-690C-0CE588A29ECD}"/>
          </ac:spMkLst>
        </pc:spChg>
        <pc:grpChg chg="mod">
          <ac:chgData name="ODL_User 1639903" userId="beaadaaf-4bcd-40b4-ac42-0636097ee0f4" providerId="ADAL" clId="{CD9C2353-0229-40E4-A9FC-9C41538FA32E}" dt="2025-06-13T08:30:57.442" v="26461" actId="1037"/>
          <ac:grpSpMkLst>
            <pc:docMk/>
            <pc:sldMk cId="1081187684" sldId="345"/>
            <ac:grpSpMk id="21" creationId="{ABEA23DC-CFCB-C780-84F1-C67CC16A5A45}"/>
          </ac:grpSpMkLst>
        </pc:grpChg>
        <pc:grpChg chg="mod">
          <ac:chgData name="ODL_User 1639903" userId="beaadaaf-4bcd-40b4-ac42-0636097ee0f4" providerId="ADAL" clId="{CD9C2353-0229-40E4-A9FC-9C41538FA32E}" dt="2025-06-13T09:10:39.921" v="28052" actId="1038"/>
          <ac:grpSpMkLst>
            <pc:docMk/>
            <pc:sldMk cId="1081187684" sldId="345"/>
            <ac:grpSpMk id="65" creationId="{205AB1A3-8905-F6BB-CD89-879EE00EFDB8}"/>
          </ac:grpSpMkLst>
        </pc:grpChg>
        <pc:grpChg chg="mod">
          <ac:chgData name="ODL_User 1639903" userId="beaadaaf-4bcd-40b4-ac42-0636097ee0f4" providerId="ADAL" clId="{CD9C2353-0229-40E4-A9FC-9C41538FA32E}" dt="2025-06-13T09:24:00.933" v="28347" actId="1037"/>
          <ac:grpSpMkLst>
            <pc:docMk/>
            <pc:sldMk cId="1081187684" sldId="345"/>
            <ac:grpSpMk id="651" creationId="{89089B3C-1CA5-CBE4-6732-720AFB5D0FCD}"/>
          </ac:grpSpMkLst>
        </pc:grpChg>
      </pc:sldChg>
      <pc:sldChg chg="add del">
        <pc:chgData name="ODL_User 1639903" userId="beaadaaf-4bcd-40b4-ac42-0636097ee0f4" providerId="ADAL" clId="{CD9C2353-0229-40E4-A9FC-9C41538FA32E}" dt="2025-06-13T08:33:14.560" v="26670" actId="47"/>
        <pc:sldMkLst>
          <pc:docMk/>
          <pc:sldMk cId="58055384" sldId="346"/>
        </pc:sldMkLst>
      </pc:sldChg>
      <pc:sldChg chg="addSp delSp modSp add mod">
        <pc:chgData name="ODL_User 1639903" userId="beaadaaf-4bcd-40b4-ac42-0636097ee0f4" providerId="ADAL" clId="{CD9C2353-0229-40E4-A9FC-9C41538FA32E}" dt="2025-06-17T15:35:55.190" v="52778" actId="1076"/>
        <pc:sldMkLst>
          <pc:docMk/>
          <pc:sldMk cId="2998782431" sldId="346"/>
        </pc:sldMkLst>
        <pc:spChg chg="mod">
          <ac:chgData name="ODL_User 1639903" userId="beaadaaf-4bcd-40b4-ac42-0636097ee0f4" providerId="ADAL" clId="{CD9C2353-0229-40E4-A9FC-9C41538FA32E}" dt="2025-06-13T08:35:56.616" v="26757" actId="207"/>
          <ac:spMkLst>
            <pc:docMk/>
            <pc:sldMk cId="2998782431" sldId="346"/>
            <ac:spMk id="4" creationId="{C2920601-9306-DCED-81D8-1C9C9E3A049C}"/>
          </ac:spMkLst>
        </pc:spChg>
        <pc:spChg chg="mod">
          <ac:chgData name="ODL_User 1639903" userId="beaadaaf-4bcd-40b4-ac42-0636097ee0f4" providerId="ADAL" clId="{CD9C2353-0229-40E4-A9FC-9C41538FA32E}" dt="2025-06-13T09:07:02.394" v="27890" actId="1076"/>
          <ac:spMkLst>
            <pc:docMk/>
            <pc:sldMk cId="2998782431" sldId="346"/>
            <ac:spMk id="8" creationId="{B9E51B58-3CA0-4E70-C645-9A7676BB7E48}"/>
          </ac:spMkLst>
        </pc:spChg>
        <pc:spChg chg="mod">
          <ac:chgData name="ODL_User 1639903" userId="beaadaaf-4bcd-40b4-ac42-0636097ee0f4" providerId="ADAL" clId="{CD9C2353-0229-40E4-A9FC-9C41538FA32E}" dt="2025-06-13T08:34:32.153" v="26737" actId="207"/>
          <ac:spMkLst>
            <pc:docMk/>
            <pc:sldMk cId="2998782431" sldId="346"/>
            <ac:spMk id="19" creationId="{3CA1812A-4956-8038-CC0D-D0CCA562F334}"/>
          </ac:spMkLst>
        </pc:spChg>
        <pc:spChg chg="mod">
          <ac:chgData name="ODL_User 1639903" userId="beaadaaf-4bcd-40b4-ac42-0636097ee0f4" providerId="ADAL" clId="{CD9C2353-0229-40E4-A9FC-9C41538FA32E}" dt="2025-06-13T08:34:53.899" v="26742"/>
          <ac:spMkLst>
            <pc:docMk/>
            <pc:sldMk cId="2998782431" sldId="346"/>
            <ac:spMk id="24" creationId="{47E87A36-77B0-D671-5FEE-4B10B5668452}"/>
          </ac:spMkLst>
        </pc:spChg>
        <pc:spChg chg="mod">
          <ac:chgData name="ODL_User 1639903" userId="beaadaaf-4bcd-40b4-ac42-0636097ee0f4" providerId="ADAL" clId="{CD9C2353-0229-40E4-A9FC-9C41538FA32E}" dt="2025-06-13T08:36:41.413" v="26833" actId="208"/>
          <ac:spMkLst>
            <pc:docMk/>
            <pc:sldMk cId="2998782431" sldId="346"/>
            <ac:spMk id="30" creationId="{5D3E4F6D-7A0F-BA15-86A6-BC5FA102818C}"/>
          </ac:spMkLst>
        </pc:spChg>
        <pc:spChg chg="add mod">
          <ac:chgData name="ODL_User 1639903" userId="beaadaaf-4bcd-40b4-ac42-0636097ee0f4" providerId="ADAL" clId="{CD9C2353-0229-40E4-A9FC-9C41538FA32E}" dt="2025-06-13T08:35:22.295" v="26754" actId="1035"/>
          <ac:spMkLst>
            <pc:docMk/>
            <pc:sldMk cId="2998782431" sldId="346"/>
            <ac:spMk id="62" creationId="{33EFA52C-A4EC-7217-2CF6-E8126E0DF223}"/>
          </ac:spMkLst>
        </pc:spChg>
        <pc:spChg chg="add mod">
          <ac:chgData name="ODL_User 1639903" userId="beaadaaf-4bcd-40b4-ac42-0636097ee0f4" providerId="ADAL" clId="{CD9C2353-0229-40E4-A9FC-9C41538FA32E}" dt="2025-06-13T09:02:08.284" v="27801" actId="1076"/>
          <ac:spMkLst>
            <pc:docMk/>
            <pc:sldMk cId="2998782431" sldId="346"/>
            <ac:spMk id="64" creationId="{CE662CAD-C1ED-8A5A-6D3C-7D111EF9F85B}"/>
          </ac:spMkLst>
        </pc:spChg>
        <pc:spChg chg="mod">
          <ac:chgData name="ODL_User 1639903" userId="beaadaaf-4bcd-40b4-ac42-0636097ee0f4" providerId="ADAL" clId="{CD9C2353-0229-40E4-A9FC-9C41538FA32E}" dt="2025-06-13T08:45:05.547" v="27586" actId="164"/>
          <ac:spMkLst>
            <pc:docMk/>
            <pc:sldMk cId="2998782431" sldId="346"/>
            <ac:spMk id="71" creationId="{55C903B8-DB61-0FAD-32EB-8BB6D4B94396}"/>
          </ac:spMkLst>
        </pc:spChg>
        <pc:spChg chg="mod">
          <ac:chgData name="ODL_User 1639903" userId="beaadaaf-4bcd-40b4-ac42-0636097ee0f4" providerId="ADAL" clId="{CD9C2353-0229-40E4-A9FC-9C41538FA32E}" dt="2025-06-13T08:45:05.547" v="27586" actId="164"/>
          <ac:spMkLst>
            <pc:docMk/>
            <pc:sldMk cId="2998782431" sldId="346"/>
            <ac:spMk id="74" creationId="{B5692D1F-944F-5A90-5B49-01D1E41AABB0}"/>
          </ac:spMkLst>
        </pc:spChg>
        <pc:spChg chg="mod">
          <ac:chgData name="ODL_User 1639903" userId="beaadaaf-4bcd-40b4-ac42-0636097ee0f4" providerId="ADAL" clId="{CD9C2353-0229-40E4-A9FC-9C41538FA32E}" dt="2025-06-13T08:45:05.547" v="27586" actId="164"/>
          <ac:spMkLst>
            <pc:docMk/>
            <pc:sldMk cId="2998782431" sldId="346"/>
            <ac:spMk id="82" creationId="{517D219D-1DBF-A9A3-D807-45D40A58098E}"/>
          </ac:spMkLst>
        </pc:spChg>
        <pc:spChg chg="mod">
          <ac:chgData name="ODL_User 1639903" userId="beaadaaf-4bcd-40b4-ac42-0636097ee0f4" providerId="ADAL" clId="{CD9C2353-0229-40E4-A9FC-9C41538FA32E}" dt="2025-06-13T08:45:05.547" v="27586" actId="164"/>
          <ac:spMkLst>
            <pc:docMk/>
            <pc:sldMk cId="2998782431" sldId="346"/>
            <ac:spMk id="99" creationId="{7F94D33C-D2F0-B532-D96F-4A29F55691D0}"/>
          </ac:spMkLst>
        </pc:spChg>
        <pc:spChg chg="mod">
          <ac:chgData name="ODL_User 1639903" userId="beaadaaf-4bcd-40b4-ac42-0636097ee0f4" providerId="ADAL" clId="{CD9C2353-0229-40E4-A9FC-9C41538FA32E}" dt="2025-06-13T08:42:41.904" v="27505" actId="27803"/>
          <ac:spMkLst>
            <pc:docMk/>
            <pc:sldMk cId="2998782431" sldId="346"/>
            <ac:spMk id="391" creationId="{FAAAB95C-B5ED-D612-C171-5609A9D3F70F}"/>
          </ac:spMkLst>
        </pc:spChg>
        <pc:spChg chg="mod">
          <ac:chgData name="ODL_User 1639903" userId="beaadaaf-4bcd-40b4-ac42-0636097ee0f4" providerId="ADAL" clId="{CD9C2353-0229-40E4-A9FC-9C41538FA32E}" dt="2025-06-13T08:42:41.904" v="27505" actId="27803"/>
          <ac:spMkLst>
            <pc:docMk/>
            <pc:sldMk cId="2998782431" sldId="346"/>
            <ac:spMk id="425" creationId="{B36B9771-AE4D-4C30-0A87-5545B0C0E85E}"/>
          </ac:spMkLst>
        </pc:spChg>
        <pc:spChg chg="mod">
          <ac:chgData name="ODL_User 1639903" userId="beaadaaf-4bcd-40b4-ac42-0636097ee0f4" providerId="ADAL" clId="{CD9C2353-0229-40E4-A9FC-9C41538FA32E}" dt="2025-06-13T08:45:05.547" v="27586" actId="164"/>
          <ac:spMkLst>
            <pc:docMk/>
            <pc:sldMk cId="2998782431" sldId="346"/>
            <ac:spMk id="435" creationId="{60DF0469-389E-71BC-0C60-76A90AB32CD0}"/>
          </ac:spMkLst>
        </pc:spChg>
        <pc:spChg chg="mod">
          <ac:chgData name="ODL_User 1639903" userId="beaadaaf-4bcd-40b4-ac42-0636097ee0f4" providerId="ADAL" clId="{CD9C2353-0229-40E4-A9FC-9C41538FA32E}" dt="2025-06-13T09:03:06.123" v="27814" actId="207"/>
          <ac:spMkLst>
            <pc:docMk/>
            <pc:sldMk cId="2998782431" sldId="346"/>
            <ac:spMk id="711" creationId="{CD970867-CADF-FCAC-74B6-41CB65A0C0CC}"/>
          </ac:spMkLst>
        </pc:spChg>
        <pc:spChg chg="mod">
          <ac:chgData name="ODL_User 1639903" userId="beaadaaf-4bcd-40b4-ac42-0636097ee0f4" providerId="ADAL" clId="{CD9C2353-0229-40E4-A9FC-9C41538FA32E}" dt="2025-06-13T09:01:39.036" v="27788" actId="27803"/>
          <ac:spMkLst>
            <pc:docMk/>
            <pc:sldMk cId="2998782431" sldId="346"/>
            <ac:spMk id="747" creationId="{B6C53082-193D-7A7A-7E60-E736D8BAE984}"/>
          </ac:spMkLst>
        </pc:spChg>
        <pc:spChg chg="mod">
          <ac:chgData name="ODL_User 1639903" userId="beaadaaf-4bcd-40b4-ac42-0636097ee0f4" providerId="ADAL" clId="{CD9C2353-0229-40E4-A9FC-9C41538FA32E}" dt="2025-06-13T09:18:56.036" v="28217" actId="165"/>
          <ac:spMkLst>
            <pc:docMk/>
            <pc:sldMk cId="2998782431" sldId="346"/>
            <ac:spMk id="759" creationId="{2F36A2EC-A6CD-71C6-3A4C-0B88F21FBD82}"/>
          </ac:spMkLst>
        </pc:spChg>
        <pc:spChg chg="mod">
          <ac:chgData name="ODL_User 1639903" userId="beaadaaf-4bcd-40b4-ac42-0636097ee0f4" providerId="ADAL" clId="{CD9C2353-0229-40E4-A9FC-9C41538FA32E}" dt="2025-06-13T09:01:39.036" v="27788" actId="27803"/>
          <ac:spMkLst>
            <pc:docMk/>
            <pc:sldMk cId="2998782431" sldId="346"/>
            <ac:spMk id="761" creationId="{9BA8C26F-C8A9-6286-92CF-0380C6C21E1D}"/>
          </ac:spMkLst>
        </pc:spChg>
        <pc:spChg chg="mod">
          <ac:chgData name="ODL_User 1639903" userId="beaadaaf-4bcd-40b4-ac42-0636097ee0f4" providerId="ADAL" clId="{CD9C2353-0229-40E4-A9FC-9C41538FA32E}" dt="2025-06-13T09:18:49.816" v="28216" actId="165"/>
          <ac:spMkLst>
            <pc:docMk/>
            <pc:sldMk cId="2998782431" sldId="346"/>
            <ac:spMk id="768" creationId="{7E439546-D1B5-D8AE-17A9-3417F9FD5913}"/>
          </ac:spMkLst>
        </pc:spChg>
        <pc:spChg chg="mod">
          <ac:chgData name="ODL_User 1639903" userId="beaadaaf-4bcd-40b4-ac42-0636097ee0f4" providerId="ADAL" clId="{CD9C2353-0229-40E4-A9FC-9C41538FA32E}" dt="2025-06-13T09:18:49.816" v="28216" actId="165"/>
          <ac:spMkLst>
            <pc:docMk/>
            <pc:sldMk cId="2998782431" sldId="346"/>
            <ac:spMk id="783" creationId="{1859D7E7-334F-72FF-46C5-39FAE1DCC267}"/>
          </ac:spMkLst>
        </pc:spChg>
        <pc:spChg chg="mod">
          <ac:chgData name="ODL_User 1639903" userId="beaadaaf-4bcd-40b4-ac42-0636097ee0f4" providerId="ADAL" clId="{CD9C2353-0229-40E4-A9FC-9C41538FA32E}" dt="2025-06-13T09:18:56.036" v="28217" actId="165"/>
          <ac:spMkLst>
            <pc:docMk/>
            <pc:sldMk cId="2998782431" sldId="346"/>
            <ac:spMk id="784" creationId="{423F9936-27A7-37AB-0CB7-55169BEE1378}"/>
          </ac:spMkLst>
        </pc:spChg>
        <pc:spChg chg="mod">
          <ac:chgData name="ODL_User 1639903" userId="beaadaaf-4bcd-40b4-ac42-0636097ee0f4" providerId="ADAL" clId="{CD9C2353-0229-40E4-A9FC-9C41538FA32E}" dt="2025-06-13T09:18:56.036" v="28217" actId="165"/>
          <ac:spMkLst>
            <pc:docMk/>
            <pc:sldMk cId="2998782431" sldId="346"/>
            <ac:spMk id="810" creationId="{0602C89B-4AFE-404D-8872-C02A18D5251D}"/>
          </ac:spMkLst>
        </pc:spChg>
        <pc:spChg chg="mod">
          <ac:chgData name="ODL_User 1639903" userId="beaadaaf-4bcd-40b4-ac42-0636097ee0f4" providerId="ADAL" clId="{CD9C2353-0229-40E4-A9FC-9C41538FA32E}" dt="2025-06-13T09:18:49.816" v="28216" actId="165"/>
          <ac:spMkLst>
            <pc:docMk/>
            <pc:sldMk cId="2998782431" sldId="346"/>
            <ac:spMk id="829" creationId="{1E19C7A0-2CEA-0F77-270F-4296A66D73AB}"/>
          </ac:spMkLst>
        </pc:spChg>
        <pc:spChg chg="mod">
          <ac:chgData name="ODL_User 1639903" userId="beaadaaf-4bcd-40b4-ac42-0636097ee0f4" providerId="ADAL" clId="{CD9C2353-0229-40E4-A9FC-9C41538FA32E}" dt="2025-06-13T09:01:39.036" v="27788" actId="27803"/>
          <ac:spMkLst>
            <pc:docMk/>
            <pc:sldMk cId="2998782431" sldId="346"/>
            <ac:spMk id="831" creationId="{6EBD5B11-D87C-D329-4400-37DA970068A6}"/>
          </ac:spMkLst>
        </pc:spChg>
        <pc:spChg chg="mod">
          <ac:chgData name="ODL_User 1639903" userId="beaadaaf-4bcd-40b4-ac42-0636097ee0f4" providerId="ADAL" clId="{CD9C2353-0229-40E4-A9FC-9C41538FA32E}" dt="2025-06-13T09:18:56.036" v="28217" actId="165"/>
          <ac:spMkLst>
            <pc:docMk/>
            <pc:sldMk cId="2998782431" sldId="346"/>
            <ac:spMk id="833" creationId="{E755FB9B-D665-0C3C-40C3-50C7958EAE2B}"/>
          </ac:spMkLst>
        </pc:spChg>
        <pc:spChg chg="mod">
          <ac:chgData name="ODL_User 1639903" userId="beaadaaf-4bcd-40b4-ac42-0636097ee0f4" providerId="ADAL" clId="{CD9C2353-0229-40E4-A9FC-9C41538FA32E}" dt="2025-06-13T09:18:49.816" v="28216" actId="165"/>
          <ac:spMkLst>
            <pc:docMk/>
            <pc:sldMk cId="2998782431" sldId="346"/>
            <ac:spMk id="840" creationId="{39E893B5-7B9E-6CAB-FFA1-F08EBC4A770F}"/>
          </ac:spMkLst>
        </pc:spChg>
        <pc:spChg chg="mod">
          <ac:chgData name="ODL_User 1639903" userId="beaadaaf-4bcd-40b4-ac42-0636097ee0f4" providerId="ADAL" clId="{CD9C2353-0229-40E4-A9FC-9C41538FA32E}" dt="2025-06-13T09:01:39.036" v="27788" actId="27803"/>
          <ac:spMkLst>
            <pc:docMk/>
            <pc:sldMk cId="2998782431" sldId="346"/>
            <ac:spMk id="848" creationId="{5366614E-90C6-DD5D-A1E2-43FD211B91DA}"/>
          </ac:spMkLst>
        </pc:spChg>
        <pc:spChg chg="mod">
          <ac:chgData name="ODL_User 1639903" userId="beaadaaf-4bcd-40b4-ac42-0636097ee0f4" providerId="ADAL" clId="{CD9C2353-0229-40E4-A9FC-9C41538FA32E}" dt="2025-06-13T09:18:56.036" v="28217" actId="165"/>
          <ac:spMkLst>
            <pc:docMk/>
            <pc:sldMk cId="2998782431" sldId="346"/>
            <ac:spMk id="849" creationId="{C20B8F93-0259-923B-D810-8413C311C0E6}"/>
          </ac:spMkLst>
        </pc:spChg>
        <pc:spChg chg="mod">
          <ac:chgData name="ODL_User 1639903" userId="beaadaaf-4bcd-40b4-ac42-0636097ee0f4" providerId="ADAL" clId="{CD9C2353-0229-40E4-A9FC-9C41538FA32E}" dt="2025-06-13T09:18:49.816" v="28216" actId="165"/>
          <ac:spMkLst>
            <pc:docMk/>
            <pc:sldMk cId="2998782431" sldId="346"/>
            <ac:spMk id="860" creationId="{1F1E5DE7-F582-77B8-7B4C-104FBF27A791}"/>
          </ac:spMkLst>
        </pc:spChg>
        <pc:spChg chg="mod">
          <ac:chgData name="ODL_User 1639903" userId="beaadaaf-4bcd-40b4-ac42-0636097ee0f4" providerId="ADAL" clId="{CD9C2353-0229-40E4-A9FC-9C41538FA32E}" dt="2025-06-13T09:18:49.816" v="28216" actId="165"/>
          <ac:spMkLst>
            <pc:docMk/>
            <pc:sldMk cId="2998782431" sldId="346"/>
            <ac:spMk id="861" creationId="{808A1F8F-DA55-ECBA-46BB-BC20793F735A}"/>
          </ac:spMkLst>
        </pc:spChg>
        <pc:spChg chg="mod">
          <ac:chgData name="ODL_User 1639903" userId="beaadaaf-4bcd-40b4-ac42-0636097ee0f4" providerId="ADAL" clId="{CD9C2353-0229-40E4-A9FC-9C41538FA32E}" dt="2025-06-13T09:18:56.036" v="28217" actId="165"/>
          <ac:spMkLst>
            <pc:docMk/>
            <pc:sldMk cId="2998782431" sldId="346"/>
            <ac:spMk id="866" creationId="{A2148E45-703A-AA11-8761-5C3A4E7CC8C8}"/>
          </ac:spMkLst>
        </pc:spChg>
        <pc:spChg chg="mod">
          <ac:chgData name="ODL_User 1639903" userId="beaadaaf-4bcd-40b4-ac42-0636097ee0f4" providerId="ADAL" clId="{CD9C2353-0229-40E4-A9FC-9C41538FA32E}" dt="2025-06-13T09:01:39.036" v="27788" actId="27803"/>
          <ac:spMkLst>
            <pc:docMk/>
            <pc:sldMk cId="2998782431" sldId="346"/>
            <ac:spMk id="876" creationId="{C90CA75D-5D0F-03DE-7D24-320483B2CE39}"/>
          </ac:spMkLst>
        </pc:spChg>
        <pc:spChg chg="mod">
          <ac:chgData name="ODL_User 1639903" userId="beaadaaf-4bcd-40b4-ac42-0636097ee0f4" providerId="ADAL" clId="{CD9C2353-0229-40E4-A9FC-9C41538FA32E}" dt="2025-06-13T09:01:39.036" v="27788" actId="27803"/>
          <ac:spMkLst>
            <pc:docMk/>
            <pc:sldMk cId="2998782431" sldId="346"/>
            <ac:spMk id="910" creationId="{E5FBBE79-ABE6-E47D-C693-7A3925670F59}"/>
          </ac:spMkLst>
        </pc:spChg>
        <pc:spChg chg="mod">
          <ac:chgData name="ODL_User 1639903" userId="beaadaaf-4bcd-40b4-ac42-0636097ee0f4" providerId="ADAL" clId="{CD9C2353-0229-40E4-A9FC-9C41538FA32E}" dt="2025-06-13T09:18:49.816" v="28216" actId="165"/>
          <ac:spMkLst>
            <pc:docMk/>
            <pc:sldMk cId="2998782431" sldId="346"/>
            <ac:spMk id="951" creationId="{91A15752-3E97-B616-4ECF-C34A7EFBE329}"/>
          </ac:spMkLst>
        </pc:spChg>
        <pc:spChg chg="mod">
          <ac:chgData name="ODL_User 1639903" userId="beaadaaf-4bcd-40b4-ac42-0636097ee0f4" providerId="ADAL" clId="{CD9C2353-0229-40E4-A9FC-9C41538FA32E}" dt="2025-06-13T09:01:39.036" v="27788" actId="27803"/>
          <ac:spMkLst>
            <pc:docMk/>
            <pc:sldMk cId="2998782431" sldId="346"/>
            <ac:spMk id="957" creationId="{54140CD6-38EF-B30B-95BA-1F39EA1CCE20}"/>
          </ac:spMkLst>
        </pc:spChg>
        <pc:spChg chg="mod">
          <ac:chgData name="ODL_User 1639903" userId="beaadaaf-4bcd-40b4-ac42-0636097ee0f4" providerId="ADAL" clId="{CD9C2353-0229-40E4-A9FC-9C41538FA32E}" dt="2025-06-13T09:18:56.036" v="28217" actId="165"/>
          <ac:spMkLst>
            <pc:docMk/>
            <pc:sldMk cId="2998782431" sldId="346"/>
            <ac:spMk id="968" creationId="{1068CFE1-5DDF-6734-3986-88D9F3E6A91A}"/>
          </ac:spMkLst>
        </pc:spChg>
        <pc:spChg chg="mod">
          <ac:chgData name="ODL_User 1639903" userId="beaadaaf-4bcd-40b4-ac42-0636097ee0f4" providerId="ADAL" clId="{CD9C2353-0229-40E4-A9FC-9C41538FA32E}" dt="2025-06-13T09:01:39.036" v="27788" actId="27803"/>
          <ac:spMkLst>
            <pc:docMk/>
            <pc:sldMk cId="2998782431" sldId="346"/>
            <ac:spMk id="975" creationId="{DEF4A275-D195-DF57-908E-88F21AA009D5}"/>
          </ac:spMkLst>
        </pc:spChg>
        <pc:spChg chg="mod">
          <ac:chgData name="ODL_User 1639903" userId="beaadaaf-4bcd-40b4-ac42-0636097ee0f4" providerId="ADAL" clId="{CD9C2353-0229-40E4-A9FC-9C41538FA32E}" dt="2025-06-13T09:01:39.036" v="27788" actId="27803"/>
          <ac:spMkLst>
            <pc:docMk/>
            <pc:sldMk cId="2998782431" sldId="346"/>
            <ac:spMk id="980" creationId="{BC0A3C64-9FF0-2264-0C46-6F37C2CDC994}"/>
          </ac:spMkLst>
        </pc:spChg>
        <pc:spChg chg="mod">
          <ac:chgData name="ODL_User 1639903" userId="beaadaaf-4bcd-40b4-ac42-0636097ee0f4" providerId="ADAL" clId="{CD9C2353-0229-40E4-A9FC-9C41538FA32E}" dt="2025-06-13T09:18:56.036" v="28217" actId="165"/>
          <ac:spMkLst>
            <pc:docMk/>
            <pc:sldMk cId="2998782431" sldId="346"/>
            <ac:spMk id="982" creationId="{A05394CD-634E-DEBC-BF59-9B543ADEFA90}"/>
          </ac:spMkLst>
        </pc:spChg>
        <pc:spChg chg="mod">
          <ac:chgData name="ODL_User 1639903" userId="beaadaaf-4bcd-40b4-ac42-0636097ee0f4" providerId="ADAL" clId="{CD9C2353-0229-40E4-A9FC-9C41538FA32E}" dt="2025-06-13T09:18:56.036" v="28217" actId="165"/>
          <ac:spMkLst>
            <pc:docMk/>
            <pc:sldMk cId="2998782431" sldId="346"/>
            <ac:spMk id="1000" creationId="{A59C9947-2F9E-9715-C4ED-217550F8F0AE}"/>
          </ac:spMkLst>
        </pc:spChg>
        <pc:spChg chg="mod">
          <ac:chgData name="ODL_User 1639903" userId="beaadaaf-4bcd-40b4-ac42-0636097ee0f4" providerId="ADAL" clId="{CD9C2353-0229-40E4-A9FC-9C41538FA32E}" dt="2025-06-13T09:18:49.816" v="28216" actId="165"/>
          <ac:spMkLst>
            <pc:docMk/>
            <pc:sldMk cId="2998782431" sldId="346"/>
            <ac:spMk id="1008" creationId="{5D3B7C23-2664-9CD6-BBE3-873D6AF1D984}"/>
          </ac:spMkLst>
        </pc:spChg>
        <pc:spChg chg="mod">
          <ac:chgData name="ODL_User 1639903" userId="beaadaaf-4bcd-40b4-ac42-0636097ee0f4" providerId="ADAL" clId="{CD9C2353-0229-40E4-A9FC-9C41538FA32E}" dt="2025-06-13T09:18:56.036" v="28217" actId="165"/>
          <ac:spMkLst>
            <pc:docMk/>
            <pc:sldMk cId="2998782431" sldId="346"/>
            <ac:spMk id="1066" creationId="{C144E3D2-8447-57B3-B952-2212B3735D0B}"/>
          </ac:spMkLst>
        </pc:spChg>
        <pc:spChg chg="mod">
          <ac:chgData name="ODL_User 1639903" userId="beaadaaf-4bcd-40b4-ac42-0636097ee0f4" providerId="ADAL" clId="{CD9C2353-0229-40E4-A9FC-9C41538FA32E}" dt="2025-06-13T09:05:07.890" v="27849" actId="207"/>
          <ac:spMkLst>
            <pc:docMk/>
            <pc:sldMk cId="2998782431" sldId="346"/>
            <ac:spMk id="1068" creationId="{604396A4-B8A1-32EF-F00F-4FCF4A703EB5}"/>
          </ac:spMkLst>
        </pc:spChg>
        <pc:spChg chg="mod">
          <ac:chgData name="ODL_User 1639903" userId="beaadaaf-4bcd-40b4-ac42-0636097ee0f4" providerId="ADAL" clId="{CD9C2353-0229-40E4-A9FC-9C41538FA32E}" dt="2025-06-13T09:05:07.890" v="27849" actId="207"/>
          <ac:spMkLst>
            <pc:docMk/>
            <pc:sldMk cId="2998782431" sldId="346"/>
            <ac:spMk id="1069" creationId="{9A3114A2-CAA3-5366-4674-A26DBD5A28D8}"/>
          </ac:spMkLst>
        </pc:spChg>
        <pc:spChg chg="mod">
          <ac:chgData name="ODL_User 1639903" userId="beaadaaf-4bcd-40b4-ac42-0636097ee0f4" providerId="ADAL" clId="{CD9C2353-0229-40E4-A9FC-9C41538FA32E}" dt="2025-06-13T09:05:07.890" v="27849" actId="207"/>
          <ac:spMkLst>
            <pc:docMk/>
            <pc:sldMk cId="2998782431" sldId="346"/>
            <ac:spMk id="1070" creationId="{1C0E2E28-77D6-3D3F-26CC-1F9BADAD1A7B}"/>
          </ac:spMkLst>
        </pc:spChg>
        <pc:spChg chg="mod">
          <ac:chgData name="ODL_User 1639903" userId="beaadaaf-4bcd-40b4-ac42-0636097ee0f4" providerId="ADAL" clId="{CD9C2353-0229-40E4-A9FC-9C41538FA32E}" dt="2025-06-13T09:05:07.890" v="27849" actId="207"/>
          <ac:spMkLst>
            <pc:docMk/>
            <pc:sldMk cId="2998782431" sldId="346"/>
            <ac:spMk id="1071" creationId="{F6E48941-C5EC-383A-7A9F-A2A22494E77E}"/>
          </ac:spMkLst>
        </pc:spChg>
        <pc:spChg chg="mod">
          <ac:chgData name="ODL_User 1639903" userId="beaadaaf-4bcd-40b4-ac42-0636097ee0f4" providerId="ADAL" clId="{CD9C2353-0229-40E4-A9FC-9C41538FA32E}" dt="2025-06-13T09:18:49.816" v="28216" actId="165"/>
          <ac:spMkLst>
            <pc:docMk/>
            <pc:sldMk cId="2998782431" sldId="346"/>
            <ac:spMk id="1073" creationId="{F11C5BA7-A399-3900-C429-E487FD96AC5C}"/>
          </ac:spMkLst>
        </pc:spChg>
        <pc:spChg chg="mod">
          <ac:chgData name="ODL_User 1639903" userId="beaadaaf-4bcd-40b4-ac42-0636097ee0f4" providerId="ADAL" clId="{CD9C2353-0229-40E4-A9FC-9C41538FA32E}" dt="2025-06-13T09:05:52.980" v="27868" actId="207"/>
          <ac:spMkLst>
            <pc:docMk/>
            <pc:sldMk cId="2998782431" sldId="346"/>
            <ac:spMk id="1074" creationId="{FF5168B4-34DA-EF22-AC4B-49F55E629FF6}"/>
          </ac:spMkLst>
        </pc:spChg>
        <pc:spChg chg="mod">
          <ac:chgData name="ODL_User 1639903" userId="beaadaaf-4bcd-40b4-ac42-0636097ee0f4" providerId="ADAL" clId="{CD9C2353-0229-40E4-A9FC-9C41538FA32E}" dt="2025-06-13T09:24:08.859" v="28349"/>
          <ac:spMkLst>
            <pc:docMk/>
            <pc:sldMk cId="2998782431" sldId="346"/>
            <ac:spMk id="1092" creationId="{FF45EA2F-14A0-1B75-7656-A9728F81F7D5}"/>
          </ac:spMkLst>
        </pc:spChg>
        <pc:spChg chg="mod">
          <ac:chgData name="ODL_User 1639903" userId="beaadaaf-4bcd-40b4-ac42-0636097ee0f4" providerId="ADAL" clId="{CD9C2353-0229-40E4-A9FC-9C41538FA32E}" dt="2025-06-13T09:24:08.859" v="28349"/>
          <ac:spMkLst>
            <pc:docMk/>
            <pc:sldMk cId="2998782431" sldId="346"/>
            <ac:spMk id="1104" creationId="{84930225-2F5E-773B-BCCE-7BC68966BD2C}"/>
          </ac:spMkLst>
        </pc:spChg>
        <pc:spChg chg="mod">
          <ac:chgData name="ODL_User 1639903" userId="beaadaaf-4bcd-40b4-ac42-0636097ee0f4" providerId="ADAL" clId="{CD9C2353-0229-40E4-A9FC-9C41538FA32E}" dt="2025-06-13T09:24:08.859" v="28349"/>
          <ac:spMkLst>
            <pc:docMk/>
            <pc:sldMk cId="2998782431" sldId="346"/>
            <ac:spMk id="1105" creationId="{04F10D07-5D76-6348-A447-3A6A3044055B}"/>
          </ac:spMkLst>
        </pc:spChg>
        <pc:spChg chg="mod">
          <ac:chgData name="ODL_User 1639903" userId="beaadaaf-4bcd-40b4-ac42-0636097ee0f4" providerId="ADAL" clId="{CD9C2353-0229-40E4-A9FC-9C41538FA32E}" dt="2025-06-13T09:24:08.859" v="28349"/>
          <ac:spMkLst>
            <pc:docMk/>
            <pc:sldMk cId="2998782431" sldId="346"/>
            <ac:spMk id="1115" creationId="{3E55CAA7-9684-C0C6-3C80-403EDF376260}"/>
          </ac:spMkLst>
        </pc:spChg>
        <pc:spChg chg="mod">
          <ac:chgData name="ODL_User 1639903" userId="beaadaaf-4bcd-40b4-ac42-0636097ee0f4" providerId="ADAL" clId="{CD9C2353-0229-40E4-A9FC-9C41538FA32E}" dt="2025-06-13T09:24:08.859" v="28349"/>
          <ac:spMkLst>
            <pc:docMk/>
            <pc:sldMk cId="2998782431" sldId="346"/>
            <ac:spMk id="1131" creationId="{067FCE1A-21D9-FBAF-6231-CA01047BDCF8}"/>
          </ac:spMkLst>
        </pc:spChg>
        <pc:spChg chg="mod">
          <ac:chgData name="ODL_User 1639903" userId="beaadaaf-4bcd-40b4-ac42-0636097ee0f4" providerId="ADAL" clId="{CD9C2353-0229-40E4-A9FC-9C41538FA32E}" dt="2025-06-13T09:24:08.859" v="28349"/>
          <ac:spMkLst>
            <pc:docMk/>
            <pc:sldMk cId="2998782431" sldId="346"/>
            <ac:spMk id="1157" creationId="{D5673518-16EB-1D7B-715D-E42152DD78FF}"/>
          </ac:spMkLst>
        </pc:spChg>
        <pc:spChg chg="mod">
          <ac:chgData name="ODL_User 1639903" userId="beaadaaf-4bcd-40b4-ac42-0636097ee0f4" providerId="ADAL" clId="{CD9C2353-0229-40E4-A9FC-9C41538FA32E}" dt="2025-06-13T09:24:08.859" v="28349"/>
          <ac:spMkLst>
            <pc:docMk/>
            <pc:sldMk cId="2998782431" sldId="346"/>
            <ac:spMk id="1197" creationId="{443CCB3B-A4D3-5635-E537-11466E8A9763}"/>
          </ac:spMkLst>
        </pc:spChg>
        <pc:spChg chg="mod">
          <ac:chgData name="ODL_User 1639903" userId="beaadaaf-4bcd-40b4-ac42-0636097ee0f4" providerId="ADAL" clId="{CD9C2353-0229-40E4-A9FC-9C41538FA32E}" dt="2025-06-13T09:24:08.859" v="28349"/>
          <ac:spMkLst>
            <pc:docMk/>
            <pc:sldMk cId="2998782431" sldId="346"/>
            <ac:spMk id="1201" creationId="{DA7C4446-001B-CC3D-C9C9-0537EDCE10BE}"/>
          </ac:spMkLst>
        </pc:spChg>
        <pc:spChg chg="mod">
          <ac:chgData name="ODL_User 1639903" userId="beaadaaf-4bcd-40b4-ac42-0636097ee0f4" providerId="ADAL" clId="{CD9C2353-0229-40E4-A9FC-9C41538FA32E}" dt="2025-06-13T09:24:08.859" v="28349"/>
          <ac:spMkLst>
            <pc:docMk/>
            <pc:sldMk cId="2998782431" sldId="346"/>
            <ac:spMk id="1211" creationId="{C9F7DD21-E4BF-56E5-F0B0-C0605D2EF89C}"/>
          </ac:spMkLst>
        </pc:spChg>
        <pc:spChg chg="mod">
          <ac:chgData name="ODL_User 1639903" userId="beaadaaf-4bcd-40b4-ac42-0636097ee0f4" providerId="ADAL" clId="{CD9C2353-0229-40E4-A9FC-9C41538FA32E}" dt="2025-06-13T09:24:08.859" v="28349"/>
          <ac:spMkLst>
            <pc:docMk/>
            <pc:sldMk cId="2998782431" sldId="346"/>
            <ac:spMk id="1219" creationId="{B0E9B407-D35E-D889-C9F8-FFA2918FA47B}"/>
          </ac:spMkLst>
        </pc:spChg>
        <pc:grpChg chg="add mod">
          <ac:chgData name="ODL_User 1639903" userId="beaadaaf-4bcd-40b4-ac42-0636097ee0f4" providerId="ADAL" clId="{CD9C2353-0229-40E4-A9FC-9C41538FA32E}" dt="2025-06-13T08:34:57.661" v="26744" actId="1076"/>
          <ac:grpSpMkLst>
            <pc:docMk/>
            <pc:sldMk cId="2998782431" sldId="346"/>
            <ac:grpSpMk id="2" creationId="{A5243E14-21BA-95DB-C012-1F3285F0D945}"/>
          </ac:grpSpMkLst>
        </pc:grpChg>
        <pc:grpChg chg="add del mod">
          <ac:chgData name="ODL_User 1639903" userId="beaadaaf-4bcd-40b4-ac42-0636097ee0f4" providerId="ADAL" clId="{CD9C2353-0229-40E4-A9FC-9C41538FA32E}" dt="2025-06-13T08:45:05.547" v="27586" actId="164"/>
          <ac:grpSpMkLst>
            <pc:docMk/>
            <pc:sldMk cId="2998782431" sldId="346"/>
            <ac:grpSpMk id="102" creationId="{F3DFB687-E33B-B125-6F4B-387E30A7B419}"/>
          </ac:grpSpMkLst>
        </pc:grpChg>
        <pc:grpChg chg="mod">
          <ac:chgData name="ODL_User 1639903" userId="beaadaaf-4bcd-40b4-ac42-0636097ee0f4" providerId="ADAL" clId="{CD9C2353-0229-40E4-A9FC-9C41538FA32E}" dt="2025-06-13T08:44:55.717" v="27585" actId="1076"/>
          <ac:grpSpMkLst>
            <pc:docMk/>
            <pc:sldMk cId="2998782431" sldId="346"/>
            <ac:grpSpMk id="539" creationId="{0921BB9C-0FC3-7C87-0519-1CD227B9FDFF}"/>
          </ac:grpSpMkLst>
        </pc:grpChg>
        <pc:grpChg chg="mod">
          <ac:chgData name="ODL_User 1639903" userId="beaadaaf-4bcd-40b4-ac42-0636097ee0f4" providerId="ADAL" clId="{CD9C2353-0229-40E4-A9FC-9C41538FA32E}" dt="2025-06-13T08:45:05.547" v="27586" actId="164"/>
          <ac:grpSpMkLst>
            <pc:docMk/>
            <pc:sldMk cId="2998782431" sldId="346"/>
            <ac:grpSpMk id="560" creationId="{787B5428-7568-E83B-1032-1DF3EEA85CE9}"/>
          </ac:grpSpMkLst>
        </pc:grpChg>
        <pc:grpChg chg="mod">
          <ac:chgData name="ODL_User 1639903" userId="beaadaaf-4bcd-40b4-ac42-0636097ee0f4" providerId="ADAL" clId="{CD9C2353-0229-40E4-A9FC-9C41538FA32E}" dt="2025-06-13T08:45:05.547" v="27586" actId="164"/>
          <ac:grpSpMkLst>
            <pc:docMk/>
            <pc:sldMk cId="2998782431" sldId="346"/>
            <ac:grpSpMk id="653" creationId="{4D117A23-6769-F300-2323-CED6D1798363}"/>
          </ac:grpSpMkLst>
        </pc:grpChg>
        <pc:grpChg chg="mod">
          <ac:chgData name="ODL_User 1639903" userId="beaadaaf-4bcd-40b4-ac42-0636097ee0f4" providerId="ADAL" clId="{CD9C2353-0229-40E4-A9FC-9C41538FA32E}" dt="2025-06-13T08:45:05.547" v="27586" actId="164"/>
          <ac:grpSpMkLst>
            <pc:docMk/>
            <pc:sldMk cId="2998782431" sldId="346"/>
            <ac:grpSpMk id="687" creationId="{9D402BDE-0F6E-BB87-5D89-C0DEB664E147}"/>
          </ac:grpSpMkLst>
        </pc:grpChg>
        <pc:grpChg chg="add mod ord">
          <ac:chgData name="ODL_User 1639903" userId="beaadaaf-4bcd-40b4-ac42-0636097ee0f4" providerId="ADAL" clId="{CD9C2353-0229-40E4-A9FC-9C41538FA32E}" dt="2025-06-13T08:51:00.911" v="27688" actId="14100"/>
          <ac:grpSpMkLst>
            <pc:docMk/>
            <pc:sldMk cId="2998782431" sldId="346"/>
            <ac:grpSpMk id="696" creationId="{A42E98A9-D18E-6233-057A-0C3B0283A7C6}"/>
          </ac:grpSpMkLst>
        </pc:grpChg>
        <pc:grpChg chg="add del mod">
          <ac:chgData name="ODL_User 1639903" userId="beaadaaf-4bcd-40b4-ac42-0636097ee0f4" providerId="ADAL" clId="{CD9C2353-0229-40E4-A9FC-9C41538FA32E}" dt="2025-06-13T09:09:49.255" v="28011" actId="164"/>
          <ac:grpSpMkLst>
            <pc:docMk/>
            <pc:sldMk cId="2998782431" sldId="346"/>
            <ac:grpSpMk id="701" creationId="{B0A10889-09FC-E265-AB16-1C0DFCAF59EC}"/>
          </ac:grpSpMkLst>
        </pc:grpChg>
        <pc:grpChg chg="mod">
          <ac:chgData name="ODL_User 1639903" userId="beaadaaf-4bcd-40b4-ac42-0636097ee0f4" providerId="ADAL" clId="{CD9C2353-0229-40E4-A9FC-9C41538FA32E}" dt="2025-06-13T09:09:49.255" v="28011" actId="164"/>
          <ac:grpSpMkLst>
            <pc:docMk/>
            <pc:sldMk cId="2998782431" sldId="346"/>
            <ac:grpSpMk id="1065" creationId="{4C12907A-DAE8-2C80-7EE3-C4FACD417F5A}"/>
          </ac:grpSpMkLst>
        </pc:grpChg>
        <pc:grpChg chg="mod">
          <ac:chgData name="ODL_User 1639903" userId="beaadaaf-4bcd-40b4-ac42-0636097ee0f4" providerId="ADAL" clId="{CD9C2353-0229-40E4-A9FC-9C41538FA32E}" dt="2025-06-13T09:05:07.890" v="27849" actId="207"/>
          <ac:grpSpMkLst>
            <pc:docMk/>
            <pc:sldMk cId="2998782431" sldId="346"/>
            <ac:grpSpMk id="1067" creationId="{E8AD1FCF-FE9D-081C-F796-3EFC73D03DF1}"/>
          </ac:grpSpMkLst>
        </pc:grpChg>
        <pc:grpChg chg="add mod">
          <ac:chgData name="ODL_User 1639903" userId="beaadaaf-4bcd-40b4-ac42-0636097ee0f4" providerId="ADAL" clId="{CD9C2353-0229-40E4-A9FC-9C41538FA32E}" dt="2025-06-13T09:09:49.255" v="28011" actId="164"/>
          <ac:grpSpMkLst>
            <pc:docMk/>
            <pc:sldMk cId="2998782431" sldId="346"/>
            <ac:grpSpMk id="1072" creationId="{F3208676-0E3D-19FA-293A-4A4D2FB497C5}"/>
          </ac:grpSpMkLst>
        </pc:grpChg>
        <pc:grpChg chg="add mod">
          <ac:chgData name="ODL_User 1639903" userId="beaadaaf-4bcd-40b4-ac42-0636097ee0f4" providerId="ADAL" clId="{CD9C2353-0229-40E4-A9FC-9C41538FA32E}" dt="2025-06-17T15:35:55.190" v="52778" actId="1076"/>
          <ac:grpSpMkLst>
            <pc:docMk/>
            <pc:sldMk cId="2998782431" sldId="346"/>
            <ac:grpSpMk id="1078" creationId="{B5C7FACF-1A1E-5A12-6662-98B1927B8696}"/>
          </ac:grpSpMkLst>
        </pc:grpChg>
        <pc:grpChg chg="add mod">
          <ac:chgData name="ODL_User 1639903" userId="beaadaaf-4bcd-40b4-ac42-0636097ee0f4" providerId="ADAL" clId="{CD9C2353-0229-40E4-A9FC-9C41538FA32E}" dt="2025-06-13T09:16:06.294" v="28175" actId="1038"/>
          <ac:grpSpMkLst>
            <pc:docMk/>
            <pc:sldMk cId="2998782431" sldId="346"/>
            <ac:grpSpMk id="1079" creationId="{01975FEA-8AF1-FB67-E220-29A610BD69FA}"/>
          </ac:grpSpMkLst>
        </pc:grpChg>
        <pc:grpChg chg="mod">
          <ac:chgData name="ODL_User 1639903" userId="beaadaaf-4bcd-40b4-ac42-0636097ee0f4" providerId="ADAL" clId="{CD9C2353-0229-40E4-A9FC-9C41538FA32E}" dt="2025-06-13T09:24:11.633" v="28404" actId="1037"/>
          <ac:grpSpMkLst>
            <pc:docMk/>
            <pc:sldMk cId="2998782431" sldId="346"/>
            <ac:grpSpMk id="1082" creationId="{D21D4353-9B88-CBC2-6594-97886B8D6186}"/>
          </ac:grpSpMkLst>
        </pc:grpChg>
        <pc:picChg chg="topLvl">
          <ac:chgData name="ODL_User 1639903" userId="beaadaaf-4bcd-40b4-ac42-0636097ee0f4" providerId="ADAL" clId="{CD9C2353-0229-40E4-A9FC-9C41538FA32E}" dt="2025-06-13T08:35:50.832" v="26756" actId="478"/>
          <ac:picMkLst>
            <pc:docMk/>
            <pc:sldMk cId="2998782431" sldId="346"/>
            <ac:picMk id="20" creationId="{57754B6F-D5ED-F2C5-4E14-06C3DD8B31DE}"/>
          </ac:picMkLst>
        </pc:picChg>
        <pc:picChg chg="mod">
          <ac:chgData name="ODL_User 1639903" userId="beaadaaf-4bcd-40b4-ac42-0636097ee0f4" providerId="ADAL" clId="{CD9C2353-0229-40E4-A9FC-9C41538FA32E}" dt="2025-06-13T08:34:53.899" v="26742"/>
          <ac:picMkLst>
            <pc:docMk/>
            <pc:sldMk cId="2998782431" sldId="346"/>
            <ac:picMk id="22" creationId="{E2C21466-98DE-9EC7-09D1-204F6610824C}"/>
          </ac:picMkLst>
        </pc:picChg>
        <pc:picChg chg="mod">
          <ac:chgData name="ODL_User 1639903" userId="beaadaaf-4bcd-40b4-ac42-0636097ee0f4" providerId="ADAL" clId="{CD9C2353-0229-40E4-A9FC-9C41538FA32E}" dt="2025-06-13T08:50:49.325" v="27672" actId="207"/>
          <ac:picMkLst>
            <pc:docMk/>
            <pc:sldMk cId="2998782431" sldId="346"/>
            <ac:picMk id="25" creationId="{1B5EF5CA-4949-25B8-4A46-A877EF5D1A54}"/>
          </ac:picMkLst>
        </pc:picChg>
        <pc:picChg chg="mod">
          <ac:chgData name="ODL_User 1639903" userId="beaadaaf-4bcd-40b4-ac42-0636097ee0f4" providerId="ADAL" clId="{CD9C2353-0229-40E4-A9FC-9C41538FA32E}" dt="2025-06-13T08:34:53.899" v="26742"/>
          <ac:picMkLst>
            <pc:docMk/>
            <pc:sldMk cId="2998782431" sldId="346"/>
            <ac:picMk id="26" creationId="{2E91B14F-9535-D3FC-6930-0D47BD548702}"/>
          </ac:picMkLst>
        </pc:picChg>
        <pc:picChg chg="mod">
          <ac:chgData name="ODL_User 1639903" userId="beaadaaf-4bcd-40b4-ac42-0636097ee0f4" providerId="ADAL" clId="{CD9C2353-0229-40E4-A9FC-9C41538FA32E}" dt="2025-06-13T08:34:53.899" v="26742"/>
          <ac:picMkLst>
            <pc:docMk/>
            <pc:sldMk cId="2998782431" sldId="346"/>
            <ac:picMk id="27" creationId="{2BCECDC1-63AC-2611-AEE2-E0953DCD4576}"/>
          </ac:picMkLst>
        </pc:picChg>
        <pc:picChg chg="mod">
          <ac:chgData name="ODL_User 1639903" userId="beaadaaf-4bcd-40b4-ac42-0636097ee0f4" providerId="ADAL" clId="{CD9C2353-0229-40E4-A9FC-9C41538FA32E}" dt="2025-06-13T08:34:53.899" v="26742"/>
          <ac:picMkLst>
            <pc:docMk/>
            <pc:sldMk cId="2998782431" sldId="346"/>
            <ac:picMk id="28" creationId="{3B13AB50-1309-5B34-5870-DD599FF3BB4B}"/>
          </ac:picMkLst>
        </pc:picChg>
        <pc:picChg chg="mod">
          <ac:chgData name="ODL_User 1639903" userId="beaadaaf-4bcd-40b4-ac42-0636097ee0f4" providerId="ADAL" clId="{CD9C2353-0229-40E4-A9FC-9C41538FA32E}" dt="2025-06-13T08:34:53.899" v="26742"/>
          <ac:picMkLst>
            <pc:docMk/>
            <pc:sldMk cId="2998782431" sldId="346"/>
            <ac:picMk id="57" creationId="{F903CF82-947B-7150-59EB-64490AAD83C8}"/>
          </ac:picMkLst>
        </pc:picChg>
        <pc:picChg chg="mod">
          <ac:chgData name="ODL_User 1639903" userId="beaadaaf-4bcd-40b4-ac42-0636097ee0f4" providerId="ADAL" clId="{CD9C2353-0229-40E4-A9FC-9C41538FA32E}" dt="2025-06-13T08:34:53.899" v="26742"/>
          <ac:picMkLst>
            <pc:docMk/>
            <pc:sldMk cId="2998782431" sldId="346"/>
            <ac:picMk id="59" creationId="{6B5B0080-C59E-0083-EBF1-BB06A94E5F6E}"/>
          </ac:picMkLst>
        </pc:picChg>
        <pc:picChg chg="mod">
          <ac:chgData name="ODL_User 1639903" userId="beaadaaf-4bcd-40b4-ac42-0636097ee0f4" providerId="ADAL" clId="{CD9C2353-0229-40E4-A9FC-9C41538FA32E}" dt="2025-06-13T08:34:53.899" v="26742"/>
          <ac:picMkLst>
            <pc:docMk/>
            <pc:sldMk cId="2998782431" sldId="346"/>
            <ac:picMk id="60" creationId="{EA7410CD-110D-DD05-4886-651296954337}"/>
          </ac:picMkLst>
        </pc:picChg>
        <pc:picChg chg="add mod">
          <ac:chgData name="ODL_User 1639903" userId="beaadaaf-4bcd-40b4-ac42-0636097ee0f4" providerId="ADAL" clId="{CD9C2353-0229-40E4-A9FC-9C41538FA32E}" dt="2025-06-13T09:09:49.255" v="28011" actId="164"/>
          <ac:picMkLst>
            <pc:docMk/>
            <pc:sldMk cId="2998782431" sldId="346"/>
            <ac:picMk id="698" creationId="{93716525-57FF-CA5C-35FD-F2CA605C5391}"/>
          </ac:picMkLst>
        </pc:picChg>
        <pc:picChg chg="add mod">
          <ac:chgData name="ODL_User 1639903" userId="beaadaaf-4bcd-40b4-ac42-0636097ee0f4" providerId="ADAL" clId="{CD9C2353-0229-40E4-A9FC-9C41538FA32E}" dt="2025-06-13T09:09:49.255" v="28011" actId="164"/>
          <ac:picMkLst>
            <pc:docMk/>
            <pc:sldMk cId="2998782431" sldId="346"/>
            <ac:picMk id="1077" creationId="{43CD22F5-958F-ADA0-4FF9-E17ADE7D4F74}"/>
          </ac:picMkLst>
        </pc:picChg>
        <pc:picChg chg="mod">
          <ac:chgData name="ODL_User 1639903" userId="beaadaaf-4bcd-40b4-ac42-0636097ee0f4" providerId="ADAL" clId="{CD9C2353-0229-40E4-A9FC-9C41538FA32E}" dt="2025-06-13T09:16:15.036" v="28177" actId="207"/>
          <ac:picMkLst>
            <pc:docMk/>
            <pc:sldMk cId="2998782431" sldId="346"/>
            <ac:picMk id="1080" creationId="{B718EB6D-6BB7-14C4-E7C6-B9A1723C8749}"/>
          </ac:picMkLst>
        </pc:picChg>
        <pc:picChg chg="mod">
          <ac:chgData name="ODL_User 1639903" userId="beaadaaf-4bcd-40b4-ac42-0636097ee0f4" providerId="ADAL" clId="{CD9C2353-0229-40E4-A9FC-9C41538FA32E}" dt="2025-06-13T09:16:15.036" v="28177" actId="207"/>
          <ac:picMkLst>
            <pc:docMk/>
            <pc:sldMk cId="2998782431" sldId="346"/>
            <ac:picMk id="1081" creationId="{F7B37E34-1995-5B59-1170-0857B6EFD1AA}"/>
          </ac:picMkLst>
        </pc:picChg>
      </pc:sldChg>
      <pc:sldChg chg="addSp delSp modSp add mod">
        <pc:chgData name="ODL_User 1639903" userId="beaadaaf-4bcd-40b4-ac42-0636097ee0f4" providerId="ADAL" clId="{CD9C2353-0229-40E4-A9FC-9C41538FA32E}" dt="2025-06-13T09:24:44.991" v="28568" actId="1038"/>
        <pc:sldMkLst>
          <pc:docMk/>
          <pc:sldMk cId="1289363917" sldId="347"/>
        </pc:sldMkLst>
        <pc:spChg chg="mod">
          <ac:chgData name="ODL_User 1639903" userId="beaadaaf-4bcd-40b4-ac42-0636097ee0f4" providerId="ADAL" clId="{CD9C2353-0229-40E4-A9FC-9C41538FA32E}" dt="2025-06-13T08:40:04.392" v="27162" actId="208"/>
          <ac:spMkLst>
            <pc:docMk/>
            <pc:sldMk cId="1289363917" sldId="347"/>
            <ac:spMk id="4" creationId="{142BEBAB-C123-8A5B-9A58-558BC1D884AA}"/>
          </ac:spMkLst>
        </pc:spChg>
        <pc:spChg chg="add mod">
          <ac:chgData name="ODL_User 1639903" userId="beaadaaf-4bcd-40b4-ac42-0636097ee0f4" providerId="ADAL" clId="{CD9C2353-0229-40E4-A9FC-9C41538FA32E}" dt="2025-06-13T08:37:31.259" v="26975"/>
          <ac:spMkLst>
            <pc:docMk/>
            <pc:sldMk cId="1289363917" sldId="347"/>
            <ac:spMk id="5" creationId="{CF9D3DE9-2632-706A-7EFD-1EF604AD7D9A}"/>
          </ac:spMkLst>
        </pc:spChg>
        <pc:spChg chg="mod">
          <ac:chgData name="ODL_User 1639903" userId="beaadaaf-4bcd-40b4-ac42-0636097ee0f4" providerId="ADAL" clId="{CD9C2353-0229-40E4-A9FC-9C41538FA32E}" dt="2025-06-13T09:12:47.111" v="28071" actId="1076"/>
          <ac:spMkLst>
            <pc:docMk/>
            <pc:sldMk cId="1289363917" sldId="347"/>
            <ac:spMk id="8" creationId="{63CEBF53-EAC6-4BB8-E2F4-B0FC65E3C69E}"/>
          </ac:spMkLst>
        </pc:spChg>
        <pc:spChg chg="mod">
          <ac:chgData name="ODL_User 1639903" userId="beaadaaf-4bcd-40b4-ac42-0636097ee0f4" providerId="ADAL" clId="{CD9C2353-0229-40E4-A9FC-9C41538FA32E}" dt="2025-06-13T09:11:16.072" v="28060" actId="207"/>
          <ac:spMkLst>
            <pc:docMk/>
            <pc:sldMk cId="1289363917" sldId="347"/>
            <ac:spMk id="9" creationId="{B868F974-CA41-5DA7-A87E-440E76170501}"/>
          </ac:spMkLst>
        </pc:spChg>
        <pc:spChg chg="add mod">
          <ac:chgData name="ODL_User 1639903" userId="beaadaaf-4bcd-40b4-ac42-0636097ee0f4" providerId="ADAL" clId="{CD9C2353-0229-40E4-A9FC-9C41538FA32E}" dt="2025-06-13T08:40:24.301" v="27232" actId="1038"/>
          <ac:spMkLst>
            <pc:docMk/>
            <pc:sldMk cId="1289363917" sldId="347"/>
            <ac:spMk id="10" creationId="{1DAA6C00-8167-A2FC-F220-9B6A617DF6DA}"/>
          </ac:spMkLst>
        </pc:spChg>
        <pc:spChg chg="mod">
          <ac:chgData name="ODL_User 1639903" userId="beaadaaf-4bcd-40b4-ac42-0636097ee0f4" providerId="ADAL" clId="{CD9C2353-0229-40E4-A9FC-9C41538FA32E}" dt="2025-06-13T09:11:21.681" v="28062" actId="207"/>
          <ac:spMkLst>
            <pc:docMk/>
            <pc:sldMk cId="1289363917" sldId="347"/>
            <ac:spMk id="19" creationId="{D7A9013E-D590-D07B-9445-202B9BEE371A}"/>
          </ac:spMkLst>
        </pc:spChg>
        <pc:spChg chg="mod">
          <ac:chgData name="ODL_User 1639903" userId="beaadaaf-4bcd-40b4-ac42-0636097ee0f4" providerId="ADAL" clId="{CD9C2353-0229-40E4-A9FC-9C41538FA32E}" dt="2025-06-13T09:11:33.034" v="28063" actId="207"/>
          <ac:spMkLst>
            <pc:docMk/>
            <pc:sldMk cId="1289363917" sldId="347"/>
            <ac:spMk id="29" creationId="{5F8F7084-A10D-A43E-DEAA-EDE8315E3EC5}"/>
          </ac:spMkLst>
        </pc:spChg>
        <pc:spChg chg="mod">
          <ac:chgData name="ODL_User 1639903" userId="beaadaaf-4bcd-40b4-ac42-0636097ee0f4" providerId="ADAL" clId="{CD9C2353-0229-40E4-A9FC-9C41538FA32E}" dt="2025-06-13T08:36:44.791" v="26834" actId="208"/>
          <ac:spMkLst>
            <pc:docMk/>
            <pc:sldMk cId="1289363917" sldId="347"/>
            <ac:spMk id="30" creationId="{D7FF086E-0D7B-CAD3-0801-49D94360DEB7}"/>
          </ac:spMkLst>
        </pc:spChg>
        <pc:spChg chg="mod">
          <ac:chgData name="ODL_User 1639903" userId="beaadaaf-4bcd-40b4-ac42-0636097ee0f4" providerId="ADAL" clId="{CD9C2353-0229-40E4-A9FC-9C41538FA32E}" dt="2025-06-13T09:11:02.097" v="28057" actId="208"/>
          <ac:spMkLst>
            <pc:docMk/>
            <pc:sldMk cId="1289363917" sldId="347"/>
            <ac:spMk id="31" creationId="{996B464E-F05C-EED4-14ED-D0103C254C76}"/>
          </ac:spMkLst>
        </pc:spChg>
        <pc:spChg chg="mod">
          <ac:chgData name="ODL_User 1639903" userId="beaadaaf-4bcd-40b4-ac42-0636097ee0f4" providerId="ADAL" clId="{CD9C2353-0229-40E4-A9FC-9C41538FA32E}" dt="2025-06-13T09:11:05.058" v="28059" actId="208"/>
          <ac:spMkLst>
            <pc:docMk/>
            <pc:sldMk cId="1289363917" sldId="347"/>
            <ac:spMk id="54" creationId="{C30709C1-6AEF-DEEC-8FD7-205BD0091F95}"/>
          </ac:spMkLst>
        </pc:spChg>
        <pc:spChg chg="mod">
          <ac:chgData name="ODL_User 1639903" userId="beaadaaf-4bcd-40b4-ac42-0636097ee0f4" providerId="ADAL" clId="{CD9C2353-0229-40E4-A9FC-9C41538FA32E}" dt="2025-06-13T09:11:45.311" v="28066" actId="208"/>
          <ac:spMkLst>
            <pc:docMk/>
            <pc:sldMk cId="1289363917" sldId="347"/>
            <ac:spMk id="55" creationId="{5CDB198A-43C9-478C-3AD5-843727EB8AF3}"/>
          </ac:spMkLst>
        </pc:spChg>
        <pc:spChg chg="mod">
          <ac:chgData name="ODL_User 1639903" userId="beaadaaf-4bcd-40b4-ac42-0636097ee0f4" providerId="ADAL" clId="{CD9C2353-0229-40E4-A9FC-9C41538FA32E}" dt="2025-06-13T09:10:59.615" v="28055" actId="208"/>
          <ac:spMkLst>
            <pc:docMk/>
            <pc:sldMk cId="1289363917" sldId="347"/>
            <ac:spMk id="56" creationId="{120068F5-8F29-DEFB-81A2-0C893CAA85C5}"/>
          </ac:spMkLst>
        </pc:spChg>
        <pc:spChg chg="mod">
          <ac:chgData name="ODL_User 1639903" userId="beaadaaf-4bcd-40b4-ac42-0636097ee0f4" providerId="ADAL" clId="{CD9C2353-0229-40E4-A9FC-9C41538FA32E}" dt="2025-06-13T09:11:36.630" v="28064" actId="207"/>
          <ac:spMkLst>
            <pc:docMk/>
            <pc:sldMk cId="1289363917" sldId="347"/>
            <ac:spMk id="58" creationId="{C4AC9730-2FEA-2506-0DC9-14BB34AE6A18}"/>
          </ac:spMkLst>
        </pc:spChg>
        <pc:spChg chg="mod">
          <ac:chgData name="ODL_User 1639903" userId="beaadaaf-4bcd-40b4-ac42-0636097ee0f4" providerId="ADAL" clId="{CD9C2353-0229-40E4-A9FC-9C41538FA32E}" dt="2025-06-13T08:36:13.857" v="26808" actId="1035"/>
          <ac:spMkLst>
            <pc:docMk/>
            <pc:sldMk cId="1289363917" sldId="347"/>
            <ac:spMk id="62" creationId="{7712F26A-8FEA-E230-5842-2D8F24403F81}"/>
          </ac:spMkLst>
        </pc:spChg>
        <pc:spChg chg="add del">
          <ac:chgData name="ODL_User 1639903" userId="beaadaaf-4bcd-40b4-ac42-0636097ee0f4" providerId="ADAL" clId="{CD9C2353-0229-40E4-A9FC-9C41538FA32E}" dt="2025-06-13T08:46:55.141" v="27614" actId="478"/>
          <ac:spMkLst>
            <pc:docMk/>
            <pc:sldMk cId="1289363917" sldId="347"/>
            <ac:spMk id="69" creationId="{4BEB4FC9-94D3-656D-4CBB-743F0169C3FC}"/>
          </ac:spMkLst>
        </pc:spChg>
        <pc:spChg chg="mod">
          <ac:chgData name="ODL_User 1639903" userId="beaadaaf-4bcd-40b4-ac42-0636097ee0f4" providerId="ADAL" clId="{CD9C2353-0229-40E4-A9FC-9C41538FA32E}" dt="2025-06-13T09:11:19.338" v="28061" actId="207"/>
          <ac:spMkLst>
            <pc:docMk/>
            <pc:sldMk cId="1289363917" sldId="347"/>
            <ac:spMk id="84" creationId="{2DF3BA0E-7265-C7F2-AE4B-C349C724DB93}"/>
          </ac:spMkLst>
        </pc:spChg>
        <pc:spChg chg="mod">
          <ac:chgData name="ODL_User 1639903" userId="beaadaaf-4bcd-40b4-ac42-0636097ee0f4" providerId="ADAL" clId="{CD9C2353-0229-40E4-A9FC-9C41538FA32E}" dt="2025-06-13T08:46:30.416" v="27597" actId="27803"/>
          <ac:spMkLst>
            <pc:docMk/>
            <pc:sldMk cId="1289363917" sldId="347"/>
            <ac:spMk id="165" creationId="{631D20F4-16B2-66F4-EDAD-F6E0F7F7EAEB}"/>
          </ac:spMkLst>
        </pc:spChg>
        <pc:spChg chg="mod">
          <ac:chgData name="ODL_User 1639903" userId="beaadaaf-4bcd-40b4-ac42-0636097ee0f4" providerId="ADAL" clId="{CD9C2353-0229-40E4-A9FC-9C41538FA32E}" dt="2025-06-13T08:49:51.701" v="27645" actId="164"/>
          <ac:spMkLst>
            <pc:docMk/>
            <pc:sldMk cId="1289363917" sldId="347"/>
            <ac:spMk id="183" creationId="{2D7E02E8-2C91-0D0D-FB25-90FDD8F66629}"/>
          </ac:spMkLst>
        </pc:spChg>
        <pc:spChg chg="mod">
          <ac:chgData name="ODL_User 1639903" userId="beaadaaf-4bcd-40b4-ac42-0636097ee0f4" providerId="ADAL" clId="{CD9C2353-0229-40E4-A9FC-9C41538FA32E}" dt="2025-06-13T08:49:58.262" v="27648" actId="207"/>
          <ac:spMkLst>
            <pc:docMk/>
            <pc:sldMk cId="1289363917" sldId="347"/>
            <ac:spMk id="185" creationId="{CC3662AF-87F1-B4AC-A2A2-65D4D1361230}"/>
          </ac:spMkLst>
        </pc:spChg>
        <pc:spChg chg="mod">
          <ac:chgData name="ODL_User 1639903" userId="beaadaaf-4bcd-40b4-ac42-0636097ee0f4" providerId="ADAL" clId="{CD9C2353-0229-40E4-A9FC-9C41538FA32E}" dt="2025-06-13T08:49:24.042" v="27644" actId="1076"/>
          <ac:spMkLst>
            <pc:docMk/>
            <pc:sldMk cId="1289363917" sldId="347"/>
            <ac:spMk id="186" creationId="{4637FF3C-C301-C6DE-D5D0-E0C44C9A090A}"/>
          </ac:spMkLst>
        </pc:spChg>
        <pc:spChg chg="mod">
          <ac:chgData name="ODL_User 1639903" userId="beaadaaf-4bcd-40b4-ac42-0636097ee0f4" providerId="ADAL" clId="{CD9C2353-0229-40E4-A9FC-9C41538FA32E}" dt="2025-06-13T08:49:51.701" v="27645" actId="164"/>
          <ac:spMkLst>
            <pc:docMk/>
            <pc:sldMk cId="1289363917" sldId="347"/>
            <ac:spMk id="187" creationId="{D6134429-486C-A100-0073-11D5952A3EF9}"/>
          </ac:spMkLst>
        </pc:spChg>
        <pc:spChg chg="mod">
          <ac:chgData name="ODL_User 1639903" userId="beaadaaf-4bcd-40b4-ac42-0636097ee0f4" providerId="ADAL" clId="{CD9C2353-0229-40E4-A9FC-9C41538FA32E}" dt="2025-06-13T08:49:58.262" v="27648" actId="207"/>
          <ac:spMkLst>
            <pc:docMk/>
            <pc:sldMk cId="1289363917" sldId="347"/>
            <ac:spMk id="188" creationId="{759627B3-0ED3-3376-A166-86EB073C6456}"/>
          </ac:spMkLst>
        </pc:spChg>
        <pc:spChg chg="mod">
          <ac:chgData name="ODL_User 1639903" userId="beaadaaf-4bcd-40b4-ac42-0636097ee0f4" providerId="ADAL" clId="{CD9C2353-0229-40E4-A9FC-9C41538FA32E}" dt="2025-06-13T08:49:51.701" v="27645" actId="164"/>
          <ac:spMkLst>
            <pc:docMk/>
            <pc:sldMk cId="1289363917" sldId="347"/>
            <ac:spMk id="190" creationId="{5CBC9811-16EE-C47E-B698-8AB2DE29266D}"/>
          </ac:spMkLst>
        </pc:spChg>
        <pc:spChg chg="mod">
          <ac:chgData name="ODL_User 1639903" userId="beaadaaf-4bcd-40b4-ac42-0636097ee0f4" providerId="ADAL" clId="{CD9C2353-0229-40E4-A9FC-9C41538FA32E}" dt="2025-06-13T08:49:51.701" v="27645" actId="164"/>
          <ac:spMkLst>
            <pc:docMk/>
            <pc:sldMk cId="1289363917" sldId="347"/>
            <ac:spMk id="194" creationId="{46C2B617-9C6B-36EE-E465-9D8522FF720B}"/>
          </ac:spMkLst>
        </pc:spChg>
        <pc:spChg chg="mod">
          <ac:chgData name="ODL_User 1639903" userId="beaadaaf-4bcd-40b4-ac42-0636097ee0f4" providerId="ADAL" clId="{CD9C2353-0229-40E4-A9FC-9C41538FA32E}" dt="2025-06-13T08:49:58.262" v="27648" actId="207"/>
          <ac:spMkLst>
            <pc:docMk/>
            <pc:sldMk cId="1289363917" sldId="347"/>
            <ac:spMk id="195" creationId="{28C8D17D-DD01-4B14-1F78-60F19241575E}"/>
          </ac:spMkLst>
        </pc:spChg>
        <pc:spChg chg="mod">
          <ac:chgData name="ODL_User 1639903" userId="beaadaaf-4bcd-40b4-ac42-0636097ee0f4" providerId="ADAL" clId="{CD9C2353-0229-40E4-A9FC-9C41538FA32E}" dt="2025-06-13T08:49:51.701" v="27645" actId="164"/>
          <ac:spMkLst>
            <pc:docMk/>
            <pc:sldMk cId="1289363917" sldId="347"/>
            <ac:spMk id="197" creationId="{610684F9-5DBC-E78B-C917-AB4D34383927}"/>
          </ac:spMkLst>
        </pc:spChg>
        <pc:spChg chg="mod">
          <ac:chgData name="ODL_User 1639903" userId="beaadaaf-4bcd-40b4-ac42-0636097ee0f4" providerId="ADAL" clId="{CD9C2353-0229-40E4-A9FC-9C41538FA32E}" dt="2025-06-13T08:49:58.262" v="27648" actId="207"/>
          <ac:spMkLst>
            <pc:docMk/>
            <pc:sldMk cId="1289363917" sldId="347"/>
            <ac:spMk id="198" creationId="{A58B1843-598A-8AD5-2D02-C09337257E7B}"/>
          </ac:spMkLst>
        </pc:spChg>
        <pc:spChg chg="mod">
          <ac:chgData name="ODL_User 1639903" userId="beaadaaf-4bcd-40b4-ac42-0636097ee0f4" providerId="ADAL" clId="{CD9C2353-0229-40E4-A9FC-9C41538FA32E}" dt="2025-06-13T08:49:58.262" v="27648" actId="207"/>
          <ac:spMkLst>
            <pc:docMk/>
            <pc:sldMk cId="1289363917" sldId="347"/>
            <ac:spMk id="205" creationId="{6E37F1F4-5F1E-D721-16A6-20926233E39C}"/>
          </ac:spMkLst>
        </pc:spChg>
        <pc:spChg chg="mod">
          <ac:chgData name="ODL_User 1639903" userId="beaadaaf-4bcd-40b4-ac42-0636097ee0f4" providerId="ADAL" clId="{CD9C2353-0229-40E4-A9FC-9C41538FA32E}" dt="2025-06-13T08:49:51.701" v="27645" actId="164"/>
          <ac:spMkLst>
            <pc:docMk/>
            <pc:sldMk cId="1289363917" sldId="347"/>
            <ac:spMk id="206" creationId="{10955630-7F6A-5493-295C-7A616A1DDC60}"/>
          </ac:spMkLst>
        </pc:spChg>
        <pc:spChg chg="mod">
          <ac:chgData name="ODL_User 1639903" userId="beaadaaf-4bcd-40b4-ac42-0636097ee0f4" providerId="ADAL" clId="{CD9C2353-0229-40E4-A9FC-9C41538FA32E}" dt="2025-06-13T08:49:58.262" v="27648" actId="207"/>
          <ac:spMkLst>
            <pc:docMk/>
            <pc:sldMk cId="1289363917" sldId="347"/>
            <ac:spMk id="209" creationId="{07078105-D326-E544-CDED-B3500D33E8FB}"/>
          </ac:spMkLst>
        </pc:spChg>
        <pc:spChg chg="mod">
          <ac:chgData name="ODL_User 1639903" userId="beaadaaf-4bcd-40b4-ac42-0636097ee0f4" providerId="ADAL" clId="{CD9C2353-0229-40E4-A9FC-9C41538FA32E}" dt="2025-06-13T08:49:58.262" v="27648" actId="207"/>
          <ac:spMkLst>
            <pc:docMk/>
            <pc:sldMk cId="1289363917" sldId="347"/>
            <ac:spMk id="224" creationId="{8126F146-3F57-F428-7494-9B981DCA80D1}"/>
          </ac:spMkLst>
        </pc:spChg>
        <pc:spChg chg="mod">
          <ac:chgData name="ODL_User 1639903" userId="beaadaaf-4bcd-40b4-ac42-0636097ee0f4" providerId="ADAL" clId="{CD9C2353-0229-40E4-A9FC-9C41538FA32E}" dt="2025-06-13T08:46:30.416" v="27597" actId="27803"/>
          <ac:spMkLst>
            <pc:docMk/>
            <pc:sldMk cId="1289363917" sldId="347"/>
            <ac:spMk id="226" creationId="{46144C9B-BB6C-0257-A0D8-FF75AD9D22CD}"/>
          </ac:spMkLst>
        </pc:spChg>
        <pc:spChg chg="mod">
          <ac:chgData name="ODL_User 1639903" userId="beaadaaf-4bcd-40b4-ac42-0636097ee0f4" providerId="ADAL" clId="{CD9C2353-0229-40E4-A9FC-9C41538FA32E}" dt="2025-06-13T08:49:58.262" v="27648" actId="207"/>
          <ac:spMkLst>
            <pc:docMk/>
            <pc:sldMk cId="1289363917" sldId="347"/>
            <ac:spMk id="235" creationId="{DBB538F1-CA30-686D-C53F-9A0A2C103642}"/>
          </ac:spMkLst>
        </pc:spChg>
        <pc:spChg chg="mod">
          <ac:chgData name="ODL_User 1639903" userId="beaadaaf-4bcd-40b4-ac42-0636097ee0f4" providerId="ADAL" clId="{CD9C2353-0229-40E4-A9FC-9C41538FA32E}" dt="2025-06-13T08:46:30.416" v="27597" actId="27803"/>
          <ac:spMkLst>
            <pc:docMk/>
            <pc:sldMk cId="1289363917" sldId="347"/>
            <ac:spMk id="240" creationId="{A7C246B5-EE6C-0F54-A56D-DC8159E68348}"/>
          </ac:spMkLst>
        </pc:spChg>
        <pc:spChg chg="mod">
          <ac:chgData name="ODL_User 1639903" userId="beaadaaf-4bcd-40b4-ac42-0636097ee0f4" providerId="ADAL" clId="{CD9C2353-0229-40E4-A9FC-9C41538FA32E}" dt="2025-06-13T08:49:58.262" v="27648" actId="207"/>
          <ac:spMkLst>
            <pc:docMk/>
            <pc:sldMk cId="1289363917" sldId="347"/>
            <ac:spMk id="331" creationId="{ED79A3D3-0663-B1E7-12B3-73772F81C1A9}"/>
          </ac:spMkLst>
        </pc:spChg>
        <pc:spChg chg="mod">
          <ac:chgData name="ODL_User 1639903" userId="beaadaaf-4bcd-40b4-ac42-0636097ee0f4" providerId="ADAL" clId="{CD9C2353-0229-40E4-A9FC-9C41538FA32E}" dt="2025-06-13T08:49:58.262" v="27648" actId="207"/>
          <ac:spMkLst>
            <pc:docMk/>
            <pc:sldMk cId="1289363917" sldId="347"/>
            <ac:spMk id="333" creationId="{2904FEA3-373C-6CF3-55AA-60F5B9068FE2}"/>
          </ac:spMkLst>
        </pc:spChg>
        <pc:spChg chg="mod">
          <ac:chgData name="ODL_User 1639903" userId="beaadaaf-4bcd-40b4-ac42-0636097ee0f4" providerId="ADAL" clId="{CD9C2353-0229-40E4-A9FC-9C41538FA32E}" dt="2025-06-13T09:10:42.051" v="28053"/>
          <ac:spMkLst>
            <pc:docMk/>
            <pc:sldMk cId="1289363917" sldId="347"/>
            <ac:spMk id="447" creationId="{3380B881-71A0-0748-57E1-439C4E3BA755}"/>
          </ac:spMkLst>
        </pc:spChg>
        <pc:spChg chg="mod">
          <ac:chgData name="ODL_User 1639903" userId="beaadaaf-4bcd-40b4-ac42-0636097ee0f4" providerId="ADAL" clId="{CD9C2353-0229-40E4-A9FC-9C41538FA32E}" dt="2025-06-13T09:10:42.051" v="28053"/>
          <ac:spMkLst>
            <pc:docMk/>
            <pc:sldMk cId="1289363917" sldId="347"/>
            <ac:spMk id="453" creationId="{F471DBBB-2CDB-46B2-B416-84A662A70551}"/>
          </ac:spMkLst>
        </pc:spChg>
        <pc:spChg chg="mod">
          <ac:chgData name="ODL_User 1639903" userId="beaadaaf-4bcd-40b4-ac42-0636097ee0f4" providerId="ADAL" clId="{CD9C2353-0229-40E4-A9FC-9C41538FA32E}" dt="2025-06-13T09:10:42.051" v="28053"/>
          <ac:spMkLst>
            <pc:docMk/>
            <pc:sldMk cId="1289363917" sldId="347"/>
            <ac:spMk id="494" creationId="{236D8C0A-DFE7-0187-8D6B-DC901ACFF035}"/>
          </ac:spMkLst>
        </pc:spChg>
        <pc:spChg chg="mod">
          <ac:chgData name="ODL_User 1639903" userId="beaadaaf-4bcd-40b4-ac42-0636097ee0f4" providerId="ADAL" clId="{CD9C2353-0229-40E4-A9FC-9C41538FA32E}" dt="2025-06-13T09:10:42.051" v="28053"/>
          <ac:spMkLst>
            <pc:docMk/>
            <pc:sldMk cId="1289363917" sldId="347"/>
            <ac:spMk id="591" creationId="{2698FCE1-6B25-9050-BF93-F74835DBCB0F}"/>
          </ac:spMkLst>
        </pc:spChg>
        <pc:spChg chg="mod">
          <ac:chgData name="ODL_User 1639903" userId="beaadaaf-4bcd-40b4-ac42-0636097ee0f4" providerId="ADAL" clId="{CD9C2353-0229-40E4-A9FC-9C41538FA32E}" dt="2025-06-13T09:10:42.051" v="28053"/>
          <ac:spMkLst>
            <pc:docMk/>
            <pc:sldMk cId="1289363917" sldId="347"/>
            <ac:spMk id="619" creationId="{03E46D61-ED91-9479-AA68-7D309B62B3F7}"/>
          </ac:spMkLst>
        </pc:spChg>
        <pc:spChg chg="mod">
          <ac:chgData name="ODL_User 1639903" userId="beaadaaf-4bcd-40b4-ac42-0636097ee0f4" providerId="ADAL" clId="{CD9C2353-0229-40E4-A9FC-9C41538FA32E}" dt="2025-06-13T09:10:42.051" v="28053"/>
          <ac:spMkLst>
            <pc:docMk/>
            <pc:sldMk cId="1289363917" sldId="347"/>
            <ac:spMk id="620" creationId="{B2C39148-3DBF-1397-54FD-C1B5AA72A42A}"/>
          </ac:spMkLst>
        </pc:spChg>
        <pc:spChg chg="mod">
          <ac:chgData name="ODL_User 1639903" userId="beaadaaf-4bcd-40b4-ac42-0636097ee0f4" providerId="ADAL" clId="{CD9C2353-0229-40E4-A9FC-9C41538FA32E}" dt="2025-06-13T09:10:42.051" v="28053"/>
          <ac:spMkLst>
            <pc:docMk/>
            <pc:sldMk cId="1289363917" sldId="347"/>
            <ac:spMk id="629" creationId="{34DDDD8C-2DCF-0B7D-FE1F-7CFCBD748B9E}"/>
          </ac:spMkLst>
        </pc:spChg>
        <pc:spChg chg="mod">
          <ac:chgData name="ODL_User 1639903" userId="beaadaaf-4bcd-40b4-ac42-0636097ee0f4" providerId="ADAL" clId="{CD9C2353-0229-40E4-A9FC-9C41538FA32E}" dt="2025-06-13T09:10:42.051" v="28053"/>
          <ac:spMkLst>
            <pc:docMk/>
            <pc:sldMk cId="1289363917" sldId="347"/>
            <ac:spMk id="647" creationId="{19B59F71-AE1A-0F9F-3D66-4AC64DFB6A89}"/>
          </ac:spMkLst>
        </pc:spChg>
        <pc:spChg chg="mod">
          <ac:chgData name="ODL_User 1639903" userId="beaadaaf-4bcd-40b4-ac42-0636097ee0f4" providerId="ADAL" clId="{CD9C2353-0229-40E4-A9FC-9C41538FA32E}" dt="2025-06-13T09:10:42.051" v="28053"/>
          <ac:spMkLst>
            <pc:docMk/>
            <pc:sldMk cId="1289363917" sldId="347"/>
            <ac:spMk id="709" creationId="{82DE5A1D-B58F-3502-0B32-F6E3FDCB8041}"/>
          </ac:spMkLst>
        </pc:spChg>
        <pc:spChg chg="mod">
          <ac:chgData name="ODL_User 1639903" userId="beaadaaf-4bcd-40b4-ac42-0636097ee0f4" providerId="ADAL" clId="{CD9C2353-0229-40E4-A9FC-9C41538FA32E}" dt="2025-06-13T09:10:42.051" v="28053"/>
          <ac:spMkLst>
            <pc:docMk/>
            <pc:sldMk cId="1289363917" sldId="347"/>
            <ac:spMk id="724" creationId="{26ADBC09-769C-CCFE-79B1-AA7059EAC8EE}"/>
          </ac:spMkLst>
        </pc:spChg>
        <pc:spChg chg="mod">
          <ac:chgData name="ODL_User 1639903" userId="beaadaaf-4bcd-40b4-ac42-0636097ee0f4" providerId="ADAL" clId="{CD9C2353-0229-40E4-A9FC-9C41538FA32E}" dt="2025-06-13T09:24:06.253" v="28348"/>
          <ac:spMkLst>
            <pc:docMk/>
            <pc:sldMk cId="1289363917" sldId="347"/>
            <ac:spMk id="983" creationId="{C81E667A-9BBA-16E5-42BB-744FA86D487C}"/>
          </ac:spMkLst>
        </pc:spChg>
        <pc:spChg chg="mod">
          <ac:chgData name="ODL_User 1639903" userId="beaadaaf-4bcd-40b4-ac42-0636097ee0f4" providerId="ADAL" clId="{CD9C2353-0229-40E4-A9FC-9C41538FA32E}" dt="2025-06-13T09:24:06.253" v="28348"/>
          <ac:spMkLst>
            <pc:docMk/>
            <pc:sldMk cId="1289363917" sldId="347"/>
            <ac:spMk id="986" creationId="{9E57C5CF-FF0E-0A12-6DE5-2DBD6366633A}"/>
          </ac:spMkLst>
        </pc:spChg>
        <pc:spChg chg="mod">
          <ac:chgData name="ODL_User 1639903" userId="beaadaaf-4bcd-40b4-ac42-0636097ee0f4" providerId="ADAL" clId="{CD9C2353-0229-40E4-A9FC-9C41538FA32E}" dt="2025-06-13T09:24:06.253" v="28348"/>
          <ac:spMkLst>
            <pc:docMk/>
            <pc:sldMk cId="1289363917" sldId="347"/>
            <ac:spMk id="989" creationId="{3B9075FB-131D-689D-1FD0-D3FA8F1DB01C}"/>
          </ac:spMkLst>
        </pc:spChg>
        <pc:spChg chg="mod">
          <ac:chgData name="ODL_User 1639903" userId="beaadaaf-4bcd-40b4-ac42-0636097ee0f4" providerId="ADAL" clId="{CD9C2353-0229-40E4-A9FC-9C41538FA32E}" dt="2025-06-13T09:24:06.253" v="28348"/>
          <ac:spMkLst>
            <pc:docMk/>
            <pc:sldMk cId="1289363917" sldId="347"/>
            <ac:spMk id="1034" creationId="{1483AC25-8193-5E9E-1EEE-3F8E47471F32}"/>
          </ac:spMkLst>
        </pc:spChg>
        <pc:spChg chg="mod">
          <ac:chgData name="ODL_User 1639903" userId="beaadaaf-4bcd-40b4-ac42-0636097ee0f4" providerId="ADAL" clId="{CD9C2353-0229-40E4-A9FC-9C41538FA32E}" dt="2025-06-13T09:24:06.253" v="28348"/>
          <ac:spMkLst>
            <pc:docMk/>
            <pc:sldMk cId="1289363917" sldId="347"/>
            <ac:spMk id="1060" creationId="{B941FC67-C57A-F63B-5EBA-31C630DECD0F}"/>
          </ac:spMkLst>
        </pc:spChg>
        <pc:spChg chg="mod">
          <ac:chgData name="ODL_User 1639903" userId="beaadaaf-4bcd-40b4-ac42-0636097ee0f4" providerId="ADAL" clId="{CD9C2353-0229-40E4-A9FC-9C41538FA32E}" dt="2025-06-13T09:24:06.253" v="28348"/>
          <ac:spMkLst>
            <pc:docMk/>
            <pc:sldMk cId="1289363917" sldId="347"/>
            <ac:spMk id="1080" creationId="{2430155B-F221-F240-2EEB-2F24660D9A0B}"/>
          </ac:spMkLst>
        </pc:spChg>
        <pc:spChg chg="mod">
          <ac:chgData name="ODL_User 1639903" userId="beaadaaf-4bcd-40b4-ac42-0636097ee0f4" providerId="ADAL" clId="{CD9C2353-0229-40E4-A9FC-9C41538FA32E}" dt="2025-06-13T09:24:06.253" v="28348"/>
          <ac:spMkLst>
            <pc:docMk/>
            <pc:sldMk cId="1289363917" sldId="347"/>
            <ac:spMk id="1082" creationId="{757DD133-2B0A-A1AB-3F3F-5AEC1431593E}"/>
          </ac:spMkLst>
        </pc:spChg>
        <pc:spChg chg="mod">
          <ac:chgData name="ODL_User 1639903" userId="beaadaaf-4bcd-40b4-ac42-0636097ee0f4" providerId="ADAL" clId="{CD9C2353-0229-40E4-A9FC-9C41538FA32E}" dt="2025-06-13T09:24:06.253" v="28348"/>
          <ac:spMkLst>
            <pc:docMk/>
            <pc:sldMk cId="1289363917" sldId="347"/>
            <ac:spMk id="1096" creationId="{542B83DB-6430-C302-F75B-A53349602DDF}"/>
          </ac:spMkLst>
        </pc:spChg>
        <pc:spChg chg="mod">
          <ac:chgData name="ODL_User 1639903" userId="beaadaaf-4bcd-40b4-ac42-0636097ee0f4" providerId="ADAL" clId="{CD9C2353-0229-40E4-A9FC-9C41538FA32E}" dt="2025-06-13T09:24:06.253" v="28348"/>
          <ac:spMkLst>
            <pc:docMk/>
            <pc:sldMk cId="1289363917" sldId="347"/>
            <ac:spMk id="1101" creationId="{0424179C-8D7C-679C-947E-A703FFD3D735}"/>
          </ac:spMkLst>
        </pc:spChg>
        <pc:spChg chg="mod">
          <ac:chgData name="ODL_User 1639903" userId="beaadaaf-4bcd-40b4-ac42-0636097ee0f4" providerId="ADAL" clId="{CD9C2353-0229-40E4-A9FC-9C41538FA32E}" dt="2025-06-13T09:24:06.253" v="28348"/>
          <ac:spMkLst>
            <pc:docMk/>
            <pc:sldMk cId="1289363917" sldId="347"/>
            <ac:spMk id="1104" creationId="{7C53E702-8C67-0C8A-6EF5-919B5F7DDE71}"/>
          </ac:spMkLst>
        </pc:spChg>
        <pc:spChg chg="mod">
          <ac:chgData name="ODL_User 1639903" userId="beaadaaf-4bcd-40b4-ac42-0636097ee0f4" providerId="ADAL" clId="{CD9C2353-0229-40E4-A9FC-9C41538FA32E}" dt="2025-06-13T09:24:15.782" v="28406"/>
          <ac:spMkLst>
            <pc:docMk/>
            <pc:sldMk cId="1289363917" sldId="347"/>
            <ac:spMk id="1122" creationId="{A7F26839-DA03-D765-5E43-2EC1F0F6C991}"/>
          </ac:spMkLst>
        </pc:spChg>
        <pc:spChg chg="mod">
          <ac:chgData name="ODL_User 1639903" userId="beaadaaf-4bcd-40b4-ac42-0636097ee0f4" providerId="ADAL" clId="{CD9C2353-0229-40E4-A9FC-9C41538FA32E}" dt="2025-06-13T09:24:15.782" v="28406"/>
          <ac:spMkLst>
            <pc:docMk/>
            <pc:sldMk cId="1289363917" sldId="347"/>
            <ac:spMk id="1124" creationId="{7B365856-C448-948E-351D-1EDFF8B83310}"/>
          </ac:spMkLst>
        </pc:spChg>
        <pc:spChg chg="mod">
          <ac:chgData name="ODL_User 1639903" userId="beaadaaf-4bcd-40b4-ac42-0636097ee0f4" providerId="ADAL" clId="{CD9C2353-0229-40E4-A9FC-9C41538FA32E}" dt="2025-06-13T09:24:15.782" v="28406"/>
          <ac:spMkLst>
            <pc:docMk/>
            <pc:sldMk cId="1289363917" sldId="347"/>
            <ac:spMk id="1134" creationId="{0DD3A4CC-F61C-E0E2-9C21-527FC0D8F82D}"/>
          </ac:spMkLst>
        </pc:spChg>
        <pc:spChg chg="mod">
          <ac:chgData name="ODL_User 1639903" userId="beaadaaf-4bcd-40b4-ac42-0636097ee0f4" providerId="ADAL" clId="{CD9C2353-0229-40E4-A9FC-9C41538FA32E}" dt="2025-06-13T09:24:15.782" v="28406"/>
          <ac:spMkLst>
            <pc:docMk/>
            <pc:sldMk cId="1289363917" sldId="347"/>
            <ac:spMk id="1139" creationId="{A7263D51-975C-D42D-0A33-BD4A9CD0C76F}"/>
          </ac:spMkLst>
        </pc:spChg>
        <pc:spChg chg="mod">
          <ac:chgData name="ODL_User 1639903" userId="beaadaaf-4bcd-40b4-ac42-0636097ee0f4" providerId="ADAL" clId="{CD9C2353-0229-40E4-A9FC-9C41538FA32E}" dt="2025-06-13T09:24:15.782" v="28406"/>
          <ac:spMkLst>
            <pc:docMk/>
            <pc:sldMk cId="1289363917" sldId="347"/>
            <ac:spMk id="1176" creationId="{C33F3717-03CA-B44F-42E5-D9A855F11A0F}"/>
          </ac:spMkLst>
        </pc:spChg>
        <pc:spChg chg="mod">
          <ac:chgData name="ODL_User 1639903" userId="beaadaaf-4bcd-40b4-ac42-0636097ee0f4" providerId="ADAL" clId="{CD9C2353-0229-40E4-A9FC-9C41538FA32E}" dt="2025-06-13T09:24:15.782" v="28406"/>
          <ac:spMkLst>
            <pc:docMk/>
            <pc:sldMk cId="1289363917" sldId="347"/>
            <ac:spMk id="1179" creationId="{222CB002-03F7-E94B-C46C-FAF3A34FBD7D}"/>
          </ac:spMkLst>
        </pc:spChg>
        <pc:spChg chg="mod">
          <ac:chgData name="ODL_User 1639903" userId="beaadaaf-4bcd-40b4-ac42-0636097ee0f4" providerId="ADAL" clId="{CD9C2353-0229-40E4-A9FC-9C41538FA32E}" dt="2025-06-13T09:24:15.782" v="28406"/>
          <ac:spMkLst>
            <pc:docMk/>
            <pc:sldMk cId="1289363917" sldId="347"/>
            <ac:spMk id="1182" creationId="{CABCC5B8-0FDA-3550-C845-A4280E926037}"/>
          </ac:spMkLst>
        </pc:spChg>
        <pc:spChg chg="mod">
          <ac:chgData name="ODL_User 1639903" userId="beaadaaf-4bcd-40b4-ac42-0636097ee0f4" providerId="ADAL" clId="{CD9C2353-0229-40E4-A9FC-9C41538FA32E}" dt="2025-06-13T09:24:15.782" v="28406"/>
          <ac:spMkLst>
            <pc:docMk/>
            <pc:sldMk cId="1289363917" sldId="347"/>
            <ac:spMk id="1192" creationId="{29F71ED6-1431-AD05-A9E9-732DA63AA79E}"/>
          </ac:spMkLst>
        </pc:spChg>
        <pc:spChg chg="mod">
          <ac:chgData name="ODL_User 1639903" userId="beaadaaf-4bcd-40b4-ac42-0636097ee0f4" providerId="ADAL" clId="{CD9C2353-0229-40E4-A9FC-9C41538FA32E}" dt="2025-06-13T09:24:15.782" v="28406"/>
          <ac:spMkLst>
            <pc:docMk/>
            <pc:sldMk cId="1289363917" sldId="347"/>
            <ac:spMk id="1197" creationId="{3EFBB1EC-75E4-F34C-F9C7-6A0C3DE89CE0}"/>
          </ac:spMkLst>
        </pc:spChg>
        <pc:spChg chg="mod">
          <ac:chgData name="ODL_User 1639903" userId="beaadaaf-4bcd-40b4-ac42-0636097ee0f4" providerId="ADAL" clId="{CD9C2353-0229-40E4-A9FC-9C41538FA32E}" dt="2025-06-13T09:24:15.782" v="28406"/>
          <ac:spMkLst>
            <pc:docMk/>
            <pc:sldMk cId="1289363917" sldId="347"/>
            <ac:spMk id="1213" creationId="{292411B4-E867-331D-ADEF-1CFB7CFD1A7F}"/>
          </ac:spMkLst>
        </pc:spChg>
        <pc:spChg chg="mod">
          <ac:chgData name="ODL_User 1639903" userId="beaadaaf-4bcd-40b4-ac42-0636097ee0f4" providerId="ADAL" clId="{CD9C2353-0229-40E4-A9FC-9C41538FA32E}" dt="2025-06-13T09:24:42.577" v="28532"/>
          <ac:spMkLst>
            <pc:docMk/>
            <pc:sldMk cId="1289363917" sldId="347"/>
            <ac:spMk id="1233" creationId="{8D26800F-9E01-0F23-3109-119532C9562F}"/>
          </ac:spMkLst>
        </pc:spChg>
        <pc:spChg chg="mod">
          <ac:chgData name="ODL_User 1639903" userId="beaadaaf-4bcd-40b4-ac42-0636097ee0f4" providerId="ADAL" clId="{CD9C2353-0229-40E4-A9FC-9C41538FA32E}" dt="2025-06-13T09:24:42.577" v="28532"/>
          <ac:spMkLst>
            <pc:docMk/>
            <pc:sldMk cId="1289363917" sldId="347"/>
            <ac:spMk id="1235" creationId="{44BE023D-9EE7-BEAE-807F-C40C2285BD7F}"/>
          </ac:spMkLst>
        </pc:spChg>
        <pc:spChg chg="mod">
          <ac:chgData name="ODL_User 1639903" userId="beaadaaf-4bcd-40b4-ac42-0636097ee0f4" providerId="ADAL" clId="{CD9C2353-0229-40E4-A9FC-9C41538FA32E}" dt="2025-06-13T09:24:42.577" v="28532"/>
          <ac:spMkLst>
            <pc:docMk/>
            <pc:sldMk cId="1289363917" sldId="347"/>
            <ac:spMk id="1236" creationId="{82E3D6D4-C043-85BD-4643-3B86FC2206AE}"/>
          </ac:spMkLst>
        </pc:spChg>
        <pc:spChg chg="mod">
          <ac:chgData name="ODL_User 1639903" userId="beaadaaf-4bcd-40b4-ac42-0636097ee0f4" providerId="ADAL" clId="{CD9C2353-0229-40E4-A9FC-9C41538FA32E}" dt="2025-06-13T09:24:42.577" v="28532"/>
          <ac:spMkLst>
            <pc:docMk/>
            <pc:sldMk cId="1289363917" sldId="347"/>
            <ac:spMk id="1241" creationId="{ACD2FBC1-AAC3-369F-8E55-812E3325522D}"/>
          </ac:spMkLst>
        </pc:spChg>
        <pc:spChg chg="mod">
          <ac:chgData name="ODL_User 1639903" userId="beaadaaf-4bcd-40b4-ac42-0636097ee0f4" providerId="ADAL" clId="{CD9C2353-0229-40E4-A9FC-9C41538FA32E}" dt="2025-06-13T09:24:42.577" v="28532"/>
          <ac:spMkLst>
            <pc:docMk/>
            <pc:sldMk cId="1289363917" sldId="347"/>
            <ac:spMk id="1242" creationId="{49B09C94-4EEF-FB96-DFCD-22FC59178E6F}"/>
          </ac:spMkLst>
        </pc:spChg>
        <pc:spChg chg="mod">
          <ac:chgData name="ODL_User 1639903" userId="beaadaaf-4bcd-40b4-ac42-0636097ee0f4" providerId="ADAL" clId="{CD9C2353-0229-40E4-A9FC-9C41538FA32E}" dt="2025-06-13T09:24:42.577" v="28532"/>
          <ac:spMkLst>
            <pc:docMk/>
            <pc:sldMk cId="1289363917" sldId="347"/>
            <ac:spMk id="1245" creationId="{9936A5ED-7361-455A-1952-31A8F9F37E8A}"/>
          </ac:spMkLst>
        </pc:spChg>
        <pc:spChg chg="mod">
          <ac:chgData name="ODL_User 1639903" userId="beaadaaf-4bcd-40b4-ac42-0636097ee0f4" providerId="ADAL" clId="{CD9C2353-0229-40E4-A9FC-9C41538FA32E}" dt="2025-06-13T09:24:42.577" v="28532"/>
          <ac:spMkLst>
            <pc:docMk/>
            <pc:sldMk cId="1289363917" sldId="347"/>
            <ac:spMk id="1247" creationId="{F8C8026D-F909-97AC-4734-ED70B291E1B6}"/>
          </ac:spMkLst>
        </pc:spChg>
        <pc:spChg chg="mod">
          <ac:chgData name="ODL_User 1639903" userId="beaadaaf-4bcd-40b4-ac42-0636097ee0f4" providerId="ADAL" clId="{CD9C2353-0229-40E4-A9FC-9C41538FA32E}" dt="2025-06-13T09:24:42.577" v="28532"/>
          <ac:spMkLst>
            <pc:docMk/>
            <pc:sldMk cId="1289363917" sldId="347"/>
            <ac:spMk id="1249" creationId="{670D8BE5-E1A4-5EB7-C97A-3F881FBA8E62}"/>
          </ac:spMkLst>
        </pc:spChg>
        <pc:spChg chg="mod">
          <ac:chgData name="ODL_User 1639903" userId="beaadaaf-4bcd-40b4-ac42-0636097ee0f4" providerId="ADAL" clId="{CD9C2353-0229-40E4-A9FC-9C41538FA32E}" dt="2025-06-13T09:24:42.577" v="28532"/>
          <ac:spMkLst>
            <pc:docMk/>
            <pc:sldMk cId="1289363917" sldId="347"/>
            <ac:spMk id="1250" creationId="{91E70642-B802-6CE0-BB5A-168941109A64}"/>
          </ac:spMkLst>
        </pc:spChg>
        <pc:spChg chg="mod">
          <ac:chgData name="ODL_User 1639903" userId="beaadaaf-4bcd-40b4-ac42-0636097ee0f4" providerId="ADAL" clId="{CD9C2353-0229-40E4-A9FC-9C41538FA32E}" dt="2025-06-13T09:24:42.577" v="28532"/>
          <ac:spMkLst>
            <pc:docMk/>
            <pc:sldMk cId="1289363917" sldId="347"/>
            <ac:spMk id="1264" creationId="{57A086B6-45BD-80E8-9A82-375A869E349A}"/>
          </ac:spMkLst>
        </pc:spChg>
        <pc:grpChg chg="add del">
          <ac:chgData name="ODL_User 1639903" userId="beaadaaf-4bcd-40b4-ac42-0636097ee0f4" providerId="ADAL" clId="{CD9C2353-0229-40E4-A9FC-9C41538FA32E}" dt="2025-06-13T08:48:58.361" v="27623" actId="478"/>
          <ac:grpSpMkLst>
            <pc:docMk/>
            <pc:sldMk cId="1289363917" sldId="347"/>
            <ac:grpSpMk id="169" creationId="{8DD72977-73A5-0B41-F52C-B41C8AA205A2}"/>
          </ac:grpSpMkLst>
        </pc:grpChg>
        <pc:grpChg chg="mod ord">
          <ac:chgData name="ODL_User 1639903" userId="beaadaaf-4bcd-40b4-ac42-0636097ee0f4" providerId="ADAL" clId="{CD9C2353-0229-40E4-A9FC-9C41538FA32E}" dt="2025-06-13T08:54:06.917" v="27763" actId="1076"/>
          <ac:grpSpMkLst>
            <pc:docMk/>
            <pc:sldMk cId="1289363917" sldId="347"/>
            <ac:grpSpMk id="428" creationId="{70F5DC77-5F50-DA50-950F-753D669BEBDE}"/>
          </ac:grpSpMkLst>
        </pc:grpChg>
        <pc:grpChg chg="add mod">
          <ac:chgData name="ODL_User 1639903" userId="beaadaaf-4bcd-40b4-ac42-0636097ee0f4" providerId="ADAL" clId="{CD9C2353-0229-40E4-A9FC-9C41538FA32E}" dt="2025-06-13T09:15:56.157" v="28103" actId="1076"/>
          <ac:grpSpMkLst>
            <pc:docMk/>
            <pc:sldMk cId="1289363917" sldId="347"/>
            <ac:grpSpMk id="966" creationId="{A9D26CBD-1D19-F638-3E7F-1C0940A29748}"/>
          </ac:grpSpMkLst>
        </pc:grpChg>
        <pc:grpChg chg="mod">
          <ac:chgData name="ODL_User 1639903" userId="beaadaaf-4bcd-40b4-ac42-0636097ee0f4" providerId="ADAL" clId="{CD9C2353-0229-40E4-A9FC-9C41538FA32E}" dt="2025-06-13T09:24:19.516" v="28472" actId="1037"/>
          <ac:grpSpMkLst>
            <pc:docMk/>
            <pc:sldMk cId="1289363917" sldId="347"/>
            <ac:grpSpMk id="1121" creationId="{51FD72FC-0833-0D58-B186-CDB1ACD78C06}"/>
          </ac:grpSpMkLst>
        </pc:grpChg>
        <pc:grpChg chg="mod">
          <ac:chgData name="ODL_User 1639903" userId="beaadaaf-4bcd-40b4-ac42-0636097ee0f4" providerId="ADAL" clId="{CD9C2353-0229-40E4-A9FC-9C41538FA32E}" dt="2025-06-13T09:24:44.991" v="28568" actId="1038"/>
          <ac:grpSpMkLst>
            <pc:docMk/>
            <pc:sldMk cId="1289363917" sldId="347"/>
            <ac:grpSpMk id="1215" creationId="{AC8846B2-0C91-E469-DD1A-4A65561DA385}"/>
          </ac:grpSpMkLst>
        </pc:grpChg>
        <pc:picChg chg="add mod">
          <ac:chgData name="ODL_User 1639903" userId="beaadaaf-4bcd-40b4-ac42-0636097ee0f4" providerId="ADAL" clId="{CD9C2353-0229-40E4-A9FC-9C41538FA32E}" dt="2025-06-13T09:16:19.507" v="28178" actId="207"/>
          <ac:picMkLst>
            <pc:docMk/>
            <pc:sldMk cId="1289363917" sldId="347"/>
            <ac:picMk id="757" creationId="{E5D98FB9-16DE-FC11-5820-39F920DCFD4B}"/>
          </ac:picMkLst>
        </pc:picChg>
        <pc:picChg chg="add mod modCrop">
          <ac:chgData name="ODL_User 1639903" userId="beaadaaf-4bcd-40b4-ac42-0636097ee0f4" providerId="ADAL" clId="{CD9C2353-0229-40E4-A9FC-9C41538FA32E}" dt="2025-06-13T09:16:19.507" v="28178" actId="207"/>
          <ac:picMkLst>
            <pc:docMk/>
            <pc:sldMk cId="1289363917" sldId="347"/>
            <ac:picMk id="759" creationId="{A101C5C8-ECF6-8B64-C032-CDC573080D89}"/>
          </ac:picMkLst>
        </pc:picChg>
      </pc:sldChg>
      <pc:sldChg chg="addSp delSp modSp add mod">
        <pc:chgData name="ODL_User 1639903" userId="beaadaaf-4bcd-40b4-ac42-0636097ee0f4" providerId="ADAL" clId="{CD9C2353-0229-40E4-A9FC-9C41538FA32E}" dt="2025-06-13T09:27:56.343" v="28751" actId="1037"/>
        <pc:sldMkLst>
          <pc:docMk/>
          <pc:sldMk cId="375909408" sldId="348"/>
        </pc:sldMkLst>
        <pc:spChg chg="mod">
          <ac:chgData name="ODL_User 1639903" userId="beaadaaf-4bcd-40b4-ac42-0636097ee0f4" providerId="ADAL" clId="{CD9C2353-0229-40E4-A9FC-9C41538FA32E}" dt="2025-06-13T08:40:14.295" v="27165" actId="207"/>
          <ac:spMkLst>
            <pc:docMk/>
            <pc:sldMk cId="375909408" sldId="348"/>
            <ac:spMk id="4" creationId="{9FD6ECC2-8A7B-9D7B-4937-F5A5770E4660}"/>
          </ac:spMkLst>
        </pc:spChg>
        <pc:spChg chg="mod">
          <ac:chgData name="ODL_User 1639903" userId="beaadaaf-4bcd-40b4-ac42-0636097ee0f4" providerId="ADAL" clId="{CD9C2353-0229-40E4-A9FC-9C41538FA32E}" dt="2025-06-13T08:40:12.141" v="27164" actId="207"/>
          <ac:spMkLst>
            <pc:docMk/>
            <pc:sldMk cId="375909408" sldId="348"/>
            <ac:spMk id="5" creationId="{D71B53EA-8A18-B3BF-8C8C-068B5848A7C6}"/>
          </ac:spMkLst>
        </pc:spChg>
        <pc:spChg chg="mod">
          <ac:chgData name="ODL_User 1639903" userId="beaadaaf-4bcd-40b4-ac42-0636097ee0f4" providerId="ADAL" clId="{CD9C2353-0229-40E4-A9FC-9C41538FA32E}" dt="2025-06-13T08:53:30.291" v="27757" actId="1076"/>
          <ac:spMkLst>
            <pc:docMk/>
            <pc:sldMk cId="375909408" sldId="348"/>
            <ac:spMk id="6" creationId="{47470D31-5AE5-16CB-641C-337B2F1F6F38}"/>
          </ac:spMkLst>
        </pc:spChg>
        <pc:spChg chg="mod">
          <ac:chgData name="ODL_User 1639903" userId="beaadaaf-4bcd-40b4-ac42-0636097ee0f4" providerId="ADAL" clId="{CD9C2353-0229-40E4-A9FC-9C41538FA32E}" dt="2025-06-13T08:38:34.711" v="27142" actId="208"/>
          <ac:spMkLst>
            <pc:docMk/>
            <pc:sldMk cId="375909408" sldId="348"/>
            <ac:spMk id="8" creationId="{21CCEDBD-01D3-5C46-2ABA-71E52E1D2C5B}"/>
          </ac:spMkLst>
        </pc:spChg>
        <pc:spChg chg="add mod">
          <ac:chgData name="ODL_User 1639903" userId="beaadaaf-4bcd-40b4-ac42-0636097ee0f4" providerId="ADAL" clId="{CD9C2353-0229-40E4-A9FC-9C41538FA32E}" dt="2025-06-13T08:40:35.005" v="27311" actId="1037"/>
          <ac:spMkLst>
            <pc:docMk/>
            <pc:sldMk cId="375909408" sldId="348"/>
            <ac:spMk id="11" creationId="{BCBC2B81-D59E-08AF-13AC-D8A4ACE69B19}"/>
          </ac:spMkLst>
        </pc:spChg>
        <pc:spChg chg="add mod">
          <ac:chgData name="ODL_User 1639903" userId="beaadaaf-4bcd-40b4-ac42-0636097ee0f4" providerId="ADAL" clId="{CD9C2353-0229-40E4-A9FC-9C41538FA32E}" dt="2025-06-13T08:41:56.210" v="27399" actId="1037"/>
          <ac:spMkLst>
            <pc:docMk/>
            <pc:sldMk cId="375909408" sldId="348"/>
            <ac:spMk id="12" creationId="{6B0A43D1-C7EA-1CFF-4957-84C4A5C5E1B6}"/>
          </ac:spMkLst>
        </pc:spChg>
        <pc:spChg chg="add mod">
          <ac:chgData name="ODL_User 1639903" userId="beaadaaf-4bcd-40b4-ac42-0636097ee0f4" providerId="ADAL" clId="{CD9C2353-0229-40E4-A9FC-9C41538FA32E}" dt="2025-06-13T08:42:05.276" v="27461" actId="1038"/>
          <ac:spMkLst>
            <pc:docMk/>
            <pc:sldMk cId="375909408" sldId="348"/>
            <ac:spMk id="13" creationId="{53B3CDD5-5720-A126-DB0E-51B66197CA7E}"/>
          </ac:spMkLst>
        </pc:spChg>
        <pc:spChg chg="mod">
          <ac:chgData name="ODL_User 1639903" userId="beaadaaf-4bcd-40b4-ac42-0636097ee0f4" providerId="ADAL" clId="{CD9C2353-0229-40E4-A9FC-9C41538FA32E}" dt="2025-06-13T08:53:37.591" v="27758" actId="164"/>
          <ac:spMkLst>
            <pc:docMk/>
            <pc:sldMk cId="375909408" sldId="348"/>
            <ac:spMk id="64" creationId="{5A3438E5-1E59-4052-7DF8-FE5C76E445DA}"/>
          </ac:spMkLst>
        </pc:spChg>
        <pc:spChg chg="mod">
          <ac:chgData name="ODL_User 1639903" userId="beaadaaf-4bcd-40b4-ac42-0636097ee0f4" providerId="ADAL" clId="{CD9C2353-0229-40E4-A9FC-9C41538FA32E}" dt="2025-06-13T08:53:37.591" v="27758" actId="164"/>
          <ac:spMkLst>
            <pc:docMk/>
            <pc:sldMk cId="375909408" sldId="348"/>
            <ac:spMk id="66" creationId="{272B2847-F666-15C5-8816-784CE7976116}"/>
          </ac:spMkLst>
        </pc:spChg>
        <pc:spChg chg="mod">
          <ac:chgData name="ODL_User 1639903" userId="beaadaaf-4bcd-40b4-ac42-0636097ee0f4" providerId="ADAL" clId="{CD9C2353-0229-40E4-A9FC-9C41538FA32E}" dt="2025-06-13T08:53:37.591" v="27758" actId="164"/>
          <ac:spMkLst>
            <pc:docMk/>
            <pc:sldMk cId="375909408" sldId="348"/>
            <ac:spMk id="69" creationId="{D012BBA2-E0C5-1728-798C-AB4DC350A07F}"/>
          </ac:spMkLst>
        </pc:spChg>
        <pc:spChg chg="mod">
          <ac:chgData name="ODL_User 1639903" userId="beaadaaf-4bcd-40b4-ac42-0636097ee0f4" providerId="ADAL" clId="{CD9C2353-0229-40E4-A9FC-9C41538FA32E}" dt="2025-06-13T08:53:37.591" v="27758" actId="164"/>
          <ac:spMkLst>
            <pc:docMk/>
            <pc:sldMk cId="375909408" sldId="348"/>
            <ac:spMk id="70" creationId="{A0EEB994-EF63-F13C-82F1-061E66DB8096}"/>
          </ac:spMkLst>
        </pc:spChg>
        <pc:spChg chg="mod">
          <ac:chgData name="ODL_User 1639903" userId="beaadaaf-4bcd-40b4-ac42-0636097ee0f4" providerId="ADAL" clId="{CD9C2353-0229-40E4-A9FC-9C41538FA32E}" dt="2025-06-13T08:53:37.591" v="27758" actId="164"/>
          <ac:spMkLst>
            <pc:docMk/>
            <pc:sldMk cId="375909408" sldId="348"/>
            <ac:spMk id="78" creationId="{5F752B2B-86C7-ACCE-D737-0009EA8640F9}"/>
          </ac:spMkLst>
        </pc:spChg>
        <pc:spChg chg="mod">
          <ac:chgData name="ODL_User 1639903" userId="beaadaaf-4bcd-40b4-ac42-0636097ee0f4" providerId="ADAL" clId="{CD9C2353-0229-40E4-A9FC-9C41538FA32E}" dt="2025-06-13T09:20:55.081" v="28290" actId="207"/>
          <ac:spMkLst>
            <pc:docMk/>
            <pc:sldMk cId="375909408" sldId="348"/>
            <ac:spMk id="88" creationId="{0F815267-11C9-FF82-E5CB-07AE72E61EF4}"/>
          </ac:spMkLst>
        </pc:spChg>
        <pc:spChg chg="mod">
          <ac:chgData name="ODL_User 1639903" userId="beaadaaf-4bcd-40b4-ac42-0636097ee0f4" providerId="ADAL" clId="{CD9C2353-0229-40E4-A9FC-9C41538FA32E}" dt="2025-06-13T09:20:55.081" v="28290" actId="207"/>
          <ac:spMkLst>
            <pc:docMk/>
            <pc:sldMk cId="375909408" sldId="348"/>
            <ac:spMk id="90" creationId="{FB56F4DB-5038-2413-A328-52BE56D48CDD}"/>
          </ac:spMkLst>
        </pc:spChg>
        <pc:spChg chg="mod">
          <ac:chgData name="ODL_User 1639903" userId="beaadaaf-4bcd-40b4-ac42-0636097ee0f4" providerId="ADAL" clId="{CD9C2353-0229-40E4-A9FC-9C41538FA32E}" dt="2025-06-13T09:20:55.081" v="28290" actId="207"/>
          <ac:spMkLst>
            <pc:docMk/>
            <pc:sldMk cId="375909408" sldId="348"/>
            <ac:spMk id="92" creationId="{A1690E4C-9ADF-51E7-1986-918DCB33804B}"/>
          </ac:spMkLst>
        </pc:spChg>
        <pc:spChg chg="mod">
          <ac:chgData name="ODL_User 1639903" userId="beaadaaf-4bcd-40b4-ac42-0636097ee0f4" providerId="ADAL" clId="{CD9C2353-0229-40E4-A9FC-9C41538FA32E}" dt="2025-06-13T08:53:37.591" v="27758" actId="164"/>
          <ac:spMkLst>
            <pc:docMk/>
            <pc:sldMk cId="375909408" sldId="348"/>
            <ac:spMk id="93" creationId="{FCEF603E-2E55-F985-64FC-4FD80DBE0BDB}"/>
          </ac:spMkLst>
        </pc:spChg>
        <pc:spChg chg="mod">
          <ac:chgData name="ODL_User 1639903" userId="beaadaaf-4bcd-40b4-ac42-0636097ee0f4" providerId="ADAL" clId="{CD9C2353-0229-40E4-A9FC-9C41538FA32E}" dt="2025-06-13T08:53:37.591" v="27758" actId="164"/>
          <ac:spMkLst>
            <pc:docMk/>
            <pc:sldMk cId="375909408" sldId="348"/>
            <ac:spMk id="97" creationId="{1AE1F37C-22CD-94DB-FA4C-CDB6C7526F3D}"/>
          </ac:spMkLst>
        </pc:spChg>
        <pc:spChg chg="mod">
          <ac:chgData name="ODL_User 1639903" userId="beaadaaf-4bcd-40b4-ac42-0636097ee0f4" providerId="ADAL" clId="{CD9C2353-0229-40E4-A9FC-9C41538FA32E}" dt="2025-06-13T08:53:37.591" v="27758" actId="164"/>
          <ac:spMkLst>
            <pc:docMk/>
            <pc:sldMk cId="375909408" sldId="348"/>
            <ac:spMk id="98" creationId="{325197E5-E322-ED07-1A57-2DFB965F4A28}"/>
          </ac:spMkLst>
        </pc:spChg>
        <pc:spChg chg="mod">
          <ac:chgData name="ODL_User 1639903" userId="beaadaaf-4bcd-40b4-ac42-0636097ee0f4" providerId="ADAL" clId="{CD9C2353-0229-40E4-A9FC-9C41538FA32E}" dt="2025-06-13T08:53:37.591" v="27758" actId="164"/>
          <ac:spMkLst>
            <pc:docMk/>
            <pc:sldMk cId="375909408" sldId="348"/>
            <ac:spMk id="172" creationId="{49C5B894-1357-6587-AD21-F58CF990955D}"/>
          </ac:spMkLst>
        </pc:spChg>
        <pc:spChg chg="mod">
          <ac:chgData name="ODL_User 1639903" userId="beaadaaf-4bcd-40b4-ac42-0636097ee0f4" providerId="ADAL" clId="{CD9C2353-0229-40E4-A9FC-9C41538FA32E}" dt="2025-06-13T08:51:44.110" v="27697" actId="27803"/>
          <ac:spMkLst>
            <pc:docMk/>
            <pc:sldMk cId="375909408" sldId="348"/>
            <ac:spMk id="178" creationId="{92E65C10-45FC-D595-C588-F056D947F38E}"/>
          </ac:spMkLst>
        </pc:spChg>
        <pc:spChg chg="add del mod">
          <ac:chgData name="ODL_User 1639903" userId="beaadaaf-4bcd-40b4-ac42-0636097ee0f4" providerId="ADAL" clId="{CD9C2353-0229-40E4-A9FC-9C41538FA32E}" dt="2025-06-13T08:52:48.177" v="27746" actId="208"/>
          <ac:spMkLst>
            <pc:docMk/>
            <pc:sldMk cId="375909408" sldId="348"/>
            <ac:spMk id="181" creationId="{88500004-419F-2923-0C8C-45133694C7D9}"/>
          </ac:spMkLst>
        </pc:spChg>
        <pc:spChg chg="mod">
          <ac:chgData name="ODL_User 1639903" userId="beaadaaf-4bcd-40b4-ac42-0636097ee0f4" providerId="ADAL" clId="{CD9C2353-0229-40E4-A9FC-9C41538FA32E}" dt="2025-06-13T09:21:05.679" v="28294" actId="207"/>
          <ac:spMkLst>
            <pc:docMk/>
            <pc:sldMk cId="375909408" sldId="348"/>
            <ac:spMk id="199" creationId="{CD03C626-BFE7-73AE-6B63-39A04CC554D2}"/>
          </ac:spMkLst>
        </pc:spChg>
        <pc:spChg chg="mod">
          <ac:chgData name="ODL_User 1639903" userId="beaadaaf-4bcd-40b4-ac42-0636097ee0f4" providerId="ADAL" clId="{CD9C2353-0229-40E4-A9FC-9C41538FA32E}" dt="2025-06-13T09:21:04.340" v="28291" actId="207"/>
          <ac:spMkLst>
            <pc:docMk/>
            <pc:sldMk cId="375909408" sldId="348"/>
            <ac:spMk id="209" creationId="{800C9A03-8A0D-2D4C-8D63-E42ACE90E5EC}"/>
          </ac:spMkLst>
        </pc:spChg>
        <pc:spChg chg="mod">
          <ac:chgData name="ODL_User 1639903" userId="beaadaaf-4bcd-40b4-ac42-0636097ee0f4" providerId="ADAL" clId="{CD9C2353-0229-40E4-A9FC-9C41538FA32E}" dt="2025-06-13T09:19:46.020" v="28278" actId="20577"/>
          <ac:spMkLst>
            <pc:docMk/>
            <pc:sldMk cId="375909408" sldId="348"/>
            <ac:spMk id="370" creationId="{8695995D-90A5-0318-6D73-6FDCD576A0C4}"/>
          </ac:spMkLst>
        </pc:spChg>
        <pc:spChg chg="mod">
          <ac:chgData name="ODL_User 1639903" userId="beaadaaf-4bcd-40b4-ac42-0636097ee0f4" providerId="ADAL" clId="{CD9C2353-0229-40E4-A9FC-9C41538FA32E}" dt="2025-06-13T09:17:20.766" v="28182" actId="207"/>
          <ac:spMkLst>
            <pc:docMk/>
            <pc:sldMk cId="375909408" sldId="348"/>
            <ac:spMk id="441" creationId="{CBF81932-E3D6-2B74-4A15-4083FFA4C1D0}"/>
          </ac:spMkLst>
        </pc:spChg>
        <pc:spChg chg="mod">
          <ac:chgData name="ODL_User 1639903" userId="beaadaaf-4bcd-40b4-ac42-0636097ee0f4" providerId="ADAL" clId="{CD9C2353-0229-40E4-A9FC-9C41538FA32E}" dt="2025-06-13T09:17:20.766" v="28182" actId="207"/>
          <ac:spMkLst>
            <pc:docMk/>
            <pc:sldMk cId="375909408" sldId="348"/>
            <ac:spMk id="442" creationId="{AACF4F71-9512-EDEB-CB3F-FD0BA753FDB1}"/>
          </ac:spMkLst>
        </pc:spChg>
        <pc:spChg chg="mod">
          <ac:chgData name="ODL_User 1639903" userId="beaadaaf-4bcd-40b4-ac42-0636097ee0f4" providerId="ADAL" clId="{CD9C2353-0229-40E4-A9FC-9C41538FA32E}" dt="2025-06-13T09:17:55.253" v="28191" actId="1582"/>
          <ac:spMkLst>
            <pc:docMk/>
            <pc:sldMk cId="375909408" sldId="348"/>
            <ac:spMk id="443" creationId="{C7137CEF-1A6C-F2B8-5163-605F08BAA094}"/>
          </ac:spMkLst>
        </pc:spChg>
        <pc:spChg chg="mod">
          <ac:chgData name="ODL_User 1639903" userId="beaadaaf-4bcd-40b4-ac42-0636097ee0f4" providerId="ADAL" clId="{CD9C2353-0229-40E4-A9FC-9C41538FA32E}" dt="2025-06-13T09:18:11.741" v="28195" actId="207"/>
          <ac:spMkLst>
            <pc:docMk/>
            <pc:sldMk cId="375909408" sldId="348"/>
            <ac:spMk id="446" creationId="{CD24AE15-80A4-1853-97ED-2769ADFA296F}"/>
          </ac:spMkLst>
        </pc:spChg>
        <pc:spChg chg="mod">
          <ac:chgData name="ODL_User 1639903" userId="beaadaaf-4bcd-40b4-ac42-0636097ee0f4" providerId="ADAL" clId="{CD9C2353-0229-40E4-A9FC-9C41538FA32E}" dt="2025-06-13T09:18:11.741" v="28195" actId="207"/>
          <ac:spMkLst>
            <pc:docMk/>
            <pc:sldMk cId="375909408" sldId="348"/>
            <ac:spMk id="449" creationId="{B7E2A859-C337-5740-A6CB-F829E7D2BBAD}"/>
          </ac:spMkLst>
        </pc:spChg>
        <pc:spChg chg="mod">
          <ac:chgData name="ODL_User 1639903" userId="beaadaaf-4bcd-40b4-ac42-0636097ee0f4" providerId="ADAL" clId="{CD9C2353-0229-40E4-A9FC-9C41538FA32E}" dt="2025-06-13T09:18:11.741" v="28195" actId="207"/>
          <ac:spMkLst>
            <pc:docMk/>
            <pc:sldMk cId="375909408" sldId="348"/>
            <ac:spMk id="455" creationId="{AB56BFDE-2F2C-0460-785F-BFB5889292BE}"/>
          </ac:spMkLst>
        </pc:spChg>
        <pc:spChg chg="mod">
          <ac:chgData name="ODL_User 1639903" userId="beaadaaf-4bcd-40b4-ac42-0636097ee0f4" providerId="ADAL" clId="{CD9C2353-0229-40E4-A9FC-9C41538FA32E}" dt="2025-06-13T09:18:11.741" v="28195" actId="207"/>
          <ac:spMkLst>
            <pc:docMk/>
            <pc:sldMk cId="375909408" sldId="348"/>
            <ac:spMk id="458" creationId="{91E4F442-B2C1-723B-335A-2EDB1B477848}"/>
          </ac:spMkLst>
        </pc:spChg>
        <pc:spChg chg="mod">
          <ac:chgData name="ODL_User 1639903" userId="beaadaaf-4bcd-40b4-ac42-0636097ee0f4" providerId="ADAL" clId="{CD9C2353-0229-40E4-A9FC-9C41538FA32E}" dt="2025-06-13T09:18:11.741" v="28195" actId="207"/>
          <ac:spMkLst>
            <pc:docMk/>
            <pc:sldMk cId="375909408" sldId="348"/>
            <ac:spMk id="469" creationId="{136D99A8-9404-F2EE-B3C7-8881F1175C57}"/>
          </ac:spMkLst>
        </pc:spChg>
        <pc:spChg chg="mod">
          <ac:chgData name="ODL_User 1639903" userId="beaadaaf-4bcd-40b4-ac42-0636097ee0f4" providerId="ADAL" clId="{CD9C2353-0229-40E4-A9FC-9C41538FA32E}" dt="2025-06-13T09:18:11.741" v="28195" actId="207"/>
          <ac:spMkLst>
            <pc:docMk/>
            <pc:sldMk cId="375909408" sldId="348"/>
            <ac:spMk id="473" creationId="{14B90951-B1F8-42FF-134B-3A147C04C0BD}"/>
          </ac:spMkLst>
        </pc:spChg>
        <pc:spChg chg="mod">
          <ac:chgData name="ODL_User 1639903" userId="beaadaaf-4bcd-40b4-ac42-0636097ee0f4" providerId="ADAL" clId="{CD9C2353-0229-40E4-A9FC-9C41538FA32E}" dt="2025-06-13T09:18:11.741" v="28195" actId="207"/>
          <ac:spMkLst>
            <pc:docMk/>
            <pc:sldMk cId="375909408" sldId="348"/>
            <ac:spMk id="474" creationId="{E5B057C7-3243-25D6-9C8C-B5FE5DFB798F}"/>
          </ac:spMkLst>
        </pc:spChg>
        <pc:spChg chg="mod">
          <ac:chgData name="ODL_User 1639903" userId="beaadaaf-4bcd-40b4-ac42-0636097ee0f4" providerId="ADAL" clId="{CD9C2353-0229-40E4-A9FC-9C41538FA32E}" dt="2025-06-13T09:18:11.741" v="28195" actId="207"/>
          <ac:spMkLst>
            <pc:docMk/>
            <pc:sldMk cId="375909408" sldId="348"/>
            <ac:spMk id="477" creationId="{8F8AC2BE-F4AD-B198-931F-4DBB2E55A4EE}"/>
          </ac:spMkLst>
        </pc:spChg>
        <pc:spChg chg="mod">
          <ac:chgData name="ODL_User 1639903" userId="beaadaaf-4bcd-40b4-ac42-0636097ee0f4" providerId="ADAL" clId="{CD9C2353-0229-40E4-A9FC-9C41538FA32E}" dt="2025-06-13T09:18:11.741" v="28195" actId="207"/>
          <ac:spMkLst>
            <pc:docMk/>
            <pc:sldMk cId="375909408" sldId="348"/>
            <ac:spMk id="478" creationId="{4F13A7DF-CA72-C47C-0384-D42D6A89184C}"/>
          </ac:spMkLst>
        </pc:spChg>
        <pc:spChg chg="mod">
          <ac:chgData name="ODL_User 1639903" userId="beaadaaf-4bcd-40b4-ac42-0636097ee0f4" providerId="ADAL" clId="{CD9C2353-0229-40E4-A9FC-9C41538FA32E}" dt="2025-06-13T09:18:11.741" v="28195" actId="207"/>
          <ac:spMkLst>
            <pc:docMk/>
            <pc:sldMk cId="375909408" sldId="348"/>
            <ac:spMk id="486" creationId="{80C2F3C1-6FCC-1103-DA7E-0C70D2FA38A9}"/>
          </ac:spMkLst>
        </pc:spChg>
        <pc:spChg chg="mod">
          <ac:chgData name="ODL_User 1639903" userId="beaadaaf-4bcd-40b4-ac42-0636097ee0f4" providerId="ADAL" clId="{CD9C2353-0229-40E4-A9FC-9C41538FA32E}" dt="2025-06-13T09:24:13.487" v="28405"/>
          <ac:spMkLst>
            <pc:docMk/>
            <pc:sldMk cId="375909408" sldId="348"/>
            <ac:spMk id="511" creationId="{CACC7528-DF91-EBAF-6354-84386BA87C5A}"/>
          </ac:spMkLst>
        </pc:spChg>
        <pc:spChg chg="mod">
          <ac:chgData name="ODL_User 1639903" userId="beaadaaf-4bcd-40b4-ac42-0636097ee0f4" providerId="ADAL" clId="{CD9C2353-0229-40E4-A9FC-9C41538FA32E}" dt="2025-06-13T09:24:13.487" v="28405"/>
          <ac:spMkLst>
            <pc:docMk/>
            <pc:sldMk cId="375909408" sldId="348"/>
            <ac:spMk id="515" creationId="{1988B006-E410-FE6E-7759-BD8531B51E2A}"/>
          </ac:spMkLst>
        </pc:spChg>
        <pc:spChg chg="mod">
          <ac:chgData name="ODL_User 1639903" userId="beaadaaf-4bcd-40b4-ac42-0636097ee0f4" providerId="ADAL" clId="{CD9C2353-0229-40E4-A9FC-9C41538FA32E}" dt="2025-06-13T09:24:13.487" v="28405"/>
          <ac:spMkLst>
            <pc:docMk/>
            <pc:sldMk cId="375909408" sldId="348"/>
            <ac:spMk id="538" creationId="{1CF19837-0496-BDE0-A36C-5D896FC0889D}"/>
          </ac:spMkLst>
        </pc:spChg>
        <pc:spChg chg="mod">
          <ac:chgData name="ODL_User 1639903" userId="beaadaaf-4bcd-40b4-ac42-0636097ee0f4" providerId="ADAL" clId="{CD9C2353-0229-40E4-A9FC-9C41538FA32E}" dt="2025-06-13T09:24:13.487" v="28405"/>
          <ac:spMkLst>
            <pc:docMk/>
            <pc:sldMk cId="375909408" sldId="348"/>
            <ac:spMk id="562" creationId="{4BD0709C-8367-6F67-B581-9793B3B0B8B8}"/>
          </ac:spMkLst>
        </pc:spChg>
        <pc:spChg chg="mod">
          <ac:chgData name="ODL_User 1639903" userId="beaadaaf-4bcd-40b4-ac42-0636097ee0f4" providerId="ADAL" clId="{CD9C2353-0229-40E4-A9FC-9C41538FA32E}" dt="2025-06-13T09:24:13.487" v="28405"/>
          <ac:spMkLst>
            <pc:docMk/>
            <pc:sldMk cId="375909408" sldId="348"/>
            <ac:spMk id="564" creationId="{4D6E6A51-569D-805B-2578-8EECC7DDE09B}"/>
          </ac:spMkLst>
        </pc:spChg>
        <pc:spChg chg="mod">
          <ac:chgData name="ODL_User 1639903" userId="beaadaaf-4bcd-40b4-ac42-0636097ee0f4" providerId="ADAL" clId="{CD9C2353-0229-40E4-A9FC-9C41538FA32E}" dt="2025-06-13T09:24:13.487" v="28405"/>
          <ac:spMkLst>
            <pc:docMk/>
            <pc:sldMk cId="375909408" sldId="348"/>
            <ac:spMk id="576" creationId="{34FDCABF-D352-3A29-AA4A-2F50D6979617}"/>
          </ac:spMkLst>
        </pc:spChg>
        <pc:spChg chg="mod">
          <ac:chgData name="ODL_User 1639903" userId="beaadaaf-4bcd-40b4-ac42-0636097ee0f4" providerId="ADAL" clId="{CD9C2353-0229-40E4-A9FC-9C41538FA32E}" dt="2025-06-13T09:24:13.487" v="28405"/>
          <ac:spMkLst>
            <pc:docMk/>
            <pc:sldMk cId="375909408" sldId="348"/>
            <ac:spMk id="593" creationId="{EFC2BD9D-E7B8-34E1-9496-D4728584E8C9}"/>
          </ac:spMkLst>
        </pc:spChg>
        <pc:spChg chg="mod">
          <ac:chgData name="ODL_User 1639903" userId="beaadaaf-4bcd-40b4-ac42-0636097ee0f4" providerId="ADAL" clId="{CD9C2353-0229-40E4-A9FC-9C41538FA32E}" dt="2025-06-13T09:24:13.487" v="28405"/>
          <ac:spMkLst>
            <pc:docMk/>
            <pc:sldMk cId="375909408" sldId="348"/>
            <ac:spMk id="619" creationId="{8D10F4CC-9F1A-3D61-0F4A-8886E92056AD}"/>
          </ac:spMkLst>
        </pc:spChg>
        <pc:spChg chg="mod">
          <ac:chgData name="ODL_User 1639903" userId="beaadaaf-4bcd-40b4-ac42-0636097ee0f4" providerId="ADAL" clId="{CD9C2353-0229-40E4-A9FC-9C41538FA32E}" dt="2025-06-13T09:24:13.487" v="28405"/>
          <ac:spMkLst>
            <pc:docMk/>
            <pc:sldMk cId="375909408" sldId="348"/>
            <ac:spMk id="620" creationId="{D683091D-EE8D-A776-030E-1492AE10242F}"/>
          </ac:spMkLst>
        </pc:spChg>
        <pc:spChg chg="mod">
          <ac:chgData name="ODL_User 1639903" userId="beaadaaf-4bcd-40b4-ac42-0636097ee0f4" providerId="ADAL" clId="{CD9C2353-0229-40E4-A9FC-9C41538FA32E}" dt="2025-06-13T09:24:13.487" v="28405"/>
          <ac:spMkLst>
            <pc:docMk/>
            <pc:sldMk cId="375909408" sldId="348"/>
            <ac:spMk id="626" creationId="{A5F6A464-0DC3-00F3-1069-4724D0CD126D}"/>
          </ac:spMkLst>
        </pc:spChg>
        <pc:spChg chg="add mod">
          <ac:chgData name="ODL_User 1639903" userId="beaadaaf-4bcd-40b4-ac42-0636097ee0f4" providerId="ADAL" clId="{CD9C2353-0229-40E4-A9FC-9C41538FA32E}" dt="2025-06-13T09:27:56.343" v="28751" actId="1037"/>
          <ac:spMkLst>
            <pc:docMk/>
            <pc:sldMk cId="375909408" sldId="348"/>
            <ac:spMk id="630" creationId="{82EB6206-E5A2-4BC1-EA21-14B808AE00A0}"/>
          </ac:spMkLst>
        </pc:spChg>
        <pc:grpChg chg="mod">
          <ac:chgData name="ODL_User 1639903" userId="beaadaaf-4bcd-40b4-ac42-0636097ee0f4" providerId="ADAL" clId="{CD9C2353-0229-40E4-A9FC-9C41538FA32E}" dt="2025-06-13T08:53:42.062" v="27759" actId="1076"/>
          <ac:grpSpMkLst>
            <pc:docMk/>
            <pc:sldMk cId="375909408" sldId="348"/>
            <ac:grpSpMk id="436" creationId="{3A0F7FE9-A04C-D1F1-55F3-2705CD56FA5E}"/>
          </ac:grpSpMkLst>
        </pc:grpChg>
        <pc:grpChg chg="add mod">
          <ac:chgData name="ODL_User 1639903" userId="beaadaaf-4bcd-40b4-ac42-0636097ee0f4" providerId="ADAL" clId="{CD9C2353-0229-40E4-A9FC-9C41538FA32E}" dt="2025-06-13T09:16:36.283" v="28179"/>
          <ac:grpSpMkLst>
            <pc:docMk/>
            <pc:sldMk cId="375909408" sldId="348"/>
            <ac:grpSpMk id="437" creationId="{147D0EE1-2003-3F51-0271-A7AE31860BDB}"/>
          </ac:grpSpMkLst>
        </pc:grpChg>
        <pc:grpChg chg="add mod">
          <ac:chgData name="ODL_User 1639903" userId="beaadaaf-4bcd-40b4-ac42-0636097ee0f4" providerId="ADAL" clId="{CD9C2353-0229-40E4-A9FC-9C41538FA32E}" dt="2025-06-13T09:24:40.402" v="28531" actId="164"/>
          <ac:grpSpMkLst>
            <pc:docMk/>
            <pc:sldMk cId="375909408" sldId="348"/>
            <ac:grpSpMk id="440" creationId="{31D8A019-6B78-A74A-EAF3-959692690B41}"/>
          </ac:grpSpMkLst>
        </pc:grpChg>
        <pc:grpChg chg="mod">
          <ac:chgData name="ODL_User 1639903" userId="beaadaaf-4bcd-40b4-ac42-0636097ee0f4" providerId="ADAL" clId="{CD9C2353-0229-40E4-A9FC-9C41538FA32E}" dt="2025-06-13T09:24:40.402" v="28531" actId="164"/>
          <ac:grpSpMkLst>
            <pc:docMk/>
            <pc:sldMk cId="375909408" sldId="348"/>
            <ac:grpSpMk id="444" creationId="{BE8E75AB-204C-F903-5915-C878F2CC4C1C}"/>
          </ac:grpSpMkLst>
        </pc:grpChg>
        <pc:grpChg chg="add mod">
          <ac:chgData name="ODL_User 1639903" userId="beaadaaf-4bcd-40b4-ac42-0636097ee0f4" providerId="ADAL" clId="{CD9C2353-0229-40E4-A9FC-9C41538FA32E}" dt="2025-06-13T09:24:40.402" v="28531" actId="164"/>
          <ac:grpSpMkLst>
            <pc:docMk/>
            <pc:sldMk cId="375909408" sldId="348"/>
            <ac:grpSpMk id="629" creationId="{5E9859E9-E741-A01C-A8B5-A1074505B782}"/>
          </ac:grpSpMkLst>
        </pc:grpChg>
        <pc:picChg chg="mod">
          <ac:chgData name="ODL_User 1639903" userId="beaadaaf-4bcd-40b4-ac42-0636097ee0f4" providerId="ADAL" clId="{CD9C2353-0229-40E4-A9FC-9C41538FA32E}" dt="2025-06-13T09:16:36.283" v="28179"/>
          <ac:picMkLst>
            <pc:docMk/>
            <pc:sldMk cId="375909408" sldId="348"/>
            <ac:picMk id="438" creationId="{1A0B400D-5FEF-3057-9189-072088D54580}"/>
          </ac:picMkLst>
        </pc:picChg>
        <pc:picChg chg="mod">
          <ac:chgData name="ODL_User 1639903" userId="beaadaaf-4bcd-40b4-ac42-0636097ee0f4" providerId="ADAL" clId="{CD9C2353-0229-40E4-A9FC-9C41538FA32E}" dt="2025-06-13T09:16:36.283" v="28179"/>
          <ac:picMkLst>
            <pc:docMk/>
            <pc:sldMk cId="375909408" sldId="348"/>
            <ac:picMk id="439" creationId="{5CB1FC6A-2058-964A-056C-7F6C85DAE013}"/>
          </ac:picMkLst>
        </pc:picChg>
        <pc:picChg chg="add mod">
          <ac:chgData name="ODL_User 1639903" userId="beaadaaf-4bcd-40b4-ac42-0636097ee0f4" providerId="ADAL" clId="{CD9C2353-0229-40E4-A9FC-9C41538FA32E}" dt="2025-06-13T09:24:40.402" v="28531" actId="164"/>
          <ac:picMkLst>
            <pc:docMk/>
            <pc:sldMk cId="375909408" sldId="348"/>
            <ac:picMk id="487" creationId="{631D005E-3C14-4877-B898-8175EE5A5C3D}"/>
          </ac:picMkLst>
        </pc:picChg>
        <pc:picChg chg="add mod">
          <ac:chgData name="ODL_User 1639903" userId="beaadaaf-4bcd-40b4-ac42-0636097ee0f4" providerId="ADAL" clId="{CD9C2353-0229-40E4-A9FC-9C41538FA32E}" dt="2025-06-13T09:24:40.402" v="28531" actId="164"/>
          <ac:picMkLst>
            <pc:docMk/>
            <pc:sldMk cId="375909408" sldId="348"/>
            <ac:picMk id="488" creationId="{0D8CCE4E-8A97-3D60-8BAA-C9EEEA853DDC}"/>
          </ac:picMkLst>
        </pc:picChg>
        <pc:picChg chg="add mod">
          <ac:chgData name="ODL_User 1639903" userId="beaadaaf-4bcd-40b4-ac42-0636097ee0f4" providerId="ADAL" clId="{CD9C2353-0229-40E4-A9FC-9C41538FA32E}" dt="2025-06-13T09:24:27.785" v="28530" actId="1037"/>
          <ac:picMkLst>
            <pc:docMk/>
            <pc:sldMk cId="375909408" sldId="348"/>
            <ac:picMk id="628" creationId="{63A24F90-5C23-0861-07E5-538D08EA8BDF}"/>
          </ac:picMkLst>
        </pc:picChg>
      </pc:sldChg>
      <pc:sldChg chg="addSp delSp modSp add mod">
        <pc:chgData name="ODL_User 1639903" userId="beaadaaf-4bcd-40b4-ac42-0636097ee0f4" providerId="ADAL" clId="{CD9C2353-0229-40E4-A9FC-9C41538FA32E}" dt="2025-06-13T09:39:49.538" v="29116" actId="1037"/>
        <pc:sldMkLst>
          <pc:docMk/>
          <pc:sldMk cId="2444048686" sldId="349"/>
        </pc:sldMkLst>
        <pc:spChg chg="add mod">
          <ac:chgData name="ODL_User 1639903" userId="beaadaaf-4bcd-40b4-ac42-0636097ee0f4" providerId="ADAL" clId="{CD9C2353-0229-40E4-A9FC-9C41538FA32E}" dt="2025-06-13T08:41:51.350" v="27358" actId="1076"/>
          <ac:spMkLst>
            <pc:docMk/>
            <pc:sldMk cId="2444048686" sldId="349"/>
            <ac:spMk id="3" creationId="{BF5F9A00-627B-2FDF-30F4-FC2B10B03FA7}"/>
          </ac:spMkLst>
        </pc:spChg>
        <pc:spChg chg="mod">
          <ac:chgData name="ODL_User 1639903" userId="beaadaaf-4bcd-40b4-ac42-0636097ee0f4" providerId="ADAL" clId="{CD9C2353-0229-40E4-A9FC-9C41538FA32E}" dt="2025-06-13T08:41:08.320" v="27325" actId="207"/>
          <ac:spMkLst>
            <pc:docMk/>
            <pc:sldMk cId="2444048686" sldId="349"/>
            <ac:spMk id="4" creationId="{EBC1FE53-0583-477A-143C-440BFFA492AD}"/>
          </ac:spMkLst>
        </pc:spChg>
        <pc:spChg chg="mod">
          <ac:chgData name="ODL_User 1639903" userId="beaadaaf-4bcd-40b4-ac42-0636097ee0f4" providerId="ADAL" clId="{CD9C2353-0229-40E4-A9FC-9C41538FA32E}" dt="2025-06-13T08:41:05.201" v="27324" actId="208"/>
          <ac:spMkLst>
            <pc:docMk/>
            <pc:sldMk cId="2444048686" sldId="349"/>
            <ac:spMk id="8" creationId="{482479E7-EDEF-5F2B-2EC2-C1B015DC5C6C}"/>
          </ac:spMkLst>
        </pc:spChg>
        <pc:spChg chg="add mod">
          <ac:chgData name="ODL_User 1639903" userId="beaadaaf-4bcd-40b4-ac42-0636097ee0f4" providerId="ADAL" clId="{CD9C2353-0229-40E4-A9FC-9C41538FA32E}" dt="2025-06-13T08:42:10.945" v="27501" actId="1036"/>
          <ac:spMkLst>
            <pc:docMk/>
            <pc:sldMk cId="2444048686" sldId="349"/>
            <ac:spMk id="10" creationId="{3C12A63B-34C1-9FBA-107F-0E5033B4F65C}"/>
          </ac:spMkLst>
        </pc:spChg>
        <pc:spChg chg="mod">
          <ac:chgData name="ODL_User 1639903" userId="beaadaaf-4bcd-40b4-ac42-0636097ee0f4" providerId="ADAL" clId="{CD9C2353-0229-40E4-A9FC-9C41538FA32E}" dt="2025-06-13T09:27:44.119" v="28664" actId="1076"/>
          <ac:spMkLst>
            <pc:docMk/>
            <pc:sldMk cId="2444048686" sldId="349"/>
            <ac:spMk id="11" creationId="{E2C9402B-5AD4-E073-E312-A67CCD396190}"/>
          </ac:spMkLst>
        </pc:spChg>
        <pc:spChg chg="mod">
          <ac:chgData name="ODL_User 1639903" userId="beaadaaf-4bcd-40b4-ac42-0636097ee0f4" providerId="ADAL" clId="{CD9C2353-0229-40E4-A9FC-9C41538FA32E}" dt="2025-06-13T09:24:21.102" v="28473"/>
          <ac:spMkLst>
            <pc:docMk/>
            <pc:sldMk cId="2444048686" sldId="349"/>
            <ac:spMk id="18" creationId="{A854387F-A74E-BFA9-F7F7-60F23EF4F68F}"/>
          </ac:spMkLst>
        </pc:spChg>
        <pc:spChg chg="mod">
          <ac:chgData name="ODL_User 1639903" userId="beaadaaf-4bcd-40b4-ac42-0636097ee0f4" providerId="ADAL" clId="{CD9C2353-0229-40E4-A9FC-9C41538FA32E}" dt="2025-06-13T09:24:21.102" v="28473"/>
          <ac:spMkLst>
            <pc:docMk/>
            <pc:sldMk cId="2444048686" sldId="349"/>
            <ac:spMk id="64" creationId="{DCFD4540-9330-D167-15CA-9FEA6A79C899}"/>
          </ac:spMkLst>
        </pc:spChg>
        <pc:spChg chg="mod">
          <ac:chgData name="ODL_User 1639903" userId="beaadaaf-4bcd-40b4-ac42-0636097ee0f4" providerId="ADAL" clId="{CD9C2353-0229-40E4-A9FC-9C41538FA32E}" dt="2025-06-13T09:24:21.102" v="28473"/>
          <ac:spMkLst>
            <pc:docMk/>
            <pc:sldMk cId="2444048686" sldId="349"/>
            <ac:spMk id="77" creationId="{1777FD68-9EF7-6FCC-5A0B-D568ECA911D7}"/>
          </ac:spMkLst>
        </pc:spChg>
        <pc:spChg chg="mod">
          <ac:chgData name="ODL_User 1639903" userId="beaadaaf-4bcd-40b4-ac42-0636097ee0f4" providerId="ADAL" clId="{CD9C2353-0229-40E4-A9FC-9C41538FA32E}" dt="2025-06-13T09:24:21.102" v="28473"/>
          <ac:spMkLst>
            <pc:docMk/>
            <pc:sldMk cId="2444048686" sldId="349"/>
            <ac:spMk id="83" creationId="{EBCA121B-3D55-FBA8-4A1D-A1AAF84313AB}"/>
          </ac:spMkLst>
        </pc:spChg>
        <pc:spChg chg="mod">
          <ac:chgData name="ODL_User 1639903" userId="beaadaaf-4bcd-40b4-ac42-0636097ee0f4" providerId="ADAL" clId="{CD9C2353-0229-40E4-A9FC-9C41538FA32E}" dt="2025-06-13T09:24:21.102" v="28473"/>
          <ac:spMkLst>
            <pc:docMk/>
            <pc:sldMk cId="2444048686" sldId="349"/>
            <ac:spMk id="96" creationId="{27826F8F-E83C-1A65-C4F5-66A55568BA90}"/>
          </ac:spMkLst>
        </pc:spChg>
        <pc:spChg chg="mod">
          <ac:chgData name="ODL_User 1639903" userId="beaadaaf-4bcd-40b4-ac42-0636097ee0f4" providerId="ADAL" clId="{CD9C2353-0229-40E4-A9FC-9C41538FA32E}" dt="2025-06-13T09:24:21.102" v="28473"/>
          <ac:spMkLst>
            <pc:docMk/>
            <pc:sldMk cId="2444048686" sldId="349"/>
            <ac:spMk id="97" creationId="{1EB7BCBA-DA7A-7D18-7613-B9A17E5264EE}"/>
          </ac:spMkLst>
        </pc:spChg>
        <pc:spChg chg="mod">
          <ac:chgData name="ODL_User 1639903" userId="beaadaaf-4bcd-40b4-ac42-0636097ee0f4" providerId="ADAL" clId="{CD9C2353-0229-40E4-A9FC-9C41538FA32E}" dt="2025-06-13T09:24:21.102" v="28473"/>
          <ac:spMkLst>
            <pc:docMk/>
            <pc:sldMk cId="2444048686" sldId="349"/>
            <ac:spMk id="99" creationId="{F41DBB73-4954-06E0-B9FF-0310015A9C75}"/>
          </ac:spMkLst>
        </pc:spChg>
        <pc:spChg chg="mod">
          <ac:chgData name="ODL_User 1639903" userId="beaadaaf-4bcd-40b4-ac42-0636097ee0f4" providerId="ADAL" clId="{CD9C2353-0229-40E4-A9FC-9C41538FA32E}" dt="2025-06-13T09:24:21.102" v="28473"/>
          <ac:spMkLst>
            <pc:docMk/>
            <pc:sldMk cId="2444048686" sldId="349"/>
            <ac:spMk id="113" creationId="{1279DB8A-4259-6870-7DFF-C20235DBEC27}"/>
          </ac:spMkLst>
        </pc:spChg>
        <pc:spChg chg="mod">
          <ac:chgData name="ODL_User 1639903" userId="beaadaaf-4bcd-40b4-ac42-0636097ee0f4" providerId="ADAL" clId="{CD9C2353-0229-40E4-A9FC-9C41538FA32E}" dt="2025-06-13T09:24:21.102" v="28473"/>
          <ac:spMkLst>
            <pc:docMk/>
            <pc:sldMk cId="2444048686" sldId="349"/>
            <ac:spMk id="122" creationId="{B3608B41-9EB0-B42F-8A17-F1EBD1BA97EF}"/>
          </ac:spMkLst>
        </pc:spChg>
        <pc:spChg chg="mod">
          <ac:chgData name="ODL_User 1639903" userId="beaadaaf-4bcd-40b4-ac42-0636097ee0f4" providerId="ADAL" clId="{CD9C2353-0229-40E4-A9FC-9C41538FA32E}" dt="2025-06-13T09:24:21.102" v="28473"/>
          <ac:spMkLst>
            <pc:docMk/>
            <pc:sldMk cId="2444048686" sldId="349"/>
            <ac:spMk id="126" creationId="{4B12711B-51BB-EEF3-27BD-906411E9DBC9}"/>
          </ac:spMkLst>
        </pc:spChg>
        <pc:spChg chg="mod">
          <ac:chgData name="ODL_User 1639903" userId="beaadaaf-4bcd-40b4-ac42-0636097ee0f4" providerId="ADAL" clId="{CD9C2353-0229-40E4-A9FC-9C41538FA32E}" dt="2025-06-13T09:24:48.857" v="28569"/>
          <ac:spMkLst>
            <pc:docMk/>
            <pc:sldMk cId="2444048686" sldId="349"/>
            <ac:spMk id="165" creationId="{B4F903E9-C2B9-E340-387E-3359C232B0FC}"/>
          </ac:spMkLst>
        </pc:spChg>
        <pc:spChg chg="mod">
          <ac:chgData name="ODL_User 1639903" userId="beaadaaf-4bcd-40b4-ac42-0636097ee0f4" providerId="ADAL" clId="{CD9C2353-0229-40E4-A9FC-9C41538FA32E}" dt="2025-06-13T09:24:48.857" v="28569"/>
          <ac:spMkLst>
            <pc:docMk/>
            <pc:sldMk cId="2444048686" sldId="349"/>
            <ac:spMk id="169" creationId="{E1298BA7-1E42-CC6A-ACA0-B454845ECC59}"/>
          </ac:spMkLst>
        </pc:spChg>
        <pc:spChg chg="mod">
          <ac:chgData name="ODL_User 1639903" userId="beaadaaf-4bcd-40b4-ac42-0636097ee0f4" providerId="ADAL" clId="{CD9C2353-0229-40E4-A9FC-9C41538FA32E}" dt="2025-06-13T09:24:48.857" v="28569"/>
          <ac:spMkLst>
            <pc:docMk/>
            <pc:sldMk cId="2444048686" sldId="349"/>
            <ac:spMk id="174" creationId="{0EBB5C2B-C3E2-E327-59D2-43731BEFE7EF}"/>
          </ac:spMkLst>
        </pc:spChg>
        <pc:spChg chg="mod">
          <ac:chgData name="ODL_User 1639903" userId="beaadaaf-4bcd-40b4-ac42-0636097ee0f4" providerId="ADAL" clId="{CD9C2353-0229-40E4-A9FC-9C41538FA32E}" dt="2025-06-13T09:24:48.857" v="28569"/>
          <ac:spMkLst>
            <pc:docMk/>
            <pc:sldMk cId="2444048686" sldId="349"/>
            <ac:spMk id="184" creationId="{379A7805-7E5D-3E1B-B666-C21CE54801DE}"/>
          </ac:spMkLst>
        </pc:spChg>
        <pc:spChg chg="mod">
          <ac:chgData name="ODL_User 1639903" userId="beaadaaf-4bcd-40b4-ac42-0636097ee0f4" providerId="ADAL" clId="{CD9C2353-0229-40E4-A9FC-9C41538FA32E}" dt="2025-06-13T09:24:48.857" v="28569"/>
          <ac:spMkLst>
            <pc:docMk/>
            <pc:sldMk cId="2444048686" sldId="349"/>
            <ac:spMk id="185" creationId="{624A89A0-E3C8-97EC-F9B0-8A1FF60C61F3}"/>
          </ac:spMkLst>
        </pc:spChg>
        <pc:spChg chg="mod">
          <ac:chgData name="ODL_User 1639903" userId="beaadaaf-4bcd-40b4-ac42-0636097ee0f4" providerId="ADAL" clId="{CD9C2353-0229-40E4-A9FC-9C41538FA32E}" dt="2025-06-13T09:24:48.857" v="28569"/>
          <ac:spMkLst>
            <pc:docMk/>
            <pc:sldMk cId="2444048686" sldId="349"/>
            <ac:spMk id="190" creationId="{6453B620-CC8F-22A4-6F9E-EAAADFD4C1B7}"/>
          </ac:spMkLst>
        </pc:spChg>
        <pc:spChg chg="mod">
          <ac:chgData name="ODL_User 1639903" userId="beaadaaf-4bcd-40b4-ac42-0636097ee0f4" providerId="ADAL" clId="{CD9C2353-0229-40E4-A9FC-9C41538FA32E}" dt="2025-06-13T09:24:48.857" v="28569"/>
          <ac:spMkLst>
            <pc:docMk/>
            <pc:sldMk cId="2444048686" sldId="349"/>
            <ac:spMk id="191" creationId="{85AFBA1C-BAF1-DE6C-BBB2-086FF91ADBA8}"/>
          </ac:spMkLst>
        </pc:spChg>
        <pc:spChg chg="mod">
          <ac:chgData name="ODL_User 1639903" userId="beaadaaf-4bcd-40b4-ac42-0636097ee0f4" providerId="ADAL" clId="{CD9C2353-0229-40E4-A9FC-9C41538FA32E}" dt="2025-06-13T09:24:48.857" v="28569"/>
          <ac:spMkLst>
            <pc:docMk/>
            <pc:sldMk cId="2444048686" sldId="349"/>
            <ac:spMk id="196" creationId="{B25536C4-8E19-8088-A541-9DFD61751DDF}"/>
          </ac:spMkLst>
        </pc:spChg>
        <pc:spChg chg="mod">
          <ac:chgData name="ODL_User 1639903" userId="beaadaaf-4bcd-40b4-ac42-0636097ee0f4" providerId="ADAL" clId="{CD9C2353-0229-40E4-A9FC-9C41538FA32E}" dt="2025-06-13T09:24:48.857" v="28569"/>
          <ac:spMkLst>
            <pc:docMk/>
            <pc:sldMk cId="2444048686" sldId="349"/>
            <ac:spMk id="197" creationId="{8C41FAD3-A3F1-E668-3118-B272DC522D8D}"/>
          </ac:spMkLst>
        </pc:spChg>
        <pc:spChg chg="mod">
          <ac:chgData name="ODL_User 1639903" userId="beaadaaf-4bcd-40b4-ac42-0636097ee0f4" providerId="ADAL" clId="{CD9C2353-0229-40E4-A9FC-9C41538FA32E}" dt="2025-06-13T09:24:48.857" v="28569"/>
          <ac:spMkLst>
            <pc:docMk/>
            <pc:sldMk cId="2444048686" sldId="349"/>
            <ac:spMk id="199" creationId="{276CF550-29F9-B889-EA8F-84CC676A2F21}"/>
          </ac:spMkLst>
        </pc:spChg>
        <pc:spChg chg="add mod">
          <ac:chgData name="ODL_User 1639903" userId="beaadaaf-4bcd-40b4-ac42-0636097ee0f4" providerId="ADAL" clId="{CD9C2353-0229-40E4-A9FC-9C41538FA32E}" dt="2025-06-13T09:39:49.538" v="29116" actId="1037"/>
          <ac:spMkLst>
            <pc:docMk/>
            <pc:sldMk cId="2444048686" sldId="349"/>
            <ac:spMk id="203" creationId="{0DADE0E6-78F0-B0C8-BD3B-3D25D74D8F90}"/>
          </ac:spMkLst>
        </pc:spChg>
        <pc:grpChg chg="mod">
          <ac:chgData name="ODL_User 1639903" userId="beaadaaf-4bcd-40b4-ac42-0636097ee0f4" providerId="ADAL" clId="{CD9C2353-0229-40E4-A9FC-9C41538FA32E}" dt="2025-06-13T09:24:52.081" v="28603" actId="1038"/>
          <ac:grpSpMkLst>
            <pc:docMk/>
            <pc:sldMk cId="2444048686" sldId="349"/>
            <ac:grpSpMk id="152" creationId="{C6DFCCD7-0305-53D2-DF6C-21223E572A6B}"/>
          </ac:grpSpMkLst>
        </pc:grpChg>
        <pc:picChg chg="add mod">
          <ac:chgData name="ODL_User 1639903" userId="beaadaaf-4bcd-40b4-ac42-0636097ee0f4" providerId="ADAL" clId="{CD9C2353-0229-40E4-A9FC-9C41538FA32E}" dt="2025-06-13T08:55:10.373" v="27777" actId="14100"/>
          <ac:picMkLst>
            <pc:docMk/>
            <pc:sldMk cId="2444048686" sldId="349"/>
            <ac:picMk id="13" creationId="{051CCCA8-7BD7-2EA5-60C0-C68F76CB86BB}"/>
          </ac:picMkLst>
        </pc:picChg>
      </pc:sldChg>
      <pc:sldChg chg="addSp delSp modSp add mod ord">
        <pc:chgData name="ODL_User 1639903" userId="beaadaaf-4bcd-40b4-ac42-0636097ee0f4" providerId="ADAL" clId="{CD9C2353-0229-40E4-A9FC-9C41538FA32E}" dt="2025-06-13T09:58:22.214" v="29352" actId="1076"/>
        <pc:sldMkLst>
          <pc:docMk/>
          <pc:sldMk cId="512144396" sldId="350"/>
        </pc:sldMkLst>
        <pc:spChg chg="add mod">
          <ac:chgData name="ODL_User 1639903" userId="beaadaaf-4bcd-40b4-ac42-0636097ee0f4" providerId="ADAL" clId="{CD9C2353-0229-40E4-A9FC-9C41538FA32E}" dt="2025-06-13T09:27:48.149" v="28703" actId="1036"/>
          <ac:spMkLst>
            <pc:docMk/>
            <pc:sldMk cId="512144396" sldId="350"/>
            <ac:spMk id="24" creationId="{8D909A88-0E13-E90B-E590-F055DD05ED58}"/>
          </ac:spMkLst>
        </pc:spChg>
        <pc:spChg chg="add mod">
          <ac:chgData name="ODL_User 1639903" userId="beaadaaf-4bcd-40b4-ac42-0636097ee0f4" providerId="ADAL" clId="{CD9C2353-0229-40E4-A9FC-9C41538FA32E}" dt="2025-06-13T09:28:10.270" v="28783" actId="1036"/>
          <ac:spMkLst>
            <pc:docMk/>
            <pc:sldMk cId="512144396" sldId="350"/>
            <ac:spMk id="25" creationId="{FFD878B5-41E4-5281-E774-1DB2B3F794B1}"/>
          </ac:spMkLst>
        </pc:spChg>
        <pc:spChg chg="add mod">
          <ac:chgData name="ODL_User 1639903" userId="beaadaaf-4bcd-40b4-ac42-0636097ee0f4" providerId="ADAL" clId="{CD9C2353-0229-40E4-A9FC-9C41538FA32E}" dt="2025-06-13T09:29:46.580" v="28862" actId="1037"/>
          <ac:spMkLst>
            <pc:docMk/>
            <pc:sldMk cId="512144396" sldId="350"/>
            <ac:spMk id="26" creationId="{8EDBA43E-3CA6-F1AE-BE3E-05758DF79731}"/>
          </ac:spMkLst>
        </pc:spChg>
        <pc:spChg chg="mod topLvl">
          <ac:chgData name="ODL_User 1639903" userId="beaadaaf-4bcd-40b4-ac42-0636097ee0f4" providerId="ADAL" clId="{CD9C2353-0229-40E4-A9FC-9C41538FA32E}" dt="2025-06-13T09:31:21.754" v="29010" actId="207"/>
          <ac:spMkLst>
            <pc:docMk/>
            <pc:sldMk cId="512144396" sldId="350"/>
            <ac:spMk id="28" creationId="{70557B00-A0F1-D57C-FF82-8FFF0489E8A0}"/>
          </ac:spMkLst>
        </pc:spChg>
        <pc:spChg chg="mod">
          <ac:chgData name="ODL_User 1639903" userId="beaadaaf-4bcd-40b4-ac42-0636097ee0f4" providerId="ADAL" clId="{CD9C2353-0229-40E4-A9FC-9C41538FA32E}" dt="2025-06-13T09:58:13.201" v="29350"/>
          <ac:spMkLst>
            <pc:docMk/>
            <pc:sldMk cId="512144396" sldId="350"/>
            <ac:spMk id="68" creationId="{7798AB01-CF1D-5D5F-5CE6-BC3B30B11744}"/>
          </ac:spMkLst>
        </pc:spChg>
        <pc:spChg chg="mod">
          <ac:chgData name="ODL_User 1639903" userId="beaadaaf-4bcd-40b4-ac42-0636097ee0f4" providerId="ADAL" clId="{CD9C2353-0229-40E4-A9FC-9C41538FA32E}" dt="2025-06-13T09:58:13.201" v="29350"/>
          <ac:spMkLst>
            <pc:docMk/>
            <pc:sldMk cId="512144396" sldId="350"/>
            <ac:spMk id="70" creationId="{6F3D27EC-D08C-19B0-3A91-80B1AE65B13A}"/>
          </ac:spMkLst>
        </pc:spChg>
        <pc:spChg chg="mod">
          <ac:chgData name="ODL_User 1639903" userId="beaadaaf-4bcd-40b4-ac42-0636097ee0f4" providerId="ADAL" clId="{CD9C2353-0229-40E4-A9FC-9C41538FA32E}" dt="2025-06-13T09:58:13.201" v="29350"/>
          <ac:spMkLst>
            <pc:docMk/>
            <pc:sldMk cId="512144396" sldId="350"/>
            <ac:spMk id="71" creationId="{8FF8CE24-F8FF-3B6F-6EA5-ABCD48A14940}"/>
          </ac:spMkLst>
        </pc:spChg>
        <pc:spChg chg="mod">
          <ac:chgData name="ODL_User 1639903" userId="beaadaaf-4bcd-40b4-ac42-0636097ee0f4" providerId="ADAL" clId="{CD9C2353-0229-40E4-A9FC-9C41538FA32E}" dt="2025-06-13T09:58:13.201" v="29350"/>
          <ac:spMkLst>
            <pc:docMk/>
            <pc:sldMk cId="512144396" sldId="350"/>
            <ac:spMk id="72" creationId="{BBCAA8AC-542E-71C7-9B8E-9ACD8EDCC9FB}"/>
          </ac:spMkLst>
        </pc:spChg>
        <pc:spChg chg="mod">
          <ac:chgData name="ODL_User 1639903" userId="beaadaaf-4bcd-40b4-ac42-0636097ee0f4" providerId="ADAL" clId="{CD9C2353-0229-40E4-A9FC-9C41538FA32E}" dt="2025-06-13T09:58:13.201" v="29350"/>
          <ac:spMkLst>
            <pc:docMk/>
            <pc:sldMk cId="512144396" sldId="350"/>
            <ac:spMk id="73" creationId="{03BF7A0D-858B-B87D-4DCF-ADCD6D7EB4B8}"/>
          </ac:spMkLst>
        </pc:spChg>
        <pc:spChg chg="mod">
          <ac:chgData name="ODL_User 1639903" userId="beaadaaf-4bcd-40b4-ac42-0636097ee0f4" providerId="ADAL" clId="{CD9C2353-0229-40E4-A9FC-9C41538FA32E}" dt="2025-06-13T09:58:13.201" v="29350"/>
          <ac:spMkLst>
            <pc:docMk/>
            <pc:sldMk cId="512144396" sldId="350"/>
            <ac:spMk id="74" creationId="{97AF1381-9451-7798-50D5-0D198A4C305A}"/>
          </ac:spMkLst>
        </pc:spChg>
        <pc:grpChg chg="add mod">
          <ac:chgData name="ODL_User 1639903" userId="beaadaaf-4bcd-40b4-ac42-0636097ee0f4" providerId="ADAL" clId="{CD9C2353-0229-40E4-A9FC-9C41538FA32E}" dt="2025-06-13T09:58:22.214" v="29352" actId="1076"/>
          <ac:grpSpMkLst>
            <pc:docMk/>
            <pc:sldMk cId="512144396" sldId="350"/>
            <ac:grpSpMk id="67" creationId="{06535350-D6A4-DDE5-0358-F07D336488FB}"/>
          </ac:grpSpMkLst>
        </pc:grpChg>
        <pc:grpChg chg="mod">
          <ac:chgData name="ODL_User 1639903" userId="beaadaaf-4bcd-40b4-ac42-0636097ee0f4" providerId="ADAL" clId="{CD9C2353-0229-40E4-A9FC-9C41538FA32E}" dt="2025-06-13T09:58:13.201" v="29350"/>
          <ac:grpSpMkLst>
            <pc:docMk/>
            <pc:sldMk cId="512144396" sldId="350"/>
            <ac:grpSpMk id="69" creationId="{EA989FF7-7D3D-780E-B02E-C81AD13183E3}"/>
          </ac:grpSpMkLst>
        </pc:grpChg>
        <pc:picChg chg="add mod">
          <ac:chgData name="ODL_User 1639903" userId="beaadaaf-4bcd-40b4-ac42-0636097ee0f4" providerId="ADAL" clId="{CD9C2353-0229-40E4-A9FC-9C41538FA32E}" dt="2025-06-13T09:27:35.037" v="28661" actId="1037"/>
          <ac:picMkLst>
            <pc:docMk/>
            <pc:sldMk cId="512144396" sldId="350"/>
            <ac:picMk id="8" creationId="{FDCD87B0-5D2F-6CCA-797D-F7D4D63325D6}"/>
          </ac:picMkLst>
        </pc:picChg>
      </pc:sldChg>
      <pc:sldChg chg="addSp delSp modSp add mod">
        <pc:chgData name="ODL_User 1639903" userId="beaadaaf-4bcd-40b4-ac42-0636097ee0f4" providerId="ADAL" clId="{CD9C2353-0229-40E4-A9FC-9C41538FA32E}" dt="2025-06-13T09:59:09.336" v="29358" actId="1076"/>
        <pc:sldMkLst>
          <pc:docMk/>
          <pc:sldMk cId="1559033228" sldId="351"/>
        </pc:sldMkLst>
        <pc:spChg chg="mod">
          <ac:chgData name="ODL_User 1639903" userId="beaadaaf-4bcd-40b4-ac42-0636097ee0f4" providerId="ADAL" clId="{CD9C2353-0229-40E4-A9FC-9C41538FA32E}" dt="2025-06-13T09:39:18.165" v="29068" actId="164"/>
          <ac:spMkLst>
            <pc:docMk/>
            <pc:sldMk cId="1559033228" sldId="351"/>
            <ac:spMk id="27" creationId="{74526F27-6EFE-EB3A-6640-D48C98157217}"/>
          </ac:spMkLst>
        </pc:spChg>
        <pc:spChg chg="mod">
          <ac:chgData name="ODL_User 1639903" userId="beaadaaf-4bcd-40b4-ac42-0636097ee0f4" providerId="ADAL" clId="{CD9C2353-0229-40E4-A9FC-9C41538FA32E}" dt="2025-06-13T09:39:18.165" v="29068" actId="164"/>
          <ac:spMkLst>
            <pc:docMk/>
            <pc:sldMk cId="1559033228" sldId="351"/>
            <ac:spMk id="57" creationId="{41A9536E-85A0-48C8-96B2-E2B277D5F2C2}"/>
          </ac:spMkLst>
        </pc:spChg>
        <pc:spChg chg="mod">
          <ac:chgData name="ODL_User 1639903" userId="beaadaaf-4bcd-40b4-ac42-0636097ee0f4" providerId="ADAL" clId="{CD9C2353-0229-40E4-A9FC-9C41538FA32E}" dt="2025-06-13T09:57:44.361" v="29344" actId="164"/>
          <ac:spMkLst>
            <pc:docMk/>
            <pc:sldMk cId="1559033228" sldId="351"/>
            <ac:spMk id="59" creationId="{0DCD537C-C667-87F1-A5E6-BAB25EF8EC05}"/>
          </ac:spMkLst>
        </pc:spChg>
        <pc:spChg chg="mod">
          <ac:chgData name="ODL_User 1639903" userId="beaadaaf-4bcd-40b4-ac42-0636097ee0f4" providerId="ADAL" clId="{CD9C2353-0229-40E4-A9FC-9C41538FA32E}" dt="2025-06-13T09:39:18.165" v="29068" actId="164"/>
          <ac:spMkLst>
            <pc:docMk/>
            <pc:sldMk cId="1559033228" sldId="351"/>
            <ac:spMk id="60" creationId="{4BB901EB-E978-33AF-7BA2-A88022A0B57D}"/>
          </ac:spMkLst>
        </pc:spChg>
        <pc:spChg chg="mod">
          <ac:chgData name="ODL_User 1639903" userId="beaadaaf-4bcd-40b4-ac42-0636097ee0f4" providerId="ADAL" clId="{CD9C2353-0229-40E4-A9FC-9C41538FA32E}" dt="2025-06-13T09:39:18.165" v="29068" actId="164"/>
          <ac:spMkLst>
            <pc:docMk/>
            <pc:sldMk cId="1559033228" sldId="351"/>
            <ac:spMk id="67" creationId="{AC252548-C6FC-C8B2-650D-637456C53622}"/>
          </ac:spMkLst>
        </pc:spChg>
        <pc:spChg chg="mod">
          <ac:chgData name="ODL_User 1639903" userId="beaadaaf-4bcd-40b4-ac42-0636097ee0f4" providerId="ADAL" clId="{CD9C2353-0229-40E4-A9FC-9C41538FA32E}" dt="2025-06-13T09:58:41.217" v="29355"/>
          <ac:spMkLst>
            <pc:docMk/>
            <pc:sldMk cId="1559033228" sldId="351"/>
            <ac:spMk id="71" creationId="{668F532C-580B-A364-806F-1B5BA34CF52D}"/>
          </ac:spMkLst>
        </pc:spChg>
        <pc:spChg chg="mod">
          <ac:chgData name="ODL_User 1639903" userId="beaadaaf-4bcd-40b4-ac42-0636097ee0f4" providerId="ADAL" clId="{CD9C2353-0229-40E4-A9FC-9C41538FA32E}" dt="2025-06-13T09:58:41.217" v="29355"/>
          <ac:spMkLst>
            <pc:docMk/>
            <pc:sldMk cId="1559033228" sldId="351"/>
            <ac:spMk id="73" creationId="{398F1B21-34B6-B5F6-661F-B2B992353824}"/>
          </ac:spMkLst>
        </pc:spChg>
        <pc:spChg chg="mod">
          <ac:chgData name="ODL_User 1639903" userId="beaadaaf-4bcd-40b4-ac42-0636097ee0f4" providerId="ADAL" clId="{CD9C2353-0229-40E4-A9FC-9C41538FA32E}" dt="2025-06-13T09:58:41.217" v="29355"/>
          <ac:spMkLst>
            <pc:docMk/>
            <pc:sldMk cId="1559033228" sldId="351"/>
            <ac:spMk id="74" creationId="{BB5142BC-E2AD-D560-880C-2CC761C698E9}"/>
          </ac:spMkLst>
        </pc:spChg>
        <pc:spChg chg="mod">
          <ac:chgData name="ODL_User 1639903" userId="beaadaaf-4bcd-40b4-ac42-0636097ee0f4" providerId="ADAL" clId="{CD9C2353-0229-40E4-A9FC-9C41538FA32E}" dt="2025-06-13T09:58:41.217" v="29355"/>
          <ac:spMkLst>
            <pc:docMk/>
            <pc:sldMk cId="1559033228" sldId="351"/>
            <ac:spMk id="75" creationId="{F61CC0B8-5CF1-66AC-C957-865A22227A32}"/>
          </ac:spMkLst>
        </pc:spChg>
        <pc:spChg chg="mod">
          <ac:chgData name="ODL_User 1639903" userId="beaadaaf-4bcd-40b4-ac42-0636097ee0f4" providerId="ADAL" clId="{CD9C2353-0229-40E4-A9FC-9C41538FA32E}" dt="2025-06-13T09:58:41.217" v="29355"/>
          <ac:spMkLst>
            <pc:docMk/>
            <pc:sldMk cId="1559033228" sldId="351"/>
            <ac:spMk id="77" creationId="{4C325509-E888-0485-2E56-F4440AAEF01E}"/>
          </ac:spMkLst>
        </pc:spChg>
        <pc:spChg chg="mod">
          <ac:chgData name="ODL_User 1639903" userId="beaadaaf-4bcd-40b4-ac42-0636097ee0f4" providerId="ADAL" clId="{CD9C2353-0229-40E4-A9FC-9C41538FA32E}" dt="2025-06-13T09:58:41.217" v="29355"/>
          <ac:spMkLst>
            <pc:docMk/>
            <pc:sldMk cId="1559033228" sldId="351"/>
            <ac:spMk id="78" creationId="{509657B1-9772-3C05-3AE8-3AF71C5BD8FB}"/>
          </ac:spMkLst>
        </pc:spChg>
        <pc:spChg chg="mod">
          <ac:chgData name="ODL_User 1639903" userId="beaadaaf-4bcd-40b4-ac42-0636097ee0f4" providerId="ADAL" clId="{CD9C2353-0229-40E4-A9FC-9C41538FA32E}" dt="2025-06-13T09:59:05.915" v="29357"/>
          <ac:spMkLst>
            <pc:docMk/>
            <pc:sldMk cId="1559033228" sldId="351"/>
            <ac:spMk id="80" creationId="{C2A118CC-1303-15D1-1187-4DF5B1C93C6D}"/>
          </ac:spMkLst>
        </pc:spChg>
        <pc:spChg chg="mod">
          <ac:chgData name="ODL_User 1639903" userId="beaadaaf-4bcd-40b4-ac42-0636097ee0f4" providerId="ADAL" clId="{CD9C2353-0229-40E4-A9FC-9C41538FA32E}" dt="2025-06-13T09:59:05.915" v="29357"/>
          <ac:spMkLst>
            <pc:docMk/>
            <pc:sldMk cId="1559033228" sldId="351"/>
            <ac:spMk id="83" creationId="{F0522545-95D6-CD19-6E72-B399D4046EC7}"/>
          </ac:spMkLst>
        </pc:spChg>
        <pc:spChg chg="mod">
          <ac:chgData name="ODL_User 1639903" userId="beaadaaf-4bcd-40b4-ac42-0636097ee0f4" providerId="ADAL" clId="{CD9C2353-0229-40E4-A9FC-9C41538FA32E}" dt="2025-06-13T09:59:05.915" v="29357"/>
          <ac:spMkLst>
            <pc:docMk/>
            <pc:sldMk cId="1559033228" sldId="351"/>
            <ac:spMk id="85" creationId="{56278666-CE8D-9913-3203-D36840CE115E}"/>
          </ac:spMkLst>
        </pc:spChg>
        <pc:spChg chg="mod">
          <ac:chgData name="ODL_User 1639903" userId="beaadaaf-4bcd-40b4-ac42-0636097ee0f4" providerId="ADAL" clId="{CD9C2353-0229-40E4-A9FC-9C41538FA32E}" dt="2025-06-13T09:59:05.915" v="29357"/>
          <ac:spMkLst>
            <pc:docMk/>
            <pc:sldMk cId="1559033228" sldId="351"/>
            <ac:spMk id="86" creationId="{95C8BA81-A956-D80E-450C-5DDFF6E67798}"/>
          </ac:spMkLst>
        </pc:spChg>
        <pc:spChg chg="mod">
          <ac:chgData name="ODL_User 1639903" userId="beaadaaf-4bcd-40b4-ac42-0636097ee0f4" providerId="ADAL" clId="{CD9C2353-0229-40E4-A9FC-9C41538FA32E}" dt="2025-06-13T09:59:05.915" v="29357"/>
          <ac:spMkLst>
            <pc:docMk/>
            <pc:sldMk cId="1559033228" sldId="351"/>
            <ac:spMk id="87" creationId="{B5CD4E9A-2A11-7116-103E-0670C32BB8B1}"/>
          </ac:spMkLst>
        </pc:spChg>
        <pc:spChg chg="mod">
          <ac:chgData name="ODL_User 1639903" userId="beaadaaf-4bcd-40b4-ac42-0636097ee0f4" providerId="ADAL" clId="{CD9C2353-0229-40E4-A9FC-9C41538FA32E}" dt="2025-06-13T09:59:05.915" v="29357"/>
          <ac:spMkLst>
            <pc:docMk/>
            <pc:sldMk cId="1559033228" sldId="351"/>
            <ac:spMk id="88" creationId="{89102387-59A1-C5A7-AE4A-F2D430C27F7E}"/>
          </ac:spMkLst>
        </pc:spChg>
        <pc:spChg chg="mod">
          <ac:chgData name="ODL_User 1639903" userId="beaadaaf-4bcd-40b4-ac42-0636097ee0f4" providerId="ADAL" clId="{CD9C2353-0229-40E4-A9FC-9C41538FA32E}" dt="2025-06-13T09:59:05.915" v="29357"/>
          <ac:spMkLst>
            <pc:docMk/>
            <pc:sldMk cId="1559033228" sldId="351"/>
            <ac:spMk id="89" creationId="{A7B0D29F-0385-1F7E-D7BD-0B90F2F76A73}"/>
          </ac:spMkLst>
        </pc:spChg>
        <pc:spChg chg="mod">
          <ac:chgData name="ODL_User 1639903" userId="beaadaaf-4bcd-40b4-ac42-0636097ee0f4" providerId="ADAL" clId="{CD9C2353-0229-40E4-A9FC-9C41538FA32E}" dt="2025-06-13T09:59:05.915" v="29357"/>
          <ac:spMkLst>
            <pc:docMk/>
            <pc:sldMk cId="1559033228" sldId="351"/>
            <ac:spMk id="90" creationId="{84FF58A0-AE52-1993-B0C2-EF6B93EC4540}"/>
          </ac:spMkLst>
        </pc:spChg>
        <pc:spChg chg="mod">
          <ac:chgData name="ODL_User 1639903" userId="beaadaaf-4bcd-40b4-ac42-0636097ee0f4" providerId="ADAL" clId="{CD9C2353-0229-40E4-A9FC-9C41538FA32E}" dt="2025-06-13T09:59:05.915" v="29357"/>
          <ac:spMkLst>
            <pc:docMk/>
            <pc:sldMk cId="1559033228" sldId="351"/>
            <ac:spMk id="91" creationId="{D3518E55-D166-6B45-48B2-BC35CCA82C80}"/>
          </ac:spMkLst>
        </pc:spChg>
        <pc:spChg chg="mod">
          <ac:chgData name="ODL_User 1639903" userId="beaadaaf-4bcd-40b4-ac42-0636097ee0f4" providerId="ADAL" clId="{CD9C2353-0229-40E4-A9FC-9C41538FA32E}" dt="2025-06-13T09:59:05.915" v="29357"/>
          <ac:spMkLst>
            <pc:docMk/>
            <pc:sldMk cId="1559033228" sldId="351"/>
            <ac:spMk id="93" creationId="{D49825F1-8FF4-287D-B3A3-8E806FBAC15E}"/>
          </ac:spMkLst>
        </pc:spChg>
        <pc:grpChg chg="add mod">
          <ac:chgData name="ODL_User 1639903" userId="beaadaaf-4bcd-40b4-ac42-0636097ee0f4" providerId="ADAL" clId="{CD9C2353-0229-40E4-A9FC-9C41538FA32E}" dt="2025-06-13T09:57:44.361" v="29344" actId="164"/>
          <ac:grpSpMkLst>
            <pc:docMk/>
            <pc:sldMk cId="1559033228" sldId="351"/>
            <ac:grpSpMk id="68" creationId="{78F86869-66A5-5693-1694-1C0AB11566AB}"/>
          </ac:grpSpMkLst>
        </pc:grpChg>
        <pc:grpChg chg="add mod">
          <ac:chgData name="ODL_User 1639903" userId="beaadaaf-4bcd-40b4-ac42-0636097ee0f4" providerId="ADAL" clId="{CD9C2353-0229-40E4-A9FC-9C41538FA32E}" dt="2025-06-13T09:57:44.361" v="29344" actId="164"/>
          <ac:grpSpMkLst>
            <pc:docMk/>
            <pc:sldMk cId="1559033228" sldId="351"/>
            <ac:grpSpMk id="69" creationId="{82CB8134-7772-8DA7-A665-5133268D0D55}"/>
          </ac:grpSpMkLst>
        </pc:grpChg>
        <pc:grpChg chg="add mod">
          <ac:chgData name="ODL_User 1639903" userId="beaadaaf-4bcd-40b4-ac42-0636097ee0f4" providerId="ADAL" clId="{CD9C2353-0229-40E4-A9FC-9C41538FA32E}" dt="2025-06-13T09:58:41.217" v="29355"/>
          <ac:grpSpMkLst>
            <pc:docMk/>
            <pc:sldMk cId="1559033228" sldId="351"/>
            <ac:grpSpMk id="70" creationId="{5C8AABA8-4633-E21F-5B8B-629676B957DE}"/>
          </ac:grpSpMkLst>
        </pc:grpChg>
        <pc:grpChg chg="mod">
          <ac:chgData name="ODL_User 1639903" userId="beaadaaf-4bcd-40b4-ac42-0636097ee0f4" providerId="ADAL" clId="{CD9C2353-0229-40E4-A9FC-9C41538FA32E}" dt="2025-06-13T09:58:41.217" v="29355"/>
          <ac:grpSpMkLst>
            <pc:docMk/>
            <pc:sldMk cId="1559033228" sldId="351"/>
            <ac:grpSpMk id="72" creationId="{57062B59-15CA-62C3-33F8-CAEB2FD7970D}"/>
          </ac:grpSpMkLst>
        </pc:grpChg>
        <pc:grpChg chg="mod">
          <ac:chgData name="ODL_User 1639903" userId="beaadaaf-4bcd-40b4-ac42-0636097ee0f4" providerId="ADAL" clId="{CD9C2353-0229-40E4-A9FC-9C41538FA32E}" dt="2025-06-13T09:59:09.336" v="29358" actId="1076"/>
          <ac:grpSpMkLst>
            <pc:docMk/>
            <pc:sldMk cId="1559033228" sldId="351"/>
            <ac:grpSpMk id="79" creationId="{4BE5CD0F-BC22-CCE5-E1C1-D16CFFBBDD70}"/>
          </ac:grpSpMkLst>
        </pc:grpChg>
      </pc:sldChg>
      <pc:sldChg chg="add del">
        <pc:chgData name="ODL_User 1639903" userId="beaadaaf-4bcd-40b4-ac42-0636097ee0f4" providerId="ADAL" clId="{CD9C2353-0229-40E4-A9FC-9C41538FA32E}" dt="2025-06-13T09:40:39.964" v="29130" actId="47"/>
        <pc:sldMkLst>
          <pc:docMk/>
          <pc:sldMk cId="2845145035" sldId="352"/>
        </pc:sldMkLst>
      </pc:sldChg>
      <pc:sldChg chg="addSp delSp modSp add mod">
        <pc:chgData name="ODL_User 1639903" userId="beaadaaf-4bcd-40b4-ac42-0636097ee0f4" providerId="ADAL" clId="{CD9C2353-0229-40E4-A9FC-9C41538FA32E}" dt="2025-06-13T09:58:33.113" v="29354" actId="1076"/>
        <pc:sldMkLst>
          <pc:docMk/>
          <pc:sldMk cId="3407222884" sldId="353"/>
        </pc:sldMkLst>
        <pc:spChg chg="mod">
          <ac:chgData name="ODL_User 1639903" userId="beaadaaf-4bcd-40b4-ac42-0636097ee0f4" providerId="ADAL" clId="{CD9C2353-0229-40E4-A9FC-9C41538FA32E}" dt="2025-06-13T09:58:27.133" v="29353"/>
          <ac:spMkLst>
            <pc:docMk/>
            <pc:sldMk cId="3407222884" sldId="353"/>
            <ac:spMk id="27" creationId="{823596AF-7A01-FA81-5861-4333FFA00E32}"/>
          </ac:spMkLst>
        </pc:spChg>
        <pc:spChg chg="mod">
          <ac:chgData name="ODL_User 1639903" userId="beaadaaf-4bcd-40b4-ac42-0636097ee0f4" providerId="ADAL" clId="{CD9C2353-0229-40E4-A9FC-9C41538FA32E}" dt="2025-06-13T09:57:40.722" v="29343" actId="164"/>
          <ac:spMkLst>
            <pc:docMk/>
            <pc:sldMk cId="3407222884" sldId="353"/>
            <ac:spMk id="59" creationId="{76E5D769-73C3-33EE-C8BA-24A5917BCD59}"/>
          </ac:spMkLst>
        </pc:spChg>
        <pc:spChg chg="mod">
          <ac:chgData name="ODL_User 1639903" userId="beaadaaf-4bcd-40b4-ac42-0636097ee0f4" providerId="ADAL" clId="{CD9C2353-0229-40E4-A9FC-9C41538FA32E}" dt="2025-06-13T09:58:27.133" v="29353"/>
          <ac:spMkLst>
            <pc:docMk/>
            <pc:sldMk cId="3407222884" sldId="353"/>
            <ac:spMk id="60" creationId="{6BF31845-9384-D500-87EC-C8528A6B42A0}"/>
          </ac:spMkLst>
        </pc:spChg>
        <pc:spChg chg="mod">
          <ac:chgData name="ODL_User 1639903" userId="beaadaaf-4bcd-40b4-ac42-0636097ee0f4" providerId="ADAL" clId="{CD9C2353-0229-40E4-A9FC-9C41538FA32E}" dt="2025-06-13T09:57:37.395" v="29342" actId="164"/>
          <ac:spMkLst>
            <pc:docMk/>
            <pc:sldMk cId="3407222884" sldId="353"/>
            <ac:spMk id="62" creationId="{178B0BF4-6977-A4C4-8085-B4E22B502F19}"/>
          </ac:spMkLst>
        </pc:spChg>
        <pc:spChg chg="mod">
          <ac:chgData name="ODL_User 1639903" userId="beaadaaf-4bcd-40b4-ac42-0636097ee0f4" providerId="ADAL" clId="{CD9C2353-0229-40E4-A9FC-9C41538FA32E}" dt="2025-06-13T09:57:37.395" v="29342" actId="164"/>
          <ac:spMkLst>
            <pc:docMk/>
            <pc:sldMk cId="3407222884" sldId="353"/>
            <ac:spMk id="63" creationId="{D9D11716-2CF3-E16E-7642-99F76E0FB286}"/>
          </ac:spMkLst>
        </pc:spChg>
        <pc:spChg chg="add del mod">
          <ac:chgData name="ODL_User 1639903" userId="beaadaaf-4bcd-40b4-ac42-0636097ee0f4" providerId="ADAL" clId="{CD9C2353-0229-40E4-A9FC-9C41538FA32E}" dt="2025-06-13T09:57:37.395" v="29342" actId="164"/>
          <ac:spMkLst>
            <pc:docMk/>
            <pc:sldMk cId="3407222884" sldId="353"/>
            <ac:spMk id="64" creationId="{7767C92F-A2E7-49EA-CCC0-1C1D39BBAEA2}"/>
          </ac:spMkLst>
        </pc:spChg>
        <pc:spChg chg="mod">
          <ac:chgData name="ODL_User 1639903" userId="beaadaaf-4bcd-40b4-ac42-0636097ee0f4" providerId="ADAL" clId="{CD9C2353-0229-40E4-A9FC-9C41538FA32E}" dt="2025-06-13T09:57:37.395" v="29342" actId="164"/>
          <ac:spMkLst>
            <pc:docMk/>
            <pc:sldMk cId="3407222884" sldId="353"/>
            <ac:spMk id="65" creationId="{42860574-71D3-D1BD-6CE9-5B7F85CD5482}"/>
          </ac:spMkLst>
        </pc:spChg>
        <pc:spChg chg="mod">
          <ac:chgData name="ODL_User 1639903" userId="beaadaaf-4bcd-40b4-ac42-0636097ee0f4" providerId="ADAL" clId="{CD9C2353-0229-40E4-A9FC-9C41538FA32E}" dt="2025-06-13T09:57:37.395" v="29342" actId="164"/>
          <ac:spMkLst>
            <pc:docMk/>
            <pc:sldMk cId="3407222884" sldId="353"/>
            <ac:spMk id="66" creationId="{D70B4C4B-A3C3-740B-1743-3F80EFD0FC3C}"/>
          </ac:spMkLst>
        </pc:spChg>
        <pc:spChg chg="mod">
          <ac:chgData name="ODL_User 1639903" userId="beaadaaf-4bcd-40b4-ac42-0636097ee0f4" providerId="ADAL" clId="{CD9C2353-0229-40E4-A9FC-9C41538FA32E}" dt="2025-06-13T09:58:27.133" v="29353"/>
          <ac:spMkLst>
            <pc:docMk/>
            <pc:sldMk cId="3407222884" sldId="353"/>
            <ac:spMk id="67" creationId="{834799E3-B6DB-2E60-F149-726F01B7E08B}"/>
          </ac:spMkLst>
        </pc:spChg>
        <pc:spChg chg="mod">
          <ac:chgData name="ODL_User 1639903" userId="beaadaaf-4bcd-40b4-ac42-0636097ee0f4" providerId="ADAL" clId="{CD9C2353-0229-40E4-A9FC-9C41538FA32E}" dt="2025-06-13T09:58:27.133" v="29353"/>
          <ac:spMkLst>
            <pc:docMk/>
            <pc:sldMk cId="3407222884" sldId="353"/>
            <ac:spMk id="68" creationId="{F5380F1F-1EEE-A770-FEB8-211AAA939487}"/>
          </ac:spMkLst>
        </pc:spChg>
        <pc:spChg chg="mod">
          <ac:chgData name="ODL_User 1639903" userId="beaadaaf-4bcd-40b4-ac42-0636097ee0f4" providerId="ADAL" clId="{CD9C2353-0229-40E4-A9FC-9C41538FA32E}" dt="2025-06-13T09:58:27.133" v="29353"/>
          <ac:spMkLst>
            <pc:docMk/>
            <pc:sldMk cId="3407222884" sldId="353"/>
            <ac:spMk id="69" creationId="{2B4FD845-0AC4-36C3-95E7-58FA0439B0C8}"/>
          </ac:spMkLst>
        </pc:spChg>
        <pc:grpChg chg="add mod">
          <ac:chgData name="ODL_User 1639903" userId="beaadaaf-4bcd-40b4-ac42-0636097ee0f4" providerId="ADAL" clId="{CD9C2353-0229-40E4-A9FC-9C41538FA32E}" dt="2025-06-13T09:57:40.722" v="29343" actId="164"/>
          <ac:grpSpMkLst>
            <pc:docMk/>
            <pc:sldMk cId="3407222884" sldId="353"/>
            <ac:grpSpMk id="20" creationId="{4B3FE513-748B-5F8D-BA51-08BAE46E32D4}"/>
          </ac:grpSpMkLst>
        </pc:grpChg>
        <pc:grpChg chg="add mod">
          <ac:chgData name="ODL_User 1639903" userId="beaadaaf-4bcd-40b4-ac42-0636097ee0f4" providerId="ADAL" clId="{CD9C2353-0229-40E4-A9FC-9C41538FA32E}" dt="2025-06-13T09:57:40.722" v="29343" actId="164"/>
          <ac:grpSpMkLst>
            <pc:docMk/>
            <pc:sldMk cId="3407222884" sldId="353"/>
            <ac:grpSpMk id="21" creationId="{AC290D90-9C39-8526-F86D-92F32AB6BFDF}"/>
          </ac:grpSpMkLst>
        </pc:grpChg>
        <pc:grpChg chg="add mod">
          <ac:chgData name="ODL_User 1639903" userId="beaadaaf-4bcd-40b4-ac42-0636097ee0f4" providerId="ADAL" clId="{CD9C2353-0229-40E4-A9FC-9C41538FA32E}" dt="2025-06-13T09:58:33.113" v="29354" actId="1076"/>
          <ac:grpSpMkLst>
            <pc:docMk/>
            <pc:sldMk cId="3407222884" sldId="353"/>
            <ac:grpSpMk id="23" creationId="{74AA9768-6020-F239-8A61-6B20C5745A4C}"/>
          </ac:grpSpMkLst>
        </pc:grpChg>
        <pc:grpChg chg="mod">
          <ac:chgData name="ODL_User 1639903" userId="beaadaaf-4bcd-40b4-ac42-0636097ee0f4" providerId="ADAL" clId="{CD9C2353-0229-40E4-A9FC-9C41538FA32E}" dt="2025-06-13T09:58:27.133" v="29353"/>
          <ac:grpSpMkLst>
            <pc:docMk/>
            <pc:sldMk cId="3407222884" sldId="353"/>
            <ac:grpSpMk id="57" creationId="{79AD5F04-C750-7CB9-B361-6F3D94CFAD4C}"/>
          </ac:grpSpMkLst>
        </pc:grpChg>
      </pc:sldChg>
      <pc:sldChg chg="addSp delSp modSp add mod">
        <pc:chgData name="ODL_User 1639903" userId="beaadaaf-4bcd-40b4-ac42-0636097ee0f4" providerId="ADAL" clId="{CD9C2353-0229-40E4-A9FC-9C41538FA32E}" dt="2025-06-13T10:04:01.327" v="29361" actId="1076"/>
        <pc:sldMkLst>
          <pc:docMk/>
          <pc:sldMk cId="430244349" sldId="354"/>
        </pc:sldMkLst>
        <pc:spChg chg="mod">
          <ac:chgData name="ODL_User 1639903" userId="beaadaaf-4bcd-40b4-ac42-0636097ee0f4" providerId="ADAL" clId="{CD9C2353-0229-40E4-A9FC-9C41538FA32E}" dt="2025-06-13T09:42:23.672" v="29145" actId="164"/>
          <ac:spMkLst>
            <pc:docMk/>
            <pc:sldMk cId="430244349" sldId="354"/>
            <ac:spMk id="20" creationId="{EFD96508-6B3F-F151-E165-06608BCF1D19}"/>
          </ac:spMkLst>
        </pc:spChg>
        <pc:spChg chg="mod">
          <ac:chgData name="ODL_User 1639903" userId="beaadaaf-4bcd-40b4-ac42-0636097ee0f4" providerId="ADAL" clId="{CD9C2353-0229-40E4-A9FC-9C41538FA32E}" dt="2025-06-13T09:42:23.672" v="29145" actId="164"/>
          <ac:spMkLst>
            <pc:docMk/>
            <pc:sldMk cId="430244349" sldId="354"/>
            <ac:spMk id="21" creationId="{A5AD6B2B-1320-1F06-29AE-93F0E12D1047}"/>
          </ac:spMkLst>
        </pc:spChg>
        <pc:spChg chg="mod">
          <ac:chgData name="ODL_User 1639903" userId="beaadaaf-4bcd-40b4-ac42-0636097ee0f4" providerId="ADAL" clId="{CD9C2353-0229-40E4-A9FC-9C41538FA32E}" dt="2025-06-13T09:42:23.672" v="29145" actId="164"/>
          <ac:spMkLst>
            <pc:docMk/>
            <pc:sldMk cId="430244349" sldId="354"/>
            <ac:spMk id="22" creationId="{8FEAAF7C-8C54-48FF-7C40-307E3F4ECAF0}"/>
          </ac:spMkLst>
        </pc:spChg>
        <pc:spChg chg="mod">
          <ac:chgData name="ODL_User 1639903" userId="beaadaaf-4bcd-40b4-ac42-0636097ee0f4" providerId="ADAL" clId="{CD9C2353-0229-40E4-A9FC-9C41538FA32E}" dt="2025-06-13T09:42:23.672" v="29145" actId="164"/>
          <ac:spMkLst>
            <pc:docMk/>
            <pc:sldMk cId="430244349" sldId="354"/>
            <ac:spMk id="23" creationId="{7145D8C1-CEB2-C8E3-D80D-FCFCFC8BAA48}"/>
          </ac:spMkLst>
        </pc:spChg>
        <pc:spChg chg="mod">
          <ac:chgData name="ODL_User 1639903" userId="beaadaaf-4bcd-40b4-ac42-0636097ee0f4" providerId="ADAL" clId="{CD9C2353-0229-40E4-A9FC-9C41538FA32E}" dt="2025-06-13T09:42:23.672" v="29145" actId="164"/>
          <ac:spMkLst>
            <pc:docMk/>
            <pc:sldMk cId="430244349" sldId="354"/>
            <ac:spMk id="26" creationId="{B437F0FA-0A7E-2377-E0EC-84EB8B2069B8}"/>
          </ac:spMkLst>
        </pc:spChg>
        <pc:spChg chg="mod">
          <ac:chgData name="ODL_User 1639903" userId="beaadaaf-4bcd-40b4-ac42-0636097ee0f4" providerId="ADAL" clId="{CD9C2353-0229-40E4-A9FC-9C41538FA32E}" dt="2025-06-13T09:57:49.291" v="29345" actId="164"/>
          <ac:spMkLst>
            <pc:docMk/>
            <pc:sldMk cId="430244349" sldId="354"/>
            <ac:spMk id="59" creationId="{900CE2D2-39AB-AAEC-BAF8-E761C38EE683}"/>
          </ac:spMkLst>
        </pc:spChg>
        <pc:spChg chg="mod">
          <ac:chgData name="ODL_User 1639903" userId="beaadaaf-4bcd-40b4-ac42-0636097ee0f4" providerId="ADAL" clId="{CD9C2353-0229-40E4-A9FC-9C41538FA32E}" dt="2025-06-13T09:42:23.672" v="29145" actId="164"/>
          <ac:spMkLst>
            <pc:docMk/>
            <pc:sldMk cId="430244349" sldId="354"/>
            <ac:spMk id="62" creationId="{C6F7FC9B-F586-A4F7-7C58-2B6B5F47C81C}"/>
          </ac:spMkLst>
        </pc:spChg>
        <pc:spChg chg="mod">
          <ac:chgData name="ODL_User 1639903" userId="beaadaaf-4bcd-40b4-ac42-0636097ee0f4" providerId="ADAL" clId="{CD9C2353-0229-40E4-A9FC-9C41538FA32E}" dt="2025-06-13T09:42:23.672" v="29145" actId="164"/>
          <ac:spMkLst>
            <pc:docMk/>
            <pc:sldMk cId="430244349" sldId="354"/>
            <ac:spMk id="63" creationId="{74E93D4D-3E9F-C3E1-6670-DB64D55B67AA}"/>
          </ac:spMkLst>
        </pc:spChg>
        <pc:spChg chg="mod">
          <ac:chgData name="ODL_User 1639903" userId="beaadaaf-4bcd-40b4-ac42-0636097ee0f4" providerId="ADAL" clId="{CD9C2353-0229-40E4-A9FC-9C41538FA32E}" dt="2025-06-13T09:41:54.440" v="29140" actId="207"/>
          <ac:spMkLst>
            <pc:docMk/>
            <pc:sldMk cId="430244349" sldId="354"/>
            <ac:spMk id="64" creationId="{04A95552-0F41-F362-DD45-A8713EE9D54A}"/>
          </ac:spMkLst>
        </pc:spChg>
        <pc:spChg chg="mod">
          <ac:chgData name="ODL_User 1639903" userId="beaadaaf-4bcd-40b4-ac42-0636097ee0f4" providerId="ADAL" clId="{CD9C2353-0229-40E4-A9FC-9C41538FA32E}" dt="2025-06-13T09:42:23.672" v="29145" actId="164"/>
          <ac:spMkLst>
            <pc:docMk/>
            <pc:sldMk cId="430244349" sldId="354"/>
            <ac:spMk id="65" creationId="{C8DDB12E-65E4-302E-A40E-B1C091315001}"/>
          </ac:spMkLst>
        </pc:spChg>
        <pc:spChg chg="mod">
          <ac:chgData name="ODL_User 1639903" userId="beaadaaf-4bcd-40b4-ac42-0636097ee0f4" providerId="ADAL" clId="{CD9C2353-0229-40E4-A9FC-9C41538FA32E}" dt="2025-06-13T09:42:23.672" v="29145" actId="164"/>
          <ac:spMkLst>
            <pc:docMk/>
            <pc:sldMk cId="430244349" sldId="354"/>
            <ac:spMk id="66" creationId="{555B298E-A526-2A91-BCBF-6D321B1E9CCB}"/>
          </ac:spMkLst>
        </pc:spChg>
        <pc:spChg chg="mod">
          <ac:chgData name="ODL_User 1639903" userId="beaadaaf-4bcd-40b4-ac42-0636097ee0f4" providerId="ADAL" clId="{CD9C2353-0229-40E4-A9FC-9C41538FA32E}" dt="2025-06-13T09:42:23.672" v="29145" actId="164"/>
          <ac:spMkLst>
            <pc:docMk/>
            <pc:sldMk cId="430244349" sldId="354"/>
            <ac:spMk id="69" creationId="{BF3E8851-52C1-C1A2-1B4A-EB2449CA39A5}"/>
          </ac:spMkLst>
        </pc:spChg>
        <pc:spChg chg="mod">
          <ac:chgData name="ODL_User 1639903" userId="beaadaaf-4bcd-40b4-ac42-0636097ee0f4" providerId="ADAL" clId="{CD9C2353-0229-40E4-A9FC-9C41538FA32E}" dt="2025-06-13T09:59:00.589" v="29356"/>
          <ac:spMkLst>
            <pc:docMk/>
            <pc:sldMk cId="430244349" sldId="354"/>
            <ac:spMk id="73" creationId="{71C961C3-92B3-2DC0-0AFB-43FF3180B951}"/>
          </ac:spMkLst>
        </pc:spChg>
        <pc:spChg chg="mod">
          <ac:chgData name="ODL_User 1639903" userId="beaadaaf-4bcd-40b4-ac42-0636097ee0f4" providerId="ADAL" clId="{CD9C2353-0229-40E4-A9FC-9C41538FA32E}" dt="2025-06-13T09:59:00.589" v="29356"/>
          <ac:spMkLst>
            <pc:docMk/>
            <pc:sldMk cId="430244349" sldId="354"/>
            <ac:spMk id="75" creationId="{F7FC77D8-BD39-824A-9814-CA5EAA1EB7EA}"/>
          </ac:spMkLst>
        </pc:spChg>
        <pc:spChg chg="mod">
          <ac:chgData name="ODL_User 1639903" userId="beaadaaf-4bcd-40b4-ac42-0636097ee0f4" providerId="ADAL" clId="{CD9C2353-0229-40E4-A9FC-9C41538FA32E}" dt="2025-06-13T09:59:00.589" v="29356"/>
          <ac:spMkLst>
            <pc:docMk/>
            <pc:sldMk cId="430244349" sldId="354"/>
            <ac:spMk id="76" creationId="{B93FC364-3D2E-DD51-0642-EA72BB60104A}"/>
          </ac:spMkLst>
        </pc:spChg>
        <pc:spChg chg="mod">
          <ac:chgData name="ODL_User 1639903" userId="beaadaaf-4bcd-40b4-ac42-0636097ee0f4" providerId="ADAL" clId="{CD9C2353-0229-40E4-A9FC-9C41538FA32E}" dt="2025-06-13T09:59:00.589" v="29356"/>
          <ac:spMkLst>
            <pc:docMk/>
            <pc:sldMk cId="430244349" sldId="354"/>
            <ac:spMk id="77" creationId="{D4BF9AFB-3599-A8FD-42CE-7D23B926D74F}"/>
          </ac:spMkLst>
        </pc:spChg>
        <pc:spChg chg="mod">
          <ac:chgData name="ODL_User 1639903" userId="beaadaaf-4bcd-40b4-ac42-0636097ee0f4" providerId="ADAL" clId="{CD9C2353-0229-40E4-A9FC-9C41538FA32E}" dt="2025-06-13T09:59:00.589" v="29356"/>
          <ac:spMkLst>
            <pc:docMk/>
            <pc:sldMk cId="430244349" sldId="354"/>
            <ac:spMk id="78" creationId="{E6C1D293-986E-8340-460F-12B96CAA4A75}"/>
          </ac:spMkLst>
        </pc:spChg>
        <pc:spChg chg="mod">
          <ac:chgData name="ODL_User 1639903" userId="beaadaaf-4bcd-40b4-ac42-0636097ee0f4" providerId="ADAL" clId="{CD9C2353-0229-40E4-A9FC-9C41538FA32E}" dt="2025-06-13T10:03:59.098" v="29360"/>
          <ac:spMkLst>
            <pc:docMk/>
            <pc:sldMk cId="430244349" sldId="354"/>
            <ac:spMk id="80" creationId="{8A3FB39E-8C93-BB2D-1E23-2010DF3C9069}"/>
          </ac:spMkLst>
        </pc:spChg>
        <pc:spChg chg="mod">
          <ac:chgData name="ODL_User 1639903" userId="beaadaaf-4bcd-40b4-ac42-0636097ee0f4" providerId="ADAL" clId="{CD9C2353-0229-40E4-A9FC-9C41538FA32E}" dt="2025-06-13T10:03:59.098" v="29360"/>
          <ac:spMkLst>
            <pc:docMk/>
            <pc:sldMk cId="430244349" sldId="354"/>
            <ac:spMk id="82" creationId="{1EB752E7-51C0-C58A-AF01-31DAC2F2999D}"/>
          </ac:spMkLst>
        </pc:spChg>
        <pc:spChg chg="mod">
          <ac:chgData name="ODL_User 1639903" userId="beaadaaf-4bcd-40b4-ac42-0636097ee0f4" providerId="ADAL" clId="{CD9C2353-0229-40E4-A9FC-9C41538FA32E}" dt="2025-06-13T10:03:59.098" v="29360"/>
          <ac:spMkLst>
            <pc:docMk/>
            <pc:sldMk cId="430244349" sldId="354"/>
            <ac:spMk id="83" creationId="{8BA42512-7179-BD9B-60D5-79EC7EA78371}"/>
          </ac:spMkLst>
        </pc:spChg>
        <pc:spChg chg="mod">
          <ac:chgData name="ODL_User 1639903" userId="beaadaaf-4bcd-40b4-ac42-0636097ee0f4" providerId="ADAL" clId="{CD9C2353-0229-40E4-A9FC-9C41538FA32E}" dt="2025-06-13T10:03:59.098" v="29360"/>
          <ac:spMkLst>
            <pc:docMk/>
            <pc:sldMk cId="430244349" sldId="354"/>
            <ac:spMk id="85" creationId="{BD0F51AE-D429-7531-A09E-53DD02B125CB}"/>
          </ac:spMkLst>
        </pc:spChg>
        <pc:spChg chg="mod">
          <ac:chgData name="ODL_User 1639903" userId="beaadaaf-4bcd-40b4-ac42-0636097ee0f4" providerId="ADAL" clId="{CD9C2353-0229-40E4-A9FC-9C41538FA32E}" dt="2025-06-13T10:03:59.098" v="29360"/>
          <ac:spMkLst>
            <pc:docMk/>
            <pc:sldMk cId="430244349" sldId="354"/>
            <ac:spMk id="86" creationId="{D8BACBE9-5C06-24EA-242D-ED3F5B7EAF0B}"/>
          </ac:spMkLst>
        </pc:spChg>
        <pc:spChg chg="mod">
          <ac:chgData name="ODL_User 1639903" userId="beaadaaf-4bcd-40b4-ac42-0636097ee0f4" providerId="ADAL" clId="{CD9C2353-0229-40E4-A9FC-9C41538FA32E}" dt="2025-06-13T10:03:59.098" v="29360"/>
          <ac:spMkLst>
            <pc:docMk/>
            <pc:sldMk cId="430244349" sldId="354"/>
            <ac:spMk id="87" creationId="{C74B651F-9A61-DBC1-B82F-589B6CC554A1}"/>
          </ac:spMkLst>
        </pc:spChg>
        <pc:spChg chg="mod">
          <ac:chgData name="ODL_User 1639903" userId="beaadaaf-4bcd-40b4-ac42-0636097ee0f4" providerId="ADAL" clId="{CD9C2353-0229-40E4-A9FC-9C41538FA32E}" dt="2025-06-13T10:03:59.098" v="29360"/>
          <ac:spMkLst>
            <pc:docMk/>
            <pc:sldMk cId="430244349" sldId="354"/>
            <ac:spMk id="88" creationId="{66D1BB82-3BBD-C0DD-97CD-DDF306B35993}"/>
          </ac:spMkLst>
        </pc:spChg>
        <pc:spChg chg="mod">
          <ac:chgData name="ODL_User 1639903" userId="beaadaaf-4bcd-40b4-ac42-0636097ee0f4" providerId="ADAL" clId="{CD9C2353-0229-40E4-A9FC-9C41538FA32E}" dt="2025-06-13T10:03:59.098" v="29360"/>
          <ac:spMkLst>
            <pc:docMk/>
            <pc:sldMk cId="430244349" sldId="354"/>
            <ac:spMk id="89" creationId="{9177109D-B28B-3206-F704-63A5889CAD66}"/>
          </ac:spMkLst>
        </pc:spChg>
        <pc:grpChg chg="mod">
          <ac:chgData name="ODL_User 1639903" userId="beaadaaf-4bcd-40b4-ac42-0636097ee0f4" providerId="ADAL" clId="{CD9C2353-0229-40E4-A9FC-9C41538FA32E}" dt="2025-06-13T09:57:49.291" v="29345" actId="164"/>
          <ac:grpSpMkLst>
            <pc:docMk/>
            <pc:sldMk cId="430244349" sldId="354"/>
            <ac:grpSpMk id="70" creationId="{A843A226-42CB-D113-7FAB-3CA8E9BD3E69}"/>
          </ac:grpSpMkLst>
        </pc:grpChg>
        <pc:grpChg chg="add mod">
          <ac:chgData name="ODL_User 1639903" userId="beaadaaf-4bcd-40b4-ac42-0636097ee0f4" providerId="ADAL" clId="{CD9C2353-0229-40E4-A9FC-9C41538FA32E}" dt="2025-06-13T09:57:49.291" v="29345" actId="164"/>
          <ac:grpSpMkLst>
            <pc:docMk/>
            <pc:sldMk cId="430244349" sldId="354"/>
            <ac:grpSpMk id="71" creationId="{9CBB030E-53C2-48A1-702E-CA72A6EB7B78}"/>
          </ac:grpSpMkLst>
        </pc:grpChg>
        <pc:grpChg chg="add mod">
          <ac:chgData name="ODL_User 1639903" userId="beaadaaf-4bcd-40b4-ac42-0636097ee0f4" providerId="ADAL" clId="{CD9C2353-0229-40E4-A9FC-9C41538FA32E}" dt="2025-06-13T09:59:00.589" v="29356"/>
          <ac:grpSpMkLst>
            <pc:docMk/>
            <pc:sldMk cId="430244349" sldId="354"/>
            <ac:grpSpMk id="72" creationId="{17489732-067A-6AEF-41C8-47999596F438}"/>
          </ac:grpSpMkLst>
        </pc:grpChg>
        <pc:grpChg chg="mod">
          <ac:chgData name="ODL_User 1639903" userId="beaadaaf-4bcd-40b4-ac42-0636097ee0f4" providerId="ADAL" clId="{CD9C2353-0229-40E4-A9FC-9C41538FA32E}" dt="2025-06-13T09:59:00.589" v="29356"/>
          <ac:grpSpMkLst>
            <pc:docMk/>
            <pc:sldMk cId="430244349" sldId="354"/>
            <ac:grpSpMk id="74" creationId="{2B6153AA-4E83-0036-53E7-10682ED134D9}"/>
          </ac:grpSpMkLst>
        </pc:grpChg>
        <pc:grpChg chg="add mod">
          <ac:chgData name="ODL_User 1639903" userId="beaadaaf-4bcd-40b4-ac42-0636097ee0f4" providerId="ADAL" clId="{CD9C2353-0229-40E4-A9FC-9C41538FA32E}" dt="2025-06-13T10:04:01.327" v="29361" actId="1076"/>
          <ac:grpSpMkLst>
            <pc:docMk/>
            <pc:sldMk cId="430244349" sldId="354"/>
            <ac:grpSpMk id="79" creationId="{657B7DE6-C612-FFB0-FF6B-AA70829AFCD1}"/>
          </ac:grpSpMkLst>
        </pc:grpChg>
        <pc:grpChg chg="mod">
          <ac:chgData name="ODL_User 1639903" userId="beaadaaf-4bcd-40b4-ac42-0636097ee0f4" providerId="ADAL" clId="{CD9C2353-0229-40E4-A9FC-9C41538FA32E}" dt="2025-06-13T10:03:59.098" v="29360"/>
          <ac:grpSpMkLst>
            <pc:docMk/>
            <pc:sldMk cId="430244349" sldId="354"/>
            <ac:grpSpMk id="81" creationId="{72483D14-2C23-132E-72BD-554CE864B524}"/>
          </ac:grpSpMkLst>
        </pc:grpChg>
      </pc:sldChg>
      <pc:sldChg chg="addSp delSp modSp add mod">
        <pc:chgData name="ODL_User 1639903" userId="beaadaaf-4bcd-40b4-ac42-0636097ee0f4" providerId="ADAL" clId="{CD9C2353-0229-40E4-A9FC-9C41538FA32E}" dt="2025-06-13T10:04:20.378" v="29368" actId="478"/>
        <pc:sldMkLst>
          <pc:docMk/>
          <pc:sldMk cId="1577848389" sldId="355"/>
        </pc:sldMkLst>
        <pc:spChg chg="mod">
          <ac:chgData name="ODL_User 1639903" userId="beaadaaf-4bcd-40b4-ac42-0636097ee0f4" providerId="ADAL" clId="{CD9C2353-0229-40E4-A9FC-9C41538FA32E}" dt="2025-06-13T09:45:22.025" v="29170" actId="164"/>
          <ac:spMkLst>
            <pc:docMk/>
            <pc:sldMk cId="1577848389" sldId="355"/>
            <ac:spMk id="27" creationId="{4B3C9E37-025A-EAC1-DDDA-880973598262}"/>
          </ac:spMkLst>
        </pc:spChg>
        <pc:spChg chg="mod">
          <ac:chgData name="ODL_User 1639903" userId="beaadaaf-4bcd-40b4-ac42-0636097ee0f4" providerId="ADAL" clId="{CD9C2353-0229-40E4-A9FC-9C41538FA32E}" dt="2025-06-13T09:45:22.025" v="29170" actId="164"/>
          <ac:spMkLst>
            <pc:docMk/>
            <pc:sldMk cId="1577848389" sldId="355"/>
            <ac:spMk id="57" creationId="{68B80274-B57A-C88F-3348-B39B6A73C9B1}"/>
          </ac:spMkLst>
        </pc:spChg>
        <pc:spChg chg="mod">
          <ac:chgData name="ODL_User 1639903" userId="beaadaaf-4bcd-40b4-ac42-0636097ee0f4" providerId="ADAL" clId="{CD9C2353-0229-40E4-A9FC-9C41538FA32E}" dt="2025-06-13T09:57:52.969" v="29346" actId="164"/>
          <ac:spMkLst>
            <pc:docMk/>
            <pc:sldMk cId="1577848389" sldId="355"/>
            <ac:spMk id="59" creationId="{3430E9D8-8915-9259-B23D-E5ED5B9ECFC9}"/>
          </ac:spMkLst>
        </pc:spChg>
        <pc:spChg chg="mod">
          <ac:chgData name="ODL_User 1639903" userId="beaadaaf-4bcd-40b4-ac42-0636097ee0f4" providerId="ADAL" clId="{CD9C2353-0229-40E4-A9FC-9C41538FA32E}" dt="2025-06-13T09:45:22.025" v="29170" actId="164"/>
          <ac:spMkLst>
            <pc:docMk/>
            <pc:sldMk cId="1577848389" sldId="355"/>
            <ac:spMk id="60" creationId="{4F740718-4BD8-9524-33CF-EA3FBF5A29B2}"/>
          </ac:spMkLst>
        </pc:spChg>
        <pc:spChg chg="mod">
          <ac:chgData name="ODL_User 1639903" userId="beaadaaf-4bcd-40b4-ac42-0636097ee0f4" providerId="ADAL" clId="{CD9C2353-0229-40E4-A9FC-9C41538FA32E}" dt="2025-06-13T09:45:22.025" v="29170" actId="164"/>
          <ac:spMkLst>
            <pc:docMk/>
            <pc:sldMk cId="1577848389" sldId="355"/>
            <ac:spMk id="67" creationId="{9CE0A0F4-EC30-FC49-6C6F-CF5730FF99E7}"/>
          </ac:spMkLst>
        </pc:spChg>
        <pc:spChg chg="mod">
          <ac:chgData name="ODL_User 1639903" userId="beaadaaf-4bcd-40b4-ac42-0636097ee0f4" providerId="ADAL" clId="{CD9C2353-0229-40E4-A9FC-9C41538FA32E}" dt="2025-06-13T09:45:22.025" v="29170" actId="164"/>
          <ac:spMkLst>
            <pc:docMk/>
            <pc:sldMk cId="1577848389" sldId="355"/>
            <ac:spMk id="68" creationId="{C1E981B9-92B0-44DD-79DF-97BAF5C5B0BD}"/>
          </ac:spMkLst>
        </pc:spChg>
        <pc:spChg chg="mod">
          <ac:chgData name="ODL_User 1639903" userId="beaadaaf-4bcd-40b4-ac42-0636097ee0f4" providerId="ADAL" clId="{CD9C2353-0229-40E4-A9FC-9C41538FA32E}" dt="2025-06-13T09:45:22.025" v="29170" actId="164"/>
          <ac:spMkLst>
            <pc:docMk/>
            <pc:sldMk cId="1577848389" sldId="355"/>
            <ac:spMk id="71" creationId="{C7252085-0A0D-0348-6751-C0F5C6B6B717}"/>
          </ac:spMkLst>
        </pc:spChg>
        <pc:spChg chg="mod">
          <ac:chgData name="ODL_User 1639903" userId="beaadaaf-4bcd-40b4-ac42-0636097ee0f4" providerId="ADAL" clId="{CD9C2353-0229-40E4-A9FC-9C41538FA32E}" dt="2025-06-13T09:45:22.025" v="29170" actId="164"/>
          <ac:spMkLst>
            <pc:docMk/>
            <pc:sldMk cId="1577848389" sldId="355"/>
            <ac:spMk id="72" creationId="{8D2CE968-B709-EF70-E211-033640EC4D3F}"/>
          </ac:spMkLst>
        </pc:spChg>
        <pc:spChg chg="mod">
          <ac:chgData name="ODL_User 1639903" userId="beaadaaf-4bcd-40b4-ac42-0636097ee0f4" providerId="ADAL" clId="{CD9C2353-0229-40E4-A9FC-9C41538FA32E}" dt="2025-06-13T09:59:20.739" v="29359"/>
          <ac:spMkLst>
            <pc:docMk/>
            <pc:sldMk cId="1577848389" sldId="355"/>
            <ac:spMk id="76" creationId="{68B9A7DB-3A37-9617-643B-E5F7817AFB16}"/>
          </ac:spMkLst>
        </pc:spChg>
        <pc:spChg chg="mod">
          <ac:chgData name="ODL_User 1639903" userId="beaadaaf-4bcd-40b4-ac42-0636097ee0f4" providerId="ADAL" clId="{CD9C2353-0229-40E4-A9FC-9C41538FA32E}" dt="2025-06-13T09:59:20.739" v="29359"/>
          <ac:spMkLst>
            <pc:docMk/>
            <pc:sldMk cId="1577848389" sldId="355"/>
            <ac:spMk id="78" creationId="{93E32CCE-9511-4511-ADF5-3AB145BEC00E}"/>
          </ac:spMkLst>
        </pc:spChg>
        <pc:spChg chg="mod">
          <ac:chgData name="ODL_User 1639903" userId="beaadaaf-4bcd-40b4-ac42-0636097ee0f4" providerId="ADAL" clId="{CD9C2353-0229-40E4-A9FC-9C41538FA32E}" dt="2025-06-13T09:59:20.739" v="29359"/>
          <ac:spMkLst>
            <pc:docMk/>
            <pc:sldMk cId="1577848389" sldId="355"/>
            <ac:spMk id="79" creationId="{C7A8B6C9-9D63-36F0-A2CA-0EA38AA3E26A}"/>
          </ac:spMkLst>
        </pc:spChg>
        <pc:spChg chg="mod">
          <ac:chgData name="ODL_User 1639903" userId="beaadaaf-4bcd-40b4-ac42-0636097ee0f4" providerId="ADAL" clId="{CD9C2353-0229-40E4-A9FC-9C41538FA32E}" dt="2025-06-13T09:59:20.739" v="29359"/>
          <ac:spMkLst>
            <pc:docMk/>
            <pc:sldMk cId="1577848389" sldId="355"/>
            <ac:spMk id="80" creationId="{532B517D-2168-964D-BC68-FDFA07A4DE39}"/>
          </ac:spMkLst>
        </pc:spChg>
        <pc:spChg chg="mod">
          <ac:chgData name="ODL_User 1639903" userId="beaadaaf-4bcd-40b4-ac42-0636097ee0f4" providerId="ADAL" clId="{CD9C2353-0229-40E4-A9FC-9C41538FA32E}" dt="2025-06-13T09:59:20.739" v="29359"/>
          <ac:spMkLst>
            <pc:docMk/>
            <pc:sldMk cId="1577848389" sldId="355"/>
            <ac:spMk id="81" creationId="{B92BD19E-8D99-05E2-F2B7-B7F25D19B13C}"/>
          </ac:spMkLst>
        </pc:spChg>
        <pc:spChg chg="mod">
          <ac:chgData name="ODL_User 1639903" userId="beaadaaf-4bcd-40b4-ac42-0636097ee0f4" providerId="ADAL" clId="{CD9C2353-0229-40E4-A9FC-9C41538FA32E}" dt="2025-06-13T09:59:20.739" v="29359"/>
          <ac:spMkLst>
            <pc:docMk/>
            <pc:sldMk cId="1577848389" sldId="355"/>
            <ac:spMk id="82" creationId="{5C4FAB8F-3929-244F-B589-3BDE5CAD4B34}"/>
          </ac:spMkLst>
        </pc:spChg>
        <pc:spChg chg="mod">
          <ac:chgData name="ODL_User 1639903" userId="beaadaaf-4bcd-40b4-ac42-0636097ee0f4" providerId="ADAL" clId="{CD9C2353-0229-40E4-A9FC-9C41538FA32E}" dt="2025-06-13T09:59:20.739" v="29359"/>
          <ac:spMkLst>
            <pc:docMk/>
            <pc:sldMk cId="1577848389" sldId="355"/>
            <ac:spMk id="83" creationId="{F743F420-B550-3727-40C7-C9A87F59CA25}"/>
          </ac:spMkLst>
        </pc:spChg>
        <pc:spChg chg="mod">
          <ac:chgData name="ODL_User 1639903" userId="beaadaaf-4bcd-40b4-ac42-0636097ee0f4" providerId="ADAL" clId="{CD9C2353-0229-40E4-A9FC-9C41538FA32E}" dt="2025-06-13T09:59:20.739" v="29359"/>
          <ac:spMkLst>
            <pc:docMk/>
            <pc:sldMk cId="1577848389" sldId="355"/>
            <ac:spMk id="85" creationId="{E6BD5804-0BFE-6AD3-99EE-FFFAE26733CB}"/>
          </ac:spMkLst>
        </pc:spChg>
        <pc:spChg chg="mod">
          <ac:chgData name="ODL_User 1639903" userId="beaadaaf-4bcd-40b4-ac42-0636097ee0f4" providerId="ADAL" clId="{CD9C2353-0229-40E4-A9FC-9C41538FA32E}" dt="2025-06-13T09:59:20.739" v="29359"/>
          <ac:spMkLst>
            <pc:docMk/>
            <pc:sldMk cId="1577848389" sldId="355"/>
            <ac:spMk id="86" creationId="{6DCBCE48-1B81-E05E-F7E3-B995D3DE733B}"/>
          </ac:spMkLst>
        </pc:spChg>
        <pc:spChg chg="mod">
          <ac:chgData name="ODL_User 1639903" userId="beaadaaf-4bcd-40b4-ac42-0636097ee0f4" providerId="ADAL" clId="{CD9C2353-0229-40E4-A9FC-9C41538FA32E}" dt="2025-06-13T09:59:20.739" v="29359"/>
          <ac:spMkLst>
            <pc:docMk/>
            <pc:sldMk cId="1577848389" sldId="355"/>
            <ac:spMk id="88" creationId="{7ACE5EB2-C1B3-85B7-79F8-4214C0DDEF64}"/>
          </ac:spMkLst>
        </pc:spChg>
        <pc:spChg chg="mod">
          <ac:chgData name="ODL_User 1639903" userId="beaadaaf-4bcd-40b4-ac42-0636097ee0f4" providerId="ADAL" clId="{CD9C2353-0229-40E4-A9FC-9C41538FA32E}" dt="2025-06-13T10:04:09.138" v="29363"/>
          <ac:spMkLst>
            <pc:docMk/>
            <pc:sldMk cId="1577848389" sldId="355"/>
            <ac:spMk id="91" creationId="{35CB8472-9034-69F6-7A7F-E162A42A744F}"/>
          </ac:spMkLst>
        </pc:spChg>
        <pc:spChg chg="mod">
          <ac:chgData name="ODL_User 1639903" userId="beaadaaf-4bcd-40b4-ac42-0636097ee0f4" providerId="ADAL" clId="{CD9C2353-0229-40E4-A9FC-9C41538FA32E}" dt="2025-06-13T10:04:09.138" v="29363"/>
          <ac:spMkLst>
            <pc:docMk/>
            <pc:sldMk cId="1577848389" sldId="355"/>
            <ac:spMk id="93" creationId="{884E31D1-DE1A-C9C3-C962-9CAA8CC020E5}"/>
          </ac:spMkLst>
        </pc:spChg>
        <pc:spChg chg="mod">
          <ac:chgData name="ODL_User 1639903" userId="beaadaaf-4bcd-40b4-ac42-0636097ee0f4" providerId="ADAL" clId="{CD9C2353-0229-40E4-A9FC-9C41538FA32E}" dt="2025-06-13T10:04:09.138" v="29363"/>
          <ac:spMkLst>
            <pc:docMk/>
            <pc:sldMk cId="1577848389" sldId="355"/>
            <ac:spMk id="94" creationId="{2CC2FF0E-2712-A54D-BD2C-0A516DBE23C6}"/>
          </ac:spMkLst>
        </pc:spChg>
        <pc:spChg chg="mod">
          <ac:chgData name="ODL_User 1639903" userId="beaadaaf-4bcd-40b4-ac42-0636097ee0f4" providerId="ADAL" clId="{CD9C2353-0229-40E4-A9FC-9C41538FA32E}" dt="2025-06-13T10:04:09.138" v="29363"/>
          <ac:spMkLst>
            <pc:docMk/>
            <pc:sldMk cId="1577848389" sldId="355"/>
            <ac:spMk id="95" creationId="{BE1207B5-B00C-4C98-36A9-2CCC88E9EF35}"/>
          </ac:spMkLst>
        </pc:spChg>
        <pc:spChg chg="mod">
          <ac:chgData name="ODL_User 1639903" userId="beaadaaf-4bcd-40b4-ac42-0636097ee0f4" providerId="ADAL" clId="{CD9C2353-0229-40E4-A9FC-9C41538FA32E}" dt="2025-06-13T10:04:09.138" v="29363"/>
          <ac:spMkLst>
            <pc:docMk/>
            <pc:sldMk cId="1577848389" sldId="355"/>
            <ac:spMk id="96" creationId="{808BA7D1-BE3B-14D6-FAA1-F9A06316D752}"/>
          </ac:spMkLst>
        </pc:spChg>
        <pc:spChg chg="mod">
          <ac:chgData name="ODL_User 1639903" userId="beaadaaf-4bcd-40b4-ac42-0636097ee0f4" providerId="ADAL" clId="{CD9C2353-0229-40E4-A9FC-9C41538FA32E}" dt="2025-06-13T10:04:09.138" v="29363"/>
          <ac:spMkLst>
            <pc:docMk/>
            <pc:sldMk cId="1577848389" sldId="355"/>
            <ac:spMk id="97" creationId="{47EEA3C5-8680-3A32-DD69-5C25CB883545}"/>
          </ac:spMkLst>
        </pc:spChg>
        <pc:spChg chg="mod">
          <ac:chgData name="ODL_User 1639903" userId="beaadaaf-4bcd-40b4-ac42-0636097ee0f4" providerId="ADAL" clId="{CD9C2353-0229-40E4-A9FC-9C41538FA32E}" dt="2025-06-13T10:04:09.138" v="29363"/>
          <ac:spMkLst>
            <pc:docMk/>
            <pc:sldMk cId="1577848389" sldId="355"/>
            <ac:spMk id="98" creationId="{3AAE725B-049D-7279-BC54-81C3F480EF00}"/>
          </ac:spMkLst>
        </pc:spChg>
        <pc:grpChg chg="add mod">
          <ac:chgData name="ODL_User 1639903" userId="beaadaaf-4bcd-40b4-ac42-0636097ee0f4" providerId="ADAL" clId="{CD9C2353-0229-40E4-A9FC-9C41538FA32E}" dt="2025-06-13T09:57:52.969" v="29346" actId="164"/>
          <ac:grpSpMkLst>
            <pc:docMk/>
            <pc:sldMk cId="1577848389" sldId="355"/>
            <ac:grpSpMk id="73" creationId="{6B188D08-978A-3BDC-3FE3-67B696455AF0}"/>
          </ac:grpSpMkLst>
        </pc:grpChg>
        <pc:grpChg chg="add mod">
          <ac:chgData name="ODL_User 1639903" userId="beaadaaf-4bcd-40b4-ac42-0636097ee0f4" providerId="ADAL" clId="{CD9C2353-0229-40E4-A9FC-9C41538FA32E}" dt="2025-06-13T09:57:52.969" v="29346" actId="164"/>
          <ac:grpSpMkLst>
            <pc:docMk/>
            <pc:sldMk cId="1577848389" sldId="355"/>
            <ac:grpSpMk id="74" creationId="{484EC596-613C-DBB3-29B1-FC53E8B088F5}"/>
          </ac:grpSpMkLst>
        </pc:grpChg>
        <pc:grpChg chg="add mod">
          <ac:chgData name="ODL_User 1639903" userId="beaadaaf-4bcd-40b4-ac42-0636097ee0f4" providerId="ADAL" clId="{CD9C2353-0229-40E4-A9FC-9C41538FA32E}" dt="2025-06-13T10:04:11.574" v="29364" actId="1076"/>
          <ac:grpSpMkLst>
            <pc:docMk/>
            <pc:sldMk cId="1577848389" sldId="355"/>
            <ac:grpSpMk id="90" creationId="{F20BBA08-095D-B587-4D7D-246A4EA563A2}"/>
          </ac:grpSpMkLst>
        </pc:grpChg>
        <pc:grpChg chg="mod">
          <ac:chgData name="ODL_User 1639903" userId="beaadaaf-4bcd-40b4-ac42-0636097ee0f4" providerId="ADAL" clId="{CD9C2353-0229-40E4-A9FC-9C41538FA32E}" dt="2025-06-13T10:04:09.138" v="29363"/>
          <ac:grpSpMkLst>
            <pc:docMk/>
            <pc:sldMk cId="1577848389" sldId="355"/>
            <ac:grpSpMk id="92" creationId="{E99FCB08-F237-9BE7-337D-E3119138B9A8}"/>
          </ac:grpSpMkLst>
        </pc:grpChg>
      </pc:sldChg>
      <pc:sldChg chg="addSp delSp modSp add mod">
        <pc:chgData name="ODL_User 1639903" userId="beaadaaf-4bcd-40b4-ac42-0636097ee0f4" providerId="ADAL" clId="{CD9C2353-0229-40E4-A9FC-9C41538FA32E}" dt="2025-06-13T10:04:24.502" v="29370" actId="1076"/>
        <pc:sldMkLst>
          <pc:docMk/>
          <pc:sldMk cId="94496478" sldId="356"/>
        </pc:sldMkLst>
        <pc:spChg chg="mod">
          <ac:chgData name="ODL_User 1639903" userId="beaadaaf-4bcd-40b4-ac42-0636097ee0f4" providerId="ADAL" clId="{CD9C2353-0229-40E4-A9FC-9C41538FA32E}" dt="2025-06-13T09:57:57.142" v="29347" actId="164"/>
          <ac:spMkLst>
            <pc:docMk/>
            <pc:sldMk cId="94496478" sldId="356"/>
            <ac:spMk id="59" creationId="{66B6B47A-04CC-8EA3-87C4-2C506EA65C99}"/>
          </ac:spMkLst>
        </pc:spChg>
        <pc:spChg chg="mod">
          <ac:chgData name="ODL_User 1639903" userId="beaadaaf-4bcd-40b4-ac42-0636097ee0f4" providerId="ADAL" clId="{CD9C2353-0229-40E4-A9FC-9C41538FA32E}" dt="2025-06-13T09:48:38.893" v="29222" actId="164"/>
          <ac:spMkLst>
            <pc:docMk/>
            <pc:sldMk cId="94496478" sldId="356"/>
            <ac:spMk id="62" creationId="{0869D6C3-8322-0AFF-E329-7A55466ED3E9}"/>
          </ac:spMkLst>
        </pc:spChg>
        <pc:spChg chg="mod">
          <ac:chgData name="ODL_User 1639903" userId="beaadaaf-4bcd-40b4-ac42-0636097ee0f4" providerId="ADAL" clId="{CD9C2353-0229-40E4-A9FC-9C41538FA32E}" dt="2025-06-13T09:48:38.893" v="29222" actId="164"/>
          <ac:spMkLst>
            <pc:docMk/>
            <pc:sldMk cId="94496478" sldId="356"/>
            <ac:spMk id="63" creationId="{EE24B517-815E-5EA5-2DFD-E374F49F5C5E}"/>
          </ac:spMkLst>
        </pc:spChg>
        <pc:spChg chg="mod">
          <ac:chgData name="ODL_User 1639903" userId="beaadaaf-4bcd-40b4-ac42-0636097ee0f4" providerId="ADAL" clId="{CD9C2353-0229-40E4-A9FC-9C41538FA32E}" dt="2025-06-13T09:48:38.893" v="29222" actId="164"/>
          <ac:spMkLst>
            <pc:docMk/>
            <pc:sldMk cId="94496478" sldId="356"/>
            <ac:spMk id="64" creationId="{6D12AD7B-86DA-1AF6-20DB-DD5BEEAB4231}"/>
          </ac:spMkLst>
        </pc:spChg>
        <pc:spChg chg="mod">
          <ac:chgData name="ODL_User 1639903" userId="beaadaaf-4bcd-40b4-ac42-0636097ee0f4" providerId="ADAL" clId="{CD9C2353-0229-40E4-A9FC-9C41538FA32E}" dt="2025-06-13T09:48:38.893" v="29222" actId="164"/>
          <ac:spMkLst>
            <pc:docMk/>
            <pc:sldMk cId="94496478" sldId="356"/>
            <ac:spMk id="65" creationId="{8949CFCF-127F-9D1A-3078-592686B0039A}"/>
          </ac:spMkLst>
        </pc:spChg>
        <pc:spChg chg="mod">
          <ac:chgData name="ODL_User 1639903" userId="beaadaaf-4bcd-40b4-ac42-0636097ee0f4" providerId="ADAL" clId="{CD9C2353-0229-40E4-A9FC-9C41538FA32E}" dt="2025-06-13T09:48:38.893" v="29222" actId="164"/>
          <ac:spMkLst>
            <pc:docMk/>
            <pc:sldMk cId="94496478" sldId="356"/>
            <ac:spMk id="66" creationId="{D6F39C6F-E91C-61D6-0BF4-3F785BBA072E}"/>
          </ac:spMkLst>
        </pc:spChg>
        <pc:spChg chg="mod">
          <ac:chgData name="ODL_User 1639903" userId="beaadaaf-4bcd-40b4-ac42-0636097ee0f4" providerId="ADAL" clId="{CD9C2353-0229-40E4-A9FC-9C41538FA32E}" dt="2025-06-13T09:53:32.393" v="29341" actId="207"/>
          <ac:spMkLst>
            <pc:docMk/>
            <pc:sldMk cId="94496478" sldId="356"/>
            <ac:spMk id="69" creationId="{5E1A50C1-C533-2D8A-09AA-828A386E9629}"/>
          </ac:spMkLst>
        </pc:spChg>
        <pc:spChg chg="mod">
          <ac:chgData name="ODL_User 1639903" userId="beaadaaf-4bcd-40b4-ac42-0636097ee0f4" providerId="ADAL" clId="{CD9C2353-0229-40E4-A9FC-9C41538FA32E}" dt="2025-06-13T10:04:06.270" v="29362"/>
          <ac:spMkLst>
            <pc:docMk/>
            <pc:sldMk cId="94496478" sldId="356"/>
            <ac:spMk id="76" creationId="{76957E1A-8F16-00A2-3387-C8505211A2C2}"/>
          </ac:spMkLst>
        </pc:spChg>
        <pc:spChg chg="mod">
          <ac:chgData name="ODL_User 1639903" userId="beaadaaf-4bcd-40b4-ac42-0636097ee0f4" providerId="ADAL" clId="{CD9C2353-0229-40E4-A9FC-9C41538FA32E}" dt="2025-06-13T10:04:06.270" v="29362"/>
          <ac:spMkLst>
            <pc:docMk/>
            <pc:sldMk cId="94496478" sldId="356"/>
            <ac:spMk id="78" creationId="{A0A248D5-CBBA-3F48-B31D-4C9EC4832AFB}"/>
          </ac:spMkLst>
        </pc:spChg>
        <pc:spChg chg="mod">
          <ac:chgData name="ODL_User 1639903" userId="beaadaaf-4bcd-40b4-ac42-0636097ee0f4" providerId="ADAL" clId="{CD9C2353-0229-40E4-A9FC-9C41538FA32E}" dt="2025-06-13T10:04:06.270" v="29362"/>
          <ac:spMkLst>
            <pc:docMk/>
            <pc:sldMk cId="94496478" sldId="356"/>
            <ac:spMk id="79" creationId="{6FD7DB08-CAB4-1570-08B9-7C169DD3A82C}"/>
          </ac:spMkLst>
        </pc:spChg>
        <pc:spChg chg="mod">
          <ac:chgData name="ODL_User 1639903" userId="beaadaaf-4bcd-40b4-ac42-0636097ee0f4" providerId="ADAL" clId="{CD9C2353-0229-40E4-A9FC-9C41538FA32E}" dt="2025-06-13T10:04:06.270" v="29362"/>
          <ac:spMkLst>
            <pc:docMk/>
            <pc:sldMk cId="94496478" sldId="356"/>
            <ac:spMk id="80" creationId="{86CE2609-0817-9330-952C-FB02FA4340E7}"/>
          </ac:spMkLst>
        </pc:spChg>
        <pc:spChg chg="mod">
          <ac:chgData name="ODL_User 1639903" userId="beaadaaf-4bcd-40b4-ac42-0636097ee0f4" providerId="ADAL" clId="{CD9C2353-0229-40E4-A9FC-9C41538FA32E}" dt="2025-06-13T10:04:06.270" v="29362"/>
          <ac:spMkLst>
            <pc:docMk/>
            <pc:sldMk cId="94496478" sldId="356"/>
            <ac:spMk id="81" creationId="{FF2238D0-15AD-A335-D77E-44A2E28D3721}"/>
          </ac:spMkLst>
        </pc:spChg>
        <pc:spChg chg="mod">
          <ac:chgData name="ODL_User 1639903" userId="beaadaaf-4bcd-40b4-ac42-0636097ee0f4" providerId="ADAL" clId="{CD9C2353-0229-40E4-A9FC-9C41538FA32E}" dt="2025-06-13T10:04:06.270" v="29362"/>
          <ac:spMkLst>
            <pc:docMk/>
            <pc:sldMk cId="94496478" sldId="356"/>
            <ac:spMk id="82" creationId="{AC8B062B-DF69-547B-3FE4-04B75C5FB43D}"/>
          </ac:spMkLst>
        </pc:spChg>
        <pc:spChg chg="mod">
          <ac:chgData name="ODL_User 1639903" userId="beaadaaf-4bcd-40b4-ac42-0636097ee0f4" providerId="ADAL" clId="{CD9C2353-0229-40E4-A9FC-9C41538FA32E}" dt="2025-06-13T10:04:06.270" v="29362"/>
          <ac:spMkLst>
            <pc:docMk/>
            <pc:sldMk cId="94496478" sldId="356"/>
            <ac:spMk id="83" creationId="{1F108A8B-B46F-E9C9-BB80-4F74C526B187}"/>
          </ac:spMkLst>
        </pc:spChg>
        <pc:spChg chg="mod">
          <ac:chgData name="ODL_User 1639903" userId="beaadaaf-4bcd-40b4-ac42-0636097ee0f4" providerId="ADAL" clId="{CD9C2353-0229-40E4-A9FC-9C41538FA32E}" dt="2025-06-13T10:04:06.270" v="29362"/>
          <ac:spMkLst>
            <pc:docMk/>
            <pc:sldMk cId="94496478" sldId="356"/>
            <ac:spMk id="85" creationId="{6C09FE1A-99DC-8826-6E63-2B927D6DE7EA}"/>
          </ac:spMkLst>
        </pc:spChg>
        <pc:spChg chg="mod">
          <ac:chgData name="ODL_User 1639903" userId="beaadaaf-4bcd-40b4-ac42-0636097ee0f4" providerId="ADAL" clId="{CD9C2353-0229-40E4-A9FC-9C41538FA32E}" dt="2025-06-13T10:04:21.994" v="29369"/>
          <ac:spMkLst>
            <pc:docMk/>
            <pc:sldMk cId="94496478" sldId="356"/>
            <ac:spMk id="87" creationId="{6D69CC23-A4B5-6D5B-3425-CD2D09C26E1A}"/>
          </ac:spMkLst>
        </pc:spChg>
        <pc:spChg chg="mod">
          <ac:chgData name="ODL_User 1639903" userId="beaadaaf-4bcd-40b4-ac42-0636097ee0f4" providerId="ADAL" clId="{CD9C2353-0229-40E4-A9FC-9C41538FA32E}" dt="2025-06-13T10:04:21.994" v="29369"/>
          <ac:spMkLst>
            <pc:docMk/>
            <pc:sldMk cId="94496478" sldId="356"/>
            <ac:spMk id="89" creationId="{6CCD5E0E-1112-05A0-307E-5B45113529B0}"/>
          </ac:spMkLst>
        </pc:spChg>
        <pc:spChg chg="mod">
          <ac:chgData name="ODL_User 1639903" userId="beaadaaf-4bcd-40b4-ac42-0636097ee0f4" providerId="ADAL" clId="{CD9C2353-0229-40E4-A9FC-9C41538FA32E}" dt="2025-06-13T10:04:21.994" v="29369"/>
          <ac:spMkLst>
            <pc:docMk/>
            <pc:sldMk cId="94496478" sldId="356"/>
            <ac:spMk id="90" creationId="{F7117FBF-DCED-BA59-E61C-0984242F956B}"/>
          </ac:spMkLst>
        </pc:spChg>
        <pc:grpChg chg="add mod">
          <ac:chgData name="ODL_User 1639903" userId="beaadaaf-4bcd-40b4-ac42-0636097ee0f4" providerId="ADAL" clId="{CD9C2353-0229-40E4-A9FC-9C41538FA32E}" dt="2025-06-13T09:57:57.142" v="29347" actId="164"/>
          <ac:grpSpMkLst>
            <pc:docMk/>
            <pc:sldMk cId="94496478" sldId="356"/>
            <ac:grpSpMk id="70" creationId="{03EA7753-D705-A870-F1D0-61087DE8C0AC}"/>
          </ac:grpSpMkLst>
        </pc:grpChg>
        <pc:grpChg chg="add mod">
          <ac:chgData name="ODL_User 1639903" userId="beaadaaf-4bcd-40b4-ac42-0636097ee0f4" providerId="ADAL" clId="{CD9C2353-0229-40E4-A9FC-9C41538FA32E}" dt="2025-06-13T09:57:57.142" v="29347" actId="164"/>
          <ac:grpSpMkLst>
            <pc:docMk/>
            <pc:sldMk cId="94496478" sldId="356"/>
            <ac:grpSpMk id="74" creationId="{2892FF66-2655-E7C9-8597-442E4402C902}"/>
          </ac:grpSpMkLst>
        </pc:grpChg>
        <pc:grpChg chg="add mod">
          <ac:chgData name="ODL_User 1639903" userId="beaadaaf-4bcd-40b4-ac42-0636097ee0f4" providerId="ADAL" clId="{CD9C2353-0229-40E4-A9FC-9C41538FA32E}" dt="2025-06-13T10:04:06.270" v="29362"/>
          <ac:grpSpMkLst>
            <pc:docMk/>
            <pc:sldMk cId="94496478" sldId="356"/>
            <ac:grpSpMk id="75" creationId="{7718894B-B3C4-5312-AB72-14C4F9448452}"/>
          </ac:grpSpMkLst>
        </pc:grpChg>
        <pc:grpChg chg="mod">
          <ac:chgData name="ODL_User 1639903" userId="beaadaaf-4bcd-40b4-ac42-0636097ee0f4" providerId="ADAL" clId="{CD9C2353-0229-40E4-A9FC-9C41538FA32E}" dt="2025-06-13T10:04:06.270" v="29362"/>
          <ac:grpSpMkLst>
            <pc:docMk/>
            <pc:sldMk cId="94496478" sldId="356"/>
            <ac:grpSpMk id="77" creationId="{3C5327B1-EDBE-FE58-9F21-1D225C40B54B}"/>
          </ac:grpSpMkLst>
        </pc:grpChg>
        <pc:grpChg chg="add mod">
          <ac:chgData name="ODL_User 1639903" userId="beaadaaf-4bcd-40b4-ac42-0636097ee0f4" providerId="ADAL" clId="{CD9C2353-0229-40E4-A9FC-9C41538FA32E}" dt="2025-06-13T10:04:24.502" v="29370" actId="1076"/>
          <ac:grpSpMkLst>
            <pc:docMk/>
            <pc:sldMk cId="94496478" sldId="356"/>
            <ac:grpSpMk id="86" creationId="{9DB703C7-21B3-60E3-B481-2FA4841193ED}"/>
          </ac:grpSpMkLst>
        </pc:grpChg>
        <pc:grpChg chg="mod">
          <ac:chgData name="ODL_User 1639903" userId="beaadaaf-4bcd-40b4-ac42-0636097ee0f4" providerId="ADAL" clId="{CD9C2353-0229-40E4-A9FC-9C41538FA32E}" dt="2025-06-13T10:04:21.994" v="29369"/>
          <ac:grpSpMkLst>
            <pc:docMk/>
            <pc:sldMk cId="94496478" sldId="356"/>
            <ac:grpSpMk id="88" creationId="{30170A49-F602-F2C2-8D5E-5B31CD4BFE36}"/>
          </ac:grpSpMkLst>
        </pc:grpChg>
      </pc:sldChg>
      <pc:sldChg chg="addSp delSp modSp add mod">
        <pc:chgData name="ODL_User 1639903" userId="beaadaaf-4bcd-40b4-ac42-0636097ee0f4" providerId="ADAL" clId="{CD9C2353-0229-40E4-A9FC-9C41538FA32E}" dt="2025-06-13T10:04:36.464" v="29374" actId="1076"/>
        <pc:sldMkLst>
          <pc:docMk/>
          <pc:sldMk cId="2848870712" sldId="357"/>
        </pc:sldMkLst>
        <pc:spChg chg="mod">
          <ac:chgData name="ODL_User 1639903" userId="beaadaaf-4bcd-40b4-ac42-0636097ee0f4" providerId="ADAL" clId="{CD9C2353-0229-40E4-A9FC-9C41538FA32E}" dt="2025-06-13T09:49:54.101" v="29254" actId="27803"/>
          <ac:spMkLst>
            <pc:docMk/>
            <pc:sldMk cId="2848870712" sldId="357"/>
            <ac:spMk id="20" creationId="{48C4518C-6241-52C1-FE2B-257FE9A53DB8}"/>
          </ac:spMkLst>
        </pc:spChg>
        <pc:spChg chg="mod">
          <ac:chgData name="ODL_User 1639903" userId="beaadaaf-4bcd-40b4-ac42-0636097ee0f4" providerId="ADAL" clId="{CD9C2353-0229-40E4-A9FC-9C41538FA32E}" dt="2025-06-13T09:50:04.534" v="29255" actId="207"/>
          <ac:spMkLst>
            <pc:docMk/>
            <pc:sldMk cId="2848870712" sldId="357"/>
            <ac:spMk id="21" creationId="{4F52B8D8-27B7-A899-FAEB-6C81F084D91A}"/>
          </ac:spMkLst>
        </pc:spChg>
        <pc:spChg chg="mod">
          <ac:chgData name="ODL_User 1639903" userId="beaadaaf-4bcd-40b4-ac42-0636097ee0f4" providerId="ADAL" clId="{CD9C2353-0229-40E4-A9FC-9C41538FA32E}" dt="2025-06-13T10:04:12.602" v="29365"/>
          <ac:spMkLst>
            <pc:docMk/>
            <pc:sldMk cId="2848870712" sldId="357"/>
            <ac:spMk id="26" creationId="{A17DF05D-5190-D92B-55AC-B73F08C154D9}"/>
          </ac:spMkLst>
        </pc:spChg>
        <pc:spChg chg="mod">
          <ac:chgData name="ODL_User 1639903" userId="beaadaaf-4bcd-40b4-ac42-0636097ee0f4" providerId="ADAL" clId="{CD9C2353-0229-40E4-A9FC-9C41538FA32E}" dt="2025-06-13T10:04:12.602" v="29365"/>
          <ac:spMkLst>
            <pc:docMk/>
            <pc:sldMk cId="2848870712" sldId="357"/>
            <ac:spMk id="57" creationId="{0E86781C-5399-2808-0C60-882A91690DD6}"/>
          </ac:spMkLst>
        </pc:spChg>
        <pc:spChg chg="mod">
          <ac:chgData name="ODL_User 1639903" userId="beaadaaf-4bcd-40b4-ac42-0636097ee0f4" providerId="ADAL" clId="{CD9C2353-0229-40E4-A9FC-9C41538FA32E}" dt="2025-06-13T09:58:02.994" v="29348" actId="164"/>
          <ac:spMkLst>
            <pc:docMk/>
            <pc:sldMk cId="2848870712" sldId="357"/>
            <ac:spMk id="59" creationId="{3D727B22-ECFF-E824-1E1A-AEA68D31D478}"/>
          </ac:spMkLst>
        </pc:spChg>
        <pc:spChg chg="mod">
          <ac:chgData name="ODL_User 1639903" userId="beaadaaf-4bcd-40b4-ac42-0636097ee0f4" providerId="ADAL" clId="{CD9C2353-0229-40E4-A9FC-9C41538FA32E}" dt="2025-06-13T10:04:12.602" v="29365"/>
          <ac:spMkLst>
            <pc:docMk/>
            <pc:sldMk cId="2848870712" sldId="357"/>
            <ac:spMk id="60" creationId="{3AD4DF06-B32E-3DF8-96A7-3AD01368628C}"/>
          </ac:spMkLst>
        </pc:spChg>
        <pc:spChg chg="mod">
          <ac:chgData name="ODL_User 1639903" userId="beaadaaf-4bcd-40b4-ac42-0636097ee0f4" providerId="ADAL" clId="{CD9C2353-0229-40E4-A9FC-9C41538FA32E}" dt="2025-06-13T10:04:12.602" v="29365"/>
          <ac:spMkLst>
            <pc:docMk/>
            <pc:sldMk cId="2848870712" sldId="357"/>
            <ac:spMk id="67" creationId="{EB1B59B2-FB68-4292-BD2A-7200B129381F}"/>
          </ac:spMkLst>
        </pc:spChg>
        <pc:spChg chg="mod">
          <ac:chgData name="ODL_User 1639903" userId="beaadaaf-4bcd-40b4-ac42-0636097ee0f4" providerId="ADAL" clId="{CD9C2353-0229-40E4-A9FC-9C41538FA32E}" dt="2025-06-13T10:04:12.602" v="29365"/>
          <ac:spMkLst>
            <pc:docMk/>
            <pc:sldMk cId="2848870712" sldId="357"/>
            <ac:spMk id="68" creationId="{0E24D0DB-DBB7-8378-6626-9907D827B229}"/>
          </ac:spMkLst>
        </pc:spChg>
        <pc:spChg chg="mod">
          <ac:chgData name="ODL_User 1639903" userId="beaadaaf-4bcd-40b4-ac42-0636097ee0f4" providerId="ADAL" clId="{CD9C2353-0229-40E4-A9FC-9C41538FA32E}" dt="2025-06-13T10:04:12.602" v="29365"/>
          <ac:spMkLst>
            <pc:docMk/>
            <pc:sldMk cId="2848870712" sldId="357"/>
            <ac:spMk id="71" creationId="{906115C4-D566-76A5-D8AA-23D19002BDCD}"/>
          </ac:spMkLst>
        </pc:spChg>
        <pc:spChg chg="mod">
          <ac:chgData name="ODL_User 1639903" userId="beaadaaf-4bcd-40b4-ac42-0636097ee0f4" providerId="ADAL" clId="{CD9C2353-0229-40E4-A9FC-9C41538FA32E}" dt="2025-06-13T10:04:12.602" v="29365"/>
          <ac:spMkLst>
            <pc:docMk/>
            <pc:sldMk cId="2848870712" sldId="357"/>
            <ac:spMk id="72" creationId="{47DB493A-CCAF-80AE-0859-6DF2E1A7FBE3}"/>
          </ac:spMkLst>
        </pc:spChg>
        <pc:spChg chg="mod">
          <ac:chgData name="ODL_User 1639903" userId="beaadaaf-4bcd-40b4-ac42-0636097ee0f4" providerId="ADAL" clId="{CD9C2353-0229-40E4-A9FC-9C41538FA32E}" dt="2025-06-13T10:04:33.818" v="29373"/>
          <ac:spMkLst>
            <pc:docMk/>
            <pc:sldMk cId="2848870712" sldId="357"/>
            <ac:spMk id="74" creationId="{CF2F09EC-E872-1C2D-2A00-3064EB635B5F}"/>
          </ac:spMkLst>
        </pc:spChg>
        <pc:grpChg chg="mod">
          <ac:chgData name="ODL_User 1639903" userId="beaadaaf-4bcd-40b4-ac42-0636097ee0f4" providerId="ADAL" clId="{CD9C2353-0229-40E4-A9FC-9C41538FA32E}" dt="2025-06-13T09:58:02.994" v="29348" actId="164"/>
          <ac:grpSpMkLst>
            <pc:docMk/>
            <pc:sldMk cId="2848870712" sldId="357"/>
            <ac:grpSpMk id="19" creationId="{8E8BA5DC-61A1-9260-2D0D-28D2C6BF0CA1}"/>
          </ac:grpSpMkLst>
        </pc:grpChg>
        <pc:grpChg chg="add mod">
          <ac:chgData name="ODL_User 1639903" userId="beaadaaf-4bcd-40b4-ac42-0636097ee0f4" providerId="ADAL" clId="{CD9C2353-0229-40E4-A9FC-9C41538FA32E}" dt="2025-06-13T09:58:02.994" v="29348" actId="164"/>
          <ac:grpSpMkLst>
            <pc:docMk/>
            <pc:sldMk cId="2848870712" sldId="357"/>
            <ac:grpSpMk id="22" creationId="{A11F4E56-D005-FA72-A7C6-8F071859DB21}"/>
          </ac:grpSpMkLst>
        </pc:grpChg>
        <pc:grpChg chg="add mod">
          <ac:chgData name="ODL_User 1639903" userId="beaadaaf-4bcd-40b4-ac42-0636097ee0f4" providerId="ADAL" clId="{CD9C2353-0229-40E4-A9FC-9C41538FA32E}" dt="2025-06-13T10:04:12.602" v="29365"/>
          <ac:grpSpMkLst>
            <pc:docMk/>
            <pc:sldMk cId="2848870712" sldId="357"/>
            <ac:grpSpMk id="23" creationId="{9531056A-20E0-0FBA-4D4D-BDB38046F1E6}"/>
          </ac:grpSpMkLst>
        </pc:grpChg>
        <pc:grpChg chg="mod">
          <ac:chgData name="ODL_User 1639903" userId="beaadaaf-4bcd-40b4-ac42-0636097ee0f4" providerId="ADAL" clId="{CD9C2353-0229-40E4-A9FC-9C41538FA32E}" dt="2025-06-13T10:04:12.602" v="29365"/>
          <ac:grpSpMkLst>
            <pc:docMk/>
            <pc:sldMk cId="2848870712" sldId="357"/>
            <ac:grpSpMk id="27" creationId="{6E413B71-7A53-CA90-482D-5ECB12FCE83B}"/>
          </ac:grpSpMkLst>
        </pc:grpChg>
        <pc:grpChg chg="add mod">
          <ac:chgData name="ODL_User 1639903" userId="beaadaaf-4bcd-40b4-ac42-0636097ee0f4" providerId="ADAL" clId="{CD9C2353-0229-40E4-A9FC-9C41538FA32E}" dt="2025-06-13T10:04:36.464" v="29374" actId="1076"/>
          <ac:grpSpMkLst>
            <pc:docMk/>
            <pc:sldMk cId="2848870712" sldId="357"/>
            <ac:grpSpMk id="73" creationId="{4272CB84-E2AA-7B2B-BFBD-40F738D4E9C4}"/>
          </ac:grpSpMkLst>
        </pc:grpChg>
        <pc:picChg chg="mod">
          <ac:chgData name="ODL_User 1639903" userId="beaadaaf-4bcd-40b4-ac42-0636097ee0f4" providerId="ADAL" clId="{CD9C2353-0229-40E4-A9FC-9C41538FA32E}" dt="2025-06-13T10:04:33.818" v="29373"/>
          <ac:picMkLst>
            <pc:docMk/>
            <pc:sldMk cId="2848870712" sldId="357"/>
            <ac:picMk id="75" creationId="{5020A0A6-3923-9F24-F26D-5F5BACD57633}"/>
          </ac:picMkLst>
        </pc:picChg>
      </pc:sldChg>
      <pc:sldChg chg="addSp delSp modSp add mod">
        <pc:chgData name="ODL_User 1639903" userId="beaadaaf-4bcd-40b4-ac42-0636097ee0f4" providerId="ADAL" clId="{CD9C2353-0229-40E4-A9FC-9C41538FA32E}" dt="2025-06-13T12:12:41.755" v="30087" actId="1036"/>
        <pc:sldMkLst>
          <pc:docMk/>
          <pc:sldMk cId="2309275044" sldId="358"/>
        </pc:sldMkLst>
        <pc:spChg chg="mod">
          <ac:chgData name="ODL_User 1639903" userId="beaadaaf-4bcd-40b4-ac42-0636097ee0f4" providerId="ADAL" clId="{CD9C2353-0229-40E4-A9FC-9C41538FA32E}" dt="2025-06-13T10:04:28.934" v="29371"/>
          <ac:spMkLst>
            <pc:docMk/>
            <pc:sldMk cId="2309275044" sldId="358"/>
            <ac:spMk id="23" creationId="{C69AA725-F5D5-5255-7FEA-AF80B18EEC69}"/>
          </ac:spMkLst>
        </pc:spChg>
        <pc:spChg chg="mod">
          <ac:chgData name="ODL_User 1639903" userId="beaadaaf-4bcd-40b4-ac42-0636097ee0f4" providerId="ADAL" clId="{CD9C2353-0229-40E4-A9FC-9C41538FA32E}" dt="2025-06-13T10:04:28.934" v="29371"/>
          <ac:spMkLst>
            <pc:docMk/>
            <pc:sldMk cId="2309275044" sldId="358"/>
            <ac:spMk id="27" creationId="{8D81097B-73F2-BF49-976B-174CCA15DC68}"/>
          </ac:spMkLst>
        </pc:spChg>
        <pc:spChg chg="mod">
          <ac:chgData name="ODL_User 1639903" userId="beaadaaf-4bcd-40b4-ac42-0636097ee0f4" providerId="ADAL" clId="{CD9C2353-0229-40E4-A9FC-9C41538FA32E}" dt="2025-06-13T10:04:28.934" v="29371"/>
          <ac:spMkLst>
            <pc:docMk/>
            <pc:sldMk cId="2309275044" sldId="358"/>
            <ac:spMk id="57" creationId="{26B4A1DC-C54C-34B7-5275-A0E89C31AAA8}"/>
          </ac:spMkLst>
        </pc:spChg>
        <pc:spChg chg="mod">
          <ac:chgData name="ODL_User 1639903" userId="beaadaaf-4bcd-40b4-ac42-0636097ee0f4" providerId="ADAL" clId="{CD9C2353-0229-40E4-A9FC-9C41538FA32E}" dt="2025-06-13T09:58:08.963" v="29349" actId="164"/>
          <ac:spMkLst>
            <pc:docMk/>
            <pc:sldMk cId="2309275044" sldId="358"/>
            <ac:spMk id="59" creationId="{197269A9-714D-EEEF-A34A-6728B8275D89}"/>
          </ac:spMkLst>
        </pc:spChg>
        <pc:spChg chg="add mod">
          <ac:chgData name="ODL_User 1639903" userId="beaadaaf-4bcd-40b4-ac42-0636097ee0f4" providerId="ADAL" clId="{CD9C2353-0229-40E4-A9FC-9C41538FA32E}" dt="2025-06-13T12:03:40.196" v="29775" actId="1038"/>
          <ac:spMkLst>
            <pc:docMk/>
            <pc:sldMk cId="2309275044" sldId="358"/>
            <ac:spMk id="60" creationId="{7DB0761E-F04D-4D14-652E-AD342D911918}"/>
          </ac:spMkLst>
        </pc:spChg>
        <pc:grpChg chg="add mod">
          <ac:chgData name="ODL_User 1639903" userId="beaadaaf-4bcd-40b4-ac42-0636097ee0f4" providerId="ADAL" clId="{CD9C2353-0229-40E4-A9FC-9C41538FA32E}" dt="2025-06-13T09:58:08.963" v="29349" actId="164"/>
          <ac:grpSpMkLst>
            <pc:docMk/>
            <pc:sldMk cId="2309275044" sldId="358"/>
            <ac:grpSpMk id="8" creationId="{A36C7A8A-2FFA-1A8D-BB8F-E79F87F1E662}"/>
          </ac:grpSpMkLst>
        </pc:grpChg>
        <pc:grpChg chg="add mod">
          <ac:chgData name="ODL_User 1639903" userId="beaadaaf-4bcd-40b4-ac42-0636097ee0f4" providerId="ADAL" clId="{CD9C2353-0229-40E4-A9FC-9C41538FA32E}" dt="2025-06-13T10:04:31.335" v="29372" actId="1076"/>
          <ac:grpSpMkLst>
            <pc:docMk/>
            <pc:sldMk cId="2309275044" sldId="358"/>
            <ac:grpSpMk id="22" creationId="{4721149E-1A21-7712-D0B8-FF7D459830D6}"/>
          </ac:grpSpMkLst>
        </pc:grpChg>
        <pc:grpChg chg="mod">
          <ac:chgData name="ODL_User 1639903" userId="beaadaaf-4bcd-40b4-ac42-0636097ee0f4" providerId="ADAL" clId="{CD9C2353-0229-40E4-A9FC-9C41538FA32E}" dt="2025-06-13T10:04:28.934" v="29371"/>
          <ac:grpSpMkLst>
            <pc:docMk/>
            <pc:sldMk cId="2309275044" sldId="358"/>
            <ac:grpSpMk id="26" creationId="{3CEE11E2-5D07-6724-0DF1-A09942970630}"/>
          </ac:grpSpMkLst>
        </pc:grpChg>
        <pc:picChg chg="add mod">
          <ac:chgData name="ODL_User 1639903" userId="beaadaaf-4bcd-40b4-ac42-0636097ee0f4" providerId="ADAL" clId="{CD9C2353-0229-40E4-A9FC-9C41538FA32E}" dt="2025-06-13T09:58:08.963" v="29349" actId="164"/>
          <ac:picMkLst>
            <pc:docMk/>
            <pc:sldMk cId="2309275044" sldId="358"/>
            <ac:picMk id="6" creationId="{2C32D43D-E24A-36FA-3698-C96A34A54867}"/>
          </ac:picMkLst>
        </pc:picChg>
        <pc:picChg chg="add mod">
          <ac:chgData name="ODL_User 1639903" userId="beaadaaf-4bcd-40b4-ac42-0636097ee0f4" providerId="ADAL" clId="{CD9C2353-0229-40E4-A9FC-9C41538FA32E}" dt="2025-06-13T12:12:41.755" v="30087" actId="1036"/>
          <ac:picMkLst>
            <pc:docMk/>
            <pc:sldMk cId="2309275044" sldId="358"/>
            <ac:picMk id="62" creationId="{27321BFE-D298-E1B3-C6AD-7B2B07C1AC86}"/>
          </ac:picMkLst>
        </pc:picChg>
      </pc:sldChg>
      <pc:sldChg chg="addSp delSp modSp add mod">
        <pc:chgData name="ODL_User 1639903" userId="beaadaaf-4bcd-40b4-ac42-0636097ee0f4" providerId="ADAL" clId="{CD9C2353-0229-40E4-A9FC-9C41538FA32E}" dt="2025-06-13T12:22:09.935" v="30200" actId="1036"/>
        <pc:sldMkLst>
          <pc:docMk/>
          <pc:sldMk cId="1797424642" sldId="359"/>
        </pc:sldMkLst>
        <pc:spChg chg="add mod">
          <ac:chgData name="ODL_User 1639903" userId="beaadaaf-4bcd-40b4-ac42-0636097ee0f4" providerId="ADAL" clId="{CD9C2353-0229-40E4-A9FC-9C41538FA32E}" dt="2025-06-13T12:03:32.573" v="29640" actId="403"/>
          <ac:spMkLst>
            <pc:docMk/>
            <pc:sldMk cId="1797424642" sldId="359"/>
            <ac:spMk id="19" creationId="{F166644C-B308-9AFB-EDCD-6B92CBA02E7D}"/>
          </ac:spMkLst>
        </pc:spChg>
        <pc:spChg chg="add mod">
          <ac:chgData name="ODL_User 1639903" userId="beaadaaf-4bcd-40b4-ac42-0636097ee0f4" providerId="ADAL" clId="{CD9C2353-0229-40E4-A9FC-9C41538FA32E}" dt="2025-06-13T12:06:51.694" v="30017" actId="1036"/>
          <ac:spMkLst>
            <pc:docMk/>
            <pc:sldMk cId="1797424642" sldId="359"/>
            <ac:spMk id="20" creationId="{B42879F4-297D-B7BC-45D8-C7320C6F4B3A}"/>
          </ac:spMkLst>
        </pc:spChg>
        <pc:spChg chg="add del mod">
          <ac:chgData name="ODL_User 1639903" userId="beaadaaf-4bcd-40b4-ac42-0636097ee0f4" providerId="ADAL" clId="{CD9C2353-0229-40E4-A9FC-9C41538FA32E}" dt="2025-06-13T12:02:29.968" v="29453" actId="1037"/>
          <ac:spMkLst>
            <pc:docMk/>
            <pc:sldMk cId="1797424642" sldId="359"/>
            <ac:spMk id="28" creationId="{6DD42207-CE11-4541-6B15-14E50803B6CE}"/>
          </ac:spMkLst>
        </pc:spChg>
        <pc:spChg chg="add mod">
          <ac:chgData name="ODL_User 1639903" userId="beaadaaf-4bcd-40b4-ac42-0636097ee0f4" providerId="ADAL" clId="{CD9C2353-0229-40E4-A9FC-9C41538FA32E}" dt="2025-06-13T12:22:09.935" v="30200" actId="1036"/>
          <ac:spMkLst>
            <pc:docMk/>
            <pc:sldMk cId="1797424642" sldId="359"/>
            <ac:spMk id="60" creationId="{178AA81C-635A-4844-C8FD-9B5A8405EF66}"/>
          </ac:spMkLst>
        </pc:spChg>
        <pc:grpChg chg="mod">
          <ac:chgData name="ODL_User 1639903" userId="beaadaaf-4bcd-40b4-ac42-0636097ee0f4" providerId="ADAL" clId="{CD9C2353-0229-40E4-A9FC-9C41538FA32E}" dt="2025-06-13T12:02:20.642" v="29416" actId="1036"/>
          <ac:grpSpMkLst>
            <pc:docMk/>
            <pc:sldMk cId="1797424642" sldId="359"/>
            <ac:grpSpMk id="8" creationId="{97FB3ECA-7CF4-7054-3C44-82E1A3C25A1F}"/>
          </ac:grpSpMkLst>
        </pc:grpChg>
        <pc:grpChg chg="mod">
          <ac:chgData name="ODL_User 1639903" userId="beaadaaf-4bcd-40b4-ac42-0636097ee0f4" providerId="ADAL" clId="{CD9C2353-0229-40E4-A9FC-9C41538FA32E}" dt="2025-06-13T12:02:34.826" v="29509" actId="1037"/>
          <ac:grpSpMkLst>
            <pc:docMk/>
            <pc:sldMk cId="1797424642" sldId="359"/>
            <ac:grpSpMk id="18" creationId="{3776168F-E899-AAF5-6F3B-925EF9122457}"/>
          </ac:grpSpMkLst>
        </pc:grpChg>
        <pc:picChg chg="add mod">
          <ac:chgData name="ODL_User 1639903" userId="beaadaaf-4bcd-40b4-ac42-0636097ee0f4" providerId="ADAL" clId="{CD9C2353-0229-40E4-A9FC-9C41538FA32E}" dt="2025-06-13T12:12:36.651" v="30038" actId="1076"/>
          <ac:picMkLst>
            <pc:docMk/>
            <pc:sldMk cId="1797424642" sldId="359"/>
            <ac:picMk id="21" creationId="{3E831422-BEDD-6AC3-C4C6-8FA1A608F31A}"/>
          </ac:picMkLst>
        </pc:picChg>
      </pc:sldChg>
      <pc:sldChg chg="addSp delSp modSp add del mod">
        <pc:chgData name="ODL_User 1639903" userId="beaadaaf-4bcd-40b4-ac42-0636097ee0f4" providerId="ADAL" clId="{CD9C2353-0229-40E4-A9FC-9C41538FA32E}" dt="2025-06-17T06:50:43.314" v="41427" actId="47"/>
        <pc:sldMkLst>
          <pc:docMk/>
          <pc:sldMk cId="682726723" sldId="360"/>
        </pc:sldMkLst>
      </pc:sldChg>
      <pc:sldChg chg="addSp delSp modSp add mod">
        <pc:chgData name="ODL_User 1639903" userId="beaadaaf-4bcd-40b4-ac42-0636097ee0f4" providerId="ADAL" clId="{CD9C2353-0229-40E4-A9FC-9C41538FA32E}" dt="2025-06-13T12:45:02.117" v="31175" actId="1037"/>
        <pc:sldMkLst>
          <pc:docMk/>
          <pc:sldMk cId="3816487795" sldId="361"/>
        </pc:sldMkLst>
        <pc:spChg chg="mod">
          <ac:chgData name="ODL_User 1639903" userId="beaadaaf-4bcd-40b4-ac42-0636097ee0f4" providerId="ADAL" clId="{CD9C2353-0229-40E4-A9FC-9C41538FA32E}" dt="2025-06-13T12:06:10.058" v="29909" actId="1037"/>
          <ac:spMkLst>
            <pc:docMk/>
            <pc:sldMk cId="3816487795" sldId="361"/>
            <ac:spMk id="19" creationId="{2D999FF1-1501-2A92-3236-8E6934A19757}"/>
          </ac:spMkLst>
        </pc:spChg>
        <pc:spChg chg="add mod">
          <ac:chgData name="ODL_User 1639903" userId="beaadaaf-4bcd-40b4-ac42-0636097ee0f4" providerId="ADAL" clId="{CD9C2353-0229-40E4-A9FC-9C41538FA32E}" dt="2025-06-13T12:06:40.724" v="29963" actId="1076"/>
          <ac:spMkLst>
            <pc:docMk/>
            <pc:sldMk cId="3816487795" sldId="361"/>
            <ac:spMk id="20" creationId="{A1D31661-7B1B-8308-1D37-E6140540C06C}"/>
          </ac:spMkLst>
        </pc:spChg>
        <pc:spChg chg="add mod">
          <ac:chgData name="ODL_User 1639903" userId="beaadaaf-4bcd-40b4-ac42-0636097ee0f4" providerId="ADAL" clId="{CD9C2353-0229-40E4-A9FC-9C41538FA32E}" dt="2025-06-13T12:18:37.666" v="30145" actId="1076"/>
          <ac:spMkLst>
            <pc:docMk/>
            <pc:sldMk cId="3816487795" sldId="361"/>
            <ac:spMk id="60" creationId="{4326FABA-5428-524F-15AA-F16A1DD0C845}"/>
          </ac:spMkLst>
        </pc:spChg>
        <pc:spChg chg="add mod">
          <ac:chgData name="ODL_User 1639903" userId="beaadaaf-4bcd-40b4-ac42-0636097ee0f4" providerId="ADAL" clId="{CD9C2353-0229-40E4-A9FC-9C41538FA32E}" dt="2025-06-13T12:31:05.859" v="30803" actId="1037"/>
          <ac:spMkLst>
            <pc:docMk/>
            <pc:sldMk cId="3816487795" sldId="361"/>
            <ac:spMk id="62" creationId="{EB842748-C336-55D6-E910-89F9EA95F920}"/>
          </ac:spMkLst>
        </pc:spChg>
        <pc:spChg chg="add mod">
          <ac:chgData name="ODL_User 1639903" userId="beaadaaf-4bcd-40b4-ac42-0636097ee0f4" providerId="ADAL" clId="{CD9C2353-0229-40E4-A9FC-9C41538FA32E}" dt="2025-06-13T12:31:38.343" v="30950" actId="1037"/>
          <ac:spMkLst>
            <pc:docMk/>
            <pc:sldMk cId="3816487795" sldId="361"/>
            <ac:spMk id="63" creationId="{A3C4A415-45EE-B5B2-00BF-BACC2B742EC4}"/>
          </ac:spMkLst>
        </pc:spChg>
        <pc:spChg chg="add mod">
          <ac:chgData name="ODL_User 1639903" userId="beaadaaf-4bcd-40b4-ac42-0636097ee0f4" providerId="ADAL" clId="{CD9C2353-0229-40E4-A9FC-9C41538FA32E}" dt="2025-06-13T12:45:02.117" v="31175" actId="1037"/>
          <ac:spMkLst>
            <pc:docMk/>
            <pc:sldMk cId="3816487795" sldId="361"/>
            <ac:spMk id="65" creationId="{FD20D41D-AF8D-E1F7-B1B1-F6B3A4447AC5}"/>
          </ac:spMkLst>
        </pc:spChg>
        <pc:spChg chg="mod">
          <ac:chgData name="ODL_User 1639903" userId="beaadaaf-4bcd-40b4-ac42-0636097ee0f4" providerId="ADAL" clId="{CD9C2353-0229-40E4-A9FC-9C41538FA32E}" dt="2025-06-13T12:06:14.706" v="29952" actId="1037"/>
          <ac:spMkLst>
            <pc:docMk/>
            <pc:sldMk cId="3816487795" sldId="361"/>
            <ac:spMk id="84" creationId="{CA3C6A8B-74DA-E5EE-0DD1-46F7F6E570C1}"/>
          </ac:spMkLst>
        </pc:spChg>
        <pc:picChg chg="add mod">
          <ac:chgData name="ODL_User 1639903" userId="beaadaaf-4bcd-40b4-ac42-0636097ee0f4" providerId="ADAL" clId="{CD9C2353-0229-40E4-A9FC-9C41538FA32E}" dt="2025-06-13T12:12:50.179" v="30136" actId="1036"/>
          <ac:picMkLst>
            <pc:docMk/>
            <pc:sldMk cId="3816487795" sldId="361"/>
            <ac:picMk id="21" creationId="{4F12A414-6638-E7FE-06DD-74CBCD98B266}"/>
          </ac:picMkLst>
        </pc:picChg>
      </pc:sldChg>
      <pc:sldChg chg="addSp delSp modSp add mod">
        <pc:chgData name="ODL_User 1639903" userId="beaadaaf-4bcd-40b4-ac42-0636097ee0f4" providerId="ADAL" clId="{CD9C2353-0229-40E4-A9FC-9C41538FA32E}" dt="2025-06-13T12:45:11.874" v="31176" actId="478"/>
        <pc:sldMkLst>
          <pc:docMk/>
          <pc:sldMk cId="1243248651" sldId="362"/>
        </pc:sldMkLst>
        <pc:spChg chg="mod">
          <ac:chgData name="ODL_User 1639903" userId="beaadaaf-4bcd-40b4-ac42-0636097ee0f4" providerId="ADAL" clId="{CD9C2353-0229-40E4-A9FC-9C41538FA32E}" dt="2025-06-13T12:11:54.162" v="30032" actId="1076"/>
          <ac:spMkLst>
            <pc:docMk/>
            <pc:sldMk cId="1243248651" sldId="362"/>
            <ac:spMk id="20" creationId="{34A5D97F-44E9-BFCC-227C-08086A30C8DB}"/>
          </ac:spMkLst>
        </pc:spChg>
        <pc:spChg chg="add mod">
          <ac:chgData name="ODL_User 1639903" userId="beaadaaf-4bcd-40b4-ac42-0636097ee0f4" providerId="ADAL" clId="{CD9C2353-0229-40E4-A9FC-9C41538FA32E}" dt="2025-06-13T12:22:37.842" v="30218" actId="1035"/>
          <ac:spMkLst>
            <pc:docMk/>
            <pc:sldMk cId="1243248651" sldId="362"/>
            <ac:spMk id="21" creationId="{0A09B495-FDF3-C27E-B4A6-C991F90EB817}"/>
          </ac:spMkLst>
        </pc:spChg>
        <pc:spChg chg="add mod">
          <ac:chgData name="ODL_User 1639903" userId="beaadaaf-4bcd-40b4-ac42-0636097ee0f4" providerId="ADAL" clId="{CD9C2353-0229-40E4-A9FC-9C41538FA32E}" dt="2025-06-13T12:31:21.965" v="30811" actId="20577"/>
          <ac:spMkLst>
            <pc:docMk/>
            <pc:sldMk cId="1243248651" sldId="362"/>
            <ac:spMk id="60" creationId="{20D8D409-D823-C14D-ADFC-0A1098CFE5D3}"/>
          </ac:spMkLst>
        </pc:spChg>
        <pc:spChg chg="mod">
          <ac:chgData name="ODL_User 1639903" userId="beaadaaf-4bcd-40b4-ac42-0636097ee0f4" providerId="ADAL" clId="{CD9C2353-0229-40E4-A9FC-9C41538FA32E}" dt="2025-06-13T12:37:39.013" v="31010"/>
          <ac:spMkLst>
            <pc:docMk/>
            <pc:sldMk cId="1243248651" sldId="362"/>
            <ac:spMk id="65" creationId="{5CD051DE-BD71-3872-04B1-B3C2A5BF5C2E}"/>
          </ac:spMkLst>
        </pc:spChg>
        <pc:spChg chg="mod">
          <ac:chgData name="ODL_User 1639903" userId="beaadaaf-4bcd-40b4-ac42-0636097ee0f4" providerId="ADAL" clId="{CD9C2353-0229-40E4-A9FC-9C41538FA32E}" dt="2025-06-13T12:37:39.013" v="31010"/>
          <ac:spMkLst>
            <pc:docMk/>
            <pc:sldMk cId="1243248651" sldId="362"/>
            <ac:spMk id="66" creationId="{24566D21-C501-0554-709A-B5A7AFF72217}"/>
          </ac:spMkLst>
        </pc:spChg>
        <pc:spChg chg="mod">
          <ac:chgData name="ODL_User 1639903" userId="beaadaaf-4bcd-40b4-ac42-0636097ee0f4" providerId="ADAL" clId="{CD9C2353-0229-40E4-A9FC-9C41538FA32E}" dt="2025-06-13T12:37:39.013" v="31010"/>
          <ac:spMkLst>
            <pc:docMk/>
            <pc:sldMk cId="1243248651" sldId="362"/>
            <ac:spMk id="67" creationId="{067BCBDD-6F52-A1A6-958D-43FCA1A76213}"/>
          </ac:spMkLst>
        </pc:spChg>
        <pc:spChg chg="add mod">
          <ac:chgData name="ODL_User 1639903" userId="beaadaaf-4bcd-40b4-ac42-0636097ee0f4" providerId="ADAL" clId="{CD9C2353-0229-40E4-A9FC-9C41538FA32E}" dt="2025-06-13T12:39:20.430" v="31105"/>
          <ac:spMkLst>
            <pc:docMk/>
            <pc:sldMk cId="1243248651" sldId="362"/>
            <ac:spMk id="68" creationId="{0CD17E86-2B11-555D-4BF3-523A692B9715}"/>
          </ac:spMkLst>
        </pc:spChg>
        <pc:grpChg chg="add mod">
          <ac:chgData name="ODL_User 1639903" userId="beaadaaf-4bcd-40b4-ac42-0636097ee0f4" providerId="ADAL" clId="{CD9C2353-0229-40E4-A9FC-9C41538FA32E}" dt="2025-06-13T12:37:42.698" v="31057" actId="1036"/>
          <ac:grpSpMkLst>
            <pc:docMk/>
            <pc:sldMk cId="1243248651" sldId="362"/>
            <ac:grpSpMk id="63" creationId="{2F14370C-1E31-BAA2-6018-3FCDE950EDBB}"/>
          </ac:grpSpMkLst>
        </pc:grpChg>
        <pc:picChg chg="mod">
          <ac:chgData name="ODL_User 1639903" userId="beaadaaf-4bcd-40b4-ac42-0636097ee0f4" providerId="ADAL" clId="{CD9C2353-0229-40E4-A9FC-9C41538FA32E}" dt="2025-06-13T12:37:39.013" v="31010"/>
          <ac:picMkLst>
            <pc:docMk/>
            <pc:sldMk cId="1243248651" sldId="362"/>
            <ac:picMk id="64" creationId="{790D0E2F-20CC-2EF4-47F8-154D18F3EAAF}"/>
          </ac:picMkLst>
        </pc:picChg>
      </pc:sldChg>
      <pc:sldChg chg="addSp delSp modSp add mod">
        <pc:chgData name="ODL_User 1639903" userId="beaadaaf-4bcd-40b4-ac42-0636097ee0f4" providerId="ADAL" clId="{CD9C2353-0229-40E4-A9FC-9C41538FA32E}" dt="2025-06-13T12:54:48.357" v="31517" actId="1037"/>
        <pc:sldMkLst>
          <pc:docMk/>
          <pc:sldMk cId="270375242" sldId="363"/>
        </pc:sldMkLst>
        <pc:spChg chg="mod">
          <ac:chgData name="ODL_User 1639903" userId="beaadaaf-4bcd-40b4-ac42-0636097ee0f4" providerId="ADAL" clId="{CD9C2353-0229-40E4-A9FC-9C41538FA32E}" dt="2025-06-13T12:36:36.737" v="31007" actId="1076"/>
          <ac:spMkLst>
            <pc:docMk/>
            <pc:sldMk cId="270375242" sldId="363"/>
            <ac:spMk id="2" creationId="{44B402AD-C202-7EF4-5108-37DF1EFB1D9A}"/>
          </ac:spMkLst>
        </pc:spChg>
        <pc:spChg chg="add mod">
          <ac:chgData name="ODL_User 1639903" userId="beaadaaf-4bcd-40b4-ac42-0636097ee0f4" providerId="ADAL" clId="{CD9C2353-0229-40E4-A9FC-9C41538FA32E}" dt="2025-06-13T12:32:17.552" v="30951" actId="14838"/>
          <ac:spMkLst>
            <pc:docMk/>
            <pc:sldMk cId="270375242" sldId="363"/>
            <ac:spMk id="3" creationId="{FC34BACD-A614-8C18-86B2-3A51D0A315FA}"/>
          </ac:spMkLst>
        </pc:spChg>
        <pc:spChg chg="add mod">
          <ac:chgData name="ODL_User 1639903" userId="beaadaaf-4bcd-40b4-ac42-0636097ee0f4" providerId="ADAL" clId="{CD9C2353-0229-40E4-A9FC-9C41538FA32E}" dt="2025-06-13T12:36:29.750" v="31005" actId="208"/>
          <ac:spMkLst>
            <pc:docMk/>
            <pc:sldMk cId="270375242" sldId="363"/>
            <ac:spMk id="10" creationId="{FFCE27D2-27BD-FAEF-AE2E-14762A0D3290}"/>
          </ac:spMkLst>
        </pc:spChg>
        <pc:spChg chg="add mod">
          <ac:chgData name="ODL_User 1639903" userId="beaadaaf-4bcd-40b4-ac42-0636097ee0f4" providerId="ADAL" clId="{CD9C2353-0229-40E4-A9FC-9C41538FA32E}" dt="2025-06-13T12:35:57.864" v="30972" actId="404"/>
          <ac:spMkLst>
            <pc:docMk/>
            <pc:sldMk cId="270375242" sldId="363"/>
            <ac:spMk id="11" creationId="{39162F4B-77F0-BEA1-1579-FF202ECC2C02}"/>
          </ac:spMkLst>
        </pc:spChg>
        <pc:spChg chg="add mod">
          <ac:chgData name="ODL_User 1639903" userId="beaadaaf-4bcd-40b4-ac42-0636097ee0f4" providerId="ADAL" clId="{CD9C2353-0229-40E4-A9FC-9C41538FA32E}" dt="2025-06-13T12:36:27.048" v="31003" actId="208"/>
          <ac:spMkLst>
            <pc:docMk/>
            <pc:sldMk cId="270375242" sldId="363"/>
            <ac:spMk id="12" creationId="{9D4B1E2E-EEB7-4B64-7591-666F9B0515BE}"/>
          </ac:spMkLst>
        </pc:spChg>
        <pc:spChg chg="add mod">
          <ac:chgData name="ODL_User 1639903" userId="beaadaaf-4bcd-40b4-ac42-0636097ee0f4" providerId="ADAL" clId="{CD9C2353-0229-40E4-A9FC-9C41538FA32E}" dt="2025-06-13T12:54:48.357" v="31517" actId="1037"/>
          <ac:spMkLst>
            <pc:docMk/>
            <pc:sldMk cId="270375242" sldId="363"/>
            <ac:spMk id="14" creationId="{30018AEF-0AE6-EF74-254B-E2DAFC556B4E}"/>
          </ac:spMkLst>
        </pc:spChg>
        <pc:spChg chg="mod">
          <ac:chgData name="ODL_User 1639903" userId="beaadaaf-4bcd-40b4-ac42-0636097ee0f4" providerId="ADAL" clId="{CD9C2353-0229-40E4-A9FC-9C41538FA32E}" dt="2025-06-13T12:30:19.282" v="30568" actId="20577"/>
          <ac:spMkLst>
            <pc:docMk/>
            <pc:sldMk cId="270375242" sldId="363"/>
            <ac:spMk id="60" creationId="{A428008F-E6B5-19A5-C144-45EB63AD1F6B}"/>
          </ac:spMkLst>
        </pc:spChg>
        <pc:grpChg chg="add mod">
          <ac:chgData name="ODL_User 1639903" userId="beaadaaf-4bcd-40b4-ac42-0636097ee0f4" providerId="ADAL" clId="{CD9C2353-0229-40E4-A9FC-9C41538FA32E}" dt="2025-06-13T12:36:38.077" v="31008" actId="1076"/>
          <ac:grpSpMkLst>
            <pc:docMk/>
            <pc:sldMk cId="270375242" sldId="363"/>
            <ac:grpSpMk id="13" creationId="{86314ED1-5A63-63DF-4FA7-FDE6CF18644E}"/>
          </ac:grpSpMkLst>
        </pc:grpChg>
        <pc:picChg chg="add mod">
          <ac:chgData name="ODL_User 1639903" userId="beaadaaf-4bcd-40b4-ac42-0636097ee0f4" providerId="ADAL" clId="{CD9C2353-0229-40E4-A9FC-9C41538FA32E}" dt="2025-06-13T12:36:16.705" v="31000"/>
          <ac:picMkLst>
            <pc:docMk/>
            <pc:sldMk cId="270375242" sldId="363"/>
            <ac:picMk id="8" creationId="{98763DB5-9820-9AC0-C81B-598772C4123D}"/>
          </ac:picMkLst>
        </pc:picChg>
      </pc:sldChg>
      <pc:sldChg chg="addSp delSp modSp add mod ord">
        <pc:chgData name="ODL_User 1639903" userId="beaadaaf-4bcd-40b4-ac42-0636097ee0f4" providerId="ADAL" clId="{CD9C2353-0229-40E4-A9FC-9C41538FA32E}" dt="2025-06-14T10:29:03.581" v="32469" actId="2085"/>
        <pc:sldMkLst>
          <pc:docMk/>
          <pc:sldMk cId="116344804" sldId="364"/>
        </pc:sldMkLst>
        <pc:spChg chg="mod">
          <ac:chgData name="ODL_User 1639903" userId="beaadaaf-4bcd-40b4-ac42-0636097ee0f4" providerId="ADAL" clId="{CD9C2353-0229-40E4-A9FC-9C41538FA32E}" dt="2025-06-14T09:56:19.832" v="31627" actId="207"/>
          <ac:spMkLst>
            <pc:docMk/>
            <pc:sldMk cId="116344804" sldId="364"/>
            <ac:spMk id="2" creationId="{D056396A-253E-21ED-8EB6-178ADF8B2203}"/>
          </ac:spMkLst>
        </pc:spChg>
        <pc:spChg chg="mod">
          <ac:chgData name="ODL_User 1639903" userId="beaadaaf-4bcd-40b4-ac42-0636097ee0f4" providerId="ADAL" clId="{CD9C2353-0229-40E4-A9FC-9C41538FA32E}" dt="2025-06-13T12:45:53.953" v="31313" actId="1038"/>
          <ac:spMkLst>
            <pc:docMk/>
            <pc:sldMk cId="116344804" sldId="364"/>
            <ac:spMk id="3" creationId="{7DFC9236-4659-5F01-5746-FCBDE83946A9}"/>
          </ac:spMkLst>
        </pc:spChg>
        <pc:spChg chg="add mod">
          <ac:chgData name="ODL_User 1639903" userId="beaadaaf-4bcd-40b4-ac42-0636097ee0f4" providerId="ADAL" clId="{CD9C2353-0229-40E4-A9FC-9C41538FA32E}" dt="2025-06-14T10:04:25.111" v="31891" actId="14100"/>
          <ac:spMkLst>
            <pc:docMk/>
            <pc:sldMk cId="116344804" sldId="364"/>
            <ac:spMk id="5" creationId="{F6CF3BB1-0BC0-D3A6-B190-B66B2007BEC4}"/>
          </ac:spMkLst>
        </pc:spChg>
        <pc:spChg chg="mod">
          <ac:chgData name="ODL_User 1639903" userId="beaadaaf-4bcd-40b4-ac42-0636097ee0f4" providerId="ADAL" clId="{CD9C2353-0229-40E4-A9FC-9C41538FA32E}" dt="2025-06-14T09:58:21.870" v="31743" actId="1035"/>
          <ac:spMkLst>
            <pc:docMk/>
            <pc:sldMk cId="116344804" sldId="364"/>
            <ac:spMk id="9" creationId="{3C5F16B0-8C22-19F2-665C-80F7C813538D}"/>
          </ac:spMkLst>
        </pc:spChg>
        <pc:spChg chg="mod">
          <ac:chgData name="ODL_User 1639903" userId="beaadaaf-4bcd-40b4-ac42-0636097ee0f4" providerId="ADAL" clId="{CD9C2353-0229-40E4-A9FC-9C41538FA32E}" dt="2025-06-14T09:57:38.183" v="31682" actId="404"/>
          <ac:spMkLst>
            <pc:docMk/>
            <pc:sldMk cId="116344804" sldId="364"/>
            <ac:spMk id="11" creationId="{A7AE110F-9DBA-2182-4AF7-9370445A474B}"/>
          </ac:spMkLst>
        </pc:spChg>
        <pc:spChg chg="mod">
          <ac:chgData name="ODL_User 1639903" userId="beaadaaf-4bcd-40b4-ac42-0636097ee0f4" providerId="ADAL" clId="{CD9C2353-0229-40E4-A9FC-9C41538FA32E}" dt="2025-06-14T09:59:56.698" v="31755" actId="207"/>
          <ac:spMkLst>
            <pc:docMk/>
            <pc:sldMk cId="116344804" sldId="364"/>
            <ac:spMk id="20" creationId="{714CCA47-25F8-F6BC-DBDB-971F25978CA2}"/>
          </ac:spMkLst>
        </pc:spChg>
        <pc:spChg chg="mod">
          <ac:chgData name="ODL_User 1639903" userId="beaadaaf-4bcd-40b4-ac42-0636097ee0f4" providerId="ADAL" clId="{CD9C2353-0229-40E4-A9FC-9C41538FA32E}" dt="2025-06-14T09:58:08.436" v="31718" actId="14100"/>
          <ac:spMkLst>
            <pc:docMk/>
            <pc:sldMk cId="116344804" sldId="364"/>
            <ac:spMk id="21" creationId="{ACC4CACA-4DC3-FACA-7CDD-5CE0C092F848}"/>
          </ac:spMkLst>
        </pc:spChg>
        <pc:spChg chg="mod">
          <ac:chgData name="ODL_User 1639903" userId="beaadaaf-4bcd-40b4-ac42-0636097ee0f4" providerId="ADAL" clId="{CD9C2353-0229-40E4-A9FC-9C41538FA32E}" dt="2025-06-14T10:18:26.489" v="32238"/>
          <ac:spMkLst>
            <pc:docMk/>
            <pc:sldMk cId="116344804" sldId="364"/>
            <ac:spMk id="26" creationId="{0CF2E029-B83A-4BC6-DF85-C6B8B981A40B}"/>
          </ac:spMkLst>
        </pc:spChg>
        <pc:spChg chg="mod">
          <ac:chgData name="ODL_User 1639903" userId="beaadaaf-4bcd-40b4-ac42-0636097ee0f4" providerId="ADAL" clId="{CD9C2353-0229-40E4-A9FC-9C41538FA32E}" dt="2025-06-14T10:18:26.489" v="32238"/>
          <ac:spMkLst>
            <pc:docMk/>
            <pc:sldMk cId="116344804" sldId="364"/>
            <ac:spMk id="27" creationId="{5097A5C8-7B86-BC9F-31DA-58282174630E}"/>
          </ac:spMkLst>
        </pc:spChg>
        <pc:spChg chg="mod">
          <ac:chgData name="ODL_User 1639903" userId="beaadaaf-4bcd-40b4-ac42-0636097ee0f4" providerId="ADAL" clId="{CD9C2353-0229-40E4-A9FC-9C41538FA32E}" dt="2025-06-14T10:18:26.489" v="32238"/>
          <ac:spMkLst>
            <pc:docMk/>
            <pc:sldMk cId="116344804" sldId="364"/>
            <ac:spMk id="28" creationId="{B5B45E7F-A631-8D40-805E-9363EF5C6E34}"/>
          </ac:spMkLst>
        </pc:spChg>
        <pc:spChg chg="mod">
          <ac:chgData name="ODL_User 1639903" userId="beaadaaf-4bcd-40b4-ac42-0636097ee0f4" providerId="ADAL" clId="{CD9C2353-0229-40E4-A9FC-9C41538FA32E}" dt="2025-06-14T09:59:26.775" v="31751" actId="208"/>
          <ac:spMkLst>
            <pc:docMk/>
            <pc:sldMk cId="116344804" sldId="364"/>
            <ac:spMk id="30" creationId="{D8909459-EC55-5379-0D4C-57873F2A944F}"/>
          </ac:spMkLst>
        </pc:spChg>
        <pc:spChg chg="mod">
          <ac:chgData name="ODL_User 1639903" userId="beaadaaf-4bcd-40b4-ac42-0636097ee0f4" providerId="ADAL" clId="{CD9C2353-0229-40E4-A9FC-9C41538FA32E}" dt="2025-06-14T09:59:34.926" v="31753" actId="208"/>
          <ac:spMkLst>
            <pc:docMk/>
            <pc:sldMk cId="116344804" sldId="364"/>
            <ac:spMk id="55" creationId="{DED757A2-4BF7-5E9B-52F4-9FEB6EE468DA}"/>
          </ac:spMkLst>
        </pc:spChg>
        <pc:spChg chg="mod">
          <ac:chgData name="ODL_User 1639903" userId="beaadaaf-4bcd-40b4-ac42-0636097ee0f4" providerId="ADAL" clId="{CD9C2353-0229-40E4-A9FC-9C41538FA32E}" dt="2025-06-14T10:29:03.581" v="32469" actId="2085"/>
          <ac:spMkLst>
            <pc:docMk/>
            <pc:sldMk cId="116344804" sldId="364"/>
            <ac:spMk id="58" creationId="{5FD06680-50EC-9622-B01A-42728C3DCA79}"/>
          </ac:spMkLst>
        </pc:spChg>
        <pc:spChg chg="mod">
          <ac:chgData name="ODL_User 1639903" userId="beaadaaf-4bcd-40b4-ac42-0636097ee0f4" providerId="ADAL" clId="{CD9C2353-0229-40E4-A9FC-9C41538FA32E}" dt="2025-06-13T12:45:53.953" v="31313" actId="1038"/>
          <ac:spMkLst>
            <pc:docMk/>
            <pc:sldMk cId="116344804" sldId="364"/>
            <ac:spMk id="60" creationId="{076DF032-3A4F-E17B-DDF4-CAAFA8471933}"/>
          </ac:spMkLst>
        </pc:spChg>
        <pc:grpChg chg="mod">
          <ac:chgData name="ODL_User 1639903" userId="beaadaaf-4bcd-40b4-ac42-0636097ee0f4" providerId="ADAL" clId="{CD9C2353-0229-40E4-A9FC-9C41538FA32E}" dt="2025-06-14T09:57:42.663" v="31706" actId="1038"/>
          <ac:grpSpMkLst>
            <pc:docMk/>
            <pc:sldMk cId="116344804" sldId="364"/>
            <ac:grpSpMk id="13" creationId="{5A6614D2-CDC1-3842-1329-CFB08D680D0B}"/>
          </ac:grpSpMkLst>
        </pc:grpChg>
        <pc:grpChg chg="add mod">
          <ac:chgData name="ODL_User 1639903" userId="beaadaaf-4bcd-40b4-ac42-0636097ee0f4" providerId="ADAL" clId="{CD9C2353-0229-40E4-A9FC-9C41538FA32E}" dt="2025-06-14T10:18:26.489" v="32238"/>
          <ac:grpSpMkLst>
            <pc:docMk/>
            <pc:sldMk cId="116344804" sldId="364"/>
            <ac:grpSpMk id="25" creationId="{213B778D-87F5-922D-51AB-555C0EDFBC64}"/>
          </ac:grpSpMkLst>
        </pc:grpChg>
        <pc:picChg chg="mod">
          <ac:chgData name="ODL_User 1639903" userId="beaadaaf-4bcd-40b4-ac42-0636097ee0f4" providerId="ADAL" clId="{CD9C2353-0229-40E4-A9FC-9C41538FA32E}" dt="2025-06-14T09:57:09.998" v="31667"/>
          <ac:picMkLst>
            <pc:docMk/>
            <pc:sldMk cId="116344804" sldId="364"/>
            <ac:picMk id="8" creationId="{7063C4E9-0842-AD2C-704A-881C95D85EB5}"/>
          </ac:picMkLst>
        </pc:picChg>
        <pc:picChg chg="add ord">
          <ac:chgData name="ODL_User 1639903" userId="beaadaaf-4bcd-40b4-ac42-0636097ee0f4" providerId="ADAL" clId="{CD9C2353-0229-40E4-A9FC-9C41538FA32E}" dt="2025-06-14T09:56:25.239" v="31629" actId="170"/>
          <ac:picMkLst>
            <pc:docMk/>
            <pc:sldMk cId="116344804" sldId="364"/>
            <ac:picMk id="15" creationId="{F413EE10-ED40-696E-E934-B32A70C15E06}"/>
          </ac:picMkLst>
        </pc:picChg>
        <pc:picChg chg="add mod">
          <ac:chgData name="ODL_User 1639903" userId="beaadaaf-4bcd-40b4-ac42-0636097ee0f4" providerId="ADAL" clId="{CD9C2353-0229-40E4-A9FC-9C41538FA32E}" dt="2025-06-14T10:00:56.342" v="31767" actId="1035"/>
          <ac:picMkLst>
            <pc:docMk/>
            <pc:sldMk cId="116344804" sldId="364"/>
            <ac:picMk id="16" creationId="{9C4395F9-BDC0-95DD-B0C3-B8B7F2EAC2A7}"/>
          </ac:picMkLst>
        </pc:picChg>
        <pc:picChg chg="add mod">
          <ac:chgData name="ODL_User 1639903" userId="beaadaaf-4bcd-40b4-ac42-0636097ee0f4" providerId="ADAL" clId="{CD9C2353-0229-40E4-A9FC-9C41538FA32E}" dt="2025-06-14T10:18:26.489" v="32238"/>
          <ac:picMkLst>
            <pc:docMk/>
            <pc:sldMk cId="116344804" sldId="364"/>
            <ac:picMk id="23" creationId="{F3A0DA52-EB8F-6537-6559-8785AD725498}"/>
          </ac:picMkLst>
        </pc:picChg>
      </pc:sldChg>
      <pc:sldChg chg="addSp modSp add mod modAnim">
        <pc:chgData name="ODL_User 1639903" userId="beaadaaf-4bcd-40b4-ac42-0636097ee0f4" providerId="ADAL" clId="{CD9C2353-0229-40E4-A9FC-9C41538FA32E}" dt="2025-06-14T09:43:20.297" v="31571" actId="1076"/>
        <pc:sldMkLst>
          <pc:docMk/>
          <pc:sldMk cId="3227161044" sldId="365"/>
        </pc:sldMkLst>
        <pc:spChg chg="add mod">
          <ac:chgData name="ODL_User 1639903" userId="beaadaaf-4bcd-40b4-ac42-0636097ee0f4" providerId="ADAL" clId="{CD9C2353-0229-40E4-A9FC-9C41538FA32E}" dt="2025-06-13T12:39:00.845" v="31104" actId="1076"/>
          <ac:spMkLst>
            <pc:docMk/>
            <pc:sldMk cId="3227161044" sldId="365"/>
            <ac:spMk id="3" creationId="{EBC6E6C7-02D0-45C4-32F2-41BB1EB45F16}"/>
          </ac:spMkLst>
        </pc:spChg>
        <pc:spChg chg="add mod">
          <ac:chgData name="ODL_User 1639903" userId="beaadaaf-4bcd-40b4-ac42-0636097ee0f4" providerId="ADAL" clId="{CD9C2353-0229-40E4-A9FC-9C41538FA32E}" dt="2025-06-13T12:44:47.453" v="31108"/>
          <ac:spMkLst>
            <pc:docMk/>
            <pc:sldMk cId="3227161044" sldId="365"/>
            <ac:spMk id="5" creationId="{A3C40A93-7A43-CD2D-0B70-60E2019D63F5}"/>
          </ac:spMkLst>
        </pc:spChg>
        <pc:spChg chg="mod">
          <ac:chgData name="ODL_User 1639903" userId="beaadaaf-4bcd-40b4-ac42-0636097ee0f4" providerId="ADAL" clId="{CD9C2353-0229-40E4-A9FC-9C41538FA32E}" dt="2025-06-14T09:43:20.297" v="31571" actId="1076"/>
          <ac:spMkLst>
            <pc:docMk/>
            <pc:sldMk cId="3227161044" sldId="365"/>
            <ac:spMk id="65" creationId="{8FDDA18D-A964-D61A-8A9D-68A21ECFCA1B}"/>
          </ac:spMkLst>
        </pc:spChg>
        <pc:spChg chg="mod">
          <ac:chgData name="ODL_User 1639903" userId="beaadaaf-4bcd-40b4-ac42-0636097ee0f4" providerId="ADAL" clId="{CD9C2353-0229-40E4-A9FC-9C41538FA32E}" dt="2025-06-14T09:43:19.545" v="31569" actId="1036"/>
          <ac:spMkLst>
            <pc:docMk/>
            <pc:sldMk cId="3227161044" sldId="365"/>
            <ac:spMk id="66" creationId="{C3D0C71C-C67B-4D69-E7BB-C8BB403305B9}"/>
          </ac:spMkLst>
        </pc:spChg>
        <pc:spChg chg="mod">
          <ac:chgData name="ODL_User 1639903" userId="beaadaaf-4bcd-40b4-ac42-0636097ee0f4" providerId="ADAL" clId="{CD9C2353-0229-40E4-A9FC-9C41538FA32E}" dt="2025-06-14T09:43:19.868" v="31570" actId="1076"/>
          <ac:spMkLst>
            <pc:docMk/>
            <pc:sldMk cId="3227161044" sldId="365"/>
            <ac:spMk id="67" creationId="{071C1ACD-2B4D-8CD1-D5B9-A366C9902BA9}"/>
          </ac:spMkLst>
        </pc:spChg>
        <pc:grpChg chg="mod">
          <ac:chgData name="ODL_User 1639903" userId="beaadaaf-4bcd-40b4-ac42-0636097ee0f4" providerId="ADAL" clId="{CD9C2353-0229-40E4-A9FC-9C41538FA32E}" dt="2025-06-14T09:42:49.723" v="31520" actId="1076"/>
          <ac:grpSpMkLst>
            <pc:docMk/>
            <pc:sldMk cId="3227161044" sldId="365"/>
            <ac:grpSpMk id="63" creationId="{D73EC4B9-5359-5C26-8CAC-30693B27DF22}"/>
          </ac:grpSpMkLst>
        </pc:grpChg>
      </pc:sldChg>
      <pc:sldChg chg="addSp delSp modSp add mod">
        <pc:chgData name="ODL_User 1639903" userId="beaadaaf-4bcd-40b4-ac42-0636097ee0f4" providerId="ADAL" clId="{CD9C2353-0229-40E4-A9FC-9C41538FA32E}" dt="2025-06-14T10:18:29.500" v="32268" actId="1038"/>
        <pc:sldMkLst>
          <pc:docMk/>
          <pc:sldMk cId="2976517731" sldId="366"/>
        </pc:sldMkLst>
        <pc:spChg chg="mod">
          <ac:chgData name="ODL_User 1639903" userId="beaadaaf-4bcd-40b4-ac42-0636097ee0f4" providerId="ADAL" clId="{CD9C2353-0229-40E4-A9FC-9C41538FA32E}" dt="2025-06-14T10:18:27.688" v="32239"/>
          <ac:spMkLst>
            <pc:docMk/>
            <pc:sldMk cId="2976517731" sldId="366"/>
            <ac:spMk id="25" creationId="{4BC0EBD9-7703-58AB-AD00-C8E647E6AF8B}"/>
          </ac:spMkLst>
        </pc:spChg>
        <pc:spChg chg="mod">
          <ac:chgData name="ODL_User 1639903" userId="beaadaaf-4bcd-40b4-ac42-0636097ee0f4" providerId="ADAL" clId="{CD9C2353-0229-40E4-A9FC-9C41538FA32E}" dt="2025-06-14T10:18:27.688" v="32239"/>
          <ac:spMkLst>
            <pc:docMk/>
            <pc:sldMk cId="2976517731" sldId="366"/>
            <ac:spMk id="26" creationId="{11A611EE-82C4-A001-B836-68B036DC1B12}"/>
          </ac:spMkLst>
        </pc:spChg>
        <pc:spChg chg="mod">
          <ac:chgData name="ODL_User 1639903" userId="beaadaaf-4bcd-40b4-ac42-0636097ee0f4" providerId="ADAL" clId="{CD9C2353-0229-40E4-A9FC-9C41538FA32E}" dt="2025-06-14T10:18:27.688" v="32239"/>
          <ac:spMkLst>
            <pc:docMk/>
            <pc:sldMk cId="2976517731" sldId="366"/>
            <ac:spMk id="27" creationId="{B665BDD5-561D-62DC-7CAC-6CA707704178}"/>
          </ac:spMkLst>
        </pc:spChg>
        <pc:grpChg chg="add mod">
          <ac:chgData name="ODL_User 1639903" userId="beaadaaf-4bcd-40b4-ac42-0636097ee0f4" providerId="ADAL" clId="{CD9C2353-0229-40E4-A9FC-9C41538FA32E}" dt="2025-06-14T10:18:29.500" v="32268" actId="1038"/>
          <ac:grpSpMkLst>
            <pc:docMk/>
            <pc:sldMk cId="2976517731" sldId="366"/>
            <ac:grpSpMk id="23" creationId="{1EA3E472-5A0E-045E-2A0F-745C50115367}"/>
          </ac:grpSpMkLst>
        </pc:grpChg>
        <pc:picChg chg="add mod">
          <ac:chgData name="ODL_User 1639903" userId="beaadaaf-4bcd-40b4-ac42-0636097ee0f4" providerId="ADAL" clId="{CD9C2353-0229-40E4-A9FC-9C41538FA32E}" dt="2025-06-14T10:01:00.004" v="31797" actId="1038"/>
          <ac:picMkLst>
            <pc:docMk/>
            <pc:sldMk cId="2976517731" sldId="366"/>
            <ac:picMk id="19" creationId="{6C3E696F-408E-8931-4F0A-A7E377E382C5}"/>
          </ac:picMkLst>
        </pc:picChg>
        <pc:picChg chg="add mod">
          <ac:chgData name="ODL_User 1639903" userId="beaadaaf-4bcd-40b4-ac42-0636097ee0f4" providerId="ADAL" clId="{CD9C2353-0229-40E4-A9FC-9C41538FA32E}" dt="2025-06-14T10:18:29.500" v="32268" actId="1038"/>
          <ac:picMkLst>
            <pc:docMk/>
            <pc:sldMk cId="2976517731" sldId="366"/>
            <ac:picMk id="22" creationId="{BB77079B-BE8D-A443-C2D2-C0E49F50EF59}"/>
          </ac:picMkLst>
        </pc:picChg>
      </pc:sldChg>
      <pc:sldChg chg="addSp delSp modSp add mod">
        <pc:chgData name="ODL_User 1639903" userId="beaadaaf-4bcd-40b4-ac42-0636097ee0f4" providerId="ADAL" clId="{CD9C2353-0229-40E4-A9FC-9C41538FA32E}" dt="2025-06-14T10:29:07.003" v="32470" actId="2085"/>
        <pc:sldMkLst>
          <pc:docMk/>
          <pc:sldMk cId="3639498202" sldId="367"/>
        </pc:sldMkLst>
        <pc:spChg chg="add del mod ord">
          <ac:chgData name="ODL_User 1639903" userId="beaadaaf-4bcd-40b4-ac42-0636097ee0f4" providerId="ADAL" clId="{CD9C2353-0229-40E4-A9FC-9C41538FA32E}" dt="2025-06-14T10:06:41.066" v="31975" actId="2085"/>
          <ac:spMkLst>
            <pc:docMk/>
            <pc:sldMk cId="3639498202" sldId="367"/>
            <ac:spMk id="6" creationId="{98268D6A-F392-0A45-27D5-572176097564}"/>
          </ac:spMkLst>
        </pc:spChg>
        <pc:spChg chg="add del mod">
          <ac:chgData name="ODL_User 1639903" userId="beaadaaf-4bcd-40b4-ac42-0636097ee0f4" providerId="ADAL" clId="{CD9C2353-0229-40E4-A9FC-9C41538FA32E}" dt="2025-06-14T10:07:09.386" v="31985" actId="207"/>
          <ac:spMkLst>
            <pc:docMk/>
            <pc:sldMk cId="3639498202" sldId="367"/>
            <ac:spMk id="14" creationId="{82217C00-704F-1E01-3E43-4F4E81AC42DB}"/>
          </ac:spMkLst>
        </pc:spChg>
        <pc:spChg chg="add mod">
          <ac:chgData name="ODL_User 1639903" userId="beaadaaf-4bcd-40b4-ac42-0636097ee0f4" providerId="ADAL" clId="{CD9C2353-0229-40E4-A9FC-9C41538FA32E}" dt="2025-06-14T10:07:19.572" v="31987" actId="14100"/>
          <ac:spMkLst>
            <pc:docMk/>
            <pc:sldMk cId="3639498202" sldId="367"/>
            <ac:spMk id="17" creationId="{AD9D5BFB-7EDF-13E3-22D7-BD356AC4A32E}"/>
          </ac:spMkLst>
        </pc:spChg>
        <pc:spChg chg="add mod">
          <ac:chgData name="ODL_User 1639903" userId="beaadaaf-4bcd-40b4-ac42-0636097ee0f4" providerId="ADAL" clId="{CD9C2353-0229-40E4-A9FC-9C41538FA32E}" dt="2025-06-14T10:07:34.567" v="31991" actId="14100"/>
          <ac:spMkLst>
            <pc:docMk/>
            <pc:sldMk cId="3639498202" sldId="367"/>
            <ac:spMk id="18" creationId="{D68296ED-38D5-2657-7B33-31B9774290D4}"/>
          </ac:spMkLst>
        </pc:spChg>
        <pc:spChg chg="add mod">
          <ac:chgData name="ODL_User 1639903" userId="beaadaaf-4bcd-40b4-ac42-0636097ee0f4" providerId="ADAL" clId="{CD9C2353-0229-40E4-A9FC-9C41538FA32E}" dt="2025-06-14T10:07:47.086" v="31996" actId="14100"/>
          <ac:spMkLst>
            <pc:docMk/>
            <pc:sldMk cId="3639498202" sldId="367"/>
            <ac:spMk id="19" creationId="{A3CC8EC6-8D70-BF50-F55B-1830BF4FA461}"/>
          </ac:spMkLst>
        </pc:spChg>
        <pc:spChg chg="mod">
          <ac:chgData name="ODL_User 1639903" userId="beaadaaf-4bcd-40b4-ac42-0636097ee0f4" providerId="ADAL" clId="{CD9C2353-0229-40E4-A9FC-9C41538FA32E}" dt="2025-06-14T10:18:24.424" v="32237"/>
          <ac:spMkLst>
            <pc:docMk/>
            <pc:sldMk cId="3639498202" sldId="367"/>
            <ac:spMk id="25" creationId="{BFDB4E1A-F001-AB17-75C9-4BBD53EDC930}"/>
          </ac:spMkLst>
        </pc:spChg>
        <pc:spChg chg="mod">
          <ac:chgData name="ODL_User 1639903" userId="beaadaaf-4bcd-40b4-ac42-0636097ee0f4" providerId="ADAL" clId="{CD9C2353-0229-40E4-A9FC-9C41538FA32E}" dt="2025-06-14T10:18:24.424" v="32237"/>
          <ac:spMkLst>
            <pc:docMk/>
            <pc:sldMk cId="3639498202" sldId="367"/>
            <ac:spMk id="26" creationId="{5AE17321-329A-B2A6-6DB0-814E63732CEF}"/>
          </ac:spMkLst>
        </pc:spChg>
        <pc:spChg chg="mod">
          <ac:chgData name="ODL_User 1639903" userId="beaadaaf-4bcd-40b4-ac42-0636097ee0f4" providerId="ADAL" clId="{CD9C2353-0229-40E4-A9FC-9C41538FA32E}" dt="2025-06-14T10:18:24.424" v="32237"/>
          <ac:spMkLst>
            <pc:docMk/>
            <pc:sldMk cId="3639498202" sldId="367"/>
            <ac:spMk id="27" creationId="{B1FDBEDF-DE5B-77D3-1408-B14CFF8229D2}"/>
          </ac:spMkLst>
        </pc:spChg>
        <pc:spChg chg="mod">
          <ac:chgData name="ODL_User 1639903" userId="beaadaaf-4bcd-40b4-ac42-0636097ee0f4" providerId="ADAL" clId="{CD9C2353-0229-40E4-A9FC-9C41538FA32E}" dt="2025-06-14T10:29:07.003" v="32470" actId="2085"/>
          <ac:spMkLst>
            <pc:docMk/>
            <pc:sldMk cId="3639498202" sldId="367"/>
            <ac:spMk id="58" creationId="{BE0FDA8D-CE22-DC30-15D6-209212F0595B}"/>
          </ac:spMkLst>
        </pc:spChg>
        <pc:grpChg chg="add mod">
          <ac:chgData name="ODL_User 1639903" userId="beaadaaf-4bcd-40b4-ac42-0636097ee0f4" providerId="ADAL" clId="{CD9C2353-0229-40E4-A9FC-9C41538FA32E}" dt="2025-06-14T10:18:24.424" v="32237"/>
          <ac:grpSpMkLst>
            <pc:docMk/>
            <pc:sldMk cId="3639498202" sldId="367"/>
            <ac:grpSpMk id="23" creationId="{081423E9-87BB-E3C1-5595-512D5FA7DBDD}"/>
          </ac:grpSpMkLst>
        </pc:grpChg>
        <pc:picChg chg="ord">
          <ac:chgData name="ODL_User 1639903" userId="beaadaaf-4bcd-40b4-ac42-0636097ee0f4" providerId="ADAL" clId="{CD9C2353-0229-40E4-A9FC-9C41538FA32E}" dt="2025-06-14T10:04:43.189" v="31910" actId="171"/>
          <ac:picMkLst>
            <pc:docMk/>
            <pc:sldMk cId="3639498202" sldId="367"/>
            <ac:picMk id="15" creationId="{791BE98E-010D-6D0B-EC9E-1F81E4E9691F}"/>
          </ac:picMkLst>
        </pc:picChg>
        <pc:picChg chg="add mod">
          <ac:chgData name="ODL_User 1639903" userId="beaadaaf-4bcd-40b4-ac42-0636097ee0f4" providerId="ADAL" clId="{CD9C2353-0229-40E4-A9FC-9C41538FA32E}" dt="2025-06-14T10:18:24.424" v="32237"/>
          <ac:picMkLst>
            <pc:docMk/>
            <pc:sldMk cId="3639498202" sldId="367"/>
            <ac:picMk id="22" creationId="{479E804D-3EA3-6592-7488-805C7F1FEB65}"/>
          </ac:picMkLst>
        </pc:picChg>
      </pc:sldChg>
      <pc:sldChg chg="addSp delSp modSp add mod">
        <pc:chgData name="ODL_User 1639903" userId="beaadaaf-4bcd-40b4-ac42-0636097ee0f4" providerId="ADAL" clId="{CD9C2353-0229-40E4-A9FC-9C41538FA32E}" dt="2025-06-14T10:29:11.021" v="32472" actId="2085"/>
        <pc:sldMkLst>
          <pc:docMk/>
          <pc:sldMk cId="2891778731" sldId="368"/>
        </pc:sldMkLst>
        <pc:spChg chg="mod">
          <ac:chgData name="ODL_User 1639903" userId="beaadaaf-4bcd-40b4-ac42-0636097ee0f4" providerId="ADAL" clId="{CD9C2353-0229-40E4-A9FC-9C41538FA32E}" dt="2025-06-14T10:08:31.812" v="32002" actId="20577"/>
          <ac:spMkLst>
            <pc:docMk/>
            <pc:sldMk cId="2891778731" sldId="368"/>
            <ac:spMk id="14" creationId="{423D229C-9944-80B4-A0A3-6A6392B86F49}"/>
          </ac:spMkLst>
        </pc:spChg>
        <pc:spChg chg="mod">
          <ac:chgData name="ODL_User 1639903" userId="beaadaaf-4bcd-40b4-ac42-0636097ee0f4" providerId="ADAL" clId="{CD9C2353-0229-40E4-A9FC-9C41538FA32E}" dt="2025-06-14T10:10:18.600" v="32023" actId="14100"/>
          <ac:spMkLst>
            <pc:docMk/>
            <pc:sldMk cId="2891778731" sldId="368"/>
            <ac:spMk id="17" creationId="{524F01F0-07D0-96D2-46E4-FA09439D427B}"/>
          </ac:spMkLst>
        </pc:spChg>
        <pc:spChg chg="mod">
          <ac:chgData name="ODL_User 1639903" userId="beaadaaf-4bcd-40b4-ac42-0636097ee0f4" providerId="ADAL" clId="{CD9C2353-0229-40E4-A9FC-9C41538FA32E}" dt="2025-06-14T10:08:50.451" v="32005" actId="14100"/>
          <ac:spMkLst>
            <pc:docMk/>
            <pc:sldMk cId="2891778731" sldId="368"/>
            <ac:spMk id="18" creationId="{6815E8BE-FE46-0705-395B-D8E652C39740}"/>
          </ac:spMkLst>
        </pc:spChg>
        <pc:spChg chg="mod">
          <ac:chgData name="ODL_User 1639903" userId="beaadaaf-4bcd-40b4-ac42-0636097ee0f4" providerId="ADAL" clId="{CD9C2353-0229-40E4-A9FC-9C41538FA32E}" dt="2025-06-14T10:09:01.153" v="32008" actId="14100"/>
          <ac:spMkLst>
            <pc:docMk/>
            <pc:sldMk cId="2891778731" sldId="368"/>
            <ac:spMk id="19" creationId="{52AC97F8-31F5-B0C1-DA96-13EF85F7A2F6}"/>
          </ac:spMkLst>
        </pc:spChg>
        <pc:spChg chg="mod">
          <ac:chgData name="ODL_User 1639903" userId="beaadaaf-4bcd-40b4-ac42-0636097ee0f4" providerId="ADAL" clId="{CD9C2353-0229-40E4-A9FC-9C41538FA32E}" dt="2025-06-14T10:18:23.143" v="32236"/>
          <ac:spMkLst>
            <pc:docMk/>
            <pc:sldMk cId="2891778731" sldId="368"/>
            <ac:spMk id="26" creationId="{A7BCF9D3-0BA7-7A32-44E4-563675CE2CB3}"/>
          </ac:spMkLst>
        </pc:spChg>
        <pc:spChg chg="mod">
          <ac:chgData name="ODL_User 1639903" userId="beaadaaf-4bcd-40b4-ac42-0636097ee0f4" providerId="ADAL" clId="{CD9C2353-0229-40E4-A9FC-9C41538FA32E}" dt="2025-06-14T10:18:23.143" v="32236"/>
          <ac:spMkLst>
            <pc:docMk/>
            <pc:sldMk cId="2891778731" sldId="368"/>
            <ac:spMk id="27" creationId="{2D955D0D-595F-5424-18CB-9FC86EBEF512}"/>
          </ac:spMkLst>
        </pc:spChg>
        <pc:spChg chg="mod">
          <ac:chgData name="ODL_User 1639903" userId="beaadaaf-4bcd-40b4-ac42-0636097ee0f4" providerId="ADAL" clId="{CD9C2353-0229-40E4-A9FC-9C41538FA32E}" dt="2025-06-14T10:18:23.143" v="32236"/>
          <ac:spMkLst>
            <pc:docMk/>
            <pc:sldMk cId="2891778731" sldId="368"/>
            <ac:spMk id="28" creationId="{C7A06934-8606-3B30-F117-A6289630AC17}"/>
          </ac:spMkLst>
        </pc:spChg>
        <pc:spChg chg="mod">
          <ac:chgData name="ODL_User 1639903" userId="beaadaaf-4bcd-40b4-ac42-0636097ee0f4" providerId="ADAL" clId="{CD9C2353-0229-40E4-A9FC-9C41538FA32E}" dt="2025-06-14T10:29:11.021" v="32472" actId="2085"/>
          <ac:spMkLst>
            <pc:docMk/>
            <pc:sldMk cId="2891778731" sldId="368"/>
            <ac:spMk id="58" creationId="{8F8BDF92-4825-0EDA-AE2B-DDB967DD7262}"/>
          </ac:spMkLst>
        </pc:spChg>
        <pc:grpChg chg="add mod">
          <ac:chgData name="ODL_User 1639903" userId="beaadaaf-4bcd-40b4-ac42-0636097ee0f4" providerId="ADAL" clId="{CD9C2353-0229-40E4-A9FC-9C41538FA32E}" dt="2025-06-14T10:18:23.143" v="32236"/>
          <ac:grpSpMkLst>
            <pc:docMk/>
            <pc:sldMk cId="2891778731" sldId="368"/>
            <ac:grpSpMk id="25" creationId="{586EF3A9-1D3F-F2AB-B9A3-55768D5A8AAA}"/>
          </ac:grpSpMkLst>
        </pc:grpChg>
        <pc:picChg chg="add mod">
          <ac:chgData name="ODL_User 1639903" userId="beaadaaf-4bcd-40b4-ac42-0636097ee0f4" providerId="ADAL" clId="{CD9C2353-0229-40E4-A9FC-9C41538FA32E}" dt="2025-06-14T10:18:23.143" v="32236"/>
          <ac:picMkLst>
            <pc:docMk/>
            <pc:sldMk cId="2891778731" sldId="368"/>
            <ac:picMk id="23" creationId="{5C90A339-7105-9D3E-5A7F-D69147601243}"/>
          </ac:picMkLst>
        </pc:picChg>
      </pc:sldChg>
      <pc:sldChg chg="addSp delSp modSp add del mod">
        <pc:chgData name="ODL_User 1639903" userId="beaadaaf-4bcd-40b4-ac42-0636097ee0f4" providerId="ADAL" clId="{CD9C2353-0229-40E4-A9FC-9C41538FA32E}" dt="2025-06-14T10:29:14.227" v="32473" actId="207"/>
        <pc:sldMkLst>
          <pc:docMk/>
          <pc:sldMk cId="3580476084" sldId="369"/>
        </pc:sldMkLst>
        <pc:spChg chg="mod">
          <ac:chgData name="ODL_User 1639903" userId="beaadaaf-4bcd-40b4-ac42-0636097ee0f4" providerId="ADAL" clId="{CD9C2353-0229-40E4-A9FC-9C41538FA32E}" dt="2025-06-14T10:13:42.695" v="32109" actId="14100"/>
          <ac:spMkLst>
            <pc:docMk/>
            <pc:sldMk cId="3580476084" sldId="369"/>
            <ac:spMk id="6" creationId="{0E714837-3D6E-0AED-CC03-AC5780C1E7F8}"/>
          </ac:spMkLst>
        </pc:spChg>
        <pc:spChg chg="mod">
          <ac:chgData name="ODL_User 1639903" userId="beaadaaf-4bcd-40b4-ac42-0636097ee0f4" providerId="ADAL" clId="{CD9C2353-0229-40E4-A9FC-9C41538FA32E}" dt="2025-06-14T10:14:26.227" v="32112" actId="2711"/>
          <ac:spMkLst>
            <pc:docMk/>
            <pc:sldMk cId="3580476084" sldId="369"/>
            <ac:spMk id="14" creationId="{A1933F05-596E-2B58-857B-4F4043E92795}"/>
          </ac:spMkLst>
        </pc:spChg>
        <pc:spChg chg="mod">
          <ac:chgData name="ODL_User 1639903" userId="beaadaaf-4bcd-40b4-ac42-0636097ee0f4" providerId="ADAL" clId="{CD9C2353-0229-40E4-A9FC-9C41538FA32E}" dt="2025-06-14T10:11:44.869" v="32057" actId="14100"/>
          <ac:spMkLst>
            <pc:docMk/>
            <pc:sldMk cId="3580476084" sldId="369"/>
            <ac:spMk id="18" creationId="{E090B6B2-E0A7-E1E0-2622-E77D0AFE1271}"/>
          </ac:spMkLst>
        </pc:spChg>
        <pc:spChg chg="add mod">
          <ac:chgData name="ODL_User 1639903" userId="beaadaaf-4bcd-40b4-ac42-0636097ee0f4" providerId="ADAL" clId="{CD9C2353-0229-40E4-A9FC-9C41538FA32E}" dt="2025-06-14T10:12:09.986" v="32068" actId="14100"/>
          <ac:spMkLst>
            <pc:docMk/>
            <pc:sldMk cId="3580476084" sldId="369"/>
            <ac:spMk id="22" creationId="{137376A5-4503-4732-610E-C2F55367864F}"/>
          </ac:spMkLst>
        </pc:spChg>
        <pc:spChg chg="add mod ord">
          <ac:chgData name="ODL_User 1639903" userId="beaadaaf-4bcd-40b4-ac42-0636097ee0f4" providerId="ADAL" clId="{CD9C2353-0229-40E4-A9FC-9C41538FA32E}" dt="2025-06-14T10:12:41.862" v="32095" actId="171"/>
          <ac:spMkLst>
            <pc:docMk/>
            <pc:sldMk cId="3580476084" sldId="369"/>
            <ac:spMk id="23" creationId="{09EA38D0-3B9C-FAA3-D08B-A5BAA3496D67}"/>
          </ac:spMkLst>
        </pc:spChg>
        <pc:spChg chg="add mod">
          <ac:chgData name="ODL_User 1639903" userId="beaadaaf-4bcd-40b4-ac42-0636097ee0f4" providerId="ADAL" clId="{CD9C2353-0229-40E4-A9FC-9C41538FA32E}" dt="2025-06-14T10:19:34.121" v="32281" actId="208"/>
          <ac:spMkLst>
            <pc:docMk/>
            <pc:sldMk cId="3580476084" sldId="369"/>
            <ac:spMk id="25" creationId="{AFE4CE1B-6CE6-B33D-66BA-EBA5C7768CF0}"/>
          </ac:spMkLst>
        </pc:spChg>
        <pc:spChg chg="add mod">
          <ac:chgData name="ODL_User 1639903" userId="beaadaaf-4bcd-40b4-ac42-0636097ee0f4" providerId="ADAL" clId="{CD9C2353-0229-40E4-A9FC-9C41538FA32E}" dt="2025-06-14T10:13:00.771" v="32102" actId="1076"/>
          <ac:spMkLst>
            <pc:docMk/>
            <pc:sldMk cId="3580476084" sldId="369"/>
            <ac:spMk id="26" creationId="{A6B7CEC3-824A-F65C-05B7-06A346BF10A0}"/>
          </ac:spMkLst>
        </pc:spChg>
        <pc:spChg chg="add mod">
          <ac:chgData name="ODL_User 1639903" userId="beaadaaf-4bcd-40b4-ac42-0636097ee0f4" providerId="ADAL" clId="{CD9C2353-0229-40E4-A9FC-9C41538FA32E}" dt="2025-06-14T10:13:09.918" v="32106" actId="14100"/>
          <ac:spMkLst>
            <pc:docMk/>
            <pc:sldMk cId="3580476084" sldId="369"/>
            <ac:spMk id="27" creationId="{2486D74A-2781-0765-BC12-699471082BA7}"/>
          </ac:spMkLst>
        </pc:spChg>
        <pc:spChg chg="mod">
          <ac:chgData name="ODL_User 1639903" userId="beaadaaf-4bcd-40b4-ac42-0636097ee0f4" providerId="ADAL" clId="{CD9C2353-0229-40E4-A9FC-9C41538FA32E}" dt="2025-06-14T10:18:18.840" v="32218"/>
          <ac:spMkLst>
            <pc:docMk/>
            <pc:sldMk cId="3580476084" sldId="369"/>
            <ac:spMk id="57" creationId="{5230BF12-EF36-0805-B90C-CFFB2FC575E3}"/>
          </ac:spMkLst>
        </pc:spChg>
        <pc:spChg chg="mod">
          <ac:chgData name="ODL_User 1639903" userId="beaadaaf-4bcd-40b4-ac42-0636097ee0f4" providerId="ADAL" clId="{CD9C2353-0229-40E4-A9FC-9C41538FA32E}" dt="2025-06-14T10:29:14.227" v="32473" actId="207"/>
          <ac:spMkLst>
            <pc:docMk/>
            <pc:sldMk cId="3580476084" sldId="369"/>
            <ac:spMk id="58" creationId="{B7898F00-4507-A3B0-5AC5-B98D9CD4DA14}"/>
          </ac:spMkLst>
        </pc:spChg>
        <pc:spChg chg="mod">
          <ac:chgData name="ODL_User 1639903" userId="beaadaaf-4bcd-40b4-ac42-0636097ee0f4" providerId="ADAL" clId="{CD9C2353-0229-40E4-A9FC-9C41538FA32E}" dt="2025-06-14T10:18:18.840" v="32218"/>
          <ac:spMkLst>
            <pc:docMk/>
            <pc:sldMk cId="3580476084" sldId="369"/>
            <ac:spMk id="59" creationId="{AD2081C6-79EC-290B-57FB-4C7DCF61D4DD}"/>
          </ac:spMkLst>
        </pc:spChg>
        <pc:spChg chg="mod">
          <ac:chgData name="ODL_User 1639903" userId="beaadaaf-4bcd-40b4-ac42-0636097ee0f4" providerId="ADAL" clId="{CD9C2353-0229-40E4-A9FC-9C41538FA32E}" dt="2025-06-14T10:18:18.840" v="32218"/>
          <ac:spMkLst>
            <pc:docMk/>
            <pc:sldMk cId="3580476084" sldId="369"/>
            <ac:spMk id="62" creationId="{BABE523C-B8C0-09D4-09F2-095A0E28ABA1}"/>
          </ac:spMkLst>
        </pc:spChg>
        <pc:grpChg chg="add mod">
          <ac:chgData name="ODL_User 1639903" userId="beaadaaf-4bcd-40b4-ac42-0636097ee0f4" providerId="ADAL" clId="{CD9C2353-0229-40E4-A9FC-9C41538FA32E}" dt="2025-06-14T10:18:21.652" v="32235" actId="1038"/>
          <ac:grpSpMkLst>
            <pc:docMk/>
            <pc:sldMk cId="3580476084" sldId="369"/>
            <ac:grpSpMk id="54" creationId="{35E04B34-BE15-34BD-8888-802581F3B584}"/>
          </ac:grpSpMkLst>
        </pc:grpChg>
        <pc:picChg chg="add mod">
          <ac:chgData name="ODL_User 1639903" userId="beaadaaf-4bcd-40b4-ac42-0636097ee0f4" providerId="ADAL" clId="{CD9C2353-0229-40E4-A9FC-9C41538FA32E}" dt="2025-06-14T10:18:21.652" v="32235" actId="1038"/>
          <ac:picMkLst>
            <pc:docMk/>
            <pc:sldMk cId="3580476084" sldId="369"/>
            <ac:picMk id="28" creationId="{0BE76B2F-C36D-AA4D-235F-44FE33AA8627}"/>
          </ac:picMkLst>
        </pc:picChg>
      </pc:sldChg>
      <pc:sldChg chg="addSp delSp modSp add mod">
        <pc:chgData name="ODL_User 1639903" userId="beaadaaf-4bcd-40b4-ac42-0636097ee0f4" providerId="ADAL" clId="{CD9C2353-0229-40E4-A9FC-9C41538FA32E}" dt="2025-06-14T10:34:31.038" v="32829" actId="478"/>
        <pc:sldMkLst>
          <pc:docMk/>
          <pc:sldMk cId="2472830078" sldId="370"/>
        </pc:sldMkLst>
        <pc:spChg chg="mod">
          <ac:chgData name="ODL_User 1639903" userId="beaadaaf-4bcd-40b4-ac42-0636097ee0f4" providerId="ADAL" clId="{CD9C2353-0229-40E4-A9FC-9C41538FA32E}" dt="2025-06-14T10:17:23.154" v="32160" actId="1076"/>
          <ac:spMkLst>
            <pc:docMk/>
            <pc:sldMk cId="2472830078" sldId="370"/>
            <ac:spMk id="2" creationId="{05D499C2-5EDE-FEA2-BD63-48E5F3B9F73D}"/>
          </ac:spMkLst>
        </pc:spChg>
        <pc:spChg chg="mod">
          <ac:chgData name="ODL_User 1639903" userId="beaadaaf-4bcd-40b4-ac42-0636097ee0f4" providerId="ADAL" clId="{CD9C2353-0229-40E4-A9FC-9C41538FA32E}" dt="2025-06-14T10:19:12.529" v="32280" actId="20577"/>
          <ac:spMkLst>
            <pc:docMk/>
            <pc:sldMk cId="2472830078" sldId="370"/>
            <ac:spMk id="14" creationId="{330D9B37-3D6A-2CB3-5AA8-8CF41AE51B57}"/>
          </ac:spMkLst>
        </pc:spChg>
        <pc:spChg chg="mod">
          <ac:chgData name="ODL_User 1639903" userId="beaadaaf-4bcd-40b4-ac42-0636097ee0f4" providerId="ADAL" clId="{CD9C2353-0229-40E4-A9FC-9C41538FA32E}" dt="2025-06-14T10:17:11.063" v="32156"/>
          <ac:spMkLst>
            <pc:docMk/>
            <pc:sldMk cId="2472830078" sldId="370"/>
            <ac:spMk id="54" creationId="{154032F4-0A28-C7A7-66F3-E64B875A6F7D}"/>
          </ac:spMkLst>
        </pc:spChg>
        <pc:spChg chg="mod">
          <ac:chgData name="ODL_User 1639903" userId="beaadaaf-4bcd-40b4-ac42-0636097ee0f4" providerId="ADAL" clId="{CD9C2353-0229-40E4-A9FC-9C41538FA32E}" dt="2025-06-14T10:17:20.325" v="32158" actId="207"/>
          <ac:spMkLst>
            <pc:docMk/>
            <pc:sldMk cId="2472830078" sldId="370"/>
            <ac:spMk id="57" creationId="{9905CAB1-901F-B5E7-FFFF-FB5A4DD982B6}"/>
          </ac:spMkLst>
        </pc:spChg>
        <pc:spChg chg="mod">
          <ac:chgData name="ODL_User 1639903" userId="beaadaaf-4bcd-40b4-ac42-0636097ee0f4" providerId="ADAL" clId="{CD9C2353-0229-40E4-A9FC-9C41538FA32E}" dt="2025-06-14T10:29:18.780" v="32474" actId="207"/>
          <ac:spMkLst>
            <pc:docMk/>
            <pc:sldMk cId="2472830078" sldId="370"/>
            <ac:spMk id="58" creationId="{6FD1B7E4-7A2E-E792-BCD6-009E5DF4C373}"/>
          </ac:spMkLst>
        </pc:spChg>
        <pc:spChg chg="mod">
          <ac:chgData name="ODL_User 1639903" userId="beaadaaf-4bcd-40b4-ac42-0636097ee0f4" providerId="ADAL" clId="{CD9C2353-0229-40E4-A9FC-9C41538FA32E}" dt="2025-06-14T10:17:11.063" v="32156"/>
          <ac:spMkLst>
            <pc:docMk/>
            <pc:sldMk cId="2472830078" sldId="370"/>
            <ac:spMk id="59" creationId="{667EF1A3-1ACC-2AB8-0BA1-F0E52A177D25}"/>
          </ac:spMkLst>
        </pc:spChg>
        <pc:grpChg chg="add mod">
          <ac:chgData name="ODL_User 1639903" userId="beaadaaf-4bcd-40b4-ac42-0636097ee0f4" providerId="ADAL" clId="{CD9C2353-0229-40E4-A9FC-9C41538FA32E}" dt="2025-06-14T10:18:08.550" v="32217" actId="14100"/>
          <ac:grpSpMkLst>
            <pc:docMk/>
            <pc:sldMk cId="2472830078" sldId="370"/>
            <ac:grpSpMk id="28" creationId="{763B2AF9-7110-938C-DEC2-22811555F2B5}"/>
          </ac:grpSpMkLst>
        </pc:grpChg>
        <pc:picChg chg="add mod">
          <ac:chgData name="ODL_User 1639903" userId="beaadaaf-4bcd-40b4-ac42-0636097ee0f4" providerId="ADAL" clId="{CD9C2353-0229-40E4-A9FC-9C41538FA32E}" dt="2025-06-14T10:17:56.537" v="32214" actId="207"/>
          <ac:picMkLst>
            <pc:docMk/>
            <pc:sldMk cId="2472830078" sldId="370"/>
            <ac:picMk id="19" creationId="{28006799-2FBC-675B-3E44-6951ED446C1B}"/>
          </ac:picMkLst>
        </pc:picChg>
      </pc:sldChg>
      <pc:sldChg chg="addSp delSp modSp add mod">
        <pc:chgData name="ODL_User 1639903" userId="beaadaaf-4bcd-40b4-ac42-0636097ee0f4" providerId="ADAL" clId="{CD9C2353-0229-40E4-A9FC-9C41538FA32E}" dt="2025-06-14T10:34:43.989" v="32967" actId="1037"/>
        <pc:sldMkLst>
          <pc:docMk/>
          <pc:sldMk cId="661019280" sldId="371"/>
        </pc:sldMkLst>
        <pc:spChg chg="mod">
          <ac:chgData name="ODL_User 1639903" userId="beaadaaf-4bcd-40b4-ac42-0636097ee0f4" providerId="ADAL" clId="{CD9C2353-0229-40E4-A9FC-9C41538FA32E}" dt="2025-06-14T10:27:21.620" v="32284" actId="207"/>
          <ac:spMkLst>
            <pc:docMk/>
            <pc:sldMk cId="661019280" sldId="371"/>
            <ac:spMk id="2" creationId="{32804963-FE02-5037-9441-08185A387EE2}"/>
          </ac:spMkLst>
        </pc:spChg>
        <pc:spChg chg="mod">
          <ac:chgData name="ODL_User 1639903" userId="beaadaaf-4bcd-40b4-ac42-0636097ee0f4" providerId="ADAL" clId="{CD9C2353-0229-40E4-A9FC-9C41538FA32E}" dt="2025-06-14T10:27:47.702" v="32397" actId="1037"/>
          <ac:spMkLst>
            <pc:docMk/>
            <pc:sldMk cId="661019280" sldId="371"/>
            <ac:spMk id="5" creationId="{7F9BFD66-1C54-3EE8-9398-2ABEA7FEE924}"/>
          </ac:spMkLst>
        </pc:spChg>
        <pc:spChg chg="add mod">
          <ac:chgData name="ODL_User 1639903" userId="beaadaaf-4bcd-40b4-ac42-0636097ee0f4" providerId="ADAL" clId="{CD9C2353-0229-40E4-A9FC-9C41538FA32E}" dt="2025-06-14T10:27:35.323" v="32287"/>
          <ac:spMkLst>
            <pc:docMk/>
            <pc:sldMk cId="661019280" sldId="371"/>
            <ac:spMk id="6" creationId="{9BF8D205-E409-7168-D8A4-901D2FFCB8C5}"/>
          </ac:spMkLst>
        </pc:spChg>
        <pc:spChg chg="mod">
          <ac:chgData name="ODL_User 1639903" userId="beaadaaf-4bcd-40b4-ac42-0636097ee0f4" providerId="ADAL" clId="{CD9C2353-0229-40E4-A9FC-9C41538FA32E}" dt="2025-06-14T10:27:56.877" v="32420" actId="1036"/>
          <ac:spMkLst>
            <pc:docMk/>
            <pc:sldMk cId="661019280" sldId="371"/>
            <ac:spMk id="9" creationId="{443C563A-F74A-E4AF-3051-A9FE220ACDFA}"/>
          </ac:spMkLst>
        </pc:spChg>
        <pc:spChg chg="mod">
          <ac:chgData name="ODL_User 1639903" userId="beaadaaf-4bcd-40b4-ac42-0636097ee0f4" providerId="ADAL" clId="{CD9C2353-0229-40E4-A9FC-9C41538FA32E}" dt="2025-06-14T10:27:39.113" v="32323" actId="1037"/>
          <ac:spMkLst>
            <pc:docMk/>
            <pc:sldMk cId="661019280" sldId="371"/>
            <ac:spMk id="14" creationId="{852D47CC-EC42-DEF3-E14A-E941464505CF}"/>
          </ac:spMkLst>
        </pc:spChg>
        <pc:spChg chg="add mod">
          <ac:chgData name="ODL_User 1639903" userId="beaadaaf-4bcd-40b4-ac42-0636097ee0f4" providerId="ADAL" clId="{CD9C2353-0229-40E4-A9FC-9C41538FA32E}" dt="2025-06-14T10:27:35.323" v="32287"/>
          <ac:spMkLst>
            <pc:docMk/>
            <pc:sldMk cId="661019280" sldId="371"/>
            <ac:spMk id="17" creationId="{BB128FF8-99BC-A0E2-1798-DB1C9F1EBFE8}"/>
          </ac:spMkLst>
        </pc:spChg>
        <pc:spChg chg="add mod">
          <ac:chgData name="ODL_User 1639903" userId="beaadaaf-4bcd-40b4-ac42-0636097ee0f4" providerId="ADAL" clId="{CD9C2353-0229-40E4-A9FC-9C41538FA32E}" dt="2025-06-14T10:28:30.580" v="32462"/>
          <ac:spMkLst>
            <pc:docMk/>
            <pc:sldMk cId="661019280" sldId="371"/>
            <ac:spMk id="18" creationId="{9A7FFE02-D168-7D76-C83D-5695081C5CC3}"/>
          </ac:spMkLst>
        </pc:spChg>
        <pc:spChg chg="mod">
          <ac:chgData name="ODL_User 1639903" userId="beaadaaf-4bcd-40b4-ac42-0636097ee0f4" providerId="ADAL" clId="{CD9C2353-0229-40E4-A9FC-9C41538FA32E}" dt="2025-06-14T10:28:21.256" v="32459" actId="208"/>
          <ac:spMkLst>
            <pc:docMk/>
            <pc:sldMk cId="661019280" sldId="371"/>
            <ac:spMk id="30" creationId="{DB840AC2-4CB7-0C2F-4E5F-5110A35E2046}"/>
          </ac:spMkLst>
        </pc:spChg>
        <pc:spChg chg="mod">
          <ac:chgData name="ODL_User 1639903" userId="beaadaaf-4bcd-40b4-ac42-0636097ee0f4" providerId="ADAL" clId="{CD9C2353-0229-40E4-A9FC-9C41538FA32E}" dt="2025-06-14T10:28:26.244" v="32461" actId="208"/>
          <ac:spMkLst>
            <pc:docMk/>
            <pc:sldMk cId="661019280" sldId="371"/>
            <ac:spMk id="55" creationId="{42557A40-A050-65E8-2689-F89DF764CA6C}"/>
          </ac:spMkLst>
        </pc:spChg>
        <pc:spChg chg="mod">
          <ac:chgData name="ODL_User 1639903" userId="beaadaaf-4bcd-40b4-ac42-0636097ee0f4" providerId="ADAL" clId="{CD9C2353-0229-40E4-A9FC-9C41538FA32E}" dt="2025-06-14T10:34:38.693" v="32834"/>
          <ac:spMkLst>
            <pc:docMk/>
            <pc:sldMk cId="661019280" sldId="371"/>
            <ac:spMk id="72" creationId="{3DD71D2B-1EF3-4AAB-EDC4-9E98A0A3C621}"/>
          </ac:spMkLst>
        </pc:spChg>
        <pc:spChg chg="add mod">
          <ac:chgData name="ODL_User 1639903" userId="beaadaaf-4bcd-40b4-ac42-0636097ee0f4" providerId="ADAL" clId="{CD9C2353-0229-40E4-A9FC-9C41538FA32E}" dt="2025-06-14T10:34:43.989" v="32967" actId="1037"/>
          <ac:spMkLst>
            <pc:docMk/>
            <pc:sldMk cId="661019280" sldId="371"/>
            <ac:spMk id="80" creationId="{4DF4E8EC-1C6B-15C1-CB4D-B6B63033AEDC}"/>
          </ac:spMkLst>
        </pc:spChg>
        <pc:grpChg chg="mod">
          <ac:chgData name="ODL_User 1639903" userId="beaadaaf-4bcd-40b4-ac42-0636097ee0f4" providerId="ADAL" clId="{CD9C2353-0229-40E4-A9FC-9C41538FA32E}" dt="2025-06-14T10:28:03.554" v="32456" actId="1038"/>
          <ac:grpSpMkLst>
            <pc:docMk/>
            <pc:sldMk cId="661019280" sldId="371"/>
            <ac:grpSpMk id="13" creationId="{0A2EFA76-21BA-A49A-DE80-5273B34F53FC}"/>
          </ac:grpSpMkLst>
        </pc:grpChg>
        <pc:grpChg chg="mod">
          <ac:chgData name="ODL_User 1639903" userId="beaadaaf-4bcd-40b4-ac42-0636097ee0f4" providerId="ADAL" clId="{CD9C2353-0229-40E4-A9FC-9C41538FA32E}" dt="2025-06-14T10:28:03.554" v="32456" actId="1038"/>
          <ac:grpSpMkLst>
            <pc:docMk/>
            <pc:sldMk cId="661019280" sldId="371"/>
            <ac:grpSpMk id="28" creationId="{921668F9-9B9A-203F-B9FB-36DB14F90E7B}"/>
          </ac:grpSpMkLst>
        </pc:grpChg>
        <pc:grpChg chg="mod">
          <ac:chgData name="ODL_User 1639903" userId="beaadaaf-4bcd-40b4-ac42-0636097ee0f4" providerId="ADAL" clId="{CD9C2353-0229-40E4-A9FC-9C41538FA32E}" dt="2025-06-14T10:34:43.989" v="32967" actId="1037"/>
          <ac:grpSpMkLst>
            <pc:docMk/>
            <pc:sldMk cId="661019280" sldId="371"/>
            <ac:grpSpMk id="69" creationId="{4D94B030-5754-1E48-DA28-01BD9C0F0BD3}"/>
          </ac:grpSpMkLst>
        </pc:grpChg>
        <pc:picChg chg="mod">
          <ac:chgData name="ODL_User 1639903" userId="beaadaaf-4bcd-40b4-ac42-0636097ee0f4" providerId="ADAL" clId="{CD9C2353-0229-40E4-A9FC-9C41538FA32E}" dt="2025-06-14T10:28:03.554" v="32456" actId="1038"/>
          <ac:picMkLst>
            <pc:docMk/>
            <pc:sldMk cId="661019280" sldId="371"/>
            <ac:picMk id="16" creationId="{FF29454F-1706-B30A-73C1-9449BF09A40C}"/>
          </ac:picMkLst>
        </pc:picChg>
        <pc:picChg chg="mod">
          <ac:chgData name="ODL_User 1639903" userId="beaadaaf-4bcd-40b4-ac42-0636097ee0f4" providerId="ADAL" clId="{CD9C2353-0229-40E4-A9FC-9C41538FA32E}" dt="2025-06-14T10:28:03.554" v="32456" actId="1038"/>
          <ac:picMkLst>
            <pc:docMk/>
            <pc:sldMk cId="661019280" sldId="371"/>
            <ac:picMk id="19" creationId="{6260717F-B779-8DE3-ED29-1666073076CB}"/>
          </ac:picMkLst>
        </pc:picChg>
        <pc:picChg chg="mod">
          <ac:chgData name="ODL_User 1639903" userId="beaadaaf-4bcd-40b4-ac42-0636097ee0f4" providerId="ADAL" clId="{CD9C2353-0229-40E4-A9FC-9C41538FA32E}" dt="2025-06-14T10:34:38.693" v="32834"/>
          <ac:picMkLst>
            <pc:docMk/>
            <pc:sldMk cId="661019280" sldId="371"/>
            <ac:picMk id="70" creationId="{F9AA7AD5-8264-1B76-3F11-361DE85D678F}"/>
          </ac:picMkLst>
        </pc:picChg>
        <pc:picChg chg="mod">
          <ac:chgData name="ODL_User 1639903" userId="beaadaaf-4bcd-40b4-ac42-0636097ee0f4" providerId="ADAL" clId="{CD9C2353-0229-40E4-A9FC-9C41538FA32E}" dt="2025-06-14T10:34:38.693" v="32834"/>
          <ac:picMkLst>
            <pc:docMk/>
            <pc:sldMk cId="661019280" sldId="371"/>
            <ac:picMk id="73" creationId="{31FB59DD-8102-379E-B8CE-37204905F1FD}"/>
          </ac:picMkLst>
        </pc:picChg>
        <pc:picChg chg="mod">
          <ac:chgData name="ODL_User 1639903" userId="beaadaaf-4bcd-40b4-ac42-0636097ee0f4" providerId="ADAL" clId="{CD9C2353-0229-40E4-A9FC-9C41538FA32E}" dt="2025-06-14T10:34:38.693" v="32834"/>
          <ac:picMkLst>
            <pc:docMk/>
            <pc:sldMk cId="661019280" sldId="371"/>
            <ac:picMk id="74" creationId="{0C9396E4-AFFF-27FA-AA26-81D0059A835C}"/>
          </ac:picMkLst>
        </pc:picChg>
        <pc:picChg chg="mod">
          <ac:chgData name="ODL_User 1639903" userId="beaadaaf-4bcd-40b4-ac42-0636097ee0f4" providerId="ADAL" clId="{CD9C2353-0229-40E4-A9FC-9C41538FA32E}" dt="2025-06-14T10:34:38.693" v="32834"/>
          <ac:picMkLst>
            <pc:docMk/>
            <pc:sldMk cId="661019280" sldId="371"/>
            <ac:picMk id="75" creationId="{CAE8A3F5-A679-0FD3-F634-C87A03453902}"/>
          </ac:picMkLst>
        </pc:picChg>
        <pc:picChg chg="mod">
          <ac:chgData name="ODL_User 1639903" userId="beaadaaf-4bcd-40b4-ac42-0636097ee0f4" providerId="ADAL" clId="{CD9C2353-0229-40E4-A9FC-9C41538FA32E}" dt="2025-06-14T10:34:38.693" v="32834"/>
          <ac:picMkLst>
            <pc:docMk/>
            <pc:sldMk cId="661019280" sldId="371"/>
            <ac:picMk id="76" creationId="{52E8DEAA-A7B7-A9B8-DE8D-4280EC8EB65E}"/>
          </ac:picMkLst>
        </pc:picChg>
        <pc:picChg chg="mod">
          <ac:chgData name="ODL_User 1639903" userId="beaadaaf-4bcd-40b4-ac42-0636097ee0f4" providerId="ADAL" clId="{CD9C2353-0229-40E4-A9FC-9C41538FA32E}" dt="2025-06-14T10:34:38.693" v="32834"/>
          <ac:picMkLst>
            <pc:docMk/>
            <pc:sldMk cId="661019280" sldId="371"/>
            <ac:picMk id="77" creationId="{48E0A2A5-EFAF-EB34-3E58-EA60798F5E51}"/>
          </ac:picMkLst>
        </pc:picChg>
        <pc:picChg chg="mod">
          <ac:chgData name="ODL_User 1639903" userId="beaadaaf-4bcd-40b4-ac42-0636097ee0f4" providerId="ADAL" clId="{CD9C2353-0229-40E4-A9FC-9C41538FA32E}" dt="2025-06-14T10:34:38.693" v="32834"/>
          <ac:picMkLst>
            <pc:docMk/>
            <pc:sldMk cId="661019280" sldId="371"/>
            <ac:picMk id="78" creationId="{F06D7C24-2D23-E4A6-9E26-5FCB511F3016}"/>
          </ac:picMkLst>
        </pc:picChg>
        <pc:picChg chg="mod">
          <ac:chgData name="ODL_User 1639903" userId="beaadaaf-4bcd-40b4-ac42-0636097ee0f4" providerId="ADAL" clId="{CD9C2353-0229-40E4-A9FC-9C41538FA32E}" dt="2025-06-14T10:34:38.693" v="32834"/>
          <ac:picMkLst>
            <pc:docMk/>
            <pc:sldMk cId="661019280" sldId="371"/>
            <ac:picMk id="79" creationId="{E0A83B1F-84B3-E2C3-FE95-6DAEDBF88456}"/>
          </ac:picMkLst>
        </pc:picChg>
      </pc:sldChg>
      <pc:sldChg chg="addSp delSp modSp add mod">
        <pc:chgData name="ODL_User 1639903" userId="beaadaaf-4bcd-40b4-ac42-0636097ee0f4" providerId="ADAL" clId="{CD9C2353-0229-40E4-A9FC-9C41538FA32E}" dt="2025-06-15T09:57:31.437" v="33672" actId="20577"/>
        <pc:sldMkLst>
          <pc:docMk/>
          <pc:sldMk cId="3211250591" sldId="372"/>
        </pc:sldMkLst>
        <pc:spChg chg="add mod">
          <ac:chgData name="ODL_User 1639903" userId="beaadaaf-4bcd-40b4-ac42-0636097ee0f4" providerId="ADAL" clId="{CD9C2353-0229-40E4-A9FC-9C41538FA32E}" dt="2025-06-15T09:45:52.282" v="33629" actId="1037"/>
          <ac:spMkLst>
            <pc:docMk/>
            <pc:sldMk cId="3211250591" sldId="372"/>
            <ac:spMk id="8" creationId="{7F5D2133-FA51-9006-5B7C-FDDD1E0BE614}"/>
          </ac:spMkLst>
        </pc:spChg>
        <pc:spChg chg="mod">
          <ac:chgData name="ODL_User 1639903" userId="beaadaaf-4bcd-40b4-ac42-0636097ee0f4" providerId="ADAL" clId="{CD9C2353-0229-40E4-A9FC-9C41538FA32E}" dt="2025-06-14T10:34:36.621" v="32833"/>
          <ac:spMkLst>
            <pc:docMk/>
            <pc:sldMk cId="3211250591" sldId="372"/>
            <ac:spMk id="21" creationId="{D3DC21EA-C667-A7A6-9FDE-4DB6FBD34AF4}"/>
          </ac:spMkLst>
        </pc:spChg>
        <pc:spChg chg="add mod">
          <ac:chgData name="ODL_User 1639903" userId="beaadaaf-4bcd-40b4-ac42-0636097ee0f4" providerId="ADAL" clId="{CD9C2353-0229-40E4-A9FC-9C41538FA32E}" dt="2025-06-15T09:57:31.437" v="33672" actId="20577"/>
          <ac:spMkLst>
            <pc:docMk/>
            <pc:sldMk cId="3211250591" sldId="372"/>
            <ac:spMk id="63" creationId="{6B70DFA7-3D96-143F-E291-91EAA2F1B7B3}"/>
          </ac:spMkLst>
        </pc:spChg>
        <pc:spChg chg="mod">
          <ac:chgData name="ODL_User 1639903" userId="beaadaaf-4bcd-40b4-ac42-0636097ee0f4" providerId="ADAL" clId="{CD9C2353-0229-40E4-A9FC-9C41538FA32E}" dt="2025-06-14T10:42:05.603" v="33171"/>
          <ac:spMkLst>
            <pc:docMk/>
            <pc:sldMk cId="3211250591" sldId="372"/>
            <ac:spMk id="66" creationId="{FC9E1839-6282-8D7F-BBF2-A86059D552ED}"/>
          </ac:spMkLst>
        </pc:spChg>
        <pc:grpChg chg="add mod">
          <ac:chgData name="ODL_User 1639903" userId="beaadaaf-4bcd-40b4-ac42-0636097ee0f4" providerId="ADAL" clId="{CD9C2353-0229-40E4-A9FC-9C41538FA32E}" dt="2025-06-14T10:42:09.781" v="33216" actId="1036"/>
          <ac:grpSpMkLst>
            <pc:docMk/>
            <pc:sldMk cId="3211250591" sldId="372"/>
            <ac:grpSpMk id="64" creationId="{05A805D7-D569-46E2-559F-5E3CAFD09F8A}"/>
          </ac:grpSpMkLst>
        </pc:grpChg>
        <pc:picChg chg="mod">
          <ac:chgData name="ODL_User 1639903" userId="beaadaaf-4bcd-40b4-ac42-0636097ee0f4" providerId="ADAL" clId="{CD9C2353-0229-40E4-A9FC-9C41538FA32E}" dt="2025-06-14T10:34:36.621" v="32833"/>
          <ac:picMkLst>
            <pc:docMk/>
            <pc:sldMk cId="3211250591" sldId="372"/>
            <ac:picMk id="15" creationId="{373779A0-3A22-DBA2-E5FE-8BD4D01D516E}"/>
          </ac:picMkLst>
        </pc:picChg>
        <pc:picChg chg="mod">
          <ac:chgData name="ODL_User 1639903" userId="beaadaaf-4bcd-40b4-ac42-0636097ee0f4" providerId="ADAL" clId="{CD9C2353-0229-40E4-A9FC-9C41538FA32E}" dt="2025-06-14T10:34:36.621" v="32833"/>
          <ac:picMkLst>
            <pc:docMk/>
            <pc:sldMk cId="3211250591" sldId="372"/>
            <ac:picMk id="22" creationId="{E3DEA20E-F97D-D55D-02F7-CCA604305524}"/>
          </ac:picMkLst>
        </pc:picChg>
        <pc:picChg chg="mod">
          <ac:chgData name="ODL_User 1639903" userId="beaadaaf-4bcd-40b4-ac42-0636097ee0f4" providerId="ADAL" clId="{CD9C2353-0229-40E4-A9FC-9C41538FA32E}" dt="2025-06-14T10:34:36.621" v="32833"/>
          <ac:picMkLst>
            <pc:docMk/>
            <pc:sldMk cId="3211250591" sldId="372"/>
            <ac:picMk id="23" creationId="{C0072FBB-75B4-502A-6C35-0C33FDE51075}"/>
          </ac:picMkLst>
        </pc:picChg>
        <pc:picChg chg="mod">
          <ac:chgData name="ODL_User 1639903" userId="beaadaaf-4bcd-40b4-ac42-0636097ee0f4" providerId="ADAL" clId="{CD9C2353-0229-40E4-A9FC-9C41538FA32E}" dt="2025-06-14T10:34:36.621" v="32833"/>
          <ac:picMkLst>
            <pc:docMk/>
            <pc:sldMk cId="3211250591" sldId="372"/>
            <ac:picMk id="25" creationId="{0A5D2142-B8A5-E4F9-A991-EC3DFFDDFC89}"/>
          </ac:picMkLst>
        </pc:picChg>
        <pc:picChg chg="mod">
          <ac:chgData name="ODL_User 1639903" userId="beaadaaf-4bcd-40b4-ac42-0636097ee0f4" providerId="ADAL" clId="{CD9C2353-0229-40E4-A9FC-9C41538FA32E}" dt="2025-06-14T10:34:36.621" v="32833"/>
          <ac:picMkLst>
            <pc:docMk/>
            <pc:sldMk cId="3211250591" sldId="372"/>
            <ac:picMk id="26" creationId="{58AF13D1-AF10-7EFE-D41F-18C332E2175F}"/>
          </ac:picMkLst>
        </pc:picChg>
        <pc:picChg chg="mod">
          <ac:chgData name="ODL_User 1639903" userId="beaadaaf-4bcd-40b4-ac42-0636097ee0f4" providerId="ADAL" clId="{CD9C2353-0229-40E4-A9FC-9C41538FA32E}" dt="2025-06-14T10:34:36.621" v="32833"/>
          <ac:picMkLst>
            <pc:docMk/>
            <pc:sldMk cId="3211250591" sldId="372"/>
            <ac:picMk id="27" creationId="{33C9FC54-7A4D-713B-5079-248793D15F4F}"/>
          </ac:picMkLst>
        </pc:picChg>
        <pc:picChg chg="mod">
          <ac:chgData name="ODL_User 1639903" userId="beaadaaf-4bcd-40b4-ac42-0636097ee0f4" providerId="ADAL" clId="{CD9C2353-0229-40E4-A9FC-9C41538FA32E}" dt="2025-06-14T10:34:36.621" v="32833"/>
          <ac:picMkLst>
            <pc:docMk/>
            <pc:sldMk cId="3211250591" sldId="372"/>
            <ac:picMk id="60" creationId="{02D80299-D495-B464-BAD3-ACA2291DAB31}"/>
          </ac:picMkLst>
        </pc:picChg>
        <pc:picChg chg="mod">
          <ac:chgData name="ODL_User 1639903" userId="beaadaaf-4bcd-40b4-ac42-0636097ee0f4" providerId="ADAL" clId="{CD9C2353-0229-40E4-A9FC-9C41538FA32E}" dt="2025-06-14T10:34:36.621" v="32833"/>
          <ac:picMkLst>
            <pc:docMk/>
            <pc:sldMk cId="3211250591" sldId="372"/>
            <ac:picMk id="62" creationId="{BACEE04E-9F46-E432-D452-116AF42D65C9}"/>
          </ac:picMkLst>
        </pc:picChg>
        <pc:picChg chg="mod">
          <ac:chgData name="ODL_User 1639903" userId="beaadaaf-4bcd-40b4-ac42-0636097ee0f4" providerId="ADAL" clId="{CD9C2353-0229-40E4-A9FC-9C41538FA32E}" dt="2025-06-14T10:42:05.603" v="33171"/>
          <ac:picMkLst>
            <pc:docMk/>
            <pc:sldMk cId="3211250591" sldId="372"/>
            <ac:picMk id="65" creationId="{2C693C50-D1BC-B91B-B965-D1F2159CEE6D}"/>
          </ac:picMkLst>
        </pc:picChg>
      </pc:sldChg>
      <pc:sldChg chg="addSp delSp modSp add mod">
        <pc:chgData name="ODL_User 1639903" userId="beaadaaf-4bcd-40b4-ac42-0636097ee0f4" providerId="ADAL" clId="{CD9C2353-0229-40E4-A9FC-9C41538FA32E}" dt="2025-06-14T10:43:51.669" v="33401" actId="1036"/>
        <pc:sldMkLst>
          <pc:docMk/>
          <pc:sldMk cId="1616109179" sldId="373"/>
        </pc:sldMkLst>
        <pc:spChg chg="mod">
          <ac:chgData name="ODL_User 1639903" userId="beaadaaf-4bcd-40b4-ac42-0636097ee0f4" providerId="ADAL" clId="{CD9C2353-0229-40E4-A9FC-9C41538FA32E}" dt="2025-06-14T10:41:06.968" v="33136" actId="207"/>
          <ac:spMkLst>
            <pc:docMk/>
            <pc:sldMk cId="1616109179" sldId="373"/>
            <ac:spMk id="4" creationId="{2150E7B4-4765-6D0A-A63F-86D398E92919}"/>
          </ac:spMkLst>
        </pc:spChg>
        <pc:spChg chg="add mod">
          <ac:chgData name="ODL_User 1639903" userId="beaadaaf-4bcd-40b4-ac42-0636097ee0f4" providerId="ADAL" clId="{CD9C2353-0229-40E4-A9FC-9C41538FA32E}" dt="2025-06-14T10:41:23.581" v="33152" actId="1035"/>
          <ac:spMkLst>
            <pc:docMk/>
            <pc:sldMk cId="1616109179" sldId="373"/>
            <ac:spMk id="8" creationId="{9F873D8D-F324-B07F-89E6-144144DFC5E2}"/>
          </ac:spMkLst>
        </pc:spChg>
        <pc:spChg chg="add mod">
          <ac:chgData name="ODL_User 1639903" userId="beaadaaf-4bcd-40b4-ac42-0636097ee0f4" providerId="ADAL" clId="{CD9C2353-0229-40E4-A9FC-9C41538FA32E}" dt="2025-06-14T10:42:03.352" v="33170" actId="164"/>
          <ac:spMkLst>
            <pc:docMk/>
            <pc:sldMk cId="1616109179" sldId="373"/>
            <ac:spMk id="16" creationId="{654B96C0-3FB8-9305-4575-D11D2014E9CF}"/>
          </ac:spMkLst>
        </pc:spChg>
        <pc:spChg chg="mod">
          <ac:chgData name="ODL_User 1639903" userId="beaadaaf-4bcd-40b4-ac42-0636097ee0f4" providerId="ADAL" clId="{CD9C2353-0229-40E4-A9FC-9C41538FA32E}" dt="2025-06-14T10:43:49.795" v="33367"/>
          <ac:spMkLst>
            <pc:docMk/>
            <pc:sldMk cId="1616109179" sldId="373"/>
            <ac:spMk id="57" creationId="{6B008701-B0C4-E79B-1932-AE7BF63D35AD}"/>
          </ac:spMkLst>
        </pc:spChg>
        <pc:spChg chg="mod">
          <ac:chgData name="ODL_User 1639903" userId="beaadaaf-4bcd-40b4-ac42-0636097ee0f4" providerId="ADAL" clId="{CD9C2353-0229-40E4-A9FC-9C41538FA32E}" dt="2025-06-14T10:41:20.221" v="33146" actId="1035"/>
          <ac:spMkLst>
            <pc:docMk/>
            <pc:sldMk cId="1616109179" sldId="373"/>
            <ac:spMk id="63" creationId="{CA68D339-1EAE-364E-075E-7EFBD82CA33A}"/>
          </ac:spMkLst>
        </pc:spChg>
        <pc:grpChg chg="add mod">
          <ac:chgData name="ODL_User 1639903" userId="beaadaaf-4bcd-40b4-ac42-0636097ee0f4" providerId="ADAL" clId="{CD9C2353-0229-40E4-A9FC-9C41538FA32E}" dt="2025-06-14T10:42:03.352" v="33170" actId="164"/>
          <ac:grpSpMkLst>
            <pc:docMk/>
            <pc:sldMk cId="1616109179" sldId="373"/>
            <ac:grpSpMk id="19" creationId="{26933F38-F9E5-2ECC-8238-EF00A16EF98C}"/>
          </ac:grpSpMkLst>
        </pc:grpChg>
        <pc:grpChg chg="add mod">
          <ac:chgData name="ODL_User 1639903" userId="beaadaaf-4bcd-40b4-ac42-0636097ee0f4" providerId="ADAL" clId="{CD9C2353-0229-40E4-A9FC-9C41538FA32E}" dt="2025-06-14T10:43:51.669" v="33401" actId="1036"/>
          <ac:grpSpMkLst>
            <pc:docMk/>
            <pc:sldMk cId="1616109179" sldId="373"/>
            <ac:grpSpMk id="28" creationId="{2537FCA4-6D6E-A738-76DF-AF6EEF94020D}"/>
          </ac:grpSpMkLst>
        </pc:grpChg>
        <pc:picChg chg="add mod">
          <ac:chgData name="ODL_User 1639903" userId="beaadaaf-4bcd-40b4-ac42-0636097ee0f4" providerId="ADAL" clId="{CD9C2353-0229-40E4-A9FC-9C41538FA32E}" dt="2025-06-14T10:42:03.352" v="33170" actId="164"/>
          <ac:picMkLst>
            <pc:docMk/>
            <pc:sldMk cId="1616109179" sldId="373"/>
            <ac:picMk id="14" creationId="{B00D477A-1CE3-DFA2-16CC-6E2EEBDA5937}"/>
          </ac:picMkLst>
        </pc:picChg>
        <pc:picChg chg="mod">
          <ac:chgData name="ODL_User 1639903" userId="beaadaaf-4bcd-40b4-ac42-0636097ee0f4" providerId="ADAL" clId="{CD9C2353-0229-40E4-A9FC-9C41538FA32E}" dt="2025-06-14T10:43:49.795" v="33367"/>
          <ac:picMkLst>
            <pc:docMk/>
            <pc:sldMk cId="1616109179" sldId="373"/>
            <ac:picMk id="54" creationId="{D33A0A77-DCA6-4B8A-F2B8-3F4E3BEC488E}"/>
          </ac:picMkLst>
        </pc:picChg>
      </pc:sldChg>
      <pc:sldChg chg="addSp modSp add mod">
        <pc:chgData name="ODL_User 1639903" userId="beaadaaf-4bcd-40b4-ac42-0636097ee0f4" providerId="ADAL" clId="{CD9C2353-0229-40E4-A9FC-9C41538FA32E}" dt="2025-06-14T10:45:10.578" v="33550" actId="1036"/>
        <pc:sldMkLst>
          <pc:docMk/>
          <pc:sldMk cId="2120414361" sldId="374"/>
        </pc:sldMkLst>
        <pc:spChg chg="mod">
          <ac:chgData name="ODL_User 1639903" userId="beaadaaf-4bcd-40b4-ac42-0636097ee0f4" providerId="ADAL" clId="{CD9C2353-0229-40E4-A9FC-9C41538FA32E}" dt="2025-06-14T10:43:44.448" v="33366" actId="207"/>
          <ac:spMkLst>
            <pc:docMk/>
            <pc:sldMk cId="2120414361" sldId="374"/>
            <ac:spMk id="4" creationId="{5856CE44-79AE-AEF5-68C4-54A6AE53BF85}"/>
          </ac:spMkLst>
        </pc:spChg>
        <pc:spChg chg="add mod">
          <ac:chgData name="ODL_User 1639903" userId="beaadaaf-4bcd-40b4-ac42-0636097ee0f4" providerId="ADAL" clId="{CD9C2353-0229-40E4-A9FC-9C41538FA32E}" dt="2025-06-14T10:43:21.821" v="33336" actId="164"/>
          <ac:spMkLst>
            <pc:docMk/>
            <pc:sldMk cId="2120414361" sldId="374"/>
            <ac:spMk id="12" creationId="{9D807313-6DC5-1919-79B0-F49A38B4DEC6}"/>
          </ac:spMkLst>
        </pc:spChg>
        <pc:grpChg chg="add mod">
          <ac:chgData name="ODL_User 1639903" userId="beaadaaf-4bcd-40b4-ac42-0636097ee0f4" providerId="ADAL" clId="{CD9C2353-0229-40E4-A9FC-9C41538FA32E}" dt="2025-06-14T10:43:28.665" v="33364" actId="1037"/>
          <ac:grpSpMkLst>
            <pc:docMk/>
            <pc:sldMk cId="2120414361" sldId="374"/>
            <ac:grpSpMk id="13" creationId="{08901822-BF2A-8F68-1F3C-79CDE563B8E1}"/>
          </ac:grpSpMkLst>
        </pc:grpChg>
        <pc:grpChg chg="mod">
          <ac:chgData name="ODL_User 1639903" userId="beaadaaf-4bcd-40b4-ac42-0636097ee0f4" providerId="ADAL" clId="{CD9C2353-0229-40E4-A9FC-9C41538FA32E}" dt="2025-06-14T10:42:20.344" v="33317" actId="1037"/>
          <ac:grpSpMkLst>
            <pc:docMk/>
            <pc:sldMk cId="2120414361" sldId="374"/>
            <ac:grpSpMk id="19" creationId="{F3014D8D-07FB-4788-A292-584425EDDBC5}"/>
          </ac:grpSpMkLst>
        </pc:grpChg>
        <pc:picChg chg="add mod">
          <ac:chgData name="ODL_User 1639903" userId="beaadaaf-4bcd-40b4-ac42-0636097ee0f4" providerId="ADAL" clId="{CD9C2353-0229-40E4-A9FC-9C41538FA32E}" dt="2025-06-14T10:43:21.821" v="33336" actId="164"/>
          <ac:picMkLst>
            <pc:docMk/>
            <pc:sldMk cId="2120414361" sldId="374"/>
            <ac:picMk id="11" creationId="{A4A73843-F952-A95B-B8A9-CCBC41960921}"/>
          </ac:picMkLst>
        </pc:picChg>
        <pc:picChg chg="add mod">
          <ac:chgData name="ODL_User 1639903" userId="beaadaaf-4bcd-40b4-ac42-0636097ee0f4" providerId="ADAL" clId="{CD9C2353-0229-40E4-A9FC-9C41538FA32E}" dt="2025-06-14T10:45:10.578" v="33550" actId="1036"/>
          <ac:picMkLst>
            <pc:docMk/>
            <pc:sldMk cId="2120414361" sldId="374"/>
            <ac:picMk id="28" creationId="{4DF3F18C-2813-5471-0408-84D5614D07C5}"/>
          </ac:picMkLst>
        </pc:picChg>
      </pc:sldChg>
      <pc:sldChg chg="addSp modSp add mod">
        <pc:chgData name="ODL_User 1639903" userId="beaadaaf-4bcd-40b4-ac42-0636097ee0f4" providerId="ADAL" clId="{CD9C2353-0229-40E4-A9FC-9C41538FA32E}" dt="2025-06-15T10:15:49.387" v="34070" actId="1037"/>
        <pc:sldMkLst>
          <pc:docMk/>
          <pc:sldMk cId="3355820247" sldId="375"/>
        </pc:sldMkLst>
        <pc:spChg chg="mod">
          <ac:chgData name="ODL_User 1639903" userId="beaadaaf-4bcd-40b4-ac42-0636097ee0f4" providerId="ADAL" clId="{CD9C2353-0229-40E4-A9FC-9C41538FA32E}" dt="2025-06-15T09:59:37.753" v="33675" actId="207"/>
          <ac:spMkLst>
            <pc:docMk/>
            <pc:sldMk cId="3355820247" sldId="375"/>
            <ac:spMk id="4" creationId="{1D8549F2-CBFC-BBB5-152E-9EBE7A958774}"/>
          </ac:spMkLst>
        </pc:spChg>
        <pc:spChg chg="add mod">
          <ac:chgData name="ODL_User 1639903" userId="beaadaaf-4bcd-40b4-ac42-0636097ee0f4" providerId="ADAL" clId="{CD9C2353-0229-40E4-A9FC-9C41538FA32E}" dt="2025-06-15T10:15:49.387" v="34070" actId="1037"/>
          <ac:spMkLst>
            <pc:docMk/>
            <pc:sldMk cId="3355820247" sldId="375"/>
            <ac:spMk id="10" creationId="{CF7EDBE8-58C2-702D-7CEF-8EC63325DDA7}"/>
          </ac:spMkLst>
        </pc:spChg>
        <pc:grpChg chg="mod">
          <ac:chgData name="ODL_User 1639903" userId="beaadaaf-4bcd-40b4-ac42-0636097ee0f4" providerId="ADAL" clId="{CD9C2353-0229-40E4-A9FC-9C41538FA32E}" dt="2025-06-15T09:56:28.157" v="33641" actId="1037"/>
          <ac:grpSpMkLst>
            <pc:docMk/>
            <pc:sldMk cId="3355820247" sldId="375"/>
            <ac:grpSpMk id="13" creationId="{17FDA8E3-DA0F-057D-94F5-AAAC82640BE0}"/>
          </ac:grpSpMkLst>
        </pc:grpChg>
        <pc:picChg chg="add mod">
          <ac:chgData name="ODL_User 1639903" userId="beaadaaf-4bcd-40b4-ac42-0636097ee0f4" providerId="ADAL" clId="{CD9C2353-0229-40E4-A9FC-9C41538FA32E}" dt="2025-06-14T10:45:06.559" v="33514" actId="1076"/>
          <ac:picMkLst>
            <pc:docMk/>
            <pc:sldMk cId="3355820247" sldId="375"/>
            <ac:picMk id="28" creationId="{0155A40E-9D0F-909B-DC56-19A107582C26}"/>
          </ac:picMkLst>
        </pc:picChg>
      </pc:sldChg>
      <pc:sldChg chg="addSp delSp modSp add mod">
        <pc:chgData name="ODL_User 1639903" userId="beaadaaf-4bcd-40b4-ac42-0636097ee0f4" providerId="ADAL" clId="{CD9C2353-0229-40E4-A9FC-9C41538FA32E}" dt="2025-06-15T10:29:10.151" v="34741" actId="1037"/>
        <pc:sldMkLst>
          <pc:docMk/>
          <pc:sldMk cId="2136396561" sldId="376"/>
        </pc:sldMkLst>
        <pc:spChg chg="mod">
          <ac:chgData name="ODL_User 1639903" userId="beaadaaf-4bcd-40b4-ac42-0636097ee0f4" providerId="ADAL" clId="{CD9C2353-0229-40E4-A9FC-9C41538FA32E}" dt="2025-06-15T10:17:16.200" v="34352" actId="207"/>
          <ac:spMkLst>
            <pc:docMk/>
            <pc:sldMk cId="2136396561" sldId="376"/>
            <ac:spMk id="2" creationId="{C4BD73F5-9851-8CD8-F985-3862B99D3327}"/>
          </ac:spMkLst>
        </pc:spChg>
        <pc:spChg chg="mod">
          <ac:chgData name="ODL_User 1639903" userId="beaadaaf-4bcd-40b4-ac42-0636097ee0f4" providerId="ADAL" clId="{CD9C2353-0229-40E4-A9FC-9C41538FA32E}" dt="2025-06-15T10:17:24.385" v="34359" actId="207"/>
          <ac:spMkLst>
            <pc:docMk/>
            <pc:sldMk cId="2136396561" sldId="376"/>
            <ac:spMk id="4" creationId="{2F561329-822E-F8DC-86ED-02A0510B27A1}"/>
          </ac:spMkLst>
        </pc:spChg>
        <pc:spChg chg="mod">
          <ac:chgData name="ODL_User 1639903" userId="beaadaaf-4bcd-40b4-ac42-0636097ee0f4" providerId="ADAL" clId="{CD9C2353-0229-40E4-A9FC-9C41538FA32E}" dt="2025-06-15T10:16:08.926" v="34334" actId="1038"/>
          <ac:spMkLst>
            <pc:docMk/>
            <pc:sldMk cId="2136396561" sldId="376"/>
            <ac:spMk id="8" creationId="{D06B0A2C-B58B-D48A-1ED2-02D603F77C2B}"/>
          </ac:spMkLst>
        </pc:spChg>
        <pc:spChg chg="add mod">
          <ac:chgData name="ODL_User 1639903" userId="beaadaaf-4bcd-40b4-ac42-0636097ee0f4" providerId="ADAL" clId="{CD9C2353-0229-40E4-A9FC-9C41538FA32E}" dt="2025-06-15T10:15:25.113" v="33928" actId="404"/>
          <ac:spMkLst>
            <pc:docMk/>
            <pc:sldMk cId="2136396561" sldId="376"/>
            <ac:spMk id="10" creationId="{1EF2312D-8B38-5289-D17E-9F6CF8C39DE1}"/>
          </ac:spMkLst>
        </pc:spChg>
        <pc:spChg chg="mod">
          <ac:chgData name="ODL_User 1639903" userId="beaadaaf-4bcd-40b4-ac42-0636097ee0f4" providerId="ADAL" clId="{CD9C2353-0229-40E4-A9FC-9C41538FA32E}" dt="2025-06-15T10:16:32.762" v="34339" actId="207"/>
          <ac:spMkLst>
            <pc:docMk/>
            <pc:sldMk cId="2136396561" sldId="376"/>
            <ac:spMk id="56" creationId="{67D95610-C332-170C-8845-87670FB46330}"/>
          </ac:spMkLst>
        </pc:spChg>
        <pc:spChg chg="mod">
          <ac:chgData name="ODL_User 1639903" userId="beaadaaf-4bcd-40b4-ac42-0636097ee0f4" providerId="ADAL" clId="{CD9C2353-0229-40E4-A9FC-9C41538FA32E}" dt="2025-06-15T10:16:08.926" v="34334" actId="1038"/>
          <ac:spMkLst>
            <pc:docMk/>
            <pc:sldMk cId="2136396561" sldId="376"/>
            <ac:spMk id="63" creationId="{8176EAF4-1FFD-20D5-4537-FAFB8C6DADCB}"/>
          </ac:spMkLst>
        </pc:spChg>
        <pc:spChg chg="mod">
          <ac:chgData name="ODL_User 1639903" userId="beaadaaf-4bcd-40b4-ac42-0636097ee0f4" providerId="ADAL" clId="{CD9C2353-0229-40E4-A9FC-9C41538FA32E}" dt="2025-06-15T10:17:54.092" v="34370"/>
          <ac:spMkLst>
            <pc:docMk/>
            <pc:sldMk cId="2136396561" sldId="376"/>
            <ac:spMk id="72" creationId="{7C133D89-35BA-0C64-A44F-4F80938DE03F}"/>
          </ac:spMkLst>
        </pc:spChg>
        <pc:spChg chg="mod">
          <ac:chgData name="ODL_User 1639903" userId="beaadaaf-4bcd-40b4-ac42-0636097ee0f4" providerId="ADAL" clId="{CD9C2353-0229-40E4-A9FC-9C41538FA32E}" dt="2025-06-15T10:17:54.092" v="34370"/>
          <ac:spMkLst>
            <pc:docMk/>
            <pc:sldMk cId="2136396561" sldId="376"/>
            <ac:spMk id="73" creationId="{66DE6422-8782-BAA2-F823-D5B4D1326095}"/>
          </ac:spMkLst>
        </pc:spChg>
        <pc:spChg chg="mod">
          <ac:chgData name="ODL_User 1639903" userId="beaadaaf-4bcd-40b4-ac42-0636097ee0f4" providerId="ADAL" clId="{CD9C2353-0229-40E4-A9FC-9C41538FA32E}" dt="2025-06-15T10:17:54.092" v="34370"/>
          <ac:spMkLst>
            <pc:docMk/>
            <pc:sldMk cId="2136396561" sldId="376"/>
            <ac:spMk id="74" creationId="{CE0D6C9A-878E-0211-891A-BC7EC2D2D3B1}"/>
          </ac:spMkLst>
        </pc:spChg>
        <pc:spChg chg="mod">
          <ac:chgData name="ODL_User 1639903" userId="beaadaaf-4bcd-40b4-ac42-0636097ee0f4" providerId="ADAL" clId="{CD9C2353-0229-40E4-A9FC-9C41538FA32E}" dt="2025-06-15T10:17:54.092" v="34370"/>
          <ac:spMkLst>
            <pc:docMk/>
            <pc:sldMk cId="2136396561" sldId="376"/>
            <ac:spMk id="76" creationId="{47C5EB7F-961D-6308-BCCD-88D66739B961}"/>
          </ac:spMkLst>
        </pc:spChg>
        <pc:spChg chg="mod">
          <ac:chgData name="ODL_User 1639903" userId="beaadaaf-4bcd-40b4-ac42-0636097ee0f4" providerId="ADAL" clId="{CD9C2353-0229-40E4-A9FC-9C41538FA32E}" dt="2025-06-15T10:17:54.092" v="34370"/>
          <ac:spMkLst>
            <pc:docMk/>
            <pc:sldMk cId="2136396561" sldId="376"/>
            <ac:spMk id="77" creationId="{E6EDA89E-9F3B-BB2B-108C-922B1683BEF0}"/>
          </ac:spMkLst>
        </pc:spChg>
        <pc:spChg chg="mod">
          <ac:chgData name="ODL_User 1639903" userId="beaadaaf-4bcd-40b4-ac42-0636097ee0f4" providerId="ADAL" clId="{CD9C2353-0229-40E4-A9FC-9C41538FA32E}" dt="2025-06-15T10:17:54.092" v="34370"/>
          <ac:spMkLst>
            <pc:docMk/>
            <pc:sldMk cId="2136396561" sldId="376"/>
            <ac:spMk id="79" creationId="{4802DD4F-2CE6-D74E-BD14-64C7CFCFD659}"/>
          </ac:spMkLst>
        </pc:spChg>
        <pc:spChg chg="mod">
          <ac:chgData name="ODL_User 1639903" userId="beaadaaf-4bcd-40b4-ac42-0636097ee0f4" providerId="ADAL" clId="{CD9C2353-0229-40E4-A9FC-9C41538FA32E}" dt="2025-06-15T10:17:54.092" v="34370"/>
          <ac:spMkLst>
            <pc:docMk/>
            <pc:sldMk cId="2136396561" sldId="376"/>
            <ac:spMk id="80" creationId="{BE4CCC10-6894-1725-0869-2A847CD7E723}"/>
          </ac:spMkLst>
        </pc:spChg>
        <pc:grpChg chg="mod">
          <ac:chgData name="ODL_User 1639903" userId="beaadaaf-4bcd-40b4-ac42-0636097ee0f4" providerId="ADAL" clId="{CD9C2353-0229-40E4-A9FC-9C41538FA32E}" dt="2025-06-15T10:16:08.926" v="34334" actId="1038"/>
          <ac:grpSpMkLst>
            <pc:docMk/>
            <pc:sldMk cId="2136396561" sldId="376"/>
            <ac:grpSpMk id="3" creationId="{BBFDC6A2-7F85-00E7-DA4B-6834FF60AF5B}"/>
          </ac:grpSpMkLst>
        </pc:grpChg>
        <pc:grpChg chg="add mod">
          <ac:chgData name="ODL_User 1639903" userId="beaadaaf-4bcd-40b4-ac42-0636097ee0f4" providerId="ADAL" clId="{CD9C2353-0229-40E4-A9FC-9C41538FA32E}" dt="2025-06-15T10:17:58.900" v="34485" actId="1037"/>
          <ac:grpSpMkLst>
            <pc:docMk/>
            <pc:sldMk cId="2136396561" sldId="376"/>
            <ac:grpSpMk id="71" creationId="{6D3F3B56-321B-3CA5-1C29-520C7B0BAC3D}"/>
          </ac:grpSpMkLst>
        </pc:grpChg>
        <pc:grpChg chg="mod">
          <ac:chgData name="ODL_User 1639903" userId="beaadaaf-4bcd-40b4-ac42-0636097ee0f4" providerId="ADAL" clId="{CD9C2353-0229-40E4-A9FC-9C41538FA32E}" dt="2025-06-15T10:17:54.092" v="34370"/>
          <ac:grpSpMkLst>
            <pc:docMk/>
            <pc:sldMk cId="2136396561" sldId="376"/>
            <ac:grpSpMk id="75" creationId="{22CC6D8E-04B3-6D02-4D35-12E8F7E1F09E}"/>
          </ac:grpSpMkLst>
        </pc:grpChg>
        <pc:grpChg chg="mod">
          <ac:chgData name="ODL_User 1639903" userId="beaadaaf-4bcd-40b4-ac42-0636097ee0f4" providerId="ADAL" clId="{CD9C2353-0229-40E4-A9FC-9C41538FA32E}" dt="2025-06-15T10:17:54.092" v="34370"/>
          <ac:grpSpMkLst>
            <pc:docMk/>
            <pc:sldMk cId="2136396561" sldId="376"/>
            <ac:grpSpMk id="78" creationId="{EDE36814-6B7A-E7F7-D0C1-155E82652788}"/>
          </ac:grpSpMkLst>
        </pc:grpChg>
        <pc:picChg chg="mod">
          <ac:chgData name="ODL_User 1639903" userId="beaadaaf-4bcd-40b4-ac42-0636097ee0f4" providerId="ADAL" clId="{CD9C2353-0229-40E4-A9FC-9C41538FA32E}" dt="2025-06-15T09:59:44.235" v="33708" actId="1036"/>
          <ac:picMkLst>
            <pc:docMk/>
            <pc:sldMk cId="2136396561" sldId="376"/>
            <ac:picMk id="28" creationId="{69936376-A8D4-1E00-4BD7-D7279ED6B254}"/>
          </ac:picMkLst>
        </pc:picChg>
        <pc:picChg chg="add mod">
          <ac:chgData name="ODL_User 1639903" userId="beaadaaf-4bcd-40b4-ac42-0636097ee0f4" providerId="ADAL" clId="{CD9C2353-0229-40E4-A9FC-9C41538FA32E}" dt="2025-06-15T10:29:10.151" v="34741" actId="1037"/>
          <ac:picMkLst>
            <pc:docMk/>
            <pc:sldMk cId="2136396561" sldId="376"/>
            <ac:picMk id="81" creationId="{A718F7AC-D951-7416-1F8B-E7A9D6CA55DB}"/>
          </ac:picMkLst>
        </pc:picChg>
      </pc:sldChg>
      <pc:sldChg chg="add del">
        <pc:chgData name="ODL_User 1639903" userId="beaadaaf-4bcd-40b4-ac42-0636097ee0f4" providerId="ADAL" clId="{CD9C2353-0229-40E4-A9FC-9C41538FA32E}" dt="2025-06-15T09:59:32.263" v="33674" actId="2890"/>
        <pc:sldMkLst>
          <pc:docMk/>
          <pc:sldMk cId="3525353046" sldId="376"/>
        </pc:sldMkLst>
      </pc:sldChg>
      <pc:sldChg chg="addSp delSp modSp add mod">
        <pc:chgData name="ODL_User 1639903" userId="beaadaaf-4bcd-40b4-ac42-0636097ee0f4" providerId="ADAL" clId="{CD9C2353-0229-40E4-A9FC-9C41538FA32E}" dt="2025-06-15T10:34:55.504" v="34972" actId="1036"/>
        <pc:sldMkLst>
          <pc:docMk/>
          <pc:sldMk cId="1233773238" sldId="377"/>
        </pc:sldMkLst>
        <pc:spChg chg="mod">
          <ac:chgData name="ODL_User 1639903" userId="beaadaaf-4bcd-40b4-ac42-0636097ee0f4" providerId="ADAL" clId="{CD9C2353-0229-40E4-A9FC-9C41538FA32E}" dt="2025-06-15T10:28:34.661" v="34635" actId="1076"/>
          <ac:spMkLst>
            <pc:docMk/>
            <pc:sldMk cId="1233773238" sldId="377"/>
            <ac:spMk id="2" creationId="{9B152922-B30C-D319-C582-618506384830}"/>
          </ac:spMkLst>
        </pc:spChg>
        <pc:spChg chg="mod">
          <ac:chgData name="ODL_User 1639903" userId="beaadaaf-4bcd-40b4-ac42-0636097ee0f4" providerId="ADAL" clId="{CD9C2353-0229-40E4-A9FC-9C41538FA32E}" dt="2025-06-15T10:29:31.581" v="34742" actId="1076"/>
          <ac:spMkLst>
            <pc:docMk/>
            <pc:sldMk cId="1233773238" sldId="377"/>
            <ac:spMk id="4" creationId="{F50DA08E-1AC2-8389-3850-021B430722A0}"/>
          </ac:spMkLst>
        </pc:spChg>
        <pc:spChg chg="mod">
          <ac:chgData name="ODL_User 1639903" userId="beaadaaf-4bcd-40b4-ac42-0636097ee0f4" providerId="ADAL" clId="{CD9C2353-0229-40E4-A9FC-9C41538FA32E}" dt="2025-06-15T10:20:33.273" v="34508" actId="1038"/>
          <ac:spMkLst>
            <pc:docMk/>
            <pc:sldMk cId="1233773238" sldId="377"/>
            <ac:spMk id="6" creationId="{BF914E2D-2CFD-38BA-FF9E-DB66A3072B24}"/>
          </ac:spMkLst>
        </pc:spChg>
        <pc:spChg chg="mod">
          <ac:chgData name="ODL_User 1639903" userId="beaadaaf-4bcd-40b4-ac42-0636097ee0f4" providerId="ADAL" clId="{CD9C2353-0229-40E4-A9FC-9C41538FA32E}" dt="2025-06-15T10:18:32.026" v="34492" actId="207"/>
          <ac:spMkLst>
            <pc:docMk/>
            <pc:sldMk cId="1233773238" sldId="377"/>
            <ac:spMk id="9" creationId="{20AC2C33-6538-2F3D-B0E4-FED885A780D9}"/>
          </ac:spMkLst>
        </pc:spChg>
        <pc:spChg chg="mod">
          <ac:chgData name="ODL_User 1639903" userId="beaadaaf-4bcd-40b4-ac42-0636097ee0f4" providerId="ADAL" clId="{CD9C2353-0229-40E4-A9FC-9C41538FA32E}" dt="2025-06-15T10:20:10.055" v="34500" actId="255"/>
          <ac:spMkLst>
            <pc:docMk/>
            <pc:sldMk cId="1233773238" sldId="377"/>
            <ac:spMk id="10" creationId="{5FFB82D9-8C3D-4C2E-522F-6B22C4320A8F}"/>
          </ac:spMkLst>
        </pc:spChg>
        <pc:spChg chg="mod">
          <ac:chgData name="ODL_User 1639903" userId="beaadaaf-4bcd-40b4-ac42-0636097ee0f4" providerId="ADAL" clId="{CD9C2353-0229-40E4-A9FC-9C41538FA32E}" dt="2025-06-15T10:17:34.398" v="34363"/>
          <ac:spMkLst>
            <pc:docMk/>
            <pc:sldMk cId="1233773238" sldId="377"/>
            <ac:spMk id="11" creationId="{A22F7002-3570-97A0-255C-2E59B4DF0834}"/>
          </ac:spMkLst>
        </pc:spChg>
        <pc:spChg chg="mod">
          <ac:chgData name="ODL_User 1639903" userId="beaadaaf-4bcd-40b4-ac42-0636097ee0f4" providerId="ADAL" clId="{CD9C2353-0229-40E4-A9FC-9C41538FA32E}" dt="2025-06-15T10:17:34.398" v="34363"/>
          <ac:spMkLst>
            <pc:docMk/>
            <pc:sldMk cId="1233773238" sldId="377"/>
            <ac:spMk id="12" creationId="{D0B05085-749A-F9A6-B0D9-67D90466E366}"/>
          </ac:spMkLst>
        </pc:spChg>
        <pc:spChg chg="mod">
          <ac:chgData name="ODL_User 1639903" userId="beaadaaf-4bcd-40b4-ac42-0636097ee0f4" providerId="ADAL" clId="{CD9C2353-0229-40E4-A9FC-9C41538FA32E}" dt="2025-06-15T10:17:34.398" v="34363"/>
          <ac:spMkLst>
            <pc:docMk/>
            <pc:sldMk cId="1233773238" sldId="377"/>
            <ac:spMk id="13" creationId="{948F1378-66DC-B962-B006-09A33B04FBA7}"/>
          </ac:spMkLst>
        </pc:spChg>
        <pc:spChg chg="mod">
          <ac:chgData name="ODL_User 1639903" userId="beaadaaf-4bcd-40b4-ac42-0636097ee0f4" providerId="ADAL" clId="{CD9C2353-0229-40E4-A9FC-9C41538FA32E}" dt="2025-06-15T10:17:43.949" v="34366" actId="403"/>
          <ac:spMkLst>
            <pc:docMk/>
            <pc:sldMk cId="1233773238" sldId="377"/>
            <ac:spMk id="16" creationId="{DB1A991B-6A46-1088-385D-1DBD8E6B57C7}"/>
          </ac:spMkLst>
        </pc:spChg>
        <pc:spChg chg="mod">
          <ac:chgData name="ODL_User 1639903" userId="beaadaaf-4bcd-40b4-ac42-0636097ee0f4" providerId="ADAL" clId="{CD9C2353-0229-40E4-A9FC-9C41538FA32E}" dt="2025-06-15T10:20:31.096" v="34506" actId="1037"/>
          <ac:spMkLst>
            <pc:docMk/>
            <pc:sldMk cId="1233773238" sldId="377"/>
            <ac:spMk id="17" creationId="{8D21782E-9363-464C-5D09-92328B653433}"/>
          </ac:spMkLst>
        </pc:spChg>
        <pc:spChg chg="mod">
          <ac:chgData name="ODL_User 1639903" userId="beaadaaf-4bcd-40b4-ac42-0636097ee0f4" providerId="ADAL" clId="{CD9C2353-0229-40E4-A9FC-9C41538FA32E}" dt="2025-06-15T10:20:46.186" v="34514" actId="208"/>
          <ac:spMkLst>
            <pc:docMk/>
            <pc:sldMk cId="1233773238" sldId="377"/>
            <ac:spMk id="18" creationId="{680E75E1-0CA5-0F0A-ACD9-F6758DDEBD67}"/>
          </ac:spMkLst>
        </pc:spChg>
        <pc:spChg chg="mod">
          <ac:chgData name="ODL_User 1639903" userId="beaadaaf-4bcd-40b4-ac42-0636097ee0f4" providerId="ADAL" clId="{CD9C2353-0229-40E4-A9FC-9C41538FA32E}" dt="2025-06-15T10:17:34.398" v="34363"/>
          <ac:spMkLst>
            <pc:docMk/>
            <pc:sldMk cId="1233773238" sldId="377"/>
            <ac:spMk id="19" creationId="{3247DBAB-D8A4-9819-6B3F-1FEA4420474E}"/>
          </ac:spMkLst>
        </pc:spChg>
        <pc:spChg chg="mod">
          <ac:chgData name="ODL_User 1639903" userId="beaadaaf-4bcd-40b4-ac42-0636097ee0f4" providerId="ADAL" clId="{CD9C2353-0229-40E4-A9FC-9C41538FA32E}" dt="2025-06-15T10:29:40.971" v="34769" actId="1038"/>
          <ac:spMkLst>
            <pc:docMk/>
            <pc:sldMk cId="1233773238" sldId="377"/>
            <ac:spMk id="29" creationId="{88FF18C0-AB97-9246-959D-42799BF1A189}"/>
          </ac:spMkLst>
        </pc:spChg>
        <pc:spChg chg="mod">
          <ac:chgData name="ODL_User 1639903" userId="beaadaaf-4bcd-40b4-ac42-0636097ee0f4" providerId="ADAL" clId="{CD9C2353-0229-40E4-A9FC-9C41538FA32E}" dt="2025-06-15T10:27:50.889" v="34614" actId="1035"/>
          <ac:spMkLst>
            <pc:docMk/>
            <pc:sldMk cId="1233773238" sldId="377"/>
            <ac:spMk id="30" creationId="{5BBBC67B-6D15-AC52-AC54-9159A4C634DF}"/>
          </ac:spMkLst>
        </pc:spChg>
        <pc:spChg chg="mod">
          <ac:chgData name="ODL_User 1639903" userId="beaadaaf-4bcd-40b4-ac42-0636097ee0f4" providerId="ADAL" clId="{CD9C2353-0229-40E4-A9FC-9C41538FA32E}" dt="2025-06-15T10:20:40.439" v="34512" actId="208"/>
          <ac:spMkLst>
            <pc:docMk/>
            <pc:sldMk cId="1233773238" sldId="377"/>
            <ac:spMk id="31" creationId="{6988D3A2-24AC-7DCC-F013-681FD7810AB1}"/>
          </ac:spMkLst>
        </pc:spChg>
        <pc:spChg chg="mod">
          <ac:chgData name="ODL_User 1639903" userId="beaadaaf-4bcd-40b4-ac42-0636097ee0f4" providerId="ADAL" clId="{CD9C2353-0229-40E4-A9FC-9C41538FA32E}" dt="2025-06-15T10:28:31.639" v="34633" actId="1037"/>
          <ac:spMkLst>
            <pc:docMk/>
            <pc:sldMk cId="1233773238" sldId="377"/>
            <ac:spMk id="32" creationId="{2D542500-5827-D2C4-CC41-3E797B1A80EC}"/>
          </ac:spMkLst>
        </pc:spChg>
        <pc:spChg chg="mod">
          <ac:chgData name="ODL_User 1639903" userId="beaadaaf-4bcd-40b4-ac42-0636097ee0f4" providerId="ADAL" clId="{CD9C2353-0229-40E4-A9FC-9C41538FA32E}" dt="2025-06-15T10:28:12.204" v="34621" actId="207"/>
          <ac:spMkLst>
            <pc:docMk/>
            <pc:sldMk cId="1233773238" sldId="377"/>
            <ac:spMk id="34" creationId="{FEE75AD2-8D31-BA47-62BD-CF6288AF1B5D}"/>
          </ac:spMkLst>
        </pc:spChg>
        <pc:spChg chg="mod">
          <ac:chgData name="ODL_User 1639903" userId="beaadaaf-4bcd-40b4-ac42-0636097ee0f4" providerId="ADAL" clId="{CD9C2353-0229-40E4-A9FC-9C41538FA32E}" dt="2025-06-15T10:28:12.204" v="34621" actId="207"/>
          <ac:spMkLst>
            <pc:docMk/>
            <pc:sldMk cId="1233773238" sldId="377"/>
            <ac:spMk id="36" creationId="{C2BEDAC9-8162-ED0B-1B15-2500C12064E4}"/>
          </ac:spMkLst>
        </pc:spChg>
        <pc:spChg chg="mod">
          <ac:chgData name="ODL_User 1639903" userId="beaadaaf-4bcd-40b4-ac42-0636097ee0f4" providerId="ADAL" clId="{CD9C2353-0229-40E4-A9FC-9C41538FA32E}" dt="2025-06-15T10:28:12.204" v="34621" actId="207"/>
          <ac:spMkLst>
            <pc:docMk/>
            <pc:sldMk cId="1233773238" sldId="377"/>
            <ac:spMk id="37" creationId="{9DA2BF88-29DB-109D-05CD-69EED06BF592}"/>
          </ac:spMkLst>
        </pc:spChg>
        <pc:spChg chg="mod">
          <ac:chgData name="ODL_User 1639903" userId="beaadaaf-4bcd-40b4-ac42-0636097ee0f4" providerId="ADAL" clId="{CD9C2353-0229-40E4-A9FC-9C41538FA32E}" dt="2025-06-15T10:28:12.204" v="34621" actId="207"/>
          <ac:spMkLst>
            <pc:docMk/>
            <pc:sldMk cId="1233773238" sldId="377"/>
            <ac:spMk id="38" creationId="{4848EDED-2585-8AEC-03BB-643FFAE57AD0}"/>
          </ac:spMkLst>
        </pc:spChg>
        <pc:spChg chg="mod">
          <ac:chgData name="ODL_User 1639903" userId="beaadaaf-4bcd-40b4-ac42-0636097ee0f4" providerId="ADAL" clId="{CD9C2353-0229-40E4-A9FC-9C41538FA32E}" dt="2025-06-15T10:28:12.204" v="34621" actId="207"/>
          <ac:spMkLst>
            <pc:docMk/>
            <pc:sldMk cId="1233773238" sldId="377"/>
            <ac:spMk id="39" creationId="{DB3D7FF3-8147-C4DF-BFF4-0DC103E22449}"/>
          </ac:spMkLst>
        </pc:spChg>
        <pc:spChg chg="mod">
          <ac:chgData name="ODL_User 1639903" userId="beaadaaf-4bcd-40b4-ac42-0636097ee0f4" providerId="ADAL" clId="{CD9C2353-0229-40E4-A9FC-9C41538FA32E}" dt="2025-06-15T10:28:12.204" v="34621" actId="207"/>
          <ac:spMkLst>
            <pc:docMk/>
            <pc:sldMk cId="1233773238" sldId="377"/>
            <ac:spMk id="40" creationId="{429A5CAE-FA07-CCE2-5E0B-A8C35808594E}"/>
          </ac:spMkLst>
        </pc:spChg>
        <pc:spChg chg="mod">
          <ac:chgData name="ODL_User 1639903" userId="beaadaaf-4bcd-40b4-ac42-0636097ee0f4" providerId="ADAL" clId="{CD9C2353-0229-40E4-A9FC-9C41538FA32E}" dt="2025-06-15T10:28:12.204" v="34621" actId="207"/>
          <ac:spMkLst>
            <pc:docMk/>
            <pc:sldMk cId="1233773238" sldId="377"/>
            <ac:spMk id="42" creationId="{EA3A9616-FEAB-A038-0FD8-B8F76866ACF1}"/>
          </ac:spMkLst>
        </pc:spChg>
        <pc:spChg chg="mod">
          <ac:chgData name="ODL_User 1639903" userId="beaadaaf-4bcd-40b4-ac42-0636097ee0f4" providerId="ADAL" clId="{CD9C2353-0229-40E4-A9FC-9C41538FA32E}" dt="2025-06-15T10:28:12.204" v="34621" actId="207"/>
          <ac:spMkLst>
            <pc:docMk/>
            <pc:sldMk cId="1233773238" sldId="377"/>
            <ac:spMk id="43" creationId="{75E78FA9-75E8-52E9-754E-F2E8ADFC527A}"/>
          </ac:spMkLst>
        </pc:spChg>
        <pc:spChg chg="mod">
          <ac:chgData name="ODL_User 1639903" userId="beaadaaf-4bcd-40b4-ac42-0636097ee0f4" providerId="ADAL" clId="{CD9C2353-0229-40E4-A9FC-9C41538FA32E}" dt="2025-06-15T10:28:12.204" v="34621" actId="207"/>
          <ac:spMkLst>
            <pc:docMk/>
            <pc:sldMk cId="1233773238" sldId="377"/>
            <ac:spMk id="44" creationId="{24186932-9464-BF26-2A16-72590E5A8A6C}"/>
          </ac:spMkLst>
        </pc:spChg>
        <pc:spChg chg="mod">
          <ac:chgData name="ODL_User 1639903" userId="beaadaaf-4bcd-40b4-ac42-0636097ee0f4" providerId="ADAL" clId="{CD9C2353-0229-40E4-A9FC-9C41538FA32E}" dt="2025-06-15T10:20:37.835" v="34510" actId="208"/>
          <ac:spMkLst>
            <pc:docMk/>
            <pc:sldMk cId="1233773238" sldId="377"/>
            <ac:spMk id="56" creationId="{B24AF6CA-9E4E-6A6E-5B9A-780FEBE4BCFF}"/>
          </ac:spMkLst>
        </pc:spChg>
        <pc:spChg chg="mod">
          <ac:chgData name="ODL_User 1639903" userId="beaadaaf-4bcd-40b4-ac42-0636097ee0f4" providerId="ADAL" clId="{CD9C2353-0229-40E4-A9FC-9C41538FA32E}" dt="2025-06-15T10:17:34.398" v="34363"/>
          <ac:spMkLst>
            <pc:docMk/>
            <pc:sldMk cId="1233773238" sldId="377"/>
            <ac:spMk id="57" creationId="{7D82195D-69EF-C638-304C-CF559BA7B59F}"/>
          </ac:spMkLst>
        </pc:spChg>
        <pc:spChg chg="mod">
          <ac:chgData name="ODL_User 1639903" userId="beaadaaf-4bcd-40b4-ac42-0636097ee0f4" providerId="ADAL" clId="{CD9C2353-0229-40E4-A9FC-9C41538FA32E}" dt="2025-06-15T10:29:31.581" v="34742" actId="1076"/>
          <ac:spMkLst>
            <pc:docMk/>
            <pc:sldMk cId="1233773238" sldId="377"/>
            <ac:spMk id="58" creationId="{9DACF4CE-C817-0CFE-92F9-B5F84CA226BE}"/>
          </ac:spMkLst>
        </pc:spChg>
        <pc:spChg chg="mod">
          <ac:chgData name="ODL_User 1639903" userId="beaadaaf-4bcd-40b4-ac42-0636097ee0f4" providerId="ADAL" clId="{CD9C2353-0229-40E4-A9FC-9C41538FA32E}" dt="2025-06-15T10:17:34.398" v="34363"/>
          <ac:spMkLst>
            <pc:docMk/>
            <pc:sldMk cId="1233773238" sldId="377"/>
            <ac:spMk id="59" creationId="{81AD8E27-A34C-E2BE-80BF-DC1F760EF0B5}"/>
          </ac:spMkLst>
        </pc:spChg>
        <pc:spChg chg="add mod">
          <ac:chgData name="ODL_User 1639903" userId="beaadaaf-4bcd-40b4-ac42-0636097ee0f4" providerId="ADAL" clId="{CD9C2353-0229-40E4-A9FC-9C41538FA32E}" dt="2025-06-15T10:34:55.504" v="34972" actId="1036"/>
          <ac:spMkLst>
            <pc:docMk/>
            <pc:sldMk cId="1233773238" sldId="377"/>
            <ac:spMk id="70" creationId="{30F5EE72-7514-A39B-5E95-B63C0C5257CF}"/>
          </ac:spMkLst>
        </pc:spChg>
        <pc:spChg chg="add mod">
          <ac:chgData name="ODL_User 1639903" userId="beaadaaf-4bcd-40b4-ac42-0636097ee0f4" providerId="ADAL" clId="{CD9C2353-0229-40E4-A9FC-9C41538FA32E}" dt="2025-06-15T10:34:55.504" v="34972" actId="1036"/>
          <ac:spMkLst>
            <pc:docMk/>
            <pc:sldMk cId="1233773238" sldId="377"/>
            <ac:spMk id="71" creationId="{B56F2A6E-EA1A-D764-6C89-E6FC71AC992C}"/>
          </ac:spMkLst>
        </pc:spChg>
        <pc:grpChg chg="add mod">
          <ac:chgData name="ODL_User 1639903" userId="beaadaaf-4bcd-40b4-ac42-0636097ee0f4" providerId="ADAL" clId="{CD9C2353-0229-40E4-A9FC-9C41538FA32E}" dt="2025-06-15T10:17:51.761" v="34369" actId="1076"/>
          <ac:grpSpMkLst>
            <pc:docMk/>
            <pc:sldMk cId="1233773238" sldId="377"/>
            <ac:grpSpMk id="5" creationId="{6575A695-A844-A156-ACC9-3B14812460BD}"/>
          </ac:grpSpMkLst>
        </pc:grpChg>
        <pc:grpChg chg="mod">
          <ac:chgData name="ODL_User 1639903" userId="beaadaaf-4bcd-40b4-ac42-0636097ee0f4" providerId="ADAL" clId="{CD9C2353-0229-40E4-A9FC-9C41538FA32E}" dt="2025-06-15T10:17:34.398" v="34363"/>
          <ac:grpSpMkLst>
            <pc:docMk/>
            <pc:sldMk cId="1233773238" sldId="377"/>
            <ac:grpSpMk id="14" creationId="{C18B618A-C781-2215-5AEE-3A96012CA1C5}"/>
          </ac:grpSpMkLst>
        </pc:grpChg>
        <pc:grpChg chg="mod">
          <ac:chgData name="ODL_User 1639903" userId="beaadaaf-4bcd-40b4-ac42-0636097ee0f4" providerId="ADAL" clId="{CD9C2353-0229-40E4-A9FC-9C41538FA32E}" dt="2025-06-15T10:28:46.421" v="34658" actId="1035"/>
          <ac:grpSpMkLst>
            <pc:docMk/>
            <pc:sldMk cId="1233773238" sldId="377"/>
            <ac:grpSpMk id="53" creationId="{22EDE5AC-52AB-BF11-75E0-863F441091A6}"/>
          </ac:grpSpMkLst>
        </pc:grpChg>
        <pc:grpChg chg="mod">
          <ac:chgData name="ODL_User 1639903" userId="beaadaaf-4bcd-40b4-ac42-0636097ee0f4" providerId="ADAL" clId="{CD9C2353-0229-40E4-A9FC-9C41538FA32E}" dt="2025-06-15T10:17:34.398" v="34363"/>
          <ac:grpSpMkLst>
            <pc:docMk/>
            <pc:sldMk cId="1233773238" sldId="377"/>
            <ac:grpSpMk id="54" creationId="{F6CB811C-4B1D-9EEB-5A14-01CE50A9139A}"/>
          </ac:grpSpMkLst>
        </pc:grpChg>
        <pc:picChg chg="mod">
          <ac:chgData name="ODL_User 1639903" userId="beaadaaf-4bcd-40b4-ac42-0636097ee0f4" providerId="ADAL" clId="{CD9C2353-0229-40E4-A9FC-9C41538FA32E}" dt="2025-06-15T10:28:10.887" v="34620" actId="207"/>
          <ac:picMkLst>
            <pc:docMk/>
            <pc:sldMk cId="1233773238" sldId="377"/>
            <ac:picMk id="46" creationId="{C5C71769-F02E-CC5B-339D-CE9086AC1E3F}"/>
          </ac:picMkLst>
        </pc:picChg>
        <pc:picChg chg="mod">
          <ac:chgData name="ODL_User 1639903" userId="beaadaaf-4bcd-40b4-ac42-0636097ee0f4" providerId="ADAL" clId="{CD9C2353-0229-40E4-A9FC-9C41538FA32E}" dt="2025-06-15T10:28:10.887" v="34620" actId="207"/>
          <ac:picMkLst>
            <pc:docMk/>
            <pc:sldMk cId="1233773238" sldId="377"/>
            <ac:picMk id="47" creationId="{DAEF2473-3552-E4B7-0DC0-356D7D1F8949}"/>
          </ac:picMkLst>
        </pc:picChg>
        <pc:picChg chg="mod">
          <ac:chgData name="ODL_User 1639903" userId="beaadaaf-4bcd-40b4-ac42-0636097ee0f4" providerId="ADAL" clId="{CD9C2353-0229-40E4-A9FC-9C41538FA32E}" dt="2025-06-15T10:28:10.887" v="34620" actId="207"/>
          <ac:picMkLst>
            <pc:docMk/>
            <pc:sldMk cId="1233773238" sldId="377"/>
            <ac:picMk id="48" creationId="{66C9A23E-EB07-FEE4-76BA-D13768387B98}"/>
          </ac:picMkLst>
        </pc:picChg>
        <pc:picChg chg="mod">
          <ac:chgData name="ODL_User 1639903" userId="beaadaaf-4bcd-40b4-ac42-0636097ee0f4" providerId="ADAL" clId="{CD9C2353-0229-40E4-A9FC-9C41538FA32E}" dt="2025-06-15T10:28:10.887" v="34620" actId="207"/>
          <ac:picMkLst>
            <pc:docMk/>
            <pc:sldMk cId="1233773238" sldId="377"/>
            <ac:picMk id="49" creationId="{201405C1-A511-085D-04BF-BC0DED9B1562}"/>
          </ac:picMkLst>
        </pc:picChg>
        <pc:picChg chg="mod">
          <ac:chgData name="ODL_User 1639903" userId="beaadaaf-4bcd-40b4-ac42-0636097ee0f4" providerId="ADAL" clId="{CD9C2353-0229-40E4-A9FC-9C41538FA32E}" dt="2025-06-15T10:28:10.887" v="34620" actId="207"/>
          <ac:picMkLst>
            <pc:docMk/>
            <pc:sldMk cId="1233773238" sldId="377"/>
            <ac:picMk id="50" creationId="{E009F18F-ABF6-550E-313A-C19F8E63CD5B}"/>
          </ac:picMkLst>
        </pc:picChg>
        <pc:picChg chg="mod">
          <ac:chgData name="ODL_User 1639903" userId="beaadaaf-4bcd-40b4-ac42-0636097ee0f4" providerId="ADAL" clId="{CD9C2353-0229-40E4-A9FC-9C41538FA32E}" dt="2025-06-15T10:28:10.887" v="34620" actId="207"/>
          <ac:picMkLst>
            <pc:docMk/>
            <pc:sldMk cId="1233773238" sldId="377"/>
            <ac:picMk id="51" creationId="{606CF466-49AE-8315-F4BC-4FD4E343AA80}"/>
          </ac:picMkLst>
        </pc:picChg>
        <pc:picChg chg="mod">
          <ac:chgData name="ODL_User 1639903" userId="beaadaaf-4bcd-40b4-ac42-0636097ee0f4" providerId="ADAL" clId="{CD9C2353-0229-40E4-A9FC-9C41538FA32E}" dt="2025-06-15T10:28:10.887" v="34620" actId="207"/>
          <ac:picMkLst>
            <pc:docMk/>
            <pc:sldMk cId="1233773238" sldId="377"/>
            <ac:picMk id="52" creationId="{F7C03A76-F2F1-B422-9B6D-0D77141D9467}"/>
          </ac:picMkLst>
        </pc:picChg>
        <pc:picChg chg="add mod">
          <ac:chgData name="ODL_User 1639903" userId="beaadaaf-4bcd-40b4-ac42-0636097ee0f4" providerId="ADAL" clId="{CD9C2353-0229-40E4-A9FC-9C41538FA32E}" dt="2025-06-15T10:26:27.294" v="34541" actId="14100"/>
          <ac:picMkLst>
            <pc:docMk/>
            <pc:sldMk cId="1233773238" sldId="377"/>
            <ac:picMk id="69" creationId="{DB542BF5-DD87-F856-E9EF-0D1A80C5B8E4}"/>
          </ac:picMkLst>
        </pc:picChg>
        <pc:cxnChg chg="mod">
          <ac:chgData name="ODL_User 1639903" userId="beaadaaf-4bcd-40b4-ac42-0636097ee0f4" providerId="ADAL" clId="{CD9C2353-0229-40E4-A9FC-9C41538FA32E}" dt="2025-06-15T10:27:50.889" v="34614" actId="1035"/>
          <ac:cxnSpMkLst>
            <pc:docMk/>
            <pc:sldMk cId="1233773238" sldId="377"/>
            <ac:cxnSpMk id="7" creationId="{6ED61C54-73EE-53FE-8D7C-7E3F042B9233}"/>
          </ac:cxnSpMkLst>
        </pc:cxnChg>
      </pc:sldChg>
      <pc:sldChg chg="addSp modSp add mod ord">
        <pc:chgData name="ODL_User 1639903" userId="beaadaaf-4bcd-40b4-ac42-0636097ee0f4" providerId="ADAL" clId="{CD9C2353-0229-40E4-A9FC-9C41538FA32E}" dt="2025-06-15T10:34:42.625" v="34918" actId="1076"/>
        <pc:sldMkLst>
          <pc:docMk/>
          <pc:sldMk cId="3295494908" sldId="378"/>
        </pc:sldMkLst>
        <pc:spChg chg="add mod">
          <ac:chgData name="ODL_User 1639903" userId="beaadaaf-4bcd-40b4-ac42-0636097ee0f4" providerId="ADAL" clId="{CD9C2353-0229-40E4-A9FC-9C41538FA32E}" dt="2025-06-15T10:34:25.754" v="34913" actId="20577"/>
          <ac:spMkLst>
            <pc:docMk/>
            <pc:sldMk cId="3295494908" sldId="378"/>
            <ac:spMk id="5" creationId="{CB3818D0-D982-B773-02EF-06A4C2C8F7AE}"/>
          </ac:spMkLst>
        </pc:spChg>
        <pc:spChg chg="mod">
          <ac:chgData name="ODL_User 1639903" userId="beaadaaf-4bcd-40b4-ac42-0636097ee0f4" providerId="ADAL" clId="{CD9C2353-0229-40E4-A9FC-9C41538FA32E}" dt="2025-06-15T10:34:05.723" v="34911" actId="1037"/>
          <ac:spMkLst>
            <pc:docMk/>
            <pc:sldMk cId="3295494908" sldId="378"/>
            <ac:spMk id="6" creationId="{B1374D22-71FC-665F-D077-984AE2A65E36}"/>
          </ac:spMkLst>
        </pc:spChg>
        <pc:spChg chg="mod">
          <ac:chgData name="ODL_User 1639903" userId="beaadaaf-4bcd-40b4-ac42-0636097ee0f4" providerId="ADAL" clId="{CD9C2353-0229-40E4-A9FC-9C41538FA32E}" dt="2025-06-15T10:34:05.723" v="34911" actId="1037"/>
          <ac:spMkLst>
            <pc:docMk/>
            <pc:sldMk cId="3295494908" sldId="378"/>
            <ac:spMk id="10" creationId="{B5744F27-ACCB-4121-C696-DF33B56C9D5E}"/>
          </ac:spMkLst>
        </pc:spChg>
        <pc:spChg chg="add mod">
          <ac:chgData name="ODL_User 1639903" userId="beaadaaf-4bcd-40b4-ac42-0636097ee0f4" providerId="ADAL" clId="{CD9C2353-0229-40E4-A9FC-9C41538FA32E}" dt="2025-06-15T10:34:42.625" v="34918" actId="1076"/>
          <ac:spMkLst>
            <pc:docMk/>
            <pc:sldMk cId="3295494908" sldId="378"/>
            <ac:spMk id="11" creationId="{C8E83D28-D06A-BA47-E26C-911AED5AEDEE}"/>
          </ac:spMkLst>
        </pc:spChg>
        <pc:spChg chg="mod">
          <ac:chgData name="ODL_User 1639903" userId="beaadaaf-4bcd-40b4-ac42-0636097ee0f4" providerId="ADAL" clId="{CD9C2353-0229-40E4-A9FC-9C41538FA32E}" dt="2025-06-15T10:34:05.723" v="34911" actId="1037"/>
          <ac:spMkLst>
            <pc:docMk/>
            <pc:sldMk cId="3295494908" sldId="378"/>
            <ac:spMk id="17" creationId="{EC789E5C-277A-870C-DF73-89F66EEB4A49}"/>
          </ac:spMkLst>
        </pc:spChg>
      </pc:sldChg>
      <pc:sldChg chg="addSp delSp modSp add mod">
        <pc:chgData name="ODL_User 1639903" userId="beaadaaf-4bcd-40b4-ac42-0636097ee0f4" providerId="ADAL" clId="{CD9C2353-0229-40E4-A9FC-9C41538FA32E}" dt="2025-06-15T15:48:51.161" v="36249" actId="165"/>
        <pc:sldMkLst>
          <pc:docMk/>
          <pc:sldMk cId="4215301242" sldId="379"/>
        </pc:sldMkLst>
        <pc:spChg chg="add mod">
          <ac:chgData name="ODL_User 1639903" userId="beaadaaf-4bcd-40b4-ac42-0636097ee0f4" providerId="ADAL" clId="{CD9C2353-0229-40E4-A9FC-9C41538FA32E}" dt="2025-06-15T15:33:19.567" v="36144" actId="1037"/>
          <ac:spMkLst>
            <pc:docMk/>
            <pc:sldMk cId="4215301242" sldId="379"/>
            <ac:spMk id="3" creationId="{62696364-07CA-6352-B8C6-7B6FD0F36A44}"/>
          </ac:spMkLst>
        </pc:spChg>
        <pc:spChg chg="mod">
          <ac:chgData name="ODL_User 1639903" userId="beaadaaf-4bcd-40b4-ac42-0636097ee0f4" providerId="ADAL" clId="{CD9C2353-0229-40E4-A9FC-9C41538FA32E}" dt="2025-06-15T10:35:49.360" v="34999" actId="1076"/>
          <ac:spMkLst>
            <pc:docMk/>
            <pc:sldMk cId="4215301242" sldId="379"/>
            <ac:spMk id="5" creationId="{287373DC-E36B-2634-DDBE-F073470C9424}"/>
          </ac:spMkLst>
        </pc:spChg>
        <pc:spChg chg="mod">
          <ac:chgData name="ODL_User 1639903" userId="beaadaaf-4bcd-40b4-ac42-0636097ee0f4" providerId="ADAL" clId="{CD9C2353-0229-40E4-A9FC-9C41538FA32E}" dt="2025-06-15T10:35:51.188" v="35000" actId="1076"/>
          <ac:spMkLst>
            <pc:docMk/>
            <pc:sldMk cId="4215301242" sldId="379"/>
            <ac:spMk id="11" creationId="{B459A20D-2D9C-6608-6A59-3CE8D95AF2E1}"/>
          </ac:spMkLst>
        </pc:spChg>
        <pc:spChg chg="mod">
          <ac:chgData name="ODL_User 1639903" userId="beaadaaf-4bcd-40b4-ac42-0636097ee0f4" providerId="ADAL" clId="{CD9C2353-0229-40E4-A9FC-9C41538FA32E}" dt="2025-06-15T10:46:42.054" v="35183"/>
          <ac:spMkLst>
            <pc:docMk/>
            <pc:sldMk cId="4215301242" sldId="379"/>
            <ac:spMk id="14" creationId="{A3FF67F1-9D72-168F-BD03-62CACCD5A661}"/>
          </ac:spMkLst>
        </pc:spChg>
        <pc:spChg chg="mod topLvl">
          <ac:chgData name="ODL_User 1639903" userId="beaadaaf-4bcd-40b4-ac42-0636097ee0f4" providerId="ADAL" clId="{CD9C2353-0229-40E4-A9FC-9C41538FA32E}" dt="2025-06-15T15:48:51.161" v="36249" actId="165"/>
          <ac:spMkLst>
            <pc:docMk/>
            <pc:sldMk cId="4215301242" sldId="379"/>
            <ac:spMk id="19" creationId="{35695C7C-0584-54C0-CA9C-C8B3BE823BE3}"/>
          </ac:spMkLst>
        </pc:spChg>
        <pc:spChg chg="mod topLvl">
          <ac:chgData name="ODL_User 1639903" userId="beaadaaf-4bcd-40b4-ac42-0636097ee0f4" providerId="ADAL" clId="{CD9C2353-0229-40E4-A9FC-9C41538FA32E}" dt="2025-06-15T15:48:51.161" v="36249" actId="165"/>
          <ac:spMkLst>
            <pc:docMk/>
            <pc:sldMk cId="4215301242" sldId="379"/>
            <ac:spMk id="54" creationId="{FBD9A93E-2A6E-7CBC-3477-A98F9DDF9DBA}"/>
          </ac:spMkLst>
        </pc:spChg>
        <pc:spChg chg="mod topLvl">
          <ac:chgData name="ODL_User 1639903" userId="beaadaaf-4bcd-40b4-ac42-0636097ee0f4" providerId="ADAL" clId="{CD9C2353-0229-40E4-A9FC-9C41538FA32E}" dt="2025-06-15T15:48:51.161" v="36249" actId="165"/>
          <ac:spMkLst>
            <pc:docMk/>
            <pc:sldMk cId="4215301242" sldId="379"/>
            <ac:spMk id="57" creationId="{9EDC5625-7676-1B1C-A004-C9B11E51F8CA}"/>
          </ac:spMkLst>
        </pc:spChg>
        <pc:spChg chg="mod topLvl">
          <ac:chgData name="ODL_User 1639903" userId="beaadaaf-4bcd-40b4-ac42-0636097ee0f4" providerId="ADAL" clId="{CD9C2353-0229-40E4-A9FC-9C41538FA32E}" dt="2025-06-15T15:48:51.161" v="36249" actId="165"/>
          <ac:spMkLst>
            <pc:docMk/>
            <pc:sldMk cId="4215301242" sldId="379"/>
            <ac:spMk id="64" creationId="{69E37A7A-FA38-6B5E-160A-958F56E8F287}"/>
          </ac:spMkLst>
        </pc:spChg>
        <pc:spChg chg="mod">
          <ac:chgData name="ODL_User 1639903" userId="beaadaaf-4bcd-40b4-ac42-0636097ee0f4" providerId="ADAL" clId="{CD9C2353-0229-40E4-A9FC-9C41538FA32E}" dt="2025-06-15T15:48:51.161" v="36249" actId="165"/>
          <ac:spMkLst>
            <pc:docMk/>
            <pc:sldMk cId="4215301242" sldId="379"/>
            <ac:spMk id="65" creationId="{E5123D45-9269-DED9-DEFF-E2257C90C9F0}"/>
          </ac:spMkLst>
        </pc:spChg>
        <pc:spChg chg="mod">
          <ac:chgData name="ODL_User 1639903" userId="beaadaaf-4bcd-40b4-ac42-0636097ee0f4" providerId="ADAL" clId="{CD9C2353-0229-40E4-A9FC-9C41538FA32E}" dt="2025-06-15T15:48:51.161" v="36249" actId="165"/>
          <ac:spMkLst>
            <pc:docMk/>
            <pc:sldMk cId="4215301242" sldId="379"/>
            <ac:spMk id="67" creationId="{E9BEF108-595F-5CE3-B61D-B80A4839F7BD}"/>
          </ac:spMkLst>
        </pc:spChg>
        <pc:spChg chg="mod">
          <ac:chgData name="ODL_User 1639903" userId="beaadaaf-4bcd-40b4-ac42-0636097ee0f4" providerId="ADAL" clId="{CD9C2353-0229-40E4-A9FC-9C41538FA32E}" dt="2025-06-15T15:48:51.161" v="36249" actId="165"/>
          <ac:spMkLst>
            <pc:docMk/>
            <pc:sldMk cId="4215301242" sldId="379"/>
            <ac:spMk id="68" creationId="{8319CF4F-A3DA-CAA6-DD46-C27B0A441328}"/>
          </ac:spMkLst>
        </pc:spChg>
        <pc:grpChg chg="add mod">
          <ac:chgData name="ODL_User 1639903" userId="beaadaaf-4bcd-40b4-ac42-0636097ee0f4" providerId="ADAL" clId="{CD9C2353-0229-40E4-A9FC-9C41538FA32E}" dt="2025-06-15T10:46:42.054" v="35183"/>
          <ac:grpSpMkLst>
            <pc:docMk/>
            <pc:sldMk cId="4215301242" sldId="379"/>
            <ac:grpSpMk id="12" creationId="{149F2700-85B2-F2DB-4E3E-6DC90AE836DC}"/>
          </ac:grpSpMkLst>
        </pc:grpChg>
        <pc:grpChg chg="mod topLvl">
          <ac:chgData name="ODL_User 1639903" userId="beaadaaf-4bcd-40b4-ac42-0636097ee0f4" providerId="ADAL" clId="{CD9C2353-0229-40E4-A9FC-9C41538FA32E}" dt="2025-06-15T15:48:51.161" v="36249" actId="165"/>
          <ac:grpSpMkLst>
            <pc:docMk/>
            <pc:sldMk cId="4215301242" sldId="379"/>
            <ac:grpSpMk id="59" creationId="{A6F00998-E011-8C4F-2187-ADC41402B601}"/>
          </ac:grpSpMkLst>
        </pc:grpChg>
        <pc:grpChg chg="mod">
          <ac:chgData name="ODL_User 1639903" userId="beaadaaf-4bcd-40b4-ac42-0636097ee0f4" providerId="ADAL" clId="{CD9C2353-0229-40E4-A9FC-9C41538FA32E}" dt="2025-06-15T15:48:51.161" v="36249" actId="165"/>
          <ac:grpSpMkLst>
            <pc:docMk/>
            <pc:sldMk cId="4215301242" sldId="379"/>
            <ac:grpSpMk id="66" creationId="{6276E24A-4579-9294-4205-5D67B137364F}"/>
          </ac:grpSpMkLst>
        </pc:grpChg>
        <pc:picChg chg="mod">
          <ac:chgData name="ODL_User 1639903" userId="beaadaaf-4bcd-40b4-ac42-0636097ee0f4" providerId="ADAL" clId="{CD9C2353-0229-40E4-A9FC-9C41538FA32E}" dt="2025-06-15T10:46:42.054" v="35183"/>
          <ac:picMkLst>
            <pc:docMk/>
            <pc:sldMk cId="4215301242" sldId="379"/>
            <ac:picMk id="13" creationId="{21DB25F7-4CA1-CB39-0B9C-F6D055DB985C}"/>
          </ac:picMkLst>
        </pc:picChg>
      </pc:sldChg>
      <pc:sldChg chg="addSp delSp modSp add mod">
        <pc:chgData name="ODL_User 1639903" userId="beaadaaf-4bcd-40b4-ac42-0636097ee0f4" providerId="ADAL" clId="{CD9C2353-0229-40E4-A9FC-9C41538FA32E}" dt="2025-06-17T07:17:47.812" v="42331" actId="478"/>
        <pc:sldMkLst>
          <pc:docMk/>
          <pc:sldMk cId="2573198710" sldId="380"/>
        </pc:sldMkLst>
        <pc:spChg chg="mod">
          <ac:chgData name="ODL_User 1639903" userId="beaadaaf-4bcd-40b4-ac42-0636097ee0f4" providerId="ADAL" clId="{CD9C2353-0229-40E4-A9FC-9C41538FA32E}" dt="2025-06-15T10:42:46.746" v="35081" actId="207"/>
          <ac:spMkLst>
            <pc:docMk/>
            <pc:sldMk cId="2573198710" sldId="380"/>
            <ac:spMk id="2" creationId="{C86F8654-8020-77FD-BCE9-4DEC5AD54DC6}"/>
          </ac:spMkLst>
        </pc:spChg>
        <pc:spChg chg="mod">
          <ac:chgData name="ODL_User 1639903" userId="beaadaaf-4bcd-40b4-ac42-0636097ee0f4" providerId="ADAL" clId="{CD9C2353-0229-40E4-A9FC-9C41538FA32E}" dt="2025-06-15T10:43:42.155" v="35097" actId="1076"/>
          <ac:spMkLst>
            <pc:docMk/>
            <pc:sldMk cId="2573198710" sldId="380"/>
            <ac:spMk id="4" creationId="{16C9C177-860C-7064-5166-58DA986C25F1}"/>
          </ac:spMkLst>
        </pc:spChg>
        <pc:spChg chg="mod">
          <ac:chgData name="ODL_User 1639903" userId="beaadaaf-4bcd-40b4-ac42-0636097ee0f4" providerId="ADAL" clId="{CD9C2353-0229-40E4-A9FC-9C41538FA32E}" dt="2025-06-15T10:41:41.364" v="35039" actId="2711"/>
          <ac:spMkLst>
            <pc:docMk/>
            <pc:sldMk cId="2573198710" sldId="380"/>
            <ac:spMk id="5" creationId="{10F336A0-73EE-0CB8-D980-F5FEFFBAB610}"/>
          </ac:spMkLst>
        </pc:spChg>
        <pc:spChg chg="mod">
          <ac:chgData name="ODL_User 1639903" userId="beaadaaf-4bcd-40b4-ac42-0636097ee0f4" providerId="ADAL" clId="{CD9C2353-0229-40E4-A9FC-9C41538FA32E}" dt="2025-06-15T10:43:13.465" v="35090" actId="404"/>
          <ac:spMkLst>
            <pc:docMk/>
            <pc:sldMk cId="2573198710" sldId="380"/>
            <ac:spMk id="9" creationId="{4BF0B68F-08CD-4498-0BE1-661F361A55F0}"/>
          </ac:spMkLst>
        </pc:spChg>
        <pc:spChg chg="mod">
          <ac:chgData name="ODL_User 1639903" userId="beaadaaf-4bcd-40b4-ac42-0636097ee0f4" providerId="ADAL" clId="{CD9C2353-0229-40E4-A9FC-9C41538FA32E}" dt="2025-06-15T10:46:12.131" v="35112" actId="207"/>
          <ac:spMkLst>
            <pc:docMk/>
            <pc:sldMk cId="2573198710" sldId="380"/>
            <ac:spMk id="11" creationId="{A1E7107C-D1D8-E87B-5991-E0EE8CC2738E}"/>
          </ac:spMkLst>
        </pc:spChg>
        <pc:spChg chg="add mod">
          <ac:chgData name="ODL_User 1639903" userId="beaadaaf-4bcd-40b4-ac42-0636097ee0f4" providerId="ADAL" clId="{CD9C2353-0229-40E4-A9FC-9C41538FA32E}" dt="2025-06-15T10:46:22.437" v="35180" actId="164"/>
          <ac:spMkLst>
            <pc:docMk/>
            <pc:sldMk cId="2573198710" sldId="380"/>
            <ac:spMk id="12" creationId="{81DA81A9-6BFF-9BD2-8076-93D7FDAF4683}"/>
          </ac:spMkLst>
        </pc:spChg>
        <pc:spChg chg="add del mod topLvl">
          <ac:chgData name="ODL_User 1639903" userId="beaadaaf-4bcd-40b4-ac42-0636097ee0f4" providerId="ADAL" clId="{CD9C2353-0229-40E4-A9FC-9C41538FA32E}" dt="2025-06-17T07:17:46.942" v="42328" actId="478"/>
          <ac:spMkLst>
            <pc:docMk/>
            <pc:sldMk cId="2573198710" sldId="380"/>
            <ac:spMk id="14" creationId="{1F926F43-2EAC-A246-7D33-F1C131995ADA}"/>
          </ac:spMkLst>
        </pc:spChg>
        <pc:spChg chg="add del mod topLvl">
          <ac:chgData name="ODL_User 1639903" userId="beaadaaf-4bcd-40b4-ac42-0636097ee0f4" providerId="ADAL" clId="{CD9C2353-0229-40E4-A9FC-9C41538FA32E}" dt="2025-06-17T07:17:47.561" v="42330" actId="478"/>
          <ac:spMkLst>
            <pc:docMk/>
            <pc:sldMk cId="2573198710" sldId="380"/>
            <ac:spMk id="15" creationId="{64A08916-41F2-DA0E-F211-B126C72D03D8}"/>
          </ac:spMkLst>
        </pc:spChg>
        <pc:spChg chg="add del mod topLvl">
          <ac:chgData name="ODL_User 1639903" userId="beaadaaf-4bcd-40b4-ac42-0636097ee0f4" providerId="ADAL" clId="{CD9C2353-0229-40E4-A9FC-9C41538FA32E}" dt="2025-06-17T07:17:47.812" v="42331" actId="478"/>
          <ac:spMkLst>
            <pc:docMk/>
            <pc:sldMk cId="2573198710" sldId="380"/>
            <ac:spMk id="16" creationId="{AC483753-18FB-171C-772E-12ABD193BB2B}"/>
          </ac:spMkLst>
        </pc:spChg>
        <pc:spChg chg="mod">
          <ac:chgData name="ODL_User 1639903" userId="beaadaaf-4bcd-40b4-ac42-0636097ee0f4" providerId="ADAL" clId="{CD9C2353-0229-40E4-A9FC-9C41538FA32E}" dt="2025-06-15T10:43:19.254" v="35092" actId="208"/>
          <ac:spMkLst>
            <pc:docMk/>
            <pc:sldMk cId="2573198710" sldId="380"/>
            <ac:spMk id="18" creationId="{33856312-B269-D603-E10E-4606D3E4A3ED}"/>
          </ac:spMkLst>
        </pc:spChg>
        <pc:spChg chg="add del mod topLvl">
          <ac:chgData name="ODL_User 1639903" userId="beaadaaf-4bcd-40b4-ac42-0636097ee0f4" providerId="ADAL" clId="{CD9C2353-0229-40E4-A9FC-9C41538FA32E}" dt="2025-06-17T07:17:46.514" v="42327" actId="478"/>
          <ac:spMkLst>
            <pc:docMk/>
            <pc:sldMk cId="2573198710" sldId="380"/>
            <ac:spMk id="20" creationId="{14C3E6EF-FAAB-8DE8-81A5-8CF6E5BB2DE6}"/>
          </ac:spMkLst>
        </pc:spChg>
        <pc:spChg chg="mod">
          <ac:chgData name="ODL_User 1639903" userId="beaadaaf-4bcd-40b4-ac42-0636097ee0f4" providerId="ADAL" clId="{CD9C2353-0229-40E4-A9FC-9C41538FA32E}" dt="2025-06-15T15:48:56.130" v="36250" actId="165"/>
          <ac:spMkLst>
            <pc:docMk/>
            <pc:sldMk cId="2573198710" sldId="380"/>
            <ac:spMk id="21" creationId="{96677B23-89F9-D10C-6E1C-D8E5F694F92F}"/>
          </ac:spMkLst>
        </pc:spChg>
        <pc:spChg chg="mod">
          <ac:chgData name="ODL_User 1639903" userId="beaadaaf-4bcd-40b4-ac42-0636097ee0f4" providerId="ADAL" clId="{CD9C2353-0229-40E4-A9FC-9C41538FA32E}" dt="2025-06-15T15:48:56.130" v="36250" actId="165"/>
          <ac:spMkLst>
            <pc:docMk/>
            <pc:sldMk cId="2573198710" sldId="380"/>
            <ac:spMk id="23" creationId="{5731A776-DC2C-4AF8-0CE3-88E201CD3A02}"/>
          </ac:spMkLst>
        </pc:spChg>
        <pc:spChg chg="mod">
          <ac:chgData name="ODL_User 1639903" userId="beaadaaf-4bcd-40b4-ac42-0636097ee0f4" providerId="ADAL" clId="{CD9C2353-0229-40E4-A9FC-9C41538FA32E}" dt="2025-06-15T15:48:56.130" v="36250" actId="165"/>
          <ac:spMkLst>
            <pc:docMk/>
            <pc:sldMk cId="2573198710" sldId="380"/>
            <ac:spMk id="25" creationId="{90A866B7-88EF-48F9-1F5E-081AB69F2EFA}"/>
          </ac:spMkLst>
        </pc:spChg>
        <pc:spChg chg="add mod">
          <ac:chgData name="ODL_User 1639903" userId="beaadaaf-4bcd-40b4-ac42-0636097ee0f4" providerId="ADAL" clId="{CD9C2353-0229-40E4-A9FC-9C41538FA32E}" dt="2025-06-15T10:43:27.049" v="35093"/>
          <ac:spMkLst>
            <pc:docMk/>
            <pc:sldMk cId="2573198710" sldId="380"/>
            <ac:spMk id="26" creationId="{B84BF65B-DCB3-45A4-5564-B22D3EEBF515}"/>
          </ac:spMkLst>
        </pc:spChg>
        <pc:spChg chg="add mod">
          <ac:chgData name="ODL_User 1639903" userId="beaadaaf-4bcd-40b4-ac42-0636097ee0f4" providerId="ADAL" clId="{CD9C2353-0229-40E4-A9FC-9C41538FA32E}" dt="2025-06-15T10:49:13.714" v="35364" actId="20577"/>
          <ac:spMkLst>
            <pc:docMk/>
            <pc:sldMk cId="2573198710" sldId="380"/>
            <ac:spMk id="28" creationId="{968722B3-CDF3-5EF8-398C-29716A41F8CE}"/>
          </ac:spMkLst>
        </pc:spChg>
        <pc:spChg chg="mod">
          <ac:chgData name="ODL_User 1639903" userId="beaadaaf-4bcd-40b4-ac42-0636097ee0f4" providerId="ADAL" clId="{CD9C2353-0229-40E4-A9FC-9C41538FA32E}" dt="2025-06-15T10:43:19.254" v="35092" actId="208"/>
          <ac:spMkLst>
            <pc:docMk/>
            <pc:sldMk cId="2573198710" sldId="380"/>
            <ac:spMk id="31" creationId="{4705E991-DFC0-C628-3C22-A5E8692B68B3}"/>
          </ac:spMkLst>
        </pc:spChg>
        <pc:spChg chg="mod">
          <ac:chgData name="ODL_User 1639903" userId="beaadaaf-4bcd-40b4-ac42-0636097ee0f4" providerId="ADAL" clId="{CD9C2353-0229-40E4-A9FC-9C41538FA32E}" dt="2025-06-15T10:43:19.254" v="35092" actId="208"/>
          <ac:spMkLst>
            <pc:docMk/>
            <pc:sldMk cId="2573198710" sldId="380"/>
            <ac:spMk id="56" creationId="{21067C1C-5F81-200E-1A30-1FA33E68DF95}"/>
          </ac:spMkLst>
        </pc:spChg>
        <pc:spChg chg="mod">
          <ac:chgData name="ODL_User 1639903" userId="beaadaaf-4bcd-40b4-ac42-0636097ee0f4" providerId="ADAL" clId="{CD9C2353-0229-40E4-A9FC-9C41538FA32E}" dt="2025-06-15T10:43:42.155" v="35097" actId="1076"/>
          <ac:spMkLst>
            <pc:docMk/>
            <pc:sldMk cId="2573198710" sldId="380"/>
            <ac:spMk id="58" creationId="{E25E34F0-A86D-2DB2-E983-D180FE0EA0CF}"/>
          </ac:spMkLst>
        </pc:spChg>
        <pc:spChg chg="mod">
          <ac:chgData name="ODL_User 1639903" userId="beaadaaf-4bcd-40b4-ac42-0636097ee0f4" providerId="ADAL" clId="{CD9C2353-0229-40E4-A9FC-9C41538FA32E}" dt="2025-06-15T11:02:28.886" v="35768"/>
          <ac:spMkLst>
            <pc:docMk/>
            <pc:sldMk cId="2573198710" sldId="380"/>
            <ac:spMk id="62" creationId="{C221BCE1-B0DD-0EA8-CE9F-846728A59C87}"/>
          </ac:spMkLst>
        </pc:spChg>
        <pc:spChg chg="mod">
          <ac:chgData name="ODL_User 1639903" userId="beaadaaf-4bcd-40b4-ac42-0636097ee0f4" providerId="ADAL" clId="{CD9C2353-0229-40E4-A9FC-9C41538FA32E}" dt="2025-06-15T11:03:37.750" v="36034"/>
          <ac:spMkLst>
            <pc:docMk/>
            <pc:sldMk cId="2573198710" sldId="380"/>
            <ac:spMk id="76" creationId="{C221A375-19A7-FE25-529D-C390A0BB08EC}"/>
          </ac:spMkLst>
        </pc:spChg>
        <pc:spChg chg="mod">
          <ac:chgData name="ODL_User 1639903" userId="beaadaaf-4bcd-40b4-ac42-0636097ee0f4" providerId="ADAL" clId="{CD9C2353-0229-40E4-A9FC-9C41538FA32E}" dt="2025-06-15T11:03:37.750" v="36034"/>
          <ac:spMkLst>
            <pc:docMk/>
            <pc:sldMk cId="2573198710" sldId="380"/>
            <ac:spMk id="77" creationId="{76DD0AD7-796B-C64D-3021-840B2B879F3B}"/>
          </ac:spMkLst>
        </pc:spChg>
        <pc:spChg chg="mod">
          <ac:chgData name="ODL_User 1639903" userId="beaadaaf-4bcd-40b4-ac42-0636097ee0f4" providerId="ADAL" clId="{CD9C2353-0229-40E4-A9FC-9C41538FA32E}" dt="2025-06-15T11:03:37.750" v="36034"/>
          <ac:spMkLst>
            <pc:docMk/>
            <pc:sldMk cId="2573198710" sldId="380"/>
            <ac:spMk id="78" creationId="{28072516-9F01-5BF5-E897-919EE0B7DD60}"/>
          </ac:spMkLst>
        </pc:spChg>
        <pc:spChg chg="mod">
          <ac:chgData name="ODL_User 1639903" userId="beaadaaf-4bcd-40b4-ac42-0636097ee0f4" providerId="ADAL" clId="{CD9C2353-0229-40E4-A9FC-9C41538FA32E}" dt="2025-06-15T11:03:37.750" v="36034"/>
          <ac:spMkLst>
            <pc:docMk/>
            <pc:sldMk cId="2573198710" sldId="380"/>
            <ac:spMk id="79" creationId="{7741C5A7-4E85-6321-905F-1BC37B01B9B9}"/>
          </ac:spMkLst>
        </pc:spChg>
        <pc:spChg chg="mod">
          <ac:chgData name="ODL_User 1639903" userId="beaadaaf-4bcd-40b4-ac42-0636097ee0f4" providerId="ADAL" clId="{CD9C2353-0229-40E4-A9FC-9C41538FA32E}" dt="2025-06-15T11:03:37.750" v="36034"/>
          <ac:spMkLst>
            <pc:docMk/>
            <pc:sldMk cId="2573198710" sldId="380"/>
            <ac:spMk id="80" creationId="{A3B1E174-A562-6927-58A5-D01E5FC02846}"/>
          </ac:spMkLst>
        </pc:spChg>
        <pc:spChg chg="mod">
          <ac:chgData name="ODL_User 1639903" userId="beaadaaf-4bcd-40b4-ac42-0636097ee0f4" providerId="ADAL" clId="{CD9C2353-0229-40E4-A9FC-9C41538FA32E}" dt="2025-06-15T11:03:37.750" v="36034"/>
          <ac:spMkLst>
            <pc:docMk/>
            <pc:sldMk cId="2573198710" sldId="380"/>
            <ac:spMk id="81" creationId="{13873296-40AC-B3AF-E027-69729D3B0023}"/>
          </ac:spMkLst>
        </pc:spChg>
        <pc:spChg chg="mod">
          <ac:chgData name="ODL_User 1639903" userId="beaadaaf-4bcd-40b4-ac42-0636097ee0f4" providerId="ADAL" clId="{CD9C2353-0229-40E4-A9FC-9C41538FA32E}" dt="2025-06-15T11:03:37.750" v="36034"/>
          <ac:spMkLst>
            <pc:docMk/>
            <pc:sldMk cId="2573198710" sldId="380"/>
            <ac:spMk id="82" creationId="{7BA34C7E-86CD-109A-0AC2-B4AA3CB54EF9}"/>
          </ac:spMkLst>
        </pc:spChg>
        <pc:spChg chg="mod">
          <ac:chgData name="ODL_User 1639903" userId="beaadaaf-4bcd-40b4-ac42-0636097ee0f4" providerId="ADAL" clId="{CD9C2353-0229-40E4-A9FC-9C41538FA32E}" dt="2025-06-15T11:03:37.750" v="36034"/>
          <ac:spMkLst>
            <pc:docMk/>
            <pc:sldMk cId="2573198710" sldId="380"/>
            <ac:spMk id="83" creationId="{B190F388-974A-9DA6-F73E-BD18F73670AA}"/>
          </ac:spMkLst>
        </pc:spChg>
        <pc:spChg chg="mod">
          <ac:chgData name="ODL_User 1639903" userId="beaadaaf-4bcd-40b4-ac42-0636097ee0f4" providerId="ADAL" clId="{CD9C2353-0229-40E4-A9FC-9C41538FA32E}" dt="2025-06-15T11:03:37.750" v="36034"/>
          <ac:spMkLst>
            <pc:docMk/>
            <pc:sldMk cId="2573198710" sldId="380"/>
            <ac:spMk id="84" creationId="{6E58CD47-A63B-5DDC-7549-FFDB98228016}"/>
          </ac:spMkLst>
        </pc:spChg>
        <pc:spChg chg="mod">
          <ac:chgData name="ODL_User 1639903" userId="beaadaaf-4bcd-40b4-ac42-0636097ee0f4" providerId="ADAL" clId="{CD9C2353-0229-40E4-A9FC-9C41538FA32E}" dt="2025-06-15T11:03:37.750" v="36034"/>
          <ac:spMkLst>
            <pc:docMk/>
            <pc:sldMk cId="2573198710" sldId="380"/>
            <ac:spMk id="86" creationId="{051D3529-47A6-2403-A465-D0CABC596C2E}"/>
          </ac:spMkLst>
        </pc:spChg>
        <pc:spChg chg="add mod">
          <ac:chgData name="ODL_User 1639903" userId="beaadaaf-4bcd-40b4-ac42-0636097ee0f4" providerId="ADAL" clId="{CD9C2353-0229-40E4-A9FC-9C41538FA32E}" dt="2025-06-15T11:03:48.337" v="36039"/>
          <ac:spMkLst>
            <pc:docMk/>
            <pc:sldMk cId="2573198710" sldId="380"/>
            <ac:spMk id="87" creationId="{E0AABB35-F228-051D-12EB-627D5DF2767D}"/>
          </ac:spMkLst>
        </pc:spChg>
        <pc:grpChg chg="add del mod topLvl">
          <ac:chgData name="ODL_User 1639903" userId="beaadaaf-4bcd-40b4-ac42-0636097ee0f4" providerId="ADAL" clId="{CD9C2353-0229-40E4-A9FC-9C41538FA32E}" dt="2025-06-17T07:17:47.247" v="42329" actId="478"/>
          <ac:grpSpMkLst>
            <pc:docMk/>
            <pc:sldMk cId="2573198710" sldId="380"/>
            <ac:grpSpMk id="19" creationId="{25F16275-39FF-8CDD-E1AB-ABD3D2E26CD8}"/>
          </ac:grpSpMkLst>
        </pc:grpChg>
        <pc:grpChg chg="mod">
          <ac:chgData name="ODL_User 1639903" userId="beaadaaf-4bcd-40b4-ac42-0636097ee0f4" providerId="ADAL" clId="{CD9C2353-0229-40E4-A9FC-9C41538FA32E}" dt="2025-06-15T15:48:56.130" v="36250" actId="165"/>
          <ac:grpSpMkLst>
            <pc:docMk/>
            <pc:sldMk cId="2573198710" sldId="380"/>
            <ac:grpSpMk id="22" creationId="{005E5B9E-BE80-F5FF-56BF-1ACBD7B91BE7}"/>
          </ac:grpSpMkLst>
        </pc:grpChg>
        <pc:grpChg chg="add mod">
          <ac:chgData name="ODL_User 1639903" userId="beaadaaf-4bcd-40b4-ac42-0636097ee0f4" providerId="ADAL" clId="{CD9C2353-0229-40E4-A9FC-9C41538FA32E}" dt="2025-06-15T10:47:02.750" v="35276" actId="1076"/>
          <ac:grpSpMkLst>
            <pc:docMk/>
            <pc:sldMk cId="2573198710" sldId="380"/>
            <ac:grpSpMk id="27" creationId="{0B47C7A3-D039-FE71-2CED-85F00381C10A}"/>
          </ac:grpSpMkLst>
        </pc:grpChg>
        <pc:grpChg chg="add mod">
          <ac:chgData name="ODL_User 1639903" userId="beaadaaf-4bcd-40b4-ac42-0636097ee0f4" providerId="ADAL" clId="{CD9C2353-0229-40E4-A9FC-9C41538FA32E}" dt="2025-06-15T11:02:28.886" v="35768"/>
          <ac:grpSpMkLst>
            <pc:docMk/>
            <pc:sldMk cId="2573198710" sldId="380"/>
            <ac:grpSpMk id="54" creationId="{D7D75E1D-25CE-BD6E-C921-71DED767A0D9}"/>
          </ac:grpSpMkLst>
        </pc:grpChg>
        <pc:picChg chg="add mod">
          <ac:chgData name="ODL_User 1639903" userId="beaadaaf-4bcd-40b4-ac42-0636097ee0f4" providerId="ADAL" clId="{CD9C2353-0229-40E4-A9FC-9C41538FA32E}" dt="2025-06-17T07:17:46.101" v="42326"/>
          <ac:picMkLst>
            <pc:docMk/>
            <pc:sldMk cId="2573198710" sldId="380"/>
            <ac:picMk id="7" creationId="{37562564-41BD-8F05-6CF0-54C1AB700AEF}"/>
          </ac:picMkLst>
        </pc:picChg>
        <pc:picChg chg="add mod ord modCrop">
          <ac:chgData name="ODL_User 1639903" userId="beaadaaf-4bcd-40b4-ac42-0636097ee0f4" providerId="ADAL" clId="{CD9C2353-0229-40E4-A9FC-9C41538FA32E}" dt="2025-06-15T10:46:22.437" v="35180" actId="164"/>
          <ac:picMkLst>
            <pc:docMk/>
            <pc:sldMk cId="2573198710" sldId="380"/>
            <ac:picMk id="10" creationId="{8AAFC3B4-CCCF-2192-490F-BC30443C4865}"/>
          </ac:picMkLst>
        </pc:picChg>
        <pc:picChg chg="mod">
          <ac:chgData name="ODL_User 1639903" userId="beaadaaf-4bcd-40b4-ac42-0636097ee0f4" providerId="ADAL" clId="{CD9C2353-0229-40E4-A9FC-9C41538FA32E}" dt="2025-06-15T11:02:28.886" v="35768"/>
          <ac:picMkLst>
            <pc:docMk/>
            <pc:sldMk cId="2573198710" sldId="380"/>
            <ac:picMk id="57" creationId="{BC6001C4-012C-2EA7-E207-6F2FC09C074A}"/>
          </ac:picMkLst>
        </pc:picChg>
        <pc:picChg chg="mod">
          <ac:chgData name="ODL_User 1639903" userId="beaadaaf-4bcd-40b4-ac42-0636097ee0f4" providerId="ADAL" clId="{CD9C2353-0229-40E4-A9FC-9C41538FA32E}" dt="2025-06-15T11:02:28.886" v="35768"/>
          <ac:picMkLst>
            <pc:docMk/>
            <pc:sldMk cId="2573198710" sldId="380"/>
            <ac:picMk id="59" creationId="{6025241D-CBEE-2C23-5DC0-7B924AE60538}"/>
          </ac:picMkLst>
        </pc:picChg>
        <pc:picChg chg="mod">
          <ac:chgData name="ODL_User 1639903" userId="beaadaaf-4bcd-40b4-ac42-0636097ee0f4" providerId="ADAL" clId="{CD9C2353-0229-40E4-A9FC-9C41538FA32E}" dt="2025-06-15T11:02:28.886" v="35768"/>
          <ac:picMkLst>
            <pc:docMk/>
            <pc:sldMk cId="2573198710" sldId="380"/>
            <ac:picMk id="60" creationId="{149FDBD2-DA9C-33F5-6995-D549A2F4A02D}"/>
          </ac:picMkLst>
        </pc:picChg>
        <pc:picChg chg="add mod">
          <ac:chgData name="ODL_User 1639903" userId="beaadaaf-4bcd-40b4-ac42-0636097ee0f4" providerId="ADAL" clId="{CD9C2353-0229-40E4-A9FC-9C41538FA32E}" dt="2025-06-15T11:02:48.954" v="35939" actId="1037"/>
          <ac:picMkLst>
            <pc:docMk/>
            <pc:sldMk cId="2573198710" sldId="380"/>
            <ac:picMk id="63" creationId="{D900ACA0-2290-1D96-EF25-BEFA732055FB}"/>
          </ac:picMkLst>
        </pc:picChg>
        <pc:picChg chg="add mod">
          <ac:chgData name="ODL_User 1639903" userId="beaadaaf-4bcd-40b4-ac42-0636097ee0f4" providerId="ADAL" clId="{CD9C2353-0229-40E4-A9FC-9C41538FA32E}" dt="2025-06-15T11:03:12.254" v="36030" actId="1038"/>
          <ac:picMkLst>
            <pc:docMk/>
            <pc:sldMk cId="2573198710" sldId="380"/>
            <ac:picMk id="64" creationId="{9D2AF1B9-D4D4-F461-2F1A-67322987A4BA}"/>
          </ac:picMkLst>
        </pc:picChg>
        <pc:cxnChg chg="add mod">
          <ac:chgData name="ODL_User 1639903" userId="beaadaaf-4bcd-40b4-ac42-0636097ee0f4" providerId="ADAL" clId="{CD9C2353-0229-40E4-A9FC-9C41538FA32E}" dt="2025-06-15T11:03:48.337" v="36039"/>
          <ac:cxnSpMkLst>
            <pc:docMk/>
            <pc:sldMk cId="2573198710" sldId="380"/>
            <ac:cxnSpMk id="88" creationId="{9616B3AC-425B-D82A-586E-2A52F5EA0AFA}"/>
          </ac:cxnSpMkLst>
        </pc:cxnChg>
      </pc:sldChg>
      <pc:sldChg chg="addSp delSp modSp add mod delAnim modAnim">
        <pc:chgData name="ODL_User 1639903" userId="beaadaaf-4bcd-40b4-ac42-0636097ee0f4" providerId="ADAL" clId="{CD9C2353-0229-40E4-A9FC-9C41538FA32E}" dt="2025-06-15T15:49:55.132" v="36455" actId="1037"/>
        <pc:sldMkLst>
          <pc:docMk/>
          <pc:sldMk cId="666686072" sldId="381"/>
        </pc:sldMkLst>
        <pc:spChg chg="add mod">
          <ac:chgData name="ODL_User 1639903" userId="beaadaaf-4bcd-40b4-ac42-0636097ee0f4" providerId="ADAL" clId="{CD9C2353-0229-40E4-A9FC-9C41538FA32E}" dt="2025-06-15T15:49:43.621" v="36369" actId="1037"/>
          <ac:spMkLst>
            <pc:docMk/>
            <pc:sldMk cId="666686072" sldId="381"/>
            <ac:spMk id="3" creationId="{8FC3AB77-8AF7-5435-4C53-B65E0D00C8DF}"/>
          </ac:spMkLst>
        </pc:spChg>
        <pc:spChg chg="add mod">
          <ac:chgData name="ODL_User 1639903" userId="beaadaaf-4bcd-40b4-ac42-0636097ee0f4" providerId="ADAL" clId="{CD9C2353-0229-40E4-A9FC-9C41538FA32E}" dt="2025-06-15T15:49:55.132" v="36455" actId="1037"/>
          <ac:spMkLst>
            <pc:docMk/>
            <pc:sldMk cId="666686072" sldId="381"/>
            <ac:spMk id="7" creationId="{76C29552-BC6F-EFD9-1953-75733A120000}"/>
          </ac:spMkLst>
        </pc:spChg>
        <pc:spChg chg="mod topLvl">
          <ac:chgData name="ODL_User 1639903" userId="beaadaaf-4bcd-40b4-ac42-0636097ee0f4" providerId="ADAL" clId="{CD9C2353-0229-40E4-A9FC-9C41538FA32E}" dt="2025-06-15T15:48:59.641" v="36251" actId="165"/>
          <ac:spMkLst>
            <pc:docMk/>
            <pc:sldMk cId="666686072" sldId="381"/>
            <ac:spMk id="14" creationId="{91639B9B-EA9D-4F12-2AEA-DC477C49196F}"/>
          </ac:spMkLst>
        </pc:spChg>
        <pc:spChg chg="mod topLvl">
          <ac:chgData name="ODL_User 1639903" userId="beaadaaf-4bcd-40b4-ac42-0636097ee0f4" providerId="ADAL" clId="{CD9C2353-0229-40E4-A9FC-9C41538FA32E}" dt="2025-06-15T15:48:59.641" v="36251" actId="165"/>
          <ac:spMkLst>
            <pc:docMk/>
            <pc:sldMk cId="666686072" sldId="381"/>
            <ac:spMk id="15" creationId="{00B36552-9F2B-B6FA-42DF-A3B2CCFA3DA0}"/>
          </ac:spMkLst>
        </pc:spChg>
        <pc:spChg chg="mod topLvl">
          <ac:chgData name="ODL_User 1639903" userId="beaadaaf-4bcd-40b4-ac42-0636097ee0f4" providerId="ADAL" clId="{CD9C2353-0229-40E4-A9FC-9C41538FA32E}" dt="2025-06-15T15:48:59.641" v="36251" actId="165"/>
          <ac:spMkLst>
            <pc:docMk/>
            <pc:sldMk cId="666686072" sldId="381"/>
            <ac:spMk id="16" creationId="{2977DA51-6642-3261-8E08-FCFEB2A210A0}"/>
          </ac:spMkLst>
        </pc:spChg>
        <pc:spChg chg="mod topLvl">
          <ac:chgData name="ODL_User 1639903" userId="beaadaaf-4bcd-40b4-ac42-0636097ee0f4" providerId="ADAL" clId="{CD9C2353-0229-40E4-A9FC-9C41538FA32E}" dt="2025-06-15T15:48:59.641" v="36251" actId="165"/>
          <ac:spMkLst>
            <pc:docMk/>
            <pc:sldMk cId="666686072" sldId="381"/>
            <ac:spMk id="20" creationId="{67A6C1D8-F91A-615F-66F9-9F7B9C167D01}"/>
          </ac:spMkLst>
        </pc:spChg>
        <pc:spChg chg="mod">
          <ac:chgData name="ODL_User 1639903" userId="beaadaaf-4bcd-40b4-ac42-0636097ee0f4" providerId="ADAL" clId="{CD9C2353-0229-40E4-A9FC-9C41538FA32E}" dt="2025-06-15T15:48:59.641" v="36251" actId="165"/>
          <ac:spMkLst>
            <pc:docMk/>
            <pc:sldMk cId="666686072" sldId="381"/>
            <ac:spMk id="21" creationId="{B6538FF4-C0FA-3681-58D2-F7852B8FB0A6}"/>
          </ac:spMkLst>
        </pc:spChg>
        <pc:spChg chg="mod">
          <ac:chgData name="ODL_User 1639903" userId="beaadaaf-4bcd-40b4-ac42-0636097ee0f4" providerId="ADAL" clId="{CD9C2353-0229-40E4-A9FC-9C41538FA32E}" dt="2025-06-15T15:48:59.641" v="36251" actId="165"/>
          <ac:spMkLst>
            <pc:docMk/>
            <pc:sldMk cId="666686072" sldId="381"/>
            <ac:spMk id="23" creationId="{D07B11E3-0A21-AF62-5A77-81B5DC7B6C60}"/>
          </ac:spMkLst>
        </pc:spChg>
        <pc:spChg chg="mod">
          <ac:chgData name="ODL_User 1639903" userId="beaadaaf-4bcd-40b4-ac42-0636097ee0f4" providerId="ADAL" clId="{CD9C2353-0229-40E4-A9FC-9C41538FA32E}" dt="2025-06-15T15:48:59.641" v="36251" actId="165"/>
          <ac:spMkLst>
            <pc:docMk/>
            <pc:sldMk cId="666686072" sldId="381"/>
            <ac:spMk id="25" creationId="{6FD49D03-588E-DBF3-D1ED-A77E441A461F}"/>
          </ac:spMkLst>
        </pc:spChg>
        <pc:spChg chg="add mod">
          <ac:chgData name="ODL_User 1639903" userId="beaadaaf-4bcd-40b4-ac42-0636097ee0f4" providerId="ADAL" clId="{CD9C2353-0229-40E4-A9FC-9C41538FA32E}" dt="2025-06-15T11:02:09.394" v="35581" actId="164"/>
          <ac:spMkLst>
            <pc:docMk/>
            <pc:sldMk cId="666686072" sldId="381"/>
            <ac:spMk id="67" creationId="{DC1DB47C-1431-3FD8-32A1-67D62D3DB449}"/>
          </ac:spMkLst>
        </pc:spChg>
        <pc:spChg chg="mod">
          <ac:chgData name="ODL_User 1639903" userId="beaadaaf-4bcd-40b4-ac42-0636097ee0f4" providerId="ADAL" clId="{CD9C2353-0229-40E4-A9FC-9C41538FA32E}" dt="2025-06-15T11:03:42.327" v="36038"/>
          <ac:spMkLst>
            <pc:docMk/>
            <pc:sldMk cId="666686072" sldId="381"/>
            <ac:spMk id="82" creationId="{4ACB33D6-F56A-079E-97F3-FF0E8D9B7995}"/>
          </ac:spMkLst>
        </pc:spChg>
        <pc:spChg chg="mod">
          <ac:chgData name="ODL_User 1639903" userId="beaadaaf-4bcd-40b4-ac42-0636097ee0f4" providerId="ADAL" clId="{CD9C2353-0229-40E4-A9FC-9C41538FA32E}" dt="2025-06-15T11:03:42.327" v="36038"/>
          <ac:spMkLst>
            <pc:docMk/>
            <pc:sldMk cId="666686072" sldId="381"/>
            <ac:spMk id="92" creationId="{BFD8E3FA-C231-1761-3209-CE0D0EA33288}"/>
          </ac:spMkLst>
        </pc:spChg>
        <pc:spChg chg="mod">
          <ac:chgData name="ODL_User 1639903" userId="beaadaaf-4bcd-40b4-ac42-0636097ee0f4" providerId="ADAL" clId="{CD9C2353-0229-40E4-A9FC-9C41538FA32E}" dt="2025-06-15T11:03:42.327" v="36038"/>
          <ac:spMkLst>
            <pc:docMk/>
            <pc:sldMk cId="666686072" sldId="381"/>
            <ac:spMk id="93" creationId="{74F16C21-79CB-C721-C164-47404281AC94}"/>
          </ac:spMkLst>
        </pc:spChg>
        <pc:spChg chg="mod">
          <ac:chgData name="ODL_User 1639903" userId="beaadaaf-4bcd-40b4-ac42-0636097ee0f4" providerId="ADAL" clId="{CD9C2353-0229-40E4-A9FC-9C41538FA32E}" dt="2025-06-15T11:03:42.327" v="36038"/>
          <ac:spMkLst>
            <pc:docMk/>
            <pc:sldMk cId="666686072" sldId="381"/>
            <ac:spMk id="94" creationId="{106C6D96-3D0A-8E36-024C-900D4D32C42E}"/>
          </ac:spMkLst>
        </pc:spChg>
        <pc:spChg chg="mod">
          <ac:chgData name="ODL_User 1639903" userId="beaadaaf-4bcd-40b4-ac42-0636097ee0f4" providerId="ADAL" clId="{CD9C2353-0229-40E4-A9FC-9C41538FA32E}" dt="2025-06-15T11:03:42.327" v="36038"/>
          <ac:spMkLst>
            <pc:docMk/>
            <pc:sldMk cId="666686072" sldId="381"/>
            <ac:spMk id="95" creationId="{1A6C68F4-DDE9-E5DA-E89B-61E71F008DDB}"/>
          </ac:spMkLst>
        </pc:spChg>
        <pc:spChg chg="mod">
          <ac:chgData name="ODL_User 1639903" userId="beaadaaf-4bcd-40b4-ac42-0636097ee0f4" providerId="ADAL" clId="{CD9C2353-0229-40E4-A9FC-9C41538FA32E}" dt="2025-06-15T11:03:42.327" v="36038"/>
          <ac:spMkLst>
            <pc:docMk/>
            <pc:sldMk cId="666686072" sldId="381"/>
            <ac:spMk id="96" creationId="{0CC06EB5-48F6-1522-566D-55D75EDC3E9D}"/>
          </ac:spMkLst>
        </pc:spChg>
        <pc:spChg chg="mod">
          <ac:chgData name="ODL_User 1639903" userId="beaadaaf-4bcd-40b4-ac42-0636097ee0f4" providerId="ADAL" clId="{CD9C2353-0229-40E4-A9FC-9C41538FA32E}" dt="2025-06-15T11:03:42.327" v="36038"/>
          <ac:spMkLst>
            <pc:docMk/>
            <pc:sldMk cId="666686072" sldId="381"/>
            <ac:spMk id="97" creationId="{5CFCA8FE-06AA-AAB1-24F4-28C4BD6CF9FD}"/>
          </ac:spMkLst>
        </pc:spChg>
        <pc:spChg chg="mod">
          <ac:chgData name="ODL_User 1639903" userId="beaadaaf-4bcd-40b4-ac42-0636097ee0f4" providerId="ADAL" clId="{CD9C2353-0229-40E4-A9FC-9C41538FA32E}" dt="2025-06-15T11:03:42.327" v="36038"/>
          <ac:spMkLst>
            <pc:docMk/>
            <pc:sldMk cId="666686072" sldId="381"/>
            <ac:spMk id="98" creationId="{930F792D-7B9F-7BB8-ED10-2FDC2CADCA8D}"/>
          </ac:spMkLst>
        </pc:spChg>
        <pc:spChg chg="mod">
          <ac:chgData name="ODL_User 1639903" userId="beaadaaf-4bcd-40b4-ac42-0636097ee0f4" providerId="ADAL" clId="{CD9C2353-0229-40E4-A9FC-9C41538FA32E}" dt="2025-06-15T11:03:42.327" v="36038"/>
          <ac:spMkLst>
            <pc:docMk/>
            <pc:sldMk cId="666686072" sldId="381"/>
            <ac:spMk id="99" creationId="{A9EF2BE2-4741-A4C4-A2DF-1CF740FA980C}"/>
          </ac:spMkLst>
        </pc:spChg>
        <pc:spChg chg="mod">
          <ac:chgData name="ODL_User 1639903" userId="beaadaaf-4bcd-40b4-ac42-0636097ee0f4" providerId="ADAL" clId="{CD9C2353-0229-40E4-A9FC-9C41538FA32E}" dt="2025-06-15T11:03:42.327" v="36038"/>
          <ac:spMkLst>
            <pc:docMk/>
            <pc:sldMk cId="666686072" sldId="381"/>
            <ac:spMk id="101" creationId="{DAD07738-64C4-33D6-D29A-1E691C3E95EA}"/>
          </ac:spMkLst>
        </pc:spChg>
        <pc:spChg chg="mod">
          <ac:chgData name="ODL_User 1639903" userId="beaadaaf-4bcd-40b4-ac42-0636097ee0f4" providerId="ADAL" clId="{CD9C2353-0229-40E4-A9FC-9C41538FA32E}" dt="2025-06-15T11:04:32.259" v="36045"/>
          <ac:spMkLst>
            <pc:docMk/>
            <pc:sldMk cId="666686072" sldId="381"/>
            <ac:spMk id="107" creationId="{C906D0D1-636F-EDA1-2408-2D0854E6942E}"/>
          </ac:spMkLst>
        </pc:spChg>
        <pc:grpChg chg="mod topLvl">
          <ac:chgData name="ODL_User 1639903" userId="beaadaaf-4bcd-40b4-ac42-0636097ee0f4" providerId="ADAL" clId="{CD9C2353-0229-40E4-A9FC-9C41538FA32E}" dt="2025-06-15T15:48:59.641" v="36251" actId="165"/>
          <ac:grpSpMkLst>
            <pc:docMk/>
            <pc:sldMk cId="666686072" sldId="381"/>
            <ac:grpSpMk id="19" creationId="{98837C3C-9D4D-61A2-67C8-BE8144EDBC79}"/>
          </ac:grpSpMkLst>
        </pc:grpChg>
        <pc:grpChg chg="mod">
          <ac:chgData name="ODL_User 1639903" userId="beaadaaf-4bcd-40b4-ac42-0636097ee0f4" providerId="ADAL" clId="{CD9C2353-0229-40E4-A9FC-9C41538FA32E}" dt="2025-06-15T15:48:59.641" v="36251" actId="165"/>
          <ac:grpSpMkLst>
            <pc:docMk/>
            <pc:sldMk cId="666686072" sldId="381"/>
            <ac:grpSpMk id="22" creationId="{39201AEA-5BBF-6295-BCCB-C251EA5A14D8}"/>
          </ac:grpSpMkLst>
        </pc:grpChg>
        <pc:grpChg chg="add mod">
          <ac:chgData name="ODL_User 1639903" userId="beaadaaf-4bcd-40b4-ac42-0636097ee0f4" providerId="ADAL" clId="{CD9C2353-0229-40E4-A9FC-9C41538FA32E}" dt="2025-06-15T11:02:27.120" v="35767" actId="1038"/>
          <ac:grpSpMkLst>
            <pc:docMk/>
            <pc:sldMk cId="666686072" sldId="381"/>
            <ac:grpSpMk id="80" creationId="{10341D87-146B-5347-4239-2F58101A861B}"/>
          </ac:grpSpMkLst>
        </pc:grpChg>
        <pc:grpChg chg="add mod ord">
          <ac:chgData name="ODL_User 1639903" userId="beaadaaf-4bcd-40b4-ac42-0636097ee0f4" providerId="ADAL" clId="{CD9C2353-0229-40E4-A9FC-9C41538FA32E}" dt="2025-06-15T11:04:53.746" v="36062" actId="171"/>
          <ac:grpSpMkLst>
            <pc:docMk/>
            <pc:sldMk cId="666686072" sldId="381"/>
            <ac:grpSpMk id="105" creationId="{BD3F5BAE-77E1-C705-A736-EE2586AF0D3D}"/>
          </ac:grpSpMkLst>
        </pc:grpChg>
        <pc:picChg chg="add mod ord modCrop">
          <ac:chgData name="ODL_User 1639903" userId="beaadaaf-4bcd-40b4-ac42-0636097ee0f4" providerId="ADAL" clId="{CD9C2353-0229-40E4-A9FC-9C41538FA32E}" dt="2025-06-15T11:02:09.394" v="35581" actId="164"/>
          <ac:picMkLst>
            <pc:docMk/>
            <pc:sldMk cId="666686072" sldId="381"/>
            <ac:picMk id="59" creationId="{F1976FD5-7981-9983-F913-F8938E1D0E6E}"/>
          </ac:picMkLst>
        </pc:picChg>
        <pc:picChg chg="add mod modCrop">
          <ac:chgData name="ODL_User 1639903" userId="beaadaaf-4bcd-40b4-ac42-0636097ee0f4" providerId="ADAL" clId="{CD9C2353-0229-40E4-A9FC-9C41538FA32E}" dt="2025-06-15T11:02:09.394" v="35581" actId="164"/>
          <ac:picMkLst>
            <pc:docMk/>
            <pc:sldMk cId="666686072" sldId="381"/>
            <ac:picMk id="63" creationId="{67DE7307-9A71-F42B-6171-7F1F5E74C09A}"/>
          </ac:picMkLst>
        </pc:picChg>
        <pc:picChg chg="add mod ord">
          <ac:chgData name="ODL_User 1639903" userId="beaadaaf-4bcd-40b4-ac42-0636097ee0f4" providerId="ADAL" clId="{CD9C2353-0229-40E4-A9FC-9C41538FA32E}" dt="2025-06-15T11:02:09.394" v="35581" actId="164"/>
          <ac:picMkLst>
            <pc:docMk/>
            <pc:sldMk cId="666686072" sldId="381"/>
            <ac:picMk id="66" creationId="{2F448435-C3F8-BC53-30DD-A65080D10B79}"/>
          </ac:picMkLst>
        </pc:picChg>
        <pc:picChg chg="add mod">
          <ac:chgData name="ODL_User 1639903" userId="beaadaaf-4bcd-40b4-ac42-0636097ee0f4" providerId="ADAL" clId="{CD9C2353-0229-40E4-A9FC-9C41538FA32E}" dt="2025-06-15T11:01:21.407" v="35576" actId="208"/>
          <ac:picMkLst>
            <pc:docMk/>
            <pc:sldMk cId="666686072" sldId="381"/>
            <ac:picMk id="78" creationId="{58AD6677-53A8-964D-6C76-3ED781DB0D4E}"/>
          </ac:picMkLst>
        </pc:picChg>
        <pc:picChg chg="add mod">
          <ac:chgData name="ODL_User 1639903" userId="beaadaaf-4bcd-40b4-ac42-0636097ee0f4" providerId="ADAL" clId="{CD9C2353-0229-40E4-A9FC-9C41538FA32E}" dt="2025-06-15T11:03:04.110" v="35982" actId="1038"/>
          <ac:picMkLst>
            <pc:docMk/>
            <pc:sldMk cId="666686072" sldId="381"/>
            <ac:picMk id="79" creationId="{CE514894-1389-8B54-02C0-C86B7AC8641A}"/>
          </ac:picMkLst>
        </pc:picChg>
        <pc:picChg chg="mod">
          <ac:chgData name="ODL_User 1639903" userId="beaadaaf-4bcd-40b4-ac42-0636097ee0f4" providerId="ADAL" clId="{CD9C2353-0229-40E4-A9FC-9C41538FA32E}" dt="2025-06-15T11:04:32.259" v="36045"/>
          <ac:picMkLst>
            <pc:docMk/>
            <pc:sldMk cId="666686072" sldId="381"/>
            <ac:picMk id="106" creationId="{34D0288C-B516-5ECD-7D5D-905521A40596}"/>
          </ac:picMkLst>
        </pc:picChg>
      </pc:sldChg>
      <pc:sldChg chg="addSp delSp modSp add mod">
        <pc:chgData name="ODL_User 1639903" userId="beaadaaf-4bcd-40b4-ac42-0636097ee0f4" providerId="ADAL" clId="{CD9C2353-0229-40E4-A9FC-9C41538FA32E}" dt="2025-06-15T16:02:24.786" v="37010" actId="339"/>
        <pc:sldMkLst>
          <pc:docMk/>
          <pc:sldMk cId="2449540498" sldId="382"/>
        </pc:sldMkLst>
        <pc:spChg chg="add mod">
          <ac:chgData name="ODL_User 1639903" userId="beaadaaf-4bcd-40b4-ac42-0636097ee0f4" providerId="ADAL" clId="{CD9C2353-0229-40E4-A9FC-9C41538FA32E}" dt="2025-06-15T15:49:19.204" v="36318" actId="1036"/>
          <ac:spMkLst>
            <pc:docMk/>
            <pc:sldMk cId="2449540498" sldId="382"/>
            <ac:spMk id="10" creationId="{344D62FE-0486-D600-6604-D4C64676B69A}"/>
          </ac:spMkLst>
        </pc:spChg>
        <pc:spChg chg="add mod ord">
          <ac:chgData name="ODL_User 1639903" userId="beaadaaf-4bcd-40b4-ac42-0636097ee0f4" providerId="ADAL" clId="{CD9C2353-0229-40E4-A9FC-9C41538FA32E}" dt="2025-06-15T15:50:07.892" v="36556" actId="171"/>
          <ac:spMkLst>
            <pc:docMk/>
            <pc:sldMk cId="2449540498" sldId="382"/>
            <ac:spMk id="12" creationId="{3AB48935-D20A-E007-2C84-E6F72B3B19E0}"/>
          </ac:spMkLst>
        </pc:spChg>
        <pc:spChg chg="mod topLvl">
          <ac:chgData name="ODL_User 1639903" userId="beaadaaf-4bcd-40b4-ac42-0636097ee0f4" providerId="ADAL" clId="{CD9C2353-0229-40E4-A9FC-9C41538FA32E}" dt="2025-06-15T15:49:03.322" v="36252" actId="165"/>
          <ac:spMkLst>
            <pc:docMk/>
            <pc:sldMk cId="2449540498" sldId="382"/>
            <ac:spMk id="14" creationId="{49B41D2F-FE4F-8AEF-A4D2-99CC8AF01F6C}"/>
          </ac:spMkLst>
        </pc:spChg>
        <pc:spChg chg="mod topLvl">
          <ac:chgData name="ODL_User 1639903" userId="beaadaaf-4bcd-40b4-ac42-0636097ee0f4" providerId="ADAL" clId="{CD9C2353-0229-40E4-A9FC-9C41538FA32E}" dt="2025-06-15T15:49:03.322" v="36252" actId="165"/>
          <ac:spMkLst>
            <pc:docMk/>
            <pc:sldMk cId="2449540498" sldId="382"/>
            <ac:spMk id="15" creationId="{B40F6920-60E4-2D53-C473-932FCD4E3CEF}"/>
          </ac:spMkLst>
        </pc:spChg>
        <pc:spChg chg="mod topLvl">
          <ac:chgData name="ODL_User 1639903" userId="beaadaaf-4bcd-40b4-ac42-0636097ee0f4" providerId="ADAL" clId="{CD9C2353-0229-40E4-A9FC-9C41538FA32E}" dt="2025-06-15T15:49:03.322" v="36252" actId="165"/>
          <ac:spMkLst>
            <pc:docMk/>
            <pc:sldMk cId="2449540498" sldId="382"/>
            <ac:spMk id="16" creationId="{69A978FB-E841-4890-B39B-E90C773424DC}"/>
          </ac:spMkLst>
        </pc:spChg>
        <pc:spChg chg="mod topLvl">
          <ac:chgData name="ODL_User 1639903" userId="beaadaaf-4bcd-40b4-ac42-0636097ee0f4" providerId="ADAL" clId="{CD9C2353-0229-40E4-A9FC-9C41538FA32E}" dt="2025-06-15T15:49:06.823" v="36271" actId="1036"/>
          <ac:spMkLst>
            <pc:docMk/>
            <pc:sldMk cId="2449540498" sldId="382"/>
            <ac:spMk id="20" creationId="{D9DA9F24-F7FC-E937-819E-C51A8C285E61}"/>
          </ac:spMkLst>
        </pc:spChg>
        <pc:spChg chg="mod">
          <ac:chgData name="ODL_User 1639903" userId="beaadaaf-4bcd-40b4-ac42-0636097ee0f4" providerId="ADAL" clId="{CD9C2353-0229-40E4-A9FC-9C41538FA32E}" dt="2025-06-15T15:49:03.322" v="36252" actId="165"/>
          <ac:spMkLst>
            <pc:docMk/>
            <pc:sldMk cId="2449540498" sldId="382"/>
            <ac:spMk id="21" creationId="{CC0D0D64-A4A7-AC82-995E-CAFFD18952BA}"/>
          </ac:spMkLst>
        </pc:spChg>
        <pc:spChg chg="mod">
          <ac:chgData name="ODL_User 1639903" userId="beaadaaf-4bcd-40b4-ac42-0636097ee0f4" providerId="ADAL" clId="{CD9C2353-0229-40E4-A9FC-9C41538FA32E}" dt="2025-06-15T15:49:03.322" v="36252" actId="165"/>
          <ac:spMkLst>
            <pc:docMk/>
            <pc:sldMk cId="2449540498" sldId="382"/>
            <ac:spMk id="23" creationId="{226EE281-817C-4EAF-FCD8-939820F4CC0C}"/>
          </ac:spMkLst>
        </pc:spChg>
        <pc:spChg chg="mod">
          <ac:chgData name="ODL_User 1639903" userId="beaadaaf-4bcd-40b4-ac42-0636097ee0f4" providerId="ADAL" clId="{CD9C2353-0229-40E4-A9FC-9C41538FA32E}" dt="2025-06-15T15:49:03.322" v="36252" actId="165"/>
          <ac:spMkLst>
            <pc:docMk/>
            <pc:sldMk cId="2449540498" sldId="382"/>
            <ac:spMk id="25" creationId="{D504AC00-C700-99C0-8AB4-54A8BD924922}"/>
          </ac:spMkLst>
        </pc:spChg>
        <pc:spChg chg="mod">
          <ac:chgData name="ODL_User 1639903" userId="beaadaaf-4bcd-40b4-ac42-0636097ee0f4" providerId="ADAL" clId="{CD9C2353-0229-40E4-A9FC-9C41538FA32E}" dt="2025-06-15T15:47:21.332" v="36152" actId="20577"/>
          <ac:spMkLst>
            <pc:docMk/>
            <pc:sldMk cId="2449540498" sldId="382"/>
            <ac:spMk id="28" creationId="{D76F7C61-3234-8E38-0E47-788356466B9A}"/>
          </ac:spMkLst>
        </pc:spChg>
        <pc:spChg chg="mod">
          <ac:chgData name="ODL_User 1639903" userId="beaadaaf-4bcd-40b4-ac42-0636097ee0f4" providerId="ADAL" clId="{CD9C2353-0229-40E4-A9FC-9C41538FA32E}" dt="2025-06-15T16:00:20.530" v="36997" actId="1035"/>
          <ac:spMkLst>
            <pc:docMk/>
            <pc:sldMk cId="2449540498" sldId="382"/>
            <ac:spMk id="30" creationId="{1A49EAA8-0338-252B-EE0A-530728F4E9D5}"/>
          </ac:spMkLst>
        </pc:spChg>
        <pc:spChg chg="mod">
          <ac:chgData name="ODL_User 1639903" userId="beaadaaf-4bcd-40b4-ac42-0636097ee0f4" providerId="ADAL" clId="{CD9C2353-0229-40E4-A9FC-9C41538FA32E}" dt="2025-06-15T15:59:55.491" v="36981" actId="207"/>
          <ac:spMkLst>
            <pc:docMk/>
            <pc:sldMk cId="2449540498" sldId="382"/>
            <ac:spMk id="32" creationId="{BD3C4AF0-C9D5-7AD6-2446-DF914B07000B}"/>
          </ac:spMkLst>
        </pc:spChg>
        <pc:spChg chg="mod">
          <ac:chgData name="ODL_User 1639903" userId="beaadaaf-4bcd-40b4-ac42-0636097ee0f4" providerId="ADAL" clId="{CD9C2353-0229-40E4-A9FC-9C41538FA32E}" dt="2025-06-15T16:00:13.871" v="36991" actId="404"/>
          <ac:spMkLst>
            <pc:docMk/>
            <pc:sldMk cId="2449540498" sldId="382"/>
            <ac:spMk id="33" creationId="{ECD74F11-9388-4096-3F60-019AF00AF4E4}"/>
          </ac:spMkLst>
        </pc:spChg>
        <pc:grpChg chg="mod topLvl">
          <ac:chgData name="ODL_User 1639903" userId="beaadaaf-4bcd-40b4-ac42-0636097ee0f4" providerId="ADAL" clId="{CD9C2353-0229-40E4-A9FC-9C41538FA32E}" dt="2025-06-15T15:49:03.322" v="36252" actId="165"/>
          <ac:grpSpMkLst>
            <pc:docMk/>
            <pc:sldMk cId="2449540498" sldId="382"/>
            <ac:grpSpMk id="19" creationId="{CC276015-8030-260C-20D5-6D262C1EAD9E}"/>
          </ac:grpSpMkLst>
        </pc:grpChg>
        <pc:grpChg chg="mod">
          <ac:chgData name="ODL_User 1639903" userId="beaadaaf-4bcd-40b4-ac42-0636097ee0f4" providerId="ADAL" clId="{CD9C2353-0229-40E4-A9FC-9C41538FA32E}" dt="2025-06-15T15:49:03.322" v="36252" actId="165"/>
          <ac:grpSpMkLst>
            <pc:docMk/>
            <pc:sldMk cId="2449540498" sldId="382"/>
            <ac:grpSpMk id="22" creationId="{E7CE41C0-4CE5-714E-9A78-46DF2A274369}"/>
          </ac:grpSpMkLst>
        </pc:grpChg>
        <pc:grpChg chg="add mod">
          <ac:chgData name="ODL_User 1639903" userId="beaadaaf-4bcd-40b4-ac42-0636097ee0f4" providerId="ADAL" clId="{CD9C2353-0229-40E4-A9FC-9C41538FA32E}" dt="2025-06-15T16:02:24.786" v="37010" actId="339"/>
          <ac:grpSpMkLst>
            <pc:docMk/>
            <pc:sldMk cId="2449540498" sldId="382"/>
            <ac:grpSpMk id="27" creationId="{48DEE1CA-99E2-29B9-18C6-62AFC272716A}"/>
          </ac:grpSpMkLst>
        </pc:grpChg>
        <pc:grpChg chg="mod">
          <ac:chgData name="ODL_User 1639903" userId="beaadaaf-4bcd-40b4-ac42-0636097ee0f4" providerId="ADAL" clId="{CD9C2353-0229-40E4-A9FC-9C41538FA32E}" dt="2025-06-15T15:50:28.245" v="36637" actId="1038"/>
          <ac:grpSpMkLst>
            <pc:docMk/>
            <pc:sldMk cId="2449540498" sldId="382"/>
            <ac:grpSpMk id="80" creationId="{28C3445F-A884-9EBE-BA53-6769D35364D6}"/>
          </ac:grpSpMkLst>
        </pc:grpChg>
        <pc:picChg chg="mod">
          <ac:chgData name="ODL_User 1639903" userId="beaadaaf-4bcd-40b4-ac42-0636097ee0f4" providerId="ADAL" clId="{CD9C2353-0229-40E4-A9FC-9C41538FA32E}" dt="2025-06-15T15:50:37.175" v="36793" actId="1037"/>
          <ac:picMkLst>
            <pc:docMk/>
            <pc:sldMk cId="2449540498" sldId="382"/>
            <ac:picMk id="78" creationId="{9B07F995-22DE-709F-7C11-D196178515BA}"/>
          </ac:picMkLst>
        </pc:picChg>
        <pc:picChg chg="mod">
          <ac:chgData name="ODL_User 1639903" userId="beaadaaf-4bcd-40b4-ac42-0636097ee0f4" providerId="ADAL" clId="{CD9C2353-0229-40E4-A9FC-9C41538FA32E}" dt="2025-06-15T15:50:28.245" v="36637" actId="1038"/>
          <ac:picMkLst>
            <pc:docMk/>
            <pc:sldMk cId="2449540498" sldId="382"/>
            <ac:picMk id="79" creationId="{181ED428-B6F2-4EA6-52CA-DDA6BE7EE115}"/>
          </ac:picMkLst>
        </pc:picChg>
        <pc:picChg chg="add mod">
          <ac:chgData name="ODL_User 1639903" userId="beaadaaf-4bcd-40b4-ac42-0636097ee0f4" providerId="ADAL" clId="{CD9C2353-0229-40E4-A9FC-9C41538FA32E}" dt="2025-06-15T16:01:27.818" v="37001" actId="14100"/>
          <ac:picMkLst>
            <pc:docMk/>
            <pc:sldMk cId="2449540498" sldId="382"/>
            <ac:picMk id="1028" creationId="{7F4A3BF4-C2BB-D055-DE77-E465C3643D8E}"/>
          </ac:picMkLst>
        </pc:picChg>
      </pc:sldChg>
      <pc:sldChg chg="addSp delSp modSp add mod modTransition">
        <pc:chgData name="ODL_User 1639903" userId="beaadaaf-4bcd-40b4-ac42-0636097ee0f4" providerId="ADAL" clId="{CD9C2353-0229-40E4-A9FC-9C41538FA32E}" dt="2025-06-15T16:18:30.452" v="37860" actId="1037"/>
        <pc:sldMkLst>
          <pc:docMk/>
          <pc:sldMk cId="1971602846" sldId="383"/>
        </pc:sldMkLst>
        <pc:spChg chg="mod">
          <ac:chgData name="ODL_User 1639903" userId="beaadaaf-4bcd-40b4-ac42-0636097ee0f4" providerId="ADAL" clId="{CD9C2353-0229-40E4-A9FC-9C41538FA32E}" dt="2025-06-15T16:03:49.729" v="37021" actId="1076"/>
          <ac:spMkLst>
            <pc:docMk/>
            <pc:sldMk cId="1971602846" sldId="383"/>
            <ac:spMk id="2" creationId="{E114C0BA-DDD4-633C-7867-C34D90E01357}"/>
          </ac:spMkLst>
        </pc:spChg>
        <pc:spChg chg="add mod">
          <ac:chgData name="ODL_User 1639903" userId="beaadaaf-4bcd-40b4-ac42-0636097ee0f4" providerId="ADAL" clId="{CD9C2353-0229-40E4-A9FC-9C41538FA32E}" dt="2025-06-15T16:12:00.244" v="37472" actId="1076"/>
          <ac:spMkLst>
            <pc:docMk/>
            <pc:sldMk cId="1971602846" sldId="383"/>
            <ac:spMk id="3" creationId="{5DC7D288-E7A3-2DC7-C756-2DAB4CE40B32}"/>
          </ac:spMkLst>
        </pc:spChg>
        <pc:spChg chg="add mod">
          <ac:chgData name="ODL_User 1639903" userId="beaadaaf-4bcd-40b4-ac42-0636097ee0f4" providerId="ADAL" clId="{CD9C2353-0229-40E4-A9FC-9C41538FA32E}" dt="2025-06-15T16:12:00.244" v="37472" actId="1076"/>
          <ac:spMkLst>
            <pc:docMk/>
            <pc:sldMk cId="1971602846" sldId="383"/>
            <ac:spMk id="4" creationId="{B0349734-0153-D633-8EAE-727A380D3873}"/>
          </ac:spMkLst>
        </pc:spChg>
        <pc:spChg chg="add mod">
          <ac:chgData name="ODL_User 1639903" userId="beaadaaf-4bcd-40b4-ac42-0636097ee0f4" providerId="ADAL" clId="{CD9C2353-0229-40E4-A9FC-9C41538FA32E}" dt="2025-06-15T16:12:00.244" v="37472" actId="1076"/>
          <ac:spMkLst>
            <pc:docMk/>
            <pc:sldMk cId="1971602846" sldId="383"/>
            <ac:spMk id="5" creationId="{AF579A3A-A974-4344-E693-611589ABC36A}"/>
          </ac:spMkLst>
        </pc:spChg>
        <pc:spChg chg="add mod">
          <ac:chgData name="ODL_User 1639903" userId="beaadaaf-4bcd-40b4-ac42-0636097ee0f4" providerId="ADAL" clId="{CD9C2353-0229-40E4-A9FC-9C41538FA32E}" dt="2025-06-15T16:12:00.244" v="37472" actId="1076"/>
          <ac:spMkLst>
            <pc:docMk/>
            <pc:sldMk cId="1971602846" sldId="383"/>
            <ac:spMk id="7" creationId="{11BA37B0-EEF8-57E4-E9B3-7415348E1D33}"/>
          </ac:spMkLst>
        </pc:spChg>
        <pc:spChg chg="add mod">
          <ac:chgData name="ODL_User 1639903" userId="beaadaaf-4bcd-40b4-ac42-0636097ee0f4" providerId="ADAL" clId="{CD9C2353-0229-40E4-A9FC-9C41538FA32E}" dt="2025-06-15T16:12:00.244" v="37472" actId="1076"/>
          <ac:spMkLst>
            <pc:docMk/>
            <pc:sldMk cId="1971602846" sldId="383"/>
            <ac:spMk id="8" creationId="{C80671D6-B2AB-A590-5BF0-DDFDAC8EAB0C}"/>
          </ac:spMkLst>
        </pc:spChg>
        <pc:spChg chg="add mod">
          <ac:chgData name="ODL_User 1639903" userId="beaadaaf-4bcd-40b4-ac42-0636097ee0f4" providerId="ADAL" clId="{CD9C2353-0229-40E4-A9FC-9C41538FA32E}" dt="2025-06-15T16:18:30.452" v="37860" actId="1037"/>
          <ac:spMkLst>
            <pc:docMk/>
            <pc:sldMk cId="1971602846" sldId="383"/>
            <ac:spMk id="17" creationId="{795D4A93-EB39-889E-38C1-BC12F18A4B46}"/>
          </ac:spMkLst>
        </pc:spChg>
        <pc:grpChg chg="add mod">
          <ac:chgData name="ODL_User 1639903" userId="beaadaaf-4bcd-40b4-ac42-0636097ee0f4" providerId="ADAL" clId="{CD9C2353-0229-40E4-A9FC-9C41538FA32E}" dt="2025-06-15T16:09:11.413" v="37369" actId="1038"/>
          <ac:grpSpMkLst>
            <pc:docMk/>
            <pc:sldMk cId="1971602846" sldId="383"/>
            <ac:grpSpMk id="9" creationId="{690AD092-E59F-A64A-FE56-A73D94392D17}"/>
          </ac:grpSpMkLst>
        </pc:grpChg>
        <pc:grpChg chg="add mod">
          <ac:chgData name="ODL_User 1639903" userId="beaadaaf-4bcd-40b4-ac42-0636097ee0f4" providerId="ADAL" clId="{CD9C2353-0229-40E4-A9FC-9C41538FA32E}" dt="2025-06-15T16:11:46.798" v="37467" actId="164"/>
          <ac:grpSpMkLst>
            <pc:docMk/>
            <pc:sldMk cId="1971602846" sldId="383"/>
            <ac:grpSpMk id="12" creationId="{9BEB3CB9-825C-517A-AEFD-8281811C6BC0}"/>
          </ac:grpSpMkLst>
        </pc:grpChg>
        <pc:grpChg chg="add mod">
          <ac:chgData name="ODL_User 1639903" userId="beaadaaf-4bcd-40b4-ac42-0636097ee0f4" providerId="ADAL" clId="{CD9C2353-0229-40E4-A9FC-9C41538FA32E}" dt="2025-06-15T16:11:55.468" v="37470"/>
          <ac:grpSpMkLst>
            <pc:docMk/>
            <pc:sldMk cId="1971602846" sldId="383"/>
            <ac:grpSpMk id="15" creationId="{6365A41C-74E0-652A-4505-957F81DAF576}"/>
          </ac:grpSpMkLst>
        </pc:grpChg>
        <pc:picChg chg="add mod">
          <ac:chgData name="ODL_User 1639903" userId="beaadaaf-4bcd-40b4-ac42-0636097ee0f4" providerId="ADAL" clId="{CD9C2353-0229-40E4-A9FC-9C41538FA32E}" dt="2025-06-15T16:12:00.244" v="37472" actId="1076"/>
          <ac:picMkLst>
            <pc:docMk/>
            <pc:sldMk cId="1971602846" sldId="383"/>
            <ac:picMk id="14" creationId="{61393443-D8A0-6F87-8604-78801C0EEF55}"/>
          </ac:picMkLst>
        </pc:picChg>
        <pc:picChg chg="add mod">
          <ac:chgData name="ODL_User 1639903" userId="beaadaaf-4bcd-40b4-ac42-0636097ee0f4" providerId="ADAL" clId="{CD9C2353-0229-40E4-A9FC-9C41538FA32E}" dt="2025-06-15T16:15:03.638" v="37674" actId="1038"/>
          <ac:picMkLst>
            <pc:docMk/>
            <pc:sldMk cId="1971602846" sldId="383"/>
            <ac:picMk id="16" creationId="{2E928247-7C04-21E5-71BE-7DE5E051D457}"/>
          </ac:picMkLst>
        </pc:picChg>
        <pc:picChg chg="add mod">
          <ac:chgData name="ODL_User 1639903" userId="beaadaaf-4bcd-40b4-ac42-0636097ee0f4" providerId="ADAL" clId="{CD9C2353-0229-40E4-A9FC-9C41538FA32E}" dt="2025-06-15T16:12:00.244" v="37472" actId="1076"/>
          <ac:picMkLst>
            <pc:docMk/>
            <pc:sldMk cId="1971602846" sldId="383"/>
            <ac:picMk id="2050" creationId="{05A69D5E-DE37-046D-8E88-035E19B3E5FE}"/>
          </ac:picMkLst>
        </pc:picChg>
        <pc:picChg chg="add mod">
          <ac:chgData name="ODL_User 1639903" userId="beaadaaf-4bcd-40b4-ac42-0636097ee0f4" providerId="ADAL" clId="{CD9C2353-0229-40E4-A9FC-9C41538FA32E}" dt="2025-06-15T16:09:11.413" v="37369" actId="1038"/>
          <ac:picMkLst>
            <pc:docMk/>
            <pc:sldMk cId="1971602846" sldId="383"/>
            <ac:picMk id="2052" creationId="{47B5A4A6-5670-1D0E-58E4-718E066A908D}"/>
          </ac:picMkLst>
        </pc:picChg>
        <pc:picChg chg="add mod">
          <ac:chgData name="ODL_User 1639903" userId="beaadaaf-4bcd-40b4-ac42-0636097ee0f4" providerId="ADAL" clId="{CD9C2353-0229-40E4-A9FC-9C41538FA32E}" dt="2025-06-15T16:12:00.244" v="37472" actId="1076"/>
          <ac:picMkLst>
            <pc:docMk/>
            <pc:sldMk cId="1971602846" sldId="383"/>
            <ac:picMk id="2054" creationId="{34DCA5CA-83CC-8585-4DBD-7EF7A0764F46}"/>
          </ac:picMkLst>
        </pc:picChg>
        <pc:picChg chg="add mod">
          <ac:chgData name="ODL_User 1639903" userId="beaadaaf-4bcd-40b4-ac42-0636097ee0f4" providerId="ADAL" clId="{CD9C2353-0229-40E4-A9FC-9C41538FA32E}" dt="2025-06-15T16:12:00.244" v="37472" actId="1076"/>
          <ac:picMkLst>
            <pc:docMk/>
            <pc:sldMk cId="1971602846" sldId="383"/>
            <ac:picMk id="2056" creationId="{AC9DD6CC-2D68-CDB2-A175-3FAAB5D53969}"/>
          </ac:picMkLst>
        </pc:picChg>
        <pc:picChg chg="add mod">
          <ac:chgData name="ODL_User 1639903" userId="beaadaaf-4bcd-40b4-ac42-0636097ee0f4" providerId="ADAL" clId="{CD9C2353-0229-40E4-A9FC-9C41538FA32E}" dt="2025-06-15T16:11:46.798" v="37467" actId="164"/>
          <ac:picMkLst>
            <pc:docMk/>
            <pc:sldMk cId="1971602846" sldId="383"/>
            <ac:picMk id="2058" creationId="{0257B30D-A709-EDD1-AA3F-CC2BCBFB2A27}"/>
          </ac:picMkLst>
        </pc:picChg>
        <pc:picChg chg="add mod">
          <ac:chgData name="ODL_User 1639903" userId="beaadaaf-4bcd-40b4-ac42-0636097ee0f4" providerId="ADAL" clId="{CD9C2353-0229-40E4-A9FC-9C41538FA32E}" dt="2025-06-15T16:12:00.244" v="37472" actId="1076"/>
          <ac:picMkLst>
            <pc:docMk/>
            <pc:sldMk cId="1971602846" sldId="383"/>
            <ac:picMk id="2060" creationId="{81B74225-EAA3-0DB1-6F97-BFE9E9A543CB}"/>
          </ac:picMkLst>
        </pc:picChg>
        <pc:picChg chg="add mod">
          <ac:chgData name="ODL_User 1639903" userId="beaadaaf-4bcd-40b4-ac42-0636097ee0f4" providerId="ADAL" clId="{CD9C2353-0229-40E4-A9FC-9C41538FA32E}" dt="2025-06-15T16:11:46.798" v="37467" actId="164"/>
          <ac:picMkLst>
            <pc:docMk/>
            <pc:sldMk cId="1971602846" sldId="383"/>
            <ac:picMk id="2062" creationId="{089B08B4-AFDD-59A2-62B9-51F70E8F4678}"/>
          </ac:picMkLst>
        </pc:picChg>
      </pc:sldChg>
      <pc:sldChg chg="addSp modSp add mod">
        <pc:chgData name="ODL_User 1639903" userId="beaadaaf-4bcd-40b4-ac42-0636097ee0f4" providerId="ADAL" clId="{CD9C2353-0229-40E4-A9FC-9C41538FA32E}" dt="2025-06-15T16:24:16.992" v="38278"/>
        <pc:sldMkLst>
          <pc:docMk/>
          <pc:sldMk cId="1105028969" sldId="384"/>
        </pc:sldMkLst>
        <pc:spChg chg="mod">
          <ac:chgData name="ODL_User 1639903" userId="beaadaaf-4bcd-40b4-ac42-0636097ee0f4" providerId="ADAL" clId="{CD9C2353-0229-40E4-A9FC-9C41538FA32E}" dt="2025-06-15T16:23:48.117" v="38217" actId="207"/>
          <ac:spMkLst>
            <pc:docMk/>
            <pc:sldMk cId="1105028969" sldId="384"/>
            <ac:spMk id="2" creationId="{07C122DB-9D16-4CE6-CE2D-EF1570403162}"/>
          </ac:spMkLst>
        </pc:spChg>
        <pc:spChg chg="add mod">
          <ac:chgData name="ODL_User 1639903" userId="beaadaaf-4bcd-40b4-ac42-0636097ee0f4" providerId="ADAL" clId="{CD9C2353-0229-40E4-A9FC-9C41538FA32E}" dt="2025-06-15T16:18:12.395" v="37717" actId="14100"/>
          <ac:spMkLst>
            <pc:docMk/>
            <pc:sldMk cId="1105028969" sldId="384"/>
            <ac:spMk id="11" creationId="{BE272FB9-A3D6-B6EE-1682-38A631F61AE2}"/>
          </ac:spMkLst>
        </pc:spChg>
        <pc:spChg chg="add mod">
          <ac:chgData name="ODL_User 1639903" userId="beaadaaf-4bcd-40b4-ac42-0636097ee0f4" providerId="ADAL" clId="{CD9C2353-0229-40E4-A9FC-9C41538FA32E}" dt="2025-06-15T16:24:16.992" v="38278"/>
          <ac:spMkLst>
            <pc:docMk/>
            <pc:sldMk cId="1105028969" sldId="384"/>
            <ac:spMk id="16" creationId="{34F94917-996D-A84E-E870-C556FC14CAB0}"/>
          </ac:spMkLst>
        </pc:spChg>
        <pc:picChg chg="add mod">
          <ac:chgData name="ODL_User 1639903" userId="beaadaaf-4bcd-40b4-ac42-0636097ee0f4" providerId="ADAL" clId="{CD9C2353-0229-40E4-A9FC-9C41538FA32E}" dt="2025-06-15T16:14:14.570" v="37633" actId="1036"/>
          <ac:picMkLst>
            <pc:docMk/>
            <pc:sldMk cId="1105028969" sldId="384"/>
            <ac:picMk id="10" creationId="{318C1ED7-0546-EDF1-390A-272C51696E74}"/>
          </ac:picMkLst>
        </pc:picChg>
        <pc:picChg chg="add mod">
          <ac:chgData name="ODL_User 1639903" userId="beaadaaf-4bcd-40b4-ac42-0636097ee0f4" providerId="ADAL" clId="{CD9C2353-0229-40E4-A9FC-9C41538FA32E}" dt="2025-06-15T16:24:03.528" v="38277" actId="1038"/>
          <ac:picMkLst>
            <pc:docMk/>
            <pc:sldMk cId="1105028969" sldId="384"/>
            <ac:picMk id="13" creationId="{B9969AAA-C217-2FBF-0A09-9F355B309B28}"/>
          </ac:picMkLst>
        </pc:picChg>
        <pc:picChg chg="mod">
          <ac:chgData name="ODL_User 1639903" userId="beaadaaf-4bcd-40b4-ac42-0636097ee0f4" providerId="ADAL" clId="{CD9C2353-0229-40E4-A9FC-9C41538FA32E}" dt="2025-06-15T16:12:56.896" v="37543" actId="1035"/>
          <ac:picMkLst>
            <pc:docMk/>
            <pc:sldMk cId="1105028969" sldId="384"/>
            <ac:picMk id="303" creationId="{906CFA1F-2B6A-0616-0A51-61880E71334A}"/>
          </ac:picMkLst>
        </pc:picChg>
        <pc:picChg chg="mod">
          <ac:chgData name="ODL_User 1639903" userId="beaadaaf-4bcd-40b4-ac42-0636097ee0f4" providerId="ADAL" clId="{CD9C2353-0229-40E4-A9FC-9C41538FA32E}" dt="2025-06-15T16:12:56.896" v="37543" actId="1035"/>
          <ac:picMkLst>
            <pc:docMk/>
            <pc:sldMk cId="1105028969" sldId="384"/>
            <ac:picMk id="304" creationId="{CDD8F3FC-C7B2-A0D9-8FE8-5EC0CC23B3CA}"/>
          </ac:picMkLst>
        </pc:picChg>
        <pc:picChg chg="mod">
          <ac:chgData name="ODL_User 1639903" userId="beaadaaf-4bcd-40b4-ac42-0636097ee0f4" providerId="ADAL" clId="{CD9C2353-0229-40E4-A9FC-9C41538FA32E}" dt="2025-06-15T16:12:56.896" v="37543" actId="1035"/>
          <ac:picMkLst>
            <pc:docMk/>
            <pc:sldMk cId="1105028969" sldId="384"/>
            <ac:picMk id="305" creationId="{DF633726-8362-02B0-6613-8381C8F3F96E}"/>
          </ac:picMkLst>
        </pc:picChg>
      </pc:sldChg>
      <pc:sldChg chg="addSp modSp add mod">
        <pc:chgData name="ODL_User 1639903" userId="beaadaaf-4bcd-40b4-ac42-0636097ee0f4" providerId="ADAL" clId="{CD9C2353-0229-40E4-A9FC-9C41538FA32E}" dt="2025-06-15T16:37:46.367" v="39174"/>
        <pc:sldMkLst>
          <pc:docMk/>
          <pc:sldMk cId="693838584" sldId="385"/>
        </pc:sldMkLst>
        <pc:spChg chg="mod">
          <ac:chgData name="ODL_User 1639903" userId="beaadaaf-4bcd-40b4-ac42-0636097ee0f4" providerId="ADAL" clId="{CD9C2353-0229-40E4-A9FC-9C41538FA32E}" dt="2025-06-15T16:22:42.938" v="38069" actId="207"/>
          <ac:spMkLst>
            <pc:docMk/>
            <pc:sldMk cId="693838584" sldId="385"/>
            <ac:spMk id="2" creationId="{7E996D72-5C02-507E-3613-3337A304982A}"/>
          </ac:spMkLst>
        </pc:spChg>
        <pc:spChg chg="add mod">
          <ac:chgData name="ODL_User 1639903" userId="beaadaaf-4bcd-40b4-ac42-0636097ee0f4" providerId="ADAL" clId="{CD9C2353-0229-40E4-A9FC-9C41538FA32E}" dt="2025-06-15T16:20:08.870" v="37974"/>
          <ac:spMkLst>
            <pc:docMk/>
            <pc:sldMk cId="693838584" sldId="385"/>
            <ac:spMk id="6" creationId="{CAC6586C-96F9-2794-89FA-13F4145EDD2B}"/>
          </ac:spMkLst>
        </pc:spChg>
        <pc:spChg chg="mod">
          <ac:chgData name="ODL_User 1639903" userId="beaadaaf-4bcd-40b4-ac42-0636097ee0f4" providerId="ADAL" clId="{CD9C2353-0229-40E4-A9FC-9C41538FA32E}" dt="2025-06-15T16:22:13.052" v="38065" actId="20577"/>
          <ac:spMkLst>
            <pc:docMk/>
            <pc:sldMk cId="693838584" sldId="385"/>
            <ac:spMk id="11" creationId="{EA7052BB-6BB9-3871-B192-25F508232506}"/>
          </ac:spMkLst>
        </pc:spChg>
        <pc:spChg chg="add mod">
          <ac:chgData name="ODL_User 1639903" userId="beaadaaf-4bcd-40b4-ac42-0636097ee0f4" providerId="ADAL" clId="{CD9C2353-0229-40E4-A9FC-9C41538FA32E}" dt="2025-06-15T16:37:00.331" v="39050" actId="1037"/>
          <ac:spMkLst>
            <pc:docMk/>
            <pc:sldMk cId="693838584" sldId="385"/>
            <ac:spMk id="13" creationId="{94DB1A0F-BDF8-5F0C-D9DE-11021B5A6878}"/>
          </ac:spMkLst>
        </pc:spChg>
        <pc:spChg chg="add mod">
          <ac:chgData name="ODL_User 1639903" userId="beaadaaf-4bcd-40b4-ac42-0636097ee0f4" providerId="ADAL" clId="{CD9C2353-0229-40E4-A9FC-9C41538FA32E}" dt="2025-06-15T16:37:00.331" v="39050" actId="1037"/>
          <ac:spMkLst>
            <pc:docMk/>
            <pc:sldMk cId="693838584" sldId="385"/>
            <ac:spMk id="16" creationId="{17D2ACAA-7073-04CB-7ADB-43B4A3BD5F98}"/>
          </ac:spMkLst>
        </pc:spChg>
        <pc:spChg chg="mod">
          <ac:chgData name="ODL_User 1639903" userId="beaadaaf-4bcd-40b4-ac42-0636097ee0f4" providerId="ADAL" clId="{CD9C2353-0229-40E4-A9FC-9C41538FA32E}" dt="2025-06-15T16:37:46.367" v="39174"/>
          <ac:spMkLst>
            <pc:docMk/>
            <pc:sldMk cId="693838584" sldId="385"/>
            <ac:spMk id="38" creationId="{CF9CB1D7-07B0-CD65-2301-5F4EE3E89907}"/>
          </ac:spMkLst>
        </pc:spChg>
        <pc:spChg chg="mod">
          <ac:chgData name="ODL_User 1639903" userId="beaadaaf-4bcd-40b4-ac42-0636097ee0f4" providerId="ADAL" clId="{CD9C2353-0229-40E4-A9FC-9C41538FA32E}" dt="2025-06-15T16:37:46.367" v="39174"/>
          <ac:spMkLst>
            <pc:docMk/>
            <pc:sldMk cId="693838584" sldId="385"/>
            <ac:spMk id="258" creationId="{F8F69331-F8F0-A1D8-B2F5-721BD0448100}"/>
          </ac:spMkLst>
        </pc:spChg>
        <pc:spChg chg="mod">
          <ac:chgData name="ODL_User 1639903" userId="beaadaaf-4bcd-40b4-ac42-0636097ee0f4" providerId="ADAL" clId="{CD9C2353-0229-40E4-A9FC-9C41538FA32E}" dt="2025-06-15T16:37:46.367" v="39174"/>
          <ac:spMkLst>
            <pc:docMk/>
            <pc:sldMk cId="693838584" sldId="385"/>
            <ac:spMk id="263" creationId="{310440B8-CD28-51DF-B12F-02F4924D4FCA}"/>
          </ac:spMkLst>
        </pc:spChg>
        <pc:spChg chg="mod">
          <ac:chgData name="ODL_User 1639903" userId="beaadaaf-4bcd-40b4-ac42-0636097ee0f4" providerId="ADAL" clId="{CD9C2353-0229-40E4-A9FC-9C41538FA32E}" dt="2025-06-15T16:37:46.367" v="39174"/>
          <ac:spMkLst>
            <pc:docMk/>
            <pc:sldMk cId="693838584" sldId="385"/>
            <ac:spMk id="271" creationId="{D3A1BD6F-5A71-CBDE-ADDA-DE0B2336B54B}"/>
          </ac:spMkLst>
        </pc:spChg>
        <pc:spChg chg="mod">
          <ac:chgData name="ODL_User 1639903" userId="beaadaaf-4bcd-40b4-ac42-0636097ee0f4" providerId="ADAL" clId="{CD9C2353-0229-40E4-A9FC-9C41538FA32E}" dt="2025-06-15T16:37:46.367" v="39174"/>
          <ac:spMkLst>
            <pc:docMk/>
            <pc:sldMk cId="693838584" sldId="385"/>
            <ac:spMk id="327" creationId="{A88723E8-CC67-0FBF-64DC-4DD1BCAF51F6}"/>
          </ac:spMkLst>
        </pc:spChg>
        <pc:spChg chg="mod">
          <ac:chgData name="ODL_User 1639903" userId="beaadaaf-4bcd-40b4-ac42-0636097ee0f4" providerId="ADAL" clId="{CD9C2353-0229-40E4-A9FC-9C41538FA32E}" dt="2025-06-15T16:37:46.367" v="39174"/>
          <ac:spMkLst>
            <pc:docMk/>
            <pc:sldMk cId="693838584" sldId="385"/>
            <ac:spMk id="343" creationId="{968312D6-90DF-F5A1-47D5-7BD2D4ACA0CB}"/>
          </ac:spMkLst>
        </pc:spChg>
        <pc:spChg chg="mod">
          <ac:chgData name="ODL_User 1639903" userId="beaadaaf-4bcd-40b4-ac42-0636097ee0f4" providerId="ADAL" clId="{CD9C2353-0229-40E4-A9FC-9C41538FA32E}" dt="2025-06-15T16:37:46.367" v="39174"/>
          <ac:spMkLst>
            <pc:docMk/>
            <pc:sldMk cId="693838584" sldId="385"/>
            <ac:spMk id="419" creationId="{E40153A1-3F5F-8ECE-6C0F-6B7942360902}"/>
          </ac:spMkLst>
        </pc:spChg>
        <pc:spChg chg="mod">
          <ac:chgData name="ODL_User 1639903" userId="beaadaaf-4bcd-40b4-ac42-0636097ee0f4" providerId="ADAL" clId="{CD9C2353-0229-40E4-A9FC-9C41538FA32E}" dt="2025-06-15T16:37:46.367" v="39174"/>
          <ac:spMkLst>
            <pc:docMk/>
            <pc:sldMk cId="693838584" sldId="385"/>
            <ac:spMk id="2069" creationId="{2C774090-03BB-6CDB-D751-6622472368B2}"/>
          </ac:spMkLst>
        </pc:spChg>
        <pc:spChg chg="mod">
          <ac:chgData name="ODL_User 1639903" userId="beaadaaf-4bcd-40b4-ac42-0636097ee0f4" providerId="ADAL" clId="{CD9C2353-0229-40E4-A9FC-9C41538FA32E}" dt="2025-06-15T16:37:46.367" v="39174"/>
          <ac:spMkLst>
            <pc:docMk/>
            <pc:sldMk cId="693838584" sldId="385"/>
            <ac:spMk id="3127" creationId="{70B8E103-60AF-FF4A-3353-0C3648D1ADE6}"/>
          </ac:spMkLst>
        </pc:spChg>
        <pc:spChg chg="mod">
          <ac:chgData name="ODL_User 1639903" userId="beaadaaf-4bcd-40b4-ac42-0636097ee0f4" providerId="ADAL" clId="{CD9C2353-0229-40E4-A9FC-9C41538FA32E}" dt="2025-06-15T16:37:46.367" v="39174"/>
          <ac:spMkLst>
            <pc:docMk/>
            <pc:sldMk cId="693838584" sldId="385"/>
            <ac:spMk id="3130" creationId="{E81D99BE-5C89-972A-E1CC-60B6582BD8E9}"/>
          </ac:spMkLst>
        </pc:spChg>
        <pc:picChg chg="add mod">
          <ac:chgData name="ODL_User 1639903" userId="beaadaaf-4bcd-40b4-ac42-0636097ee0f4" providerId="ADAL" clId="{CD9C2353-0229-40E4-A9FC-9C41538FA32E}" dt="2025-06-15T16:22:54.558" v="38071" actId="1076"/>
          <ac:picMkLst>
            <pc:docMk/>
            <pc:sldMk cId="693838584" sldId="385"/>
            <ac:picMk id="3074" creationId="{C991F5BE-55E8-4D42-6F6B-C842C0762805}"/>
          </ac:picMkLst>
        </pc:picChg>
      </pc:sldChg>
      <pc:sldChg chg="addSp delSp modSp add mod">
        <pc:chgData name="ODL_User 1639903" userId="beaadaaf-4bcd-40b4-ac42-0636097ee0f4" providerId="ADAL" clId="{CD9C2353-0229-40E4-A9FC-9C41538FA32E}" dt="2025-06-15T17:06:18.353" v="39872" actId="208"/>
        <pc:sldMkLst>
          <pc:docMk/>
          <pc:sldMk cId="3360874309" sldId="386"/>
        </pc:sldMkLst>
        <pc:spChg chg="mod">
          <ac:chgData name="ODL_User 1639903" userId="beaadaaf-4bcd-40b4-ac42-0636097ee0f4" providerId="ADAL" clId="{CD9C2353-0229-40E4-A9FC-9C41538FA32E}" dt="2025-06-15T16:23:51.611" v="38218" actId="207"/>
          <ac:spMkLst>
            <pc:docMk/>
            <pc:sldMk cId="3360874309" sldId="386"/>
            <ac:spMk id="2" creationId="{9141AF07-BD63-C9D1-9C31-6BA7F48320AA}"/>
          </ac:spMkLst>
        </pc:spChg>
        <pc:spChg chg="mod">
          <ac:chgData name="ODL_User 1639903" userId="beaadaaf-4bcd-40b4-ac42-0636097ee0f4" providerId="ADAL" clId="{CD9C2353-0229-40E4-A9FC-9C41538FA32E}" dt="2025-06-15T16:23:36.565" v="38216" actId="1037"/>
          <ac:spMkLst>
            <pc:docMk/>
            <pc:sldMk cId="3360874309" sldId="386"/>
            <ac:spMk id="11" creationId="{995066D9-6793-C75D-C9E3-070D764A7EC8}"/>
          </ac:spMkLst>
        </pc:spChg>
        <pc:spChg chg="add mod ord">
          <ac:chgData name="ODL_User 1639903" userId="beaadaaf-4bcd-40b4-ac42-0636097ee0f4" providerId="ADAL" clId="{CD9C2353-0229-40E4-A9FC-9C41538FA32E}" dt="2025-06-15T16:29:30.892" v="38715" actId="1036"/>
          <ac:spMkLst>
            <pc:docMk/>
            <pc:sldMk cId="3360874309" sldId="386"/>
            <ac:spMk id="16" creationId="{E824521C-02AB-63AE-A9DD-76F259B93275}"/>
          </ac:spMkLst>
        </pc:spChg>
        <pc:spChg chg="add mod">
          <ac:chgData name="ODL_User 1639903" userId="beaadaaf-4bcd-40b4-ac42-0636097ee0f4" providerId="ADAL" clId="{CD9C2353-0229-40E4-A9FC-9C41538FA32E}" dt="2025-06-15T17:06:18.353" v="39872" actId="208"/>
          <ac:spMkLst>
            <pc:docMk/>
            <pc:sldMk cId="3360874309" sldId="386"/>
            <ac:spMk id="19" creationId="{C0449436-7047-9B5E-04B9-4B062FB8C41E}"/>
          </ac:spMkLst>
        </pc:spChg>
        <pc:spChg chg="mod">
          <ac:chgData name="ODL_User 1639903" userId="beaadaaf-4bcd-40b4-ac42-0636097ee0f4" providerId="ADAL" clId="{CD9C2353-0229-40E4-A9FC-9C41538FA32E}" dt="2025-06-15T17:06:16.239" v="39871" actId="208"/>
          <ac:spMkLst>
            <pc:docMk/>
            <pc:sldMk cId="3360874309" sldId="386"/>
            <ac:spMk id="3181" creationId="{1BF0A43C-B9FE-6B06-95CA-5A23ABE5AABC}"/>
          </ac:spMkLst>
        </pc:spChg>
        <pc:spChg chg="mod">
          <ac:chgData name="ODL_User 1639903" userId="beaadaaf-4bcd-40b4-ac42-0636097ee0f4" providerId="ADAL" clId="{CD9C2353-0229-40E4-A9FC-9C41538FA32E}" dt="2025-06-15T17:06:03.701" v="39870" actId="1036"/>
          <ac:spMkLst>
            <pc:docMk/>
            <pc:sldMk cId="3360874309" sldId="386"/>
            <ac:spMk id="4111" creationId="{2EFAB2AA-38F5-A026-F19F-AA36F09C391A}"/>
          </ac:spMkLst>
        </pc:spChg>
        <pc:spChg chg="mod">
          <ac:chgData name="ODL_User 1639903" userId="beaadaaf-4bcd-40b4-ac42-0636097ee0f4" providerId="ADAL" clId="{CD9C2353-0229-40E4-A9FC-9C41538FA32E}" dt="2025-06-15T17:06:03.701" v="39870" actId="1036"/>
          <ac:spMkLst>
            <pc:docMk/>
            <pc:sldMk cId="3360874309" sldId="386"/>
            <ac:spMk id="4120" creationId="{70B59AB3-2151-F399-2C95-002F4A2CB2DA}"/>
          </ac:spMkLst>
        </pc:spChg>
        <pc:spChg chg="mod">
          <ac:chgData name="ODL_User 1639903" userId="beaadaaf-4bcd-40b4-ac42-0636097ee0f4" providerId="ADAL" clId="{CD9C2353-0229-40E4-A9FC-9C41538FA32E}" dt="2025-06-15T17:06:03.701" v="39870" actId="1036"/>
          <ac:spMkLst>
            <pc:docMk/>
            <pc:sldMk cId="3360874309" sldId="386"/>
            <ac:spMk id="4132" creationId="{2F981291-7DE4-6A48-F973-88FCCA7D9BD3}"/>
          </ac:spMkLst>
        </pc:spChg>
        <pc:spChg chg="mod">
          <ac:chgData name="ODL_User 1639903" userId="beaadaaf-4bcd-40b4-ac42-0636097ee0f4" providerId="ADAL" clId="{CD9C2353-0229-40E4-A9FC-9C41538FA32E}" dt="2025-06-15T17:06:03.701" v="39870" actId="1036"/>
          <ac:spMkLst>
            <pc:docMk/>
            <pc:sldMk cId="3360874309" sldId="386"/>
            <ac:spMk id="4167" creationId="{19215291-7C67-5F39-FB19-BB176B3A26A7}"/>
          </ac:spMkLst>
        </pc:spChg>
        <pc:spChg chg="mod">
          <ac:chgData name="ODL_User 1639903" userId="beaadaaf-4bcd-40b4-ac42-0636097ee0f4" providerId="ADAL" clId="{CD9C2353-0229-40E4-A9FC-9C41538FA32E}" dt="2025-06-15T17:06:03.701" v="39870" actId="1036"/>
          <ac:spMkLst>
            <pc:docMk/>
            <pc:sldMk cId="3360874309" sldId="386"/>
            <ac:spMk id="4169" creationId="{38B94A52-F335-2790-035D-322A8DE184D6}"/>
          </ac:spMkLst>
        </pc:spChg>
        <pc:spChg chg="mod">
          <ac:chgData name="ODL_User 1639903" userId="beaadaaf-4bcd-40b4-ac42-0636097ee0f4" providerId="ADAL" clId="{CD9C2353-0229-40E4-A9FC-9C41538FA32E}" dt="2025-06-15T17:06:03.701" v="39870" actId="1036"/>
          <ac:spMkLst>
            <pc:docMk/>
            <pc:sldMk cId="3360874309" sldId="386"/>
            <ac:spMk id="4170" creationId="{D3641D25-B71B-086A-92FE-04FDB6CA5385}"/>
          </ac:spMkLst>
        </pc:spChg>
        <pc:spChg chg="mod">
          <ac:chgData name="ODL_User 1639903" userId="beaadaaf-4bcd-40b4-ac42-0636097ee0f4" providerId="ADAL" clId="{CD9C2353-0229-40E4-A9FC-9C41538FA32E}" dt="2025-06-15T17:06:03.701" v="39870" actId="1036"/>
          <ac:spMkLst>
            <pc:docMk/>
            <pc:sldMk cId="3360874309" sldId="386"/>
            <ac:spMk id="4292" creationId="{838B24CC-60FC-5981-4AF2-B6648961253C}"/>
          </ac:spMkLst>
        </pc:spChg>
        <pc:spChg chg="mod">
          <ac:chgData name="ODL_User 1639903" userId="beaadaaf-4bcd-40b4-ac42-0636097ee0f4" providerId="ADAL" clId="{CD9C2353-0229-40E4-A9FC-9C41538FA32E}" dt="2025-06-15T17:06:03.701" v="39870" actId="1036"/>
          <ac:spMkLst>
            <pc:docMk/>
            <pc:sldMk cId="3360874309" sldId="386"/>
            <ac:spMk id="4302" creationId="{FA3C7370-CDED-AC1B-190D-5A9A13BF8EBD}"/>
          </ac:spMkLst>
        </pc:spChg>
        <pc:spChg chg="mod">
          <ac:chgData name="ODL_User 1639903" userId="beaadaaf-4bcd-40b4-ac42-0636097ee0f4" providerId="ADAL" clId="{CD9C2353-0229-40E4-A9FC-9C41538FA32E}" dt="2025-06-15T17:06:03.701" v="39870" actId="1036"/>
          <ac:spMkLst>
            <pc:docMk/>
            <pc:sldMk cId="3360874309" sldId="386"/>
            <ac:spMk id="4320" creationId="{E25CF736-90FF-92CD-CD5E-B684B33F0033}"/>
          </ac:spMkLst>
        </pc:spChg>
        <pc:spChg chg="mod">
          <ac:chgData name="ODL_User 1639903" userId="beaadaaf-4bcd-40b4-ac42-0636097ee0f4" providerId="ADAL" clId="{CD9C2353-0229-40E4-A9FC-9C41538FA32E}" dt="2025-06-15T17:06:03.701" v="39870" actId="1036"/>
          <ac:spMkLst>
            <pc:docMk/>
            <pc:sldMk cId="3360874309" sldId="386"/>
            <ac:spMk id="4382" creationId="{CF6D809D-5C8A-25EF-D28B-8BF2997A2844}"/>
          </ac:spMkLst>
        </pc:spChg>
        <pc:picChg chg="mod">
          <ac:chgData name="ODL_User 1639903" userId="beaadaaf-4bcd-40b4-ac42-0636097ee0f4" providerId="ADAL" clId="{CD9C2353-0229-40E4-A9FC-9C41538FA32E}" dt="2025-06-15T16:23:23.703" v="38075" actId="14100"/>
          <ac:picMkLst>
            <pc:docMk/>
            <pc:sldMk cId="3360874309" sldId="386"/>
            <ac:picMk id="3074" creationId="{9A0DF832-5397-4FC6-FDEA-F3EA301904F3}"/>
          </ac:picMkLst>
        </pc:picChg>
      </pc:sldChg>
      <pc:sldChg chg="addSp delSp modSp add mod">
        <pc:chgData name="ODL_User 1639903" userId="beaadaaf-4bcd-40b4-ac42-0636097ee0f4" providerId="ADAL" clId="{CD9C2353-0229-40E4-A9FC-9C41538FA32E}" dt="2025-06-15T20:56:12.576" v="40268" actId="1037"/>
        <pc:sldMkLst>
          <pc:docMk/>
          <pc:sldMk cId="3703172108" sldId="387"/>
        </pc:sldMkLst>
        <pc:spChg chg="add mod">
          <ac:chgData name="ODL_User 1639903" userId="beaadaaf-4bcd-40b4-ac42-0636097ee0f4" providerId="ADAL" clId="{CD9C2353-0229-40E4-A9FC-9C41538FA32E}" dt="2025-06-15T20:56:12.576" v="40268" actId="1037"/>
          <ac:spMkLst>
            <pc:docMk/>
            <pc:sldMk cId="3703172108" sldId="387"/>
            <ac:spMk id="6" creationId="{90D0294A-FB55-15FE-4C09-AB3621C6ADFD}"/>
          </ac:spMkLst>
        </pc:spChg>
        <pc:spChg chg="add mod">
          <ac:chgData name="ODL_User 1639903" userId="beaadaaf-4bcd-40b4-ac42-0636097ee0f4" providerId="ADAL" clId="{CD9C2353-0229-40E4-A9FC-9C41538FA32E}" dt="2025-06-15T16:40:24.139" v="39403" actId="1036"/>
          <ac:spMkLst>
            <pc:docMk/>
            <pc:sldMk cId="3703172108" sldId="387"/>
            <ac:spMk id="27" creationId="{8FCEDB77-AEBE-CD25-0043-1F42FB8878CD}"/>
          </ac:spMkLst>
        </pc:spChg>
        <pc:spChg chg="add mod">
          <ac:chgData name="ODL_User 1639903" userId="beaadaaf-4bcd-40b4-ac42-0636097ee0f4" providerId="ADAL" clId="{CD9C2353-0229-40E4-A9FC-9C41538FA32E}" dt="2025-06-15T16:40:24.139" v="39403" actId="1036"/>
          <ac:spMkLst>
            <pc:docMk/>
            <pc:sldMk cId="3703172108" sldId="387"/>
            <ac:spMk id="28" creationId="{0D677FCD-1672-BF41-F6F2-945FFEB40614}"/>
          </ac:spMkLst>
        </pc:spChg>
        <pc:spChg chg="add mod">
          <ac:chgData name="ODL_User 1639903" userId="beaadaaf-4bcd-40b4-ac42-0636097ee0f4" providerId="ADAL" clId="{CD9C2353-0229-40E4-A9FC-9C41538FA32E}" dt="2025-06-15T16:40:19.213" v="39367" actId="1038"/>
          <ac:spMkLst>
            <pc:docMk/>
            <pc:sldMk cId="3703172108" sldId="387"/>
            <ac:spMk id="29" creationId="{DD683CB0-C9C8-4675-5E8E-1BD2A17AD6E9}"/>
          </ac:spMkLst>
        </pc:spChg>
        <pc:spChg chg="add mod">
          <ac:chgData name="ODL_User 1639903" userId="beaadaaf-4bcd-40b4-ac42-0636097ee0f4" providerId="ADAL" clId="{CD9C2353-0229-40E4-A9FC-9C41538FA32E}" dt="2025-06-15T16:40:19.213" v="39367" actId="1038"/>
          <ac:spMkLst>
            <pc:docMk/>
            <pc:sldMk cId="3703172108" sldId="387"/>
            <ac:spMk id="30" creationId="{BDA52EC8-402B-E4D7-2F39-02CD39F27A42}"/>
          </ac:spMkLst>
        </pc:spChg>
        <pc:spChg chg="add mod">
          <ac:chgData name="ODL_User 1639903" userId="beaadaaf-4bcd-40b4-ac42-0636097ee0f4" providerId="ADAL" clId="{CD9C2353-0229-40E4-A9FC-9C41538FA32E}" dt="2025-06-15T16:40:19.213" v="39367" actId="1038"/>
          <ac:spMkLst>
            <pc:docMk/>
            <pc:sldMk cId="3703172108" sldId="387"/>
            <ac:spMk id="31" creationId="{AB0BFBF4-FCBD-801A-FF2A-9BD4E86BB91C}"/>
          </ac:spMkLst>
        </pc:spChg>
        <pc:spChg chg="add mod">
          <ac:chgData name="ODL_User 1639903" userId="beaadaaf-4bcd-40b4-ac42-0636097ee0f4" providerId="ADAL" clId="{CD9C2353-0229-40E4-A9FC-9C41538FA32E}" dt="2025-06-15T16:40:24.139" v="39403" actId="1036"/>
          <ac:spMkLst>
            <pc:docMk/>
            <pc:sldMk cId="3703172108" sldId="387"/>
            <ac:spMk id="32" creationId="{0685B2D9-9700-709E-23CB-19EB3CB5BB2B}"/>
          </ac:spMkLst>
        </pc:spChg>
        <pc:spChg chg="add mod">
          <ac:chgData name="ODL_User 1639903" userId="beaadaaf-4bcd-40b4-ac42-0636097ee0f4" providerId="ADAL" clId="{CD9C2353-0229-40E4-A9FC-9C41538FA32E}" dt="2025-06-15T16:40:12.652" v="39334" actId="1035"/>
          <ac:spMkLst>
            <pc:docMk/>
            <pc:sldMk cId="3703172108" sldId="387"/>
            <ac:spMk id="33" creationId="{1F967DA4-6892-275F-7CD5-CD245C428951}"/>
          </ac:spMkLst>
        </pc:spChg>
        <pc:spChg chg="add mod">
          <ac:chgData name="ODL_User 1639903" userId="beaadaaf-4bcd-40b4-ac42-0636097ee0f4" providerId="ADAL" clId="{CD9C2353-0229-40E4-A9FC-9C41538FA32E}" dt="2025-06-15T16:40:19.213" v="39367" actId="1038"/>
          <ac:spMkLst>
            <pc:docMk/>
            <pc:sldMk cId="3703172108" sldId="387"/>
            <ac:spMk id="34" creationId="{59B19E36-2451-8DBA-9A79-7C5F24777E8A}"/>
          </ac:spMkLst>
        </pc:spChg>
        <pc:spChg chg="add mod">
          <ac:chgData name="ODL_User 1639903" userId="beaadaaf-4bcd-40b4-ac42-0636097ee0f4" providerId="ADAL" clId="{CD9C2353-0229-40E4-A9FC-9C41538FA32E}" dt="2025-06-15T16:40:06.117" v="39310" actId="1037"/>
          <ac:spMkLst>
            <pc:docMk/>
            <pc:sldMk cId="3703172108" sldId="387"/>
            <ac:spMk id="35" creationId="{71763BD7-0077-CD52-16C5-78BFFE610F91}"/>
          </ac:spMkLst>
        </pc:spChg>
        <pc:spChg chg="add mod">
          <ac:chgData name="ODL_User 1639903" userId="beaadaaf-4bcd-40b4-ac42-0636097ee0f4" providerId="ADAL" clId="{CD9C2353-0229-40E4-A9FC-9C41538FA32E}" dt="2025-06-15T16:40:06.117" v="39310" actId="1037"/>
          <ac:spMkLst>
            <pc:docMk/>
            <pc:sldMk cId="3703172108" sldId="387"/>
            <ac:spMk id="36" creationId="{FA6CAAD6-2FDB-54DE-79B6-62336103F017}"/>
          </ac:spMkLst>
        </pc:spChg>
        <pc:spChg chg="add mod">
          <ac:chgData name="ODL_User 1639903" userId="beaadaaf-4bcd-40b4-ac42-0636097ee0f4" providerId="ADAL" clId="{CD9C2353-0229-40E4-A9FC-9C41538FA32E}" dt="2025-06-15T16:48:15.018" v="39778" actId="1038"/>
          <ac:spMkLst>
            <pc:docMk/>
            <pc:sldMk cId="3703172108" sldId="387"/>
            <ac:spMk id="37" creationId="{1CA52159-342C-A208-8509-5D23AEF7ACF7}"/>
          </ac:spMkLst>
        </pc:spChg>
        <pc:spChg chg="add mod">
          <ac:chgData name="ODL_User 1639903" userId="beaadaaf-4bcd-40b4-ac42-0636097ee0f4" providerId="ADAL" clId="{CD9C2353-0229-40E4-A9FC-9C41538FA32E}" dt="2025-06-15T16:48:15.018" v="39778" actId="1038"/>
          <ac:spMkLst>
            <pc:docMk/>
            <pc:sldMk cId="3703172108" sldId="387"/>
            <ac:spMk id="38" creationId="{C597C303-411F-0827-AC5E-0778D7AB6488}"/>
          </ac:spMkLst>
        </pc:spChg>
        <pc:spChg chg="add mod">
          <ac:chgData name="ODL_User 1639903" userId="beaadaaf-4bcd-40b4-ac42-0636097ee0f4" providerId="ADAL" clId="{CD9C2353-0229-40E4-A9FC-9C41538FA32E}" dt="2025-06-15T16:48:15.018" v="39778" actId="1038"/>
          <ac:spMkLst>
            <pc:docMk/>
            <pc:sldMk cId="3703172108" sldId="387"/>
            <ac:spMk id="41" creationId="{93D2FC57-DC08-0AD2-B795-CF30694222C8}"/>
          </ac:spMkLst>
        </pc:spChg>
        <pc:spChg chg="add mod">
          <ac:chgData name="ODL_User 1639903" userId="beaadaaf-4bcd-40b4-ac42-0636097ee0f4" providerId="ADAL" clId="{CD9C2353-0229-40E4-A9FC-9C41538FA32E}" dt="2025-06-15T16:48:21.827" v="39858" actId="1037"/>
          <ac:spMkLst>
            <pc:docMk/>
            <pc:sldMk cId="3703172108" sldId="387"/>
            <ac:spMk id="42" creationId="{2298AAD0-56A2-B9CF-37E9-CDE9A97ED568}"/>
          </ac:spMkLst>
        </pc:spChg>
        <pc:picChg chg="add mod">
          <ac:chgData name="ODL_User 1639903" userId="beaadaaf-4bcd-40b4-ac42-0636097ee0f4" providerId="ADAL" clId="{CD9C2353-0229-40E4-A9FC-9C41538FA32E}" dt="2025-06-15T16:48:15.018" v="39778" actId="1038"/>
          <ac:picMkLst>
            <pc:docMk/>
            <pc:sldMk cId="3703172108" sldId="387"/>
            <ac:picMk id="40" creationId="{C29B6053-4A6E-8CDB-7E89-79DA03FD6048}"/>
          </ac:picMkLst>
        </pc:picChg>
        <pc:cxnChg chg="add mod">
          <ac:chgData name="ODL_User 1639903" userId="beaadaaf-4bcd-40b4-ac42-0636097ee0f4" providerId="ADAL" clId="{CD9C2353-0229-40E4-A9FC-9C41538FA32E}" dt="2025-06-15T16:48:15.018" v="39778" actId="1038"/>
          <ac:cxnSpMkLst>
            <pc:docMk/>
            <pc:sldMk cId="3703172108" sldId="387"/>
            <ac:cxnSpMk id="39" creationId="{FBCA2F8F-2C1F-16E9-4356-E64CA0725E30}"/>
          </ac:cxnSpMkLst>
        </pc:cxnChg>
      </pc:sldChg>
      <pc:sldChg chg="addSp delSp modSp add mod">
        <pc:chgData name="ODL_User 1639903" userId="beaadaaf-4bcd-40b4-ac42-0636097ee0f4" providerId="ADAL" clId="{CD9C2353-0229-40E4-A9FC-9C41538FA32E}" dt="2025-06-15T20:55:55.621" v="40186" actId="1038"/>
        <pc:sldMkLst>
          <pc:docMk/>
          <pc:sldMk cId="875221875" sldId="388"/>
        </pc:sldMkLst>
        <pc:spChg chg="add mod">
          <ac:chgData name="ODL_User 1639903" userId="beaadaaf-4bcd-40b4-ac42-0636097ee0f4" providerId="ADAL" clId="{CD9C2353-0229-40E4-A9FC-9C41538FA32E}" dt="2025-06-15T16:39:30.078" v="39187"/>
          <ac:spMkLst>
            <pc:docMk/>
            <pc:sldMk cId="875221875" sldId="388"/>
            <ac:spMk id="3" creationId="{52F0F3F7-83F6-EF50-573D-0576D958139A}"/>
          </ac:spMkLst>
        </pc:spChg>
        <pc:spChg chg="add mod">
          <ac:chgData name="ODL_User 1639903" userId="beaadaaf-4bcd-40b4-ac42-0636097ee0f4" providerId="ADAL" clId="{CD9C2353-0229-40E4-A9FC-9C41538FA32E}" dt="2025-06-15T20:55:55.621" v="40186" actId="1038"/>
          <ac:spMkLst>
            <pc:docMk/>
            <pc:sldMk cId="875221875" sldId="388"/>
            <ac:spMk id="4" creationId="{05A665B6-FD0B-6B1E-CB0A-2AC627594761}"/>
          </ac:spMkLst>
        </pc:spChg>
        <pc:spChg chg="add mod">
          <ac:chgData name="ODL_User 1639903" userId="beaadaaf-4bcd-40b4-ac42-0636097ee0f4" providerId="ADAL" clId="{CD9C2353-0229-40E4-A9FC-9C41538FA32E}" dt="2025-06-15T16:39:30.078" v="39187"/>
          <ac:spMkLst>
            <pc:docMk/>
            <pc:sldMk cId="875221875" sldId="388"/>
            <ac:spMk id="5" creationId="{7BB0D217-678E-A1F6-F95C-478093840E7A}"/>
          </ac:spMkLst>
        </pc:spChg>
        <pc:spChg chg="add mod">
          <ac:chgData name="ODL_User 1639903" userId="beaadaaf-4bcd-40b4-ac42-0636097ee0f4" providerId="ADAL" clId="{CD9C2353-0229-40E4-A9FC-9C41538FA32E}" dt="2025-06-15T16:39:30.078" v="39187"/>
          <ac:spMkLst>
            <pc:docMk/>
            <pc:sldMk cId="875221875" sldId="388"/>
            <ac:spMk id="6" creationId="{31C57904-5FC6-64C6-457B-67CB6B440E05}"/>
          </ac:spMkLst>
        </pc:spChg>
        <pc:spChg chg="add mod">
          <ac:chgData name="ODL_User 1639903" userId="beaadaaf-4bcd-40b4-ac42-0636097ee0f4" providerId="ADAL" clId="{CD9C2353-0229-40E4-A9FC-9C41538FA32E}" dt="2025-06-15T16:39:30.078" v="39187"/>
          <ac:spMkLst>
            <pc:docMk/>
            <pc:sldMk cId="875221875" sldId="388"/>
            <ac:spMk id="7" creationId="{1CA84B21-75EF-4472-D6F7-C46F29DAA263}"/>
          </ac:spMkLst>
        </pc:spChg>
        <pc:spChg chg="add mod">
          <ac:chgData name="ODL_User 1639903" userId="beaadaaf-4bcd-40b4-ac42-0636097ee0f4" providerId="ADAL" clId="{CD9C2353-0229-40E4-A9FC-9C41538FA32E}" dt="2025-06-15T16:39:30.078" v="39187"/>
          <ac:spMkLst>
            <pc:docMk/>
            <pc:sldMk cId="875221875" sldId="388"/>
            <ac:spMk id="8" creationId="{4713C160-DC84-C824-BCED-CD4223E25271}"/>
          </ac:spMkLst>
        </pc:spChg>
        <pc:spChg chg="add mod">
          <ac:chgData name="ODL_User 1639903" userId="beaadaaf-4bcd-40b4-ac42-0636097ee0f4" providerId="ADAL" clId="{CD9C2353-0229-40E4-A9FC-9C41538FA32E}" dt="2025-06-15T16:39:30.078" v="39187"/>
          <ac:spMkLst>
            <pc:docMk/>
            <pc:sldMk cId="875221875" sldId="388"/>
            <ac:spMk id="9" creationId="{FBD1EA3C-350A-4D78-0DE3-252112103580}"/>
          </ac:spMkLst>
        </pc:spChg>
        <pc:spChg chg="add mod">
          <ac:chgData name="ODL_User 1639903" userId="beaadaaf-4bcd-40b4-ac42-0636097ee0f4" providerId="ADAL" clId="{CD9C2353-0229-40E4-A9FC-9C41538FA32E}" dt="2025-06-15T16:39:30.078" v="39187"/>
          <ac:spMkLst>
            <pc:docMk/>
            <pc:sldMk cId="875221875" sldId="388"/>
            <ac:spMk id="10" creationId="{41DA6D2D-51D0-016E-C1D5-7B7D17EC28FA}"/>
          </ac:spMkLst>
        </pc:spChg>
        <pc:spChg chg="add mod">
          <ac:chgData name="ODL_User 1639903" userId="beaadaaf-4bcd-40b4-ac42-0636097ee0f4" providerId="ADAL" clId="{CD9C2353-0229-40E4-A9FC-9C41538FA32E}" dt="2025-06-15T16:39:30.078" v="39187"/>
          <ac:spMkLst>
            <pc:docMk/>
            <pc:sldMk cId="875221875" sldId="388"/>
            <ac:spMk id="11" creationId="{03BC009F-C0F3-1086-5BF1-9A2BE57D9868}"/>
          </ac:spMkLst>
        </pc:spChg>
        <pc:spChg chg="add mod">
          <ac:chgData name="ODL_User 1639903" userId="beaadaaf-4bcd-40b4-ac42-0636097ee0f4" providerId="ADAL" clId="{CD9C2353-0229-40E4-A9FC-9C41538FA32E}" dt="2025-06-15T16:39:48.748" v="39248" actId="1037"/>
          <ac:spMkLst>
            <pc:docMk/>
            <pc:sldMk cId="875221875" sldId="388"/>
            <ac:spMk id="12" creationId="{F91230BE-9023-827A-E6B9-049578D110FD}"/>
          </ac:spMkLst>
        </pc:spChg>
        <pc:spChg chg="add mod">
          <ac:chgData name="ODL_User 1639903" userId="beaadaaf-4bcd-40b4-ac42-0636097ee0f4" providerId="ADAL" clId="{CD9C2353-0229-40E4-A9FC-9C41538FA32E}" dt="2025-06-15T16:39:48.748" v="39248" actId="1037"/>
          <ac:spMkLst>
            <pc:docMk/>
            <pc:sldMk cId="875221875" sldId="388"/>
            <ac:spMk id="13" creationId="{F0C70474-0A56-A058-6BAF-CBCE3EA8977B}"/>
          </ac:spMkLst>
        </pc:spChg>
        <pc:spChg chg="add mod">
          <ac:chgData name="ODL_User 1639903" userId="beaadaaf-4bcd-40b4-ac42-0636097ee0f4" providerId="ADAL" clId="{CD9C2353-0229-40E4-A9FC-9C41538FA32E}" dt="2025-06-15T20:53:24.117" v="39933" actId="20577"/>
          <ac:spMkLst>
            <pc:docMk/>
            <pc:sldMk cId="875221875" sldId="388"/>
            <ac:spMk id="19" creationId="{726EFD71-55CF-9BAA-8A58-95C2EA46E22E}"/>
          </ac:spMkLst>
        </pc:spChg>
        <pc:spChg chg="add mod">
          <ac:chgData name="ODL_User 1639903" userId="beaadaaf-4bcd-40b4-ac42-0636097ee0f4" providerId="ADAL" clId="{CD9C2353-0229-40E4-A9FC-9C41538FA32E}" dt="2025-06-15T16:42:59.801" v="39586"/>
          <ac:spMkLst>
            <pc:docMk/>
            <pc:sldMk cId="875221875" sldId="388"/>
            <ac:spMk id="20" creationId="{7A0908E8-A254-2E37-C39D-AB1AE962F6D6}"/>
          </ac:spMkLst>
        </pc:spChg>
        <pc:spChg chg="add mod">
          <ac:chgData name="ODL_User 1639903" userId="beaadaaf-4bcd-40b4-ac42-0636097ee0f4" providerId="ADAL" clId="{CD9C2353-0229-40E4-A9FC-9C41538FA32E}" dt="2025-06-15T16:42:59.801" v="39586"/>
          <ac:spMkLst>
            <pc:docMk/>
            <pc:sldMk cId="875221875" sldId="388"/>
            <ac:spMk id="21" creationId="{8352082A-EDA1-023C-BE56-5AEBAB697269}"/>
          </ac:spMkLst>
        </pc:spChg>
        <pc:spChg chg="add mod">
          <ac:chgData name="ODL_User 1639903" userId="beaadaaf-4bcd-40b4-ac42-0636097ee0f4" providerId="ADAL" clId="{CD9C2353-0229-40E4-A9FC-9C41538FA32E}" dt="2025-06-15T20:53:59.085" v="39949" actId="1076"/>
          <ac:spMkLst>
            <pc:docMk/>
            <pc:sldMk cId="875221875" sldId="388"/>
            <ac:spMk id="24" creationId="{4181CDC7-5F21-3E66-A212-800DE26650BF}"/>
          </ac:spMkLst>
        </pc:spChg>
        <pc:picChg chg="add mod">
          <ac:chgData name="ODL_User 1639903" userId="beaadaaf-4bcd-40b4-ac42-0636097ee0f4" providerId="ADAL" clId="{CD9C2353-0229-40E4-A9FC-9C41538FA32E}" dt="2025-06-15T16:42:59.801" v="39586"/>
          <ac:picMkLst>
            <pc:docMk/>
            <pc:sldMk cId="875221875" sldId="388"/>
            <ac:picMk id="23" creationId="{93448B36-7059-FE79-1C4D-935E78DDE10D}"/>
          </ac:picMkLst>
        </pc:picChg>
        <pc:cxnChg chg="add mod">
          <ac:chgData name="ODL_User 1639903" userId="beaadaaf-4bcd-40b4-ac42-0636097ee0f4" providerId="ADAL" clId="{CD9C2353-0229-40E4-A9FC-9C41538FA32E}" dt="2025-06-15T16:42:59.801" v="39586"/>
          <ac:cxnSpMkLst>
            <pc:docMk/>
            <pc:sldMk cId="875221875" sldId="388"/>
            <ac:cxnSpMk id="22" creationId="{DA120C36-FEC0-4C9F-B977-CE531A19AD2F}"/>
          </ac:cxnSpMkLst>
        </pc:cxnChg>
      </pc:sldChg>
      <pc:sldChg chg="addSp delSp modSp add mod">
        <pc:chgData name="ODL_User 1639903" userId="beaadaaf-4bcd-40b4-ac42-0636097ee0f4" providerId="ADAL" clId="{CD9C2353-0229-40E4-A9FC-9C41538FA32E}" dt="2025-06-17T06:41:03.563" v="41213" actId="1037"/>
        <pc:sldMkLst>
          <pc:docMk/>
          <pc:sldMk cId="766584798" sldId="389"/>
        </pc:sldMkLst>
        <pc:spChg chg="add del mod">
          <ac:chgData name="ODL_User 1639903" userId="beaadaaf-4bcd-40b4-ac42-0636097ee0f4" providerId="ADAL" clId="{CD9C2353-0229-40E4-A9FC-9C41538FA32E}" dt="2025-06-17T06:40:48.539" v="41076" actId="478"/>
          <ac:spMkLst>
            <pc:docMk/>
            <pc:sldMk cId="766584798" sldId="389"/>
            <ac:spMk id="4" creationId="{E5B9326C-DE4B-C9A5-3DA8-F8DDACA52F3B}"/>
          </ac:spMkLst>
        </pc:spChg>
        <pc:spChg chg="add mod">
          <ac:chgData name="ODL_User 1639903" userId="beaadaaf-4bcd-40b4-ac42-0636097ee0f4" providerId="ADAL" clId="{CD9C2353-0229-40E4-A9FC-9C41538FA32E}" dt="2025-06-15T20:55:50.293" v="40116" actId="1037"/>
          <ac:spMkLst>
            <pc:docMk/>
            <pc:sldMk cId="766584798" sldId="389"/>
            <ac:spMk id="14" creationId="{B624DC28-27AA-9795-07F4-EFE8EFD51A11}"/>
          </ac:spMkLst>
        </pc:spChg>
        <pc:spChg chg="add mod">
          <ac:chgData name="ODL_User 1639903" userId="beaadaaf-4bcd-40b4-ac42-0636097ee0f4" providerId="ADAL" clId="{CD9C2353-0229-40E4-A9FC-9C41538FA32E}" dt="2025-06-17T06:41:03.563" v="41213" actId="1037"/>
          <ac:spMkLst>
            <pc:docMk/>
            <pc:sldMk cId="766584798" sldId="389"/>
            <ac:spMk id="15" creationId="{01678495-75DA-2A71-934A-CBF3DA71E013}"/>
          </ac:spMkLst>
        </pc:spChg>
        <pc:spChg chg="mod">
          <ac:chgData name="ODL_User 1639903" userId="beaadaaf-4bcd-40b4-ac42-0636097ee0f4" providerId="ADAL" clId="{CD9C2353-0229-40E4-A9FC-9C41538FA32E}" dt="2025-06-15T20:54:09.376" v="40022" actId="1038"/>
          <ac:spMkLst>
            <pc:docMk/>
            <pc:sldMk cId="766584798" sldId="389"/>
            <ac:spMk id="24" creationId="{0BBE4286-F84A-A71D-E223-902B92FA1017}"/>
          </ac:spMkLst>
        </pc:spChg>
      </pc:sldChg>
      <pc:sldChg chg="add del">
        <pc:chgData name="ODL_User 1639903" userId="beaadaaf-4bcd-40b4-ac42-0636097ee0f4" providerId="ADAL" clId="{CD9C2353-0229-40E4-A9FC-9C41538FA32E}" dt="2025-06-15T20:52:40.485" v="39874" actId="47"/>
        <pc:sldMkLst>
          <pc:docMk/>
          <pc:sldMk cId="1760883229" sldId="389"/>
        </pc:sldMkLst>
      </pc:sldChg>
      <pc:sldChg chg="addSp delSp modSp add mod">
        <pc:chgData name="ODL_User 1639903" userId="beaadaaf-4bcd-40b4-ac42-0636097ee0f4" providerId="ADAL" clId="{CD9C2353-0229-40E4-A9FC-9C41538FA32E}" dt="2025-06-17T06:43:19.383" v="41317" actId="1036"/>
        <pc:sldMkLst>
          <pc:docMk/>
          <pc:sldMk cId="569018596" sldId="390"/>
        </pc:sldMkLst>
        <pc:spChg chg="add mod">
          <ac:chgData name="ODL_User 1639903" userId="beaadaaf-4bcd-40b4-ac42-0636097ee0f4" providerId="ADAL" clId="{CD9C2353-0229-40E4-A9FC-9C41538FA32E}" dt="2025-06-17T06:40:31.411" v="41075" actId="255"/>
          <ac:spMkLst>
            <pc:docMk/>
            <pc:sldMk cId="569018596" sldId="390"/>
            <ac:spMk id="4" creationId="{9655E865-A5C9-944D-A272-80C2EF1F8BF2}"/>
          </ac:spMkLst>
        </pc:spChg>
        <pc:spChg chg="mod">
          <ac:chgData name="ODL_User 1639903" userId="beaadaaf-4bcd-40b4-ac42-0636097ee0f4" providerId="ADAL" clId="{CD9C2353-0229-40E4-A9FC-9C41538FA32E}" dt="2025-06-17T06:30:49.127" v="40344" actId="1038"/>
          <ac:spMkLst>
            <pc:docMk/>
            <pc:sldMk cId="569018596" sldId="390"/>
            <ac:spMk id="14" creationId="{AC4E3B40-F926-C986-EE97-9286557A242A}"/>
          </ac:spMkLst>
        </pc:spChg>
        <pc:spChg chg="mod">
          <ac:chgData name="ODL_User 1639903" userId="beaadaaf-4bcd-40b4-ac42-0636097ee0f4" providerId="ADAL" clId="{CD9C2353-0229-40E4-A9FC-9C41538FA32E}" dt="2025-06-17T06:43:16.899" v="41275"/>
          <ac:spMkLst>
            <pc:docMk/>
            <pc:sldMk cId="569018596" sldId="390"/>
            <ac:spMk id="17" creationId="{111460F7-54F5-54E4-64B1-4815534B0FB3}"/>
          </ac:spMkLst>
        </pc:spChg>
        <pc:spChg chg="mod">
          <ac:chgData name="ODL_User 1639903" userId="beaadaaf-4bcd-40b4-ac42-0636097ee0f4" providerId="ADAL" clId="{CD9C2353-0229-40E4-A9FC-9C41538FA32E}" dt="2025-06-17T06:43:16.899" v="41275"/>
          <ac:spMkLst>
            <pc:docMk/>
            <pc:sldMk cId="569018596" sldId="390"/>
            <ac:spMk id="18" creationId="{5678B0DD-FD9F-24B6-37AD-6B2C539DA886}"/>
          </ac:spMkLst>
        </pc:spChg>
        <pc:spChg chg="mod">
          <ac:chgData name="ODL_User 1639903" userId="beaadaaf-4bcd-40b4-ac42-0636097ee0f4" providerId="ADAL" clId="{CD9C2353-0229-40E4-A9FC-9C41538FA32E}" dt="2025-06-17T06:31:04.895" v="40426" actId="1037"/>
          <ac:spMkLst>
            <pc:docMk/>
            <pc:sldMk cId="569018596" sldId="390"/>
            <ac:spMk id="19" creationId="{111D8EFA-CD4C-B4E0-6822-E4D4D50D44A9}"/>
          </ac:spMkLst>
        </pc:spChg>
        <pc:spChg chg="mod">
          <ac:chgData name="ODL_User 1639903" userId="beaadaaf-4bcd-40b4-ac42-0636097ee0f4" providerId="ADAL" clId="{CD9C2353-0229-40E4-A9FC-9C41538FA32E}" dt="2025-06-17T06:30:49.127" v="40344" actId="1038"/>
          <ac:spMkLst>
            <pc:docMk/>
            <pc:sldMk cId="569018596" sldId="390"/>
            <ac:spMk id="20" creationId="{E2CE8BC3-0EC3-C165-9EDA-F1B67C551B2B}"/>
          </ac:spMkLst>
        </pc:spChg>
        <pc:spChg chg="mod">
          <ac:chgData name="ODL_User 1639903" userId="beaadaaf-4bcd-40b4-ac42-0636097ee0f4" providerId="ADAL" clId="{CD9C2353-0229-40E4-A9FC-9C41538FA32E}" dt="2025-06-17T06:30:49.127" v="40344" actId="1038"/>
          <ac:spMkLst>
            <pc:docMk/>
            <pc:sldMk cId="569018596" sldId="390"/>
            <ac:spMk id="21" creationId="{882429F1-FFB1-FEDB-9836-838BDBD537FB}"/>
          </ac:spMkLst>
        </pc:spChg>
        <pc:spChg chg="del">
          <ac:chgData name="ODL_User 1639903" userId="beaadaaf-4bcd-40b4-ac42-0636097ee0f4" providerId="ADAL" clId="{CD9C2353-0229-40E4-A9FC-9C41538FA32E}" dt="2025-06-17T06:30:38.169" v="40270" actId="478"/>
          <ac:spMkLst>
            <pc:docMk/>
            <pc:sldMk cId="569018596" sldId="390"/>
            <ac:spMk id="24" creationId="{9147735A-00EA-AE85-9F81-DB34F0F5DFE5}"/>
          </ac:spMkLst>
        </pc:spChg>
        <pc:spChg chg="mod">
          <ac:chgData name="ODL_User 1639903" userId="beaadaaf-4bcd-40b4-ac42-0636097ee0f4" providerId="ADAL" clId="{CD9C2353-0229-40E4-A9FC-9C41538FA32E}" dt="2025-06-17T06:43:16.899" v="41275"/>
          <ac:spMkLst>
            <pc:docMk/>
            <pc:sldMk cId="569018596" sldId="390"/>
            <ac:spMk id="25" creationId="{329B33C8-95A3-5017-5275-FA655447375A}"/>
          </ac:spMkLst>
        </pc:spChg>
        <pc:spChg chg="mod">
          <ac:chgData name="ODL_User 1639903" userId="beaadaaf-4bcd-40b4-ac42-0636097ee0f4" providerId="ADAL" clId="{CD9C2353-0229-40E4-A9FC-9C41538FA32E}" dt="2025-06-17T06:43:16.899" v="41275"/>
          <ac:spMkLst>
            <pc:docMk/>
            <pc:sldMk cId="569018596" sldId="390"/>
            <ac:spMk id="27" creationId="{FEA14CEC-B534-BAAA-B33E-FDDCC237BB08}"/>
          </ac:spMkLst>
        </pc:spChg>
        <pc:spChg chg="mod">
          <ac:chgData name="ODL_User 1639903" userId="beaadaaf-4bcd-40b4-ac42-0636097ee0f4" providerId="ADAL" clId="{CD9C2353-0229-40E4-A9FC-9C41538FA32E}" dt="2025-06-17T06:43:16.899" v="41275"/>
          <ac:spMkLst>
            <pc:docMk/>
            <pc:sldMk cId="569018596" sldId="390"/>
            <ac:spMk id="28" creationId="{8EE0311B-28F8-EC6B-05FB-D26C613A2242}"/>
          </ac:spMkLst>
        </pc:spChg>
        <pc:spChg chg="mod">
          <ac:chgData name="ODL_User 1639903" userId="beaadaaf-4bcd-40b4-ac42-0636097ee0f4" providerId="ADAL" clId="{CD9C2353-0229-40E4-A9FC-9C41538FA32E}" dt="2025-06-17T06:43:16.899" v="41275"/>
          <ac:spMkLst>
            <pc:docMk/>
            <pc:sldMk cId="569018596" sldId="390"/>
            <ac:spMk id="31" creationId="{B2FC0EFB-1BAB-5F0C-F6C4-A8076E4557BB}"/>
          </ac:spMkLst>
        </pc:spChg>
        <pc:spChg chg="mod">
          <ac:chgData name="ODL_User 1639903" userId="beaadaaf-4bcd-40b4-ac42-0636097ee0f4" providerId="ADAL" clId="{CD9C2353-0229-40E4-A9FC-9C41538FA32E}" dt="2025-06-17T06:43:16.899" v="41275"/>
          <ac:spMkLst>
            <pc:docMk/>
            <pc:sldMk cId="569018596" sldId="390"/>
            <ac:spMk id="54" creationId="{7535E83C-D2D5-65AC-8681-1B576B6D4C3A}"/>
          </ac:spMkLst>
        </pc:spChg>
        <pc:grpChg chg="add mod">
          <ac:chgData name="ODL_User 1639903" userId="beaadaaf-4bcd-40b4-ac42-0636097ee0f4" providerId="ADAL" clId="{CD9C2353-0229-40E4-A9FC-9C41538FA32E}" dt="2025-06-17T06:43:19.383" v="41317" actId="1036"/>
          <ac:grpSpMkLst>
            <pc:docMk/>
            <pc:sldMk cId="569018596" sldId="390"/>
            <ac:grpSpMk id="16" creationId="{EBCD9889-C04D-B241-3A1E-DD80A907F1B8}"/>
          </ac:grpSpMkLst>
        </pc:grpChg>
        <pc:grpChg chg="mod">
          <ac:chgData name="ODL_User 1639903" userId="beaadaaf-4bcd-40b4-ac42-0636097ee0f4" providerId="ADAL" clId="{CD9C2353-0229-40E4-A9FC-9C41538FA32E}" dt="2025-06-17T06:43:16.899" v="41275"/>
          <ac:grpSpMkLst>
            <pc:docMk/>
            <pc:sldMk cId="569018596" sldId="390"/>
            <ac:grpSpMk id="26" creationId="{99219F8F-513F-7536-543B-D27421736466}"/>
          </ac:grpSpMkLst>
        </pc:grpChg>
        <pc:grpChg chg="mod">
          <ac:chgData name="ODL_User 1639903" userId="beaadaaf-4bcd-40b4-ac42-0636097ee0f4" providerId="ADAL" clId="{CD9C2353-0229-40E4-A9FC-9C41538FA32E}" dt="2025-06-17T06:43:16.899" v="41275"/>
          <ac:grpSpMkLst>
            <pc:docMk/>
            <pc:sldMk cId="569018596" sldId="390"/>
            <ac:grpSpMk id="29" creationId="{E2CF6F37-902E-3799-C576-D1690B1C72DC}"/>
          </ac:grpSpMkLst>
        </pc:grpChg>
        <pc:picChg chg="add mod">
          <ac:chgData name="ODL_User 1639903" userId="beaadaaf-4bcd-40b4-ac42-0636097ee0f4" providerId="ADAL" clId="{CD9C2353-0229-40E4-A9FC-9C41538FA32E}" dt="2025-06-17T06:43:12.942" v="41274" actId="1076"/>
          <ac:picMkLst>
            <pc:docMk/>
            <pc:sldMk cId="569018596" sldId="390"/>
            <ac:picMk id="15" creationId="{0133C786-4CCF-5764-DE9A-FBD9DF559CA2}"/>
          </ac:picMkLst>
        </pc:picChg>
        <pc:picChg chg="mod">
          <ac:chgData name="ODL_User 1639903" userId="beaadaaf-4bcd-40b4-ac42-0636097ee0f4" providerId="ADAL" clId="{CD9C2353-0229-40E4-A9FC-9C41538FA32E}" dt="2025-06-17T06:30:49.127" v="40344" actId="1038"/>
          <ac:picMkLst>
            <pc:docMk/>
            <pc:sldMk cId="569018596" sldId="390"/>
            <ac:picMk id="23" creationId="{84DDD47E-4F24-A754-3B8C-D18E9CEE85D2}"/>
          </ac:picMkLst>
        </pc:picChg>
        <pc:cxnChg chg="mod">
          <ac:chgData name="ODL_User 1639903" userId="beaadaaf-4bcd-40b4-ac42-0636097ee0f4" providerId="ADAL" clId="{CD9C2353-0229-40E4-A9FC-9C41538FA32E}" dt="2025-06-17T06:30:49.127" v="40344" actId="1038"/>
          <ac:cxnSpMkLst>
            <pc:docMk/>
            <pc:sldMk cId="569018596" sldId="390"/>
            <ac:cxnSpMk id="22" creationId="{797D6767-FDA5-8411-DFA8-55B863D3A550}"/>
          </ac:cxnSpMkLst>
        </pc:cxnChg>
      </pc:sldChg>
      <pc:sldChg chg="addSp delSp modSp add mod">
        <pc:chgData name="ODL_User 1639903" userId="beaadaaf-4bcd-40b4-ac42-0636097ee0f4" providerId="ADAL" clId="{CD9C2353-0229-40E4-A9FC-9C41538FA32E}" dt="2025-06-17T06:48:18.229" v="41424" actId="1076"/>
        <pc:sldMkLst>
          <pc:docMk/>
          <pc:sldMk cId="3862114607" sldId="391"/>
        </pc:sldMkLst>
        <pc:spChg chg="mod">
          <ac:chgData name="ODL_User 1639903" userId="beaadaaf-4bcd-40b4-ac42-0636097ee0f4" providerId="ADAL" clId="{CD9C2353-0229-40E4-A9FC-9C41538FA32E}" dt="2025-06-17T06:38:02.934" v="41019" actId="207"/>
          <ac:spMkLst>
            <pc:docMk/>
            <pc:sldMk cId="3862114607" sldId="391"/>
            <ac:spMk id="2" creationId="{6C49E7FE-BD93-DCD0-3519-75419E476DC5}"/>
          </ac:spMkLst>
        </pc:spChg>
        <pc:spChg chg="mod">
          <ac:chgData name="ODL_User 1639903" userId="beaadaaf-4bcd-40b4-ac42-0636097ee0f4" providerId="ADAL" clId="{CD9C2353-0229-40E4-A9FC-9C41538FA32E}" dt="2025-06-17T06:37:54.496" v="41017" actId="1038"/>
          <ac:spMkLst>
            <pc:docMk/>
            <pc:sldMk cId="3862114607" sldId="391"/>
            <ac:spMk id="3" creationId="{5EF34E37-67AB-D8F4-8F39-7306877BA3A7}"/>
          </ac:spMkLst>
        </pc:spChg>
        <pc:spChg chg="mod">
          <ac:chgData name="ODL_User 1639903" userId="beaadaaf-4bcd-40b4-ac42-0636097ee0f4" providerId="ADAL" clId="{CD9C2353-0229-40E4-A9FC-9C41538FA32E}" dt="2025-06-17T06:40:11.804" v="41072" actId="255"/>
          <ac:spMkLst>
            <pc:docMk/>
            <pc:sldMk cId="3862114607" sldId="391"/>
            <ac:spMk id="4" creationId="{EC4680EB-3E22-75B0-5069-19A7F66EC29A}"/>
          </ac:spMkLst>
        </pc:spChg>
        <pc:spChg chg="del">
          <ac:chgData name="ODL_User 1639903" userId="beaadaaf-4bcd-40b4-ac42-0636097ee0f4" providerId="ADAL" clId="{CD9C2353-0229-40E4-A9FC-9C41538FA32E}" dt="2025-06-17T06:37:57.814" v="41018" actId="478"/>
          <ac:spMkLst>
            <pc:docMk/>
            <pc:sldMk cId="3862114607" sldId="391"/>
            <ac:spMk id="5" creationId="{3C3150E8-C89C-2E0A-B2CC-43190F3FBAA6}"/>
          </ac:spMkLst>
        </pc:spChg>
        <pc:spChg chg="mod">
          <ac:chgData name="ODL_User 1639903" userId="beaadaaf-4bcd-40b4-ac42-0636097ee0f4" providerId="ADAL" clId="{CD9C2353-0229-40E4-A9FC-9C41538FA32E}" dt="2025-06-17T06:38:32.478" v="41025" actId="208"/>
          <ac:spMkLst>
            <pc:docMk/>
            <pc:sldMk cId="3862114607" sldId="391"/>
            <ac:spMk id="6" creationId="{99C1FC8B-C4DD-1903-A6CE-49D5530DD1CA}"/>
          </ac:spMkLst>
        </pc:spChg>
        <pc:spChg chg="mod">
          <ac:chgData name="ODL_User 1639903" userId="beaadaaf-4bcd-40b4-ac42-0636097ee0f4" providerId="ADAL" clId="{CD9C2353-0229-40E4-A9FC-9C41538FA32E}" dt="2025-06-17T06:38:32.478" v="41025" actId="208"/>
          <ac:spMkLst>
            <pc:docMk/>
            <pc:sldMk cId="3862114607" sldId="391"/>
            <ac:spMk id="8" creationId="{82C08387-DC25-C18C-FA80-CD329E4BB8EF}"/>
          </ac:spMkLst>
        </pc:spChg>
        <pc:spChg chg="mod">
          <ac:chgData name="ODL_User 1639903" userId="beaadaaf-4bcd-40b4-ac42-0636097ee0f4" providerId="ADAL" clId="{CD9C2353-0229-40E4-A9FC-9C41538FA32E}" dt="2025-06-17T06:37:54.496" v="41017" actId="1038"/>
          <ac:spMkLst>
            <pc:docMk/>
            <pc:sldMk cId="3862114607" sldId="391"/>
            <ac:spMk id="9" creationId="{981965DF-540C-F4E7-D126-49BD5B536A12}"/>
          </ac:spMkLst>
        </pc:spChg>
        <pc:spChg chg="mod">
          <ac:chgData name="ODL_User 1639903" userId="beaadaaf-4bcd-40b4-ac42-0636097ee0f4" providerId="ADAL" clId="{CD9C2353-0229-40E4-A9FC-9C41538FA32E}" dt="2025-06-17T06:38:48.492" v="41032" actId="1076"/>
          <ac:spMkLst>
            <pc:docMk/>
            <pc:sldMk cId="3862114607" sldId="391"/>
            <ac:spMk id="10" creationId="{04C33D4C-877F-7460-083C-C6CD35C00B46}"/>
          </ac:spMkLst>
        </pc:spChg>
        <pc:spChg chg="mod">
          <ac:chgData name="ODL_User 1639903" userId="beaadaaf-4bcd-40b4-ac42-0636097ee0f4" providerId="ADAL" clId="{CD9C2353-0229-40E4-A9FC-9C41538FA32E}" dt="2025-06-17T06:38:32.478" v="41025" actId="208"/>
          <ac:spMkLst>
            <pc:docMk/>
            <pc:sldMk cId="3862114607" sldId="391"/>
            <ac:spMk id="11" creationId="{D1A13553-EAD5-368D-A437-C16414D9F96A}"/>
          </ac:spMkLst>
        </pc:spChg>
        <pc:spChg chg="mod">
          <ac:chgData name="ODL_User 1639903" userId="beaadaaf-4bcd-40b4-ac42-0636097ee0f4" providerId="ADAL" clId="{CD9C2353-0229-40E4-A9FC-9C41538FA32E}" dt="2025-06-17T06:38:07.248" v="41020" actId="2711"/>
          <ac:spMkLst>
            <pc:docMk/>
            <pc:sldMk cId="3862114607" sldId="391"/>
            <ac:spMk id="12" creationId="{3008512E-3B94-C3A2-4621-696BFD57A127}"/>
          </ac:spMkLst>
        </pc:spChg>
        <pc:spChg chg="mod">
          <ac:chgData name="ODL_User 1639903" userId="beaadaaf-4bcd-40b4-ac42-0636097ee0f4" providerId="ADAL" clId="{CD9C2353-0229-40E4-A9FC-9C41538FA32E}" dt="2025-06-17T06:38:22.164" v="41023" actId="207"/>
          <ac:spMkLst>
            <pc:docMk/>
            <pc:sldMk cId="3862114607" sldId="391"/>
            <ac:spMk id="13" creationId="{C31699D7-81DF-52F6-7740-88B786E94EF2}"/>
          </ac:spMkLst>
        </pc:spChg>
        <pc:spChg chg="add mod">
          <ac:chgData name="ODL_User 1639903" userId="beaadaaf-4bcd-40b4-ac42-0636097ee0f4" providerId="ADAL" clId="{CD9C2353-0229-40E4-A9FC-9C41538FA32E}" dt="2025-06-17T06:37:42.823" v="40959"/>
          <ac:spMkLst>
            <pc:docMk/>
            <pc:sldMk cId="3862114607" sldId="391"/>
            <ac:spMk id="15" creationId="{B2EFCF77-D465-00F6-477F-2C4672DEF37A}"/>
          </ac:spMkLst>
        </pc:spChg>
        <pc:spChg chg="add del mod">
          <ac:chgData name="ODL_User 1639903" userId="beaadaaf-4bcd-40b4-ac42-0636097ee0f4" providerId="ADAL" clId="{CD9C2353-0229-40E4-A9FC-9C41538FA32E}" dt="2025-06-17T06:38:35.755" v="41026" actId="478"/>
          <ac:spMkLst>
            <pc:docMk/>
            <pc:sldMk cId="3862114607" sldId="391"/>
            <ac:spMk id="16" creationId="{898EA9C8-2299-7FC3-25A7-B591273E2B13}"/>
          </ac:spMkLst>
        </pc:spChg>
        <pc:spChg chg="mod">
          <ac:chgData name="ODL_User 1639903" userId="beaadaaf-4bcd-40b4-ac42-0636097ee0f4" providerId="ADAL" clId="{CD9C2353-0229-40E4-A9FC-9C41538FA32E}" dt="2025-06-17T06:37:42.823" v="40959"/>
          <ac:spMkLst>
            <pc:docMk/>
            <pc:sldMk cId="3862114607" sldId="391"/>
            <ac:spMk id="18" creationId="{E31FDFE3-197E-AD66-0846-7D9A4EE30DE5}"/>
          </ac:spMkLst>
        </pc:spChg>
        <pc:spChg chg="mod">
          <ac:chgData name="ODL_User 1639903" userId="beaadaaf-4bcd-40b4-ac42-0636097ee0f4" providerId="ADAL" clId="{CD9C2353-0229-40E4-A9FC-9C41538FA32E}" dt="2025-06-17T06:37:42.823" v="40959"/>
          <ac:spMkLst>
            <pc:docMk/>
            <pc:sldMk cId="3862114607" sldId="391"/>
            <ac:spMk id="24" creationId="{D38BEDB6-D58A-1A7E-101B-575785EFD596}"/>
          </ac:spMkLst>
        </pc:spChg>
        <pc:spChg chg="mod">
          <ac:chgData name="ODL_User 1639903" userId="beaadaaf-4bcd-40b4-ac42-0636097ee0f4" providerId="ADAL" clId="{CD9C2353-0229-40E4-A9FC-9C41538FA32E}" dt="2025-06-17T06:37:42.823" v="40959"/>
          <ac:spMkLst>
            <pc:docMk/>
            <pc:sldMk cId="3862114607" sldId="391"/>
            <ac:spMk id="25" creationId="{5E4B2BA0-EEC8-D3F5-594F-27ECE6A4594B}"/>
          </ac:spMkLst>
        </pc:spChg>
        <pc:spChg chg="mod">
          <ac:chgData name="ODL_User 1639903" userId="beaadaaf-4bcd-40b4-ac42-0636097ee0f4" providerId="ADAL" clId="{CD9C2353-0229-40E4-A9FC-9C41538FA32E}" dt="2025-06-17T06:37:42.823" v="40959"/>
          <ac:spMkLst>
            <pc:docMk/>
            <pc:sldMk cId="3862114607" sldId="391"/>
            <ac:spMk id="27" creationId="{CEC877E3-3DC4-497B-BF8C-EED004F7A22E}"/>
          </ac:spMkLst>
        </pc:spChg>
        <pc:spChg chg="mod">
          <ac:chgData name="ODL_User 1639903" userId="beaadaaf-4bcd-40b4-ac42-0636097ee0f4" providerId="ADAL" clId="{CD9C2353-0229-40E4-A9FC-9C41538FA32E}" dt="2025-06-17T06:37:42.823" v="40959"/>
          <ac:spMkLst>
            <pc:docMk/>
            <pc:sldMk cId="3862114607" sldId="391"/>
            <ac:spMk id="28" creationId="{C628089F-A3D0-64A8-C2FC-D7C4AF89B598}"/>
          </ac:spMkLst>
        </pc:spChg>
        <pc:spChg chg="mod">
          <ac:chgData name="ODL_User 1639903" userId="beaadaaf-4bcd-40b4-ac42-0636097ee0f4" providerId="ADAL" clId="{CD9C2353-0229-40E4-A9FC-9C41538FA32E}" dt="2025-06-17T06:39:06.149" v="41063" actId="1035"/>
          <ac:spMkLst>
            <pc:docMk/>
            <pc:sldMk cId="3862114607" sldId="391"/>
            <ac:spMk id="30" creationId="{5D04E8EA-E016-43E2-8AEF-F118C9BBCE1C}"/>
          </ac:spMkLst>
        </pc:spChg>
        <pc:spChg chg="mod">
          <ac:chgData name="ODL_User 1639903" userId="beaadaaf-4bcd-40b4-ac42-0636097ee0f4" providerId="ADAL" clId="{CD9C2353-0229-40E4-A9FC-9C41538FA32E}" dt="2025-06-17T06:37:42.823" v="40959"/>
          <ac:spMkLst>
            <pc:docMk/>
            <pc:sldMk cId="3862114607" sldId="391"/>
            <ac:spMk id="31" creationId="{998F8BC8-AD9D-2AAD-7DC2-73D5EFC68E9D}"/>
          </ac:spMkLst>
        </pc:spChg>
        <pc:spChg chg="mod">
          <ac:chgData name="ODL_User 1639903" userId="beaadaaf-4bcd-40b4-ac42-0636097ee0f4" providerId="ADAL" clId="{CD9C2353-0229-40E4-A9FC-9C41538FA32E}" dt="2025-06-17T06:37:42.823" v="40959"/>
          <ac:spMkLst>
            <pc:docMk/>
            <pc:sldMk cId="3862114607" sldId="391"/>
            <ac:spMk id="54" creationId="{1979AF89-352B-9775-E835-E3FD73697AE0}"/>
          </ac:spMkLst>
        </pc:spChg>
        <pc:spChg chg="mod">
          <ac:chgData name="ODL_User 1639903" userId="beaadaaf-4bcd-40b4-ac42-0636097ee0f4" providerId="ADAL" clId="{CD9C2353-0229-40E4-A9FC-9C41538FA32E}" dt="2025-06-17T06:39:00.711" v="41033"/>
          <ac:spMkLst>
            <pc:docMk/>
            <pc:sldMk cId="3862114607" sldId="391"/>
            <ac:spMk id="57" creationId="{E6DC7186-418D-5F73-AE70-C6AD7DD8CA94}"/>
          </ac:spMkLst>
        </pc:spChg>
        <pc:spChg chg="mod">
          <ac:chgData name="ODL_User 1639903" userId="beaadaaf-4bcd-40b4-ac42-0636097ee0f4" providerId="ADAL" clId="{CD9C2353-0229-40E4-A9FC-9C41538FA32E}" dt="2025-06-17T06:39:00.711" v="41033"/>
          <ac:spMkLst>
            <pc:docMk/>
            <pc:sldMk cId="3862114607" sldId="391"/>
            <ac:spMk id="67" creationId="{7B863439-7E07-46AF-F04B-83469B4916EC}"/>
          </ac:spMkLst>
        </pc:spChg>
        <pc:spChg chg="mod">
          <ac:chgData name="ODL_User 1639903" userId="beaadaaf-4bcd-40b4-ac42-0636097ee0f4" providerId="ADAL" clId="{CD9C2353-0229-40E4-A9FC-9C41538FA32E}" dt="2025-06-17T06:39:00.711" v="41033"/>
          <ac:spMkLst>
            <pc:docMk/>
            <pc:sldMk cId="3862114607" sldId="391"/>
            <ac:spMk id="68" creationId="{0FFD0A97-FC21-FD04-E654-DF3323A17051}"/>
          </ac:spMkLst>
        </pc:spChg>
        <pc:spChg chg="mod">
          <ac:chgData name="ODL_User 1639903" userId="beaadaaf-4bcd-40b4-ac42-0636097ee0f4" providerId="ADAL" clId="{CD9C2353-0229-40E4-A9FC-9C41538FA32E}" dt="2025-06-17T06:39:00.711" v="41033"/>
          <ac:spMkLst>
            <pc:docMk/>
            <pc:sldMk cId="3862114607" sldId="391"/>
            <ac:spMk id="69" creationId="{25C6C14D-7F4A-DFD5-1939-00C011F2783E}"/>
          </ac:spMkLst>
        </pc:spChg>
        <pc:spChg chg="mod">
          <ac:chgData name="ODL_User 1639903" userId="beaadaaf-4bcd-40b4-ac42-0636097ee0f4" providerId="ADAL" clId="{CD9C2353-0229-40E4-A9FC-9C41538FA32E}" dt="2025-06-17T06:39:00.711" v="41033"/>
          <ac:spMkLst>
            <pc:docMk/>
            <pc:sldMk cId="3862114607" sldId="391"/>
            <ac:spMk id="70" creationId="{01429F80-0D63-CEAD-6982-216B2677C75E}"/>
          </ac:spMkLst>
        </pc:spChg>
        <pc:spChg chg="mod">
          <ac:chgData name="ODL_User 1639903" userId="beaadaaf-4bcd-40b4-ac42-0636097ee0f4" providerId="ADAL" clId="{CD9C2353-0229-40E4-A9FC-9C41538FA32E}" dt="2025-06-17T06:39:00.711" v="41033"/>
          <ac:spMkLst>
            <pc:docMk/>
            <pc:sldMk cId="3862114607" sldId="391"/>
            <ac:spMk id="71" creationId="{118462C6-08F0-C378-C402-E71810CF2261}"/>
          </ac:spMkLst>
        </pc:spChg>
        <pc:spChg chg="mod">
          <ac:chgData name="ODL_User 1639903" userId="beaadaaf-4bcd-40b4-ac42-0636097ee0f4" providerId="ADAL" clId="{CD9C2353-0229-40E4-A9FC-9C41538FA32E}" dt="2025-06-17T06:39:00.711" v="41033"/>
          <ac:spMkLst>
            <pc:docMk/>
            <pc:sldMk cId="3862114607" sldId="391"/>
            <ac:spMk id="72" creationId="{593048BE-E326-4F30-B2AF-AA362354D64F}"/>
          </ac:spMkLst>
        </pc:spChg>
        <pc:spChg chg="mod">
          <ac:chgData name="ODL_User 1639903" userId="beaadaaf-4bcd-40b4-ac42-0636097ee0f4" providerId="ADAL" clId="{CD9C2353-0229-40E4-A9FC-9C41538FA32E}" dt="2025-06-17T06:39:00.711" v="41033"/>
          <ac:spMkLst>
            <pc:docMk/>
            <pc:sldMk cId="3862114607" sldId="391"/>
            <ac:spMk id="73" creationId="{9AB26542-F50B-DBBB-E53C-80FE91CDE317}"/>
          </ac:spMkLst>
        </pc:spChg>
        <pc:spChg chg="mod">
          <ac:chgData name="ODL_User 1639903" userId="beaadaaf-4bcd-40b4-ac42-0636097ee0f4" providerId="ADAL" clId="{CD9C2353-0229-40E4-A9FC-9C41538FA32E}" dt="2025-06-17T06:39:00.711" v="41033"/>
          <ac:spMkLst>
            <pc:docMk/>
            <pc:sldMk cId="3862114607" sldId="391"/>
            <ac:spMk id="74" creationId="{D05003EA-CE74-6C6D-B445-A38B5C871CEA}"/>
          </ac:spMkLst>
        </pc:spChg>
        <pc:spChg chg="mod">
          <ac:chgData name="ODL_User 1639903" userId="beaadaaf-4bcd-40b4-ac42-0636097ee0f4" providerId="ADAL" clId="{CD9C2353-0229-40E4-A9FC-9C41538FA32E}" dt="2025-06-17T06:39:00.711" v="41033"/>
          <ac:spMkLst>
            <pc:docMk/>
            <pc:sldMk cId="3862114607" sldId="391"/>
            <ac:spMk id="75" creationId="{6081DAE1-AB0D-CD03-98E3-5BC2F384792D}"/>
          </ac:spMkLst>
        </pc:spChg>
        <pc:spChg chg="mod">
          <ac:chgData name="ODL_User 1639903" userId="beaadaaf-4bcd-40b4-ac42-0636097ee0f4" providerId="ADAL" clId="{CD9C2353-0229-40E4-A9FC-9C41538FA32E}" dt="2025-06-17T06:39:14.015" v="41066"/>
          <ac:spMkLst>
            <pc:docMk/>
            <pc:sldMk cId="3862114607" sldId="391"/>
            <ac:spMk id="79" creationId="{DF0881F4-CD19-DD61-74EF-11BB1BED3B01}"/>
          </ac:spMkLst>
        </pc:spChg>
        <pc:spChg chg="mod">
          <ac:chgData name="ODL_User 1639903" userId="beaadaaf-4bcd-40b4-ac42-0636097ee0f4" providerId="ADAL" clId="{CD9C2353-0229-40E4-A9FC-9C41538FA32E}" dt="2025-06-17T06:39:14.015" v="41066"/>
          <ac:spMkLst>
            <pc:docMk/>
            <pc:sldMk cId="3862114607" sldId="391"/>
            <ac:spMk id="113" creationId="{4AAA3C93-1110-67ED-400D-5210E45D89F4}"/>
          </ac:spMkLst>
        </pc:spChg>
        <pc:spChg chg="mod">
          <ac:chgData name="ODL_User 1639903" userId="beaadaaf-4bcd-40b4-ac42-0636097ee0f4" providerId="ADAL" clId="{CD9C2353-0229-40E4-A9FC-9C41538FA32E}" dt="2025-06-17T06:39:14.015" v="41066"/>
          <ac:spMkLst>
            <pc:docMk/>
            <pc:sldMk cId="3862114607" sldId="391"/>
            <ac:spMk id="114" creationId="{BFFCA8D1-799C-BFC7-5C5B-E9993915B38F}"/>
          </ac:spMkLst>
        </pc:spChg>
        <pc:spChg chg="mod">
          <ac:chgData name="ODL_User 1639903" userId="beaadaaf-4bcd-40b4-ac42-0636097ee0f4" providerId="ADAL" clId="{CD9C2353-0229-40E4-A9FC-9C41538FA32E}" dt="2025-06-17T06:39:14.015" v="41066"/>
          <ac:spMkLst>
            <pc:docMk/>
            <pc:sldMk cId="3862114607" sldId="391"/>
            <ac:spMk id="116" creationId="{D9674388-7664-127B-EB33-15C5AD549759}"/>
          </ac:spMkLst>
        </pc:spChg>
        <pc:spChg chg="mod">
          <ac:chgData name="ODL_User 1639903" userId="beaadaaf-4bcd-40b4-ac42-0636097ee0f4" providerId="ADAL" clId="{CD9C2353-0229-40E4-A9FC-9C41538FA32E}" dt="2025-06-17T06:39:14.015" v="41066"/>
          <ac:spMkLst>
            <pc:docMk/>
            <pc:sldMk cId="3862114607" sldId="391"/>
            <ac:spMk id="117" creationId="{5A832455-ACF9-0D00-E6D6-E3BB208C11C3}"/>
          </ac:spMkLst>
        </pc:spChg>
        <pc:spChg chg="mod">
          <ac:chgData name="ODL_User 1639903" userId="beaadaaf-4bcd-40b4-ac42-0636097ee0f4" providerId="ADAL" clId="{CD9C2353-0229-40E4-A9FC-9C41538FA32E}" dt="2025-06-17T06:39:14.015" v="41066"/>
          <ac:spMkLst>
            <pc:docMk/>
            <pc:sldMk cId="3862114607" sldId="391"/>
            <ac:spMk id="118" creationId="{361FE2C6-F6A8-E0F2-574C-77A26D610301}"/>
          </ac:spMkLst>
        </pc:spChg>
        <pc:spChg chg="mod">
          <ac:chgData name="ODL_User 1639903" userId="beaadaaf-4bcd-40b4-ac42-0636097ee0f4" providerId="ADAL" clId="{CD9C2353-0229-40E4-A9FC-9C41538FA32E}" dt="2025-06-17T06:39:14.015" v="41066"/>
          <ac:spMkLst>
            <pc:docMk/>
            <pc:sldMk cId="3862114607" sldId="391"/>
            <ac:spMk id="119" creationId="{3AC46F66-DF1A-CEFC-2252-AF56F8A1F2F7}"/>
          </ac:spMkLst>
        </pc:spChg>
        <pc:spChg chg="mod">
          <ac:chgData name="ODL_User 1639903" userId="beaadaaf-4bcd-40b4-ac42-0636097ee0f4" providerId="ADAL" clId="{CD9C2353-0229-40E4-A9FC-9C41538FA32E}" dt="2025-06-17T06:39:14.015" v="41066"/>
          <ac:spMkLst>
            <pc:docMk/>
            <pc:sldMk cId="3862114607" sldId="391"/>
            <ac:spMk id="120" creationId="{BBA4F51B-F307-C77B-52CC-B5B8FDA8A434}"/>
          </ac:spMkLst>
        </pc:spChg>
        <pc:spChg chg="mod">
          <ac:chgData name="ODL_User 1639903" userId="beaadaaf-4bcd-40b4-ac42-0636097ee0f4" providerId="ADAL" clId="{CD9C2353-0229-40E4-A9FC-9C41538FA32E}" dt="2025-06-17T06:39:14.015" v="41066"/>
          <ac:spMkLst>
            <pc:docMk/>
            <pc:sldMk cId="3862114607" sldId="391"/>
            <ac:spMk id="121" creationId="{21164EE2-EEBC-13A5-EF39-6152AFF6B888}"/>
          </ac:spMkLst>
        </pc:spChg>
        <pc:spChg chg="mod">
          <ac:chgData name="ODL_User 1639903" userId="beaadaaf-4bcd-40b4-ac42-0636097ee0f4" providerId="ADAL" clId="{CD9C2353-0229-40E4-A9FC-9C41538FA32E}" dt="2025-06-17T06:39:14.015" v="41066"/>
          <ac:spMkLst>
            <pc:docMk/>
            <pc:sldMk cId="3862114607" sldId="391"/>
            <ac:spMk id="122" creationId="{F65BCBF0-9D8F-826D-42AD-7DB34FB247FC}"/>
          </ac:spMkLst>
        </pc:spChg>
        <pc:spChg chg="mod">
          <ac:chgData name="ODL_User 1639903" userId="beaadaaf-4bcd-40b4-ac42-0636097ee0f4" providerId="ADAL" clId="{CD9C2353-0229-40E4-A9FC-9C41538FA32E}" dt="2025-06-17T06:47:21.452" v="41420" actId="1036"/>
          <ac:spMkLst>
            <pc:docMk/>
            <pc:sldMk cId="3862114607" sldId="391"/>
            <ac:spMk id="125" creationId="{9E589D75-A814-20A5-7BF4-9C4975A01F6C}"/>
          </ac:spMkLst>
        </pc:spChg>
        <pc:spChg chg="mod">
          <ac:chgData name="ODL_User 1639903" userId="beaadaaf-4bcd-40b4-ac42-0636097ee0f4" providerId="ADAL" clId="{CD9C2353-0229-40E4-A9FC-9C41538FA32E}" dt="2025-06-17T06:47:21.452" v="41420" actId="1036"/>
          <ac:spMkLst>
            <pc:docMk/>
            <pc:sldMk cId="3862114607" sldId="391"/>
            <ac:spMk id="126" creationId="{C3A23A5B-C6DF-ADCF-A071-40EE4751C2CA}"/>
          </ac:spMkLst>
        </pc:spChg>
        <pc:spChg chg="mod">
          <ac:chgData name="ODL_User 1639903" userId="beaadaaf-4bcd-40b4-ac42-0636097ee0f4" providerId="ADAL" clId="{CD9C2353-0229-40E4-A9FC-9C41538FA32E}" dt="2025-06-17T06:47:21.452" v="41420" actId="1036"/>
          <ac:spMkLst>
            <pc:docMk/>
            <pc:sldMk cId="3862114607" sldId="391"/>
            <ac:spMk id="127" creationId="{8D341447-4A96-3421-D243-695308903EDB}"/>
          </ac:spMkLst>
        </pc:spChg>
        <pc:spChg chg="mod">
          <ac:chgData name="ODL_User 1639903" userId="beaadaaf-4bcd-40b4-ac42-0636097ee0f4" providerId="ADAL" clId="{CD9C2353-0229-40E4-A9FC-9C41538FA32E}" dt="2025-06-17T06:47:21.452" v="41420" actId="1036"/>
          <ac:spMkLst>
            <pc:docMk/>
            <pc:sldMk cId="3862114607" sldId="391"/>
            <ac:spMk id="192" creationId="{D7DB874E-1A5D-57CD-7D87-60523BD01B6D}"/>
          </ac:spMkLst>
        </pc:spChg>
        <pc:spChg chg="mod">
          <ac:chgData name="ODL_User 1639903" userId="beaadaaf-4bcd-40b4-ac42-0636097ee0f4" providerId="ADAL" clId="{CD9C2353-0229-40E4-A9FC-9C41538FA32E}" dt="2025-06-17T06:47:21.452" v="41420" actId="1036"/>
          <ac:spMkLst>
            <pc:docMk/>
            <pc:sldMk cId="3862114607" sldId="391"/>
            <ac:spMk id="193" creationId="{B1481561-86CA-31A9-0A6B-24208A974352}"/>
          </ac:spMkLst>
        </pc:spChg>
        <pc:spChg chg="mod">
          <ac:chgData name="ODL_User 1639903" userId="beaadaaf-4bcd-40b4-ac42-0636097ee0f4" providerId="ADAL" clId="{CD9C2353-0229-40E4-A9FC-9C41538FA32E}" dt="2025-06-17T06:47:21.452" v="41420" actId="1036"/>
          <ac:spMkLst>
            <pc:docMk/>
            <pc:sldMk cId="3862114607" sldId="391"/>
            <ac:spMk id="194" creationId="{F37C92C0-1942-54E3-200F-5E1C6F84F656}"/>
          </ac:spMkLst>
        </pc:spChg>
        <pc:spChg chg="add mod">
          <ac:chgData name="ODL_User 1639903" userId="beaadaaf-4bcd-40b4-ac42-0636097ee0f4" providerId="ADAL" clId="{CD9C2353-0229-40E4-A9FC-9C41538FA32E}" dt="2025-06-17T06:48:18.229" v="41424" actId="1076"/>
          <ac:spMkLst>
            <pc:docMk/>
            <pc:sldMk cId="3862114607" sldId="391"/>
            <ac:spMk id="196" creationId="{C09B9134-B39D-E850-A182-78529ACB22BB}"/>
          </ac:spMkLst>
        </pc:spChg>
        <pc:spChg chg="add mod">
          <ac:chgData name="ODL_User 1639903" userId="beaadaaf-4bcd-40b4-ac42-0636097ee0f4" providerId="ADAL" clId="{CD9C2353-0229-40E4-A9FC-9C41538FA32E}" dt="2025-06-17T06:48:18.229" v="41424" actId="1076"/>
          <ac:spMkLst>
            <pc:docMk/>
            <pc:sldMk cId="3862114607" sldId="391"/>
            <ac:spMk id="197" creationId="{81C94A23-C8FA-F617-EFF5-4A0BA66ADAA2}"/>
          </ac:spMkLst>
        </pc:spChg>
        <pc:grpChg chg="del">
          <ac:chgData name="ODL_User 1639903" userId="beaadaaf-4bcd-40b4-ac42-0636097ee0f4" providerId="ADAL" clId="{CD9C2353-0229-40E4-A9FC-9C41538FA32E}" dt="2025-06-17T06:39:13.815" v="41065" actId="478"/>
          <ac:grpSpMkLst>
            <pc:docMk/>
            <pc:sldMk cId="3862114607" sldId="391"/>
            <ac:grpSpMk id="53" creationId="{EB729FCA-0A77-6749-1461-D8FA6799EED0}"/>
          </ac:grpSpMkLst>
        </pc:grpChg>
        <pc:grpChg chg="del mod">
          <ac:chgData name="ODL_User 1639903" userId="beaadaaf-4bcd-40b4-ac42-0636097ee0f4" providerId="ADAL" clId="{CD9C2353-0229-40E4-A9FC-9C41538FA32E}" dt="2025-06-17T06:39:15.529" v="41067" actId="478"/>
          <ac:grpSpMkLst>
            <pc:docMk/>
            <pc:sldMk cId="3862114607" sldId="391"/>
            <ac:grpSpMk id="56" creationId="{BD0A7A1B-E231-D5C8-33E7-B5FF4CCB9800}"/>
          </ac:grpSpMkLst>
        </pc:grpChg>
        <pc:grpChg chg="add mod">
          <ac:chgData name="ODL_User 1639903" userId="beaadaaf-4bcd-40b4-ac42-0636097ee0f4" providerId="ADAL" clId="{CD9C2353-0229-40E4-A9FC-9C41538FA32E}" dt="2025-06-17T06:47:21.452" v="41420" actId="1036"/>
          <ac:grpSpMkLst>
            <pc:docMk/>
            <pc:sldMk cId="3862114607" sldId="391"/>
            <ac:grpSpMk id="124" creationId="{E440F9C4-C0C5-DE11-3488-A18063D802BA}"/>
          </ac:grpSpMkLst>
        </pc:grpChg>
        <pc:picChg chg="add mod">
          <ac:chgData name="ODL_User 1639903" userId="beaadaaf-4bcd-40b4-ac42-0636097ee0f4" providerId="ADAL" clId="{CD9C2353-0229-40E4-A9FC-9C41538FA32E}" dt="2025-06-17T06:37:42.823" v="40959"/>
          <ac:picMkLst>
            <pc:docMk/>
            <pc:sldMk cId="3862114607" sldId="391"/>
            <ac:picMk id="55" creationId="{D3E110B0-38F3-8C13-8DBE-A97A90A00044}"/>
          </ac:picMkLst>
        </pc:picChg>
        <pc:picChg chg="add mod">
          <ac:chgData name="ODL_User 1639903" userId="beaadaaf-4bcd-40b4-ac42-0636097ee0f4" providerId="ADAL" clId="{CD9C2353-0229-40E4-A9FC-9C41538FA32E}" dt="2025-06-17T06:47:21.452" v="41420" actId="1036"/>
          <ac:picMkLst>
            <pc:docMk/>
            <pc:sldMk cId="3862114607" sldId="391"/>
            <ac:picMk id="195" creationId="{EDB33440-012D-F358-6F70-DE4201909ED3}"/>
          </ac:picMkLst>
        </pc:picChg>
        <pc:cxnChg chg="mod">
          <ac:chgData name="ODL_User 1639903" userId="beaadaaf-4bcd-40b4-ac42-0636097ee0f4" providerId="ADAL" clId="{CD9C2353-0229-40E4-A9FC-9C41538FA32E}" dt="2025-06-17T06:39:06.149" v="41063" actId="1035"/>
          <ac:cxnSpMkLst>
            <pc:docMk/>
            <pc:sldMk cId="3862114607" sldId="391"/>
            <ac:cxnSpMk id="108" creationId="{87CB774A-2BBC-C319-C8BA-07187876DDA0}"/>
          </ac:cxnSpMkLst>
        </pc:cxnChg>
      </pc:sldChg>
      <pc:sldChg chg="addSp delSp modSp add mod">
        <pc:chgData name="ODL_User 1639903" userId="beaadaaf-4bcd-40b4-ac42-0636097ee0f4" providerId="ADAL" clId="{CD9C2353-0229-40E4-A9FC-9C41538FA32E}" dt="2025-06-17T06:52:04.501" v="41442" actId="208"/>
        <pc:sldMkLst>
          <pc:docMk/>
          <pc:sldMk cId="556905361" sldId="392"/>
        </pc:sldMkLst>
        <pc:spChg chg="mod">
          <ac:chgData name="ODL_User 1639903" userId="beaadaaf-4bcd-40b4-ac42-0636097ee0f4" providerId="ADAL" clId="{CD9C2353-0229-40E4-A9FC-9C41538FA32E}" dt="2025-06-17T06:43:52.441" v="41320" actId="208"/>
          <ac:spMkLst>
            <pc:docMk/>
            <pc:sldMk cId="556905361" sldId="392"/>
            <ac:spMk id="2" creationId="{6C98921F-B4FB-792A-26D1-55F264EA3790}"/>
          </ac:spMkLst>
        </pc:spChg>
        <pc:spChg chg="del">
          <ac:chgData name="ODL_User 1639903" userId="beaadaaf-4bcd-40b4-ac42-0636097ee0f4" providerId="ADAL" clId="{CD9C2353-0229-40E4-A9FC-9C41538FA32E}" dt="2025-06-17T06:42:40.592" v="41231" actId="478"/>
          <ac:spMkLst>
            <pc:docMk/>
            <pc:sldMk cId="556905361" sldId="392"/>
            <ac:spMk id="3" creationId="{EC86AA06-8811-9684-ABCF-25E3972515DD}"/>
          </ac:spMkLst>
        </pc:spChg>
        <pc:spChg chg="mod">
          <ac:chgData name="ODL_User 1639903" userId="beaadaaf-4bcd-40b4-ac42-0636097ee0f4" providerId="ADAL" clId="{CD9C2353-0229-40E4-A9FC-9C41538FA32E}" dt="2025-06-17T06:47:51.616" v="41422" actId="255"/>
          <ac:spMkLst>
            <pc:docMk/>
            <pc:sldMk cId="556905361" sldId="392"/>
            <ac:spMk id="4" creationId="{1AF87ADA-F968-F3C8-FEF5-3C779508DB26}"/>
          </ac:spMkLst>
        </pc:spChg>
        <pc:spChg chg="add del mod ord">
          <ac:chgData name="ODL_User 1639903" userId="beaadaaf-4bcd-40b4-ac42-0636097ee0f4" providerId="ADAL" clId="{CD9C2353-0229-40E4-A9FC-9C41538FA32E}" dt="2025-06-17T06:42:35.285" v="41228" actId="478"/>
          <ac:spMkLst>
            <pc:docMk/>
            <pc:sldMk cId="556905361" sldId="392"/>
            <ac:spMk id="5" creationId="{4F538AE6-43AE-15D7-7258-C6D1F59E8FD6}"/>
          </ac:spMkLst>
        </pc:spChg>
        <pc:spChg chg="mod">
          <ac:chgData name="ODL_User 1639903" userId="beaadaaf-4bcd-40b4-ac42-0636097ee0f4" providerId="ADAL" clId="{CD9C2353-0229-40E4-A9FC-9C41538FA32E}" dt="2025-06-17T06:44:57.749" v="41348" actId="208"/>
          <ac:spMkLst>
            <pc:docMk/>
            <pc:sldMk cId="556905361" sldId="392"/>
            <ac:spMk id="6" creationId="{47B36F63-AA9B-A7D4-3D1B-613175A84461}"/>
          </ac:spMkLst>
        </pc:spChg>
        <pc:spChg chg="mod">
          <ac:chgData name="ODL_User 1639903" userId="beaadaaf-4bcd-40b4-ac42-0636097ee0f4" providerId="ADAL" clId="{CD9C2353-0229-40E4-A9FC-9C41538FA32E}" dt="2025-06-17T06:52:04.501" v="41442" actId="208"/>
          <ac:spMkLst>
            <pc:docMk/>
            <pc:sldMk cId="556905361" sldId="392"/>
            <ac:spMk id="7" creationId="{1DFD0AC2-953C-B3C8-3DCD-F5891E6287EA}"/>
          </ac:spMkLst>
        </pc:spChg>
        <pc:spChg chg="mod">
          <ac:chgData name="ODL_User 1639903" userId="beaadaaf-4bcd-40b4-ac42-0636097ee0f4" providerId="ADAL" clId="{CD9C2353-0229-40E4-A9FC-9C41538FA32E}" dt="2025-06-17T06:51:58.934" v="41440" actId="208"/>
          <ac:spMkLst>
            <pc:docMk/>
            <pc:sldMk cId="556905361" sldId="392"/>
            <ac:spMk id="8" creationId="{06595D71-C91F-166C-D2E8-D8DD05F00F66}"/>
          </ac:spMkLst>
        </pc:spChg>
        <pc:spChg chg="mod">
          <ac:chgData name="ODL_User 1639903" userId="beaadaaf-4bcd-40b4-ac42-0636097ee0f4" providerId="ADAL" clId="{CD9C2353-0229-40E4-A9FC-9C41538FA32E}" dt="2025-06-17T06:44:44.533" v="41345" actId="1038"/>
          <ac:spMkLst>
            <pc:docMk/>
            <pc:sldMk cId="556905361" sldId="392"/>
            <ac:spMk id="10" creationId="{D32DB2DD-C651-6A30-9D24-D605DA7C513B}"/>
          </ac:spMkLst>
        </pc:spChg>
        <pc:spChg chg="mod">
          <ac:chgData name="ODL_User 1639903" userId="beaadaaf-4bcd-40b4-ac42-0636097ee0f4" providerId="ADAL" clId="{CD9C2353-0229-40E4-A9FC-9C41538FA32E}" dt="2025-06-17T06:44:57.749" v="41348" actId="208"/>
          <ac:spMkLst>
            <pc:docMk/>
            <pc:sldMk cId="556905361" sldId="392"/>
            <ac:spMk id="11" creationId="{7B584BED-BD04-8E0A-2E56-F6A42B0D7445}"/>
          </ac:spMkLst>
        </pc:spChg>
        <pc:spChg chg="mod">
          <ac:chgData name="ODL_User 1639903" userId="beaadaaf-4bcd-40b4-ac42-0636097ee0f4" providerId="ADAL" clId="{CD9C2353-0229-40E4-A9FC-9C41538FA32E}" dt="2025-06-17T06:44:04.396" v="41324" actId="2711"/>
          <ac:spMkLst>
            <pc:docMk/>
            <pc:sldMk cId="556905361" sldId="392"/>
            <ac:spMk id="12" creationId="{3382CEBC-2292-3A4E-552A-8F412CC388AA}"/>
          </ac:spMkLst>
        </pc:spChg>
        <pc:spChg chg="mod">
          <ac:chgData name="ODL_User 1639903" userId="beaadaaf-4bcd-40b4-ac42-0636097ee0f4" providerId="ADAL" clId="{CD9C2353-0229-40E4-A9FC-9C41538FA32E}" dt="2025-06-17T06:44:10.198" v="41325" actId="2711"/>
          <ac:spMkLst>
            <pc:docMk/>
            <pc:sldMk cId="556905361" sldId="392"/>
            <ac:spMk id="13" creationId="{1327CDF1-6633-B79F-D91C-965D8CF9FACB}"/>
          </ac:spMkLst>
        </pc:spChg>
        <pc:spChg chg="del">
          <ac:chgData name="ODL_User 1639903" userId="beaadaaf-4bcd-40b4-ac42-0636097ee0f4" providerId="ADAL" clId="{CD9C2353-0229-40E4-A9FC-9C41538FA32E}" dt="2025-06-17T06:42:33.937" v="41226" actId="478"/>
          <ac:spMkLst>
            <pc:docMk/>
            <pc:sldMk cId="556905361" sldId="392"/>
            <ac:spMk id="15" creationId="{4824908B-E6B6-9B12-F4BC-6D7C661E0A34}"/>
          </ac:spMkLst>
        </pc:spChg>
        <pc:spChg chg="add del mod ord">
          <ac:chgData name="ODL_User 1639903" userId="beaadaaf-4bcd-40b4-ac42-0636097ee0f4" providerId="ADAL" clId="{CD9C2353-0229-40E4-A9FC-9C41538FA32E}" dt="2025-06-17T06:42:37.611" v="41229" actId="478"/>
          <ac:spMkLst>
            <pc:docMk/>
            <pc:sldMk cId="556905361" sldId="392"/>
            <ac:spMk id="16" creationId="{2361E033-C179-4BC2-2468-1AB11C8769C0}"/>
          </ac:spMkLst>
        </pc:spChg>
        <pc:spChg chg="add del mod ord">
          <ac:chgData name="ODL_User 1639903" userId="beaadaaf-4bcd-40b4-ac42-0636097ee0f4" providerId="ADAL" clId="{CD9C2353-0229-40E4-A9FC-9C41538FA32E}" dt="2025-06-17T06:42:39.590" v="41230" actId="478"/>
          <ac:spMkLst>
            <pc:docMk/>
            <pc:sldMk cId="556905361" sldId="392"/>
            <ac:spMk id="32" creationId="{3ACB8442-D57A-5F5F-7FE5-DA6817DF720E}"/>
          </ac:spMkLst>
        </pc:spChg>
        <pc:spChg chg="add mod">
          <ac:chgData name="ODL_User 1639903" userId="beaadaaf-4bcd-40b4-ac42-0636097ee0f4" providerId="ADAL" clId="{CD9C2353-0229-40E4-A9FC-9C41538FA32E}" dt="2025-06-17T06:44:20.694" v="41327" actId="207"/>
          <ac:spMkLst>
            <pc:docMk/>
            <pc:sldMk cId="556905361" sldId="392"/>
            <ac:spMk id="33" creationId="{C07A7057-20DB-65DA-3F43-EDBAC28645B4}"/>
          </ac:spMkLst>
        </pc:spChg>
        <pc:spChg chg="add mod">
          <ac:chgData name="ODL_User 1639903" userId="beaadaaf-4bcd-40b4-ac42-0636097ee0f4" providerId="ADAL" clId="{CD9C2353-0229-40E4-A9FC-9C41538FA32E}" dt="2025-06-17T06:42:34.208" v="41227"/>
          <ac:spMkLst>
            <pc:docMk/>
            <pc:sldMk cId="556905361" sldId="392"/>
            <ac:spMk id="34" creationId="{DC4EA672-7B76-2D66-1543-90807EE6C201}"/>
          </ac:spMkLst>
        </pc:spChg>
        <pc:spChg chg="add mod">
          <ac:chgData name="ODL_User 1639903" userId="beaadaaf-4bcd-40b4-ac42-0636097ee0f4" providerId="ADAL" clId="{CD9C2353-0229-40E4-A9FC-9C41538FA32E}" dt="2025-06-17T06:42:34.208" v="41227"/>
          <ac:spMkLst>
            <pc:docMk/>
            <pc:sldMk cId="556905361" sldId="392"/>
            <ac:spMk id="35" creationId="{FE71E4F7-3B9C-024D-1A62-51B4E19F58C6}"/>
          </ac:spMkLst>
        </pc:spChg>
        <pc:spChg chg="add mod">
          <ac:chgData name="ODL_User 1639903" userId="beaadaaf-4bcd-40b4-ac42-0636097ee0f4" providerId="ADAL" clId="{CD9C2353-0229-40E4-A9FC-9C41538FA32E}" dt="2025-06-17T06:45:28.823" v="41352" actId="164"/>
          <ac:spMkLst>
            <pc:docMk/>
            <pc:sldMk cId="556905361" sldId="392"/>
            <ac:spMk id="36" creationId="{19B85AC2-866A-2A7F-323E-6D96DDB1ED94}"/>
          </ac:spMkLst>
        </pc:spChg>
        <pc:spChg chg="add mod">
          <ac:chgData name="ODL_User 1639903" userId="beaadaaf-4bcd-40b4-ac42-0636097ee0f4" providerId="ADAL" clId="{CD9C2353-0229-40E4-A9FC-9C41538FA32E}" dt="2025-06-17T06:45:28.823" v="41352" actId="164"/>
          <ac:spMkLst>
            <pc:docMk/>
            <pc:sldMk cId="556905361" sldId="392"/>
            <ac:spMk id="37" creationId="{7003C27B-6B0B-E324-1E62-B51E73FD73BB}"/>
          </ac:spMkLst>
        </pc:spChg>
        <pc:spChg chg="add mod">
          <ac:chgData name="ODL_User 1639903" userId="beaadaaf-4bcd-40b4-ac42-0636097ee0f4" providerId="ADAL" clId="{CD9C2353-0229-40E4-A9FC-9C41538FA32E}" dt="2025-06-17T06:45:28.823" v="41352" actId="164"/>
          <ac:spMkLst>
            <pc:docMk/>
            <pc:sldMk cId="556905361" sldId="392"/>
            <ac:spMk id="38" creationId="{B1663FF6-6747-474E-0BF0-DA7209BB7C91}"/>
          </ac:spMkLst>
        </pc:spChg>
        <pc:spChg chg="add mod">
          <ac:chgData name="ODL_User 1639903" userId="beaadaaf-4bcd-40b4-ac42-0636097ee0f4" providerId="ADAL" clId="{CD9C2353-0229-40E4-A9FC-9C41538FA32E}" dt="2025-06-17T06:45:28.823" v="41352" actId="164"/>
          <ac:spMkLst>
            <pc:docMk/>
            <pc:sldMk cId="556905361" sldId="392"/>
            <ac:spMk id="39" creationId="{0F99290E-A92F-6EF3-F9DC-8870325F567F}"/>
          </ac:spMkLst>
        </pc:spChg>
        <pc:spChg chg="add mod">
          <ac:chgData name="ODL_User 1639903" userId="beaadaaf-4bcd-40b4-ac42-0636097ee0f4" providerId="ADAL" clId="{CD9C2353-0229-40E4-A9FC-9C41538FA32E}" dt="2025-06-17T06:45:28.823" v="41352" actId="164"/>
          <ac:spMkLst>
            <pc:docMk/>
            <pc:sldMk cId="556905361" sldId="392"/>
            <ac:spMk id="40" creationId="{282A51EE-2272-8B63-117C-F13A55459769}"/>
          </ac:spMkLst>
        </pc:spChg>
        <pc:spChg chg="add mod">
          <ac:chgData name="ODL_User 1639903" userId="beaadaaf-4bcd-40b4-ac42-0636097ee0f4" providerId="ADAL" clId="{CD9C2353-0229-40E4-A9FC-9C41538FA32E}" dt="2025-06-17T06:45:28.823" v="41352" actId="164"/>
          <ac:spMkLst>
            <pc:docMk/>
            <pc:sldMk cId="556905361" sldId="392"/>
            <ac:spMk id="41" creationId="{8BD85778-F7BB-88F1-4713-2252AA02BCA9}"/>
          </ac:spMkLst>
        </pc:spChg>
        <pc:spChg chg="del">
          <ac:chgData name="ODL_User 1639903" userId="beaadaaf-4bcd-40b4-ac42-0636097ee0f4" providerId="ADAL" clId="{CD9C2353-0229-40E4-A9FC-9C41538FA32E}" dt="2025-06-17T06:42:06.701" v="41218" actId="478"/>
          <ac:spMkLst>
            <pc:docMk/>
            <pc:sldMk cId="556905361" sldId="392"/>
            <ac:spMk id="81" creationId="{7F809B24-A5AD-BC59-8BC7-9DA1DE018108}"/>
          </ac:spMkLst>
        </pc:spChg>
        <pc:spChg chg="del">
          <ac:chgData name="ODL_User 1639903" userId="beaadaaf-4bcd-40b4-ac42-0636097ee0f4" providerId="ADAL" clId="{CD9C2353-0229-40E4-A9FC-9C41538FA32E}" dt="2025-06-17T06:42:07.744" v="41219" actId="478"/>
          <ac:spMkLst>
            <pc:docMk/>
            <pc:sldMk cId="556905361" sldId="392"/>
            <ac:spMk id="106" creationId="{22E76ED7-4470-A2CE-6788-B0EAF64C18E6}"/>
          </ac:spMkLst>
        </pc:spChg>
        <pc:spChg chg="del">
          <ac:chgData name="ODL_User 1639903" userId="beaadaaf-4bcd-40b4-ac42-0636097ee0f4" providerId="ADAL" clId="{CD9C2353-0229-40E4-A9FC-9C41538FA32E}" dt="2025-06-17T06:42:10.912" v="41221" actId="478"/>
          <ac:spMkLst>
            <pc:docMk/>
            <pc:sldMk cId="556905361" sldId="392"/>
            <ac:spMk id="112" creationId="{624FC90C-FBB4-01B4-8210-2FF75380169B}"/>
          </ac:spMkLst>
        </pc:spChg>
        <pc:spChg chg="del">
          <ac:chgData name="ODL_User 1639903" userId="beaadaaf-4bcd-40b4-ac42-0636097ee0f4" providerId="ADAL" clId="{CD9C2353-0229-40E4-A9FC-9C41538FA32E}" dt="2025-06-17T06:42:10.003" v="41220" actId="478"/>
          <ac:spMkLst>
            <pc:docMk/>
            <pc:sldMk cId="556905361" sldId="392"/>
            <ac:spMk id="209" creationId="{971658BF-0064-B6B2-D807-7C0F4DFECA9F}"/>
          </ac:spMkLst>
        </pc:spChg>
        <pc:grpChg chg="mod">
          <ac:chgData name="ODL_User 1639903" userId="beaadaaf-4bcd-40b4-ac42-0636097ee0f4" providerId="ADAL" clId="{CD9C2353-0229-40E4-A9FC-9C41538FA32E}" dt="2025-06-17T06:42:45.363" v="41272" actId="1036"/>
          <ac:grpSpMkLst>
            <pc:docMk/>
            <pc:sldMk cId="556905361" sldId="392"/>
            <ac:grpSpMk id="17" creationId="{0FFFE898-355B-3A89-C355-AF8AFEDB740D}"/>
          </ac:grpSpMkLst>
        </pc:grpChg>
        <pc:grpChg chg="add mod">
          <ac:chgData name="ODL_User 1639903" userId="beaadaaf-4bcd-40b4-ac42-0636097ee0f4" providerId="ADAL" clId="{CD9C2353-0229-40E4-A9FC-9C41538FA32E}" dt="2025-06-17T06:45:59.493" v="41369" actId="1038"/>
          <ac:grpSpMkLst>
            <pc:docMk/>
            <pc:sldMk cId="556905361" sldId="392"/>
            <ac:grpSpMk id="42" creationId="{4A96A8EA-5C79-53A0-C24B-1FFB1B858F0A}"/>
          </ac:grpSpMkLst>
        </pc:grpChg>
        <pc:grpChg chg="del">
          <ac:chgData name="ODL_User 1639903" userId="beaadaaf-4bcd-40b4-ac42-0636097ee0f4" providerId="ADAL" clId="{CD9C2353-0229-40E4-A9FC-9C41538FA32E}" dt="2025-06-17T06:42:03.858" v="41217" actId="478"/>
          <ac:grpSpMkLst>
            <pc:docMk/>
            <pc:sldMk cId="556905361" sldId="392"/>
            <ac:grpSpMk id="82" creationId="{F877552A-7203-52F8-097E-98D753A22D41}"/>
          </ac:grpSpMkLst>
        </pc:grpChg>
        <pc:grpChg chg="del">
          <ac:chgData name="ODL_User 1639903" userId="beaadaaf-4bcd-40b4-ac42-0636097ee0f4" providerId="ADAL" clId="{CD9C2353-0229-40E4-A9FC-9C41538FA32E}" dt="2025-06-17T06:42:02.465" v="41216" actId="478"/>
          <ac:grpSpMkLst>
            <pc:docMk/>
            <pc:sldMk cId="556905361" sldId="392"/>
            <ac:grpSpMk id="94" creationId="{34A88A65-A997-A82F-467A-3A38C1746DA0}"/>
          </ac:grpSpMkLst>
        </pc:grpChg>
        <pc:picChg chg="mod">
          <ac:chgData name="ODL_User 1639903" userId="beaadaaf-4bcd-40b4-ac42-0636097ee0f4" providerId="ADAL" clId="{CD9C2353-0229-40E4-A9FC-9C41538FA32E}" dt="2025-06-17T06:42:00.021" v="41215" actId="1076"/>
          <ac:picMkLst>
            <pc:docMk/>
            <pc:sldMk cId="556905361" sldId="392"/>
            <ac:picMk id="55" creationId="{C7FEB2EE-4E99-6B0F-A7E7-FAA9AAFEE8D1}"/>
          </ac:picMkLst>
        </pc:picChg>
        <pc:picChg chg="add">
          <ac:chgData name="ODL_User 1639903" userId="beaadaaf-4bcd-40b4-ac42-0636097ee0f4" providerId="ADAL" clId="{CD9C2353-0229-40E4-A9FC-9C41538FA32E}" dt="2025-06-17T06:46:23.502" v="41370"/>
          <ac:picMkLst>
            <pc:docMk/>
            <pc:sldMk cId="556905361" sldId="392"/>
            <ac:picMk id="1026" creationId="{A33D3BC6-349D-DF6C-C579-777A1F0AA42F}"/>
          </ac:picMkLst>
        </pc:picChg>
        <pc:picChg chg="add mod">
          <ac:chgData name="ODL_User 1639903" userId="beaadaaf-4bcd-40b4-ac42-0636097ee0f4" providerId="ADAL" clId="{CD9C2353-0229-40E4-A9FC-9C41538FA32E}" dt="2025-06-17T06:47:14.152" v="41376" actId="1037"/>
          <ac:picMkLst>
            <pc:docMk/>
            <pc:sldMk cId="556905361" sldId="392"/>
            <ac:picMk id="1028" creationId="{F67CB479-9968-6AA6-7C22-B34FD43C8655}"/>
          </ac:picMkLst>
        </pc:picChg>
      </pc:sldChg>
      <pc:sldChg chg="addSp delSp modSp add mod">
        <pc:chgData name="ODL_User 1639903" userId="beaadaaf-4bcd-40b4-ac42-0636097ee0f4" providerId="ADAL" clId="{CD9C2353-0229-40E4-A9FC-9C41538FA32E}" dt="2025-06-17T06:54:17.066" v="41716" actId="1037"/>
        <pc:sldMkLst>
          <pc:docMk/>
          <pc:sldMk cId="3582978838" sldId="393"/>
        </pc:sldMkLst>
        <pc:spChg chg="del mod">
          <ac:chgData name="ODL_User 1639903" userId="beaadaaf-4bcd-40b4-ac42-0636097ee0f4" providerId="ADAL" clId="{CD9C2353-0229-40E4-A9FC-9C41538FA32E}" dt="2025-06-17T06:51:30.422" v="41432" actId="478"/>
          <ac:spMkLst>
            <pc:docMk/>
            <pc:sldMk cId="3582978838" sldId="393"/>
            <ac:spMk id="5" creationId="{6665AC82-47BE-F3D3-D017-12D752AD0636}"/>
          </ac:spMkLst>
        </pc:spChg>
        <pc:spChg chg="add mod">
          <ac:chgData name="ODL_User 1639903" userId="beaadaaf-4bcd-40b4-ac42-0636097ee0f4" providerId="ADAL" clId="{CD9C2353-0229-40E4-A9FC-9C41538FA32E}" dt="2025-06-17T06:52:10.567" v="41443"/>
          <ac:spMkLst>
            <pc:docMk/>
            <pc:sldMk cId="3582978838" sldId="393"/>
            <ac:spMk id="8" creationId="{8C609856-7E98-1976-AD4F-4C27DA36C40C}"/>
          </ac:spMkLst>
        </pc:spChg>
        <pc:spChg chg="add mod">
          <ac:chgData name="ODL_User 1639903" userId="beaadaaf-4bcd-40b4-ac42-0636097ee0f4" providerId="ADAL" clId="{CD9C2353-0229-40E4-A9FC-9C41538FA32E}" dt="2025-06-17T06:52:10.567" v="41443"/>
          <ac:spMkLst>
            <pc:docMk/>
            <pc:sldMk cId="3582978838" sldId="393"/>
            <ac:spMk id="24" creationId="{734C7EFA-9AB7-E516-01C3-AE81E53F5FE6}"/>
          </ac:spMkLst>
        </pc:spChg>
        <pc:spChg chg="del">
          <ac:chgData name="ODL_User 1639903" userId="beaadaaf-4bcd-40b4-ac42-0636097ee0f4" providerId="ADAL" clId="{CD9C2353-0229-40E4-A9FC-9C41538FA32E}" dt="2025-06-17T06:51:37.148" v="41436" actId="478"/>
          <ac:spMkLst>
            <pc:docMk/>
            <pc:sldMk cId="3582978838" sldId="393"/>
            <ac:spMk id="31" creationId="{742D1702-2B7A-F2CE-FD21-F306B9C5CF58}"/>
          </ac:spMkLst>
        </pc:spChg>
        <pc:spChg chg="del">
          <ac:chgData name="ODL_User 1639903" userId="beaadaaf-4bcd-40b4-ac42-0636097ee0f4" providerId="ADAL" clId="{CD9C2353-0229-40E4-A9FC-9C41538FA32E}" dt="2025-06-17T06:51:40.517" v="41438" actId="478"/>
          <ac:spMkLst>
            <pc:docMk/>
            <pc:sldMk cId="3582978838" sldId="393"/>
            <ac:spMk id="54" creationId="{DC747751-E21C-E3C0-AA76-82F2171360A6}"/>
          </ac:spMkLst>
        </pc:spChg>
        <pc:spChg chg="del">
          <ac:chgData name="ODL_User 1639903" userId="beaadaaf-4bcd-40b4-ac42-0636097ee0f4" providerId="ADAL" clId="{CD9C2353-0229-40E4-A9FC-9C41538FA32E}" dt="2025-06-17T06:51:38.897" v="41437" actId="478"/>
          <ac:spMkLst>
            <pc:docMk/>
            <pc:sldMk cId="3582978838" sldId="393"/>
            <ac:spMk id="55" creationId="{5104BEA9-060E-3BB3-0D6C-422CA4DCC8D7}"/>
          </ac:spMkLst>
        </pc:spChg>
        <pc:spChg chg="del">
          <ac:chgData name="ODL_User 1639903" userId="beaadaaf-4bcd-40b4-ac42-0636097ee0f4" providerId="ADAL" clId="{CD9C2353-0229-40E4-A9FC-9C41538FA32E}" dt="2025-06-17T06:51:35.827" v="41435" actId="478"/>
          <ac:spMkLst>
            <pc:docMk/>
            <pc:sldMk cId="3582978838" sldId="393"/>
            <ac:spMk id="56" creationId="{05C65662-064E-D604-060C-C0E3F17306F8}"/>
          </ac:spMkLst>
        </pc:spChg>
        <pc:spChg chg="mod">
          <ac:chgData name="ODL_User 1639903" userId="beaadaaf-4bcd-40b4-ac42-0636097ee0f4" providerId="ADAL" clId="{CD9C2353-0229-40E4-A9FC-9C41538FA32E}" dt="2025-06-17T06:52:43.944" v="41450" actId="403"/>
          <ac:spMkLst>
            <pc:docMk/>
            <pc:sldMk cId="3582978838" sldId="393"/>
            <ac:spMk id="67" creationId="{EC207805-8416-668D-5E07-4D74F7439423}"/>
          </ac:spMkLst>
        </pc:spChg>
        <pc:spChg chg="del">
          <ac:chgData name="ODL_User 1639903" userId="beaadaaf-4bcd-40b4-ac42-0636097ee0f4" providerId="ADAL" clId="{CD9C2353-0229-40E4-A9FC-9C41538FA32E}" dt="2025-06-17T06:52:32.822" v="41444" actId="478"/>
          <ac:spMkLst>
            <pc:docMk/>
            <pc:sldMk cId="3582978838" sldId="393"/>
            <ac:spMk id="68" creationId="{54667069-F77E-8D52-855B-A79DF78E4E0E}"/>
          </ac:spMkLst>
        </pc:spChg>
        <pc:spChg chg="add mod">
          <ac:chgData name="ODL_User 1639903" userId="beaadaaf-4bcd-40b4-ac42-0636097ee0f4" providerId="ADAL" clId="{CD9C2353-0229-40E4-A9FC-9C41538FA32E}" dt="2025-06-17T06:52:10.567" v="41443"/>
          <ac:spMkLst>
            <pc:docMk/>
            <pc:sldMk cId="3582978838" sldId="393"/>
            <ac:spMk id="86" creationId="{69FDB26C-F51E-4E55-C4F7-12441A170F6B}"/>
          </ac:spMkLst>
        </pc:spChg>
        <pc:spChg chg="add mod">
          <ac:chgData name="ODL_User 1639903" userId="beaadaaf-4bcd-40b4-ac42-0636097ee0f4" providerId="ADAL" clId="{CD9C2353-0229-40E4-A9FC-9C41538FA32E}" dt="2025-06-17T06:52:10.567" v="41443"/>
          <ac:spMkLst>
            <pc:docMk/>
            <pc:sldMk cId="3582978838" sldId="393"/>
            <ac:spMk id="87" creationId="{5BB8ADD6-1CF6-4F66-250D-8A92B6273C90}"/>
          </ac:spMkLst>
        </pc:spChg>
        <pc:spChg chg="mod">
          <ac:chgData name="ODL_User 1639903" userId="beaadaaf-4bcd-40b4-ac42-0636097ee0f4" providerId="ADAL" clId="{CD9C2353-0229-40E4-A9FC-9C41538FA32E}" dt="2025-06-17T06:54:12.987" v="41619"/>
          <ac:spMkLst>
            <pc:docMk/>
            <pc:sldMk cId="3582978838" sldId="393"/>
            <ac:spMk id="91" creationId="{204A1D2F-D820-43B1-C1E7-A89B63C41162}"/>
          </ac:spMkLst>
        </pc:spChg>
        <pc:spChg chg="mod">
          <ac:chgData name="ODL_User 1639903" userId="beaadaaf-4bcd-40b4-ac42-0636097ee0f4" providerId="ADAL" clId="{CD9C2353-0229-40E4-A9FC-9C41538FA32E}" dt="2025-06-17T06:54:12.987" v="41619"/>
          <ac:spMkLst>
            <pc:docMk/>
            <pc:sldMk cId="3582978838" sldId="393"/>
            <ac:spMk id="92" creationId="{2B418897-918B-179E-687A-626F086E2018}"/>
          </ac:spMkLst>
        </pc:spChg>
        <pc:grpChg chg="del">
          <ac:chgData name="ODL_User 1639903" userId="beaadaaf-4bcd-40b4-ac42-0636097ee0f4" providerId="ADAL" clId="{CD9C2353-0229-40E4-A9FC-9C41538FA32E}" dt="2025-06-17T06:51:31.954" v="41433" actId="478"/>
          <ac:grpSpMkLst>
            <pc:docMk/>
            <pc:sldMk cId="3582978838" sldId="393"/>
            <ac:grpSpMk id="10" creationId="{73170AF7-BCEC-D9DF-F365-236E73CD909C}"/>
          </ac:grpSpMkLst>
        </pc:grpChg>
        <pc:grpChg chg="del">
          <ac:chgData name="ODL_User 1639903" userId="beaadaaf-4bcd-40b4-ac42-0636097ee0f4" providerId="ADAL" clId="{CD9C2353-0229-40E4-A9FC-9C41538FA32E}" dt="2025-06-17T06:51:33.983" v="41434" actId="478"/>
          <ac:grpSpMkLst>
            <pc:docMk/>
            <pc:sldMk cId="3582978838" sldId="393"/>
            <ac:grpSpMk id="14" creationId="{0B059AAC-3C15-21DD-AD69-728AF621B226}"/>
          </ac:grpSpMkLst>
        </pc:grpChg>
        <pc:grpChg chg="add mod">
          <ac:chgData name="ODL_User 1639903" userId="beaadaaf-4bcd-40b4-ac42-0636097ee0f4" providerId="ADAL" clId="{CD9C2353-0229-40E4-A9FC-9C41538FA32E}" dt="2025-06-17T06:54:17.066" v="41716" actId="1037"/>
          <ac:grpSpMkLst>
            <pc:docMk/>
            <pc:sldMk cId="3582978838" sldId="393"/>
            <ac:grpSpMk id="90" creationId="{921AA2FA-4383-53A0-6186-25F240EEB5E3}"/>
          </ac:grpSpMkLst>
        </pc:grpChg>
        <pc:grpChg chg="del">
          <ac:chgData name="ODL_User 1639903" userId="beaadaaf-4bcd-40b4-ac42-0636097ee0f4" providerId="ADAL" clId="{CD9C2353-0229-40E4-A9FC-9C41538FA32E}" dt="2025-06-17T06:51:26.577" v="41430" actId="478"/>
          <ac:grpSpMkLst>
            <pc:docMk/>
            <pc:sldMk cId="3582978838" sldId="393"/>
            <ac:grpSpMk id="100" creationId="{65D66C49-90F5-D07F-35CA-E96B5C453C80}"/>
          </ac:grpSpMkLst>
        </pc:grpChg>
      </pc:sldChg>
      <pc:sldChg chg="addSp modSp add mod">
        <pc:chgData name="ODL_User 1639903" userId="beaadaaf-4bcd-40b4-ac42-0636097ee0f4" providerId="ADAL" clId="{CD9C2353-0229-40E4-A9FC-9C41538FA32E}" dt="2025-06-17T11:03:58.587" v="43668" actId="1035"/>
        <pc:sldMkLst>
          <pc:docMk/>
          <pc:sldMk cId="1743485821" sldId="394"/>
        </pc:sldMkLst>
        <pc:spChg chg="add mod">
          <ac:chgData name="ODL_User 1639903" userId="beaadaaf-4bcd-40b4-ac42-0636097ee0f4" providerId="ADAL" clId="{CD9C2353-0229-40E4-A9FC-9C41538FA32E}" dt="2025-06-17T06:54:11.026" v="41618" actId="164"/>
          <ac:spMkLst>
            <pc:docMk/>
            <pc:sldMk cId="1743485821" sldId="394"/>
            <ac:spMk id="5" creationId="{E8724913-5E96-D3CD-B3E7-28DE6F0E273C}"/>
          </ac:spMkLst>
        </pc:spChg>
        <pc:spChg chg="mod">
          <ac:chgData name="ODL_User 1639903" userId="beaadaaf-4bcd-40b4-ac42-0636097ee0f4" providerId="ADAL" clId="{CD9C2353-0229-40E4-A9FC-9C41538FA32E}" dt="2025-06-17T06:53:03.684" v="41565" actId="1038"/>
          <ac:spMkLst>
            <pc:docMk/>
            <pc:sldMk cId="1743485821" sldId="394"/>
            <ac:spMk id="9" creationId="{810AA9A3-57DE-E3A6-FC4D-34EA0B67E5FA}"/>
          </ac:spMkLst>
        </pc:spChg>
        <pc:spChg chg="add mod">
          <ac:chgData name="ODL_User 1639903" userId="beaadaaf-4bcd-40b4-ac42-0636097ee0f4" providerId="ADAL" clId="{CD9C2353-0229-40E4-A9FC-9C41538FA32E}" dt="2025-06-17T06:54:11.026" v="41618" actId="164"/>
          <ac:spMkLst>
            <pc:docMk/>
            <pc:sldMk cId="1743485821" sldId="394"/>
            <ac:spMk id="10" creationId="{84126DF6-6964-E290-3A92-8B894ACA786B}"/>
          </ac:spMkLst>
        </pc:spChg>
        <pc:spChg chg="mod">
          <ac:chgData name="ODL_User 1639903" userId="beaadaaf-4bcd-40b4-ac42-0636097ee0f4" providerId="ADAL" clId="{CD9C2353-0229-40E4-A9FC-9C41538FA32E}" dt="2025-06-17T11:03:58.587" v="43668" actId="1035"/>
          <ac:spMkLst>
            <pc:docMk/>
            <pc:sldMk cId="1743485821" sldId="394"/>
            <ac:spMk id="12" creationId="{8CDF8B88-D00B-801E-D1C1-D4B6DB9A0385}"/>
          </ac:spMkLst>
        </pc:spChg>
        <pc:spChg chg="mod">
          <ac:chgData name="ODL_User 1639903" userId="beaadaaf-4bcd-40b4-ac42-0636097ee0f4" providerId="ADAL" clId="{CD9C2353-0229-40E4-A9FC-9C41538FA32E}" dt="2025-06-17T06:52:52.612" v="41453" actId="20577"/>
          <ac:spMkLst>
            <pc:docMk/>
            <pc:sldMk cId="1743485821" sldId="394"/>
            <ac:spMk id="29" creationId="{D4E70170-404F-AEB2-3851-A1D82BD86D69}"/>
          </ac:spMkLst>
        </pc:spChg>
        <pc:spChg chg="mod">
          <ac:chgData name="ODL_User 1639903" userId="beaadaaf-4bcd-40b4-ac42-0636097ee0f4" providerId="ADAL" clId="{CD9C2353-0229-40E4-A9FC-9C41538FA32E}" dt="2025-06-17T06:52:54.711" v="41455" actId="20577"/>
          <ac:spMkLst>
            <pc:docMk/>
            <pc:sldMk cId="1743485821" sldId="394"/>
            <ac:spMk id="67" creationId="{001A8064-4C3A-2E37-67E5-E093068C320E}"/>
          </ac:spMkLst>
        </pc:spChg>
        <pc:spChg chg="mod">
          <ac:chgData name="ODL_User 1639903" userId="beaadaaf-4bcd-40b4-ac42-0636097ee0f4" providerId="ADAL" clId="{CD9C2353-0229-40E4-A9FC-9C41538FA32E}" dt="2025-06-17T11:03:56.126" v="43634"/>
          <ac:spMkLst>
            <pc:docMk/>
            <pc:sldMk cId="1743485821" sldId="394"/>
            <ac:spMk id="91" creationId="{C7A0070A-D66E-F1B9-37ED-5A3716838170}"/>
          </ac:spMkLst>
        </pc:spChg>
        <pc:spChg chg="mod">
          <ac:chgData name="ODL_User 1639903" userId="beaadaaf-4bcd-40b4-ac42-0636097ee0f4" providerId="ADAL" clId="{CD9C2353-0229-40E4-A9FC-9C41538FA32E}" dt="2025-06-17T11:03:56.126" v="43634"/>
          <ac:spMkLst>
            <pc:docMk/>
            <pc:sldMk cId="1743485821" sldId="394"/>
            <ac:spMk id="97" creationId="{24169C17-3DF8-A97E-FD52-1D29AABFFF9E}"/>
          </ac:spMkLst>
        </pc:spChg>
        <pc:spChg chg="mod">
          <ac:chgData name="ODL_User 1639903" userId="beaadaaf-4bcd-40b4-ac42-0636097ee0f4" providerId="ADAL" clId="{CD9C2353-0229-40E4-A9FC-9C41538FA32E}" dt="2025-06-17T11:03:56.126" v="43634"/>
          <ac:spMkLst>
            <pc:docMk/>
            <pc:sldMk cId="1743485821" sldId="394"/>
            <ac:spMk id="101" creationId="{06178048-CD03-70E9-798A-D72172147A86}"/>
          </ac:spMkLst>
        </pc:spChg>
        <pc:spChg chg="mod">
          <ac:chgData name="ODL_User 1639903" userId="beaadaaf-4bcd-40b4-ac42-0636097ee0f4" providerId="ADAL" clId="{CD9C2353-0229-40E4-A9FC-9C41538FA32E}" dt="2025-06-17T11:03:56.126" v="43634"/>
          <ac:spMkLst>
            <pc:docMk/>
            <pc:sldMk cId="1743485821" sldId="394"/>
            <ac:spMk id="103" creationId="{B29BF834-4FD7-B604-026D-27BECE791433}"/>
          </ac:spMkLst>
        </pc:spChg>
        <pc:spChg chg="mod">
          <ac:chgData name="ODL_User 1639903" userId="beaadaaf-4bcd-40b4-ac42-0636097ee0f4" providerId="ADAL" clId="{CD9C2353-0229-40E4-A9FC-9C41538FA32E}" dt="2025-06-17T11:03:56.126" v="43634"/>
          <ac:spMkLst>
            <pc:docMk/>
            <pc:sldMk cId="1743485821" sldId="394"/>
            <ac:spMk id="108" creationId="{DFB65BB8-BD8B-DDB7-1671-43D6CF1ED71D}"/>
          </ac:spMkLst>
        </pc:spChg>
        <pc:spChg chg="mod">
          <ac:chgData name="ODL_User 1639903" userId="beaadaaf-4bcd-40b4-ac42-0636097ee0f4" providerId="ADAL" clId="{CD9C2353-0229-40E4-A9FC-9C41538FA32E}" dt="2025-06-17T11:03:56.126" v="43634"/>
          <ac:spMkLst>
            <pc:docMk/>
            <pc:sldMk cId="1743485821" sldId="394"/>
            <ac:spMk id="109" creationId="{CA71985D-DB7E-09AC-AE6D-13C7C41E4EE8}"/>
          </ac:spMkLst>
        </pc:spChg>
        <pc:spChg chg="mod">
          <ac:chgData name="ODL_User 1639903" userId="beaadaaf-4bcd-40b4-ac42-0636097ee0f4" providerId="ADAL" clId="{CD9C2353-0229-40E4-A9FC-9C41538FA32E}" dt="2025-06-17T11:03:56.126" v="43634"/>
          <ac:spMkLst>
            <pc:docMk/>
            <pc:sldMk cId="1743485821" sldId="394"/>
            <ac:spMk id="112" creationId="{1FBF8CD6-E3B5-98C4-DAD7-E341D3E36F98}"/>
          </ac:spMkLst>
        </pc:spChg>
        <pc:spChg chg="mod">
          <ac:chgData name="ODL_User 1639903" userId="beaadaaf-4bcd-40b4-ac42-0636097ee0f4" providerId="ADAL" clId="{CD9C2353-0229-40E4-A9FC-9C41538FA32E}" dt="2025-06-17T11:03:56.126" v="43634"/>
          <ac:spMkLst>
            <pc:docMk/>
            <pc:sldMk cId="1743485821" sldId="394"/>
            <ac:spMk id="113" creationId="{98E41B4C-C3D0-DAB4-C946-E1A23A41F91E}"/>
          </ac:spMkLst>
        </pc:spChg>
        <pc:spChg chg="mod">
          <ac:chgData name="ODL_User 1639903" userId="beaadaaf-4bcd-40b4-ac42-0636097ee0f4" providerId="ADAL" clId="{CD9C2353-0229-40E4-A9FC-9C41538FA32E}" dt="2025-06-17T11:03:56.126" v="43634"/>
          <ac:spMkLst>
            <pc:docMk/>
            <pc:sldMk cId="1743485821" sldId="394"/>
            <ac:spMk id="114" creationId="{CB18E020-8877-89AD-BA39-3014A5560445}"/>
          </ac:spMkLst>
        </pc:spChg>
        <pc:spChg chg="mod">
          <ac:chgData name="ODL_User 1639903" userId="beaadaaf-4bcd-40b4-ac42-0636097ee0f4" providerId="ADAL" clId="{CD9C2353-0229-40E4-A9FC-9C41538FA32E}" dt="2025-06-17T11:03:56.126" v="43634"/>
          <ac:spMkLst>
            <pc:docMk/>
            <pc:sldMk cId="1743485821" sldId="394"/>
            <ac:spMk id="118" creationId="{CEC90F8A-A957-D1B7-AF5D-7CCD2A4EB8AA}"/>
          </ac:spMkLst>
        </pc:spChg>
        <pc:grpChg chg="add mod">
          <ac:chgData name="ODL_User 1639903" userId="beaadaaf-4bcd-40b4-ac42-0636097ee0f4" providerId="ADAL" clId="{CD9C2353-0229-40E4-A9FC-9C41538FA32E}" dt="2025-06-17T06:54:11.026" v="41618" actId="164"/>
          <ac:grpSpMkLst>
            <pc:docMk/>
            <pc:sldMk cId="1743485821" sldId="394"/>
            <ac:grpSpMk id="11" creationId="{9E2BBBA9-F9F6-FE9A-3ED1-9F1FEAEA0D9B}"/>
          </ac:grpSpMkLst>
        </pc:grpChg>
        <pc:grpChg chg="mod">
          <ac:chgData name="ODL_User 1639903" userId="beaadaaf-4bcd-40b4-ac42-0636097ee0f4" providerId="ADAL" clId="{CD9C2353-0229-40E4-A9FC-9C41538FA32E}" dt="2025-06-17T11:03:58.587" v="43668" actId="1035"/>
          <ac:grpSpMkLst>
            <pc:docMk/>
            <pc:sldMk cId="1743485821" sldId="394"/>
            <ac:grpSpMk id="15" creationId="{AC6E579C-4F63-1901-9ACB-6FDAC35FB822}"/>
          </ac:grpSpMkLst>
        </pc:grpChg>
        <pc:cxnChg chg="mod">
          <ac:chgData name="ODL_User 1639903" userId="beaadaaf-4bcd-40b4-ac42-0636097ee0f4" providerId="ADAL" clId="{CD9C2353-0229-40E4-A9FC-9C41538FA32E}" dt="2025-06-17T11:03:58.587" v="43668" actId="1035"/>
          <ac:cxnSpMkLst>
            <pc:docMk/>
            <pc:sldMk cId="1743485821" sldId="394"/>
            <ac:cxnSpMk id="14" creationId="{F4DAD957-2F2C-E041-CAAB-723D1DB61D84}"/>
          </ac:cxnSpMkLst>
        </pc:cxnChg>
      </pc:sldChg>
      <pc:sldChg chg="addSp delSp modSp add mod">
        <pc:chgData name="ODL_User 1639903" userId="beaadaaf-4bcd-40b4-ac42-0636097ee0f4" providerId="ADAL" clId="{CD9C2353-0229-40E4-A9FC-9C41538FA32E}" dt="2025-06-17T11:25:13.746" v="44976" actId="478"/>
        <pc:sldMkLst>
          <pc:docMk/>
          <pc:sldMk cId="2900103966" sldId="395"/>
        </pc:sldMkLst>
        <pc:spChg chg="del">
          <ac:chgData name="ODL_User 1639903" userId="beaadaaf-4bcd-40b4-ac42-0636097ee0f4" providerId="ADAL" clId="{CD9C2353-0229-40E4-A9FC-9C41538FA32E}" dt="2025-06-17T06:56:07.636" v="41773" actId="478"/>
          <ac:spMkLst>
            <pc:docMk/>
            <pc:sldMk cId="2900103966" sldId="395"/>
            <ac:spMk id="4" creationId="{643B7ABB-CB51-1935-3567-80A4BC916AAD}"/>
          </ac:spMkLst>
        </pc:spChg>
        <pc:spChg chg="mod">
          <ac:chgData name="ODL_User 1639903" userId="beaadaaf-4bcd-40b4-ac42-0636097ee0f4" providerId="ADAL" clId="{CD9C2353-0229-40E4-A9FC-9C41538FA32E}" dt="2025-06-17T06:56:15.696" v="41776" actId="20577"/>
          <ac:spMkLst>
            <pc:docMk/>
            <pc:sldMk cId="2900103966" sldId="395"/>
            <ac:spMk id="5" creationId="{667D2E27-AC6A-A4A7-3872-636C5C57775D}"/>
          </ac:spMkLst>
        </pc:spChg>
        <pc:spChg chg="del">
          <ac:chgData name="ODL_User 1639903" userId="beaadaaf-4bcd-40b4-ac42-0636097ee0f4" providerId="ADAL" clId="{CD9C2353-0229-40E4-A9FC-9C41538FA32E}" dt="2025-06-17T06:54:47.105" v="41718" actId="478"/>
          <ac:spMkLst>
            <pc:docMk/>
            <pc:sldMk cId="2900103966" sldId="395"/>
            <ac:spMk id="10" creationId="{56940B85-F38B-8290-FC36-A53AA5306C30}"/>
          </ac:spMkLst>
        </pc:spChg>
        <pc:spChg chg="del">
          <ac:chgData name="ODL_User 1639903" userId="beaadaaf-4bcd-40b4-ac42-0636097ee0f4" providerId="ADAL" clId="{CD9C2353-0229-40E4-A9FC-9C41538FA32E}" dt="2025-06-17T06:56:07.636" v="41773" actId="478"/>
          <ac:spMkLst>
            <pc:docMk/>
            <pc:sldMk cId="2900103966" sldId="395"/>
            <ac:spMk id="12" creationId="{A446C0C7-91D3-C8CB-5151-A02196A8769B}"/>
          </ac:spMkLst>
        </pc:spChg>
        <pc:spChg chg="del">
          <ac:chgData name="ODL_User 1639903" userId="beaadaaf-4bcd-40b4-ac42-0636097ee0f4" providerId="ADAL" clId="{CD9C2353-0229-40E4-A9FC-9C41538FA32E}" dt="2025-06-17T06:56:07.636" v="41773" actId="478"/>
          <ac:spMkLst>
            <pc:docMk/>
            <pc:sldMk cId="2900103966" sldId="395"/>
            <ac:spMk id="13" creationId="{CF4FC0CF-4535-3654-113E-DA65DB68BA19}"/>
          </ac:spMkLst>
        </pc:spChg>
        <pc:spChg chg="del">
          <ac:chgData name="ODL_User 1639903" userId="beaadaaf-4bcd-40b4-ac42-0636097ee0f4" providerId="ADAL" clId="{CD9C2353-0229-40E4-A9FC-9C41538FA32E}" dt="2025-06-17T06:56:27.624" v="41777" actId="478"/>
          <ac:spMkLst>
            <pc:docMk/>
            <pc:sldMk cId="2900103966" sldId="395"/>
            <ac:spMk id="14" creationId="{9049BA93-B276-8F10-F044-FF89FE7389EE}"/>
          </ac:spMkLst>
        </pc:spChg>
        <pc:spChg chg="del">
          <ac:chgData name="ODL_User 1639903" userId="beaadaaf-4bcd-40b4-ac42-0636097ee0f4" providerId="ADAL" clId="{CD9C2353-0229-40E4-A9FC-9C41538FA32E}" dt="2025-06-17T06:56:11.930" v="41774" actId="478"/>
          <ac:spMkLst>
            <pc:docMk/>
            <pc:sldMk cId="2900103966" sldId="395"/>
            <ac:spMk id="19" creationId="{A64C432C-D561-9F41-999A-B43D679248D2}"/>
          </ac:spMkLst>
        </pc:spChg>
        <pc:spChg chg="del">
          <ac:chgData name="ODL_User 1639903" userId="beaadaaf-4bcd-40b4-ac42-0636097ee0f4" providerId="ADAL" clId="{CD9C2353-0229-40E4-A9FC-9C41538FA32E}" dt="2025-06-17T06:56:28.523" v="41778" actId="478"/>
          <ac:spMkLst>
            <pc:docMk/>
            <pc:sldMk cId="2900103966" sldId="395"/>
            <ac:spMk id="20" creationId="{12C4B3DC-6858-5269-3AAB-1D0DAAE775E3}"/>
          </ac:spMkLst>
        </pc:spChg>
        <pc:spChg chg="del">
          <ac:chgData name="ODL_User 1639903" userId="beaadaaf-4bcd-40b4-ac42-0636097ee0f4" providerId="ADAL" clId="{CD9C2353-0229-40E4-A9FC-9C41538FA32E}" dt="2025-06-17T06:56:30.048" v="41779" actId="478"/>
          <ac:spMkLst>
            <pc:docMk/>
            <pc:sldMk cId="2900103966" sldId="395"/>
            <ac:spMk id="21" creationId="{D603D0B2-B85E-E1F1-D2D5-DF346402FA32}"/>
          </ac:spMkLst>
        </pc:spChg>
        <pc:spChg chg="mod">
          <ac:chgData name="ODL_User 1639903" userId="beaadaaf-4bcd-40b4-ac42-0636097ee0f4" providerId="ADAL" clId="{CD9C2353-0229-40E4-A9FC-9C41538FA32E}" dt="2025-06-17T11:04:25.393" v="43756" actId="1035"/>
          <ac:spMkLst>
            <pc:docMk/>
            <pc:sldMk cId="2900103966" sldId="395"/>
            <ac:spMk id="30" creationId="{7F02E619-3B32-420A-A785-41A4FAA85A85}"/>
          </ac:spMkLst>
        </pc:spChg>
        <pc:spChg chg="mod">
          <ac:chgData name="ODL_User 1639903" userId="beaadaaf-4bcd-40b4-ac42-0636097ee0f4" providerId="ADAL" clId="{CD9C2353-0229-40E4-A9FC-9C41538FA32E}" dt="2025-06-17T06:55:19.761" v="41761" actId="403"/>
          <ac:spMkLst>
            <pc:docMk/>
            <pc:sldMk cId="2900103966" sldId="395"/>
            <ac:spMk id="55" creationId="{8C57DB1E-5795-D573-57A1-8883CFF28089}"/>
          </ac:spMkLst>
        </pc:spChg>
        <pc:spChg chg="mod">
          <ac:chgData name="ODL_User 1639903" userId="beaadaaf-4bcd-40b4-ac42-0636097ee0f4" providerId="ADAL" clId="{CD9C2353-0229-40E4-A9FC-9C41538FA32E}" dt="2025-06-17T06:55:29.320" v="41772" actId="1035"/>
          <ac:spMkLst>
            <pc:docMk/>
            <pc:sldMk cId="2900103966" sldId="395"/>
            <ac:spMk id="56" creationId="{F4842329-474F-D5B3-C6E9-D074926C44B6}"/>
          </ac:spMkLst>
        </pc:spChg>
        <pc:spChg chg="add mod">
          <ac:chgData name="ODL_User 1639903" userId="beaadaaf-4bcd-40b4-ac42-0636097ee0f4" providerId="ADAL" clId="{CD9C2353-0229-40E4-A9FC-9C41538FA32E}" dt="2025-06-17T07:12:28.564" v="42263" actId="1037"/>
          <ac:spMkLst>
            <pc:docMk/>
            <pc:sldMk cId="2900103966" sldId="395"/>
            <ac:spMk id="58" creationId="{76A0AF62-5980-EEEB-715B-6A7D753AB6B7}"/>
          </ac:spMkLst>
        </pc:spChg>
        <pc:spChg chg="add mod">
          <ac:chgData name="ODL_User 1639903" userId="beaadaaf-4bcd-40b4-ac42-0636097ee0f4" providerId="ADAL" clId="{CD9C2353-0229-40E4-A9FC-9C41538FA32E}" dt="2025-06-17T07:12:52.871" v="42311" actId="1037"/>
          <ac:spMkLst>
            <pc:docMk/>
            <pc:sldMk cId="2900103966" sldId="395"/>
            <ac:spMk id="59" creationId="{EF92AADB-16E3-0823-1651-6A2F6860E071}"/>
          </ac:spMkLst>
        </pc:spChg>
        <pc:spChg chg="mod">
          <ac:chgData name="ODL_User 1639903" userId="beaadaaf-4bcd-40b4-ac42-0636097ee0f4" providerId="ADAL" clId="{CD9C2353-0229-40E4-A9FC-9C41538FA32E}" dt="2025-06-17T11:04:01.722" v="43669"/>
          <ac:spMkLst>
            <pc:docMk/>
            <pc:sldMk cId="2900103966" sldId="395"/>
            <ac:spMk id="80" creationId="{C09DE956-073F-B2ED-87C6-E818FA584D3E}"/>
          </ac:spMkLst>
        </pc:spChg>
        <pc:spChg chg="del">
          <ac:chgData name="ODL_User 1639903" userId="beaadaaf-4bcd-40b4-ac42-0636097ee0f4" providerId="ADAL" clId="{CD9C2353-0229-40E4-A9FC-9C41538FA32E}" dt="2025-06-17T06:56:38.187" v="41783" actId="478"/>
          <ac:spMkLst>
            <pc:docMk/>
            <pc:sldMk cId="2900103966" sldId="395"/>
            <ac:spMk id="81" creationId="{AF142E5E-AC31-B872-504C-BEF40FB3794A}"/>
          </ac:spMkLst>
        </pc:spChg>
        <pc:spChg chg="del">
          <ac:chgData name="ODL_User 1639903" userId="beaadaaf-4bcd-40b4-ac42-0636097ee0f4" providerId="ADAL" clId="{CD9C2353-0229-40E4-A9FC-9C41538FA32E}" dt="2025-06-17T06:56:42.509" v="41786" actId="478"/>
          <ac:spMkLst>
            <pc:docMk/>
            <pc:sldMk cId="2900103966" sldId="395"/>
            <ac:spMk id="106" creationId="{FE6EFD1E-9C0A-C423-0BC9-FCFDB55B8A92}"/>
          </ac:spMkLst>
        </pc:spChg>
        <pc:spChg chg="mod">
          <ac:chgData name="ODL_User 1639903" userId="beaadaaf-4bcd-40b4-ac42-0636097ee0f4" providerId="ADAL" clId="{CD9C2353-0229-40E4-A9FC-9C41538FA32E}" dt="2025-06-17T11:04:01.722" v="43669"/>
          <ac:spMkLst>
            <pc:docMk/>
            <pc:sldMk cId="2900103966" sldId="395"/>
            <ac:spMk id="110" creationId="{6C77C649-0C7E-F534-46A5-B53E1B352EFF}"/>
          </ac:spMkLst>
        </pc:spChg>
        <pc:spChg chg="del">
          <ac:chgData name="ODL_User 1639903" userId="beaadaaf-4bcd-40b4-ac42-0636097ee0f4" providerId="ADAL" clId="{CD9C2353-0229-40E4-A9FC-9C41538FA32E}" dt="2025-06-17T06:56:44.123" v="41787" actId="478"/>
          <ac:spMkLst>
            <pc:docMk/>
            <pc:sldMk cId="2900103966" sldId="395"/>
            <ac:spMk id="112" creationId="{BA11D98C-3894-F413-A148-00DF78D7656A}"/>
          </ac:spMkLst>
        </pc:spChg>
        <pc:spChg chg="mod">
          <ac:chgData name="ODL_User 1639903" userId="beaadaaf-4bcd-40b4-ac42-0636097ee0f4" providerId="ADAL" clId="{CD9C2353-0229-40E4-A9FC-9C41538FA32E}" dt="2025-06-17T11:04:01.722" v="43669"/>
          <ac:spMkLst>
            <pc:docMk/>
            <pc:sldMk cId="2900103966" sldId="395"/>
            <ac:spMk id="117" creationId="{8383EFDB-F2EB-2156-E468-1C5B3583669D}"/>
          </ac:spMkLst>
        </pc:spChg>
        <pc:spChg chg="mod">
          <ac:chgData name="ODL_User 1639903" userId="beaadaaf-4bcd-40b4-ac42-0636097ee0f4" providerId="ADAL" clId="{CD9C2353-0229-40E4-A9FC-9C41538FA32E}" dt="2025-06-17T11:04:01.722" v="43669"/>
          <ac:spMkLst>
            <pc:docMk/>
            <pc:sldMk cId="2900103966" sldId="395"/>
            <ac:spMk id="118" creationId="{4226956C-A275-D5BC-E9A0-2E149FBE667C}"/>
          </ac:spMkLst>
        </pc:spChg>
        <pc:spChg chg="mod">
          <ac:chgData name="ODL_User 1639903" userId="beaadaaf-4bcd-40b4-ac42-0636097ee0f4" providerId="ADAL" clId="{CD9C2353-0229-40E4-A9FC-9C41538FA32E}" dt="2025-06-17T11:04:01.722" v="43669"/>
          <ac:spMkLst>
            <pc:docMk/>
            <pc:sldMk cId="2900103966" sldId="395"/>
            <ac:spMk id="119" creationId="{E94247C4-F3DF-3CA6-874F-8A7DA42B5BDA}"/>
          </ac:spMkLst>
        </pc:spChg>
        <pc:spChg chg="mod">
          <ac:chgData name="ODL_User 1639903" userId="beaadaaf-4bcd-40b4-ac42-0636097ee0f4" providerId="ADAL" clId="{CD9C2353-0229-40E4-A9FC-9C41538FA32E}" dt="2025-06-17T11:04:01.722" v="43669"/>
          <ac:spMkLst>
            <pc:docMk/>
            <pc:sldMk cId="2900103966" sldId="395"/>
            <ac:spMk id="122" creationId="{0B338F79-BE9A-72B2-A3BB-6A8171DB8DF3}"/>
          </ac:spMkLst>
        </pc:spChg>
        <pc:spChg chg="mod">
          <ac:chgData name="ODL_User 1639903" userId="beaadaaf-4bcd-40b4-ac42-0636097ee0f4" providerId="ADAL" clId="{CD9C2353-0229-40E4-A9FC-9C41538FA32E}" dt="2025-06-17T11:04:01.722" v="43669"/>
          <ac:spMkLst>
            <pc:docMk/>
            <pc:sldMk cId="2900103966" sldId="395"/>
            <ac:spMk id="123" creationId="{7F999305-164A-D86C-1D5D-F7C01B5FC71A}"/>
          </ac:spMkLst>
        </pc:spChg>
        <pc:spChg chg="mod">
          <ac:chgData name="ODL_User 1639903" userId="beaadaaf-4bcd-40b4-ac42-0636097ee0f4" providerId="ADAL" clId="{CD9C2353-0229-40E4-A9FC-9C41538FA32E}" dt="2025-06-17T11:04:01.722" v="43669"/>
          <ac:spMkLst>
            <pc:docMk/>
            <pc:sldMk cId="2900103966" sldId="395"/>
            <ac:spMk id="125" creationId="{A7C9CDA2-FE2E-F7D4-5C1E-A40AAAED936E}"/>
          </ac:spMkLst>
        </pc:spChg>
        <pc:spChg chg="mod">
          <ac:chgData name="ODL_User 1639903" userId="beaadaaf-4bcd-40b4-ac42-0636097ee0f4" providerId="ADAL" clId="{CD9C2353-0229-40E4-A9FC-9C41538FA32E}" dt="2025-06-17T11:04:01.722" v="43669"/>
          <ac:spMkLst>
            <pc:docMk/>
            <pc:sldMk cId="2900103966" sldId="395"/>
            <ac:spMk id="126" creationId="{26C6CA3E-E6C1-A05A-A05D-58B47618E024}"/>
          </ac:spMkLst>
        </pc:spChg>
        <pc:spChg chg="mod">
          <ac:chgData name="ODL_User 1639903" userId="beaadaaf-4bcd-40b4-ac42-0636097ee0f4" providerId="ADAL" clId="{CD9C2353-0229-40E4-A9FC-9C41538FA32E}" dt="2025-06-17T11:04:01.722" v="43669"/>
          <ac:spMkLst>
            <pc:docMk/>
            <pc:sldMk cId="2900103966" sldId="395"/>
            <ac:spMk id="192" creationId="{34E6A2C0-4DCD-504E-69CD-045B39156BFE}"/>
          </ac:spMkLst>
        </pc:spChg>
        <pc:spChg chg="add del mod">
          <ac:chgData name="ODL_User 1639903" userId="beaadaaf-4bcd-40b4-ac42-0636097ee0f4" providerId="ADAL" clId="{CD9C2353-0229-40E4-A9FC-9C41538FA32E}" dt="2025-06-17T11:04:12.055" v="43724" actId="478"/>
          <ac:spMkLst>
            <pc:docMk/>
            <pc:sldMk cId="2900103966" sldId="395"/>
            <ac:spMk id="200" creationId="{D3F2533B-6D2D-4FA8-71E3-C01DCCD9F644}"/>
          </ac:spMkLst>
        </pc:spChg>
        <pc:spChg chg="del">
          <ac:chgData name="ODL_User 1639903" userId="beaadaaf-4bcd-40b4-ac42-0636097ee0f4" providerId="ADAL" clId="{CD9C2353-0229-40E4-A9FC-9C41538FA32E}" dt="2025-06-17T06:56:46.545" v="41788" actId="478"/>
          <ac:spMkLst>
            <pc:docMk/>
            <pc:sldMk cId="2900103966" sldId="395"/>
            <ac:spMk id="209" creationId="{E39B6B89-4403-6CE3-7665-3FBD610605D4}"/>
          </ac:spMkLst>
        </pc:spChg>
        <pc:spChg chg="mod">
          <ac:chgData name="ODL_User 1639903" userId="beaadaaf-4bcd-40b4-ac42-0636097ee0f4" providerId="ADAL" clId="{CD9C2353-0229-40E4-A9FC-9C41538FA32E}" dt="2025-06-17T11:04:03.849" v="43670"/>
          <ac:spMkLst>
            <pc:docMk/>
            <pc:sldMk cId="2900103966" sldId="395"/>
            <ac:spMk id="261" creationId="{C6DCEBBE-CF04-1F6F-DFF9-7D1A5540F19E}"/>
          </ac:spMkLst>
        </pc:spChg>
        <pc:spChg chg="mod">
          <ac:chgData name="ODL_User 1639903" userId="beaadaaf-4bcd-40b4-ac42-0636097ee0f4" providerId="ADAL" clId="{CD9C2353-0229-40E4-A9FC-9C41538FA32E}" dt="2025-06-17T11:04:03.849" v="43670"/>
          <ac:spMkLst>
            <pc:docMk/>
            <pc:sldMk cId="2900103966" sldId="395"/>
            <ac:spMk id="268" creationId="{3C967F81-AE99-1E6C-0E42-B905C228E2B0}"/>
          </ac:spMkLst>
        </pc:spChg>
        <pc:spChg chg="mod">
          <ac:chgData name="ODL_User 1639903" userId="beaadaaf-4bcd-40b4-ac42-0636097ee0f4" providerId="ADAL" clId="{CD9C2353-0229-40E4-A9FC-9C41538FA32E}" dt="2025-06-17T11:04:03.849" v="43670"/>
          <ac:spMkLst>
            <pc:docMk/>
            <pc:sldMk cId="2900103966" sldId="395"/>
            <ac:spMk id="269" creationId="{C4C6C3C4-E359-C4E9-CA13-0642CDDFB836}"/>
          </ac:spMkLst>
        </pc:spChg>
        <pc:spChg chg="mod">
          <ac:chgData name="ODL_User 1639903" userId="beaadaaf-4bcd-40b4-ac42-0636097ee0f4" providerId="ADAL" clId="{CD9C2353-0229-40E4-A9FC-9C41538FA32E}" dt="2025-06-17T11:04:03.849" v="43670"/>
          <ac:spMkLst>
            <pc:docMk/>
            <pc:sldMk cId="2900103966" sldId="395"/>
            <ac:spMk id="277" creationId="{E53224C6-DB15-D38D-F950-13B5D0D8C7A5}"/>
          </ac:spMkLst>
        </pc:spChg>
        <pc:spChg chg="mod">
          <ac:chgData name="ODL_User 1639903" userId="beaadaaf-4bcd-40b4-ac42-0636097ee0f4" providerId="ADAL" clId="{CD9C2353-0229-40E4-A9FC-9C41538FA32E}" dt="2025-06-17T11:04:03.849" v="43670"/>
          <ac:spMkLst>
            <pc:docMk/>
            <pc:sldMk cId="2900103966" sldId="395"/>
            <ac:spMk id="282" creationId="{44C64F1A-2E38-5E02-3FF3-051EF4304FD8}"/>
          </ac:spMkLst>
        </pc:spChg>
        <pc:spChg chg="mod">
          <ac:chgData name="ODL_User 1639903" userId="beaadaaf-4bcd-40b4-ac42-0636097ee0f4" providerId="ADAL" clId="{CD9C2353-0229-40E4-A9FC-9C41538FA32E}" dt="2025-06-17T11:04:03.849" v="43670"/>
          <ac:spMkLst>
            <pc:docMk/>
            <pc:sldMk cId="2900103966" sldId="395"/>
            <ac:spMk id="286" creationId="{40913B5C-0FED-2BA0-C0AC-AD1310AEE963}"/>
          </ac:spMkLst>
        </pc:spChg>
        <pc:spChg chg="mod">
          <ac:chgData name="ODL_User 1639903" userId="beaadaaf-4bcd-40b4-ac42-0636097ee0f4" providerId="ADAL" clId="{CD9C2353-0229-40E4-A9FC-9C41538FA32E}" dt="2025-06-17T11:04:03.849" v="43670"/>
          <ac:spMkLst>
            <pc:docMk/>
            <pc:sldMk cId="2900103966" sldId="395"/>
            <ac:spMk id="288" creationId="{F77CB094-B064-34D5-1343-FB0184A3C439}"/>
          </ac:spMkLst>
        </pc:spChg>
        <pc:spChg chg="mod">
          <ac:chgData name="ODL_User 1639903" userId="beaadaaf-4bcd-40b4-ac42-0636097ee0f4" providerId="ADAL" clId="{CD9C2353-0229-40E4-A9FC-9C41538FA32E}" dt="2025-06-17T11:04:03.849" v="43670"/>
          <ac:spMkLst>
            <pc:docMk/>
            <pc:sldMk cId="2900103966" sldId="395"/>
            <ac:spMk id="289" creationId="{B087EE3D-FFAA-EAD1-FCB3-DC3376BC8119}"/>
          </ac:spMkLst>
        </pc:spChg>
        <pc:spChg chg="mod">
          <ac:chgData name="ODL_User 1639903" userId="beaadaaf-4bcd-40b4-ac42-0636097ee0f4" providerId="ADAL" clId="{CD9C2353-0229-40E4-A9FC-9C41538FA32E}" dt="2025-06-17T11:04:03.849" v="43670"/>
          <ac:spMkLst>
            <pc:docMk/>
            <pc:sldMk cId="2900103966" sldId="395"/>
            <ac:spMk id="294" creationId="{FCE803A4-BD9C-A67A-B1AC-8978F3AC6F24}"/>
          </ac:spMkLst>
        </pc:spChg>
        <pc:spChg chg="mod">
          <ac:chgData name="ODL_User 1639903" userId="beaadaaf-4bcd-40b4-ac42-0636097ee0f4" providerId="ADAL" clId="{CD9C2353-0229-40E4-A9FC-9C41538FA32E}" dt="2025-06-17T11:04:18.417" v="43755"/>
          <ac:spMkLst>
            <pc:docMk/>
            <pc:sldMk cId="2900103966" sldId="395"/>
            <ac:spMk id="310" creationId="{8A5CA782-D4D1-18BA-1BA1-441A5DE3F7B3}"/>
          </ac:spMkLst>
        </pc:spChg>
        <pc:spChg chg="mod">
          <ac:chgData name="ODL_User 1639903" userId="beaadaaf-4bcd-40b4-ac42-0636097ee0f4" providerId="ADAL" clId="{CD9C2353-0229-40E4-A9FC-9C41538FA32E}" dt="2025-06-17T11:04:18.417" v="43755"/>
          <ac:spMkLst>
            <pc:docMk/>
            <pc:sldMk cId="2900103966" sldId="395"/>
            <ac:spMk id="311" creationId="{E38F389A-999E-6BD4-470C-C7127D8E6383}"/>
          </ac:spMkLst>
        </pc:spChg>
        <pc:spChg chg="mod">
          <ac:chgData name="ODL_User 1639903" userId="beaadaaf-4bcd-40b4-ac42-0636097ee0f4" providerId="ADAL" clId="{CD9C2353-0229-40E4-A9FC-9C41538FA32E}" dt="2025-06-17T11:04:18.417" v="43755"/>
          <ac:spMkLst>
            <pc:docMk/>
            <pc:sldMk cId="2900103966" sldId="395"/>
            <ac:spMk id="314" creationId="{13B9F1CD-C6A9-3806-E4C2-D5BE8A1ADCB6}"/>
          </ac:spMkLst>
        </pc:spChg>
        <pc:spChg chg="mod">
          <ac:chgData name="ODL_User 1639903" userId="beaadaaf-4bcd-40b4-ac42-0636097ee0f4" providerId="ADAL" clId="{CD9C2353-0229-40E4-A9FC-9C41538FA32E}" dt="2025-06-17T11:04:18.417" v="43755"/>
          <ac:spMkLst>
            <pc:docMk/>
            <pc:sldMk cId="2900103966" sldId="395"/>
            <ac:spMk id="316" creationId="{553DF2D1-3B2E-7548-78D9-3FC94B9B26A9}"/>
          </ac:spMkLst>
        </pc:spChg>
        <pc:spChg chg="mod">
          <ac:chgData name="ODL_User 1639903" userId="beaadaaf-4bcd-40b4-ac42-0636097ee0f4" providerId="ADAL" clId="{CD9C2353-0229-40E4-A9FC-9C41538FA32E}" dt="2025-06-17T11:04:18.417" v="43755"/>
          <ac:spMkLst>
            <pc:docMk/>
            <pc:sldMk cId="2900103966" sldId="395"/>
            <ac:spMk id="321" creationId="{EAC20455-3AD0-AECC-ED46-ECFADBEEC457}"/>
          </ac:spMkLst>
        </pc:spChg>
        <pc:spChg chg="mod">
          <ac:chgData name="ODL_User 1639903" userId="beaadaaf-4bcd-40b4-ac42-0636097ee0f4" providerId="ADAL" clId="{CD9C2353-0229-40E4-A9FC-9C41538FA32E}" dt="2025-06-17T11:04:18.417" v="43755"/>
          <ac:spMkLst>
            <pc:docMk/>
            <pc:sldMk cId="2900103966" sldId="395"/>
            <ac:spMk id="324" creationId="{5760319E-3C96-F0C4-7374-6030C1985AB8}"/>
          </ac:spMkLst>
        </pc:spChg>
        <pc:spChg chg="mod">
          <ac:chgData name="ODL_User 1639903" userId="beaadaaf-4bcd-40b4-ac42-0636097ee0f4" providerId="ADAL" clId="{CD9C2353-0229-40E4-A9FC-9C41538FA32E}" dt="2025-06-17T11:04:18.417" v="43755"/>
          <ac:spMkLst>
            <pc:docMk/>
            <pc:sldMk cId="2900103966" sldId="395"/>
            <ac:spMk id="325" creationId="{7BF7AD47-DA48-9ADB-A7C1-25E691E6296F}"/>
          </ac:spMkLst>
        </pc:spChg>
        <pc:spChg chg="mod">
          <ac:chgData name="ODL_User 1639903" userId="beaadaaf-4bcd-40b4-ac42-0636097ee0f4" providerId="ADAL" clId="{CD9C2353-0229-40E4-A9FC-9C41538FA32E}" dt="2025-06-17T11:04:18.417" v="43755"/>
          <ac:spMkLst>
            <pc:docMk/>
            <pc:sldMk cId="2900103966" sldId="395"/>
            <ac:spMk id="328" creationId="{B458F12F-64D4-6DD1-BBFB-CDEBB588ACFF}"/>
          </ac:spMkLst>
        </pc:spChg>
        <pc:spChg chg="mod">
          <ac:chgData name="ODL_User 1639903" userId="beaadaaf-4bcd-40b4-ac42-0636097ee0f4" providerId="ADAL" clId="{CD9C2353-0229-40E4-A9FC-9C41538FA32E}" dt="2025-06-17T11:04:18.417" v="43755"/>
          <ac:spMkLst>
            <pc:docMk/>
            <pc:sldMk cId="2900103966" sldId="395"/>
            <ac:spMk id="332" creationId="{458532C7-930B-EEB5-A9F8-24BBB4C7D1D2}"/>
          </ac:spMkLst>
        </pc:spChg>
        <pc:spChg chg="mod">
          <ac:chgData name="ODL_User 1639903" userId="beaadaaf-4bcd-40b4-ac42-0636097ee0f4" providerId="ADAL" clId="{CD9C2353-0229-40E4-A9FC-9C41538FA32E}" dt="2025-06-17T11:04:18.417" v="43755"/>
          <ac:spMkLst>
            <pc:docMk/>
            <pc:sldMk cId="2900103966" sldId="395"/>
            <ac:spMk id="339" creationId="{F26282BB-2C2D-5E1E-1C1A-54E3A4C55D3E}"/>
          </ac:spMkLst>
        </pc:spChg>
        <pc:grpChg chg="del">
          <ac:chgData name="ODL_User 1639903" userId="beaadaaf-4bcd-40b4-ac42-0636097ee0f4" providerId="ADAL" clId="{CD9C2353-0229-40E4-A9FC-9C41538FA32E}" dt="2025-06-17T06:56:34.270" v="41781" actId="478"/>
          <ac:grpSpMkLst>
            <pc:docMk/>
            <pc:sldMk cId="2900103966" sldId="395"/>
            <ac:grpSpMk id="16" creationId="{CB13516B-1A83-B73B-1A6F-1E57CB5B53C2}"/>
          </ac:grpSpMkLst>
        </pc:grpChg>
        <pc:grpChg chg="add mod">
          <ac:chgData name="ODL_User 1639903" userId="beaadaaf-4bcd-40b4-ac42-0636097ee0f4" providerId="ADAL" clId="{CD9C2353-0229-40E4-A9FC-9C41538FA32E}" dt="2025-06-17T06:55:14.518" v="41760" actId="1076"/>
          <ac:grpSpMkLst>
            <pc:docMk/>
            <pc:sldMk cId="2900103966" sldId="395"/>
            <ac:grpSpMk id="24" creationId="{AB05401F-F028-DEF1-881E-0DB95295D9B3}"/>
          </ac:grpSpMkLst>
        </pc:grpChg>
        <pc:grpChg chg="mod">
          <ac:chgData name="ODL_User 1639903" userId="beaadaaf-4bcd-40b4-ac42-0636097ee0f4" providerId="ADAL" clId="{CD9C2353-0229-40E4-A9FC-9C41538FA32E}" dt="2025-06-17T11:04:25.393" v="43756" actId="1035"/>
          <ac:grpSpMkLst>
            <pc:docMk/>
            <pc:sldMk cId="2900103966" sldId="395"/>
            <ac:grpSpMk id="53" creationId="{607D504A-F586-A896-B8B6-88248E0E11D2}"/>
          </ac:grpSpMkLst>
        </pc:grpChg>
        <pc:grpChg chg="add mod">
          <ac:chgData name="ODL_User 1639903" userId="beaadaaf-4bcd-40b4-ac42-0636097ee0f4" providerId="ADAL" clId="{CD9C2353-0229-40E4-A9FC-9C41538FA32E}" dt="2025-06-17T07:19:34.752" v="42436" actId="170"/>
          <ac:grpSpMkLst>
            <pc:docMk/>
            <pc:sldMk cId="2900103966" sldId="395"/>
            <ac:grpSpMk id="61" creationId="{387114F7-F3AC-7371-A099-35BDBF35482A}"/>
          </ac:grpSpMkLst>
        </pc:grpChg>
        <pc:grpChg chg="del">
          <ac:chgData name="ODL_User 1639903" userId="beaadaaf-4bcd-40b4-ac42-0636097ee0f4" providerId="ADAL" clId="{CD9C2353-0229-40E4-A9FC-9C41538FA32E}" dt="2025-06-17T06:56:35.615" v="41782" actId="478"/>
          <ac:grpSpMkLst>
            <pc:docMk/>
            <pc:sldMk cId="2900103966" sldId="395"/>
            <ac:grpSpMk id="82" creationId="{16AE2EF6-E100-C96B-E662-940655854710}"/>
          </ac:grpSpMkLst>
        </pc:grpChg>
        <pc:grpChg chg="del">
          <ac:chgData name="ODL_User 1639903" userId="beaadaaf-4bcd-40b4-ac42-0636097ee0f4" providerId="ADAL" clId="{CD9C2353-0229-40E4-A9FC-9C41538FA32E}" dt="2025-06-17T06:56:39.514" v="41784" actId="478"/>
          <ac:grpSpMkLst>
            <pc:docMk/>
            <pc:sldMk cId="2900103966" sldId="395"/>
            <ac:grpSpMk id="94" creationId="{A98198F3-7544-77AC-43BF-51A3B1522DC0}"/>
          </ac:grpSpMkLst>
        </pc:grpChg>
        <pc:grpChg chg="del mod">
          <ac:chgData name="ODL_User 1639903" userId="beaadaaf-4bcd-40b4-ac42-0636097ee0f4" providerId="ADAL" clId="{CD9C2353-0229-40E4-A9FC-9C41538FA32E}" dt="2025-06-17T11:04:12.055" v="43724" actId="478"/>
          <ac:grpSpMkLst>
            <pc:docMk/>
            <pc:sldMk cId="2900103966" sldId="395"/>
            <ac:grpSpMk id="202" creationId="{DCBFA122-6F73-7572-D6C3-1232A4BDE425}"/>
          </ac:grpSpMkLst>
        </pc:grpChg>
        <pc:grpChg chg="del">
          <ac:chgData name="ODL_User 1639903" userId="beaadaaf-4bcd-40b4-ac42-0636097ee0f4" providerId="ADAL" clId="{CD9C2353-0229-40E4-A9FC-9C41538FA32E}" dt="2025-06-17T11:25:13.746" v="44976" actId="478"/>
          <ac:grpSpMkLst>
            <pc:docMk/>
            <pc:sldMk cId="2900103966" sldId="395"/>
            <ac:grpSpMk id="211" creationId="{CF6F88E1-4852-E975-95A0-C33B49555D2D}"/>
          </ac:grpSpMkLst>
        </pc:grpChg>
        <pc:picChg chg="del">
          <ac:chgData name="ODL_User 1639903" userId="beaadaaf-4bcd-40b4-ac42-0636097ee0f4" providerId="ADAL" clId="{CD9C2353-0229-40E4-A9FC-9C41538FA32E}" dt="2025-06-17T06:56:41.158" v="41785" actId="478"/>
          <ac:picMkLst>
            <pc:docMk/>
            <pc:sldMk cId="2900103966" sldId="395"/>
            <ac:picMk id="15" creationId="{80EFA71E-7105-856A-CAB6-2A937E53235E}"/>
          </ac:picMkLst>
        </pc:picChg>
        <pc:picChg chg="add del mod">
          <ac:chgData name="ODL_User 1639903" userId="beaadaaf-4bcd-40b4-ac42-0636097ee0f4" providerId="ADAL" clId="{CD9C2353-0229-40E4-A9FC-9C41538FA32E}" dt="2025-06-17T07:19:27.751" v="42368" actId="478"/>
          <ac:picMkLst>
            <pc:docMk/>
            <pc:sldMk cId="2900103966" sldId="395"/>
            <ac:picMk id="57" creationId="{086B80A9-678C-BF11-E1FA-961210237D13}"/>
          </ac:picMkLst>
        </pc:picChg>
        <pc:picChg chg="add mod">
          <ac:chgData name="ODL_User 1639903" userId="beaadaaf-4bcd-40b4-ac42-0636097ee0f4" providerId="ADAL" clId="{CD9C2353-0229-40E4-A9FC-9C41538FA32E}" dt="2025-06-17T07:12:57.697" v="42312" actId="1076"/>
          <ac:picMkLst>
            <pc:docMk/>
            <pc:sldMk cId="2900103966" sldId="395"/>
            <ac:picMk id="60" creationId="{C6128FCE-6BD2-A4DD-7F3D-C14CC201F168}"/>
          </ac:picMkLst>
        </pc:picChg>
        <pc:picChg chg="mod">
          <ac:chgData name="ODL_User 1639903" userId="beaadaaf-4bcd-40b4-ac42-0636097ee0f4" providerId="ADAL" clId="{CD9C2353-0229-40E4-A9FC-9C41538FA32E}" dt="2025-06-17T07:19:31.329" v="42434" actId="1036"/>
          <ac:picMkLst>
            <pc:docMk/>
            <pc:sldMk cId="2900103966" sldId="395"/>
            <ac:picMk id="62" creationId="{3FD39F40-F4B7-7D22-70BF-AD60F789014E}"/>
          </ac:picMkLst>
        </pc:picChg>
        <pc:picChg chg="mod">
          <ac:chgData name="ODL_User 1639903" userId="beaadaaf-4bcd-40b4-ac42-0636097ee0f4" providerId="ADAL" clId="{CD9C2353-0229-40E4-A9FC-9C41538FA32E}" dt="2025-06-17T07:19:31.329" v="42434" actId="1036"/>
          <ac:picMkLst>
            <pc:docMk/>
            <pc:sldMk cId="2900103966" sldId="395"/>
            <ac:picMk id="63" creationId="{3FFB96B9-937A-1E84-4E7C-EACA309FC76D}"/>
          </ac:picMkLst>
        </pc:picChg>
        <pc:cxnChg chg="del">
          <ac:chgData name="ODL_User 1639903" userId="beaadaaf-4bcd-40b4-ac42-0636097ee0f4" providerId="ADAL" clId="{CD9C2353-0229-40E4-A9FC-9C41538FA32E}" dt="2025-06-17T06:56:32.719" v="41780" actId="478"/>
          <ac:cxnSpMkLst>
            <pc:docMk/>
            <pc:sldMk cId="2900103966" sldId="395"/>
            <ac:cxnSpMk id="22" creationId="{686B9EEA-09C1-1628-21E4-CF4F24874BF0}"/>
          </ac:cxnSpMkLst>
        </pc:cxnChg>
        <pc:cxnChg chg="mod">
          <ac:chgData name="ODL_User 1639903" userId="beaadaaf-4bcd-40b4-ac42-0636097ee0f4" providerId="ADAL" clId="{CD9C2353-0229-40E4-A9FC-9C41538FA32E}" dt="2025-06-17T11:04:25.393" v="43756" actId="1035"/>
          <ac:cxnSpMkLst>
            <pc:docMk/>
            <pc:sldMk cId="2900103966" sldId="395"/>
            <ac:cxnSpMk id="108" creationId="{4471E408-734B-9413-5F15-FF51E7DFA0B9}"/>
          </ac:cxnSpMkLst>
        </pc:cxnChg>
        <pc:cxnChg chg="del mod">
          <ac:chgData name="ODL_User 1639903" userId="beaadaaf-4bcd-40b4-ac42-0636097ee0f4" providerId="ADAL" clId="{CD9C2353-0229-40E4-A9FC-9C41538FA32E}" dt="2025-06-17T11:04:12.055" v="43724" actId="478"/>
          <ac:cxnSpMkLst>
            <pc:docMk/>
            <pc:sldMk cId="2900103966" sldId="395"/>
            <ac:cxnSpMk id="201" creationId="{F0500BAA-B870-ECD0-6CFB-2F3B9F762F16}"/>
          </ac:cxnSpMkLst>
        </pc:cxnChg>
      </pc:sldChg>
      <pc:sldChg chg="addSp delSp modSp add mod">
        <pc:chgData name="ODL_User 1639903" userId="beaadaaf-4bcd-40b4-ac42-0636097ee0f4" providerId="ADAL" clId="{CD9C2353-0229-40E4-A9FC-9C41538FA32E}" dt="2025-06-17T07:26:03.227" v="43286" actId="1036"/>
        <pc:sldMkLst>
          <pc:docMk/>
          <pc:sldMk cId="2999715743" sldId="396"/>
        </pc:sldMkLst>
        <pc:spChg chg="add del mod">
          <ac:chgData name="ODL_User 1639903" userId="beaadaaf-4bcd-40b4-ac42-0636097ee0f4" providerId="ADAL" clId="{CD9C2353-0229-40E4-A9FC-9C41538FA32E}" dt="2025-06-17T07:06:30.735" v="41855" actId="478"/>
          <ac:spMkLst>
            <pc:docMk/>
            <pc:sldMk cId="2999715743" sldId="396"/>
            <ac:spMk id="2" creationId="{506B7C79-4FAF-21A5-9CC2-2413A6A05502}"/>
          </ac:spMkLst>
        </pc:spChg>
        <pc:spChg chg="mod">
          <ac:chgData name="ODL_User 1639903" userId="beaadaaf-4bcd-40b4-ac42-0636097ee0f4" providerId="ADAL" clId="{CD9C2353-0229-40E4-A9FC-9C41538FA32E}" dt="2025-06-17T06:58:44.398" v="41826" actId="1076"/>
          <ac:spMkLst>
            <pc:docMk/>
            <pc:sldMk cId="2999715743" sldId="396"/>
            <ac:spMk id="3" creationId="{3F6D79EB-6157-7AEF-5E24-39C5166AEC47}"/>
          </ac:spMkLst>
        </pc:spChg>
        <pc:spChg chg="add mod">
          <ac:chgData name="ODL_User 1639903" userId="beaadaaf-4bcd-40b4-ac42-0636097ee0f4" providerId="ADAL" clId="{CD9C2353-0229-40E4-A9FC-9C41538FA32E}" dt="2025-06-17T06:58:56.008" v="41845" actId="20577"/>
          <ac:spMkLst>
            <pc:docMk/>
            <pc:sldMk cId="2999715743" sldId="396"/>
            <ac:spMk id="4" creationId="{21CD0AFD-E63F-118B-1F15-BA8A67EF997E}"/>
          </ac:spMkLst>
        </pc:spChg>
        <pc:spChg chg="del">
          <ac:chgData name="ODL_User 1639903" userId="beaadaaf-4bcd-40b4-ac42-0636097ee0f4" providerId="ADAL" clId="{CD9C2353-0229-40E4-A9FC-9C41538FA32E}" dt="2025-06-17T06:58:36.023" v="41825" actId="478"/>
          <ac:spMkLst>
            <pc:docMk/>
            <pc:sldMk cId="2999715743" sldId="396"/>
            <ac:spMk id="5" creationId="{757E102C-7663-79FC-DB26-7EB4E7D7ECD7}"/>
          </ac:spMkLst>
        </pc:spChg>
        <pc:spChg chg="mod">
          <ac:chgData name="ODL_User 1639903" userId="beaadaaf-4bcd-40b4-ac42-0636097ee0f4" providerId="ADAL" clId="{CD9C2353-0229-40E4-A9FC-9C41538FA32E}" dt="2025-06-17T06:59:18.967" v="41850" actId="208"/>
          <ac:spMkLst>
            <pc:docMk/>
            <pc:sldMk cId="2999715743" sldId="396"/>
            <ac:spMk id="6" creationId="{74F64E50-6380-898D-52DF-50E2A56C7031}"/>
          </ac:spMkLst>
        </pc:spChg>
        <pc:spChg chg="mod">
          <ac:chgData name="ODL_User 1639903" userId="beaadaaf-4bcd-40b4-ac42-0636097ee0f4" providerId="ADAL" clId="{CD9C2353-0229-40E4-A9FC-9C41538FA32E}" dt="2025-06-17T06:59:18.967" v="41850" actId="208"/>
          <ac:spMkLst>
            <pc:docMk/>
            <pc:sldMk cId="2999715743" sldId="396"/>
            <ac:spMk id="8" creationId="{2B138658-F499-0CED-FDA0-42815F5B4930}"/>
          </ac:spMkLst>
        </pc:spChg>
        <pc:spChg chg="mod">
          <ac:chgData name="ODL_User 1639903" userId="beaadaaf-4bcd-40b4-ac42-0636097ee0f4" providerId="ADAL" clId="{CD9C2353-0229-40E4-A9FC-9C41538FA32E}" dt="2025-06-17T06:58:44.398" v="41826" actId="1076"/>
          <ac:spMkLst>
            <pc:docMk/>
            <pc:sldMk cId="2999715743" sldId="396"/>
            <ac:spMk id="9" creationId="{2A0108F9-EC1F-913D-9203-274783516591}"/>
          </ac:spMkLst>
        </pc:spChg>
        <pc:spChg chg="add mod">
          <ac:chgData name="ODL_User 1639903" userId="beaadaaf-4bcd-40b4-ac42-0636097ee0f4" providerId="ADAL" clId="{CD9C2353-0229-40E4-A9FC-9C41538FA32E}" dt="2025-06-17T07:11:25.654" v="42061" actId="207"/>
          <ac:spMkLst>
            <pc:docMk/>
            <pc:sldMk cId="2999715743" sldId="396"/>
            <ac:spMk id="10" creationId="{35DF4A3C-A9BD-4A02-1D75-D82ED673B2FE}"/>
          </ac:spMkLst>
        </pc:spChg>
        <pc:spChg chg="mod">
          <ac:chgData name="ODL_User 1639903" userId="beaadaaf-4bcd-40b4-ac42-0636097ee0f4" providerId="ADAL" clId="{CD9C2353-0229-40E4-A9FC-9C41538FA32E}" dt="2025-06-17T06:59:18.967" v="41850" actId="208"/>
          <ac:spMkLst>
            <pc:docMk/>
            <pc:sldMk cId="2999715743" sldId="396"/>
            <ac:spMk id="11" creationId="{09377CC5-D6A6-AB83-3FC2-425762060F2B}"/>
          </ac:spMkLst>
        </pc:spChg>
        <pc:spChg chg="add mod">
          <ac:chgData name="ODL_User 1639903" userId="beaadaaf-4bcd-40b4-ac42-0636097ee0f4" providerId="ADAL" clId="{CD9C2353-0229-40E4-A9FC-9C41538FA32E}" dt="2025-06-17T06:58:32.716" v="41824" actId="20577"/>
          <ac:spMkLst>
            <pc:docMk/>
            <pc:sldMk cId="2999715743" sldId="396"/>
            <ac:spMk id="12" creationId="{49B6CA4D-E44E-BD05-F6E3-06372742914A}"/>
          </ac:spMkLst>
        </pc:spChg>
        <pc:spChg chg="mod">
          <ac:chgData name="ODL_User 1639903" userId="beaadaaf-4bcd-40b4-ac42-0636097ee0f4" providerId="ADAL" clId="{CD9C2353-0229-40E4-A9FC-9C41538FA32E}" dt="2025-06-17T06:58:17.395" v="41790"/>
          <ac:spMkLst>
            <pc:docMk/>
            <pc:sldMk cId="2999715743" sldId="396"/>
            <ac:spMk id="27" creationId="{86C4FC6C-2FEA-152F-BCC3-7D07416A4D41}"/>
          </ac:spMkLst>
        </pc:spChg>
        <pc:spChg chg="mod">
          <ac:chgData name="ODL_User 1639903" userId="beaadaaf-4bcd-40b4-ac42-0636097ee0f4" providerId="ADAL" clId="{CD9C2353-0229-40E4-A9FC-9C41538FA32E}" dt="2025-06-17T06:58:17.395" v="41790"/>
          <ac:spMkLst>
            <pc:docMk/>
            <pc:sldMk cId="2999715743" sldId="396"/>
            <ac:spMk id="28" creationId="{26BFD2A4-C25B-3FA9-0C07-028C4FC6514F}"/>
          </ac:spMkLst>
        </pc:spChg>
        <pc:spChg chg="mod">
          <ac:chgData name="ODL_User 1639903" userId="beaadaaf-4bcd-40b4-ac42-0636097ee0f4" providerId="ADAL" clId="{CD9C2353-0229-40E4-A9FC-9C41538FA32E}" dt="2025-06-17T06:58:17.395" v="41790"/>
          <ac:spMkLst>
            <pc:docMk/>
            <pc:sldMk cId="2999715743" sldId="396"/>
            <ac:spMk id="29" creationId="{C57A0094-6934-5DAF-B129-81B491F7D56E}"/>
          </ac:spMkLst>
        </pc:spChg>
        <pc:spChg chg="mod">
          <ac:chgData name="ODL_User 1639903" userId="beaadaaf-4bcd-40b4-ac42-0636097ee0f4" providerId="ADAL" clId="{CD9C2353-0229-40E4-A9FC-9C41538FA32E}" dt="2025-06-17T06:58:23.661" v="41821" actId="1035"/>
          <ac:spMkLst>
            <pc:docMk/>
            <pc:sldMk cId="2999715743" sldId="396"/>
            <ac:spMk id="30" creationId="{AF1590F6-5ED0-D03A-4B76-FE6DF9B2B641}"/>
          </ac:spMkLst>
        </pc:spChg>
        <pc:spChg chg="mod">
          <ac:chgData name="ODL_User 1639903" userId="beaadaaf-4bcd-40b4-ac42-0636097ee0f4" providerId="ADAL" clId="{CD9C2353-0229-40E4-A9FC-9C41538FA32E}" dt="2025-06-17T07:08:02.760" v="41865" actId="207"/>
          <ac:spMkLst>
            <pc:docMk/>
            <pc:sldMk cId="2999715743" sldId="396"/>
            <ac:spMk id="55" creationId="{D1E0FE06-FF8B-D877-F569-B20F934A1C6B}"/>
          </ac:spMkLst>
        </pc:spChg>
        <pc:spChg chg="mod">
          <ac:chgData name="ODL_User 1639903" userId="beaadaaf-4bcd-40b4-ac42-0636097ee0f4" providerId="ADAL" clId="{CD9C2353-0229-40E4-A9FC-9C41538FA32E}" dt="2025-06-17T06:59:04.299" v="41847" actId="2711"/>
          <ac:spMkLst>
            <pc:docMk/>
            <pc:sldMk cId="2999715743" sldId="396"/>
            <ac:spMk id="56" creationId="{600160E7-9E75-82BB-91EE-29F35A5508BC}"/>
          </ac:spMkLst>
        </pc:spChg>
        <pc:spChg chg="mod">
          <ac:chgData name="ODL_User 1639903" userId="beaadaaf-4bcd-40b4-ac42-0636097ee0f4" providerId="ADAL" clId="{CD9C2353-0229-40E4-A9FC-9C41538FA32E}" dt="2025-06-17T06:58:17.395" v="41790"/>
          <ac:spMkLst>
            <pc:docMk/>
            <pc:sldMk cId="2999715743" sldId="396"/>
            <ac:spMk id="57" creationId="{F42FDEF4-C83E-EEA6-32FE-4DC74089A7FB}"/>
          </ac:spMkLst>
        </pc:spChg>
        <pc:spChg chg="mod">
          <ac:chgData name="ODL_User 1639903" userId="beaadaaf-4bcd-40b4-ac42-0636097ee0f4" providerId="ADAL" clId="{CD9C2353-0229-40E4-A9FC-9C41538FA32E}" dt="2025-06-17T06:58:17.395" v="41790"/>
          <ac:spMkLst>
            <pc:docMk/>
            <pc:sldMk cId="2999715743" sldId="396"/>
            <ac:spMk id="59" creationId="{58EC5FB1-4FC8-E4E1-1075-F8217E0F9D3D}"/>
          </ac:spMkLst>
        </pc:spChg>
        <pc:spChg chg="mod">
          <ac:chgData name="ODL_User 1639903" userId="beaadaaf-4bcd-40b4-ac42-0636097ee0f4" providerId="ADAL" clId="{CD9C2353-0229-40E4-A9FC-9C41538FA32E}" dt="2025-06-17T06:58:17.395" v="41790"/>
          <ac:spMkLst>
            <pc:docMk/>
            <pc:sldMk cId="2999715743" sldId="396"/>
            <ac:spMk id="60" creationId="{C1FB0F61-510C-5FC4-E608-BC1503DD2319}"/>
          </ac:spMkLst>
        </pc:spChg>
        <pc:spChg chg="mod">
          <ac:chgData name="ODL_User 1639903" userId="beaadaaf-4bcd-40b4-ac42-0636097ee0f4" providerId="ADAL" clId="{CD9C2353-0229-40E4-A9FC-9C41538FA32E}" dt="2025-06-17T06:58:17.395" v="41790"/>
          <ac:spMkLst>
            <pc:docMk/>
            <pc:sldMk cId="2999715743" sldId="396"/>
            <ac:spMk id="62" creationId="{14324BCF-746C-DA12-FA63-11CA383225AE}"/>
          </ac:spMkLst>
        </pc:spChg>
        <pc:spChg chg="add del mod">
          <ac:chgData name="ODL_User 1639903" userId="beaadaaf-4bcd-40b4-ac42-0636097ee0f4" providerId="ADAL" clId="{CD9C2353-0229-40E4-A9FC-9C41538FA32E}" dt="2025-06-17T07:20:56.494" v="42463" actId="478"/>
          <ac:spMkLst>
            <pc:docMk/>
            <pc:sldMk cId="2999715743" sldId="396"/>
            <ac:spMk id="68" creationId="{377A5799-646B-1D90-A9B8-623907CBAD57}"/>
          </ac:spMkLst>
        </pc:spChg>
        <pc:spChg chg="mod topLvl">
          <ac:chgData name="ODL_User 1639903" userId="beaadaaf-4bcd-40b4-ac42-0636097ee0f4" providerId="ADAL" clId="{CD9C2353-0229-40E4-A9FC-9C41538FA32E}" dt="2025-06-17T07:25:57.528" v="43213" actId="478"/>
          <ac:spMkLst>
            <pc:docMk/>
            <pc:sldMk cId="2999715743" sldId="396"/>
            <ac:spMk id="71" creationId="{790EBAB8-B0AB-DDEA-3C0B-8A2648752D12}"/>
          </ac:spMkLst>
        </pc:spChg>
        <pc:spChg chg="add mod">
          <ac:chgData name="ODL_User 1639903" userId="beaadaaf-4bcd-40b4-ac42-0636097ee0f4" providerId="ADAL" clId="{CD9C2353-0229-40E4-A9FC-9C41538FA32E}" dt="2025-06-17T07:23:50.568" v="42943" actId="1037"/>
          <ac:spMkLst>
            <pc:docMk/>
            <pc:sldMk cId="2999715743" sldId="396"/>
            <ac:spMk id="72" creationId="{998B59DA-0145-95CE-6C2D-7B5D2244C9D1}"/>
          </ac:spMkLst>
        </pc:spChg>
        <pc:spChg chg="mod">
          <ac:chgData name="ODL_User 1639903" userId="beaadaaf-4bcd-40b4-ac42-0636097ee0f4" providerId="ADAL" clId="{CD9C2353-0229-40E4-A9FC-9C41538FA32E}" dt="2025-06-17T07:25:58.256" v="43214"/>
          <ac:spMkLst>
            <pc:docMk/>
            <pc:sldMk cId="2999715743" sldId="396"/>
            <ac:spMk id="76" creationId="{51698463-E6DA-06B0-6C3A-AF4ABC2F0045}"/>
          </ac:spMkLst>
        </pc:spChg>
        <pc:spChg chg="mod">
          <ac:chgData name="ODL_User 1639903" userId="beaadaaf-4bcd-40b4-ac42-0636097ee0f4" providerId="ADAL" clId="{CD9C2353-0229-40E4-A9FC-9C41538FA32E}" dt="2025-06-17T07:25:58.256" v="43214"/>
          <ac:spMkLst>
            <pc:docMk/>
            <pc:sldMk cId="2999715743" sldId="396"/>
            <ac:spMk id="77" creationId="{7299AA8C-5AC4-0492-B09A-66E3983FDDD0}"/>
          </ac:spMkLst>
        </pc:spChg>
        <pc:spChg chg="mod">
          <ac:chgData name="ODL_User 1639903" userId="beaadaaf-4bcd-40b4-ac42-0636097ee0f4" providerId="ADAL" clId="{CD9C2353-0229-40E4-A9FC-9C41538FA32E}" dt="2025-06-17T07:25:58.256" v="43214"/>
          <ac:spMkLst>
            <pc:docMk/>
            <pc:sldMk cId="2999715743" sldId="396"/>
            <ac:spMk id="78" creationId="{078EE8A4-A93C-3443-2983-5F325F0A2DDC}"/>
          </ac:spMkLst>
        </pc:spChg>
        <pc:spChg chg="mod">
          <ac:chgData name="ODL_User 1639903" userId="beaadaaf-4bcd-40b4-ac42-0636097ee0f4" providerId="ADAL" clId="{CD9C2353-0229-40E4-A9FC-9C41538FA32E}" dt="2025-06-17T07:25:58.256" v="43214"/>
          <ac:spMkLst>
            <pc:docMk/>
            <pc:sldMk cId="2999715743" sldId="396"/>
            <ac:spMk id="80" creationId="{9509DED2-1183-6497-F16A-18021AD604C2}"/>
          </ac:spMkLst>
        </pc:spChg>
        <pc:spChg chg="mod">
          <ac:chgData name="ODL_User 1639903" userId="beaadaaf-4bcd-40b4-ac42-0636097ee0f4" providerId="ADAL" clId="{CD9C2353-0229-40E4-A9FC-9C41538FA32E}" dt="2025-06-17T07:25:58.256" v="43214"/>
          <ac:spMkLst>
            <pc:docMk/>
            <pc:sldMk cId="2999715743" sldId="396"/>
            <ac:spMk id="81" creationId="{50588D1E-23DD-07D2-36DE-F7A2E05D4140}"/>
          </ac:spMkLst>
        </pc:spChg>
        <pc:spChg chg="mod">
          <ac:chgData name="ODL_User 1639903" userId="beaadaaf-4bcd-40b4-ac42-0636097ee0f4" providerId="ADAL" clId="{CD9C2353-0229-40E4-A9FC-9C41538FA32E}" dt="2025-06-17T07:25:58.256" v="43214"/>
          <ac:spMkLst>
            <pc:docMk/>
            <pc:sldMk cId="2999715743" sldId="396"/>
            <ac:spMk id="83" creationId="{DC0E5FC4-5CF8-B90C-E07D-9595FA942C7E}"/>
          </ac:spMkLst>
        </pc:spChg>
        <pc:spChg chg="mod">
          <ac:chgData name="ODL_User 1639903" userId="beaadaaf-4bcd-40b4-ac42-0636097ee0f4" providerId="ADAL" clId="{CD9C2353-0229-40E4-A9FC-9C41538FA32E}" dt="2025-06-17T07:25:58.256" v="43214"/>
          <ac:spMkLst>
            <pc:docMk/>
            <pc:sldMk cId="2999715743" sldId="396"/>
            <ac:spMk id="84" creationId="{FCF5F315-CC5D-AB46-C409-03A2595417AA}"/>
          </ac:spMkLst>
        </pc:spChg>
        <pc:spChg chg="mod">
          <ac:chgData name="ODL_User 1639903" userId="beaadaaf-4bcd-40b4-ac42-0636097ee0f4" providerId="ADAL" clId="{CD9C2353-0229-40E4-A9FC-9C41538FA32E}" dt="2025-06-17T07:25:58.256" v="43214"/>
          <ac:spMkLst>
            <pc:docMk/>
            <pc:sldMk cId="2999715743" sldId="396"/>
            <ac:spMk id="86" creationId="{F8B05697-6917-4F40-CC5C-E91E8B0933A6}"/>
          </ac:spMkLst>
        </pc:spChg>
        <pc:grpChg chg="mod">
          <ac:chgData name="ODL_User 1639903" userId="beaadaaf-4bcd-40b4-ac42-0636097ee0f4" providerId="ADAL" clId="{CD9C2353-0229-40E4-A9FC-9C41538FA32E}" dt="2025-06-17T06:59:09.828" v="41848" actId="1076"/>
          <ac:grpSpMkLst>
            <pc:docMk/>
            <pc:sldMk cId="2999715743" sldId="396"/>
            <ac:grpSpMk id="24" creationId="{398C7A74-FA23-9158-DF8C-2B75DE234528}"/>
          </ac:grpSpMkLst>
        </pc:grpChg>
        <pc:grpChg chg="del">
          <ac:chgData name="ODL_User 1639903" userId="beaadaaf-4bcd-40b4-ac42-0636097ee0f4" providerId="ADAL" clId="{CD9C2353-0229-40E4-A9FC-9C41538FA32E}" dt="2025-06-17T06:58:27.798" v="41822" actId="478"/>
          <ac:grpSpMkLst>
            <pc:docMk/>
            <pc:sldMk cId="2999715743" sldId="396"/>
            <ac:grpSpMk id="53" creationId="{EE6948BE-785B-DCC3-E101-486B4282D730}"/>
          </ac:grpSpMkLst>
        </pc:grpChg>
        <pc:grpChg chg="add mod">
          <ac:chgData name="ODL_User 1639903" userId="beaadaaf-4bcd-40b4-ac42-0636097ee0f4" providerId="ADAL" clId="{CD9C2353-0229-40E4-A9FC-9C41538FA32E}" dt="2025-06-17T07:19:14.963" v="42363" actId="170"/>
          <ac:grpSpMkLst>
            <pc:docMk/>
            <pc:sldMk cId="2999715743" sldId="396"/>
            <ac:grpSpMk id="67" creationId="{E1B4527A-A87B-4559-D9DD-DD8CE2E1097F}"/>
          </ac:grpSpMkLst>
        </pc:grpChg>
        <pc:grpChg chg="add del mod">
          <ac:chgData name="ODL_User 1639903" userId="beaadaaf-4bcd-40b4-ac42-0636097ee0f4" providerId="ADAL" clId="{CD9C2353-0229-40E4-A9FC-9C41538FA32E}" dt="2025-06-17T07:25:57.528" v="43213" actId="478"/>
          <ac:grpSpMkLst>
            <pc:docMk/>
            <pc:sldMk cId="2999715743" sldId="396"/>
            <ac:grpSpMk id="69" creationId="{1F44F8DF-2761-83FB-58AA-EB18F5DF81AD}"/>
          </ac:grpSpMkLst>
        </pc:grpChg>
        <pc:grpChg chg="add mod">
          <ac:chgData name="ODL_User 1639903" userId="beaadaaf-4bcd-40b4-ac42-0636097ee0f4" providerId="ADAL" clId="{CD9C2353-0229-40E4-A9FC-9C41538FA32E}" dt="2025-06-17T07:26:03.227" v="43286" actId="1036"/>
          <ac:grpSpMkLst>
            <pc:docMk/>
            <pc:sldMk cId="2999715743" sldId="396"/>
            <ac:grpSpMk id="73" creationId="{65D724D5-0456-1AF0-A2B5-2BFCB79BAF18}"/>
          </ac:grpSpMkLst>
        </pc:grpChg>
        <pc:picChg chg="mod">
          <ac:chgData name="ODL_User 1639903" userId="beaadaaf-4bcd-40b4-ac42-0636097ee0f4" providerId="ADAL" clId="{CD9C2353-0229-40E4-A9FC-9C41538FA32E}" dt="2025-06-17T07:07:52.367" v="41861"/>
          <ac:picMkLst>
            <pc:docMk/>
            <pc:sldMk cId="2999715743" sldId="396"/>
            <ac:picMk id="13" creationId="{0AB630F9-5072-A4FA-B104-2F8B9E946870}"/>
          </ac:picMkLst>
        </pc:picChg>
        <pc:picChg chg="add del mod">
          <ac:chgData name="ODL_User 1639903" userId="beaadaaf-4bcd-40b4-ac42-0636097ee0f4" providerId="ADAL" clId="{CD9C2353-0229-40E4-A9FC-9C41538FA32E}" dt="2025-06-17T07:18:21.916" v="42338" actId="478"/>
          <ac:picMkLst>
            <pc:docMk/>
            <pc:sldMk cId="2999715743" sldId="396"/>
            <ac:picMk id="64" creationId="{E970E905-2C3D-5D21-ED59-A637E12C306C}"/>
          </ac:picMkLst>
        </pc:picChg>
        <pc:picChg chg="add mod">
          <ac:chgData name="ODL_User 1639903" userId="beaadaaf-4bcd-40b4-ac42-0636097ee0f4" providerId="ADAL" clId="{CD9C2353-0229-40E4-A9FC-9C41538FA32E}" dt="2025-06-17T07:19:09.694" v="42360" actId="164"/>
          <ac:picMkLst>
            <pc:docMk/>
            <pc:sldMk cId="2999715743" sldId="396"/>
            <ac:picMk id="66" creationId="{AA41A914-93E1-528F-7ADD-63FF39C2C0C1}"/>
          </ac:picMkLst>
        </pc:picChg>
        <pc:picChg chg="del mod topLvl">
          <ac:chgData name="ODL_User 1639903" userId="beaadaaf-4bcd-40b4-ac42-0636097ee0f4" providerId="ADAL" clId="{CD9C2353-0229-40E4-A9FC-9C41538FA32E}" dt="2025-06-17T07:25:57.528" v="43213" actId="478"/>
          <ac:picMkLst>
            <pc:docMk/>
            <pc:sldMk cId="2999715743" sldId="396"/>
            <ac:picMk id="70" creationId="{85717DF8-B9C0-AB0C-8F6A-44118A43DDC3}"/>
          </ac:picMkLst>
        </pc:picChg>
        <pc:picChg chg="mod">
          <ac:chgData name="ODL_User 1639903" userId="beaadaaf-4bcd-40b4-ac42-0636097ee0f4" providerId="ADAL" clId="{CD9C2353-0229-40E4-A9FC-9C41538FA32E}" dt="2025-06-17T07:25:58.256" v="43214"/>
          <ac:picMkLst>
            <pc:docMk/>
            <pc:sldMk cId="2999715743" sldId="396"/>
            <ac:picMk id="85" creationId="{F6EB2AC3-F226-1495-3F62-96ADCEA8F2F3}"/>
          </ac:picMkLst>
        </pc:picChg>
        <pc:picChg chg="add del">
          <ac:chgData name="ODL_User 1639903" userId="beaadaaf-4bcd-40b4-ac42-0636097ee0f4" providerId="ADAL" clId="{CD9C2353-0229-40E4-A9FC-9C41538FA32E}" dt="2025-06-17T07:06:30.735" v="41855" actId="478"/>
          <ac:picMkLst>
            <pc:docMk/>
            <pc:sldMk cId="2999715743" sldId="396"/>
            <ac:picMk id="2050" creationId="{A443AA90-2CF3-2E94-1D54-D0617162AFB0}"/>
          </ac:picMkLst>
        </pc:picChg>
        <pc:picChg chg="add mod">
          <ac:chgData name="ODL_User 1639903" userId="beaadaaf-4bcd-40b4-ac42-0636097ee0f4" providerId="ADAL" clId="{CD9C2353-0229-40E4-A9FC-9C41538FA32E}" dt="2025-06-17T07:19:09.694" v="42360" actId="164"/>
          <ac:picMkLst>
            <pc:docMk/>
            <pc:sldMk cId="2999715743" sldId="396"/>
            <ac:picMk id="2052" creationId="{7C7A13BC-10EC-5D62-3EEC-B4C97242D8AA}"/>
          </ac:picMkLst>
        </pc:picChg>
        <pc:cxnChg chg="mod">
          <ac:chgData name="ODL_User 1639903" userId="beaadaaf-4bcd-40b4-ac42-0636097ee0f4" providerId="ADAL" clId="{CD9C2353-0229-40E4-A9FC-9C41538FA32E}" dt="2025-06-17T06:58:23.661" v="41821" actId="1035"/>
          <ac:cxnSpMkLst>
            <pc:docMk/>
            <pc:sldMk cId="2999715743" sldId="396"/>
            <ac:cxnSpMk id="108" creationId="{0EA74B03-D235-A683-A7FC-15825FA6101A}"/>
          </ac:cxnSpMkLst>
        </pc:cxnChg>
      </pc:sldChg>
      <pc:sldChg chg="addSp delSp modSp add mod">
        <pc:chgData name="ODL_User 1639903" userId="beaadaaf-4bcd-40b4-ac42-0636097ee0f4" providerId="ADAL" clId="{CD9C2353-0229-40E4-A9FC-9C41538FA32E}" dt="2025-06-17T11:18:28.644" v="44585" actId="1076"/>
        <pc:sldMkLst>
          <pc:docMk/>
          <pc:sldMk cId="1791579984" sldId="397"/>
        </pc:sldMkLst>
        <pc:spChg chg="mod">
          <ac:chgData name="ODL_User 1639903" userId="beaadaaf-4bcd-40b4-ac42-0636097ee0f4" providerId="ADAL" clId="{CD9C2353-0229-40E4-A9FC-9C41538FA32E}" dt="2025-06-17T07:12:06.398" v="42064" actId="20577"/>
          <ac:spMkLst>
            <pc:docMk/>
            <pc:sldMk cId="1791579984" sldId="397"/>
            <ac:spMk id="4" creationId="{05D5502B-C48F-5189-8BE2-39AADE9B958A}"/>
          </ac:spMkLst>
        </pc:spChg>
        <pc:spChg chg="mod">
          <ac:chgData name="ODL_User 1639903" userId="beaadaaf-4bcd-40b4-ac42-0636097ee0f4" providerId="ADAL" clId="{CD9C2353-0229-40E4-A9FC-9C41538FA32E}" dt="2025-06-17T07:22:11.063" v="42610" actId="20577"/>
          <ac:spMkLst>
            <pc:docMk/>
            <pc:sldMk cId="1791579984" sldId="397"/>
            <ac:spMk id="10" creationId="{CC8E2BAB-3CD4-F09B-69A8-8E4150484001}"/>
          </ac:spMkLst>
        </pc:spChg>
        <pc:spChg chg="mod">
          <ac:chgData name="ODL_User 1639903" userId="beaadaaf-4bcd-40b4-ac42-0636097ee0f4" providerId="ADAL" clId="{CD9C2353-0229-40E4-A9FC-9C41538FA32E}" dt="2025-06-17T07:23:10.140" v="42612"/>
          <ac:spMkLst>
            <pc:docMk/>
            <pc:sldMk cId="1791579984" sldId="397"/>
            <ac:spMk id="36" creationId="{7FACE010-52A3-F49A-7B5A-B7667E1B9106}"/>
          </ac:spMkLst>
        </pc:spChg>
        <pc:spChg chg="add mod">
          <ac:chgData name="ODL_User 1639903" userId="beaadaaf-4bcd-40b4-ac42-0636097ee0f4" providerId="ADAL" clId="{CD9C2353-0229-40E4-A9FC-9C41538FA32E}" dt="2025-06-17T07:24:04.233" v="43191" actId="1038"/>
          <ac:spMkLst>
            <pc:docMk/>
            <pc:sldMk cId="1791579984" sldId="397"/>
            <ac:spMk id="37" creationId="{289AD742-308E-B77F-DC64-CB7E3135924D}"/>
          </ac:spMkLst>
        </pc:spChg>
        <pc:spChg chg="add mod">
          <ac:chgData name="ODL_User 1639903" userId="beaadaaf-4bcd-40b4-ac42-0636097ee0f4" providerId="ADAL" clId="{CD9C2353-0229-40E4-A9FC-9C41538FA32E}" dt="2025-06-17T07:25:21.761" v="43207" actId="207"/>
          <ac:spMkLst>
            <pc:docMk/>
            <pc:sldMk cId="1791579984" sldId="397"/>
            <ac:spMk id="38" creationId="{0F110099-C8A1-83E5-B4F4-B6BF6AD297B4}"/>
          </ac:spMkLst>
        </pc:spChg>
        <pc:spChg chg="add mod">
          <ac:chgData name="ODL_User 1639903" userId="beaadaaf-4bcd-40b4-ac42-0636097ee0f4" providerId="ADAL" clId="{CD9C2353-0229-40E4-A9FC-9C41538FA32E}" dt="2025-06-17T07:25:21.761" v="43207" actId="207"/>
          <ac:spMkLst>
            <pc:docMk/>
            <pc:sldMk cId="1791579984" sldId="397"/>
            <ac:spMk id="39" creationId="{0EC64AFB-88C3-5AE8-3E66-D30BFAB51380}"/>
          </ac:spMkLst>
        </pc:spChg>
        <pc:spChg chg="add mod">
          <ac:chgData name="ODL_User 1639903" userId="beaadaaf-4bcd-40b4-ac42-0636097ee0f4" providerId="ADAL" clId="{CD9C2353-0229-40E4-A9FC-9C41538FA32E}" dt="2025-06-17T07:25:21.761" v="43207" actId="207"/>
          <ac:spMkLst>
            <pc:docMk/>
            <pc:sldMk cId="1791579984" sldId="397"/>
            <ac:spMk id="40" creationId="{1CF0CA58-6DCC-3ED3-2E92-3C0E01A6AAD1}"/>
          </ac:spMkLst>
        </pc:spChg>
        <pc:spChg chg="mod">
          <ac:chgData name="ODL_User 1639903" userId="beaadaaf-4bcd-40b4-ac42-0636097ee0f4" providerId="ADAL" clId="{CD9C2353-0229-40E4-A9FC-9C41538FA32E}" dt="2025-06-17T07:25:21.761" v="43207" actId="207"/>
          <ac:spMkLst>
            <pc:docMk/>
            <pc:sldMk cId="1791579984" sldId="397"/>
            <ac:spMk id="42" creationId="{A4A65A01-BEB2-D953-861B-684258D4C79F}"/>
          </ac:spMkLst>
        </pc:spChg>
        <pc:spChg chg="mod">
          <ac:chgData name="ODL_User 1639903" userId="beaadaaf-4bcd-40b4-ac42-0636097ee0f4" providerId="ADAL" clId="{CD9C2353-0229-40E4-A9FC-9C41538FA32E}" dt="2025-06-17T07:25:21.761" v="43207" actId="207"/>
          <ac:spMkLst>
            <pc:docMk/>
            <pc:sldMk cId="1791579984" sldId="397"/>
            <ac:spMk id="44" creationId="{4D614FA1-2BC9-F5F6-371E-8AC3C334035F}"/>
          </ac:spMkLst>
        </pc:spChg>
        <pc:spChg chg="mod">
          <ac:chgData name="ODL_User 1639903" userId="beaadaaf-4bcd-40b4-ac42-0636097ee0f4" providerId="ADAL" clId="{CD9C2353-0229-40E4-A9FC-9C41538FA32E}" dt="2025-06-17T07:25:21.761" v="43207" actId="207"/>
          <ac:spMkLst>
            <pc:docMk/>
            <pc:sldMk cId="1791579984" sldId="397"/>
            <ac:spMk id="45" creationId="{AC8B6CAA-E4DB-8EA7-3686-D0FA070B886E}"/>
          </ac:spMkLst>
        </pc:spChg>
        <pc:spChg chg="add mod">
          <ac:chgData name="ODL_User 1639903" userId="beaadaaf-4bcd-40b4-ac42-0636097ee0f4" providerId="ADAL" clId="{CD9C2353-0229-40E4-A9FC-9C41538FA32E}" dt="2025-06-17T07:25:27.511" v="43208" actId="207"/>
          <ac:spMkLst>
            <pc:docMk/>
            <pc:sldMk cId="1791579984" sldId="397"/>
            <ac:spMk id="46" creationId="{1366665D-861B-7296-B9B3-D0DE060237BB}"/>
          </ac:spMkLst>
        </pc:spChg>
        <pc:spChg chg="mod">
          <ac:chgData name="ODL_User 1639903" userId="beaadaaf-4bcd-40b4-ac42-0636097ee0f4" providerId="ADAL" clId="{CD9C2353-0229-40E4-A9FC-9C41538FA32E}" dt="2025-06-17T11:06:22.418" v="43831" actId="1035"/>
          <ac:spMkLst>
            <pc:docMk/>
            <pc:sldMk cId="1791579984" sldId="397"/>
            <ac:spMk id="52" creationId="{4CC78C32-170D-8F2C-2183-ED9987035D04}"/>
          </ac:spMkLst>
        </pc:spChg>
        <pc:spChg chg="mod">
          <ac:chgData name="ODL_User 1639903" userId="beaadaaf-4bcd-40b4-ac42-0636097ee0f4" providerId="ADAL" clId="{CD9C2353-0229-40E4-A9FC-9C41538FA32E}" dt="2025-06-17T11:06:20.685" v="43801"/>
          <ac:spMkLst>
            <pc:docMk/>
            <pc:sldMk cId="1791579984" sldId="397"/>
            <ac:spMk id="75" creationId="{FC53AE20-3444-8404-4897-7D61673D0F6C}"/>
          </ac:spMkLst>
        </pc:spChg>
        <pc:spChg chg="mod">
          <ac:chgData name="ODL_User 1639903" userId="beaadaaf-4bcd-40b4-ac42-0636097ee0f4" providerId="ADAL" clId="{CD9C2353-0229-40E4-A9FC-9C41538FA32E}" dt="2025-06-17T11:06:20.685" v="43801"/>
          <ac:spMkLst>
            <pc:docMk/>
            <pc:sldMk cId="1791579984" sldId="397"/>
            <ac:spMk id="76" creationId="{2FB3A44B-2155-7EE2-58E1-3D2E1C4086A1}"/>
          </ac:spMkLst>
        </pc:spChg>
        <pc:spChg chg="mod">
          <ac:chgData name="ODL_User 1639903" userId="beaadaaf-4bcd-40b4-ac42-0636097ee0f4" providerId="ADAL" clId="{CD9C2353-0229-40E4-A9FC-9C41538FA32E}" dt="2025-06-17T11:06:20.685" v="43801"/>
          <ac:spMkLst>
            <pc:docMk/>
            <pc:sldMk cId="1791579984" sldId="397"/>
            <ac:spMk id="79" creationId="{73342B5B-A1AB-877D-840F-041C023198EC}"/>
          </ac:spMkLst>
        </pc:spChg>
        <pc:spChg chg="mod">
          <ac:chgData name="ODL_User 1639903" userId="beaadaaf-4bcd-40b4-ac42-0636097ee0f4" providerId="ADAL" clId="{CD9C2353-0229-40E4-A9FC-9C41538FA32E}" dt="2025-06-17T11:06:20.685" v="43801"/>
          <ac:spMkLst>
            <pc:docMk/>
            <pc:sldMk cId="1791579984" sldId="397"/>
            <ac:spMk id="89" creationId="{29B29FA5-2B2A-857E-5E62-50D8E9D056C5}"/>
          </ac:spMkLst>
        </pc:spChg>
        <pc:spChg chg="mod">
          <ac:chgData name="ODL_User 1639903" userId="beaadaaf-4bcd-40b4-ac42-0636097ee0f4" providerId="ADAL" clId="{CD9C2353-0229-40E4-A9FC-9C41538FA32E}" dt="2025-06-17T11:06:20.685" v="43801"/>
          <ac:spMkLst>
            <pc:docMk/>
            <pc:sldMk cId="1791579984" sldId="397"/>
            <ac:spMk id="90" creationId="{4553EF74-4C30-3593-26D7-4BE1E00A61E0}"/>
          </ac:spMkLst>
        </pc:spChg>
        <pc:spChg chg="mod">
          <ac:chgData name="ODL_User 1639903" userId="beaadaaf-4bcd-40b4-ac42-0636097ee0f4" providerId="ADAL" clId="{CD9C2353-0229-40E4-A9FC-9C41538FA32E}" dt="2025-06-17T11:06:20.685" v="43801"/>
          <ac:spMkLst>
            <pc:docMk/>
            <pc:sldMk cId="1791579984" sldId="397"/>
            <ac:spMk id="94" creationId="{5AE920A2-797D-EF64-440A-AA46A27E3726}"/>
          </ac:spMkLst>
        </pc:spChg>
        <pc:spChg chg="mod">
          <ac:chgData name="ODL_User 1639903" userId="beaadaaf-4bcd-40b4-ac42-0636097ee0f4" providerId="ADAL" clId="{CD9C2353-0229-40E4-A9FC-9C41538FA32E}" dt="2025-06-17T11:06:20.685" v="43801"/>
          <ac:spMkLst>
            <pc:docMk/>
            <pc:sldMk cId="1791579984" sldId="397"/>
            <ac:spMk id="99" creationId="{E16C60B0-3EFF-C3A1-5CB1-A9C19E3EF948}"/>
          </ac:spMkLst>
        </pc:spChg>
        <pc:spChg chg="mod">
          <ac:chgData name="ODL_User 1639903" userId="beaadaaf-4bcd-40b4-ac42-0636097ee0f4" providerId="ADAL" clId="{CD9C2353-0229-40E4-A9FC-9C41538FA32E}" dt="2025-06-17T11:06:20.685" v="43801"/>
          <ac:spMkLst>
            <pc:docMk/>
            <pc:sldMk cId="1791579984" sldId="397"/>
            <ac:spMk id="102" creationId="{505C17A3-35AC-00D8-AF92-0E469AA3392E}"/>
          </ac:spMkLst>
        </pc:spChg>
        <pc:spChg chg="mod">
          <ac:chgData name="ODL_User 1639903" userId="beaadaaf-4bcd-40b4-ac42-0636097ee0f4" providerId="ADAL" clId="{CD9C2353-0229-40E4-A9FC-9C41538FA32E}" dt="2025-06-17T11:06:20.685" v="43801"/>
          <ac:spMkLst>
            <pc:docMk/>
            <pc:sldMk cId="1791579984" sldId="397"/>
            <ac:spMk id="104" creationId="{322F820E-14F9-0298-F7AC-7B414D6EF9A2}"/>
          </ac:spMkLst>
        </pc:spChg>
        <pc:spChg chg="mod">
          <ac:chgData name="ODL_User 1639903" userId="beaadaaf-4bcd-40b4-ac42-0636097ee0f4" providerId="ADAL" clId="{CD9C2353-0229-40E4-A9FC-9C41538FA32E}" dt="2025-06-17T11:06:20.685" v="43801"/>
          <ac:spMkLst>
            <pc:docMk/>
            <pc:sldMk cId="1791579984" sldId="397"/>
            <ac:spMk id="107" creationId="{6F6B9729-7B75-72E2-9323-BE119FCD62BB}"/>
          </ac:spMkLst>
        </pc:spChg>
        <pc:spChg chg="mod">
          <ac:chgData name="ODL_User 1639903" userId="beaadaaf-4bcd-40b4-ac42-0636097ee0f4" providerId="ADAL" clId="{CD9C2353-0229-40E4-A9FC-9C41538FA32E}" dt="2025-06-17T11:08:10.711" v="43842"/>
          <ac:spMkLst>
            <pc:docMk/>
            <pc:sldMk cId="1791579984" sldId="397"/>
            <ac:spMk id="114" creationId="{C87B16C5-F25B-F71F-3553-C168358216C1}"/>
          </ac:spMkLst>
        </pc:spChg>
        <pc:spChg chg="mod">
          <ac:chgData name="ODL_User 1639903" userId="beaadaaf-4bcd-40b4-ac42-0636097ee0f4" providerId="ADAL" clId="{CD9C2353-0229-40E4-A9FC-9C41538FA32E}" dt="2025-06-17T11:08:10.711" v="43842"/>
          <ac:spMkLst>
            <pc:docMk/>
            <pc:sldMk cId="1791579984" sldId="397"/>
            <ac:spMk id="115" creationId="{4596BACF-32BD-6217-E6BA-DF149AB0C9E7}"/>
          </ac:spMkLst>
        </pc:spChg>
        <pc:spChg chg="mod">
          <ac:chgData name="ODL_User 1639903" userId="beaadaaf-4bcd-40b4-ac42-0636097ee0f4" providerId="ADAL" clId="{CD9C2353-0229-40E4-A9FC-9C41538FA32E}" dt="2025-06-17T11:08:10.711" v="43842"/>
          <ac:spMkLst>
            <pc:docMk/>
            <pc:sldMk cId="1791579984" sldId="397"/>
            <ac:spMk id="117" creationId="{AB5036B0-77A4-1750-36AE-AECF60B1B59F}"/>
          </ac:spMkLst>
        </pc:spChg>
        <pc:spChg chg="mod">
          <ac:chgData name="ODL_User 1639903" userId="beaadaaf-4bcd-40b4-ac42-0636097ee0f4" providerId="ADAL" clId="{CD9C2353-0229-40E4-A9FC-9C41538FA32E}" dt="2025-06-17T11:08:10.711" v="43842"/>
          <ac:spMkLst>
            <pc:docMk/>
            <pc:sldMk cId="1791579984" sldId="397"/>
            <ac:spMk id="119" creationId="{C61EAD7F-EC95-9FFE-BF11-8491347937AF}"/>
          </ac:spMkLst>
        </pc:spChg>
        <pc:spChg chg="mod">
          <ac:chgData name="ODL_User 1639903" userId="beaadaaf-4bcd-40b4-ac42-0636097ee0f4" providerId="ADAL" clId="{CD9C2353-0229-40E4-A9FC-9C41538FA32E}" dt="2025-06-17T11:08:10.711" v="43842"/>
          <ac:spMkLst>
            <pc:docMk/>
            <pc:sldMk cId="1791579984" sldId="397"/>
            <ac:spMk id="127" creationId="{B09EE71B-39A0-4186-0CE7-589C71F9C279}"/>
          </ac:spMkLst>
        </pc:spChg>
        <pc:spChg chg="mod">
          <ac:chgData name="ODL_User 1639903" userId="beaadaaf-4bcd-40b4-ac42-0636097ee0f4" providerId="ADAL" clId="{CD9C2353-0229-40E4-A9FC-9C41538FA32E}" dt="2025-06-17T11:08:10.711" v="43842"/>
          <ac:spMkLst>
            <pc:docMk/>
            <pc:sldMk cId="1791579984" sldId="397"/>
            <ac:spMk id="192" creationId="{64C6C495-0196-3358-1DA2-BDFB71EF5E66}"/>
          </ac:spMkLst>
        </pc:spChg>
        <pc:spChg chg="mod">
          <ac:chgData name="ODL_User 1639903" userId="beaadaaf-4bcd-40b4-ac42-0636097ee0f4" providerId="ADAL" clId="{CD9C2353-0229-40E4-A9FC-9C41538FA32E}" dt="2025-06-17T11:08:10.711" v="43842"/>
          <ac:spMkLst>
            <pc:docMk/>
            <pc:sldMk cId="1791579984" sldId="397"/>
            <ac:spMk id="201" creationId="{CB393022-6BDE-7276-A3B0-ED2E5C07542B}"/>
          </ac:spMkLst>
        </pc:spChg>
        <pc:spChg chg="mod">
          <ac:chgData name="ODL_User 1639903" userId="beaadaaf-4bcd-40b4-ac42-0636097ee0f4" providerId="ADAL" clId="{CD9C2353-0229-40E4-A9FC-9C41538FA32E}" dt="2025-06-17T11:08:10.711" v="43842"/>
          <ac:spMkLst>
            <pc:docMk/>
            <pc:sldMk cId="1791579984" sldId="397"/>
            <ac:spMk id="205" creationId="{3678C9CE-C937-1A3B-D972-AED9C4C698AD}"/>
          </ac:spMkLst>
        </pc:spChg>
        <pc:spChg chg="mod">
          <ac:chgData name="ODL_User 1639903" userId="beaadaaf-4bcd-40b4-ac42-0636097ee0f4" providerId="ADAL" clId="{CD9C2353-0229-40E4-A9FC-9C41538FA32E}" dt="2025-06-17T11:08:10.711" v="43842"/>
          <ac:spMkLst>
            <pc:docMk/>
            <pc:sldMk cId="1791579984" sldId="397"/>
            <ac:spMk id="2050" creationId="{8EA60D1C-3C21-0CA9-1C1C-737B6A46F27C}"/>
          </ac:spMkLst>
        </pc:spChg>
        <pc:spChg chg="mod">
          <ac:chgData name="ODL_User 1639903" userId="beaadaaf-4bcd-40b4-ac42-0636097ee0f4" providerId="ADAL" clId="{CD9C2353-0229-40E4-A9FC-9C41538FA32E}" dt="2025-06-17T11:08:10.711" v="43842"/>
          <ac:spMkLst>
            <pc:docMk/>
            <pc:sldMk cId="1791579984" sldId="397"/>
            <ac:spMk id="2055" creationId="{EBFAAB02-C354-4A29-CD4D-565A7061DAEE}"/>
          </ac:spMkLst>
        </pc:spChg>
        <pc:spChg chg="mod">
          <ac:chgData name="ODL_User 1639903" userId="beaadaaf-4bcd-40b4-ac42-0636097ee0f4" providerId="ADAL" clId="{CD9C2353-0229-40E4-A9FC-9C41538FA32E}" dt="2025-06-17T11:14:42.237" v="44156"/>
          <ac:spMkLst>
            <pc:docMk/>
            <pc:sldMk cId="1791579984" sldId="397"/>
            <ac:spMk id="2057" creationId="{09A45E53-F366-028D-265F-0511BAF1A2C0}"/>
          </ac:spMkLst>
        </pc:spChg>
        <pc:spChg chg="mod">
          <ac:chgData name="ODL_User 1639903" userId="beaadaaf-4bcd-40b4-ac42-0636097ee0f4" providerId="ADAL" clId="{CD9C2353-0229-40E4-A9FC-9C41538FA32E}" dt="2025-06-17T11:14:42.237" v="44156"/>
          <ac:spMkLst>
            <pc:docMk/>
            <pc:sldMk cId="1791579984" sldId="397"/>
            <ac:spMk id="2061" creationId="{500C18AB-8781-4FF5-4461-9DB588AFCC53}"/>
          </ac:spMkLst>
        </pc:spChg>
        <pc:spChg chg="mod">
          <ac:chgData name="ODL_User 1639903" userId="beaadaaf-4bcd-40b4-ac42-0636097ee0f4" providerId="ADAL" clId="{CD9C2353-0229-40E4-A9FC-9C41538FA32E}" dt="2025-06-17T11:14:42.237" v="44156"/>
          <ac:spMkLst>
            <pc:docMk/>
            <pc:sldMk cId="1791579984" sldId="397"/>
            <ac:spMk id="2063" creationId="{6900079E-D292-FF4B-818F-B36322AC5B8B}"/>
          </ac:spMkLst>
        </pc:spChg>
        <pc:spChg chg="mod">
          <ac:chgData name="ODL_User 1639903" userId="beaadaaf-4bcd-40b4-ac42-0636097ee0f4" providerId="ADAL" clId="{CD9C2353-0229-40E4-A9FC-9C41538FA32E}" dt="2025-06-17T11:14:42.237" v="44156"/>
          <ac:spMkLst>
            <pc:docMk/>
            <pc:sldMk cId="1791579984" sldId="397"/>
            <ac:spMk id="2064" creationId="{9CBE2923-8640-BDEE-0BA3-725EE1A941F7}"/>
          </ac:spMkLst>
        </pc:spChg>
        <pc:spChg chg="mod">
          <ac:chgData name="ODL_User 1639903" userId="beaadaaf-4bcd-40b4-ac42-0636097ee0f4" providerId="ADAL" clId="{CD9C2353-0229-40E4-A9FC-9C41538FA32E}" dt="2025-06-17T11:14:42.237" v="44156"/>
          <ac:spMkLst>
            <pc:docMk/>
            <pc:sldMk cId="1791579984" sldId="397"/>
            <ac:spMk id="2066" creationId="{4262A60E-F845-1FBB-D095-BA0A9219F43A}"/>
          </ac:spMkLst>
        </pc:spChg>
        <pc:spChg chg="mod">
          <ac:chgData name="ODL_User 1639903" userId="beaadaaf-4bcd-40b4-ac42-0636097ee0f4" providerId="ADAL" clId="{CD9C2353-0229-40E4-A9FC-9C41538FA32E}" dt="2025-06-17T11:14:42.237" v="44156"/>
          <ac:spMkLst>
            <pc:docMk/>
            <pc:sldMk cId="1791579984" sldId="397"/>
            <ac:spMk id="2067" creationId="{227AB670-3386-33F6-5C91-BD31947F95D5}"/>
          </ac:spMkLst>
        </pc:spChg>
        <pc:spChg chg="mod">
          <ac:chgData name="ODL_User 1639903" userId="beaadaaf-4bcd-40b4-ac42-0636097ee0f4" providerId="ADAL" clId="{CD9C2353-0229-40E4-A9FC-9C41538FA32E}" dt="2025-06-17T11:14:42.237" v="44156"/>
          <ac:spMkLst>
            <pc:docMk/>
            <pc:sldMk cId="1791579984" sldId="397"/>
            <ac:spMk id="2068" creationId="{7139F4E8-1F01-2805-9326-2459810CD8A2}"/>
          </ac:spMkLst>
        </pc:spChg>
        <pc:spChg chg="mod">
          <ac:chgData name="ODL_User 1639903" userId="beaadaaf-4bcd-40b4-ac42-0636097ee0f4" providerId="ADAL" clId="{CD9C2353-0229-40E4-A9FC-9C41538FA32E}" dt="2025-06-17T11:14:42.237" v="44156"/>
          <ac:spMkLst>
            <pc:docMk/>
            <pc:sldMk cId="1791579984" sldId="397"/>
            <ac:spMk id="2069" creationId="{573F7C75-5483-820B-F401-65C8468ADD5E}"/>
          </ac:spMkLst>
        </pc:spChg>
        <pc:spChg chg="mod">
          <ac:chgData name="ODL_User 1639903" userId="beaadaaf-4bcd-40b4-ac42-0636097ee0f4" providerId="ADAL" clId="{CD9C2353-0229-40E4-A9FC-9C41538FA32E}" dt="2025-06-17T11:14:42.237" v="44156"/>
          <ac:spMkLst>
            <pc:docMk/>
            <pc:sldMk cId="1791579984" sldId="397"/>
            <ac:spMk id="2071" creationId="{CDCF7F8D-A170-A7CC-49CE-12C6748203F6}"/>
          </ac:spMkLst>
        </pc:spChg>
        <pc:spChg chg="mod">
          <ac:chgData name="ODL_User 1639903" userId="beaadaaf-4bcd-40b4-ac42-0636097ee0f4" providerId="ADAL" clId="{CD9C2353-0229-40E4-A9FC-9C41538FA32E}" dt="2025-06-17T11:14:42.237" v="44156"/>
          <ac:spMkLst>
            <pc:docMk/>
            <pc:sldMk cId="1791579984" sldId="397"/>
            <ac:spMk id="2072" creationId="{F2E04C38-48C8-EF50-77EF-D78E9C75E5AF}"/>
          </ac:spMkLst>
        </pc:spChg>
        <pc:spChg chg="add mod">
          <ac:chgData name="ODL_User 1639903" userId="beaadaaf-4bcd-40b4-ac42-0636097ee0f4" providerId="ADAL" clId="{CD9C2353-0229-40E4-A9FC-9C41538FA32E}" dt="2025-06-17T11:18:12.549" v="44583" actId="1038"/>
          <ac:spMkLst>
            <pc:docMk/>
            <pc:sldMk cId="1791579984" sldId="397"/>
            <ac:spMk id="2073" creationId="{4A7ECB4B-4374-4038-AEA3-812F732AA105}"/>
          </ac:spMkLst>
        </pc:spChg>
        <pc:spChg chg="add mod">
          <ac:chgData name="ODL_User 1639903" userId="beaadaaf-4bcd-40b4-ac42-0636097ee0f4" providerId="ADAL" clId="{CD9C2353-0229-40E4-A9FC-9C41538FA32E}" dt="2025-06-17T11:18:28.644" v="44585" actId="1076"/>
          <ac:spMkLst>
            <pc:docMk/>
            <pc:sldMk cId="1791579984" sldId="397"/>
            <ac:spMk id="2074" creationId="{9F7BD423-8496-78F0-6678-6FEC02B1E900}"/>
          </ac:spMkLst>
        </pc:spChg>
        <pc:spChg chg="add mod">
          <ac:chgData name="ODL_User 1639903" userId="beaadaaf-4bcd-40b4-ac42-0636097ee0f4" providerId="ADAL" clId="{CD9C2353-0229-40E4-A9FC-9C41538FA32E}" dt="2025-06-17T11:18:28.644" v="44585" actId="1076"/>
          <ac:spMkLst>
            <pc:docMk/>
            <pc:sldMk cId="1791579984" sldId="397"/>
            <ac:spMk id="2075" creationId="{6C9F9DF7-8417-620C-4B97-C0F0E8E09656}"/>
          </ac:spMkLst>
        </pc:spChg>
        <pc:grpChg chg="add del mod">
          <ac:chgData name="ODL_User 1639903" userId="beaadaaf-4bcd-40b4-ac42-0636097ee0f4" providerId="ADAL" clId="{CD9C2353-0229-40E4-A9FC-9C41538FA32E}" dt="2025-06-17T07:22:15.447" v="42611" actId="478"/>
          <ac:grpSpMkLst>
            <pc:docMk/>
            <pc:sldMk cId="1791579984" sldId="397"/>
            <ac:grpSpMk id="5" creationId="{04A2071B-A0B3-F566-1375-4C4096F3FD39}"/>
          </ac:grpSpMkLst>
        </pc:grpChg>
        <pc:grpChg chg="add mod ord">
          <ac:chgData name="ODL_User 1639903" userId="beaadaaf-4bcd-40b4-ac42-0636097ee0f4" providerId="ADAL" clId="{CD9C2353-0229-40E4-A9FC-9C41538FA32E}" dt="2025-06-17T07:25:34.986" v="43209" actId="164"/>
          <ac:grpSpMkLst>
            <pc:docMk/>
            <pc:sldMk cId="1791579984" sldId="397"/>
            <ac:grpSpMk id="34" creationId="{118D0ECD-BFFB-7958-7563-B07B59DBF4FB}"/>
          </ac:grpSpMkLst>
        </pc:grpChg>
        <pc:grpChg chg="add mod">
          <ac:chgData name="ODL_User 1639903" userId="beaadaaf-4bcd-40b4-ac42-0636097ee0f4" providerId="ADAL" clId="{CD9C2353-0229-40E4-A9FC-9C41538FA32E}" dt="2025-06-17T07:25:21.761" v="43207" actId="207"/>
          <ac:grpSpMkLst>
            <pc:docMk/>
            <pc:sldMk cId="1791579984" sldId="397"/>
            <ac:grpSpMk id="41" creationId="{018D179F-27BD-B374-8A4D-62435CB624D0}"/>
          </ac:grpSpMkLst>
        </pc:grpChg>
        <pc:grpChg chg="mod">
          <ac:chgData name="ODL_User 1639903" userId="beaadaaf-4bcd-40b4-ac42-0636097ee0f4" providerId="ADAL" clId="{CD9C2353-0229-40E4-A9FC-9C41538FA32E}" dt="2025-06-17T07:25:21.761" v="43207" actId="207"/>
          <ac:grpSpMkLst>
            <pc:docMk/>
            <pc:sldMk cId="1791579984" sldId="397"/>
            <ac:grpSpMk id="43" creationId="{5C3C6059-D10A-5C11-37B5-29DB0D92E898}"/>
          </ac:grpSpMkLst>
        </pc:grpChg>
        <pc:grpChg chg="add mod">
          <ac:chgData name="ODL_User 1639903" userId="beaadaaf-4bcd-40b4-ac42-0636097ee0f4" providerId="ADAL" clId="{CD9C2353-0229-40E4-A9FC-9C41538FA32E}" dt="2025-06-17T07:25:34.986" v="43209" actId="164"/>
          <ac:grpSpMkLst>
            <pc:docMk/>
            <pc:sldMk cId="1791579984" sldId="397"/>
            <ac:grpSpMk id="47" creationId="{3AA09A4E-E58F-891C-994A-974D9F2DBE5B}"/>
          </ac:grpSpMkLst>
        </pc:grpChg>
        <pc:grpChg chg="add mod ord">
          <ac:chgData name="ODL_User 1639903" userId="beaadaaf-4bcd-40b4-ac42-0636097ee0f4" providerId="ADAL" clId="{CD9C2353-0229-40E4-A9FC-9C41538FA32E}" dt="2025-06-17T07:25:38.681" v="43211" actId="170"/>
          <ac:grpSpMkLst>
            <pc:docMk/>
            <pc:sldMk cId="1791579984" sldId="397"/>
            <ac:grpSpMk id="48" creationId="{CDBA5D91-4F4E-2A1C-BF8E-7E02824E2D75}"/>
          </ac:grpSpMkLst>
        </pc:grpChg>
        <pc:grpChg chg="add mod">
          <ac:chgData name="ODL_User 1639903" userId="beaadaaf-4bcd-40b4-ac42-0636097ee0f4" providerId="ADAL" clId="{CD9C2353-0229-40E4-A9FC-9C41538FA32E}" dt="2025-06-17T07:26:25.562" v="43389" actId="170"/>
          <ac:grpSpMkLst>
            <pc:docMk/>
            <pc:sldMk cId="1791579984" sldId="397"/>
            <ac:grpSpMk id="49" creationId="{AD3F40E7-C42D-E56A-E739-F7C95C0C3F1B}"/>
          </ac:grpSpMkLst>
        </pc:grpChg>
        <pc:grpChg chg="mod">
          <ac:chgData name="ODL_User 1639903" userId="beaadaaf-4bcd-40b4-ac42-0636097ee0f4" providerId="ADAL" clId="{CD9C2353-0229-40E4-A9FC-9C41538FA32E}" dt="2025-06-17T11:06:22.418" v="43831" actId="1035"/>
          <ac:grpSpMkLst>
            <pc:docMk/>
            <pc:sldMk cId="1791579984" sldId="397"/>
            <ac:grpSpMk id="63" creationId="{60E737DC-177B-2118-F76E-AEF403F696E5}"/>
          </ac:grpSpMkLst>
        </pc:grpChg>
        <pc:grpChg chg="mod">
          <ac:chgData name="ODL_User 1639903" userId="beaadaaf-4bcd-40b4-ac42-0636097ee0f4" providerId="ADAL" clId="{CD9C2353-0229-40E4-A9FC-9C41538FA32E}" dt="2025-06-17T11:08:12.730" v="43866" actId="1036"/>
          <ac:grpSpMkLst>
            <pc:docMk/>
            <pc:sldMk cId="1791579984" sldId="397"/>
            <ac:grpSpMk id="110" creationId="{AA925A96-94B3-2A00-34CB-232B5D391610}"/>
          </ac:grpSpMkLst>
        </pc:grpChg>
        <pc:grpChg chg="mod ord">
          <ac:chgData name="ODL_User 1639903" userId="beaadaaf-4bcd-40b4-ac42-0636097ee0f4" providerId="ADAL" clId="{CD9C2353-0229-40E4-A9FC-9C41538FA32E}" dt="2025-06-17T11:14:53.337" v="44174" actId="167"/>
          <ac:grpSpMkLst>
            <pc:docMk/>
            <pc:sldMk cId="1791579984" sldId="397"/>
            <ac:grpSpMk id="2056" creationId="{76170808-3D53-115A-C239-C3BD959CAEAB}"/>
          </ac:grpSpMkLst>
        </pc:grpChg>
        <pc:picChg chg="mod">
          <ac:chgData name="ODL_User 1639903" userId="beaadaaf-4bcd-40b4-ac42-0636097ee0f4" providerId="ADAL" clId="{CD9C2353-0229-40E4-A9FC-9C41538FA32E}" dt="2025-06-17T07:19:18.942" v="42365"/>
          <ac:picMkLst>
            <pc:docMk/>
            <pc:sldMk cId="1791579984" sldId="397"/>
            <ac:picMk id="32" creationId="{EA098FC2-3EAC-C48F-0A03-EBEEE2710224}"/>
          </ac:picMkLst>
        </pc:picChg>
        <pc:picChg chg="mod">
          <ac:chgData name="ODL_User 1639903" userId="beaadaaf-4bcd-40b4-ac42-0636097ee0f4" providerId="ADAL" clId="{CD9C2353-0229-40E4-A9FC-9C41538FA32E}" dt="2025-06-17T07:19:18.942" v="42365"/>
          <ac:picMkLst>
            <pc:docMk/>
            <pc:sldMk cId="1791579984" sldId="397"/>
            <ac:picMk id="33" creationId="{CBE757B7-E512-8B33-6739-A8661CF5F2EC}"/>
          </ac:picMkLst>
        </pc:picChg>
        <pc:picChg chg="mod">
          <ac:chgData name="ODL_User 1639903" userId="beaadaaf-4bcd-40b4-ac42-0636097ee0f4" providerId="ADAL" clId="{CD9C2353-0229-40E4-A9FC-9C41538FA32E}" dt="2025-06-17T07:23:10.140" v="42612"/>
          <ac:picMkLst>
            <pc:docMk/>
            <pc:sldMk cId="1791579984" sldId="397"/>
            <ac:picMk id="35" creationId="{73AC50CD-8B7C-4180-08E1-9CD26A273979}"/>
          </ac:picMkLst>
        </pc:picChg>
        <pc:picChg chg="mod">
          <ac:chgData name="ODL_User 1639903" userId="beaadaaf-4bcd-40b4-ac42-0636097ee0f4" providerId="ADAL" clId="{CD9C2353-0229-40E4-A9FC-9C41538FA32E}" dt="2025-06-17T07:26:16.984" v="43387" actId="1038"/>
          <ac:picMkLst>
            <pc:docMk/>
            <pc:sldMk cId="1791579984" sldId="397"/>
            <ac:picMk id="50" creationId="{6FA2323F-BAE4-00F5-B119-D3AAAB8896A3}"/>
          </ac:picMkLst>
        </pc:picChg>
        <pc:picChg chg="mod">
          <ac:chgData name="ODL_User 1639903" userId="beaadaaf-4bcd-40b4-ac42-0636097ee0f4" providerId="ADAL" clId="{CD9C2353-0229-40E4-A9FC-9C41538FA32E}" dt="2025-06-17T07:26:16.984" v="43387" actId="1038"/>
          <ac:picMkLst>
            <pc:docMk/>
            <pc:sldMk cId="1791579984" sldId="397"/>
            <ac:picMk id="51" creationId="{7403FC40-9FF7-6E22-9702-1C81F97AE594}"/>
          </ac:picMkLst>
        </pc:picChg>
        <pc:picChg chg="del">
          <ac:chgData name="ODL_User 1639903" userId="beaadaaf-4bcd-40b4-ac42-0636097ee0f4" providerId="ADAL" clId="{CD9C2353-0229-40E4-A9FC-9C41538FA32E}" dt="2025-06-17T07:19:18.296" v="42364" actId="478"/>
          <ac:picMkLst>
            <pc:docMk/>
            <pc:sldMk cId="1791579984" sldId="397"/>
            <ac:picMk id="2052" creationId="{93EC0E53-38D8-E139-65C5-E96DCC22A01E}"/>
          </ac:picMkLst>
        </pc:picChg>
        <pc:cxnChg chg="mod">
          <ac:chgData name="ODL_User 1639903" userId="beaadaaf-4bcd-40b4-ac42-0636097ee0f4" providerId="ADAL" clId="{CD9C2353-0229-40E4-A9FC-9C41538FA32E}" dt="2025-06-17T11:06:22.418" v="43831" actId="1035"/>
          <ac:cxnSpMkLst>
            <pc:docMk/>
            <pc:sldMk cId="1791579984" sldId="397"/>
            <ac:cxnSpMk id="53" creationId="{BF17C83A-D3AB-92E5-D09F-5DAEECD3150A}"/>
          </ac:cxnSpMkLst>
        </pc:cxnChg>
      </pc:sldChg>
      <pc:sldChg chg="addSp delSp modSp add mod">
        <pc:chgData name="ODL_User 1639903" userId="beaadaaf-4bcd-40b4-ac42-0636097ee0f4" providerId="ADAL" clId="{CD9C2353-0229-40E4-A9FC-9C41538FA32E}" dt="2025-06-17T11:24:57.358" v="44975" actId="1038"/>
        <pc:sldMkLst>
          <pc:docMk/>
          <pc:sldMk cId="441981376" sldId="398"/>
        </pc:sldMkLst>
        <pc:spChg chg="add del mod">
          <ac:chgData name="ODL_User 1639903" userId="beaadaaf-4bcd-40b4-ac42-0636097ee0f4" providerId="ADAL" clId="{CD9C2353-0229-40E4-A9FC-9C41538FA32E}" dt="2025-06-17T11:14:22.453" v="44155" actId="164"/>
          <ac:spMkLst>
            <pc:docMk/>
            <pc:sldMk cId="441981376" sldId="398"/>
            <ac:spMk id="2" creationId="{C40C1B89-8383-E9CA-EE24-547980D9A16F}"/>
          </ac:spMkLst>
        </pc:spChg>
        <pc:spChg chg="mod">
          <ac:chgData name="ODL_User 1639903" userId="beaadaaf-4bcd-40b4-ac42-0636097ee0f4" providerId="ADAL" clId="{CD9C2353-0229-40E4-A9FC-9C41538FA32E}" dt="2025-06-17T07:27:05.125" v="43405" actId="20577"/>
          <ac:spMkLst>
            <pc:docMk/>
            <pc:sldMk cId="441981376" sldId="398"/>
            <ac:spMk id="4" creationId="{A59AF7F0-D8E9-25EB-4110-05B95DACA4ED}"/>
          </ac:spMkLst>
        </pc:spChg>
        <pc:spChg chg="mod">
          <ac:chgData name="ODL_User 1639903" userId="beaadaaf-4bcd-40b4-ac42-0636097ee0f4" providerId="ADAL" clId="{CD9C2353-0229-40E4-A9FC-9C41538FA32E}" dt="2025-06-17T11:05:03.500" v="43792" actId="208"/>
          <ac:spMkLst>
            <pc:docMk/>
            <pc:sldMk cId="441981376" sldId="398"/>
            <ac:spMk id="6" creationId="{97CDE8B4-633A-8A46-C28E-653F28089175}"/>
          </ac:spMkLst>
        </pc:spChg>
        <pc:spChg chg="mod">
          <ac:chgData name="ODL_User 1639903" userId="beaadaaf-4bcd-40b4-ac42-0636097ee0f4" providerId="ADAL" clId="{CD9C2353-0229-40E4-A9FC-9C41538FA32E}" dt="2025-06-17T11:05:12.164" v="43794" actId="208"/>
          <ac:spMkLst>
            <pc:docMk/>
            <pc:sldMk cId="441981376" sldId="398"/>
            <ac:spMk id="7" creationId="{BA865F67-125A-14DC-6D17-715D8E888719}"/>
          </ac:spMkLst>
        </pc:spChg>
        <pc:spChg chg="mod">
          <ac:chgData name="ODL_User 1639903" userId="beaadaaf-4bcd-40b4-ac42-0636097ee0f4" providerId="ADAL" clId="{CD9C2353-0229-40E4-A9FC-9C41538FA32E}" dt="2025-06-17T11:04:54.182" v="43790" actId="208"/>
          <ac:spMkLst>
            <pc:docMk/>
            <pc:sldMk cId="441981376" sldId="398"/>
            <ac:spMk id="8" creationId="{0290CF17-3DE4-C7C9-B833-4644BEAF291E}"/>
          </ac:spMkLst>
        </pc:spChg>
        <pc:spChg chg="mod">
          <ac:chgData name="ODL_User 1639903" userId="beaadaaf-4bcd-40b4-ac42-0636097ee0f4" providerId="ADAL" clId="{CD9C2353-0229-40E4-A9FC-9C41538FA32E}" dt="2025-06-17T11:09:34.450" v="44051" actId="20577"/>
          <ac:spMkLst>
            <pc:docMk/>
            <pc:sldMk cId="441981376" sldId="398"/>
            <ac:spMk id="10" creationId="{E3F1DDB8-8D01-FA7E-AE4B-535E88EA4623}"/>
          </ac:spMkLst>
        </pc:spChg>
        <pc:spChg chg="mod">
          <ac:chgData name="ODL_User 1639903" userId="beaadaaf-4bcd-40b4-ac42-0636097ee0f4" providerId="ADAL" clId="{CD9C2353-0229-40E4-A9FC-9C41538FA32E}" dt="2025-06-17T11:05:23.744" v="43796" actId="208"/>
          <ac:spMkLst>
            <pc:docMk/>
            <pc:sldMk cId="441981376" sldId="398"/>
            <ac:spMk id="11" creationId="{4E6F5749-AB09-98B8-1DF0-A220BBD842D7}"/>
          </ac:spMkLst>
        </pc:spChg>
        <pc:spChg chg="del">
          <ac:chgData name="ODL_User 1639903" userId="beaadaaf-4bcd-40b4-ac42-0636097ee0f4" providerId="ADAL" clId="{CD9C2353-0229-40E4-A9FC-9C41538FA32E}" dt="2025-06-17T07:28:13.120" v="43418" actId="478"/>
          <ac:spMkLst>
            <pc:docMk/>
            <pc:sldMk cId="441981376" sldId="398"/>
            <ac:spMk id="12" creationId="{59418CFF-32E0-E8AD-BF37-8CCA92ACE1A5}"/>
          </ac:spMkLst>
        </pc:spChg>
        <pc:spChg chg="del">
          <ac:chgData name="ODL_User 1639903" userId="beaadaaf-4bcd-40b4-ac42-0636097ee0f4" providerId="ADAL" clId="{CD9C2353-0229-40E4-A9FC-9C41538FA32E}" dt="2025-06-17T07:27:43.647" v="43414" actId="478"/>
          <ac:spMkLst>
            <pc:docMk/>
            <pc:sldMk cId="441981376" sldId="398"/>
            <ac:spMk id="30" creationId="{B692ED45-09BA-EECE-5727-EC78A95E829C}"/>
          </ac:spMkLst>
        </pc:spChg>
        <pc:spChg chg="mod">
          <ac:chgData name="ODL_User 1639903" userId="beaadaaf-4bcd-40b4-ac42-0636097ee0f4" providerId="ADAL" clId="{CD9C2353-0229-40E4-A9FC-9C41538FA32E}" dt="2025-06-17T07:27:29.586" v="43411"/>
          <ac:spMkLst>
            <pc:docMk/>
            <pc:sldMk cId="441981376" sldId="398"/>
            <ac:spMk id="32" creationId="{5B1915F0-0DE5-C82B-2942-68AAE0A60E82}"/>
          </ac:spMkLst>
        </pc:spChg>
        <pc:spChg chg="mod">
          <ac:chgData name="ODL_User 1639903" userId="beaadaaf-4bcd-40b4-ac42-0636097ee0f4" providerId="ADAL" clId="{CD9C2353-0229-40E4-A9FC-9C41538FA32E}" dt="2025-06-17T11:05:29.508" v="43797" actId="207"/>
          <ac:spMkLst>
            <pc:docMk/>
            <pc:sldMk cId="441981376" sldId="398"/>
            <ac:spMk id="33" creationId="{4F30FA7D-AC94-3FA4-50BB-BC187ADF0B9C}"/>
          </ac:spMkLst>
        </pc:spChg>
        <pc:spChg chg="del">
          <ac:chgData name="ODL_User 1639903" userId="beaadaaf-4bcd-40b4-ac42-0636097ee0f4" providerId="ADAL" clId="{CD9C2353-0229-40E4-A9FC-9C41538FA32E}" dt="2025-06-17T07:27:13.055" v="43408" actId="478"/>
          <ac:spMkLst>
            <pc:docMk/>
            <pc:sldMk cId="441981376" sldId="398"/>
            <ac:spMk id="37" creationId="{BB0FF2F5-6D7E-8EE1-4FD5-3399E76D1D55}"/>
          </ac:spMkLst>
        </pc:spChg>
        <pc:spChg chg="add mod">
          <ac:chgData name="ODL_User 1639903" userId="beaadaaf-4bcd-40b4-ac42-0636097ee0f4" providerId="ADAL" clId="{CD9C2353-0229-40E4-A9FC-9C41538FA32E}" dt="2025-06-17T11:04:38.297" v="43787" actId="1035"/>
          <ac:spMkLst>
            <pc:docMk/>
            <pc:sldMk cId="441981376" sldId="398"/>
            <ac:spMk id="52" creationId="{C0790A8E-42B3-7873-97A4-6928880744A4}"/>
          </ac:spMkLst>
        </pc:spChg>
        <pc:spChg chg="mod">
          <ac:chgData name="ODL_User 1639903" userId="beaadaaf-4bcd-40b4-ac42-0636097ee0f4" providerId="ADAL" clId="{CD9C2353-0229-40E4-A9FC-9C41538FA32E}" dt="2025-06-17T07:27:20.813" v="43409" actId="2711"/>
          <ac:spMkLst>
            <pc:docMk/>
            <pc:sldMk cId="441981376" sldId="398"/>
            <ac:spMk id="55" creationId="{90A1E794-DF78-4C53-7BDB-590B8D9E72A7}"/>
          </ac:spMkLst>
        </pc:spChg>
        <pc:spChg chg="mod">
          <ac:chgData name="ODL_User 1639903" userId="beaadaaf-4bcd-40b4-ac42-0636097ee0f4" providerId="ADAL" clId="{CD9C2353-0229-40E4-A9FC-9C41538FA32E}" dt="2025-06-17T07:27:42.384" v="43413"/>
          <ac:spMkLst>
            <pc:docMk/>
            <pc:sldMk cId="441981376" sldId="398"/>
            <ac:spMk id="73" creationId="{42BAECC4-0DC5-2429-AA61-A16DF887C041}"/>
          </ac:spMkLst>
        </pc:spChg>
        <pc:spChg chg="mod">
          <ac:chgData name="ODL_User 1639903" userId="beaadaaf-4bcd-40b4-ac42-0636097ee0f4" providerId="ADAL" clId="{CD9C2353-0229-40E4-A9FC-9C41538FA32E}" dt="2025-06-17T07:27:42.384" v="43413"/>
          <ac:spMkLst>
            <pc:docMk/>
            <pc:sldMk cId="441981376" sldId="398"/>
            <ac:spMk id="74" creationId="{0A5465B4-9992-63BC-02A9-1B72E8A308C0}"/>
          </ac:spMkLst>
        </pc:spChg>
        <pc:spChg chg="mod">
          <ac:chgData name="ODL_User 1639903" userId="beaadaaf-4bcd-40b4-ac42-0636097ee0f4" providerId="ADAL" clId="{CD9C2353-0229-40E4-A9FC-9C41538FA32E}" dt="2025-06-17T07:27:42.384" v="43413"/>
          <ac:spMkLst>
            <pc:docMk/>
            <pc:sldMk cId="441981376" sldId="398"/>
            <ac:spMk id="75" creationId="{995D2072-871B-1455-1A57-52FCA148C2EE}"/>
          </ac:spMkLst>
        </pc:spChg>
        <pc:spChg chg="mod">
          <ac:chgData name="ODL_User 1639903" userId="beaadaaf-4bcd-40b4-ac42-0636097ee0f4" providerId="ADAL" clId="{CD9C2353-0229-40E4-A9FC-9C41538FA32E}" dt="2025-06-17T07:27:42.384" v="43413"/>
          <ac:spMkLst>
            <pc:docMk/>
            <pc:sldMk cId="441981376" sldId="398"/>
            <ac:spMk id="76" creationId="{285C287F-50A2-1DCF-7693-52C621A198D4}"/>
          </ac:spMkLst>
        </pc:spChg>
        <pc:spChg chg="mod">
          <ac:chgData name="ODL_User 1639903" userId="beaadaaf-4bcd-40b4-ac42-0636097ee0f4" providerId="ADAL" clId="{CD9C2353-0229-40E4-A9FC-9C41538FA32E}" dt="2025-06-17T07:27:42.384" v="43413"/>
          <ac:spMkLst>
            <pc:docMk/>
            <pc:sldMk cId="441981376" sldId="398"/>
            <ac:spMk id="78" creationId="{24B7A735-B97D-BB43-E434-D76D685339C8}"/>
          </ac:spMkLst>
        </pc:spChg>
        <pc:spChg chg="mod">
          <ac:chgData name="ODL_User 1639903" userId="beaadaaf-4bcd-40b4-ac42-0636097ee0f4" providerId="ADAL" clId="{CD9C2353-0229-40E4-A9FC-9C41538FA32E}" dt="2025-06-17T07:27:42.384" v="43413"/>
          <ac:spMkLst>
            <pc:docMk/>
            <pc:sldMk cId="441981376" sldId="398"/>
            <ac:spMk id="79" creationId="{1316A386-8056-27C4-1632-57ED29902EB5}"/>
          </ac:spMkLst>
        </pc:spChg>
        <pc:spChg chg="mod">
          <ac:chgData name="ODL_User 1639903" userId="beaadaaf-4bcd-40b4-ac42-0636097ee0f4" providerId="ADAL" clId="{CD9C2353-0229-40E4-A9FC-9C41538FA32E}" dt="2025-06-17T07:27:42.384" v="43413"/>
          <ac:spMkLst>
            <pc:docMk/>
            <pc:sldMk cId="441981376" sldId="398"/>
            <ac:spMk id="80" creationId="{4A252867-E911-4AFE-5BBB-511652E1BA2F}"/>
          </ac:spMkLst>
        </pc:spChg>
        <pc:spChg chg="mod">
          <ac:chgData name="ODL_User 1639903" userId="beaadaaf-4bcd-40b4-ac42-0636097ee0f4" providerId="ADAL" clId="{CD9C2353-0229-40E4-A9FC-9C41538FA32E}" dt="2025-06-17T07:27:42.384" v="43413"/>
          <ac:spMkLst>
            <pc:docMk/>
            <pc:sldMk cId="441981376" sldId="398"/>
            <ac:spMk id="82" creationId="{914FF2A1-91C1-FE68-4574-35E9CE4E4AFD}"/>
          </ac:spMkLst>
        </pc:spChg>
        <pc:spChg chg="mod">
          <ac:chgData name="ODL_User 1639903" userId="beaadaaf-4bcd-40b4-ac42-0636097ee0f4" providerId="ADAL" clId="{CD9C2353-0229-40E4-A9FC-9C41538FA32E}" dt="2025-06-17T07:27:42.384" v="43413"/>
          <ac:spMkLst>
            <pc:docMk/>
            <pc:sldMk cId="441981376" sldId="398"/>
            <ac:spMk id="83" creationId="{94088F14-BB09-B77C-1241-1A49C2FE2721}"/>
          </ac:spMkLst>
        </pc:spChg>
        <pc:spChg chg="add mod">
          <ac:chgData name="ODL_User 1639903" userId="beaadaaf-4bcd-40b4-ac42-0636097ee0f4" providerId="ADAL" clId="{CD9C2353-0229-40E4-A9FC-9C41538FA32E}" dt="2025-06-17T11:05:44.519" v="43800" actId="208"/>
          <ac:spMkLst>
            <pc:docMk/>
            <pc:sldMk cId="441981376" sldId="398"/>
            <ac:spMk id="85" creationId="{948E8086-0AC7-010B-A426-CF30324D44F0}"/>
          </ac:spMkLst>
        </pc:spChg>
        <pc:spChg chg="add mod">
          <ac:chgData name="ODL_User 1639903" userId="beaadaaf-4bcd-40b4-ac42-0636097ee0f4" providerId="ADAL" clId="{CD9C2353-0229-40E4-A9FC-9C41538FA32E}" dt="2025-06-17T07:28:13.278" v="43419"/>
          <ac:spMkLst>
            <pc:docMk/>
            <pc:sldMk cId="441981376" sldId="398"/>
            <ac:spMk id="86" creationId="{2C1CD4CF-7458-099A-B257-82A72014DFD4}"/>
          </ac:spMkLst>
        </pc:spChg>
        <pc:spChg chg="add mod">
          <ac:chgData name="ODL_User 1639903" userId="beaadaaf-4bcd-40b4-ac42-0636097ee0f4" providerId="ADAL" clId="{CD9C2353-0229-40E4-A9FC-9C41538FA32E}" dt="2025-06-17T07:28:13.278" v="43419"/>
          <ac:spMkLst>
            <pc:docMk/>
            <pc:sldMk cId="441981376" sldId="398"/>
            <ac:spMk id="87" creationId="{477B74B7-0168-FD40-2356-B931D7EC13D4}"/>
          </ac:spMkLst>
        </pc:spChg>
        <pc:spChg chg="add mod">
          <ac:chgData name="ODL_User 1639903" userId="beaadaaf-4bcd-40b4-ac42-0636097ee0f4" providerId="ADAL" clId="{CD9C2353-0229-40E4-A9FC-9C41538FA32E}" dt="2025-06-17T07:28:33.330" v="43502" actId="1038"/>
          <ac:spMkLst>
            <pc:docMk/>
            <pc:sldMk cId="441981376" sldId="398"/>
            <ac:spMk id="88" creationId="{719E0B5E-C998-8804-EB81-007D807CF4BA}"/>
          </ac:spMkLst>
        </pc:spChg>
        <pc:spChg chg="add mod">
          <ac:chgData name="ODL_User 1639903" userId="beaadaaf-4bcd-40b4-ac42-0636097ee0f4" providerId="ADAL" clId="{CD9C2353-0229-40E4-A9FC-9C41538FA32E}" dt="2025-06-17T07:28:51.199" v="43629" actId="1038"/>
          <ac:spMkLst>
            <pc:docMk/>
            <pc:sldMk cId="441981376" sldId="398"/>
            <ac:spMk id="89" creationId="{F8770A32-3D1A-5F88-4DC8-A5F563128995}"/>
          </ac:spMkLst>
        </pc:spChg>
        <pc:spChg chg="del">
          <ac:chgData name="ODL_User 1639903" userId="beaadaaf-4bcd-40b4-ac42-0636097ee0f4" providerId="ADAL" clId="{CD9C2353-0229-40E4-A9FC-9C41538FA32E}" dt="2025-06-17T11:04:31.259" v="43758" actId="478"/>
          <ac:spMkLst>
            <pc:docMk/>
            <pc:sldMk cId="441981376" sldId="398"/>
            <ac:spMk id="90" creationId="{3736BC80-3808-0822-5AD0-25059BBB7462}"/>
          </ac:spMkLst>
        </pc:spChg>
        <pc:spChg chg="mod">
          <ac:chgData name="ODL_User 1639903" userId="beaadaaf-4bcd-40b4-ac42-0636097ee0f4" providerId="ADAL" clId="{CD9C2353-0229-40E4-A9FC-9C41538FA32E}" dt="2025-06-17T11:04:27.531" v="43757"/>
          <ac:spMkLst>
            <pc:docMk/>
            <pc:sldMk cId="441981376" sldId="398"/>
            <ac:spMk id="104" creationId="{A1817C8A-6B6A-712C-A0C4-F6A79FE5A211}"/>
          </ac:spMkLst>
        </pc:spChg>
        <pc:spChg chg="mod">
          <ac:chgData name="ODL_User 1639903" userId="beaadaaf-4bcd-40b4-ac42-0636097ee0f4" providerId="ADAL" clId="{CD9C2353-0229-40E4-A9FC-9C41538FA32E}" dt="2025-06-17T11:04:27.531" v="43757"/>
          <ac:spMkLst>
            <pc:docMk/>
            <pc:sldMk cId="441981376" sldId="398"/>
            <ac:spMk id="109" creationId="{6A248420-1E73-933A-045A-C2C750734E57}"/>
          </ac:spMkLst>
        </pc:spChg>
        <pc:spChg chg="mod">
          <ac:chgData name="ODL_User 1639903" userId="beaadaaf-4bcd-40b4-ac42-0636097ee0f4" providerId="ADAL" clId="{CD9C2353-0229-40E4-A9FC-9C41538FA32E}" dt="2025-06-17T11:04:27.531" v="43757"/>
          <ac:spMkLst>
            <pc:docMk/>
            <pc:sldMk cId="441981376" sldId="398"/>
            <ac:spMk id="111" creationId="{A0DD9551-3DB9-9FFC-FB78-64468980BC73}"/>
          </ac:spMkLst>
        </pc:spChg>
        <pc:spChg chg="mod">
          <ac:chgData name="ODL_User 1639903" userId="beaadaaf-4bcd-40b4-ac42-0636097ee0f4" providerId="ADAL" clId="{CD9C2353-0229-40E4-A9FC-9C41538FA32E}" dt="2025-06-17T11:04:27.531" v="43757"/>
          <ac:spMkLst>
            <pc:docMk/>
            <pc:sldMk cId="441981376" sldId="398"/>
            <ac:spMk id="114" creationId="{81CDCC33-E1D7-8921-4CC7-A2F2A2908C4F}"/>
          </ac:spMkLst>
        </pc:spChg>
        <pc:spChg chg="mod">
          <ac:chgData name="ODL_User 1639903" userId="beaadaaf-4bcd-40b4-ac42-0636097ee0f4" providerId="ADAL" clId="{CD9C2353-0229-40E4-A9FC-9C41538FA32E}" dt="2025-06-17T11:04:27.531" v="43757"/>
          <ac:spMkLst>
            <pc:docMk/>
            <pc:sldMk cId="441981376" sldId="398"/>
            <ac:spMk id="116" creationId="{E502A6AD-5A53-265C-4BE5-9450F84129CF}"/>
          </ac:spMkLst>
        </pc:spChg>
        <pc:spChg chg="mod">
          <ac:chgData name="ODL_User 1639903" userId="beaadaaf-4bcd-40b4-ac42-0636097ee0f4" providerId="ADAL" clId="{CD9C2353-0229-40E4-A9FC-9C41538FA32E}" dt="2025-06-17T11:04:27.531" v="43757"/>
          <ac:spMkLst>
            <pc:docMk/>
            <pc:sldMk cId="441981376" sldId="398"/>
            <ac:spMk id="120" creationId="{8AAFCDFD-E12F-8F24-AC3B-82DBFBD4C7F5}"/>
          </ac:spMkLst>
        </pc:spChg>
        <pc:spChg chg="mod">
          <ac:chgData name="ODL_User 1639903" userId="beaadaaf-4bcd-40b4-ac42-0636097ee0f4" providerId="ADAL" clId="{CD9C2353-0229-40E4-A9FC-9C41538FA32E}" dt="2025-06-17T11:04:27.531" v="43757"/>
          <ac:spMkLst>
            <pc:docMk/>
            <pc:sldMk cId="441981376" sldId="398"/>
            <ac:spMk id="121" creationId="{11BD5FC2-45D1-25C8-B4BC-291F45557F54}"/>
          </ac:spMkLst>
        </pc:spChg>
        <pc:spChg chg="mod">
          <ac:chgData name="ODL_User 1639903" userId="beaadaaf-4bcd-40b4-ac42-0636097ee0f4" providerId="ADAL" clId="{CD9C2353-0229-40E4-A9FC-9C41538FA32E}" dt="2025-06-17T11:04:27.531" v="43757"/>
          <ac:spMkLst>
            <pc:docMk/>
            <pc:sldMk cId="441981376" sldId="398"/>
            <ac:spMk id="125" creationId="{1D087C56-5317-F07F-ABE1-E54F9F808A1A}"/>
          </ac:spMkLst>
        </pc:spChg>
        <pc:spChg chg="mod">
          <ac:chgData name="ODL_User 1639903" userId="beaadaaf-4bcd-40b4-ac42-0636097ee0f4" providerId="ADAL" clId="{CD9C2353-0229-40E4-A9FC-9C41538FA32E}" dt="2025-06-17T11:04:27.531" v="43757"/>
          <ac:spMkLst>
            <pc:docMk/>
            <pc:sldMk cId="441981376" sldId="398"/>
            <ac:spMk id="194" creationId="{2F7674FC-11F2-C337-DCCF-640CC1672EE9}"/>
          </ac:spMkLst>
        </pc:spChg>
        <pc:spChg chg="mod">
          <ac:chgData name="ODL_User 1639903" userId="beaadaaf-4bcd-40b4-ac42-0636097ee0f4" providerId="ADAL" clId="{CD9C2353-0229-40E4-A9FC-9C41538FA32E}" dt="2025-06-17T11:04:27.531" v="43757"/>
          <ac:spMkLst>
            <pc:docMk/>
            <pc:sldMk cId="441981376" sldId="398"/>
            <ac:spMk id="197" creationId="{2D5B37C1-E4DC-F019-E853-7B23638DC760}"/>
          </ac:spMkLst>
        </pc:spChg>
        <pc:spChg chg="mod">
          <ac:chgData name="ODL_User 1639903" userId="beaadaaf-4bcd-40b4-ac42-0636097ee0f4" providerId="ADAL" clId="{CD9C2353-0229-40E4-A9FC-9C41538FA32E}" dt="2025-06-17T11:04:39.459" v="43788"/>
          <ac:spMkLst>
            <pc:docMk/>
            <pc:sldMk cId="441981376" sldId="398"/>
            <ac:spMk id="263" creationId="{8DAD7738-7CA1-2E04-5C18-967910AFE74E}"/>
          </ac:spMkLst>
        </pc:spChg>
        <pc:spChg chg="mod">
          <ac:chgData name="ODL_User 1639903" userId="beaadaaf-4bcd-40b4-ac42-0636097ee0f4" providerId="ADAL" clId="{CD9C2353-0229-40E4-A9FC-9C41538FA32E}" dt="2025-06-17T11:04:39.459" v="43788"/>
          <ac:spMkLst>
            <pc:docMk/>
            <pc:sldMk cId="441981376" sldId="398"/>
            <ac:spMk id="270" creationId="{B11B0FB4-97B9-B1BA-080F-75713377D762}"/>
          </ac:spMkLst>
        </pc:spChg>
        <pc:spChg chg="mod">
          <ac:chgData name="ODL_User 1639903" userId="beaadaaf-4bcd-40b4-ac42-0636097ee0f4" providerId="ADAL" clId="{CD9C2353-0229-40E4-A9FC-9C41538FA32E}" dt="2025-06-17T11:04:39.459" v="43788"/>
          <ac:spMkLst>
            <pc:docMk/>
            <pc:sldMk cId="441981376" sldId="398"/>
            <ac:spMk id="275" creationId="{70D76AC1-8474-C618-5EA4-07287724238B}"/>
          </ac:spMkLst>
        </pc:spChg>
        <pc:spChg chg="mod">
          <ac:chgData name="ODL_User 1639903" userId="beaadaaf-4bcd-40b4-ac42-0636097ee0f4" providerId="ADAL" clId="{CD9C2353-0229-40E4-A9FC-9C41538FA32E}" dt="2025-06-17T11:04:39.459" v="43788"/>
          <ac:spMkLst>
            <pc:docMk/>
            <pc:sldMk cId="441981376" sldId="398"/>
            <ac:spMk id="276" creationId="{CEB9A84F-BE02-13DA-D79C-BA6F5E23460B}"/>
          </ac:spMkLst>
        </pc:spChg>
        <pc:spChg chg="mod">
          <ac:chgData name="ODL_User 1639903" userId="beaadaaf-4bcd-40b4-ac42-0636097ee0f4" providerId="ADAL" clId="{CD9C2353-0229-40E4-A9FC-9C41538FA32E}" dt="2025-06-17T11:04:39.459" v="43788"/>
          <ac:spMkLst>
            <pc:docMk/>
            <pc:sldMk cId="441981376" sldId="398"/>
            <ac:spMk id="279" creationId="{A52D6254-83B7-29E2-C425-C0145FCB44C7}"/>
          </ac:spMkLst>
        </pc:spChg>
        <pc:spChg chg="mod">
          <ac:chgData name="ODL_User 1639903" userId="beaadaaf-4bcd-40b4-ac42-0636097ee0f4" providerId="ADAL" clId="{CD9C2353-0229-40E4-A9FC-9C41538FA32E}" dt="2025-06-17T11:04:39.459" v="43788"/>
          <ac:spMkLst>
            <pc:docMk/>
            <pc:sldMk cId="441981376" sldId="398"/>
            <ac:spMk id="283" creationId="{420B6A6F-C94D-D240-55FE-A0CE0A5E421E}"/>
          </ac:spMkLst>
        </pc:spChg>
        <pc:spChg chg="mod">
          <ac:chgData name="ODL_User 1639903" userId="beaadaaf-4bcd-40b4-ac42-0636097ee0f4" providerId="ADAL" clId="{CD9C2353-0229-40E4-A9FC-9C41538FA32E}" dt="2025-06-17T11:04:39.459" v="43788"/>
          <ac:spMkLst>
            <pc:docMk/>
            <pc:sldMk cId="441981376" sldId="398"/>
            <ac:spMk id="286" creationId="{A682F1A2-0EBF-265F-0253-3F5CE7DF2991}"/>
          </ac:spMkLst>
        </pc:spChg>
        <pc:spChg chg="mod">
          <ac:chgData name="ODL_User 1639903" userId="beaadaaf-4bcd-40b4-ac42-0636097ee0f4" providerId="ADAL" clId="{CD9C2353-0229-40E4-A9FC-9C41538FA32E}" dt="2025-06-17T11:04:39.459" v="43788"/>
          <ac:spMkLst>
            <pc:docMk/>
            <pc:sldMk cId="441981376" sldId="398"/>
            <ac:spMk id="287" creationId="{1648E16B-E7F1-3979-E1B5-2E85FF641833}"/>
          </ac:spMkLst>
        </pc:spChg>
        <pc:spChg chg="mod">
          <ac:chgData name="ODL_User 1639903" userId="beaadaaf-4bcd-40b4-ac42-0636097ee0f4" providerId="ADAL" clId="{CD9C2353-0229-40E4-A9FC-9C41538FA32E}" dt="2025-06-17T11:04:39.459" v="43788"/>
          <ac:spMkLst>
            <pc:docMk/>
            <pc:sldMk cId="441981376" sldId="398"/>
            <ac:spMk id="295" creationId="{9931DC5D-4F42-139C-522E-02040BD32C96}"/>
          </ac:spMkLst>
        </pc:spChg>
        <pc:spChg chg="mod">
          <ac:chgData name="ODL_User 1639903" userId="beaadaaf-4bcd-40b4-ac42-0636097ee0f4" providerId="ADAL" clId="{CD9C2353-0229-40E4-A9FC-9C41538FA32E}" dt="2025-06-17T11:04:39.459" v="43788"/>
          <ac:spMkLst>
            <pc:docMk/>
            <pc:sldMk cId="441981376" sldId="398"/>
            <ac:spMk id="297" creationId="{DAE60A00-8F63-5315-00A9-623F5D214016}"/>
          </ac:spMkLst>
        </pc:spChg>
        <pc:spChg chg="mod">
          <ac:chgData name="ODL_User 1639903" userId="beaadaaf-4bcd-40b4-ac42-0636097ee0f4" providerId="ADAL" clId="{CD9C2353-0229-40E4-A9FC-9C41538FA32E}" dt="2025-06-17T11:07:01.614" v="43832"/>
          <ac:spMkLst>
            <pc:docMk/>
            <pc:sldMk cId="441981376" sldId="398"/>
            <ac:spMk id="307" creationId="{20E7D652-46B0-2CC2-BD19-F1DC62EF8760}"/>
          </ac:spMkLst>
        </pc:spChg>
        <pc:spChg chg="mod">
          <ac:chgData name="ODL_User 1639903" userId="beaadaaf-4bcd-40b4-ac42-0636097ee0f4" providerId="ADAL" clId="{CD9C2353-0229-40E4-A9FC-9C41538FA32E}" dt="2025-06-17T11:07:01.614" v="43832"/>
          <ac:spMkLst>
            <pc:docMk/>
            <pc:sldMk cId="441981376" sldId="398"/>
            <ac:spMk id="311" creationId="{7641A124-B285-0900-5222-CCF41382BD7D}"/>
          </ac:spMkLst>
        </pc:spChg>
        <pc:spChg chg="mod">
          <ac:chgData name="ODL_User 1639903" userId="beaadaaf-4bcd-40b4-ac42-0636097ee0f4" providerId="ADAL" clId="{CD9C2353-0229-40E4-A9FC-9C41538FA32E}" dt="2025-06-17T11:07:01.614" v="43832"/>
          <ac:spMkLst>
            <pc:docMk/>
            <pc:sldMk cId="441981376" sldId="398"/>
            <ac:spMk id="317" creationId="{C2DD6A9B-013C-A8A0-3C83-9229E936DC83}"/>
          </ac:spMkLst>
        </pc:spChg>
        <pc:spChg chg="mod">
          <ac:chgData name="ODL_User 1639903" userId="beaadaaf-4bcd-40b4-ac42-0636097ee0f4" providerId="ADAL" clId="{CD9C2353-0229-40E4-A9FC-9C41538FA32E}" dt="2025-06-17T11:07:01.614" v="43832"/>
          <ac:spMkLst>
            <pc:docMk/>
            <pc:sldMk cId="441981376" sldId="398"/>
            <ac:spMk id="320" creationId="{C2928095-9BB5-5FC4-34C4-773D8047DED0}"/>
          </ac:spMkLst>
        </pc:spChg>
        <pc:spChg chg="mod">
          <ac:chgData name="ODL_User 1639903" userId="beaadaaf-4bcd-40b4-ac42-0636097ee0f4" providerId="ADAL" clId="{CD9C2353-0229-40E4-A9FC-9C41538FA32E}" dt="2025-06-17T11:07:01.614" v="43832"/>
          <ac:spMkLst>
            <pc:docMk/>
            <pc:sldMk cId="441981376" sldId="398"/>
            <ac:spMk id="322" creationId="{32D192FF-37C9-6540-7215-5542A93A0A97}"/>
          </ac:spMkLst>
        </pc:spChg>
        <pc:spChg chg="mod">
          <ac:chgData name="ODL_User 1639903" userId="beaadaaf-4bcd-40b4-ac42-0636097ee0f4" providerId="ADAL" clId="{CD9C2353-0229-40E4-A9FC-9C41538FA32E}" dt="2025-06-17T11:07:01.614" v="43832"/>
          <ac:spMkLst>
            <pc:docMk/>
            <pc:sldMk cId="441981376" sldId="398"/>
            <ac:spMk id="327" creationId="{0C572427-278E-BA96-FAC2-1FDACCBEA7F1}"/>
          </ac:spMkLst>
        </pc:spChg>
        <pc:spChg chg="mod">
          <ac:chgData name="ODL_User 1639903" userId="beaadaaf-4bcd-40b4-ac42-0636097ee0f4" providerId="ADAL" clId="{CD9C2353-0229-40E4-A9FC-9C41538FA32E}" dt="2025-06-17T11:07:01.614" v="43832"/>
          <ac:spMkLst>
            <pc:docMk/>
            <pc:sldMk cId="441981376" sldId="398"/>
            <ac:spMk id="335" creationId="{30815CDF-18D8-4D9B-9B6F-41DC5314E061}"/>
          </ac:spMkLst>
        </pc:spChg>
        <pc:spChg chg="mod">
          <ac:chgData name="ODL_User 1639903" userId="beaadaaf-4bcd-40b4-ac42-0636097ee0f4" providerId="ADAL" clId="{CD9C2353-0229-40E4-A9FC-9C41538FA32E}" dt="2025-06-17T11:07:01.614" v="43832"/>
          <ac:spMkLst>
            <pc:docMk/>
            <pc:sldMk cId="441981376" sldId="398"/>
            <ac:spMk id="336" creationId="{2C43B726-16DD-73B3-8AF7-FEDDBB684503}"/>
          </ac:spMkLst>
        </pc:spChg>
        <pc:spChg chg="mod">
          <ac:chgData name="ODL_User 1639903" userId="beaadaaf-4bcd-40b4-ac42-0636097ee0f4" providerId="ADAL" clId="{CD9C2353-0229-40E4-A9FC-9C41538FA32E}" dt="2025-06-17T11:07:01.614" v="43832"/>
          <ac:spMkLst>
            <pc:docMk/>
            <pc:sldMk cId="441981376" sldId="398"/>
            <ac:spMk id="343" creationId="{7965A7FC-A86B-34E6-3B75-FBFB6AA90BF9}"/>
          </ac:spMkLst>
        </pc:spChg>
        <pc:spChg chg="del">
          <ac:chgData name="ODL_User 1639903" userId="beaadaaf-4bcd-40b4-ac42-0636097ee0f4" providerId="ADAL" clId="{CD9C2353-0229-40E4-A9FC-9C41538FA32E}" dt="2025-06-17T11:07:26.128" v="43835" actId="478"/>
          <ac:spMkLst>
            <pc:docMk/>
            <pc:sldMk cId="441981376" sldId="398"/>
            <ac:spMk id="345" creationId="{FA2E8B0F-AA9D-5D60-C6F6-1134BC017240}"/>
          </ac:spMkLst>
        </pc:spChg>
        <pc:spChg chg="del">
          <ac:chgData name="ODL_User 1639903" userId="beaadaaf-4bcd-40b4-ac42-0636097ee0f4" providerId="ADAL" clId="{CD9C2353-0229-40E4-A9FC-9C41538FA32E}" dt="2025-06-17T11:07:18.445" v="43833" actId="478"/>
          <ac:spMkLst>
            <pc:docMk/>
            <pc:sldMk cId="441981376" sldId="398"/>
            <ac:spMk id="346" creationId="{3DD92773-7FEB-E343-6292-F08F61EEAF85}"/>
          </ac:spMkLst>
        </pc:spChg>
        <pc:spChg chg="del mod">
          <ac:chgData name="ODL_User 1639903" userId="beaadaaf-4bcd-40b4-ac42-0636097ee0f4" providerId="ADAL" clId="{CD9C2353-0229-40E4-A9FC-9C41538FA32E}" dt="2025-06-17T11:07:21.306" v="43834" actId="478"/>
          <ac:spMkLst>
            <pc:docMk/>
            <pc:sldMk cId="441981376" sldId="398"/>
            <ac:spMk id="347" creationId="{62900E4D-9D09-4800-4D74-A8C1607E3025}"/>
          </ac:spMkLst>
        </pc:spChg>
        <pc:spChg chg="del">
          <ac:chgData name="ODL_User 1639903" userId="beaadaaf-4bcd-40b4-ac42-0636097ee0f4" providerId="ADAL" clId="{CD9C2353-0229-40E4-A9FC-9C41538FA32E}" dt="2025-06-17T11:10:38.627" v="44060" actId="478"/>
          <ac:spMkLst>
            <pc:docMk/>
            <pc:sldMk cId="441981376" sldId="398"/>
            <ac:spMk id="353" creationId="{37746C4D-8FB1-EFDB-8E70-0DB810A2253C}"/>
          </ac:spMkLst>
        </pc:spChg>
        <pc:spChg chg="add del">
          <ac:chgData name="ODL_User 1639903" userId="beaadaaf-4bcd-40b4-ac42-0636097ee0f4" providerId="ADAL" clId="{CD9C2353-0229-40E4-A9FC-9C41538FA32E}" dt="2025-06-17T11:11:16.272" v="44074" actId="478"/>
          <ac:spMkLst>
            <pc:docMk/>
            <pc:sldMk cId="441981376" sldId="398"/>
            <ac:spMk id="354" creationId="{F41CE00C-E17A-22A4-5355-D397E8C63823}"/>
          </ac:spMkLst>
        </pc:spChg>
        <pc:spChg chg="add del">
          <ac:chgData name="ODL_User 1639903" userId="beaadaaf-4bcd-40b4-ac42-0636097ee0f4" providerId="ADAL" clId="{CD9C2353-0229-40E4-A9FC-9C41538FA32E}" dt="2025-06-17T11:11:16.272" v="44074" actId="478"/>
          <ac:spMkLst>
            <pc:docMk/>
            <pc:sldMk cId="441981376" sldId="398"/>
            <ac:spMk id="355" creationId="{C91BBD59-5038-F1B1-0011-7DD258580BCC}"/>
          </ac:spMkLst>
        </pc:spChg>
        <pc:spChg chg="add del">
          <ac:chgData name="ODL_User 1639903" userId="beaadaaf-4bcd-40b4-ac42-0636097ee0f4" providerId="ADAL" clId="{CD9C2353-0229-40E4-A9FC-9C41538FA32E}" dt="2025-06-17T11:11:16.272" v="44074" actId="478"/>
          <ac:spMkLst>
            <pc:docMk/>
            <pc:sldMk cId="441981376" sldId="398"/>
            <ac:spMk id="356" creationId="{35146D20-6BC8-3062-1D91-22F80A55475A}"/>
          </ac:spMkLst>
        </pc:spChg>
        <pc:spChg chg="add del">
          <ac:chgData name="ODL_User 1639903" userId="beaadaaf-4bcd-40b4-ac42-0636097ee0f4" providerId="ADAL" clId="{CD9C2353-0229-40E4-A9FC-9C41538FA32E}" dt="2025-06-17T11:11:16.272" v="44074" actId="478"/>
          <ac:spMkLst>
            <pc:docMk/>
            <pc:sldMk cId="441981376" sldId="398"/>
            <ac:spMk id="357" creationId="{FF9A7693-CB1C-ABF8-E98C-7981A19995B4}"/>
          </ac:spMkLst>
        </pc:spChg>
        <pc:spChg chg="add del mod">
          <ac:chgData name="ODL_User 1639903" userId="beaadaaf-4bcd-40b4-ac42-0636097ee0f4" providerId="ADAL" clId="{CD9C2353-0229-40E4-A9FC-9C41538FA32E}" dt="2025-06-17T11:11:16.272" v="44074" actId="478"/>
          <ac:spMkLst>
            <pc:docMk/>
            <pc:sldMk cId="441981376" sldId="398"/>
            <ac:spMk id="358" creationId="{B5950D72-5276-5E98-8DAB-61A3F2A6DEE3}"/>
          </ac:spMkLst>
        </pc:spChg>
        <pc:spChg chg="del">
          <ac:chgData name="ODL_User 1639903" userId="beaadaaf-4bcd-40b4-ac42-0636097ee0f4" providerId="ADAL" clId="{CD9C2353-0229-40E4-A9FC-9C41538FA32E}" dt="2025-06-17T11:10:58.952" v="44069" actId="478"/>
          <ac:spMkLst>
            <pc:docMk/>
            <pc:sldMk cId="441981376" sldId="398"/>
            <ac:spMk id="359" creationId="{43E98E88-68DF-AC9F-D574-4E1B5032D2F0}"/>
          </ac:spMkLst>
        </pc:spChg>
        <pc:spChg chg="del">
          <ac:chgData name="ODL_User 1639903" userId="beaadaaf-4bcd-40b4-ac42-0636097ee0f4" providerId="ADAL" clId="{CD9C2353-0229-40E4-A9FC-9C41538FA32E}" dt="2025-06-17T11:11:17.931" v="44075" actId="478"/>
          <ac:spMkLst>
            <pc:docMk/>
            <pc:sldMk cId="441981376" sldId="398"/>
            <ac:spMk id="360" creationId="{A9110FF3-1081-2E8D-AA62-EC0B206C3DD4}"/>
          </ac:spMkLst>
        </pc:spChg>
        <pc:spChg chg="del">
          <ac:chgData name="ODL_User 1639903" userId="beaadaaf-4bcd-40b4-ac42-0636097ee0f4" providerId="ADAL" clId="{CD9C2353-0229-40E4-A9FC-9C41538FA32E}" dt="2025-06-17T11:11:19.212" v="44076" actId="478"/>
          <ac:spMkLst>
            <pc:docMk/>
            <pc:sldMk cId="441981376" sldId="398"/>
            <ac:spMk id="361" creationId="{1283445C-D5F8-38E8-A7D2-983F20685006}"/>
          </ac:spMkLst>
        </pc:spChg>
        <pc:spChg chg="del">
          <ac:chgData name="ODL_User 1639903" userId="beaadaaf-4bcd-40b4-ac42-0636097ee0f4" providerId="ADAL" clId="{CD9C2353-0229-40E4-A9FC-9C41538FA32E}" dt="2025-06-17T11:10:38.627" v="44060" actId="478"/>
          <ac:spMkLst>
            <pc:docMk/>
            <pc:sldMk cId="441981376" sldId="398"/>
            <ac:spMk id="362" creationId="{0302321E-CEE8-CD06-16C7-FEC7067ABCAA}"/>
          </ac:spMkLst>
        </pc:spChg>
        <pc:spChg chg="del">
          <ac:chgData name="ODL_User 1639903" userId="beaadaaf-4bcd-40b4-ac42-0636097ee0f4" providerId="ADAL" clId="{CD9C2353-0229-40E4-A9FC-9C41538FA32E}" dt="2025-06-17T11:10:54.635" v="44068" actId="478"/>
          <ac:spMkLst>
            <pc:docMk/>
            <pc:sldMk cId="441981376" sldId="398"/>
            <ac:spMk id="363" creationId="{A6E6E9B5-7FF9-6DBA-4300-19379F8CD059}"/>
          </ac:spMkLst>
        </pc:spChg>
        <pc:spChg chg="del">
          <ac:chgData name="ODL_User 1639903" userId="beaadaaf-4bcd-40b4-ac42-0636097ee0f4" providerId="ADAL" clId="{CD9C2353-0229-40E4-A9FC-9C41538FA32E}" dt="2025-06-17T11:10:54.635" v="44068" actId="478"/>
          <ac:spMkLst>
            <pc:docMk/>
            <pc:sldMk cId="441981376" sldId="398"/>
            <ac:spMk id="364" creationId="{C6171DEE-665F-63A4-3DB5-CD116D39964F}"/>
          </ac:spMkLst>
        </pc:spChg>
        <pc:spChg chg="mod">
          <ac:chgData name="ODL_User 1639903" userId="beaadaaf-4bcd-40b4-ac42-0636097ee0f4" providerId="ADAL" clId="{CD9C2353-0229-40E4-A9FC-9C41538FA32E}" dt="2025-06-17T11:10:28.676" v="44059" actId="27803"/>
          <ac:spMkLst>
            <pc:docMk/>
            <pc:sldMk cId="441981376" sldId="398"/>
            <ac:spMk id="365" creationId="{3A30B37C-6117-5322-6AAE-1D5A4FFEE251}"/>
          </ac:spMkLst>
        </pc:spChg>
        <pc:spChg chg="del">
          <ac:chgData name="ODL_User 1639903" userId="beaadaaf-4bcd-40b4-ac42-0636097ee0f4" providerId="ADAL" clId="{CD9C2353-0229-40E4-A9FC-9C41538FA32E}" dt="2025-06-17T11:10:54.635" v="44068" actId="478"/>
          <ac:spMkLst>
            <pc:docMk/>
            <pc:sldMk cId="441981376" sldId="398"/>
            <ac:spMk id="366" creationId="{F10D38BE-3D1F-9471-33D1-EB6BA20EF7EA}"/>
          </ac:spMkLst>
        </pc:spChg>
        <pc:spChg chg="del">
          <ac:chgData name="ODL_User 1639903" userId="beaadaaf-4bcd-40b4-ac42-0636097ee0f4" providerId="ADAL" clId="{CD9C2353-0229-40E4-A9FC-9C41538FA32E}" dt="2025-06-17T11:10:38.627" v="44060" actId="478"/>
          <ac:spMkLst>
            <pc:docMk/>
            <pc:sldMk cId="441981376" sldId="398"/>
            <ac:spMk id="370" creationId="{3EA9EABB-D37B-F797-06EA-05054CFBA525}"/>
          </ac:spMkLst>
        </pc:spChg>
        <pc:spChg chg="del mod">
          <ac:chgData name="ODL_User 1639903" userId="beaadaaf-4bcd-40b4-ac42-0636097ee0f4" providerId="ADAL" clId="{CD9C2353-0229-40E4-A9FC-9C41538FA32E}" dt="2025-06-17T11:10:54.635" v="44068" actId="478"/>
          <ac:spMkLst>
            <pc:docMk/>
            <pc:sldMk cId="441981376" sldId="398"/>
            <ac:spMk id="371" creationId="{0FD45D68-0426-2246-698D-64A8848091C5}"/>
          </ac:spMkLst>
        </pc:spChg>
        <pc:spChg chg="mod">
          <ac:chgData name="ODL_User 1639903" userId="beaadaaf-4bcd-40b4-ac42-0636097ee0f4" providerId="ADAL" clId="{CD9C2353-0229-40E4-A9FC-9C41538FA32E}" dt="2025-06-17T11:10:28.676" v="44059" actId="27803"/>
          <ac:spMkLst>
            <pc:docMk/>
            <pc:sldMk cId="441981376" sldId="398"/>
            <ac:spMk id="373" creationId="{54C30534-A481-F3A1-8491-A6DB039575B7}"/>
          </ac:spMkLst>
        </pc:spChg>
        <pc:spChg chg="mod">
          <ac:chgData name="ODL_User 1639903" userId="beaadaaf-4bcd-40b4-ac42-0636097ee0f4" providerId="ADAL" clId="{CD9C2353-0229-40E4-A9FC-9C41538FA32E}" dt="2025-06-17T11:10:28.676" v="44059" actId="27803"/>
          <ac:spMkLst>
            <pc:docMk/>
            <pc:sldMk cId="441981376" sldId="398"/>
            <ac:spMk id="374" creationId="{2696FDE1-D811-F4F9-E389-CB745DB7567C}"/>
          </ac:spMkLst>
        </pc:spChg>
        <pc:spChg chg="del">
          <ac:chgData name="ODL_User 1639903" userId="beaadaaf-4bcd-40b4-ac42-0636097ee0f4" providerId="ADAL" clId="{CD9C2353-0229-40E4-A9FC-9C41538FA32E}" dt="2025-06-17T11:10:54.635" v="44068" actId="478"/>
          <ac:spMkLst>
            <pc:docMk/>
            <pc:sldMk cId="441981376" sldId="398"/>
            <ac:spMk id="375" creationId="{8648A006-EE32-7C03-1217-F505ACC9CBC1}"/>
          </ac:spMkLst>
        </pc:spChg>
        <pc:spChg chg="mod">
          <ac:chgData name="ODL_User 1639903" userId="beaadaaf-4bcd-40b4-ac42-0636097ee0f4" providerId="ADAL" clId="{CD9C2353-0229-40E4-A9FC-9C41538FA32E}" dt="2025-06-17T11:10:28.676" v="44059" actId="27803"/>
          <ac:spMkLst>
            <pc:docMk/>
            <pc:sldMk cId="441981376" sldId="398"/>
            <ac:spMk id="378" creationId="{D3439D9C-FFF5-EDB0-5F07-2DDEB0AE30F6}"/>
          </ac:spMkLst>
        </pc:spChg>
        <pc:spChg chg="del">
          <ac:chgData name="ODL_User 1639903" userId="beaadaaf-4bcd-40b4-ac42-0636097ee0f4" providerId="ADAL" clId="{CD9C2353-0229-40E4-A9FC-9C41538FA32E}" dt="2025-06-17T11:10:50.705" v="44067" actId="478"/>
          <ac:spMkLst>
            <pc:docMk/>
            <pc:sldMk cId="441981376" sldId="398"/>
            <ac:spMk id="380" creationId="{428EDBE2-FBBD-BAC0-C7D9-C093DF90A250}"/>
          </ac:spMkLst>
        </pc:spChg>
        <pc:spChg chg="del">
          <ac:chgData name="ODL_User 1639903" userId="beaadaaf-4bcd-40b4-ac42-0636097ee0f4" providerId="ADAL" clId="{CD9C2353-0229-40E4-A9FC-9C41538FA32E}" dt="2025-06-17T11:10:54.635" v="44068" actId="478"/>
          <ac:spMkLst>
            <pc:docMk/>
            <pc:sldMk cId="441981376" sldId="398"/>
            <ac:spMk id="381" creationId="{CB03C8C6-818B-983A-E32C-CF816C582466}"/>
          </ac:spMkLst>
        </pc:spChg>
        <pc:spChg chg="del">
          <ac:chgData name="ODL_User 1639903" userId="beaadaaf-4bcd-40b4-ac42-0636097ee0f4" providerId="ADAL" clId="{CD9C2353-0229-40E4-A9FC-9C41538FA32E}" dt="2025-06-17T11:10:54.635" v="44068" actId="478"/>
          <ac:spMkLst>
            <pc:docMk/>
            <pc:sldMk cId="441981376" sldId="398"/>
            <ac:spMk id="387" creationId="{9887B2DB-B7C0-39FD-5470-17B0DAFB57AD}"/>
          </ac:spMkLst>
        </pc:spChg>
        <pc:spChg chg="del">
          <ac:chgData name="ODL_User 1639903" userId="beaadaaf-4bcd-40b4-ac42-0636097ee0f4" providerId="ADAL" clId="{CD9C2353-0229-40E4-A9FC-9C41538FA32E}" dt="2025-06-17T11:10:54.635" v="44068" actId="478"/>
          <ac:spMkLst>
            <pc:docMk/>
            <pc:sldMk cId="441981376" sldId="398"/>
            <ac:spMk id="390" creationId="{ED7DAA37-0DA3-19DF-2D8B-D52EE0E02E48}"/>
          </ac:spMkLst>
        </pc:spChg>
        <pc:spChg chg="del">
          <ac:chgData name="ODL_User 1639903" userId="beaadaaf-4bcd-40b4-ac42-0636097ee0f4" providerId="ADAL" clId="{CD9C2353-0229-40E4-A9FC-9C41538FA32E}" dt="2025-06-17T11:10:44.017" v="44061" actId="478"/>
          <ac:spMkLst>
            <pc:docMk/>
            <pc:sldMk cId="441981376" sldId="398"/>
            <ac:spMk id="391" creationId="{F68472A0-40A7-8727-EF6C-20FF8E28B264}"/>
          </ac:spMkLst>
        </pc:spChg>
        <pc:spChg chg="del">
          <ac:chgData name="ODL_User 1639903" userId="beaadaaf-4bcd-40b4-ac42-0636097ee0f4" providerId="ADAL" clId="{CD9C2353-0229-40E4-A9FC-9C41538FA32E}" dt="2025-06-17T11:10:54.635" v="44068" actId="478"/>
          <ac:spMkLst>
            <pc:docMk/>
            <pc:sldMk cId="441981376" sldId="398"/>
            <ac:spMk id="392" creationId="{7AF61D4F-EFF2-3C8E-F96D-456FDA17D2EB}"/>
          </ac:spMkLst>
        </pc:spChg>
        <pc:spChg chg="del">
          <ac:chgData name="ODL_User 1639903" userId="beaadaaf-4bcd-40b4-ac42-0636097ee0f4" providerId="ADAL" clId="{CD9C2353-0229-40E4-A9FC-9C41538FA32E}" dt="2025-06-17T11:10:48.997" v="44066" actId="478"/>
          <ac:spMkLst>
            <pc:docMk/>
            <pc:sldMk cId="441981376" sldId="398"/>
            <ac:spMk id="394" creationId="{157BF302-AE9E-4CAB-C299-6BF029DF8A4A}"/>
          </ac:spMkLst>
        </pc:spChg>
        <pc:spChg chg="del">
          <ac:chgData name="ODL_User 1639903" userId="beaadaaf-4bcd-40b4-ac42-0636097ee0f4" providerId="ADAL" clId="{CD9C2353-0229-40E4-A9FC-9C41538FA32E}" dt="2025-06-17T11:10:54.635" v="44068" actId="478"/>
          <ac:spMkLst>
            <pc:docMk/>
            <pc:sldMk cId="441981376" sldId="398"/>
            <ac:spMk id="395" creationId="{66F0439D-CCDF-01EA-B685-F9DAD88CC7B3}"/>
          </ac:spMkLst>
        </pc:spChg>
        <pc:spChg chg="del mod">
          <ac:chgData name="ODL_User 1639903" userId="beaadaaf-4bcd-40b4-ac42-0636097ee0f4" providerId="ADAL" clId="{CD9C2353-0229-40E4-A9FC-9C41538FA32E}" dt="2025-06-17T11:10:45.427" v="44063" actId="478"/>
          <ac:spMkLst>
            <pc:docMk/>
            <pc:sldMk cId="441981376" sldId="398"/>
            <ac:spMk id="397" creationId="{0A66FF13-AD30-1D97-504C-8667774C4D52}"/>
          </ac:spMkLst>
        </pc:spChg>
        <pc:spChg chg="mod">
          <ac:chgData name="ODL_User 1639903" userId="beaadaaf-4bcd-40b4-ac42-0636097ee0f4" providerId="ADAL" clId="{CD9C2353-0229-40E4-A9FC-9C41538FA32E}" dt="2025-06-17T11:10:28.676" v="44059" actId="27803"/>
          <ac:spMkLst>
            <pc:docMk/>
            <pc:sldMk cId="441981376" sldId="398"/>
            <ac:spMk id="398" creationId="{B3D4D712-8C0C-D2F2-0319-DAD695AD7971}"/>
          </ac:spMkLst>
        </pc:spChg>
        <pc:spChg chg="del">
          <ac:chgData name="ODL_User 1639903" userId="beaadaaf-4bcd-40b4-ac42-0636097ee0f4" providerId="ADAL" clId="{CD9C2353-0229-40E4-A9FC-9C41538FA32E}" dt="2025-06-17T11:12:26.503" v="44082" actId="478"/>
          <ac:spMkLst>
            <pc:docMk/>
            <pc:sldMk cId="441981376" sldId="398"/>
            <ac:spMk id="405" creationId="{1BA63A15-6CF3-BCD9-30FC-53B99BC48C91}"/>
          </ac:spMkLst>
        </pc:spChg>
        <pc:spChg chg="del">
          <ac:chgData name="ODL_User 1639903" userId="beaadaaf-4bcd-40b4-ac42-0636097ee0f4" providerId="ADAL" clId="{CD9C2353-0229-40E4-A9FC-9C41538FA32E}" dt="2025-06-17T11:12:26.503" v="44082" actId="478"/>
          <ac:spMkLst>
            <pc:docMk/>
            <pc:sldMk cId="441981376" sldId="398"/>
            <ac:spMk id="407" creationId="{9C30E202-3B6B-33EE-15D6-08C03097165E}"/>
          </ac:spMkLst>
        </pc:spChg>
        <pc:spChg chg="del">
          <ac:chgData name="ODL_User 1639903" userId="beaadaaf-4bcd-40b4-ac42-0636097ee0f4" providerId="ADAL" clId="{CD9C2353-0229-40E4-A9FC-9C41538FA32E}" dt="2025-06-17T11:12:26.503" v="44082" actId="478"/>
          <ac:spMkLst>
            <pc:docMk/>
            <pc:sldMk cId="441981376" sldId="398"/>
            <ac:spMk id="410" creationId="{31850510-4E02-425C-8001-DFED3F7BF70E}"/>
          </ac:spMkLst>
        </pc:spChg>
        <pc:spChg chg="del">
          <ac:chgData name="ODL_User 1639903" userId="beaadaaf-4bcd-40b4-ac42-0636097ee0f4" providerId="ADAL" clId="{CD9C2353-0229-40E4-A9FC-9C41538FA32E}" dt="2025-06-17T11:12:26.503" v="44082" actId="478"/>
          <ac:spMkLst>
            <pc:docMk/>
            <pc:sldMk cId="441981376" sldId="398"/>
            <ac:spMk id="413" creationId="{0F9E0D6A-ED8D-03FB-0D1A-44F6A11ABA32}"/>
          </ac:spMkLst>
        </pc:spChg>
        <pc:spChg chg="del">
          <ac:chgData name="ODL_User 1639903" userId="beaadaaf-4bcd-40b4-ac42-0636097ee0f4" providerId="ADAL" clId="{CD9C2353-0229-40E4-A9FC-9C41538FA32E}" dt="2025-06-17T11:12:26.503" v="44082" actId="478"/>
          <ac:spMkLst>
            <pc:docMk/>
            <pc:sldMk cId="441981376" sldId="398"/>
            <ac:spMk id="414" creationId="{9697051E-3313-C037-67D0-00A621E51707}"/>
          </ac:spMkLst>
        </pc:spChg>
        <pc:spChg chg="del">
          <ac:chgData name="ODL_User 1639903" userId="beaadaaf-4bcd-40b4-ac42-0636097ee0f4" providerId="ADAL" clId="{CD9C2353-0229-40E4-A9FC-9C41538FA32E}" dt="2025-06-17T11:11:41.750" v="44081" actId="478"/>
          <ac:spMkLst>
            <pc:docMk/>
            <pc:sldMk cId="441981376" sldId="398"/>
            <ac:spMk id="415" creationId="{F31B2266-E87C-978B-46D9-03B29DCB3807}"/>
          </ac:spMkLst>
        </pc:spChg>
        <pc:spChg chg="mod">
          <ac:chgData name="ODL_User 1639903" userId="beaadaaf-4bcd-40b4-ac42-0636097ee0f4" providerId="ADAL" clId="{CD9C2353-0229-40E4-A9FC-9C41538FA32E}" dt="2025-06-17T11:10:28.676" v="44059" actId="27803"/>
          <ac:spMkLst>
            <pc:docMk/>
            <pc:sldMk cId="441981376" sldId="398"/>
            <ac:spMk id="416" creationId="{6A287E05-63F8-FDC0-084F-2DD3119E7246}"/>
          </ac:spMkLst>
        </pc:spChg>
        <pc:spChg chg="del">
          <ac:chgData name="ODL_User 1639903" userId="beaadaaf-4bcd-40b4-ac42-0636097ee0f4" providerId="ADAL" clId="{CD9C2353-0229-40E4-A9FC-9C41538FA32E}" dt="2025-06-17T11:12:26.503" v="44082" actId="478"/>
          <ac:spMkLst>
            <pc:docMk/>
            <pc:sldMk cId="441981376" sldId="398"/>
            <ac:spMk id="421" creationId="{2BAE0C0B-0653-28B8-053A-8403A0D05D5B}"/>
          </ac:spMkLst>
        </pc:spChg>
        <pc:spChg chg="del">
          <ac:chgData name="ODL_User 1639903" userId="beaadaaf-4bcd-40b4-ac42-0636097ee0f4" providerId="ADAL" clId="{CD9C2353-0229-40E4-A9FC-9C41538FA32E}" dt="2025-06-17T11:12:26.503" v="44082" actId="478"/>
          <ac:spMkLst>
            <pc:docMk/>
            <pc:sldMk cId="441981376" sldId="398"/>
            <ac:spMk id="423" creationId="{43F5D465-0F67-2357-0216-962B6CC262ED}"/>
          </ac:spMkLst>
        </pc:spChg>
        <pc:spChg chg="del">
          <ac:chgData name="ODL_User 1639903" userId="beaadaaf-4bcd-40b4-ac42-0636097ee0f4" providerId="ADAL" clId="{CD9C2353-0229-40E4-A9FC-9C41538FA32E}" dt="2025-06-17T11:12:26.503" v="44082" actId="478"/>
          <ac:spMkLst>
            <pc:docMk/>
            <pc:sldMk cId="441981376" sldId="398"/>
            <ac:spMk id="428" creationId="{D9CB1E59-9F84-EC76-629F-CCC1132C88D5}"/>
          </ac:spMkLst>
        </pc:spChg>
        <pc:spChg chg="del">
          <ac:chgData name="ODL_User 1639903" userId="beaadaaf-4bcd-40b4-ac42-0636097ee0f4" providerId="ADAL" clId="{CD9C2353-0229-40E4-A9FC-9C41538FA32E}" dt="2025-06-17T11:12:26.503" v="44082" actId="478"/>
          <ac:spMkLst>
            <pc:docMk/>
            <pc:sldMk cId="441981376" sldId="398"/>
            <ac:spMk id="430" creationId="{2E0BB442-ADE2-3C36-CAB0-6A8A7641A6CE}"/>
          </ac:spMkLst>
        </pc:spChg>
        <pc:spChg chg="del mod">
          <ac:chgData name="ODL_User 1639903" userId="beaadaaf-4bcd-40b4-ac42-0636097ee0f4" providerId="ADAL" clId="{CD9C2353-0229-40E4-A9FC-9C41538FA32E}" dt="2025-06-17T11:12:26.503" v="44082" actId="478"/>
          <ac:spMkLst>
            <pc:docMk/>
            <pc:sldMk cId="441981376" sldId="398"/>
            <ac:spMk id="431" creationId="{B2A6AFBE-3E0C-A527-C596-131726268D1B}"/>
          </ac:spMkLst>
        </pc:spChg>
        <pc:spChg chg="mod">
          <ac:chgData name="ODL_User 1639903" userId="beaadaaf-4bcd-40b4-ac42-0636097ee0f4" providerId="ADAL" clId="{CD9C2353-0229-40E4-A9FC-9C41538FA32E}" dt="2025-06-17T11:10:28.676" v="44059" actId="27803"/>
          <ac:spMkLst>
            <pc:docMk/>
            <pc:sldMk cId="441981376" sldId="398"/>
            <ac:spMk id="442" creationId="{0C097160-90AE-1D2F-95B0-35930661C7D3}"/>
          </ac:spMkLst>
        </pc:spChg>
        <pc:spChg chg="add mod">
          <ac:chgData name="ODL_User 1639903" userId="beaadaaf-4bcd-40b4-ac42-0636097ee0f4" providerId="ADAL" clId="{CD9C2353-0229-40E4-A9FC-9C41538FA32E}" dt="2025-06-17T11:11:03.923" v="44071" actId="571"/>
          <ac:spMkLst>
            <pc:docMk/>
            <pc:sldMk cId="441981376" sldId="398"/>
            <ac:spMk id="443" creationId="{29336EF5-0C9F-00ED-451F-0988CA19004F}"/>
          </ac:spMkLst>
        </pc:spChg>
        <pc:spChg chg="add mod">
          <ac:chgData name="ODL_User 1639903" userId="beaadaaf-4bcd-40b4-ac42-0636097ee0f4" providerId="ADAL" clId="{CD9C2353-0229-40E4-A9FC-9C41538FA32E}" dt="2025-06-17T11:11:03.923" v="44071" actId="571"/>
          <ac:spMkLst>
            <pc:docMk/>
            <pc:sldMk cId="441981376" sldId="398"/>
            <ac:spMk id="444" creationId="{BB8FB4D4-699A-945E-C55C-AE62C93EA276}"/>
          </ac:spMkLst>
        </pc:spChg>
        <pc:spChg chg="add mod">
          <ac:chgData name="ODL_User 1639903" userId="beaadaaf-4bcd-40b4-ac42-0636097ee0f4" providerId="ADAL" clId="{CD9C2353-0229-40E4-A9FC-9C41538FA32E}" dt="2025-06-17T11:11:03.923" v="44071" actId="571"/>
          <ac:spMkLst>
            <pc:docMk/>
            <pc:sldMk cId="441981376" sldId="398"/>
            <ac:spMk id="445" creationId="{508D558E-E70D-E042-7F0C-F21B260007FC}"/>
          </ac:spMkLst>
        </pc:spChg>
        <pc:spChg chg="add mod ord">
          <ac:chgData name="ODL_User 1639903" userId="beaadaaf-4bcd-40b4-ac42-0636097ee0f4" providerId="ADAL" clId="{CD9C2353-0229-40E4-A9FC-9C41538FA32E}" dt="2025-06-17T11:18:58.802" v="44607" actId="167"/>
          <ac:spMkLst>
            <pc:docMk/>
            <pc:sldMk cId="441981376" sldId="398"/>
            <ac:spMk id="447" creationId="{DE109700-3CB8-FC15-59A5-6B64539B721F}"/>
          </ac:spMkLst>
        </pc:spChg>
        <pc:spChg chg="mod">
          <ac:chgData name="ODL_User 1639903" userId="beaadaaf-4bcd-40b4-ac42-0636097ee0f4" providerId="ADAL" clId="{CD9C2353-0229-40E4-A9FC-9C41538FA32E}" dt="2025-06-17T11:21:39.097" v="44624"/>
          <ac:spMkLst>
            <pc:docMk/>
            <pc:sldMk cId="441981376" sldId="398"/>
            <ac:spMk id="449" creationId="{869B82BD-DE9E-3981-C72E-0F972A3405B4}"/>
          </ac:spMkLst>
        </pc:spChg>
        <pc:spChg chg="mod">
          <ac:chgData name="ODL_User 1639903" userId="beaadaaf-4bcd-40b4-ac42-0636097ee0f4" providerId="ADAL" clId="{CD9C2353-0229-40E4-A9FC-9C41538FA32E}" dt="2025-06-17T11:21:39.097" v="44624"/>
          <ac:spMkLst>
            <pc:docMk/>
            <pc:sldMk cId="441981376" sldId="398"/>
            <ac:spMk id="450" creationId="{E963E00C-9296-AA2A-E69D-496445BBC059}"/>
          </ac:spMkLst>
        </pc:spChg>
        <pc:spChg chg="mod">
          <ac:chgData name="ODL_User 1639903" userId="beaadaaf-4bcd-40b4-ac42-0636097ee0f4" providerId="ADAL" clId="{CD9C2353-0229-40E4-A9FC-9C41538FA32E}" dt="2025-06-17T11:21:39.097" v="44624"/>
          <ac:spMkLst>
            <pc:docMk/>
            <pc:sldMk cId="441981376" sldId="398"/>
            <ac:spMk id="451" creationId="{254AD35D-33EE-67D3-4EC6-A4574AFF4123}"/>
          </ac:spMkLst>
        </pc:spChg>
        <pc:spChg chg="mod">
          <ac:chgData name="ODL_User 1639903" userId="beaadaaf-4bcd-40b4-ac42-0636097ee0f4" providerId="ADAL" clId="{CD9C2353-0229-40E4-A9FC-9C41538FA32E}" dt="2025-06-17T11:21:39.097" v="44624"/>
          <ac:spMkLst>
            <pc:docMk/>
            <pc:sldMk cId="441981376" sldId="398"/>
            <ac:spMk id="452" creationId="{C68A826A-8051-8686-5A87-0515925FACD2}"/>
          </ac:spMkLst>
        </pc:spChg>
        <pc:spChg chg="mod">
          <ac:chgData name="ODL_User 1639903" userId="beaadaaf-4bcd-40b4-ac42-0636097ee0f4" providerId="ADAL" clId="{CD9C2353-0229-40E4-A9FC-9C41538FA32E}" dt="2025-06-17T11:21:39.097" v="44624"/>
          <ac:spMkLst>
            <pc:docMk/>
            <pc:sldMk cId="441981376" sldId="398"/>
            <ac:spMk id="453" creationId="{00B57D67-08EB-9889-57D8-C64CD35E58F0}"/>
          </ac:spMkLst>
        </pc:spChg>
        <pc:spChg chg="mod">
          <ac:chgData name="ODL_User 1639903" userId="beaadaaf-4bcd-40b4-ac42-0636097ee0f4" providerId="ADAL" clId="{CD9C2353-0229-40E4-A9FC-9C41538FA32E}" dt="2025-06-17T11:21:39.097" v="44624"/>
          <ac:spMkLst>
            <pc:docMk/>
            <pc:sldMk cId="441981376" sldId="398"/>
            <ac:spMk id="454" creationId="{BA14CECC-2D13-1D92-66E3-F603ACF51DA0}"/>
          </ac:spMkLst>
        </pc:spChg>
        <pc:spChg chg="add mod">
          <ac:chgData name="ODL_User 1639903" userId="beaadaaf-4bcd-40b4-ac42-0636097ee0f4" providerId="ADAL" clId="{CD9C2353-0229-40E4-A9FC-9C41538FA32E}" dt="2025-06-17T11:24:18.677" v="44861" actId="1037"/>
          <ac:spMkLst>
            <pc:docMk/>
            <pc:sldMk cId="441981376" sldId="398"/>
            <ac:spMk id="456" creationId="{DCF55C7E-A772-6710-A66F-744CFFA5CD6E}"/>
          </ac:spMkLst>
        </pc:spChg>
        <pc:spChg chg="mod">
          <ac:chgData name="ODL_User 1639903" userId="beaadaaf-4bcd-40b4-ac42-0636097ee0f4" providerId="ADAL" clId="{CD9C2353-0229-40E4-A9FC-9C41538FA32E}" dt="2025-06-17T11:24:52.266" v="44868"/>
          <ac:spMkLst>
            <pc:docMk/>
            <pc:sldMk cId="441981376" sldId="398"/>
            <ac:spMk id="460" creationId="{4CE1D054-82F1-433B-222D-CF58CA8EF293}"/>
          </ac:spMkLst>
        </pc:spChg>
        <pc:spChg chg="mod">
          <ac:chgData name="ODL_User 1639903" userId="beaadaaf-4bcd-40b4-ac42-0636097ee0f4" providerId="ADAL" clId="{CD9C2353-0229-40E4-A9FC-9C41538FA32E}" dt="2025-06-17T11:24:52.266" v="44868"/>
          <ac:spMkLst>
            <pc:docMk/>
            <pc:sldMk cId="441981376" sldId="398"/>
            <ac:spMk id="461" creationId="{C0FC5874-C0C5-0882-F78D-76078C2CBC32}"/>
          </ac:spMkLst>
        </pc:spChg>
        <pc:spChg chg="mod">
          <ac:chgData name="ODL_User 1639903" userId="beaadaaf-4bcd-40b4-ac42-0636097ee0f4" providerId="ADAL" clId="{CD9C2353-0229-40E4-A9FC-9C41538FA32E}" dt="2025-06-17T11:24:52.266" v="44868"/>
          <ac:spMkLst>
            <pc:docMk/>
            <pc:sldMk cId="441981376" sldId="398"/>
            <ac:spMk id="462" creationId="{60A25430-EDDD-F93E-FA3D-1589EEF07D76}"/>
          </ac:spMkLst>
        </pc:spChg>
        <pc:spChg chg="mod">
          <ac:chgData name="ODL_User 1639903" userId="beaadaaf-4bcd-40b4-ac42-0636097ee0f4" providerId="ADAL" clId="{CD9C2353-0229-40E4-A9FC-9C41538FA32E}" dt="2025-06-17T11:24:52.266" v="44868"/>
          <ac:spMkLst>
            <pc:docMk/>
            <pc:sldMk cId="441981376" sldId="398"/>
            <ac:spMk id="464" creationId="{E76390C3-23B7-3FE3-EC83-23D920FECE29}"/>
          </ac:spMkLst>
        </pc:spChg>
        <pc:spChg chg="mod">
          <ac:chgData name="ODL_User 1639903" userId="beaadaaf-4bcd-40b4-ac42-0636097ee0f4" providerId="ADAL" clId="{CD9C2353-0229-40E4-A9FC-9C41538FA32E}" dt="2025-06-17T11:24:52.266" v="44868"/>
          <ac:spMkLst>
            <pc:docMk/>
            <pc:sldMk cId="441981376" sldId="398"/>
            <ac:spMk id="465" creationId="{67581DE4-D5DE-6093-8E2C-91AFA18514B9}"/>
          </ac:spMkLst>
        </pc:spChg>
        <pc:spChg chg="mod">
          <ac:chgData name="ODL_User 1639903" userId="beaadaaf-4bcd-40b4-ac42-0636097ee0f4" providerId="ADAL" clId="{CD9C2353-0229-40E4-A9FC-9C41538FA32E}" dt="2025-06-17T11:24:52.266" v="44868"/>
          <ac:spMkLst>
            <pc:docMk/>
            <pc:sldMk cId="441981376" sldId="398"/>
            <ac:spMk id="467" creationId="{F8851922-99D8-2817-F5D9-C68E85CA2CDE}"/>
          </ac:spMkLst>
        </pc:spChg>
        <pc:spChg chg="mod">
          <ac:chgData name="ODL_User 1639903" userId="beaadaaf-4bcd-40b4-ac42-0636097ee0f4" providerId="ADAL" clId="{CD9C2353-0229-40E4-A9FC-9C41538FA32E}" dt="2025-06-17T11:24:52.266" v="44868"/>
          <ac:spMkLst>
            <pc:docMk/>
            <pc:sldMk cId="441981376" sldId="398"/>
            <ac:spMk id="468" creationId="{2918E44F-A148-93AA-0A43-C005FD8E2B23}"/>
          </ac:spMkLst>
        </pc:spChg>
        <pc:spChg chg="mod">
          <ac:chgData name="ODL_User 1639903" userId="beaadaaf-4bcd-40b4-ac42-0636097ee0f4" providerId="ADAL" clId="{CD9C2353-0229-40E4-A9FC-9C41538FA32E}" dt="2025-06-17T11:24:52.266" v="44868"/>
          <ac:spMkLst>
            <pc:docMk/>
            <pc:sldMk cId="441981376" sldId="398"/>
            <ac:spMk id="470" creationId="{3FD54761-3CAE-4029-E008-4FA838B6A657}"/>
          </ac:spMkLst>
        </pc:spChg>
        <pc:grpChg chg="add mod">
          <ac:chgData name="ODL_User 1639903" userId="beaadaaf-4bcd-40b4-ac42-0636097ee0f4" providerId="ADAL" clId="{CD9C2353-0229-40E4-A9FC-9C41538FA32E}" dt="2025-06-17T07:27:29.586" v="43411"/>
          <ac:grpSpMkLst>
            <pc:docMk/>
            <pc:sldMk cId="441981376" sldId="398"/>
            <ac:grpSpMk id="5" creationId="{62153EE7-78C9-5725-6F98-6CBA38BA811F}"/>
          </ac:grpSpMkLst>
        </pc:grpChg>
        <pc:grpChg chg="del">
          <ac:chgData name="ODL_User 1639903" userId="beaadaaf-4bcd-40b4-ac42-0636097ee0f4" providerId="ADAL" clId="{CD9C2353-0229-40E4-A9FC-9C41538FA32E}" dt="2025-06-17T07:27:42.213" v="43412" actId="478"/>
          <ac:grpSpMkLst>
            <pc:docMk/>
            <pc:sldMk cId="441981376" sldId="398"/>
            <ac:grpSpMk id="14" creationId="{2BE39906-E37F-74C8-E5B5-3415401D79E7}"/>
          </ac:grpSpMkLst>
        </pc:grpChg>
        <pc:grpChg chg="del">
          <ac:chgData name="ODL_User 1639903" userId="beaadaaf-4bcd-40b4-ac42-0636097ee0f4" providerId="ADAL" clId="{CD9C2353-0229-40E4-A9FC-9C41538FA32E}" dt="2025-06-17T07:27:23.013" v="43410" actId="478"/>
          <ac:grpSpMkLst>
            <pc:docMk/>
            <pc:sldMk cId="441981376" sldId="398"/>
            <ac:grpSpMk id="24" creationId="{4DF2B98E-81E3-F1FD-3BF5-11670C0CC6C8}"/>
          </ac:grpSpMkLst>
        </pc:grpChg>
        <pc:grpChg chg="del">
          <ac:chgData name="ODL_User 1639903" userId="beaadaaf-4bcd-40b4-ac42-0636097ee0f4" providerId="ADAL" clId="{CD9C2353-0229-40E4-A9FC-9C41538FA32E}" dt="2025-06-17T07:27:09.818" v="43406" actId="478"/>
          <ac:grpSpMkLst>
            <pc:docMk/>
            <pc:sldMk cId="441981376" sldId="398"/>
            <ac:grpSpMk id="48" creationId="{3A0FF8A4-AF27-913C-47FC-2FCD7CC288AB}"/>
          </ac:grpSpMkLst>
        </pc:grpChg>
        <pc:grpChg chg="del">
          <ac:chgData name="ODL_User 1639903" userId="beaadaaf-4bcd-40b4-ac42-0636097ee0f4" providerId="ADAL" clId="{CD9C2353-0229-40E4-A9FC-9C41538FA32E}" dt="2025-06-17T07:27:11.009" v="43407" actId="478"/>
          <ac:grpSpMkLst>
            <pc:docMk/>
            <pc:sldMk cId="441981376" sldId="398"/>
            <ac:grpSpMk id="49" creationId="{7F1B10E2-8051-3E66-BBF4-A943A1FC9F34}"/>
          </ac:grpSpMkLst>
        </pc:grpChg>
        <pc:grpChg chg="mod">
          <ac:chgData name="ODL_User 1639903" userId="beaadaaf-4bcd-40b4-ac42-0636097ee0f4" providerId="ADAL" clId="{CD9C2353-0229-40E4-A9FC-9C41538FA32E}" dt="2025-06-17T11:04:38.297" v="43787" actId="1035"/>
          <ac:grpSpMkLst>
            <pc:docMk/>
            <pc:sldMk cId="441981376" sldId="398"/>
            <ac:grpSpMk id="53" creationId="{FDE54690-8172-BFC7-9CFC-2872D352C31C}"/>
          </ac:grpSpMkLst>
        </pc:grpChg>
        <pc:grpChg chg="del">
          <ac:chgData name="ODL_User 1639903" userId="beaadaaf-4bcd-40b4-ac42-0636097ee0f4" providerId="ADAL" clId="{CD9C2353-0229-40E4-A9FC-9C41538FA32E}" dt="2025-06-17T11:04:31.259" v="43758" actId="478"/>
          <ac:grpSpMkLst>
            <pc:docMk/>
            <pc:sldMk cId="441981376" sldId="398"/>
            <ac:grpSpMk id="92" creationId="{BB222366-F687-EEF1-0E15-068350BC1A87}"/>
          </ac:grpSpMkLst>
        </pc:grpChg>
        <pc:grpChg chg="del">
          <ac:chgData name="ODL_User 1639903" userId="beaadaaf-4bcd-40b4-ac42-0636097ee0f4" providerId="ADAL" clId="{CD9C2353-0229-40E4-A9FC-9C41538FA32E}" dt="2025-06-17T11:07:31.664" v="43837" actId="478"/>
          <ac:grpSpMkLst>
            <pc:docMk/>
            <pc:sldMk cId="441981376" sldId="398"/>
            <ac:grpSpMk id="298" creationId="{67C038D9-15C5-6121-8C72-A8096764235A}"/>
          </ac:grpSpMkLst>
        </pc:grpChg>
        <pc:grpChg chg="del">
          <ac:chgData name="ODL_User 1639903" userId="beaadaaf-4bcd-40b4-ac42-0636097ee0f4" providerId="ADAL" clId="{CD9C2353-0229-40E4-A9FC-9C41538FA32E}" dt="2025-06-17T11:07:21.306" v="43834" actId="478"/>
          <ac:grpSpMkLst>
            <pc:docMk/>
            <pc:sldMk cId="441981376" sldId="398"/>
            <ac:grpSpMk id="299" creationId="{49535872-DD4E-6EDA-572D-506E404260A6}"/>
          </ac:grpSpMkLst>
        </pc:grpChg>
        <pc:grpChg chg="mod topLvl">
          <ac:chgData name="ODL_User 1639903" userId="beaadaaf-4bcd-40b4-ac42-0636097ee0f4" providerId="ADAL" clId="{CD9C2353-0229-40E4-A9FC-9C41538FA32E}" dt="2025-06-17T11:09:48.193" v="44053" actId="14100"/>
          <ac:grpSpMkLst>
            <pc:docMk/>
            <pc:sldMk cId="441981376" sldId="398"/>
            <ac:grpSpMk id="300" creationId="{94272DB8-D69D-563D-5244-0E149A366DB4}"/>
          </ac:grpSpMkLst>
        </pc:grpChg>
        <pc:grpChg chg="mod ord">
          <ac:chgData name="ODL_User 1639903" userId="beaadaaf-4bcd-40b4-ac42-0636097ee0f4" providerId="ADAL" clId="{CD9C2353-0229-40E4-A9FC-9C41538FA32E}" dt="2025-06-17T11:14:22.453" v="44155" actId="164"/>
          <ac:grpSpMkLst>
            <pc:docMk/>
            <pc:sldMk cId="441981376" sldId="398"/>
            <ac:grpSpMk id="400" creationId="{F77BA7BC-241F-A439-CB4D-1141A2E62036}"/>
          </ac:grpSpMkLst>
        </pc:grpChg>
        <pc:grpChg chg="add mod">
          <ac:chgData name="ODL_User 1639903" userId="beaadaaf-4bcd-40b4-ac42-0636097ee0f4" providerId="ADAL" clId="{CD9C2353-0229-40E4-A9FC-9C41538FA32E}" dt="2025-06-17T11:14:22.453" v="44155" actId="164"/>
          <ac:grpSpMkLst>
            <pc:docMk/>
            <pc:sldMk cId="441981376" sldId="398"/>
            <ac:grpSpMk id="446" creationId="{54A117A2-5424-D3CF-F467-BF5DDC4A8411}"/>
          </ac:grpSpMkLst>
        </pc:grpChg>
        <pc:grpChg chg="add mod">
          <ac:chgData name="ODL_User 1639903" userId="beaadaaf-4bcd-40b4-ac42-0636097ee0f4" providerId="ADAL" clId="{CD9C2353-0229-40E4-A9FC-9C41538FA32E}" dt="2025-06-17T11:21:41.053" v="44655" actId="1036"/>
          <ac:grpSpMkLst>
            <pc:docMk/>
            <pc:sldMk cId="441981376" sldId="398"/>
            <ac:grpSpMk id="448" creationId="{5AE24B15-E51E-6191-AAFB-D545A36DB3C6}"/>
          </ac:grpSpMkLst>
        </pc:grpChg>
        <pc:grpChg chg="add mod">
          <ac:chgData name="ODL_User 1639903" userId="beaadaaf-4bcd-40b4-ac42-0636097ee0f4" providerId="ADAL" clId="{CD9C2353-0229-40E4-A9FC-9C41538FA32E}" dt="2025-06-17T11:24:57.358" v="44975" actId="1038"/>
          <ac:grpSpMkLst>
            <pc:docMk/>
            <pc:sldMk cId="441981376" sldId="398"/>
            <ac:grpSpMk id="457" creationId="{80CEAD5E-48CD-662D-D02E-89FA8765F7EB}"/>
          </ac:grpSpMkLst>
        </pc:grpChg>
        <pc:picChg chg="mod">
          <ac:chgData name="ODL_User 1639903" userId="beaadaaf-4bcd-40b4-ac42-0636097ee0f4" providerId="ADAL" clId="{CD9C2353-0229-40E4-A9FC-9C41538FA32E}" dt="2025-06-17T07:28:16.768" v="43420" actId="1076"/>
          <ac:picMkLst>
            <pc:docMk/>
            <pc:sldMk cId="441981376" sldId="398"/>
            <ac:picMk id="13" creationId="{F9166793-8093-952E-4ACE-9A1FB9D380E0}"/>
          </ac:picMkLst>
        </pc:picChg>
        <pc:picChg chg="del">
          <ac:chgData name="ODL_User 1639903" userId="beaadaaf-4bcd-40b4-ac42-0636097ee0f4" providerId="ADAL" clId="{CD9C2353-0229-40E4-A9FC-9C41538FA32E}" dt="2025-06-17T11:07:29.794" v="43836" actId="478"/>
          <ac:picMkLst>
            <pc:docMk/>
            <pc:sldMk cId="441981376" sldId="398"/>
            <ac:picMk id="301" creationId="{6086F7E1-06B3-2519-0717-B3D9AD187E1F}"/>
          </ac:picMkLst>
        </pc:picChg>
        <pc:picChg chg="del topLvl">
          <ac:chgData name="ODL_User 1639903" userId="beaadaaf-4bcd-40b4-ac42-0636097ee0f4" providerId="ADAL" clId="{CD9C2353-0229-40E4-A9FC-9C41538FA32E}" dt="2025-06-17T11:07:31.664" v="43837" actId="478"/>
          <ac:picMkLst>
            <pc:docMk/>
            <pc:sldMk cId="441981376" sldId="398"/>
            <ac:picMk id="302" creationId="{A32AF472-C331-0DBE-8350-235D4A9E0F04}"/>
          </ac:picMkLst>
        </pc:picChg>
        <pc:picChg chg="add del mod">
          <ac:chgData name="ODL_User 1639903" userId="beaadaaf-4bcd-40b4-ac42-0636097ee0f4" providerId="ADAL" clId="{CD9C2353-0229-40E4-A9FC-9C41538FA32E}" dt="2025-06-17T11:10:11.874" v="44055" actId="478"/>
          <ac:picMkLst>
            <pc:docMk/>
            <pc:sldMk cId="441981376" sldId="398"/>
            <ac:picMk id="349" creationId="{67DA8AB4-C756-2698-0DFD-7C9FC672664C}"/>
          </ac:picMkLst>
        </pc:picChg>
        <pc:picChg chg="add mod">
          <ac:chgData name="ODL_User 1639903" userId="beaadaaf-4bcd-40b4-ac42-0636097ee0f4" providerId="ADAL" clId="{CD9C2353-0229-40E4-A9FC-9C41538FA32E}" dt="2025-06-17T11:10:24.936" v="44058" actId="1076"/>
          <ac:picMkLst>
            <pc:docMk/>
            <pc:sldMk cId="441981376" sldId="398"/>
            <ac:picMk id="351" creationId="{CCEDF3E5-8685-B3B5-C9F7-AF46A02FD387}"/>
          </ac:picMkLst>
        </pc:picChg>
        <pc:picChg chg="add mod">
          <ac:chgData name="ODL_User 1639903" userId="beaadaaf-4bcd-40b4-ac42-0636097ee0f4" providerId="ADAL" clId="{CD9C2353-0229-40E4-A9FC-9C41538FA32E}" dt="2025-06-17T11:24:09.503" v="44738" actId="1036"/>
          <ac:picMkLst>
            <pc:docMk/>
            <pc:sldMk cId="441981376" sldId="398"/>
            <ac:picMk id="455" creationId="{698B385C-76A1-575F-E411-B889B3249C2A}"/>
          </ac:picMkLst>
        </pc:picChg>
        <pc:picChg chg="mod">
          <ac:chgData name="ODL_User 1639903" userId="beaadaaf-4bcd-40b4-ac42-0636097ee0f4" providerId="ADAL" clId="{CD9C2353-0229-40E4-A9FC-9C41538FA32E}" dt="2025-06-17T11:24:52.266" v="44868"/>
          <ac:picMkLst>
            <pc:docMk/>
            <pc:sldMk cId="441981376" sldId="398"/>
            <ac:picMk id="469" creationId="{199FD207-2F56-254D-76DE-A764DCE2915A}"/>
          </ac:picMkLst>
        </pc:picChg>
        <pc:cxnChg chg="mod">
          <ac:chgData name="ODL_User 1639903" userId="beaadaaf-4bcd-40b4-ac42-0636097ee0f4" providerId="ADAL" clId="{CD9C2353-0229-40E4-A9FC-9C41538FA32E}" dt="2025-06-17T11:04:38.297" v="43787" actId="1035"/>
          <ac:cxnSpMkLst>
            <pc:docMk/>
            <pc:sldMk cId="441981376" sldId="398"/>
            <ac:cxnSpMk id="84" creationId="{59FDCE30-7510-B5AB-78D1-FF2D15888CA9}"/>
          </ac:cxnSpMkLst>
        </pc:cxnChg>
        <pc:cxnChg chg="del">
          <ac:chgData name="ODL_User 1639903" userId="beaadaaf-4bcd-40b4-ac42-0636097ee0f4" providerId="ADAL" clId="{CD9C2353-0229-40E4-A9FC-9C41538FA32E}" dt="2025-06-17T11:04:31.259" v="43758" actId="478"/>
          <ac:cxnSpMkLst>
            <pc:docMk/>
            <pc:sldMk cId="441981376" sldId="398"/>
            <ac:cxnSpMk id="91" creationId="{EB9E41DC-9F98-3573-3A84-11DE1F964106}"/>
          </ac:cxnSpMkLst>
        </pc:cxnChg>
        <pc:cxnChg chg="del">
          <ac:chgData name="ODL_User 1639903" userId="beaadaaf-4bcd-40b4-ac42-0636097ee0f4" providerId="ADAL" clId="{CD9C2353-0229-40E4-A9FC-9C41538FA32E}" dt="2025-06-17T07:27:45.255" v="43415" actId="478"/>
          <ac:cxnSpMkLst>
            <pc:docMk/>
            <pc:sldMk cId="441981376" sldId="398"/>
            <ac:cxnSpMk id="108" creationId="{774D3B29-27A9-8E93-8EC0-E8B05B0A390F}"/>
          </ac:cxnSpMkLst>
        </pc:cxnChg>
      </pc:sldChg>
      <pc:sldChg chg="addSp delSp modSp add mod">
        <pc:chgData name="ODL_User 1639903" userId="beaadaaf-4bcd-40b4-ac42-0636097ee0f4" providerId="ADAL" clId="{CD9C2353-0229-40E4-A9FC-9C41538FA32E}" dt="2025-06-17T11:24:33.602" v="44867" actId="1036"/>
        <pc:sldMkLst>
          <pc:docMk/>
          <pc:sldMk cId="4027910775" sldId="399"/>
        </pc:sldMkLst>
        <pc:spChg chg="mod">
          <ac:chgData name="ODL_User 1639903" userId="beaadaaf-4bcd-40b4-ac42-0636097ee0f4" providerId="ADAL" clId="{CD9C2353-0229-40E4-A9FC-9C41538FA32E}" dt="2025-06-17T11:16:15.589" v="44180" actId="1076"/>
          <ac:spMkLst>
            <pc:docMk/>
            <pc:sldMk cId="4027910775" sldId="399"/>
            <ac:spMk id="2" creationId="{0FEA5026-C9EE-7F95-2ADA-5B553F70AF1A}"/>
          </ac:spMkLst>
        </pc:spChg>
        <pc:spChg chg="mod">
          <ac:chgData name="ODL_User 1639903" userId="beaadaaf-4bcd-40b4-ac42-0636097ee0f4" providerId="ADAL" clId="{CD9C2353-0229-40E4-A9FC-9C41538FA32E}" dt="2025-06-17T11:15:28.478" v="44177" actId="20577"/>
          <ac:spMkLst>
            <pc:docMk/>
            <pc:sldMk cId="4027910775" sldId="399"/>
            <ac:spMk id="4" creationId="{11C92231-B24E-BABA-9EF9-1B0928311568}"/>
          </ac:spMkLst>
        </pc:spChg>
        <pc:spChg chg="mod">
          <ac:chgData name="ODL_User 1639903" userId="beaadaaf-4bcd-40b4-ac42-0636097ee0f4" providerId="ADAL" clId="{CD9C2353-0229-40E4-A9FC-9C41538FA32E}" dt="2025-06-17T11:23:53.035" v="44668" actId="207"/>
          <ac:spMkLst>
            <pc:docMk/>
            <pc:sldMk cId="4027910775" sldId="399"/>
            <ac:spMk id="6" creationId="{50E289D7-054F-0F57-E1E9-DB60D1C6BF02}"/>
          </ac:spMkLst>
        </pc:spChg>
        <pc:spChg chg="mod">
          <ac:chgData name="ODL_User 1639903" userId="beaadaaf-4bcd-40b4-ac42-0636097ee0f4" providerId="ADAL" clId="{CD9C2353-0229-40E4-A9FC-9C41538FA32E}" dt="2025-06-17T11:17:45.859" v="44464" actId="208"/>
          <ac:spMkLst>
            <pc:docMk/>
            <pc:sldMk cId="4027910775" sldId="399"/>
            <ac:spMk id="7" creationId="{E4F2E335-94C4-5E3D-A46F-9CDEF0AFE270}"/>
          </ac:spMkLst>
        </pc:spChg>
        <pc:spChg chg="mod">
          <ac:chgData name="ODL_User 1639903" userId="beaadaaf-4bcd-40b4-ac42-0636097ee0f4" providerId="ADAL" clId="{CD9C2353-0229-40E4-A9FC-9C41538FA32E}" dt="2025-06-17T11:17:40.898" v="44462" actId="208"/>
          <ac:spMkLst>
            <pc:docMk/>
            <pc:sldMk cId="4027910775" sldId="399"/>
            <ac:spMk id="8" creationId="{00FCD2FA-DE55-7923-A61B-1E854BA83586}"/>
          </ac:spMkLst>
        </pc:spChg>
        <pc:spChg chg="mod">
          <ac:chgData name="ODL_User 1639903" userId="beaadaaf-4bcd-40b4-ac42-0636097ee0f4" providerId="ADAL" clId="{CD9C2353-0229-40E4-A9FC-9C41538FA32E}" dt="2025-06-17T11:17:02.143" v="44391" actId="20577"/>
          <ac:spMkLst>
            <pc:docMk/>
            <pc:sldMk cId="4027910775" sldId="399"/>
            <ac:spMk id="10" creationId="{139144A6-9983-2446-698E-F25249CE68AE}"/>
          </ac:spMkLst>
        </pc:spChg>
        <pc:spChg chg="mod">
          <ac:chgData name="ODL_User 1639903" userId="beaadaaf-4bcd-40b4-ac42-0636097ee0f4" providerId="ADAL" clId="{CD9C2353-0229-40E4-A9FC-9C41538FA32E}" dt="2025-06-17T11:17:40.898" v="44462" actId="208"/>
          <ac:spMkLst>
            <pc:docMk/>
            <pc:sldMk cId="4027910775" sldId="399"/>
            <ac:spMk id="11" creationId="{8CA190A3-A60A-5029-D4B1-7C4E607EA771}"/>
          </ac:spMkLst>
        </pc:spChg>
        <pc:spChg chg="add mod">
          <ac:chgData name="ODL_User 1639903" userId="beaadaaf-4bcd-40b4-ac42-0636097ee0f4" providerId="ADAL" clId="{CD9C2353-0229-40E4-A9FC-9C41538FA32E}" dt="2025-06-17T11:20:52.451" v="44610" actId="164"/>
          <ac:spMkLst>
            <pc:docMk/>
            <pc:sldMk cId="4027910775" sldId="399"/>
            <ac:spMk id="12" creationId="{AA939599-825A-D085-CCCA-7390985FF8A6}"/>
          </ac:spMkLst>
        </pc:spChg>
        <pc:spChg chg="add mod">
          <ac:chgData name="ODL_User 1639903" userId="beaadaaf-4bcd-40b4-ac42-0636097ee0f4" providerId="ADAL" clId="{CD9C2353-0229-40E4-A9FC-9C41538FA32E}" dt="2025-06-17T11:20:52.451" v="44610" actId="164"/>
          <ac:spMkLst>
            <pc:docMk/>
            <pc:sldMk cId="4027910775" sldId="399"/>
            <ac:spMk id="14" creationId="{857D2F73-21B9-F7F6-979A-53852A507DCB}"/>
          </ac:spMkLst>
        </pc:spChg>
        <pc:spChg chg="add mod">
          <ac:chgData name="ODL_User 1639903" userId="beaadaaf-4bcd-40b4-ac42-0636097ee0f4" providerId="ADAL" clId="{CD9C2353-0229-40E4-A9FC-9C41538FA32E}" dt="2025-06-17T11:20:52.451" v="44610" actId="164"/>
          <ac:spMkLst>
            <pc:docMk/>
            <pc:sldMk cId="4027910775" sldId="399"/>
            <ac:spMk id="15" creationId="{87C67FA2-EB22-38EF-D588-9DB87BDC3F1D}"/>
          </ac:spMkLst>
        </pc:spChg>
        <pc:spChg chg="add mod">
          <ac:chgData name="ODL_User 1639903" userId="beaadaaf-4bcd-40b4-ac42-0636097ee0f4" providerId="ADAL" clId="{CD9C2353-0229-40E4-A9FC-9C41538FA32E}" dt="2025-06-17T11:20:52.451" v="44610" actId="164"/>
          <ac:spMkLst>
            <pc:docMk/>
            <pc:sldMk cId="4027910775" sldId="399"/>
            <ac:spMk id="16" creationId="{BE4C2741-25A8-2A92-4F11-FA65F8B38EFC}"/>
          </ac:spMkLst>
        </pc:spChg>
        <pc:spChg chg="add mod">
          <ac:chgData name="ODL_User 1639903" userId="beaadaaf-4bcd-40b4-ac42-0636097ee0f4" providerId="ADAL" clId="{CD9C2353-0229-40E4-A9FC-9C41538FA32E}" dt="2025-06-17T11:20:52.451" v="44610" actId="164"/>
          <ac:spMkLst>
            <pc:docMk/>
            <pc:sldMk cId="4027910775" sldId="399"/>
            <ac:spMk id="17" creationId="{F438C7A1-F3FF-D564-653A-6A57C5F3A54B}"/>
          </ac:spMkLst>
        </pc:spChg>
        <pc:spChg chg="add mod">
          <ac:chgData name="ODL_User 1639903" userId="beaadaaf-4bcd-40b4-ac42-0636097ee0f4" providerId="ADAL" clId="{CD9C2353-0229-40E4-A9FC-9C41538FA32E}" dt="2025-06-17T11:21:27.938" v="44621" actId="255"/>
          <ac:spMkLst>
            <pc:docMk/>
            <pc:sldMk cId="4027910775" sldId="399"/>
            <ac:spMk id="18" creationId="{7EC9425A-E930-D919-A38E-2A4C31605CAF}"/>
          </ac:spMkLst>
        </pc:spChg>
        <pc:spChg chg="mod">
          <ac:chgData name="ODL_User 1639903" userId="beaadaaf-4bcd-40b4-ac42-0636097ee0f4" providerId="ADAL" clId="{CD9C2353-0229-40E4-A9FC-9C41538FA32E}" dt="2025-06-17T11:17:26.729" v="44457" actId="207"/>
          <ac:spMkLst>
            <pc:docMk/>
            <pc:sldMk cId="4027910775" sldId="399"/>
            <ac:spMk id="33" creationId="{D1EF8DDB-B3BA-2E21-079B-E47F8D8C8AFC}"/>
          </ac:spMkLst>
        </pc:spChg>
        <pc:spChg chg="mod">
          <ac:chgData name="ODL_User 1639903" userId="beaadaaf-4bcd-40b4-ac42-0636097ee0f4" providerId="ADAL" clId="{CD9C2353-0229-40E4-A9FC-9C41538FA32E}" dt="2025-06-17T11:17:17.539" v="44456" actId="1036"/>
          <ac:spMkLst>
            <pc:docMk/>
            <pc:sldMk cId="4027910775" sldId="399"/>
            <ac:spMk id="52" creationId="{84509A64-33D3-B587-6D48-EB78C849C8A5}"/>
          </ac:spMkLst>
        </pc:spChg>
        <pc:spChg chg="mod">
          <ac:chgData name="ODL_User 1639903" userId="beaadaaf-4bcd-40b4-ac42-0636097ee0f4" providerId="ADAL" clId="{CD9C2353-0229-40E4-A9FC-9C41538FA32E}" dt="2025-06-17T11:17:53.645" v="44465" actId="208"/>
          <ac:spMkLst>
            <pc:docMk/>
            <pc:sldMk cId="4027910775" sldId="399"/>
            <ac:spMk id="85" creationId="{420AA58A-B25B-7D02-B061-E6221ACE06FD}"/>
          </ac:spMkLst>
        </pc:spChg>
        <pc:spChg chg="mod">
          <ac:chgData name="ODL_User 1639903" userId="beaadaaf-4bcd-40b4-ac42-0636097ee0f4" providerId="ADAL" clId="{CD9C2353-0229-40E4-A9FC-9C41538FA32E}" dt="2025-06-17T11:17:12.492" v="44429" actId="1035"/>
          <ac:spMkLst>
            <pc:docMk/>
            <pc:sldMk cId="4027910775" sldId="399"/>
            <ac:spMk id="203" creationId="{B0535A29-8FB1-D5A4-58E3-56021AA32C93}"/>
          </ac:spMkLst>
        </pc:spChg>
        <pc:spChg chg="mod">
          <ac:chgData name="ODL_User 1639903" userId="beaadaaf-4bcd-40b4-ac42-0636097ee0f4" providerId="ADAL" clId="{CD9C2353-0229-40E4-A9FC-9C41538FA32E}" dt="2025-06-17T11:16:09.692" v="44178" actId="165"/>
          <ac:spMkLst>
            <pc:docMk/>
            <pc:sldMk cId="4027910775" sldId="399"/>
            <ac:spMk id="403" creationId="{0221CB01-8FFA-42F9-5E64-8FBE407EE7A2}"/>
          </ac:spMkLst>
        </pc:spChg>
        <pc:spChg chg="mod">
          <ac:chgData name="ODL_User 1639903" userId="beaadaaf-4bcd-40b4-ac42-0636097ee0f4" providerId="ADAL" clId="{CD9C2353-0229-40E4-A9FC-9C41538FA32E}" dt="2025-06-17T11:16:09.692" v="44178" actId="165"/>
          <ac:spMkLst>
            <pc:docMk/>
            <pc:sldMk cId="4027910775" sldId="399"/>
            <ac:spMk id="433" creationId="{4C9017AF-D5E3-0608-FE9A-294D73A47619}"/>
          </ac:spMkLst>
        </pc:spChg>
        <pc:spChg chg="mod">
          <ac:chgData name="ODL_User 1639903" userId="beaadaaf-4bcd-40b4-ac42-0636097ee0f4" providerId="ADAL" clId="{CD9C2353-0229-40E4-A9FC-9C41538FA32E}" dt="2025-06-17T11:16:09.692" v="44178" actId="165"/>
          <ac:spMkLst>
            <pc:docMk/>
            <pc:sldMk cId="4027910775" sldId="399"/>
            <ac:spMk id="434" creationId="{6840DC43-C112-414F-E488-4C843A711F2A}"/>
          </ac:spMkLst>
        </pc:spChg>
        <pc:spChg chg="mod">
          <ac:chgData name="ODL_User 1639903" userId="beaadaaf-4bcd-40b4-ac42-0636097ee0f4" providerId="ADAL" clId="{CD9C2353-0229-40E4-A9FC-9C41538FA32E}" dt="2025-06-17T11:16:09.692" v="44178" actId="165"/>
          <ac:spMkLst>
            <pc:docMk/>
            <pc:sldMk cId="4027910775" sldId="399"/>
            <ac:spMk id="435" creationId="{84B7DEA6-6D38-218A-19F3-CB83E0214901}"/>
          </ac:spMkLst>
        </pc:spChg>
        <pc:spChg chg="mod">
          <ac:chgData name="ODL_User 1639903" userId="beaadaaf-4bcd-40b4-ac42-0636097ee0f4" providerId="ADAL" clId="{CD9C2353-0229-40E4-A9FC-9C41538FA32E}" dt="2025-06-17T11:16:09.692" v="44178" actId="165"/>
          <ac:spMkLst>
            <pc:docMk/>
            <pc:sldMk cId="4027910775" sldId="399"/>
            <ac:spMk id="436" creationId="{D907CA56-8E04-7735-4943-E875A158A04C}"/>
          </ac:spMkLst>
        </pc:spChg>
        <pc:spChg chg="mod">
          <ac:chgData name="ODL_User 1639903" userId="beaadaaf-4bcd-40b4-ac42-0636097ee0f4" providerId="ADAL" clId="{CD9C2353-0229-40E4-A9FC-9C41538FA32E}" dt="2025-06-17T11:16:09.692" v="44178" actId="165"/>
          <ac:spMkLst>
            <pc:docMk/>
            <pc:sldMk cId="4027910775" sldId="399"/>
            <ac:spMk id="437" creationId="{62F8E8A1-694A-0DAA-B90B-62653767170C}"/>
          </ac:spMkLst>
        </pc:spChg>
        <pc:spChg chg="mod">
          <ac:chgData name="ODL_User 1639903" userId="beaadaaf-4bcd-40b4-ac42-0636097ee0f4" providerId="ADAL" clId="{CD9C2353-0229-40E4-A9FC-9C41538FA32E}" dt="2025-06-17T11:16:09.692" v="44178" actId="165"/>
          <ac:spMkLst>
            <pc:docMk/>
            <pc:sldMk cId="4027910775" sldId="399"/>
            <ac:spMk id="439" creationId="{E3E39BE8-3126-9FB3-6CE0-D69A2317E652}"/>
          </ac:spMkLst>
        </pc:spChg>
        <pc:spChg chg="mod">
          <ac:chgData name="ODL_User 1639903" userId="beaadaaf-4bcd-40b4-ac42-0636097ee0f4" providerId="ADAL" clId="{CD9C2353-0229-40E4-A9FC-9C41538FA32E}" dt="2025-06-17T11:16:09.692" v="44178" actId="165"/>
          <ac:spMkLst>
            <pc:docMk/>
            <pc:sldMk cId="4027910775" sldId="399"/>
            <ac:spMk id="440" creationId="{773EB251-2BB1-B95B-C491-78AF03851353}"/>
          </ac:spMkLst>
        </pc:spChg>
        <pc:spChg chg="mod">
          <ac:chgData name="ODL_User 1639903" userId="beaadaaf-4bcd-40b4-ac42-0636097ee0f4" providerId="ADAL" clId="{CD9C2353-0229-40E4-A9FC-9C41538FA32E}" dt="2025-06-17T11:16:09.692" v="44178" actId="165"/>
          <ac:spMkLst>
            <pc:docMk/>
            <pc:sldMk cId="4027910775" sldId="399"/>
            <ac:spMk id="441" creationId="{60944CD2-6CFB-D144-3BE9-82A288376A5A}"/>
          </ac:spMkLst>
        </pc:spChg>
        <pc:spChg chg="mod">
          <ac:chgData name="ODL_User 1639903" userId="beaadaaf-4bcd-40b4-ac42-0636097ee0f4" providerId="ADAL" clId="{CD9C2353-0229-40E4-A9FC-9C41538FA32E}" dt="2025-06-17T11:16:09.692" v="44178" actId="165"/>
          <ac:spMkLst>
            <pc:docMk/>
            <pc:sldMk cId="4027910775" sldId="399"/>
            <ac:spMk id="442" creationId="{6880ABB7-339F-B314-F285-2CC65C2CBD09}"/>
          </ac:spMkLst>
        </pc:spChg>
        <pc:grpChg chg="add mod">
          <ac:chgData name="ODL_User 1639903" userId="beaadaaf-4bcd-40b4-ac42-0636097ee0f4" providerId="ADAL" clId="{CD9C2353-0229-40E4-A9FC-9C41538FA32E}" dt="2025-06-17T11:21:36.627" v="44623" actId="1035"/>
          <ac:grpSpMkLst>
            <pc:docMk/>
            <pc:sldMk cId="4027910775" sldId="399"/>
            <ac:grpSpMk id="19" creationId="{32DFD06C-DCC5-8C2C-2A3E-FBCFDD61027B}"/>
          </ac:grpSpMkLst>
        </pc:grpChg>
        <pc:grpChg chg="mod">
          <ac:chgData name="ODL_User 1639903" userId="beaadaaf-4bcd-40b4-ac42-0636097ee0f4" providerId="ADAL" clId="{CD9C2353-0229-40E4-A9FC-9C41538FA32E}" dt="2025-06-17T11:17:17.539" v="44456" actId="1036"/>
          <ac:grpSpMkLst>
            <pc:docMk/>
            <pc:sldMk cId="4027910775" sldId="399"/>
            <ac:grpSpMk id="53" creationId="{E5218C84-0841-C100-58C7-9D1B58B1EEFA}"/>
          </ac:grpSpMkLst>
        </pc:grpChg>
        <pc:grpChg chg="mod">
          <ac:chgData name="ODL_User 1639903" userId="beaadaaf-4bcd-40b4-ac42-0636097ee0f4" providerId="ADAL" clId="{CD9C2353-0229-40E4-A9FC-9C41538FA32E}" dt="2025-06-17T11:17:12.492" v="44429" actId="1035"/>
          <ac:grpSpMkLst>
            <pc:docMk/>
            <pc:sldMk cId="4027910775" sldId="399"/>
            <ac:grpSpMk id="205" creationId="{60B38C08-85F8-1893-E7F5-689F50CBCAEA}"/>
          </ac:grpSpMkLst>
        </pc:grpChg>
        <pc:grpChg chg="del">
          <ac:chgData name="ODL_User 1639903" userId="beaadaaf-4bcd-40b4-ac42-0636097ee0f4" providerId="ADAL" clId="{CD9C2353-0229-40E4-A9FC-9C41538FA32E}" dt="2025-06-17T11:17:06.020" v="44392" actId="478"/>
          <ac:grpSpMkLst>
            <pc:docMk/>
            <pc:sldMk cId="4027910775" sldId="399"/>
            <ac:grpSpMk id="300" creationId="{BCCCECE7-F848-4EA2-B486-1E5FD2B14D81}"/>
          </ac:grpSpMkLst>
        </pc:grpChg>
        <pc:grpChg chg="del">
          <ac:chgData name="ODL_User 1639903" userId="beaadaaf-4bcd-40b4-ac42-0636097ee0f4" providerId="ADAL" clId="{CD9C2353-0229-40E4-A9FC-9C41538FA32E}" dt="2025-06-17T11:16:17.368" v="44181" actId="478"/>
          <ac:grpSpMkLst>
            <pc:docMk/>
            <pc:sldMk cId="4027910775" sldId="399"/>
            <ac:grpSpMk id="400" creationId="{66E02444-0301-61A0-40F0-3BC6A6AB437A}"/>
          </ac:grpSpMkLst>
        </pc:grpChg>
        <pc:picChg chg="add mod ord">
          <ac:chgData name="ODL_User 1639903" userId="beaadaaf-4bcd-40b4-ac42-0636097ee0f4" providerId="ADAL" clId="{CD9C2353-0229-40E4-A9FC-9C41538FA32E}" dt="2025-06-17T11:24:33.602" v="44867" actId="1036"/>
          <ac:picMkLst>
            <pc:docMk/>
            <pc:sldMk cId="4027910775" sldId="399"/>
            <ac:picMk id="21" creationId="{EB21C200-74C5-1901-D192-EB458337D8EE}"/>
          </ac:picMkLst>
        </pc:picChg>
        <pc:cxnChg chg="mod">
          <ac:chgData name="ODL_User 1639903" userId="beaadaaf-4bcd-40b4-ac42-0636097ee0f4" providerId="ADAL" clId="{CD9C2353-0229-40E4-A9FC-9C41538FA32E}" dt="2025-06-17T11:17:17.539" v="44456" actId="1036"/>
          <ac:cxnSpMkLst>
            <pc:docMk/>
            <pc:sldMk cId="4027910775" sldId="399"/>
            <ac:cxnSpMk id="84" creationId="{8BBB230F-25DA-7ED4-BB7A-FCB3FF11BDA6}"/>
          </ac:cxnSpMkLst>
        </pc:cxnChg>
        <pc:cxnChg chg="mod">
          <ac:chgData name="ODL_User 1639903" userId="beaadaaf-4bcd-40b4-ac42-0636097ee0f4" providerId="ADAL" clId="{CD9C2353-0229-40E4-A9FC-9C41538FA32E}" dt="2025-06-17T11:17:12.492" v="44429" actId="1035"/>
          <ac:cxnSpMkLst>
            <pc:docMk/>
            <pc:sldMk cId="4027910775" sldId="399"/>
            <ac:cxnSpMk id="204" creationId="{344983A6-6DBE-1AEB-246A-E035804CD146}"/>
          </ac:cxnSpMkLst>
        </pc:cxnChg>
      </pc:sldChg>
      <pc:sldChg chg="addSp delSp modSp add mod">
        <pc:chgData name="ODL_User 1639903" userId="beaadaaf-4bcd-40b4-ac42-0636097ee0f4" providerId="ADAL" clId="{CD9C2353-0229-40E4-A9FC-9C41538FA32E}" dt="2025-06-17T11:39:56.984" v="45590" actId="1037"/>
        <pc:sldMkLst>
          <pc:docMk/>
          <pc:sldMk cId="4136775420" sldId="400"/>
        </pc:sldMkLst>
        <pc:spChg chg="mod">
          <ac:chgData name="ODL_User 1639903" userId="beaadaaf-4bcd-40b4-ac42-0636097ee0f4" providerId="ADAL" clId="{CD9C2353-0229-40E4-A9FC-9C41538FA32E}" dt="2025-06-17T11:38:25.098" v="45194" actId="1037"/>
          <ac:spMkLst>
            <pc:docMk/>
            <pc:sldMk cId="4136775420" sldId="400"/>
            <ac:spMk id="4" creationId="{AD95D5C2-9BC8-540A-436A-381944DD2E49}"/>
          </ac:spMkLst>
        </pc:spChg>
        <pc:spChg chg="mod">
          <ac:chgData name="ODL_User 1639903" userId="beaadaaf-4bcd-40b4-ac42-0636097ee0f4" providerId="ADAL" clId="{CD9C2353-0229-40E4-A9FC-9C41538FA32E}" dt="2025-06-17T11:36:56.067" v="45137" actId="208"/>
          <ac:spMkLst>
            <pc:docMk/>
            <pc:sldMk cId="4136775420" sldId="400"/>
            <ac:spMk id="6" creationId="{D1C67269-9AC7-1C21-3EDC-D68B3F21748C}"/>
          </ac:spMkLst>
        </pc:spChg>
        <pc:spChg chg="mod">
          <ac:chgData name="ODL_User 1639903" userId="beaadaaf-4bcd-40b4-ac42-0636097ee0f4" providerId="ADAL" clId="{CD9C2353-0229-40E4-A9FC-9C41538FA32E}" dt="2025-06-17T11:37:22.558" v="45141" actId="208"/>
          <ac:spMkLst>
            <pc:docMk/>
            <pc:sldMk cId="4136775420" sldId="400"/>
            <ac:spMk id="7" creationId="{2D72CAB9-6134-3A90-286E-AC8E23E02BD3}"/>
          </ac:spMkLst>
        </pc:spChg>
        <pc:spChg chg="mod">
          <ac:chgData name="ODL_User 1639903" userId="beaadaaf-4bcd-40b4-ac42-0636097ee0f4" providerId="ADAL" clId="{CD9C2353-0229-40E4-A9FC-9C41538FA32E}" dt="2025-06-17T11:37:15.859" v="45139" actId="208"/>
          <ac:spMkLst>
            <pc:docMk/>
            <pc:sldMk cId="4136775420" sldId="400"/>
            <ac:spMk id="8" creationId="{19D109E6-7CC6-233C-1587-90E8B654311C}"/>
          </ac:spMkLst>
        </pc:spChg>
        <pc:spChg chg="mod">
          <ac:chgData name="ODL_User 1639903" userId="beaadaaf-4bcd-40b4-ac42-0636097ee0f4" providerId="ADAL" clId="{CD9C2353-0229-40E4-A9FC-9C41538FA32E}" dt="2025-06-17T11:36:37.886" v="45135" actId="1038"/>
          <ac:spMkLst>
            <pc:docMk/>
            <pc:sldMk cId="4136775420" sldId="400"/>
            <ac:spMk id="10" creationId="{735DA01E-E687-9D15-3635-DF0A26B10C9B}"/>
          </ac:spMkLst>
        </pc:spChg>
        <pc:spChg chg="mod">
          <ac:chgData name="ODL_User 1639903" userId="beaadaaf-4bcd-40b4-ac42-0636097ee0f4" providerId="ADAL" clId="{CD9C2353-0229-40E4-A9FC-9C41538FA32E}" dt="2025-06-17T11:37:27.906" v="45143" actId="207"/>
          <ac:spMkLst>
            <pc:docMk/>
            <pc:sldMk cId="4136775420" sldId="400"/>
            <ac:spMk id="11" creationId="{2E52569F-72D3-E34A-4AF2-E1D88B854E49}"/>
          </ac:spMkLst>
        </pc:spChg>
        <pc:spChg chg="mod">
          <ac:chgData name="ODL_User 1639903" userId="beaadaaf-4bcd-40b4-ac42-0636097ee0f4" providerId="ADAL" clId="{CD9C2353-0229-40E4-A9FC-9C41538FA32E}" dt="2025-06-17T11:37:41.864" v="45144"/>
          <ac:spMkLst>
            <pc:docMk/>
            <pc:sldMk cId="4136775420" sldId="400"/>
            <ac:spMk id="22" creationId="{B3D73955-7682-69E9-1093-1C8E5D88B051}"/>
          </ac:spMkLst>
        </pc:spChg>
        <pc:spChg chg="mod">
          <ac:chgData name="ODL_User 1639903" userId="beaadaaf-4bcd-40b4-ac42-0636097ee0f4" providerId="ADAL" clId="{CD9C2353-0229-40E4-A9FC-9C41538FA32E}" dt="2025-06-17T11:37:41.864" v="45144"/>
          <ac:spMkLst>
            <pc:docMk/>
            <pc:sldMk cId="4136775420" sldId="400"/>
            <ac:spMk id="24" creationId="{1F3280E8-58FF-6AFB-C528-4BEDF8655FB8}"/>
          </ac:spMkLst>
        </pc:spChg>
        <pc:spChg chg="mod">
          <ac:chgData name="ODL_User 1639903" userId="beaadaaf-4bcd-40b4-ac42-0636097ee0f4" providerId="ADAL" clId="{CD9C2353-0229-40E4-A9FC-9C41538FA32E}" dt="2025-06-17T11:38:01.520" v="45148"/>
          <ac:spMkLst>
            <pc:docMk/>
            <pc:sldMk cId="4136775420" sldId="400"/>
            <ac:spMk id="42" creationId="{E50C1B55-12CC-7957-2229-3CE41FD50DA0}"/>
          </ac:spMkLst>
        </pc:spChg>
        <pc:spChg chg="mod">
          <ac:chgData name="ODL_User 1639903" userId="beaadaaf-4bcd-40b4-ac42-0636097ee0f4" providerId="ADAL" clId="{CD9C2353-0229-40E4-A9FC-9C41538FA32E}" dt="2025-06-17T11:38:01.520" v="45148"/>
          <ac:spMkLst>
            <pc:docMk/>
            <pc:sldMk cId="4136775420" sldId="400"/>
            <ac:spMk id="46" creationId="{BD600952-1395-897F-4709-E554A4B7CB48}"/>
          </ac:spMkLst>
        </pc:spChg>
        <pc:spChg chg="del">
          <ac:chgData name="ODL_User 1639903" userId="beaadaaf-4bcd-40b4-ac42-0636097ee0f4" providerId="ADAL" clId="{CD9C2353-0229-40E4-A9FC-9C41538FA32E}" dt="2025-06-17T11:37:59.358" v="45146" actId="478"/>
          <ac:spMkLst>
            <pc:docMk/>
            <pc:sldMk cId="4136775420" sldId="400"/>
            <ac:spMk id="52" creationId="{BA2B7196-8B3C-F880-4757-25F51E2A01C6}"/>
          </ac:spMkLst>
        </pc:spChg>
        <pc:spChg chg="mod">
          <ac:chgData name="ODL_User 1639903" userId="beaadaaf-4bcd-40b4-ac42-0636097ee0f4" providerId="ADAL" clId="{CD9C2353-0229-40E4-A9FC-9C41538FA32E}" dt="2025-06-17T11:38:33.856" v="45195" actId="208"/>
          <ac:spMkLst>
            <pc:docMk/>
            <pc:sldMk cId="4136775420" sldId="400"/>
            <ac:spMk id="85" creationId="{3AF46B28-B51C-FD23-6141-3D8CAAAB0078}"/>
          </ac:spMkLst>
        </pc:spChg>
        <pc:spChg chg="mod">
          <ac:chgData name="ODL_User 1639903" userId="beaadaaf-4bcd-40b4-ac42-0636097ee0f4" providerId="ADAL" clId="{CD9C2353-0229-40E4-A9FC-9C41538FA32E}" dt="2025-06-17T11:38:01.520" v="45148"/>
          <ac:spMkLst>
            <pc:docMk/>
            <pc:sldMk cId="4136775420" sldId="400"/>
            <ac:spMk id="92" creationId="{BC22B489-01CB-C2AD-526B-B2836759BD5F}"/>
          </ac:spMkLst>
        </pc:spChg>
        <pc:spChg chg="mod">
          <ac:chgData name="ODL_User 1639903" userId="beaadaaf-4bcd-40b4-ac42-0636097ee0f4" providerId="ADAL" clId="{CD9C2353-0229-40E4-A9FC-9C41538FA32E}" dt="2025-06-17T11:38:01.520" v="45148"/>
          <ac:spMkLst>
            <pc:docMk/>
            <pc:sldMk cId="4136775420" sldId="400"/>
            <ac:spMk id="95" creationId="{CA58889D-B9D2-DA82-CBFB-AEC5127606F6}"/>
          </ac:spMkLst>
        </pc:spChg>
        <pc:spChg chg="mod">
          <ac:chgData name="ODL_User 1639903" userId="beaadaaf-4bcd-40b4-ac42-0636097ee0f4" providerId="ADAL" clId="{CD9C2353-0229-40E4-A9FC-9C41538FA32E}" dt="2025-06-17T11:38:01.520" v="45148"/>
          <ac:spMkLst>
            <pc:docMk/>
            <pc:sldMk cId="4136775420" sldId="400"/>
            <ac:spMk id="101" creationId="{AB4D6AAB-A9B6-6028-AE55-CABC82529B1C}"/>
          </ac:spMkLst>
        </pc:spChg>
        <pc:spChg chg="mod">
          <ac:chgData name="ODL_User 1639903" userId="beaadaaf-4bcd-40b4-ac42-0636097ee0f4" providerId="ADAL" clId="{CD9C2353-0229-40E4-A9FC-9C41538FA32E}" dt="2025-06-17T11:38:01.520" v="45148"/>
          <ac:spMkLst>
            <pc:docMk/>
            <pc:sldMk cId="4136775420" sldId="400"/>
            <ac:spMk id="106" creationId="{05B926F1-C2F1-F6EC-3154-83D3A65B2491}"/>
          </ac:spMkLst>
        </pc:spChg>
        <pc:spChg chg="mod">
          <ac:chgData name="ODL_User 1639903" userId="beaadaaf-4bcd-40b4-ac42-0636097ee0f4" providerId="ADAL" clId="{CD9C2353-0229-40E4-A9FC-9C41538FA32E}" dt="2025-06-17T11:38:01.520" v="45148"/>
          <ac:spMkLst>
            <pc:docMk/>
            <pc:sldMk cId="4136775420" sldId="400"/>
            <ac:spMk id="112" creationId="{5E68F4D3-F8D5-36B0-291B-8A33ABC4F172}"/>
          </ac:spMkLst>
        </pc:spChg>
        <pc:spChg chg="mod">
          <ac:chgData name="ODL_User 1639903" userId="beaadaaf-4bcd-40b4-ac42-0636097ee0f4" providerId="ADAL" clId="{CD9C2353-0229-40E4-A9FC-9C41538FA32E}" dt="2025-06-17T11:38:01.520" v="45148"/>
          <ac:spMkLst>
            <pc:docMk/>
            <pc:sldMk cId="4136775420" sldId="400"/>
            <ac:spMk id="115" creationId="{A8E6FC80-43B4-B92D-4F0D-2D4DF8CF8C9F}"/>
          </ac:spMkLst>
        </pc:spChg>
        <pc:spChg chg="mod">
          <ac:chgData name="ODL_User 1639903" userId="beaadaaf-4bcd-40b4-ac42-0636097ee0f4" providerId="ADAL" clId="{CD9C2353-0229-40E4-A9FC-9C41538FA32E}" dt="2025-06-17T11:38:01.520" v="45148"/>
          <ac:spMkLst>
            <pc:docMk/>
            <pc:sldMk cId="4136775420" sldId="400"/>
            <ac:spMk id="118" creationId="{9D90AC67-1073-EC18-ED73-6E6B648F86DE}"/>
          </ac:spMkLst>
        </pc:spChg>
        <pc:spChg chg="mod">
          <ac:chgData name="ODL_User 1639903" userId="beaadaaf-4bcd-40b4-ac42-0636097ee0f4" providerId="ADAL" clId="{CD9C2353-0229-40E4-A9FC-9C41538FA32E}" dt="2025-06-17T11:38:01.520" v="45148"/>
          <ac:spMkLst>
            <pc:docMk/>
            <pc:sldMk cId="4136775420" sldId="400"/>
            <ac:spMk id="121" creationId="{BBDF360E-2D64-63A3-A2E9-E26626207760}"/>
          </ac:spMkLst>
        </pc:spChg>
        <pc:spChg chg="add mod">
          <ac:chgData name="ODL_User 1639903" userId="beaadaaf-4bcd-40b4-ac42-0636097ee0f4" providerId="ADAL" clId="{CD9C2353-0229-40E4-A9FC-9C41538FA32E}" dt="2025-06-17T11:38:44.602" v="45199" actId="20577"/>
          <ac:spMkLst>
            <pc:docMk/>
            <pc:sldMk cId="4136775420" sldId="400"/>
            <ac:spMk id="127" creationId="{3B93ABBB-FD04-AC99-7BD6-178B326112FA}"/>
          </ac:spMkLst>
        </pc:spChg>
        <pc:spChg chg="add mod">
          <ac:chgData name="ODL_User 1639903" userId="beaadaaf-4bcd-40b4-ac42-0636097ee0f4" providerId="ADAL" clId="{CD9C2353-0229-40E4-A9FC-9C41538FA32E}" dt="2025-06-17T11:39:56.984" v="45590" actId="1037"/>
          <ac:spMkLst>
            <pc:docMk/>
            <pc:sldMk cId="4136775420" sldId="400"/>
            <ac:spMk id="192" creationId="{E85A0FCA-EA9F-C34F-DD0F-C64A31617E9A}"/>
          </ac:spMkLst>
        </pc:spChg>
        <pc:spChg chg="del">
          <ac:chgData name="ODL_User 1639903" userId="beaadaaf-4bcd-40b4-ac42-0636097ee0f4" providerId="ADAL" clId="{CD9C2353-0229-40E4-A9FC-9C41538FA32E}" dt="2025-06-17T11:38:04.223" v="45150" actId="478"/>
          <ac:spMkLst>
            <pc:docMk/>
            <pc:sldMk cId="4136775420" sldId="400"/>
            <ac:spMk id="203" creationId="{2FCA30CF-38CB-30A1-D7DA-D91FDD2F852C}"/>
          </ac:spMkLst>
        </pc:spChg>
        <pc:grpChg chg="del">
          <ac:chgData name="ODL_User 1639903" userId="beaadaaf-4bcd-40b4-ac42-0636097ee0f4" providerId="ADAL" clId="{CD9C2353-0229-40E4-A9FC-9C41538FA32E}" dt="2025-06-17T11:38:19.402" v="45152" actId="478"/>
          <ac:grpSpMkLst>
            <pc:docMk/>
            <pc:sldMk cId="4136775420" sldId="400"/>
            <ac:grpSpMk id="5" creationId="{3E88A7CA-6CA1-CE32-70F6-80CAA4625FD1}"/>
          </ac:grpSpMkLst>
        </pc:grpChg>
        <pc:grpChg chg="mod">
          <ac:chgData name="ODL_User 1639903" userId="beaadaaf-4bcd-40b4-ac42-0636097ee0f4" providerId="ADAL" clId="{CD9C2353-0229-40E4-A9FC-9C41538FA32E}" dt="2025-06-17T11:36:29.953" v="45009" actId="1036"/>
          <ac:grpSpMkLst>
            <pc:docMk/>
            <pc:sldMk cId="4136775420" sldId="400"/>
            <ac:grpSpMk id="19" creationId="{10BA84A6-1934-1A71-1CF4-343DC339A438}"/>
          </ac:grpSpMkLst>
        </pc:grpChg>
        <pc:grpChg chg="add mod">
          <ac:chgData name="ODL_User 1639903" userId="beaadaaf-4bcd-40b4-ac42-0636097ee0f4" providerId="ADAL" clId="{CD9C2353-0229-40E4-A9FC-9C41538FA32E}" dt="2025-06-17T11:37:41.864" v="45144"/>
          <ac:grpSpMkLst>
            <pc:docMk/>
            <pc:sldMk cId="4136775420" sldId="400"/>
            <ac:grpSpMk id="20" creationId="{4B715040-55EE-5617-A147-9010AD2CC0C0}"/>
          </ac:grpSpMkLst>
        </pc:grpChg>
        <pc:grpChg chg="del">
          <ac:chgData name="ODL_User 1639903" userId="beaadaaf-4bcd-40b4-ac42-0636097ee0f4" providerId="ADAL" clId="{CD9C2353-0229-40E4-A9FC-9C41538FA32E}" dt="2025-06-17T11:37:58.246" v="45145" actId="478"/>
          <ac:grpSpMkLst>
            <pc:docMk/>
            <pc:sldMk cId="4136775420" sldId="400"/>
            <ac:grpSpMk id="53" creationId="{A7604FC1-8CC0-2C8F-9387-C70AA6DC6A6E}"/>
          </ac:grpSpMkLst>
        </pc:grpChg>
        <pc:grpChg chg="del">
          <ac:chgData name="ODL_User 1639903" userId="beaadaaf-4bcd-40b4-ac42-0636097ee0f4" providerId="ADAL" clId="{CD9C2353-0229-40E4-A9FC-9C41538FA32E}" dt="2025-06-17T11:38:03.739" v="45149" actId="478"/>
          <ac:grpSpMkLst>
            <pc:docMk/>
            <pc:sldMk cId="4136775420" sldId="400"/>
            <ac:grpSpMk id="205" creationId="{6E759406-240B-A5B8-1E3B-BEB80A06022F}"/>
          </ac:grpSpMkLst>
        </pc:grpChg>
        <pc:picChg chg="mod">
          <ac:chgData name="ODL_User 1639903" userId="beaadaaf-4bcd-40b4-ac42-0636097ee0f4" providerId="ADAL" clId="{CD9C2353-0229-40E4-A9FC-9C41538FA32E}" dt="2025-06-17T11:36:37.886" v="45135" actId="1038"/>
          <ac:picMkLst>
            <pc:docMk/>
            <pc:sldMk cId="4136775420" sldId="400"/>
            <ac:picMk id="21" creationId="{23303761-40AC-2B03-E345-A220999C65BE}"/>
          </ac:picMkLst>
        </pc:picChg>
        <pc:cxnChg chg="del">
          <ac:chgData name="ODL_User 1639903" userId="beaadaaf-4bcd-40b4-ac42-0636097ee0f4" providerId="ADAL" clId="{CD9C2353-0229-40E4-A9FC-9C41538FA32E}" dt="2025-06-17T11:38:00.916" v="45147" actId="478"/>
          <ac:cxnSpMkLst>
            <pc:docMk/>
            <pc:sldMk cId="4136775420" sldId="400"/>
            <ac:cxnSpMk id="84" creationId="{9093EA37-A561-931D-F890-7F0B4B42770D}"/>
          </ac:cxnSpMkLst>
        </pc:cxnChg>
        <pc:cxnChg chg="del">
          <ac:chgData name="ODL_User 1639903" userId="beaadaaf-4bcd-40b4-ac42-0636097ee0f4" providerId="ADAL" clId="{CD9C2353-0229-40E4-A9FC-9C41538FA32E}" dt="2025-06-17T11:38:05.585" v="45151" actId="478"/>
          <ac:cxnSpMkLst>
            <pc:docMk/>
            <pc:sldMk cId="4136775420" sldId="400"/>
            <ac:cxnSpMk id="204" creationId="{A612B39B-2CD4-2DD4-F004-492CFF8C1295}"/>
          </ac:cxnSpMkLst>
        </pc:cxnChg>
      </pc:sldChg>
      <pc:sldChg chg="addSp delSp modSp add mod">
        <pc:chgData name="ODL_User 1639903" userId="beaadaaf-4bcd-40b4-ac42-0636097ee0f4" providerId="ADAL" clId="{CD9C2353-0229-40E4-A9FC-9C41538FA32E}" dt="2025-06-17T12:09:13.750" v="45901" actId="1037"/>
        <pc:sldMkLst>
          <pc:docMk/>
          <pc:sldMk cId="2075052490" sldId="401"/>
        </pc:sldMkLst>
        <pc:spChg chg="mod topLvl">
          <ac:chgData name="ODL_User 1639903" userId="beaadaaf-4bcd-40b4-ac42-0636097ee0f4" providerId="ADAL" clId="{CD9C2353-0229-40E4-A9FC-9C41538FA32E}" dt="2025-06-17T11:39:23.192" v="45472" actId="1037"/>
          <ac:spMkLst>
            <pc:docMk/>
            <pc:sldMk cId="2075052490" sldId="401"/>
            <ac:spMk id="32" creationId="{E86E8A6F-65F7-128B-A82B-112DF5CD987D}"/>
          </ac:spMkLst>
        </pc:spChg>
        <pc:spChg chg="del mod topLvl">
          <ac:chgData name="ODL_User 1639903" userId="beaadaaf-4bcd-40b4-ac42-0636097ee0f4" providerId="ADAL" clId="{CD9C2353-0229-40E4-A9FC-9C41538FA32E}" dt="2025-06-17T11:39:17.939" v="45453" actId="478"/>
          <ac:spMkLst>
            <pc:docMk/>
            <pc:sldMk cId="2075052490" sldId="401"/>
            <ac:spMk id="33" creationId="{F40E8034-1D60-279C-9647-AD782BFCA41B}"/>
          </ac:spMkLst>
        </pc:spChg>
        <pc:spChg chg="add mod">
          <ac:chgData name="ODL_User 1639903" userId="beaadaaf-4bcd-40b4-ac42-0636097ee0f4" providerId="ADAL" clId="{CD9C2353-0229-40E4-A9FC-9C41538FA32E}" dt="2025-06-17T12:09:13.750" v="45901" actId="1037"/>
          <ac:spMkLst>
            <pc:docMk/>
            <pc:sldMk cId="2075052490" sldId="401"/>
            <ac:spMk id="52" creationId="{DE76B504-0A8E-6994-D302-8FA95AA88E34}"/>
          </ac:spMkLst>
        </pc:spChg>
        <pc:spChg chg="mod">
          <ac:chgData name="ODL_User 1639903" userId="beaadaaf-4bcd-40b4-ac42-0636097ee0f4" providerId="ADAL" clId="{CD9C2353-0229-40E4-A9FC-9C41538FA32E}" dt="2025-06-17T11:39:27.058" v="45474" actId="20577"/>
          <ac:spMkLst>
            <pc:docMk/>
            <pc:sldMk cId="2075052490" sldId="401"/>
            <ac:spMk id="86" creationId="{CA55DCF3-B885-5270-9201-55C2018DB06E}"/>
          </ac:spMkLst>
        </pc:spChg>
        <pc:spChg chg="mod">
          <ac:chgData name="ODL_User 1639903" userId="beaadaaf-4bcd-40b4-ac42-0636097ee0f4" providerId="ADAL" clId="{CD9C2353-0229-40E4-A9FC-9C41538FA32E}" dt="2025-06-17T11:39:44.826" v="45493" actId="1038"/>
          <ac:spMkLst>
            <pc:docMk/>
            <pc:sldMk cId="2075052490" sldId="401"/>
            <ac:spMk id="127" creationId="{710BDC7E-15C0-2C6A-2826-7F7DDFAC4E81}"/>
          </ac:spMkLst>
        </pc:spChg>
        <pc:grpChg chg="add del mod">
          <ac:chgData name="ODL_User 1639903" userId="beaadaaf-4bcd-40b4-ac42-0636097ee0f4" providerId="ADAL" clId="{CD9C2353-0229-40E4-A9FC-9C41538FA32E}" dt="2025-06-17T11:39:17.939" v="45453" actId="478"/>
          <ac:grpSpMkLst>
            <pc:docMk/>
            <pc:sldMk cId="2075052490" sldId="401"/>
            <ac:grpSpMk id="5" creationId="{EE5B8833-4482-B28D-EA43-B5788D2EFCDD}"/>
          </ac:grpSpMkLst>
        </pc:grpChg>
        <pc:grpChg chg="mod">
          <ac:chgData name="ODL_User 1639903" userId="beaadaaf-4bcd-40b4-ac42-0636097ee0f4" providerId="ADAL" clId="{CD9C2353-0229-40E4-A9FC-9C41538FA32E}" dt="2025-06-17T11:38:59.130" v="45299" actId="1038"/>
          <ac:grpSpMkLst>
            <pc:docMk/>
            <pc:sldMk cId="2075052490" sldId="401"/>
            <ac:grpSpMk id="20" creationId="{5E914D38-6A42-9CC0-B67C-FD36CA5D1A9C}"/>
          </ac:grpSpMkLst>
        </pc:grpChg>
      </pc:sldChg>
      <pc:sldChg chg="addSp modSp add mod">
        <pc:chgData name="ODL_User 1639903" userId="beaadaaf-4bcd-40b4-ac42-0636097ee0f4" providerId="ADAL" clId="{CD9C2353-0229-40E4-A9FC-9C41538FA32E}" dt="2025-06-17T12:08:57.371" v="45786" actId="113"/>
        <pc:sldMkLst>
          <pc:docMk/>
          <pc:sldMk cId="3957343019" sldId="402"/>
        </pc:sldMkLst>
        <pc:spChg chg="add mod">
          <ac:chgData name="ODL_User 1639903" userId="beaadaaf-4bcd-40b4-ac42-0636097ee0f4" providerId="ADAL" clId="{CD9C2353-0229-40E4-A9FC-9C41538FA32E}" dt="2025-06-17T12:08:57.371" v="45786" actId="113"/>
          <ac:spMkLst>
            <pc:docMk/>
            <pc:sldMk cId="3957343019" sldId="402"/>
            <ac:spMk id="5" creationId="{1B5919C7-0F2A-1DCE-AED4-680B534FD5BA}"/>
          </ac:spMkLst>
        </pc:spChg>
        <pc:spChg chg="mod">
          <ac:chgData name="ODL_User 1639903" userId="beaadaaf-4bcd-40b4-ac42-0636097ee0f4" providerId="ADAL" clId="{CD9C2353-0229-40E4-A9FC-9C41538FA32E}" dt="2025-06-17T12:03:17.676" v="45595" actId="1076"/>
          <ac:spMkLst>
            <pc:docMk/>
            <pc:sldMk cId="3957343019" sldId="402"/>
            <ac:spMk id="32" creationId="{97EC6E04-AA4A-8206-E48D-BFCE5CB322E4}"/>
          </ac:spMkLst>
        </pc:spChg>
      </pc:sldChg>
      <pc:sldChg chg="addSp delSp modSp add mod ord">
        <pc:chgData name="ODL_User 1639903" userId="beaadaaf-4bcd-40b4-ac42-0636097ee0f4" providerId="ADAL" clId="{CD9C2353-0229-40E4-A9FC-9C41538FA32E}" dt="2025-06-17T12:11:02.105" v="46260" actId="1037"/>
        <pc:sldMkLst>
          <pc:docMk/>
          <pc:sldMk cId="1641138522" sldId="403"/>
        </pc:sldMkLst>
        <pc:spChg chg="add mod">
          <ac:chgData name="ODL_User 1639903" userId="beaadaaf-4bcd-40b4-ac42-0636097ee0f4" providerId="ADAL" clId="{CD9C2353-0229-40E4-A9FC-9C41538FA32E}" dt="2025-06-17T12:09:53.744" v="46031" actId="1038"/>
          <ac:spMkLst>
            <pc:docMk/>
            <pc:sldMk cId="1641138522" sldId="403"/>
            <ac:spMk id="5" creationId="{F9ADF1AD-8031-88B4-8ABC-206FD9FA4EFC}"/>
          </ac:spMkLst>
        </pc:spChg>
        <pc:spChg chg="add mod">
          <ac:chgData name="ODL_User 1639903" userId="beaadaaf-4bcd-40b4-ac42-0636097ee0f4" providerId="ADAL" clId="{CD9C2353-0229-40E4-A9FC-9C41538FA32E}" dt="2025-06-17T12:11:02.105" v="46260" actId="1037"/>
          <ac:spMkLst>
            <pc:docMk/>
            <pc:sldMk cId="1641138522" sldId="403"/>
            <ac:spMk id="33" creationId="{76964930-8308-05ED-2C0A-559C9A310E69}"/>
          </ac:spMkLst>
        </pc:spChg>
        <pc:spChg chg="del">
          <ac:chgData name="ODL_User 1639903" userId="beaadaaf-4bcd-40b4-ac42-0636097ee0f4" providerId="ADAL" clId="{CD9C2353-0229-40E4-A9FC-9C41538FA32E}" dt="2025-06-17T12:09:56.491" v="46032" actId="478"/>
          <ac:spMkLst>
            <pc:docMk/>
            <pc:sldMk cId="1641138522" sldId="403"/>
            <ac:spMk id="52" creationId="{B8D95B19-BC79-9335-DAF7-DD698663A8E5}"/>
          </ac:spMkLst>
        </pc:spChg>
        <pc:spChg chg="mod">
          <ac:chgData name="ODL_User 1639903" userId="beaadaaf-4bcd-40b4-ac42-0636097ee0f4" providerId="ADAL" clId="{CD9C2353-0229-40E4-A9FC-9C41538FA32E}" dt="2025-06-17T12:09:59.392" v="46034" actId="20577"/>
          <ac:spMkLst>
            <pc:docMk/>
            <pc:sldMk cId="1641138522" sldId="403"/>
            <ac:spMk id="127" creationId="{DCAEAA33-2D0C-B038-C8BC-E17BA132F2F4}"/>
          </ac:spMkLst>
        </pc:spChg>
      </pc:sldChg>
      <pc:sldChg chg="addSp modSp add mod">
        <pc:chgData name="ODL_User 1639903" userId="beaadaaf-4bcd-40b4-ac42-0636097ee0f4" providerId="ADAL" clId="{CD9C2353-0229-40E4-A9FC-9C41538FA32E}" dt="2025-06-17T12:21:28.775" v="47670" actId="1037"/>
        <pc:sldMkLst>
          <pc:docMk/>
          <pc:sldMk cId="2195933590" sldId="404"/>
        </pc:sldMkLst>
        <pc:spChg chg="mod">
          <ac:chgData name="ODL_User 1639903" userId="beaadaaf-4bcd-40b4-ac42-0636097ee0f4" providerId="ADAL" clId="{CD9C2353-0229-40E4-A9FC-9C41538FA32E}" dt="2025-06-17T12:10:14.467" v="46096" actId="1036"/>
          <ac:spMkLst>
            <pc:docMk/>
            <pc:sldMk cId="2195933590" sldId="404"/>
            <ac:spMk id="32" creationId="{E72008E2-BE9F-08A8-B6FF-EC3BA2940AF0}"/>
          </ac:spMkLst>
        </pc:spChg>
        <pc:spChg chg="add mod">
          <ac:chgData name="ODL_User 1639903" userId="beaadaaf-4bcd-40b4-ac42-0636097ee0f4" providerId="ADAL" clId="{CD9C2353-0229-40E4-A9FC-9C41538FA32E}" dt="2025-06-17T12:10:33.868" v="46150" actId="1038"/>
          <ac:spMkLst>
            <pc:docMk/>
            <pc:sldMk cId="2195933590" sldId="404"/>
            <ac:spMk id="33" creationId="{F698FE20-BFCC-34BD-0A3C-BC614009657F}"/>
          </ac:spMkLst>
        </pc:spChg>
        <pc:spChg chg="add mod">
          <ac:chgData name="ODL_User 1639903" userId="beaadaaf-4bcd-40b4-ac42-0636097ee0f4" providerId="ADAL" clId="{CD9C2353-0229-40E4-A9FC-9C41538FA32E}" dt="2025-06-17T12:21:28.775" v="47670" actId="1037"/>
          <ac:spMkLst>
            <pc:docMk/>
            <pc:sldMk cId="2195933590" sldId="404"/>
            <ac:spMk id="52" creationId="{3D0514F8-7B96-13DA-4E9E-30983D8CB2E2}"/>
          </ac:spMkLst>
        </pc:spChg>
        <pc:spChg chg="mod">
          <ac:chgData name="ODL_User 1639903" userId="beaadaaf-4bcd-40b4-ac42-0636097ee0f4" providerId="ADAL" clId="{CD9C2353-0229-40E4-A9FC-9C41538FA32E}" dt="2025-06-17T12:10:23.173" v="46112" actId="20577"/>
          <ac:spMkLst>
            <pc:docMk/>
            <pc:sldMk cId="2195933590" sldId="404"/>
            <ac:spMk id="86" creationId="{77FCAE3E-F397-75AD-6B48-46E3CF2226AB}"/>
          </ac:spMkLst>
        </pc:spChg>
        <pc:spChg chg="mod">
          <ac:chgData name="ODL_User 1639903" userId="beaadaaf-4bcd-40b4-ac42-0636097ee0f4" providerId="ADAL" clId="{CD9C2353-0229-40E4-A9FC-9C41538FA32E}" dt="2025-06-17T12:10:25.495" v="46114" actId="20577"/>
          <ac:spMkLst>
            <pc:docMk/>
            <pc:sldMk cId="2195933590" sldId="404"/>
            <ac:spMk id="127" creationId="{BE562EB5-8EC8-3A0D-D118-42475C37E74C}"/>
          </ac:spMkLst>
        </pc:spChg>
      </pc:sldChg>
      <pc:sldChg chg="addSp modSp add mod">
        <pc:chgData name="ODL_User 1639903" userId="beaadaaf-4bcd-40b4-ac42-0636097ee0f4" providerId="ADAL" clId="{CD9C2353-0229-40E4-A9FC-9C41538FA32E}" dt="2025-06-17T12:22:58.575" v="47991" actId="1037"/>
        <pc:sldMkLst>
          <pc:docMk/>
          <pc:sldMk cId="518624152" sldId="405"/>
        </pc:sldMkLst>
        <pc:spChg chg="mod">
          <ac:chgData name="ODL_User 1639903" userId="beaadaaf-4bcd-40b4-ac42-0636097ee0f4" providerId="ADAL" clId="{CD9C2353-0229-40E4-A9FC-9C41538FA32E}" dt="2025-06-17T12:11:27.009" v="46265" actId="1076"/>
          <ac:spMkLst>
            <pc:docMk/>
            <pc:sldMk cId="518624152" sldId="405"/>
            <ac:spMk id="33" creationId="{4B04E7EB-B84A-B126-040D-3F57DA422F12}"/>
          </ac:spMkLst>
        </pc:spChg>
        <pc:spChg chg="add mod">
          <ac:chgData name="ODL_User 1639903" userId="beaadaaf-4bcd-40b4-ac42-0636097ee0f4" providerId="ADAL" clId="{CD9C2353-0229-40E4-A9FC-9C41538FA32E}" dt="2025-06-17T12:22:11.347" v="47828" actId="113"/>
          <ac:spMkLst>
            <pc:docMk/>
            <pc:sldMk cId="518624152" sldId="405"/>
            <ac:spMk id="52" creationId="{F5F81E6A-AB1F-2F8F-6AD8-749D5DA2B070}"/>
          </ac:spMkLst>
        </pc:spChg>
        <pc:spChg chg="add mod">
          <ac:chgData name="ODL_User 1639903" userId="beaadaaf-4bcd-40b4-ac42-0636097ee0f4" providerId="ADAL" clId="{CD9C2353-0229-40E4-A9FC-9C41538FA32E}" dt="2025-06-17T12:22:58.575" v="47991" actId="1037"/>
          <ac:spMkLst>
            <pc:docMk/>
            <pc:sldMk cId="518624152" sldId="405"/>
            <ac:spMk id="53" creationId="{ECA1DBDC-6F92-D260-7399-42645206B595}"/>
          </ac:spMkLst>
        </pc:spChg>
      </pc:sldChg>
      <pc:sldChg chg="addSp delSp modSp add mod">
        <pc:chgData name="ODL_User 1639903" userId="beaadaaf-4bcd-40b4-ac42-0636097ee0f4" providerId="ADAL" clId="{CD9C2353-0229-40E4-A9FC-9C41538FA32E}" dt="2025-06-17T12:24:45.508" v="48536" actId="1037"/>
        <pc:sldMkLst>
          <pc:docMk/>
          <pc:sldMk cId="1051561361" sldId="406"/>
        </pc:sldMkLst>
        <pc:spChg chg="del">
          <ac:chgData name="ODL_User 1639903" userId="beaadaaf-4bcd-40b4-ac42-0636097ee0f4" providerId="ADAL" clId="{CD9C2353-0229-40E4-A9FC-9C41538FA32E}" dt="2025-06-17T12:20:59.037" v="47552" actId="478"/>
          <ac:spMkLst>
            <pc:docMk/>
            <pc:sldMk cId="1051561361" sldId="406"/>
            <ac:spMk id="3" creationId="{2C1DB630-16B0-C1F8-7AA0-03EEE703C670}"/>
          </ac:spMkLst>
        </pc:spChg>
        <pc:spChg chg="del">
          <ac:chgData name="ODL_User 1639903" userId="beaadaaf-4bcd-40b4-ac42-0636097ee0f4" providerId="ADAL" clId="{CD9C2353-0229-40E4-A9FC-9C41538FA32E}" dt="2025-06-17T12:20:54.949" v="47550" actId="478"/>
          <ac:spMkLst>
            <pc:docMk/>
            <pc:sldMk cId="1051561361" sldId="406"/>
            <ac:spMk id="4" creationId="{C9D45AE9-ECE3-34A0-D102-1F7A5A58A659}"/>
          </ac:spMkLst>
        </pc:spChg>
        <pc:spChg chg="del">
          <ac:chgData name="ODL_User 1639903" userId="beaadaaf-4bcd-40b4-ac42-0636097ee0f4" providerId="ADAL" clId="{CD9C2353-0229-40E4-A9FC-9C41538FA32E}" dt="2025-06-17T12:20:42.351" v="47544" actId="478"/>
          <ac:spMkLst>
            <pc:docMk/>
            <pc:sldMk cId="1051561361" sldId="406"/>
            <ac:spMk id="5" creationId="{377F7DC7-A706-7BD4-2418-D9950DA6EED6}"/>
          </ac:spMkLst>
        </pc:spChg>
        <pc:spChg chg="del">
          <ac:chgData name="ODL_User 1639903" userId="beaadaaf-4bcd-40b4-ac42-0636097ee0f4" providerId="ADAL" clId="{CD9C2353-0229-40E4-A9FC-9C41538FA32E}" dt="2025-06-17T12:20:48.390" v="47547" actId="478"/>
          <ac:spMkLst>
            <pc:docMk/>
            <pc:sldMk cId="1051561361" sldId="406"/>
            <ac:spMk id="10" creationId="{143B6D26-5487-6A4E-9305-FD05588FD486}"/>
          </ac:spMkLst>
        </pc:spChg>
        <pc:spChg chg="del">
          <ac:chgData name="ODL_User 1639903" userId="beaadaaf-4bcd-40b4-ac42-0636097ee0f4" providerId="ADAL" clId="{CD9C2353-0229-40E4-A9FC-9C41538FA32E}" dt="2025-06-17T12:21:11.059" v="47555" actId="478"/>
          <ac:spMkLst>
            <pc:docMk/>
            <pc:sldMk cId="1051561361" sldId="406"/>
            <ac:spMk id="32" creationId="{F8F86B25-4D82-6E7A-6824-ADBFFC708C56}"/>
          </ac:spMkLst>
        </pc:spChg>
        <pc:spChg chg="mod">
          <ac:chgData name="ODL_User 1639903" userId="beaadaaf-4bcd-40b4-ac42-0636097ee0f4" providerId="ADAL" clId="{CD9C2353-0229-40E4-A9FC-9C41538FA32E}" dt="2025-06-17T12:22:43.079" v="47870" actId="20577"/>
          <ac:spMkLst>
            <pc:docMk/>
            <pc:sldMk cId="1051561361" sldId="406"/>
            <ac:spMk id="52" creationId="{21D0A443-045D-52F6-AA85-B49549033275}"/>
          </ac:spMkLst>
        </pc:spChg>
        <pc:spChg chg="add mod">
          <ac:chgData name="ODL_User 1639903" userId="beaadaaf-4bcd-40b4-ac42-0636097ee0f4" providerId="ADAL" clId="{CD9C2353-0229-40E4-A9FC-9C41538FA32E}" dt="2025-06-17T12:21:48.803" v="47824" actId="1038"/>
          <ac:spMkLst>
            <pc:docMk/>
            <pc:sldMk cId="1051561361" sldId="406"/>
            <ac:spMk id="53" creationId="{C1BEB6EE-D27D-A130-5426-C4FEBA446947}"/>
          </ac:spMkLst>
        </pc:spChg>
        <pc:spChg chg="mod">
          <ac:chgData name="ODL_User 1639903" userId="beaadaaf-4bcd-40b4-ac42-0636097ee0f4" providerId="ADAL" clId="{CD9C2353-0229-40E4-A9FC-9C41538FA32E}" dt="2025-06-17T12:23:50.966" v="48131"/>
          <ac:spMkLst>
            <pc:docMk/>
            <pc:sldMk cId="1051561361" sldId="406"/>
            <ac:spMk id="68" creationId="{6B4CDB9A-9F18-817E-54C9-E83776F5799E}"/>
          </ac:spMkLst>
        </pc:spChg>
        <pc:spChg chg="mod">
          <ac:chgData name="ODL_User 1639903" userId="beaadaaf-4bcd-40b4-ac42-0636097ee0f4" providerId="ADAL" clId="{CD9C2353-0229-40E4-A9FC-9C41538FA32E}" dt="2025-06-17T12:23:50.966" v="48131"/>
          <ac:spMkLst>
            <pc:docMk/>
            <pc:sldMk cId="1051561361" sldId="406"/>
            <ac:spMk id="70" creationId="{EE837058-8B4C-E95B-9BB1-5D366880B3FD}"/>
          </ac:spMkLst>
        </pc:spChg>
        <pc:spChg chg="mod">
          <ac:chgData name="ODL_User 1639903" userId="beaadaaf-4bcd-40b4-ac42-0636097ee0f4" providerId="ADAL" clId="{CD9C2353-0229-40E4-A9FC-9C41538FA32E}" dt="2025-06-17T12:23:50.966" v="48131"/>
          <ac:spMkLst>
            <pc:docMk/>
            <pc:sldMk cId="1051561361" sldId="406"/>
            <ac:spMk id="81" creationId="{5852AD02-DED0-7C2C-ADD4-0CAC8A954734}"/>
          </ac:spMkLst>
        </pc:spChg>
        <pc:spChg chg="mod">
          <ac:chgData name="ODL_User 1639903" userId="beaadaaf-4bcd-40b4-ac42-0636097ee0f4" providerId="ADAL" clId="{CD9C2353-0229-40E4-A9FC-9C41538FA32E}" dt="2025-06-17T12:23:50.966" v="48131"/>
          <ac:spMkLst>
            <pc:docMk/>
            <pc:sldMk cId="1051561361" sldId="406"/>
            <ac:spMk id="84" creationId="{04B561A9-6ADD-E005-BC12-6244822E477C}"/>
          </ac:spMkLst>
        </pc:spChg>
        <pc:spChg chg="del">
          <ac:chgData name="ODL_User 1639903" userId="beaadaaf-4bcd-40b4-ac42-0636097ee0f4" providerId="ADAL" clId="{CD9C2353-0229-40E4-A9FC-9C41538FA32E}" dt="2025-06-17T12:20:46.707" v="47546" actId="478"/>
          <ac:spMkLst>
            <pc:docMk/>
            <pc:sldMk cId="1051561361" sldId="406"/>
            <ac:spMk id="89" creationId="{7CF6A60B-5D13-40D1-4CD7-7C570BED32EE}"/>
          </ac:spMkLst>
        </pc:spChg>
        <pc:spChg chg="del">
          <ac:chgData name="ODL_User 1639903" userId="beaadaaf-4bcd-40b4-ac42-0636097ee0f4" providerId="ADAL" clId="{CD9C2353-0229-40E4-A9FC-9C41538FA32E}" dt="2025-06-17T12:20:58.171" v="47551" actId="478"/>
          <ac:spMkLst>
            <pc:docMk/>
            <pc:sldMk cId="1051561361" sldId="406"/>
            <ac:spMk id="127" creationId="{2AF7BD4F-EC68-E99E-41E6-C378B77ED577}"/>
          </ac:spMkLst>
        </pc:spChg>
        <pc:spChg chg="mod">
          <ac:chgData name="ODL_User 1639903" userId="beaadaaf-4bcd-40b4-ac42-0636097ee0f4" providerId="ADAL" clId="{CD9C2353-0229-40E4-A9FC-9C41538FA32E}" dt="2025-06-17T12:23:50.966" v="48131"/>
          <ac:spMkLst>
            <pc:docMk/>
            <pc:sldMk cId="1051561361" sldId="406"/>
            <ac:spMk id="197" creationId="{CC25EEFC-C51A-480C-165D-49954C8124AE}"/>
          </ac:spMkLst>
        </pc:spChg>
        <pc:spChg chg="mod">
          <ac:chgData name="ODL_User 1639903" userId="beaadaaf-4bcd-40b4-ac42-0636097ee0f4" providerId="ADAL" clId="{CD9C2353-0229-40E4-A9FC-9C41538FA32E}" dt="2025-06-17T12:23:50.966" v="48131"/>
          <ac:spMkLst>
            <pc:docMk/>
            <pc:sldMk cId="1051561361" sldId="406"/>
            <ac:spMk id="198" creationId="{846D65E5-0595-F776-FDF9-AD325B7D23E8}"/>
          </ac:spMkLst>
        </pc:spChg>
        <pc:spChg chg="mod">
          <ac:chgData name="ODL_User 1639903" userId="beaadaaf-4bcd-40b4-ac42-0636097ee0f4" providerId="ADAL" clId="{CD9C2353-0229-40E4-A9FC-9C41538FA32E}" dt="2025-06-17T12:23:50.966" v="48131"/>
          <ac:spMkLst>
            <pc:docMk/>
            <pc:sldMk cId="1051561361" sldId="406"/>
            <ac:spMk id="200" creationId="{B3C51CE5-B74D-3FC0-F470-D42FB336B8D6}"/>
          </ac:spMkLst>
        </pc:spChg>
        <pc:spChg chg="mod">
          <ac:chgData name="ODL_User 1639903" userId="beaadaaf-4bcd-40b4-ac42-0636097ee0f4" providerId="ADAL" clId="{CD9C2353-0229-40E4-A9FC-9C41538FA32E}" dt="2025-06-17T12:23:50.966" v="48131"/>
          <ac:spMkLst>
            <pc:docMk/>
            <pc:sldMk cId="1051561361" sldId="406"/>
            <ac:spMk id="206" creationId="{6043EEA2-7909-75AB-D760-468FB5EE2448}"/>
          </ac:spMkLst>
        </pc:spChg>
        <pc:spChg chg="mod">
          <ac:chgData name="ODL_User 1639903" userId="beaadaaf-4bcd-40b4-ac42-0636097ee0f4" providerId="ADAL" clId="{CD9C2353-0229-40E4-A9FC-9C41538FA32E}" dt="2025-06-17T12:23:50.966" v="48131"/>
          <ac:spMkLst>
            <pc:docMk/>
            <pc:sldMk cId="1051561361" sldId="406"/>
            <ac:spMk id="208" creationId="{7E14661F-F89B-B8C5-2205-6ED2F9472ABF}"/>
          </ac:spMkLst>
        </pc:spChg>
        <pc:spChg chg="del">
          <ac:chgData name="ODL_User 1639903" userId="beaadaaf-4bcd-40b4-ac42-0636097ee0f4" providerId="ADAL" clId="{CD9C2353-0229-40E4-A9FC-9C41538FA32E}" dt="2025-06-17T12:21:14.224" v="47557" actId="478"/>
          <ac:spMkLst>
            <pc:docMk/>
            <pc:sldMk cId="1051561361" sldId="406"/>
            <ac:spMk id="210" creationId="{A5817375-F545-CCFC-12CB-396F24CEDF9D}"/>
          </ac:spMkLst>
        </pc:spChg>
        <pc:spChg chg="mod">
          <ac:chgData name="ODL_User 1639903" userId="beaadaaf-4bcd-40b4-ac42-0636097ee0f4" providerId="ADAL" clId="{CD9C2353-0229-40E4-A9FC-9C41538FA32E}" dt="2025-06-17T12:23:50.966" v="48131"/>
          <ac:spMkLst>
            <pc:docMk/>
            <pc:sldMk cId="1051561361" sldId="406"/>
            <ac:spMk id="259" creationId="{D2E29ED6-4BAB-A358-2A98-4CFD682CF56A}"/>
          </ac:spMkLst>
        </pc:spChg>
        <pc:spChg chg="add mod">
          <ac:chgData name="ODL_User 1639903" userId="beaadaaf-4bcd-40b4-ac42-0636097ee0f4" providerId="ADAL" clId="{CD9C2353-0229-40E4-A9FC-9C41538FA32E}" dt="2025-06-17T12:24:45.508" v="48536" actId="1037"/>
          <ac:spMkLst>
            <pc:docMk/>
            <pc:sldMk cId="1051561361" sldId="406"/>
            <ac:spMk id="260" creationId="{E5FCBB2F-5A3D-EAAE-66CF-59CA3F8D33A2}"/>
          </ac:spMkLst>
        </pc:spChg>
        <pc:grpChg chg="del">
          <ac:chgData name="ODL_User 1639903" userId="beaadaaf-4bcd-40b4-ac42-0636097ee0f4" providerId="ADAL" clId="{CD9C2353-0229-40E4-A9FC-9C41538FA32E}" dt="2025-06-17T12:21:07.950" v="47553" actId="478"/>
          <ac:grpSpMkLst>
            <pc:docMk/>
            <pc:sldMk cId="1051561361" sldId="406"/>
            <ac:grpSpMk id="19" creationId="{ADBC8910-ABB4-A8FE-7F09-A6C918717D90}"/>
          </ac:grpSpMkLst>
        </pc:grpChg>
        <pc:grpChg chg="del">
          <ac:chgData name="ODL_User 1639903" userId="beaadaaf-4bcd-40b4-ac42-0636097ee0f4" providerId="ADAL" clId="{CD9C2353-0229-40E4-A9FC-9C41538FA32E}" dt="2025-06-17T12:20:44.917" v="47545" actId="478"/>
          <ac:grpSpMkLst>
            <pc:docMk/>
            <pc:sldMk cId="1051561361" sldId="406"/>
            <ac:grpSpMk id="20" creationId="{7D776FD5-6AAB-0F73-030F-F865E90ABCB3}"/>
          </ac:grpSpMkLst>
        </pc:grpChg>
        <pc:grpChg chg="mod">
          <ac:chgData name="ODL_User 1639903" userId="beaadaaf-4bcd-40b4-ac42-0636097ee0f4" providerId="ADAL" clId="{CD9C2353-0229-40E4-A9FC-9C41538FA32E}" dt="2025-06-17T12:23:53.544" v="48161" actId="1036"/>
          <ac:grpSpMkLst>
            <pc:docMk/>
            <pc:sldMk cId="1051561361" sldId="406"/>
            <ac:grpSpMk id="63" creationId="{9DCA6F48-2A0B-C6AE-0AC8-D276034DAD92}"/>
          </ac:grpSpMkLst>
        </pc:grpChg>
        <pc:grpChg chg="del">
          <ac:chgData name="ODL_User 1639903" userId="beaadaaf-4bcd-40b4-ac42-0636097ee0f4" providerId="ADAL" clId="{CD9C2353-0229-40E4-A9FC-9C41538FA32E}" dt="2025-06-17T12:21:12.638" v="47556" actId="478"/>
          <ac:grpSpMkLst>
            <pc:docMk/>
            <pc:sldMk cId="1051561361" sldId="406"/>
            <ac:grpSpMk id="211" creationId="{05AB8E79-0507-1B96-52C5-F1B32DFF8327}"/>
          </ac:grpSpMkLst>
        </pc:grpChg>
        <pc:picChg chg="del">
          <ac:chgData name="ODL_User 1639903" userId="beaadaaf-4bcd-40b4-ac42-0636097ee0f4" providerId="ADAL" clId="{CD9C2353-0229-40E4-A9FC-9C41538FA32E}" dt="2025-06-17T12:21:09.124" v="47554" actId="478"/>
          <ac:picMkLst>
            <pc:docMk/>
            <pc:sldMk cId="1051561361" sldId="406"/>
            <ac:picMk id="13" creationId="{6AD5EE2C-BB8E-0374-7B88-ACBE90F30DAB}"/>
          </ac:picMkLst>
        </pc:picChg>
        <pc:picChg chg="del">
          <ac:chgData name="ODL_User 1639903" userId="beaadaaf-4bcd-40b4-ac42-0636097ee0f4" providerId="ADAL" clId="{CD9C2353-0229-40E4-A9FC-9C41538FA32E}" dt="2025-06-17T12:20:49.536" v="47548" actId="478"/>
          <ac:picMkLst>
            <pc:docMk/>
            <pc:sldMk cId="1051561361" sldId="406"/>
            <ac:picMk id="21" creationId="{C72B2BD3-A1BC-42A2-4D6F-FFB589BD4817}"/>
          </ac:picMkLst>
        </pc:picChg>
        <pc:picChg chg="del">
          <ac:chgData name="ODL_User 1639903" userId="beaadaaf-4bcd-40b4-ac42-0636097ee0f4" providerId="ADAL" clId="{CD9C2353-0229-40E4-A9FC-9C41538FA32E}" dt="2025-06-17T12:20:52.404" v="47549" actId="478"/>
          <ac:picMkLst>
            <pc:docMk/>
            <pc:sldMk cId="1051561361" sldId="406"/>
            <ac:picMk id="23" creationId="{5E613FBD-6EF1-C5F0-D3C8-A439034D9946}"/>
          </ac:picMkLst>
        </pc:picChg>
      </pc:sldChg>
      <pc:sldChg chg="addSp delSp modSp add mod">
        <pc:chgData name="ODL_User 1639903" userId="beaadaaf-4bcd-40b4-ac42-0636097ee0f4" providerId="ADAL" clId="{CD9C2353-0229-40E4-A9FC-9C41538FA32E}" dt="2025-06-17T12:28:23.776" v="49011" actId="1037"/>
        <pc:sldMkLst>
          <pc:docMk/>
          <pc:sldMk cId="667186739" sldId="407"/>
        </pc:sldMkLst>
        <pc:spChg chg="add mod">
          <ac:chgData name="ODL_User 1639903" userId="beaadaaf-4bcd-40b4-ac42-0636097ee0f4" providerId="ADAL" clId="{CD9C2353-0229-40E4-A9FC-9C41538FA32E}" dt="2025-06-17T12:23:32.015" v="48129" actId="113"/>
          <ac:spMkLst>
            <pc:docMk/>
            <pc:sldMk cId="667186739" sldId="407"/>
            <ac:spMk id="3" creationId="{9729D28D-082B-6344-FBE4-EE6C6ACFFE3B}"/>
          </ac:spMkLst>
        </pc:spChg>
        <pc:spChg chg="mod">
          <ac:chgData name="ODL_User 1639903" userId="beaadaaf-4bcd-40b4-ac42-0636097ee0f4" providerId="ADAL" clId="{CD9C2353-0229-40E4-A9FC-9C41538FA32E}" dt="2025-06-17T12:23:48.108" v="48130"/>
          <ac:spMkLst>
            <pc:docMk/>
            <pc:sldMk cId="667186739" sldId="407"/>
            <ac:spMk id="10" creationId="{722F6F29-29F1-8318-43F1-D7D4B858289B}"/>
          </ac:spMkLst>
        </pc:spChg>
        <pc:spChg chg="mod">
          <ac:chgData name="ODL_User 1639903" userId="beaadaaf-4bcd-40b4-ac42-0636097ee0f4" providerId="ADAL" clId="{CD9C2353-0229-40E4-A9FC-9C41538FA32E}" dt="2025-06-17T12:23:48.108" v="48130"/>
          <ac:spMkLst>
            <pc:docMk/>
            <pc:sldMk cId="667186739" sldId="407"/>
            <ac:spMk id="18" creationId="{7F27AAEA-3DC3-4396-3D6C-1383AE6B678F}"/>
          </ac:spMkLst>
        </pc:spChg>
        <pc:spChg chg="mod">
          <ac:chgData name="ODL_User 1639903" userId="beaadaaf-4bcd-40b4-ac42-0636097ee0f4" providerId="ADAL" clId="{CD9C2353-0229-40E4-A9FC-9C41538FA32E}" dt="2025-06-17T12:23:48.108" v="48130"/>
          <ac:spMkLst>
            <pc:docMk/>
            <pc:sldMk cId="667186739" sldId="407"/>
            <ac:spMk id="22" creationId="{D9B83BFC-DAD4-306C-AC91-353827CE6472}"/>
          </ac:spMkLst>
        </pc:spChg>
        <pc:spChg chg="mod">
          <ac:chgData name="ODL_User 1639903" userId="beaadaaf-4bcd-40b4-ac42-0636097ee0f4" providerId="ADAL" clId="{CD9C2353-0229-40E4-A9FC-9C41538FA32E}" dt="2025-06-17T12:23:11.683" v="48123" actId="1038"/>
          <ac:spMkLst>
            <pc:docMk/>
            <pc:sldMk cId="667186739" sldId="407"/>
            <ac:spMk id="52" creationId="{14884D4A-CB45-8EBC-7FCC-E0342BD36AD2}"/>
          </ac:spMkLst>
        </pc:spChg>
        <pc:spChg chg="mod">
          <ac:chgData name="ODL_User 1639903" userId="beaadaaf-4bcd-40b4-ac42-0636097ee0f4" providerId="ADAL" clId="{CD9C2353-0229-40E4-A9FC-9C41538FA32E}" dt="2025-06-17T12:23:48.108" v="48130"/>
          <ac:spMkLst>
            <pc:docMk/>
            <pc:sldMk cId="667186739" sldId="407"/>
            <ac:spMk id="66" creationId="{D4A61816-8136-18AF-30C7-A65FAC85A303}"/>
          </ac:spMkLst>
        </pc:spChg>
        <pc:spChg chg="mod">
          <ac:chgData name="ODL_User 1639903" userId="beaadaaf-4bcd-40b4-ac42-0636097ee0f4" providerId="ADAL" clId="{CD9C2353-0229-40E4-A9FC-9C41538FA32E}" dt="2025-06-17T12:23:48.108" v="48130"/>
          <ac:spMkLst>
            <pc:docMk/>
            <pc:sldMk cId="667186739" sldId="407"/>
            <ac:spMk id="72" creationId="{56A10AC8-F7BF-CFC0-D425-7A87825CABA1}"/>
          </ac:spMkLst>
        </pc:spChg>
        <pc:spChg chg="mod">
          <ac:chgData name="ODL_User 1639903" userId="beaadaaf-4bcd-40b4-ac42-0636097ee0f4" providerId="ADAL" clId="{CD9C2353-0229-40E4-A9FC-9C41538FA32E}" dt="2025-06-17T12:23:48.108" v="48130"/>
          <ac:spMkLst>
            <pc:docMk/>
            <pc:sldMk cId="667186739" sldId="407"/>
            <ac:spMk id="74" creationId="{432F805D-CFE0-8D16-8E46-3BE8371364B9}"/>
          </ac:spMkLst>
        </pc:spChg>
        <pc:spChg chg="mod">
          <ac:chgData name="ODL_User 1639903" userId="beaadaaf-4bcd-40b4-ac42-0636097ee0f4" providerId="ADAL" clId="{CD9C2353-0229-40E4-A9FC-9C41538FA32E}" dt="2025-06-17T12:23:48.108" v="48130"/>
          <ac:spMkLst>
            <pc:docMk/>
            <pc:sldMk cId="667186739" sldId="407"/>
            <ac:spMk id="78" creationId="{3531E457-ACF4-5DB7-609B-2BA384928578}"/>
          </ac:spMkLst>
        </pc:spChg>
        <pc:spChg chg="mod">
          <ac:chgData name="ODL_User 1639903" userId="beaadaaf-4bcd-40b4-ac42-0636097ee0f4" providerId="ADAL" clId="{CD9C2353-0229-40E4-A9FC-9C41538FA32E}" dt="2025-06-17T12:23:48.108" v="48130"/>
          <ac:spMkLst>
            <pc:docMk/>
            <pc:sldMk cId="667186739" sldId="407"/>
            <ac:spMk id="80" creationId="{68E3C80F-3C13-29A8-1AC4-14E05A1FC105}"/>
          </ac:spMkLst>
        </pc:spChg>
        <pc:spChg chg="mod">
          <ac:chgData name="ODL_User 1639903" userId="beaadaaf-4bcd-40b4-ac42-0636097ee0f4" providerId="ADAL" clId="{CD9C2353-0229-40E4-A9FC-9C41538FA32E}" dt="2025-06-17T12:23:48.108" v="48130"/>
          <ac:spMkLst>
            <pc:docMk/>
            <pc:sldMk cId="667186739" sldId="407"/>
            <ac:spMk id="83" creationId="{31E8D650-9DB5-2F87-F215-C78936E137D0}"/>
          </ac:spMkLst>
        </pc:spChg>
        <pc:spChg chg="mod">
          <ac:chgData name="ODL_User 1639903" userId="beaadaaf-4bcd-40b4-ac42-0636097ee0f4" providerId="ADAL" clId="{CD9C2353-0229-40E4-A9FC-9C41538FA32E}" dt="2025-06-17T12:23:48.108" v="48130"/>
          <ac:spMkLst>
            <pc:docMk/>
            <pc:sldMk cId="667186739" sldId="407"/>
            <ac:spMk id="129" creationId="{23ED18DC-7BCE-AAF0-FFA8-143C81879DBA}"/>
          </ac:spMkLst>
        </pc:spChg>
        <pc:spChg chg="add del mod">
          <ac:chgData name="ODL_User 1639903" userId="beaadaaf-4bcd-40b4-ac42-0636097ee0f4" providerId="ADAL" clId="{CD9C2353-0229-40E4-A9FC-9C41538FA32E}" dt="2025-06-17T12:24:30.171" v="48422" actId="478"/>
          <ac:spMkLst>
            <pc:docMk/>
            <pc:sldMk cId="667186739" sldId="407"/>
            <ac:spMk id="130" creationId="{0748B0D1-714C-E257-8146-0DCCB206C73B}"/>
          </ac:spMkLst>
        </pc:spChg>
        <pc:spChg chg="add mod">
          <ac:chgData name="ODL_User 1639903" userId="beaadaaf-4bcd-40b4-ac42-0636097ee0f4" providerId="ADAL" clId="{CD9C2353-0229-40E4-A9FC-9C41538FA32E}" dt="2025-06-17T12:24:26.004" v="48421" actId="1038"/>
          <ac:spMkLst>
            <pc:docMk/>
            <pc:sldMk cId="667186739" sldId="407"/>
            <ac:spMk id="131" creationId="{ABD05374-606B-02A5-86E7-574F8F2A9DCB}"/>
          </ac:spMkLst>
        </pc:spChg>
        <pc:spChg chg="mod">
          <ac:chgData name="ODL_User 1639903" userId="beaadaaf-4bcd-40b4-ac42-0636097ee0f4" providerId="ADAL" clId="{CD9C2353-0229-40E4-A9FC-9C41538FA32E}" dt="2025-06-17T12:27:58.369" v="48752"/>
          <ac:spMkLst>
            <pc:docMk/>
            <pc:sldMk cId="667186739" sldId="407"/>
            <ac:spMk id="133" creationId="{0D57DC29-D2EC-108C-45AE-9DDD9711D027}"/>
          </ac:spMkLst>
        </pc:spChg>
        <pc:spChg chg="mod">
          <ac:chgData name="ODL_User 1639903" userId="beaadaaf-4bcd-40b4-ac42-0636097ee0f4" providerId="ADAL" clId="{CD9C2353-0229-40E4-A9FC-9C41538FA32E}" dt="2025-06-17T12:27:58.369" v="48752"/>
          <ac:spMkLst>
            <pc:docMk/>
            <pc:sldMk cId="667186739" sldId="407"/>
            <ac:spMk id="135" creationId="{83F610D1-BFC6-09E1-944C-3A020E6E3717}"/>
          </ac:spMkLst>
        </pc:spChg>
        <pc:spChg chg="mod">
          <ac:chgData name="ODL_User 1639903" userId="beaadaaf-4bcd-40b4-ac42-0636097ee0f4" providerId="ADAL" clId="{CD9C2353-0229-40E4-A9FC-9C41538FA32E}" dt="2025-06-17T12:27:58.369" v="48752"/>
          <ac:spMkLst>
            <pc:docMk/>
            <pc:sldMk cId="667186739" sldId="407"/>
            <ac:spMk id="137" creationId="{1D417867-8981-5E1B-8442-1DF8080D1AD0}"/>
          </ac:spMkLst>
        </pc:spChg>
        <pc:spChg chg="mod">
          <ac:chgData name="ODL_User 1639903" userId="beaadaaf-4bcd-40b4-ac42-0636097ee0f4" providerId="ADAL" clId="{CD9C2353-0229-40E4-A9FC-9C41538FA32E}" dt="2025-06-17T12:27:58.369" v="48752"/>
          <ac:spMkLst>
            <pc:docMk/>
            <pc:sldMk cId="667186739" sldId="407"/>
            <ac:spMk id="145" creationId="{116BD03A-5FBC-0658-BE80-EB959BE3CEC4}"/>
          </ac:spMkLst>
        </pc:spChg>
        <pc:spChg chg="mod">
          <ac:chgData name="ODL_User 1639903" userId="beaadaaf-4bcd-40b4-ac42-0636097ee0f4" providerId="ADAL" clId="{CD9C2353-0229-40E4-A9FC-9C41538FA32E}" dt="2025-06-17T12:27:58.369" v="48752"/>
          <ac:spMkLst>
            <pc:docMk/>
            <pc:sldMk cId="667186739" sldId="407"/>
            <ac:spMk id="146" creationId="{991555B2-C475-2786-151B-99E3E9AB074E}"/>
          </ac:spMkLst>
        </pc:spChg>
        <pc:spChg chg="mod">
          <ac:chgData name="ODL_User 1639903" userId="beaadaaf-4bcd-40b4-ac42-0636097ee0f4" providerId="ADAL" clId="{CD9C2353-0229-40E4-A9FC-9C41538FA32E}" dt="2025-06-17T12:27:58.369" v="48752"/>
          <ac:spMkLst>
            <pc:docMk/>
            <pc:sldMk cId="667186739" sldId="407"/>
            <ac:spMk id="148" creationId="{F2ED6619-ACA7-0E87-D4FB-2920450D9BFB}"/>
          </ac:spMkLst>
        </pc:spChg>
        <pc:spChg chg="mod">
          <ac:chgData name="ODL_User 1639903" userId="beaadaaf-4bcd-40b4-ac42-0636097ee0f4" providerId="ADAL" clId="{CD9C2353-0229-40E4-A9FC-9C41538FA32E}" dt="2025-06-17T12:27:58.369" v="48752"/>
          <ac:spMkLst>
            <pc:docMk/>
            <pc:sldMk cId="667186739" sldId="407"/>
            <ac:spMk id="150" creationId="{A2AAF951-194C-1329-BF8B-F40BF1F065A5}"/>
          </ac:spMkLst>
        </pc:spChg>
        <pc:spChg chg="mod">
          <ac:chgData name="ODL_User 1639903" userId="beaadaaf-4bcd-40b4-ac42-0636097ee0f4" providerId="ADAL" clId="{CD9C2353-0229-40E4-A9FC-9C41538FA32E}" dt="2025-06-17T12:27:58.369" v="48752"/>
          <ac:spMkLst>
            <pc:docMk/>
            <pc:sldMk cId="667186739" sldId="407"/>
            <ac:spMk id="152" creationId="{9DD1DFF7-0984-76BC-7C7C-AAC93AF2BBC6}"/>
          </ac:spMkLst>
        </pc:spChg>
        <pc:spChg chg="mod">
          <ac:chgData name="ODL_User 1639903" userId="beaadaaf-4bcd-40b4-ac42-0636097ee0f4" providerId="ADAL" clId="{CD9C2353-0229-40E4-A9FC-9C41538FA32E}" dt="2025-06-17T12:27:58.369" v="48752"/>
          <ac:spMkLst>
            <pc:docMk/>
            <pc:sldMk cId="667186739" sldId="407"/>
            <ac:spMk id="155" creationId="{F02BF065-37EC-34FD-08D8-7D7E3EABBCBB}"/>
          </ac:spMkLst>
        </pc:spChg>
        <pc:spChg chg="mod">
          <ac:chgData name="ODL_User 1639903" userId="beaadaaf-4bcd-40b4-ac42-0636097ee0f4" providerId="ADAL" clId="{CD9C2353-0229-40E4-A9FC-9C41538FA32E}" dt="2025-06-17T12:27:58.369" v="48752"/>
          <ac:spMkLst>
            <pc:docMk/>
            <pc:sldMk cId="667186739" sldId="407"/>
            <ac:spMk id="158" creationId="{5F491C1F-A60D-1BB7-9AC7-6CD6E2219642}"/>
          </ac:spMkLst>
        </pc:spChg>
        <pc:spChg chg="add mod">
          <ac:chgData name="ODL_User 1639903" userId="beaadaaf-4bcd-40b4-ac42-0636097ee0f4" providerId="ADAL" clId="{CD9C2353-0229-40E4-A9FC-9C41538FA32E}" dt="2025-06-17T12:28:23.776" v="49011" actId="1037"/>
          <ac:spMkLst>
            <pc:docMk/>
            <pc:sldMk cId="667186739" sldId="407"/>
            <ac:spMk id="159" creationId="{4B031694-9F20-64AB-CE52-DC836C7E4E6A}"/>
          </ac:spMkLst>
        </pc:spChg>
        <pc:grpChg chg="mod">
          <ac:chgData name="ODL_User 1639903" userId="beaadaaf-4bcd-40b4-ac42-0636097ee0f4" providerId="ADAL" clId="{CD9C2353-0229-40E4-A9FC-9C41538FA32E}" dt="2025-06-17T12:28:04.101" v="48862" actId="1037"/>
          <ac:grpSpMkLst>
            <pc:docMk/>
            <pc:sldMk cId="667186739" sldId="407"/>
            <ac:grpSpMk id="132" creationId="{85B026BE-D50B-5E8D-FF91-EE2BF08FD9DA}"/>
          </ac:grpSpMkLst>
        </pc:grpChg>
        <pc:grpChg chg="mod">
          <ac:chgData name="ODL_User 1639903" userId="beaadaaf-4bcd-40b4-ac42-0636097ee0f4" providerId="ADAL" clId="{CD9C2353-0229-40E4-A9FC-9C41538FA32E}" dt="2025-06-17T12:28:04.101" v="48862" actId="1037"/>
          <ac:grpSpMkLst>
            <pc:docMk/>
            <pc:sldMk cId="667186739" sldId="407"/>
            <ac:grpSpMk id="142" creationId="{0F86B9D5-DBC6-0B11-48F4-63E4ABB62230}"/>
          </ac:grpSpMkLst>
        </pc:grpChg>
        <pc:grpChg chg="mod">
          <ac:chgData name="ODL_User 1639903" userId="beaadaaf-4bcd-40b4-ac42-0636097ee0f4" providerId="ADAL" clId="{CD9C2353-0229-40E4-A9FC-9C41538FA32E}" dt="2025-06-17T12:28:04.101" v="48862" actId="1037"/>
          <ac:grpSpMkLst>
            <pc:docMk/>
            <pc:sldMk cId="667186739" sldId="407"/>
            <ac:grpSpMk id="149" creationId="{21A0DE02-3FD4-D922-2256-D7708190272E}"/>
          </ac:grpSpMkLst>
        </pc:grpChg>
      </pc:sldChg>
      <pc:sldChg chg="addSp delSp modSp add mod">
        <pc:chgData name="ODL_User 1639903" userId="beaadaaf-4bcd-40b4-ac42-0636097ee0f4" providerId="ADAL" clId="{CD9C2353-0229-40E4-A9FC-9C41538FA32E}" dt="2025-06-17T14:15:04.316" v="50316" actId="170"/>
        <pc:sldMkLst>
          <pc:docMk/>
          <pc:sldMk cId="3081521816" sldId="408"/>
        </pc:sldMkLst>
        <pc:spChg chg="mod">
          <ac:chgData name="ODL_User 1639903" userId="beaadaaf-4bcd-40b4-ac42-0636097ee0f4" providerId="ADAL" clId="{CD9C2353-0229-40E4-A9FC-9C41538FA32E}" dt="2025-06-17T12:25:32.941" v="48545" actId="113"/>
          <ac:spMkLst>
            <pc:docMk/>
            <pc:sldMk cId="3081521816" sldId="408"/>
            <ac:spMk id="3" creationId="{25AE97F2-A306-A9BD-CA2C-AAD4D9C5D9FC}"/>
          </ac:spMkLst>
        </pc:spChg>
        <pc:spChg chg="add mod">
          <ac:chgData name="ODL_User 1639903" userId="beaadaaf-4bcd-40b4-ac42-0636097ee0f4" providerId="ADAL" clId="{CD9C2353-0229-40E4-A9FC-9C41538FA32E}" dt="2025-06-17T12:26:26.326" v="48547" actId="164"/>
          <ac:spMkLst>
            <pc:docMk/>
            <pc:sldMk cId="3081521816" sldId="408"/>
            <ac:spMk id="130" creationId="{6E7E03F2-3151-03CC-4477-18A4250E4307}"/>
          </ac:spMkLst>
        </pc:spChg>
        <pc:spChg chg="add mod">
          <ac:chgData name="ODL_User 1639903" userId="beaadaaf-4bcd-40b4-ac42-0636097ee0f4" providerId="ADAL" clId="{CD9C2353-0229-40E4-A9FC-9C41538FA32E}" dt="2025-06-17T12:26:26.326" v="48547" actId="164"/>
          <ac:spMkLst>
            <pc:docMk/>
            <pc:sldMk cId="3081521816" sldId="408"/>
            <ac:spMk id="132" creationId="{2EB01FA9-759C-814B-0E8A-AED20D26B3BA}"/>
          </ac:spMkLst>
        </pc:spChg>
        <pc:spChg chg="add mod">
          <ac:chgData name="ODL_User 1639903" userId="beaadaaf-4bcd-40b4-ac42-0636097ee0f4" providerId="ADAL" clId="{CD9C2353-0229-40E4-A9FC-9C41538FA32E}" dt="2025-06-17T12:26:26.326" v="48547" actId="164"/>
          <ac:spMkLst>
            <pc:docMk/>
            <pc:sldMk cId="3081521816" sldId="408"/>
            <ac:spMk id="133" creationId="{288DCA67-E062-38C1-6D7F-026F4225D1A3}"/>
          </ac:spMkLst>
        </pc:spChg>
        <pc:spChg chg="mod">
          <ac:chgData name="ODL_User 1639903" userId="beaadaaf-4bcd-40b4-ac42-0636097ee0f4" providerId="ADAL" clId="{CD9C2353-0229-40E4-A9FC-9C41538FA32E}" dt="2025-06-17T12:26:22.425" v="48546"/>
          <ac:spMkLst>
            <pc:docMk/>
            <pc:sldMk cId="3081521816" sldId="408"/>
            <ac:spMk id="135" creationId="{14542319-14BF-4532-6700-BA630F93CC4B}"/>
          </ac:spMkLst>
        </pc:spChg>
        <pc:spChg chg="mod">
          <ac:chgData name="ODL_User 1639903" userId="beaadaaf-4bcd-40b4-ac42-0636097ee0f4" providerId="ADAL" clId="{CD9C2353-0229-40E4-A9FC-9C41538FA32E}" dt="2025-06-17T12:26:22.425" v="48546"/>
          <ac:spMkLst>
            <pc:docMk/>
            <pc:sldMk cId="3081521816" sldId="408"/>
            <ac:spMk id="137" creationId="{D8D37FF4-4C8A-EE5A-EA18-FCF20331B511}"/>
          </ac:spMkLst>
        </pc:spChg>
        <pc:spChg chg="mod">
          <ac:chgData name="ODL_User 1639903" userId="beaadaaf-4bcd-40b4-ac42-0636097ee0f4" providerId="ADAL" clId="{CD9C2353-0229-40E4-A9FC-9C41538FA32E}" dt="2025-06-17T12:26:22.425" v="48546"/>
          <ac:spMkLst>
            <pc:docMk/>
            <pc:sldMk cId="3081521816" sldId="408"/>
            <ac:spMk id="138" creationId="{AFB86296-72AC-9831-3CB9-8708E32D1172}"/>
          </ac:spMkLst>
        </pc:spChg>
        <pc:spChg chg="add mod">
          <ac:chgData name="ODL_User 1639903" userId="beaadaaf-4bcd-40b4-ac42-0636097ee0f4" providerId="ADAL" clId="{CD9C2353-0229-40E4-A9FC-9C41538FA32E}" dt="2025-06-17T12:26:26.326" v="48547" actId="164"/>
          <ac:spMkLst>
            <pc:docMk/>
            <pc:sldMk cId="3081521816" sldId="408"/>
            <ac:spMk id="139" creationId="{80DD58DE-D1C7-7B67-C2DD-D7A7977E6DF2}"/>
          </ac:spMkLst>
        </pc:spChg>
        <pc:spChg chg="mod">
          <ac:chgData name="ODL_User 1639903" userId="beaadaaf-4bcd-40b4-ac42-0636097ee0f4" providerId="ADAL" clId="{CD9C2353-0229-40E4-A9FC-9C41538FA32E}" dt="2025-06-17T12:26:39.071" v="48548"/>
          <ac:spMkLst>
            <pc:docMk/>
            <pc:sldMk cId="3081521816" sldId="408"/>
            <ac:spMk id="142" creationId="{353FD407-5619-77D7-039F-63953CBFF484}"/>
          </ac:spMkLst>
        </pc:spChg>
        <pc:spChg chg="mod">
          <ac:chgData name="ODL_User 1639903" userId="beaadaaf-4bcd-40b4-ac42-0636097ee0f4" providerId="ADAL" clId="{CD9C2353-0229-40E4-A9FC-9C41538FA32E}" dt="2025-06-17T12:26:39.071" v="48548"/>
          <ac:spMkLst>
            <pc:docMk/>
            <pc:sldMk cId="3081521816" sldId="408"/>
            <ac:spMk id="143" creationId="{082B9FB6-141A-E145-BB36-058950D08C86}"/>
          </ac:spMkLst>
        </pc:spChg>
        <pc:spChg chg="mod">
          <ac:chgData name="ODL_User 1639903" userId="beaadaaf-4bcd-40b4-ac42-0636097ee0f4" providerId="ADAL" clId="{CD9C2353-0229-40E4-A9FC-9C41538FA32E}" dt="2025-06-17T12:26:39.071" v="48548"/>
          <ac:spMkLst>
            <pc:docMk/>
            <pc:sldMk cId="3081521816" sldId="408"/>
            <ac:spMk id="144" creationId="{587CC70B-A4FE-5B54-3532-35C81FE9246E}"/>
          </ac:spMkLst>
        </pc:spChg>
        <pc:spChg chg="mod">
          <ac:chgData name="ODL_User 1639903" userId="beaadaaf-4bcd-40b4-ac42-0636097ee0f4" providerId="ADAL" clId="{CD9C2353-0229-40E4-A9FC-9C41538FA32E}" dt="2025-06-17T12:26:39.071" v="48548"/>
          <ac:spMkLst>
            <pc:docMk/>
            <pc:sldMk cId="3081521816" sldId="408"/>
            <ac:spMk id="145" creationId="{CB40E03A-5B2A-3C9D-0042-F0DE066F92AE}"/>
          </ac:spMkLst>
        </pc:spChg>
        <pc:spChg chg="mod">
          <ac:chgData name="ODL_User 1639903" userId="beaadaaf-4bcd-40b4-ac42-0636097ee0f4" providerId="ADAL" clId="{CD9C2353-0229-40E4-A9FC-9C41538FA32E}" dt="2025-06-17T12:26:39.071" v="48548"/>
          <ac:spMkLst>
            <pc:docMk/>
            <pc:sldMk cId="3081521816" sldId="408"/>
            <ac:spMk id="146" creationId="{7C1683E5-6D3C-24DA-E8A9-2DF698269278}"/>
          </ac:spMkLst>
        </pc:spChg>
        <pc:spChg chg="mod">
          <ac:chgData name="ODL_User 1639903" userId="beaadaaf-4bcd-40b4-ac42-0636097ee0f4" providerId="ADAL" clId="{CD9C2353-0229-40E4-A9FC-9C41538FA32E}" dt="2025-06-17T12:27:05.502" v="48638" actId="1035"/>
          <ac:spMkLst>
            <pc:docMk/>
            <pc:sldMk cId="3081521816" sldId="408"/>
            <ac:spMk id="147" creationId="{431FCC15-C28D-D39A-218F-92F236D6FD34}"/>
          </ac:spMkLst>
        </pc:spChg>
        <pc:spChg chg="add mod">
          <ac:chgData name="ODL_User 1639903" userId="beaadaaf-4bcd-40b4-ac42-0636097ee0f4" providerId="ADAL" clId="{CD9C2353-0229-40E4-A9FC-9C41538FA32E}" dt="2025-06-17T12:27:40.048" v="48640" actId="164"/>
          <ac:spMkLst>
            <pc:docMk/>
            <pc:sldMk cId="3081521816" sldId="408"/>
            <ac:spMk id="148" creationId="{DC63CC83-6DFA-E713-C3CA-B912CDF16029}"/>
          </ac:spMkLst>
        </pc:spChg>
        <pc:spChg chg="add mod">
          <ac:chgData name="ODL_User 1639903" userId="beaadaaf-4bcd-40b4-ac42-0636097ee0f4" providerId="ADAL" clId="{CD9C2353-0229-40E4-A9FC-9C41538FA32E}" dt="2025-06-17T12:27:40.048" v="48640" actId="164"/>
          <ac:spMkLst>
            <pc:docMk/>
            <pc:sldMk cId="3081521816" sldId="408"/>
            <ac:spMk id="149" creationId="{C363D37F-0EF6-E049-545F-4D151F690DF6}"/>
          </ac:spMkLst>
        </pc:spChg>
        <pc:spChg chg="add mod">
          <ac:chgData name="ODL_User 1639903" userId="beaadaaf-4bcd-40b4-ac42-0636097ee0f4" providerId="ADAL" clId="{CD9C2353-0229-40E4-A9FC-9C41538FA32E}" dt="2025-06-17T12:27:40.048" v="48640" actId="164"/>
          <ac:spMkLst>
            <pc:docMk/>
            <pc:sldMk cId="3081521816" sldId="408"/>
            <ac:spMk id="150" creationId="{7B3A9A4F-92FE-65FD-B1C4-31E982EC017D}"/>
          </ac:spMkLst>
        </pc:spChg>
        <pc:spChg chg="mod">
          <ac:chgData name="ODL_User 1639903" userId="beaadaaf-4bcd-40b4-ac42-0636097ee0f4" providerId="ADAL" clId="{CD9C2353-0229-40E4-A9FC-9C41538FA32E}" dt="2025-06-17T12:27:36.619" v="48639"/>
          <ac:spMkLst>
            <pc:docMk/>
            <pc:sldMk cId="3081521816" sldId="408"/>
            <ac:spMk id="152" creationId="{F8F2867C-E69D-4109-8126-691474EBC842}"/>
          </ac:spMkLst>
        </pc:spChg>
        <pc:spChg chg="mod">
          <ac:chgData name="ODL_User 1639903" userId="beaadaaf-4bcd-40b4-ac42-0636097ee0f4" providerId="ADAL" clId="{CD9C2353-0229-40E4-A9FC-9C41538FA32E}" dt="2025-06-17T12:27:36.619" v="48639"/>
          <ac:spMkLst>
            <pc:docMk/>
            <pc:sldMk cId="3081521816" sldId="408"/>
            <ac:spMk id="154" creationId="{6720D5A6-BA4D-F1DA-678E-EFE4B4BAEB00}"/>
          </ac:spMkLst>
        </pc:spChg>
        <pc:spChg chg="mod">
          <ac:chgData name="ODL_User 1639903" userId="beaadaaf-4bcd-40b4-ac42-0636097ee0f4" providerId="ADAL" clId="{CD9C2353-0229-40E4-A9FC-9C41538FA32E}" dt="2025-06-17T12:27:36.619" v="48639"/>
          <ac:spMkLst>
            <pc:docMk/>
            <pc:sldMk cId="3081521816" sldId="408"/>
            <ac:spMk id="155" creationId="{A3C18C13-D838-4B4B-631C-47E1CA1930B8}"/>
          </ac:spMkLst>
        </pc:spChg>
        <pc:spChg chg="add mod">
          <ac:chgData name="ODL_User 1639903" userId="beaadaaf-4bcd-40b4-ac42-0636097ee0f4" providerId="ADAL" clId="{CD9C2353-0229-40E4-A9FC-9C41538FA32E}" dt="2025-06-17T12:27:40.048" v="48640" actId="164"/>
          <ac:spMkLst>
            <pc:docMk/>
            <pc:sldMk cId="3081521816" sldId="408"/>
            <ac:spMk id="156" creationId="{0D5E2637-E007-F8EF-6F82-3D0B3E024517}"/>
          </ac:spMkLst>
        </pc:spChg>
        <pc:spChg chg="mod">
          <ac:chgData name="ODL_User 1639903" userId="beaadaaf-4bcd-40b4-ac42-0636097ee0f4" providerId="ADAL" clId="{CD9C2353-0229-40E4-A9FC-9C41538FA32E}" dt="2025-06-17T12:28:07.454" v="48863"/>
          <ac:spMkLst>
            <pc:docMk/>
            <pc:sldMk cId="3081521816" sldId="408"/>
            <ac:spMk id="167" creationId="{3BA183B0-8780-461F-3AC1-9538323431F0}"/>
          </ac:spMkLst>
        </pc:spChg>
        <pc:spChg chg="mod">
          <ac:chgData name="ODL_User 1639903" userId="beaadaaf-4bcd-40b4-ac42-0636097ee0f4" providerId="ADAL" clId="{CD9C2353-0229-40E4-A9FC-9C41538FA32E}" dt="2025-06-17T12:28:07.454" v="48863"/>
          <ac:spMkLst>
            <pc:docMk/>
            <pc:sldMk cId="3081521816" sldId="408"/>
            <ac:spMk id="169" creationId="{3253729E-6CC4-7BD9-CD35-8362A5DF216B}"/>
          </ac:spMkLst>
        </pc:spChg>
        <pc:spChg chg="mod">
          <ac:chgData name="ODL_User 1639903" userId="beaadaaf-4bcd-40b4-ac42-0636097ee0f4" providerId="ADAL" clId="{CD9C2353-0229-40E4-A9FC-9C41538FA32E}" dt="2025-06-17T12:28:07.454" v="48863"/>
          <ac:spMkLst>
            <pc:docMk/>
            <pc:sldMk cId="3081521816" sldId="408"/>
            <ac:spMk id="172" creationId="{A16A1A29-28D7-86A7-CD0E-3D84CA302BBE}"/>
          </ac:spMkLst>
        </pc:spChg>
        <pc:spChg chg="mod">
          <ac:chgData name="ODL_User 1639903" userId="beaadaaf-4bcd-40b4-ac42-0636097ee0f4" providerId="ADAL" clId="{CD9C2353-0229-40E4-A9FC-9C41538FA32E}" dt="2025-06-17T12:28:07.454" v="48863"/>
          <ac:spMkLst>
            <pc:docMk/>
            <pc:sldMk cId="3081521816" sldId="408"/>
            <ac:spMk id="178" creationId="{D1E5A34E-8CBF-3632-DEEE-660FCF46285F}"/>
          </ac:spMkLst>
        </pc:spChg>
        <pc:spChg chg="mod">
          <ac:chgData name="ODL_User 1639903" userId="beaadaaf-4bcd-40b4-ac42-0636097ee0f4" providerId="ADAL" clId="{CD9C2353-0229-40E4-A9FC-9C41538FA32E}" dt="2025-06-17T12:28:07.454" v="48863"/>
          <ac:spMkLst>
            <pc:docMk/>
            <pc:sldMk cId="3081521816" sldId="408"/>
            <ac:spMk id="181" creationId="{4C348B71-7FBF-4BA1-C0A8-CC7E7BFDA614}"/>
          </ac:spMkLst>
        </pc:spChg>
        <pc:spChg chg="mod">
          <ac:chgData name="ODL_User 1639903" userId="beaadaaf-4bcd-40b4-ac42-0636097ee0f4" providerId="ADAL" clId="{CD9C2353-0229-40E4-A9FC-9C41538FA32E}" dt="2025-06-17T12:28:07.454" v="48863"/>
          <ac:spMkLst>
            <pc:docMk/>
            <pc:sldMk cId="3081521816" sldId="408"/>
            <ac:spMk id="184" creationId="{8A6D1728-4A84-9ED7-4CF3-3B73D565ECD5}"/>
          </ac:spMkLst>
        </pc:spChg>
        <pc:spChg chg="mod">
          <ac:chgData name="ODL_User 1639903" userId="beaadaaf-4bcd-40b4-ac42-0636097ee0f4" providerId="ADAL" clId="{CD9C2353-0229-40E4-A9FC-9C41538FA32E}" dt="2025-06-17T12:28:07.454" v="48863"/>
          <ac:spMkLst>
            <pc:docMk/>
            <pc:sldMk cId="3081521816" sldId="408"/>
            <ac:spMk id="188" creationId="{EF72F484-C8E8-5DC7-43A6-F8FAD0293A2E}"/>
          </ac:spMkLst>
        </pc:spChg>
        <pc:spChg chg="mod">
          <ac:chgData name="ODL_User 1639903" userId="beaadaaf-4bcd-40b4-ac42-0636097ee0f4" providerId="ADAL" clId="{CD9C2353-0229-40E4-A9FC-9C41538FA32E}" dt="2025-06-17T12:28:07.454" v="48863"/>
          <ac:spMkLst>
            <pc:docMk/>
            <pc:sldMk cId="3081521816" sldId="408"/>
            <ac:spMk id="191" creationId="{19BDDE6D-7B45-886A-87BB-6D5DBC58E5D2}"/>
          </ac:spMkLst>
        </pc:spChg>
        <pc:spChg chg="mod">
          <ac:chgData name="ODL_User 1639903" userId="beaadaaf-4bcd-40b4-ac42-0636097ee0f4" providerId="ADAL" clId="{CD9C2353-0229-40E4-A9FC-9C41538FA32E}" dt="2025-06-17T12:28:07.454" v="48863"/>
          <ac:spMkLst>
            <pc:docMk/>
            <pc:sldMk cId="3081521816" sldId="408"/>
            <ac:spMk id="193" creationId="{37981793-BE0A-C6CF-5E5A-A00876BB5517}"/>
          </ac:spMkLst>
        </pc:spChg>
        <pc:spChg chg="mod">
          <ac:chgData name="ODL_User 1639903" userId="beaadaaf-4bcd-40b4-ac42-0636097ee0f4" providerId="ADAL" clId="{CD9C2353-0229-40E4-A9FC-9C41538FA32E}" dt="2025-06-17T12:28:07.454" v="48863"/>
          <ac:spMkLst>
            <pc:docMk/>
            <pc:sldMk cId="3081521816" sldId="408"/>
            <ac:spMk id="196" creationId="{66A74641-E690-B51C-71FA-E7DFA5E2F909}"/>
          </ac:spMkLst>
        </pc:spChg>
        <pc:spChg chg="add mod">
          <ac:chgData name="ODL_User 1639903" userId="beaadaaf-4bcd-40b4-ac42-0636097ee0f4" providerId="ADAL" clId="{CD9C2353-0229-40E4-A9FC-9C41538FA32E}" dt="2025-06-17T12:28:33.170" v="49139" actId="1038"/>
          <ac:spMkLst>
            <pc:docMk/>
            <pc:sldMk cId="3081521816" sldId="408"/>
            <ac:spMk id="201" creationId="{AD2011EC-911C-3AD1-60B3-8E964FCA2A37}"/>
          </ac:spMkLst>
        </pc:spChg>
        <pc:spChg chg="add mod">
          <ac:chgData name="ODL_User 1639903" userId="beaadaaf-4bcd-40b4-ac42-0636097ee0f4" providerId="ADAL" clId="{CD9C2353-0229-40E4-A9FC-9C41538FA32E}" dt="2025-06-17T14:14:01.174" v="50246" actId="1037"/>
          <ac:spMkLst>
            <pc:docMk/>
            <pc:sldMk cId="3081521816" sldId="408"/>
            <ac:spMk id="202" creationId="{73CB5D58-F8AE-4D4D-3B27-82D605367855}"/>
          </ac:spMkLst>
        </pc:spChg>
        <pc:grpChg chg="del">
          <ac:chgData name="ODL_User 1639903" userId="beaadaaf-4bcd-40b4-ac42-0636097ee0f4" providerId="ADAL" clId="{CD9C2353-0229-40E4-A9FC-9C41538FA32E}" dt="2025-06-17T12:25:12.399" v="48541" actId="478"/>
          <ac:grpSpMkLst>
            <pc:docMk/>
            <pc:sldMk cId="3081521816" sldId="408"/>
            <ac:grpSpMk id="4" creationId="{4BB0B3CC-598D-8CD8-CAAE-24E28205AD7D}"/>
          </ac:grpSpMkLst>
        </pc:grpChg>
        <pc:grpChg chg="add mod">
          <ac:chgData name="ODL_User 1639903" userId="beaadaaf-4bcd-40b4-ac42-0636097ee0f4" providerId="ADAL" clId="{CD9C2353-0229-40E4-A9FC-9C41538FA32E}" dt="2025-06-17T12:26:26.326" v="48547" actId="164"/>
          <ac:grpSpMkLst>
            <pc:docMk/>
            <pc:sldMk cId="3081521816" sldId="408"/>
            <ac:grpSpMk id="134" creationId="{9FB256B1-32F8-1900-8B3E-8414719DD9B0}"/>
          </ac:grpSpMkLst>
        </pc:grpChg>
        <pc:grpChg chg="mod">
          <ac:chgData name="ODL_User 1639903" userId="beaadaaf-4bcd-40b4-ac42-0636097ee0f4" providerId="ADAL" clId="{CD9C2353-0229-40E4-A9FC-9C41538FA32E}" dt="2025-06-17T12:26:22.425" v="48546"/>
          <ac:grpSpMkLst>
            <pc:docMk/>
            <pc:sldMk cId="3081521816" sldId="408"/>
            <ac:grpSpMk id="136" creationId="{CD1813C1-9C60-F1CB-0DA0-3A579F55A605}"/>
          </ac:grpSpMkLst>
        </pc:grpChg>
        <pc:grpChg chg="add mod">
          <ac:chgData name="ODL_User 1639903" userId="beaadaaf-4bcd-40b4-ac42-0636097ee0f4" providerId="ADAL" clId="{CD9C2353-0229-40E4-A9FC-9C41538FA32E}" dt="2025-06-17T12:26:26.326" v="48547" actId="164"/>
          <ac:grpSpMkLst>
            <pc:docMk/>
            <pc:sldMk cId="3081521816" sldId="408"/>
            <ac:grpSpMk id="140" creationId="{75C67B3C-C059-993D-F8E6-DC3DC6A0457C}"/>
          </ac:grpSpMkLst>
        </pc:grpChg>
        <pc:grpChg chg="add mod">
          <ac:chgData name="ODL_User 1639903" userId="beaadaaf-4bcd-40b4-ac42-0636097ee0f4" providerId="ADAL" clId="{CD9C2353-0229-40E4-A9FC-9C41538FA32E}" dt="2025-06-17T12:27:50.944" v="48751" actId="1038"/>
          <ac:grpSpMkLst>
            <pc:docMk/>
            <pc:sldMk cId="3081521816" sldId="408"/>
            <ac:grpSpMk id="141" creationId="{62BCB465-29A4-8560-2CD9-04CF674217E8}"/>
          </ac:grpSpMkLst>
        </pc:grpChg>
        <pc:grpChg chg="add mod">
          <ac:chgData name="ODL_User 1639903" userId="beaadaaf-4bcd-40b4-ac42-0636097ee0f4" providerId="ADAL" clId="{CD9C2353-0229-40E4-A9FC-9C41538FA32E}" dt="2025-06-17T12:27:40.048" v="48640" actId="164"/>
          <ac:grpSpMkLst>
            <pc:docMk/>
            <pc:sldMk cId="3081521816" sldId="408"/>
            <ac:grpSpMk id="151" creationId="{3DB6C105-5C4A-9540-3AB9-A0CA6EDAE5C1}"/>
          </ac:grpSpMkLst>
        </pc:grpChg>
        <pc:grpChg chg="mod">
          <ac:chgData name="ODL_User 1639903" userId="beaadaaf-4bcd-40b4-ac42-0636097ee0f4" providerId="ADAL" clId="{CD9C2353-0229-40E4-A9FC-9C41538FA32E}" dt="2025-06-17T12:27:36.619" v="48639"/>
          <ac:grpSpMkLst>
            <pc:docMk/>
            <pc:sldMk cId="3081521816" sldId="408"/>
            <ac:grpSpMk id="153" creationId="{F10DE348-4963-3ADA-19E5-E95336B74557}"/>
          </ac:grpSpMkLst>
        </pc:grpChg>
        <pc:grpChg chg="add mod">
          <ac:chgData name="ODL_User 1639903" userId="beaadaaf-4bcd-40b4-ac42-0636097ee0f4" providerId="ADAL" clId="{CD9C2353-0229-40E4-A9FC-9C41538FA32E}" dt="2025-06-17T12:27:45.234" v="48698" actId="1038"/>
          <ac:grpSpMkLst>
            <pc:docMk/>
            <pc:sldMk cId="3081521816" sldId="408"/>
            <ac:grpSpMk id="157" creationId="{857FE5FD-1883-A154-CC20-DC02DF97AA21}"/>
          </ac:grpSpMkLst>
        </pc:grpChg>
        <pc:grpChg chg="mod">
          <ac:chgData name="ODL_User 1639903" userId="beaadaaf-4bcd-40b4-ac42-0636097ee0f4" providerId="ADAL" clId="{CD9C2353-0229-40E4-A9FC-9C41538FA32E}" dt="2025-06-17T12:28:10.767" v="48890" actId="1036"/>
          <ac:grpSpMkLst>
            <pc:docMk/>
            <pc:sldMk cId="3081521816" sldId="408"/>
            <ac:grpSpMk id="158" creationId="{9FBB0900-30D2-BF79-C32E-48532786C184}"/>
          </ac:grpSpMkLst>
        </pc:grpChg>
        <pc:grpChg chg="mod ord">
          <ac:chgData name="ODL_User 1639903" userId="beaadaaf-4bcd-40b4-ac42-0636097ee0f4" providerId="ADAL" clId="{CD9C2353-0229-40E4-A9FC-9C41538FA32E}" dt="2025-06-17T14:15:04.316" v="50316" actId="170"/>
          <ac:grpSpMkLst>
            <pc:docMk/>
            <pc:sldMk cId="3081521816" sldId="408"/>
            <ac:grpSpMk id="203" creationId="{8EE890B9-9936-A32F-E22B-8C43E02917EB}"/>
          </ac:grpSpMkLst>
        </pc:grpChg>
        <pc:picChg chg="mod">
          <ac:chgData name="ODL_User 1639903" userId="beaadaaf-4bcd-40b4-ac42-0636097ee0f4" providerId="ADAL" clId="{CD9C2353-0229-40E4-A9FC-9C41538FA32E}" dt="2025-06-17T14:14:22.296" v="50295" actId="165"/>
          <ac:picMkLst>
            <pc:docMk/>
            <pc:sldMk cId="3081521816" sldId="408"/>
            <ac:picMk id="204" creationId="{A3035FBD-84E0-E93E-E2A0-2520523EFE14}"/>
          </ac:picMkLst>
        </pc:picChg>
        <pc:picChg chg="mod topLvl">
          <ac:chgData name="ODL_User 1639903" userId="beaadaaf-4bcd-40b4-ac42-0636097ee0f4" providerId="ADAL" clId="{CD9C2353-0229-40E4-A9FC-9C41538FA32E}" dt="2025-06-17T14:14:20.924" v="50294" actId="165"/>
          <ac:picMkLst>
            <pc:docMk/>
            <pc:sldMk cId="3081521816" sldId="408"/>
            <ac:picMk id="206" creationId="{F28704E5-AD32-68F4-2FFA-B44132212D0E}"/>
          </ac:picMkLst>
        </pc:picChg>
        <pc:picChg chg="mod topLvl">
          <ac:chgData name="ODL_User 1639903" userId="beaadaaf-4bcd-40b4-ac42-0636097ee0f4" providerId="ADAL" clId="{CD9C2353-0229-40E4-A9FC-9C41538FA32E}" dt="2025-06-17T14:14:20.924" v="50294" actId="165"/>
          <ac:picMkLst>
            <pc:docMk/>
            <pc:sldMk cId="3081521816" sldId="408"/>
            <ac:picMk id="208" creationId="{AA06A653-2BDB-F7B0-B7C5-7A7DB3BB0E8F}"/>
          </ac:picMkLst>
        </pc:picChg>
        <pc:picChg chg="mod topLvl">
          <ac:chgData name="ODL_User 1639903" userId="beaadaaf-4bcd-40b4-ac42-0636097ee0f4" providerId="ADAL" clId="{CD9C2353-0229-40E4-A9FC-9C41538FA32E}" dt="2025-06-17T14:14:20.924" v="50294" actId="165"/>
          <ac:picMkLst>
            <pc:docMk/>
            <pc:sldMk cId="3081521816" sldId="408"/>
            <ac:picMk id="209" creationId="{DEA77067-E97A-F6FA-4D3A-3D89CDC45CD2}"/>
          </ac:picMkLst>
        </pc:picChg>
        <pc:picChg chg="mod topLvl">
          <ac:chgData name="ODL_User 1639903" userId="beaadaaf-4bcd-40b4-ac42-0636097ee0f4" providerId="ADAL" clId="{CD9C2353-0229-40E4-A9FC-9C41538FA32E}" dt="2025-06-17T14:14:22.296" v="50295" actId="165"/>
          <ac:picMkLst>
            <pc:docMk/>
            <pc:sldMk cId="3081521816" sldId="408"/>
            <ac:picMk id="211" creationId="{19CF89C7-7F55-4845-5A3C-145EF638E5C3}"/>
          </ac:picMkLst>
        </pc:picChg>
        <pc:picChg chg="mod topLvl">
          <ac:chgData name="ODL_User 1639903" userId="beaadaaf-4bcd-40b4-ac42-0636097ee0f4" providerId="ADAL" clId="{CD9C2353-0229-40E4-A9FC-9C41538FA32E}" dt="2025-06-17T14:14:20.924" v="50294" actId="165"/>
          <ac:picMkLst>
            <pc:docMk/>
            <pc:sldMk cId="3081521816" sldId="408"/>
            <ac:picMk id="216" creationId="{4C9E5403-C11E-06C9-2A69-5104A1AF0C40}"/>
          </ac:picMkLst>
        </pc:picChg>
        <pc:picChg chg="mod topLvl">
          <ac:chgData name="ODL_User 1639903" userId="beaadaaf-4bcd-40b4-ac42-0636097ee0f4" providerId="ADAL" clId="{CD9C2353-0229-40E4-A9FC-9C41538FA32E}" dt="2025-06-17T14:14:22.296" v="50295" actId="165"/>
          <ac:picMkLst>
            <pc:docMk/>
            <pc:sldMk cId="3081521816" sldId="408"/>
            <ac:picMk id="217" creationId="{029C0E2D-8F35-0870-DC19-5477DC17EDCD}"/>
          </ac:picMkLst>
        </pc:picChg>
        <pc:picChg chg="mod">
          <ac:chgData name="ODL_User 1639903" userId="beaadaaf-4bcd-40b4-ac42-0636097ee0f4" providerId="ADAL" clId="{CD9C2353-0229-40E4-A9FC-9C41538FA32E}" dt="2025-06-17T14:14:22.296" v="50295" actId="165"/>
          <ac:picMkLst>
            <pc:docMk/>
            <pc:sldMk cId="3081521816" sldId="408"/>
            <ac:picMk id="220" creationId="{5D8ADAC1-44AA-F637-90EC-9F072F16D7A3}"/>
          </ac:picMkLst>
        </pc:picChg>
        <pc:picChg chg="mod">
          <ac:chgData name="ODL_User 1639903" userId="beaadaaf-4bcd-40b4-ac42-0636097ee0f4" providerId="ADAL" clId="{CD9C2353-0229-40E4-A9FC-9C41538FA32E}" dt="2025-06-17T14:14:22.296" v="50295" actId="165"/>
          <ac:picMkLst>
            <pc:docMk/>
            <pc:sldMk cId="3081521816" sldId="408"/>
            <ac:picMk id="223" creationId="{C71E642B-063C-E37A-C1A1-2657634EFC9C}"/>
          </ac:picMkLst>
        </pc:picChg>
        <pc:picChg chg="mod">
          <ac:chgData name="ODL_User 1639903" userId="beaadaaf-4bcd-40b4-ac42-0636097ee0f4" providerId="ADAL" clId="{CD9C2353-0229-40E4-A9FC-9C41538FA32E}" dt="2025-06-17T14:14:22.296" v="50295" actId="165"/>
          <ac:picMkLst>
            <pc:docMk/>
            <pc:sldMk cId="3081521816" sldId="408"/>
            <ac:picMk id="225" creationId="{30C3F7C6-AB8F-7895-6D7F-D7B0410AEACD}"/>
          </ac:picMkLst>
        </pc:picChg>
        <pc:picChg chg="mod topLvl">
          <ac:chgData name="ODL_User 1639903" userId="beaadaaf-4bcd-40b4-ac42-0636097ee0f4" providerId="ADAL" clId="{CD9C2353-0229-40E4-A9FC-9C41538FA32E}" dt="2025-06-17T14:14:20.924" v="50294" actId="165"/>
          <ac:picMkLst>
            <pc:docMk/>
            <pc:sldMk cId="3081521816" sldId="408"/>
            <ac:picMk id="228" creationId="{FB110DFE-D457-281B-44E6-A7E69033856A}"/>
          </ac:picMkLst>
        </pc:picChg>
        <pc:picChg chg="mod">
          <ac:chgData name="ODL_User 1639903" userId="beaadaaf-4bcd-40b4-ac42-0636097ee0f4" providerId="ADAL" clId="{CD9C2353-0229-40E4-A9FC-9C41538FA32E}" dt="2025-06-17T14:14:22.296" v="50295" actId="165"/>
          <ac:picMkLst>
            <pc:docMk/>
            <pc:sldMk cId="3081521816" sldId="408"/>
            <ac:picMk id="230" creationId="{9E6BD857-E48B-1B21-4B1F-645A08B8E297}"/>
          </ac:picMkLst>
        </pc:picChg>
        <pc:picChg chg="mod topLvl">
          <ac:chgData name="ODL_User 1639903" userId="beaadaaf-4bcd-40b4-ac42-0636097ee0f4" providerId="ADAL" clId="{CD9C2353-0229-40E4-A9FC-9C41538FA32E}" dt="2025-06-17T14:14:20.924" v="50294" actId="165"/>
          <ac:picMkLst>
            <pc:docMk/>
            <pc:sldMk cId="3081521816" sldId="408"/>
            <ac:picMk id="231" creationId="{A491D961-4D1C-39C3-8476-85D56CC38C8E}"/>
          </ac:picMkLst>
        </pc:picChg>
        <pc:picChg chg="mod topLvl">
          <ac:chgData name="ODL_User 1639903" userId="beaadaaf-4bcd-40b4-ac42-0636097ee0f4" providerId="ADAL" clId="{CD9C2353-0229-40E4-A9FC-9C41538FA32E}" dt="2025-06-17T14:14:20.924" v="50294" actId="165"/>
          <ac:picMkLst>
            <pc:docMk/>
            <pc:sldMk cId="3081521816" sldId="408"/>
            <ac:picMk id="234" creationId="{7B74B23F-89A8-77BF-88F0-C0155061195D}"/>
          </ac:picMkLst>
        </pc:picChg>
        <pc:picChg chg="mod">
          <ac:chgData name="ODL_User 1639903" userId="beaadaaf-4bcd-40b4-ac42-0636097ee0f4" providerId="ADAL" clId="{CD9C2353-0229-40E4-A9FC-9C41538FA32E}" dt="2025-06-17T14:14:22.296" v="50295" actId="165"/>
          <ac:picMkLst>
            <pc:docMk/>
            <pc:sldMk cId="3081521816" sldId="408"/>
            <ac:picMk id="240" creationId="{94B616E6-3D2F-4BDC-DAEB-9215D8AD9FAD}"/>
          </ac:picMkLst>
        </pc:picChg>
        <pc:picChg chg="mod">
          <ac:chgData name="ODL_User 1639903" userId="beaadaaf-4bcd-40b4-ac42-0636097ee0f4" providerId="ADAL" clId="{CD9C2353-0229-40E4-A9FC-9C41538FA32E}" dt="2025-06-17T14:14:22.296" v="50295" actId="165"/>
          <ac:picMkLst>
            <pc:docMk/>
            <pc:sldMk cId="3081521816" sldId="408"/>
            <ac:picMk id="241" creationId="{94D1B343-03ED-6656-0DED-C87BDDE77AA9}"/>
          </ac:picMkLst>
        </pc:picChg>
        <pc:picChg chg="mod topLvl">
          <ac:chgData name="ODL_User 1639903" userId="beaadaaf-4bcd-40b4-ac42-0636097ee0f4" providerId="ADAL" clId="{CD9C2353-0229-40E4-A9FC-9C41538FA32E}" dt="2025-06-17T14:14:22.296" v="50295" actId="165"/>
          <ac:picMkLst>
            <pc:docMk/>
            <pc:sldMk cId="3081521816" sldId="408"/>
            <ac:picMk id="242" creationId="{60E21B4B-1585-AA84-7040-D8412F94B4AC}"/>
          </ac:picMkLst>
        </pc:picChg>
      </pc:sldChg>
      <pc:sldChg chg="addSp delSp modSp add mod modTransition modAnim">
        <pc:chgData name="ODL_User 1639903" userId="beaadaaf-4bcd-40b4-ac42-0636097ee0f4" providerId="ADAL" clId="{CD9C2353-0229-40E4-A9FC-9C41538FA32E}" dt="2025-06-17T15:23:16.360" v="52552" actId="571"/>
        <pc:sldMkLst>
          <pc:docMk/>
          <pc:sldMk cId="254129777" sldId="409"/>
        </pc:sldMkLst>
        <pc:spChg chg="mod ord">
          <ac:chgData name="ODL_User 1639903" userId="beaadaaf-4bcd-40b4-ac42-0636097ee0f4" providerId="ADAL" clId="{CD9C2353-0229-40E4-A9FC-9C41538FA32E}" dt="2025-06-17T15:05:07.027" v="51701" actId="1076"/>
          <ac:spMkLst>
            <pc:docMk/>
            <pc:sldMk cId="254129777" sldId="409"/>
            <ac:spMk id="2" creationId="{2E41FB33-2551-6641-749D-08B30A6C61B3}"/>
          </ac:spMkLst>
        </pc:spChg>
        <pc:spChg chg="mod">
          <ac:chgData name="ODL_User 1639903" userId="beaadaaf-4bcd-40b4-ac42-0636097ee0f4" providerId="ADAL" clId="{CD9C2353-0229-40E4-A9FC-9C41538FA32E}" dt="2025-06-17T12:30:13.891" v="49429" actId="1038"/>
          <ac:spMkLst>
            <pc:docMk/>
            <pc:sldMk cId="254129777" sldId="409"/>
            <ac:spMk id="3" creationId="{0CFFFD8B-0660-F49D-1ECF-53AF689CCA5A}"/>
          </ac:spMkLst>
        </pc:spChg>
        <pc:spChg chg="add mod">
          <ac:chgData name="ODL_User 1639903" userId="beaadaaf-4bcd-40b4-ac42-0636097ee0f4" providerId="ADAL" clId="{CD9C2353-0229-40E4-A9FC-9C41538FA32E}" dt="2025-06-17T13:31:30.247" v="49918" actId="2711"/>
          <ac:spMkLst>
            <pc:docMk/>
            <pc:sldMk cId="254129777" sldId="409"/>
            <ac:spMk id="4" creationId="{A5E0B821-D75D-0655-C216-DFD0187F8270}"/>
          </ac:spMkLst>
        </pc:spChg>
        <pc:spChg chg="add mod ord">
          <ac:chgData name="ODL_User 1639903" userId="beaadaaf-4bcd-40b4-ac42-0636097ee0f4" providerId="ADAL" clId="{CD9C2353-0229-40E4-A9FC-9C41538FA32E}" dt="2025-06-17T15:16:14.978" v="52185" actId="404"/>
          <ac:spMkLst>
            <pc:docMk/>
            <pc:sldMk cId="254129777" sldId="409"/>
            <ac:spMk id="5" creationId="{D5EB16D2-83BF-729C-B6E0-1BA45AE1C31F}"/>
          </ac:spMkLst>
        </pc:spChg>
        <pc:spChg chg="mod">
          <ac:chgData name="ODL_User 1639903" userId="beaadaaf-4bcd-40b4-ac42-0636097ee0f4" providerId="ADAL" clId="{CD9C2353-0229-40E4-A9FC-9C41538FA32E}" dt="2025-06-17T12:29:54.385" v="49243" actId="1038"/>
          <ac:spMkLst>
            <pc:docMk/>
            <pc:sldMk cId="254129777" sldId="409"/>
            <ac:spMk id="6" creationId="{5EAA8205-1FA2-A073-4243-5EAC15FEFBE2}"/>
          </ac:spMkLst>
        </pc:spChg>
        <pc:spChg chg="mod">
          <ac:chgData name="ODL_User 1639903" userId="beaadaaf-4bcd-40b4-ac42-0636097ee0f4" providerId="ADAL" clId="{CD9C2353-0229-40E4-A9FC-9C41538FA32E}" dt="2025-06-17T12:29:54.385" v="49243" actId="1038"/>
          <ac:spMkLst>
            <pc:docMk/>
            <pc:sldMk cId="254129777" sldId="409"/>
            <ac:spMk id="7" creationId="{972E5137-2F99-7003-610F-D5D9CA90EEAC}"/>
          </ac:spMkLst>
        </pc:spChg>
        <pc:spChg chg="mod">
          <ac:chgData name="ODL_User 1639903" userId="beaadaaf-4bcd-40b4-ac42-0636097ee0f4" providerId="ADAL" clId="{CD9C2353-0229-40E4-A9FC-9C41538FA32E}" dt="2025-06-17T12:29:54.385" v="49243" actId="1038"/>
          <ac:spMkLst>
            <pc:docMk/>
            <pc:sldMk cId="254129777" sldId="409"/>
            <ac:spMk id="8" creationId="{4C5DCCCD-5A23-8725-AE1F-2A5B0DFCBE5E}"/>
          </ac:spMkLst>
        </pc:spChg>
        <pc:spChg chg="mod">
          <ac:chgData name="ODL_User 1639903" userId="beaadaaf-4bcd-40b4-ac42-0636097ee0f4" providerId="ADAL" clId="{CD9C2353-0229-40E4-A9FC-9C41538FA32E}" dt="2025-06-17T12:29:54.385" v="49243" actId="1038"/>
          <ac:spMkLst>
            <pc:docMk/>
            <pc:sldMk cId="254129777" sldId="409"/>
            <ac:spMk id="11" creationId="{8ADB00EA-BDEA-6D74-C9C0-40ABA6BCACDA}"/>
          </ac:spMkLst>
        </pc:spChg>
        <pc:spChg chg="mod">
          <ac:chgData name="ODL_User 1639903" userId="beaadaaf-4bcd-40b4-ac42-0636097ee0f4" providerId="ADAL" clId="{CD9C2353-0229-40E4-A9FC-9C41538FA32E}" dt="2025-06-17T12:30:07.083" v="49301" actId="1035"/>
          <ac:spMkLst>
            <pc:docMk/>
            <pc:sldMk cId="254129777" sldId="409"/>
            <ac:spMk id="33" creationId="{8B1C30F5-F0D9-D46A-F9ED-32212DC7195A}"/>
          </ac:spMkLst>
        </pc:spChg>
        <pc:spChg chg="mod">
          <ac:chgData name="ODL_User 1639903" userId="beaadaaf-4bcd-40b4-ac42-0636097ee0f4" providerId="ADAL" clId="{CD9C2353-0229-40E4-A9FC-9C41538FA32E}" dt="2025-06-17T12:30:02.753" v="49275" actId="1035"/>
          <ac:spMkLst>
            <pc:docMk/>
            <pc:sldMk cId="254129777" sldId="409"/>
            <ac:spMk id="51" creationId="{72893266-1F08-7C40-822C-67CA475B5E79}"/>
          </ac:spMkLst>
        </pc:spChg>
        <pc:spChg chg="mod">
          <ac:chgData name="ODL_User 1639903" userId="beaadaaf-4bcd-40b4-ac42-0636097ee0f4" providerId="ADAL" clId="{CD9C2353-0229-40E4-A9FC-9C41538FA32E}" dt="2025-06-17T12:29:46.428" v="49207" actId="1036"/>
          <ac:spMkLst>
            <pc:docMk/>
            <pc:sldMk cId="254129777" sldId="409"/>
            <ac:spMk id="85" creationId="{13FB1C2B-D474-5441-3EBB-FE476402AA1D}"/>
          </ac:spMkLst>
        </pc:spChg>
        <pc:spChg chg="mod">
          <ac:chgData name="ODL_User 1639903" userId="beaadaaf-4bcd-40b4-ac42-0636097ee0f4" providerId="ADAL" clId="{CD9C2353-0229-40E4-A9FC-9C41538FA32E}" dt="2025-06-17T12:29:46.428" v="49207" actId="1036"/>
          <ac:spMkLst>
            <pc:docMk/>
            <pc:sldMk cId="254129777" sldId="409"/>
            <ac:spMk id="86" creationId="{9C155271-EA46-4278-256F-CECFE94A7EEB}"/>
          </ac:spMkLst>
        </pc:spChg>
        <pc:spChg chg="mod">
          <ac:chgData name="ODL_User 1639903" userId="beaadaaf-4bcd-40b4-ac42-0636097ee0f4" providerId="ADAL" clId="{CD9C2353-0229-40E4-A9FC-9C41538FA32E}" dt="2025-06-17T12:29:46.428" v="49207" actId="1036"/>
          <ac:spMkLst>
            <pc:docMk/>
            <pc:sldMk cId="254129777" sldId="409"/>
            <ac:spMk id="87" creationId="{7909362B-7881-1CB3-B878-40CCB866C211}"/>
          </ac:spMkLst>
        </pc:spChg>
        <pc:spChg chg="add del mod ord">
          <ac:chgData name="ODL_User 1639903" userId="beaadaaf-4bcd-40b4-ac42-0636097ee0f4" providerId="ADAL" clId="{CD9C2353-0229-40E4-A9FC-9C41538FA32E}" dt="2025-06-17T14:16:03.131" v="50490" actId="478"/>
          <ac:spMkLst>
            <pc:docMk/>
            <pc:sldMk cId="254129777" sldId="409"/>
            <ac:spMk id="202" creationId="{A71CC056-618B-5DC1-2578-AC6AB6E94759}"/>
          </ac:spMkLst>
        </pc:spChg>
        <pc:spChg chg="add mod">
          <ac:chgData name="ODL_User 1639903" userId="beaadaaf-4bcd-40b4-ac42-0636097ee0f4" providerId="ADAL" clId="{CD9C2353-0229-40E4-A9FC-9C41538FA32E}" dt="2025-06-17T14:16:01.624" v="50489" actId="14100"/>
          <ac:spMkLst>
            <pc:docMk/>
            <pc:sldMk cId="254129777" sldId="409"/>
            <ac:spMk id="203" creationId="{04E318BF-92FC-5268-1C49-6189187E53ED}"/>
          </ac:spMkLst>
        </pc:spChg>
        <pc:spChg chg="add">
          <ac:chgData name="ODL_User 1639903" userId="beaadaaf-4bcd-40b4-ac42-0636097ee0f4" providerId="ADAL" clId="{CD9C2353-0229-40E4-A9FC-9C41538FA32E}" dt="2025-06-17T14:21:02.018" v="50917"/>
          <ac:spMkLst>
            <pc:docMk/>
            <pc:sldMk cId="254129777" sldId="409"/>
            <ac:spMk id="204" creationId="{A5F21E5D-E36E-4A58-0771-C1C623029A12}"/>
          </ac:spMkLst>
        </pc:spChg>
        <pc:spChg chg="mod">
          <ac:chgData name="ODL_User 1639903" userId="beaadaaf-4bcd-40b4-ac42-0636097ee0f4" providerId="ADAL" clId="{CD9C2353-0229-40E4-A9FC-9C41538FA32E}" dt="2025-06-17T14:23:56.005" v="50942" actId="207"/>
          <ac:spMkLst>
            <pc:docMk/>
            <pc:sldMk cId="254129777" sldId="409"/>
            <ac:spMk id="216" creationId="{BAD3F766-9019-952E-2FC6-62E2C9EC4A9F}"/>
          </ac:spMkLst>
        </pc:spChg>
        <pc:spChg chg="mod">
          <ac:chgData name="ODL_User 1639903" userId="beaadaaf-4bcd-40b4-ac42-0636097ee0f4" providerId="ADAL" clId="{CD9C2353-0229-40E4-A9FC-9C41538FA32E}" dt="2025-06-17T14:23:56.005" v="50942" actId="207"/>
          <ac:spMkLst>
            <pc:docMk/>
            <pc:sldMk cId="254129777" sldId="409"/>
            <ac:spMk id="218" creationId="{FF7AE92B-1053-23B9-BCE0-3CBF26F2AD3F}"/>
          </ac:spMkLst>
        </pc:spChg>
        <pc:spChg chg="mod">
          <ac:chgData name="ODL_User 1639903" userId="beaadaaf-4bcd-40b4-ac42-0636097ee0f4" providerId="ADAL" clId="{CD9C2353-0229-40E4-A9FC-9C41538FA32E}" dt="2025-06-17T14:23:56.005" v="50942" actId="207"/>
          <ac:spMkLst>
            <pc:docMk/>
            <pc:sldMk cId="254129777" sldId="409"/>
            <ac:spMk id="224" creationId="{6CB90BB4-5554-0A38-D091-5D4496D93DDA}"/>
          </ac:spMkLst>
        </pc:spChg>
        <pc:spChg chg="mod">
          <ac:chgData name="ODL_User 1639903" userId="beaadaaf-4bcd-40b4-ac42-0636097ee0f4" providerId="ADAL" clId="{CD9C2353-0229-40E4-A9FC-9C41538FA32E}" dt="2025-06-17T14:23:56.005" v="50942" actId="207"/>
          <ac:spMkLst>
            <pc:docMk/>
            <pc:sldMk cId="254129777" sldId="409"/>
            <ac:spMk id="233" creationId="{384BCBB6-C352-6C47-0DAE-AB81EC26A486}"/>
          </ac:spMkLst>
        </pc:spChg>
        <pc:spChg chg="mod">
          <ac:chgData name="ODL_User 1639903" userId="beaadaaf-4bcd-40b4-ac42-0636097ee0f4" providerId="ADAL" clId="{CD9C2353-0229-40E4-A9FC-9C41538FA32E}" dt="2025-06-17T14:23:56.005" v="50942" actId="207"/>
          <ac:spMkLst>
            <pc:docMk/>
            <pc:sldMk cId="254129777" sldId="409"/>
            <ac:spMk id="237" creationId="{1B3A0425-F086-6900-ABEB-8A37C796D640}"/>
          </ac:spMkLst>
        </pc:spChg>
        <pc:spChg chg="mod">
          <ac:chgData name="ODL_User 1639903" userId="beaadaaf-4bcd-40b4-ac42-0636097ee0f4" providerId="ADAL" clId="{CD9C2353-0229-40E4-A9FC-9C41538FA32E}" dt="2025-06-17T14:23:56.005" v="50942" actId="207"/>
          <ac:spMkLst>
            <pc:docMk/>
            <pc:sldMk cId="254129777" sldId="409"/>
            <ac:spMk id="243" creationId="{EB5CDCD8-139E-E9BB-0C36-B967B5D6001A}"/>
          </ac:spMkLst>
        </pc:spChg>
        <pc:spChg chg="mod">
          <ac:chgData name="ODL_User 1639903" userId="beaadaaf-4bcd-40b4-ac42-0636097ee0f4" providerId="ADAL" clId="{CD9C2353-0229-40E4-A9FC-9C41538FA32E}" dt="2025-06-17T14:23:56.005" v="50942" actId="207"/>
          <ac:spMkLst>
            <pc:docMk/>
            <pc:sldMk cId="254129777" sldId="409"/>
            <ac:spMk id="244" creationId="{C8BD285F-5B8C-9A18-8005-0B98FAE40288}"/>
          </ac:spMkLst>
        </pc:spChg>
        <pc:spChg chg="mod">
          <ac:chgData name="ODL_User 1639903" userId="beaadaaf-4bcd-40b4-ac42-0636097ee0f4" providerId="ADAL" clId="{CD9C2353-0229-40E4-A9FC-9C41538FA32E}" dt="2025-06-17T14:23:56.005" v="50942" actId="207"/>
          <ac:spMkLst>
            <pc:docMk/>
            <pc:sldMk cId="254129777" sldId="409"/>
            <ac:spMk id="247" creationId="{3D631A69-64EE-CEBC-72A1-23CCE0220330}"/>
          </ac:spMkLst>
        </pc:spChg>
        <pc:spChg chg="mod">
          <ac:chgData name="ODL_User 1639903" userId="beaadaaf-4bcd-40b4-ac42-0636097ee0f4" providerId="ADAL" clId="{CD9C2353-0229-40E4-A9FC-9C41538FA32E}" dt="2025-06-17T14:23:56.005" v="50942" actId="207"/>
          <ac:spMkLst>
            <pc:docMk/>
            <pc:sldMk cId="254129777" sldId="409"/>
            <ac:spMk id="248" creationId="{E744A5E9-7A70-BB23-4836-26B70448E1B5}"/>
          </ac:spMkLst>
        </pc:spChg>
        <pc:spChg chg="mod">
          <ac:chgData name="ODL_User 1639903" userId="beaadaaf-4bcd-40b4-ac42-0636097ee0f4" providerId="ADAL" clId="{CD9C2353-0229-40E4-A9FC-9C41538FA32E}" dt="2025-06-17T14:23:56.005" v="50942" actId="207"/>
          <ac:spMkLst>
            <pc:docMk/>
            <pc:sldMk cId="254129777" sldId="409"/>
            <ac:spMk id="249" creationId="{C94E712D-EC49-1018-2A98-9D6401D2B88C}"/>
          </ac:spMkLst>
        </pc:spChg>
        <pc:spChg chg="mod">
          <ac:chgData name="ODL_User 1639903" userId="beaadaaf-4bcd-40b4-ac42-0636097ee0f4" providerId="ADAL" clId="{CD9C2353-0229-40E4-A9FC-9C41538FA32E}" dt="2025-06-17T14:24:23.656" v="50947"/>
          <ac:spMkLst>
            <pc:docMk/>
            <pc:sldMk cId="254129777" sldId="409"/>
            <ac:spMk id="262" creationId="{FFA554E2-7AB0-C2F6-1BA5-13ADD405AAD0}"/>
          </ac:spMkLst>
        </pc:spChg>
        <pc:spChg chg="mod">
          <ac:chgData name="ODL_User 1639903" userId="beaadaaf-4bcd-40b4-ac42-0636097ee0f4" providerId="ADAL" clId="{CD9C2353-0229-40E4-A9FC-9C41538FA32E}" dt="2025-06-17T14:24:23.656" v="50947"/>
          <ac:spMkLst>
            <pc:docMk/>
            <pc:sldMk cId="254129777" sldId="409"/>
            <ac:spMk id="263" creationId="{E5773C22-C93C-CC5D-36A1-CBF98769E9D3}"/>
          </ac:spMkLst>
        </pc:spChg>
        <pc:spChg chg="mod">
          <ac:chgData name="ODL_User 1639903" userId="beaadaaf-4bcd-40b4-ac42-0636097ee0f4" providerId="ADAL" clId="{CD9C2353-0229-40E4-A9FC-9C41538FA32E}" dt="2025-06-17T14:24:23.656" v="50947"/>
          <ac:spMkLst>
            <pc:docMk/>
            <pc:sldMk cId="254129777" sldId="409"/>
            <ac:spMk id="270" creationId="{31E6EC6E-A6B6-9236-3BAE-E8729B12985B}"/>
          </ac:spMkLst>
        </pc:spChg>
        <pc:spChg chg="mod">
          <ac:chgData name="ODL_User 1639903" userId="beaadaaf-4bcd-40b4-ac42-0636097ee0f4" providerId="ADAL" clId="{CD9C2353-0229-40E4-A9FC-9C41538FA32E}" dt="2025-06-17T14:24:23.656" v="50947"/>
          <ac:spMkLst>
            <pc:docMk/>
            <pc:sldMk cId="254129777" sldId="409"/>
            <ac:spMk id="271" creationId="{0F16A71D-5001-9B36-471B-E8664C97E0F4}"/>
          </ac:spMkLst>
        </pc:spChg>
        <pc:spChg chg="mod">
          <ac:chgData name="ODL_User 1639903" userId="beaadaaf-4bcd-40b4-ac42-0636097ee0f4" providerId="ADAL" clId="{CD9C2353-0229-40E4-A9FC-9C41538FA32E}" dt="2025-06-17T14:24:23.656" v="50947"/>
          <ac:spMkLst>
            <pc:docMk/>
            <pc:sldMk cId="254129777" sldId="409"/>
            <ac:spMk id="275" creationId="{B3251719-1A53-AA53-E616-32D9C2B7EB4A}"/>
          </ac:spMkLst>
        </pc:spChg>
        <pc:spChg chg="mod">
          <ac:chgData name="ODL_User 1639903" userId="beaadaaf-4bcd-40b4-ac42-0636097ee0f4" providerId="ADAL" clId="{CD9C2353-0229-40E4-A9FC-9C41538FA32E}" dt="2025-06-17T14:24:23.656" v="50947"/>
          <ac:spMkLst>
            <pc:docMk/>
            <pc:sldMk cId="254129777" sldId="409"/>
            <ac:spMk id="276" creationId="{5C9B4CEB-CA22-7CE9-8615-C77450BCB79A}"/>
          </ac:spMkLst>
        </pc:spChg>
        <pc:spChg chg="mod">
          <ac:chgData name="ODL_User 1639903" userId="beaadaaf-4bcd-40b4-ac42-0636097ee0f4" providerId="ADAL" clId="{CD9C2353-0229-40E4-A9FC-9C41538FA32E}" dt="2025-06-17T14:24:23.656" v="50947"/>
          <ac:spMkLst>
            <pc:docMk/>
            <pc:sldMk cId="254129777" sldId="409"/>
            <ac:spMk id="277" creationId="{747E6B31-D792-BBB6-18C2-63A3F21D7611}"/>
          </ac:spMkLst>
        </pc:spChg>
        <pc:spChg chg="mod">
          <ac:chgData name="ODL_User 1639903" userId="beaadaaf-4bcd-40b4-ac42-0636097ee0f4" providerId="ADAL" clId="{CD9C2353-0229-40E4-A9FC-9C41538FA32E}" dt="2025-06-17T14:24:23.656" v="50947"/>
          <ac:spMkLst>
            <pc:docMk/>
            <pc:sldMk cId="254129777" sldId="409"/>
            <ac:spMk id="289" creationId="{4F3A447A-11CF-13D3-96FA-F7EDA3237883}"/>
          </ac:spMkLst>
        </pc:spChg>
        <pc:spChg chg="mod">
          <ac:chgData name="ODL_User 1639903" userId="beaadaaf-4bcd-40b4-ac42-0636097ee0f4" providerId="ADAL" clId="{CD9C2353-0229-40E4-A9FC-9C41538FA32E}" dt="2025-06-17T14:24:23.656" v="50947"/>
          <ac:spMkLst>
            <pc:docMk/>
            <pc:sldMk cId="254129777" sldId="409"/>
            <ac:spMk id="291" creationId="{BC0EBED3-B753-7D58-593D-E79972E1F454}"/>
          </ac:spMkLst>
        </pc:spChg>
        <pc:spChg chg="mod">
          <ac:chgData name="ODL_User 1639903" userId="beaadaaf-4bcd-40b4-ac42-0636097ee0f4" providerId="ADAL" clId="{CD9C2353-0229-40E4-A9FC-9C41538FA32E}" dt="2025-06-17T14:24:23.656" v="50947"/>
          <ac:spMkLst>
            <pc:docMk/>
            <pc:sldMk cId="254129777" sldId="409"/>
            <ac:spMk id="292" creationId="{A1DC6464-FE2F-4366-13C6-0FD0AFC6C1A6}"/>
          </ac:spMkLst>
        </pc:spChg>
        <pc:spChg chg="mod">
          <ac:chgData name="ODL_User 1639903" userId="beaadaaf-4bcd-40b4-ac42-0636097ee0f4" providerId="ADAL" clId="{CD9C2353-0229-40E4-A9FC-9C41538FA32E}" dt="2025-06-17T14:24:26.536" v="50948"/>
          <ac:spMkLst>
            <pc:docMk/>
            <pc:sldMk cId="254129777" sldId="409"/>
            <ac:spMk id="312" creationId="{ADD3277C-4A5D-3AE5-FC86-22EACEB21BC9}"/>
          </ac:spMkLst>
        </pc:spChg>
        <pc:spChg chg="mod">
          <ac:chgData name="ODL_User 1639903" userId="beaadaaf-4bcd-40b4-ac42-0636097ee0f4" providerId="ADAL" clId="{CD9C2353-0229-40E4-A9FC-9C41538FA32E}" dt="2025-06-17T14:24:26.536" v="50948"/>
          <ac:spMkLst>
            <pc:docMk/>
            <pc:sldMk cId="254129777" sldId="409"/>
            <ac:spMk id="320" creationId="{9CD7056B-7A19-BB9E-036B-027D91B2761D}"/>
          </ac:spMkLst>
        </pc:spChg>
        <pc:spChg chg="mod">
          <ac:chgData name="ODL_User 1639903" userId="beaadaaf-4bcd-40b4-ac42-0636097ee0f4" providerId="ADAL" clId="{CD9C2353-0229-40E4-A9FC-9C41538FA32E}" dt="2025-06-17T14:24:26.536" v="50948"/>
          <ac:spMkLst>
            <pc:docMk/>
            <pc:sldMk cId="254129777" sldId="409"/>
            <ac:spMk id="321" creationId="{3AD33A76-3C8D-A586-60B9-4BB1E5B38E2B}"/>
          </ac:spMkLst>
        </pc:spChg>
        <pc:spChg chg="mod">
          <ac:chgData name="ODL_User 1639903" userId="beaadaaf-4bcd-40b4-ac42-0636097ee0f4" providerId="ADAL" clId="{CD9C2353-0229-40E4-A9FC-9C41538FA32E}" dt="2025-06-17T14:24:26.536" v="50948"/>
          <ac:spMkLst>
            <pc:docMk/>
            <pc:sldMk cId="254129777" sldId="409"/>
            <ac:spMk id="322" creationId="{F1839FE8-D73E-E63C-EEBE-C32226CDD365}"/>
          </ac:spMkLst>
        </pc:spChg>
        <pc:spChg chg="mod">
          <ac:chgData name="ODL_User 1639903" userId="beaadaaf-4bcd-40b4-ac42-0636097ee0f4" providerId="ADAL" clId="{CD9C2353-0229-40E4-A9FC-9C41538FA32E}" dt="2025-06-17T14:24:26.536" v="50948"/>
          <ac:spMkLst>
            <pc:docMk/>
            <pc:sldMk cId="254129777" sldId="409"/>
            <ac:spMk id="323" creationId="{6EF77CA7-9B9A-7500-A9D3-F67AF6613545}"/>
          </ac:spMkLst>
        </pc:spChg>
        <pc:spChg chg="mod">
          <ac:chgData name="ODL_User 1639903" userId="beaadaaf-4bcd-40b4-ac42-0636097ee0f4" providerId="ADAL" clId="{CD9C2353-0229-40E4-A9FC-9C41538FA32E}" dt="2025-06-17T14:24:26.536" v="50948"/>
          <ac:spMkLst>
            <pc:docMk/>
            <pc:sldMk cId="254129777" sldId="409"/>
            <ac:spMk id="329" creationId="{B9AFA4B8-08BB-0275-D064-215EA795BE27}"/>
          </ac:spMkLst>
        </pc:spChg>
        <pc:spChg chg="mod">
          <ac:chgData name="ODL_User 1639903" userId="beaadaaf-4bcd-40b4-ac42-0636097ee0f4" providerId="ADAL" clId="{CD9C2353-0229-40E4-A9FC-9C41538FA32E}" dt="2025-06-17T14:24:26.536" v="50948"/>
          <ac:spMkLst>
            <pc:docMk/>
            <pc:sldMk cId="254129777" sldId="409"/>
            <ac:spMk id="331" creationId="{12F93B48-E332-0614-4187-A1728525E4D5}"/>
          </ac:spMkLst>
        </pc:spChg>
        <pc:spChg chg="mod">
          <ac:chgData name="ODL_User 1639903" userId="beaadaaf-4bcd-40b4-ac42-0636097ee0f4" providerId="ADAL" clId="{CD9C2353-0229-40E4-A9FC-9C41538FA32E}" dt="2025-06-17T14:24:26.536" v="50948"/>
          <ac:spMkLst>
            <pc:docMk/>
            <pc:sldMk cId="254129777" sldId="409"/>
            <ac:spMk id="336" creationId="{BC5D1F2E-A329-3BD1-52D8-FCE6100408A7}"/>
          </ac:spMkLst>
        </pc:spChg>
        <pc:spChg chg="mod">
          <ac:chgData name="ODL_User 1639903" userId="beaadaaf-4bcd-40b4-ac42-0636097ee0f4" providerId="ADAL" clId="{CD9C2353-0229-40E4-A9FC-9C41538FA32E}" dt="2025-06-17T14:24:26.536" v="50948"/>
          <ac:spMkLst>
            <pc:docMk/>
            <pc:sldMk cId="254129777" sldId="409"/>
            <ac:spMk id="340" creationId="{8D3EC272-48F4-4172-A7C4-8C2D2A89492E}"/>
          </ac:spMkLst>
        </pc:spChg>
        <pc:spChg chg="mod">
          <ac:chgData name="ODL_User 1639903" userId="beaadaaf-4bcd-40b4-ac42-0636097ee0f4" providerId="ADAL" clId="{CD9C2353-0229-40E4-A9FC-9C41538FA32E}" dt="2025-06-17T14:24:26.536" v="50948"/>
          <ac:spMkLst>
            <pc:docMk/>
            <pc:sldMk cId="254129777" sldId="409"/>
            <ac:spMk id="341" creationId="{875787F7-21B7-5D2A-AB31-6B704BF78A13}"/>
          </ac:spMkLst>
        </pc:spChg>
        <pc:spChg chg="mod">
          <ac:chgData name="ODL_User 1639903" userId="beaadaaf-4bcd-40b4-ac42-0636097ee0f4" providerId="ADAL" clId="{CD9C2353-0229-40E4-A9FC-9C41538FA32E}" dt="2025-06-17T14:25:45.974" v="50957"/>
          <ac:spMkLst>
            <pc:docMk/>
            <pc:sldMk cId="254129777" sldId="409"/>
            <ac:spMk id="354" creationId="{D51DB028-801F-7CBA-BCEC-62B551D075CF}"/>
          </ac:spMkLst>
        </pc:spChg>
        <pc:spChg chg="mod">
          <ac:chgData name="ODL_User 1639903" userId="beaadaaf-4bcd-40b4-ac42-0636097ee0f4" providerId="ADAL" clId="{CD9C2353-0229-40E4-A9FC-9C41538FA32E}" dt="2025-06-17T14:25:45.974" v="50957"/>
          <ac:spMkLst>
            <pc:docMk/>
            <pc:sldMk cId="254129777" sldId="409"/>
            <ac:spMk id="359" creationId="{D2B43C5F-7229-38BD-C0A7-627F934F09F2}"/>
          </ac:spMkLst>
        </pc:spChg>
        <pc:spChg chg="mod">
          <ac:chgData name="ODL_User 1639903" userId="beaadaaf-4bcd-40b4-ac42-0636097ee0f4" providerId="ADAL" clId="{CD9C2353-0229-40E4-A9FC-9C41538FA32E}" dt="2025-06-17T14:25:45.974" v="50957"/>
          <ac:spMkLst>
            <pc:docMk/>
            <pc:sldMk cId="254129777" sldId="409"/>
            <ac:spMk id="366" creationId="{FC54FBC6-A31C-03A7-A213-026EC2D8DCC1}"/>
          </ac:spMkLst>
        </pc:spChg>
        <pc:spChg chg="mod">
          <ac:chgData name="ODL_User 1639903" userId="beaadaaf-4bcd-40b4-ac42-0636097ee0f4" providerId="ADAL" clId="{CD9C2353-0229-40E4-A9FC-9C41538FA32E}" dt="2025-06-17T14:25:45.974" v="50957"/>
          <ac:spMkLst>
            <pc:docMk/>
            <pc:sldMk cId="254129777" sldId="409"/>
            <ac:spMk id="368" creationId="{8298D527-4C3B-A975-41D1-8EB3DD155D5F}"/>
          </ac:spMkLst>
        </pc:spChg>
        <pc:spChg chg="mod">
          <ac:chgData name="ODL_User 1639903" userId="beaadaaf-4bcd-40b4-ac42-0636097ee0f4" providerId="ADAL" clId="{CD9C2353-0229-40E4-A9FC-9C41538FA32E}" dt="2025-06-17T14:25:45.974" v="50957"/>
          <ac:spMkLst>
            <pc:docMk/>
            <pc:sldMk cId="254129777" sldId="409"/>
            <ac:spMk id="371" creationId="{6324EA12-1377-4218-8F8C-C01184D75E4C}"/>
          </ac:spMkLst>
        </pc:spChg>
        <pc:spChg chg="mod">
          <ac:chgData name="ODL_User 1639903" userId="beaadaaf-4bcd-40b4-ac42-0636097ee0f4" providerId="ADAL" clId="{CD9C2353-0229-40E4-A9FC-9C41538FA32E}" dt="2025-06-17T14:25:45.974" v="50957"/>
          <ac:spMkLst>
            <pc:docMk/>
            <pc:sldMk cId="254129777" sldId="409"/>
            <ac:spMk id="373" creationId="{AA6E4670-B21E-1168-018D-D39654388A47}"/>
          </ac:spMkLst>
        </pc:spChg>
        <pc:spChg chg="mod">
          <ac:chgData name="ODL_User 1639903" userId="beaadaaf-4bcd-40b4-ac42-0636097ee0f4" providerId="ADAL" clId="{CD9C2353-0229-40E4-A9FC-9C41538FA32E}" dt="2025-06-17T14:25:45.974" v="50957"/>
          <ac:spMkLst>
            <pc:docMk/>
            <pc:sldMk cId="254129777" sldId="409"/>
            <ac:spMk id="380" creationId="{E4CA38A9-D5A2-8A1F-A974-1AB9AB03FABE}"/>
          </ac:spMkLst>
        </pc:spChg>
        <pc:spChg chg="mod">
          <ac:chgData name="ODL_User 1639903" userId="beaadaaf-4bcd-40b4-ac42-0636097ee0f4" providerId="ADAL" clId="{CD9C2353-0229-40E4-A9FC-9C41538FA32E}" dt="2025-06-17T14:25:45.974" v="50957"/>
          <ac:spMkLst>
            <pc:docMk/>
            <pc:sldMk cId="254129777" sldId="409"/>
            <ac:spMk id="385" creationId="{3256936B-464B-3357-7FA3-5EF8FCD1CB9C}"/>
          </ac:spMkLst>
        </pc:spChg>
        <pc:spChg chg="mod">
          <ac:chgData name="ODL_User 1639903" userId="beaadaaf-4bcd-40b4-ac42-0636097ee0f4" providerId="ADAL" clId="{CD9C2353-0229-40E4-A9FC-9C41538FA32E}" dt="2025-06-17T14:25:45.974" v="50957"/>
          <ac:spMkLst>
            <pc:docMk/>
            <pc:sldMk cId="254129777" sldId="409"/>
            <ac:spMk id="387" creationId="{498F8FC2-21F7-E337-8143-7ED0AC7ED30C}"/>
          </ac:spMkLst>
        </pc:spChg>
        <pc:spChg chg="mod">
          <ac:chgData name="ODL_User 1639903" userId="beaadaaf-4bcd-40b4-ac42-0636097ee0f4" providerId="ADAL" clId="{CD9C2353-0229-40E4-A9FC-9C41538FA32E}" dt="2025-06-17T14:25:45.974" v="50957"/>
          <ac:spMkLst>
            <pc:docMk/>
            <pc:sldMk cId="254129777" sldId="409"/>
            <ac:spMk id="388" creationId="{D9D55324-6226-4277-A7D3-908F76D2AEF0}"/>
          </ac:spMkLst>
        </pc:spChg>
        <pc:spChg chg="mod">
          <ac:chgData name="ODL_User 1639903" userId="beaadaaf-4bcd-40b4-ac42-0636097ee0f4" providerId="ADAL" clId="{CD9C2353-0229-40E4-A9FC-9C41538FA32E}" dt="2025-06-17T14:28:03.327" v="50970" actId="207"/>
          <ac:spMkLst>
            <pc:docMk/>
            <pc:sldMk cId="254129777" sldId="409"/>
            <ac:spMk id="400" creationId="{A8C1CF68-49F2-3CDA-D4A4-7F7CD3FB0C3D}"/>
          </ac:spMkLst>
        </pc:spChg>
        <pc:spChg chg="mod">
          <ac:chgData name="ODL_User 1639903" userId="beaadaaf-4bcd-40b4-ac42-0636097ee0f4" providerId="ADAL" clId="{CD9C2353-0229-40E4-A9FC-9C41538FA32E}" dt="2025-06-17T14:28:03.327" v="50970" actId="207"/>
          <ac:spMkLst>
            <pc:docMk/>
            <pc:sldMk cId="254129777" sldId="409"/>
            <ac:spMk id="404" creationId="{D8115A03-C3C7-68FF-D93B-ECF8057D4693}"/>
          </ac:spMkLst>
        </pc:spChg>
        <pc:spChg chg="mod">
          <ac:chgData name="ODL_User 1639903" userId="beaadaaf-4bcd-40b4-ac42-0636097ee0f4" providerId="ADAL" clId="{CD9C2353-0229-40E4-A9FC-9C41538FA32E}" dt="2025-06-17T14:28:03.327" v="50970" actId="207"/>
          <ac:spMkLst>
            <pc:docMk/>
            <pc:sldMk cId="254129777" sldId="409"/>
            <ac:spMk id="406" creationId="{4A7E7056-4698-F4C7-4422-6E615CB084E2}"/>
          </ac:spMkLst>
        </pc:spChg>
        <pc:spChg chg="mod">
          <ac:chgData name="ODL_User 1639903" userId="beaadaaf-4bcd-40b4-ac42-0636097ee0f4" providerId="ADAL" clId="{CD9C2353-0229-40E4-A9FC-9C41538FA32E}" dt="2025-06-17T14:28:03.327" v="50970" actId="207"/>
          <ac:spMkLst>
            <pc:docMk/>
            <pc:sldMk cId="254129777" sldId="409"/>
            <ac:spMk id="407" creationId="{896E197A-16EF-A272-62D0-844C702F5355}"/>
          </ac:spMkLst>
        </pc:spChg>
        <pc:spChg chg="mod">
          <ac:chgData name="ODL_User 1639903" userId="beaadaaf-4bcd-40b4-ac42-0636097ee0f4" providerId="ADAL" clId="{CD9C2353-0229-40E4-A9FC-9C41538FA32E}" dt="2025-06-17T14:28:03.327" v="50970" actId="207"/>
          <ac:spMkLst>
            <pc:docMk/>
            <pc:sldMk cId="254129777" sldId="409"/>
            <ac:spMk id="411" creationId="{8A3BCCA6-2311-94B8-D43E-2B976B1EA492}"/>
          </ac:spMkLst>
        </pc:spChg>
        <pc:spChg chg="mod">
          <ac:chgData name="ODL_User 1639903" userId="beaadaaf-4bcd-40b4-ac42-0636097ee0f4" providerId="ADAL" clId="{CD9C2353-0229-40E4-A9FC-9C41538FA32E}" dt="2025-06-17T14:28:03.327" v="50970" actId="207"/>
          <ac:spMkLst>
            <pc:docMk/>
            <pc:sldMk cId="254129777" sldId="409"/>
            <ac:spMk id="415" creationId="{EDFDF213-5431-674D-0100-9FA5D85C3AAA}"/>
          </ac:spMkLst>
        </pc:spChg>
        <pc:spChg chg="mod">
          <ac:chgData name="ODL_User 1639903" userId="beaadaaf-4bcd-40b4-ac42-0636097ee0f4" providerId="ADAL" clId="{CD9C2353-0229-40E4-A9FC-9C41538FA32E}" dt="2025-06-17T14:28:03.327" v="50970" actId="207"/>
          <ac:spMkLst>
            <pc:docMk/>
            <pc:sldMk cId="254129777" sldId="409"/>
            <ac:spMk id="419" creationId="{31A1F300-AE54-C042-286F-DCA2517617CF}"/>
          </ac:spMkLst>
        </pc:spChg>
        <pc:spChg chg="mod">
          <ac:chgData name="ODL_User 1639903" userId="beaadaaf-4bcd-40b4-ac42-0636097ee0f4" providerId="ADAL" clId="{CD9C2353-0229-40E4-A9FC-9C41538FA32E}" dt="2025-06-17T14:28:03.327" v="50970" actId="207"/>
          <ac:spMkLst>
            <pc:docMk/>
            <pc:sldMk cId="254129777" sldId="409"/>
            <ac:spMk id="425" creationId="{123C11D4-610B-045D-D709-8B4E05105A41}"/>
          </ac:spMkLst>
        </pc:spChg>
        <pc:spChg chg="mod">
          <ac:chgData name="ODL_User 1639903" userId="beaadaaf-4bcd-40b4-ac42-0636097ee0f4" providerId="ADAL" clId="{CD9C2353-0229-40E4-A9FC-9C41538FA32E}" dt="2025-06-17T14:28:03.327" v="50970" actId="207"/>
          <ac:spMkLst>
            <pc:docMk/>
            <pc:sldMk cId="254129777" sldId="409"/>
            <ac:spMk id="429" creationId="{E1FA3627-F59B-DF43-4E24-08D1253A9770}"/>
          </ac:spMkLst>
        </pc:spChg>
        <pc:spChg chg="mod">
          <ac:chgData name="ODL_User 1639903" userId="beaadaaf-4bcd-40b4-ac42-0636097ee0f4" providerId="ADAL" clId="{CD9C2353-0229-40E4-A9FC-9C41538FA32E}" dt="2025-06-17T14:28:03.327" v="50970" actId="207"/>
          <ac:spMkLst>
            <pc:docMk/>
            <pc:sldMk cId="254129777" sldId="409"/>
            <ac:spMk id="433" creationId="{9B223005-E1D2-3F44-783A-69E3E3FB10FC}"/>
          </ac:spMkLst>
        </pc:spChg>
        <pc:spChg chg="add mod">
          <ac:chgData name="ODL_User 1639903" userId="beaadaaf-4bcd-40b4-ac42-0636097ee0f4" providerId="ADAL" clId="{CD9C2353-0229-40E4-A9FC-9C41538FA32E}" dt="2025-06-17T14:29:49.141" v="50971"/>
          <ac:spMkLst>
            <pc:docMk/>
            <pc:sldMk cId="254129777" sldId="409"/>
            <ac:spMk id="435" creationId="{C4C56B7F-4C46-53B6-DCC7-F375F4A40755}"/>
          </ac:spMkLst>
        </pc:spChg>
        <pc:spChg chg="mod">
          <ac:chgData name="ODL_User 1639903" userId="beaadaaf-4bcd-40b4-ac42-0636097ee0f4" providerId="ADAL" clId="{CD9C2353-0229-40E4-A9FC-9C41538FA32E}" dt="2025-06-17T14:29:49.141" v="50971"/>
          <ac:spMkLst>
            <pc:docMk/>
            <pc:sldMk cId="254129777" sldId="409"/>
            <ac:spMk id="449" creationId="{85A5D03B-DF3B-89FC-3BA3-D925E5D58F7F}"/>
          </ac:spMkLst>
        </pc:spChg>
        <pc:spChg chg="mod">
          <ac:chgData name="ODL_User 1639903" userId="beaadaaf-4bcd-40b4-ac42-0636097ee0f4" providerId="ADAL" clId="{CD9C2353-0229-40E4-A9FC-9C41538FA32E}" dt="2025-06-17T14:29:49.141" v="50971"/>
          <ac:spMkLst>
            <pc:docMk/>
            <pc:sldMk cId="254129777" sldId="409"/>
            <ac:spMk id="455" creationId="{F0639822-2BF3-E9E0-430A-CCC6C7C396E6}"/>
          </ac:spMkLst>
        </pc:spChg>
        <pc:spChg chg="mod">
          <ac:chgData name="ODL_User 1639903" userId="beaadaaf-4bcd-40b4-ac42-0636097ee0f4" providerId="ADAL" clId="{CD9C2353-0229-40E4-A9FC-9C41538FA32E}" dt="2025-06-17T14:29:49.141" v="50971"/>
          <ac:spMkLst>
            <pc:docMk/>
            <pc:sldMk cId="254129777" sldId="409"/>
            <ac:spMk id="460" creationId="{68838353-D188-B4EE-A892-F446AEB92E77}"/>
          </ac:spMkLst>
        </pc:spChg>
        <pc:spChg chg="mod">
          <ac:chgData name="ODL_User 1639903" userId="beaadaaf-4bcd-40b4-ac42-0636097ee0f4" providerId="ADAL" clId="{CD9C2353-0229-40E4-A9FC-9C41538FA32E}" dt="2025-06-17T14:29:49.141" v="50971"/>
          <ac:spMkLst>
            <pc:docMk/>
            <pc:sldMk cId="254129777" sldId="409"/>
            <ac:spMk id="461" creationId="{A7F791BF-C4A3-D715-BC21-AD4B65D262E4}"/>
          </ac:spMkLst>
        </pc:spChg>
        <pc:spChg chg="mod">
          <ac:chgData name="ODL_User 1639903" userId="beaadaaf-4bcd-40b4-ac42-0636097ee0f4" providerId="ADAL" clId="{CD9C2353-0229-40E4-A9FC-9C41538FA32E}" dt="2025-06-17T14:29:49.141" v="50971"/>
          <ac:spMkLst>
            <pc:docMk/>
            <pc:sldMk cId="254129777" sldId="409"/>
            <ac:spMk id="466" creationId="{EB688121-678D-A981-7DC4-F8BB8B4882EE}"/>
          </ac:spMkLst>
        </pc:spChg>
        <pc:spChg chg="mod">
          <ac:chgData name="ODL_User 1639903" userId="beaadaaf-4bcd-40b4-ac42-0636097ee0f4" providerId="ADAL" clId="{CD9C2353-0229-40E4-A9FC-9C41538FA32E}" dt="2025-06-17T14:29:49.141" v="50971"/>
          <ac:spMkLst>
            <pc:docMk/>
            <pc:sldMk cId="254129777" sldId="409"/>
            <ac:spMk id="467" creationId="{DDFC50A2-F4B4-0DB4-3372-A5763E1CD458}"/>
          </ac:spMkLst>
        </pc:spChg>
        <pc:spChg chg="mod">
          <ac:chgData name="ODL_User 1639903" userId="beaadaaf-4bcd-40b4-ac42-0636097ee0f4" providerId="ADAL" clId="{CD9C2353-0229-40E4-A9FC-9C41538FA32E}" dt="2025-06-17T14:29:49.141" v="50971"/>
          <ac:spMkLst>
            <pc:docMk/>
            <pc:sldMk cId="254129777" sldId="409"/>
            <ac:spMk id="469" creationId="{09F543FB-FC1B-517D-9543-D68771627657}"/>
          </ac:spMkLst>
        </pc:spChg>
        <pc:spChg chg="mod">
          <ac:chgData name="ODL_User 1639903" userId="beaadaaf-4bcd-40b4-ac42-0636097ee0f4" providerId="ADAL" clId="{CD9C2353-0229-40E4-A9FC-9C41538FA32E}" dt="2025-06-17T14:29:49.141" v="50971"/>
          <ac:spMkLst>
            <pc:docMk/>
            <pc:sldMk cId="254129777" sldId="409"/>
            <ac:spMk id="473" creationId="{70BADE74-3386-D0F2-CFA5-E2CD6AFFBDC4}"/>
          </ac:spMkLst>
        </pc:spChg>
        <pc:spChg chg="mod">
          <ac:chgData name="ODL_User 1639903" userId="beaadaaf-4bcd-40b4-ac42-0636097ee0f4" providerId="ADAL" clId="{CD9C2353-0229-40E4-A9FC-9C41538FA32E}" dt="2025-06-17T14:29:49.141" v="50971"/>
          <ac:spMkLst>
            <pc:docMk/>
            <pc:sldMk cId="254129777" sldId="409"/>
            <ac:spMk id="475" creationId="{19863DF1-D8A7-4F27-936D-DBAD2307688B}"/>
          </ac:spMkLst>
        </pc:spChg>
        <pc:spChg chg="add mod">
          <ac:chgData name="ODL_User 1639903" userId="beaadaaf-4bcd-40b4-ac42-0636097ee0f4" providerId="ADAL" clId="{CD9C2353-0229-40E4-A9FC-9C41538FA32E}" dt="2025-06-17T14:52:05.555" v="51312" actId="164"/>
          <ac:spMkLst>
            <pc:docMk/>
            <pc:sldMk cId="254129777" sldId="409"/>
            <ac:spMk id="482" creationId="{13B2D31A-AEDE-0B9E-58BD-B33923C57E53}"/>
          </ac:spMkLst>
        </pc:spChg>
        <pc:spChg chg="add mod">
          <ac:chgData name="ODL_User 1639903" userId="beaadaaf-4bcd-40b4-ac42-0636097ee0f4" providerId="ADAL" clId="{CD9C2353-0229-40E4-A9FC-9C41538FA32E}" dt="2025-06-17T14:52:05.555" v="51312" actId="164"/>
          <ac:spMkLst>
            <pc:docMk/>
            <pc:sldMk cId="254129777" sldId="409"/>
            <ac:spMk id="483" creationId="{6AACCB8E-D19E-4E71-21EB-5B18E1A2D28B}"/>
          </ac:spMkLst>
        </pc:spChg>
        <pc:spChg chg="add mod">
          <ac:chgData name="ODL_User 1639903" userId="beaadaaf-4bcd-40b4-ac42-0636097ee0f4" providerId="ADAL" clId="{CD9C2353-0229-40E4-A9FC-9C41538FA32E}" dt="2025-06-17T14:52:05.555" v="51312" actId="164"/>
          <ac:spMkLst>
            <pc:docMk/>
            <pc:sldMk cId="254129777" sldId="409"/>
            <ac:spMk id="484" creationId="{4AA45855-21FD-FB52-7C51-4D3AEF11DDFC}"/>
          </ac:spMkLst>
        </pc:spChg>
        <pc:spChg chg="add mod">
          <ac:chgData name="ODL_User 1639903" userId="beaadaaf-4bcd-40b4-ac42-0636097ee0f4" providerId="ADAL" clId="{CD9C2353-0229-40E4-A9FC-9C41538FA32E}" dt="2025-06-17T14:52:05.555" v="51312" actId="164"/>
          <ac:spMkLst>
            <pc:docMk/>
            <pc:sldMk cId="254129777" sldId="409"/>
            <ac:spMk id="485" creationId="{198E5464-4611-E56B-FB11-972824DF4F72}"/>
          </ac:spMkLst>
        </pc:spChg>
        <pc:spChg chg="add mod">
          <ac:chgData name="ODL_User 1639903" userId="beaadaaf-4bcd-40b4-ac42-0636097ee0f4" providerId="ADAL" clId="{CD9C2353-0229-40E4-A9FC-9C41538FA32E}" dt="2025-06-17T14:52:05.555" v="51312" actId="164"/>
          <ac:spMkLst>
            <pc:docMk/>
            <pc:sldMk cId="254129777" sldId="409"/>
            <ac:spMk id="486" creationId="{CBA9C2B0-1B3D-B801-BD9D-DBEC26F0199C}"/>
          </ac:spMkLst>
        </pc:spChg>
        <pc:spChg chg="mod">
          <ac:chgData name="ODL_User 1639903" userId="beaadaaf-4bcd-40b4-ac42-0636097ee0f4" providerId="ADAL" clId="{CD9C2353-0229-40E4-A9FC-9C41538FA32E}" dt="2025-06-17T14:56:41.611" v="51363"/>
          <ac:spMkLst>
            <pc:docMk/>
            <pc:sldMk cId="254129777" sldId="409"/>
            <ac:spMk id="496" creationId="{FE44C73A-D0D0-E7C2-0A72-C138CFC60AAB}"/>
          </ac:spMkLst>
        </pc:spChg>
        <pc:spChg chg="mod">
          <ac:chgData name="ODL_User 1639903" userId="beaadaaf-4bcd-40b4-ac42-0636097ee0f4" providerId="ADAL" clId="{CD9C2353-0229-40E4-A9FC-9C41538FA32E}" dt="2025-06-17T14:56:41.611" v="51363"/>
          <ac:spMkLst>
            <pc:docMk/>
            <pc:sldMk cId="254129777" sldId="409"/>
            <ac:spMk id="497" creationId="{AB2EDADD-29FF-9214-EAD4-8FB14090B9F3}"/>
          </ac:spMkLst>
        </pc:spChg>
        <pc:spChg chg="mod">
          <ac:chgData name="ODL_User 1639903" userId="beaadaaf-4bcd-40b4-ac42-0636097ee0f4" providerId="ADAL" clId="{CD9C2353-0229-40E4-A9FC-9C41538FA32E}" dt="2025-06-17T14:56:41.611" v="51363"/>
          <ac:spMkLst>
            <pc:docMk/>
            <pc:sldMk cId="254129777" sldId="409"/>
            <ac:spMk id="498" creationId="{01E182FD-E2A3-71E6-EAF6-5C01E9155BA1}"/>
          </ac:spMkLst>
        </pc:spChg>
        <pc:spChg chg="mod">
          <ac:chgData name="ODL_User 1639903" userId="beaadaaf-4bcd-40b4-ac42-0636097ee0f4" providerId="ADAL" clId="{CD9C2353-0229-40E4-A9FC-9C41538FA32E}" dt="2025-06-17T14:56:41.611" v="51363"/>
          <ac:spMkLst>
            <pc:docMk/>
            <pc:sldMk cId="254129777" sldId="409"/>
            <ac:spMk id="500" creationId="{59DEB2A3-0A21-E8EC-08DE-6C02EC99E16B}"/>
          </ac:spMkLst>
        </pc:spChg>
        <pc:spChg chg="mod">
          <ac:chgData name="ODL_User 1639903" userId="beaadaaf-4bcd-40b4-ac42-0636097ee0f4" providerId="ADAL" clId="{CD9C2353-0229-40E4-A9FC-9C41538FA32E}" dt="2025-06-17T14:56:41.611" v="51363"/>
          <ac:spMkLst>
            <pc:docMk/>
            <pc:sldMk cId="254129777" sldId="409"/>
            <ac:spMk id="501" creationId="{0DEB3F73-C88D-9B88-C8D5-5A0F7F9495E7}"/>
          </ac:spMkLst>
        </pc:spChg>
        <pc:spChg chg="mod">
          <ac:chgData name="ODL_User 1639903" userId="beaadaaf-4bcd-40b4-ac42-0636097ee0f4" providerId="ADAL" clId="{CD9C2353-0229-40E4-A9FC-9C41538FA32E}" dt="2025-06-17T14:56:41.611" v="51363"/>
          <ac:spMkLst>
            <pc:docMk/>
            <pc:sldMk cId="254129777" sldId="409"/>
            <ac:spMk id="503" creationId="{F62D6E24-9B77-5B93-C50A-BAB216D524C2}"/>
          </ac:spMkLst>
        </pc:spChg>
        <pc:spChg chg="mod">
          <ac:chgData name="ODL_User 1639903" userId="beaadaaf-4bcd-40b4-ac42-0636097ee0f4" providerId="ADAL" clId="{CD9C2353-0229-40E4-A9FC-9C41538FA32E}" dt="2025-06-17T14:56:41.611" v="51363"/>
          <ac:spMkLst>
            <pc:docMk/>
            <pc:sldMk cId="254129777" sldId="409"/>
            <ac:spMk id="504" creationId="{EEC8D540-E351-5406-FABF-6693DD9A3BB4}"/>
          </ac:spMkLst>
        </pc:spChg>
        <pc:spChg chg="mod">
          <ac:chgData name="ODL_User 1639903" userId="beaadaaf-4bcd-40b4-ac42-0636097ee0f4" providerId="ADAL" clId="{CD9C2353-0229-40E4-A9FC-9C41538FA32E}" dt="2025-06-17T14:58:10.494" v="51517" actId="1036"/>
          <ac:spMkLst>
            <pc:docMk/>
            <pc:sldMk cId="254129777" sldId="409"/>
            <ac:spMk id="516" creationId="{01791074-AC08-A9F8-0E0E-B377FA39645C}"/>
          </ac:spMkLst>
        </pc:spChg>
        <pc:spChg chg="mod">
          <ac:chgData name="ODL_User 1639903" userId="beaadaaf-4bcd-40b4-ac42-0636097ee0f4" providerId="ADAL" clId="{CD9C2353-0229-40E4-A9FC-9C41538FA32E}" dt="2025-06-17T14:58:10.494" v="51517" actId="1036"/>
          <ac:spMkLst>
            <pc:docMk/>
            <pc:sldMk cId="254129777" sldId="409"/>
            <ac:spMk id="517" creationId="{BB0B7A53-8144-28F5-7ABE-D0C1A2B30A46}"/>
          </ac:spMkLst>
        </pc:spChg>
        <pc:spChg chg="mod">
          <ac:chgData name="ODL_User 1639903" userId="beaadaaf-4bcd-40b4-ac42-0636097ee0f4" providerId="ADAL" clId="{CD9C2353-0229-40E4-A9FC-9C41538FA32E}" dt="2025-06-17T14:58:10.494" v="51517" actId="1036"/>
          <ac:spMkLst>
            <pc:docMk/>
            <pc:sldMk cId="254129777" sldId="409"/>
            <ac:spMk id="518" creationId="{E7F8C809-CEBE-07DF-5C14-D36AD30279AB}"/>
          </ac:spMkLst>
        </pc:spChg>
        <pc:spChg chg="mod">
          <ac:chgData name="ODL_User 1639903" userId="beaadaaf-4bcd-40b4-ac42-0636097ee0f4" providerId="ADAL" clId="{CD9C2353-0229-40E4-A9FC-9C41538FA32E}" dt="2025-06-17T14:58:10.494" v="51517" actId="1036"/>
          <ac:spMkLst>
            <pc:docMk/>
            <pc:sldMk cId="254129777" sldId="409"/>
            <ac:spMk id="519" creationId="{A641815D-CAF6-A536-623B-CC43FCA58359}"/>
          </ac:spMkLst>
        </pc:spChg>
        <pc:spChg chg="mod">
          <ac:chgData name="ODL_User 1639903" userId="beaadaaf-4bcd-40b4-ac42-0636097ee0f4" providerId="ADAL" clId="{CD9C2353-0229-40E4-A9FC-9C41538FA32E}" dt="2025-06-17T14:58:10.494" v="51517" actId="1036"/>
          <ac:spMkLst>
            <pc:docMk/>
            <pc:sldMk cId="254129777" sldId="409"/>
            <ac:spMk id="520" creationId="{9EDE45F0-118B-2522-8A84-0F11A72AA9EF}"/>
          </ac:spMkLst>
        </pc:spChg>
        <pc:spChg chg="mod">
          <ac:chgData name="ODL_User 1639903" userId="beaadaaf-4bcd-40b4-ac42-0636097ee0f4" providerId="ADAL" clId="{CD9C2353-0229-40E4-A9FC-9C41538FA32E}" dt="2025-06-17T14:58:04.378" v="51504"/>
          <ac:spMkLst>
            <pc:docMk/>
            <pc:sldMk cId="254129777" sldId="409"/>
            <ac:spMk id="532" creationId="{3D5B9EF7-B676-826E-C665-2DB77550DC00}"/>
          </ac:spMkLst>
        </pc:spChg>
        <pc:spChg chg="mod">
          <ac:chgData name="ODL_User 1639903" userId="beaadaaf-4bcd-40b4-ac42-0636097ee0f4" providerId="ADAL" clId="{CD9C2353-0229-40E4-A9FC-9C41538FA32E}" dt="2025-06-17T14:58:04.378" v="51504"/>
          <ac:spMkLst>
            <pc:docMk/>
            <pc:sldMk cId="254129777" sldId="409"/>
            <ac:spMk id="533" creationId="{DBFFA52B-5B23-7776-621A-B7819066DE65}"/>
          </ac:spMkLst>
        </pc:spChg>
        <pc:spChg chg="mod">
          <ac:chgData name="ODL_User 1639903" userId="beaadaaf-4bcd-40b4-ac42-0636097ee0f4" providerId="ADAL" clId="{CD9C2353-0229-40E4-A9FC-9C41538FA32E}" dt="2025-06-17T14:58:04.378" v="51504"/>
          <ac:spMkLst>
            <pc:docMk/>
            <pc:sldMk cId="254129777" sldId="409"/>
            <ac:spMk id="534" creationId="{29680846-8CEA-9BB0-CD41-CE9B47324DE1}"/>
          </ac:spMkLst>
        </pc:spChg>
        <pc:spChg chg="mod">
          <ac:chgData name="ODL_User 1639903" userId="beaadaaf-4bcd-40b4-ac42-0636097ee0f4" providerId="ADAL" clId="{CD9C2353-0229-40E4-A9FC-9C41538FA32E}" dt="2025-06-17T14:58:04.378" v="51504"/>
          <ac:spMkLst>
            <pc:docMk/>
            <pc:sldMk cId="254129777" sldId="409"/>
            <ac:spMk id="535" creationId="{623A7F58-78F4-6FFB-3586-DA639DEE9DB7}"/>
          </ac:spMkLst>
        </pc:spChg>
        <pc:spChg chg="mod">
          <ac:chgData name="ODL_User 1639903" userId="beaadaaf-4bcd-40b4-ac42-0636097ee0f4" providerId="ADAL" clId="{CD9C2353-0229-40E4-A9FC-9C41538FA32E}" dt="2025-06-17T14:58:04.378" v="51504"/>
          <ac:spMkLst>
            <pc:docMk/>
            <pc:sldMk cId="254129777" sldId="409"/>
            <ac:spMk id="536" creationId="{943AB066-A5C2-048A-6485-890ACAE230CC}"/>
          </ac:spMkLst>
        </pc:spChg>
        <pc:spChg chg="mod">
          <ac:chgData name="ODL_User 1639903" userId="beaadaaf-4bcd-40b4-ac42-0636097ee0f4" providerId="ADAL" clId="{CD9C2353-0229-40E4-A9FC-9C41538FA32E}" dt="2025-06-17T14:58:18.569" v="51518"/>
          <ac:spMkLst>
            <pc:docMk/>
            <pc:sldMk cId="254129777" sldId="409"/>
            <ac:spMk id="538" creationId="{BDAF18E7-3938-7742-1A17-3B8B78330D12}"/>
          </ac:spMkLst>
        </pc:spChg>
        <pc:spChg chg="mod">
          <ac:chgData name="ODL_User 1639903" userId="beaadaaf-4bcd-40b4-ac42-0636097ee0f4" providerId="ADAL" clId="{CD9C2353-0229-40E4-A9FC-9C41538FA32E}" dt="2025-06-17T14:58:18.569" v="51518"/>
          <ac:spMkLst>
            <pc:docMk/>
            <pc:sldMk cId="254129777" sldId="409"/>
            <ac:spMk id="543" creationId="{A83691FF-7575-5DA9-D895-2BB6DA921C3C}"/>
          </ac:spMkLst>
        </pc:spChg>
        <pc:spChg chg="mod">
          <ac:chgData name="ODL_User 1639903" userId="beaadaaf-4bcd-40b4-ac42-0636097ee0f4" providerId="ADAL" clId="{CD9C2353-0229-40E4-A9FC-9C41538FA32E}" dt="2025-06-17T14:58:18.569" v="51518"/>
          <ac:spMkLst>
            <pc:docMk/>
            <pc:sldMk cId="254129777" sldId="409"/>
            <ac:spMk id="545" creationId="{F62CBC64-9BAA-95F3-6595-CADFC9B52602}"/>
          </ac:spMkLst>
        </pc:spChg>
        <pc:spChg chg="mod">
          <ac:chgData name="ODL_User 1639903" userId="beaadaaf-4bcd-40b4-ac42-0636097ee0f4" providerId="ADAL" clId="{CD9C2353-0229-40E4-A9FC-9C41538FA32E}" dt="2025-06-17T14:58:18.569" v="51518"/>
          <ac:spMkLst>
            <pc:docMk/>
            <pc:sldMk cId="254129777" sldId="409"/>
            <ac:spMk id="546" creationId="{A969FC9E-98A0-66A6-86E0-FAFDF4309AD6}"/>
          </ac:spMkLst>
        </pc:spChg>
        <pc:spChg chg="mod">
          <ac:chgData name="ODL_User 1639903" userId="beaadaaf-4bcd-40b4-ac42-0636097ee0f4" providerId="ADAL" clId="{CD9C2353-0229-40E4-A9FC-9C41538FA32E}" dt="2025-06-17T14:58:18.569" v="51518"/>
          <ac:spMkLst>
            <pc:docMk/>
            <pc:sldMk cId="254129777" sldId="409"/>
            <ac:spMk id="555" creationId="{1D2BDB25-2063-B858-E7C3-3723047D362B}"/>
          </ac:spMkLst>
        </pc:spChg>
        <pc:spChg chg="mod">
          <ac:chgData name="ODL_User 1639903" userId="beaadaaf-4bcd-40b4-ac42-0636097ee0f4" providerId="ADAL" clId="{CD9C2353-0229-40E4-A9FC-9C41538FA32E}" dt="2025-06-17T14:58:18.569" v="51518"/>
          <ac:spMkLst>
            <pc:docMk/>
            <pc:sldMk cId="254129777" sldId="409"/>
            <ac:spMk id="556" creationId="{716D7AFA-C092-E284-ECA4-E5797872D0F2}"/>
          </ac:spMkLst>
        </pc:spChg>
        <pc:spChg chg="mod">
          <ac:chgData name="ODL_User 1639903" userId="beaadaaf-4bcd-40b4-ac42-0636097ee0f4" providerId="ADAL" clId="{CD9C2353-0229-40E4-A9FC-9C41538FA32E}" dt="2025-06-17T14:58:18.569" v="51518"/>
          <ac:spMkLst>
            <pc:docMk/>
            <pc:sldMk cId="254129777" sldId="409"/>
            <ac:spMk id="557" creationId="{E0317BB4-8768-9FDA-D13D-B9AAA8AE55C5}"/>
          </ac:spMkLst>
        </pc:spChg>
        <pc:spChg chg="mod">
          <ac:chgData name="ODL_User 1639903" userId="beaadaaf-4bcd-40b4-ac42-0636097ee0f4" providerId="ADAL" clId="{CD9C2353-0229-40E4-A9FC-9C41538FA32E}" dt="2025-06-17T14:58:18.569" v="51518"/>
          <ac:spMkLst>
            <pc:docMk/>
            <pc:sldMk cId="254129777" sldId="409"/>
            <ac:spMk id="559" creationId="{83E879EB-B8C8-3DFA-A277-DF887D6C1067}"/>
          </ac:spMkLst>
        </pc:spChg>
        <pc:spChg chg="mod">
          <ac:chgData name="ODL_User 1639903" userId="beaadaaf-4bcd-40b4-ac42-0636097ee0f4" providerId="ADAL" clId="{CD9C2353-0229-40E4-A9FC-9C41538FA32E}" dt="2025-06-17T14:58:18.569" v="51518"/>
          <ac:spMkLst>
            <pc:docMk/>
            <pc:sldMk cId="254129777" sldId="409"/>
            <ac:spMk id="560" creationId="{1E970FF4-B683-490D-AFB6-1D477B521DEC}"/>
          </ac:spMkLst>
        </pc:spChg>
        <pc:spChg chg="mod">
          <ac:chgData name="ODL_User 1639903" userId="beaadaaf-4bcd-40b4-ac42-0636097ee0f4" providerId="ADAL" clId="{CD9C2353-0229-40E4-A9FC-9C41538FA32E}" dt="2025-06-17T14:58:18.569" v="51518"/>
          <ac:spMkLst>
            <pc:docMk/>
            <pc:sldMk cId="254129777" sldId="409"/>
            <ac:spMk id="563" creationId="{A1C5B204-2A7B-850A-88C5-D5FEB73555D6}"/>
          </ac:spMkLst>
        </pc:spChg>
        <pc:spChg chg="mod">
          <ac:chgData name="ODL_User 1639903" userId="beaadaaf-4bcd-40b4-ac42-0636097ee0f4" providerId="ADAL" clId="{CD9C2353-0229-40E4-A9FC-9C41538FA32E}" dt="2025-06-17T14:58:37.403" v="51524"/>
          <ac:spMkLst>
            <pc:docMk/>
            <pc:sldMk cId="254129777" sldId="409"/>
            <ac:spMk id="569" creationId="{B13E1A96-5F2E-79FE-6DE6-4D4FEDFEB712}"/>
          </ac:spMkLst>
        </pc:spChg>
        <pc:spChg chg="mod">
          <ac:chgData name="ODL_User 1639903" userId="beaadaaf-4bcd-40b4-ac42-0636097ee0f4" providerId="ADAL" clId="{CD9C2353-0229-40E4-A9FC-9C41538FA32E}" dt="2025-06-17T14:58:37.403" v="51524"/>
          <ac:spMkLst>
            <pc:docMk/>
            <pc:sldMk cId="254129777" sldId="409"/>
            <ac:spMk id="570" creationId="{3AB1B390-4D6E-BC5B-1050-610DB01E44C1}"/>
          </ac:spMkLst>
        </pc:spChg>
        <pc:spChg chg="mod">
          <ac:chgData name="ODL_User 1639903" userId="beaadaaf-4bcd-40b4-ac42-0636097ee0f4" providerId="ADAL" clId="{CD9C2353-0229-40E4-A9FC-9C41538FA32E}" dt="2025-06-17T14:58:37.403" v="51524"/>
          <ac:spMkLst>
            <pc:docMk/>
            <pc:sldMk cId="254129777" sldId="409"/>
            <ac:spMk id="571" creationId="{4E5DD307-1E4C-06BD-6D5B-7348BB022DE4}"/>
          </ac:spMkLst>
        </pc:spChg>
        <pc:spChg chg="mod">
          <ac:chgData name="ODL_User 1639903" userId="beaadaaf-4bcd-40b4-ac42-0636097ee0f4" providerId="ADAL" clId="{CD9C2353-0229-40E4-A9FC-9C41538FA32E}" dt="2025-06-17T14:58:37.403" v="51524"/>
          <ac:spMkLst>
            <pc:docMk/>
            <pc:sldMk cId="254129777" sldId="409"/>
            <ac:spMk id="573" creationId="{1F56FE68-95BD-8B53-C8BD-4567BF12E58F}"/>
          </ac:spMkLst>
        </pc:spChg>
        <pc:spChg chg="mod">
          <ac:chgData name="ODL_User 1639903" userId="beaadaaf-4bcd-40b4-ac42-0636097ee0f4" providerId="ADAL" clId="{CD9C2353-0229-40E4-A9FC-9C41538FA32E}" dt="2025-06-17T14:58:37.403" v="51524"/>
          <ac:spMkLst>
            <pc:docMk/>
            <pc:sldMk cId="254129777" sldId="409"/>
            <ac:spMk id="574" creationId="{2B980C44-A7BD-F612-EC13-564E9E198473}"/>
          </ac:spMkLst>
        </pc:spChg>
        <pc:spChg chg="mod">
          <ac:chgData name="ODL_User 1639903" userId="beaadaaf-4bcd-40b4-ac42-0636097ee0f4" providerId="ADAL" clId="{CD9C2353-0229-40E4-A9FC-9C41538FA32E}" dt="2025-06-17T14:58:37.403" v="51524"/>
          <ac:spMkLst>
            <pc:docMk/>
            <pc:sldMk cId="254129777" sldId="409"/>
            <ac:spMk id="580" creationId="{C8859ECD-0876-4D5E-D828-F55C4A473480}"/>
          </ac:spMkLst>
        </pc:spChg>
        <pc:spChg chg="mod">
          <ac:chgData name="ODL_User 1639903" userId="beaadaaf-4bcd-40b4-ac42-0636097ee0f4" providerId="ADAL" clId="{CD9C2353-0229-40E4-A9FC-9C41538FA32E}" dt="2025-06-17T14:58:37.403" v="51524"/>
          <ac:spMkLst>
            <pc:docMk/>
            <pc:sldMk cId="254129777" sldId="409"/>
            <ac:spMk id="583" creationId="{0634419D-C387-207E-4D75-A3918BF08ED2}"/>
          </ac:spMkLst>
        </pc:spChg>
        <pc:spChg chg="mod">
          <ac:chgData name="ODL_User 1639903" userId="beaadaaf-4bcd-40b4-ac42-0636097ee0f4" providerId="ADAL" clId="{CD9C2353-0229-40E4-A9FC-9C41538FA32E}" dt="2025-06-17T14:58:37.403" v="51524"/>
          <ac:spMkLst>
            <pc:docMk/>
            <pc:sldMk cId="254129777" sldId="409"/>
            <ac:spMk id="586" creationId="{24215F91-54A1-1D6B-5413-C4638B06417F}"/>
          </ac:spMkLst>
        </pc:spChg>
        <pc:spChg chg="mod">
          <ac:chgData name="ODL_User 1639903" userId="beaadaaf-4bcd-40b4-ac42-0636097ee0f4" providerId="ADAL" clId="{CD9C2353-0229-40E4-A9FC-9C41538FA32E}" dt="2025-06-17T14:58:37.403" v="51524"/>
          <ac:spMkLst>
            <pc:docMk/>
            <pc:sldMk cId="254129777" sldId="409"/>
            <ac:spMk id="588" creationId="{FBE79FAF-1133-FD9A-EBAA-35BECD7BE9F9}"/>
          </ac:spMkLst>
        </pc:spChg>
        <pc:spChg chg="mod">
          <ac:chgData name="ODL_User 1639903" userId="beaadaaf-4bcd-40b4-ac42-0636097ee0f4" providerId="ADAL" clId="{CD9C2353-0229-40E4-A9FC-9C41538FA32E}" dt="2025-06-17T14:58:37.403" v="51524"/>
          <ac:spMkLst>
            <pc:docMk/>
            <pc:sldMk cId="254129777" sldId="409"/>
            <ac:spMk id="589" creationId="{A4E1398D-02C6-57DA-2C77-ED9912905740}"/>
          </ac:spMkLst>
        </pc:spChg>
        <pc:spChg chg="mod">
          <ac:chgData name="ODL_User 1639903" userId="beaadaaf-4bcd-40b4-ac42-0636097ee0f4" providerId="ADAL" clId="{CD9C2353-0229-40E4-A9FC-9C41538FA32E}" dt="2025-06-17T15:22:56.706" v="52550" actId="1076"/>
          <ac:spMkLst>
            <pc:docMk/>
            <pc:sldMk cId="254129777" sldId="409"/>
            <ac:spMk id="598" creationId="{9AC140B5-F741-1FFE-6B89-ADD79585182C}"/>
          </ac:spMkLst>
        </pc:spChg>
        <pc:spChg chg="mod">
          <ac:chgData name="ODL_User 1639903" userId="beaadaaf-4bcd-40b4-ac42-0636097ee0f4" providerId="ADAL" clId="{CD9C2353-0229-40E4-A9FC-9C41538FA32E}" dt="2025-06-17T15:15:09.671" v="51991" actId="165"/>
          <ac:spMkLst>
            <pc:docMk/>
            <pc:sldMk cId="254129777" sldId="409"/>
            <ac:spMk id="603" creationId="{250B1547-5C62-A11F-CC1C-7F2C3154F8B4}"/>
          </ac:spMkLst>
        </pc:spChg>
        <pc:spChg chg="mod">
          <ac:chgData name="ODL_User 1639903" userId="beaadaaf-4bcd-40b4-ac42-0636097ee0f4" providerId="ADAL" clId="{CD9C2353-0229-40E4-A9FC-9C41538FA32E}" dt="2025-06-17T15:15:09.671" v="51991" actId="165"/>
          <ac:spMkLst>
            <pc:docMk/>
            <pc:sldMk cId="254129777" sldId="409"/>
            <ac:spMk id="610" creationId="{A1324B99-27DF-640A-34FB-FE882A7FB960}"/>
          </ac:spMkLst>
        </pc:spChg>
        <pc:spChg chg="mod">
          <ac:chgData name="ODL_User 1639903" userId="beaadaaf-4bcd-40b4-ac42-0636097ee0f4" providerId="ADAL" clId="{CD9C2353-0229-40E4-A9FC-9C41538FA32E}" dt="2025-06-17T15:15:09.671" v="51991" actId="165"/>
          <ac:spMkLst>
            <pc:docMk/>
            <pc:sldMk cId="254129777" sldId="409"/>
            <ac:spMk id="612" creationId="{22463523-3382-23BF-658D-3C6B0BED73CA}"/>
          </ac:spMkLst>
        </pc:spChg>
        <pc:spChg chg="mod">
          <ac:chgData name="ODL_User 1639903" userId="beaadaaf-4bcd-40b4-ac42-0636097ee0f4" providerId="ADAL" clId="{CD9C2353-0229-40E4-A9FC-9C41538FA32E}" dt="2025-06-17T15:22:56.706" v="52550" actId="1076"/>
          <ac:spMkLst>
            <pc:docMk/>
            <pc:sldMk cId="254129777" sldId="409"/>
            <ac:spMk id="613" creationId="{EB863649-4828-9102-5B81-1EE6FFE7FB0C}"/>
          </ac:spMkLst>
        </pc:spChg>
        <pc:spChg chg="mod">
          <ac:chgData name="ODL_User 1639903" userId="beaadaaf-4bcd-40b4-ac42-0636097ee0f4" providerId="ADAL" clId="{CD9C2353-0229-40E4-A9FC-9C41538FA32E}" dt="2025-06-17T14:59:16.781" v="51535"/>
          <ac:spMkLst>
            <pc:docMk/>
            <pc:sldMk cId="254129777" sldId="409"/>
            <ac:spMk id="615" creationId="{53331F66-E591-D953-3EBC-EA1AB22B4791}"/>
          </ac:spMkLst>
        </pc:spChg>
        <pc:spChg chg="mod">
          <ac:chgData name="ODL_User 1639903" userId="beaadaaf-4bcd-40b4-ac42-0636097ee0f4" providerId="ADAL" clId="{CD9C2353-0229-40E4-A9FC-9C41538FA32E}" dt="2025-06-17T14:59:16.781" v="51535"/>
          <ac:spMkLst>
            <pc:docMk/>
            <pc:sldMk cId="254129777" sldId="409"/>
            <ac:spMk id="616" creationId="{769F7142-4ADA-3BB9-35FA-E0A54E2D1AB9}"/>
          </ac:spMkLst>
        </pc:spChg>
        <pc:spChg chg="mod">
          <ac:chgData name="ODL_User 1639903" userId="beaadaaf-4bcd-40b4-ac42-0636097ee0f4" providerId="ADAL" clId="{CD9C2353-0229-40E4-A9FC-9C41538FA32E}" dt="2025-06-17T15:22:56.706" v="52550" actId="1076"/>
          <ac:spMkLst>
            <pc:docMk/>
            <pc:sldMk cId="254129777" sldId="409"/>
            <ac:spMk id="617" creationId="{F6F33232-1062-AA13-C2B0-414374702B16}"/>
          </ac:spMkLst>
        </pc:spChg>
        <pc:spChg chg="mod">
          <ac:chgData name="ODL_User 1639903" userId="beaadaaf-4bcd-40b4-ac42-0636097ee0f4" providerId="ADAL" clId="{CD9C2353-0229-40E4-A9FC-9C41538FA32E}" dt="2025-06-17T14:59:16.781" v="51535"/>
          <ac:spMkLst>
            <pc:docMk/>
            <pc:sldMk cId="254129777" sldId="409"/>
            <ac:spMk id="619" creationId="{DB35F81A-C6D5-F928-B7C5-6915FB0BF3F6}"/>
          </ac:spMkLst>
        </pc:spChg>
        <pc:spChg chg="mod">
          <ac:chgData name="ODL_User 1639903" userId="beaadaaf-4bcd-40b4-ac42-0636097ee0f4" providerId="ADAL" clId="{CD9C2353-0229-40E4-A9FC-9C41538FA32E}" dt="2025-06-17T14:59:16.781" v="51535"/>
          <ac:spMkLst>
            <pc:docMk/>
            <pc:sldMk cId="254129777" sldId="409"/>
            <ac:spMk id="620" creationId="{FB165C61-9BFA-4846-2E67-94AC4DBD7D3C}"/>
          </ac:spMkLst>
        </pc:spChg>
        <pc:spChg chg="mod">
          <ac:chgData name="ODL_User 1639903" userId="beaadaaf-4bcd-40b4-ac42-0636097ee0f4" providerId="ADAL" clId="{CD9C2353-0229-40E4-A9FC-9C41538FA32E}" dt="2025-06-17T14:59:16.781" v="51535"/>
          <ac:spMkLst>
            <pc:docMk/>
            <pc:sldMk cId="254129777" sldId="409"/>
            <ac:spMk id="622" creationId="{2A38DCF0-90E6-57A2-6489-1F673064883D}"/>
          </ac:spMkLst>
        </pc:spChg>
        <pc:spChg chg="mod">
          <ac:chgData name="ODL_User 1639903" userId="beaadaaf-4bcd-40b4-ac42-0636097ee0f4" providerId="ADAL" clId="{CD9C2353-0229-40E4-A9FC-9C41538FA32E}" dt="2025-06-17T14:59:16.781" v="51535"/>
          <ac:spMkLst>
            <pc:docMk/>
            <pc:sldMk cId="254129777" sldId="409"/>
            <ac:spMk id="626" creationId="{E7D0DFB4-DF86-C5A2-7838-2BB4A3316CF4}"/>
          </ac:spMkLst>
        </pc:spChg>
        <pc:spChg chg="mod">
          <ac:chgData name="ODL_User 1639903" userId="beaadaaf-4bcd-40b4-ac42-0636097ee0f4" providerId="ADAL" clId="{CD9C2353-0229-40E4-A9FC-9C41538FA32E}" dt="2025-06-17T14:59:16.781" v="51535"/>
          <ac:spMkLst>
            <pc:docMk/>
            <pc:sldMk cId="254129777" sldId="409"/>
            <ac:spMk id="632" creationId="{A5DB069D-5BD5-7524-9DD9-FE78A6BACF25}"/>
          </ac:spMkLst>
        </pc:spChg>
        <pc:spChg chg="mod">
          <ac:chgData name="ODL_User 1639903" userId="beaadaaf-4bcd-40b4-ac42-0636097ee0f4" providerId="ADAL" clId="{CD9C2353-0229-40E4-A9FC-9C41538FA32E}" dt="2025-06-17T15:15:09.671" v="51991" actId="165"/>
          <ac:spMkLst>
            <pc:docMk/>
            <pc:sldMk cId="254129777" sldId="409"/>
            <ac:spMk id="633" creationId="{701C30B8-C52C-B475-8B54-38330B48777F}"/>
          </ac:spMkLst>
        </pc:spChg>
        <pc:spChg chg="mod">
          <ac:chgData name="ODL_User 1639903" userId="beaadaaf-4bcd-40b4-ac42-0636097ee0f4" providerId="ADAL" clId="{CD9C2353-0229-40E4-A9FC-9C41538FA32E}" dt="2025-06-17T14:59:16.781" v="51535"/>
          <ac:spMkLst>
            <pc:docMk/>
            <pc:sldMk cId="254129777" sldId="409"/>
            <ac:spMk id="636" creationId="{39FF14FD-75E9-7D3E-10FD-9DC2689A40A5}"/>
          </ac:spMkLst>
        </pc:spChg>
        <pc:spChg chg="mod">
          <ac:chgData name="ODL_User 1639903" userId="beaadaaf-4bcd-40b4-ac42-0636097ee0f4" providerId="ADAL" clId="{CD9C2353-0229-40E4-A9FC-9C41538FA32E}" dt="2025-06-17T14:59:41.431" v="51539" actId="207"/>
          <ac:spMkLst>
            <pc:docMk/>
            <pc:sldMk cId="254129777" sldId="409"/>
            <ac:spMk id="651" creationId="{96962A3D-1130-ED4C-3542-514BF83AE00D}"/>
          </ac:spMkLst>
        </pc:spChg>
        <pc:spChg chg="mod">
          <ac:chgData name="ODL_User 1639903" userId="beaadaaf-4bcd-40b4-ac42-0636097ee0f4" providerId="ADAL" clId="{CD9C2353-0229-40E4-A9FC-9C41538FA32E}" dt="2025-06-17T15:15:09.671" v="51991" actId="165"/>
          <ac:spMkLst>
            <pc:docMk/>
            <pc:sldMk cId="254129777" sldId="409"/>
            <ac:spMk id="653" creationId="{72F8FE6A-021D-4C85-91D9-B1CF939DC492}"/>
          </ac:spMkLst>
        </pc:spChg>
        <pc:spChg chg="mod">
          <ac:chgData name="ODL_User 1639903" userId="beaadaaf-4bcd-40b4-ac42-0636097ee0f4" providerId="ADAL" clId="{CD9C2353-0229-40E4-A9FC-9C41538FA32E}" dt="2025-06-17T14:59:41.431" v="51539" actId="207"/>
          <ac:spMkLst>
            <pc:docMk/>
            <pc:sldMk cId="254129777" sldId="409"/>
            <ac:spMk id="655" creationId="{072ADFE9-CB53-5729-5C0E-9CC88A18C292}"/>
          </ac:spMkLst>
        </pc:spChg>
        <pc:spChg chg="mod">
          <ac:chgData name="ODL_User 1639903" userId="beaadaaf-4bcd-40b4-ac42-0636097ee0f4" providerId="ADAL" clId="{CD9C2353-0229-40E4-A9FC-9C41538FA32E}" dt="2025-06-17T14:59:41.431" v="51539" actId="207"/>
          <ac:spMkLst>
            <pc:docMk/>
            <pc:sldMk cId="254129777" sldId="409"/>
            <ac:spMk id="658" creationId="{59B11FC9-47A7-180E-57B3-FD71C2927D1A}"/>
          </ac:spMkLst>
        </pc:spChg>
        <pc:spChg chg="mod">
          <ac:chgData name="ODL_User 1639903" userId="beaadaaf-4bcd-40b4-ac42-0636097ee0f4" providerId="ADAL" clId="{CD9C2353-0229-40E4-A9FC-9C41538FA32E}" dt="2025-06-17T14:59:41.431" v="51539" actId="207"/>
          <ac:spMkLst>
            <pc:docMk/>
            <pc:sldMk cId="254129777" sldId="409"/>
            <ac:spMk id="659" creationId="{CCB67180-B0F6-2918-EEAF-FC2CAE80C2C6}"/>
          </ac:spMkLst>
        </pc:spChg>
        <pc:spChg chg="mod">
          <ac:chgData name="ODL_User 1639903" userId="beaadaaf-4bcd-40b4-ac42-0636097ee0f4" providerId="ADAL" clId="{CD9C2353-0229-40E4-A9FC-9C41538FA32E}" dt="2025-06-17T14:59:41.431" v="51539" actId="207"/>
          <ac:spMkLst>
            <pc:docMk/>
            <pc:sldMk cId="254129777" sldId="409"/>
            <ac:spMk id="666" creationId="{7BCB5AD0-DEF6-FDD7-3A8C-A51FA2D82A79}"/>
          </ac:spMkLst>
        </pc:spChg>
        <pc:spChg chg="mod">
          <ac:chgData name="ODL_User 1639903" userId="beaadaaf-4bcd-40b4-ac42-0636097ee0f4" providerId="ADAL" clId="{CD9C2353-0229-40E4-A9FC-9C41538FA32E}" dt="2025-06-17T14:59:41.431" v="51539" actId="207"/>
          <ac:spMkLst>
            <pc:docMk/>
            <pc:sldMk cId="254129777" sldId="409"/>
            <ac:spMk id="668" creationId="{CAC83A72-6D5A-BDE3-32CA-57BBBD13BE28}"/>
          </ac:spMkLst>
        </pc:spChg>
        <pc:spChg chg="mod">
          <ac:chgData name="ODL_User 1639903" userId="beaadaaf-4bcd-40b4-ac42-0636097ee0f4" providerId="ADAL" clId="{CD9C2353-0229-40E4-A9FC-9C41538FA32E}" dt="2025-06-17T14:59:41.431" v="51539" actId="207"/>
          <ac:spMkLst>
            <pc:docMk/>
            <pc:sldMk cId="254129777" sldId="409"/>
            <ac:spMk id="673" creationId="{BA0C8BA1-E4C2-DECC-CB92-3A76CE9E72F7}"/>
          </ac:spMkLst>
        </pc:spChg>
        <pc:spChg chg="mod">
          <ac:chgData name="ODL_User 1639903" userId="beaadaaf-4bcd-40b4-ac42-0636097ee0f4" providerId="ADAL" clId="{CD9C2353-0229-40E4-A9FC-9C41538FA32E}" dt="2025-06-17T15:15:09.671" v="51991" actId="165"/>
          <ac:spMkLst>
            <pc:docMk/>
            <pc:sldMk cId="254129777" sldId="409"/>
            <ac:spMk id="674" creationId="{B4D18B02-E2D9-081E-B72E-96DBA0EE2367}"/>
          </ac:spMkLst>
        </pc:spChg>
        <pc:spChg chg="mod">
          <ac:chgData name="ODL_User 1639903" userId="beaadaaf-4bcd-40b4-ac42-0636097ee0f4" providerId="ADAL" clId="{CD9C2353-0229-40E4-A9FC-9C41538FA32E}" dt="2025-06-17T14:59:41.431" v="51539" actId="207"/>
          <ac:spMkLst>
            <pc:docMk/>
            <pc:sldMk cId="254129777" sldId="409"/>
            <ac:spMk id="675" creationId="{A4D024FF-1039-470D-0954-C5EF80B52443}"/>
          </ac:spMkLst>
        </pc:spChg>
        <pc:spChg chg="mod">
          <ac:chgData name="ODL_User 1639903" userId="beaadaaf-4bcd-40b4-ac42-0636097ee0f4" providerId="ADAL" clId="{CD9C2353-0229-40E4-A9FC-9C41538FA32E}" dt="2025-06-17T15:15:09.671" v="51991" actId="165"/>
          <ac:spMkLst>
            <pc:docMk/>
            <pc:sldMk cId="254129777" sldId="409"/>
            <ac:spMk id="676" creationId="{1FA5B677-642A-AD9C-3890-A41DF18C8EA4}"/>
          </ac:spMkLst>
        </pc:spChg>
        <pc:spChg chg="mod">
          <ac:chgData name="ODL_User 1639903" userId="beaadaaf-4bcd-40b4-ac42-0636097ee0f4" providerId="ADAL" clId="{CD9C2353-0229-40E4-A9FC-9C41538FA32E}" dt="2025-06-17T15:22:56.706" v="52550" actId="1076"/>
          <ac:spMkLst>
            <pc:docMk/>
            <pc:sldMk cId="254129777" sldId="409"/>
            <ac:spMk id="677" creationId="{96095D3F-0682-12B1-D43F-B86A8A7A6D57}"/>
          </ac:spMkLst>
        </pc:spChg>
        <pc:spChg chg="mod">
          <ac:chgData name="ODL_User 1639903" userId="beaadaaf-4bcd-40b4-ac42-0636097ee0f4" providerId="ADAL" clId="{CD9C2353-0229-40E4-A9FC-9C41538FA32E}" dt="2025-06-17T15:15:09.671" v="51991" actId="165"/>
          <ac:spMkLst>
            <pc:docMk/>
            <pc:sldMk cId="254129777" sldId="409"/>
            <ac:spMk id="679" creationId="{5B0D8172-708A-57B6-C3B3-0B82471CA8C9}"/>
          </ac:spMkLst>
        </pc:spChg>
        <pc:spChg chg="mod">
          <ac:chgData name="ODL_User 1639903" userId="beaadaaf-4bcd-40b4-ac42-0636097ee0f4" providerId="ADAL" clId="{CD9C2353-0229-40E4-A9FC-9C41538FA32E}" dt="2025-06-17T14:59:41.431" v="51539" actId="207"/>
          <ac:spMkLst>
            <pc:docMk/>
            <pc:sldMk cId="254129777" sldId="409"/>
            <ac:spMk id="680" creationId="{7FE97FE2-565C-9D3A-90D8-7DAB15629745}"/>
          </ac:spMkLst>
        </pc:spChg>
        <pc:spChg chg="mod">
          <ac:chgData name="ODL_User 1639903" userId="beaadaaf-4bcd-40b4-ac42-0636097ee0f4" providerId="ADAL" clId="{CD9C2353-0229-40E4-A9FC-9C41538FA32E}" dt="2025-06-17T15:22:56.706" v="52550" actId="1076"/>
          <ac:spMkLst>
            <pc:docMk/>
            <pc:sldMk cId="254129777" sldId="409"/>
            <ac:spMk id="681" creationId="{39CBB475-6A4E-6CE7-675A-25A08C994ACE}"/>
          </ac:spMkLst>
        </pc:spChg>
        <pc:spChg chg="mod">
          <ac:chgData name="ODL_User 1639903" userId="beaadaaf-4bcd-40b4-ac42-0636097ee0f4" providerId="ADAL" clId="{CD9C2353-0229-40E4-A9FC-9C41538FA32E}" dt="2025-06-17T15:00:14.939" v="51557" actId="207"/>
          <ac:spMkLst>
            <pc:docMk/>
            <pc:sldMk cId="254129777" sldId="409"/>
            <ac:spMk id="684" creationId="{0CC31FEB-5BAF-7EE4-16B9-970EB5FFDCD0}"/>
          </ac:spMkLst>
        </pc:spChg>
        <pc:spChg chg="mod">
          <ac:chgData name="ODL_User 1639903" userId="beaadaaf-4bcd-40b4-ac42-0636097ee0f4" providerId="ADAL" clId="{CD9C2353-0229-40E4-A9FC-9C41538FA32E}" dt="2025-06-17T15:00:09.319" v="51555" actId="207"/>
          <ac:spMkLst>
            <pc:docMk/>
            <pc:sldMk cId="254129777" sldId="409"/>
            <ac:spMk id="694" creationId="{0AD0E739-9108-397F-2E4E-D95BA9F263F7}"/>
          </ac:spMkLst>
        </pc:spChg>
        <pc:spChg chg="mod">
          <ac:chgData name="ODL_User 1639903" userId="beaadaaf-4bcd-40b4-ac42-0636097ee0f4" providerId="ADAL" clId="{CD9C2353-0229-40E4-A9FC-9C41538FA32E}" dt="2025-06-17T15:00:09.319" v="51555" actId="207"/>
          <ac:spMkLst>
            <pc:docMk/>
            <pc:sldMk cId="254129777" sldId="409"/>
            <ac:spMk id="696" creationId="{156487BD-9C70-10CA-CA2E-05E49C7FF6C1}"/>
          </ac:spMkLst>
        </pc:spChg>
        <pc:spChg chg="mod">
          <ac:chgData name="ODL_User 1639903" userId="beaadaaf-4bcd-40b4-ac42-0636097ee0f4" providerId="ADAL" clId="{CD9C2353-0229-40E4-A9FC-9C41538FA32E}" dt="2025-06-17T15:00:09.319" v="51555" actId="207"/>
          <ac:spMkLst>
            <pc:docMk/>
            <pc:sldMk cId="254129777" sldId="409"/>
            <ac:spMk id="697" creationId="{B41794D5-4FC5-2646-06F0-008142342446}"/>
          </ac:spMkLst>
        </pc:spChg>
        <pc:spChg chg="mod">
          <ac:chgData name="ODL_User 1639903" userId="beaadaaf-4bcd-40b4-ac42-0636097ee0f4" providerId="ADAL" clId="{CD9C2353-0229-40E4-A9FC-9C41538FA32E}" dt="2025-06-17T15:00:09.319" v="51555" actId="207"/>
          <ac:spMkLst>
            <pc:docMk/>
            <pc:sldMk cId="254129777" sldId="409"/>
            <ac:spMk id="698" creationId="{6147BCE1-C321-F2B9-EF50-61548380CF68}"/>
          </ac:spMkLst>
        </pc:spChg>
        <pc:spChg chg="mod">
          <ac:chgData name="ODL_User 1639903" userId="beaadaaf-4bcd-40b4-ac42-0636097ee0f4" providerId="ADAL" clId="{CD9C2353-0229-40E4-A9FC-9C41538FA32E}" dt="2025-06-17T15:00:09.319" v="51555" actId="207"/>
          <ac:spMkLst>
            <pc:docMk/>
            <pc:sldMk cId="254129777" sldId="409"/>
            <ac:spMk id="699" creationId="{0D73C445-B5D2-96E0-9A77-309AA7189986}"/>
          </ac:spMkLst>
        </pc:spChg>
        <pc:spChg chg="mod">
          <ac:chgData name="ODL_User 1639903" userId="beaadaaf-4bcd-40b4-ac42-0636097ee0f4" providerId="ADAL" clId="{CD9C2353-0229-40E4-A9FC-9C41538FA32E}" dt="2025-06-17T15:00:09.319" v="51555" actId="207"/>
          <ac:spMkLst>
            <pc:docMk/>
            <pc:sldMk cId="254129777" sldId="409"/>
            <ac:spMk id="700" creationId="{493C50C7-22F9-4C71-E24D-ECBAEBDAD10E}"/>
          </ac:spMkLst>
        </pc:spChg>
        <pc:spChg chg="mod">
          <ac:chgData name="ODL_User 1639903" userId="beaadaaf-4bcd-40b4-ac42-0636097ee0f4" providerId="ADAL" clId="{CD9C2353-0229-40E4-A9FC-9C41538FA32E}" dt="2025-06-17T15:00:09.319" v="51555" actId="207"/>
          <ac:spMkLst>
            <pc:docMk/>
            <pc:sldMk cId="254129777" sldId="409"/>
            <ac:spMk id="702" creationId="{F50A56FF-71AD-E921-263E-24602C1231AB}"/>
          </ac:spMkLst>
        </pc:spChg>
        <pc:spChg chg="mod">
          <ac:chgData name="ODL_User 1639903" userId="beaadaaf-4bcd-40b4-ac42-0636097ee0f4" providerId="ADAL" clId="{CD9C2353-0229-40E4-A9FC-9C41538FA32E}" dt="2025-06-17T15:00:09.319" v="51555" actId="207"/>
          <ac:spMkLst>
            <pc:docMk/>
            <pc:sldMk cId="254129777" sldId="409"/>
            <ac:spMk id="703" creationId="{AD81E14D-82EB-AC9C-2D00-23D16D180807}"/>
          </ac:spMkLst>
        </pc:spChg>
        <pc:spChg chg="mod">
          <ac:chgData name="ODL_User 1639903" userId="beaadaaf-4bcd-40b4-ac42-0636097ee0f4" providerId="ADAL" clId="{CD9C2353-0229-40E4-A9FC-9C41538FA32E}" dt="2025-06-17T15:00:09.319" v="51555" actId="207"/>
          <ac:spMkLst>
            <pc:docMk/>
            <pc:sldMk cId="254129777" sldId="409"/>
            <ac:spMk id="704" creationId="{D8A99918-FE94-07D5-E157-355D4007D709}"/>
          </ac:spMkLst>
        </pc:spChg>
        <pc:spChg chg="mod">
          <ac:chgData name="ODL_User 1639903" userId="beaadaaf-4bcd-40b4-ac42-0636097ee0f4" providerId="ADAL" clId="{CD9C2353-0229-40E4-A9FC-9C41538FA32E}" dt="2025-06-17T15:00:18.968" v="51559"/>
          <ac:spMkLst>
            <pc:docMk/>
            <pc:sldMk cId="254129777" sldId="409"/>
            <ac:spMk id="706" creationId="{C77BFDEB-CF7B-74CD-ADC1-BD76BD83495C}"/>
          </ac:spMkLst>
        </pc:spChg>
        <pc:spChg chg="mod">
          <ac:chgData name="ODL_User 1639903" userId="beaadaaf-4bcd-40b4-ac42-0636097ee0f4" providerId="ADAL" clId="{CD9C2353-0229-40E4-A9FC-9C41538FA32E}" dt="2025-06-17T15:00:18.968" v="51559"/>
          <ac:spMkLst>
            <pc:docMk/>
            <pc:sldMk cId="254129777" sldId="409"/>
            <ac:spMk id="716" creationId="{7394DF14-510D-DD36-3FE7-72A63723DCEC}"/>
          </ac:spMkLst>
        </pc:spChg>
        <pc:spChg chg="mod">
          <ac:chgData name="ODL_User 1639903" userId="beaadaaf-4bcd-40b4-ac42-0636097ee0f4" providerId="ADAL" clId="{CD9C2353-0229-40E4-A9FC-9C41538FA32E}" dt="2025-06-17T15:00:18.968" v="51559"/>
          <ac:spMkLst>
            <pc:docMk/>
            <pc:sldMk cId="254129777" sldId="409"/>
            <ac:spMk id="717" creationId="{1EE70283-71FA-E1E9-E366-6F398BAB3A6C}"/>
          </ac:spMkLst>
        </pc:spChg>
        <pc:spChg chg="mod">
          <ac:chgData name="ODL_User 1639903" userId="beaadaaf-4bcd-40b4-ac42-0636097ee0f4" providerId="ADAL" clId="{CD9C2353-0229-40E4-A9FC-9C41538FA32E}" dt="2025-06-17T15:00:18.968" v="51559"/>
          <ac:spMkLst>
            <pc:docMk/>
            <pc:sldMk cId="254129777" sldId="409"/>
            <ac:spMk id="718" creationId="{7AD887CB-3F0A-A560-635E-3C28F6247265}"/>
          </ac:spMkLst>
        </pc:spChg>
        <pc:spChg chg="mod">
          <ac:chgData name="ODL_User 1639903" userId="beaadaaf-4bcd-40b4-ac42-0636097ee0f4" providerId="ADAL" clId="{CD9C2353-0229-40E4-A9FC-9C41538FA32E}" dt="2025-06-17T15:00:18.968" v="51559"/>
          <ac:spMkLst>
            <pc:docMk/>
            <pc:sldMk cId="254129777" sldId="409"/>
            <ac:spMk id="719" creationId="{B802AB4A-3228-992C-77E0-A8CF9221E20B}"/>
          </ac:spMkLst>
        </pc:spChg>
        <pc:spChg chg="mod">
          <ac:chgData name="ODL_User 1639903" userId="beaadaaf-4bcd-40b4-ac42-0636097ee0f4" providerId="ADAL" clId="{CD9C2353-0229-40E4-A9FC-9C41538FA32E}" dt="2025-06-17T15:00:18.968" v="51559"/>
          <ac:spMkLst>
            <pc:docMk/>
            <pc:sldMk cId="254129777" sldId="409"/>
            <ac:spMk id="720" creationId="{08D7F474-9DE3-676D-602F-90D69F75D358}"/>
          </ac:spMkLst>
        </pc:spChg>
        <pc:spChg chg="mod">
          <ac:chgData name="ODL_User 1639903" userId="beaadaaf-4bcd-40b4-ac42-0636097ee0f4" providerId="ADAL" clId="{CD9C2353-0229-40E4-A9FC-9C41538FA32E}" dt="2025-06-17T15:00:18.968" v="51559"/>
          <ac:spMkLst>
            <pc:docMk/>
            <pc:sldMk cId="254129777" sldId="409"/>
            <ac:spMk id="722" creationId="{0BDF48D4-EB7E-E6E8-BF80-AAC15E2AC47E}"/>
          </ac:spMkLst>
        </pc:spChg>
        <pc:spChg chg="mod">
          <ac:chgData name="ODL_User 1639903" userId="beaadaaf-4bcd-40b4-ac42-0636097ee0f4" providerId="ADAL" clId="{CD9C2353-0229-40E4-A9FC-9C41538FA32E}" dt="2025-06-17T15:00:18.968" v="51559"/>
          <ac:spMkLst>
            <pc:docMk/>
            <pc:sldMk cId="254129777" sldId="409"/>
            <ac:spMk id="724" creationId="{25C8CCAF-8F47-5AB7-CA48-A61038DA0432}"/>
          </ac:spMkLst>
        </pc:spChg>
        <pc:spChg chg="mod">
          <ac:chgData name="ODL_User 1639903" userId="beaadaaf-4bcd-40b4-ac42-0636097ee0f4" providerId="ADAL" clId="{CD9C2353-0229-40E4-A9FC-9C41538FA32E}" dt="2025-06-17T15:00:18.968" v="51559"/>
          <ac:spMkLst>
            <pc:docMk/>
            <pc:sldMk cId="254129777" sldId="409"/>
            <ac:spMk id="725" creationId="{93173C10-6497-2768-251D-B47E569487DC}"/>
          </ac:spMkLst>
        </pc:spChg>
        <pc:spChg chg="mod">
          <ac:chgData name="ODL_User 1639903" userId="beaadaaf-4bcd-40b4-ac42-0636097ee0f4" providerId="ADAL" clId="{CD9C2353-0229-40E4-A9FC-9C41538FA32E}" dt="2025-06-17T15:00:18.968" v="51559"/>
          <ac:spMkLst>
            <pc:docMk/>
            <pc:sldMk cId="254129777" sldId="409"/>
            <ac:spMk id="726" creationId="{B57E629D-EB12-FE7F-9165-673B93F1F426}"/>
          </ac:spMkLst>
        </pc:spChg>
        <pc:spChg chg="mod">
          <ac:chgData name="ODL_User 1639903" userId="beaadaaf-4bcd-40b4-ac42-0636097ee0f4" providerId="ADAL" clId="{CD9C2353-0229-40E4-A9FC-9C41538FA32E}" dt="2025-06-17T15:15:23.429" v="52024" actId="1037"/>
          <ac:spMkLst>
            <pc:docMk/>
            <pc:sldMk cId="254129777" sldId="409"/>
            <ac:spMk id="734" creationId="{9937379A-BC31-499F-D394-397715C21F28}"/>
          </ac:spMkLst>
        </pc:spChg>
        <pc:spChg chg="mod">
          <ac:chgData name="ODL_User 1639903" userId="beaadaaf-4bcd-40b4-ac42-0636097ee0f4" providerId="ADAL" clId="{CD9C2353-0229-40E4-A9FC-9C41538FA32E}" dt="2025-06-17T15:04:28.432" v="51689" actId="208"/>
          <ac:spMkLst>
            <pc:docMk/>
            <pc:sldMk cId="254129777" sldId="409"/>
            <ac:spMk id="744" creationId="{0526ECE5-3EE1-B893-E286-6211D91178D7}"/>
          </ac:spMkLst>
        </pc:spChg>
        <pc:spChg chg="mod">
          <ac:chgData name="ODL_User 1639903" userId="beaadaaf-4bcd-40b4-ac42-0636097ee0f4" providerId="ADAL" clId="{CD9C2353-0229-40E4-A9FC-9C41538FA32E}" dt="2025-06-17T15:04:30.169" v="51690" actId="207"/>
          <ac:spMkLst>
            <pc:docMk/>
            <pc:sldMk cId="254129777" sldId="409"/>
            <ac:spMk id="745" creationId="{4CC359A2-4FF5-6DD3-B43B-CDFA8B30DBA1}"/>
          </ac:spMkLst>
        </pc:spChg>
        <pc:spChg chg="mod">
          <ac:chgData name="ODL_User 1639903" userId="beaadaaf-4bcd-40b4-ac42-0636097ee0f4" providerId="ADAL" clId="{CD9C2353-0229-40E4-A9FC-9C41538FA32E}" dt="2025-06-17T15:04:28.432" v="51689" actId="208"/>
          <ac:spMkLst>
            <pc:docMk/>
            <pc:sldMk cId="254129777" sldId="409"/>
            <ac:spMk id="746" creationId="{83B4A1FD-AD8E-AD12-F422-721706C7E6DD}"/>
          </ac:spMkLst>
        </pc:spChg>
        <pc:spChg chg="mod">
          <ac:chgData name="ODL_User 1639903" userId="beaadaaf-4bcd-40b4-ac42-0636097ee0f4" providerId="ADAL" clId="{CD9C2353-0229-40E4-A9FC-9C41538FA32E}" dt="2025-06-17T15:04:31.816" v="51691"/>
          <ac:spMkLst>
            <pc:docMk/>
            <pc:sldMk cId="254129777" sldId="409"/>
            <ac:spMk id="749" creationId="{924E72E1-8ED7-8284-D25C-4DA2DFEC5D69}"/>
          </ac:spMkLst>
        </pc:spChg>
        <pc:spChg chg="mod">
          <ac:chgData name="ODL_User 1639903" userId="beaadaaf-4bcd-40b4-ac42-0636097ee0f4" providerId="ADAL" clId="{CD9C2353-0229-40E4-A9FC-9C41538FA32E}" dt="2025-06-17T15:04:31.816" v="51691"/>
          <ac:spMkLst>
            <pc:docMk/>
            <pc:sldMk cId="254129777" sldId="409"/>
            <ac:spMk id="750" creationId="{06F86159-8077-90D5-4567-26F559060BEB}"/>
          </ac:spMkLst>
        </pc:spChg>
        <pc:spChg chg="mod">
          <ac:chgData name="ODL_User 1639903" userId="beaadaaf-4bcd-40b4-ac42-0636097ee0f4" providerId="ADAL" clId="{CD9C2353-0229-40E4-A9FC-9C41538FA32E}" dt="2025-06-17T15:04:31.816" v="51691"/>
          <ac:spMkLst>
            <pc:docMk/>
            <pc:sldMk cId="254129777" sldId="409"/>
            <ac:spMk id="751" creationId="{D615DCC6-E1C7-23DA-F3F4-12138896FC93}"/>
          </ac:spMkLst>
        </pc:spChg>
        <pc:spChg chg="mod">
          <ac:chgData name="ODL_User 1639903" userId="beaadaaf-4bcd-40b4-ac42-0636097ee0f4" providerId="ADAL" clId="{CD9C2353-0229-40E4-A9FC-9C41538FA32E}" dt="2025-06-17T15:15:23.429" v="52024" actId="1037"/>
          <ac:spMkLst>
            <pc:docMk/>
            <pc:sldMk cId="254129777" sldId="409"/>
            <ac:spMk id="754" creationId="{99241D55-9E49-A329-4126-D701A0DD765F}"/>
          </ac:spMkLst>
        </pc:spChg>
        <pc:spChg chg="mod">
          <ac:chgData name="ODL_User 1639903" userId="beaadaaf-4bcd-40b4-ac42-0636097ee0f4" providerId="ADAL" clId="{CD9C2353-0229-40E4-A9FC-9C41538FA32E}" dt="2025-06-17T15:15:23.429" v="52024" actId="1037"/>
          <ac:spMkLst>
            <pc:docMk/>
            <pc:sldMk cId="254129777" sldId="409"/>
            <ac:spMk id="755" creationId="{F4B19116-4867-B1D0-C652-0EB0D9F86C8F}"/>
          </ac:spMkLst>
        </pc:spChg>
        <pc:spChg chg="mod">
          <ac:chgData name="ODL_User 1639903" userId="beaadaaf-4bcd-40b4-ac42-0636097ee0f4" providerId="ADAL" clId="{CD9C2353-0229-40E4-A9FC-9C41538FA32E}" dt="2025-06-17T15:05:05.034" v="51699" actId="207"/>
          <ac:spMkLst>
            <pc:docMk/>
            <pc:sldMk cId="254129777" sldId="409"/>
            <ac:spMk id="756" creationId="{D5874B90-51B2-60BA-3970-1CFAA866602C}"/>
          </ac:spMkLst>
        </pc:spChg>
        <pc:spChg chg="mod">
          <ac:chgData name="ODL_User 1639903" userId="beaadaaf-4bcd-40b4-ac42-0636097ee0f4" providerId="ADAL" clId="{CD9C2353-0229-40E4-A9FC-9C41538FA32E}" dt="2025-06-17T15:15:23.429" v="52024" actId="1037"/>
          <ac:spMkLst>
            <pc:docMk/>
            <pc:sldMk cId="254129777" sldId="409"/>
            <ac:spMk id="761" creationId="{4A72B620-C515-E810-3033-D6D724254534}"/>
          </ac:spMkLst>
        </pc:spChg>
        <pc:spChg chg="mod">
          <ac:chgData name="ODL_User 1639903" userId="beaadaaf-4bcd-40b4-ac42-0636097ee0f4" providerId="ADAL" clId="{CD9C2353-0229-40E4-A9FC-9C41538FA32E}" dt="2025-06-17T15:15:23.429" v="52024" actId="1037"/>
          <ac:spMkLst>
            <pc:docMk/>
            <pc:sldMk cId="254129777" sldId="409"/>
            <ac:spMk id="762" creationId="{F941E718-803A-45F2-9D6A-B5D8B03734C7}"/>
          </ac:spMkLst>
        </pc:spChg>
        <pc:spChg chg="mod">
          <ac:chgData name="ODL_User 1639903" userId="beaadaaf-4bcd-40b4-ac42-0636097ee0f4" providerId="ADAL" clId="{CD9C2353-0229-40E4-A9FC-9C41538FA32E}" dt="2025-06-17T15:15:23.429" v="52024" actId="1037"/>
          <ac:spMkLst>
            <pc:docMk/>
            <pc:sldMk cId="254129777" sldId="409"/>
            <ac:spMk id="763" creationId="{6C7ABC5C-395F-62B4-8C10-B4EF68FB8401}"/>
          </ac:spMkLst>
        </pc:spChg>
        <pc:spChg chg="mod">
          <ac:chgData name="ODL_User 1639903" userId="beaadaaf-4bcd-40b4-ac42-0636097ee0f4" providerId="ADAL" clId="{CD9C2353-0229-40E4-A9FC-9C41538FA32E}" dt="2025-06-17T15:15:23.429" v="52024" actId="1037"/>
          <ac:spMkLst>
            <pc:docMk/>
            <pc:sldMk cId="254129777" sldId="409"/>
            <ac:spMk id="764" creationId="{4B89F814-6591-3FC6-464C-3E4728A1DE67}"/>
          </ac:spMkLst>
        </pc:spChg>
        <pc:spChg chg="mod">
          <ac:chgData name="ODL_User 1639903" userId="beaadaaf-4bcd-40b4-ac42-0636097ee0f4" providerId="ADAL" clId="{CD9C2353-0229-40E4-A9FC-9C41538FA32E}" dt="2025-06-17T15:08:20.757" v="51718" actId="207"/>
          <ac:spMkLst>
            <pc:docMk/>
            <pc:sldMk cId="254129777" sldId="409"/>
            <ac:spMk id="765" creationId="{BBC9A67B-E84E-E363-051A-5EA44F4E75FF}"/>
          </ac:spMkLst>
        </pc:spChg>
        <pc:spChg chg="mod">
          <ac:chgData name="ODL_User 1639903" userId="beaadaaf-4bcd-40b4-ac42-0636097ee0f4" providerId="ADAL" clId="{CD9C2353-0229-40E4-A9FC-9C41538FA32E}" dt="2025-06-17T15:15:23.429" v="52024" actId="1037"/>
          <ac:spMkLst>
            <pc:docMk/>
            <pc:sldMk cId="254129777" sldId="409"/>
            <ac:spMk id="766" creationId="{EB210295-85F8-CABB-E460-4F8D7A5B7C76}"/>
          </ac:spMkLst>
        </pc:spChg>
        <pc:spChg chg="mod">
          <ac:chgData name="ODL_User 1639903" userId="beaadaaf-4bcd-40b4-ac42-0636097ee0f4" providerId="ADAL" clId="{CD9C2353-0229-40E4-A9FC-9C41538FA32E}" dt="2025-06-17T15:15:23.429" v="52024" actId="1037"/>
          <ac:spMkLst>
            <pc:docMk/>
            <pc:sldMk cId="254129777" sldId="409"/>
            <ac:spMk id="767" creationId="{A800F5C1-0BDC-943C-EB59-A8DFB4995B1C}"/>
          </ac:spMkLst>
        </pc:spChg>
        <pc:spChg chg="mod">
          <ac:chgData name="ODL_User 1639903" userId="beaadaaf-4bcd-40b4-ac42-0636097ee0f4" providerId="ADAL" clId="{CD9C2353-0229-40E4-A9FC-9C41538FA32E}" dt="2025-06-17T15:15:23.429" v="52024" actId="1037"/>
          <ac:spMkLst>
            <pc:docMk/>
            <pc:sldMk cId="254129777" sldId="409"/>
            <ac:spMk id="1024" creationId="{029160CE-92BC-EFCD-5125-F7A6ED39807F}"/>
          </ac:spMkLst>
        </pc:spChg>
        <pc:spChg chg="mod">
          <ac:chgData name="ODL_User 1639903" userId="beaadaaf-4bcd-40b4-ac42-0636097ee0f4" providerId="ADAL" clId="{CD9C2353-0229-40E4-A9FC-9C41538FA32E}" dt="2025-06-17T15:11:45.395" v="51927"/>
          <ac:spMkLst>
            <pc:docMk/>
            <pc:sldMk cId="254129777" sldId="409"/>
            <ac:spMk id="1066" creationId="{F57A0476-50DB-266E-7BB3-7E3E603EAED9}"/>
          </ac:spMkLst>
        </pc:spChg>
        <pc:spChg chg="mod">
          <ac:chgData name="ODL_User 1639903" userId="beaadaaf-4bcd-40b4-ac42-0636097ee0f4" providerId="ADAL" clId="{CD9C2353-0229-40E4-A9FC-9C41538FA32E}" dt="2025-06-17T15:11:45.395" v="51927"/>
          <ac:spMkLst>
            <pc:docMk/>
            <pc:sldMk cId="254129777" sldId="409"/>
            <ac:spMk id="1160" creationId="{4682EFEE-4E19-124B-2424-3C790686C1B2}"/>
          </ac:spMkLst>
        </pc:spChg>
        <pc:spChg chg="mod">
          <ac:chgData name="ODL_User 1639903" userId="beaadaaf-4bcd-40b4-ac42-0636097ee0f4" providerId="ADAL" clId="{CD9C2353-0229-40E4-A9FC-9C41538FA32E}" dt="2025-06-17T15:11:45.395" v="51927"/>
          <ac:spMkLst>
            <pc:docMk/>
            <pc:sldMk cId="254129777" sldId="409"/>
            <ac:spMk id="1165" creationId="{0B8525ED-E41F-01BA-CD54-2166258AE36F}"/>
          </ac:spMkLst>
        </pc:spChg>
        <pc:spChg chg="mod">
          <ac:chgData name="ODL_User 1639903" userId="beaadaaf-4bcd-40b4-ac42-0636097ee0f4" providerId="ADAL" clId="{CD9C2353-0229-40E4-A9FC-9C41538FA32E}" dt="2025-06-17T15:11:45.395" v="51927"/>
          <ac:spMkLst>
            <pc:docMk/>
            <pc:sldMk cId="254129777" sldId="409"/>
            <ac:spMk id="1168" creationId="{0D5F5911-CCE5-B0A0-E0F5-0D108DCCC515}"/>
          </ac:spMkLst>
        </pc:spChg>
        <pc:spChg chg="mod">
          <ac:chgData name="ODL_User 1639903" userId="beaadaaf-4bcd-40b4-ac42-0636097ee0f4" providerId="ADAL" clId="{CD9C2353-0229-40E4-A9FC-9C41538FA32E}" dt="2025-06-17T15:11:45.395" v="51927"/>
          <ac:spMkLst>
            <pc:docMk/>
            <pc:sldMk cId="254129777" sldId="409"/>
            <ac:spMk id="1176" creationId="{B949FB19-2E8A-9ACD-9246-3C1624AE22F3}"/>
          </ac:spMkLst>
        </pc:spChg>
        <pc:spChg chg="mod">
          <ac:chgData name="ODL_User 1639903" userId="beaadaaf-4bcd-40b4-ac42-0636097ee0f4" providerId="ADAL" clId="{CD9C2353-0229-40E4-A9FC-9C41538FA32E}" dt="2025-06-17T15:11:45.395" v="51927"/>
          <ac:spMkLst>
            <pc:docMk/>
            <pc:sldMk cId="254129777" sldId="409"/>
            <ac:spMk id="1183" creationId="{E5CD4F54-1D11-09C3-FD76-708DEC33D34C}"/>
          </ac:spMkLst>
        </pc:spChg>
        <pc:spChg chg="mod">
          <ac:chgData name="ODL_User 1639903" userId="beaadaaf-4bcd-40b4-ac42-0636097ee0f4" providerId="ADAL" clId="{CD9C2353-0229-40E4-A9FC-9C41538FA32E}" dt="2025-06-17T15:11:45.395" v="51927"/>
          <ac:spMkLst>
            <pc:docMk/>
            <pc:sldMk cId="254129777" sldId="409"/>
            <ac:spMk id="1208" creationId="{BCAF690F-0CFC-94C7-4AFC-40CDF989F0CA}"/>
          </ac:spMkLst>
        </pc:spChg>
        <pc:spChg chg="mod">
          <ac:chgData name="ODL_User 1639903" userId="beaadaaf-4bcd-40b4-ac42-0636097ee0f4" providerId="ADAL" clId="{CD9C2353-0229-40E4-A9FC-9C41538FA32E}" dt="2025-06-17T15:11:45.395" v="51927"/>
          <ac:spMkLst>
            <pc:docMk/>
            <pc:sldMk cId="254129777" sldId="409"/>
            <ac:spMk id="1209" creationId="{78017EA4-E935-52D2-D4B6-93567FF348CA}"/>
          </ac:spMkLst>
        </pc:spChg>
        <pc:spChg chg="mod">
          <ac:chgData name="ODL_User 1639903" userId="beaadaaf-4bcd-40b4-ac42-0636097ee0f4" providerId="ADAL" clId="{CD9C2353-0229-40E4-A9FC-9C41538FA32E}" dt="2025-06-17T15:11:45.395" v="51927"/>
          <ac:spMkLst>
            <pc:docMk/>
            <pc:sldMk cId="254129777" sldId="409"/>
            <ac:spMk id="1225" creationId="{C681A407-6C99-A9C7-0449-E2B2582828ED}"/>
          </ac:spMkLst>
        </pc:spChg>
        <pc:spChg chg="mod">
          <ac:chgData name="ODL_User 1639903" userId="beaadaaf-4bcd-40b4-ac42-0636097ee0f4" providerId="ADAL" clId="{CD9C2353-0229-40E4-A9FC-9C41538FA32E}" dt="2025-06-17T15:11:45.395" v="51927"/>
          <ac:spMkLst>
            <pc:docMk/>
            <pc:sldMk cId="254129777" sldId="409"/>
            <ac:spMk id="1228" creationId="{83816331-C4EF-03F8-5EB6-1EDA9146A7EE}"/>
          </ac:spMkLst>
        </pc:spChg>
        <pc:spChg chg="mod">
          <ac:chgData name="ODL_User 1639903" userId="beaadaaf-4bcd-40b4-ac42-0636097ee0f4" providerId="ADAL" clId="{CD9C2353-0229-40E4-A9FC-9C41538FA32E}" dt="2025-06-17T15:14:29.274" v="51986"/>
          <ac:spMkLst>
            <pc:docMk/>
            <pc:sldMk cId="254129777" sldId="409"/>
            <ac:spMk id="1232" creationId="{8151F120-BA16-7172-2B9E-D218E37AA74D}"/>
          </ac:spMkLst>
        </pc:spChg>
        <pc:spChg chg="mod">
          <ac:chgData name="ODL_User 1639903" userId="beaadaaf-4bcd-40b4-ac42-0636097ee0f4" providerId="ADAL" clId="{CD9C2353-0229-40E4-A9FC-9C41538FA32E}" dt="2025-06-17T15:14:29.274" v="51986"/>
          <ac:spMkLst>
            <pc:docMk/>
            <pc:sldMk cId="254129777" sldId="409"/>
            <ac:spMk id="1233" creationId="{8A55A4FC-63D0-8F12-FD48-418BC0F1DD17}"/>
          </ac:spMkLst>
        </pc:spChg>
        <pc:spChg chg="mod">
          <ac:chgData name="ODL_User 1639903" userId="beaadaaf-4bcd-40b4-ac42-0636097ee0f4" providerId="ADAL" clId="{CD9C2353-0229-40E4-A9FC-9C41538FA32E}" dt="2025-06-17T15:14:29.274" v="51986"/>
          <ac:spMkLst>
            <pc:docMk/>
            <pc:sldMk cId="254129777" sldId="409"/>
            <ac:spMk id="1234" creationId="{22316FC4-62A8-C57D-1ADB-5C389582CDA1}"/>
          </ac:spMkLst>
        </pc:spChg>
        <pc:spChg chg="mod">
          <ac:chgData name="ODL_User 1639903" userId="beaadaaf-4bcd-40b4-ac42-0636097ee0f4" providerId="ADAL" clId="{CD9C2353-0229-40E4-A9FC-9C41538FA32E}" dt="2025-06-17T15:14:29.274" v="51986"/>
          <ac:spMkLst>
            <pc:docMk/>
            <pc:sldMk cId="254129777" sldId="409"/>
            <ac:spMk id="1236" creationId="{27B3602A-8C9D-8B38-5726-B7D3E9972550}"/>
          </ac:spMkLst>
        </pc:spChg>
        <pc:spChg chg="mod">
          <ac:chgData name="ODL_User 1639903" userId="beaadaaf-4bcd-40b4-ac42-0636097ee0f4" providerId="ADAL" clId="{CD9C2353-0229-40E4-A9FC-9C41538FA32E}" dt="2025-06-17T15:14:29.274" v="51986"/>
          <ac:spMkLst>
            <pc:docMk/>
            <pc:sldMk cId="254129777" sldId="409"/>
            <ac:spMk id="1237" creationId="{81F28A85-EC81-D60A-4E47-7160777C7861}"/>
          </ac:spMkLst>
        </pc:spChg>
        <pc:spChg chg="mod">
          <ac:chgData name="ODL_User 1639903" userId="beaadaaf-4bcd-40b4-ac42-0636097ee0f4" providerId="ADAL" clId="{CD9C2353-0229-40E4-A9FC-9C41538FA32E}" dt="2025-06-17T15:14:29.274" v="51986"/>
          <ac:spMkLst>
            <pc:docMk/>
            <pc:sldMk cId="254129777" sldId="409"/>
            <ac:spMk id="1239" creationId="{489F962F-3C63-1FA9-DF28-1DA0E40DA9E5}"/>
          </ac:spMkLst>
        </pc:spChg>
        <pc:spChg chg="mod">
          <ac:chgData name="ODL_User 1639903" userId="beaadaaf-4bcd-40b4-ac42-0636097ee0f4" providerId="ADAL" clId="{CD9C2353-0229-40E4-A9FC-9C41538FA32E}" dt="2025-06-17T15:14:29.274" v="51986"/>
          <ac:spMkLst>
            <pc:docMk/>
            <pc:sldMk cId="254129777" sldId="409"/>
            <ac:spMk id="1240" creationId="{E4427E09-083D-0EF4-3155-D9F4C11A9BE2}"/>
          </ac:spMkLst>
        </pc:spChg>
        <pc:spChg chg="del">
          <ac:chgData name="ODL_User 1639903" userId="beaadaaf-4bcd-40b4-ac42-0636097ee0f4" providerId="ADAL" clId="{CD9C2353-0229-40E4-A9FC-9C41538FA32E}" dt="2025-06-17T15:17:12.635" v="52191" actId="478"/>
          <ac:spMkLst>
            <pc:docMk/>
            <pc:sldMk cId="254129777" sldId="409"/>
            <ac:spMk id="1248" creationId="{004F5D58-F833-D82B-C491-C9FD7864DD01}"/>
          </ac:spMkLst>
        </pc:spChg>
        <pc:spChg chg="del">
          <ac:chgData name="ODL_User 1639903" userId="beaadaaf-4bcd-40b4-ac42-0636097ee0f4" providerId="ADAL" clId="{CD9C2353-0229-40E4-A9FC-9C41538FA32E}" dt="2025-06-17T15:17:10.680" v="52190" actId="478"/>
          <ac:spMkLst>
            <pc:docMk/>
            <pc:sldMk cId="254129777" sldId="409"/>
            <ac:spMk id="1249" creationId="{6184947F-EBA1-C0C4-C8FC-142A0762CBBA}"/>
          </ac:spMkLst>
        </pc:spChg>
        <pc:spChg chg="mod">
          <ac:chgData name="ODL_User 1639903" userId="beaadaaf-4bcd-40b4-ac42-0636097ee0f4" providerId="ADAL" clId="{CD9C2353-0229-40E4-A9FC-9C41538FA32E}" dt="2025-06-17T15:17:24.579" v="52193" actId="165"/>
          <ac:spMkLst>
            <pc:docMk/>
            <pc:sldMk cId="254129777" sldId="409"/>
            <ac:spMk id="1255" creationId="{01C66A66-FEB6-CEC6-D07A-B910A0C1A047}"/>
          </ac:spMkLst>
        </pc:spChg>
        <pc:spChg chg="mod">
          <ac:chgData name="ODL_User 1639903" userId="beaadaaf-4bcd-40b4-ac42-0636097ee0f4" providerId="ADAL" clId="{CD9C2353-0229-40E4-A9FC-9C41538FA32E}" dt="2025-06-17T15:22:56.706" v="52550" actId="1076"/>
          <ac:spMkLst>
            <pc:docMk/>
            <pc:sldMk cId="254129777" sldId="409"/>
            <ac:spMk id="1281" creationId="{1C783607-1CAC-3E62-B7D3-C632240A610D}"/>
          </ac:spMkLst>
        </pc:spChg>
        <pc:spChg chg="mod">
          <ac:chgData name="ODL_User 1639903" userId="beaadaaf-4bcd-40b4-ac42-0636097ee0f4" providerId="ADAL" clId="{CD9C2353-0229-40E4-A9FC-9C41538FA32E}" dt="2025-06-17T15:17:24.579" v="52193" actId="165"/>
          <ac:spMkLst>
            <pc:docMk/>
            <pc:sldMk cId="254129777" sldId="409"/>
            <ac:spMk id="1306" creationId="{D61D8D18-B04B-104A-55AE-24F6B81B3A37}"/>
          </ac:spMkLst>
        </pc:spChg>
        <pc:spChg chg="mod">
          <ac:chgData name="ODL_User 1639903" userId="beaadaaf-4bcd-40b4-ac42-0636097ee0f4" providerId="ADAL" clId="{CD9C2353-0229-40E4-A9FC-9C41538FA32E}" dt="2025-06-17T15:22:56.706" v="52550" actId="1076"/>
          <ac:spMkLst>
            <pc:docMk/>
            <pc:sldMk cId="254129777" sldId="409"/>
            <ac:spMk id="1356" creationId="{2C8D7E6F-9877-28B1-5FF1-6790622B0828}"/>
          </ac:spMkLst>
        </pc:spChg>
        <pc:spChg chg="mod">
          <ac:chgData name="ODL_User 1639903" userId="beaadaaf-4bcd-40b4-ac42-0636097ee0f4" providerId="ADAL" clId="{CD9C2353-0229-40E4-A9FC-9C41538FA32E}" dt="2025-06-17T15:17:24.579" v="52193" actId="165"/>
          <ac:spMkLst>
            <pc:docMk/>
            <pc:sldMk cId="254129777" sldId="409"/>
            <ac:spMk id="1359" creationId="{038B6D64-7D18-CFDF-0B75-30407F6EBC2E}"/>
          </ac:spMkLst>
        </pc:spChg>
        <pc:spChg chg="mod">
          <ac:chgData name="ODL_User 1639903" userId="beaadaaf-4bcd-40b4-ac42-0636097ee0f4" providerId="ADAL" clId="{CD9C2353-0229-40E4-A9FC-9C41538FA32E}" dt="2025-06-17T15:17:24.579" v="52193" actId="165"/>
          <ac:spMkLst>
            <pc:docMk/>
            <pc:sldMk cId="254129777" sldId="409"/>
            <ac:spMk id="1408" creationId="{56638BE8-05B0-D0A8-0B48-B992B48ED5D0}"/>
          </ac:spMkLst>
        </pc:spChg>
        <pc:spChg chg="mod">
          <ac:chgData name="ODL_User 1639903" userId="beaadaaf-4bcd-40b4-ac42-0636097ee0f4" providerId="ADAL" clId="{CD9C2353-0229-40E4-A9FC-9C41538FA32E}" dt="2025-06-17T15:17:24.579" v="52193" actId="165"/>
          <ac:spMkLst>
            <pc:docMk/>
            <pc:sldMk cId="254129777" sldId="409"/>
            <ac:spMk id="1450" creationId="{91629080-038B-5368-67DD-075A81040863}"/>
          </ac:spMkLst>
        </pc:spChg>
        <pc:spChg chg="mod">
          <ac:chgData name="ODL_User 1639903" userId="beaadaaf-4bcd-40b4-ac42-0636097ee0f4" providerId="ADAL" clId="{CD9C2353-0229-40E4-A9FC-9C41538FA32E}" dt="2025-06-17T15:22:56.706" v="52550" actId="1076"/>
          <ac:spMkLst>
            <pc:docMk/>
            <pc:sldMk cId="254129777" sldId="409"/>
            <ac:spMk id="1452" creationId="{7983AA93-CCA3-DBE1-C179-EDE4A073BEED}"/>
          </ac:spMkLst>
        </pc:spChg>
        <pc:spChg chg="mod">
          <ac:chgData name="ODL_User 1639903" userId="beaadaaf-4bcd-40b4-ac42-0636097ee0f4" providerId="ADAL" clId="{CD9C2353-0229-40E4-A9FC-9C41538FA32E}" dt="2025-06-17T15:22:56.706" v="52550" actId="1076"/>
          <ac:spMkLst>
            <pc:docMk/>
            <pc:sldMk cId="254129777" sldId="409"/>
            <ac:spMk id="1455" creationId="{4372ABC6-B550-B6FC-344C-E83E358F392B}"/>
          </ac:spMkLst>
        </pc:spChg>
        <pc:spChg chg="mod">
          <ac:chgData name="ODL_User 1639903" userId="beaadaaf-4bcd-40b4-ac42-0636097ee0f4" providerId="ADAL" clId="{CD9C2353-0229-40E4-A9FC-9C41538FA32E}" dt="2025-06-17T15:17:24.579" v="52193" actId="165"/>
          <ac:spMkLst>
            <pc:docMk/>
            <pc:sldMk cId="254129777" sldId="409"/>
            <ac:spMk id="1457" creationId="{EC9E3CA8-8DDC-8121-54F3-C4661ADFE2E7}"/>
          </ac:spMkLst>
        </pc:spChg>
        <pc:spChg chg="mod">
          <ac:chgData name="ODL_User 1639903" userId="beaadaaf-4bcd-40b4-ac42-0636097ee0f4" providerId="ADAL" clId="{CD9C2353-0229-40E4-A9FC-9C41538FA32E}" dt="2025-06-17T15:17:24.579" v="52193" actId="165"/>
          <ac:spMkLst>
            <pc:docMk/>
            <pc:sldMk cId="254129777" sldId="409"/>
            <ac:spMk id="1473" creationId="{7E593F0B-E1A5-A8CE-6FEC-D07FCF4D5CA5}"/>
          </ac:spMkLst>
        </pc:spChg>
        <pc:spChg chg="mod">
          <ac:chgData name="ODL_User 1639903" userId="beaadaaf-4bcd-40b4-ac42-0636097ee0f4" providerId="ADAL" clId="{CD9C2353-0229-40E4-A9FC-9C41538FA32E}" dt="2025-06-17T15:22:56.706" v="52550" actId="1076"/>
          <ac:spMkLst>
            <pc:docMk/>
            <pc:sldMk cId="254129777" sldId="409"/>
            <ac:spMk id="1491" creationId="{08EC0345-43BA-0C00-B140-D3C98EE791A8}"/>
          </ac:spMkLst>
        </pc:spChg>
        <pc:spChg chg="mod">
          <ac:chgData name="ODL_User 1639903" userId="beaadaaf-4bcd-40b4-ac42-0636097ee0f4" providerId="ADAL" clId="{CD9C2353-0229-40E4-A9FC-9C41538FA32E}" dt="2025-06-17T15:17:24.579" v="52193" actId="165"/>
          <ac:spMkLst>
            <pc:docMk/>
            <pc:sldMk cId="254129777" sldId="409"/>
            <ac:spMk id="1515" creationId="{81E33A4F-9DF8-CDBE-198D-DF9F43A389B3}"/>
          </ac:spMkLst>
        </pc:spChg>
        <pc:spChg chg="mod">
          <ac:chgData name="ODL_User 1639903" userId="beaadaaf-4bcd-40b4-ac42-0636097ee0f4" providerId="ADAL" clId="{CD9C2353-0229-40E4-A9FC-9C41538FA32E}" dt="2025-06-17T15:17:24.579" v="52193" actId="165"/>
          <ac:spMkLst>
            <pc:docMk/>
            <pc:sldMk cId="254129777" sldId="409"/>
            <ac:spMk id="1516" creationId="{3A7A8148-C1F3-1204-2D0D-A983FE52A9B0}"/>
          </ac:spMkLst>
        </pc:spChg>
        <pc:spChg chg="mod">
          <ac:chgData name="ODL_User 1639903" userId="beaadaaf-4bcd-40b4-ac42-0636097ee0f4" providerId="ADAL" clId="{CD9C2353-0229-40E4-A9FC-9C41538FA32E}" dt="2025-06-17T15:17:24.579" v="52193" actId="165"/>
          <ac:spMkLst>
            <pc:docMk/>
            <pc:sldMk cId="254129777" sldId="409"/>
            <ac:spMk id="1519" creationId="{F3B5D528-DC4A-2088-33AB-9F05E83248EA}"/>
          </ac:spMkLst>
        </pc:spChg>
        <pc:spChg chg="add del mod">
          <ac:chgData name="ODL_User 1639903" userId="beaadaaf-4bcd-40b4-ac42-0636097ee0f4" providerId="ADAL" clId="{CD9C2353-0229-40E4-A9FC-9C41538FA32E}" dt="2025-06-17T15:19:05.470" v="52245" actId="478"/>
          <ac:spMkLst>
            <pc:docMk/>
            <pc:sldMk cId="254129777" sldId="409"/>
            <ac:spMk id="1572" creationId="{A3AEC65C-F187-857B-64C1-A5445B7D3471}"/>
          </ac:spMkLst>
        </pc:spChg>
        <pc:spChg chg="add del mod">
          <ac:chgData name="ODL_User 1639903" userId="beaadaaf-4bcd-40b4-ac42-0636097ee0f4" providerId="ADAL" clId="{CD9C2353-0229-40E4-A9FC-9C41538FA32E}" dt="2025-06-17T15:19:04.035" v="52244" actId="478"/>
          <ac:spMkLst>
            <pc:docMk/>
            <pc:sldMk cId="254129777" sldId="409"/>
            <ac:spMk id="1573" creationId="{951FE174-B6CF-287F-745E-687D5DA7A1F2}"/>
          </ac:spMkLst>
        </pc:spChg>
        <pc:spChg chg="add del mod">
          <ac:chgData name="ODL_User 1639903" userId="beaadaaf-4bcd-40b4-ac42-0636097ee0f4" providerId="ADAL" clId="{CD9C2353-0229-40E4-A9FC-9C41538FA32E}" dt="2025-06-17T15:19:01.204" v="52243" actId="478"/>
          <ac:spMkLst>
            <pc:docMk/>
            <pc:sldMk cId="254129777" sldId="409"/>
            <ac:spMk id="1574" creationId="{477154D9-A9B5-6868-CDB2-083195544CDF}"/>
          </ac:spMkLst>
        </pc:spChg>
        <pc:spChg chg="add mod">
          <ac:chgData name="ODL_User 1639903" userId="beaadaaf-4bcd-40b4-ac42-0636097ee0f4" providerId="ADAL" clId="{CD9C2353-0229-40E4-A9FC-9C41538FA32E}" dt="2025-06-17T15:18:54.502" v="52240"/>
          <ac:spMkLst>
            <pc:docMk/>
            <pc:sldMk cId="254129777" sldId="409"/>
            <ac:spMk id="1575" creationId="{6C03EFD5-6B71-BB1E-7794-D0DFC65978EA}"/>
          </ac:spMkLst>
        </pc:spChg>
        <pc:spChg chg="add mod">
          <ac:chgData name="ODL_User 1639903" userId="beaadaaf-4bcd-40b4-ac42-0636097ee0f4" providerId="ADAL" clId="{CD9C2353-0229-40E4-A9FC-9C41538FA32E}" dt="2025-06-17T15:18:54.502" v="52240"/>
          <ac:spMkLst>
            <pc:docMk/>
            <pc:sldMk cId="254129777" sldId="409"/>
            <ac:spMk id="1576" creationId="{A63710F3-AB49-5F10-EB7E-CDC512343EF1}"/>
          </ac:spMkLst>
        </pc:spChg>
        <pc:spChg chg="add mod">
          <ac:chgData name="ODL_User 1639903" userId="beaadaaf-4bcd-40b4-ac42-0636097ee0f4" providerId="ADAL" clId="{CD9C2353-0229-40E4-A9FC-9C41538FA32E}" dt="2025-06-17T15:18:54.502" v="52240"/>
          <ac:spMkLst>
            <pc:docMk/>
            <pc:sldMk cId="254129777" sldId="409"/>
            <ac:spMk id="1577" creationId="{F4C1DE47-B83A-A997-70D4-20E4E98113A5}"/>
          </ac:spMkLst>
        </pc:spChg>
        <pc:spChg chg="mod">
          <ac:chgData name="ODL_User 1639903" userId="beaadaaf-4bcd-40b4-ac42-0636097ee0f4" providerId="ADAL" clId="{CD9C2353-0229-40E4-A9FC-9C41538FA32E}" dt="2025-06-17T15:19:46.932" v="52283"/>
          <ac:spMkLst>
            <pc:docMk/>
            <pc:sldMk cId="254129777" sldId="409"/>
            <ac:spMk id="1631" creationId="{AA0D7F24-A0B3-9BDE-5D35-4311E8552AA9}"/>
          </ac:spMkLst>
        </pc:spChg>
        <pc:spChg chg="mod">
          <ac:chgData name="ODL_User 1639903" userId="beaadaaf-4bcd-40b4-ac42-0636097ee0f4" providerId="ADAL" clId="{CD9C2353-0229-40E4-A9FC-9C41538FA32E}" dt="2025-06-17T15:19:46.932" v="52283"/>
          <ac:spMkLst>
            <pc:docMk/>
            <pc:sldMk cId="254129777" sldId="409"/>
            <ac:spMk id="1723" creationId="{94F1D815-765E-97C1-8C60-5401B7647E82}"/>
          </ac:spMkLst>
        </pc:spChg>
        <pc:spChg chg="mod">
          <ac:chgData name="ODL_User 1639903" userId="beaadaaf-4bcd-40b4-ac42-0636097ee0f4" providerId="ADAL" clId="{CD9C2353-0229-40E4-A9FC-9C41538FA32E}" dt="2025-06-17T15:19:46.932" v="52283"/>
          <ac:spMkLst>
            <pc:docMk/>
            <pc:sldMk cId="254129777" sldId="409"/>
            <ac:spMk id="1789" creationId="{75B62B8F-DCBF-602E-5E03-CC4677E8697F}"/>
          </ac:spMkLst>
        </pc:spChg>
        <pc:spChg chg="mod">
          <ac:chgData name="ODL_User 1639903" userId="beaadaaf-4bcd-40b4-ac42-0636097ee0f4" providerId="ADAL" clId="{CD9C2353-0229-40E4-A9FC-9C41538FA32E}" dt="2025-06-17T15:19:46.932" v="52283"/>
          <ac:spMkLst>
            <pc:docMk/>
            <pc:sldMk cId="254129777" sldId="409"/>
            <ac:spMk id="1803" creationId="{ECD421AF-BA7C-237B-44F9-454C2018D2BB}"/>
          </ac:spMkLst>
        </pc:spChg>
        <pc:spChg chg="mod">
          <ac:chgData name="ODL_User 1639903" userId="beaadaaf-4bcd-40b4-ac42-0636097ee0f4" providerId="ADAL" clId="{CD9C2353-0229-40E4-A9FC-9C41538FA32E}" dt="2025-06-17T15:19:46.932" v="52283"/>
          <ac:spMkLst>
            <pc:docMk/>
            <pc:sldMk cId="254129777" sldId="409"/>
            <ac:spMk id="1821" creationId="{AFD4255E-F3EA-53EB-29B2-258E51303519}"/>
          </ac:spMkLst>
        </pc:spChg>
        <pc:spChg chg="mod">
          <ac:chgData name="ODL_User 1639903" userId="beaadaaf-4bcd-40b4-ac42-0636097ee0f4" providerId="ADAL" clId="{CD9C2353-0229-40E4-A9FC-9C41538FA32E}" dt="2025-06-17T15:19:46.932" v="52283"/>
          <ac:spMkLst>
            <pc:docMk/>
            <pc:sldMk cId="254129777" sldId="409"/>
            <ac:spMk id="1823" creationId="{1485219B-5095-EF36-1333-5C977B3F5D72}"/>
          </ac:spMkLst>
        </pc:spChg>
        <pc:spChg chg="mod">
          <ac:chgData name="ODL_User 1639903" userId="beaadaaf-4bcd-40b4-ac42-0636097ee0f4" providerId="ADAL" clId="{CD9C2353-0229-40E4-A9FC-9C41538FA32E}" dt="2025-06-17T15:19:46.932" v="52283"/>
          <ac:spMkLst>
            <pc:docMk/>
            <pc:sldMk cId="254129777" sldId="409"/>
            <ac:spMk id="1849" creationId="{BFE10639-BABB-5DF3-063F-FDF900630211}"/>
          </ac:spMkLst>
        </pc:spChg>
        <pc:spChg chg="mod">
          <ac:chgData name="ODL_User 1639903" userId="beaadaaf-4bcd-40b4-ac42-0636097ee0f4" providerId="ADAL" clId="{CD9C2353-0229-40E4-A9FC-9C41538FA32E}" dt="2025-06-17T15:19:46.932" v="52283"/>
          <ac:spMkLst>
            <pc:docMk/>
            <pc:sldMk cId="254129777" sldId="409"/>
            <ac:spMk id="1885" creationId="{7F8023BB-3889-F962-6B2C-FF3C0D29CF4E}"/>
          </ac:spMkLst>
        </pc:spChg>
        <pc:spChg chg="mod">
          <ac:chgData name="ODL_User 1639903" userId="beaadaaf-4bcd-40b4-ac42-0636097ee0f4" providerId="ADAL" clId="{CD9C2353-0229-40E4-A9FC-9C41538FA32E}" dt="2025-06-17T15:19:46.932" v="52283"/>
          <ac:spMkLst>
            <pc:docMk/>
            <pc:sldMk cId="254129777" sldId="409"/>
            <ac:spMk id="1898" creationId="{4CFB2368-3B92-5261-EEEA-45CFBDFCD39C}"/>
          </ac:spMkLst>
        </pc:spChg>
        <pc:spChg chg="mod">
          <ac:chgData name="ODL_User 1639903" userId="beaadaaf-4bcd-40b4-ac42-0636097ee0f4" providerId="ADAL" clId="{CD9C2353-0229-40E4-A9FC-9C41538FA32E}" dt="2025-06-17T15:19:46.932" v="52283"/>
          <ac:spMkLst>
            <pc:docMk/>
            <pc:sldMk cId="254129777" sldId="409"/>
            <ac:spMk id="1938" creationId="{25621366-3609-237A-5546-EAB9CB5E1C7B}"/>
          </ac:spMkLst>
        </pc:spChg>
        <pc:spChg chg="mod">
          <ac:chgData name="ODL_User 1639903" userId="beaadaaf-4bcd-40b4-ac42-0636097ee0f4" providerId="ADAL" clId="{CD9C2353-0229-40E4-A9FC-9C41538FA32E}" dt="2025-06-17T15:23:16.360" v="52552" actId="571"/>
          <ac:spMkLst>
            <pc:docMk/>
            <pc:sldMk cId="254129777" sldId="409"/>
            <ac:spMk id="2093" creationId="{07F0A919-61DF-2BCF-B9BE-95CFEA8D786B}"/>
          </ac:spMkLst>
        </pc:spChg>
        <pc:spChg chg="mod">
          <ac:chgData name="ODL_User 1639903" userId="beaadaaf-4bcd-40b4-ac42-0636097ee0f4" providerId="ADAL" clId="{CD9C2353-0229-40E4-A9FC-9C41538FA32E}" dt="2025-06-17T15:23:16.360" v="52552" actId="571"/>
          <ac:spMkLst>
            <pc:docMk/>
            <pc:sldMk cId="254129777" sldId="409"/>
            <ac:spMk id="2117" creationId="{9AE33AD9-0960-948B-52AC-C97CFB6542B4}"/>
          </ac:spMkLst>
        </pc:spChg>
        <pc:spChg chg="mod">
          <ac:chgData name="ODL_User 1639903" userId="beaadaaf-4bcd-40b4-ac42-0636097ee0f4" providerId="ADAL" clId="{CD9C2353-0229-40E4-A9FC-9C41538FA32E}" dt="2025-06-17T15:23:16.360" v="52552" actId="571"/>
          <ac:spMkLst>
            <pc:docMk/>
            <pc:sldMk cId="254129777" sldId="409"/>
            <ac:spMk id="2125" creationId="{36BAA652-062A-1292-303D-15344093EE0B}"/>
          </ac:spMkLst>
        </pc:spChg>
        <pc:spChg chg="mod">
          <ac:chgData name="ODL_User 1639903" userId="beaadaaf-4bcd-40b4-ac42-0636097ee0f4" providerId="ADAL" clId="{CD9C2353-0229-40E4-A9FC-9C41538FA32E}" dt="2025-06-17T15:23:16.360" v="52552" actId="571"/>
          <ac:spMkLst>
            <pc:docMk/>
            <pc:sldMk cId="254129777" sldId="409"/>
            <ac:spMk id="2216" creationId="{443895B9-F9BC-8726-A862-FE7F7DEDE094}"/>
          </ac:spMkLst>
        </pc:spChg>
        <pc:spChg chg="mod">
          <ac:chgData name="ODL_User 1639903" userId="beaadaaf-4bcd-40b4-ac42-0636097ee0f4" providerId="ADAL" clId="{CD9C2353-0229-40E4-A9FC-9C41538FA32E}" dt="2025-06-17T15:23:16.360" v="52552" actId="571"/>
          <ac:spMkLst>
            <pc:docMk/>
            <pc:sldMk cId="254129777" sldId="409"/>
            <ac:spMk id="2221" creationId="{A61382E6-CFEB-5706-CABE-AE860FB3045E}"/>
          </ac:spMkLst>
        </pc:spChg>
        <pc:spChg chg="mod">
          <ac:chgData name="ODL_User 1639903" userId="beaadaaf-4bcd-40b4-ac42-0636097ee0f4" providerId="ADAL" clId="{CD9C2353-0229-40E4-A9FC-9C41538FA32E}" dt="2025-06-17T15:23:16.360" v="52552" actId="571"/>
          <ac:spMkLst>
            <pc:docMk/>
            <pc:sldMk cId="254129777" sldId="409"/>
            <ac:spMk id="2280" creationId="{ED5B3EC9-090B-2DAA-6E06-A578E6168F5C}"/>
          </ac:spMkLst>
        </pc:spChg>
        <pc:spChg chg="mod">
          <ac:chgData name="ODL_User 1639903" userId="beaadaaf-4bcd-40b4-ac42-0636097ee0f4" providerId="ADAL" clId="{CD9C2353-0229-40E4-A9FC-9C41538FA32E}" dt="2025-06-17T15:23:16.360" v="52552" actId="571"/>
          <ac:spMkLst>
            <pc:docMk/>
            <pc:sldMk cId="254129777" sldId="409"/>
            <ac:spMk id="2288" creationId="{6154DBC0-BD3D-F9F0-9EA5-C5EDA77BBA59}"/>
          </ac:spMkLst>
        </pc:spChg>
        <pc:spChg chg="mod">
          <ac:chgData name="ODL_User 1639903" userId="beaadaaf-4bcd-40b4-ac42-0636097ee0f4" providerId="ADAL" clId="{CD9C2353-0229-40E4-A9FC-9C41538FA32E}" dt="2025-06-17T15:23:16.360" v="52552" actId="571"/>
          <ac:spMkLst>
            <pc:docMk/>
            <pc:sldMk cId="254129777" sldId="409"/>
            <ac:spMk id="2326" creationId="{7DF846BA-4D8B-43FF-152B-D098A690778A}"/>
          </ac:spMkLst>
        </pc:spChg>
        <pc:spChg chg="mod">
          <ac:chgData name="ODL_User 1639903" userId="beaadaaf-4bcd-40b4-ac42-0636097ee0f4" providerId="ADAL" clId="{CD9C2353-0229-40E4-A9FC-9C41538FA32E}" dt="2025-06-17T15:23:16.360" v="52552" actId="571"/>
          <ac:spMkLst>
            <pc:docMk/>
            <pc:sldMk cId="254129777" sldId="409"/>
            <ac:spMk id="2333" creationId="{3F6BCDFE-05C6-6B02-67F9-F6D11281AC3E}"/>
          </ac:spMkLst>
        </pc:spChg>
        <pc:spChg chg="mod">
          <ac:chgData name="ODL_User 1639903" userId="beaadaaf-4bcd-40b4-ac42-0636097ee0f4" providerId="ADAL" clId="{CD9C2353-0229-40E4-A9FC-9C41538FA32E}" dt="2025-06-17T15:23:16.360" v="52552" actId="571"/>
          <ac:spMkLst>
            <pc:docMk/>
            <pc:sldMk cId="254129777" sldId="409"/>
            <ac:spMk id="2429" creationId="{2A21E615-03BE-8D54-D26F-A742E00B173C}"/>
          </ac:spMkLst>
        </pc:spChg>
        <pc:grpChg chg="mod">
          <ac:chgData name="ODL_User 1639903" userId="beaadaaf-4bcd-40b4-ac42-0636097ee0f4" providerId="ADAL" clId="{CD9C2353-0229-40E4-A9FC-9C41538FA32E}" dt="2025-06-17T14:15:24.213" v="50371" actId="1036"/>
          <ac:grpSpMkLst>
            <pc:docMk/>
            <pc:sldMk cId="254129777" sldId="409"/>
            <ac:grpSpMk id="10" creationId="{A9D953B0-8A17-4606-CCDD-1387EF55B001}"/>
          </ac:grpSpMkLst>
        </pc:grpChg>
        <pc:grpChg chg="mod">
          <ac:chgData name="ODL_User 1639903" userId="beaadaaf-4bcd-40b4-ac42-0636097ee0f4" providerId="ADAL" clId="{CD9C2353-0229-40E4-A9FC-9C41538FA32E}" dt="2025-06-17T12:30:02.753" v="49275" actId="1035"/>
          <ac:grpSpMkLst>
            <pc:docMk/>
            <pc:sldMk cId="254129777" sldId="409"/>
            <ac:grpSpMk id="55" creationId="{79DD332A-D8EF-53A9-9C44-717C7E7FC104}"/>
          </ac:grpSpMkLst>
        </pc:grpChg>
        <pc:grpChg chg="mod">
          <ac:chgData name="ODL_User 1639903" userId="beaadaaf-4bcd-40b4-ac42-0636097ee0f4" providerId="ADAL" clId="{CD9C2353-0229-40E4-A9FC-9C41538FA32E}" dt="2025-06-17T12:29:40.297" v="49176" actId="1036"/>
          <ac:grpSpMkLst>
            <pc:docMk/>
            <pc:sldMk cId="254129777" sldId="409"/>
            <ac:grpSpMk id="140" creationId="{B036A20F-B095-5927-98C2-2F16D2D65A7A}"/>
          </ac:grpSpMkLst>
        </pc:grpChg>
        <pc:grpChg chg="mod">
          <ac:chgData name="ODL_User 1639903" userId="beaadaaf-4bcd-40b4-ac42-0636097ee0f4" providerId="ADAL" clId="{CD9C2353-0229-40E4-A9FC-9C41538FA32E}" dt="2025-06-17T12:29:40.297" v="49176" actId="1036"/>
          <ac:grpSpMkLst>
            <pc:docMk/>
            <pc:sldMk cId="254129777" sldId="409"/>
            <ac:grpSpMk id="141" creationId="{8068485B-23C9-3DE8-AFD4-DCB18C1F8A4A}"/>
          </ac:grpSpMkLst>
        </pc:grpChg>
        <pc:grpChg chg="mod">
          <ac:chgData name="ODL_User 1639903" userId="beaadaaf-4bcd-40b4-ac42-0636097ee0f4" providerId="ADAL" clId="{CD9C2353-0229-40E4-A9FC-9C41538FA32E}" dt="2025-06-17T12:29:40.297" v="49176" actId="1036"/>
          <ac:grpSpMkLst>
            <pc:docMk/>
            <pc:sldMk cId="254129777" sldId="409"/>
            <ac:grpSpMk id="157" creationId="{ECCCF0C6-5B19-FF74-1960-C2141A6C14F8}"/>
          </ac:grpSpMkLst>
        </pc:grpChg>
        <pc:grpChg chg="add del mod">
          <ac:chgData name="ODL_User 1639903" userId="beaadaaf-4bcd-40b4-ac42-0636097ee0f4" providerId="ADAL" clId="{CD9C2353-0229-40E4-A9FC-9C41538FA32E}" dt="2025-06-17T14:27:13.146" v="50961" actId="478"/>
          <ac:grpSpMkLst>
            <pc:docMk/>
            <pc:sldMk cId="254129777" sldId="409"/>
            <ac:grpSpMk id="205" creationId="{3592F06A-BA8C-A01B-FC09-79FC7F34E0EC}"/>
          </ac:grpSpMkLst>
        </pc:grpChg>
        <pc:grpChg chg="mod">
          <ac:chgData name="ODL_User 1639903" userId="beaadaaf-4bcd-40b4-ac42-0636097ee0f4" providerId="ADAL" clId="{CD9C2353-0229-40E4-A9FC-9C41538FA32E}" dt="2025-06-17T14:25:51.566" v="50959" actId="1076"/>
          <ac:grpSpMkLst>
            <pc:docMk/>
            <pc:sldMk cId="254129777" sldId="409"/>
            <ac:grpSpMk id="343" creationId="{AFE2C3B4-3E29-6A9F-FA8B-3527C9B7BB4F}"/>
          </ac:grpSpMkLst>
        </pc:grpChg>
        <pc:grpChg chg="mod">
          <ac:chgData name="ODL_User 1639903" userId="beaadaaf-4bcd-40b4-ac42-0636097ee0f4" providerId="ADAL" clId="{CD9C2353-0229-40E4-A9FC-9C41538FA32E}" dt="2025-06-17T14:57:35.011" v="51496" actId="1036"/>
          <ac:grpSpMkLst>
            <pc:docMk/>
            <pc:sldMk cId="254129777" sldId="409"/>
            <ac:grpSpMk id="389" creationId="{969C0C03-AF8D-AE52-FF83-2E9833DC95AB}"/>
          </ac:grpSpMkLst>
        </pc:grpChg>
        <pc:grpChg chg="add mod">
          <ac:chgData name="ODL_User 1639903" userId="beaadaaf-4bcd-40b4-ac42-0636097ee0f4" providerId="ADAL" clId="{CD9C2353-0229-40E4-A9FC-9C41538FA32E}" dt="2025-06-17T14:57:35.011" v="51496" actId="1036"/>
          <ac:grpSpMkLst>
            <pc:docMk/>
            <pc:sldMk cId="254129777" sldId="409"/>
            <ac:grpSpMk id="494" creationId="{27DB76CE-A43F-533E-6E16-4D554F5368E2}"/>
          </ac:grpSpMkLst>
        </pc:grpChg>
        <pc:grpChg chg="add del mod">
          <ac:chgData name="ODL_User 1639903" userId="beaadaaf-4bcd-40b4-ac42-0636097ee0f4" providerId="ADAL" clId="{CD9C2353-0229-40E4-A9FC-9C41538FA32E}" dt="2025-06-17T15:14:32.689" v="51988" actId="478"/>
          <ac:grpSpMkLst>
            <pc:docMk/>
            <pc:sldMk cId="254129777" sldId="409"/>
            <ac:grpSpMk id="495" creationId="{3B150063-0BB2-A5F0-10DB-3D03D2071530}"/>
          </ac:grpSpMkLst>
        </pc:grpChg>
        <pc:grpChg chg="mod">
          <ac:chgData name="ODL_User 1639903" userId="beaadaaf-4bcd-40b4-ac42-0636097ee0f4" providerId="ADAL" clId="{CD9C2353-0229-40E4-A9FC-9C41538FA32E}" dt="2025-06-17T14:56:41.611" v="51363"/>
          <ac:grpSpMkLst>
            <pc:docMk/>
            <pc:sldMk cId="254129777" sldId="409"/>
            <ac:grpSpMk id="499" creationId="{2E8455FC-E659-9E5C-76C6-5FFDE41A392C}"/>
          </ac:grpSpMkLst>
        </pc:grpChg>
        <pc:grpChg chg="mod">
          <ac:chgData name="ODL_User 1639903" userId="beaadaaf-4bcd-40b4-ac42-0636097ee0f4" providerId="ADAL" clId="{CD9C2353-0229-40E4-A9FC-9C41538FA32E}" dt="2025-06-17T14:56:41.611" v="51363"/>
          <ac:grpSpMkLst>
            <pc:docMk/>
            <pc:sldMk cId="254129777" sldId="409"/>
            <ac:grpSpMk id="502" creationId="{5F430F37-EF33-8F2D-DBD4-A2E75ADA5663}"/>
          </ac:grpSpMkLst>
        </pc:grpChg>
        <pc:grpChg chg="mod">
          <ac:chgData name="ODL_User 1639903" userId="beaadaaf-4bcd-40b4-ac42-0636097ee0f4" providerId="ADAL" clId="{CD9C2353-0229-40E4-A9FC-9C41538FA32E}" dt="2025-06-17T15:10:31.620" v="51800" actId="164"/>
          <ac:grpSpMkLst>
            <pc:docMk/>
            <pc:sldMk cId="254129777" sldId="409"/>
            <ac:grpSpMk id="505" creationId="{C119D47F-62DF-E099-814E-F505E2FF8F9E}"/>
          </ac:grpSpMkLst>
        </pc:grpChg>
        <pc:grpChg chg="mod">
          <ac:chgData name="ODL_User 1639903" userId="beaadaaf-4bcd-40b4-ac42-0636097ee0f4" providerId="ADAL" clId="{CD9C2353-0229-40E4-A9FC-9C41538FA32E}" dt="2025-06-17T14:58:34.386" v="51523" actId="164"/>
          <ac:grpSpMkLst>
            <pc:docMk/>
            <pc:sldMk cId="254129777" sldId="409"/>
            <ac:grpSpMk id="537" creationId="{75991359-2D0D-15AC-7BDD-CC8A19250499}"/>
          </ac:grpSpMkLst>
        </pc:grpChg>
        <pc:grpChg chg="mod">
          <ac:chgData name="ODL_User 1639903" userId="beaadaaf-4bcd-40b4-ac42-0636097ee0f4" providerId="ADAL" clId="{CD9C2353-0229-40E4-A9FC-9C41538FA32E}" dt="2025-06-17T14:58:34.386" v="51523" actId="164"/>
          <ac:grpSpMkLst>
            <pc:docMk/>
            <pc:sldMk cId="254129777" sldId="409"/>
            <ac:grpSpMk id="547" creationId="{B00E7887-C083-05B3-BF85-A66F668CCD65}"/>
          </ac:grpSpMkLst>
        </pc:grpChg>
        <pc:grpChg chg="mod">
          <ac:chgData name="ODL_User 1639903" userId="beaadaaf-4bcd-40b4-ac42-0636097ee0f4" providerId="ADAL" clId="{CD9C2353-0229-40E4-A9FC-9C41538FA32E}" dt="2025-06-17T14:58:34.386" v="51523" actId="164"/>
          <ac:grpSpMkLst>
            <pc:docMk/>
            <pc:sldMk cId="254129777" sldId="409"/>
            <ac:grpSpMk id="554" creationId="{9E6AD96D-F2B4-03D1-476B-8FF81C4D1360}"/>
          </ac:grpSpMkLst>
        </pc:grpChg>
        <pc:grpChg chg="add del mod">
          <ac:chgData name="ODL_User 1639903" userId="beaadaaf-4bcd-40b4-ac42-0636097ee0f4" providerId="ADAL" clId="{CD9C2353-0229-40E4-A9FC-9C41538FA32E}" dt="2025-06-17T14:58:49.202" v="51534" actId="478"/>
          <ac:grpSpMkLst>
            <pc:docMk/>
            <pc:sldMk cId="254129777" sldId="409"/>
            <ac:grpSpMk id="564" creationId="{9D4C79C1-D134-D838-9F07-14E397EBB7C8}"/>
          </ac:grpSpMkLst>
        </pc:grpChg>
        <pc:grpChg chg="mod">
          <ac:chgData name="ODL_User 1639903" userId="beaadaaf-4bcd-40b4-ac42-0636097ee0f4" providerId="ADAL" clId="{CD9C2353-0229-40E4-A9FC-9C41538FA32E}" dt="2025-06-17T15:10:31.620" v="51800" actId="164"/>
          <ac:grpSpMkLst>
            <pc:docMk/>
            <pc:sldMk cId="254129777" sldId="409"/>
            <ac:grpSpMk id="594" creationId="{30D9B9FB-16D1-2856-0193-29CC26E9B4D4}"/>
          </ac:grpSpMkLst>
        </pc:grpChg>
        <pc:grpChg chg="mod">
          <ac:chgData name="ODL_User 1639903" userId="beaadaaf-4bcd-40b4-ac42-0636097ee0f4" providerId="ADAL" clId="{CD9C2353-0229-40E4-A9FC-9C41538FA32E}" dt="2025-06-17T15:09:55.026" v="51790" actId="1038"/>
          <ac:grpSpMkLst>
            <pc:docMk/>
            <pc:sldMk cId="254129777" sldId="409"/>
            <ac:grpSpMk id="637" creationId="{6153B2E2-C3C2-19E9-66E5-F9C6881835BE}"/>
          </ac:grpSpMkLst>
        </pc:grpChg>
        <pc:grpChg chg="del mod">
          <ac:chgData name="ODL_User 1639903" userId="beaadaaf-4bcd-40b4-ac42-0636097ee0f4" providerId="ADAL" clId="{CD9C2353-0229-40E4-A9FC-9C41538FA32E}" dt="2025-06-17T15:00:22.244" v="51561" actId="478"/>
          <ac:grpSpMkLst>
            <pc:docMk/>
            <pc:sldMk cId="254129777" sldId="409"/>
            <ac:grpSpMk id="683" creationId="{835C37A4-2477-B9B5-2BFF-0AF924DBBE6A}"/>
          </ac:grpSpMkLst>
        </pc:grpChg>
        <pc:grpChg chg="add mod">
          <ac:chgData name="ODL_User 1639903" userId="beaadaaf-4bcd-40b4-ac42-0636097ee0f4" providerId="ADAL" clId="{CD9C2353-0229-40E4-A9FC-9C41538FA32E}" dt="2025-06-17T15:04:06.736" v="51686" actId="1076"/>
          <ac:grpSpMkLst>
            <pc:docMk/>
            <pc:sldMk cId="254129777" sldId="409"/>
            <ac:grpSpMk id="731" creationId="{B89F21F9-2FAD-D952-E813-C109FF4743D0}"/>
          </ac:grpSpMkLst>
        </pc:grpChg>
        <pc:grpChg chg="add del mod">
          <ac:chgData name="ODL_User 1639903" userId="beaadaaf-4bcd-40b4-ac42-0636097ee0f4" providerId="ADAL" clId="{CD9C2353-0229-40E4-A9FC-9C41538FA32E}" dt="2025-06-17T15:04:35.779" v="51693" actId="478"/>
          <ac:grpSpMkLst>
            <pc:docMk/>
            <pc:sldMk cId="254129777" sldId="409"/>
            <ac:grpSpMk id="742" creationId="{AD13C7ED-0BD6-06BC-F312-8CD729DD76B2}"/>
          </ac:grpSpMkLst>
        </pc:grpChg>
        <pc:grpChg chg="add mod">
          <ac:chgData name="ODL_User 1639903" userId="beaadaaf-4bcd-40b4-ac42-0636097ee0f4" providerId="ADAL" clId="{CD9C2353-0229-40E4-A9FC-9C41538FA32E}" dt="2025-06-17T15:04:31.816" v="51691"/>
          <ac:grpSpMkLst>
            <pc:docMk/>
            <pc:sldMk cId="254129777" sldId="409"/>
            <ac:grpSpMk id="747" creationId="{B61F974D-41C8-BA48-EB68-11D5C169D4B3}"/>
          </ac:grpSpMkLst>
        </pc:grpChg>
        <pc:grpChg chg="add mod">
          <ac:chgData name="ODL_User 1639903" userId="beaadaaf-4bcd-40b4-ac42-0636097ee0f4" providerId="ADAL" clId="{CD9C2353-0229-40E4-A9FC-9C41538FA32E}" dt="2025-06-17T15:05:12.728" v="51702" actId="1076"/>
          <ac:grpSpMkLst>
            <pc:docMk/>
            <pc:sldMk cId="254129777" sldId="409"/>
            <ac:grpSpMk id="753" creationId="{2C8A1B41-A2E5-C374-D5DB-AEE80A5C2E8D}"/>
          </ac:grpSpMkLst>
        </pc:grpChg>
        <pc:grpChg chg="add mod">
          <ac:chgData name="ODL_User 1639903" userId="beaadaaf-4bcd-40b4-ac42-0636097ee0f4" providerId="ADAL" clId="{CD9C2353-0229-40E4-A9FC-9C41538FA32E}" dt="2025-06-17T15:08:41.722" v="51726" actId="1038"/>
          <ac:grpSpMkLst>
            <pc:docMk/>
            <pc:sldMk cId="254129777" sldId="409"/>
            <ac:grpSpMk id="758" creationId="{676D48F5-117A-B24E-9578-E46AC268A357}"/>
          </ac:grpSpMkLst>
        </pc:grpChg>
        <pc:grpChg chg="mod">
          <ac:chgData name="ODL_User 1639903" userId="beaadaaf-4bcd-40b4-ac42-0636097ee0f4" providerId="ADAL" clId="{CD9C2353-0229-40E4-A9FC-9C41538FA32E}" dt="2025-06-17T15:08:20.757" v="51718" actId="207"/>
          <ac:grpSpMkLst>
            <pc:docMk/>
            <pc:sldMk cId="254129777" sldId="409"/>
            <ac:grpSpMk id="759" creationId="{43E71C73-3D92-E29A-35BE-BF65565D0AD0}"/>
          </ac:grpSpMkLst>
        </pc:grpChg>
        <pc:grpChg chg="mod">
          <ac:chgData name="ODL_User 1639903" userId="beaadaaf-4bcd-40b4-ac42-0636097ee0f4" providerId="ADAL" clId="{CD9C2353-0229-40E4-A9FC-9C41538FA32E}" dt="2025-06-17T15:08:20.757" v="51718" actId="207"/>
          <ac:grpSpMkLst>
            <pc:docMk/>
            <pc:sldMk cId="254129777" sldId="409"/>
            <ac:grpSpMk id="760" creationId="{2A0C5526-47ED-58A4-DEBC-95096AE7FB53}"/>
          </ac:grpSpMkLst>
        </pc:grpChg>
        <pc:grpChg chg="add mod">
          <ac:chgData name="ODL_User 1639903" userId="beaadaaf-4bcd-40b4-ac42-0636097ee0f4" providerId="ADAL" clId="{CD9C2353-0229-40E4-A9FC-9C41538FA32E}" dt="2025-06-17T15:10:46.101" v="51803"/>
          <ac:grpSpMkLst>
            <pc:docMk/>
            <pc:sldMk cId="254129777" sldId="409"/>
            <ac:grpSpMk id="1025" creationId="{7E73FDAB-4FBC-5BA4-806B-EC4CAB2A55C7}"/>
          </ac:grpSpMkLst>
        </pc:grpChg>
        <pc:grpChg chg="add mod">
          <ac:chgData name="ODL_User 1639903" userId="beaadaaf-4bcd-40b4-ac42-0636097ee0f4" providerId="ADAL" clId="{CD9C2353-0229-40E4-A9FC-9C41538FA32E}" dt="2025-06-17T15:14:29.274" v="51986"/>
          <ac:grpSpMkLst>
            <pc:docMk/>
            <pc:sldMk cId="254129777" sldId="409"/>
            <ac:grpSpMk id="1231" creationId="{E05CB89C-A9FA-4B78-C1C4-0993D214460E}"/>
          </ac:grpSpMkLst>
        </pc:grpChg>
        <pc:grpChg chg="mod">
          <ac:chgData name="ODL_User 1639903" userId="beaadaaf-4bcd-40b4-ac42-0636097ee0f4" providerId="ADAL" clId="{CD9C2353-0229-40E4-A9FC-9C41538FA32E}" dt="2025-06-17T15:14:29.274" v="51986"/>
          <ac:grpSpMkLst>
            <pc:docMk/>
            <pc:sldMk cId="254129777" sldId="409"/>
            <ac:grpSpMk id="1235" creationId="{4190E7EE-B19D-0235-9007-4440811CCBAD}"/>
          </ac:grpSpMkLst>
        </pc:grpChg>
        <pc:grpChg chg="mod">
          <ac:chgData name="ODL_User 1639903" userId="beaadaaf-4bcd-40b4-ac42-0636097ee0f4" providerId="ADAL" clId="{CD9C2353-0229-40E4-A9FC-9C41538FA32E}" dt="2025-06-17T15:14:29.274" v="51986"/>
          <ac:grpSpMkLst>
            <pc:docMk/>
            <pc:sldMk cId="254129777" sldId="409"/>
            <ac:grpSpMk id="1238" creationId="{1A51908E-AFD6-6132-3770-80871DD93604}"/>
          </ac:grpSpMkLst>
        </pc:grpChg>
        <pc:grpChg chg="mod">
          <ac:chgData name="ODL_User 1639903" userId="beaadaaf-4bcd-40b4-ac42-0636097ee0f4" providerId="ADAL" clId="{CD9C2353-0229-40E4-A9FC-9C41538FA32E}" dt="2025-06-17T15:17:20.289" v="52192" actId="1076"/>
          <ac:grpSpMkLst>
            <pc:docMk/>
            <pc:sldMk cId="254129777" sldId="409"/>
            <ac:grpSpMk id="1242" creationId="{2A63D42E-7C4E-5681-C607-C7CAD598C863}"/>
          </ac:grpSpMkLst>
        </pc:grpChg>
        <pc:grpChg chg="mod">
          <ac:chgData name="ODL_User 1639903" userId="beaadaaf-4bcd-40b4-ac42-0636097ee0f4" providerId="ADAL" clId="{CD9C2353-0229-40E4-A9FC-9C41538FA32E}" dt="2025-06-17T15:19:27.322" v="52282" actId="1037"/>
          <ac:grpSpMkLst>
            <pc:docMk/>
            <pc:sldMk cId="254129777" sldId="409"/>
            <ac:grpSpMk id="1244" creationId="{5724BBC6-1F0C-388A-5712-FE0C48F96ABB}"/>
          </ac:grpSpMkLst>
        </pc:grpChg>
        <pc:grpChg chg="mod">
          <ac:chgData name="ODL_User 1639903" userId="beaadaaf-4bcd-40b4-ac42-0636097ee0f4" providerId="ADAL" clId="{CD9C2353-0229-40E4-A9FC-9C41538FA32E}" dt="2025-06-17T15:17:54.927" v="52228" actId="1035"/>
          <ac:grpSpMkLst>
            <pc:docMk/>
            <pc:sldMk cId="254129777" sldId="409"/>
            <ac:grpSpMk id="1245" creationId="{B5848BF0-5395-947F-CF71-0B60E072571C}"/>
          </ac:grpSpMkLst>
        </pc:grpChg>
        <pc:grpChg chg="del">
          <ac:chgData name="ODL_User 1639903" userId="beaadaaf-4bcd-40b4-ac42-0636097ee0f4" providerId="ADAL" clId="{CD9C2353-0229-40E4-A9FC-9C41538FA32E}" dt="2025-06-17T15:17:10.680" v="52190" actId="478"/>
          <ac:grpSpMkLst>
            <pc:docMk/>
            <pc:sldMk cId="254129777" sldId="409"/>
            <ac:grpSpMk id="1246" creationId="{79B526A6-DFB0-94F8-100B-40264121B0AF}"/>
          </ac:grpSpMkLst>
        </pc:grpChg>
        <pc:grpChg chg="del mod">
          <ac:chgData name="ODL_User 1639903" userId="beaadaaf-4bcd-40b4-ac42-0636097ee0f4" providerId="ADAL" clId="{CD9C2353-0229-40E4-A9FC-9C41538FA32E}" dt="2025-06-17T15:18:13.190" v="52231" actId="165"/>
          <ac:grpSpMkLst>
            <pc:docMk/>
            <pc:sldMk cId="254129777" sldId="409"/>
            <ac:grpSpMk id="1569" creationId="{7A7C8E05-9ACC-9AB3-773D-9E16E13DDB17}"/>
          </ac:grpSpMkLst>
        </pc:grpChg>
        <pc:picChg chg="mod">
          <ac:chgData name="ODL_User 1639903" userId="beaadaaf-4bcd-40b4-ac42-0636097ee0f4" providerId="ADAL" clId="{CD9C2353-0229-40E4-A9FC-9C41538FA32E}" dt="2025-06-17T14:15:20.619" v="50317"/>
          <ac:picMkLst>
            <pc:docMk/>
            <pc:sldMk cId="254129777" sldId="409"/>
            <ac:picMk id="20" creationId="{87CF8C33-E24A-F34A-3BEB-B38A56214D26}"/>
          </ac:picMkLst>
        </pc:picChg>
        <pc:picChg chg="mod">
          <ac:chgData name="ODL_User 1639903" userId="beaadaaf-4bcd-40b4-ac42-0636097ee0f4" providerId="ADAL" clId="{CD9C2353-0229-40E4-A9FC-9C41538FA32E}" dt="2025-06-17T14:15:20.619" v="50317"/>
          <ac:picMkLst>
            <pc:docMk/>
            <pc:sldMk cId="254129777" sldId="409"/>
            <ac:picMk id="21" creationId="{6B38E946-DFFC-8980-2E5C-49A8216B635A}"/>
          </ac:picMkLst>
        </pc:picChg>
        <pc:picChg chg="mod">
          <ac:chgData name="ODL_User 1639903" userId="beaadaaf-4bcd-40b4-ac42-0636097ee0f4" providerId="ADAL" clId="{CD9C2353-0229-40E4-A9FC-9C41538FA32E}" dt="2025-06-17T14:15:20.619" v="50317"/>
          <ac:picMkLst>
            <pc:docMk/>
            <pc:sldMk cId="254129777" sldId="409"/>
            <ac:picMk id="22" creationId="{992D7B2C-D74A-ED6D-18F0-8518816339C1}"/>
          </ac:picMkLst>
        </pc:picChg>
        <pc:picChg chg="mod">
          <ac:chgData name="ODL_User 1639903" userId="beaadaaf-4bcd-40b4-ac42-0636097ee0f4" providerId="ADAL" clId="{CD9C2353-0229-40E4-A9FC-9C41538FA32E}" dt="2025-06-17T14:15:20.619" v="50317"/>
          <ac:picMkLst>
            <pc:docMk/>
            <pc:sldMk cId="254129777" sldId="409"/>
            <ac:picMk id="72" creationId="{C6973C51-8637-6B74-3AB8-0A937F6602D6}"/>
          </ac:picMkLst>
        </pc:picChg>
        <pc:picChg chg="mod">
          <ac:chgData name="ODL_User 1639903" userId="beaadaaf-4bcd-40b4-ac42-0636097ee0f4" providerId="ADAL" clId="{CD9C2353-0229-40E4-A9FC-9C41538FA32E}" dt="2025-06-17T14:15:20.619" v="50317"/>
          <ac:picMkLst>
            <pc:docMk/>
            <pc:sldMk cId="254129777" sldId="409"/>
            <ac:picMk id="73" creationId="{889E7F5A-BB04-6C1D-8965-AAA52F7C1DBF}"/>
          </ac:picMkLst>
        </pc:picChg>
        <pc:picChg chg="mod">
          <ac:chgData name="ODL_User 1639903" userId="beaadaaf-4bcd-40b4-ac42-0636097ee0f4" providerId="ADAL" clId="{CD9C2353-0229-40E4-A9FC-9C41538FA32E}" dt="2025-06-17T14:15:20.619" v="50317"/>
          <ac:picMkLst>
            <pc:docMk/>
            <pc:sldMk cId="254129777" sldId="409"/>
            <ac:picMk id="74" creationId="{E9863189-C852-952A-50AC-17AEDEBA6C88}"/>
          </ac:picMkLst>
        </pc:picChg>
        <pc:picChg chg="mod">
          <ac:chgData name="ODL_User 1639903" userId="beaadaaf-4bcd-40b4-ac42-0636097ee0f4" providerId="ADAL" clId="{CD9C2353-0229-40E4-A9FC-9C41538FA32E}" dt="2025-06-17T14:15:20.619" v="50317"/>
          <ac:picMkLst>
            <pc:docMk/>
            <pc:sldMk cId="254129777" sldId="409"/>
            <ac:picMk id="78" creationId="{1FCAFB95-5C16-CCBB-5C9A-601674D4E407}"/>
          </ac:picMkLst>
        </pc:picChg>
        <pc:picChg chg="mod">
          <ac:chgData name="ODL_User 1639903" userId="beaadaaf-4bcd-40b4-ac42-0636097ee0f4" providerId="ADAL" clId="{CD9C2353-0229-40E4-A9FC-9C41538FA32E}" dt="2025-06-17T14:15:20.619" v="50317"/>
          <ac:picMkLst>
            <pc:docMk/>
            <pc:sldMk cId="254129777" sldId="409"/>
            <ac:picMk id="81" creationId="{B7685B1E-3EB6-71B8-0ADA-199EC2CD152C}"/>
          </ac:picMkLst>
        </pc:picChg>
        <pc:picChg chg="mod">
          <ac:chgData name="ODL_User 1639903" userId="beaadaaf-4bcd-40b4-ac42-0636097ee0f4" providerId="ADAL" clId="{CD9C2353-0229-40E4-A9FC-9C41538FA32E}" dt="2025-06-17T14:15:20.619" v="50317"/>
          <ac:picMkLst>
            <pc:docMk/>
            <pc:sldMk cId="254129777" sldId="409"/>
            <ac:picMk id="82" creationId="{F62BEF94-E82E-0081-ABDB-6B4D21A57EAC}"/>
          </ac:picMkLst>
        </pc:picChg>
        <pc:picChg chg="mod">
          <ac:chgData name="ODL_User 1639903" userId="beaadaaf-4bcd-40b4-ac42-0636097ee0f4" providerId="ADAL" clId="{CD9C2353-0229-40E4-A9FC-9C41538FA32E}" dt="2025-06-17T14:15:20.619" v="50317"/>
          <ac:picMkLst>
            <pc:docMk/>
            <pc:sldMk cId="254129777" sldId="409"/>
            <ac:picMk id="83" creationId="{27A41867-8567-421F-E79D-75CE252EA717}"/>
          </ac:picMkLst>
        </pc:picChg>
        <pc:picChg chg="add del mod">
          <ac:chgData name="ODL_User 1639903" userId="beaadaaf-4bcd-40b4-ac42-0636097ee0f4" providerId="ADAL" clId="{CD9C2353-0229-40E4-A9FC-9C41538FA32E}" dt="2025-06-17T14:48:53.548" v="51235" actId="478"/>
          <ac:picMkLst>
            <pc:docMk/>
            <pc:sldMk cId="254129777" sldId="409"/>
            <ac:picMk id="487" creationId="{495E6C9A-34CE-FA22-C2C5-1646305CCEB1}"/>
          </ac:picMkLst>
        </pc:picChg>
        <pc:picChg chg="add del mod">
          <ac:chgData name="ODL_User 1639903" userId="beaadaaf-4bcd-40b4-ac42-0636097ee0f4" providerId="ADAL" clId="{CD9C2353-0229-40E4-A9FC-9C41538FA32E}" dt="2025-06-17T14:48:53.548" v="51235" actId="478"/>
          <ac:picMkLst>
            <pc:docMk/>
            <pc:sldMk cId="254129777" sldId="409"/>
            <ac:picMk id="488" creationId="{51C72C84-4178-7D8E-74C3-C0211D0C0111}"/>
          </ac:picMkLst>
        </pc:picChg>
        <pc:picChg chg="add del mod">
          <ac:chgData name="ODL_User 1639903" userId="beaadaaf-4bcd-40b4-ac42-0636097ee0f4" providerId="ADAL" clId="{CD9C2353-0229-40E4-A9FC-9C41538FA32E}" dt="2025-06-17T14:48:53.548" v="51235" actId="478"/>
          <ac:picMkLst>
            <pc:docMk/>
            <pc:sldMk cId="254129777" sldId="409"/>
            <ac:picMk id="489" creationId="{CC7E461A-A43E-8433-1E6B-36EC9522F68B}"/>
          </ac:picMkLst>
        </pc:picChg>
        <pc:picChg chg="add del mod">
          <ac:chgData name="ODL_User 1639903" userId="beaadaaf-4bcd-40b4-ac42-0636097ee0f4" providerId="ADAL" clId="{CD9C2353-0229-40E4-A9FC-9C41538FA32E}" dt="2025-06-17T14:50:10.917" v="51245" actId="478"/>
          <ac:picMkLst>
            <pc:docMk/>
            <pc:sldMk cId="254129777" sldId="409"/>
            <ac:picMk id="491" creationId="{31EA707E-8D2F-B0A6-7C78-D24120C4627F}"/>
          </ac:picMkLst>
        </pc:picChg>
        <pc:picChg chg="add mod">
          <ac:chgData name="ODL_User 1639903" userId="beaadaaf-4bcd-40b4-ac42-0636097ee0f4" providerId="ADAL" clId="{CD9C2353-0229-40E4-A9FC-9C41538FA32E}" dt="2025-06-17T14:57:35.011" v="51496" actId="1036"/>
          <ac:picMkLst>
            <pc:docMk/>
            <pc:sldMk cId="254129777" sldId="409"/>
            <ac:picMk id="493" creationId="{B7653AEE-8611-F38F-4442-D76BD734BD98}"/>
          </ac:picMkLst>
        </pc:picChg>
        <pc:picChg chg="mod">
          <ac:chgData name="ODL_User 1639903" userId="beaadaaf-4bcd-40b4-ac42-0636097ee0f4" providerId="ADAL" clId="{CD9C2353-0229-40E4-A9FC-9C41538FA32E}" dt="2025-06-17T14:58:10.494" v="51517" actId="1036"/>
          <ac:picMkLst>
            <pc:docMk/>
            <pc:sldMk cId="254129777" sldId="409"/>
            <ac:picMk id="508" creationId="{EDCAA362-B493-E578-DCC3-9E3B3223F755}"/>
          </ac:picMkLst>
        </pc:picChg>
        <pc:picChg chg="mod">
          <ac:chgData name="ODL_User 1639903" userId="beaadaaf-4bcd-40b4-ac42-0636097ee0f4" providerId="ADAL" clId="{CD9C2353-0229-40E4-A9FC-9C41538FA32E}" dt="2025-06-17T14:58:10.494" v="51517" actId="1036"/>
          <ac:picMkLst>
            <pc:docMk/>
            <pc:sldMk cId="254129777" sldId="409"/>
            <ac:picMk id="509" creationId="{A2D3E243-0591-0850-23F5-C21DBE2E9035}"/>
          </ac:picMkLst>
        </pc:picChg>
        <pc:picChg chg="mod">
          <ac:chgData name="ODL_User 1639903" userId="beaadaaf-4bcd-40b4-ac42-0636097ee0f4" providerId="ADAL" clId="{CD9C2353-0229-40E4-A9FC-9C41538FA32E}" dt="2025-06-17T14:58:10.494" v="51517" actId="1036"/>
          <ac:picMkLst>
            <pc:docMk/>
            <pc:sldMk cId="254129777" sldId="409"/>
            <ac:picMk id="510" creationId="{EF3F47A0-7EE4-2259-6034-20BEC5CABD71}"/>
          </ac:picMkLst>
        </pc:picChg>
        <pc:picChg chg="mod">
          <ac:chgData name="ODL_User 1639903" userId="beaadaaf-4bcd-40b4-ac42-0636097ee0f4" providerId="ADAL" clId="{CD9C2353-0229-40E4-A9FC-9C41538FA32E}" dt="2025-06-17T14:58:10.494" v="51517" actId="1036"/>
          <ac:picMkLst>
            <pc:docMk/>
            <pc:sldMk cId="254129777" sldId="409"/>
            <ac:picMk id="511" creationId="{AB1875E5-B0A2-F399-7D41-FF38BEB15A96}"/>
          </ac:picMkLst>
        </pc:picChg>
        <pc:picChg chg="mod">
          <ac:chgData name="ODL_User 1639903" userId="beaadaaf-4bcd-40b4-ac42-0636097ee0f4" providerId="ADAL" clId="{CD9C2353-0229-40E4-A9FC-9C41538FA32E}" dt="2025-06-17T14:58:10.494" v="51517" actId="1036"/>
          <ac:picMkLst>
            <pc:docMk/>
            <pc:sldMk cId="254129777" sldId="409"/>
            <ac:picMk id="513" creationId="{06956ADA-DE30-DD6F-21E0-8C5C6F95F78B}"/>
          </ac:picMkLst>
        </pc:picChg>
        <pc:picChg chg="mod">
          <ac:chgData name="ODL_User 1639903" userId="beaadaaf-4bcd-40b4-ac42-0636097ee0f4" providerId="ADAL" clId="{CD9C2353-0229-40E4-A9FC-9C41538FA32E}" dt="2025-06-17T14:58:04.378" v="51504"/>
          <ac:picMkLst>
            <pc:docMk/>
            <pc:sldMk cId="254129777" sldId="409"/>
            <ac:picMk id="523" creationId="{C1318B4F-EAD1-D6F0-AF50-82279E74174E}"/>
          </ac:picMkLst>
        </pc:picChg>
        <pc:picChg chg="mod">
          <ac:chgData name="ODL_User 1639903" userId="beaadaaf-4bcd-40b4-ac42-0636097ee0f4" providerId="ADAL" clId="{CD9C2353-0229-40E4-A9FC-9C41538FA32E}" dt="2025-06-17T14:58:04.378" v="51504"/>
          <ac:picMkLst>
            <pc:docMk/>
            <pc:sldMk cId="254129777" sldId="409"/>
            <ac:picMk id="524" creationId="{9C1AD3D6-D0E3-39E9-C40E-59268BD598DF}"/>
          </ac:picMkLst>
        </pc:picChg>
        <pc:picChg chg="mod">
          <ac:chgData name="ODL_User 1639903" userId="beaadaaf-4bcd-40b4-ac42-0636097ee0f4" providerId="ADAL" clId="{CD9C2353-0229-40E4-A9FC-9C41538FA32E}" dt="2025-06-17T14:58:04.378" v="51504"/>
          <ac:picMkLst>
            <pc:docMk/>
            <pc:sldMk cId="254129777" sldId="409"/>
            <ac:picMk id="526" creationId="{F71600B5-14A3-B2BD-952B-82EDD5F6C7F2}"/>
          </ac:picMkLst>
        </pc:picChg>
        <pc:picChg chg="mod">
          <ac:chgData name="ODL_User 1639903" userId="beaadaaf-4bcd-40b4-ac42-0636097ee0f4" providerId="ADAL" clId="{CD9C2353-0229-40E4-A9FC-9C41538FA32E}" dt="2025-06-17T14:58:04.378" v="51504"/>
          <ac:picMkLst>
            <pc:docMk/>
            <pc:sldMk cId="254129777" sldId="409"/>
            <ac:picMk id="529" creationId="{0FC581F6-AABE-A07A-2CF6-7E51FA059C0E}"/>
          </ac:picMkLst>
        </pc:picChg>
        <pc:picChg chg="mod">
          <ac:chgData name="ODL_User 1639903" userId="beaadaaf-4bcd-40b4-ac42-0636097ee0f4" providerId="ADAL" clId="{CD9C2353-0229-40E4-A9FC-9C41538FA32E}" dt="2025-06-17T14:58:04.378" v="51504"/>
          <ac:picMkLst>
            <pc:docMk/>
            <pc:sldMk cId="254129777" sldId="409"/>
            <ac:picMk id="530" creationId="{54D9F113-1738-67CB-AF95-B66E66D1C9BA}"/>
          </ac:picMkLst>
        </pc:picChg>
        <pc:picChg chg="add mod">
          <ac:chgData name="ODL_User 1639903" userId="beaadaaf-4bcd-40b4-ac42-0636097ee0f4" providerId="ADAL" clId="{CD9C2353-0229-40E4-A9FC-9C41538FA32E}" dt="2025-06-17T15:19:55.630" v="52284" actId="164"/>
          <ac:picMkLst>
            <pc:docMk/>
            <pc:sldMk cId="254129777" sldId="409"/>
            <ac:picMk id="593" creationId="{C2ECD785-5B4A-9B19-1977-5155E69971C7}"/>
          </ac:picMkLst>
        </pc:picChg>
        <pc:picChg chg="add mod">
          <ac:chgData name="ODL_User 1639903" userId="beaadaaf-4bcd-40b4-ac42-0636097ee0f4" providerId="ADAL" clId="{CD9C2353-0229-40E4-A9FC-9C41538FA32E}" dt="2025-06-17T15:19:55.630" v="52284" actId="164"/>
          <ac:picMkLst>
            <pc:docMk/>
            <pc:sldMk cId="254129777" sldId="409"/>
            <ac:picMk id="727" creationId="{EA42F8C6-1941-3BD2-1C65-30AA0243CFCE}"/>
          </ac:picMkLst>
        </pc:picChg>
        <pc:picChg chg="add mod">
          <ac:chgData name="ODL_User 1639903" userId="beaadaaf-4bcd-40b4-ac42-0636097ee0f4" providerId="ADAL" clId="{CD9C2353-0229-40E4-A9FC-9C41538FA32E}" dt="2025-06-17T15:19:55.630" v="52284" actId="164"/>
          <ac:picMkLst>
            <pc:docMk/>
            <pc:sldMk cId="254129777" sldId="409"/>
            <ac:picMk id="728" creationId="{FB5A21AF-D681-EE33-117B-3BBFBE93581F}"/>
          </ac:picMkLst>
        </pc:picChg>
        <pc:picChg chg="add mod">
          <ac:chgData name="ODL_User 1639903" userId="beaadaaf-4bcd-40b4-ac42-0636097ee0f4" providerId="ADAL" clId="{CD9C2353-0229-40E4-A9FC-9C41538FA32E}" dt="2025-06-17T15:19:55.630" v="52284" actId="164"/>
          <ac:picMkLst>
            <pc:docMk/>
            <pc:sldMk cId="254129777" sldId="409"/>
            <ac:picMk id="729" creationId="{318A3344-2315-0EC8-D5DC-070370525F14}"/>
          </ac:picMkLst>
        </pc:picChg>
        <pc:picChg chg="add mod">
          <ac:chgData name="ODL_User 1639903" userId="beaadaaf-4bcd-40b4-ac42-0636097ee0f4" providerId="ADAL" clId="{CD9C2353-0229-40E4-A9FC-9C41538FA32E}" dt="2025-06-17T15:19:55.630" v="52284" actId="164"/>
          <ac:picMkLst>
            <pc:docMk/>
            <pc:sldMk cId="254129777" sldId="409"/>
            <ac:picMk id="730" creationId="{47D453EF-6CC3-A1CE-8023-1272CA2BC495}"/>
          </ac:picMkLst>
        </pc:picChg>
        <pc:picChg chg="mod">
          <ac:chgData name="ODL_User 1639903" userId="beaadaaf-4bcd-40b4-ac42-0636097ee0f4" providerId="ADAL" clId="{CD9C2353-0229-40E4-A9FC-9C41538FA32E}" dt="2025-06-17T15:03:55.435" v="51683"/>
          <ac:picMkLst>
            <pc:docMk/>
            <pc:sldMk cId="254129777" sldId="409"/>
            <ac:picMk id="732" creationId="{F530CBE2-39CF-5F73-BCA1-7D12363F951E}"/>
          </ac:picMkLst>
        </pc:picChg>
        <pc:picChg chg="mod">
          <ac:chgData name="ODL_User 1639903" userId="beaadaaf-4bcd-40b4-ac42-0636097ee0f4" providerId="ADAL" clId="{CD9C2353-0229-40E4-A9FC-9C41538FA32E}" dt="2025-06-17T15:03:55.435" v="51683"/>
          <ac:picMkLst>
            <pc:docMk/>
            <pc:sldMk cId="254129777" sldId="409"/>
            <ac:picMk id="735" creationId="{0E25EAB7-7FE5-2237-5741-0A8ED6B41A02}"/>
          </ac:picMkLst>
        </pc:picChg>
        <pc:picChg chg="mod">
          <ac:chgData name="ODL_User 1639903" userId="beaadaaf-4bcd-40b4-ac42-0636097ee0f4" providerId="ADAL" clId="{CD9C2353-0229-40E4-A9FC-9C41538FA32E}" dt="2025-06-17T15:03:55.435" v="51683"/>
          <ac:picMkLst>
            <pc:docMk/>
            <pc:sldMk cId="254129777" sldId="409"/>
            <ac:picMk id="736" creationId="{348E405D-6085-8FB1-7FD4-E31590DFDCEA}"/>
          </ac:picMkLst>
        </pc:picChg>
        <pc:picChg chg="mod">
          <ac:chgData name="ODL_User 1639903" userId="beaadaaf-4bcd-40b4-ac42-0636097ee0f4" providerId="ADAL" clId="{CD9C2353-0229-40E4-A9FC-9C41538FA32E}" dt="2025-06-17T15:03:55.435" v="51683"/>
          <ac:picMkLst>
            <pc:docMk/>
            <pc:sldMk cId="254129777" sldId="409"/>
            <ac:picMk id="737" creationId="{1DF48E9A-9458-7553-0B92-5FD6B0FF41CD}"/>
          </ac:picMkLst>
        </pc:picChg>
        <pc:picChg chg="mod">
          <ac:chgData name="ODL_User 1639903" userId="beaadaaf-4bcd-40b4-ac42-0636097ee0f4" providerId="ADAL" clId="{CD9C2353-0229-40E4-A9FC-9C41538FA32E}" dt="2025-06-17T15:03:55.435" v="51683"/>
          <ac:picMkLst>
            <pc:docMk/>
            <pc:sldMk cId="254129777" sldId="409"/>
            <ac:picMk id="738" creationId="{8D78A11E-C13F-879C-7C28-9DB096954DEB}"/>
          </ac:picMkLst>
        </pc:picChg>
        <pc:picChg chg="mod">
          <ac:chgData name="ODL_User 1639903" userId="beaadaaf-4bcd-40b4-ac42-0636097ee0f4" providerId="ADAL" clId="{CD9C2353-0229-40E4-A9FC-9C41538FA32E}" dt="2025-06-17T15:03:55.435" v="51683"/>
          <ac:picMkLst>
            <pc:docMk/>
            <pc:sldMk cId="254129777" sldId="409"/>
            <ac:picMk id="739" creationId="{94246BF9-B922-557E-2B57-2D801912DF00}"/>
          </ac:picMkLst>
        </pc:picChg>
        <pc:picChg chg="mod">
          <ac:chgData name="ODL_User 1639903" userId="beaadaaf-4bcd-40b4-ac42-0636097ee0f4" providerId="ADAL" clId="{CD9C2353-0229-40E4-A9FC-9C41538FA32E}" dt="2025-06-17T15:03:55.435" v="51683"/>
          <ac:picMkLst>
            <pc:docMk/>
            <pc:sldMk cId="254129777" sldId="409"/>
            <ac:picMk id="740" creationId="{1482EBC9-D17D-AA99-E662-0933EEFBDE96}"/>
          </ac:picMkLst>
        </pc:picChg>
        <pc:picChg chg="mod">
          <ac:chgData name="ODL_User 1639903" userId="beaadaaf-4bcd-40b4-ac42-0636097ee0f4" providerId="ADAL" clId="{CD9C2353-0229-40E4-A9FC-9C41538FA32E}" dt="2025-06-17T15:03:55.435" v="51683"/>
          <ac:picMkLst>
            <pc:docMk/>
            <pc:sldMk cId="254129777" sldId="409"/>
            <ac:picMk id="741" creationId="{E0481591-0BE6-2974-DEE7-73DCE6F6D51E}"/>
          </ac:picMkLst>
        </pc:picChg>
        <pc:picChg chg="mod">
          <ac:chgData name="ODL_User 1639903" userId="beaadaaf-4bcd-40b4-ac42-0636097ee0f4" providerId="ADAL" clId="{CD9C2353-0229-40E4-A9FC-9C41538FA32E}" dt="2025-06-17T15:04:19.479" v="51687"/>
          <ac:picMkLst>
            <pc:docMk/>
            <pc:sldMk cId="254129777" sldId="409"/>
            <ac:picMk id="743" creationId="{EBAFB6D8-B022-39B5-4AF4-D9DCABC27E11}"/>
          </ac:picMkLst>
        </pc:picChg>
        <pc:picChg chg="mod">
          <ac:chgData name="ODL_User 1639903" userId="beaadaaf-4bcd-40b4-ac42-0636097ee0f4" providerId="ADAL" clId="{CD9C2353-0229-40E4-A9FC-9C41538FA32E}" dt="2025-06-17T15:04:31.816" v="51691"/>
          <ac:picMkLst>
            <pc:docMk/>
            <pc:sldMk cId="254129777" sldId="409"/>
            <ac:picMk id="748" creationId="{B17F0D9C-CD2E-6CD4-5E7A-2F5210EBD9CE}"/>
          </ac:picMkLst>
        </pc:picChg>
        <pc:picChg chg="add mod">
          <ac:chgData name="ODL_User 1639903" userId="beaadaaf-4bcd-40b4-ac42-0636097ee0f4" providerId="ADAL" clId="{CD9C2353-0229-40E4-A9FC-9C41538FA32E}" dt="2025-06-17T15:19:55.630" v="52284" actId="164"/>
          <ac:picMkLst>
            <pc:docMk/>
            <pc:sldMk cId="254129777" sldId="409"/>
            <ac:picMk id="752" creationId="{EC62F01E-8EEE-621F-A4D3-FAE20E58B947}"/>
          </ac:picMkLst>
        </pc:picChg>
        <pc:picChg chg="add del mod">
          <ac:chgData name="ODL_User 1639903" userId="beaadaaf-4bcd-40b4-ac42-0636097ee0f4" providerId="ADAL" clId="{CD9C2353-0229-40E4-A9FC-9C41538FA32E}" dt="2025-06-17T15:05:53.392" v="51709" actId="478"/>
          <ac:picMkLst>
            <pc:docMk/>
            <pc:sldMk cId="254129777" sldId="409"/>
            <ac:picMk id="757" creationId="{54566B05-784B-2201-C546-833D7B72193B}"/>
          </ac:picMkLst>
        </pc:picChg>
        <pc:picChg chg="add mod">
          <ac:chgData name="ODL_User 1639903" userId="beaadaaf-4bcd-40b4-ac42-0636097ee0f4" providerId="ADAL" clId="{CD9C2353-0229-40E4-A9FC-9C41538FA32E}" dt="2025-06-17T15:10:31.620" v="51800" actId="164"/>
          <ac:picMkLst>
            <pc:docMk/>
            <pc:sldMk cId="254129777" sldId="409"/>
            <ac:picMk id="1027" creationId="{2F01D913-BE16-944A-BB23-080A3473DC50}"/>
          </ac:picMkLst>
        </pc:picChg>
        <pc:picChg chg="add del">
          <ac:chgData name="ODL_User 1639903" userId="beaadaaf-4bcd-40b4-ac42-0636097ee0f4" providerId="ADAL" clId="{CD9C2353-0229-40E4-A9FC-9C41538FA32E}" dt="2025-06-17T15:14:17.840" v="51983" actId="478"/>
          <ac:picMkLst>
            <pc:docMk/>
            <pc:sldMk cId="254129777" sldId="409"/>
            <ac:picMk id="1230" creationId="{2F4E023F-FC8D-91C7-3BB1-A533A92EBF38}"/>
          </ac:picMkLst>
        </pc:picChg>
        <pc:picChg chg="add mod">
          <ac:chgData name="ODL_User 1639903" userId="beaadaaf-4bcd-40b4-ac42-0636097ee0f4" providerId="ADAL" clId="{CD9C2353-0229-40E4-A9FC-9C41538FA32E}" dt="2025-06-17T15:14:39.162" v="51990" actId="1076"/>
          <ac:picMkLst>
            <pc:docMk/>
            <pc:sldMk cId="254129777" sldId="409"/>
            <ac:picMk id="1241" creationId="{2A780F2E-193B-EA35-4274-2989846CB27A}"/>
          </ac:picMkLst>
        </pc:picChg>
        <pc:picChg chg="mod">
          <ac:chgData name="ODL_User 1639903" userId="beaadaaf-4bcd-40b4-ac42-0636097ee0f4" providerId="ADAL" clId="{CD9C2353-0229-40E4-A9FC-9C41538FA32E}" dt="2025-06-17T15:19:55.630" v="52284" actId="164"/>
          <ac:picMkLst>
            <pc:docMk/>
            <pc:sldMk cId="254129777" sldId="409"/>
            <ac:picMk id="1243" creationId="{0153BEEB-093E-5E11-1ED3-973B04234E1D}"/>
          </ac:picMkLst>
        </pc:picChg>
        <pc:picChg chg="del">
          <ac:chgData name="ODL_User 1639903" userId="beaadaaf-4bcd-40b4-ac42-0636097ee0f4" providerId="ADAL" clId="{CD9C2353-0229-40E4-A9FC-9C41538FA32E}" dt="2025-06-17T15:17:08.217" v="52189" actId="478"/>
          <ac:picMkLst>
            <pc:docMk/>
            <pc:sldMk cId="254129777" sldId="409"/>
            <ac:picMk id="1247" creationId="{A3179A4E-2123-C4B4-8982-DC15BD0C8A30}"/>
          </ac:picMkLst>
        </pc:picChg>
        <pc:picChg chg="mod topLvl">
          <ac:chgData name="ODL_User 1639903" userId="beaadaaf-4bcd-40b4-ac42-0636097ee0f4" providerId="ADAL" clId="{CD9C2353-0229-40E4-A9FC-9C41538FA32E}" dt="2025-06-17T15:19:55.630" v="52284" actId="164"/>
          <ac:picMkLst>
            <pc:docMk/>
            <pc:sldMk cId="254129777" sldId="409"/>
            <ac:picMk id="1570" creationId="{A271D77A-15F1-2FD6-D9A1-62996C26BD88}"/>
          </ac:picMkLst>
        </pc:picChg>
        <pc:picChg chg="mod topLvl">
          <ac:chgData name="ODL_User 1639903" userId="beaadaaf-4bcd-40b4-ac42-0636097ee0f4" providerId="ADAL" clId="{CD9C2353-0229-40E4-A9FC-9C41538FA32E}" dt="2025-06-17T15:19:55.630" v="52284" actId="164"/>
          <ac:picMkLst>
            <pc:docMk/>
            <pc:sldMk cId="254129777" sldId="409"/>
            <ac:picMk id="1571" creationId="{AFA5400C-A6F3-4561-494C-CB42F60B11DD}"/>
          </ac:picMkLst>
        </pc:picChg>
        <pc:picChg chg="add mod">
          <ac:chgData name="ODL_User 1639903" userId="beaadaaf-4bcd-40b4-ac42-0636097ee0f4" providerId="ADAL" clId="{CD9C2353-0229-40E4-A9FC-9C41538FA32E}" dt="2025-06-17T15:19:55.630" v="52284" actId="164"/>
          <ac:picMkLst>
            <pc:docMk/>
            <pc:sldMk cId="254129777" sldId="409"/>
            <ac:picMk id="1578" creationId="{86A9245E-52AE-047C-0613-59B802ACA28B}"/>
          </ac:picMkLst>
        </pc:picChg>
        <pc:cxnChg chg="mod">
          <ac:chgData name="ODL_User 1639903" userId="beaadaaf-4bcd-40b4-ac42-0636097ee0f4" providerId="ADAL" clId="{CD9C2353-0229-40E4-A9FC-9C41538FA32E}" dt="2025-06-17T12:30:02.753" v="49275" actId="1035"/>
          <ac:cxnSpMkLst>
            <pc:docMk/>
            <pc:sldMk cId="254129777" sldId="409"/>
            <ac:cxnSpMk id="54" creationId="{2A1A41A7-0575-1725-93D7-2EFB17039D52}"/>
          </ac:cxnSpMkLst>
        </pc:cxnChg>
      </pc:sldChg>
      <pc:sldChg chg="addSp delSp modSp add mod">
        <pc:chgData name="ODL_User 1639903" userId="beaadaaf-4bcd-40b4-ac42-0636097ee0f4" providerId="ADAL" clId="{CD9C2353-0229-40E4-A9FC-9C41538FA32E}" dt="2025-06-17T15:38:39.083" v="52843" actId="1037"/>
        <pc:sldMkLst>
          <pc:docMk/>
          <pc:sldMk cId="1797908249" sldId="410"/>
        </pc:sldMkLst>
        <pc:spChg chg="mod">
          <ac:chgData name="ODL_User 1639903" userId="beaadaaf-4bcd-40b4-ac42-0636097ee0f4" providerId="ADAL" clId="{CD9C2353-0229-40E4-A9FC-9C41538FA32E}" dt="2025-06-17T14:09:50.057" v="50085" actId="1038"/>
          <ac:spMkLst>
            <pc:docMk/>
            <pc:sldMk cId="1797908249" sldId="410"/>
            <ac:spMk id="3" creationId="{99BB22AD-4C15-9DEC-33A2-D3DDC64CC82E}"/>
          </ac:spMkLst>
        </pc:spChg>
        <pc:spChg chg="add mod">
          <ac:chgData name="ODL_User 1639903" userId="beaadaaf-4bcd-40b4-ac42-0636097ee0f4" providerId="ADAL" clId="{CD9C2353-0229-40E4-A9FC-9C41538FA32E}" dt="2025-06-17T14:13:52.110" v="50140" actId="207"/>
          <ac:spMkLst>
            <pc:docMk/>
            <pc:sldMk cId="1797908249" sldId="410"/>
            <ac:spMk id="4" creationId="{0FF2A04C-CA11-ADA0-9949-B322F412BC67}"/>
          </ac:spMkLst>
        </pc:spChg>
        <pc:spChg chg="add mod">
          <ac:chgData name="ODL_User 1639903" userId="beaadaaf-4bcd-40b4-ac42-0636097ee0f4" providerId="ADAL" clId="{CD9C2353-0229-40E4-A9FC-9C41538FA32E}" dt="2025-06-17T14:16:18.666" v="50520" actId="1037"/>
          <ac:spMkLst>
            <pc:docMk/>
            <pc:sldMk cId="1797908249" sldId="410"/>
            <ac:spMk id="219" creationId="{AC81A70E-80E4-7278-8286-6FDB9A6EFB7B}"/>
          </ac:spMkLst>
        </pc:spChg>
        <pc:grpChg chg="mod">
          <ac:chgData name="ODL_User 1639903" userId="beaadaaf-4bcd-40b4-ac42-0636097ee0f4" providerId="ADAL" clId="{CD9C2353-0229-40E4-A9FC-9C41538FA32E}" dt="2025-06-17T14:09:39.089" v="49950" actId="1036"/>
          <ac:grpSpMkLst>
            <pc:docMk/>
            <pc:sldMk cId="1797908249" sldId="410"/>
            <ac:grpSpMk id="140" creationId="{B221C7F3-9694-D891-D327-E52E75235D03}"/>
          </ac:grpSpMkLst>
        </pc:grpChg>
        <pc:grpChg chg="mod">
          <ac:chgData name="ODL_User 1639903" userId="beaadaaf-4bcd-40b4-ac42-0636097ee0f4" providerId="ADAL" clId="{CD9C2353-0229-40E4-A9FC-9C41538FA32E}" dt="2025-06-17T14:09:39.089" v="49950" actId="1036"/>
          <ac:grpSpMkLst>
            <pc:docMk/>
            <pc:sldMk cId="1797908249" sldId="410"/>
            <ac:grpSpMk id="141" creationId="{56F8CB25-A319-7157-D99A-A0B296B99188}"/>
          </ac:grpSpMkLst>
        </pc:grpChg>
        <pc:grpChg chg="mod">
          <ac:chgData name="ODL_User 1639903" userId="beaadaaf-4bcd-40b4-ac42-0636097ee0f4" providerId="ADAL" clId="{CD9C2353-0229-40E4-A9FC-9C41538FA32E}" dt="2025-06-17T14:09:39.089" v="49950" actId="1036"/>
          <ac:grpSpMkLst>
            <pc:docMk/>
            <pc:sldMk cId="1797908249" sldId="410"/>
            <ac:grpSpMk id="157" creationId="{CDE6FE18-53B8-8461-769A-B0E499DC119D}"/>
          </ac:grpSpMkLst>
        </pc:grpChg>
        <pc:grpChg chg="mod ord">
          <ac:chgData name="ODL_User 1639903" userId="beaadaaf-4bcd-40b4-ac42-0636097ee0f4" providerId="ADAL" clId="{CD9C2353-0229-40E4-A9FC-9C41538FA32E}" dt="2025-06-17T14:15:02.367" v="50313" actId="1076"/>
          <ac:grpSpMkLst>
            <pc:docMk/>
            <pc:sldMk cId="1797908249" sldId="410"/>
            <ac:grpSpMk id="213" creationId="{62DE685F-A4EF-F7A7-69E2-1B29146006C6}"/>
          </ac:grpSpMkLst>
        </pc:grpChg>
        <pc:picChg chg="add mod">
          <ac:chgData name="ODL_User 1639903" userId="beaadaaf-4bcd-40b4-ac42-0636097ee0f4" providerId="ADAL" clId="{CD9C2353-0229-40E4-A9FC-9C41538FA32E}" dt="2025-06-17T14:11:44.975" v="50098" actId="207"/>
          <ac:picMkLst>
            <pc:docMk/>
            <pc:sldMk cId="1797908249" sldId="410"/>
            <ac:picMk id="10" creationId="{5994F4C0-E594-F54F-18E8-E26B430F73BD}"/>
          </ac:picMkLst>
        </pc:picChg>
        <pc:picChg chg="add mod">
          <ac:chgData name="ODL_User 1639903" userId="beaadaaf-4bcd-40b4-ac42-0636097ee0f4" providerId="ADAL" clId="{CD9C2353-0229-40E4-A9FC-9C41538FA32E}" dt="2025-06-17T14:11:49.454" v="50101" actId="207"/>
          <ac:picMkLst>
            <pc:docMk/>
            <pc:sldMk cId="1797908249" sldId="410"/>
            <ac:picMk id="12" creationId="{F9847039-EE73-B7D6-3119-2325025BB49D}"/>
          </ac:picMkLst>
        </pc:picChg>
        <pc:picChg chg="add mod">
          <ac:chgData name="ODL_User 1639903" userId="beaadaaf-4bcd-40b4-ac42-0636097ee0f4" providerId="ADAL" clId="{CD9C2353-0229-40E4-A9FC-9C41538FA32E}" dt="2025-06-17T14:11:53.926" v="50104" actId="207"/>
          <ac:picMkLst>
            <pc:docMk/>
            <pc:sldMk cId="1797908249" sldId="410"/>
            <ac:picMk id="13" creationId="{E72C3E35-89E2-48B2-9288-F4CD5D978B43}"/>
          </ac:picMkLst>
        </pc:picChg>
        <pc:picChg chg="add mod">
          <ac:chgData name="ODL_User 1639903" userId="beaadaaf-4bcd-40b4-ac42-0636097ee0f4" providerId="ADAL" clId="{CD9C2353-0229-40E4-A9FC-9C41538FA32E}" dt="2025-06-17T14:11:56.950" v="50107" actId="207"/>
          <ac:picMkLst>
            <pc:docMk/>
            <pc:sldMk cId="1797908249" sldId="410"/>
            <ac:picMk id="14" creationId="{AA186B20-EBF9-6181-CD8B-68A5238D440D}"/>
          </ac:picMkLst>
        </pc:picChg>
        <pc:picChg chg="add mod">
          <ac:chgData name="ODL_User 1639903" userId="beaadaaf-4bcd-40b4-ac42-0636097ee0f4" providerId="ADAL" clId="{CD9C2353-0229-40E4-A9FC-9C41538FA32E}" dt="2025-06-17T14:13:07.535" v="50130" actId="164"/>
          <ac:picMkLst>
            <pc:docMk/>
            <pc:sldMk cId="1797908249" sldId="410"/>
            <ac:picMk id="15" creationId="{67BD47AD-0834-1F6E-5DDD-90CAADA08E11}"/>
          </ac:picMkLst>
        </pc:picChg>
        <pc:picChg chg="add mod">
          <ac:chgData name="ODL_User 1639903" userId="beaadaaf-4bcd-40b4-ac42-0636097ee0f4" providerId="ADAL" clId="{CD9C2353-0229-40E4-A9FC-9C41538FA32E}" dt="2025-06-17T14:13:07.535" v="50130" actId="164"/>
          <ac:picMkLst>
            <pc:docMk/>
            <pc:sldMk cId="1797908249" sldId="410"/>
            <ac:picMk id="16" creationId="{8B1A5DB8-8C46-1A6E-521A-3B89C6AE3B7B}"/>
          </ac:picMkLst>
        </pc:picChg>
        <pc:picChg chg="add mod">
          <ac:chgData name="ODL_User 1639903" userId="beaadaaf-4bcd-40b4-ac42-0636097ee0f4" providerId="ADAL" clId="{CD9C2353-0229-40E4-A9FC-9C41538FA32E}" dt="2025-06-17T14:12:09.004" v="50111" actId="1076"/>
          <ac:picMkLst>
            <pc:docMk/>
            <pc:sldMk cId="1797908249" sldId="410"/>
            <ac:picMk id="17" creationId="{1609D094-66FF-0D5B-89F8-A1AAEBF4239C}"/>
          </ac:picMkLst>
        </pc:picChg>
        <pc:picChg chg="add mod">
          <ac:chgData name="ODL_User 1639903" userId="beaadaaf-4bcd-40b4-ac42-0636097ee0f4" providerId="ADAL" clId="{CD9C2353-0229-40E4-A9FC-9C41538FA32E}" dt="2025-06-17T14:12:05.460" v="50109" actId="1076"/>
          <ac:picMkLst>
            <pc:docMk/>
            <pc:sldMk cId="1797908249" sldId="410"/>
            <ac:picMk id="18" creationId="{00252613-5C84-8C18-F16A-C4A2CD97A1B8}"/>
          </ac:picMkLst>
        </pc:picChg>
        <pc:picChg chg="add mod">
          <ac:chgData name="ODL_User 1639903" userId="beaadaaf-4bcd-40b4-ac42-0636097ee0f4" providerId="ADAL" clId="{CD9C2353-0229-40E4-A9FC-9C41538FA32E}" dt="2025-06-17T14:13:07.535" v="50130" actId="164"/>
          <ac:picMkLst>
            <pc:docMk/>
            <pc:sldMk cId="1797908249" sldId="410"/>
            <ac:picMk id="19" creationId="{22CB2AF5-1D8C-3502-883C-C0CEEF64BF6F}"/>
          </ac:picMkLst>
        </pc:picChg>
        <pc:picChg chg="add mod">
          <ac:chgData name="ODL_User 1639903" userId="beaadaaf-4bcd-40b4-ac42-0636097ee0f4" providerId="ADAL" clId="{CD9C2353-0229-40E4-A9FC-9C41538FA32E}" dt="2025-06-17T14:12:14.997" v="50115" actId="1076"/>
          <ac:picMkLst>
            <pc:docMk/>
            <pc:sldMk cId="1797908249" sldId="410"/>
            <ac:picMk id="20" creationId="{93074458-7B0F-F2F2-0D3D-9022AB46536F}"/>
          </ac:picMkLst>
        </pc:picChg>
        <pc:picChg chg="add mod">
          <ac:chgData name="ODL_User 1639903" userId="beaadaaf-4bcd-40b4-ac42-0636097ee0f4" providerId="ADAL" clId="{CD9C2353-0229-40E4-A9FC-9C41538FA32E}" dt="2025-06-17T14:12:16.909" v="50117" actId="1076"/>
          <ac:picMkLst>
            <pc:docMk/>
            <pc:sldMk cId="1797908249" sldId="410"/>
            <ac:picMk id="21" creationId="{5D1FC3F7-E2BD-714E-0C49-8EF114294411}"/>
          </ac:picMkLst>
        </pc:picChg>
        <pc:picChg chg="add mod">
          <ac:chgData name="ODL_User 1639903" userId="beaadaaf-4bcd-40b4-ac42-0636097ee0f4" providerId="ADAL" clId="{CD9C2353-0229-40E4-A9FC-9C41538FA32E}" dt="2025-06-17T14:12:18.856" v="50119" actId="1076"/>
          <ac:picMkLst>
            <pc:docMk/>
            <pc:sldMk cId="1797908249" sldId="410"/>
            <ac:picMk id="22" creationId="{8D62CF26-6053-4C0C-E7B0-8DC2680D5E96}"/>
          </ac:picMkLst>
        </pc:picChg>
        <pc:picChg chg="add mod">
          <ac:chgData name="ODL_User 1639903" userId="beaadaaf-4bcd-40b4-ac42-0636097ee0f4" providerId="ADAL" clId="{CD9C2353-0229-40E4-A9FC-9C41538FA32E}" dt="2025-06-17T14:12:21.140" v="50121" actId="1076"/>
          <ac:picMkLst>
            <pc:docMk/>
            <pc:sldMk cId="1797908249" sldId="410"/>
            <ac:picMk id="23" creationId="{FC1B6917-BE2E-C333-7B78-863F68797EE6}"/>
          </ac:picMkLst>
        </pc:picChg>
        <pc:picChg chg="add mod">
          <ac:chgData name="ODL_User 1639903" userId="beaadaaf-4bcd-40b4-ac42-0636097ee0f4" providerId="ADAL" clId="{CD9C2353-0229-40E4-A9FC-9C41538FA32E}" dt="2025-06-17T14:12:23.472" v="50123" actId="1076"/>
          <ac:picMkLst>
            <pc:docMk/>
            <pc:sldMk cId="1797908249" sldId="410"/>
            <ac:picMk id="24" creationId="{61D17C2E-DE05-D4C7-B3E2-13C63F032B95}"/>
          </ac:picMkLst>
        </pc:picChg>
        <pc:picChg chg="add mod">
          <ac:chgData name="ODL_User 1639903" userId="beaadaaf-4bcd-40b4-ac42-0636097ee0f4" providerId="ADAL" clId="{CD9C2353-0229-40E4-A9FC-9C41538FA32E}" dt="2025-06-17T14:12:31.029" v="50125" actId="571"/>
          <ac:picMkLst>
            <pc:docMk/>
            <pc:sldMk cId="1797908249" sldId="410"/>
            <ac:picMk id="32" creationId="{88F09967-78F4-7540-9B19-FD37E4403035}"/>
          </ac:picMkLst>
        </pc:picChg>
        <pc:picChg chg="add mod">
          <ac:chgData name="ODL_User 1639903" userId="beaadaaf-4bcd-40b4-ac42-0636097ee0f4" providerId="ADAL" clId="{CD9C2353-0229-40E4-A9FC-9C41538FA32E}" dt="2025-06-17T14:12:31.029" v="50125" actId="571"/>
          <ac:picMkLst>
            <pc:docMk/>
            <pc:sldMk cId="1797908249" sldId="410"/>
            <ac:picMk id="63" creationId="{2B9ABF24-809F-A55D-BD33-B050ABAE469D}"/>
          </ac:picMkLst>
        </pc:picChg>
        <pc:picChg chg="add mod">
          <ac:chgData name="ODL_User 1639903" userId="beaadaaf-4bcd-40b4-ac42-0636097ee0f4" providerId="ADAL" clId="{CD9C2353-0229-40E4-A9FC-9C41538FA32E}" dt="2025-06-17T14:12:31.029" v="50125" actId="571"/>
          <ac:picMkLst>
            <pc:docMk/>
            <pc:sldMk cId="1797908249" sldId="410"/>
            <ac:picMk id="64" creationId="{C6C131CD-5245-E057-773F-D93630B83E62}"/>
          </ac:picMkLst>
        </pc:picChg>
        <pc:picChg chg="add mod">
          <ac:chgData name="ODL_User 1639903" userId="beaadaaf-4bcd-40b4-ac42-0636097ee0f4" providerId="ADAL" clId="{CD9C2353-0229-40E4-A9FC-9C41538FA32E}" dt="2025-06-17T14:12:31.029" v="50125" actId="571"/>
          <ac:picMkLst>
            <pc:docMk/>
            <pc:sldMk cId="1797908249" sldId="410"/>
            <ac:picMk id="65" creationId="{AEEA952A-402D-76E1-A4EA-49207B3413A6}"/>
          </ac:picMkLst>
        </pc:picChg>
        <pc:picChg chg="add mod">
          <ac:chgData name="ODL_User 1639903" userId="beaadaaf-4bcd-40b4-ac42-0636097ee0f4" providerId="ADAL" clId="{CD9C2353-0229-40E4-A9FC-9C41538FA32E}" dt="2025-06-17T14:12:31.029" v="50125" actId="571"/>
          <ac:picMkLst>
            <pc:docMk/>
            <pc:sldMk cId="1797908249" sldId="410"/>
            <ac:picMk id="66" creationId="{3D22BA5E-D899-0F7A-C774-50C505423029}"/>
          </ac:picMkLst>
        </pc:picChg>
        <pc:picChg chg="add mod">
          <ac:chgData name="ODL_User 1639903" userId="beaadaaf-4bcd-40b4-ac42-0636097ee0f4" providerId="ADAL" clId="{CD9C2353-0229-40E4-A9FC-9C41538FA32E}" dt="2025-06-17T14:12:31.029" v="50125" actId="571"/>
          <ac:picMkLst>
            <pc:docMk/>
            <pc:sldMk cId="1797908249" sldId="410"/>
            <ac:picMk id="67" creationId="{E42B1A7B-056D-AFA7-3927-B9353DC02158}"/>
          </ac:picMkLst>
        </pc:picChg>
        <pc:picChg chg="add mod">
          <ac:chgData name="ODL_User 1639903" userId="beaadaaf-4bcd-40b4-ac42-0636097ee0f4" providerId="ADAL" clId="{CD9C2353-0229-40E4-A9FC-9C41538FA32E}" dt="2025-06-17T14:12:31.029" v="50125" actId="571"/>
          <ac:picMkLst>
            <pc:docMk/>
            <pc:sldMk cId="1797908249" sldId="410"/>
            <ac:picMk id="68" creationId="{AA2251F4-8195-8335-8D18-B06B71345BA1}"/>
          </ac:picMkLst>
        </pc:picChg>
        <pc:picChg chg="add mod">
          <ac:chgData name="ODL_User 1639903" userId="beaadaaf-4bcd-40b4-ac42-0636097ee0f4" providerId="ADAL" clId="{CD9C2353-0229-40E4-A9FC-9C41538FA32E}" dt="2025-06-17T14:12:31.029" v="50125" actId="571"/>
          <ac:picMkLst>
            <pc:docMk/>
            <pc:sldMk cId="1797908249" sldId="410"/>
            <ac:picMk id="69" creationId="{82B6E3C8-B334-3643-AEF2-24D6415C7E83}"/>
          </ac:picMkLst>
        </pc:picChg>
        <pc:picChg chg="add mod">
          <ac:chgData name="ODL_User 1639903" userId="beaadaaf-4bcd-40b4-ac42-0636097ee0f4" providerId="ADAL" clId="{CD9C2353-0229-40E4-A9FC-9C41538FA32E}" dt="2025-06-17T14:12:31.029" v="50125" actId="571"/>
          <ac:picMkLst>
            <pc:docMk/>
            <pc:sldMk cId="1797908249" sldId="410"/>
            <ac:picMk id="70" creationId="{9930B791-CBA4-1DFC-EEC0-F382B187B0F9}"/>
          </ac:picMkLst>
        </pc:picChg>
        <pc:picChg chg="add mod">
          <ac:chgData name="ODL_User 1639903" userId="beaadaaf-4bcd-40b4-ac42-0636097ee0f4" providerId="ADAL" clId="{CD9C2353-0229-40E4-A9FC-9C41538FA32E}" dt="2025-06-17T14:12:31.029" v="50125" actId="571"/>
          <ac:picMkLst>
            <pc:docMk/>
            <pc:sldMk cId="1797908249" sldId="410"/>
            <ac:picMk id="71" creationId="{6BE71469-0E60-4A7C-0C9C-6F789F7773C4}"/>
          </ac:picMkLst>
        </pc:picChg>
        <pc:picChg chg="add del mod">
          <ac:chgData name="ODL_User 1639903" userId="beaadaaf-4bcd-40b4-ac42-0636097ee0f4" providerId="ADAL" clId="{CD9C2353-0229-40E4-A9FC-9C41538FA32E}" dt="2025-06-17T14:13:24.463" v="50136" actId="478"/>
          <ac:picMkLst>
            <pc:docMk/>
            <pc:sldMk cId="1797908249" sldId="410"/>
            <ac:picMk id="72" creationId="{F370B64F-2A9A-920D-BE9F-D3340904A321}"/>
          </ac:picMkLst>
        </pc:picChg>
        <pc:picChg chg="add mod">
          <ac:chgData name="ODL_User 1639903" userId="beaadaaf-4bcd-40b4-ac42-0636097ee0f4" providerId="ADAL" clId="{CD9C2353-0229-40E4-A9FC-9C41538FA32E}" dt="2025-06-17T14:12:44.019" v="50127" actId="1076"/>
          <ac:picMkLst>
            <pc:docMk/>
            <pc:sldMk cId="1797908249" sldId="410"/>
            <ac:picMk id="73" creationId="{46118433-0054-D3EE-E336-E59CEBDFEF40}"/>
          </ac:picMkLst>
        </pc:picChg>
        <pc:picChg chg="add mod">
          <ac:chgData name="ODL_User 1639903" userId="beaadaaf-4bcd-40b4-ac42-0636097ee0f4" providerId="ADAL" clId="{CD9C2353-0229-40E4-A9FC-9C41538FA32E}" dt="2025-06-17T14:12:44.019" v="50127" actId="1076"/>
          <ac:picMkLst>
            <pc:docMk/>
            <pc:sldMk cId="1797908249" sldId="410"/>
            <ac:picMk id="74" creationId="{9CDB707D-D055-EB75-9CF9-C43516B328A3}"/>
          </ac:picMkLst>
        </pc:picChg>
        <pc:picChg chg="add mod">
          <ac:chgData name="ODL_User 1639903" userId="beaadaaf-4bcd-40b4-ac42-0636097ee0f4" providerId="ADAL" clId="{CD9C2353-0229-40E4-A9FC-9C41538FA32E}" dt="2025-06-17T14:12:44.019" v="50127" actId="1076"/>
          <ac:picMkLst>
            <pc:docMk/>
            <pc:sldMk cId="1797908249" sldId="410"/>
            <ac:picMk id="75" creationId="{ABECDFDF-1C98-26C1-E83C-B74536303972}"/>
          </ac:picMkLst>
        </pc:picChg>
        <pc:picChg chg="add mod">
          <ac:chgData name="ODL_User 1639903" userId="beaadaaf-4bcd-40b4-ac42-0636097ee0f4" providerId="ADAL" clId="{CD9C2353-0229-40E4-A9FC-9C41538FA32E}" dt="2025-06-17T14:13:07.535" v="50130" actId="164"/>
          <ac:picMkLst>
            <pc:docMk/>
            <pc:sldMk cId="1797908249" sldId="410"/>
            <ac:picMk id="76" creationId="{AFC958F5-0A3B-AD82-F0FB-E44A08E4DF02}"/>
          </ac:picMkLst>
        </pc:picChg>
        <pc:picChg chg="add mod">
          <ac:chgData name="ODL_User 1639903" userId="beaadaaf-4bcd-40b4-ac42-0636097ee0f4" providerId="ADAL" clId="{CD9C2353-0229-40E4-A9FC-9C41538FA32E}" dt="2025-06-17T14:12:44.019" v="50127" actId="1076"/>
          <ac:picMkLst>
            <pc:docMk/>
            <pc:sldMk cId="1797908249" sldId="410"/>
            <ac:picMk id="77" creationId="{BA1D97E8-5A4E-AA97-08C4-E56FF6B104D1}"/>
          </ac:picMkLst>
        </pc:picChg>
        <pc:picChg chg="del">
          <ac:chgData name="ODL_User 1639903" userId="beaadaaf-4bcd-40b4-ac42-0636097ee0f4" providerId="ADAL" clId="{CD9C2353-0229-40E4-A9FC-9C41538FA32E}" dt="2025-06-17T14:13:23.326" v="50135" actId="478"/>
          <ac:picMkLst>
            <pc:docMk/>
            <pc:sldMk cId="1797908249" sldId="410"/>
            <ac:picMk id="78" creationId="{7F4F278D-066C-E9D1-5EE7-8E6A53034665}"/>
          </ac:picMkLst>
        </pc:picChg>
        <pc:picChg chg="mod">
          <ac:chgData name="ODL_User 1639903" userId="beaadaaf-4bcd-40b4-ac42-0636097ee0f4" providerId="ADAL" clId="{CD9C2353-0229-40E4-A9FC-9C41538FA32E}" dt="2025-06-17T14:13:07.535" v="50130" actId="164"/>
          <ac:picMkLst>
            <pc:docMk/>
            <pc:sldMk cId="1797908249" sldId="410"/>
            <ac:picMk id="80" creationId="{DD419191-0200-3E44-2DE9-D5A54E72A028}"/>
          </ac:picMkLst>
        </pc:picChg>
        <pc:picChg chg="mod">
          <ac:chgData name="ODL_User 1639903" userId="beaadaaf-4bcd-40b4-ac42-0636097ee0f4" providerId="ADAL" clId="{CD9C2353-0229-40E4-A9FC-9C41538FA32E}" dt="2025-06-17T14:13:07.535" v="50130" actId="164"/>
          <ac:picMkLst>
            <pc:docMk/>
            <pc:sldMk cId="1797908249" sldId="410"/>
            <ac:picMk id="81" creationId="{5D7CE1DE-5010-CAD1-2E33-4B44B6C8E095}"/>
          </ac:picMkLst>
        </pc:picChg>
        <pc:picChg chg="add mod">
          <ac:chgData name="ODL_User 1639903" userId="beaadaaf-4bcd-40b4-ac42-0636097ee0f4" providerId="ADAL" clId="{CD9C2353-0229-40E4-A9FC-9C41538FA32E}" dt="2025-06-17T14:12:44.019" v="50127" actId="1076"/>
          <ac:picMkLst>
            <pc:docMk/>
            <pc:sldMk cId="1797908249" sldId="410"/>
            <ac:picMk id="82" creationId="{8BFB65D9-A621-6531-A282-59AFB64D0D11}"/>
          </ac:picMkLst>
        </pc:picChg>
        <pc:picChg chg="add mod">
          <ac:chgData name="ODL_User 1639903" userId="beaadaaf-4bcd-40b4-ac42-0636097ee0f4" providerId="ADAL" clId="{CD9C2353-0229-40E4-A9FC-9C41538FA32E}" dt="2025-06-17T14:13:07.535" v="50130" actId="164"/>
          <ac:picMkLst>
            <pc:docMk/>
            <pc:sldMk cId="1797908249" sldId="410"/>
            <ac:picMk id="83" creationId="{02CEEBEA-667C-DBAD-3062-025CBED8654E}"/>
          </ac:picMkLst>
        </pc:picChg>
        <pc:picChg chg="add mod">
          <ac:chgData name="ODL_User 1639903" userId="beaadaaf-4bcd-40b4-ac42-0636097ee0f4" providerId="ADAL" clId="{CD9C2353-0229-40E4-A9FC-9C41538FA32E}" dt="2025-06-17T14:12:44.019" v="50127" actId="1076"/>
          <ac:picMkLst>
            <pc:docMk/>
            <pc:sldMk cId="1797908249" sldId="410"/>
            <ac:picMk id="84" creationId="{A7EAF7CF-3E33-FE71-0799-ADD695524E4E}"/>
          </ac:picMkLst>
        </pc:picChg>
        <pc:picChg chg="add mod">
          <ac:chgData name="ODL_User 1639903" userId="beaadaaf-4bcd-40b4-ac42-0636097ee0f4" providerId="ADAL" clId="{CD9C2353-0229-40E4-A9FC-9C41538FA32E}" dt="2025-06-17T14:12:44.019" v="50127" actId="1076"/>
          <ac:picMkLst>
            <pc:docMk/>
            <pc:sldMk cId="1797908249" sldId="410"/>
            <ac:picMk id="89" creationId="{32BCB1E1-9332-D55C-BB2B-F5F9EDA8599C}"/>
          </ac:picMkLst>
        </pc:picChg>
        <pc:picChg chg="add mod">
          <ac:chgData name="ODL_User 1639903" userId="beaadaaf-4bcd-40b4-ac42-0636097ee0f4" providerId="ADAL" clId="{CD9C2353-0229-40E4-A9FC-9C41538FA32E}" dt="2025-06-17T14:12:48.745" v="50129" actId="1076"/>
          <ac:picMkLst>
            <pc:docMk/>
            <pc:sldMk cId="1797908249" sldId="410"/>
            <ac:picMk id="127" creationId="{0189958E-E572-DFA5-6C23-4B595F74728B}"/>
          </ac:picMkLst>
        </pc:picChg>
        <pc:picChg chg="add mod">
          <ac:chgData name="ODL_User 1639903" userId="beaadaaf-4bcd-40b4-ac42-0636097ee0f4" providerId="ADAL" clId="{CD9C2353-0229-40E4-A9FC-9C41538FA32E}" dt="2025-06-17T14:12:48.745" v="50129" actId="1076"/>
          <ac:picMkLst>
            <pc:docMk/>
            <pc:sldMk cId="1797908249" sldId="410"/>
            <ac:picMk id="128" creationId="{8611CC2B-2368-8E07-AE22-A22F787E24B1}"/>
          </ac:picMkLst>
        </pc:picChg>
        <pc:picChg chg="add mod">
          <ac:chgData name="ODL_User 1639903" userId="beaadaaf-4bcd-40b4-ac42-0636097ee0f4" providerId="ADAL" clId="{CD9C2353-0229-40E4-A9FC-9C41538FA32E}" dt="2025-06-17T14:12:48.745" v="50129" actId="1076"/>
          <ac:picMkLst>
            <pc:docMk/>
            <pc:sldMk cId="1797908249" sldId="410"/>
            <ac:picMk id="202" creationId="{FEF1B3D3-CD35-76E4-6F85-F252D38E2EED}"/>
          </ac:picMkLst>
        </pc:picChg>
        <pc:picChg chg="add mod">
          <ac:chgData name="ODL_User 1639903" userId="beaadaaf-4bcd-40b4-ac42-0636097ee0f4" providerId="ADAL" clId="{CD9C2353-0229-40E4-A9FC-9C41538FA32E}" dt="2025-06-17T14:12:48.745" v="50129" actId="1076"/>
          <ac:picMkLst>
            <pc:docMk/>
            <pc:sldMk cId="1797908249" sldId="410"/>
            <ac:picMk id="203" creationId="{5507DEF0-28E6-AE4E-56D4-072B1BDBBD46}"/>
          </ac:picMkLst>
        </pc:picChg>
        <pc:picChg chg="add mod">
          <ac:chgData name="ODL_User 1639903" userId="beaadaaf-4bcd-40b4-ac42-0636097ee0f4" providerId="ADAL" clId="{CD9C2353-0229-40E4-A9FC-9C41538FA32E}" dt="2025-06-17T14:12:48.745" v="50129" actId="1076"/>
          <ac:picMkLst>
            <pc:docMk/>
            <pc:sldMk cId="1797908249" sldId="410"/>
            <ac:picMk id="204" creationId="{8F0FDAAF-307C-0CD1-322F-63FA16631379}"/>
          </ac:picMkLst>
        </pc:picChg>
        <pc:picChg chg="add mod">
          <ac:chgData name="ODL_User 1639903" userId="beaadaaf-4bcd-40b4-ac42-0636097ee0f4" providerId="ADAL" clId="{CD9C2353-0229-40E4-A9FC-9C41538FA32E}" dt="2025-06-17T14:13:07.535" v="50130" actId="164"/>
          <ac:picMkLst>
            <pc:docMk/>
            <pc:sldMk cId="1797908249" sldId="410"/>
            <ac:picMk id="205" creationId="{C4AA8A9F-6809-C2DC-30AC-93F4F4928124}"/>
          </ac:picMkLst>
        </pc:picChg>
        <pc:picChg chg="add mod">
          <ac:chgData name="ODL_User 1639903" userId="beaadaaf-4bcd-40b4-ac42-0636097ee0f4" providerId="ADAL" clId="{CD9C2353-0229-40E4-A9FC-9C41538FA32E}" dt="2025-06-17T14:12:48.745" v="50129" actId="1076"/>
          <ac:picMkLst>
            <pc:docMk/>
            <pc:sldMk cId="1797908249" sldId="410"/>
            <ac:picMk id="208" creationId="{99D1F3C3-C810-03EF-1CC9-D200655791DC}"/>
          </ac:picMkLst>
        </pc:picChg>
        <pc:picChg chg="add mod">
          <ac:chgData name="ODL_User 1639903" userId="beaadaaf-4bcd-40b4-ac42-0636097ee0f4" providerId="ADAL" clId="{CD9C2353-0229-40E4-A9FC-9C41538FA32E}" dt="2025-06-17T14:12:48.745" v="50129" actId="1076"/>
          <ac:picMkLst>
            <pc:docMk/>
            <pc:sldMk cId="1797908249" sldId="410"/>
            <ac:picMk id="209" creationId="{05F7EE25-23F4-7F42-61B4-880CEF83DFE1}"/>
          </ac:picMkLst>
        </pc:picChg>
        <pc:picChg chg="mod">
          <ac:chgData name="ODL_User 1639903" userId="beaadaaf-4bcd-40b4-ac42-0636097ee0f4" providerId="ADAL" clId="{CD9C2353-0229-40E4-A9FC-9C41538FA32E}" dt="2025-06-17T14:13:07.535" v="50130" actId="164"/>
          <ac:picMkLst>
            <pc:docMk/>
            <pc:sldMk cId="1797908249" sldId="410"/>
            <ac:picMk id="210" creationId="{7C017206-665C-E655-B5C7-E6ABE7EFC689}"/>
          </ac:picMkLst>
        </pc:picChg>
        <pc:picChg chg="add mod">
          <ac:chgData name="ODL_User 1639903" userId="beaadaaf-4bcd-40b4-ac42-0636097ee0f4" providerId="ADAL" clId="{CD9C2353-0229-40E4-A9FC-9C41538FA32E}" dt="2025-06-17T14:12:48.745" v="50129" actId="1076"/>
          <ac:picMkLst>
            <pc:docMk/>
            <pc:sldMk cId="1797908249" sldId="410"/>
            <ac:picMk id="211" creationId="{2B0710BE-F837-5478-9FD0-D8C1AC6CB107}"/>
          </ac:picMkLst>
        </pc:picChg>
        <pc:picChg chg="add mod">
          <ac:chgData name="ODL_User 1639903" userId="beaadaaf-4bcd-40b4-ac42-0636097ee0f4" providerId="ADAL" clId="{CD9C2353-0229-40E4-A9FC-9C41538FA32E}" dt="2025-06-17T14:12:48.745" v="50129" actId="1076"/>
          <ac:picMkLst>
            <pc:docMk/>
            <pc:sldMk cId="1797908249" sldId="410"/>
            <ac:picMk id="212" creationId="{230E7775-1605-872A-69C9-44FC99E9B1C0}"/>
          </ac:picMkLst>
        </pc:picChg>
        <pc:picChg chg="add mod">
          <ac:chgData name="ODL_User 1639903" userId="beaadaaf-4bcd-40b4-ac42-0636097ee0f4" providerId="ADAL" clId="{CD9C2353-0229-40E4-A9FC-9C41538FA32E}" dt="2025-06-17T14:15:02.590" v="50314" actId="1076"/>
          <ac:picMkLst>
            <pc:docMk/>
            <pc:sldMk cId="1797908249" sldId="410"/>
            <ac:picMk id="214" creationId="{92C8F385-DAAC-2F16-6E1E-22E51A19ECE2}"/>
          </ac:picMkLst>
        </pc:picChg>
        <pc:picChg chg="add mod">
          <ac:chgData name="ODL_User 1639903" userId="beaadaaf-4bcd-40b4-ac42-0636097ee0f4" providerId="ADAL" clId="{CD9C2353-0229-40E4-A9FC-9C41538FA32E}" dt="2025-06-17T14:15:01.966" v="50312" actId="1076"/>
          <ac:picMkLst>
            <pc:docMk/>
            <pc:sldMk cId="1797908249" sldId="410"/>
            <ac:picMk id="215" creationId="{C8A7A524-8E84-C07C-614D-17F111E91FE8}"/>
          </ac:picMkLst>
        </pc:picChg>
        <pc:picChg chg="add mod">
          <ac:chgData name="ODL_User 1639903" userId="beaadaaf-4bcd-40b4-ac42-0636097ee0f4" providerId="ADAL" clId="{CD9C2353-0229-40E4-A9FC-9C41538FA32E}" dt="2025-06-17T14:15:01.436" v="50311" actId="1076"/>
          <ac:picMkLst>
            <pc:docMk/>
            <pc:sldMk cId="1797908249" sldId="410"/>
            <ac:picMk id="216" creationId="{D5CDE739-F9FC-EFB4-7174-A462DCF6B062}"/>
          </ac:picMkLst>
        </pc:picChg>
        <pc:picChg chg="add mod">
          <ac:chgData name="ODL_User 1639903" userId="beaadaaf-4bcd-40b4-ac42-0636097ee0f4" providerId="ADAL" clId="{CD9C2353-0229-40E4-A9FC-9C41538FA32E}" dt="2025-06-17T14:15:01.068" v="50310" actId="1076"/>
          <ac:picMkLst>
            <pc:docMk/>
            <pc:sldMk cId="1797908249" sldId="410"/>
            <ac:picMk id="217" creationId="{E2F2F6E8-A2B9-EEFC-7A0D-AB77AEDF2494}"/>
          </ac:picMkLst>
        </pc:picChg>
        <pc:picChg chg="add mod">
          <ac:chgData name="ODL_User 1639903" userId="beaadaaf-4bcd-40b4-ac42-0636097ee0f4" providerId="ADAL" clId="{CD9C2353-0229-40E4-A9FC-9C41538FA32E}" dt="2025-06-17T14:15:00.461" v="50309" actId="1076"/>
          <ac:picMkLst>
            <pc:docMk/>
            <pc:sldMk cId="1797908249" sldId="410"/>
            <ac:picMk id="218" creationId="{D55D645C-6B1F-2144-7443-29AB06396342}"/>
          </ac:picMkLst>
        </pc:picChg>
        <pc:picChg chg="add mod">
          <ac:chgData name="ODL_User 1639903" userId="beaadaaf-4bcd-40b4-ac42-0636097ee0f4" providerId="ADAL" clId="{CD9C2353-0229-40E4-A9FC-9C41538FA32E}" dt="2025-06-17T15:38:39.083" v="52843" actId="1037"/>
          <ac:picMkLst>
            <pc:docMk/>
            <pc:sldMk cId="1797908249" sldId="410"/>
            <ac:picMk id="220" creationId="{6A08F533-C489-2F1A-D43B-D9CEE36CD772}"/>
          </ac:picMkLst>
        </pc:picChg>
      </pc:sldChg>
      <pc:sldChg chg="addSp delSp modSp add mod ord delAnim modAnim">
        <pc:chgData name="ODL_User 1639903" userId="beaadaaf-4bcd-40b4-ac42-0636097ee0f4" providerId="ADAL" clId="{CD9C2353-0229-40E4-A9FC-9C41538FA32E}" dt="2025-06-17T15:41:54.464" v="52991"/>
        <pc:sldMkLst>
          <pc:docMk/>
          <pc:sldMk cId="3342478614" sldId="411"/>
        </pc:sldMkLst>
        <pc:spChg chg="del">
          <ac:chgData name="ODL_User 1639903" userId="beaadaaf-4bcd-40b4-ac42-0636097ee0f4" providerId="ADAL" clId="{CD9C2353-0229-40E4-A9FC-9C41538FA32E}" dt="2025-06-17T15:11:58.373" v="51934" actId="478"/>
          <ac:spMkLst>
            <pc:docMk/>
            <pc:sldMk cId="3342478614" sldId="411"/>
            <ac:spMk id="5" creationId="{DDC6C0AC-5730-66C5-10FC-F46D9C45C17A}"/>
          </ac:spMkLst>
        </pc:spChg>
        <pc:spChg chg="mod">
          <ac:chgData name="ODL_User 1639903" userId="beaadaaf-4bcd-40b4-ac42-0636097ee0f4" providerId="ADAL" clId="{CD9C2353-0229-40E4-A9FC-9C41538FA32E}" dt="2025-06-17T15:13:07.758" v="51976"/>
          <ac:spMkLst>
            <pc:docMk/>
            <pc:sldMk cId="3342478614" sldId="411"/>
            <ac:spMk id="462" creationId="{6C8A813E-CBF2-581B-1B06-878A74FFFB5A}"/>
          </ac:spMkLst>
        </pc:spChg>
        <pc:spChg chg="mod">
          <ac:chgData name="ODL_User 1639903" userId="beaadaaf-4bcd-40b4-ac42-0636097ee0f4" providerId="ADAL" clId="{CD9C2353-0229-40E4-A9FC-9C41538FA32E}" dt="2025-06-17T15:13:07.758" v="51976"/>
          <ac:spMkLst>
            <pc:docMk/>
            <pc:sldMk cId="3342478614" sldId="411"/>
            <ac:spMk id="464" creationId="{64148FF9-CCEC-2E56-C8D5-68CC02A2459D}"/>
          </ac:spMkLst>
        </pc:spChg>
        <pc:spChg chg="mod">
          <ac:chgData name="ODL_User 1639903" userId="beaadaaf-4bcd-40b4-ac42-0636097ee0f4" providerId="ADAL" clId="{CD9C2353-0229-40E4-A9FC-9C41538FA32E}" dt="2025-06-17T15:13:07.758" v="51976"/>
          <ac:spMkLst>
            <pc:docMk/>
            <pc:sldMk cId="3342478614" sldId="411"/>
            <ac:spMk id="468" creationId="{BD28A278-3A5A-EA5E-53A5-B8506FE65780}"/>
          </ac:spMkLst>
        </pc:spChg>
        <pc:spChg chg="mod">
          <ac:chgData name="ODL_User 1639903" userId="beaadaaf-4bcd-40b4-ac42-0636097ee0f4" providerId="ADAL" clId="{CD9C2353-0229-40E4-A9FC-9C41538FA32E}" dt="2025-06-17T15:13:07.758" v="51976"/>
          <ac:spMkLst>
            <pc:docMk/>
            <pc:sldMk cId="3342478614" sldId="411"/>
            <ac:spMk id="476" creationId="{1741CC26-CF7A-C6DD-16C1-DED35B1B4BA4}"/>
          </ac:spMkLst>
        </pc:spChg>
        <pc:spChg chg="mod">
          <ac:chgData name="ODL_User 1639903" userId="beaadaaf-4bcd-40b4-ac42-0636097ee0f4" providerId="ADAL" clId="{CD9C2353-0229-40E4-A9FC-9C41538FA32E}" dt="2025-06-17T15:13:07.758" v="51976"/>
          <ac:spMkLst>
            <pc:docMk/>
            <pc:sldMk cId="3342478614" sldId="411"/>
            <ac:spMk id="480" creationId="{90652976-1554-B399-325A-520BEC2FCB32}"/>
          </ac:spMkLst>
        </pc:spChg>
        <pc:spChg chg="mod">
          <ac:chgData name="ODL_User 1639903" userId="beaadaaf-4bcd-40b4-ac42-0636097ee0f4" providerId="ADAL" clId="{CD9C2353-0229-40E4-A9FC-9C41538FA32E}" dt="2025-06-17T15:13:07.758" v="51976"/>
          <ac:spMkLst>
            <pc:docMk/>
            <pc:sldMk cId="3342478614" sldId="411"/>
            <ac:spMk id="552" creationId="{BF12E33E-884F-6F75-51C6-C0148F1B4F01}"/>
          </ac:spMkLst>
        </pc:spChg>
        <pc:spChg chg="mod">
          <ac:chgData name="ODL_User 1639903" userId="beaadaaf-4bcd-40b4-ac42-0636097ee0f4" providerId="ADAL" clId="{CD9C2353-0229-40E4-A9FC-9C41538FA32E}" dt="2025-06-17T15:13:07.758" v="51976"/>
          <ac:spMkLst>
            <pc:docMk/>
            <pc:sldMk cId="3342478614" sldId="411"/>
            <ac:spMk id="555" creationId="{8D66C987-21DA-8647-4BB9-AEF1C98C7859}"/>
          </ac:spMkLst>
        </pc:spChg>
        <pc:spChg chg="mod">
          <ac:chgData name="ODL_User 1639903" userId="beaadaaf-4bcd-40b4-ac42-0636097ee0f4" providerId="ADAL" clId="{CD9C2353-0229-40E4-A9FC-9C41538FA32E}" dt="2025-06-17T15:13:07.758" v="51976"/>
          <ac:spMkLst>
            <pc:docMk/>
            <pc:sldMk cId="3342478614" sldId="411"/>
            <ac:spMk id="561" creationId="{279D7095-46F7-D3B0-2DDB-4E929EDA4D28}"/>
          </ac:spMkLst>
        </pc:spChg>
        <pc:spChg chg="mod">
          <ac:chgData name="ODL_User 1639903" userId="beaadaaf-4bcd-40b4-ac42-0636097ee0f4" providerId="ADAL" clId="{CD9C2353-0229-40E4-A9FC-9C41538FA32E}" dt="2025-06-17T15:13:07.758" v="51976"/>
          <ac:spMkLst>
            <pc:docMk/>
            <pc:sldMk cId="3342478614" sldId="411"/>
            <ac:spMk id="586" creationId="{AB0C784C-8B0A-1981-F463-034C790F1C42}"/>
          </ac:spMkLst>
        </pc:spChg>
        <pc:spChg chg="mod">
          <ac:chgData name="ODL_User 1639903" userId="beaadaaf-4bcd-40b4-ac42-0636097ee0f4" providerId="ADAL" clId="{CD9C2353-0229-40E4-A9FC-9C41538FA32E}" dt="2025-06-17T15:13:07.758" v="51976"/>
          <ac:spMkLst>
            <pc:docMk/>
            <pc:sldMk cId="3342478614" sldId="411"/>
            <ac:spMk id="1074" creationId="{C6F523A5-EE2C-4B19-D9AF-B13D00493380}"/>
          </ac:spMkLst>
        </pc:spChg>
        <pc:spChg chg="mod">
          <ac:chgData name="ODL_User 1639903" userId="beaadaaf-4bcd-40b4-ac42-0636097ee0f4" providerId="ADAL" clId="{CD9C2353-0229-40E4-A9FC-9C41538FA32E}" dt="2025-06-17T15:20:14.996" v="52285"/>
          <ac:spMkLst>
            <pc:docMk/>
            <pc:sldMk cId="3342478614" sldId="411"/>
            <ac:spMk id="1314" creationId="{D63FD04D-D494-25DA-8B9D-D3A8A196257D}"/>
          </ac:spMkLst>
        </pc:spChg>
        <pc:spChg chg="mod">
          <ac:chgData name="ODL_User 1639903" userId="beaadaaf-4bcd-40b4-ac42-0636097ee0f4" providerId="ADAL" clId="{CD9C2353-0229-40E4-A9FC-9C41538FA32E}" dt="2025-06-17T15:20:14.996" v="52285"/>
          <ac:spMkLst>
            <pc:docMk/>
            <pc:sldMk cId="3342478614" sldId="411"/>
            <ac:spMk id="1332" creationId="{60F65BD2-7480-B56F-C08C-A2835E798D40}"/>
          </ac:spMkLst>
        </pc:spChg>
        <pc:spChg chg="mod">
          <ac:chgData name="ODL_User 1639903" userId="beaadaaf-4bcd-40b4-ac42-0636097ee0f4" providerId="ADAL" clId="{CD9C2353-0229-40E4-A9FC-9C41538FA32E}" dt="2025-06-17T15:20:14.996" v="52285"/>
          <ac:spMkLst>
            <pc:docMk/>
            <pc:sldMk cId="3342478614" sldId="411"/>
            <ac:spMk id="1396" creationId="{9E6D3B3B-4EEF-036A-AF57-7E3E8E5B907C}"/>
          </ac:spMkLst>
        </pc:spChg>
        <pc:spChg chg="mod">
          <ac:chgData name="ODL_User 1639903" userId="beaadaaf-4bcd-40b4-ac42-0636097ee0f4" providerId="ADAL" clId="{CD9C2353-0229-40E4-A9FC-9C41538FA32E}" dt="2025-06-17T15:20:14.996" v="52285"/>
          <ac:spMkLst>
            <pc:docMk/>
            <pc:sldMk cId="3342478614" sldId="411"/>
            <ac:spMk id="1397" creationId="{59DA244D-B068-FAAF-4A6E-31C29817CF08}"/>
          </ac:spMkLst>
        </pc:spChg>
        <pc:spChg chg="mod">
          <ac:chgData name="ODL_User 1639903" userId="beaadaaf-4bcd-40b4-ac42-0636097ee0f4" providerId="ADAL" clId="{CD9C2353-0229-40E4-A9FC-9C41538FA32E}" dt="2025-06-17T15:20:14.996" v="52285"/>
          <ac:spMkLst>
            <pc:docMk/>
            <pc:sldMk cId="3342478614" sldId="411"/>
            <ac:spMk id="1408" creationId="{7B75D7FE-9A18-5033-C044-0744BD3B024E}"/>
          </ac:spMkLst>
        </pc:spChg>
        <pc:spChg chg="mod">
          <ac:chgData name="ODL_User 1639903" userId="beaadaaf-4bcd-40b4-ac42-0636097ee0f4" providerId="ADAL" clId="{CD9C2353-0229-40E4-A9FC-9C41538FA32E}" dt="2025-06-17T15:20:14.996" v="52285"/>
          <ac:spMkLst>
            <pc:docMk/>
            <pc:sldMk cId="3342478614" sldId="411"/>
            <ac:spMk id="1453" creationId="{CBA57505-7A21-97EF-C040-524B49D2B508}"/>
          </ac:spMkLst>
        </pc:spChg>
        <pc:spChg chg="mod">
          <ac:chgData name="ODL_User 1639903" userId="beaadaaf-4bcd-40b4-ac42-0636097ee0f4" providerId="ADAL" clId="{CD9C2353-0229-40E4-A9FC-9C41538FA32E}" dt="2025-06-17T15:20:14.996" v="52285"/>
          <ac:spMkLst>
            <pc:docMk/>
            <pc:sldMk cId="3342478614" sldId="411"/>
            <ac:spMk id="1479" creationId="{67FAEDBA-B5D7-3C3A-D4CF-7FD255C93FFE}"/>
          </ac:spMkLst>
        </pc:spChg>
        <pc:spChg chg="mod">
          <ac:chgData name="ODL_User 1639903" userId="beaadaaf-4bcd-40b4-ac42-0636097ee0f4" providerId="ADAL" clId="{CD9C2353-0229-40E4-A9FC-9C41538FA32E}" dt="2025-06-17T15:20:14.996" v="52285"/>
          <ac:spMkLst>
            <pc:docMk/>
            <pc:sldMk cId="3342478614" sldId="411"/>
            <ac:spMk id="1542" creationId="{4774C5DE-E3D4-79BA-E26E-B47D20B903CF}"/>
          </ac:spMkLst>
        </pc:spChg>
        <pc:spChg chg="mod">
          <ac:chgData name="ODL_User 1639903" userId="beaadaaf-4bcd-40b4-ac42-0636097ee0f4" providerId="ADAL" clId="{CD9C2353-0229-40E4-A9FC-9C41538FA32E}" dt="2025-06-17T15:20:14.996" v="52285"/>
          <ac:spMkLst>
            <pc:docMk/>
            <pc:sldMk cId="3342478614" sldId="411"/>
            <ac:spMk id="1564" creationId="{ED854E79-F4DD-872E-A45C-BDD387F67B04}"/>
          </ac:spMkLst>
        </pc:spChg>
        <pc:spChg chg="mod">
          <ac:chgData name="ODL_User 1639903" userId="beaadaaf-4bcd-40b4-ac42-0636097ee0f4" providerId="ADAL" clId="{CD9C2353-0229-40E4-A9FC-9C41538FA32E}" dt="2025-06-17T15:20:14.996" v="52285"/>
          <ac:spMkLst>
            <pc:docMk/>
            <pc:sldMk cId="3342478614" sldId="411"/>
            <ac:spMk id="1616" creationId="{5FB7AD39-8380-E303-DE62-A1EAD0135681}"/>
          </ac:spMkLst>
        </pc:spChg>
        <pc:spChg chg="add del mod">
          <ac:chgData name="ODL_User 1639903" userId="beaadaaf-4bcd-40b4-ac42-0636097ee0f4" providerId="ADAL" clId="{CD9C2353-0229-40E4-A9FC-9C41538FA32E}" dt="2025-06-17T15:38:15.999" v="52812" actId="478"/>
          <ac:spMkLst>
            <pc:docMk/>
            <pc:sldMk cId="3342478614" sldId="411"/>
            <ac:spMk id="1636" creationId="{8D740DB4-1895-ECDF-DCCF-5C9313DF327E}"/>
          </ac:spMkLst>
        </pc:spChg>
        <pc:spChg chg="add mod">
          <ac:chgData name="ODL_User 1639903" userId="beaadaaf-4bcd-40b4-ac42-0636097ee0f4" providerId="ADAL" clId="{CD9C2353-0229-40E4-A9FC-9C41538FA32E}" dt="2025-06-17T15:36:09.924" v="52783"/>
          <ac:spMkLst>
            <pc:docMk/>
            <pc:sldMk cId="3342478614" sldId="411"/>
            <ac:spMk id="1639" creationId="{77DD918B-8C82-0038-C69D-65F28BA2F206}"/>
          </ac:spMkLst>
        </pc:spChg>
        <pc:spChg chg="add mod">
          <ac:chgData name="ODL_User 1639903" userId="beaadaaf-4bcd-40b4-ac42-0636097ee0f4" providerId="ADAL" clId="{CD9C2353-0229-40E4-A9FC-9C41538FA32E}" dt="2025-06-17T15:38:00.774" v="52806"/>
          <ac:spMkLst>
            <pc:docMk/>
            <pc:sldMk cId="3342478614" sldId="411"/>
            <ac:spMk id="1645" creationId="{E3E6FC21-CDB1-07B2-7C21-AC9974DEFF92}"/>
          </ac:spMkLst>
        </pc:spChg>
        <pc:grpChg chg="del">
          <ac:chgData name="ODL_User 1639903" userId="beaadaaf-4bcd-40b4-ac42-0636097ee0f4" providerId="ADAL" clId="{CD9C2353-0229-40E4-A9FC-9C41538FA32E}" dt="2025-06-17T15:12:12.625" v="51941" actId="478"/>
          <ac:grpSpMkLst>
            <pc:docMk/>
            <pc:sldMk cId="3342478614" sldId="411"/>
            <ac:grpSpMk id="389" creationId="{26E0DEAD-2A30-638D-9397-5F58531B8332}"/>
          </ac:grpSpMkLst>
        </pc:grpChg>
        <pc:grpChg chg="del">
          <ac:chgData name="ODL_User 1639903" userId="beaadaaf-4bcd-40b4-ac42-0636097ee0f4" providerId="ADAL" clId="{CD9C2353-0229-40E4-A9FC-9C41538FA32E}" dt="2025-06-17T15:12:08.943" v="51939" actId="478"/>
          <ac:grpSpMkLst>
            <pc:docMk/>
            <pc:sldMk cId="3342478614" sldId="411"/>
            <ac:grpSpMk id="494" creationId="{3BC1A97C-9F1F-4532-E131-DFE5DD50D80A}"/>
          </ac:grpSpMkLst>
        </pc:grpChg>
        <pc:grpChg chg="del">
          <ac:chgData name="ODL_User 1639903" userId="beaadaaf-4bcd-40b4-ac42-0636097ee0f4" providerId="ADAL" clId="{CD9C2353-0229-40E4-A9FC-9C41538FA32E}" dt="2025-06-17T15:12:06.544" v="51938" actId="478"/>
          <ac:grpSpMkLst>
            <pc:docMk/>
            <pc:sldMk cId="3342478614" sldId="411"/>
            <ac:grpSpMk id="495" creationId="{337B90DE-E7C5-A321-546F-71DEE356E531}"/>
          </ac:grpSpMkLst>
        </pc:grpChg>
        <pc:grpChg chg="del">
          <ac:chgData name="ODL_User 1639903" userId="beaadaaf-4bcd-40b4-ac42-0636097ee0f4" providerId="ADAL" clId="{CD9C2353-0229-40E4-A9FC-9C41538FA32E}" dt="2025-06-17T15:11:56.451" v="51933" actId="478"/>
          <ac:grpSpMkLst>
            <pc:docMk/>
            <pc:sldMk cId="3342478614" sldId="411"/>
            <ac:grpSpMk id="1025" creationId="{FC3CFB3E-F9E5-670F-073A-A3F0A8B6BCA9}"/>
          </ac:grpSpMkLst>
        </pc:grpChg>
        <pc:picChg chg="add del mod">
          <ac:chgData name="ODL_User 1639903" userId="beaadaaf-4bcd-40b4-ac42-0636097ee0f4" providerId="ADAL" clId="{CD9C2353-0229-40E4-A9FC-9C41538FA32E}" dt="2025-06-17T15:13:19.366" v="51982" actId="478"/>
          <ac:picMkLst>
            <pc:docMk/>
            <pc:sldMk cId="3342478614" sldId="411"/>
            <ac:picMk id="224" creationId="{DC218C6E-3852-83B2-6132-C61B345E328D}"/>
          </ac:picMkLst>
        </pc:picChg>
        <pc:picChg chg="del">
          <ac:chgData name="ODL_User 1639903" userId="beaadaaf-4bcd-40b4-ac42-0636097ee0f4" providerId="ADAL" clId="{CD9C2353-0229-40E4-A9FC-9C41538FA32E}" dt="2025-06-17T15:12:10.704" v="51940" actId="478"/>
          <ac:picMkLst>
            <pc:docMk/>
            <pc:sldMk cId="3342478614" sldId="411"/>
            <ac:picMk id="493" creationId="{74012F91-89A1-8FD3-B8E4-584E4DFB68E8}"/>
          </ac:picMkLst>
        </pc:picChg>
        <pc:picChg chg="add del mod">
          <ac:chgData name="ODL_User 1639903" userId="beaadaaf-4bcd-40b4-ac42-0636097ee0f4" providerId="ADAL" clId="{CD9C2353-0229-40E4-A9FC-9C41538FA32E}" dt="2025-06-17T15:13:13.045" v="51980" actId="478"/>
          <ac:picMkLst>
            <pc:docMk/>
            <pc:sldMk cId="3342478614" sldId="411"/>
            <ac:picMk id="1230" creationId="{BFA15C41-4CDB-4FE2-A93F-14B37E92CB7E}"/>
          </ac:picMkLst>
        </pc:picChg>
        <pc:picChg chg="add mod">
          <ac:chgData name="ODL_User 1639903" userId="beaadaaf-4bcd-40b4-ac42-0636097ee0f4" providerId="ADAL" clId="{CD9C2353-0229-40E4-A9FC-9C41538FA32E}" dt="2025-06-17T15:27:05.068" v="52717" actId="1076"/>
          <ac:picMkLst>
            <pc:docMk/>
            <pc:sldMk cId="3342478614" sldId="411"/>
            <ac:picMk id="1632" creationId="{1C52C3E7-E88C-86D8-CCBA-45F35FC5A4E1}"/>
          </ac:picMkLst>
        </pc:picChg>
        <pc:picChg chg="add mod">
          <ac:chgData name="ODL_User 1639903" userId="beaadaaf-4bcd-40b4-ac42-0636097ee0f4" providerId="ADAL" clId="{CD9C2353-0229-40E4-A9FC-9C41538FA32E}" dt="2025-06-17T15:41:54.464" v="52991"/>
          <ac:picMkLst>
            <pc:docMk/>
            <pc:sldMk cId="3342478614" sldId="411"/>
            <ac:picMk id="1633" creationId="{671E6292-C8B6-DDF8-150E-6FF4BFEC330E}"/>
          </ac:picMkLst>
        </pc:picChg>
        <pc:picChg chg="add del mod">
          <ac:chgData name="ODL_User 1639903" userId="beaadaaf-4bcd-40b4-ac42-0636097ee0f4" providerId="ADAL" clId="{CD9C2353-0229-40E4-A9FC-9C41538FA32E}" dt="2025-06-17T15:38:17.706" v="52813" actId="478"/>
          <ac:picMkLst>
            <pc:docMk/>
            <pc:sldMk cId="3342478614" sldId="411"/>
            <ac:picMk id="1635" creationId="{8B1EA443-DBEC-B393-21A0-07963B83675C}"/>
          </ac:picMkLst>
        </pc:picChg>
        <pc:picChg chg="add del mod">
          <ac:chgData name="ODL_User 1639903" userId="beaadaaf-4bcd-40b4-ac42-0636097ee0f4" providerId="ADAL" clId="{CD9C2353-0229-40E4-A9FC-9C41538FA32E}" dt="2025-06-17T15:38:14.427" v="52811" actId="478"/>
          <ac:picMkLst>
            <pc:docMk/>
            <pc:sldMk cId="3342478614" sldId="411"/>
            <ac:picMk id="1637" creationId="{BE9161D4-02BF-861B-37E9-DFE3E5480FEF}"/>
          </ac:picMkLst>
        </pc:picChg>
        <pc:picChg chg="add mod">
          <ac:chgData name="ODL_User 1639903" userId="beaadaaf-4bcd-40b4-ac42-0636097ee0f4" providerId="ADAL" clId="{CD9C2353-0229-40E4-A9FC-9C41538FA32E}" dt="2025-06-17T15:36:09.924" v="52783"/>
          <ac:picMkLst>
            <pc:docMk/>
            <pc:sldMk cId="3342478614" sldId="411"/>
            <ac:picMk id="1638" creationId="{04E12A51-6BC6-131B-5F41-4C2941DAFEFB}"/>
          </ac:picMkLst>
        </pc:picChg>
        <pc:picChg chg="add mod">
          <ac:chgData name="ODL_User 1639903" userId="beaadaaf-4bcd-40b4-ac42-0636097ee0f4" providerId="ADAL" clId="{CD9C2353-0229-40E4-A9FC-9C41538FA32E}" dt="2025-06-17T15:36:09.924" v="52783"/>
          <ac:picMkLst>
            <pc:docMk/>
            <pc:sldMk cId="3342478614" sldId="411"/>
            <ac:picMk id="1640" creationId="{9FBF3C3E-7D7F-BE95-25E3-21C738A8465A}"/>
          </ac:picMkLst>
        </pc:picChg>
        <pc:picChg chg="add del mod modCrop">
          <ac:chgData name="ODL_User 1639903" userId="beaadaaf-4bcd-40b4-ac42-0636097ee0f4" providerId="ADAL" clId="{CD9C2353-0229-40E4-A9FC-9C41538FA32E}" dt="2025-06-17T15:38:06.156" v="52808" actId="478"/>
          <ac:picMkLst>
            <pc:docMk/>
            <pc:sldMk cId="3342478614" sldId="411"/>
            <ac:picMk id="1641" creationId="{4B818A15-A440-B82B-E84E-76821F538285}"/>
          </ac:picMkLst>
        </pc:picChg>
        <pc:picChg chg="add mod">
          <ac:chgData name="ODL_User 1639903" userId="beaadaaf-4bcd-40b4-ac42-0636097ee0f4" providerId="ADAL" clId="{CD9C2353-0229-40E4-A9FC-9C41538FA32E}" dt="2025-06-17T15:36:16.052" v="52786"/>
          <ac:picMkLst>
            <pc:docMk/>
            <pc:sldMk cId="3342478614" sldId="411"/>
            <ac:picMk id="1642" creationId="{77CA81DD-06EA-17F9-29E4-412B7B269052}"/>
          </ac:picMkLst>
        </pc:picChg>
        <pc:picChg chg="add del">
          <ac:chgData name="ODL_User 1639903" userId="beaadaaf-4bcd-40b4-ac42-0636097ee0f4" providerId="ADAL" clId="{CD9C2353-0229-40E4-A9FC-9C41538FA32E}" dt="2025-06-17T15:36:22.338" v="52788" actId="478"/>
          <ac:picMkLst>
            <pc:docMk/>
            <pc:sldMk cId="3342478614" sldId="411"/>
            <ac:picMk id="1643" creationId="{0144D890-B024-05AC-7590-C2288EF21F69}"/>
          </ac:picMkLst>
        </pc:picChg>
        <pc:picChg chg="add mod">
          <ac:chgData name="ODL_User 1639903" userId="beaadaaf-4bcd-40b4-ac42-0636097ee0f4" providerId="ADAL" clId="{CD9C2353-0229-40E4-A9FC-9C41538FA32E}" dt="2025-06-17T15:38:00.774" v="52806"/>
          <ac:picMkLst>
            <pc:docMk/>
            <pc:sldMk cId="3342478614" sldId="411"/>
            <ac:picMk id="1644" creationId="{120E6796-11F8-A0D8-1FA6-D4122E9E3226}"/>
          </ac:picMkLst>
        </pc:picChg>
        <pc:picChg chg="add mod">
          <ac:chgData name="ODL_User 1639903" userId="beaadaaf-4bcd-40b4-ac42-0636097ee0f4" providerId="ADAL" clId="{CD9C2353-0229-40E4-A9FC-9C41538FA32E}" dt="2025-06-17T15:38:00.774" v="52806"/>
          <ac:picMkLst>
            <pc:docMk/>
            <pc:sldMk cId="3342478614" sldId="411"/>
            <ac:picMk id="1646" creationId="{24BFC37F-6CFE-80D6-3583-41B1D3A96971}"/>
          </ac:picMkLst>
        </pc:picChg>
        <pc:picChg chg="add mod ord modCrop">
          <ac:chgData name="ODL_User 1639903" userId="beaadaaf-4bcd-40b4-ac42-0636097ee0f4" providerId="ADAL" clId="{CD9C2353-0229-40E4-A9FC-9C41538FA32E}" dt="2025-06-17T15:39:20.080" v="52848" actId="170"/>
          <ac:picMkLst>
            <pc:docMk/>
            <pc:sldMk cId="3342478614" sldId="411"/>
            <ac:picMk id="1647" creationId="{03371C9F-8236-2966-4B3E-18F425C472BB}"/>
          </ac:picMkLst>
        </pc:picChg>
        <pc:picChg chg="add del mod">
          <ac:chgData name="ODL_User 1639903" userId="beaadaaf-4bcd-40b4-ac42-0636097ee0f4" providerId="ADAL" clId="{CD9C2353-0229-40E4-A9FC-9C41538FA32E}" dt="2025-06-17T15:34:36.731" v="52756" actId="478"/>
          <ac:picMkLst>
            <pc:docMk/>
            <pc:sldMk cId="3342478614" sldId="411"/>
            <ac:picMk id="3074" creationId="{9FEBB84C-2CFB-682A-4EF2-918E80883074}"/>
          </ac:picMkLst>
        </pc:picChg>
      </pc:sldChg>
      <pc:sldChg chg="addSp delSp modSp new mod modAnim">
        <pc:chgData name="ODL_User 1639903" userId="beaadaaf-4bcd-40b4-ac42-0636097ee0f4" providerId="ADAL" clId="{CD9C2353-0229-40E4-A9FC-9C41538FA32E}" dt="2025-06-17T15:27:53.899" v="52721" actId="14100"/>
        <pc:sldMkLst>
          <pc:docMk/>
          <pc:sldMk cId="3109786055" sldId="412"/>
        </pc:sldMkLst>
        <pc:spChg chg="add mod">
          <ac:chgData name="ODL_User 1639903" userId="beaadaaf-4bcd-40b4-ac42-0636097ee0f4" providerId="ADAL" clId="{CD9C2353-0229-40E4-A9FC-9C41538FA32E}" dt="2025-06-17T15:27:53.899" v="52721" actId="14100"/>
          <ac:spMkLst>
            <pc:docMk/>
            <pc:sldMk cId="3109786055" sldId="412"/>
            <ac:spMk id="3" creationId="{A43B498B-6810-A634-1342-04C955F6C3D7}"/>
          </ac:spMkLst>
        </pc:spChg>
        <pc:spChg chg="add mod">
          <ac:chgData name="ODL_User 1639903" userId="beaadaaf-4bcd-40b4-ac42-0636097ee0f4" providerId="ADAL" clId="{CD9C2353-0229-40E4-A9FC-9C41538FA32E}" dt="2025-06-17T15:21:35.573" v="52489" actId="1037"/>
          <ac:spMkLst>
            <pc:docMk/>
            <pc:sldMk cId="3109786055" sldId="412"/>
            <ac:spMk id="4" creationId="{30B30AD8-CA33-87A9-604C-67CEFB748B9E}"/>
          </ac:spMkLst>
        </pc:spChg>
        <pc:spChg chg="add mod">
          <ac:chgData name="ODL_User 1639903" userId="beaadaaf-4bcd-40b4-ac42-0636097ee0f4" providerId="ADAL" clId="{CD9C2353-0229-40E4-A9FC-9C41538FA32E}" dt="2025-06-17T15:21:58.774" v="52547" actId="1076"/>
          <ac:spMkLst>
            <pc:docMk/>
            <pc:sldMk cId="3109786055" sldId="412"/>
            <ac:spMk id="5" creationId="{5F0377E8-06B5-4447-45C1-AB1DCD9942AE}"/>
          </ac:spMkLst>
        </pc:spChg>
        <pc:spChg chg="mod">
          <ac:chgData name="ODL_User 1639903" userId="beaadaaf-4bcd-40b4-ac42-0636097ee0f4" providerId="ADAL" clId="{CD9C2353-0229-40E4-A9FC-9C41538FA32E}" dt="2025-06-17T15:23:39.640" v="52553"/>
          <ac:spMkLst>
            <pc:docMk/>
            <pc:sldMk cId="3109786055" sldId="412"/>
            <ac:spMk id="52" creationId="{EAD08656-3E37-CB56-5148-1C9491BEAD22}"/>
          </ac:spMkLst>
        </pc:spChg>
        <pc:spChg chg="mod">
          <ac:chgData name="ODL_User 1639903" userId="beaadaaf-4bcd-40b4-ac42-0636097ee0f4" providerId="ADAL" clId="{CD9C2353-0229-40E4-A9FC-9C41538FA32E}" dt="2025-06-17T15:23:39.640" v="52553"/>
          <ac:spMkLst>
            <pc:docMk/>
            <pc:sldMk cId="3109786055" sldId="412"/>
            <ac:spMk id="95" creationId="{E2EC8077-604E-DE08-0DA0-C0A516B29344}"/>
          </ac:spMkLst>
        </pc:spChg>
        <pc:spChg chg="mod">
          <ac:chgData name="ODL_User 1639903" userId="beaadaaf-4bcd-40b4-ac42-0636097ee0f4" providerId="ADAL" clId="{CD9C2353-0229-40E4-A9FC-9C41538FA32E}" dt="2025-06-17T15:23:39.640" v="52553"/>
          <ac:spMkLst>
            <pc:docMk/>
            <pc:sldMk cId="3109786055" sldId="412"/>
            <ac:spMk id="128" creationId="{39D32F9A-B3E8-8040-D537-DD5ACFBE6EEE}"/>
          </ac:spMkLst>
        </pc:spChg>
        <pc:spChg chg="mod">
          <ac:chgData name="ODL_User 1639903" userId="beaadaaf-4bcd-40b4-ac42-0636097ee0f4" providerId="ADAL" clId="{CD9C2353-0229-40E4-A9FC-9C41538FA32E}" dt="2025-06-17T15:23:39.640" v="52553"/>
          <ac:spMkLst>
            <pc:docMk/>
            <pc:sldMk cId="3109786055" sldId="412"/>
            <ac:spMk id="143" creationId="{B05BA7BC-FB13-6A52-2C21-49C0A2D74989}"/>
          </ac:spMkLst>
        </pc:spChg>
        <pc:spChg chg="mod">
          <ac:chgData name="ODL_User 1639903" userId="beaadaaf-4bcd-40b4-ac42-0636097ee0f4" providerId="ADAL" clId="{CD9C2353-0229-40E4-A9FC-9C41538FA32E}" dt="2025-06-17T15:23:39.640" v="52553"/>
          <ac:spMkLst>
            <pc:docMk/>
            <pc:sldMk cId="3109786055" sldId="412"/>
            <ac:spMk id="161" creationId="{6FD0BA84-3627-EF0B-7117-C21A002F4B26}"/>
          </ac:spMkLst>
        </pc:spChg>
        <pc:spChg chg="mod">
          <ac:chgData name="ODL_User 1639903" userId="beaadaaf-4bcd-40b4-ac42-0636097ee0f4" providerId="ADAL" clId="{CD9C2353-0229-40E4-A9FC-9C41538FA32E}" dt="2025-06-17T15:23:39.640" v="52553"/>
          <ac:spMkLst>
            <pc:docMk/>
            <pc:sldMk cId="3109786055" sldId="412"/>
            <ac:spMk id="185" creationId="{66DC03A3-4259-A21C-B39D-79FF7EBEE694}"/>
          </ac:spMkLst>
        </pc:spChg>
        <pc:spChg chg="mod">
          <ac:chgData name="ODL_User 1639903" userId="beaadaaf-4bcd-40b4-ac42-0636097ee0f4" providerId="ADAL" clId="{CD9C2353-0229-40E4-A9FC-9C41538FA32E}" dt="2025-06-17T15:23:39.640" v="52553"/>
          <ac:spMkLst>
            <pc:docMk/>
            <pc:sldMk cId="3109786055" sldId="412"/>
            <ac:spMk id="203" creationId="{25236275-F3A2-F0BA-5071-6BBBEC91CA6B}"/>
          </ac:spMkLst>
        </pc:spChg>
        <pc:spChg chg="mod">
          <ac:chgData name="ODL_User 1639903" userId="beaadaaf-4bcd-40b4-ac42-0636097ee0f4" providerId="ADAL" clId="{CD9C2353-0229-40E4-A9FC-9C41538FA32E}" dt="2025-06-17T15:23:39.640" v="52553"/>
          <ac:spMkLst>
            <pc:docMk/>
            <pc:sldMk cId="3109786055" sldId="412"/>
            <ac:spMk id="314" creationId="{58234A19-B792-FAED-E2A2-AAE1B1451E9D}"/>
          </ac:spMkLst>
        </pc:spChg>
        <pc:spChg chg="mod">
          <ac:chgData name="ODL_User 1639903" userId="beaadaaf-4bcd-40b4-ac42-0636097ee0f4" providerId="ADAL" clId="{CD9C2353-0229-40E4-A9FC-9C41538FA32E}" dt="2025-06-17T15:23:39.640" v="52553"/>
          <ac:spMkLst>
            <pc:docMk/>
            <pc:sldMk cId="3109786055" sldId="412"/>
            <ac:spMk id="346" creationId="{0C5241D1-AF93-E9AE-7CDC-605805E3AE33}"/>
          </ac:spMkLst>
        </pc:spChg>
        <pc:spChg chg="mod">
          <ac:chgData name="ODL_User 1639903" userId="beaadaaf-4bcd-40b4-ac42-0636097ee0f4" providerId="ADAL" clId="{CD9C2353-0229-40E4-A9FC-9C41538FA32E}" dt="2025-06-17T15:23:39.640" v="52553"/>
          <ac:spMkLst>
            <pc:docMk/>
            <pc:sldMk cId="3109786055" sldId="412"/>
            <ac:spMk id="435" creationId="{513450B8-8520-6ED2-67CD-946045063AB7}"/>
          </ac:spMkLst>
        </pc:spChg>
        <pc:picChg chg="add mod">
          <ac:chgData name="ODL_User 1639903" userId="beaadaaf-4bcd-40b4-ac42-0636097ee0f4" providerId="ADAL" clId="{CD9C2353-0229-40E4-A9FC-9C41538FA32E}" dt="2025-06-17T15:21:15.346" v="52455"/>
          <ac:picMkLst>
            <pc:docMk/>
            <pc:sldMk cId="3109786055" sldId="412"/>
            <ac:picMk id="2" creationId="{2E6624CA-D645-E0C3-500C-8284C8E429A2}"/>
          </ac:picMkLst>
        </pc:picChg>
        <pc:picChg chg="add del">
          <ac:chgData name="ODL_User 1639903" userId="beaadaaf-4bcd-40b4-ac42-0636097ee0f4" providerId="ADAL" clId="{CD9C2353-0229-40E4-A9FC-9C41538FA32E}" dt="2025-06-17T15:23:56.654" v="52556" actId="478"/>
          <ac:picMkLst>
            <pc:docMk/>
            <pc:sldMk cId="3109786055" sldId="412"/>
            <ac:picMk id="525" creationId="{832393D9-3C03-6FE3-21F0-517CE3351C4F}"/>
          </ac:picMkLst>
        </pc:picChg>
      </pc:sldChg>
      <pc:sldChg chg="delSp modSp add mod">
        <pc:chgData name="ODL_User 1639903" userId="beaadaaf-4bcd-40b4-ac42-0636097ee0f4" providerId="ADAL" clId="{CD9C2353-0229-40E4-A9FC-9C41538FA32E}" dt="2025-06-17T15:40:52.058" v="52957" actId="478"/>
        <pc:sldMkLst>
          <pc:docMk/>
          <pc:sldMk cId="2303647152" sldId="413"/>
        </pc:sldMkLst>
        <pc:spChg chg="del mod">
          <ac:chgData name="ODL_User 1639903" userId="beaadaaf-4bcd-40b4-ac42-0636097ee0f4" providerId="ADAL" clId="{CD9C2353-0229-40E4-A9FC-9C41538FA32E}" dt="2025-06-17T15:40:52.058" v="52957" actId="478"/>
          <ac:spMkLst>
            <pc:docMk/>
            <pc:sldMk cId="2303647152" sldId="413"/>
            <ac:spMk id="5" creationId="{03F0E056-B1FF-A3BD-FC6B-B96DBA377090}"/>
          </ac:spMkLst>
        </pc:spChg>
      </pc:sldChg>
      <pc:sldChg chg="new del">
        <pc:chgData name="ODL_User 1639903" userId="beaadaaf-4bcd-40b4-ac42-0636097ee0f4" providerId="ADAL" clId="{CD9C2353-0229-40E4-A9FC-9C41538FA32E}" dt="2025-06-17T15:40:23.219" v="52900" actId="47"/>
        <pc:sldMkLst>
          <pc:docMk/>
          <pc:sldMk cId="2452515212" sldId="413"/>
        </pc:sldMkLst>
      </pc:sldChg>
      <pc:sldChg chg="add del">
        <pc:chgData name="ODL_User 1639903" userId="beaadaaf-4bcd-40b4-ac42-0636097ee0f4" providerId="ADAL" clId="{CD9C2353-0229-40E4-A9FC-9C41538FA32E}" dt="2025-06-17T15:40:23.773" v="52901" actId="47"/>
        <pc:sldMkLst>
          <pc:docMk/>
          <pc:sldMk cId="1173163602" sldId="414"/>
        </pc:sldMkLst>
      </pc:sldChg>
      <pc:sldChg chg="add">
        <pc:chgData name="ODL_User 1639903" userId="beaadaaf-4bcd-40b4-ac42-0636097ee0f4" providerId="ADAL" clId="{CD9C2353-0229-40E4-A9FC-9C41538FA32E}" dt="2025-06-17T15:40:54.535" v="52958" actId="2890"/>
        <pc:sldMkLst>
          <pc:docMk/>
          <pc:sldMk cId="4041642460" sldId="414"/>
        </pc:sldMkLst>
      </pc:sldChg>
      <pc:sldChg chg="add">
        <pc:chgData name="ODL_User 1639903" userId="beaadaaf-4bcd-40b4-ac42-0636097ee0f4" providerId="ADAL" clId="{CD9C2353-0229-40E4-A9FC-9C41538FA32E}" dt="2025-06-17T15:40:56.155" v="52959"/>
        <pc:sldMkLst>
          <pc:docMk/>
          <pc:sldMk cId="2528571173" sldId="415"/>
        </pc:sldMkLst>
      </pc:sldChg>
      <pc:sldChg chg="add del">
        <pc:chgData name="ODL_User 1639903" userId="beaadaaf-4bcd-40b4-ac42-0636097ee0f4" providerId="ADAL" clId="{CD9C2353-0229-40E4-A9FC-9C41538FA32E}" dt="2025-06-17T15:40:23.915" v="52902" actId="47"/>
        <pc:sldMkLst>
          <pc:docMk/>
          <pc:sldMk cId="2883245259" sldId="415"/>
        </pc:sldMkLst>
      </pc:sldChg>
      <pc:sldChg chg="add del">
        <pc:chgData name="ODL_User 1639903" userId="beaadaaf-4bcd-40b4-ac42-0636097ee0f4" providerId="ADAL" clId="{CD9C2353-0229-40E4-A9FC-9C41538FA32E}" dt="2025-06-17T15:40:24.043" v="52903" actId="47"/>
        <pc:sldMkLst>
          <pc:docMk/>
          <pc:sldMk cId="796512405" sldId="416"/>
        </pc:sldMkLst>
      </pc:sldChg>
      <pc:sldChg chg="add">
        <pc:chgData name="ODL_User 1639903" userId="beaadaaf-4bcd-40b4-ac42-0636097ee0f4" providerId="ADAL" clId="{CD9C2353-0229-40E4-A9FC-9C41538FA32E}" dt="2025-06-17T15:40:56.781" v="52960"/>
        <pc:sldMkLst>
          <pc:docMk/>
          <pc:sldMk cId="1195466283" sldId="416"/>
        </pc:sldMkLst>
      </pc:sldChg>
      <pc:sldChg chg="add del">
        <pc:chgData name="ODL_User 1639903" userId="beaadaaf-4bcd-40b4-ac42-0636097ee0f4" providerId="ADAL" clId="{CD9C2353-0229-40E4-A9FC-9C41538FA32E}" dt="2025-06-17T15:40:24.172" v="52904" actId="47"/>
        <pc:sldMkLst>
          <pc:docMk/>
          <pc:sldMk cId="3675457339" sldId="417"/>
        </pc:sldMkLst>
      </pc:sldChg>
      <pc:sldChg chg="add">
        <pc:chgData name="ODL_User 1639903" userId="beaadaaf-4bcd-40b4-ac42-0636097ee0f4" providerId="ADAL" clId="{CD9C2353-0229-40E4-A9FC-9C41538FA32E}" dt="2025-06-17T15:40:56.956" v="52961"/>
        <pc:sldMkLst>
          <pc:docMk/>
          <pc:sldMk cId="3865749937" sldId="417"/>
        </pc:sldMkLst>
      </pc:sldChg>
      <pc:sldChg chg="add">
        <pc:chgData name="ODL_User 1639903" userId="beaadaaf-4bcd-40b4-ac42-0636097ee0f4" providerId="ADAL" clId="{CD9C2353-0229-40E4-A9FC-9C41538FA32E}" dt="2025-06-17T15:40:57.066" v="52962"/>
        <pc:sldMkLst>
          <pc:docMk/>
          <pc:sldMk cId="29802081" sldId="418"/>
        </pc:sldMkLst>
      </pc:sldChg>
      <pc:sldChg chg="add del">
        <pc:chgData name="ODL_User 1639903" userId="beaadaaf-4bcd-40b4-ac42-0636097ee0f4" providerId="ADAL" clId="{CD9C2353-0229-40E4-A9FC-9C41538FA32E}" dt="2025-06-17T15:40:24.667" v="52905" actId="47"/>
        <pc:sldMkLst>
          <pc:docMk/>
          <pc:sldMk cId="3068106895" sldId="418"/>
        </pc:sldMkLst>
      </pc:sldChg>
      <pc:sldChg chg="add">
        <pc:chgData name="ODL_User 1639903" userId="beaadaaf-4bcd-40b4-ac42-0636097ee0f4" providerId="ADAL" clId="{CD9C2353-0229-40E4-A9FC-9C41538FA32E}" dt="2025-06-17T15:40:57.195" v="52963"/>
        <pc:sldMkLst>
          <pc:docMk/>
          <pc:sldMk cId="1001362638" sldId="419"/>
        </pc:sldMkLst>
      </pc:sldChg>
      <pc:sldChg chg="add del">
        <pc:chgData name="ODL_User 1639903" userId="beaadaaf-4bcd-40b4-ac42-0636097ee0f4" providerId="ADAL" clId="{CD9C2353-0229-40E4-A9FC-9C41538FA32E}" dt="2025-06-17T15:40:24.795" v="52906" actId="47"/>
        <pc:sldMkLst>
          <pc:docMk/>
          <pc:sldMk cId="2756212539" sldId="419"/>
        </pc:sldMkLst>
      </pc:sldChg>
      <pc:sldChg chg="add del">
        <pc:chgData name="ODL_User 1639903" userId="beaadaaf-4bcd-40b4-ac42-0636097ee0f4" providerId="ADAL" clId="{CD9C2353-0229-40E4-A9FC-9C41538FA32E}" dt="2025-06-17T15:40:24.922" v="52907" actId="47"/>
        <pc:sldMkLst>
          <pc:docMk/>
          <pc:sldMk cId="3912749342" sldId="420"/>
        </pc:sldMkLst>
      </pc:sldChg>
      <pc:sldChg chg="add del">
        <pc:chgData name="ODL_User 1639903" userId="beaadaaf-4bcd-40b4-ac42-0636097ee0f4" providerId="ADAL" clId="{CD9C2353-0229-40E4-A9FC-9C41538FA32E}" dt="2025-06-17T15:40:25.051" v="52908" actId="47"/>
        <pc:sldMkLst>
          <pc:docMk/>
          <pc:sldMk cId="3835458394" sldId="421"/>
        </pc:sldMkLst>
      </pc:sldChg>
      <pc:sldChg chg="add del">
        <pc:chgData name="ODL_User 1639903" userId="beaadaaf-4bcd-40b4-ac42-0636097ee0f4" providerId="ADAL" clId="{CD9C2353-0229-40E4-A9FC-9C41538FA32E}" dt="2025-06-17T15:40:25.469" v="52909" actId="47"/>
        <pc:sldMkLst>
          <pc:docMk/>
          <pc:sldMk cId="3061751376" sldId="422"/>
        </pc:sldMkLst>
      </pc:sldChg>
      <pc:sldChg chg="add del">
        <pc:chgData name="ODL_User 1639903" userId="beaadaaf-4bcd-40b4-ac42-0636097ee0f4" providerId="ADAL" clId="{CD9C2353-0229-40E4-A9FC-9C41538FA32E}" dt="2025-06-17T15:40:25.826" v="52910" actId="47"/>
        <pc:sldMkLst>
          <pc:docMk/>
          <pc:sldMk cId="741648391" sldId="423"/>
        </pc:sldMkLst>
      </pc:sldChg>
      <pc:sldChg chg="add del">
        <pc:chgData name="ODL_User 1639903" userId="beaadaaf-4bcd-40b4-ac42-0636097ee0f4" providerId="ADAL" clId="{CD9C2353-0229-40E4-A9FC-9C41538FA32E}" dt="2025-06-17T15:40:15.024" v="52899"/>
        <pc:sldMkLst>
          <pc:docMk/>
          <pc:sldMk cId="1254854658" sldId="424"/>
        </pc:sldMkLst>
      </pc:sldChg>
      <pc:sldChg chg="add del">
        <pc:chgData name="ODL_User 1639903" userId="beaadaaf-4bcd-40b4-ac42-0636097ee0f4" providerId="ADAL" clId="{CD9C2353-0229-40E4-A9FC-9C41538FA32E}" dt="2025-06-17T15:40:14.810" v="52898"/>
        <pc:sldMkLst>
          <pc:docMk/>
          <pc:sldMk cId="752635642" sldId="425"/>
        </pc:sldMkLst>
      </pc:sldChg>
      <pc:sldChg chg="add del">
        <pc:chgData name="ODL_User 1639903" userId="beaadaaf-4bcd-40b4-ac42-0636097ee0f4" providerId="ADAL" clId="{CD9C2353-0229-40E4-A9FC-9C41538FA32E}" dt="2025-06-17T15:40:14.554" v="52897"/>
        <pc:sldMkLst>
          <pc:docMk/>
          <pc:sldMk cId="3578313865" sldId="426"/>
        </pc:sldMkLst>
      </pc:sldChg>
      <pc:sldChg chg="add del">
        <pc:chgData name="ODL_User 1639903" userId="beaadaaf-4bcd-40b4-ac42-0636097ee0f4" providerId="ADAL" clId="{CD9C2353-0229-40E4-A9FC-9C41538FA32E}" dt="2025-06-17T15:40:14.356" v="52896"/>
        <pc:sldMkLst>
          <pc:docMk/>
          <pc:sldMk cId="3503184592" sldId="427"/>
        </pc:sldMkLst>
      </pc:sldChg>
      <pc:sldChg chg="add del">
        <pc:chgData name="ODL_User 1639903" userId="beaadaaf-4bcd-40b4-ac42-0636097ee0f4" providerId="ADAL" clId="{CD9C2353-0229-40E4-A9FC-9C41538FA32E}" dt="2025-06-17T15:40:14.156" v="52895"/>
        <pc:sldMkLst>
          <pc:docMk/>
          <pc:sldMk cId="1816408517" sldId="428"/>
        </pc:sldMkLst>
      </pc:sldChg>
      <pc:sldChg chg="add del">
        <pc:chgData name="ODL_User 1639903" userId="beaadaaf-4bcd-40b4-ac42-0636097ee0f4" providerId="ADAL" clId="{CD9C2353-0229-40E4-A9FC-9C41538FA32E}" dt="2025-06-17T15:40:13.995" v="52894"/>
        <pc:sldMkLst>
          <pc:docMk/>
          <pc:sldMk cId="682487644" sldId="429"/>
        </pc:sldMkLst>
      </pc:sldChg>
      <pc:sldChg chg="add del">
        <pc:chgData name="ODL_User 1639903" userId="beaadaaf-4bcd-40b4-ac42-0636097ee0f4" providerId="ADAL" clId="{CD9C2353-0229-40E4-A9FC-9C41538FA32E}" dt="2025-06-17T15:40:13.817" v="52893"/>
        <pc:sldMkLst>
          <pc:docMk/>
          <pc:sldMk cId="3340854494" sldId="430"/>
        </pc:sldMkLst>
      </pc:sldChg>
      <pc:sldChg chg="add del">
        <pc:chgData name="ODL_User 1639903" userId="beaadaaf-4bcd-40b4-ac42-0636097ee0f4" providerId="ADAL" clId="{CD9C2353-0229-40E4-A9FC-9C41538FA32E}" dt="2025-06-17T15:40:13.677" v="52892"/>
        <pc:sldMkLst>
          <pc:docMk/>
          <pc:sldMk cId="1558195324" sldId="431"/>
        </pc:sldMkLst>
      </pc:sldChg>
      <pc:sldChg chg="add del">
        <pc:chgData name="ODL_User 1639903" userId="beaadaaf-4bcd-40b4-ac42-0636097ee0f4" providerId="ADAL" clId="{CD9C2353-0229-40E4-A9FC-9C41538FA32E}" dt="2025-06-17T15:40:13.497" v="52891"/>
        <pc:sldMkLst>
          <pc:docMk/>
          <pc:sldMk cId="1925162632" sldId="432"/>
        </pc:sldMkLst>
      </pc:sldChg>
      <pc:sldChg chg="add del">
        <pc:chgData name="ODL_User 1639903" userId="beaadaaf-4bcd-40b4-ac42-0636097ee0f4" providerId="ADAL" clId="{CD9C2353-0229-40E4-A9FC-9C41538FA32E}" dt="2025-06-17T15:40:13.336" v="52890"/>
        <pc:sldMkLst>
          <pc:docMk/>
          <pc:sldMk cId="1062928934" sldId="433"/>
        </pc:sldMkLst>
      </pc:sldChg>
      <pc:sldChg chg="add del">
        <pc:chgData name="ODL_User 1639903" userId="beaadaaf-4bcd-40b4-ac42-0636097ee0f4" providerId="ADAL" clId="{CD9C2353-0229-40E4-A9FC-9C41538FA32E}" dt="2025-06-17T15:40:13.129" v="52889"/>
        <pc:sldMkLst>
          <pc:docMk/>
          <pc:sldMk cId="1024270396" sldId="434"/>
        </pc:sldMkLst>
      </pc:sldChg>
      <pc:sldChg chg="add del">
        <pc:chgData name="ODL_User 1639903" userId="beaadaaf-4bcd-40b4-ac42-0636097ee0f4" providerId="ADAL" clId="{CD9C2353-0229-40E4-A9FC-9C41538FA32E}" dt="2025-06-17T15:40:12.954" v="52888"/>
        <pc:sldMkLst>
          <pc:docMk/>
          <pc:sldMk cId="2588381863" sldId="435"/>
        </pc:sldMkLst>
      </pc:sldChg>
      <pc:sldChg chg="add del">
        <pc:chgData name="ODL_User 1639903" userId="beaadaaf-4bcd-40b4-ac42-0636097ee0f4" providerId="ADAL" clId="{CD9C2353-0229-40E4-A9FC-9C41538FA32E}" dt="2025-06-17T15:40:12.744" v="52887"/>
        <pc:sldMkLst>
          <pc:docMk/>
          <pc:sldMk cId="968546007" sldId="436"/>
        </pc:sldMkLst>
      </pc:sldChg>
      <pc:sldChg chg="add del">
        <pc:chgData name="ODL_User 1639903" userId="beaadaaf-4bcd-40b4-ac42-0636097ee0f4" providerId="ADAL" clId="{CD9C2353-0229-40E4-A9FC-9C41538FA32E}" dt="2025-06-17T15:40:12.600" v="52886"/>
        <pc:sldMkLst>
          <pc:docMk/>
          <pc:sldMk cId="2110564504" sldId="437"/>
        </pc:sldMkLst>
      </pc:sldChg>
      <pc:sldChg chg="add del">
        <pc:chgData name="ODL_User 1639903" userId="beaadaaf-4bcd-40b4-ac42-0636097ee0f4" providerId="ADAL" clId="{CD9C2353-0229-40E4-A9FC-9C41538FA32E}" dt="2025-06-17T15:40:12.409" v="52885"/>
        <pc:sldMkLst>
          <pc:docMk/>
          <pc:sldMk cId="3614783189" sldId="438"/>
        </pc:sldMkLst>
      </pc:sldChg>
      <pc:sldChg chg="add del">
        <pc:chgData name="ODL_User 1639903" userId="beaadaaf-4bcd-40b4-ac42-0636097ee0f4" providerId="ADAL" clId="{CD9C2353-0229-40E4-A9FC-9C41538FA32E}" dt="2025-06-17T15:40:12.280" v="52884"/>
        <pc:sldMkLst>
          <pc:docMk/>
          <pc:sldMk cId="2063985695" sldId="439"/>
        </pc:sldMkLst>
      </pc:sldChg>
      <pc:sldChg chg="add del">
        <pc:chgData name="ODL_User 1639903" userId="beaadaaf-4bcd-40b4-ac42-0636097ee0f4" providerId="ADAL" clId="{CD9C2353-0229-40E4-A9FC-9C41538FA32E}" dt="2025-06-17T15:40:12.121" v="52883"/>
        <pc:sldMkLst>
          <pc:docMk/>
          <pc:sldMk cId="3060653808" sldId="440"/>
        </pc:sldMkLst>
      </pc:sldChg>
      <pc:sldChg chg="add del">
        <pc:chgData name="ODL_User 1639903" userId="beaadaaf-4bcd-40b4-ac42-0636097ee0f4" providerId="ADAL" clId="{CD9C2353-0229-40E4-A9FC-9C41538FA32E}" dt="2025-06-17T15:40:12.001" v="52882"/>
        <pc:sldMkLst>
          <pc:docMk/>
          <pc:sldMk cId="1505264889" sldId="441"/>
        </pc:sldMkLst>
      </pc:sldChg>
      <pc:sldChg chg="add del">
        <pc:chgData name="ODL_User 1639903" userId="beaadaaf-4bcd-40b4-ac42-0636097ee0f4" providerId="ADAL" clId="{CD9C2353-0229-40E4-A9FC-9C41538FA32E}" dt="2025-06-17T15:40:11.838" v="52881"/>
        <pc:sldMkLst>
          <pc:docMk/>
          <pc:sldMk cId="1572017979" sldId="442"/>
        </pc:sldMkLst>
      </pc:sldChg>
      <pc:sldChg chg="add del">
        <pc:chgData name="ODL_User 1639903" userId="beaadaaf-4bcd-40b4-ac42-0636097ee0f4" providerId="ADAL" clId="{CD9C2353-0229-40E4-A9FC-9C41538FA32E}" dt="2025-06-17T15:40:11.593" v="52880"/>
        <pc:sldMkLst>
          <pc:docMk/>
          <pc:sldMk cId="1828450702" sldId="443"/>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17655A2-283E-46DD-80DC-F54CE2CFBE8F}" type="datetimeFigureOut">
              <a:rPr lang="fr-FR" smtClean="0"/>
              <a:t>17/06/2025</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0C89AA5-5628-4274-9F60-5B97382583CA}" type="slidenum">
              <a:rPr lang="fr-FR" smtClean="0"/>
              <a:t>‹N°›</a:t>
            </a:fld>
            <a:endParaRPr lang="fr-FR"/>
          </a:p>
        </p:txBody>
      </p:sp>
    </p:spTree>
    <p:extLst>
      <p:ext uri="{BB962C8B-B14F-4D97-AF65-F5344CB8AC3E}">
        <p14:creationId xmlns:p14="http://schemas.microsoft.com/office/powerpoint/2010/main" val="39147102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50C89AA5-5628-4274-9F60-5B97382583CA}" type="slidenum">
              <a:rPr lang="fr-FR" smtClean="0"/>
              <a:t>41</a:t>
            </a:fld>
            <a:endParaRPr lang="fr-FR"/>
          </a:p>
        </p:txBody>
      </p:sp>
    </p:spTree>
    <p:extLst>
      <p:ext uri="{BB962C8B-B14F-4D97-AF65-F5344CB8AC3E}">
        <p14:creationId xmlns:p14="http://schemas.microsoft.com/office/powerpoint/2010/main" val="8231135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AE4980-F261-2CA4-664D-9B22CD4530CF}"/>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D0A6DBDF-284B-F127-228A-2E8D206C9ACD}"/>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B5F36A96-3326-BE7F-569B-1728FE3798C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DFFCF34A-BE62-EB55-FA25-97057C7DFE22}"/>
              </a:ext>
            </a:extLst>
          </p:cNvPr>
          <p:cNvSpPr>
            <a:spLocks noGrp="1"/>
          </p:cNvSpPr>
          <p:nvPr>
            <p:ph type="sldNum" sz="quarter" idx="5"/>
          </p:nvPr>
        </p:nvSpPr>
        <p:spPr/>
        <p:txBody>
          <a:bodyPr/>
          <a:lstStyle/>
          <a:p>
            <a:fld id="{50C89AA5-5628-4274-9F60-5B97382583CA}" type="slidenum">
              <a:rPr lang="fr-FR" smtClean="0"/>
              <a:t>105</a:t>
            </a:fld>
            <a:endParaRPr lang="fr-FR"/>
          </a:p>
        </p:txBody>
      </p:sp>
    </p:spTree>
    <p:extLst>
      <p:ext uri="{BB962C8B-B14F-4D97-AF65-F5344CB8AC3E}">
        <p14:creationId xmlns:p14="http://schemas.microsoft.com/office/powerpoint/2010/main" val="15044173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02872E-B449-22FA-4307-1F54C46306F3}"/>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8FE6466B-3BE7-4AA9-6C5D-1B0803816D91}"/>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A168E59A-A257-9E27-C397-788DF6B762EA}"/>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3FDEF905-BF23-3CDC-811F-1EFF8C6F0C1E}"/>
              </a:ext>
            </a:extLst>
          </p:cNvPr>
          <p:cNvSpPr>
            <a:spLocks noGrp="1"/>
          </p:cNvSpPr>
          <p:nvPr>
            <p:ph type="sldNum" sz="quarter" idx="5"/>
          </p:nvPr>
        </p:nvSpPr>
        <p:spPr/>
        <p:txBody>
          <a:bodyPr/>
          <a:lstStyle/>
          <a:p>
            <a:fld id="{50C89AA5-5628-4274-9F60-5B97382583CA}" type="slidenum">
              <a:rPr lang="fr-FR" smtClean="0"/>
              <a:t>106</a:t>
            </a:fld>
            <a:endParaRPr lang="fr-FR"/>
          </a:p>
        </p:txBody>
      </p:sp>
    </p:spTree>
    <p:extLst>
      <p:ext uri="{BB962C8B-B14F-4D97-AF65-F5344CB8AC3E}">
        <p14:creationId xmlns:p14="http://schemas.microsoft.com/office/powerpoint/2010/main" val="12459488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1A8FEB-719C-C413-0361-D77994DC30BD}"/>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44DB05AC-B703-4A6C-A110-17D8244C8AEB}"/>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E501E548-FFCE-73F5-4C95-221534918E8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5DF44E4C-4169-0960-9331-60D341656A23}"/>
              </a:ext>
            </a:extLst>
          </p:cNvPr>
          <p:cNvSpPr>
            <a:spLocks noGrp="1"/>
          </p:cNvSpPr>
          <p:nvPr>
            <p:ph type="sldNum" sz="quarter" idx="5"/>
          </p:nvPr>
        </p:nvSpPr>
        <p:spPr/>
        <p:txBody>
          <a:bodyPr/>
          <a:lstStyle/>
          <a:p>
            <a:fld id="{50C89AA5-5628-4274-9F60-5B97382583CA}" type="slidenum">
              <a:rPr lang="fr-FR" smtClean="0"/>
              <a:t>107</a:t>
            </a:fld>
            <a:endParaRPr lang="fr-FR"/>
          </a:p>
        </p:txBody>
      </p:sp>
    </p:spTree>
    <p:extLst>
      <p:ext uri="{BB962C8B-B14F-4D97-AF65-F5344CB8AC3E}">
        <p14:creationId xmlns:p14="http://schemas.microsoft.com/office/powerpoint/2010/main" val="42790198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05082E-6BB0-6CAB-2ACB-5BE395D5BAD5}"/>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08521B1A-ED17-A40F-DC0B-FE16FAA2968B}"/>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EBA7BAF3-3B75-6C06-C98A-5D107AF3A26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63999D1A-0C9F-97DD-3A7C-32045B1DE321}"/>
              </a:ext>
            </a:extLst>
          </p:cNvPr>
          <p:cNvSpPr>
            <a:spLocks noGrp="1"/>
          </p:cNvSpPr>
          <p:nvPr>
            <p:ph type="sldNum" sz="quarter" idx="5"/>
          </p:nvPr>
        </p:nvSpPr>
        <p:spPr/>
        <p:txBody>
          <a:bodyPr/>
          <a:lstStyle/>
          <a:p>
            <a:fld id="{50C89AA5-5628-4274-9F60-5B97382583CA}" type="slidenum">
              <a:rPr lang="fr-FR" smtClean="0"/>
              <a:t>108</a:t>
            </a:fld>
            <a:endParaRPr lang="fr-FR"/>
          </a:p>
        </p:txBody>
      </p:sp>
    </p:spTree>
    <p:extLst>
      <p:ext uri="{BB962C8B-B14F-4D97-AF65-F5344CB8AC3E}">
        <p14:creationId xmlns:p14="http://schemas.microsoft.com/office/powerpoint/2010/main" val="11227687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778ACB-5E1B-A580-CC63-5227FEBEA852}"/>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AD749EFE-5703-945D-EF78-08C10307579F}"/>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3C6ED15C-BB3E-4F96-D826-7E0C82B9362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C706CE0B-CD52-0811-616B-4A237A6EA601}"/>
              </a:ext>
            </a:extLst>
          </p:cNvPr>
          <p:cNvSpPr>
            <a:spLocks noGrp="1"/>
          </p:cNvSpPr>
          <p:nvPr>
            <p:ph type="sldNum" sz="quarter" idx="5"/>
          </p:nvPr>
        </p:nvSpPr>
        <p:spPr/>
        <p:txBody>
          <a:bodyPr/>
          <a:lstStyle/>
          <a:p>
            <a:fld id="{50C89AA5-5628-4274-9F60-5B97382583CA}" type="slidenum">
              <a:rPr lang="fr-FR" smtClean="0"/>
              <a:t>109</a:t>
            </a:fld>
            <a:endParaRPr lang="fr-FR"/>
          </a:p>
        </p:txBody>
      </p:sp>
    </p:spTree>
    <p:extLst>
      <p:ext uri="{BB962C8B-B14F-4D97-AF65-F5344CB8AC3E}">
        <p14:creationId xmlns:p14="http://schemas.microsoft.com/office/powerpoint/2010/main" val="6493274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3A887B-0DFC-3582-F455-8A235F560AC9}"/>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F67167AE-E9E8-E4E4-CA60-7CD67981D607}"/>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71A9C7CE-7520-1D4C-59C8-F73C952B02F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45FDAADC-B8DB-5EC8-E052-C77D855A3CCF}"/>
              </a:ext>
            </a:extLst>
          </p:cNvPr>
          <p:cNvSpPr>
            <a:spLocks noGrp="1"/>
          </p:cNvSpPr>
          <p:nvPr>
            <p:ph type="sldNum" sz="quarter" idx="5"/>
          </p:nvPr>
        </p:nvSpPr>
        <p:spPr/>
        <p:txBody>
          <a:bodyPr/>
          <a:lstStyle/>
          <a:p>
            <a:fld id="{50C89AA5-5628-4274-9F60-5B97382583CA}" type="slidenum">
              <a:rPr lang="fr-FR" smtClean="0"/>
              <a:t>110</a:t>
            </a:fld>
            <a:endParaRPr lang="fr-FR"/>
          </a:p>
        </p:txBody>
      </p:sp>
    </p:spTree>
    <p:extLst>
      <p:ext uri="{BB962C8B-B14F-4D97-AF65-F5344CB8AC3E}">
        <p14:creationId xmlns:p14="http://schemas.microsoft.com/office/powerpoint/2010/main" val="25022480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0B3BB-DF8B-46A9-27A6-4B16689DAA5A}"/>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4AD164BE-637E-4107-2819-60F9DA16B30E}"/>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A0EF1845-DF30-C4B3-E0A9-3D53FE5FF9F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51D5E6D9-C12B-8E46-156A-432722096E63}"/>
              </a:ext>
            </a:extLst>
          </p:cNvPr>
          <p:cNvSpPr>
            <a:spLocks noGrp="1"/>
          </p:cNvSpPr>
          <p:nvPr>
            <p:ph type="sldNum" sz="quarter" idx="5"/>
          </p:nvPr>
        </p:nvSpPr>
        <p:spPr/>
        <p:txBody>
          <a:bodyPr/>
          <a:lstStyle/>
          <a:p>
            <a:fld id="{50C89AA5-5628-4274-9F60-5B97382583CA}" type="slidenum">
              <a:rPr lang="fr-FR" smtClean="0"/>
              <a:t>111</a:t>
            </a:fld>
            <a:endParaRPr lang="fr-FR"/>
          </a:p>
        </p:txBody>
      </p:sp>
    </p:spTree>
    <p:extLst>
      <p:ext uri="{BB962C8B-B14F-4D97-AF65-F5344CB8AC3E}">
        <p14:creationId xmlns:p14="http://schemas.microsoft.com/office/powerpoint/2010/main" val="9382625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E8E799-09DF-E550-A60A-E137A9604CAA}"/>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8C04602-5251-E9C2-AD74-E023D30A0301}"/>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892A6200-70C3-0DA4-126B-CBF498D71CB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216F4D50-30CE-74D1-A651-C4B47C0B30EE}"/>
              </a:ext>
            </a:extLst>
          </p:cNvPr>
          <p:cNvSpPr>
            <a:spLocks noGrp="1"/>
          </p:cNvSpPr>
          <p:nvPr>
            <p:ph type="sldNum" sz="quarter" idx="5"/>
          </p:nvPr>
        </p:nvSpPr>
        <p:spPr/>
        <p:txBody>
          <a:bodyPr/>
          <a:lstStyle/>
          <a:p>
            <a:fld id="{50C89AA5-5628-4274-9F60-5B97382583CA}" type="slidenum">
              <a:rPr lang="fr-FR" smtClean="0"/>
              <a:t>112</a:t>
            </a:fld>
            <a:endParaRPr lang="fr-FR"/>
          </a:p>
        </p:txBody>
      </p:sp>
    </p:spTree>
    <p:extLst>
      <p:ext uri="{BB962C8B-B14F-4D97-AF65-F5344CB8AC3E}">
        <p14:creationId xmlns:p14="http://schemas.microsoft.com/office/powerpoint/2010/main" val="15132890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50C89AA5-5628-4274-9F60-5B97382583CA}" type="slidenum">
              <a:rPr lang="fr-FR" smtClean="0"/>
              <a:t>138</a:t>
            </a:fld>
            <a:endParaRPr lang="fr-FR"/>
          </a:p>
        </p:txBody>
      </p:sp>
    </p:spTree>
    <p:extLst>
      <p:ext uri="{BB962C8B-B14F-4D97-AF65-F5344CB8AC3E}">
        <p14:creationId xmlns:p14="http://schemas.microsoft.com/office/powerpoint/2010/main" val="35379078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978580-8A7B-9AC1-31D9-377C115E0295}"/>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B76016E0-D38B-A8AF-7FD6-FB75E277DAF6}"/>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A93E2575-A554-C346-CBF0-27D23D141924}"/>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5EAB721C-066F-64B8-CF54-DA5366667F6E}"/>
              </a:ext>
            </a:extLst>
          </p:cNvPr>
          <p:cNvSpPr>
            <a:spLocks noGrp="1"/>
          </p:cNvSpPr>
          <p:nvPr>
            <p:ph type="sldNum" sz="quarter" idx="5"/>
          </p:nvPr>
        </p:nvSpPr>
        <p:spPr/>
        <p:txBody>
          <a:bodyPr/>
          <a:lstStyle/>
          <a:p>
            <a:fld id="{50C89AA5-5628-4274-9F60-5B97382583CA}" type="slidenum">
              <a:rPr lang="fr-FR" smtClean="0"/>
              <a:t>139</a:t>
            </a:fld>
            <a:endParaRPr lang="fr-FR"/>
          </a:p>
        </p:txBody>
      </p:sp>
    </p:spTree>
    <p:extLst>
      <p:ext uri="{BB962C8B-B14F-4D97-AF65-F5344CB8AC3E}">
        <p14:creationId xmlns:p14="http://schemas.microsoft.com/office/powerpoint/2010/main" val="16921341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50C89AA5-5628-4274-9F60-5B97382583CA}" type="slidenum">
              <a:rPr lang="fr-FR" smtClean="0"/>
              <a:t>63</a:t>
            </a:fld>
            <a:endParaRPr lang="fr-FR"/>
          </a:p>
        </p:txBody>
      </p:sp>
    </p:spTree>
    <p:extLst>
      <p:ext uri="{BB962C8B-B14F-4D97-AF65-F5344CB8AC3E}">
        <p14:creationId xmlns:p14="http://schemas.microsoft.com/office/powerpoint/2010/main" val="22771459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3E8ACD-0269-E38F-0140-3D7ED1705A33}"/>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660A9F63-A2AF-887C-7EAA-08146AE2DF00}"/>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02941150-6B48-684E-B947-2DDA871A9850}"/>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536A73F7-A9DF-0282-A2E7-B3F2F4155628}"/>
              </a:ext>
            </a:extLst>
          </p:cNvPr>
          <p:cNvSpPr>
            <a:spLocks noGrp="1"/>
          </p:cNvSpPr>
          <p:nvPr>
            <p:ph type="sldNum" sz="quarter" idx="5"/>
          </p:nvPr>
        </p:nvSpPr>
        <p:spPr/>
        <p:txBody>
          <a:bodyPr/>
          <a:lstStyle/>
          <a:p>
            <a:fld id="{50C89AA5-5628-4274-9F60-5B97382583CA}" type="slidenum">
              <a:rPr lang="fr-FR" smtClean="0"/>
              <a:t>140</a:t>
            </a:fld>
            <a:endParaRPr lang="fr-FR"/>
          </a:p>
        </p:txBody>
      </p:sp>
    </p:spTree>
    <p:extLst>
      <p:ext uri="{BB962C8B-B14F-4D97-AF65-F5344CB8AC3E}">
        <p14:creationId xmlns:p14="http://schemas.microsoft.com/office/powerpoint/2010/main" val="12727652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D5FA3E-7A38-72A0-57C1-9D6064F6AF0F}"/>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3FFDA52-CF69-2025-2226-099B23D03B6E}"/>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E17E5A14-E032-2F94-E4AC-F44F3AEAF7E7}"/>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AA3FE59B-9B33-5A77-2162-FD56743AA919}"/>
              </a:ext>
            </a:extLst>
          </p:cNvPr>
          <p:cNvSpPr>
            <a:spLocks noGrp="1"/>
          </p:cNvSpPr>
          <p:nvPr>
            <p:ph type="sldNum" sz="quarter" idx="5"/>
          </p:nvPr>
        </p:nvSpPr>
        <p:spPr/>
        <p:txBody>
          <a:bodyPr/>
          <a:lstStyle/>
          <a:p>
            <a:fld id="{50C89AA5-5628-4274-9F60-5B97382583CA}" type="slidenum">
              <a:rPr lang="fr-FR" smtClean="0"/>
              <a:t>149</a:t>
            </a:fld>
            <a:endParaRPr lang="fr-FR"/>
          </a:p>
        </p:txBody>
      </p:sp>
    </p:spTree>
    <p:extLst>
      <p:ext uri="{BB962C8B-B14F-4D97-AF65-F5344CB8AC3E}">
        <p14:creationId xmlns:p14="http://schemas.microsoft.com/office/powerpoint/2010/main" val="4457729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0186EC-9940-A0B7-15A3-FDE17E1B4137}"/>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1EE50F0-F8C0-8E2D-2FE6-3658E5E03879}"/>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AD4F291E-714A-422D-EBB0-560CBF96CD5F}"/>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0F3BDDD4-33C1-8AE5-DCF6-AD4072A20F17}"/>
              </a:ext>
            </a:extLst>
          </p:cNvPr>
          <p:cNvSpPr>
            <a:spLocks noGrp="1"/>
          </p:cNvSpPr>
          <p:nvPr>
            <p:ph type="sldNum" sz="quarter" idx="5"/>
          </p:nvPr>
        </p:nvSpPr>
        <p:spPr/>
        <p:txBody>
          <a:bodyPr/>
          <a:lstStyle/>
          <a:p>
            <a:fld id="{50C89AA5-5628-4274-9F60-5B97382583CA}" type="slidenum">
              <a:rPr lang="fr-FR" smtClean="0"/>
              <a:t>64</a:t>
            </a:fld>
            <a:endParaRPr lang="fr-FR"/>
          </a:p>
        </p:txBody>
      </p:sp>
    </p:spTree>
    <p:extLst>
      <p:ext uri="{BB962C8B-B14F-4D97-AF65-F5344CB8AC3E}">
        <p14:creationId xmlns:p14="http://schemas.microsoft.com/office/powerpoint/2010/main" val="23927905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5B11AE-BA8C-64BC-4140-AF0053AD8277}"/>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7675E30C-A84C-DE4D-A927-4D875CD6DBF8}"/>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725865B9-031A-0BE5-BCF1-EFD0813A4525}"/>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C644F32E-5087-5465-184E-97502989E12E}"/>
              </a:ext>
            </a:extLst>
          </p:cNvPr>
          <p:cNvSpPr>
            <a:spLocks noGrp="1"/>
          </p:cNvSpPr>
          <p:nvPr>
            <p:ph type="sldNum" sz="quarter" idx="5"/>
          </p:nvPr>
        </p:nvSpPr>
        <p:spPr/>
        <p:txBody>
          <a:bodyPr/>
          <a:lstStyle/>
          <a:p>
            <a:fld id="{50C89AA5-5628-4274-9F60-5B97382583CA}" type="slidenum">
              <a:rPr lang="fr-FR" smtClean="0"/>
              <a:t>65</a:t>
            </a:fld>
            <a:endParaRPr lang="fr-FR"/>
          </a:p>
        </p:txBody>
      </p:sp>
    </p:spTree>
    <p:extLst>
      <p:ext uri="{BB962C8B-B14F-4D97-AF65-F5344CB8AC3E}">
        <p14:creationId xmlns:p14="http://schemas.microsoft.com/office/powerpoint/2010/main" val="18558657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p:cNvSpPr>
            <a:spLocks noGrp="1"/>
          </p:cNvSpPr>
          <p:nvPr>
            <p:ph type="sldNum" sz="quarter" idx="5"/>
          </p:nvPr>
        </p:nvSpPr>
        <p:spPr/>
        <p:txBody>
          <a:bodyPr/>
          <a:lstStyle/>
          <a:p>
            <a:fld id="{50C89AA5-5628-4274-9F60-5B97382583CA}" type="slidenum">
              <a:rPr lang="fr-FR" smtClean="0"/>
              <a:t>100</a:t>
            </a:fld>
            <a:endParaRPr lang="fr-FR"/>
          </a:p>
        </p:txBody>
      </p:sp>
    </p:spTree>
    <p:extLst>
      <p:ext uri="{BB962C8B-B14F-4D97-AF65-F5344CB8AC3E}">
        <p14:creationId xmlns:p14="http://schemas.microsoft.com/office/powerpoint/2010/main" val="17775134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B6A9A8-96B2-B175-01BD-D6F72610071C}"/>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A7EE25C6-7566-1C0B-F84F-4A2CD20BCD53}"/>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DE089D59-BC1B-F258-83BD-871A3A78CE6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0546F8FA-8340-E723-0B75-051DE459A373}"/>
              </a:ext>
            </a:extLst>
          </p:cNvPr>
          <p:cNvSpPr>
            <a:spLocks noGrp="1"/>
          </p:cNvSpPr>
          <p:nvPr>
            <p:ph type="sldNum" sz="quarter" idx="5"/>
          </p:nvPr>
        </p:nvSpPr>
        <p:spPr/>
        <p:txBody>
          <a:bodyPr/>
          <a:lstStyle/>
          <a:p>
            <a:fld id="{50C89AA5-5628-4274-9F60-5B97382583CA}" type="slidenum">
              <a:rPr lang="fr-FR" smtClean="0"/>
              <a:t>101</a:t>
            </a:fld>
            <a:endParaRPr lang="fr-FR"/>
          </a:p>
        </p:txBody>
      </p:sp>
    </p:spTree>
    <p:extLst>
      <p:ext uri="{BB962C8B-B14F-4D97-AF65-F5344CB8AC3E}">
        <p14:creationId xmlns:p14="http://schemas.microsoft.com/office/powerpoint/2010/main" val="28798887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F5CBB0-DEC1-7A5F-6EED-03ECBAAD8A5B}"/>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C2CB0DD7-6E56-5379-7714-927371A3F313}"/>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14B81465-14F3-D721-1980-58336A85409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EC35574E-AF10-578A-43E4-9009210FEE12}"/>
              </a:ext>
            </a:extLst>
          </p:cNvPr>
          <p:cNvSpPr>
            <a:spLocks noGrp="1"/>
          </p:cNvSpPr>
          <p:nvPr>
            <p:ph type="sldNum" sz="quarter" idx="5"/>
          </p:nvPr>
        </p:nvSpPr>
        <p:spPr/>
        <p:txBody>
          <a:bodyPr/>
          <a:lstStyle/>
          <a:p>
            <a:fld id="{50C89AA5-5628-4274-9F60-5B97382583CA}" type="slidenum">
              <a:rPr lang="fr-FR" smtClean="0"/>
              <a:t>102</a:t>
            </a:fld>
            <a:endParaRPr lang="fr-FR"/>
          </a:p>
        </p:txBody>
      </p:sp>
    </p:spTree>
    <p:extLst>
      <p:ext uri="{BB962C8B-B14F-4D97-AF65-F5344CB8AC3E}">
        <p14:creationId xmlns:p14="http://schemas.microsoft.com/office/powerpoint/2010/main" val="10299232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95A87-5C73-64F6-63F2-CD086361346E}"/>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02AB03D-B8E5-CF7E-7ADF-DE8C6198ED38}"/>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0EEA047A-A56E-E9C6-9DB1-A86210E032B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3D37A85E-83AC-873D-4A7D-ED20B98BE021}"/>
              </a:ext>
            </a:extLst>
          </p:cNvPr>
          <p:cNvSpPr>
            <a:spLocks noGrp="1"/>
          </p:cNvSpPr>
          <p:nvPr>
            <p:ph type="sldNum" sz="quarter" idx="5"/>
          </p:nvPr>
        </p:nvSpPr>
        <p:spPr/>
        <p:txBody>
          <a:bodyPr/>
          <a:lstStyle/>
          <a:p>
            <a:fld id="{50C89AA5-5628-4274-9F60-5B97382583CA}" type="slidenum">
              <a:rPr lang="fr-FR" smtClean="0"/>
              <a:t>103</a:t>
            </a:fld>
            <a:endParaRPr lang="fr-FR"/>
          </a:p>
        </p:txBody>
      </p:sp>
    </p:spTree>
    <p:extLst>
      <p:ext uri="{BB962C8B-B14F-4D97-AF65-F5344CB8AC3E}">
        <p14:creationId xmlns:p14="http://schemas.microsoft.com/office/powerpoint/2010/main" val="39665857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9FDD77-81CC-428D-452A-27EA13B5F2A4}"/>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E7268E3E-ECF7-10CB-9C51-1694236213E4}"/>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0E4DD39E-D892-2738-3472-38BF1BA48C4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effectLst/>
                <a:latin typeface="+mn-lt"/>
                <a:ea typeface="+mn-ea"/>
                <a:cs typeface="+mn-cs"/>
              </a:rPr>
              <a:t>Les services autours (Gare SNCF, Parking, etc...) </a:t>
            </a:r>
          </a:p>
          <a:p>
            <a:endParaRPr lang="fr-FR" dirty="0"/>
          </a:p>
        </p:txBody>
      </p:sp>
      <p:sp>
        <p:nvSpPr>
          <p:cNvPr id="4" name="Espace réservé du numéro de diapositive 3">
            <a:extLst>
              <a:ext uri="{FF2B5EF4-FFF2-40B4-BE49-F238E27FC236}">
                <a16:creationId xmlns:a16="http://schemas.microsoft.com/office/drawing/2014/main" id="{AAD4E249-C90D-DD2C-1AFE-77E2AC36CD54}"/>
              </a:ext>
            </a:extLst>
          </p:cNvPr>
          <p:cNvSpPr>
            <a:spLocks noGrp="1"/>
          </p:cNvSpPr>
          <p:nvPr>
            <p:ph type="sldNum" sz="quarter" idx="5"/>
          </p:nvPr>
        </p:nvSpPr>
        <p:spPr/>
        <p:txBody>
          <a:bodyPr/>
          <a:lstStyle/>
          <a:p>
            <a:fld id="{50C89AA5-5628-4274-9F60-5B97382583CA}" type="slidenum">
              <a:rPr lang="fr-FR" smtClean="0"/>
              <a:t>104</a:t>
            </a:fld>
            <a:endParaRPr lang="fr-FR"/>
          </a:p>
        </p:txBody>
      </p:sp>
    </p:spTree>
    <p:extLst>
      <p:ext uri="{BB962C8B-B14F-4D97-AF65-F5344CB8AC3E}">
        <p14:creationId xmlns:p14="http://schemas.microsoft.com/office/powerpoint/2010/main" val="32495052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B20E000-0011-1549-CD2D-F30096F81563}"/>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a:extLst>
              <a:ext uri="{FF2B5EF4-FFF2-40B4-BE49-F238E27FC236}">
                <a16:creationId xmlns:a16="http://schemas.microsoft.com/office/drawing/2014/main" id="{83C93618-A566-22B6-B7C2-0780433EAD6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32D5A60D-B1C1-7649-905A-DE55B8B70393}"/>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6D75A537-5CBC-6329-5123-E39C31C73B6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56DACC67-45BE-244F-CB5C-12ABF218522D}"/>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11091273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F6D9411-506C-78A6-0C12-0451B6AD0F18}"/>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id="{A1D786A1-CA3C-0440-9159-2EF21BC079D7}"/>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81C0A70-A333-3DE5-7E70-390CEDC3C1EA}"/>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29F0B60C-8C0C-B868-2B47-41F78BE4AEBA}"/>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98998C96-0EFD-C5D9-1977-40C00982F6B9}"/>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38741970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A1430C0C-A7F7-FE11-03E5-EBF5F1290343}"/>
              </a:ext>
            </a:extLst>
          </p:cNvPr>
          <p:cNvSpPr>
            <a:spLocks noGrp="1"/>
          </p:cNvSpPr>
          <p:nvPr>
            <p:ph type="title" orient="vert"/>
          </p:nvPr>
        </p:nvSpPr>
        <p:spPr>
          <a:xfrm>
            <a:off x="8724900" y="365125"/>
            <a:ext cx="2628900" cy="5811838"/>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id="{4FAB4A2E-1C6B-942A-1E85-2A2B27A31AF9}"/>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627B4F34-363D-2090-0803-F8074476BA3D}"/>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BAC5529F-1756-4539-2D1E-65E2B0A6BE7A}"/>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2ECF84F7-244C-A477-E850-D6B7B9C1A9C5}"/>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36863173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007FF12-69A9-89A3-69B5-E019472DF4D6}"/>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D98EDA50-E9D9-84A5-F324-10B5B67A9913}"/>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21BD6840-5B4E-283C-AC16-54B80D674829}"/>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C93213E4-68B4-5F90-8CC6-5D7DF0DE4EB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2E462224-E43F-3332-37EB-5B8F8E9353BD}"/>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8914670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25388FB-1965-6061-6C7C-7D7068548B64}"/>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p>
        </p:txBody>
      </p:sp>
      <p:sp>
        <p:nvSpPr>
          <p:cNvPr id="3" name="Espace réservé du texte 2">
            <a:extLst>
              <a:ext uri="{FF2B5EF4-FFF2-40B4-BE49-F238E27FC236}">
                <a16:creationId xmlns:a16="http://schemas.microsoft.com/office/drawing/2014/main" id="{4EF5E1BF-ED0E-04B9-2CBE-C0F38BE09C19}"/>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0B4AF01E-FCF7-C104-1091-D135C2FB0CE9}"/>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22105C17-DE3D-751A-772A-A4BF7C9D6BA5}"/>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E71278EE-086A-BF43-268B-91BDFBB1B200}"/>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3207939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979C43D-1606-D067-9F56-4C8A6565D278}"/>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A0EBB152-0839-C2E1-7E71-F28C80373538}"/>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292147F2-5C15-9342-9C73-977584EB6AE2}"/>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DAAEA898-28C2-FC38-797F-756EDA3216EC}"/>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6" name="Espace réservé du pied de page 5">
            <a:extLst>
              <a:ext uri="{FF2B5EF4-FFF2-40B4-BE49-F238E27FC236}">
                <a16:creationId xmlns:a16="http://schemas.microsoft.com/office/drawing/2014/main" id="{EF4D4893-069D-E20A-1E8F-7D74DDE288BF}"/>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C63310E5-FB8E-A85F-0027-DEBC9D6D8D59}"/>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656600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2281CCE-0021-6280-D042-CEE2AC820CB6}"/>
              </a:ext>
            </a:extLst>
          </p:cNvPr>
          <p:cNvSpPr>
            <a:spLocks noGrp="1"/>
          </p:cNvSpPr>
          <p:nvPr>
            <p:ph type="title"/>
          </p:nvPr>
        </p:nvSpPr>
        <p:spPr>
          <a:xfrm>
            <a:off x="839788" y="365125"/>
            <a:ext cx="10515600" cy="1325563"/>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075D4097-1137-6C7C-F038-6A09E4C5B51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75529DA9-9AC6-EAF1-AF64-63CF6A1A37A4}"/>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C33D82A3-C1A4-2509-3BCE-73E49E0BB8C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2B65AEDD-E9CB-8EE4-95D4-F25AFFB830B2}"/>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FE48F9D1-4980-EF30-ABCA-3621374B2AF0}"/>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8" name="Espace réservé du pied de page 7">
            <a:extLst>
              <a:ext uri="{FF2B5EF4-FFF2-40B4-BE49-F238E27FC236}">
                <a16:creationId xmlns:a16="http://schemas.microsoft.com/office/drawing/2014/main" id="{61BCC2B0-6EC5-82B5-A507-161A9518B9AA}"/>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id="{44C6983B-3CCF-BC39-DECF-16488CF95252}"/>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3500498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D61A12D-31FD-2AC5-ED66-9135D7DD0657}"/>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4C8F1757-CA68-411C-7150-0561D6D5870D}"/>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4" name="Espace réservé du pied de page 3">
            <a:extLst>
              <a:ext uri="{FF2B5EF4-FFF2-40B4-BE49-F238E27FC236}">
                <a16:creationId xmlns:a16="http://schemas.microsoft.com/office/drawing/2014/main" id="{29ED86CC-0CDC-2A22-D2DB-761E2E35DE3D}"/>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70D68B0B-6404-525B-3218-0A7687BC1E4E}"/>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34340962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06D267BD-ECA9-93CE-FC92-14B8A2417AC4}"/>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3" name="Espace réservé du pied de page 2">
            <a:extLst>
              <a:ext uri="{FF2B5EF4-FFF2-40B4-BE49-F238E27FC236}">
                <a16:creationId xmlns:a16="http://schemas.microsoft.com/office/drawing/2014/main" id="{C51E2901-04E4-E750-517A-D5CD29104D52}"/>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0D3737A3-173E-8932-C728-3960E5B44840}"/>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930826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BD3DD5E-4F50-0DA6-6898-2464A3882B8F}"/>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du contenu 2">
            <a:extLst>
              <a:ext uri="{FF2B5EF4-FFF2-40B4-BE49-F238E27FC236}">
                <a16:creationId xmlns:a16="http://schemas.microsoft.com/office/drawing/2014/main" id="{D1CE7C82-F219-8E38-3255-15BF5181B24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id="{C98C978A-5AE7-88C3-9934-C405A4D04B7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4FA76A5A-2443-81E8-83E7-CDB2FF6B99A5}"/>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6" name="Espace réservé du pied de page 5">
            <a:extLst>
              <a:ext uri="{FF2B5EF4-FFF2-40B4-BE49-F238E27FC236}">
                <a16:creationId xmlns:a16="http://schemas.microsoft.com/office/drawing/2014/main" id="{D577528B-33D4-4D38-5854-20E52D8E48F0}"/>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F5FB5EA6-C5F2-243C-D544-04B4DBE2054A}"/>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2165378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F6F25EB-105C-0352-6F04-4FD790333A35}"/>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pour une image  2">
            <a:extLst>
              <a:ext uri="{FF2B5EF4-FFF2-40B4-BE49-F238E27FC236}">
                <a16:creationId xmlns:a16="http://schemas.microsoft.com/office/drawing/2014/main" id="{25720178-B889-5776-01BA-0984D88E5B4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a:extLst>
              <a:ext uri="{FF2B5EF4-FFF2-40B4-BE49-F238E27FC236}">
                <a16:creationId xmlns:a16="http://schemas.microsoft.com/office/drawing/2014/main" id="{7C272DF5-84D4-30C3-F91C-F4DEF378189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38152B29-A569-274A-463D-8AAB54ECCEA9}"/>
              </a:ext>
            </a:extLst>
          </p:cNvPr>
          <p:cNvSpPr>
            <a:spLocks noGrp="1"/>
          </p:cNvSpPr>
          <p:nvPr>
            <p:ph type="dt" sz="half" idx="10"/>
          </p:nvPr>
        </p:nvSpPr>
        <p:spPr/>
        <p:txBody>
          <a:bodyPr/>
          <a:lstStyle/>
          <a:p>
            <a:fld id="{A7FC9AF0-5475-4B55-86D9-4E9D5B72BE63}" type="datetimeFigureOut">
              <a:rPr lang="fr-FR" smtClean="0"/>
              <a:t>17/06/2025</a:t>
            </a:fld>
            <a:endParaRPr lang="fr-FR"/>
          </a:p>
        </p:txBody>
      </p:sp>
      <p:sp>
        <p:nvSpPr>
          <p:cNvPr id="6" name="Espace réservé du pied de page 5">
            <a:extLst>
              <a:ext uri="{FF2B5EF4-FFF2-40B4-BE49-F238E27FC236}">
                <a16:creationId xmlns:a16="http://schemas.microsoft.com/office/drawing/2014/main" id="{F8F5765D-BB0D-2DF5-01A3-002814FC4557}"/>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EB9F197A-656A-8286-03BC-4BB67FAD0CD6}"/>
              </a:ext>
            </a:extLst>
          </p:cNvPr>
          <p:cNvSpPr>
            <a:spLocks noGrp="1"/>
          </p:cNvSpPr>
          <p:nvPr>
            <p:ph type="sldNum" sz="quarter" idx="12"/>
          </p:nvPr>
        </p:nvSpPr>
        <p:spPr/>
        <p:txBody>
          <a:bodyPr/>
          <a:lstStyle/>
          <a:p>
            <a:fld id="{1548F583-1187-48FD-8F66-D9B2CD025A4F}" type="slidenum">
              <a:rPr lang="fr-FR" smtClean="0"/>
              <a:t>‹N°›</a:t>
            </a:fld>
            <a:endParaRPr lang="fr-FR"/>
          </a:p>
        </p:txBody>
      </p:sp>
    </p:spTree>
    <p:extLst>
      <p:ext uri="{BB962C8B-B14F-4D97-AF65-F5344CB8AC3E}">
        <p14:creationId xmlns:p14="http://schemas.microsoft.com/office/powerpoint/2010/main" val="1858538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8A6D0C61-3907-5819-02CA-595C4FCCA6F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29E890DF-E520-AF9C-CA04-6DE53C924AD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927CEC6-F9AE-7656-5575-0B63623EB99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A7FC9AF0-5475-4B55-86D9-4E9D5B72BE63}" type="datetimeFigureOut">
              <a:rPr lang="fr-FR" smtClean="0"/>
              <a:t>17/06/2025</a:t>
            </a:fld>
            <a:endParaRPr lang="fr-FR"/>
          </a:p>
        </p:txBody>
      </p:sp>
      <p:sp>
        <p:nvSpPr>
          <p:cNvPr id="5" name="Espace réservé du pied de page 4">
            <a:extLst>
              <a:ext uri="{FF2B5EF4-FFF2-40B4-BE49-F238E27FC236}">
                <a16:creationId xmlns:a16="http://schemas.microsoft.com/office/drawing/2014/main" id="{0163379E-A95B-93DB-AEDF-6FF9E3AFF5C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84C912C0-CC4B-D0C5-58B0-EFACD136635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1548F583-1187-48FD-8F66-D9B2CD025A4F}" type="slidenum">
              <a:rPr lang="fr-FR" smtClean="0"/>
              <a:t>‹N°›</a:t>
            </a:fld>
            <a:endParaRPr lang="fr-FR"/>
          </a:p>
        </p:txBody>
      </p:sp>
    </p:spTree>
    <p:extLst>
      <p:ext uri="{BB962C8B-B14F-4D97-AF65-F5344CB8AC3E}">
        <p14:creationId xmlns:p14="http://schemas.microsoft.com/office/powerpoint/2010/main" val="383685858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sv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31.svg"/><Relationship Id="rId18" Type="http://schemas.openxmlformats.org/officeDocument/2006/relationships/image" Target="../media/image3.png"/><Relationship Id="rId3" Type="http://schemas.openxmlformats.org/officeDocument/2006/relationships/image" Target="../media/image23.svg"/><Relationship Id="rId21" Type="http://schemas.openxmlformats.org/officeDocument/2006/relationships/image" Target="../media/image6.svg"/><Relationship Id="rId7" Type="http://schemas.openxmlformats.org/officeDocument/2006/relationships/image" Target="../media/image27.svg"/><Relationship Id="rId12" Type="http://schemas.openxmlformats.org/officeDocument/2006/relationships/image" Target="../media/image30.png"/><Relationship Id="rId17" Type="http://schemas.openxmlformats.org/officeDocument/2006/relationships/image" Target="../media/image2.svg"/><Relationship Id="rId2" Type="http://schemas.openxmlformats.org/officeDocument/2006/relationships/image" Target="../media/image22.png"/><Relationship Id="rId16" Type="http://schemas.openxmlformats.org/officeDocument/2006/relationships/image" Target="../media/image1.png"/><Relationship Id="rId20"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26.png"/><Relationship Id="rId11" Type="http://schemas.openxmlformats.org/officeDocument/2006/relationships/image" Target="../media/image29.svg"/><Relationship Id="rId5" Type="http://schemas.openxmlformats.org/officeDocument/2006/relationships/image" Target="../media/image25.svg"/><Relationship Id="rId15" Type="http://schemas.openxmlformats.org/officeDocument/2006/relationships/image" Target="../media/image33.svg"/><Relationship Id="rId10" Type="http://schemas.openxmlformats.org/officeDocument/2006/relationships/image" Target="../media/image28.png"/><Relationship Id="rId19" Type="http://schemas.openxmlformats.org/officeDocument/2006/relationships/image" Target="../media/image4.svg"/><Relationship Id="rId4" Type="http://schemas.openxmlformats.org/officeDocument/2006/relationships/image" Target="../media/image24.png"/><Relationship Id="rId9" Type="http://schemas.openxmlformats.org/officeDocument/2006/relationships/image" Target="../media/image15.svg"/><Relationship Id="rId14" Type="http://schemas.openxmlformats.org/officeDocument/2006/relationships/image" Target="../media/image32.png"/></Relationships>
</file>

<file path=ppt/slides/_rels/slide10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svg"/><Relationship Id="rId18" Type="http://schemas.openxmlformats.org/officeDocument/2006/relationships/image" Target="../media/image161.png"/><Relationship Id="rId3" Type="http://schemas.openxmlformats.org/officeDocument/2006/relationships/image" Target="../media/image160.png"/><Relationship Id="rId21" Type="http://schemas.openxmlformats.org/officeDocument/2006/relationships/image" Target="../media/image157.svg"/><Relationship Id="rId7" Type="http://schemas.openxmlformats.org/officeDocument/2006/relationships/image" Target="../media/image11.svg"/><Relationship Id="rId12" Type="http://schemas.openxmlformats.org/officeDocument/2006/relationships/image" Target="../media/image16.png"/><Relationship Id="rId17" Type="http://schemas.openxmlformats.org/officeDocument/2006/relationships/image" Target="../media/image21.svg"/><Relationship Id="rId2" Type="http://schemas.openxmlformats.org/officeDocument/2006/relationships/notesSlide" Target="../notesSlides/notesSlide5.xml"/><Relationship Id="rId16" Type="http://schemas.openxmlformats.org/officeDocument/2006/relationships/image" Target="../media/image20.png"/><Relationship Id="rId20" Type="http://schemas.openxmlformats.org/officeDocument/2006/relationships/image" Target="../media/image15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5" Type="http://schemas.openxmlformats.org/officeDocument/2006/relationships/image" Target="../media/image19.svg"/><Relationship Id="rId23" Type="http://schemas.openxmlformats.org/officeDocument/2006/relationships/image" Target="../media/image159.svg"/><Relationship Id="rId10" Type="http://schemas.openxmlformats.org/officeDocument/2006/relationships/image" Target="../media/image14.png"/><Relationship Id="rId19" Type="http://schemas.microsoft.com/office/2007/relationships/hdphoto" Target="../media/hdphoto2.wdp"/><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18.png"/><Relationship Id="rId22" Type="http://schemas.openxmlformats.org/officeDocument/2006/relationships/image" Target="../media/image158.png"/></Relationships>
</file>

<file path=ppt/slides/_rels/slide101.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2.wdp"/><Relationship Id="rId26" Type="http://schemas.openxmlformats.org/officeDocument/2006/relationships/image" Target="../media/image35.svg"/><Relationship Id="rId21" Type="http://schemas.openxmlformats.org/officeDocument/2006/relationships/image" Target="../media/image158.png"/><Relationship Id="rId34" Type="http://schemas.openxmlformats.org/officeDocument/2006/relationships/image" Target="../media/image4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61.png"/><Relationship Id="rId25" Type="http://schemas.openxmlformats.org/officeDocument/2006/relationships/image" Target="../media/image34.png"/><Relationship Id="rId33" Type="http://schemas.openxmlformats.org/officeDocument/2006/relationships/image" Target="../media/image42.png"/><Relationship Id="rId38" Type="http://schemas.openxmlformats.org/officeDocument/2006/relationships/image" Target="../media/image47.svg"/><Relationship Id="rId2" Type="http://schemas.openxmlformats.org/officeDocument/2006/relationships/notesSlide" Target="../notesSlides/notesSlide6.xml"/><Relationship Id="rId16" Type="http://schemas.openxmlformats.org/officeDocument/2006/relationships/image" Target="../media/image21.svg"/><Relationship Id="rId20" Type="http://schemas.openxmlformats.org/officeDocument/2006/relationships/image" Target="../media/image157.svg"/><Relationship Id="rId29"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microsoft.com/office/2007/relationships/hdphoto" Target="../media/hdphoto1.wdp"/><Relationship Id="rId32" Type="http://schemas.openxmlformats.org/officeDocument/2006/relationships/image" Target="../media/image41.svg"/><Relationship Id="rId37" Type="http://schemas.openxmlformats.org/officeDocument/2006/relationships/image" Target="../media/image46.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137.png"/><Relationship Id="rId28" Type="http://schemas.openxmlformats.org/officeDocument/2006/relationships/image" Target="../media/image37.svg"/><Relationship Id="rId36" Type="http://schemas.openxmlformats.org/officeDocument/2006/relationships/image" Target="../media/image138.svg"/><Relationship Id="rId10" Type="http://schemas.openxmlformats.org/officeDocument/2006/relationships/image" Target="../media/image15.svg"/><Relationship Id="rId19" Type="http://schemas.openxmlformats.org/officeDocument/2006/relationships/image" Target="../media/image156.png"/><Relationship Id="rId31" Type="http://schemas.openxmlformats.org/officeDocument/2006/relationships/image" Target="../media/image40.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59.svg"/><Relationship Id="rId27" Type="http://schemas.openxmlformats.org/officeDocument/2006/relationships/image" Target="../media/image36.png"/><Relationship Id="rId30" Type="http://schemas.openxmlformats.org/officeDocument/2006/relationships/image" Target="../media/image39.svg"/><Relationship Id="rId35" Type="http://schemas.openxmlformats.org/officeDocument/2006/relationships/image" Target="../media/image44.png"/><Relationship Id="rId8" Type="http://schemas.openxmlformats.org/officeDocument/2006/relationships/image" Target="../media/image13.svg"/><Relationship Id="rId3" Type="http://schemas.openxmlformats.org/officeDocument/2006/relationships/image" Target="../media/image8.png"/></Relationships>
</file>

<file path=ppt/slides/_rels/slide102.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3" Type="http://schemas.openxmlformats.org/officeDocument/2006/relationships/image" Target="../media/image8.png"/><Relationship Id="rId21" Type="http://schemas.openxmlformats.org/officeDocument/2006/relationships/image" Target="../media/image36.png"/><Relationship Id="rId34" Type="http://schemas.openxmlformats.org/officeDocument/2006/relationships/image" Target="../media/image16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2.png"/><Relationship Id="rId2" Type="http://schemas.openxmlformats.org/officeDocument/2006/relationships/notesSlide" Target="../notesSlides/notesSlide7.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8" Type="http://schemas.openxmlformats.org/officeDocument/2006/relationships/image" Target="../media/image13.svg"/></Relationships>
</file>

<file path=ppt/slides/_rels/slide103.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3" Type="http://schemas.openxmlformats.org/officeDocument/2006/relationships/image" Target="../media/image8.png"/><Relationship Id="rId21" Type="http://schemas.openxmlformats.org/officeDocument/2006/relationships/image" Target="../media/image36.png"/><Relationship Id="rId34" Type="http://schemas.openxmlformats.org/officeDocument/2006/relationships/image" Target="../media/image16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2.png"/><Relationship Id="rId2" Type="http://schemas.openxmlformats.org/officeDocument/2006/relationships/notesSlide" Target="../notesSlides/notesSlide8.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36" Type="http://schemas.openxmlformats.org/officeDocument/2006/relationships/image" Target="../media/image165.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35" Type="http://schemas.openxmlformats.org/officeDocument/2006/relationships/image" Target="../media/image164.png"/><Relationship Id="rId8" Type="http://schemas.openxmlformats.org/officeDocument/2006/relationships/image" Target="../media/image13.svg"/></Relationships>
</file>

<file path=ppt/slides/_rels/slide104.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21" Type="http://schemas.openxmlformats.org/officeDocument/2006/relationships/image" Target="../media/image36.png"/><Relationship Id="rId34" Type="http://schemas.openxmlformats.org/officeDocument/2006/relationships/image" Target="../media/image16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2.png"/><Relationship Id="rId38" Type="http://schemas.openxmlformats.org/officeDocument/2006/relationships/image" Target="../media/image167.svg"/><Relationship Id="rId2" Type="http://schemas.openxmlformats.org/officeDocument/2006/relationships/notesSlide" Target="../notesSlides/notesSlide9.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37" Type="http://schemas.openxmlformats.org/officeDocument/2006/relationships/image" Target="../media/image166.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36" Type="http://schemas.openxmlformats.org/officeDocument/2006/relationships/image" Target="../media/image165.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35" Type="http://schemas.openxmlformats.org/officeDocument/2006/relationships/image" Target="../media/image164.png"/><Relationship Id="rId8" Type="http://schemas.openxmlformats.org/officeDocument/2006/relationships/image" Target="../media/image13.svg"/><Relationship Id="rId3" Type="http://schemas.openxmlformats.org/officeDocument/2006/relationships/image" Target="../media/image8.png"/></Relationships>
</file>

<file path=ppt/slides/_rels/slide105.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21" Type="http://schemas.openxmlformats.org/officeDocument/2006/relationships/image" Target="../media/image36.png"/><Relationship Id="rId34" Type="http://schemas.openxmlformats.org/officeDocument/2006/relationships/image" Target="../media/image16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2.png"/><Relationship Id="rId38" Type="http://schemas.openxmlformats.org/officeDocument/2006/relationships/image" Target="../media/image167.svg"/><Relationship Id="rId2" Type="http://schemas.openxmlformats.org/officeDocument/2006/relationships/notesSlide" Target="../notesSlides/notesSlide10.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37" Type="http://schemas.openxmlformats.org/officeDocument/2006/relationships/image" Target="../media/image166.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36" Type="http://schemas.openxmlformats.org/officeDocument/2006/relationships/image" Target="../media/image165.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35" Type="http://schemas.openxmlformats.org/officeDocument/2006/relationships/image" Target="../media/image164.png"/><Relationship Id="rId8" Type="http://schemas.openxmlformats.org/officeDocument/2006/relationships/image" Target="../media/image13.svg"/><Relationship Id="rId3" Type="http://schemas.openxmlformats.org/officeDocument/2006/relationships/image" Target="../media/image8.png"/></Relationships>
</file>

<file path=ppt/slides/_rels/slide106.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3" Type="http://schemas.openxmlformats.org/officeDocument/2006/relationships/image" Target="../media/image8.png"/><Relationship Id="rId21" Type="http://schemas.openxmlformats.org/officeDocument/2006/relationships/image" Target="../media/image36.png"/><Relationship Id="rId34" Type="http://schemas.openxmlformats.org/officeDocument/2006/relationships/image" Target="../media/image167.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6.png"/><Relationship Id="rId2" Type="http://schemas.openxmlformats.org/officeDocument/2006/relationships/notesSlide" Target="../notesSlides/notesSlide11.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35" Type="http://schemas.openxmlformats.org/officeDocument/2006/relationships/image" Target="../media/image168.png"/><Relationship Id="rId8" Type="http://schemas.openxmlformats.org/officeDocument/2006/relationships/image" Target="../media/image13.svg"/></Relationships>
</file>

<file path=ppt/slides/_rels/slide107.xml.rels><?xml version="1.0" encoding="UTF-8" standalone="yes"?>
<Relationships xmlns="http://schemas.openxmlformats.org/package/2006/relationships"><Relationship Id="rId8" Type="http://schemas.openxmlformats.org/officeDocument/2006/relationships/image" Target="../media/image39.svg"/><Relationship Id="rId13" Type="http://schemas.openxmlformats.org/officeDocument/2006/relationships/image" Target="../media/image169.png"/><Relationship Id="rId18" Type="http://schemas.microsoft.com/office/2007/relationships/hdphoto" Target="../media/hdphoto1.wdp"/><Relationship Id="rId3" Type="http://schemas.openxmlformats.org/officeDocument/2006/relationships/image" Target="../media/image34.png"/><Relationship Id="rId21" Type="http://schemas.openxmlformats.org/officeDocument/2006/relationships/image" Target="../media/image166.png"/><Relationship Id="rId7" Type="http://schemas.openxmlformats.org/officeDocument/2006/relationships/image" Target="../media/image38.png"/><Relationship Id="rId12" Type="http://schemas.openxmlformats.org/officeDocument/2006/relationships/image" Target="../media/image43.svg"/><Relationship Id="rId17" Type="http://schemas.openxmlformats.org/officeDocument/2006/relationships/image" Target="../media/image137.png"/><Relationship Id="rId2" Type="http://schemas.openxmlformats.org/officeDocument/2006/relationships/notesSlide" Target="../notesSlides/notesSlide12.xml"/><Relationship Id="rId16" Type="http://schemas.openxmlformats.org/officeDocument/2006/relationships/image" Target="../media/image47.svg"/><Relationship Id="rId20"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5" Type="http://schemas.openxmlformats.org/officeDocument/2006/relationships/image" Target="../media/image46.png"/><Relationship Id="rId23" Type="http://schemas.openxmlformats.org/officeDocument/2006/relationships/image" Target="../media/image168.png"/><Relationship Id="rId10" Type="http://schemas.openxmlformats.org/officeDocument/2006/relationships/image" Target="../media/image41.svg"/><Relationship Id="rId19" Type="http://schemas.openxmlformats.org/officeDocument/2006/relationships/image" Target="../media/image44.png"/><Relationship Id="rId4" Type="http://schemas.openxmlformats.org/officeDocument/2006/relationships/image" Target="../media/image35.svg"/><Relationship Id="rId9" Type="http://schemas.openxmlformats.org/officeDocument/2006/relationships/image" Target="../media/image40.png"/><Relationship Id="rId14" Type="http://schemas.openxmlformats.org/officeDocument/2006/relationships/image" Target="../media/image170.svg"/><Relationship Id="rId22" Type="http://schemas.openxmlformats.org/officeDocument/2006/relationships/image" Target="../media/image167.svg"/></Relationships>
</file>

<file path=ppt/slides/_rels/slide108.xml.rels><?xml version="1.0" encoding="UTF-8" standalone="yes"?>
<Relationships xmlns="http://schemas.openxmlformats.org/package/2006/relationships"><Relationship Id="rId13" Type="http://schemas.openxmlformats.org/officeDocument/2006/relationships/image" Target="../media/image18.png"/><Relationship Id="rId18" Type="http://schemas.microsoft.com/office/2007/relationships/hdphoto" Target="../media/hdphoto1.wdp"/><Relationship Id="rId26" Type="http://schemas.openxmlformats.org/officeDocument/2006/relationships/image" Target="../media/image41.svg"/><Relationship Id="rId3" Type="http://schemas.openxmlformats.org/officeDocument/2006/relationships/image" Target="../media/image8.png"/><Relationship Id="rId21" Type="http://schemas.openxmlformats.org/officeDocument/2006/relationships/image" Target="../media/image36.png"/><Relationship Id="rId34" Type="http://schemas.openxmlformats.org/officeDocument/2006/relationships/image" Target="../media/image167.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37.png"/><Relationship Id="rId25" Type="http://schemas.openxmlformats.org/officeDocument/2006/relationships/image" Target="../media/image40.png"/><Relationship Id="rId33" Type="http://schemas.openxmlformats.org/officeDocument/2006/relationships/image" Target="../media/image166.png"/><Relationship Id="rId2" Type="http://schemas.openxmlformats.org/officeDocument/2006/relationships/notesSlide" Target="../notesSlides/notesSlide13.xml"/><Relationship Id="rId16" Type="http://schemas.openxmlformats.org/officeDocument/2006/relationships/image" Target="../media/image21.svg"/><Relationship Id="rId20" Type="http://schemas.openxmlformats.org/officeDocument/2006/relationships/image" Target="../media/image35.svg"/><Relationship Id="rId29"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39.svg"/><Relationship Id="rId32" Type="http://schemas.openxmlformats.org/officeDocument/2006/relationships/image" Target="../media/image47.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38.png"/><Relationship Id="rId28" Type="http://schemas.openxmlformats.org/officeDocument/2006/relationships/image" Target="../media/image43.svg"/><Relationship Id="rId10" Type="http://schemas.openxmlformats.org/officeDocument/2006/relationships/image" Target="../media/image15.sv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38.svg"/><Relationship Id="rId35" Type="http://schemas.openxmlformats.org/officeDocument/2006/relationships/image" Target="../media/image168.png"/><Relationship Id="rId8" Type="http://schemas.openxmlformats.org/officeDocument/2006/relationships/image" Target="../media/image13.svg"/></Relationships>
</file>

<file path=ppt/slides/_rels/slide109.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71.jpeg"/><Relationship Id="rId2" Type="http://schemas.openxmlformats.org/officeDocument/2006/relationships/notesSlide" Target="../notesSlides/notesSlide14.xml"/><Relationship Id="rId16" Type="http://schemas.openxmlformats.org/officeDocument/2006/relationships/image" Target="../media/image21.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s>
</file>

<file path=ppt/slides/_rels/slide1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110.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8.png"/><Relationship Id="rId18" Type="http://schemas.openxmlformats.org/officeDocument/2006/relationships/image" Target="../media/image43.svg"/><Relationship Id="rId3" Type="http://schemas.openxmlformats.org/officeDocument/2006/relationships/image" Target="../media/image171.jpeg"/><Relationship Id="rId21" Type="http://schemas.openxmlformats.org/officeDocument/2006/relationships/image" Target="../media/image46.png"/><Relationship Id="rId7" Type="http://schemas.openxmlformats.org/officeDocument/2006/relationships/image" Target="../media/image175.png"/><Relationship Id="rId12" Type="http://schemas.openxmlformats.org/officeDocument/2006/relationships/image" Target="../media/image37.svg"/><Relationship Id="rId17" Type="http://schemas.openxmlformats.org/officeDocument/2006/relationships/image" Target="../media/image42.png"/><Relationship Id="rId2" Type="http://schemas.openxmlformats.org/officeDocument/2006/relationships/notesSlide" Target="../notesSlides/notesSlide15.xml"/><Relationship Id="rId16" Type="http://schemas.openxmlformats.org/officeDocument/2006/relationships/image" Target="../media/image41.svg"/><Relationship Id="rId20" Type="http://schemas.openxmlformats.org/officeDocument/2006/relationships/image" Target="../media/image170.svg"/><Relationship Id="rId1" Type="http://schemas.openxmlformats.org/officeDocument/2006/relationships/slideLayout" Target="../slideLayouts/slideLayout7.xml"/><Relationship Id="rId6" Type="http://schemas.openxmlformats.org/officeDocument/2006/relationships/image" Target="../media/image174.jpeg"/><Relationship Id="rId11" Type="http://schemas.openxmlformats.org/officeDocument/2006/relationships/image" Target="../media/image36.png"/><Relationship Id="rId5" Type="http://schemas.openxmlformats.org/officeDocument/2006/relationships/image" Target="../media/image173.jpeg"/><Relationship Id="rId15" Type="http://schemas.openxmlformats.org/officeDocument/2006/relationships/image" Target="../media/image40.png"/><Relationship Id="rId10" Type="http://schemas.openxmlformats.org/officeDocument/2006/relationships/image" Target="../media/image35.svg"/><Relationship Id="rId19" Type="http://schemas.openxmlformats.org/officeDocument/2006/relationships/image" Target="../media/image169.png"/><Relationship Id="rId4" Type="http://schemas.openxmlformats.org/officeDocument/2006/relationships/image" Target="../media/image172.png"/><Relationship Id="rId9" Type="http://schemas.openxmlformats.org/officeDocument/2006/relationships/image" Target="../media/image34.png"/><Relationship Id="rId14" Type="http://schemas.openxmlformats.org/officeDocument/2006/relationships/image" Target="../media/image39.svg"/><Relationship Id="rId22" Type="http://schemas.openxmlformats.org/officeDocument/2006/relationships/image" Target="../media/image47.svg"/></Relationships>
</file>

<file path=ppt/slides/_rels/slide111.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8.png"/><Relationship Id="rId18" Type="http://schemas.openxmlformats.org/officeDocument/2006/relationships/image" Target="../media/image43.svg"/><Relationship Id="rId3" Type="http://schemas.openxmlformats.org/officeDocument/2006/relationships/image" Target="../media/image171.jpeg"/><Relationship Id="rId21" Type="http://schemas.openxmlformats.org/officeDocument/2006/relationships/image" Target="../media/image46.png"/><Relationship Id="rId7" Type="http://schemas.openxmlformats.org/officeDocument/2006/relationships/image" Target="../media/image175.png"/><Relationship Id="rId12" Type="http://schemas.openxmlformats.org/officeDocument/2006/relationships/image" Target="../media/image37.svg"/><Relationship Id="rId17" Type="http://schemas.openxmlformats.org/officeDocument/2006/relationships/image" Target="../media/image42.png"/><Relationship Id="rId2" Type="http://schemas.openxmlformats.org/officeDocument/2006/relationships/notesSlide" Target="../notesSlides/notesSlide16.xml"/><Relationship Id="rId16" Type="http://schemas.openxmlformats.org/officeDocument/2006/relationships/image" Target="../media/image41.svg"/><Relationship Id="rId20" Type="http://schemas.openxmlformats.org/officeDocument/2006/relationships/image" Target="../media/image170.svg"/><Relationship Id="rId1" Type="http://schemas.openxmlformats.org/officeDocument/2006/relationships/slideLayout" Target="../slideLayouts/slideLayout7.xml"/><Relationship Id="rId6" Type="http://schemas.openxmlformats.org/officeDocument/2006/relationships/image" Target="../media/image174.jpeg"/><Relationship Id="rId11" Type="http://schemas.openxmlformats.org/officeDocument/2006/relationships/image" Target="../media/image36.png"/><Relationship Id="rId5" Type="http://schemas.openxmlformats.org/officeDocument/2006/relationships/image" Target="../media/image173.jpeg"/><Relationship Id="rId15" Type="http://schemas.openxmlformats.org/officeDocument/2006/relationships/image" Target="../media/image40.png"/><Relationship Id="rId10" Type="http://schemas.openxmlformats.org/officeDocument/2006/relationships/image" Target="../media/image35.svg"/><Relationship Id="rId19" Type="http://schemas.openxmlformats.org/officeDocument/2006/relationships/image" Target="../media/image169.png"/><Relationship Id="rId4" Type="http://schemas.openxmlformats.org/officeDocument/2006/relationships/image" Target="../media/image172.png"/><Relationship Id="rId9" Type="http://schemas.openxmlformats.org/officeDocument/2006/relationships/image" Target="../media/image34.png"/><Relationship Id="rId14" Type="http://schemas.openxmlformats.org/officeDocument/2006/relationships/image" Target="../media/image39.svg"/><Relationship Id="rId22" Type="http://schemas.openxmlformats.org/officeDocument/2006/relationships/image" Target="../media/image47.svg"/></Relationships>
</file>

<file path=ppt/slides/_rels/slide112.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37.svg"/><Relationship Id="rId18" Type="http://schemas.openxmlformats.org/officeDocument/2006/relationships/image" Target="../media/image42.png"/><Relationship Id="rId3" Type="http://schemas.openxmlformats.org/officeDocument/2006/relationships/image" Target="../media/image176.jpeg"/><Relationship Id="rId21" Type="http://schemas.openxmlformats.org/officeDocument/2006/relationships/image" Target="../media/image170.svg"/><Relationship Id="rId7" Type="http://schemas.openxmlformats.org/officeDocument/2006/relationships/image" Target="../media/image174.jpeg"/><Relationship Id="rId12" Type="http://schemas.openxmlformats.org/officeDocument/2006/relationships/image" Target="../media/image36.png"/><Relationship Id="rId17" Type="http://schemas.openxmlformats.org/officeDocument/2006/relationships/image" Target="../media/image41.svg"/><Relationship Id="rId2" Type="http://schemas.openxmlformats.org/officeDocument/2006/relationships/notesSlide" Target="../notesSlides/notesSlide17.xml"/><Relationship Id="rId16" Type="http://schemas.openxmlformats.org/officeDocument/2006/relationships/image" Target="../media/image40.png"/><Relationship Id="rId20" Type="http://schemas.openxmlformats.org/officeDocument/2006/relationships/image" Target="../media/image169.png"/><Relationship Id="rId1" Type="http://schemas.openxmlformats.org/officeDocument/2006/relationships/slideLayout" Target="../slideLayouts/slideLayout7.xml"/><Relationship Id="rId6" Type="http://schemas.openxmlformats.org/officeDocument/2006/relationships/image" Target="../media/image173.jpeg"/><Relationship Id="rId11" Type="http://schemas.openxmlformats.org/officeDocument/2006/relationships/image" Target="../media/image35.svg"/><Relationship Id="rId5" Type="http://schemas.openxmlformats.org/officeDocument/2006/relationships/image" Target="../media/image172.png"/><Relationship Id="rId15" Type="http://schemas.openxmlformats.org/officeDocument/2006/relationships/image" Target="../media/image39.svg"/><Relationship Id="rId23" Type="http://schemas.openxmlformats.org/officeDocument/2006/relationships/image" Target="../media/image47.svg"/><Relationship Id="rId10" Type="http://schemas.openxmlformats.org/officeDocument/2006/relationships/image" Target="../media/image34.png"/><Relationship Id="rId19" Type="http://schemas.openxmlformats.org/officeDocument/2006/relationships/image" Target="../media/image43.svg"/><Relationship Id="rId4" Type="http://schemas.openxmlformats.org/officeDocument/2006/relationships/image" Target="../media/image171.jpeg"/><Relationship Id="rId9" Type="http://schemas.microsoft.com/office/2007/relationships/hdphoto" Target="../media/hdphoto3.wdp"/><Relationship Id="rId14" Type="http://schemas.openxmlformats.org/officeDocument/2006/relationships/image" Target="../media/image38.png"/><Relationship Id="rId22" Type="http://schemas.openxmlformats.org/officeDocument/2006/relationships/image" Target="../media/image46.png"/></Relationships>
</file>

<file path=ppt/slides/_rels/slide113.xml.rels><?xml version="1.0" encoding="UTF-8" standalone="yes"?>
<Relationships xmlns="http://schemas.openxmlformats.org/package/2006/relationships"><Relationship Id="rId13" Type="http://schemas.openxmlformats.org/officeDocument/2006/relationships/image" Target="../media/image27.svg"/><Relationship Id="rId18" Type="http://schemas.openxmlformats.org/officeDocument/2006/relationships/image" Target="../media/image30.png"/><Relationship Id="rId26" Type="http://schemas.openxmlformats.org/officeDocument/2006/relationships/image" Target="../media/image179.png"/><Relationship Id="rId3" Type="http://schemas.openxmlformats.org/officeDocument/2006/relationships/image" Target="../media/image2.svg"/><Relationship Id="rId21" Type="http://schemas.openxmlformats.org/officeDocument/2006/relationships/image" Target="../media/image33.svg"/><Relationship Id="rId34" Type="http://schemas.openxmlformats.org/officeDocument/2006/relationships/image" Target="../media/image185.png"/><Relationship Id="rId7" Type="http://schemas.openxmlformats.org/officeDocument/2006/relationships/image" Target="../media/image6.svg"/><Relationship Id="rId12" Type="http://schemas.openxmlformats.org/officeDocument/2006/relationships/image" Target="../media/image26.png"/><Relationship Id="rId17" Type="http://schemas.openxmlformats.org/officeDocument/2006/relationships/image" Target="../media/image29.svg"/><Relationship Id="rId25" Type="http://schemas.microsoft.com/office/2007/relationships/hdphoto" Target="../media/hdphoto5.wdp"/><Relationship Id="rId33" Type="http://schemas.openxmlformats.org/officeDocument/2006/relationships/image" Target="../media/image184.png"/><Relationship Id="rId2" Type="http://schemas.openxmlformats.org/officeDocument/2006/relationships/image" Target="../media/image1.png"/><Relationship Id="rId16" Type="http://schemas.openxmlformats.org/officeDocument/2006/relationships/image" Target="../media/image28.png"/><Relationship Id="rId20" Type="http://schemas.openxmlformats.org/officeDocument/2006/relationships/image" Target="../media/image32.png"/><Relationship Id="rId29" Type="http://schemas.openxmlformats.org/officeDocument/2006/relationships/image" Target="../media/image181.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25.svg"/><Relationship Id="rId24" Type="http://schemas.openxmlformats.org/officeDocument/2006/relationships/image" Target="../media/image178.png"/><Relationship Id="rId32" Type="http://schemas.openxmlformats.org/officeDocument/2006/relationships/image" Target="../media/image183.png"/><Relationship Id="rId5" Type="http://schemas.openxmlformats.org/officeDocument/2006/relationships/image" Target="../media/image4.svg"/><Relationship Id="rId15" Type="http://schemas.openxmlformats.org/officeDocument/2006/relationships/image" Target="../media/image15.svg"/><Relationship Id="rId23" Type="http://schemas.microsoft.com/office/2007/relationships/hdphoto" Target="../media/hdphoto4.wdp"/><Relationship Id="rId28" Type="http://schemas.microsoft.com/office/2007/relationships/hdphoto" Target="../media/hdphoto6.wdp"/><Relationship Id="rId10" Type="http://schemas.openxmlformats.org/officeDocument/2006/relationships/image" Target="../media/image24.png"/><Relationship Id="rId19" Type="http://schemas.openxmlformats.org/officeDocument/2006/relationships/image" Target="../media/image31.svg"/><Relationship Id="rId31" Type="http://schemas.openxmlformats.org/officeDocument/2006/relationships/image" Target="../media/image182.png"/><Relationship Id="rId4" Type="http://schemas.openxmlformats.org/officeDocument/2006/relationships/image" Target="../media/image3.png"/><Relationship Id="rId9" Type="http://schemas.openxmlformats.org/officeDocument/2006/relationships/image" Target="../media/image23.svg"/><Relationship Id="rId14" Type="http://schemas.openxmlformats.org/officeDocument/2006/relationships/image" Target="../media/image14.png"/><Relationship Id="rId22" Type="http://schemas.openxmlformats.org/officeDocument/2006/relationships/image" Target="../media/image177.png"/><Relationship Id="rId27" Type="http://schemas.openxmlformats.org/officeDocument/2006/relationships/image" Target="../media/image180.png"/><Relationship Id="rId30" Type="http://schemas.microsoft.com/office/2007/relationships/hdphoto" Target="../media/hdphoto7.wdp"/><Relationship Id="rId8" Type="http://schemas.openxmlformats.org/officeDocument/2006/relationships/image" Target="../media/image22.png"/></Relationships>
</file>

<file path=ppt/slides/_rels/slide114.xml.rels><?xml version="1.0" encoding="UTF-8" standalone="yes"?>
<Relationships xmlns="http://schemas.openxmlformats.org/package/2006/relationships"><Relationship Id="rId13" Type="http://schemas.openxmlformats.org/officeDocument/2006/relationships/image" Target="../media/image27.svg"/><Relationship Id="rId18" Type="http://schemas.openxmlformats.org/officeDocument/2006/relationships/image" Target="../media/image30.png"/><Relationship Id="rId26" Type="http://schemas.openxmlformats.org/officeDocument/2006/relationships/image" Target="../media/image179.png"/><Relationship Id="rId3" Type="http://schemas.openxmlformats.org/officeDocument/2006/relationships/image" Target="../media/image2.svg"/><Relationship Id="rId21" Type="http://schemas.openxmlformats.org/officeDocument/2006/relationships/image" Target="../media/image33.svg"/><Relationship Id="rId34" Type="http://schemas.openxmlformats.org/officeDocument/2006/relationships/image" Target="../media/image185.png"/><Relationship Id="rId7" Type="http://schemas.openxmlformats.org/officeDocument/2006/relationships/image" Target="../media/image6.svg"/><Relationship Id="rId12" Type="http://schemas.openxmlformats.org/officeDocument/2006/relationships/image" Target="../media/image26.png"/><Relationship Id="rId17" Type="http://schemas.openxmlformats.org/officeDocument/2006/relationships/image" Target="../media/image29.svg"/><Relationship Id="rId25" Type="http://schemas.microsoft.com/office/2007/relationships/hdphoto" Target="../media/hdphoto5.wdp"/><Relationship Id="rId33" Type="http://schemas.openxmlformats.org/officeDocument/2006/relationships/image" Target="../media/image184.png"/><Relationship Id="rId2" Type="http://schemas.openxmlformats.org/officeDocument/2006/relationships/image" Target="../media/image1.png"/><Relationship Id="rId16" Type="http://schemas.openxmlformats.org/officeDocument/2006/relationships/image" Target="../media/image28.png"/><Relationship Id="rId20" Type="http://schemas.openxmlformats.org/officeDocument/2006/relationships/image" Target="../media/image32.png"/><Relationship Id="rId29" Type="http://schemas.openxmlformats.org/officeDocument/2006/relationships/image" Target="../media/image181.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25.svg"/><Relationship Id="rId24" Type="http://schemas.openxmlformats.org/officeDocument/2006/relationships/image" Target="../media/image178.png"/><Relationship Id="rId32" Type="http://schemas.openxmlformats.org/officeDocument/2006/relationships/image" Target="../media/image183.png"/><Relationship Id="rId5" Type="http://schemas.openxmlformats.org/officeDocument/2006/relationships/image" Target="../media/image4.svg"/><Relationship Id="rId15" Type="http://schemas.openxmlformats.org/officeDocument/2006/relationships/image" Target="../media/image15.svg"/><Relationship Id="rId23" Type="http://schemas.microsoft.com/office/2007/relationships/hdphoto" Target="../media/hdphoto4.wdp"/><Relationship Id="rId28" Type="http://schemas.microsoft.com/office/2007/relationships/hdphoto" Target="../media/hdphoto6.wdp"/><Relationship Id="rId10" Type="http://schemas.openxmlformats.org/officeDocument/2006/relationships/image" Target="../media/image24.png"/><Relationship Id="rId19" Type="http://schemas.openxmlformats.org/officeDocument/2006/relationships/image" Target="../media/image31.svg"/><Relationship Id="rId31" Type="http://schemas.openxmlformats.org/officeDocument/2006/relationships/image" Target="../media/image182.png"/><Relationship Id="rId4" Type="http://schemas.openxmlformats.org/officeDocument/2006/relationships/image" Target="../media/image3.png"/><Relationship Id="rId9" Type="http://schemas.openxmlformats.org/officeDocument/2006/relationships/image" Target="../media/image23.svg"/><Relationship Id="rId14" Type="http://schemas.openxmlformats.org/officeDocument/2006/relationships/image" Target="../media/image14.png"/><Relationship Id="rId22" Type="http://schemas.openxmlformats.org/officeDocument/2006/relationships/image" Target="../media/image177.png"/><Relationship Id="rId27" Type="http://schemas.openxmlformats.org/officeDocument/2006/relationships/image" Target="../media/image180.png"/><Relationship Id="rId30" Type="http://schemas.microsoft.com/office/2007/relationships/hdphoto" Target="../media/hdphoto7.wdp"/><Relationship Id="rId35" Type="http://schemas.openxmlformats.org/officeDocument/2006/relationships/image" Target="../media/image186.png"/><Relationship Id="rId8" Type="http://schemas.openxmlformats.org/officeDocument/2006/relationships/image" Target="../media/image22.png"/></Relationships>
</file>

<file path=ppt/slides/_rels/slide115.xml.rels><?xml version="1.0" encoding="UTF-8" standalone="yes"?>
<Relationships xmlns="http://schemas.openxmlformats.org/package/2006/relationships"><Relationship Id="rId13" Type="http://schemas.openxmlformats.org/officeDocument/2006/relationships/image" Target="../media/image27.svg"/><Relationship Id="rId18" Type="http://schemas.openxmlformats.org/officeDocument/2006/relationships/image" Target="../media/image30.png"/><Relationship Id="rId26" Type="http://schemas.openxmlformats.org/officeDocument/2006/relationships/image" Target="../media/image179.png"/><Relationship Id="rId3" Type="http://schemas.openxmlformats.org/officeDocument/2006/relationships/image" Target="../media/image2.svg"/><Relationship Id="rId21" Type="http://schemas.openxmlformats.org/officeDocument/2006/relationships/image" Target="../media/image33.svg"/><Relationship Id="rId34" Type="http://schemas.openxmlformats.org/officeDocument/2006/relationships/image" Target="../media/image185.png"/><Relationship Id="rId7" Type="http://schemas.openxmlformats.org/officeDocument/2006/relationships/image" Target="../media/image6.svg"/><Relationship Id="rId12" Type="http://schemas.openxmlformats.org/officeDocument/2006/relationships/image" Target="../media/image26.png"/><Relationship Id="rId17" Type="http://schemas.openxmlformats.org/officeDocument/2006/relationships/image" Target="../media/image29.svg"/><Relationship Id="rId25" Type="http://schemas.microsoft.com/office/2007/relationships/hdphoto" Target="../media/hdphoto5.wdp"/><Relationship Id="rId33" Type="http://schemas.openxmlformats.org/officeDocument/2006/relationships/image" Target="../media/image184.png"/><Relationship Id="rId2" Type="http://schemas.openxmlformats.org/officeDocument/2006/relationships/image" Target="../media/image1.png"/><Relationship Id="rId16" Type="http://schemas.openxmlformats.org/officeDocument/2006/relationships/image" Target="../media/image28.png"/><Relationship Id="rId20" Type="http://schemas.openxmlformats.org/officeDocument/2006/relationships/image" Target="../media/image32.png"/><Relationship Id="rId29" Type="http://schemas.openxmlformats.org/officeDocument/2006/relationships/image" Target="../media/image181.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25.svg"/><Relationship Id="rId24" Type="http://schemas.openxmlformats.org/officeDocument/2006/relationships/image" Target="../media/image178.png"/><Relationship Id="rId32" Type="http://schemas.openxmlformats.org/officeDocument/2006/relationships/image" Target="../media/image183.png"/><Relationship Id="rId5" Type="http://schemas.openxmlformats.org/officeDocument/2006/relationships/image" Target="../media/image4.svg"/><Relationship Id="rId15" Type="http://schemas.openxmlformats.org/officeDocument/2006/relationships/image" Target="../media/image15.svg"/><Relationship Id="rId23" Type="http://schemas.microsoft.com/office/2007/relationships/hdphoto" Target="../media/hdphoto4.wdp"/><Relationship Id="rId28" Type="http://schemas.microsoft.com/office/2007/relationships/hdphoto" Target="../media/hdphoto6.wdp"/><Relationship Id="rId36" Type="http://schemas.openxmlformats.org/officeDocument/2006/relationships/image" Target="../media/image187.png"/><Relationship Id="rId10" Type="http://schemas.openxmlformats.org/officeDocument/2006/relationships/image" Target="../media/image24.png"/><Relationship Id="rId19" Type="http://schemas.openxmlformats.org/officeDocument/2006/relationships/image" Target="../media/image31.svg"/><Relationship Id="rId31" Type="http://schemas.openxmlformats.org/officeDocument/2006/relationships/image" Target="../media/image182.png"/><Relationship Id="rId4" Type="http://schemas.openxmlformats.org/officeDocument/2006/relationships/image" Target="../media/image3.png"/><Relationship Id="rId9" Type="http://schemas.openxmlformats.org/officeDocument/2006/relationships/image" Target="../media/image23.svg"/><Relationship Id="rId14" Type="http://schemas.openxmlformats.org/officeDocument/2006/relationships/image" Target="../media/image14.png"/><Relationship Id="rId22" Type="http://schemas.openxmlformats.org/officeDocument/2006/relationships/image" Target="../media/image177.png"/><Relationship Id="rId27" Type="http://schemas.openxmlformats.org/officeDocument/2006/relationships/image" Target="../media/image180.png"/><Relationship Id="rId30" Type="http://schemas.microsoft.com/office/2007/relationships/hdphoto" Target="../media/hdphoto7.wdp"/><Relationship Id="rId35" Type="http://schemas.openxmlformats.org/officeDocument/2006/relationships/image" Target="../media/image186.png"/><Relationship Id="rId8" Type="http://schemas.openxmlformats.org/officeDocument/2006/relationships/image" Target="../media/image22.png"/></Relationships>
</file>

<file path=ppt/slides/_rels/slide116.xml.rels><?xml version="1.0" encoding="UTF-8" standalone="yes"?>
<Relationships xmlns="http://schemas.openxmlformats.org/package/2006/relationships"><Relationship Id="rId8" Type="http://schemas.microsoft.com/office/2007/relationships/hdphoto" Target="../media/hdphoto6.wdp"/><Relationship Id="rId13" Type="http://schemas.openxmlformats.org/officeDocument/2006/relationships/image" Target="../media/image184.png"/><Relationship Id="rId3" Type="http://schemas.microsoft.com/office/2007/relationships/hdphoto" Target="../media/hdphoto4.wdp"/><Relationship Id="rId7" Type="http://schemas.openxmlformats.org/officeDocument/2006/relationships/image" Target="../media/image180.png"/><Relationship Id="rId12" Type="http://schemas.openxmlformats.org/officeDocument/2006/relationships/image" Target="../media/image183.png"/><Relationship Id="rId2" Type="http://schemas.openxmlformats.org/officeDocument/2006/relationships/image" Target="../media/image177.png"/><Relationship Id="rId16" Type="http://schemas.openxmlformats.org/officeDocument/2006/relationships/image" Target="../media/image187.png"/><Relationship Id="rId1" Type="http://schemas.openxmlformats.org/officeDocument/2006/relationships/slideLayout" Target="../slideLayouts/slideLayout7.xml"/><Relationship Id="rId6" Type="http://schemas.openxmlformats.org/officeDocument/2006/relationships/image" Target="../media/image179.png"/><Relationship Id="rId11" Type="http://schemas.openxmlformats.org/officeDocument/2006/relationships/image" Target="../media/image182.png"/><Relationship Id="rId5" Type="http://schemas.microsoft.com/office/2007/relationships/hdphoto" Target="../media/hdphoto5.wdp"/><Relationship Id="rId15" Type="http://schemas.openxmlformats.org/officeDocument/2006/relationships/image" Target="../media/image186.png"/><Relationship Id="rId10" Type="http://schemas.microsoft.com/office/2007/relationships/hdphoto" Target="../media/hdphoto7.wdp"/><Relationship Id="rId4" Type="http://schemas.openxmlformats.org/officeDocument/2006/relationships/image" Target="../media/image178.png"/><Relationship Id="rId9" Type="http://schemas.openxmlformats.org/officeDocument/2006/relationships/image" Target="../media/image181.png"/><Relationship Id="rId14" Type="http://schemas.openxmlformats.org/officeDocument/2006/relationships/image" Target="../media/image185.png"/></Relationships>
</file>

<file path=ppt/slides/_rels/slide117.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5.svg"/><Relationship Id="rId18" Type="http://schemas.openxmlformats.org/officeDocument/2006/relationships/image" Target="../media/image10.png"/><Relationship Id="rId26" Type="http://schemas.openxmlformats.org/officeDocument/2006/relationships/image" Target="../media/image18.png"/><Relationship Id="rId3" Type="http://schemas.openxmlformats.org/officeDocument/2006/relationships/image" Target="../media/image35.svg"/><Relationship Id="rId21" Type="http://schemas.openxmlformats.org/officeDocument/2006/relationships/image" Target="../media/image13.svg"/><Relationship Id="rId7" Type="http://schemas.openxmlformats.org/officeDocument/2006/relationships/image" Target="../media/image39.svg"/><Relationship Id="rId12" Type="http://schemas.openxmlformats.org/officeDocument/2006/relationships/image" Target="../media/image44.png"/><Relationship Id="rId17" Type="http://schemas.openxmlformats.org/officeDocument/2006/relationships/image" Target="../media/image9.svg"/><Relationship Id="rId25" Type="http://schemas.openxmlformats.org/officeDocument/2006/relationships/image" Target="../media/image17.svg"/><Relationship Id="rId2" Type="http://schemas.openxmlformats.org/officeDocument/2006/relationships/image" Target="../media/image34.png"/><Relationship Id="rId16" Type="http://schemas.openxmlformats.org/officeDocument/2006/relationships/image" Target="../media/image8.png"/><Relationship Id="rId20" Type="http://schemas.openxmlformats.org/officeDocument/2006/relationships/image" Target="../media/image12.png"/><Relationship Id="rId29" Type="http://schemas.openxmlformats.org/officeDocument/2006/relationships/image" Target="../media/image21.svg"/><Relationship Id="rId1" Type="http://schemas.openxmlformats.org/officeDocument/2006/relationships/slideLayout" Target="../slideLayouts/slideLayout7.xml"/><Relationship Id="rId6" Type="http://schemas.openxmlformats.org/officeDocument/2006/relationships/image" Target="../media/image38.png"/><Relationship Id="rId11" Type="http://schemas.openxmlformats.org/officeDocument/2006/relationships/image" Target="../media/image43.svg"/><Relationship Id="rId24" Type="http://schemas.openxmlformats.org/officeDocument/2006/relationships/image" Target="../media/image16.png"/><Relationship Id="rId32" Type="http://schemas.openxmlformats.org/officeDocument/2006/relationships/hyperlink" Target="mailto:david.matrat@ampmetropole.fr" TargetMode="External"/><Relationship Id="rId5" Type="http://schemas.openxmlformats.org/officeDocument/2006/relationships/image" Target="../media/image37.svg"/><Relationship Id="rId15" Type="http://schemas.openxmlformats.org/officeDocument/2006/relationships/image" Target="../media/image47.svg"/><Relationship Id="rId23" Type="http://schemas.openxmlformats.org/officeDocument/2006/relationships/image" Target="../media/image15.svg"/><Relationship Id="rId28" Type="http://schemas.openxmlformats.org/officeDocument/2006/relationships/image" Target="../media/image20.png"/><Relationship Id="rId10" Type="http://schemas.openxmlformats.org/officeDocument/2006/relationships/image" Target="../media/image42.png"/><Relationship Id="rId19" Type="http://schemas.openxmlformats.org/officeDocument/2006/relationships/image" Target="../media/image11.svg"/><Relationship Id="rId31" Type="http://schemas.openxmlformats.org/officeDocument/2006/relationships/image" Target="../media/image120.png"/><Relationship Id="rId4" Type="http://schemas.openxmlformats.org/officeDocument/2006/relationships/image" Target="../media/image36.png"/><Relationship Id="rId9" Type="http://schemas.openxmlformats.org/officeDocument/2006/relationships/image" Target="../media/image41.svg"/><Relationship Id="rId14" Type="http://schemas.openxmlformats.org/officeDocument/2006/relationships/image" Target="../media/image46.png"/><Relationship Id="rId22" Type="http://schemas.openxmlformats.org/officeDocument/2006/relationships/image" Target="../media/image14.png"/><Relationship Id="rId27" Type="http://schemas.openxmlformats.org/officeDocument/2006/relationships/image" Target="../media/image19.svg"/><Relationship Id="rId30" Type="http://schemas.openxmlformats.org/officeDocument/2006/relationships/image" Target="../media/image7.png"/></Relationships>
</file>

<file path=ppt/slides/_rels/slide118.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6.png"/><Relationship Id="rId26" Type="http://schemas.openxmlformats.org/officeDocument/2006/relationships/image" Target="../media/image44.png"/><Relationship Id="rId39" Type="http://schemas.openxmlformats.org/officeDocument/2006/relationships/image" Target="../media/image58.svg"/><Relationship Id="rId21" Type="http://schemas.openxmlformats.org/officeDocument/2006/relationships/image" Target="../media/image39.svg"/><Relationship Id="rId34" Type="http://schemas.openxmlformats.org/officeDocument/2006/relationships/image" Target="../media/image53.png"/><Relationship Id="rId42" Type="http://schemas.openxmlformats.org/officeDocument/2006/relationships/image" Target="../media/image61.pn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34.png"/><Relationship Id="rId29" Type="http://schemas.openxmlformats.org/officeDocument/2006/relationships/image" Target="../media/image47.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2.png"/><Relationship Id="rId32" Type="http://schemas.openxmlformats.org/officeDocument/2006/relationships/image" Target="../media/image51.png"/><Relationship Id="rId37" Type="http://schemas.openxmlformats.org/officeDocument/2006/relationships/image" Target="../media/image56.svg"/><Relationship Id="rId40" Type="http://schemas.openxmlformats.org/officeDocument/2006/relationships/image" Target="../media/image59.png"/><Relationship Id="rId45" Type="http://schemas.openxmlformats.org/officeDocument/2006/relationships/hyperlink" Target="mailto:david.matrat@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41.svg"/><Relationship Id="rId28" Type="http://schemas.openxmlformats.org/officeDocument/2006/relationships/image" Target="../media/image46.png"/><Relationship Id="rId36" Type="http://schemas.openxmlformats.org/officeDocument/2006/relationships/image" Target="../media/image55.png"/><Relationship Id="rId10" Type="http://schemas.openxmlformats.org/officeDocument/2006/relationships/image" Target="../media/image16.png"/><Relationship Id="rId19" Type="http://schemas.openxmlformats.org/officeDocument/2006/relationships/image" Target="../media/image37.svg"/><Relationship Id="rId31" Type="http://schemas.openxmlformats.org/officeDocument/2006/relationships/image" Target="../media/image50.svg"/><Relationship Id="rId44" Type="http://schemas.openxmlformats.org/officeDocument/2006/relationships/image" Target="../media/image120.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40.png"/><Relationship Id="rId27" Type="http://schemas.openxmlformats.org/officeDocument/2006/relationships/image" Target="../media/image45.svg"/><Relationship Id="rId30" Type="http://schemas.openxmlformats.org/officeDocument/2006/relationships/image" Target="../media/image49.png"/><Relationship Id="rId35" Type="http://schemas.openxmlformats.org/officeDocument/2006/relationships/image" Target="../media/image54.svg"/><Relationship Id="rId43" Type="http://schemas.openxmlformats.org/officeDocument/2006/relationships/image" Target="../media/image62.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35.svg"/><Relationship Id="rId25" Type="http://schemas.openxmlformats.org/officeDocument/2006/relationships/image" Target="../media/image43.svg"/><Relationship Id="rId33" Type="http://schemas.openxmlformats.org/officeDocument/2006/relationships/image" Target="../media/image52.svg"/><Relationship Id="rId38" Type="http://schemas.openxmlformats.org/officeDocument/2006/relationships/image" Target="../media/image57.png"/><Relationship Id="rId46" Type="http://schemas.openxmlformats.org/officeDocument/2006/relationships/hyperlink" Target="mailto:bettina.francioli@ampmetropole.fr" TargetMode="External"/><Relationship Id="rId20" Type="http://schemas.openxmlformats.org/officeDocument/2006/relationships/image" Target="../media/image38.png"/><Relationship Id="rId41" Type="http://schemas.openxmlformats.org/officeDocument/2006/relationships/image" Target="../media/image60.svg"/></Relationships>
</file>

<file path=ppt/slides/_rels/slide119.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6.png"/><Relationship Id="rId26" Type="http://schemas.openxmlformats.org/officeDocument/2006/relationships/image" Target="../media/image44.png"/><Relationship Id="rId39" Type="http://schemas.openxmlformats.org/officeDocument/2006/relationships/image" Target="../media/image58.svg"/><Relationship Id="rId21" Type="http://schemas.openxmlformats.org/officeDocument/2006/relationships/image" Target="../media/image39.svg"/><Relationship Id="rId34" Type="http://schemas.openxmlformats.org/officeDocument/2006/relationships/image" Target="../media/image53.png"/><Relationship Id="rId42" Type="http://schemas.openxmlformats.org/officeDocument/2006/relationships/image" Target="../media/image61.pn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34.png"/><Relationship Id="rId29" Type="http://schemas.openxmlformats.org/officeDocument/2006/relationships/image" Target="../media/image47.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2.png"/><Relationship Id="rId32" Type="http://schemas.openxmlformats.org/officeDocument/2006/relationships/image" Target="../media/image51.png"/><Relationship Id="rId37" Type="http://schemas.openxmlformats.org/officeDocument/2006/relationships/image" Target="../media/image56.svg"/><Relationship Id="rId40" Type="http://schemas.openxmlformats.org/officeDocument/2006/relationships/image" Target="../media/image59.png"/><Relationship Id="rId45" Type="http://schemas.openxmlformats.org/officeDocument/2006/relationships/hyperlink" Target="mailto:david.matrat@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41.svg"/><Relationship Id="rId28" Type="http://schemas.openxmlformats.org/officeDocument/2006/relationships/image" Target="../media/image46.png"/><Relationship Id="rId36" Type="http://schemas.openxmlformats.org/officeDocument/2006/relationships/image" Target="../media/image55.png"/><Relationship Id="rId10" Type="http://schemas.openxmlformats.org/officeDocument/2006/relationships/image" Target="../media/image16.png"/><Relationship Id="rId19" Type="http://schemas.openxmlformats.org/officeDocument/2006/relationships/image" Target="../media/image37.svg"/><Relationship Id="rId31" Type="http://schemas.openxmlformats.org/officeDocument/2006/relationships/image" Target="../media/image50.svg"/><Relationship Id="rId44" Type="http://schemas.openxmlformats.org/officeDocument/2006/relationships/image" Target="../media/image120.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40.png"/><Relationship Id="rId27" Type="http://schemas.openxmlformats.org/officeDocument/2006/relationships/image" Target="../media/image45.svg"/><Relationship Id="rId30" Type="http://schemas.openxmlformats.org/officeDocument/2006/relationships/image" Target="../media/image49.png"/><Relationship Id="rId35" Type="http://schemas.openxmlformats.org/officeDocument/2006/relationships/image" Target="../media/image54.svg"/><Relationship Id="rId43" Type="http://schemas.openxmlformats.org/officeDocument/2006/relationships/image" Target="../media/image62.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35.svg"/><Relationship Id="rId25" Type="http://schemas.openxmlformats.org/officeDocument/2006/relationships/image" Target="../media/image43.svg"/><Relationship Id="rId33" Type="http://schemas.openxmlformats.org/officeDocument/2006/relationships/image" Target="../media/image52.svg"/><Relationship Id="rId38" Type="http://schemas.openxmlformats.org/officeDocument/2006/relationships/image" Target="../media/image57.png"/><Relationship Id="rId46" Type="http://schemas.openxmlformats.org/officeDocument/2006/relationships/hyperlink" Target="mailto:bettina.francioli@ampmetropole.fr" TargetMode="External"/><Relationship Id="rId20" Type="http://schemas.openxmlformats.org/officeDocument/2006/relationships/image" Target="../media/image38.png"/><Relationship Id="rId41" Type="http://schemas.openxmlformats.org/officeDocument/2006/relationships/image" Target="../media/image60.svg"/></Relationships>
</file>

<file path=ppt/slides/_rels/slide12.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5.svg"/><Relationship Id="rId18" Type="http://schemas.openxmlformats.org/officeDocument/2006/relationships/image" Target="../media/image10.png"/><Relationship Id="rId26" Type="http://schemas.openxmlformats.org/officeDocument/2006/relationships/image" Target="../media/image18.png"/><Relationship Id="rId3" Type="http://schemas.openxmlformats.org/officeDocument/2006/relationships/image" Target="../media/image35.svg"/><Relationship Id="rId21" Type="http://schemas.openxmlformats.org/officeDocument/2006/relationships/image" Target="../media/image13.svg"/><Relationship Id="rId7" Type="http://schemas.openxmlformats.org/officeDocument/2006/relationships/image" Target="../media/image39.svg"/><Relationship Id="rId12" Type="http://schemas.openxmlformats.org/officeDocument/2006/relationships/image" Target="../media/image44.png"/><Relationship Id="rId17" Type="http://schemas.openxmlformats.org/officeDocument/2006/relationships/image" Target="../media/image9.svg"/><Relationship Id="rId25" Type="http://schemas.openxmlformats.org/officeDocument/2006/relationships/image" Target="../media/image17.svg"/><Relationship Id="rId2" Type="http://schemas.openxmlformats.org/officeDocument/2006/relationships/image" Target="../media/image34.png"/><Relationship Id="rId16" Type="http://schemas.openxmlformats.org/officeDocument/2006/relationships/image" Target="../media/image8.png"/><Relationship Id="rId20" Type="http://schemas.openxmlformats.org/officeDocument/2006/relationships/image" Target="../media/image12.png"/><Relationship Id="rId29" Type="http://schemas.openxmlformats.org/officeDocument/2006/relationships/image" Target="../media/image21.svg"/><Relationship Id="rId1" Type="http://schemas.openxmlformats.org/officeDocument/2006/relationships/slideLayout" Target="../slideLayouts/slideLayout7.xml"/><Relationship Id="rId6" Type="http://schemas.openxmlformats.org/officeDocument/2006/relationships/image" Target="../media/image38.png"/><Relationship Id="rId11" Type="http://schemas.openxmlformats.org/officeDocument/2006/relationships/image" Target="../media/image43.svg"/><Relationship Id="rId24" Type="http://schemas.openxmlformats.org/officeDocument/2006/relationships/image" Target="../media/image16.png"/><Relationship Id="rId5" Type="http://schemas.openxmlformats.org/officeDocument/2006/relationships/image" Target="../media/image37.svg"/><Relationship Id="rId15" Type="http://schemas.openxmlformats.org/officeDocument/2006/relationships/image" Target="../media/image47.svg"/><Relationship Id="rId23" Type="http://schemas.openxmlformats.org/officeDocument/2006/relationships/image" Target="../media/image15.svg"/><Relationship Id="rId28" Type="http://schemas.openxmlformats.org/officeDocument/2006/relationships/image" Target="../media/image20.png"/><Relationship Id="rId10" Type="http://schemas.openxmlformats.org/officeDocument/2006/relationships/image" Target="../media/image42.png"/><Relationship Id="rId19" Type="http://schemas.openxmlformats.org/officeDocument/2006/relationships/image" Target="../media/image11.svg"/><Relationship Id="rId4" Type="http://schemas.openxmlformats.org/officeDocument/2006/relationships/image" Target="../media/image36.png"/><Relationship Id="rId9" Type="http://schemas.openxmlformats.org/officeDocument/2006/relationships/image" Target="../media/image41.svg"/><Relationship Id="rId14" Type="http://schemas.openxmlformats.org/officeDocument/2006/relationships/image" Target="../media/image46.png"/><Relationship Id="rId22" Type="http://schemas.openxmlformats.org/officeDocument/2006/relationships/image" Target="../media/image14.png"/><Relationship Id="rId27" Type="http://schemas.openxmlformats.org/officeDocument/2006/relationships/image" Target="../media/image19.svg"/><Relationship Id="rId30" Type="http://schemas.openxmlformats.org/officeDocument/2006/relationships/image" Target="../media/image7.png"/></Relationships>
</file>

<file path=ppt/slides/_rels/slide120.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6.png"/><Relationship Id="rId26" Type="http://schemas.openxmlformats.org/officeDocument/2006/relationships/image" Target="../media/image44.png"/><Relationship Id="rId39" Type="http://schemas.openxmlformats.org/officeDocument/2006/relationships/image" Target="../media/image58.svg"/><Relationship Id="rId21" Type="http://schemas.openxmlformats.org/officeDocument/2006/relationships/image" Target="../media/image39.svg"/><Relationship Id="rId34" Type="http://schemas.openxmlformats.org/officeDocument/2006/relationships/image" Target="../media/image53.png"/><Relationship Id="rId42" Type="http://schemas.openxmlformats.org/officeDocument/2006/relationships/image" Target="../media/image61.pn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34.png"/><Relationship Id="rId29" Type="http://schemas.openxmlformats.org/officeDocument/2006/relationships/image" Target="../media/image47.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2.png"/><Relationship Id="rId32" Type="http://schemas.openxmlformats.org/officeDocument/2006/relationships/image" Target="../media/image51.png"/><Relationship Id="rId37" Type="http://schemas.openxmlformats.org/officeDocument/2006/relationships/image" Target="../media/image56.svg"/><Relationship Id="rId40" Type="http://schemas.openxmlformats.org/officeDocument/2006/relationships/image" Target="../media/image59.png"/><Relationship Id="rId45" Type="http://schemas.openxmlformats.org/officeDocument/2006/relationships/hyperlink" Target="mailto:bettina.francioli@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41.svg"/><Relationship Id="rId28" Type="http://schemas.openxmlformats.org/officeDocument/2006/relationships/image" Target="../media/image46.png"/><Relationship Id="rId36" Type="http://schemas.openxmlformats.org/officeDocument/2006/relationships/image" Target="../media/image55.png"/><Relationship Id="rId10" Type="http://schemas.openxmlformats.org/officeDocument/2006/relationships/image" Target="../media/image16.png"/><Relationship Id="rId19" Type="http://schemas.openxmlformats.org/officeDocument/2006/relationships/image" Target="../media/image37.svg"/><Relationship Id="rId31" Type="http://schemas.openxmlformats.org/officeDocument/2006/relationships/image" Target="../media/image50.svg"/><Relationship Id="rId44" Type="http://schemas.openxmlformats.org/officeDocument/2006/relationships/image" Target="../media/image120.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40.png"/><Relationship Id="rId27" Type="http://schemas.openxmlformats.org/officeDocument/2006/relationships/image" Target="../media/image45.svg"/><Relationship Id="rId30" Type="http://schemas.openxmlformats.org/officeDocument/2006/relationships/image" Target="../media/image49.png"/><Relationship Id="rId35" Type="http://schemas.openxmlformats.org/officeDocument/2006/relationships/image" Target="../media/image54.svg"/><Relationship Id="rId43" Type="http://schemas.openxmlformats.org/officeDocument/2006/relationships/image" Target="../media/image62.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35.svg"/><Relationship Id="rId25" Type="http://schemas.openxmlformats.org/officeDocument/2006/relationships/image" Target="../media/image43.svg"/><Relationship Id="rId33" Type="http://schemas.openxmlformats.org/officeDocument/2006/relationships/image" Target="../media/image52.svg"/><Relationship Id="rId38" Type="http://schemas.openxmlformats.org/officeDocument/2006/relationships/image" Target="../media/image57.png"/><Relationship Id="rId46" Type="http://schemas.openxmlformats.org/officeDocument/2006/relationships/image" Target="../media/image168.png"/><Relationship Id="rId20" Type="http://schemas.openxmlformats.org/officeDocument/2006/relationships/image" Target="../media/image38.png"/><Relationship Id="rId41" Type="http://schemas.openxmlformats.org/officeDocument/2006/relationships/image" Target="../media/image60.svg"/></Relationships>
</file>

<file path=ppt/slides/_rels/slide121.xml.rels><?xml version="1.0" encoding="UTF-8" standalone="yes"?>
<Relationships xmlns="http://schemas.openxmlformats.org/package/2006/relationships"><Relationship Id="rId13" Type="http://schemas.openxmlformats.org/officeDocument/2006/relationships/image" Target="../media/image45.svg"/><Relationship Id="rId18" Type="http://schemas.openxmlformats.org/officeDocument/2006/relationships/image" Target="../media/image51.png"/><Relationship Id="rId26" Type="http://schemas.openxmlformats.org/officeDocument/2006/relationships/image" Target="../media/image59.png"/><Relationship Id="rId3" Type="http://schemas.openxmlformats.org/officeDocument/2006/relationships/image" Target="../media/image35.svg"/><Relationship Id="rId21" Type="http://schemas.openxmlformats.org/officeDocument/2006/relationships/image" Target="../media/image54.svg"/><Relationship Id="rId34" Type="http://schemas.openxmlformats.org/officeDocument/2006/relationships/image" Target="../media/image170.svg"/><Relationship Id="rId7" Type="http://schemas.openxmlformats.org/officeDocument/2006/relationships/image" Target="../media/image39.svg"/><Relationship Id="rId12" Type="http://schemas.openxmlformats.org/officeDocument/2006/relationships/image" Target="../media/image44.png"/><Relationship Id="rId17" Type="http://schemas.openxmlformats.org/officeDocument/2006/relationships/image" Target="../media/image50.svg"/><Relationship Id="rId25" Type="http://schemas.openxmlformats.org/officeDocument/2006/relationships/image" Target="../media/image58.svg"/><Relationship Id="rId33" Type="http://schemas.openxmlformats.org/officeDocument/2006/relationships/image" Target="../media/image169.png"/><Relationship Id="rId2" Type="http://schemas.openxmlformats.org/officeDocument/2006/relationships/image" Target="../media/image34.png"/><Relationship Id="rId16" Type="http://schemas.openxmlformats.org/officeDocument/2006/relationships/image" Target="../media/image49.png"/><Relationship Id="rId20" Type="http://schemas.openxmlformats.org/officeDocument/2006/relationships/image" Target="../media/image53.png"/><Relationship Id="rId29" Type="http://schemas.openxmlformats.org/officeDocument/2006/relationships/image" Target="../media/image62.svg"/><Relationship Id="rId1" Type="http://schemas.openxmlformats.org/officeDocument/2006/relationships/slideLayout" Target="../slideLayouts/slideLayout7.xml"/><Relationship Id="rId6" Type="http://schemas.openxmlformats.org/officeDocument/2006/relationships/image" Target="../media/image38.png"/><Relationship Id="rId11" Type="http://schemas.openxmlformats.org/officeDocument/2006/relationships/image" Target="../media/image43.svg"/><Relationship Id="rId24" Type="http://schemas.openxmlformats.org/officeDocument/2006/relationships/image" Target="../media/image57.png"/><Relationship Id="rId32" Type="http://schemas.openxmlformats.org/officeDocument/2006/relationships/image" Target="../media/image168.png"/><Relationship Id="rId5" Type="http://schemas.openxmlformats.org/officeDocument/2006/relationships/image" Target="../media/image37.svg"/><Relationship Id="rId15" Type="http://schemas.openxmlformats.org/officeDocument/2006/relationships/image" Target="../media/image47.svg"/><Relationship Id="rId23" Type="http://schemas.openxmlformats.org/officeDocument/2006/relationships/image" Target="../media/image56.svg"/><Relationship Id="rId28" Type="http://schemas.openxmlformats.org/officeDocument/2006/relationships/image" Target="../media/image61.png"/><Relationship Id="rId10" Type="http://schemas.openxmlformats.org/officeDocument/2006/relationships/image" Target="../media/image42.png"/><Relationship Id="rId19" Type="http://schemas.openxmlformats.org/officeDocument/2006/relationships/image" Target="../media/image52.svg"/><Relationship Id="rId31" Type="http://schemas.openxmlformats.org/officeDocument/2006/relationships/hyperlink" Target="mailto:bettina.francioli@ampmetropole.fr" TargetMode="External"/><Relationship Id="rId4" Type="http://schemas.openxmlformats.org/officeDocument/2006/relationships/image" Target="../media/image36.png"/><Relationship Id="rId9" Type="http://schemas.openxmlformats.org/officeDocument/2006/relationships/image" Target="../media/image41.svg"/><Relationship Id="rId14" Type="http://schemas.openxmlformats.org/officeDocument/2006/relationships/image" Target="../media/image46.png"/><Relationship Id="rId22" Type="http://schemas.openxmlformats.org/officeDocument/2006/relationships/image" Target="../media/image55.png"/><Relationship Id="rId27" Type="http://schemas.openxmlformats.org/officeDocument/2006/relationships/image" Target="../media/image60.svg"/><Relationship Id="rId30" Type="http://schemas.openxmlformats.org/officeDocument/2006/relationships/image" Target="../media/image120.png"/><Relationship Id="rId35" Type="http://schemas.openxmlformats.org/officeDocument/2006/relationships/image" Target="../media/image188.png"/><Relationship Id="rId8" Type="http://schemas.openxmlformats.org/officeDocument/2006/relationships/image" Target="../media/image40.png"/></Relationships>
</file>

<file path=ppt/slides/_rels/slide122.xml.rels><?xml version="1.0" encoding="UTF-8" standalone="yes"?>
<Relationships xmlns="http://schemas.openxmlformats.org/package/2006/relationships"><Relationship Id="rId13" Type="http://schemas.openxmlformats.org/officeDocument/2006/relationships/image" Target="../media/image60.svg"/><Relationship Id="rId18" Type="http://schemas.openxmlformats.org/officeDocument/2006/relationships/image" Target="../media/image168.png"/><Relationship Id="rId26" Type="http://schemas.openxmlformats.org/officeDocument/2006/relationships/image" Target="../media/image41.svg"/><Relationship Id="rId3" Type="http://schemas.openxmlformats.org/officeDocument/2006/relationships/image" Target="../media/image50.svg"/><Relationship Id="rId21" Type="http://schemas.openxmlformats.org/officeDocument/2006/relationships/image" Target="../media/image36.png"/><Relationship Id="rId7" Type="http://schemas.openxmlformats.org/officeDocument/2006/relationships/image" Target="../media/image54.svg"/><Relationship Id="rId12" Type="http://schemas.openxmlformats.org/officeDocument/2006/relationships/image" Target="../media/image59.png"/><Relationship Id="rId17" Type="http://schemas.openxmlformats.org/officeDocument/2006/relationships/hyperlink" Target="mailto:bettina.francioli@ampmetropole.fr" TargetMode="External"/><Relationship Id="rId25" Type="http://schemas.openxmlformats.org/officeDocument/2006/relationships/image" Target="../media/image40.png"/><Relationship Id="rId33" Type="http://schemas.openxmlformats.org/officeDocument/2006/relationships/image" Target="../media/image188.png"/><Relationship Id="rId2" Type="http://schemas.openxmlformats.org/officeDocument/2006/relationships/image" Target="../media/image49.png"/><Relationship Id="rId16" Type="http://schemas.openxmlformats.org/officeDocument/2006/relationships/image" Target="../media/image120.png"/><Relationship Id="rId20" Type="http://schemas.openxmlformats.org/officeDocument/2006/relationships/image" Target="../media/image35.svg"/><Relationship Id="rId29" Type="http://schemas.openxmlformats.org/officeDocument/2006/relationships/image" Target="../media/image169.png"/><Relationship Id="rId1" Type="http://schemas.openxmlformats.org/officeDocument/2006/relationships/slideLayout" Target="../slideLayouts/slideLayout7.xml"/><Relationship Id="rId6" Type="http://schemas.openxmlformats.org/officeDocument/2006/relationships/image" Target="../media/image53.png"/><Relationship Id="rId11" Type="http://schemas.openxmlformats.org/officeDocument/2006/relationships/image" Target="../media/image58.svg"/><Relationship Id="rId24" Type="http://schemas.openxmlformats.org/officeDocument/2006/relationships/image" Target="../media/image39.svg"/><Relationship Id="rId32" Type="http://schemas.openxmlformats.org/officeDocument/2006/relationships/image" Target="../media/image47.svg"/><Relationship Id="rId5" Type="http://schemas.openxmlformats.org/officeDocument/2006/relationships/image" Target="../media/image52.svg"/><Relationship Id="rId15" Type="http://schemas.openxmlformats.org/officeDocument/2006/relationships/image" Target="../media/image62.svg"/><Relationship Id="rId23" Type="http://schemas.openxmlformats.org/officeDocument/2006/relationships/image" Target="../media/image38.png"/><Relationship Id="rId28" Type="http://schemas.openxmlformats.org/officeDocument/2006/relationships/image" Target="../media/image43.svg"/><Relationship Id="rId10" Type="http://schemas.openxmlformats.org/officeDocument/2006/relationships/image" Target="../media/image57.png"/><Relationship Id="rId19" Type="http://schemas.openxmlformats.org/officeDocument/2006/relationships/image" Target="../media/image34.png"/><Relationship Id="rId31" Type="http://schemas.openxmlformats.org/officeDocument/2006/relationships/image" Target="../media/image46.png"/><Relationship Id="rId4" Type="http://schemas.openxmlformats.org/officeDocument/2006/relationships/image" Target="../media/image51.png"/><Relationship Id="rId9" Type="http://schemas.openxmlformats.org/officeDocument/2006/relationships/image" Target="../media/image56.svg"/><Relationship Id="rId14" Type="http://schemas.openxmlformats.org/officeDocument/2006/relationships/image" Target="../media/image61.png"/><Relationship Id="rId22" Type="http://schemas.openxmlformats.org/officeDocument/2006/relationships/image" Target="../media/image37.svg"/><Relationship Id="rId27" Type="http://schemas.openxmlformats.org/officeDocument/2006/relationships/image" Target="../media/image42.png"/><Relationship Id="rId30" Type="http://schemas.openxmlformats.org/officeDocument/2006/relationships/image" Target="../media/image170.svg"/><Relationship Id="rId8" Type="http://schemas.openxmlformats.org/officeDocument/2006/relationships/image" Target="../media/image55.png"/></Relationships>
</file>

<file path=ppt/slides/_rels/slide12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hyperlink" Target="mailto:sandra.meffre@ampmetropole.fr" TargetMode="External"/><Relationship Id="rId3" Type="http://schemas.openxmlformats.org/officeDocument/2006/relationships/image" Target="../media/image9.svg"/><Relationship Id="rId21" Type="http://schemas.openxmlformats.org/officeDocument/2006/relationships/image" Target="../media/image119.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7.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hyperlink" Target="mailto:michel.letizi@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slide" Target="slide52.xml"/></Relationships>
</file>

<file path=ppt/slides/_rels/slide124.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hyperlink" Target="mailto:sandra.meffre@ampmetropole.fr" TargetMode="External"/><Relationship Id="rId26" Type="http://schemas.openxmlformats.org/officeDocument/2006/relationships/image" Target="../media/image25.svg"/><Relationship Id="rId3" Type="http://schemas.openxmlformats.org/officeDocument/2006/relationships/image" Target="../media/image9.svg"/><Relationship Id="rId21" Type="http://schemas.openxmlformats.org/officeDocument/2006/relationships/image" Target="../media/image119.png"/><Relationship Id="rId34" Type="http://schemas.openxmlformats.org/officeDocument/2006/relationships/image" Target="../media/image33.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7.png"/><Relationship Id="rId25" Type="http://schemas.openxmlformats.org/officeDocument/2006/relationships/image" Target="../media/image24.png"/><Relationship Id="rId33" Type="http://schemas.openxmlformats.org/officeDocument/2006/relationships/image" Target="../media/image32.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120.png"/><Relationship Id="rId29"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3.svg"/><Relationship Id="rId32" Type="http://schemas.openxmlformats.org/officeDocument/2006/relationships/image" Target="../media/image31.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2.png"/><Relationship Id="rId28" Type="http://schemas.openxmlformats.org/officeDocument/2006/relationships/image" Target="../media/image27.svg"/><Relationship Id="rId10" Type="http://schemas.openxmlformats.org/officeDocument/2006/relationships/image" Target="../media/image16.png"/><Relationship Id="rId19" Type="http://schemas.openxmlformats.org/officeDocument/2006/relationships/hyperlink" Target="mailto:michel.letizi@ampmetropole.fr" TargetMode="External"/><Relationship Id="rId31" Type="http://schemas.openxmlformats.org/officeDocument/2006/relationships/image" Target="../media/image30.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slide" Target="slide52.xml"/><Relationship Id="rId27" Type="http://schemas.openxmlformats.org/officeDocument/2006/relationships/image" Target="../media/image26.png"/><Relationship Id="rId30" Type="http://schemas.openxmlformats.org/officeDocument/2006/relationships/image" Target="../media/image29.svg"/><Relationship Id="rId8" Type="http://schemas.openxmlformats.org/officeDocument/2006/relationships/image" Target="../media/image14.png"/></Relationships>
</file>

<file path=ppt/slides/_rels/slide125.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svg"/><Relationship Id="rId18" Type="http://schemas.openxmlformats.org/officeDocument/2006/relationships/image" Target="../media/image120.png"/><Relationship Id="rId3" Type="http://schemas.openxmlformats.org/officeDocument/2006/relationships/image" Target="../media/image190.png"/><Relationship Id="rId7" Type="http://schemas.openxmlformats.org/officeDocument/2006/relationships/image" Target="../media/image11.svg"/><Relationship Id="rId12" Type="http://schemas.openxmlformats.org/officeDocument/2006/relationships/image" Target="../media/image16.png"/><Relationship Id="rId17" Type="http://schemas.openxmlformats.org/officeDocument/2006/relationships/image" Target="../media/image21.svg"/><Relationship Id="rId2" Type="http://schemas.openxmlformats.org/officeDocument/2006/relationships/image" Target="../media/image189.jpeg"/><Relationship Id="rId16"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5" Type="http://schemas.openxmlformats.org/officeDocument/2006/relationships/image" Target="../media/image19.svg"/><Relationship Id="rId10" Type="http://schemas.openxmlformats.org/officeDocument/2006/relationships/image" Target="../media/image14.png"/><Relationship Id="rId19" Type="http://schemas.openxmlformats.org/officeDocument/2006/relationships/image" Target="../media/image168.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18.png"/></Relationships>
</file>

<file path=ppt/slides/_rels/slide126.xml.rels><?xml version="1.0" encoding="UTF-8" standalone="yes"?>
<Relationships xmlns="http://schemas.openxmlformats.org/package/2006/relationships"><Relationship Id="rId13" Type="http://schemas.openxmlformats.org/officeDocument/2006/relationships/image" Target="../media/image58.svg"/><Relationship Id="rId18" Type="http://schemas.openxmlformats.org/officeDocument/2006/relationships/image" Target="../media/image120.png"/><Relationship Id="rId26" Type="http://schemas.openxmlformats.org/officeDocument/2006/relationships/image" Target="../media/image40.png"/><Relationship Id="rId3" Type="http://schemas.openxmlformats.org/officeDocument/2006/relationships/image" Target="../media/image190.png"/><Relationship Id="rId21" Type="http://schemas.openxmlformats.org/officeDocument/2006/relationships/image" Target="../media/image35.svg"/><Relationship Id="rId34" Type="http://schemas.openxmlformats.org/officeDocument/2006/relationships/image" Target="../media/image171.jpeg"/><Relationship Id="rId7" Type="http://schemas.openxmlformats.org/officeDocument/2006/relationships/image" Target="../media/image52.svg"/><Relationship Id="rId12" Type="http://schemas.openxmlformats.org/officeDocument/2006/relationships/image" Target="../media/image57.png"/><Relationship Id="rId17" Type="http://schemas.openxmlformats.org/officeDocument/2006/relationships/image" Target="../media/image62.svg"/><Relationship Id="rId25" Type="http://schemas.openxmlformats.org/officeDocument/2006/relationships/image" Target="../media/image39.svg"/><Relationship Id="rId33" Type="http://schemas.openxmlformats.org/officeDocument/2006/relationships/image" Target="../media/image47.svg"/><Relationship Id="rId2" Type="http://schemas.openxmlformats.org/officeDocument/2006/relationships/image" Target="../media/image189.jpeg"/><Relationship Id="rId16" Type="http://schemas.openxmlformats.org/officeDocument/2006/relationships/image" Target="../media/image61.png"/><Relationship Id="rId20" Type="http://schemas.openxmlformats.org/officeDocument/2006/relationships/image" Target="../media/image34.png"/><Relationship Id="rId29" Type="http://schemas.openxmlformats.org/officeDocument/2006/relationships/image" Target="../media/image43.svg"/><Relationship Id="rId1" Type="http://schemas.openxmlformats.org/officeDocument/2006/relationships/slideLayout" Target="../slideLayouts/slideLayout7.xml"/><Relationship Id="rId6" Type="http://schemas.openxmlformats.org/officeDocument/2006/relationships/image" Target="../media/image51.png"/><Relationship Id="rId11" Type="http://schemas.openxmlformats.org/officeDocument/2006/relationships/image" Target="../media/image56.svg"/><Relationship Id="rId24" Type="http://schemas.openxmlformats.org/officeDocument/2006/relationships/image" Target="../media/image38.png"/><Relationship Id="rId32" Type="http://schemas.openxmlformats.org/officeDocument/2006/relationships/image" Target="../media/image46.png"/><Relationship Id="rId5" Type="http://schemas.openxmlformats.org/officeDocument/2006/relationships/image" Target="../media/image50.svg"/><Relationship Id="rId15" Type="http://schemas.openxmlformats.org/officeDocument/2006/relationships/image" Target="../media/image60.svg"/><Relationship Id="rId23" Type="http://schemas.openxmlformats.org/officeDocument/2006/relationships/image" Target="../media/image37.svg"/><Relationship Id="rId28" Type="http://schemas.openxmlformats.org/officeDocument/2006/relationships/image" Target="../media/image42.png"/><Relationship Id="rId10" Type="http://schemas.openxmlformats.org/officeDocument/2006/relationships/image" Target="../media/image55.png"/><Relationship Id="rId19" Type="http://schemas.openxmlformats.org/officeDocument/2006/relationships/image" Target="../media/image168.png"/><Relationship Id="rId31" Type="http://schemas.openxmlformats.org/officeDocument/2006/relationships/image" Target="../media/image170.svg"/><Relationship Id="rId4" Type="http://schemas.openxmlformats.org/officeDocument/2006/relationships/image" Target="../media/image49.png"/><Relationship Id="rId9" Type="http://schemas.openxmlformats.org/officeDocument/2006/relationships/image" Target="../media/image54.svg"/><Relationship Id="rId14" Type="http://schemas.openxmlformats.org/officeDocument/2006/relationships/image" Target="../media/image59.png"/><Relationship Id="rId22" Type="http://schemas.openxmlformats.org/officeDocument/2006/relationships/image" Target="../media/image36.png"/><Relationship Id="rId27" Type="http://schemas.openxmlformats.org/officeDocument/2006/relationships/image" Target="../media/image41.svg"/><Relationship Id="rId30" Type="http://schemas.openxmlformats.org/officeDocument/2006/relationships/image" Target="../media/image169.png"/><Relationship Id="rId8" Type="http://schemas.openxmlformats.org/officeDocument/2006/relationships/image" Target="../media/image53.png"/></Relationships>
</file>

<file path=ppt/slides/_rels/slide127.xml.rels><?xml version="1.0" encoding="UTF-8" standalone="yes"?>
<Relationships xmlns="http://schemas.openxmlformats.org/package/2006/relationships"><Relationship Id="rId13" Type="http://schemas.openxmlformats.org/officeDocument/2006/relationships/image" Target="../media/image57.png"/><Relationship Id="rId18" Type="http://schemas.openxmlformats.org/officeDocument/2006/relationships/image" Target="../media/image62.svg"/><Relationship Id="rId26" Type="http://schemas.openxmlformats.org/officeDocument/2006/relationships/image" Target="../media/image39.svg"/><Relationship Id="rId39" Type="http://schemas.openxmlformats.org/officeDocument/2006/relationships/image" Target="../media/image26.png"/><Relationship Id="rId21" Type="http://schemas.openxmlformats.org/officeDocument/2006/relationships/image" Target="../media/image34.png"/><Relationship Id="rId34" Type="http://schemas.openxmlformats.org/officeDocument/2006/relationships/image" Target="../media/image47.svg"/><Relationship Id="rId42" Type="http://schemas.openxmlformats.org/officeDocument/2006/relationships/image" Target="../media/image15.svg"/><Relationship Id="rId47" Type="http://schemas.openxmlformats.org/officeDocument/2006/relationships/image" Target="../media/image32.png"/><Relationship Id="rId7" Type="http://schemas.openxmlformats.org/officeDocument/2006/relationships/image" Target="../media/image51.png"/><Relationship Id="rId2" Type="http://schemas.openxmlformats.org/officeDocument/2006/relationships/image" Target="../media/image189.jpeg"/><Relationship Id="rId16" Type="http://schemas.openxmlformats.org/officeDocument/2006/relationships/image" Target="../media/image60.svg"/><Relationship Id="rId29" Type="http://schemas.openxmlformats.org/officeDocument/2006/relationships/image" Target="../media/image42.png"/><Relationship Id="rId1" Type="http://schemas.openxmlformats.org/officeDocument/2006/relationships/slideLayout" Target="../slideLayouts/slideLayout7.xml"/><Relationship Id="rId6" Type="http://schemas.openxmlformats.org/officeDocument/2006/relationships/image" Target="../media/image50.svg"/><Relationship Id="rId11" Type="http://schemas.openxmlformats.org/officeDocument/2006/relationships/image" Target="../media/image55.png"/><Relationship Id="rId24" Type="http://schemas.openxmlformats.org/officeDocument/2006/relationships/image" Target="../media/image37.svg"/><Relationship Id="rId32" Type="http://schemas.openxmlformats.org/officeDocument/2006/relationships/image" Target="../media/image170.svg"/><Relationship Id="rId37" Type="http://schemas.openxmlformats.org/officeDocument/2006/relationships/image" Target="../media/image24.png"/><Relationship Id="rId40" Type="http://schemas.openxmlformats.org/officeDocument/2006/relationships/image" Target="../media/image27.svg"/><Relationship Id="rId45" Type="http://schemas.openxmlformats.org/officeDocument/2006/relationships/image" Target="../media/image30.png"/><Relationship Id="rId5" Type="http://schemas.openxmlformats.org/officeDocument/2006/relationships/image" Target="../media/image49.png"/><Relationship Id="rId15" Type="http://schemas.openxmlformats.org/officeDocument/2006/relationships/image" Target="../media/image59.png"/><Relationship Id="rId23" Type="http://schemas.openxmlformats.org/officeDocument/2006/relationships/image" Target="../media/image36.png"/><Relationship Id="rId28" Type="http://schemas.openxmlformats.org/officeDocument/2006/relationships/image" Target="../media/image41.svg"/><Relationship Id="rId36" Type="http://schemas.openxmlformats.org/officeDocument/2006/relationships/image" Target="../media/image23.svg"/><Relationship Id="rId10" Type="http://schemas.openxmlformats.org/officeDocument/2006/relationships/image" Target="../media/image54.svg"/><Relationship Id="rId19" Type="http://schemas.openxmlformats.org/officeDocument/2006/relationships/image" Target="../media/image120.png"/><Relationship Id="rId31" Type="http://schemas.openxmlformats.org/officeDocument/2006/relationships/image" Target="../media/image169.png"/><Relationship Id="rId44" Type="http://schemas.openxmlformats.org/officeDocument/2006/relationships/image" Target="../media/image29.svg"/><Relationship Id="rId4" Type="http://schemas.openxmlformats.org/officeDocument/2006/relationships/image" Target="../media/image171.jpeg"/><Relationship Id="rId9" Type="http://schemas.openxmlformats.org/officeDocument/2006/relationships/image" Target="../media/image53.png"/><Relationship Id="rId14" Type="http://schemas.openxmlformats.org/officeDocument/2006/relationships/image" Target="../media/image58.svg"/><Relationship Id="rId22" Type="http://schemas.openxmlformats.org/officeDocument/2006/relationships/image" Target="../media/image35.svg"/><Relationship Id="rId27" Type="http://schemas.openxmlformats.org/officeDocument/2006/relationships/image" Target="../media/image40.png"/><Relationship Id="rId30" Type="http://schemas.openxmlformats.org/officeDocument/2006/relationships/image" Target="../media/image43.svg"/><Relationship Id="rId35" Type="http://schemas.openxmlformats.org/officeDocument/2006/relationships/image" Target="../media/image22.png"/><Relationship Id="rId43" Type="http://schemas.openxmlformats.org/officeDocument/2006/relationships/image" Target="../media/image28.png"/><Relationship Id="rId48" Type="http://schemas.openxmlformats.org/officeDocument/2006/relationships/image" Target="../media/image33.svg"/><Relationship Id="rId8" Type="http://schemas.openxmlformats.org/officeDocument/2006/relationships/image" Target="../media/image52.svg"/><Relationship Id="rId3" Type="http://schemas.openxmlformats.org/officeDocument/2006/relationships/image" Target="../media/image190.png"/><Relationship Id="rId12" Type="http://schemas.openxmlformats.org/officeDocument/2006/relationships/image" Target="../media/image56.svg"/><Relationship Id="rId17" Type="http://schemas.openxmlformats.org/officeDocument/2006/relationships/image" Target="../media/image61.png"/><Relationship Id="rId25" Type="http://schemas.openxmlformats.org/officeDocument/2006/relationships/image" Target="../media/image38.png"/><Relationship Id="rId33" Type="http://schemas.openxmlformats.org/officeDocument/2006/relationships/image" Target="../media/image46.png"/><Relationship Id="rId38" Type="http://schemas.openxmlformats.org/officeDocument/2006/relationships/image" Target="../media/image25.svg"/><Relationship Id="rId46" Type="http://schemas.openxmlformats.org/officeDocument/2006/relationships/image" Target="../media/image31.svg"/><Relationship Id="rId20" Type="http://schemas.openxmlformats.org/officeDocument/2006/relationships/image" Target="../media/image168.png"/><Relationship Id="rId41" Type="http://schemas.openxmlformats.org/officeDocument/2006/relationships/image" Target="../media/image14.png"/></Relationships>
</file>

<file path=ppt/slides/_rels/slide128.xml.rels><?xml version="1.0" encoding="UTF-8" standalone="yes"?>
<Relationships xmlns="http://schemas.openxmlformats.org/package/2006/relationships"><Relationship Id="rId13" Type="http://schemas.openxmlformats.org/officeDocument/2006/relationships/image" Target="../media/image60.svg"/><Relationship Id="rId18" Type="http://schemas.openxmlformats.org/officeDocument/2006/relationships/image" Target="../media/image8.png"/><Relationship Id="rId26" Type="http://schemas.openxmlformats.org/officeDocument/2006/relationships/image" Target="../media/image16.png"/><Relationship Id="rId39" Type="http://schemas.openxmlformats.org/officeDocument/2006/relationships/image" Target="../media/image29.svg"/><Relationship Id="rId21" Type="http://schemas.openxmlformats.org/officeDocument/2006/relationships/image" Target="../media/image11.svg"/><Relationship Id="rId34" Type="http://schemas.openxmlformats.org/officeDocument/2006/relationships/image" Target="../media/image24.png"/><Relationship Id="rId42" Type="http://schemas.openxmlformats.org/officeDocument/2006/relationships/image" Target="../media/image32.png"/><Relationship Id="rId7" Type="http://schemas.openxmlformats.org/officeDocument/2006/relationships/image" Target="../media/image54.svg"/><Relationship Id="rId2" Type="http://schemas.openxmlformats.org/officeDocument/2006/relationships/image" Target="../media/image49.png"/><Relationship Id="rId16" Type="http://schemas.openxmlformats.org/officeDocument/2006/relationships/image" Target="../media/image120.png"/><Relationship Id="rId29" Type="http://schemas.openxmlformats.org/officeDocument/2006/relationships/image" Target="../media/image19.svg"/><Relationship Id="rId1" Type="http://schemas.openxmlformats.org/officeDocument/2006/relationships/slideLayout" Target="../slideLayouts/slideLayout7.xml"/><Relationship Id="rId6" Type="http://schemas.openxmlformats.org/officeDocument/2006/relationships/image" Target="../media/image53.png"/><Relationship Id="rId11" Type="http://schemas.openxmlformats.org/officeDocument/2006/relationships/image" Target="../media/image58.svg"/><Relationship Id="rId24" Type="http://schemas.openxmlformats.org/officeDocument/2006/relationships/image" Target="../media/image14.png"/><Relationship Id="rId32" Type="http://schemas.openxmlformats.org/officeDocument/2006/relationships/image" Target="../media/image22.png"/><Relationship Id="rId37" Type="http://schemas.openxmlformats.org/officeDocument/2006/relationships/image" Target="../media/image27.svg"/><Relationship Id="rId40" Type="http://schemas.openxmlformats.org/officeDocument/2006/relationships/image" Target="../media/image30.png"/><Relationship Id="rId45" Type="http://schemas.openxmlformats.org/officeDocument/2006/relationships/image" Target="../media/image171.jpeg"/><Relationship Id="rId5" Type="http://schemas.openxmlformats.org/officeDocument/2006/relationships/image" Target="../media/image52.svg"/><Relationship Id="rId15" Type="http://schemas.openxmlformats.org/officeDocument/2006/relationships/image" Target="../media/image62.svg"/><Relationship Id="rId23" Type="http://schemas.openxmlformats.org/officeDocument/2006/relationships/image" Target="../media/image13.svg"/><Relationship Id="rId28" Type="http://schemas.openxmlformats.org/officeDocument/2006/relationships/image" Target="../media/image18.png"/><Relationship Id="rId36" Type="http://schemas.openxmlformats.org/officeDocument/2006/relationships/image" Target="../media/image26.png"/><Relationship Id="rId10" Type="http://schemas.openxmlformats.org/officeDocument/2006/relationships/image" Target="../media/image57.png"/><Relationship Id="rId19" Type="http://schemas.openxmlformats.org/officeDocument/2006/relationships/image" Target="../media/image9.svg"/><Relationship Id="rId31" Type="http://schemas.openxmlformats.org/officeDocument/2006/relationships/image" Target="../media/image21.svg"/><Relationship Id="rId44" Type="http://schemas.openxmlformats.org/officeDocument/2006/relationships/image" Target="../media/image191.jpeg"/><Relationship Id="rId4" Type="http://schemas.openxmlformats.org/officeDocument/2006/relationships/image" Target="../media/image51.png"/><Relationship Id="rId9" Type="http://schemas.openxmlformats.org/officeDocument/2006/relationships/image" Target="../media/image56.svg"/><Relationship Id="rId14" Type="http://schemas.openxmlformats.org/officeDocument/2006/relationships/image" Target="../media/image61.png"/><Relationship Id="rId22" Type="http://schemas.openxmlformats.org/officeDocument/2006/relationships/image" Target="../media/image12.png"/><Relationship Id="rId27" Type="http://schemas.openxmlformats.org/officeDocument/2006/relationships/image" Target="../media/image17.svg"/><Relationship Id="rId30" Type="http://schemas.openxmlformats.org/officeDocument/2006/relationships/image" Target="../media/image20.png"/><Relationship Id="rId35" Type="http://schemas.openxmlformats.org/officeDocument/2006/relationships/image" Target="../media/image25.svg"/><Relationship Id="rId43" Type="http://schemas.openxmlformats.org/officeDocument/2006/relationships/image" Target="../media/image33.svg"/><Relationship Id="rId8" Type="http://schemas.openxmlformats.org/officeDocument/2006/relationships/image" Target="../media/image55.png"/><Relationship Id="rId3" Type="http://schemas.openxmlformats.org/officeDocument/2006/relationships/image" Target="../media/image50.svg"/><Relationship Id="rId12" Type="http://schemas.openxmlformats.org/officeDocument/2006/relationships/image" Target="../media/image59.png"/><Relationship Id="rId17" Type="http://schemas.openxmlformats.org/officeDocument/2006/relationships/image" Target="../media/image168.png"/><Relationship Id="rId25" Type="http://schemas.openxmlformats.org/officeDocument/2006/relationships/image" Target="../media/image15.svg"/><Relationship Id="rId33" Type="http://schemas.openxmlformats.org/officeDocument/2006/relationships/image" Target="../media/image23.svg"/><Relationship Id="rId38" Type="http://schemas.openxmlformats.org/officeDocument/2006/relationships/image" Target="../media/image28.png"/><Relationship Id="rId20" Type="http://schemas.openxmlformats.org/officeDocument/2006/relationships/image" Target="../media/image10.png"/><Relationship Id="rId41" Type="http://schemas.openxmlformats.org/officeDocument/2006/relationships/image" Target="../media/image31.svg"/></Relationships>
</file>

<file path=ppt/slides/_rels/slide129.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xml.rels><?xml version="1.0" encoding="UTF-8" standalone="yes"?>
<Relationships xmlns="http://schemas.openxmlformats.org/package/2006/relationships"><Relationship Id="rId13" Type="http://schemas.openxmlformats.org/officeDocument/2006/relationships/image" Target="../media/image18.png"/><Relationship Id="rId18" Type="http://schemas.openxmlformats.org/officeDocument/2006/relationships/image" Target="../media/image35.svg"/><Relationship Id="rId26" Type="http://schemas.openxmlformats.org/officeDocument/2006/relationships/image" Target="../media/image43.svg"/><Relationship Id="rId39" Type="http://schemas.openxmlformats.org/officeDocument/2006/relationships/image" Target="../media/image57.png"/><Relationship Id="rId21" Type="http://schemas.openxmlformats.org/officeDocument/2006/relationships/image" Target="../media/image38.png"/><Relationship Id="rId34" Type="http://schemas.openxmlformats.org/officeDocument/2006/relationships/image" Target="../media/image52.svg"/><Relationship Id="rId42" Type="http://schemas.openxmlformats.org/officeDocument/2006/relationships/image" Target="../media/image60.svg"/><Relationship Id="rId7" Type="http://schemas.openxmlformats.org/officeDocument/2006/relationships/image" Target="../media/image12.png"/><Relationship Id="rId2" Type="http://schemas.openxmlformats.org/officeDocument/2006/relationships/image" Target="../media/image48.jpg"/><Relationship Id="rId16" Type="http://schemas.openxmlformats.org/officeDocument/2006/relationships/image" Target="../media/image21.svg"/><Relationship Id="rId20" Type="http://schemas.openxmlformats.org/officeDocument/2006/relationships/image" Target="../media/image37.svg"/><Relationship Id="rId29" Type="http://schemas.openxmlformats.org/officeDocument/2006/relationships/image" Target="../media/image46.png"/><Relationship Id="rId41" Type="http://schemas.openxmlformats.org/officeDocument/2006/relationships/image" Target="../media/image59.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41.svg"/><Relationship Id="rId32" Type="http://schemas.openxmlformats.org/officeDocument/2006/relationships/image" Target="../media/image50.svg"/><Relationship Id="rId37" Type="http://schemas.openxmlformats.org/officeDocument/2006/relationships/image" Target="../media/image55.png"/><Relationship Id="rId40" Type="http://schemas.openxmlformats.org/officeDocument/2006/relationships/image" Target="../media/image58.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40.png"/><Relationship Id="rId28" Type="http://schemas.openxmlformats.org/officeDocument/2006/relationships/image" Target="../media/image45.svg"/><Relationship Id="rId36" Type="http://schemas.openxmlformats.org/officeDocument/2006/relationships/image" Target="../media/image54.svg"/><Relationship Id="rId10" Type="http://schemas.openxmlformats.org/officeDocument/2006/relationships/image" Target="../media/image15.svg"/><Relationship Id="rId19" Type="http://schemas.openxmlformats.org/officeDocument/2006/relationships/image" Target="../media/image36.png"/><Relationship Id="rId31" Type="http://schemas.openxmlformats.org/officeDocument/2006/relationships/image" Target="../media/image49.png"/><Relationship Id="rId44" Type="http://schemas.openxmlformats.org/officeDocument/2006/relationships/image" Target="../media/image62.sv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39.svg"/><Relationship Id="rId27" Type="http://schemas.openxmlformats.org/officeDocument/2006/relationships/image" Target="../media/image44.png"/><Relationship Id="rId30" Type="http://schemas.openxmlformats.org/officeDocument/2006/relationships/image" Target="../media/image47.svg"/><Relationship Id="rId35" Type="http://schemas.openxmlformats.org/officeDocument/2006/relationships/image" Target="../media/image53.png"/><Relationship Id="rId43" Type="http://schemas.openxmlformats.org/officeDocument/2006/relationships/image" Target="../media/image61.png"/><Relationship Id="rId8" Type="http://schemas.openxmlformats.org/officeDocument/2006/relationships/image" Target="../media/image13.svg"/><Relationship Id="rId3" Type="http://schemas.openxmlformats.org/officeDocument/2006/relationships/image" Target="../media/image8.png"/><Relationship Id="rId12" Type="http://schemas.openxmlformats.org/officeDocument/2006/relationships/image" Target="../media/image17.svg"/><Relationship Id="rId17" Type="http://schemas.openxmlformats.org/officeDocument/2006/relationships/image" Target="../media/image34.png"/><Relationship Id="rId25" Type="http://schemas.openxmlformats.org/officeDocument/2006/relationships/image" Target="../media/image42.png"/><Relationship Id="rId33" Type="http://schemas.openxmlformats.org/officeDocument/2006/relationships/image" Target="../media/image51.png"/><Relationship Id="rId38" Type="http://schemas.openxmlformats.org/officeDocument/2006/relationships/image" Target="../media/image56.svg"/></Relationships>
</file>

<file path=ppt/slides/_rels/slide130.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1.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2.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3.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4.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5.xml.rels><?xml version="1.0" encoding="UTF-8" standalone="yes"?>
<Relationships xmlns="http://schemas.openxmlformats.org/package/2006/relationships"><Relationship Id="rId13" Type="http://schemas.openxmlformats.org/officeDocument/2006/relationships/image" Target="../media/image59.png"/><Relationship Id="rId18" Type="http://schemas.openxmlformats.org/officeDocument/2006/relationships/image" Target="../media/image168.png"/><Relationship Id="rId26" Type="http://schemas.openxmlformats.org/officeDocument/2006/relationships/image" Target="../media/image15.svg"/><Relationship Id="rId39" Type="http://schemas.openxmlformats.org/officeDocument/2006/relationships/image" Target="../media/image28.png"/><Relationship Id="rId21" Type="http://schemas.openxmlformats.org/officeDocument/2006/relationships/image" Target="../media/image10.png"/><Relationship Id="rId34" Type="http://schemas.openxmlformats.org/officeDocument/2006/relationships/image" Target="../media/image23.svg"/><Relationship Id="rId42" Type="http://schemas.openxmlformats.org/officeDocument/2006/relationships/image" Target="../media/image31.svg"/><Relationship Id="rId7" Type="http://schemas.openxmlformats.org/officeDocument/2006/relationships/image" Target="../media/image53.png"/><Relationship Id="rId2" Type="http://schemas.openxmlformats.org/officeDocument/2006/relationships/image" Target="../media/image191.jpeg"/><Relationship Id="rId16" Type="http://schemas.openxmlformats.org/officeDocument/2006/relationships/image" Target="../media/image62.svg"/><Relationship Id="rId20" Type="http://schemas.openxmlformats.org/officeDocument/2006/relationships/image" Target="../media/image9.svg"/><Relationship Id="rId29" Type="http://schemas.openxmlformats.org/officeDocument/2006/relationships/image" Target="../media/image18.png"/><Relationship Id="rId41"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52.svg"/><Relationship Id="rId11" Type="http://schemas.openxmlformats.org/officeDocument/2006/relationships/image" Target="../media/image57.png"/><Relationship Id="rId24" Type="http://schemas.openxmlformats.org/officeDocument/2006/relationships/image" Target="../media/image13.svg"/><Relationship Id="rId32" Type="http://schemas.openxmlformats.org/officeDocument/2006/relationships/image" Target="../media/image21.svg"/><Relationship Id="rId37" Type="http://schemas.openxmlformats.org/officeDocument/2006/relationships/image" Target="../media/image26.png"/><Relationship Id="rId40" Type="http://schemas.openxmlformats.org/officeDocument/2006/relationships/image" Target="../media/image29.sv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12.png"/><Relationship Id="rId28" Type="http://schemas.openxmlformats.org/officeDocument/2006/relationships/image" Target="../media/image17.svg"/><Relationship Id="rId36" Type="http://schemas.openxmlformats.org/officeDocument/2006/relationships/image" Target="../media/image25.svg"/><Relationship Id="rId10" Type="http://schemas.openxmlformats.org/officeDocument/2006/relationships/image" Target="../media/image56.svg"/><Relationship Id="rId19" Type="http://schemas.openxmlformats.org/officeDocument/2006/relationships/image" Target="../media/image8.png"/><Relationship Id="rId31" Type="http://schemas.openxmlformats.org/officeDocument/2006/relationships/image" Target="../media/image20.png"/><Relationship Id="rId44" Type="http://schemas.openxmlformats.org/officeDocument/2006/relationships/image" Target="../media/image33.sv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 Id="rId22" Type="http://schemas.openxmlformats.org/officeDocument/2006/relationships/image" Target="../media/image11.svg"/><Relationship Id="rId27" Type="http://schemas.openxmlformats.org/officeDocument/2006/relationships/image" Target="../media/image16.png"/><Relationship Id="rId30" Type="http://schemas.openxmlformats.org/officeDocument/2006/relationships/image" Target="../media/image19.svg"/><Relationship Id="rId35" Type="http://schemas.openxmlformats.org/officeDocument/2006/relationships/image" Target="../media/image24.png"/><Relationship Id="rId43" Type="http://schemas.openxmlformats.org/officeDocument/2006/relationships/image" Target="../media/image32.png"/><Relationship Id="rId8" Type="http://schemas.openxmlformats.org/officeDocument/2006/relationships/image" Target="../media/image54.svg"/><Relationship Id="rId3" Type="http://schemas.openxmlformats.org/officeDocument/2006/relationships/image" Target="../media/image49.png"/><Relationship Id="rId12" Type="http://schemas.openxmlformats.org/officeDocument/2006/relationships/image" Target="../media/image58.svg"/><Relationship Id="rId17" Type="http://schemas.openxmlformats.org/officeDocument/2006/relationships/image" Target="../media/image120.png"/><Relationship Id="rId25" Type="http://schemas.openxmlformats.org/officeDocument/2006/relationships/image" Target="../media/image14.png"/><Relationship Id="rId33" Type="http://schemas.openxmlformats.org/officeDocument/2006/relationships/image" Target="../media/image22.png"/><Relationship Id="rId38" Type="http://schemas.openxmlformats.org/officeDocument/2006/relationships/image" Target="../media/image27.svg"/></Relationships>
</file>

<file path=ppt/slides/_rels/slide13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4.png"/><Relationship Id="rId26" Type="http://schemas.openxmlformats.org/officeDocument/2006/relationships/image" Target="../media/image32.png"/><Relationship Id="rId3" Type="http://schemas.openxmlformats.org/officeDocument/2006/relationships/image" Target="../media/image9.svg"/><Relationship Id="rId21" Type="http://schemas.openxmlformats.org/officeDocument/2006/relationships/image" Target="../media/image27.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svg"/><Relationship Id="rId25" Type="http://schemas.openxmlformats.org/officeDocument/2006/relationships/image" Target="../media/image31.svg"/><Relationship Id="rId2" Type="http://schemas.openxmlformats.org/officeDocument/2006/relationships/image" Target="../media/image8.png"/><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9.svg"/><Relationship Id="rId10" Type="http://schemas.openxmlformats.org/officeDocument/2006/relationships/image" Target="../media/image16.png"/><Relationship Id="rId19" Type="http://schemas.openxmlformats.org/officeDocument/2006/relationships/image" Target="../media/image25.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8.png"/><Relationship Id="rId27" Type="http://schemas.openxmlformats.org/officeDocument/2006/relationships/image" Target="../media/image33.svg"/></Relationships>
</file>

<file path=ppt/slides/_rels/slide13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4.png"/><Relationship Id="rId26" Type="http://schemas.openxmlformats.org/officeDocument/2006/relationships/image" Target="../media/image32.png"/><Relationship Id="rId3" Type="http://schemas.openxmlformats.org/officeDocument/2006/relationships/image" Target="../media/image9.svg"/><Relationship Id="rId21" Type="http://schemas.openxmlformats.org/officeDocument/2006/relationships/image" Target="../media/image27.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svg"/><Relationship Id="rId25" Type="http://schemas.openxmlformats.org/officeDocument/2006/relationships/image" Target="../media/image31.svg"/><Relationship Id="rId2" Type="http://schemas.openxmlformats.org/officeDocument/2006/relationships/image" Target="../media/image8.png"/><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9.svg"/><Relationship Id="rId10" Type="http://schemas.openxmlformats.org/officeDocument/2006/relationships/image" Target="../media/image16.png"/><Relationship Id="rId19" Type="http://schemas.openxmlformats.org/officeDocument/2006/relationships/image" Target="../media/image25.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8.png"/><Relationship Id="rId27" Type="http://schemas.openxmlformats.org/officeDocument/2006/relationships/image" Target="../media/image33.svg"/></Relationships>
</file>

<file path=ppt/slides/_rels/slide138.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15.svg"/><Relationship Id="rId26" Type="http://schemas.openxmlformats.org/officeDocument/2006/relationships/image" Target="../media/image23.svg"/><Relationship Id="rId3" Type="http://schemas.openxmlformats.org/officeDocument/2006/relationships/image" Target="../media/image192.png"/><Relationship Id="rId21" Type="http://schemas.openxmlformats.org/officeDocument/2006/relationships/image" Target="../media/image18.png"/><Relationship Id="rId34" Type="http://schemas.openxmlformats.org/officeDocument/2006/relationships/image" Target="../media/image31.svg"/><Relationship Id="rId7" Type="http://schemas.openxmlformats.org/officeDocument/2006/relationships/image" Target="../media/image196.png"/><Relationship Id="rId12" Type="http://schemas.openxmlformats.org/officeDocument/2006/relationships/image" Target="../media/image9.svg"/><Relationship Id="rId17" Type="http://schemas.openxmlformats.org/officeDocument/2006/relationships/image" Target="../media/image14.png"/><Relationship Id="rId25" Type="http://schemas.openxmlformats.org/officeDocument/2006/relationships/image" Target="../media/image22.png"/><Relationship Id="rId33" Type="http://schemas.openxmlformats.org/officeDocument/2006/relationships/image" Target="../media/image30.png"/><Relationship Id="rId2" Type="http://schemas.openxmlformats.org/officeDocument/2006/relationships/notesSlide" Target="../notesSlides/notesSlide18.xml"/><Relationship Id="rId16" Type="http://schemas.openxmlformats.org/officeDocument/2006/relationships/image" Target="../media/image13.svg"/><Relationship Id="rId20" Type="http://schemas.openxmlformats.org/officeDocument/2006/relationships/image" Target="../media/image17.svg"/><Relationship Id="rId29"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95.svg"/><Relationship Id="rId11" Type="http://schemas.openxmlformats.org/officeDocument/2006/relationships/image" Target="../media/image8.png"/><Relationship Id="rId24" Type="http://schemas.openxmlformats.org/officeDocument/2006/relationships/image" Target="../media/image21.svg"/><Relationship Id="rId32" Type="http://schemas.openxmlformats.org/officeDocument/2006/relationships/image" Target="../media/image29.svg"/><Relationship Id="rId5" Type="http://schemas.openxmlformats.org/officeDocument/2006/relationships/image" Target="../media/image194.png"/><Relationship Id="rId15" Type="http://schemas.openxmlformats.org/officeDocument/2006/relationships/image" Target="../media/image12.png"/><Relationship Id="rId23" Type="http://schemas.openxmlformats.org/officeDocument/2006/relationships/image" Target="../media/image20.png"/><Relationship Id="rId28" Type="http://schemas.openxmlformats.org/officeDocument/2006/relationships/image" Target="../media/image25.svg"/><Relationship Id="rId36" Type="http://schemas.openxmlformats.org/officeDocument/2006/relationships/image" Target="../media/image33.svg"/><Relationship Id="rId10" Type="http://schemas.openxmlformats.org/officeDocument/2006/relationships/image" Target="../media/image199.svg"/><Relationship Id="rId19" Type="http://schemas.openxmlformats.org/officeDocument/2006/relationships/image" Target="../media/image16.png"/><Relationship Id="rId31" Type="http://schemas.openxmlformats.org/officeDocument/2006/relationships/image" Target="../media/image28.png"/><Relationship Id="rId4" Type="http://schemas.openxmlformats.org/officeDocument/2006/relationships/image" Target="../media/image193.svg"/><Relationship Id="rId9" Type="http://schemas.openxmlformats.org/officeDocument/2006/relationships/image" Target="../media/image198.png"/><Relationship Id="rId14" Type="http://schemas.openxmlformats.org/officeDocument/2006/relationships/image" Target="../media/image11.svg"/><Relationship Id="rId22" Type="http://schemas.openxmlformats.org/officeDocument/2006/relationships/image" Target="../media/image19.svg"/><Relationship Id="rId27" Type="http://schemas.openxmlformats.org/officeDocument/2006/relationships/image" Target="../media/image24.png"/><Relationship Id="rId30" Type="http://schemas.openxmlformats.org/officeDocument/2006/relationships/image" Target="../media/image27.svg"/><Relationship Id="rId35" Type="http://schemas.openxmlformats.org/officeDocument/2006/relationships/image" Target="../media/image32.png"/><Relationship Id="rId8" Type="http://schemas.openxmlformats.org/officeDocument/2006/relationships/image" Target="../media/image197.svg"/></Relationships>
</file>

<file path=ppt/slides/_rels/slide139.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15.svg"/><Relationship Id="rId26" Type="http://schemas.openxmlformats.org/officeDocument/2006/relationships/image" Target="../media/image23.svg"/><Relationship Id="rId21" Type="http://schemas.openxmlformats.org/officeDocument/2006/relationships/image" Target="../media/image18.png"/><Relationship Id="rId34" Type="http://schemas.openxmlformats.org/officeDocument/2006/relationships/image" Target="../media/image31.svg"/><Relationship Id="rId7" Type="http://schemas.openxmlformats.org/officeDocument/2006/relationships/image" Target="../media/image196.png"/><Relationship Id="rId12" Type="http://schemas.openxmlformats.org/officeDocument/2006/relationships/image" Target="../media/image9.svg"/><Relationship Id="rId17" Type="http://schemas.openxmlformats.org/officeDocument/2006/relationships/image" Target="../media/image14.png"/><Relationship Id="rId25" Type="http://schemas.openxmlformats.org/officeDocument/2006/relationships/image" Target="../media/image22.png"/><Relationship Id="rId33" Type="http://schemas.openxmlformats.org/officeDocument/2006/relationships/image" Target="../media/image30.png"/><Relationship Id="rId2" Type="http://schemas.openxmlformats.org/officeDocument/2006/relationships/notesSlide" Target="../notesSlides/notesSlide19.xml"/><Relationship Id="rId16" Type="http://schemas.openxmlformats.org/officeDocument/2006/relationships/image" Target="../media/image13.svg"/><Relationship Id="rId20" Type="http://schemas.openxmlformats.org/officeDocument/2006/relationships/image" Target="../media/image17.svg"/><Relationship Id="rId29"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95.svg"/><Relationship Id="rId11" Type="http://schemas.openxmlformats.org/officeDocument/2006/relationships/image" Target="../media/image8.png"/><Relationship Id="rId24" Type="http://schemas.openxmlformats.org/officeDocument/2006/relationships/image" Target="../media/image21.svg"/><Relationship Id="rId32" Type="http://schemas.openxmlformats.org/officeDocument/2006/relationships/image" Target="../media/image29.svg"/><Relationship Id="rId37" Type="http://schemas.openxmlformats.org/officeDocument/2006/relationships/image" Target="../media/image200.png"/><Relationship Id="rId5" Type="http://schemas.openxmlformats.org/officeDocument/2006/relationships/image" Target="../media/image194.png"/><Relationship Id="rId15" Type="http://schemas.openxmlformats.org/officeDocument/2006/relationships/image" Target="../media/image12.png"/><Relationship Id="rId23" Type="http://schemas.openxmlformats.org/officeDocument/2006/relationships/image" Target="../media/image20.png"/><Relationship Id="rId28" Type="http://schemas.openxmlformats.org/officeDocument/2006/relationships/image" Target="../media/image25.svg"/><Relationship Id="rId36" Type="http://schemas.openxmlformats.org/officeDocument/2006/relationships/image" Target="../media/image33.svg"/><Relationship Id="rId10" Type="http://schemas.openxmlformats.org/officeDocument/2006/relationships/image" Target="../media/image199.svg"/><Relationship Id="rId19" Type="http://schemas.openxmlformats.org/officeDocument/2006/relationships/image" Target="../media/image16.png"/><Relationship Id="rId31" Type="http://schemas.openxmlformats.org/officeDocument/2006/relationships/image" Target="../media/image28.png"/><Relationship Id="rId4" Type="http://schemas.openxmlformats.org/officeDocument/2006/relationships/image" Target="../media/image193.svg"/><Relationship Id="rId9" Type="http://schemas.openxmlformats.org/officeDocument/2006/relationships/image" Target="../media/image198.png"/><Relationship Id="rId14" Type="http://schemas.openxmlformats.org/officeDocument/2006/relationships/image" Target="../media/image11.svg"/><Relationship Id="rId22" Type="http://schemas.openxmlformats.org/officeDocument/2006/relationships/image" Target="../media/image19.svg"/><Relationship Id="rId27" Type="http://schemas.openxmlformats.org/officeDocument/2006/relationships/image" Target="../media/image24.png"/><Relationship Id="rId30" Type="http://schemas.openxmlformats.org/officeDocument/2006/relationships/image" Target="../media/image27.svg"/><Relationship Id="rId35" Type="http://schemas.openxmlformats.org/officeDocument/2006/relationships/image" Target="../media/image32.png"/><Relationship Id="rId8" Type="http://schemas.openxmlformats.org/officeDocument/2006/relationships/image" Target="../media/image197.svg"/><Relationship Id="rId3" Type="http://schemas.openxmlformats.org/officeDocument/2006/relationships/image" Target="../media/image192.png"/></Relationships>
</file>

<file path=ppt/slides/_rels/slide14.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50.svg"/><Relationship Id="rId26" Type="http://schemas.openxmlformats.org/officeDocument/2006/relationships/image" Target="../media/image58.svg"/><Relationship Id="rId3" Type="http://schemas.openxmlformats.org/officeDocument/2006/relationships/image" Target="../media/image8.png"/><Relationship Id="rId21" Type="http://schemas.openxmlformats.org/officeDocument/2006/relationships/image" Target="../media/image53.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49.png"/><Relationship Id="rId25" Type="http://schemas.openxmlformats.org/officeDocument/2006/relationships/image" Target="../media/image57.png"/><Relationship Id="rId2" Type="http://schemas.openxmlformats.org/officeDocument/2006/relationships/image" Target="../media/image48.jpg"/><Relationship Id="rId16" Type="http://schemas.openxmlformats.org/officeDocument/2006/relationships/image" Target="../media/image21.svg"/><Relationship Id="rId20" Type="http://schemas.openxmlformats.org/officeDocument/2006/relationships/image" Target="../media/image52.svg"/><Relationship Id="rId29" Type="http://schemas.openxmlformats.org/officeDocument/2006/relationships/image" Target="../media/image61.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24" Type="http://schemas.openxmlformats.org/officeDocument/2006/relationships/image" Target="../media/image56.sv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55.png"/><Relationship Id="rId28" Type="http://schemas.openxmlformats.org/officeDocument/2006/relationships/image" Target="../media/image60.svg"/><Relationship Id="rId10" Type="http://schemas.openxmlformats.org/officeDocument/2006/relationships/image" Target="../media/image15.svg"/><Relationship Id="rId19" Type="http://schemas.openxmlformats.org/officeDocument/2006/relationships/image" Target="../media/image51.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54.svg"/><Relationship Id="rId27" Type="http://schemas.openxmlformats.org/officeDocument/2006/relationships/image" Target="../media/image59.png"/><Relationship Id="rId30" Type="http://schemas.openxmlformats.org/officeDocument/2006/relationships/image" Target="../media/image62.svg"/></Relationships>
</file>

<file path=ppt/slides/_rels/slide140.xml.rels><?xml version="1.0" encoding="UTF-8" standalone="yes"?>
<Relationships xmlns="http://schemas.openxmlformats.org/package/2006/relationships"><Relationship Id="rId13" Type="http://schemas.openxmlformats.org/officeDocument/2006/relationships/image" Target="../media/image15.svg"/><Relationship Id="rId18" Type="http://schemas.openxmlformats.org/officeDocument/2006/relationships/image" Target="../media/image20.png"/><Relationship Id="rId26" Type="http://schemas.openxmlformats.org/officeDocument/2006/relationships/image" Target="../media/image28.png"/><Relationship Id="rId39" Type="http://schemas.openxmlformats.org/officeDocument/2006/relationships/image" Target="../media/image199.svg"/><Relationship Id="rId21" Type="http://schemas.openxmlformats.org/officeDocument/2006/relationships/image" Target="../media/image23.svg"/><Relationship Id="rId34" Type="http://schemas.openxmlformats.org/officeDocument/2006/relationships/image" Target="../media/image194.png"/><Relationship Id="rId7" Type="http://schemas.openxmlformats.org/officeDocument/2006/relationships/image" Target="../media/image9.svg"/><Relationship Id="rId2" Type="http://schemas.openxmlformats.org/officeDocument/2006/relationships/audio" Target="../media/media1.mp3"/><Relationship Id="rId16" Type="http://schemas.openxmlformats.org/officeDocument/2006/relationships/image" Target="../media/image18.png"/><Relationship Id="rId20" Type="http://schemas.openxmlformats.org/officeDocument/2006/relationships/image" Target="../media/image22.png"/><Relationship Id="rId29" Type="http://schemas.openxmlformats.org/officeDocument/2006/relationships/image" Target="../media/image31.svg"/><Relationship Id="rId41" Type="http://schemas.openxmlformats.org/officeDocument/2006/relationships/image" Target="../media/image202.png"/><Relationship Id="rId1" Type="http://schemas.microsoft.com/office/2007/relationships/media" Target="../media/media1.mp3"/><Relationship Id="rId6" Type="http://schemas.openxmlformats.org/officeDocument/2006/relationships/image" Target="../media/image8.png"/><Relationship Id="rId11" Type="http://schemas.openxmlformats.org/officeDocument/2006/relationships/image" Target="../media/image13.svg"/><Relationship Id="rId24" Type="http://schemas.openxmlformats.org/officeDocument/2006/relationships/image" Target="../media/image26.png"/><Relationship Id="rId32" Type="http://schemas.openxmlformats.org/officeDocument/2006/relationships/image" Target="../media/image192.png"/><Relationship Id="rId37" Type="http://schemas.openxmlformats.org/officeDocument/2006/relationships/image" Target="../media/image197.svg"/><Relationship Id="rId40" Type="http://schemas.openxmlformats.org/officeDocument/2006/relationships/image" Target="../media/image201.png"/><Relationship Id="rId5" Type="http://schemas.openxmlformats.org/officeDocument/2006/relationships/image" Target="../media/image200.png"/><Relationship Id="rId15" Type="http://schemas.openxmlformats.org/officeDocument/2006/relationships/image" Target="../media/image17.svg"/><Relationship Id="rId23" Type="http://schemas.openxmlformats.org/officeDocument/2006/relationships/image" Target="../media/image25.svg"/><Relationship Id="rId28" Type="http://schemas.openxmlformats.org/officeDocument/2006/relationships/image" Target="../media/image30.png"/><Relationship Id="rId36" Type="http://schemas.openxmlformats.org/officeDocument/2006/relationships/image" Target="../media/image196.png"/><Relationship Id="rId10" Type="http://schemas.openxmlformats.org/officeDocument/2006/relationships/image" Target="../media/image12.png"/><Relationship Id="rId19" Type="http://schemas.openxmlformats.org/officeDocument/2006/relationships/image" Target="../media/image21.svg"/><Relationship Id="rId31" Type="http://schemas.openxmlformats.org/officeDocument/2006/relationships/image" Target="../media/image33.svg"/><Relationship Id="rId4" Type="http://schemas.openxmlformats.org/officeDocument/2006/relationships/notesSlide" Target="../notesSlides/notesSlide20.xml"/><Relationship Id="rId9" Type="http://schemas.openxmlformats.org/officeDocument/2006/relationships/image" Target="../media/image11.sv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svg"/><Relationship Id="rId30" Type="http://schemas.openxmlformats.org/officeDocument/2006/relationships/image" Target="../media/image32.png"/><Relationship Id="rId35" Type="http://schemas.openxmlformats.org/officeDocument/2006/relationships/image" Target="../media/image195.svg"/><Relationship Id="rId8" Type="http://schemas.openxmlformats.org/officeDocument/2006/relationships/image" Target="../media/image10.png"/><Relationship Id="rId3" Type="http://schemas.openxmlformats.org/officeDocument/2006/relationships/slideLayout" Target="../slideLayouts/slideLayout7.xml"/><Relationship Id="rId12" Type="http://schemas.openxmlformats.org/officeDocument/2006/relationships/image" Target="../media/image14.png"/><Relationship Id="rId17" Type="http://schemas.openxmlformats.org/officeDocument/2006/relationships/image" Target="../media/image19.svg"/><Relationship Id="rId25" Type="http://schemas.openxmlformats.org/officeDocument/2006/relationships/image" Target="../media/image27.svg"/><Relationship Id="rId33" Type="http://schemas.openxmlformats.org/officeDocument/2006/relationships/image" Target="../media/image193.svg"/><Relationship Id="rId38" Type="http://schemas.openxmlformats.org/officeDocument/2006/relationships/image" Target="../media/image198.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6" Type="http://schemas.openxmlformats.org/officeDocument/2006/relationships/image" Target="../media/image31.svg"/><Relationship Id="rId21" Type="http://schemas.openxmlformats.org/officeDocument/2006/relationships/image" Target="../media/image26.png"/><Relationship Id="rId42" Type="http://schemas.microsoft.com/office/2007/relationships/hdphoto" Target="../media/hdphoto5.wdp"/><Relationship Id="rId47" Type="http://schemas.microsoft.com/office/2007/relationships/hdphoto" Target="../media/hdphoto7.wdp"/><Relationship Id="rId63" Type="http://schemas.openxmlformats.org/officeDocument/2006/relationships/image" Target="../media/image207.svg"/><Relationship Id="rId68" Type="http://schemas.microsoft.com/office/2007/relationships/hdphoto" Target="../media/hdphoto8.wdp"/><Relationship Id="rId84" Type="http://schemas.openxmlformats.org/officeDocument/2006/relationships/image" Target="../media/image216.png"/><Relationship Id="rId16" Type="http://schemas.openxmlformats.org/officeDocument/2006/relationships/image" Target="../media/image21.svg"/><Relationship Id="rId11" Type="http://schemas.openxmlformats.org/officeDocument/2006/relationships/image" Target="../media/image16.png"/><Relationship Id="rId32" Type="http://schemas.openxmlformats.org/officeDocument/2006/relationships/image" Target="../media/image195.svg"/><Relationship Id="rId37" Type="http://schemas.openxmlformats.org/officeDocument/2006/relationships/image" Target="../media/image203.png"/><Relationship Id="rId53" Type="http://schemas.openxmlformats.org/officeDocument/2006/relationships/image" Target="../media/image35.svg"/><Relationship Id="rId58" Type="http://schemas.openxmlformats.org/officeDocument/2006/relationships/image" Target="../media/image40.png"/><Relationship Id="rId74" Type="http://schemas.openxmlformats.org/officeDocument/2006/relationships/image" Target="../media/image138.svg"/><Relationship Id="rId79" Type="http://schemas.openxmlformats.org/officeDocument/2006/relationships/image" Target="../media/image143.png"/><Relationship Id="rId5" Type="http://schemas.openxmlformats.org/officeDocument/2006/relationships/image" Target="../media/image10.png"/><Relationship Id="rId61" Type="http://schemas.openxmlformats.org/officeDocument/2006/relationships/image" Target="../media/image43.svg"/><Relationship Id="rId82" Type="http://schemas.openxmlformats.org/officeDocument/2006/relationships/image" Target="../media/image214.png"/><Relationship Id="rId19" Type="http://schemas.openxmlformats.org/officeDocument/2006/relationships/image" Target="../media/image24.png"/><Relationship Id="rId14" Type="http://schemas.openxmlformats.org/officeDocument/2006/relationships/image" Target="../media/image19.sv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image" Target="../media/image193.svg"/><Relationship Id="rId35" Type="http://schemas.openxmlformats.org/officeDocument/2006/relationships/image" Target="../media/image198.png"/><Relationship Id="rId43" Type="http://schemas.openxmlformats.org/officeDocument/2006/relationships/image" Target="../media/image179.png"/><Relationship Id="rId48" Type="http://schemas.openxmlformats.org/officeDocument/2006/relationships/image" Target="../media/image182.png"/><Relationship Id="rId56" Type="http://schemas.openxmlformats.org/officeDocument/2006/relationships/image" Target="../media/image38.png"/><Relationship Id="rId64" Type="http://schemas.openxmlformats.org/officeDocument/2006/relationships/image" Target="../media/image46.png"/><Relationship Id="rId69" Type="http://schemas.openxmlformats.org/officeDocument/2006/relationships/image" Target="../media/image166.png"/><Relationship Id="rId77" Type="http://schemas.openxmlformats.org/officeDocument/2006/relationships/image" Target="../media/image141.png"/><Relationship Id="rId8" Type="http://schemas.openxmlformats.org/officeDocument/2006/relationships/image" Target="../media/image13.svg"/><Relationship Id="rId51" Type="http://schemas.openxmlformats.org/officeDocument/2006/relationships/image" Target="../media/image205.png"/><Relationship Id="rId72" Type="http://schemas.microsoft.com/office/2007/relationships/hdphoto" Target="../media/hdphoto1.wdp"/><Relationship Id="rId80" Type="http://schemas.openxmlformats.org/officeDocument/2006/relationships/image" Target="../media/image212.png"/><Relationship Id="rId3" Type="http://schemas.openxmlformats.org/officeDocument/2006/relationships/image" Target="../media/image8.png"/><Relationship Id="rId12" Type="http://schemas.openxmlformats.org/officeDocument/2006/relationships/image" Target="../media/image17.svg"/><Relationship Id="rId17" Type="http://schemas.openxmlformats.org/officeDocument/2006/relationships/image" Target="../media/image22.png"/><Relationship Id="rId25" Type="http://schemas.openxmlformats.org/officeDocument/2006/relationships/image" Target="../media/image30.png"/><Relationship Id="rId33" Type="http://schemas.openxmlformats.org/officeDocument/2006/relationships/image" Target="../media/image196.png"/><Relationship Id="rId38" Type="http://schemas.openxmlformats.org/officeDocument/2006/relationships/image" Target="../media/image204.png"/><Relationship Id="rId46" Type="http://schemas.openxmlformats.org/officeDocument/2006/relationships/image" Target="../media/image181.png"/><Relationship Id="rId59" Type="http://schemas.openxmlformats.org/officeDocument/2006/relationships/image" Target="../media/image41.svg"/><Relationship Id="rId67" Type="http://schemas.openxmlformats.org/officeDocument/2006/relationships/image" Target="../media/image209.png"/><Relationship Id="rId20" Type="http://schemas.openxmlformats.org/officeDocument/2006/relationships/image" Target="../media/image25.svg"/><Relationship Id="rId41" Type="http://schemas.openxmlformats.org/officeDocument/2006/relationships/image" Target="../media/image178.png"/><Relationship Id="rId54" Type="http://schemas.openxmlformats.org/officeDocument/2006/relationships/image" Target="../media/image36.png"/><Relationship Id="rId62" Type="http://schemas.openxmlformats.org/officeDocument/2006/relationships/image" Target="../media/image206.png"/><Relationship Id="rId70" Type="http://schemas.openxmlformats.org/officeDocument/2006/relationships/image" Target="../media/image167.svg"/><Relationship Id="rId75" Type="http://schemas.openxmlformats.org/officeDocument/2006/relationships/image" Target="../media/image210.png"/><Relationship Id="rId83" Type="http://schemas.openxmlformats.org/officeDocument/2006/relationships/image" Target="../media/image215.svg"/><Relationship Id="rId1" Type="http://schemas.openxmlformats.org/officeDocument/2006/relationships/slideLayout" Target="../slideLayouts/slideLayout7.xml"/><Relationship Id="rId6" Type="http://schemas.openxmlformats.org/officeDocument/2006/relationships/image" Target="../media/image11.sv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svg"/><Relationship Id="rId36" Type="http://schemas.openxmlformats.org/officeDocument/2006/relationships/image" Target="../media/image199.svg"/><Relationship Id="rId49" Type="http://schemas.openxmlformats.org/officeDocument/2006/relationships/image" Target="../media/image183.png"/><Relationship Id="rId57" Type="http://schemas.openxmlformats.org/officeDocument/2006/relationships/image" Target="../media/image39.svg"/><Relationship Id="rId10" Type="http://schemas.openxmlformats.org/officeDocument/2006/relationships/image" Target="../media/image15.svg"/><Relationship Id="rId31" Type="http://schemas.openxmlformats.org/officeDocument/2006/relationships/image" Target="../media/image194.png"/><Relationship Id="rId44" Type="http://schemas.openxmlformats.org/officeDocument/2006/relationships/image" Target="../media/image180.png"/><Relationship Id="rId52" Type="http://schemas.openxmlformats.org/officeDocument/2006/relationships/image" Target="../media/image34.png"/><Relationship Id="rId60" Type="http://schemas.openxmlformats.org/officeDocument/2006/relationships/image" Target="../media/image42.png"/><Relationship Id="rId65" Type="http://schemas.openxmlformats.org/officeDocument/2006/relationships/image" Target="../media/image47.svg"/><Relationship Id="rId73" Type="http://schemas.openxmlformats.org/officeDocument/2006/relationships/image" Target="../media/image44.png"/><Relationship Id="rId78" Type="http://schemas.openxmlformats.org/officeDocument/2006/relationships/image" Target="../media/image142.svg"/><Relationship Id="rId81" Type="http://schemas.openxmlformats.org/officeDocument/2006/relationships/image" Target="../media/image213.svg"/><Relationship Id="rId4" Type="http://schemas.openxmlformats.org/officeDocument/2006/relationships/image" Target="../media/image9.svg"/><Relationship Id="rId9" Type="http://schemas.openxmlformats.org/officeDocument/2006/relationships/image" Target="../media/image14.png"/><Relationship Id="rId13" Type="http://schemas.openxmlformats.org/officeDocument/2006/relationships/image" Target="../media/image18.png"/><Relationship Id="rId18" Type="http://schemas.openxmlformats.org/officeDocument/2006/relationships/image" Target="../media/image23.svg"/><Relationship Id="rId39" Type="http://schemas.openxmlformats.org/officeDocument/2006/relationships/image" Target="../media/image177.png"/><Relationship Id="rId34" Type="http://schemas.openxmlformats.org/officeDocument/2006/relationships/image" Target="../media/image197.svg"/><Relationship Id="rId50" Type="http://schemas.openxmlformats.org/officeDocument/2006/relationships/image" Target="../media/image184.png"/><Relationship Id="rId55" Type="http://schemas.openxmlformats.org/officeDocument/2006/relationships/image" Target="../media/image37.svg"/><Relationship Id="rId76" Type="http://schemas.openxmlformats.org/officeDocument/2006/relationships/image" Target="../media/image211.png"/><Relationship Id="rId7" Type="http://schemas.openxmlformats.org/officeDocument/2006/relationships/image" Target="../media/image12.png"/><Relationship Id="rId71" Type="http://schemas.openxmlformats.org/officeDocument/2006/relationships/image" Target="../media/image137.png"/><Relationship Id="rId2" Type="http://schemas.openxmlformats.org/officeDocument/2006/relationships/notesSlide" Target="../notesSlides/notesSlide21.xml"/><Relationship Id="rId29" Type="http://schemas.openxmlformats.org/officeDocument/2006/relationships/image" Target="../media/image192.png"/><Relationship Id="rId24" Type="http://schemas.openxmlformats.org/officeDocument/2006/relationships/image" Target="../media/image29.svg"/><Relationship Id="rId40" Type="http://schemas.microsoft.com/office/2007/relationships/hdphoto" Target="../media/hdphoto4.wdp"/><Relationship Id="rId45" Type="http://schemas.microsoft.com/office/2007/relationships/hdphoto" Target="../media/hdphoto6.wdp"/><Relationship Id="rId66" Type="http://schemas.openxmlformats.org/officeDocument/2006/relationships/image" Target="../media/image208.png"/></Relationships>
</file>

<file path=ppt/slides/_rels/slide1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4.png"/><Relationship Id="rId26" Type="http://schemas.openxmlformats.org/officeDocument/2006/relationships/image" Target="../media/image32.png"/><Relationship Id="rId3" Type="http://schemas.openxmlformats.org/officeDocument/2006/relationships/image" Target="../media/image9.svg"/><Relationship Id="rId21" Type="http://schemas.openxmlformats.org/officeDocument/2006/relationships/image" Target="../media/image27.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svg"/><Relationship Id="rId25" Type="http://schemas.openxmlformats.org/officeDocument/2006/relationships/image" Target="../media/image31.svg"/><Relationship Id="rId2" Type="http://schemas.openxmlformats.org/officeDocument/2006/relationships/image" Target="../media/image8.png"/><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9.svg"/><Relationship Id="rId28" Type="http://schemas.openxmlformats.org/officeDocument/2006/relationships/image" Target="../media/image63.png"/><Relationship Id="rId10" Type="http://schemas.openxmlformats.org/officeDocument/2006/relationships/image" Target="../media/image16.png"/><Relationship Id="rId19" Type="http://schemas.openxmlformats.org/officeDocument/2006/relationships/image" Target="../media/image25.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8.png"/><Relationship Id="rId27" Type="http://schemas.openxmlformats.org/officeDocument/2006/relationships/image" Target="../media/image33.svg"/></Relationships>
</file>

<file path=ppt/slides/_rels/slide15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slide" Target="slide41.xml"/><Relationship Id="rId3" Type="http://schemas.openxmlformats.org/officeDocument/2006/relationships/image" Target="../media/image9.svg"/><Relationship Id="rId21" Type="http://schemas.openxmlformats.org/officeDocument/2006/relationships/image" Target="../media/image115.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15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slide" Target="slide38.xml"/><Relationship Id="rId3" Type="http://schemas.openxmlformats.org/officeDocument/2006/relationships/image" Target="../media/image9.svg"/><Relationship Id="rId21" Type="http://schemas.openxmlformats.org/officeDocument/2006/relationships/image" Target="../media/image113.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slide" Target="slide151.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1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4.png"/><Relationship Id="rId26" Type="http://schemas.openxmlformats.org/officeDocument/2006/relationships/image" Target="../media/image32.png"/><Relationship Id="rId3" Type="http://schemas.openxmlformats.org/officeDocument/2006/relationships/image" Target="../media/image9.svg"/><Relationship Id="rId21" Type="http://schemas.openxmlformats.org/officeDocument/2006/relationships/image" Target="../media/image27.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svg"/><Relationship Id="rId25" Type="http://schemas.openxmlformats.org/officeDocument/2006/relationships/image" Target="../media/image31.svg"/><Relationship Id="rId2" Type="http://schemas.openxmlformats.org/officeDocument/2006/relationships/image" Target="../media/image8.png"/><Relationship Id="rId16" Type="http://schemas.openxmlformats.org/officeDocument/2006/relationships/image" Target="../media/image22.png"/><Relationship Id="rId20" Type="http://schemas.openxmlformats.org/officeDocument/2006/relationships/image" Target="../media/image26.png"/><Relationship Id="rId29" Type="http://schemas.openxmlformats.org/officeDocument/2006/relationships/image" Target="../media/image64.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9.svg"/><Relationship Id="rId28" Type="http://schemas.openxmlformats.org/officeDocument/2006/relationships/image" Target="../media/image63.png"/><Relationship Id="rId10" Type="http://schemas.openxmlformats.org/officeDocument/2006/relationships/image" Target="../media/image16.png"/><Relationship Id="rId19" Type="http://schemas.openxmlformats.org/officeDocument/2006/relationships/image" Target="../media/image25.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8.png"/><Relationship Id="rId27" Type="http://schemas.openxmlformats.org/officeDocument/2006/relationships/image" Target="../media/image33.svg"/></Relationships>
</file>

<file path=ppt/slides/_rels/slide1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63.png"/><Relationship Id="rId2" Type="http://schemas.openxmlformats.org/officeDocument/2006/relationships/image" Target="../media/image8.png"/><Relationship Id="rId16" Type="http://schemas.openxmlformats.org/officeDocument/2006/relationships/image" Target="../media/image64.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18.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2" Type="http://schemas.openxmlformats.org/officeDocument/2006/relationships/image" Target="../media/image8.png"/><Relationship Id="rId16" Type="http://schemas.openxmlformats.org/officeDocument/2006/relationships/image" Target="../media/image64.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1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sv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s>
</file>

<file path=ppt/slides/_rels/slide21.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66.svg"/></Relationships>
</file>

<file path=ppt/slides/_rels/slide22.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68.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67.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66.svg"/></Relationships>
</file>

<file path=ppt/slides/_rels/slide23.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34" Type="http://schemas.openxmlformats.org/officeDocument/2006/relationships/image" Target="../media/image70.sv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69.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67.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66.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65.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68.svg"/><Relationship Id="rId8" Type="http://schemas.openxmlformats.org/officeDocument/2006/relationships/image" Target="../media/image27.svg"/></Relationships>
</file>

<file path=ppt/slides/_rels/slide24.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9" Type="http://schemas.openxmlformats.org/officeDocument/2006/relationships/image" Target="../media/image75.png"/><Relationship Id="rId21" Type="http://schemas.openxmlformats.org/officeDocument/2006/relationships/image" Target="../media/image12.png"/><Relationship Id="rId34" Type="http://schemas.openxmlformats.org/officeDocument/2006/relationships/image" Target="../media/image68.svg"/><Relationship Id="rId42" Type="http://schemas.openxmlformats.org/officeDocument/2006/relationships/image" Target="../media/image78.svg"/><Relationship Id="rId7" Type="http://schemas.openxmlformats.org/officeDocument/2006/relationships/image" Target="../media/image26.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65.png"/><Relationship Id="rId41" Type="http://schemas.openxmlformats.org/officeDocument/2006/relationships/image" Target="../media/image77.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70.svg"/><Relationship Id="rId37" Type="http://schemas.openxmlformats.org/officeDocument/2006/relationships/image" Target="../media/image73.png"/><Relationship Id="rId40" Type="http://schemas.openxmlformats.org/officeDocument/2006/relationships/image" Target="../media/image76.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36" Type="http://schemas.openxmlformats.org/officeDocument/2006/relationships/image" Target="../media/image72.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69.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66.svg"/><Relationship Id="rId35" Type="http://schemas.openxmlformats.org/officeDocument/2006/relationships/image" Target="../media/image71.png"/><Relationship Id="rId8" Type="http://schemas.openxmlformats.org/officeDocument/2006/relationships/image" Target="../media/image27.svg"/><Relationship Id="rId3" Type="http://schemas.openxmlformats.org/officeDocument/2006/relationships/image" Target="../media/image22.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67.png"/><Relationship Id="rId38" Type="http://schemas.openxmlformats.org/officeDocument/2006/relationships/image" Target="../media/image74.svg"/></Relationships>
</file>

<file path=ppt/slides/_rels/slide25.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9" Type="http://schemas.openxmlformats.org/officeDocument/2006/relationships/image" Target="../media/image69.png"/><Relationship Id="rId21" Type="http://schemas.openxmlformats.org/officeDocument/2006/relationships/image" Target="../media/image12.png"/><Relationship Id="rId34" Type="http://schemas.openxmlformats.org/officeDocument/2006/relationships/image" Target="../media/image74.svg"/><Relationship Id="rId7" Type="http://schemas.openxmlformats.org/officeDocument/2006/relationships/image" Target="../media/image26.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65.png"/><Relationship Id="rId41" Type="http://schemas.openxmlformats.org/officeDocument/2006/relationships/image" Target="../media/image79.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72.svg"/><Relationship Id="rId37" Type="http://schemas.openxmlformats.org/officeDocument/2006/relationships/image" Target="../media/image77.png"/><Relationship Id="rId40" Type="http://schemas.openxmlformats.org/officeDocument/2006/relationships/image" Target="../media/image70.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36" Type="http://schemas.openxmlformats.org/officeDocument/2006/relationships/image" Target="../media/image76.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71.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66.svg"/><Relationship Id="rId35" Type="http://schemas.openxmlformats.org/officeDocument/2006/relationships/image" Target="../media/image75.png"/><Relationship Id="rId8" Type="http://schemas.openxmlformats.org/officeDocument/2006/relationships/image" Target="../media/image27.svg"/><Relationship Id="rId3" Type="http://schemas.openxmlformats.org/officeDocument/2006/relationships/image" Target="../media/image22.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73.png"/><Relationship Id="rId38" Type="http://schemas.openxmlformats.org/officeDocument/2006/relationships/image" Target="../media/image78.svg"/></Relationships>
</file>

<file path=ppt/slides/_rels/slide26.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79.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80.png"/></Relationships>
</file>

<file path=ppt/slides/_rels/slide27.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80.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81.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79.png"/></Relationships>
</file>

<file path=ppt/slides/_rels/slide28.xml.rels><?xml version="1.0" encoding="UTF-8" standalone="yes"?>
<Relationships xmlns="http://schemas.openxmlformats.org/package/2006/relationships"><Relationship Id="rId8" Type="http://schemas.openxmlformats.org/officeDocument/2006/relationships/image" Target="../media/image27.svg"/><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81.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82.pn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8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79.png"/></Relationships>
</file>

<file path=ppt/slides/_rels/slide29.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83.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81.pn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8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79.png"/><Relationship Id="rId8" Type="http://schemas.openxmlformats.org/officeDocument/2006/relationships/image" Target="../media/image27.svg"/></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 Type="http://schemas.openxmlformats.org/officeDocument/2006/relationships/image" Target="../media/image22.png"/><Relationship Id="rId21" Type="http://schemas.openxmlformats.org/officeDocument/2006/relationships/image" Target="../media/image12.png"/><Relationship Id="rId34" Type="http://schemas.openxmlformats.org/officeDocument/2006/relationships/image" Target="../media/image84.png"/><Relationship Id="rId7" Type="http://schemas.openxmlformats.org/officeDocument/2006/relationships/image" Target="../media/image26.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82.png"/><Relationship Id="rId2" Type="http://schemas.openxmlformats.org/officeDocument/2006/relationships/image" Target="../media/image64.png"/><Relationship Id="rId16" Type="http://schemas.openxmlformats.org/officeDocument/2006/relationships/image" Target="../media/image33.svg"/><Relationship Id="rId20" Type="http://schemas.openxmlformats.org/officeDocument/2006/relationships/image" Target="../media/image11.svg"/><Relationship Id="rId29" Type="http://schemas.openxmlformats.org/officeDocument/2006/relationships/image" Target="../media/image83.png"/><Relationship Id="rId1" Type="http://schemas.openxmlformats.org/officeDocument/2006/relationships/slideLayout" Target="../slideLayouts/slideLayout7.xml"/><Relationship Id="rId6" Type="http://schemas.openxmlformats.org/officeDocument/2006/relationships/image" Target="../media/image25.sv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81.png"/><Relationship Id="rId5" Type="http://schemas.openxmlformats.org/officeDocument/2006/relationships/image" Target="../media/image24.pn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image" Target="../media/image15.svg"/><Relationship Id="rId19" Type="http://schemas.openxmlformats.org/officeDocument/2006/relationships/image" Target="../media/image10.png"/><Relationship Id="rId31" Type="http://schemas.openxmlformats.org/officeDocument/2006/relationships/image" Target="../media/image80.png"/><Relationship Id="rId4" Type="http://schemas.openxmlformats.org/officeDocument/2006/relationships/image" Target="../media/image23.svg"/><Relationship Id="rId9" Type="http://schemas.openxmlformats.org/officeDocument/2006/relationships/image" Target="../media/image14.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79.png"/><Relationship Id="rId8" Type="http://schemas.openxmlformats.org/officeDocument/2006/relationships/image" Target="../media/image27.svg"/></Relationships>
</file>

<file path=ppt/slides/_rels/slide31.xml.rels><?xml version="1.0" encoding="UTF-8" standalone="yes"?>
<Relationships xmlns="http://schemas.openxmlformats.org/package/2006/relationships"><Relationship Id="rId13" Type="http://schemas.openxmlformats.org/officeDocument/2006/relationships/image" Target="../media/image30.png"/><Relationship Id="rId18" Type="http://schemas.openxmlformats.org/officeDocument/2006/relationships/image" Target="../media/image9.svg"/><Relationship Id="rId26" Type="http://schemas.openxmlformats.org/officeDocument/2006/relationships/image" Target="../media/image19.svg"/><Relationship Id="rId39" Type="http://schemas.openxmlformats.org/officeDocument/2006/relationships/image" Target="../media/image89.png"/><Relationship Id="rId21" Type="http://schemas.openxmlformats.org/officeDocument/2006/relationships/image" Target="../media/image12.png"/><Relationship Id="rId34" Type="http://schemas.openxmlformats.org/officeDocument/2006/relationships/image" Target="../media/image83.png"/><Relationship Id="rId42" Type="http://schemas.openxmlformats.org/officeDocument/2006/relationships/image" Target="../media/image92.svg"/><Relationship Id="rId47" Type="http://schemas.openxmlformats.org/officeDocument/2006/relationships/image" Target="../media/image97.png"/><Relationship Id="rId50" Type="http://schemas.openxmlformats.org/officeDocument/2006/relationships/image" Target="../media/image100.svg"/><Relationship Id="rId55" Type="http://schemas.openxmlformats.org/officeDocument/2006/relationships/image" Target="../media/image75.png"/><Relationship Id="rId7" Type="http://schemas.openxmlformats.org/officeDocument/2006/relationships/image" Target="../media/image26.png"/><Relationship Id="rId2" Type="http://schemas.openxmlformats.org/officeDocument/2006/relationships/image" Target="../media/image64.png"/><Relationship Id="rId16" Type="http://schemas.openxmlformats.org/officeDocument/2006/relationships/image" Target="../media/image33.svg"/><Relationship Id="rId29" Type="http://schemas.openxmlformats.org/officeDocument/2006/relationships/image" Target="../media/image84.png"/><Relationship Id="rId11" Type="http://schemas.openxmlformats.org/officeDocument/2006/relationships/image" Target="../media/image28.png"/><Relationship Id="rId24" Type="http://schemas.openxmlformats.org/officeDocument/2006/relationships/image" Target="../media/image17.svg"/><Relationship Id="rId32" Type="http://schemas.openxmlformats.org/officeDocument/2006/relationships/image" Target="../media/image81.png"/><Relationship Id="rId37" Type="http://schemas.openxmlformats.org/officeDocument/2006/relationships/image" Target="../media/image87.png"/><Relationship Id="rId40" Type="http://schemas.openxmlformats.org/officeDocument/2006/relationships/image" Target="../media/image90.svg"/><Relationship Id="rId45" Type="http://schemas.openxmlformats.org/officeDocument/2006/relationships/image" Target="../media/image95.png"/><Relationship Id="rId53" Type="http://schemas.openxmlformats.org/officeDocument/2006/relationships/image" Target="../media/image103.png"/><Relationship Id="rId58" Type="http://schemas.openxmlformats.org/officeDocument/2006/relationships/image" Target="../media/image106.svg"/><Relationship Id="rId5" Type="http://schemas.openxmlformats.org/officeDocument/2006/relationships/image" Target="../media/image24.png"/><Relationship Id="rId61" Type="http://schemas.openxmlformats.org/officeDocument/2006/relationships/image" Target="../media/image109.png"/><Relationship Id="rId19" Type="http://schemas.openxmlformats.org/officeDocument/2006/relationships/image" Target="../media/image10.png"/><Relationship Id="rId14" Type="http://schemas.openxmlformats.org/officeDocument/2006/relationships/image" Target="../media/image31.svg"/><Relationship Id="rId22" Type="http://schemas.openxmlformats.org/officeDocument/2006/relationships/image" Target="../media/image13.svg"/><Relationship Id="rId27" Type="http://schemas.openxmlformats.org/officeDocument/2006/relationships/image" Target="../media/image20.png"/><Relationship Id="rId30" Type="http://schemas.openxmlformats.org/officeDocument/2006/relationships/image" Target="../media/image79.png"/><Relationship Id="rId35" Type="http://schemas.openxmlformats.org/officeDocument/2006/relationships/image" Target="../media/image85.png"/><Relationship Id="rId43" Type="http://schemas.openxmlformats.org/officeDocument/2006/relationships/image" Target="../media/image93.png"/><Relationship Id="rId48" Type="http://schemas.openxmlformats.org/officeDocument/2006/relationships/image" Target="../media/image98.svg"/><Relationship Id="rId56" Type="http://schemas.openxmlformats.org/officeDocument/2006/relationships/image" Target="../media/image76.svg"/><Relationship Id="rId8" Type="http://schemas.openxmlformats.org/officeDocument/2006/relationships/image" Target="../media/image27.svg"/><Relationship Id="rId51" Type="http://schemas.openxmlformats.org/officeDocument/2006/relationships/image" Target="../media/image101.png"/><Relationship Id="rId3" Type="http://schemas.openxmlformats.org/officeDocument/2006/relationships/image" Target="../media/image22.png"/><Relationship Id="rId12" Type="http://schemas.openxmlformats.org/officeDocument/2006/relationships/image" Target="../media/image29.svg"/><Relationship Id="rId17" Type="http://schemas.openxmlformats.org/officeDocument/2006/relationships/image" Target="../media/image8.png"/><Relationship Id="rId25" Type="http://schemas.openxmlformats.org/officeDocument/2006/relationships/image" Target="../media/image18.png"/><Relationship Id="rId33" Type="http://schemas.openxmlformats.org/officeDocument/2006/relationships/image" Target="../media/image82.png"/><Relationship Id="rId38" Type="http://schemas.openxmlformats.org/officeDocument/2006/relationships/image" Target="../media/image88.svg"/><Relationship Id="rId46" Type="http://schemas.openxmlformats.org/officeDocument/2006/relationships/image" Target="../media/image96.svg"/><Relationship Id="rId59" Type="http://schemas.openxmlformats.org/officeDocument/2006/relationships/image" Target="../media/image107.png"/><Relationship Id="rId20" Type="http://schemas.openxmlformats.org/officeDocument/2006/relationships/image" Target="../media/image11.svg"/><Relationship Id="rId41" Type="http://schemas.openxmlformats.org/officeDocument/2006/relationships/image" Target="../media/image91.png"/><Relationship Id="rId54" Type="http://schemas.openxmlformats.org/officeDocument/2006/relationships/image" Target="../media/image104.svg"/><Relationship Id="rId62" Type="http://schemas.openxmlformats.org/officeDocument/2006/relationships/image" Target="../media/image110.svg"/><Relationship Id="rId1" Type="http://schemas.openxmlformats.org/officeDocument/2006/relationships/slideLayout" Target="../slideLayouts/slideLayout7.xml"/><Relationship Id="rId6" Type="http://schemas.openxmlformats.org/officeDocument/2006/relationships/image" Target="../media/image25.svg"/><Relationship Id="rId15" Type="http://schemas.openxmlformats.org/officeDocument/2006/relationships/image" Target="../media/image32.png"/><Relationship Id="rId23" Type="http://schemas.openxmlformats.org/officeDocument/2006/relationships/image" Target="../media/image16.png"/><Relationship Id="rId28" Type="http://schemas.openxmlformats.org/officeDocument/2006/relationships/image" Target="../media/image21.svg"/><Relationship Id="rId36" Type="http://schemas.openxmlformats.org/officeDocument/2006/relationships/image" Target="../media/image86.svg"/><Relationship Id="rId49" Type="http://schemas.openxmlformats.org/officeDocument/2006/relationships/image" Target="../media/image99.png"/><Relationship Id="rId57" Type="http://schemas.openxmlformats.org/officeDocument/2006/relationships/image" Target="../media/image105.png"/><Relationship Id="rId10" Type="http://schemas.openxmlformats.org/officeDocument/2006/relationships/image" Target="../media/image15.svg"/><Relationship Id="rId31" Type="http://schemas.openxmlformats.org/officeDocument/2006/relationships/image" Target="../media/image80.png"/><Relationship Id="rId44" Type="http://schemas.openxmlformats.org/officeDocument/2006/relationships/image" Target="../media/image94.svg"/><Relationship Id="rId52" Type="http://schemas.openxmlformats.org/officeDocument/2006/relationships/image" Target="../media/image102.svg"/><Relationship Id="rId60" Type="http://schemas.openxmlformats.org/officeDocument/2006/relationships/image" Target="../media/image108.svg"/><Relationship Id="rId4" Type="http://schemas.openxmlformats.org/officeDocument/2006/relationships/image" Target="../media/image23.svg"/><Relationship Id="rId9" Type="http://schemas.openxmlformats.org/officeDocument/2006/relationships/image" Target="../media/image14.png"/></Relationships>
</file>

<file path=ppt/slides/_rels/slide32.xml.rels><?xml version="1.0" encoding="UTF-8" standalone="yes"?>
<Relationships xmlns="http://schemas.openxmlformats.org/package/2006/relationships"><Relationship Id="rId13" Type="http://schemas.openxmlformats.org/officeDocument/2006/relationships/image" Target="../media/image31.svg"/><Relationship Id="rId18" Type="http://schemas.openxmlformats.org/officeDocument/2006/relationships/image" Target="../media/image80.png"/><Relationship Id="rId26" Type="http://schemas.openxmlformats.org/officeDocument/2006/relationships/image" Target="../media/image12.png"/><Relationship Id="rId39" Type="http://schemas.openxmlformats.org/officeDocument/2006/relationships/image" Target="../media/image90.svg"/><Relationship Id="rId21" Type="http://schemas.openxmlformats.org/officeDocument/2006/relationships/image" Target="../media/image83.png"/><Relationship Id="rId34" Type="http://schemas.openxmlformats.org/officeDocument/2006/relationships/image" Target="../media/image85.png"/><Relationship Id="rId42" Type="http://schemas.openxmlformats.org/officeDocument/2006/relationships/image" Target="../media/image93.png"/><Relationship Id="rId47" Type="http://schemas.openxmlformats.org/officeDocument/2006/relationships/image" Target="../media/image98.svg"/><Relationship Id="rId50" Type="http://schemas.openxmlformats.org/officeDocument/2006/relationships/image" Target="../media/image101.png"/><Relationship Id="rId55" Type="http://schemas.openxmlformats.org/officeDocument/2006/relationships/image" Target="../media/image76.svg"/><Relationship Id="rId7" Type="http://schemas.openxmlformats.org/officeDocument/2006/relationships/image" Target="../media/image27.svg"/><Relationship Id="rId2" Type="http://schemas.openxmlformats.org/officeDocument/2006/relationships/image" Target="../media/image22.png"/><Relationship Id="rId16" Type="http://schemas.openxmlformats.org/officeDocument/2006/relationships/image" Target="../media/image84.png"/><Relationship Id="rId29" Type="http://schemas.openxmlformats.org/officeDocument/2006/relationships/image" Target="../media/image17.svg"/><Relationship Id="rId11" Type="http://schemas.openxmlformats.org/officeDocument/2006/relationships/image" Target="../media/image29.svg"/><Relationship Id="rId24" Type="http://schemas.openxmlformats.org/officeDocument/2006/relationships/image" Target="../media/image10.png"/><Relationship Id="rId32" Type="http://schemas.openxmlformats.org/officeDocument/2006/relationships/image" Target="../media/image20.png"/><Relationship Id="rId37" Type="http://schemas.openxmlformats.org/officeDocument/2006/relationships/image" Target="../media/image88.svg"/><Relationship Id="rId40" Type="http://schemas.openxmlformats.org/officeDocument/2006/relationships/image" Target="../media/image91.png"/><Relationship Id="rId45" Type="http://schemas.openxmlformats.org/officeDocument/2006/relationships/image" Target="../media/image96.svg"/><Relationship Id="rId53" Type="http://schemas.openxmlformats.org/officeDocument/2006/relationships/image" Target="../media/image104.svg"/><Relationship Id="rId58" Type="http://schemas.openxmlformats.org/officeDocument/2006/relationships/image" Target="../media/image107.png"/><Relationship Id="rId5" Type="http://schemas.openxmlformats.org/officeDocument/2006/relationships/image" Target="../media/image25.svg"/><Relationship Id="rId61" Type="http://schemas.openxmlformats.org/officeDocument/2006/relationships/image" Target="../media/image110.svg"/><Relationship Id="rId19" Type="http://schemas.openxmlformats.org/officeDocument/2006/relationships/image" Target="../media/image81.png"/><Relationship Id="rId14" Type="http://schemas.openxmlformats.org/officeDocument/2006/relationships/image" Target="../media/image32.png"/><Relationship Id="rId22" Type="http://schemas.openxmlformats.org/officeDocument/2006/relationships/image" Target="../media/image8.png"/><Relationship Id="rId27" Type="http://schemas.openxmlformats.org/officeDocument/2006/relationships/image" Target="../media/image13.svg"/><Relationship Id="rId30" Type="http://schemas.openxmlformats.org/officeDocument/2006/relationships/image" Target="../media/image18.png"/><Relationship Id="rId35" Type="http://schemas.openxmlformats.org/officeDocument/2006/relationships/image" Target="../media/image86.svg"/><Relationship Id="rId43" Type="http://schemas.openxmlformats.org/officeDocument/2006/relationships/image" Target="../media/image94.svg"/><Relationship Id="rId48" Type="http://schemas.openxmlformats.org/officeDocument/2006/relationships/image" Target="../media/image99.png"/><Relationship Id="rId56" Type="http://schemas.openxmlformats.org/officeDocument/2006/relationships/image" Target="../media/image105.png"/><Relationship Id="rId8" Type="http://schemas.openxmlformats.org/officeDocument/2006/relationships/image" Target="../media/image14.png"/><Relationship Id="rId51" Type="http://schemas.openxmlformats.org/officeDocument/2006/relationships/image" Target="../media/image102.svg"/><Relationship Id="rId3" Type="http://schemas.openxmlformats.org/officeDocument/2006/relationships/image" Target="../media/image23.svg"/><Relationship Id="rId12" Type="http://schemas.openxmlformats.org/officeDocument/2006/relationships/image" Target="../media/image30.png"/><Relationship Id="rId17" Type="http://schemas.openxmlformats.org/officeDocument/2006/relationships/image" Target="../media/image79.png"/><Relationship Id="rId25" Type="http://schemas.openxmlformats.org/officeDocument/2006/relationships/image" Target="../media/image11.svg"/><Relationship Id="rId33" Type="http://schemas.openxmlformats.org/officeDocument/2006/relationships/image" Target="../media/image21.svg"/><Relationship Id="rId38" Type="http://schemas.openxmlformats.org/officeDocument/2006/relationships/image" Target="../media/image89.png"/><Relationship Id="rId46" Type="http://schemas.openxmlformats.org/officeDocument/2006/relationships/image" Target="../media/image97.png"/><Relationship Id="rId59" Type="http://schemas.openxmlformats.org/officeDocument/2006/relationships/image" Target="../media/image108.svg"/><Relationship Id="rId20" Type="http://schemas.openxmlformats.org/officeDocument/2006/relationships/image" Target="../media/image82.png"/><Relationship Id="rId41" Type="http://schemas.openxmlformats.org/officeDocument/2006/relationships/image" Target="../media/image92.svg"/><Relationship Id="rId54" Type="http://schemas.openxmlformats.org/officeDocument/2006/relationships/image" Target="../media/image75.png"/><Relationship Id="rId1" Type="http://schemas.openxmlformats.org/officeDocument/2006/relationships/slideLayout" Target="../slideLayouts/slideLayout7.xml"/><Relationship Id="rId6" Type="http://schemas.openxmlformats.org/officeDocument/2006/relationships/image" Target="../media/image26.png"/><Relationship Id="rId15" Type="http://schemas.openxmlformats.org/officeDocument/2006/relationships/image" Target="../media/image33.svg"/><Relationship Id="rId23" Type="http://schemas.openxmlformats.org/officeDocument/2006/relationships/image" Target="../media/image9.svg"/><Relationship Id="rId28" Type="http://schemas.openxmlformats.org/officeDocument/2006/relationships/image" Target="../media/image16.png"/><Relationship Id="rId36" Type="http://schemas.openxmlformats.org/officeDocument/2006/relationships/image" Target="../media/image87.png"/><Relationship Id="rId49" Type="http://schemas.openxmlformats.org/officeDocument/2006/relationships/image" Target="../media/image100.svg"/><Relationship Id="rId57" Type="http://schemas.openxmlformats.org/officeDocument/2006/relationships/image" Target="../media/image106.svg"/><Relationship Id="rId10" Type="http://schemas.openxmlformats.org/officeDocument/2006/relationships/image" Target="../media/image28.png"/><Relationship Id="rId31" Type="http://schemas.openxmlformats.org/officeDocument/2006/relationships/image" Target="../media/image19.svg"/><Relationship Id="rId44" Type="http://schemas.openxmlformats.org/officeDocument/2006/relationships/image" Target="../media/image95.png"/><Relationship Id="rId52" Type="http://schemas.openxmlformats.org/officeDocument/2006/relationships/image" Target="../media/image103.png"/><Relationship Id="rId60" Type="http://schemas.openxmlformats.org/officeDocument/2006/relationships/image" Target="../media/image109.png"/><Relationship Id="rId4" Type="http://schemas.openxmlformats.org/officeDocument/2006/relationships/image" Target="../media/image24.png"/><Relationship Id="rId9" Type="http://schemas.openxmlformats.org/officeDocument/2006/relationships/image" Target="../media/image15.svg"/></Relationships>
</file>

<file path=ppt/slides/_rels/slide3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s>
</file>

<file path=ppt/slides/_rels/slide3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s>
</file>

<file path=ppt/slides/_rels/slide3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3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3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3.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38.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slide" Target="slide151.xml"/><Relationship Id="rId3" Type="http://schemas.openxmlformats.org/officeDocument/2006/relationships/image" Target="../media/image9.svg"/><Relationship Id="rId21" Type="http://schemas.openxmlformats.org/officeDocument/2006/relationships/image" Target="../media/image114.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slide" Target="slide38.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3.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3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3.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2" Type="http://schemas.openxmlformats.org/officeDocument/2006/relationships/image" Target="../media/image8.png"/><Relationship Id="rId16" Type="http://schemas.openxmlformats.org/officeDocument/2006/relationships/image" Target="../media/image7.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slide" Target="slide150.xml"/><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5.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1.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112.svg"/><Relationship Id="rId3" Type="http://schemas.openxmlformats.org/officeDocument/2006/relationships/image" Target="../media/image8.png"/><Relationship Id="rId21" Type="http://schemas.openxmlformats.org/officeDocument/2006/relationships/slide" Target="slide41.xml"/><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11.png"/><Relationship Id="rId2" Type="http://schemas.openxmlformats.org/officeDocument/2006/relationships/notesSlide" Target="../notesSlides/notesSlide1.xml"/><Relationship Id="rId16" Type="http://schemas.openxmlformats.org/officeDocument/2006/relationships/image" Target="../media/image21.svg"/><Relationship Id="rId20" Type="http://schemas.openxmlformats.org/officeDocument/2006/relationships/image" Target="../media/image115.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slide" Target="slide150.xml"/><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14.png"/></Relationships>
</file>

<file path=ppt/slides/_rels/slide4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slide" Target="slide150.xml"/><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5.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8.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image" Target="../media/image11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7.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4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image" Target="../media/image11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7.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17.png"/><Relationship Id="rId3" Type="http://schemas.openxmlformats.org/officeDocument/2006/relationships/image" Target="../media/image9.svg"/><Relationship Id="rId21" Type="http://schemas.openxmlformats.org/officeDocument/2006/relationships/image" Target="../media/image114.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2.svg"/><Relationship Id="rId2" Type="http://schemas.openxmlformats.org/officeDocument/2006/relationships/image" Target="../media/image8.png"/><Relationship Id="rId16" Type="http://schemas.openxmlformats.org/officeDocument/2006/relationships/image" Target="../media/image111.png"/><Relationship Id="rId20"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18.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5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17.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image" Target="../media/image114.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slide" Target="slide61.xml"/></Relationships>
</file>

<file path=ppt/slides/_rels/slide5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image" Target="../media/image119.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slide" Target="slide52.xm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image" Target="../media/image114.png"/></Relationships>
</file>

<file path=ppt/slides/_rels/slide5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image" Target="../media/image114.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slide" Target="slide61.xm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aurelien.trescazes@ampmetropole.fr" TargetMode="External"/></Relationships>
</file>

<file path=ppt/slides/_rels/slide5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florence.dunand@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aurelien.trescazes@ampmetropole.fr" TargetMode="External"/></Relationships>
</file>

<file path=ppt/slides/_rels/slide5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hyperlink" Target="mailto:aurelien.trescazes@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Gwladys.schmidt@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florence.dunand@ampmetropole.fr" TargetMode="External"/></Relationships>
</file>

<file path=ppt/slides/_rels/slide5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hyperlink" Target="mailto:christel.bertrand@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florence.dunand@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gwladys.schmidt@ampmetropole.fr" TargetMode="External"/></Relationships>
</file>

<file path=ppt/slides/_rels/slide5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hyperlink" Target="mailto:florent.perrard@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Gwladys.schmidt@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christel.bertrand@ampmetropole.fr" TargetMode="External"/></Relationships>
</file>

<file path=ppt/slides/_rels/slide58.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33" Type="http://schemas.openxmlformats.org/officeDocument/2006/relationships/image" Target="../media/image12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hyperlink" Target="mailto:florent.perrard@ampmetropole.fr" TargetMode="Externa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hyperlink" Target="mailto:michel.letizi@ampmetropole.fr" TargetMode="Externa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sandra.meffre@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christel.bertrand@ampmetropole.fr" TargetMode="External"/><Relationship Id="rId8" Type="http://schemas.openxmlformats.org/officeDocument/2006/relationships/image" Target="../media/image14.png"/></Relationships>
</file>

<file path=ppt/slides/_rels/slide5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hyperlink" Target="mailto:sandra.meffre@ampmetropole.fr" TargetMode="Externa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image" Target="../media/image12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florent.perrard@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michel.letizi@ampmetropole.fr"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34" Type="http://schemas.openxmlformats.org/officeDocument/2006/relationships/slide" Target="slide52.xml"/><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33" Type="http://schemas.openxmlformats.org/officeDocument/2006/relationships/image" Target="../media/image119.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17.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image" Target="../media/image12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hyperlink" Target="mailto:michel.letizi@ampmetropole.fr" TargetMode="External"/><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hyperlink" Target="mailto:sandra.meffre@ampmetropole.fr" TargetMode="External"/><Relationship Id="rId8" Type="http://schemas.openxmlformats.org/officeDocument/2006/relationships/image" Target="../media/image14.png"/></Relationships>
</file>

<file path=ppt/slides/_rels/slide61.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23.svg"/><Relationship Id="rId26" Type="http://schemas.openxmlformats.org/officeDocument/2006/relationships/image" Target="../media/image31.svg"/><Relationship Id="rId3" Type="http://schemas.openxmlformats.org/officeDocument/2006/relationships/image" Target="../media/image9.svg"/><Relationship Id="rId21" Type="http://schemas.openxmlformats.org/officeDocument/2006/relationships/image" Target="../media/image26.png"/><Relationship Id="rId34" Type="http://schemas.openxmlformats.org/officeDocument/2006/relationships/image" Target="../media/image121.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2.png"/><Relationship Id="rId25" Type="http://schemas.openxmlformats.org/officeDocument/2006/relationships/image" Target="../media/image30.png"/><Relationship Id="rId33" Type="http://schemas.openxmlformats.org/officeDocument/2006/relationships/image" Target="../media/image114.png"/><Relationship Id="rId2" Type="http://schemas.openxmlformats.org/officeDocument/2006/relationships/image" Target="../media/image8.png"/><Relationship Id="rId16" Type="http://schemas.openxmlformats.org/officeDocument/2006/relationships/image" Target="../media/image64.png"/><Relationship Id="rId20" Type="http://schemas.openxmlformats.org/officeDocument/2006/relationships/image" Target="../media/image25.svg"/><Relationship Id="rId29"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29.svg"/><Relationship Id="rId32" Type="http://schemas.openxmlformats.org/officeDocument/2006/relationships/slide" Target="slide61.xml"/><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28.png"/><Relationship Id="rId28" Type="http://schemas.openxmlformats.org/officeDocument/2006/relationships/image" Target="../media/image33.svg"/><Relationship Id="rId10" Type="http://schemas.openxmlformats.org/officeDocument/2006/relationships/image" Target="../media/image16.png"/><Relationship Id="rId19" Type="http://schemas.openxmlformats.org/officeDocument/2006/relationships/image" Target="../media/image24.png"/><Relationship Id="rId31" Type="http://schemas.openxmlformats.org/officeDocument/2006/relationships/image" Target="../media/image119.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27.svg"/><Relationship Id="rId27" Type="http://schemas.openxmlformats.org/officeDocument/2006/relationships/image" Target="../media/image32.png"/><Relationship Id="rId30" Type="http://schemas.openxmlformats.org/officeDocument/2006/relationships/slide" Target="slide52.xml"/><Relationship Id="rId8" Type="http://schemas.openxmlformats.org/officeDocument/2006/relationships/image" Target="../media/image14.png"/></Relationships>
</file>

<file path=ppt/slides/_rels/slide6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21.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9.png"/><Relationship Id="rId2" Type="http://schemas.openxmlformats.org/officeDocument/2006/relationships/image" Target="../media/image8.png"/><Relationship Id="rId16" Type="http://schemas.openxmlformats.org/officeDocument/2006/relationships/slide" Target="slide52.xml"/><Relationship Id="rId20" Type="http://schemas.openxmlformats.org/officeDocument/2006/relationships/image" Target="../media/image123.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22.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63.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119.png"/><Relationship Id="rId3" Type="http://schemas.openxmlformats.org/officeDocument/2006/relationships/image" Target="../media/image8.png"/><Relationship Id="rId21" Type="http://schemas.openxmlformats.org/officeDocument/2006/relationships/image" Target="../media/image123.sv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slide" Target="slide52.xml"/><Relationship Id="rId2" Type="http://schemas.openxmlformats.org/officeDocument/2006/relationships/notesSlide" Target="../notesSlides/notesSlide2.xml"/><Relationship Id="rId16" Type="http://schemas.openxmlformats.org/officeDocument/2006/relationships/image" Target="../media/image21.svg"/><Relationship Id="rId20" Type="http://schemas.openxmlformats.org/officeDocument/2006/relationships/image" Target="../media/image122.pn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125.svg"/><Relationship Id="rId10" Type="http://schemas.openxmlformats.org/officeDocument/2006/relationships/image" Target="../media/image15.svg"/><Relationship Id="rId19" Type="http://schemas.openxmlformats.org/officeDocument/2006/relationships/image" Target="../media/image121.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24.png"/></Relationships>
</file>

<file path=ppt/slides/_rels/slide64.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119.png"/><Relationship Id="rId3" Type="http://schemas.openxmlformats.org/officeDocument/2006/relationships/image" Target="../media/image8.png"/><Relationship Id="rId21" Type="http://schemas.openxmlformats.org/officeDocument/2006/relationships/image" Target="../media/image124.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slide" Target="slide52.xml"/><Relationship Id="rId2" Type="http://schemas.openxmlformats.org/officeDocument/2006/relationships/notesSlide" Target="../notesSlides/notesSlide3.xml"/><Relationship Id="rId16" Type="http://schemas.openxmlformats.org/officeDocument/2006/relationships/image" Target="../media/image21.svg"/><Relationship Id="rId20" Type="http://schemas.openxmlformats.org/officeDocument/2006/relationships/image" Target="../media/image123.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22.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25.svg"/></Relationships>
</file>

<file path=ppt/slides/_rels/slide65.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123.sv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22.png"/><Relationship Id="rId2" Type="http://schemas.openxmlformats.org/officeDocument/2006/relationships/notesSlide" Target="../notesSlides/notesSlide4.xml"/><Relationship Id="rId16" Type="http://schemas.openxmlformats.org/officeDocument/2006/relationships/image" Target="../media/image21.svg"/><Relationship Id="rId20" Type="http://schemas.openxmlformats.org/officeDocument/2006/relationships/image" Target="../media/image125.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24.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s>
</file>

<file path=ppt/slides/_rels/slide6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2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9.png"/><Relationship Id="rId2" Type="http://schemas.openxmlformats.org/officeDocument/2006/relationships/image" Target="../media/image8.png"/><Relationship Id="rId16" Type="http://schemas.openxmlformats.org/officeDocument/2006/relationships/slide" Target="slide52.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2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6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26.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19.png"/><Relationship Id="rId2" Type="http://schemas.openxmlformats.org/officeDocument/2006/relationships/image" Target="../media/image8.png"/><Relationship Id="rId16" Type="http://schemas.openxmlformats.org/officeDocument/2006/relationships/slide" Target="slide52.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2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68.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27.svg"/><Relationship Id="rId2" Type="http://schemas.openxmlformats.org/officeDocument/2006/relationships/image" Target="../media/image8.png"/><Relationship Id="rId16" Type="http://schemas.openxmlformats.org/officeDocument/2006/relationships/image" Target="../media/image1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69.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29.svg"/><Relationship Id="rId2" Type="http://schemas.openxmlformats.org/officeDocument/2006/relationships/image" Target="../media/image8.png"/><Relationship Id="rId16" Type="http://schemas.openxmlformats.org/officeDocument/2006/relationships/image" Target="../media/image12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29.svg"/><Relationship Id="rId2" Type="http://schemas.openxmlformats.org/officeDocument/2006/relationships/image" Target="../media/image8.png"/><Relationship Id="rId16" Type="http://schemas.openxmlformats.org/officeDocument/2006/relationships/image" Target="../media/image12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7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29.svg"/><Relationship Id="rId2" Type="http://schemas.openxmlformats.org/officeDocument/2006/relationships/image" Target="../media/image8.png"/><Relationship Id="rId16" Type="http://schemas.openxmlformats.org/officeDocument/2006/relationships/image" Target="../media/image12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7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51.png"/><Relationship Id="rId26" Type="http://schemas.openxmlformats.org/officeDocument/2006/relationships/image" Target="../media/image59.png"/><Relationship Id="rId3" Type="http://schemas.openxmlformats.org/officeDocument/2006/relationships/image" Target="../media/image9.svg"/><Relationship Id="rId21" Type="http://schemas.openxmlformats.org/officeDocument/2006/relationships/image" Target="../media/image132.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30.svg"/><Relationship Id="rId25" Type="http://schemas.openxmlformats.org/officeDocument/2006/relationships/image" Target="../media/image134.svg"/><Relationship Id="rId2" Type="http://schemas.openxmlformats.org/officeDocument/2006/relationships/image" Target="../media/image8.png"/><Relationship Id="rId16" Type="http://schemas.openxmlformats.org/officeDocument/2006/relationships/image" Target="../media/image49.png"/><Relationship Id="rId20" Type="http://schemas.openxmlformats.org/officeDocument/2006/relationships/image" Target="../media/image53.png"/><Relationship Id="rId29" Type="http://schemas.openxmlformats.org/officeDocument/2006/relationships/image" Target="../media/image136.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57.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133.svg"/><Relationship Id="rId28" Type="http://schemas.openxmlformats.org/officeDocument/2006/relationships/image" Target="../media/image61.png"/><Relationship Id="rId10" Type="http://schemas.openxmlformats.org/officeDocument/2006/relationships/image" Target="../media/image16.png"/><Relationship Id="rId19" Type="http://schemas.openxmlformats.org/officeDocument/2006/relationships/image" Target="../media/image131.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55.png"/><Relationship Id="rId27" Type="http://schemas.openxmlformats.org/officeDocument/2006/relationships/image" Target="../media/image135.svg"/></Relationships>
</file>

<file path=ppt/slides/_rels/slide73.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51.png"/><Relationship Id="rId26" Type="http://schemas.openxmlformats.org/officeDocument/2006/relationships/image" Target="../media/image59.png"/><Relationship Id="rId3" Type="http://schemas.openxmlformats.org/officeDocument/2006/relationships/image" Target="../media/image9.svg"/><Relationship Id="rId21" Type="http://schemas.openxmlformats.org/officeDocument/2006/relationships/image" Target="../media/image132.sv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30.svg"/><Relationship Id="rId25" Type="http://schemas.openxmlformats.org/officeDocument/2006/relationships/image" Target="../media/image134.svg"/><Relationship Id="rId33" Type="http://schemas.openxmlformats.org/officeDocument/2006/relationships/image" Target="../media/image125.svg"/><Relationship Id="rId2" Type="http://schemas.openxmlformats.org/officeDocument/2006/relationships/image" Target="../media/image8.png"/><Relationship Id="rId16" Type="http://schemas.openxmlformats.org/officeDocument/2006/relationships/image" Target="../media/image49.png"/><Relationship Id="rId20" Type="http://schemas.openxmlformats.org/officeDocument/2006/relationships/image" Target="../media/image53.png"/><Relationship Id="rId29" Type="http://schemas.openxmlformats.org/officeDocument/2006/relationships/image" Target="../media/image136.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57.png"/><Relationship Id="rId32" Type="http://schemas.openxmlformats.org/officeDocument/2006/relationships/image" Target="../media/image124.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133.svg"/><Relationship Id="rId28" Type="http://schemas.openxmlformats.org/officeDocument/2006/relationships/image" Target="../media/image61.png"/><Relationship Id="rId10" Type="http://schemas.openxmlformats.org/officeDocument/2006/relationships/image" Target="../media/image16.png"/><Relationship Id="rId19" Type="http://schemas.openxmlformats.org/officeDocument/2006/relationships/image" Target="../media/image131.svg"/><Relationship Id="rId31" Type="http://schemas.openxmlformats.org/officeDocument/2006/relationships/image" Target="../media/image123.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55.png"/><Relationship Id="rId27" Type="http://schemas.openxmlformats.org/officeDocument/2006/relationships/image" Target="../media/image135.svg"/><Relationship Id="rId30" Type="http://schemas.openxmlformats.org/officeDocument/2006/relationships/image" Target="../media/image122.png"/><Relationship Id="rId8" Type="http://schemas.openxmlformats.org/officeDocument/2006/relationships/image" Target="../media/image14.png"/></Relationships>
</file>

<file path=ppt/slides/_rels/slide74.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51.png"/><Relationship Id="rId26" Type="http://schemas.openxmlformats.org/officeDocument/2006/relationships/image" Target="../media/image59.png"/><Relationship Id="rId39" Type="http://schemas.openxmlformats.org/officeDocument/2006/relationships/image" Target="../media/image37.svg"/><Relationship Id="rId21" Type="http://schemas.openxmlformats.org/officeDocument/2006/relationships/image" Target="../media/image132.svg"/><Relationship Id="rId34" Type="http://schemas.openxmlformats.org/officeDocument/2006/relationships/image" Target="../media/image137.png"/><Relationship Id="rId42" Type="http://schemas.openxmlformats.org/officeDocument/2006/relationships/image" Target="../media/image40.png"/><Relationship Id="rId47" Type="http://schemas.openxmlformats.org/officeDocument/2006/relationships/image" Target="../media/image138.sv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49.png"/><Relationship Id="rId29" Type="http://schemas.openxmlformats.org/officeDocument/2006/relationships/image" Target="../media/image136.svg"/><Relationship Id="rId11" Type="http://schemas.openxmlformats.org/officeDocument/2006/relationships/image" Target="../media/image17.svg"/><Relationship Id="rId24" Type="http://schemas.openxmlformats.org/officeDocument/2006/relationships/image" Target="../media/image57.png"/><Relationship Id="rId32" Type="http://schemas.openxmlformats.org/officeDocument/2006/relationships/image" Target="../media/image124.png"/><Relationship Id="rId37" Type="http://schemas.openxmlformats.org/officeDocument/2006/relationships/image" Target="../media/image35.svg"/><Relationship Id="rId40" Type="http://schemas.openxmlformats.org/officeDocument/2006/relationships/image" Target="../media/image38.png"/><Relationship Id="rId45" Type="http://schemas.openxmlformats.org/officeDocument/2006/relationships/image" Target="../media/image43.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133.svg"/><Relationship Id="rId28" Type="http://schemas.openxmlformats.org/officeDocument/2006/relationships/image" Target="../media/image61.png"/><Relationship Id="rId36" Type="http://schemas.openxmlformats.org/officeDocument/2006/relationships/image" Target="../media/image34.png"/><Relationship Id="rId49" Type="http://schemas.openxmlformats.org/officeDocument/2006/relationships/image" Target="../media/image47.svg"/><Relationship Id="rId10" Type="http://schemas.openxmlformats.org/officeDocument/2006/relationships/image" Target="../media/image16.png"/><Relationship Id="rId19" Type="http://schemas.openxmlformats.org/officeDocument/2006/relationships/image" Target="../media/image131.svg"/><Relationship Id="rId31" Type="http://schemas.openxmlformats.org/officeDocument/2006/relationships/image" Target="../media/image123.svg"/><Relationship Id="rId44" Type="http://schemas.openxmlformats.org/officeDocument/2006/relationships/image" Target="../media/image42.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55.png"/><Relationship Id="rId27" Type="http://schemas.openxmlformats.org/officeDocument/2006/relationships/image" Target="../media/image135.svg"/><Relationship Id="rId30" Type="http://schemas.openxmlformats.org/officeDocument/2006/relationships/image" Target="../media/image122.png"/><Relationship Id="rId35" Type="http://schemas.microsoft.com/office/2007/relationships/hdphoto" Target="../media/hdphoto1.wdp"/><Relationship Id="rId43" Type="http://schemas.openxmlformats.org/officeDocument/2006/relationships/image" Target="../media/image41.svg"/><Relationship Id="rId48" Type="http://schemas.openxmlformats.org/officeDocument/2006/relationships/image" Target="../media/image46.pn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130.svg"/><Relationship Id="rId25" Type="http://schemas.openxmlformats.org/officeDocument/2006/relationships/image" Target="../media/image134.svg"/><Relationship Id="rId33" Type="http://schemas.openxmlformats.org/officeDocument/2006/relationships/image" Target="../media/image125.svg"/><Relationship Id="rId38" Type="http://schemas.openxmlformats.org/officeDocument/2006/relationships/image" Target="../media/image36.png"/><Relationship Id="rId46" Type="http://schemas.openxmlformats.org/officeDocument/2006/relationships/image" Target="../media/image44.png"/><Relationship Id="rId20" Type="http://schemas.openxmlformats.org/officeDocument/2006/relationships/image" Target="../media/image53.png"/><Relationship Id="rId41" Type="http://schemas.openxmlformats.org/officeDocument/2006/relationships/image" Target="../media/image39.svg"/><Relationship Id="rId1" Type="http://schemas.openxmlformats.org/officeDocument/2006/relationships/slideLayout" Target="../slideLayouts/slideLayout7.xml"/><Relationship Id="rId6" Type="http://schemas.openxmlformats.org/officeDocument/2006/relationships/image" Target="../media/image12.png"/></Relationships>
</file>

<file path=ppt/slides/_rels/slide75.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124.png"/><Relationship Id="rId26" Type="http://schemas.openxmlformats.org/officeDocument/2006/relationships/image" Target="../media/image38.png"/><Relationship Id="rId21" Type="http://schemas.microsoft.com/office/2007/relationships/hdphoto" Target="../media/hdphoto1.wdp"/><Relationship Id="rId34" Type="http://schemas.openxmlformats.org/officeDocument/2006/relationships/image" Target="../media/image46.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23.svg"/><Relationship Id="rId25" Type="http://schemas.openxmlformats.org/officeDocument/2006/relationships/image" Target="../media/image37.svg"/><Relationship Id="rId33" Type="http://schemas.openxmlformats.org/officeDocument/2006/relationships/image" Target="../media/image138.svg"/><Relationship Id="rId2" Type="http://schemas.openxmlformats.org/officeDocument/2006/relationships/image" Target="../media/image8.png"/><Relationship Id="rId16" Type="http://schemas.openxmlformats.org/officeDocument/2006/relationships/image" Target="../media/image122.png"/><Relationship Id="rId20" Type="http://schemas.openxmlformats.org/officeDocument/2006/relationships/image" Target="../media/image137.png"/><Relationship Id="rId29" Type="http://schemas.openxmlformats.org/officeDocument/2006/relationships/image" Target="../media/image41.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6.png"/><Relationship Id="rId32" Type="http://schemas.openxmlformats.org/officeDocument/2006/relationships/image" Target="../media/image44.png"/><Relationship Id="rId37" Type="http://schemas.openxmlformats.org/officeDocument/2006/relationships/image" Target="../media/image140.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5.svg"/><Relationship Id="rId28" Type="http://schemas.openxmlformats.org/officeDocument/2006/relationships/image" Target="../media/image40.png"/><Relationship Id="rId36" Type="http://schemas.openxmlformats.org/officeDocument/2006/relationships/image" Target="../media/image139.png"/><Relationship Id="rId10" Type="http://schemas.openxmlformats.org/officeDocument/2006/relationships/image" Target="../media/image16.png"/><Relationship Id="rId19" Type="http://schemas.openxmlformats.org/officeDocument/2006/relationships/image" Target="../media/image125.svg"/><Relationship Id="rId31" Type="http://schemas.openxmlformats.org/officeDocument/2006/relationships/image" Target="../media/image43.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4.png"/><Relationship Id="rId27" Type="http://schemas.openxmlformats.org/officeDocument/2006/relationships/image" Target="../media/image39.svg"/><Relationship Id="rId30" Type="http://schemas.openxmlformats.org/officeDocument/2006/relationships/image" Target="../media/image42.png"/><Relationship Id="rId35" Type="http://schemas.openxmlformats.org/officeDocument/2006/relationships/image" Target="../media/image47.svg"/><Relationship Id="rId8" Type="http://schemas.openxmlformats.org/officeDocument/2006/relationships/image" Target="../media/image14.png"/><Relationship Id="rId3" Type="http://schemas.openxmlformats.org/officeDocument/2006/relationships/image" Target="../media/image9.svg"/></Relationships>
</file>

<file path=ppt/slides/_rels/slide76.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40.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39.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77.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21" Type="http://schemas.openxmlformats.org/officeDocument/2006/relationships/image" Target="../media/image37.svg"/><Relationship Id="rId34" Type="http://schemas.openxmlformats.org/officeDocument/2006/relationships/image" Target="../media/image141.pn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40.svg"/><Relationship Id="rId38" Type="http://schemas.openxmlformats.org/officeDocument/2006/relationships/image" Target="../media/image145.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39.png"/><Relationship Id="rId37" Type="http://schemas.openxmlformats.org/officeDocument/2006/relationships/image" Target="../media/image144.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36" Type="http://schemas.openxmlformats.org/officeDocument/2006/relationships/image" Target="../media/image143.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35" Type="http://schemas.openxmlformats.org/officeDocument/2006/relationships/image" Target="../media/image142.svg"/><Relationship Id="rId8" Type="http://schemas.openxmlformats.org/officeDocument/2006/relationships/image" Target="../media/image14.png"/><Relationship Id="rId3" Type="http://schemas.openxmlformats.org/officeDocument/2006/relationships/image" Target="../media/image9.svg"/></Relationships>
</file>

<file path=ppt/slides/_rels/slide78.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137.png"/><Relationship Id="rId26" Type="http://schemas.openxmlformats.org/officeDocument/2006/relationships/image" Target="../media/image40.png"/><Relationship Id="rId39" Type="http://schemas.openxmlformats.org/officeDocument/2006/relationships/image" Target="../media/image146.png"/><Relationship Id="rId21" Type="http://schemas.openxmlformats.org/officeDocument/2006/relationships/image" Target="../media/image35.svg"/><Relationship Id="rId34" Type="http://schemas.openxmlformats.org/officeDocument/2006/relationships/image" Target="../media/image141.png"/><Relationship Id="rId42" Type="http://schemas.openxmlformats.org/officeDocument/2006/relationships/image" Target="../media/image149.sv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139.png"/><Relationship Id="rId20" Type="http://schemas.openxmlformats.org/officeDocument/2006/relationships/image" Target="../media/image34.png"/><Relationship Id="rId29" Type="http://schemas.openxmlformats.org/officeDocument/2006/relationships/image" Target="../media/image43.svg"/><Relationship Id="rId41" Type="http://schemas.openxmlformats.org/officeDocument/2006/relationships/image" Target="../media/image14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8.png"/><Relationship Id="rId32" Type="http://schemas.openxmlformats.org/officeDocument/2006/relationships/image" Target="../media/image46.png"/><Relationship Id="rId37" Type="http://schemas.openxmlformats.org/officeDocument/2006/relationships/image" Target="../media/image144.png"/><Relationship Id="rId40" Type="http://schemas.openxmlformats.org/officeDocument/2006/relationships/image" Target="../media/image147.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7.svg"/><Relationship Id="rId28" Type="http://schemas.openxmlformats.org/officeDocument/2006/relationships/image" Target="../media/image42.png"/><Relationship Id="rId36" Type="http://schemas.openxmlformats.org/officeDocument/2006/relationships/image" Target="../media/image143.png"/><Relationship Id="rId10" Type="http://schemas.openxmlformats.org/officeDocument/2006/relationships/image" Target="../media/image16.png"/><Relationship Id="rId19" Type="http://schemas.microsoft.com/office/2007/relationships/hdphoto" Target="../media/hdphoto1.wdp"/><Relationship Id="rId31" Type="http://schemas.openxmlformats.org/officeDocument/2006/relationships/image" Target="../media/image138.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6.png"/><Relationship Id="rId27" Type="http://schemas.openxmlformats.org/officeDocument/2006/relationships/image" Target="../media/image41.svg"/><Relationship Id="rId30" Type="http://schemas.openxmlformats.org/officeDocument/2006/relationships/image" Target="../media/image44.png"/><Relationship Id="rId35" Type="http://schemas.openxmlformats.org/officeDocument/2006/relationships/image" Target="../media/image142.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140.svg"/><Relationship Id="rId25" Type="http://schemas.openxmlformats.org/officeDocument/2006/relationships/image" Target="../media/image39.svg"/><Relationship Id="rId33" Type="http://schemas.openxmlformats.org/officeDocument/2006/relationships/image" Target="../media/image47.svg"/><Relationship Id="rId38" Type="http://schemas.openxmlformats.org/officeDocument/2006/relationships/image" Target="../media/image145.svg"/></Relationships>
</file>

<file path=ppt/slides/_rels/slide79.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137.png"/><Relationship Id="rId26" Type="http://schemas.openxmlformats.org/officeDocument/2006/relationships/image" Target="../media/image40.png"/><Relationship Id="rId39" Type="http://schemas.openxmlformats.org/officeDocument/2006/relationships/image" Target="../media/image146.png"/><Relationship Id="rId21" Type="http://schemas.openxmlformats.org/officeDocument/2006/relationships/image" Target="../media/image35.svg"/><Relationship Id="rId34" Type="http://schemas.openxmlformats.org/officeDocument/2006/relationships/image" Target="../media/image141.png"/><Relationship Id="rId42" Type="http://schemas.openxmlformats.org/officeDocument/2006/relationships/image" Target="../media/image149.sv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139.png"/><Relationship Id="rId20" Type="http://schemas.openxmlformats.org/officeDocument/2006/relationships/image" Target="../media/image34.png"/><Relationship Id="rId29" Type="http://schemas.openxmlformats.org/officeDocument/2006/relationships/image" Target="../media/image43.svg"/><Relationship Id="rId41" Type="http://schemas.openxmlformats.org/officeDocument/2006/relationships/image" Target="../media/image14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8.png"/><Relationship Id="rId32" Type="http://schemas.openxmlformats.org/officeDocument/2006/relationships/image" Target="../media/image46.png"/><Relationship Id="rId37" Type="http://schemas.openxmlformats.org/officeDocument/2006/relationships/image" Target="../media/image144.png"/><Relationship Id="rId40" Type="http://schemas.openxmlformats.org/officeDocument/2006/relationships/image" Target="../media/image147.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7.svg"/><Relationship Id="rId28" Type="http://schemas.openxmlformats.org/officeDocument/2006/relationships/image" Target="../media/image42.png"/><Relationship Id="rId36" Type="http://schemas.openxmlformats.org/officeDocument/2006/relationships/image" Target="../media/image143.png"/><Relationship Id="rId10" Type="http://schemas.openxmlformats.org/officeDocument/2006/relationships/image" Target="../media/image16.png"/><Relationship Id="rId19" Type="http://schemas.microsoft.com/office/2007/relationships/hdphoto" Target="../media/hdphoto1.wdp"/><Relationship Id="rId31" Type="http://schemas.openxmlformats.org/officeDocument/2006/relationships/image" Target="../media/image138.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6.png"/><Relationship Id="rId27" Type="http://schemas.openxmlformats.org/officeDocument/2006/relationships/image" Target="../media/image41.svg"/><Relationship Id="rId30" Type="http://schemas.openxmlformats.org/officeDocument/2006/relationships/image" Target="../media/image44.png"/><Relationship Id="rId35" Type="http://schemas.openxmlformats.org/officeDocument/2006/relationships/image" Target="../media/image142.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140.svg"/><Relationship Id="rId25" Type="http://schemas.openxmlformats.org/officeDocument/2006/relationships/image" Target="../media/image39.svg"/><Relationship Id="rId33" Type="http://schemas.openxmlformats.org/officeDocument/2006/relationships/image" Target="../media/image47.svg"/><Relationship Id="rId38" Type="http://schemas.openxmlformats.org/officeDocument/2006/relationships/image" Target="../media/image145.svg"/></Relationships>
</file>

<file path=ppt/slides/_rels/slide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137.png"/><Relationship Id="rId26" Type="http://schemas.openxmlformats.org/officeDocument/2006/relationships/image" Target="../media/image40.png"/><Relationship Id="rId39" Type="http://schemas.openxmlformats.org/officeDocument/2006/relationships/image" Target="../media/image142.svg"/><Relationship Id="rId21" Type="http://schemas.openxmlformats.org/officeDocument/2006/relationships/image" Target="../media/image35.svg"/><Relationship Id="rId34" Type="http://schemas.openxmlformats.org/officeDocument/2006/relationships/image" Target="../media/image146.png"/><Relationship Id="rId42" Type="http://schemas.openxmlformats.org/officeDocument/2006/relationships/image" Target="../media/image150.png"/><Relationship Id="rId7" Type="http://schemas.openxmlformats.org/officeDocument/2006/relationships/image" Target="../media/image13.svg"/><Relationship Id="rId2" Type="http://schemas.openxmlformats.org/officeDocument/2006/relationships/image" Target="../media/image8.png"/><Relationship Id="rId16" Type="http://schemas.openxmlformats.org/officeDocument/2006/relationships/image" Target="../media/image139.png"/><Relationship Id="rId20" Type="http://schemas.openxmlformats.org/officeDocument/2006/relationships/image" Target="../media/image34.png"/><Relationship Id="rId29" Type="http://schemas.openxmlformats.org/officeDocument/2006/relationships/image" Target="../media/image43.svg"/><Relationship Id="rId41" Type="http://schemas.openxmlformats.org/officeDocument/2006/relationships/image" Target="../media/image145.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8.png"/><Relationship Id="rId32" Type="http://schemas.openxmlformats.org/officeDocument/2006/relationships/image" Target="../media/image46.png"/><Relationship Id="rId37" Type="http://schemas.openxmlformats.org/officeDocument/2006/relationships/image" Target="../media/image149.svg"/><Relationship Id="rId40" Type="http://schemas.openxmlformats.org/officeDocument/2006/relationships/image" Target="../media/image144.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7.svg"/><Relationship Id="rId28" Type="http://schemas.openxmlformats.org/officeDocument/2006/relationships/image" Target="../media/image42.png"/><Relationship Id="rId36" Type="http://schemas.openxmlformats.org/officeDocument/2006/relationships/image" Target="../media/image148.png"/><Relationship Id="rId10" Type="http://schemas.openxmlformats.org/officeDocument/2006/relationships/image" Target="../media/image16.png"/><Relationship Id="rId19" Type="http://schemas.microsoft.com/office/2007/relationships/hdphoto" Target="../media/hdphoto1.wdp"/><Relationship Id="rId31" Type="http://schemas.openxmlformats.org/officeDocument/2006/relationships/image" Target="../media/image138.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6.png"/><Relationship Id="rId27" Type="http://schemas.openxmlformats.org/officeDocument/2006/relationships/image" Target="../media/image41.svg"/><Relationship Id="rId30" Type="http://schemas.openxmlformats.org/officeDocument/2006/relationships/image" Target="../media/image44.png"/><Relationship Id="rId35" Type="http://schemas.openxmlformats.org/officeDocument/2006/relationships/image" Target="../media/image147.svg"/><Relationship Id="rId43" Type="http://schemas.openxmlformats.org/officeDocument/2006/relationships/image" Target="../media/image151.svg"/><Relationship Id="rId8" Type="http://schemas.openxmlformats.org/officeDocument/2006/relationships/image" Target="../media/image14.png"/><Relationship Id="rId3" Type="http://schemas.openxmlformats.org/officeDocument/2006/relationships/image" Target="../media/image9.svg"/><Relationship Id="rId12" Type="http://schemas.openxmlformats.org/officeDocument/2006/relationships/image" Target="../media/image18.png"/><Relationship Id="rId17" Type="http://schemas.openxmlformats.org/officeDocument/2006/relationships/image" Target="../media/image140.svg"/><Relationship Id="rId25" Type="http://schemas.openxmlformats.org/officeDocument/2006/relationships/image" Target="../media/image39.svg"/><Relationship Id="rId33" Type="http://schemas.openxmlformats.org/officeDocument/2006/relationships/image" Target="../media/image47.svg"/><Relationship Id="rId38" Type="http://schemas.openxmlformats.org/officeDocument/2006/relationships/image" Target="../media/image141.png"/></Relationships>
</file>

<file path=ppt/slides/_rels/slide81.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137.png"/><Relationship Id="rId26" Type="http://schemas.openxmlformats.org/officeDocument/2006/relationships/image" Target="../media/image40.png"/><Relationship Id="rId39" Type="http://schemas.openxmlformats.org/officeDocument/2006/relationships/image" Target="../media/image145.svg"/><Relationship Id="rId21" Type="http://schemas.openxmlformats.org/officeDocument/2006/relationships/image" Target="../media/image35.svg"/><Relationship Id="rId34" Type="http://schemas.openxmlformats.org/officeDocument/2006/relationships/image" Target="../media/image150.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140.svg"/><Relationship Id="rId25" Type="http://schemas.openxmlformats.org/officeDocument/2006/relationships/image" Target="../media/image39.svg"/><Relationship Id="rId33" Type="http://schemas.openxmlformats.org/officeDocument/2006/relationships/image" Target="../media/image47.svg"/><Relationship Id="rId38" Type="http://schemas.openxmlformats.org/officeDocument/2006/relationships/image" Target="../media/image144.png"/><Relationship Id="rId2" Type="http://schemas.openxmlformats.org/officeDocument/2006/relationships/image" Target="../media/image8.png"/><Relationship Id="rId16" Type="http://schemas.openxmlformats.org/officeDocument/2006/relationships/image" Target="../media/image139.png"/><Relationship Id="rId20" Type="http://schemas.openxmlformats.org/officeDocument/2006/relationships/image" Target="../media/image34.png"/><Relationship Id="rId29" Type="http://schemas.openxmlformats.org/officeDocument/2006/relationships/image" Target="../media/image43.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38.png"/><Relationship Id="rId32" Type="http://schemas.openxmlformats.org/officeDocument/2006/relationships/image" Target="../media/image46.png"/><Relationship Id="rId37" Type="http://schemas.openxmlformats.org/officeDocument/2006/relationships/image" Target="../media/image142.sv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7.svg"/><Relationship Id="rId28" Type="http://schemas.openxmlformats.org/officeDocument/2006/relationships/image" Target="../media/image42.png"/><Relationship Id="rId36" Type="http://schemas.openxmlformats.org/officeDocument/2006/relationships/image" Target="../media/image141.png"/><Relationship Id="rId10" Type="http://schemas.openxmlformats.org/officeDocument/2006/relationships/image" Target="../media/image16.png"/><Relationship Id="rId19" Type="http://schemas.microsoft.com/office/2007/relationships/hdphoto" Target="../media/hdphoto1.wdp"/><Relationship Id="rId31" Type="http://schemas.openxmlformats.org/officeDocument/2006/relationships/image" Target="../media/image138.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6.png"/><Relationship Id="rId27" Type="http://schemas.openxmlformats.org/officeDocument/2006/relationships/image" Target="../media/image41.svg"/><Relationship Id="rId30" Type="http://schemas.openxmlformats.org/officeDocument/2006/relationships/image" Target="../media/image44.png"/><Relationship Id="rId35" Type="http://schemas.openxmlformats.org/officeDocument/2006/relationships/image" Target="../media/image151.svg"/><Relationship Id="rId8" Type="http://schemas.openxmlformats.org/officeDocument/2006/relationships/image" Target="../media/image14.png"/><Relationship Id="rId3" Type="http://schemas.openxmlformats.org/officeDocument/2006/relationships/image" Target="../media/image9.svg"/></Relationships>
</file>

<file path=ppt/slides/_rels/slide82.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5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5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8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s>
</file>

<file path=ppt/slides/_rels/slide8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s>
</file>

<file path=ppt/slides/_rels/slide8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s>
</file>

<file path=ppt/slides/_rels/slide8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s>
</file>

<file path=ppt/slides/_rels/slide8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s>
</file>

<file path=ppt/slides/_rels/slide88.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53.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52.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89.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34" Type="http://schemas.openxmlformats.org/officeDocument/2006/relationships/image" Target="../media/image154.pn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53.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52.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9.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svg"/><Relationship Id="rId18" Type="http://schemas.openxmlformats.org/officeDocument/2006/relationships/image" Target="../media/image30.png"/><Relationship Id="rId3" Type="http://schemas.openxmlformats.org/officeDocument/2006/relationships/image" Target="../media/image2.svg"/><Relationship Id="rId21" Type="http://schemas.openxmlformats.org/officeDocument/2006/relationships/image" Target="../media/image33.svg"/><Relationship Id="rId7" Type="http://schemas.openxmlformats.org/officeDocument/2006/relationships/image" Target="../media/image6.svg"/><Relationship Id="rId12" Type="http://schemas.openxmlformats.org/officeDocument/2006/relationships/image" Target="../media/image26.png"/><Relationship Id="rId17" Type="http://schemas.openxmlformats.org/officeDocument/2006/relationships/image" Target="../media/image29.svg"/><Relationship Id="rId2" Type="http://schemas.openxmlformats.org/officeDocument/2006/relationships/image" Target="../media/image1.png"/><Relationship Id="rId16" Type="http://schemas.openxmlformats.org/officeDocument/2006/relationships/image" Target="../media/image28.png"/><Relationship Id="rId20"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25.svg"/><Relationship Id="rId5" Type="http://schemas.openxmlformats.org/officeDocument/2006/relationships/image" Target="../media/image4.svg"/><Relationship Id="rId15" Type="http://schemas.openxmlformats.org/officeDocument/2006/relationships/image" Target="../media/image15.svg"/><Relationship Id="rId10" Type="http://schemas.openxmlformats.org/officeDocument/2006/relationships/image" Target="../media/image24.png"/><Relationship Id="rId19" Type="http://schemas.openxmlformats.org/officeDocument/2006/relationships/image" Target="../media/image31.svg"/><Relationship Id="rId4" Type="http://schemas.openxmlformats.org/officeDocument/2006/relationships/image" Target="../media/image3.png"/><Relationship Id="rId9" Type="http://schemas.openxmlformats.org/officeDocument/2006/relationships/image" Target="../media/image23.svg"/><Relationship Id="rId14" Type="http://schemas.openxmlformats.org/officeDocument/2006/relationships/image" Target="../media/image14.png"/></Relationships>
</file>

<file path=ppt/slides/_rels/slide90.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34" Type="http://schemas.openxmlformats.org/officeDocument/2006/relationships/image" Target="../media/image154.pn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53.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52.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91.xml.rels><?xml version="1.0" encoding="UTF-8" standalone="yes"?>
<Relationships xmlns="http://schemas.openxmlformats.org/package/2006/relationships"><Relationship Id="rId13" Type="http://schemas.openxmlformats.org/officeDocument/2006/relationships/image" Target="../media/image19.sv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9.svg"/><Relationship Id="rId21" Type="http://schemas.openxmlformats.org/officeDocument/2006/relationships/image" Target="../media/image37.svg"/><Relationship Id="rId34" Type="http://schemas.openxmlformats.org/officeDocument/2006/relationships/image" Target="../media/image154.pn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1.wdp"/><Relationship Id="rId25" Type="http://schemas.openxmlformats.org/officeDocument/2006/relationships/image" Target="../media/image41.svg"/><Relationship Id="rId33" Type="http://schemas.openxmlformats.org/officeDocument/2006/relationships/image" Target="../media/image153.svg"/><Relationship Id="rId2" Type="http://schemas.openxmlformats.org/officeDocument/2006/relationships/image" Target="../media/image8.png"/><Relationship Id="rId16" Type="http://schemas.openxmlformats.org/officeDocument/2006/relationships/image" Target="../media/image137.png"/><Relationship Id="rId20" Type="http://schemas.openxmlformats.org/officeDocument/2006/relationships/image" Target="../media/image36.png"/><Relationship Id="rId29" Type="http://schemas.openxmlformats.org/officeDocument/2006/relationships/image" Target="../media/image138.sv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24" Type="http://schemas.openxmlformats.org/officeDocument/2006/relationships/image" Target="../media/image40.png"/><Relationship Id="rId32" Type="http://schemas.openxmlformats.org/officeDocument/2006/relationships/image" Target="../media/image152.png"/><Relationship Id="rId5" Type="http://schemas.openxmlformats.org/officeDocument/2006/relationships/image" Target="../media/image11.svg"/><Relationship Id="rId15" Type="http://schemas.openxmlformats.org/officeDocument/2006/relationships/image" Target="../media/image21.svg"/><Relationship Id="rId23" Type="http://schemas.openxmlformats.org/officeDocument/2006/relationships/image" Target="../media/image39.svg"/><Relationship Id="rId28" Type="http://schemas.openxmlformats.org/officeDocument/2006/relationships/image" Target="../media/image44.png"/><Relationship Id="rId10" Type="http://schemas.openxmlformats.org/officeDocument/2006/relationships/image" Target="../media/image16.png"/><Relationship Id="rId19" Type="http://schemas.openxmlformats.org/officeDocument/2006/relationships/image" Target="../media/image35.svg"/><Relationship Id="rId31" Type="http://schemas.openxmlformats.org/officeDocument/2006/relationships/image" Target="../media/image4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 Id="rId22" Type="http://schemas.openxmlformats.org/officeDocument/2006/relationships/image" Target="../media/image38.png"/><Relationship Id="rId27" Type="http://schemas.openxmlformats.org/officeDocument/2006/relationships/image" Target="../media/image43.svg"/><Relationship Id="rId30" Type="http://schemas.openxmlformats.org/officeDocument/2006/relationships/image" Target="../media/image46.png"/><Relationship Id="rId8" Type="http://schemas.openxmlformats.org/officeDocument/2006/relationships/image" Target="../media/image14.png"/></Relationships>
</file>

<file path=ppt/slides/_rels/slide9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2.wdp"/><Relationship Id="rId2" Type="http://schemas.openxmlformats.org/officeDocument/2006/relationships/image" Target="../media/image8.png"/><Relationship Id="rId16" Type="http://schemas.openxmlformats.org/officeDocument/2006/relationships/image" Target="../media/image155.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9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2.wdp"/><Relationship Id="rId2" Type="http://schemas.openxmlformats.org/officeDocument/2006/relationships/image" Target="../media/image8.png"/><Relationship Id="rId16" Type="http://schemas.openxmlformats.org/officeDocument/2006/relationships/image" Target="../media/image155.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94.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2.wdp"/><Relationship Id="rId2" Type="http://schemas.openxmlformats.org/officeDocument/2006/relationships/image" Target="../media/image8.png"/><Relationship Id="rId16" Type="http://schemas.openxmlformats.org/officeDocument/2006/relationships/image" Target="../media/image155.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9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svg"/><Relationship Id="rId18" Type="http://schemas.openxmlformats.org/officeDocument/2006/relationships/image" Target="../media/image156.png"/><Relationship Id="rId3" Type="http://schemas.openxmlformats.org/officeDocument/2006/relationships/image" Target="../media/image9.svg"/><Relationship Id="rId21" Type="http://schemas.openxmlformats.org/officeDocument/2006/relationships/image" Target="../media/image159.svg"/><Relationship Id="rId7" Type="http://schemas.openxmlformats.org/officeDocument/2006/relationships/image" Target="../media/image13.svg"/><Relationship Id="rId12" Type="http://schemas.openxmlformats.org/officeDocument/2006/relationships/image" Target="../media/image18.png"/><Relationship Id="rId17" Type="http://schemas.microsoft.com/office/2007/relationships/hdphoto" Target="../media/hdphoto2.wdp"/><Relationship Id="rId2" Type="http://schemas.openxmlformats.org/officeDocument/2006/relationships/image" Target="../media/image8.png"/><Relationship Id="rId16" Type="http://schemas.openxmlformats.org/officeDocument/2006/relationships/image" Target="../media/image155.png"/><Relationship Id="rId20" Type="http://schemas.openxmlformats.org/officeDocument/2006/relationships/image" Target="../media/image15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5" Type="http://schemas.openxmlformats.org/officeDocument/2006/relationships/image" Target="../media/image21.svg"/><Relationship Id="rId10" Type="http://schemas.openxmlformats.org/officeDocument/2006/relationships/image" Target="../media/image16.png"/><Relationship Id="rId19" Type="http://schemas.openxmlformats.org/officeDocument/2006/relationships/image" Target="../media/image157.svg"/><Relationship Id="rId4" Type="http://schemas.openxmlformats.org/officeDocument/2006/relationships/image" Target="../media/image10.png"/><Relationship Id="rId9" Type="http://schemas.openxmlformats.org/officeDocument/2006/relationships/image" Target="../media/image15.svg"/><Relationship Id="rId14" Type="http://schemas.openxmlformats.org/officeDocument/2006/relationships/image" Target="../media/image20.png"/></Relationships>
</file>

<file path=ppt/slides/_rels/slide96.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microsoft.com/office/2007/relationships/hdphoto" Target="../media/hdphoto2.wdp"/><Relationship Id="rId3" Type="http://schemas.openxmlformats.org/officeDocument/2006/relationships/image" Target="../media/image8.png"/><Relationship Id="rId21" Type="http://schemas.openxmlformats.org/officeDocument/2006/relationships/image" Target="../media/image15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61.png"/><Relationship Id="rId2" Type="http://schemas.openxmlformats.org/officeDocument/2006/relationships/image" Target="../media/image160.png"/><Relationship Id="rId16" Type="http://schemas.openxmlformats.org/officeDocument/2006/relationships/image" Target="../media/image21.svg"/><Relationship Id="rId20" Type="http://schemas.openxmlformats.org/officeDocument/2006/relationships/image" Target="../media/image157.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5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59.svg"/></Relationships>
</file>

<file path=ppt/slides/_rels/slide97.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microsoft.com/office/2007/relationships/hdphoto" Target="../media/hdphoto2.wdp"/><Relationship Id="rId3" Type="http://schemas.openxmlformats.org/officeDocument/2006/relationships/image" Target="../media/image8.png"/><Relationship Id="rId21" Type="http://schemas.openxmlformats.org/officeDocument/2006/relationships/image" Target="../media/image15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61.png"/><Relationship Id="rId2" Type="http://schemas.openxmlformats.org/officeDocument/2006/relationships/image" Target="../media/image160.png"/><Relationship Id="rId16" Type="http://schemas.openxmlformats.org/officeDocument/2006/relationships/image" Target="../media/image21.svg"/><Relationship Id="rId20" Type="http://schemas.openxmlformats.org/officeDocument/2006/relationships/image" Target="../media/image157.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5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59.svg"/></Relationships>
</file>

<file path=ppt/slides/_rels/slide98.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microsoft.com/office/2007/relationships/hdphoto" Target="../media/hdphoto2.wdp"/><Relationship Id="rId3" Type="http://schemas.openxmlformats.org/officeDocument/2006/relationships/image" Target="../media/image8.png"/><Relationship Id="rId21" Type="http://schemas.openxmlformats.org/officeDocument/2006/relationships/image" Target="../media/image15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61.png"/><Relationship Id="rId2" Type="http://schemas.openxmlformats.org/officeDocument/2006/relationships/image" Target="../media/image160.png"/><Relationship Id="rId16" Type="http://schemas.openxmlformats.org/officeDocument/2006/relationships/image" Target="../media/image21.svg"/><Relationship Id="rId20" Type="http://schemas.openxmlformats.org/officeDocument/2006/relationships/image" Target="../media/image157.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5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59.svg"/></Relationships>
</file>

<file path=ppt/slides/_rels/slide99.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microsoft.com/office/2007/relationships/hdphoto" Target="../media/hdphoto2.wdp"/><Relationship Id="rId3" Type="http://schemas.openxmlformats.org/officeDocument/2006/relationships/image" Target="../media/image8.png"/><Relationship Id="rId21" Type="http://schemas.openxmlformats.org/officeDocument/2006/relationships/image" Target="../media/image158.png"/><Relationship Id="rId7" Type="http://schemas.openxmlformats.org/officeDocument/2006/relationships/image" Target="../media/image12.png"/><Relationship Id="rId12" Type="http://schemas.openxmlformats.org/officeDocument/2006/relationships/image" Target="../media/image17.svg"/><Relationship Id="rId17" Type="http://schemas.openxmlformats.org/officeDocument/2006/relationships/image" Target="../media/image161.png"/><Relationship Id="rId2" Type="http://schemas.openxmlformats.org/officeDocument/2006/relationships/image" Target="../media/image160.png"/><Relationship Id="rId16" Type="http://schemas.openxmlformats.org/officeDocument/2006/relationships/image" Target="../media/image21.svg"/><Relationship Id="rId20" Type="http://schemas.openxmlformats.org/officeDocument/2006/relationships/image" Target="../media/image157.svg"/><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5" Type="http://schemas.openxmlformats.org/officeDocument/2006/relationships/image" Target="../media/image20.png"/><Relationship Id="rId10" Type="http://schemas.openxmlformats.org/officeDocument/2006/relationships/image" Target="../media/image15.svg"/><Relationship Id="rId19" Type="http://schemas.openxmlformats.org/officeDocument/2006/relationships/image" Target="../media/image156.png"/><Relationship Id="rId4" Type="http://schemas.openxmlformats.org/officeDocument/2006/relationships/image" Target="../media/image9.svg"/><Relationship Id="rId9" Type="http://schemas.openxmlformats.org/officeDocument/2006/relationships/image" Target="../media/image14.png"/><Relationship Id="rId14" Type="http://schemas.openxmlformats.org/officeDocument/2006/relationships/image" Target="../media/image19.svg"/><Relationship Id="rId22" Type="http://schemas.openxmlformats.org/officeDocument/2006/relationships/image" Target="../media/image159.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FD8ED-29E0-4926-5B18-1FAC89AE9DC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9975033-12CB-70D0-2D8C-65524640F359}"/>
              </a:ext>
            </a:extLst>
          </p:cNvPr>
          <p:cNvSpPr/>
          <p:nvPr/>
        </p:nvSpPr>
        <p:spPr>
          <a:xfrm>
            <a:off x="0" y="-5414"/>
            <a:ext cx="12192000" cy="6973824"/>
          </a:xfrm>
          <a:prstGeom prst="rect">
            <a:avLst/>
          </a:prstGeom>
          <a:solidFill>
            <a:srgbClr val="0E1C29"/>
          </a:solidFill>
          <a:ln>
            <a:solidFill>
              <a:srgbClr val="0E1C2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grpSp>
        <p:nvGrpSpPr>
          <p:cNvPr id="302" name="Groupe 301">
            <a:extLst>
              <a:ext uri="{FF2B5EF4-FFF2-40B4-BE49-F238E27FC236}">
                <a16:creationId xmlns:a16="http://schemas.microsoft.com/office/drawing/2014/main" id="{330C203F-3CC7-CADC-0D34-9D5C43E6EC4B}"/>
              </a:ext>
            </a:extLst>
          </p:cNvPr>
          <p:cNvGrpSpPr>
            <a:grpSpLocks noChangeAspect="1"/>
          </p:cNvGrpSpPr>
          <p:nvPr/>
        </p:nvGrpSpPr>
        <p:grpSpPr>
          <a:xfrm>
            <a:off x="2903733" y="-1813082"/>
            <a:ext cx="6379271" cy="1503564"/>
            <a:chOff x="-481893" y="1419669"/>
            <a:chExt cx="12765864" cy="3008852"/>
          </a:xfrm>
        </p:grpSpPr>
        <p:pic>
          <p:nvPicPr>
            <p:cNvPr id="303" name="Graphique 302">
              <a:extLst>
                <a:ext uri="{FF2B5EF4-FFF2-40B4-BE49-F238E27FC236}">
                  <a16:creationId xmlns:a16="http://schemas.microsoft.com/office/drawing/2014/main" id="{18DAC2F4-8270-8CE0-B29E-45C31070EFC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859464" y="1419669"/>
              <a:ext cx="2291144" cy="3008852"/>
            </a:xfrm>
            <a:prstGeom prst="rect">
              <a:avLst/>
            </a:prstGeom>
          </p:spPr>
        </p:pic>
        <p:pic>
          <p:nvPicPr>
            <p:cNvPr id="304" name="Graphique 303">
              <a:extLst>
                <a:ext uri="{FF2B5EF4-FFF2-40B4-BE49-F238E27FC236}">
                  <a16:creationId xmlns:a16="http://schemas.microsoft.com/office/drawing/2014/main" id="{D3A431FF-9FA4-D6EE-11D6-FE85BC021E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81893" y="1447833"/>
              <a:ext cx="5117901" cy="2504504"/>
            </a:xfrm>
            <a:prstGeom prst="rect">
              <a:avLst/>
            </a:prstGeom>
          </p:spPr>
        </p:pic>
        <p:pic>
          <p:nvPicPr>
            <p:cNvPr id="305" name="Graphique 304">
              <a:extLst>
                <a:ext uri="{FF2B5EF4-FFF2-40B4-BE49-F238E27FC236}">
                  <a16:creationId xmlns:a16="http://schemas.microsoft.com/office/drawing/2014/main" id="{ACC5FEF9-7938-63AA-2982-1E6DF9A1D58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374064" y="1686226"/>
              <a:ext cx="4909907" cy="2266111"/>
            </a:xfrm>
            <a:prstGeom prst="rect">
              <a:avLst/>
            </a:prstGeom>
          </p:spPr>
        </p:pic>
      </p:grpSp>
      <p:sp>
        <p:nvSpPr>
          <p:cNvPr id="6" name="Forme libre : forme 5">
            <a:extLst>
              <a:ext uri="{FF2B5EF4-FFF2-40B4-BE49-F238E27FC236}">
                <a16:creationId xmlns:a16="http://schemas.microsoft.com/office/drawing/2014/main" id="{1494BF94-25A3-FDCF-1172-6E9667B76ED1}"/>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52CB6E8E-0659-47EF-FE33-D5D5F776D916}"/>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8F0A6870-26A8-C26B-8E3B-DF9B375CA926}"/>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4D835195-8E50-0690-73FC-182C6F333C1E}"/>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7AC4374B-BE53-783F-9C16-B11F1DEA4E54}"/>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spTree>
    <p:extLst>
      <p:ext uri="{BB962C8B-B14F-4D97-AF65-F5344CB8AC3E}">
        <p14:creationId xmlns:p14="http://schemas.microsoft.com/office/powerpoint/2010/main" val="577893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04FA5B-F16D-F5EB-4C46-FF552174CD83}"/>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144AC49-617D-AAA2-96FC-AF5D352E5132}"/>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5" name="Groupe 24">
            <a:extLst>
              <a:ext uri="{FF2B5EF4-FFF2-40B4-BE49-F238E27FC236}">
                <a16:creationId xmlns:a16="http://schemas.microsoft.com/office/drawing/2014/main" id="{543B064F-C03C-0E12-2437-F4C3A6623719}"/>
              </a:ext>
            </a:extLst>
          </p:cNvPr>
          <p:cNvGrpSpPr>
            <a:grpSpLocks noChangeAspect="1"/>
          </p:cNvGrpSpPr>
          <p:nvPr/>
        </p:nvGrpSpPr>
        <p:grpSpPr>
          <a:xfrm>
            <a:off x="4119525" y="2891014"/>
            <a:ext cx="5103000" cy="537986"/>
            <a:chOff x="3667937" y="2909234"/>
            <a:chExt cx="4892815" cy="515827"/>
          </a:xfrm>
        </p:grpSpPr>
        <p:sp>
          <p:nvSpPr>
            <p:cNvPr id="7" name="Forme libre : forme 6">
              <a:extLst>
                <a:ext uri="{FF2B5EF4-FFF2-40B4-BE49-F238E27FC236}">
                  <a16:creationId xmlns:a16="http://schemas.microsoft.com/office/drawing/2014/main" id="{83E1C74E-EFFC-B842-281A-25CF51379AC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1E5199A4-C976-C588-AC73-EE8A397B5B4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D143E721-7E9C-04F9-2881-B5D24854A42C}"/>
                </a:ext>
              </a:extLst>
            </p:cNvPr>
            <p:cNvSpPr/>
            <p:nvPr/>
          </p:nvSpPr>
          <p:spPr>
            <a:xfrm>
              <a:off x="4569880" y="2915570"/>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AF803635-AF60-D0EA-9F75-1C57EE7AD3E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194536B4-4201-D439-8D8E-69DFD341E2B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99BA75E3-3A05-E24B-0145-4AC512CB1C4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B5D33A2D-7718-78D1-D831-6CEB346A073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9EF9259C-0897-35CA-35B3-4D163B2E414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CE7A376F-836A-A5C0-5F38-4AB40C0AD91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9026CC9F-DAFD-4FEF-5C45-84338DA9958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61C698EE-B60F-5C38-A5A4-91DD1919850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53" name="Groupe 52">
            <a:extLst>
              <a:ext uri="{FF2B5EF4-FFF2-40B4-BE49-F238E27FC236}">
                <a16:creationId xmlns:a16="http://schemas.microsoft.com/office/drawing/2014/main" id="{5E22009F-5BFD-5C5F-1DAC-CB3D29E2A661}"/>
              </a:ext>
            </a:extLst>
          </p:cNvPr>
          <p:cNvGrpSpPr/>
          <p:nvPr/>
        </p:nvGrpSpPr>
        <p:grpSpPr>
          <a:xfrm>
            <a:off x="4119525" y="3634359"/>
            <a:ext cx="5111189" cy="272789"/>
            <a:chOff x="3705587" y="3663455"/>
            <a:chExt cx="5111189" cy="272789"/>
          </a:xfrm>
        </p:grpSpPr>
        <p:sp>
          <p:nvSpPr>
            <p:cNvPr id="29" name="Forme libre : forme 28">
              <a:extLst>
                <a:ext uri="{FF2B5EF4-FFF2-40B4-BE49-F238E27FC236}">
                  <a16:creationId xmlns:a16="http://schemas.microsoft.com/office/drawing/2014/main" id="{0EC4A9BD-FAA6-876F-4755-4BB226BDFCE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070A0BC4-FE91-EC6F-9678-8465FC9F3310}"/>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60F1A406-30CC-08DB-8763-244BF2537F45}"/>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3AF9CED8-7DC9-128D-951B-554183735F64}"/>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28D371FC-99FF-CABC-DED9-2880A9A3B64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445C2F71-832F-5E4E-322A-DEA29F8B447B}"/>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4227A36A-FF87-69F3-6882-DBA93F086606}"/>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49FF42E-61A7-202A-1D32-007E9F9E4D2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E727DF90-1500-AC09-1FA0-461C030AC7F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9A21B62-3190-BD10-0EAC-4B62A8ACF243}"/>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2901F998-5381-650F-998F-8253D7B32265}"/>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90A9B17-6462-8CAA-D466-404ABF39121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2CF2930-77ED-B5CE-21AA-8D570C12E82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47EE1A14-312B-4390-A73C-A78C7EA094A1}"/>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848537A-647A-11EE-1A03-1085E56417E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D3FDD9E-1FBE-623D-163E-8A3B4F44FC3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51D47AD8-4407-F1BA-CA2E-EACC73DF1ED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12ABC4CB-8845-1FA3-DC29-5293F458F16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F0073157-06B3-627C-E755-631649EA049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AEECF4C5-7E61-5069-EAE0-AD3041539730}"/>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02E05E2A-0C31-F807-1BA4-EFDE0F98B3C0}"/>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64897BF8-96A4-0393-F508-1515FE3A7202}"/>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C236AB39-EE83-3862-CE0C-FFD9D82BB7DE}"/>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597B70F4-9D41-E7F8-2087-647DE491006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10001FE5-A43F-CFAF-82D1-A4156B509D9A}"/>
              </a:ext>
            </a:extLst>
          </p:cNvPr>
          <p:cNvGrpSpPr>
            <a:grpSpLocks noChangeAspect="1"/>
          </p:cNvGrpSpPr>
          <p:nvPr/>
        </p:nvGrpSpPr>
        <p:grpSpPr>
          <a:xfrm>
            <a:off x="2892809" y="2860173"/>
            <a:ext cx="1056809" cy="1040134"/>
            <a:chOff x="609429" y="277089"/>
            <a:chExt cx="5486571" cy="5401222"/>
          </a:xfrm>
        </p:grpSpPr>
        <p:pic>
          <p:nvPicPr>
            <p:cNvPr id="8" name="Graphique 7">
              <a:extLst>
                <a:ext uri="{FF2B5EF4-FFF2-40B4-BE49-F238E27FC236}">
                  <a16:creationId xmlns:a16="http://schemas.microsoft.com/office/drawing/2014/main" id="{ED15D72C-0524-67D8-764D-7379C284041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2" name="Graphique 11">
              <a:extLst>
                <a:ext uri="{FF2B5EF4-FFF2-40B4-BE49-F238E27FC236}">
                  <a16:creationId xmlns:a16="http://schemas.microsoft.com/office/drawing/2014/main" id="{BC8FB675-45E9-921B-EBDC-728B300FBBE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 name="Graphique 9">
              <a:extLst>
                <a:ext uri="{FF2B5EF4-FFF2-40B4-BE49-F238E27FC236}">
                  <a16:creationId xmlns:a16="http://schemas.microsoft.com/office/drawing/2014/main" id="{83FB6FCE-4B67-862A-CEE8-39DC841955F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4" name="Graphique 13">
              <a:extLst>
                <a:ext uri="{FF2B5EF4-FFF2-40B4-BE49-F238E27FC236}">
                  <a16:creationId xmlns:a16="http://schemas.microsoft.com/office/drawing/2014/main" id="{032A48B6-BBBB-89A8-88F0-85204C03C4E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8" name="Graphique 17">
              <a:extLst>
                <a:ext uri="{FF2B5EF4-FFF2-40B4-BE49-F238E27FC236}">
                  <a16:creationId xmlns:a16="http://schemas.microsoft.com/office/drawing/2014/main" id="{36B4A442-2569-96EF-5665-F2AE0AE89B6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6" name="Graphique 15">
              <a:extLst>
                <a:ext uri="{FF2B5EF4-FFF2-40B4-BE49-F238E27FC236}">
                  <a16:creationId xmlns:a16="http://schemas.microsoft.com/office/drawing/2014/main" id="{9D9C9CA4-5643-3F20-9C5E-4ADB69F51C7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0" name="Graphique 19">
              <a:extLst>
                <a:ext uri="{FF2B5EF4-FFF2-40B4-BE49-F238E27FC236}">
                  <a16:creationId xmlns:a16="http://schemas.microsoft.com/office/drawing/2014/main" id="{B76F49D4-7748-DAFF-6730-350F2999A6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57" name="ZoneTexte 56">
            <a:extLst>
              <a:ext uri="{FF2B5EF4-FFF2-40B4-BE49-F238E27FC236}">
                <a16:creationId xmlns:a16="http://schemas.microsoft.com/office/drawing/2014/main" id="{F29CDD77-4856-60A4-CE26-7BDA94ED6E8E}"/>
              </a:ext>
            </a:extLst>
          </p:cNvPr>
          <p:cNvSpPr txBox="1"/>
          <p:nvPr/>
        </p:nvSpPr>
        <p:spPr>
          <a:xfrm>
            <a:off x="4505180" y="3958286"/>
            <a:ext cx="1661032" cy="769441"/>
          </a:xfrm>
          <a:prstGeom prst="rect">
            <a:avLst/>
          </a:prstGeom>
          <a:noFill/>
        </p:spPr>
        <p:txBody>
          <a:bodyPr wrap="none" rtlCol="0">
            <a:spAutoFit/>
          </a:bodyPr>
          <a:lstStyle/>
          <a:p>
            <a:r>
              <a:rPr lang="fr-FR" sz="4400" dirty="0">
                <a:solidFill>
                  <a:srgbClr val="E94E1B"/>
                </a:solidFill>
                <a:latin typeface="Bahnschrift SemiLight Condensed" panose="020B0502040204020203" pitchFamily="34" charset="0"/>
              </a:rPr>
              <a:t>Mobilité</a:t>
            </a:r>
            <a:endParaRPr lang="fr-FR" dirty="0">
              <a:solidFill>
                <a:srgbClr val="E94E1B"/>
              </a:solidFill>
              <a:latin typeface="Bahnschrift SemiLight Condensed" panose="020B0502040204020203" pitchFamily="34" charset="0"/>
            </a:endParaRPr>
          </a:p>
        </p:txBody>
      </p:sp>
      <p:sp>
        <p:nvSpPr>
          <p:cNvPr id="55" name="Rectangle 54">
            <a:extLst>
              <a:ext uri="{FF2B5EF4-FFF2-40B4-BE49-F238E27FC236}">
                <a16:creationId xmlns:a16="http://schemas.microsoft.com/office/drawing/2014/main" id="{1FC7EC9D-D301-18C9-A9E0-05E60536F208}"/>
              </a:ext>
            </a:extLst>
          </p:cNvPr>
          <p:cNvSpPr/>
          <p:nvPr/>
        </p:nvSpPr>
        <p:spPr>
          <a:xfrm>
            <a:off x="3400808" y="3933905"/>
            <a:ext cx="5867121" cy="955875"/>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a:extLst>
              <a:ext uri="{FF2B5EF4-FFF2-40B4-BE49-F238E27FC236}">
                <a16:creationId xmlns:a16="http://schemas.microsoft.com/office/drawing/2014/main" id="{6AF649CE-4D5C-40BD-35A4-34FC50BB47F5}"/>
              </a:ext>
            </a:extLst>
          </p:cNvPr>
          <p:cNvSpPr/>
          <p:nvPr/>
        </p:nvSpPr>
        <p:spPr>
          <a:xfrm>
            <a:off x="9267929" y="2815027"/>
            <a:ext cx="2930591" cy="2074753"/>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4" name="Graphique 3">
            <a:extLst>
              <a:ext uri="{FF2B5EF4-FFF2-40B4-BE49-F238E27FC236}">
                <a16:creationId xmlns:a16="http://schemas.microsoft.com/office/drawing/2014/main" id="{5CCC02FC-EED3-A6C2-F15E-3FA0F6A2FA9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572880" y="7556978"/>
            <a:ext cx="1144915" cy="1503564"/>
          </a:xfrm>
          <a:prstGeom prst="rect">
            <a:avLst/>
          </a:prstGeom>
        </p:spPr>
      </p:pic>
      <p:pic>
        <p:nvPicPr>
          <p:cNvPr id="5" name="Graphique 4">
            <a:extLst>
              <a:ext uri="{FF2B5EF4-FFF2-40B4-BE49-F238E27FC236}">
                <a16:creationId xmlns:a16="http://schemas.microsoft.com/office/drawing/2014/main" id="{F109A909-92CA-57E7-C047-5AEE6A56FFC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903733" y="7571052"/>
            <a:ext cx="2557483" cy="1251534"/>
          </a:xfrm>
          <a:prstGeom prst="rect">
            <a:avLst/>
          </a:prstGeom>
        </p:spPr>
      </p:pic>
      <p:pic>
        <p:nvPicPr>
          <p:cNvPr id="6" name="Graphique 5">
            <a:extLst>
              <a:ext uri="{FF2B5EF4-FFF2-40B4-BE49-F238E27FC236}">
                <a16:creationId xmlns:a16="http://schemas.microsoft.com/office/drawing/2014/main" id="{9D343C68-B474-718D-543F-BDFA8A24F40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829459" y="7690180"/>
            <a:ext cx="2453545" cy="1132406"/>
          </a:xfrm>
          <a:prstGeom prst="rect">
            <a:avLst/>
          </a:prstGeom>
        </p:spPr>
      </p:pic>
    </p:spTree>
    <p:extLst>
      <p:ext uri="{BB962C8B-B14F-4D97-AF65-F5344CB8AC3E}">
        <p14:creationId xmlns:p14="http://schemas.microsoft.com/office/powerpoint/2010/main" val="420211971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E6D5C6-4777-0F08-7ABF-E36A7A6CC5A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5D499C2-5EDE-FEA2-BD63-48E5F3B9F73D}"/>
              </a:ext>
            </a:extLst>
          </p:cNvPr>
          <p:cNvSpPr/>
          <p:nvPr/>
        </p:nvSpPr>
        <p:spPr>
          <a:xfrm>
            <a:off x="0" y="-23137"/>
            <a:ext cx="12192000" cy="6897981"/>
          </a:xfrm>
          <a:prstGeom prst="rect">
            <a:avLst/>
          </a:prstGeom>
          <a:solidFill>
            <a:schemeClr val="bg1"/>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5" name="Image 14">
            <a:extLst>
              <a:ext uri="{FF2B5EF4-FFF2-40B4-BE49-F238E27FC236}">
                <a16:creationId xmlns:a16="http://schemas.microsoft.com/office/drawing/2014/main" id="{9EB000DA-8288-8442-0324-22562528B853}"/>
              </a:ext>
            </a:extLst>
          </p:cNvPr>
          <p:cNvPicPr>
            <a:picLocks noChangeAspect="1"/>
          </p:cNvPicPr>
          <p:nvPr/>
        </p:nvPicPr>
        <p:blipFill>
          <a:blip r:embed="rId3"/>
          <a:stretch>
            <a:fillRect/>
          </a:stretch>
        </p:blipFill>
        <p:spPr>
          <a:xfrm>
            <a:off x="1415248" y="0"/>
            <a:ext cx="9361503" cy="6858000"/>
          </a:xfrm>
          <a:prstGeom prst="rect">
            <a:avLst/>
          </a:prstGeom>
        </p:spPr>
      </p:pic>
      <p:sp>
        <p:nvSpPr>
          <p:cNvPr id="4" name="Rectangle : avec coins rognés en diagonale 3">
            <a:extLst>
              <a:ext uri="{FF2B5EF4-FFF2-40B4-BE49-F238E27FC236}">
                <a16:creationId xmlns:a16="http://schemas.microsoft.com/office/drawing/2014/main" id="{5FA83D7C-7B31-197A-A78B-219B8608932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294B194-A2F0-CA8B-D32B-63B39749473C}"/>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C39A4DD-CF32-BE7B-518C-6B8F5F3DBA93}"/>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9595512-E703-0BCF-2913-8A15B0B1E3E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2FA6F5BA-5FF6-6120-E54A-490DB53BF733}"/>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893381B-E881-E5F5-6D40-2271CFF750C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4DEF9F0E-8275-C394-AAD4-1A0418453FF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787ACBBF-94F5-8805-F260-CD6690E1073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B10D36F-E3C4-4681-DF44-F0F3A0F0F24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0F7A8B6A-9ADE-F899-91C6-253E251AF45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3E3C34A-8F65-BBDA-8066-85B8FC92A11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3C3BC16-5A9F-6A7E-FE14-D31D09AE718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0DD4E28-204D-C69B-7387-0EAC294FDD1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4B773627-CC44-C68F-AE5C-91F595E3B63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6394A4B-1B32-CFE7-6A8B-992CCD39A13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7BA10B0-A2EC-5482-0A13-76C63AB3462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7ABDBF0E-4C72-22D5-4A88-1DE79E44F406}"/>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3CEE85F3-AB5F-FCAD-131C-EEEDC678E1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EEF41DB4-377F-FFA3-4F46-72E6EA9AAD0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A1E7F4E0-857A-C9AA-6BEB-5704628C067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E0FB628E-9F3F-0974-3AFF-6A02B344804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425B2AD-5BDC-35D7-3A58-AB3229F8B6F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BA39CB22-5B01-3424-57B3-2B445002323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7E2B57E-4246-B7D6-3F4B-876FBC6A8F6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8E745789-3FD4-3B02-E92C-E9FAD1235732}"/>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A28F9863-73C5-16EC-21DF-915B62C61219}"/>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B543F3B4-7B43-F179-875B-6FC6AD294D0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C7D941D0-1473-9511-F82B-6252FC98799D}"/>
              </a:ext>
            </a:extLst>
          </p:cNvPr>
          <p:cNvSpPr/>
          <p:nvPr/>
        </p:nvSpPr>
        <p:spPr>
          <a:xfrm rot="10800000">
            <a:off x="10634036" y="-2507207"/>
            <a:ext cx="3977640" cy="4133850"/>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7D805AD8-72E3-6FAC-D41C-96FB2721B27A}"/>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6FD1B7E4-7A2E-E792-BCD6-009E5DF4C373}"/>
              </a:ext>
            </a:extLst>
          </p:cNvPr>
          <p:cNvSpPr/>
          <p:nvPr/>
        </p:nvSpPr>
        <p:spPr>
          <a:xfrm rot="5400000">
            <a:off x="10633806" y="5385817"/>
            <a:ext cx="540000" cy="540000"/>
          </a:xfrm>
          <a:prstGeom prst="corner">
            <a:avLst>
              <a:gd name="adj1" fmla="val 10416"/>
              <a:gd name="adj2" fmla="val 9375"/>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67919117-A525-7E22-1433-1BD9C9339F1A}"/>
              </a:ext>
            </a:extLst>
          </p:cNvPr>
          <p:cNvSpPr txBox="1"/>
          <p:nvPr/>
        </p:nvSpPr>
        <p:spPr>
          <a:xfrm>
            <a:off x="4458621" y="-740438"/>
            <a:ext cx="5258171" cy="830997"/>
          </a:xfrm>
          <a:prstGeom prst="rect">
            <a:avLst/>
          </a:prstGeom>
          <a:noFill/>
        </p:spPr>
        <p:txBody>
          <a:bodyPr wrap="none" rtlCol="0">
            <a:spAutoFit/>
          </a:bodyPr>
          <a:lstStyle/>
          <a:p>
            <a:r>
              <a:rPr lang="fr-FR" sz="4800" dirty="0">
                <a:solidFill>
                  <a:srgbClr val="E94E1B"/>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7EA20E64-AD76-728E-C496-5908216983BE}"/>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A928E8F4-C995-352E-9369-66216DEC2CFE}"/>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FD7097A5-0659-D572-87AF-E63F0C66BFDF}"/>
              </a:ext>
            </a:extLst>
          </p:cNvPr>
          <p:cNvSpPr txBox="1"/>
          <p:nvPr/>
        </p:nvSpPr>
        <p:spPr>
          <a:xfrm>
            <a:off x="0" y="1851126"/>
            <a:ext cx="1943161" cy="523220"/>
          </a:xfrm>
          <a:prstGeom prst="rect">
            <a:avLst/>
          </a:prstGeom>
          <a:noFill/>
        </p:spPr>
        <p:txBody>
          <a:bodyPr wrap="none" rtlCol="0">
            <a:spAutoFit/>
          </a:bodyPr>
          <a:lstStyle/>
          <a:p>
            <a:r>
              <a:rPr lang="fr-FR" sz="2800" dirty="0">
                <a:solidFill>
                  <a:srgbClr val="E94E1B"/>
                </a:solidFill>
                <a:latin typeface="Bahnschrift SemiBold" panose="020B0502040204020203" pitchFamily="34" charset="0"/>
              </a:rPr>
              <a:t>Semaine</a:t>
            </a:r>
            <a:r>
              <a:rPr lang="fr-FR" sz="2800" dirty="0">
                <a:solidFill>
                  <a:schemeClr val="bg1"/>
                </a:solidFill>
                <a:latin typeface="Bahnschrift SemiBold" panose="020B0502040204020203" pitchFamily="34" charset="0"/>
              </a:rPr>
              <a:t> </a:t>
            </a:r>
            <a:r>
              <a:rPr lang="fr-FR" sz="2800" dirty="0">
                <a:solidFill>
                  <a:srgbClr val="FFC000"/>
                </a:solidFill>
                <a:latin typeface="Bahnschrift SemiBold" panose="020B0502040204020203" pitchFamily="34" charset="0"/>
              </a:rPr>
              <a:t>2</a:t>
            </a:r>
            <a:r>
              <a:rPr lang="fr-FR" sz="2800" dirty="0">
                <a:solidFill>
                  <a:srgbClr val="E94E1B"/>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8F5882C3-EE60-2B44-727C-8CA5C366515F}"/>
              </a:ext>
            </a:extLst>
          </p:cNvPr>
          <p:cNvSpPr txBox="1"/>
          <p:nvPr/>
        </p:nvSpPr>
        <p:spPr>
          <a:xfrm>
            <a:off x="10782" y="2287113"/>
            <a:ext cx="1988455" cy="461665"/>
          </a:xfrm>
          <a:prstGeom prst="rect">
            <a:avLst/>
          </a:prstGeom>
          <a:noFill/>
        </p:spPr>
        <p:txBody>
          <a:bodyPr wrap="square" rtlCol="0">
            <a:spAutoFit/>
          </a:bodyPr>
          <a:lstStyle/>
          <a:p>
            <a:r>
              <a:rPr lang="fr-FR" sz="1200" dirty="0">
                <a:solidFill>
                  <a:srgbClr val="E94E1B"/>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69804742-8685-A69B-8F7E-D734CDFA7CCB}"/>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620ABBE3-3851-90B6-33A4-7F3D91AEDA9C}"/>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E89BCEB3-008F-3E30-FE83-4C90C44AF6C7}"/>
              </a:ext>
            </a:extLst>
          </p:cNvPr>
          <p:cNvGrpSpPr>
            <a:grpSpLocks noChangeAspect="1"/>
          </p:cNvGrpSpPr>
          <p:nvPr/>
        </p:nvGrpSpPr>
        <p:grpSpPr>
          <a:xfrm>
            <a:off x="104562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73DFA9C6-E88C-C8F6-655F-74D88DD13A72}"/>
                </a:ext>
              </a:extLst>
            </p:cNvPr>
            <p:cNvPicPr>
              <a:picLocks noChangeAspect="1"/>
            </p:cNvPicPr>
            <p:nvPr/>
          </p:nvPicPr>
          <p:blipFill>
            <a:blip r:embed="rId18" cstate="print">
              <a:duotone>
                <a:prstClr val="black"/>
                <a:schemeClr val="tx1">
                  <a:tint val="45000"/>
                  <a:satMod val="400000"/>
                </a:schemeClr>
              </a:duotone>
              <a:extLst>
                <a:ext uri="{BEBA8EAE-BF5A-486C-A8C5-ECC9F3942E4B}">
                  <a14:imgProps xmlns:a14="http://schemas.microsoft.com/office/drawing/2010/main">
                    <a14:imgLayer r:embed="rId19">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2C66A39C-E6FA-9531-D2E2-B6090CE18FF1}"/>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F6E2145A-1EA6-E5E2-7478-E3BAAB018D58}"/>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D68C77E4-09D4-1AD7-9D30-5A5346B8C72A}"/>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016E6A97-38C9-0992-53F3-51D6B57A3280}"/>
              </a:ext>
            </a:extLst>
          </p:cNvPr>
          <p:cNvSpPr txBox="1"/>
          <p:nvPr/>
        </p:nvSpPr>
        <p:spPr>
          <a:xfrm>
            <a:off x="11322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859DD3C2-EEA8-4B97-D1FB-47480D93ED7F}"/>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1034865" y="3062718"/>
            <a:ext cx="955813" cy="236627"/>
          </a:xfrm>
          <a:prstGeom prst="rect">
            <a:avLst/>
          </a:prstGeom>
        </p:spPr>
      </p:pic>
      <p:sp>
        <p:nvSpPr>
          <p:cNvPr id="14" name="ZoneTexte 13">
            <a:extLst>
              <a:ext uri="{FF2B5EF4-FFF2-40B4-BE49-F238E27FC236}">
                <a16:creationId xmlns:a16="http://schemas.microsoft.com/office/drawing/2014/main" id="{330D9B37-3D6A-2CB3-5AA8-8CF41AE51B57}"/>
              </a:ext>
            </a:extLst>
          </p:cNvPr>
          <p:cNvSpPr txBox="1"/>
          <p:nvPr/>
        </p:nvSpPr>
        <p:spPr>
          <a:xfrm>
            <a:off x="-4874" y="2691154"/>
            <a:ext cx="2105683" cy="2308324"/>
          </a:xfrm>
          <a:prstGeom prst="rect">
            <a:avLst/>
          </a:prstGeom>
          <a:noFill/>
        </p:spPr>
        <p:txBody>
          <a:bodyPr wrap="square" rtlCol="0">
            <a:spAutoFit/>
          </a:bodyPr>
          <a:lstStyle/>
          <a:p>
            <a:pPr lvl="0"/>
            <a:r>
              <a:rPr lang="fr-FR" sz="3200" dirty="0">
                <a:solidFill>
                  <a:schemeClr val="tx1">
                    <a:lumMod val="85000"/>
                    <a:lumOff val="15000"/>
                  </a:schemeClr>
                </a:solidFill>
                <a:latin typeface="Bahnschrift SemiBold" panose="020B0502040204020203" pitchFamily="34" charset="0"/>
              </a:rPr>
              <a:t>Les services autours </a:t>
            </a:r>
            <a:r>
              <a:rPr lang="fr-FR" sz="2400" dirty="0">
                <a:solidFill>
                  <a:schemeClr val="tx1">
                    <a:lumMod val="85000"/>
                    <a:lumOff val="15000"/>
                  </a:schemeClr>
                </a:solidFill>
                <a:latin typeface="Bahnschrift SemiBold" panose="020B0502040204020203" pitchFamily="34" charset="0"/>
              </a:rPr>
              <a:t>(Gare SNCF, Parking, etc…)</a:t>
            </a:r>
            <a:endParaRPr lang="fr-FR" sz="3200" dirty="0">
              <a:solidFill>
                <a:schemeClr val="tx1">
                  <a:lumMod val="85000"/>
                  <a:lumOff val="15000"/>
                </a:schemeClr>
              </a:solidFill>
            </a:endParaRPr>
          </a:p>
        </p:txBody>
      </p:sp>
      <p:pic>
        <p:nvPicPr>
          <p:cNvPr id="19" name="Graphique 18">
            <a:extLst>
              <a:ext uri="{FF2B5EF4-FFF2-40B4-BE49-F238E27FC236}">
                <a16:creationId xmlns:a16="http://schemas.microsoft.com/office/drawing/2014/main" id="{28006799-2FBC-675B-3E44-6951ED446C1B}"/>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1040431" y="3478274"/>
            <a:ext cx="959281" cy="792092"/>
          </a:xfrm>
          <a:prstGeom prst="rect">
            <a:avLst/>
          </a:prstGeom>
        </p:spPr>
      </p:pic>
      <p:grpSp>
        <p:nvGrpSpPr>
          <p:cNvPr id="28" name="Groupe 27">
            <a:extLst>
              <a:ext uri="{FF2B5EF4-FFF2-40B4-BE49-F238E27FC236}">
                <a16:creationId xmlns:a16="http://schemas.microsoft.com/office/drawing/2014/main" id="{763B2AF9-7110-938C-DEC2-22811555F2B5}"/>
              </a:ext>
            </a:extLst>
          </p:cNvPr>
          <p:cNvGrpSpPr>
            <a:grpSpLocks noChangeAspect="1"/>
          </p:cNvGrpSpPr>
          <p:nvPr/>
        </p:nvGrpSpPr>
        <p:grpSpPr>
          <a:xfrm>
            <a:off x="11040431" y="4376385"/>
            <a:ext cx="952057" cy="323425"/>
            <a:chOff x="3810000" y="2652712"/>
            <a:chExt cx="4569894" cy="1552450"/>
          </a:xfrm>
        </p:grpSpPr>
        <p:sp>
          <p:nvSpPr>
            <p:cNvPr id="54" name="Forme libre : forme 53">
              <a:extLst>
                <a:ext uri="{FF2B5EF4-FFF2-40B4-BE49-F238E27FC236}">
                  <a16:creationId xmlns:a16="http://schemas.microsoft.com/office/drawing/2014/main" id="{154032F4-0A28-C7A7-66F3-E64B875A6F7D}"/>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57" name="Forme libre : forme 56">
              <a:extLst>
                <a:ext uri="{FF2B5EF4-FFF2-40B4-BE49-F238E27FC236}">
                  <a16:creationId xmlns:a16="http://schemas.microsoft.com/office/drawing/2014/main" id="{9905CAB1-901F-B5E7-FFFF-FB5A4DD982B6}"/>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59" name="Forme libre : forme 58">
              <a:extLst>
                <a:ext uri="{FF2B5EF4-FFF2-40B4-BE49-F238E27FC236}">
                  <a16:creationId xmlns:a16="http://schemas.microsoft.com/office/drawing/2014/main" id="{667EF1A3-1ACC-2AB8-0BA1-F0E52A177D25}"/>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247283007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F7EAA4-1A87-EE66-1224-4AEBD0930B9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2804963-FE02-5037-9441-08185A387EE2}"/>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D28018FB-DCF8-8C39-A88B-A4D3BEBC21AB}"/>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DB840AC2-4CB7-0C2F-4E5F-5110A35E2046}"/>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D35A8359-B210-BC6E-1179-0C87DEBE918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0BB1EB4D-15B6-0977-A4E8-5AF96F50059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5B1D61FD-7C3B-0E4B-8117-E01D0FB6AA4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5BFB45DC-3185-1A92-A376-B7569EF1791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80BFE044-FE13-76E8-7BA7-D27F9C9D0E5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F9EFFE3-B55F-7ED3-1505-CF93C27EC22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4FBF631-A130-FA1D-9784-12F8542591E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59200B9-5BA9-F4EC-D408-4A1A6F26662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AC4C6E1C-5409-4623-3AEC-E1D1C0860BE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C14A1B05-6760-5CC9-F359-50463D1E7A1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769CCACB-D66E-A02A-E8DB-0B2D0D41031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0169F311-4E04-5BFC-D7B2-7A09213CDE2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B18BACC-3F36-39F9-ED7D-174FBE00B68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56783B0-0F34-940E-2D4B-7F970CD3091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946BEFFF-0B19-8E49-31A3-F04D56798E3A}"/>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CEB12CF-AE37-339F-24EB-4D0ED90AAE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2C58117-47EF-1FA2-47AE-02E5C14CA3E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E81AD94-C5F6-9931-B1C9-DD488E44D08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A8F6CCFA-37BC-F32F-26E8-6709CF8AC4D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9C9297AB-5DF2-0848-7891-E185EE800F1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C8F1112-6AB2-E656-8CD2-5A3CE2E6B99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63E35FA-FE4D-BA72-0DCA-E25D1C48440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E6684E13-EDCD-42AA-84E2-409288EC23B6}"/>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4C0BD853-C46D-DC55-9466-7A1D9D251138}"/>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8DD3B36B-A28F-3089-6AFB-C3BBE846006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2557A40-A050-65E8-2689-F89DF764CA6C}"/>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126F707-43BE-0A5A-1B29-BBA2C030FA0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CD1B223-7333-72F6-B222-D6FB91E2166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443C563A-F74A-E4AF-3051-A9FE220ACDFA}"/>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262E0AD6-22F9-36B6-7EDB-A2AC3D046B25}"/>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8ACA903A-546F-5B9B-78BD-313EB7B6490D}"/>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grpSp>
        <p:nvGrpSpPr>
          <p:cNvPr id="13" name="Groupe 12">
            <a:extLst>
              <a:ext uri="{FF2B5EF4-FFF2-40B4-BE49-F238E27FC236}">
                <a16:creationId xmlns:a16="http://schemas.microsoft.com/office/drawing/2014/main" id="{0A2EFA76-21BA-A49A-DE80-5273B34F53FC}"/>
              </a:ext>
            </a:extLst>
          </p:cNvPr>
          <p:cNvGrpSpPr>
            <a:grpSpLocks noChangeAspect="1"/>
          </p:cNvGrpSpPr>
          <p:nvPr/>
        </p:nvGrpSpPr>
        <p:grpSpPr>
          <a:xfrm>
            <a:off x="125136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1613D6F8-E9AD-E3FC-B029-40B786BF823A}"/>
                </a:ext>
              </a:extLst>
            </p:cNvPr>
            <p:cNvPicPr>
              <a:picLocks noChangeAspect="1"/>
            </p:cNvPicPr>
            <p:nvPr/>
          </p:nvPicPr>
          <p:blipFill>
            <a:blip r:embed="rId17" cstate="print">
              <a:duotone>
                <a:prstClr val="black"/>
                <a:schemeClr val="tx1">
                  <a:tint val="45000"/>
                  <a:satMod val="400000"/>
                </a:schemeClr>
              </a:duotone>
              <a:extLst>
                <a:ext uri="{BEBA8EAE-BF5A-486C-A8C5-ECC9F3942E4B}">
                  <a14:imgProps xmlns:a14="http://schemas.microsoft.com/office/drawing/2010/main">
                    <a14:imgLayer r:embed="rId18">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6DAFD5A7-282C-FC2D-1DA5-FC3F20BA9922}"/>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31D9D6EF-F7FE-69DA-5140-B4CAB86C4606}"/>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B45109BD-AF13-2432-669A-58F5A5EE1440}"/>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7F9BFD66-1C54-3EE8-9398-2ABEA7FEE924}"/>
              </a:ext>
            </a:extLst>
          </p:cNvPr>
          <p:cNvSpPr txBox="1"/>
          <p:nvPr/>
        </p:nvSpPr>
        <p:spPr>
          <a:xfrm>
            <a:off x="-556368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FF29454F-1706-B30A-73C1-9449BF09A40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3092265" y="3062718"/>
            <a:ext cx="955813" cy="236627"/>
          </a:xfrm>
          <a:prstGeom prst="rect">
            <a:avLst/>
          </a:prstGeom>
        </p:spPr>
      </p:pic>
      <p:sp>
        <p:nvSpPr>
          <p:cNvPr id="14" name="ZoneTexte 13">
            <a:extLst>
              <a:ext uri="{FF2B5EF4-FFF2-40B4-BE49-F238E27FC236}">
                <a16:creationId xmlns:a16="http://schemas.microsoft.com/office/drawing/2014/main" id="{852D47CC-EC42-DEF3-E14A-E941464505CF}"/>
              </a:ext>
            </a:extLst>
          </p:cNvPr>
          <p:cNvSpPr txBox="1"/>
          <p:nvPr/>
        </p:nvSpPr>
        <p:spPr>
          <a:xfrm>
            <a:off x="-2062274" y="2691154"/>
            <a:ext cx="2105683" cy="2308324"/>
          </a:xfrm>
          <a:prstGeom prst="rect">
            <a:avLst/>
          </a:prstGeom>
          <a:noFill/>
        </p:spPr>
        <p:txBody>
          <a:bodyPr wrap="square" rtlCol="0">
            <a:spAutoFit/>
          </a:bodyPr>
          <a:lstStyle/>
          <a:p>
            <a:pPr lvl="0"/>
            <a:r>
              <a:rPr lang="fr-FR" sz="3200" dirty="0">
                <a:solidFill>
                  <a:schemeClr val="tx1">
                    <a:lumMod val="85000"/>
                    <a:lumOff val="15000"/>
                  </a:schemeClr>
                </a:solidFill>
                <a:latin typeface="Bahnschrift SemiBold" panose="020B0502040204020203" pitchFamily="34" charset="0"/>
              </a:rPr>
              <a:t>Les services autours </a:t>
            </a:r>
            <a:r>
              <a:rPr lang="fr-FR" sz="2400" dirty="0">
                <a:solidFill>
                  <a:schemeClr val="tx1">
                    <a:lumMod val="85000"/>
                    <a:lumOff val="15000"/>
                  </a:schemeClr>
                </a:solidFill>
                <a:latin typeface="Bahnschrift SemiBold" panose="020B0502040204020203" pitchFamily="34" charset="0"/>
              </a:rPr>
              <a:t>(Gare SNCF, Parking, etc…)</a:t>
            </a:r>
            <a:endParaRPr lang="fr-FR" sz="3200" dirty="0">
              <a:solidFill>
                <a:schemeClr val="tx1">
                  <a:lumMod val="85000"/>
                  <a:lumOff val="15000"/>
                </a:schemeClr>
              </a:solidFill>
            </a:endParaRPr>
          </a:p>
        </p:txBody>
      </p:sp>
      <p:pic>
        <p:nvPicPr>
          <p:cNvPr id="19" name="Graphique 18">
            <a:extLst>
              <a:ext uri="{FF2B5EF4-FFF2-40B4-BE49-F238E27FC236}">
                <a16:creationId xmlns:a16="http://schemas.microsoft.com/office/drawing/2014/main" id="{6260717F-B779-8DE3-ED29-1666073076C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3097831" y="3478274"/>
            <a:ext cx="959281" cy="792092"/>
          </a:xfrm>
          <a:prstGeom prst="rect">
            <a:avLst/>
          </a:prstGeom>
        </p:spPr>
      </p:pic>
      <p:grpSp>
        <p:nvGrpSpPr>
          <p:cNvPr id="28" name="Groupe 27">
            <a:extLst>
              <a:ext uri="{FF2B5EF4-FFF2-40B4-BE49-F238E27FC236}">
                <a16:creationId xmlns:a16="http://schemas.microsoft.com/office/drawing/2014/main" id="{921668F9-9B9A-203F-B9FB-36DB14F90E7B}"/>
              </a:ext>
            </a:extLst>
          </p:cNvPr>
          <p:cNvGrpSpPr>
            <a:grpSpLocks noChangeAspect="1"/>
          </p:cNvGrpSpPr>
          <p:nvPr/>
        </p:nvGrpSpPr>
        <p:grpSpPr>
          <a:xfrm>
            <a:off x="13097831" y="4376385"/>
            <a:ext cx="952057" cy="323425"/>
            <a:chOff x="3810000" y="2652712"/>
            <a:chExt cx="4569894" cy="1552450"/>
          </a:xfrm>
        </p:grpSpPr>
        <p:sp>
          <p:nvSpPr>
            <p:cNvPr id="54" name="Forme libre : forme 53">
              <a:extLst>
                <a:ext uri="{FF2B5EF4-FFF2-40B4-BE49-F238E27FC236}">
                  <a16:creationId xmlns:a16="http://schemas.microsoft.com/office/drawing/2014/main" id="{908E51BF-2FCB-EA2C-137C-A00932274731}"/>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57" name="Forme libre : forme 56">
              <a:extLst>
                <a:ext uri="{FF2B5EF4-FFF2-40B4-BE49-F238E27FC236}">
                  <a16:creationId xmlns:a16="http://schemas.microsoft.com/office/drawing/2014/main" id="{5833D8B1-7C7D-7A47-B6B7-2AA327D1C930}"/>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59" name="Forme libre : forme 58">
              <a:extLst>
                <a:ext uri="{FF2B5EF4-FFF2-40B4-BE49-F238E27FC236}">
                  <a16:creationId xmlns:a16="http://schemas.microsoft.com/office/drawing/2014/main" id="{89DB3EB9-55F5-D881-F7F1-62F2F10B982D}"/>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
        <p:nvSpPr>
          <p:cNvPr id="6" name="ZoneTexte 5">
            <a:extLst>
              <a:ext uri="{FF2B5EF4-FFF2-40B4-BE49-F238E27FC236}">
                <a16:creationId xmlns:a16="http://schemas.microsoft.com/office/drawing/2014/main" id="{9BF8D205-E409-7168-D8A4-901D2FFCB8C5}"/>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BB128FF8-99BC-A0E2-1798-DB1C9F1EBFE8}"/>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9A7FFE02-D168-7D76-C83D-5695081C5CC3}"/>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69" name="Groupe 68">
            <a:extLst>
              <a:ext uri="{FF2B5EF4-FFF2-40B4-BE49-F238E27FC236}">
                <a16:creationId xmlns:a16="http://schemas.microsoft.com/office/drawing/2014/main" id="{4D94B030-5754-1E48-DA28-01BD9C0F0BD3}"/>
              </a:ext>
            </a:extLst>
          </p:cNvPr>
          <p:cNvGrpSpPr>
            <a:grpSpLocks noChangeAspect="1"/>
          </p:cNvGrpSpPr>
          <p:nvPr/>
        </p:nvGrpSpPr>
        <p:grpSpPr>
          <a:xfrm>
            <a:off x="-10885685" y="2808704"/>
            <a:ext cx="2852658" cy="940013"/>
            <a:chOff x="3648905" y="4694814"/>
            <a:chExt cx="3876423" cy="1277366"/>
          </a:xfrm>
        </p:grpSpPr>
        <p:pic>
          <p:nvPicPr>
            <p:cNvPr id="70" name="Image 69" descr="Une image contenant capture d’écran, Graphique, Police, graphisme&#10;&#10;Le contenu généré par l’IA peut être incorrect.">
              <a:extLst>
                <a:ext uri="{FF2B5EF4-FFF2-40B4-BE49-F238E27FC236}">
                  <a16:creationId xmlns:a16="http://schemas.microsoft.com/office/drawing/2014/main" id="{F9AA7AD5-8264-1B76-3F11-361DE85D678F}"/>
                </a:ext>
              </a:extLst>
            </p:cNvPr>
            <p:cNvPicPr>
              <a:picLocks noChangeAspect="1"/>
            </p:cNvPicPr>
            <p:nvPr/>
          </p:nvPicPr>
          <p:blipFill>
            <a:blip r:embed="rId23" cstate="print">
              <a:duotone>
                <a:schemeClr val="accent2">
                  <a:shade val="45000"/>
                  <a:satMod val="135000"/>
                </a:schemeClr>
                <a:prstClr val="white"/>
              </a:duotone>
              <a:extLst>
                <a:ext uri="{BEBA8EAE-BF5A-486C-A8C5-ECC9F3942E4B}">
                  <a14:imgProps xmlns:a14="http://schemas.microsoft.com/office/drawing/2010/main">
                    <a14:imgLayer r:embed="rId24">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71" name="Groupe 70">
              <a:extLst>
                <a:ext uri="{FF2B5EF4-FFF2-40B4-BE49-F238E27FC236}">
                  <a16:creationId xmlns:a16="http://schemas.microsoft.com/office/drawing/2014/main" id="{D6A1BBCA-E32F-59C3-9E8D-4D708948AA85}"/>
                </a:ext>
              </a:extLst>
            </p:cNvPr>
            <p:cNvGrpSpPr>
              <a:grpSpLocks noChangeAspect="1"/>
            </p:cNvGrpSpPr>
            <p:nvPr/>
          </p:nvGrpSpPr>
          <p:grpSpPr>
            <a:xfrm>
              <a:off x="3648905" y="4722225"/>
              <a:ext cx="939800" cy="924971"/>
              <a:chOff x="629103" y="277089"/>
              <a:chExt cx="5486573" cy="5401222"/>
            </a:xfrm>
          </p:grpSpPr>
          <p:pic>
            <p:nvPicPr>
              <p:cNvPr id="73" name="Graphique 72">
                <a:extLst>
                  <a:ext uri="{FF2B5EF4-FFF2-40B4-BE49-F238E27FC236}">
                    <a16:creationId xmlns:a16="http://schemas.microsoft.com/office/drawing/2014/main" id="{31FB59DD-8102-379E-B8CE-37204905F1FD}"/>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685816" y="316417"/>
                <a:ext cx="2931240" cy="4310643"/>
              </a:xfrm>
              <a:prstGeom prst="rect">
                <a:avLst/>
              </a:prstGeom>
            </p:spPr>
          </p:pic>
          <p:pic>
            <p:nvPicPr>
              <p:cNvPr id="74" name="Graphique 73">
                <a:extLst>
                  <a:ext uri="{FF2B5EF4-FFF2-40B4-BE49-F238E27FC236}">
                    <a16:creationId xmlns:a16="http://schemas.microsoft.com/office/drawing/2014/main" id="{0C9396E4-AFFF-27FA-AA26-81D0059A835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519818" y="277089"/>
                <a:ext cx="3595858" cy="2739701"/>
              </a:xfrm>
              <a:prstGeom prst="rect">
                <a:avLst/>
              </a:prstGeom>
            </p:spPr>
          </p:pic>
          <p:pic>
            <p:nvPicPr>
              <p:cNvPr id="75" name="Graphique 74">
                <a:extLst>
                  <a:ext uri="{FF2B5EF4-FFF2-40B4-BE49-F238E27FC236}">
                    <a16:creationId xmlns:a16="http://schemas.microsoft.com/office/drawing/2014/main" id="{CAE8A3F5-A679-0FD3-F634-C87A03453902}"/>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519818" y="572071"/>
                <a:ext cx="1082699" cy="1443600"/>
              </a:xfrm>
              <a:prstGeom prst="rect">
                <a:avLst/>
              </a:prstGeom>
            </p:spPr>
          </p:pic>
          <p:pic>
            <p:nvPicPr>
              <p:cNvPr id="76" name="Graphique 75">
                <a:extLst>
                  <a:ext uri="{FF2B5EF4-FFF2-40B4-BE49-F238E27FC236}">
                    <a16:creationId xmlns:a16="http://schemas.microsoft.com/office/drawing/2014/main" id="{52E8DEAA-A7B7-A9B8-DE8D-4280EC8EB65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987344" y="3099648"/>
                <a:ext cx="4125861" cy="2578663"/>
              </a:xfrm>
              <a:prstGeom prst="rect">
                <a:avLst/>
              </a:prstGeom>
            </p:spPr>
          </p:pic>
          <p:pic>
            <p:nvPicPr>
              <p:cNvPr id="77" name="Graphique 76">
                <a:extLst>
                  <a:ext uri="{FF2B5EF4-FFF2-40B4-BE49-F238E27FC236}">
                    <a16:creationId xmlns:a16="http://schemas.microsoft.com/office/drawing/2014/main" id="{48E0A2A5-EFAF-EB34-3E58-EA60798F5E5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29103" y="4078903"/>
                <a:ext cx="2532954" cy="1085551"/>
              </a:xfrm>
              <a:prstGeom prst="rect">
                <a:avLst/>
              </a:prstGeom>
            </p:spPr>
          </p:pic>
          <p:pic>
            <p:nvPicPr>
              <p:cNvPr id="78" name="Graphique 77">
                <a:extLst>
                  <a:ext uri="{FF2B5EF4-FFF2-40B4-BE49-F238E27FC236}">
                    <a16:creationId xmlns:a16="http://schemas.microsoft.com/office/drawing/2014/main" id="{F06D7C24-2D23-E4A6-9E26-5FCB511F3016}"/>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464119" y="4079039"/>
                <a:ext cx="1056714" cy="528357"/>
              </a:xfrm>
              <a:prstGeom prst="rect">
                <a:avLst/>
              </a:prstGeom>
            </p:spPr>
          </p:pic>
          <p:pic>
            <p:nvPicPr>
              <p:cNvPr id="79" name="Graphique 78">
                <a:extLst>
                  <a:ext uri="{FF2B5EF4-FFF2-40B4-BE49-F238E27FC236}">
                    <a16:creationId xmlns:a16="http://schemas.microsoft.com/office/drawing/2014/main" id="{E0A83B1F-84B3-E2C3-FE95-6DAEDBF88456}"/>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021194" y="4078903"/>
                <a:ext cx="1085553" cy="1085551"/>
              </a:xfrm>
              <a:prstGeom prst="rect">
                <a:avLst/>
              </a:prstGeom>
            </p:spPr>
          </p:pic>
        </p:grpSp>
        <p:sp>
          <p:nvSpPr>
            <p:cNvPr id="72" name="Arc plein 71">
              <a:extLst>
                <a:ext uri="{FF2B5EF4-FFF2-40B4-BE49-F238E27FC236}">
                  <a16:creationId xmlns:a16="http://schemas.microsoft.com/office/drawing/2014/main" id="{3DD71D2B-1EF3-4AAB-EDC4-9E98A0A3C621}"/>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80" name="ZoneTexte 79">
            <a:extLst>
              <a:ext uri="{FF2B5EF4-FFF2-40B4-BE49-F238E27FC236}">
                <a16:creationId xmlns:a16="http://schemas.microsoft.com/office/drawing/2014/main" id="{4DF4E8EC-1C6B-15C1-CB4D-B6B63033AEDC}"/>
              </a:ext>
            </a:extLst>
          </p:cNvPr>
          <p:cNvSpPr txBox="1"/>
          <p:nvPr/>
        </p:nvSpPr>
        <p:spPr>
          <a:xfrm>
            <a:off x="-10983841" y="3874985"/>
            <a:ext cx="11228594" cy="1569660"/>
          </a:xfrm>
          <a:prstGeom prst="rect">
            <a:avLst/>
          </a:prstGeom>
          <a:noFill/>
        </p:spPr>
        <p:txBody>
          <a:bodyPr wrap="square" rtlCol="0">
            <a:spAutoFit/>
          </a:bodyPr>
          <a:lstStyle/>
          <a:p>
            <a:pPr lvl="0"/>
            <a:r>
              <a:rPr lang="fr-FR" sz="32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endParaRPr lang="fr-FR" sz="3200" dirty="0">
              <a:solidFill>
                <a:schemeClr val="bg1"/>
              </a:solidFill>
            </a:endParaRPr>
          </a:p>
        </p:txBody>
      </p:sp>
    </p:spTree>
    <p:extLst>
      <p:ext uri="{BB962C8B-B14F-4D97-AF65-F5344CB8AC3E}">
        <p14:creationId xmlns:p14="http://schemas.microsoft.com/office/powerpoint/2010/main" val="66101928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57A88E-F7B7-5F2E-7545-43E04531365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6B56C43-9210-9713-27DE-3FE0A47A62AD}"/>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D8BDF11C-A22A-5540-9C25-88E50F6D7EF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6E944812-CFEC-D437-4D46-BF4B04040F98}"/>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A3BC478-4A27-42CC-4440-B0755435DDF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73576F2-80CC-E52A-E266-499C6E5A655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4B70EFFD-6E9A-D578-2404-01DB5C0BBB8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95C45D9-FB17-AC7C-7953-9E244B63A93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604C4D90-E8B0-36D7-937F-59F2EA55478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6DC9B9D-48F2-954D-38BE-DE94B97AAB6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D78FEC4-E83E-D825-F41B-D71A265BFB6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F41866D-8206-2107-067D-9BB3E921D97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93214D8B-9E28-9619-A7BD-96A1E66EEE3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8C96D2C-FE23-D15D-928A-12D7CC7909C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4232F4A-0549-9E55-F6D8-CCF95BFA603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FB9C6F7-3348-960A-27B2-CE9A0D23179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3088B6F-353D-E9E0-2F05-918C329B6D5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37642BD-26FC-932D-17D7-81B5E6D1437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BC5516A-72B7-587D-E0F0-2062ED63408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5BEEA137-16D3-2225-0996-F1B5BE6229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07B9F1E-3253-ACC3-154C-D028140A3D8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ED9FACC-08D0-1336-676A-4791D50A664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ECEB4F8-AA57-26EC-BE56-9B9F6946F48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8816FE9-5E47-E1E3-1AF2-9289F9B034E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CD296447-94C2-EBCC-1C62-F5C31C96C63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16C9610B-96AF-FD36-260E-D0246BE8F6F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3F1B7DC-9CC7-4977-A6B9-3A9D15381778}"/>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B427505E-6D2D-061A-05EF-90536B6F9D38}"/>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CDE226D1-27DC-1343-CC9E-C4276D8E03FB}"/>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EF06F026-4F10-6016-9F28-5BA3DC983FDC}"/>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2D30F31-70C4-3F12-DA1A-5AE48234E76A}"/>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894A47C0-FB72-0F57-8451-AAA0FA8B5D5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5AF9074A-4E44-A857-178C-1D27B6EB6783}"/>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1B9BD8A9-7B94-B22D-A950-8E504F7FCA38}"/>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4A6E17E8-243C-FD06-EA6B-D45ECE4CE164}"/>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5" name="ZoneTexte 4">
            <a:extLst>
              <a:ext uri="{FF2B5EF4-FFF2-40B4-BE49-F238E27FC236}">
                <a16:creationId xmlns:a16="http://schemas.microsoft.com/office/drawing/2014/main" id="{8A9A1377-500A-1E0B-5654-92846B09D97D}"/>
              </a:ext>
            </a:extLst>
          </p:cNvPr>
          <p:cNvSpPr txBox="1"/>
          <p:nvPr/>
        </p:nvSpPr>
        <p:spPr>
          <a:xfrm>
            <a:off x="-556368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sp>
        <p:nvSpPr>
          <p:cNvPr id="6" name="ZoneTexte 5">
            <a:extLst>
              <a:ext uri="{FF2B5EF4-FFF2-40B4-BE49-F238E27FC236}">
                <a16:creationId xmlns:a16="http://schemas.microsoft.com/office/drawing/2014/main" id="{84651FEA-C957-E738-3420-2845A6E6204D}"/>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91148CBD-3A5B-94FB-2623-BF6E56C598DA}"/>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69A07FAA-725A-3A8C-C62A-04690CBDA44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8F2BCBE4-233A-43D1-4483-B3543B5840D3}"/>
              </a:ext>
            </a:extLst>
          </p:cNvPr>
          <p:cNvGrpSpPr>
            <a:grpSpLocks noChangeAspect="1"/>
          </p:cNvGrpSpPr>
          <p:nvPr/>
        </p:nvGrpSpPr>
        <p:grpSpPr>
          <a:xfrm>
            <a:off x="4109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373779A0-3A22-DBA2-E5FE-8BD4D01D516E}"/>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1973B48B-CD06-FFFA-1864-24A0D20F64F1}"/>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E3DEA20E-F97D-D55D-02F7-CCA60430552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C0072FBB-75B4-502A-6C35-0C33FDE5107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0A5D2142-B8A5-E4F9-A991-EC3DFFDDFC89}"/>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58AF13D1-AF10-7EFE-D41F-18C332E2175F}"/>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33C9FC54-7A4D-713B-5079-248793D15F4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02D80299-D495-B464-BAD3-ACA2291DAB3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BACEE04E-9F46-E432-D452-116AF42D65C9}"/>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D3DC21EA-C667-A7A6-9FDE-4DB6FBD34AF4}"/>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6B70DFA7-3D96-143F-E291-91EAA2F1B7B3}"/>
              </a:ext>
            </a:extLst>
          </p:cNvPr>
          <p:cNvSpPr txBox="1"/>
          <p:nvPr/>
        </p:nvSpPr>
        <p:spPr>
          <a:xfrm>
            <a:off x="312809" y="3874985"/>
            <a:ext cx="11228594" cy="1569660"/>
          </a:xfrm>
          <a:prstGeom prst="rect">
            <a:avLst/>
          </a:prstGeom>
          <a:noFill/>
        </p:spPr>
        <p:txBody>
          <a:bodyPr wrap="square" rtlCol="0">
            <a:spAutoFit/>
          </a:bodyPr>
          <a:lstStyle/>
          <a:p>
            <a:pPr lvl="0"/>
            <a:r>
              <a:rPr lang="fr-FR" sz="32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 </a:t>
            </a:r>
            <a:endParaRPr lang="fr-FR" sz="3200" dirty="0">
              <a:solidFill>
                <a:schemeClr val="bg1"/>
              </a:solidFill>
            </a:endParaRPr>
          </a:p>
        </p:txBody>
      </p:sp>
      <p:grpSp>
        <p:nvGrpSpPr>
          <p:cNvPr id="64" name="Groupe 63">
            <a:extLst>
              <a:ext uri="{FF2B5EF4-FFF2-40B4-BE49-F238E27FC236}">
                <a16:creationId xmlns:a16="http://schemas.microsoft.com/office/drawing/2014/main" id="{05A805D7-D569-46E2-559F-5E3CAFD09F8A}"/>
              </a:ext>
            </a:extLst>
          </p:cNvPr>
          <p:cNvGrpSpPr/>
          <p:nvPr/>
        </p:nvGrpSpPr>
        <p:grpSpPr>
          <a:xfrm>
            <a:off x="3686311" y="6986091"/>
            <a:ext cx="12927741" cy="1307818"/>
            <a:chOff x="3686311" y="5147766"/>
            <a:chExt cx="12927741" cy="1307818"/>
          </a:xfrm>
        </p:grpSpPr>
        <p:pic>
          <p:nvPicPr>
            <p:cNvPr id="65" name="Graphique 64">
              <a:extLst>
                <a:ext uri="{FF2B5EF4-FFF2-40B4-BE49-F238E27FC236}">
                  <a16:creationId xmlns:a16="http://schemas.microsoft.com/office/drawing/2014/main" id="{2C693C50-D1BC-B91B-B965-D1F2159CEE6D}"/>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686311" y="5147766"/>
              <a:ext cx="1307818" cy="1307818"/>
            </a:xfrm>
            <a:prstGeom prst="rect">
              <a:avLst/>
            </a:prstGeom>
          </p:spPr>
        </p:pic>
        <p:sp>
          <p:nvSpPr>
            <p:cNvPr id="66" name="ZoneTexte 65">
              <a:extLst>
                <a:ext uri="{FF2B5EF4-FFF2-40B4-BE49-F238E27FC236}">
                  <a16:creationId xmlns:a16="http://schemas.microsoft.com/office/drawing/2014/main" id="{FC9E1839-6282-8D7F-BBF2-A86059D552ED}"/>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a:t>
              </a:r>
            </a:p>
          </p:txBody>
        </p:sp>
      </p:grpSp>
      <p:sp>
        <p:nvSpPr>
          <p:cNvPr id="8" name="ZoneTexte 7">
            <a:extLst>
              <a:ext uri="{FF2B5EF4-FFF2-40B4-BE49-F238E27FC236}">
                <a16:creationId xmlns:a16="http://schemas.microsoft.com/office/drawing/2014/main" id="{7F5D2133-FA51-9006-5B7C-FDDD1E0BE614}"/>
              </a:ext>
            </a:extLst>
          </p:cNvPr>
          <p:cNvSpPr txBox="1"/>
          <p:nvPr/>
        </p:nvSpPr>
        <p:spPr>
          <a:xfrm>
            <a:off x="-5753227"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321125059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F1DC29-6572-D1B1-55DC-90B3BFA2585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23726C3-AC2C-DC38-C72F-40ABA34B61B5}"/>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2150E7B4-4765-6D0A-A63F-86D398E92919}"/>
              </a:ext>
            </a:extLst>
          </p:cNvPr>
          <p:cNvSpPr/>
          <p:nvPr/>
        </p:nvSpPr>
        <p:spPr>
          <a:xfrm>
            <a:off x="10871793" y="5629240"/>
            <a:ext cx="1825032" cy="1845356"/>
          </a:xfrm>
          <a:prstGeom prst="snip2DiagRect">
            <a:avLst>
              <a:gd name="adj1" fmla="val 0"/>
              <a:gd name="adj2" fmla="val 50000"/>
            </a:avLst>
          </a:prstGeom>
          <a:gradFill flip="none" rotWithShape="1">
            <a:gsLst>
              <a:gs pos="0">
                <a:srgbClr val="057AD5"/>
              </a:gs>
              <a:gs pos="100000">
                <a:srgbClr val="5EA0EF"/>
              </a:gs>
            </a:gsLst>
            <a:lin ang="5400000" scaled="1"/>
            <a:tileRect/>
          </a:gra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F39487F-2106-E6CA-B588-81F549DEA0A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4FBBF71-53C3-49EF-D46E-3075E4BBC2E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D74AB4D4-F37A-72E2-4F79-A0524F3D3545}"/>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4FFD0950-2DD7-73D9-8ADE-33DD63CA6D2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84CD53E2-D73E-D05F-337F-03DAD768429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FD48100-26C9-486A-3495-6C01AE21AA2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7A2FD5A2-91D2-F6F0-CC45-DE390110956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DA41BA7C-5D09-1606-0436-5BD354E35C3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5F4DC5D2-9E6C-2165-D77C-2E53B7CED21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C3D8738D-F869-5858-4CE2-7EB08A05F92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BF284FE-4D01-BB16-5A81-E033546C093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B5B5A6C-87BD-55F9-3637-0F63CFD072C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55D527F-ACEA-BB89-9E21-EC85285D489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0D1E77C-4DDA-9AD6-5CCD-42DCDC38F10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2042B21-21C1-0F89-7707-64A3B8C847C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85A37E7-E155-6020-1175-732573CC7943}"/>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4BC4229B-3F21-6906-B4F2-8DDFD95E5E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19C4530-FF8A-D576-4558-D93FE058B85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8B730983-2CC1-BD82-5EF1-7D113345540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FD0C97C-2AD0-722D-1976-5ABA1B04685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0749901F-8A9A-A0F0-D96B-079748600F5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AF50E1AF-87A6-175C-4942-ED7B328A1CA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8811EB7-7D1A-1079-386E-78187CE1F06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B611288-0A01-E4B4-01FE-81E5F274DF9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13EDFA0-D5B2-8E8E-90C0-1ECC0211CD1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CAF502E3-5A87-6482-A571-6400A815BE3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240FC07-E1D9-C25B-234E-8235ED6D272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EE447DD-F83C-28B2-7400-47AA8361BEA5}"/>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C766245-4C02-C6C2-37E3-68A45A483F2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CC39F6B6-FC37-9E61-C7E1-135A84C70C76}"/>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ACF0F4D0-4419-4617-06B9-07265334695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9E85D199-D403-DB13-0B4B-EB3EBB270655}"/>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5" name="ZoneTexte 4">
            <a:extLst>
              <a:ext uri="{FF2B5EF4-FFF2-40B4-BE49-F238E27FC236}">
                <a16:creationId xmlns:a16="http://schemas.microsoft.com/office/drawing/2014/main" id="{3AF6C92C-3112-D9F3-8B4A-C9E64454ABBD}"/>
              </a:ext>
            </a:extLst>
          </p:cNvPr>
          <p:cNvSpPr txBox="1"/>
          <p:nvPr/>
        </p:nvSpPr>
        <p:spPr>
          <a:xfrm>
            <a:off x="-556368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sp>
        <p:nvSpPr>
          <p:cNvPr id="6" name="ZoneTexte 5">
            <a:extLst>
              <a:ext uri="{FF2B5EF4-FFF2-40B4-BE49-F238E27FC236}">
                <a16:creationId xmlns:a16="http://schemas.microsoft.com/office/drawing/2014/main" id="{76BDF379-F42D-586A-4DEC-47997AD05D42}"/>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B339114A-F11B-37AF-A6FE-6A9E2613ECB1}"/>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93C317C6-5BFA-06D4-5E45-BA5A94B42B1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B0EF78E7-B74E-1809-4463-D7F6D3FB2486}"/>
              </a:ext>
            </a:extLst>
          </p:cNvPr>
          <p:cNvGrpSpPr>
            <a:grpSpLocks noChangeAspect="1"/>
          </p:cNvGrpSpPr>
          <p:nvPr/>
        </p:nvGrpSpPr>
        <p:grpSpPr>
          <a:xfrm>
            <a:off x="4109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7BF1EC9F-09DF-A41A-BCDC-0672457EFCBB}"/>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50C9DE63-2678-50C5-A035-A87E9F04DAFB}"/>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9DD60B44-9A3C-1CD7-5431-F2022E28057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6DA83575-1A83-69F4-6500-E66DF2A615A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F84241E8-96E4-9731-DFC0-395637F7DE82}"/>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3B8F560C-8AB9-3A27-787D-E253586E45D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707C2895-00A5-4CCE-5577-1ACBC7E9069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732C3ABA-F477-7F07-9B9D-C86005C411D8}"/>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B6A5B8CA-C581-2310-7F2A-2A6EFD8A04A0}"/>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445745D9-0F1C-E578-6959-48E1675DCB52}"/>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CA68D339-1EAE-364E-075E-7EFBD82CA33A}"/>
              </a:ext>
            </a:extLst>
          </p:cNvPr>
          <p:cNvSpPr txBox="1"/>
          <p:nvPr/>
        </p:nvSpPr>
        <p:spPr>
          <a:xfrm>
            <a:off x="3128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9F873D8D-F324-B07F-89E6-144144DFC5E2}"/>
              </a:ext>
            </a:extLst>
          </p:cNvPr>
          <p:cNvSpPr txBox="1"/>
          <p:nvPr/>
        </p:nvSpPr>
        <p:spPr>
          <a:xfrm>
            <a:off x="3046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grpSp>
        <p:nvGrpSpPr>
          <p:cNvPr id="19" name="Groupe 18">
            <a:extLst>
              <a:ext uri="{FF2B5EF4-FFF2-40B4-BE49-F238E27FC236}">
                <a16:creationId xmlns:a16="http://schemas.microsoft.com/office/drawing/2014/main" id="{26933F38-F9E5-2ECC-8238-EF00A16EF98C}"/>
              </a:ext>
            </a:extLst>
          </p:cNvPr>
          <p:cNvGrpSpPr/>
          <p:nvPr/>
        </p:nvGrpSpPr>
        <p:grpSpPr>
          <a:xfrm>
            <a:off x="3686311" y="5147766"/>
            <a:ext cx="12927741" cy="1307818"/>
            <a:chOff x="3686311" y="5147766"/>
            <a:chExt cx="12927741" cy="1307818"/>
          </a:xfrm>
        </p:grpSpPr>
        <p:pic>
          <p:nvPicPr>
            <p:cNvPr id="14" name="Graphique 13">
              <a:extLst>
                <a:ext uri="{FF2B5EF4-FFF2-40B4-BE49-F238E27FC236}">
                  <a16:creationId xmlns:a16="http://schemas.microsoft.com/office/drawing/2014/main" id="{B00D477A-1CE3-DFA2-16CC-6E2EEBDA5937}"/>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686311" y="5147766"/>
              <a:ext cx="1307818" cy="1307818"/>
            </a:xfrm>
            <a:prstGeom prst="rect">
              <a:avLst/>
            </a:prstGeom>
          </p:spPr>
        </p:pic>
        <p:sp>
          <p:nvSpPr>
            <p:cNvPr id="16" name="ZoneTexte 15">
              <a:extLst>
                <a:ext uri="{FF2B5EF4-FFF2-40B4-BE49-F238E27FC236}">
                  <a16:creationId xmlns:a16="http://schemas.microsoft.com/office/drawing/2014/main" id="{654B96C0-3FB8-9305-4575-D11D2014E9CF}"/>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a:t>
              </a:r>
            </a:p>
          </p:txBody>
        </p:sp>
      </p:grpSp>
      <p:grpSp>
        <p:nvGrpSpPr>
          <p:cNvPr id="28" name="Groupe 27">
            <a:extLst>
              <a:ext uri="{FF2B5EF4-FFF2-40B4-BE49-F238E27FC236}">
                <a16:creationId xmlns:a16="http://schemas.microsoft.com/office/drawing/2014/main" id="{2537FCA4-6D6E-A738-76DF-AF6EEF94020D}"/>
              </a:ext>
            </a:extLst>
          </p:cNvPr>
          <p:cNvGrpSpPr/>
          <p:nvPr/>
        </p:nvGrpSpPr>
        <p:grpSpPr>
          <a:xfrm>
            <a:off x="2702433" y="6925444"/>
            <a:ext cx="13178194" cy="1448301"/>
            <a:chOff x="3435858" y="5058544"/>
            <a:chExt cx="13178194" cy="1448301"/>
          </a:xfrm>
        </p:grpSpPr>
        <p:pic>
          <p:nvPicPr>
            <p:cNvPr id="54" name="Graphique 53">
              <a:extLst>
                <a:ext uri="{FF2B5EF4-FFF2-40B4-BE49-F238E27FC236}">
                  <a16:creationId xmlns:a16="http://schemas.microsoft.com/office/drawing/2014/main" id="{D33A0A77-DCA6-4B8A-F2B8-3F4E3BEC488E}"/>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35858" y="5058544"/>
              <a:ext cx="1448301" cy="1448301"/>
            </a:xfrm>
            <a:prstGeom prst="rect">
              <a:avLst/>
            </a:prstGeom>
          </p:spPr>
        </p:pic>
        <p:sp>
          <p:nvSpPr>
            <p:cNvPr id="57" name="ZoneTexte 56">
              <a:extLst>
                <a:ext uri="{FF2B5EF4-FFF2-40B4-BE49-F238E27FC236}">
                  <a16:creationId xmlns:a16="http://schemas.microsoft.com/office/drawing/2014/main" id="{6B008701-B0C4-E79B-1932-AE7BF63D35AD}"/>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 </a:t>
              </a:r>
              <a:r>
                <a:rPr lang="fr-FR" sz="3200" spc="-150" dirty="0" err="1">
                  <a:solidFill>
                    <a:schemeClr val="bg1"/>
                  </a:solidFill>
                  <a:latin typeface="Segoe UI Semibold" panose="020B0702040204020203" pitchFamily="34" charset="0"/>
                  <a:cs typeface="Segoe UI Semibold" panose="020B0702040204020203" pitchFamily="34" charset="0"/>
                </a:rPr>
                <a:t>Domains</a:t>
              </a:r>
              <a:endParaRPr lang="fr-FR" sz="3200" spc="-150" dirty="0">
                <a:solidFill>
                  <a:schemeClr val="bg1"/>
                </a:solidFill>
                <a:latin typeface="Segoe UI Semibold" panose="020B0702040204020203" pitchFamily="34" charset="0"/>
                <a:cs typeface="Segoe UI Semibold" panose="020B0702040204020203" pitchFamily="34" charset="0"/>
              </a:endParaRPr>
            </a:p>
          </p:txBody>
        </p:sp>
      </p:grpSp>
    </p:spTree>
    <p:extLst>
      <p:ext uri="{BB962C8B-B14F-4D97-AF65-F5344CB8AC3E}">
        <p14:creationId xmlns:p14="http://schemas.microsoft.com/office/powerpoint/2010/main" val="161610917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DD9EEA-7BE4-E6CE-0611-BDBEF667400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931FC68-4AF2-064D-0DAE-DDD96F8ABF09}"/>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5856CE44-79AE-AEF5-68C4-54A6AE53BF85}"/>
              </a:ext>
            </a:extLst>
          </p:cNvPr>
          <p:cNvSpPr/>
          <p:nvPr/>
        </p:nvSpPr>
        <p:spPr>
          <a:xfrm>
            <a:off x="10871793" y="5629240"/>
            <a:ext cx="1825032" cy="1845356"/>
          </a:xfrm>
          <a:prstGeom prst="snip2DiagRect">
            <a:avLst>
              <a:gd name="adj1" fmla="val 0"/>
              <a:gd name="adj2" fmla="val 50000"/>
            </a:avLst>
          </a:prstGeom>
          <a:gradFill flip="none" rotWithShape="1">
            <a:gsLst>
              <a:gs pos="0">
                <a:srgbClr val="005BA1"/>
              </a:gs>
              <a:gs pos="100000">
                <a:srgbClr val="32C7E6"/>
              </a:gs>
            </a:gsLst>
            <a:lin ang="5400000" scaled="1"/>
            <a:tileRect/>
          </a:gra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C79BE96-495D-E046-1E89-F2F72B07D4F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4C0EBC35-253E-0FD4-3C2F-D17643999FF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968784B8-3B7F-3017-E941-64208456AE5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2A1C63E-B106-ADD6-BEB1-B66A9B6B1C60}"/>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1D2244D-EA2E-54FC-489E-F5AB75BD063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F78E4AE-FC29-07E2-BCDB-2C0EFF5371A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4BB0647-151D-7979-B599-3ECF214EF67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60D7E517-FE90-7F21-C11C-946669C9570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3FAE439-F0EF-E9FE-260F-583BE3FDEF1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EDB312F-FAA2-BA8B-737B-4738100DAF5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3D212AB-FBF7-D497-1040-03E6454A254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24CE71A-B240-1582-4F73-D3D15EFE043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5A11D93-420F-22FA-90EE-F41A163C85E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1AD2568-5B4C-6188-6979-DEE54A32520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950D0CC-D881-34D5-ADFD-110A9D1EE66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A5D7D95-0323-9752-02BF-E0AB290923B0}"/>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B26E1368-BC8B-AE6A-8713-45F14040C4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5E5F867-498A-7C40-4EE9-761838211A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B6DB40D-E23F-AA75-5521-4E5B7DCE1BA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E037D117-537B-17DA-9AE5-65D54AAC02C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A1D14B51-8A92-7D43-B3BD-6A1571BC115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2BA29827-B20F-130F-333C-A1002D3D5E8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682924E-C5CD-7A4C-7AE6-83E460A6B31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F71A9C0-C325-18A2-E1A5-44BAB60307E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FB311679-53D7-575D-AF57-188107353DDB}"/>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F2D92530-540F-D2C1-A542-0F653776395F}"/>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90A545A-0C43-773E-764F-3FC2195D245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CABE7530-9460-378E-69BC-DFADE5D90C9D}"/>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8144600-2EE6-21EC-1517-81C5192F3EEF}"/>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7F60BB2A-9907-7638-B111-670161383D8C}"/>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CA8B7849-AA89-F581-BB68-69B1D2930814}"/>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3EBEEF26-5486-3C70-03AF-782110AA05CD}"/>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5" name="ZoneTexte 4">
            <a:extLst>
              <a:ext uri="{FF2B5EF4-FFF2-40B4-BE49-F238E27FC236}">
                <a16:creationId xmlns:a16="http://schemas.microsoft.com/office/drawing/2014/main" id="{5B4F5FBC-5C62-D651-2682-9FDA3B0FF8CB}"/>
              </a:ext>
            </a:extLst>
          </p:cNvPr>
          <p:cNvSpPr txBox="1"/>
          <p:nvPr/>
        </p:nvSpPr>
        <p:spPr>
          <a:xfrm>
            <a:off x="-556368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sp>
        <p:nvSpPr>
          <p:cNvPr id="6" name="ZoneTexte 5">
            <a:extLst>
              <a:ext uri="{FF2B5EF4-FFF2-40B4-BE49-F238E27FC236}">
                <a16:creationId xmlns:a16="http://schemas.microsoft.com/office/drawing/2014/main" id="{9B815FD7-61F3-BBB2-FCC3-8A81B52D2852}"/>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32D1CF31-AC4B-AF10-B3FD-DD6DF3BE40A8}"/>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F0F18993-A638-126A-078B-080B8496CF5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A0C7DB73-E025-2006-D697-953E8F85DAF8}"/>
              </a:ext>
            </a:extLst>
          </p:cNvPr>
          <p:cNvGrpSpPr>
            <a:grpSpLocks noChangeAspect="1"/>
          </p:cNvGrpSpPr>
          <p:nvPr/>
        </p:nvGrpSpPr>
        <p:grpSpPr>
          <a:xfrm>
            <a:off x="4109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896B8DF1-9CD0-A9EC-6A3B-9AE5403566EF}"/>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7CE938BF-8F2E-E8D4-3AE4-D8F79019B5B2}"/>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C621E3E1-5CFE-2173-26F5-A4C54E0D1E2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15D3BD73-7C8E-10C6-3229-4F5AE2A4E38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BF7375C2-F95E-F607-12B0-55D4F69A8AD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8FB53A78-C41A-9013-2C58-55D798C0F63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69DDE890-73DD-2874-6018-AB15678A988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3E704154-A55D-6C97-D6E0-91493480E842}"/>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A016B56F-428B-8216-9DBF-0D6D51BA956A}"/>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6D2FB7F0-3364-376A-108C-CE7C6245B765}"/>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9845C20C-FB71-707D-DED3-0CD2A97EF34B}"/>
              </a:ext>
            </a:extLst>
          </p:cNvPr>
          <p:cNvSpPr txBox="1"/>
          <p:nvPr/>
        </p:nvSpPr>
        <p:spPr>
          <a:xfrm>
            <a:off x="3128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A6ABF611-9247-B064-005F-D31EAB905C5C}"/>
              </a:ext>
            </a:extLst>
          </p:cNvPr>
          <p:cNvSpPr txBox="1"/>
          <p:nvPr/>
        </p:nvSpPr>
        <p:spPr>
          <a:xfrm>
            <a:off x="3046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grpSp>
        <p:nvGrpSpPr>
          <p:cNvPr id="19" name="Groupe 18">
            <a:extLst>
              <a:ext uri="{FF2B5EF4-FFF2-40B4-BE49-F238E27FC236}">
                <a16:creationId xmlns:a16="http://schemas.microsoft.com/office/drawing/2014/main" id="{F3014D8D-07FB-4788-A292-584425EDDBC5}"/>
              </a:ext>
            </a:extLst>
          </p:cNvPr>
          <p:cNvGrpSpPr/>
          <p:nvPr/>
        </p:nvGrpSpPr>
        <p:grpSpPr>
          <a:xfrm>
            <a:off x="-4467089" y="5147766"/>
            <a:ext cx="12927741" cy="1307818"/>
            <a:chOff x="3686311" y="5147766"/>
            <a:chExt cx="12927741" cy="1307818"/>
          </a:xfrm>
        </p:grpSpPr>
        <p:pic>
          <p:nvPicPr>
            <p:cNvPr id="14" name="Graphique 13">
              <a:extLst>
                <a:ext uri="{FF2B5EF4-FFF2-40B4-BE49-F238E27FC236}">
                  <a16:creationId xmlns:a16="http://schemas.microsoft.com/office/drawing/2014/main" id="{6B85BC29-14E3-7329-9241-E071D3090BCD}"/>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686311" y="5147766"/>
              <a:ext cx="1307818" cy="1307818"/>
            </a:xfrm>
            <a:prstGeom prst="rect">
              <a:avLst/>
            </a:prstGeom>
          </p:spPr>
        </p:pic>
        <p:sp>
          <p:nvSpPr>
            <p:cNvPr id="16" name="ZoneTexte 15">
              <a:extLst>
                <a:ext uri="{FF2B5EF4-FFF2-40B4-BE49-F238E27FC236}">
                  <a16:creationId xmlns:a16="http://schemas.microsoft.com/office/drawing/2014/main" id="{1C5F33A7-64BC-AB8A-CF23-2A606CC84CB4}"/>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a:t>
              </a:r>
            </a:p>
          </p:txBody>
        </p:sp>
      </p:grpSp>
      <p:grpSp>
        <p:nvGrpSpPr>
          <p:cNvPr id="13" name="Groupe 12">
            <a:extLst>
              <a:ext uri="{FF2B5EF4-FFF2-40B4-BE49-F238E27FC236}">
                <a16:creationId xmlns:a16="http://schemas.microsoft.com/office/drawing/2014/main" id="{08901822-BF2A-8F68-1F3C-79CDE563B8E1}"/>
              </a:ext>
            </a:extLst>
          </p:cNvPr>
          <p:cNvGrpSpPr/>
          <p:nvPr/>
        </p:nvGrpSpPr>
        <p:grpSpPr>
          <a:xfrm>
            <a:off x="2702433" y="5058544"/>
            <a:ext cx="13178194" cy="1448301"/>
            <a:chOff x="3435858" y="5058544"/>
            <a:chExt cx="13178194" cy="1448301"/>
          </a:xfrm>
        </p:grpSpPr>
        <p:pic>
          <p:nvPicPr>
            <p:cNvPr id="11" name="Graphique 10">
              <a:extLst>
                <a:ext uri="{FF2B5EF4-FFF2-40B4-BE49-F238E27FC236}">
                  <a16:creationId xmlns:a16="http://schemas.microsoft.com/office/drawing/2014/main" id="{A4A73843-F952-A95B-B8A9-CCBC41960921}"/>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35858" y="5058544"/>
              <a:ext cx="1448301" cy="1448301"/>
            </a:xfrm>
            <a:prstGeom prst="rect">
              <a:avLst/>
            </a:prstGeom>
          </p:spPr>
        </p:pic>
        <p:sp>
          <p:nvSpPr>
            <p:cNvPr id="12" name="ZoneTexte 11">
              <a:extLst>
                <a:ext uri="{FF2B5EF4-FFF2-40B4-BE49-F238E27FC236}">
                  <a16:creationId xmlns:a16="http://schemas.microsoft.com/office/drawing/2014/main" id="{9D807313-6DC5-1919-79B0-F49A38B4DEC6}"/>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 </a:t>
              </a:r>
              <a:r>
                <a:rPr lang="fr-FR" sz="3200" spc="-150" dirty="0" err="1">
                  <a:solidFill>
                    <a:schemeClr val="bg1"/>
                  </a:solidFill>
                  <a:latin typeface="Segoe UI Semibold" panose="020B0702040204020203" pitchFamily="34" charset="0"/>
                  <a:cs typeface="Segoe UI Semibold" panose="020B0702040204020203" pitchFamily="34" charset="0"/>
                </a:rPr>
                <a:t>Domains</a:t>
              </a:r>
              <a:endParaRPr lang="fr-FR" sz="3200" spc="-150" dirty="0">
                <a:solidFill>
                  <a:schemeClr val="bg1"/>
                </a:solidFill>
                <a:latin typeface="Segoe UI Semibold" panose="020B0702040204020203" pitchFamily="34" charset="0"/>
                <a:cs typeface="Segoe UI Semibold" panose="020B0702040204020203" pitchFamily="34" charset="0"/>
              </a:endParaRPr>
            </a:p>
          </p:txBody>
        </p:sp>
      </p:grpSp>
      <p:pic>
        <p:nvPicPr>
          <p:cNvPr id="28" name="Graphique 27">
            <a:extLst>
              <a:ext uri="{FF2B5EF4-FFF2-40B4-BE49-F238E27FC236}">
                <a16:creationId xmlns:a16="http://schemas.microsoft.com/office/drawing/2014/main" id="{4DF3F18C-2813-5471-0408-84D5614D07C5}"/>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263623" y="7177233"/>
            <a:ext cx="5143500" cy="1171575"/>
          </a:xfrm>
          <a:prstGeom prst="rect">
            <a:avLst/>
          </a:prstGeom>
        </p:spPr>
      </p:pic>
    </p:spTree>
    <p:extLst>
      <p:ext uri="{BB962C8B-B14F-4D97-AF65-F5344CB8AC3E}">
        <p14:creationId xmlns:p14="http://schemas.microsoft.com/office/powerpoint/2010/main" val="212041436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B63C10-9752-E84F-EB50-6E7CB6D9E5A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005D2DA-5154-B946-0334-209224D047DD}"/>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1D8549F2-CBFC-BBB5-152E-9EBE7A95877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E4D6C8C-68B7-C466-8C42-D0D058B8B6B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08B1CA7C-D90E-583C-CD4D-4352940CDE9F}"/>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A183050-A2B8-BF70-1D2B-CA7F1281E16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201F482D-27BA-660A-9C0C-FE84F324A546}"/>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6859B20-996F-9779-8784-493A2E0EF5E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2E5E238-D79F-78D6-1E20-6E9381709D0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2CE36C6-1989-15A2-5C93-8CFF9CA1C98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2DD26CB-7D89-1E46-F383-A4F33177248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441AD4B-B651-BC57-D0AF-675C13E0E95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6C12CAA2-5DD5-A237-050E-E54B7CAA6FD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1D42149-8CDE-45D8-E6C0-D25AABE5D47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E3835FC-A98E-7423-FB61-B3EE56260E4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4A08DA1-2AA2-64D9-7A78-EF533F79D2C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1D351C3-869E-6996-28F0-60B97C98841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8428461-B0D6-E0F4-B498-B6884DF7900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5E9DB66-9448-D69B-9A5E-0E7ECDBB10CD}"/>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217976D4-4E3D-A829-F84E-4ED14CF941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8AAEB4D-1843-0ACE-5C22-38484D6285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5E5CF85-305B-6280-F2AC-5540B64D126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A8C931E-6F4E-71B2-7640-EF34FE9E59A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921AD8A1-3F87-FBE2-3C79-29B3F0E3136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054924F-E582-152D-E3FA-0D401EC73E4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02DEFEB-5E16-43A8-2D8F-0EE2AE97AD7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7DC88CD-C202-A8E6-328B-D6FBF5B458F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C2B4BD5-1B67-CCCD-FF44-7B07D13531EB}"/>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D0C65774-FE14-3075-51FD-0151722E670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6EAABE00-2AF0-B089-DD25-30541A344E7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A4F16EBA-B098-1C72-F9C0-FAE8BF8B3E5D}"/>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CB4C86E-443A-2E69-6DEF-D9E6C69183B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8DB53F08-4DCF-6F7A-ECF2-924EAF01171A}"/>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C19663EE-AE56-806F-8987-FCC109D1C273}"/>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14733B15-2A2D-A493-59D4-B5924A7AE5C6}"/>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5" name="ZoneTexte 4">
            <a:extLst>
              <a:ext uri="{FF2B5EF4-FFF2-40B4-BE49-F238E27FC236}">
                <a16:creationId xmlns:a16="http://schemas.microsoft.com/office/drawing/2014/main" id="{D50B20E7-4FD5-6C9F-8835-8FF0B6796E04}"/>
              </a:ext>
            </a:extLst>
          </p:cNvPr>
          <p:cNvSpPr txBox="1"/>
          <p:nvPr/>
        </p:nvSpPr>
        <p:spPr>
          <a:xfrm>
            <a:off x="-556368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sp>
        <p:nvSpPr>
          <p:cNvPr id="6" name="ZoneTexte 5">
            <a:extLst>
              <a:ext uri="{FF2B5EF4-FFF2-40B4-BE49-F238E27FC236}">
                <a16:creationId xmlns:a16="http://schemas.microsoft.com/office/drawing/2014/main" id="{B1FCCFA0-26E1-D96C-EDF0-EA32858DDE27}"/>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5082044D-E720-AD7F-B750-E73E7F751721}"/>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E11F6DD8-EA20-8246-1CDF-E106E66DCFE3}"/>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88305494-E53A-B420-CCE2-1B48DD644B84}"/>
              </a:ext>
            </a:extLst>
          </p:cNvPr>
          <p:cNvGrpSpPr>
            <a:grpSpLocks noChangeAspect="1"/>
          </p:cNvGrpSpPr>
          <p:nvPr/>
        </p:nvGrpSpPr>
        <p:grpSpPr>
          <a:xfrm>
            <a:off x="4109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CAFD85FB-78FF-8A45-FF05-7E79C7C22F92}"/>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D31544FD-7F1C-6B77-B465-1475FB4DC391}"/>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D0C3030A-4CA9-9A10-EA0B-3B96097971E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DAC62698-4DD0-7A5D-46DC-23FA84D4ECC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E061BDB7-A95A-C5D7-C92F-9AC8FAC3AAA4}"/>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57049F4D-3A2C-F94E-EB8D-33CB5D1FB54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CC45F441-07A6-708B-0403-B2BC647B4633}"/>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AB6193AF-0F76-8D22-45D8-7B70ECE912FE}"/>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86BDC9F3-7A6C-9864-7992-FB7447C4778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AE1877F6-B33A-1997-136A-CE13B511C0F6}"/>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00052A28-81F2-1A5B-3666-2804B590D53C}"/>
              </a:ext>
            </a:extLst>
          </p:cNvPr>
          <p:cNvSpPr txBox="1"/>
          <p:nvPr/>
        </p:nvSpPr>
        <p:spPr>
          <a:xfrm>
            <a:off x="3128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B3F93E2F-7774-F8D4-E762-1BB4831753F1}"/>
              </a:ext>
            </a:extLst>
          </p:cNvPr>
          <p:cNvSpPr txBox="1"/>
          <p:nvPr/>
        </p:nvSpPr>
        <p:spPr>
          <a:xfrm>
            <a:off x="3046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grpSp>
        <p:nvGrpSpPr>
          <p:cNvPr id="19" name="Groupe 18">
            <a:extLst>
              <a:ext uri="{FF2B5EF4-FFF2-40B4-BE49-F238E27FC236}">
                <a16:creationId xmlns:a16="http://schemas.microsoft.com/office/drawing/2014/main" id="{5B3137DF-F5C5-D7B7-8418-29448533C5F2}"/>
              </a:ext>
            </a:extLst>
          </p:cNvPr>
          <p:cNvGrpSpPr/>
          <p:nvPr/>
        </p:nvGrpSpPr>
        <p:grpSpPr>
          <a:xfrm>
            <a:off x="-4467089" y="5147766"/>
            <a:ext cx="12927741" cy="1307818"/>
            <a:chOff x="3686311" y="5147766"/>
            <a:chExt cx="12927741" cy="1307818"/>
          </a:xfrm>
        </p:grpSpPr>
        <p:pic>
          <p:nvPicPr>
            <p:cNvPr id="14" name="Graphique 13">
              <a:extLst>
                <a:ext uri="{FF2B5EF4-FFF2-40B4-BE49-F238E27FC236}">
                  <a16:creationId xmlns:a16="http://schemas.microsoft.com/office/drawing/2014/main" id="{913BBD32-01D2-58DF-49B3-6BA25AD89F79}"/>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686311" y="5147766"/>
              <a:ext cx="1307818" cy="1307818"/>
            </a:xfrm>
            <a:prstGeom prst="rect">
              <a:avLst/>
            </a:prstGeom>
          </p:spPr>
        </p:pic>
        <p:sp>
          <p:nvSpPr>
            <p:cNvPr id="16" name="ZoneTexte 15">
              <a:extLst>
                <a:ext uri="{FF2B5EF4-FFF2-40B4-BE49-F238E27FC236}">
                  <a16:creationId xmlns:a16="http://schemas.microsoft.com/office/drawing/2014/main" id="{4CEFFE9F-7D75-E66D-1564-182D460BD28C}"/>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a:t>
              </a:r>
            </a:p>
          </p:txBody>
        </p:sp>
      </p:grpSp>
      <p:grpSp>
        <p:nvGrpSpPr>
          <p:cNvPr id="13" name="Groupe 12">
            <a:extLst>
              <a:ext uri="{FF2B5EF4-FFF2-40B4-BE49-F238E27FC236}">
                <a16:creationId xmlns:a16="http://schemas.microsoft.com/office/drawing/2014/main" id="{17FDA8E3-DA0F-057D-94F5-AAAC82640BE0}"/>
              </a:ext>
            </a:extLst>
          </p:cNvPr>
          <p:cNvGrpSpPr/>
          <p:nvPr/>
        </p:nvGrpSpPr>
        <p:grpSpPr>
          <a:xfrm>
            <a:off x="-6327267" y="5058544"/>
            <a:ext cx="13178194" cy="1448301"/>
            <a:chOff x="3435858" y="5058544"/>
            <a:chExt cx="13178194" cy="1448301"/>
          </a:xfrm>
        </p:grpSpPr>
        <p:pic>
          <p:nvPicPr>
            <p:cNvPr id="11" name="Graphique 10">
              <a:extLst>
                <a:ext uri="{FF2B5EF4-FFF2-40B4-BE49-F238E27FC236}">
                  <a16:creationId xmlns:a16="http://schemas.microsoft.com/office/drawing/2014/main" id="{C1628C22-7971-F4B8-6BFB-28ADEE07D48F}"/>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35858" y="5058544"/>
              <a:ext cx="1448301" cy="1448301"/>
            </a:xfrm>
            <a:prstGeom prst="rect">
              <a:avLst/>
            </a:prstGeom>
          </p:spPr>
        </p:pic>
        <p:sp>
          <p:nvSpPr>
            <p:cNvPr id="12" name="ZoneTexte 11">
              <a:extLst>
                <a:ext uri="{FF2B5EF4-FFF2-40B4-BE49-F238E27FC236}">
                  <a16:creationId xmlns:a16="http://schemas.microsoft.com/office/drawing/2014/main" id="{D2F7F2C2-B079-DA1A-B1EE-33733EFAB3C6}"/>
                </a:ext>
              </a:extLst>
            </p:cNvPr>
            <p:cNvSpPr txBox="1"/>
            <p:nvPr/>
          </p:nvSpPr>
          <p:spPr>
            <a:xfrm>
              <a:off x="5003153" y="5479195"/>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App Service </a:t>
              </a:r>
              <a:r>
                <a:rPr lang="fr-FR" sz="3200" spc="-150" dirty="0" err="1">
                  <a:solidFill>
                    <a:schemeClr val="bg1"/>
                  </a:solidFill>
                  <a:latin typeface="Segoe UI Semibold" panose="020B0702040204020203" pitchFamily="34" charset="0"/>
                  <a:cs typeface="Segoe UI Semibold" panose="020B0702040204020203" pitchFamily="34" charset="0"/>
                </a:rPr>
                <a:t>Domains</a:t>
              </a:r>
              <a:endParaRPr lang="fr-FR" sz="3200" spc="-150" dirty="0">
                <a:solidFill>
                  <a:schemeClr val="bg1"/>
                </a:solidFill>
                <a:latin typeface="Segoe UI Semibold" panose="020B0702040204020203" pitchFamily="34" charset="0"/>
                <a:cs typeface="Segoe UI Semibold" panose="020B0702040204020203" pitchFamily="34" charset="0"/>
              </a:endParaRPr>
            </a:p>
          </p:txBody>
        </p:sp>
      </p:grpSp>
      <p:pic>
        <p:nvPicPr>
          <p:cNvPr id="28" name="Graphique 27">
            <a:extLst>
              <a:ext uri="{FF2B5EF4-FFF2-40B4-BE49-F238E27FC236}">
                <a16:creationId xmlns:a16="http://schemas.microsoft.com/office/drawing/2014/main" id="{0155A40E-9D0F-909B-DC56-19A107582C26}"/>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263623" y="5215083"/>
            <a:ext cx="5143500" cy="1171575"/>
          </a:xfrm>
          <a:prstGeom prst="rect">
            <a:avLst/>
          </a:prstGeom>
        </p:spPr>
      </p:pic>
      <p:sp>
        <p:nvSpPr>
          <p:cNvPr id="10" name="ZoneTexte 9">
            <a:extLst>
              <a:ext uri="{FF2B5EF4-FFF2-40B4-BE49-F238E27FC236}">
                <a16:creationId xmlns:a16="http://schemas.microsoft.com/office/drawing/2014/main" id="{CF7EDBE8-58C2-702D-7CEF-8EC63325DDA7}"/>
              </a:ext>
            </a:extLst>
          </p:cNvPr>
          <p:cNvSpPr txBox="1"/>
          <p:nvPr/>
        </p:nvSpPr>
        <p:spPr>
          <a:xfrm>
            <a:off x="-11746357"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Et enfin pour cette 2</a:t>
            </a:r>
            <a:r>
              <a:rPr lang="fr-FR" sz="2800" baseline="30000" dirty="0">
                <a:solidFill>
                  <a:schemeClr val="bg1"/>
                </a:solidFill>
                <a:latin typeface="Bahnschrift SemiBold" panose="020B0502040204020203" pitchFamily="34" charset="0"/>
              </a:rPr>
              <a:t>ème</a:t>
            </a:r>
            <a:r>
              <a:rPr lang="fr-FR" sz="2800" dirty="0">
                <a:solidFill>
                  <a:schemeClr val="bg1"/>
                </a:solidFill>
                <a:latin typeface="Bahnschrift SemiBold" panose="020B0502040204020203" pitchFamily="34" charset="0"/>
              </a:rPr>
              <a:t> semaine de stage, j’ai eu la chance de participer à une réunion à la gare routière (PEM) de Vitrolles Pierre Plantée avec : </a:t>
            </a:r>
            <a:endParaRPr lang="fr-FR" sz="2800" dirty="0">
              <a:solidFill>
                <a:schemeClr val="bg1"/>
              </a:solidFill>
            </a:endParaRPr>
          </a:p>
        </p:txBody>
      </p:sp>
    </p:spTree>
    <p:extLst>
      <p:ext uri="{BB962C8B-B14F-4D97-AF65-F5344CB8AC3E}">
        <p14:creationId xmlns:p14="http://schemas.microsoft.com/office/powerpoint/2010/main" val="335582024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539DA-7425-73E0-CC2F-0D2B78B4AE7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4BD73F5-9851-8CD8-F985-3862B99D3327}"/>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2F561329-822E-F8DC-86ED-02A0510B27A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F069B2D-A122-CA51-7C79-2F47495F6FD6}"/>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D3D591C-0F0B-FDDD-FD6F-AF49D9E96995}"/>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8101523-FB47-5C0B-55A2-DB3A541322B0}"/>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CCE6CD1-9EFC-098F-4C64-F5BA2C76CCA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CD05A3B-FE3A-18ED-52D1-DE0C741AF81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5C4C70F0-5CC7-C029-8493-C562E793E6D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C6EFAE2A-81D1-BFD5-F134-AA471DB44F3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D6A5477D-BA1B-6F37-B387-2EB41049030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5FF8FC88-9DA9-E5C1-AEA9-01E9C1DF881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4BBAD33-1141-8F96-E572-A78EE5E1551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64FFCFF-F3F6-DC19-760C-940346F7D3F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4AAFDCF-895C-3BCD-9A5D-DB2B760AD56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C69D0DC6-F4BC-CC00-161B-16251ECF9D3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DA8A4AE-69CD-B344-A7E3-24FC60FFB0B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EBC5C9B-51FD-AFC3-F47C-32CAD451EF4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33479CE5-F230-0DF2-F43F-5CA434379B3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2987E77-6077-9398-F4EF-BEAF5B2E3B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EC5A8353-E469-B175-E9C3-5EB19D99EA4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83FDB93-C98C-4646-CE86-F3AAF7F94D9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AFDD84BC-1A2C-88F1-7583-62EB054E108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9D75D780-5952-C1D0-C3BE-6FE4E3E0764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9F4CCC0-8A56-D7AF-79CB-681838E5854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B54A4222-E1E6-CCE5-F803-2AF6F317C59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3580B387-3BD6-B732-D44D-5D70BC0505D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2BAF16F-E232-057B-68D7-E9EB4A8A2594}"/>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F4042C6A-385C-3E70-D1C8-C217468EE77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A1A554D-9ACC-A282-055A-4D174CEEEA7D}"/>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67D95610-C332-170C-8845-87670FB46330}"/>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6AD2CC10-E903-8A9D-E082-9F15B0EE05C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C50CD03E-CF7D-AC4F-9237-2805847CBE1D}"/>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F4438DAC-9504-5AAE-AD94-5A1155A1D47D}"/>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8EE4049C-EDCB-BB4D-1E41-A8BC9006E947}"/>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60D879A5-D1FD-BA3C-DBEB-3DF60F0BD2A6}"/>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34953C46-9510-FB7F-821B-E09726918BFB}"/>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B8B68E36-9869-5CF3-8135-6C6A830F898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BBFDC6A2-7F85-00E7-DA4B-6834FF60AF5B}"/>
              </a:ext>
            </a:extLst>
          </p:cNvPr>
          <p:cNvGrpSpPr>
            <a:grpSpLocks noChangeAspect="1"/>
          </p:cNvGrpSpPr>
          <p:nvPr/>
        </p:nvGrpSpPr>
        <p:grpSpPr>
          <a:xfrm>
            <a:off x="127934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299C8628-B4BE-7B4E-7A41-4F9CE417B2C6}"/>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209A4C24-BB82-9080-0724-5F86838DF10E}"/>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87A39A24-36E2-9F15-FB46-B64756A1188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3DFE2D6B-7793-81D5-76E0-4E7D8CD21B5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530E05CE-E19E-6C52-0823-180AD8E43AC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CAA3A548-AC8F-1072-883B-E7BFBDC6129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5806E024-5FC6-9692-B955-4D3380606C2E}"/>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4B74010B-9463-2628-CB90-EFB96C74BE13}"/>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E6AB3A32-E55D-367D-B889-A12883A521C1}"/>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DE346600-41DE-7480-E4A9-BE1C3FDF7381}"/>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8176EAF4-1FFD-20D5-4537-FAFB8C6DADCB}"/>
              </a:ext>
            </a:extLst>
          </p:cNvPr>
          <p:cNvSpPr txBox="1"/>
          <p:nvPr/>
        </p:nvSpPr>
        <p:spPr>
          <a:xfrm>
            <a:off x="126953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D06B0A2C-B58B-D48A-1ED2-02D603F77C2B}"/>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pic>
        <p:nvPicPr>
          <p:cNvPr id="28" name="Graphique 27">
            <a:extLst>
              <a:ext uri="{FF2B5EF4-FFF2-40B4-BE49-F238E27FC236}">
                <a16:creationId xmlns:a16="http://schemas.microsoft.com/office/drawing/2014/main" id="{69936376-A8D4-1E00-4BD7-D7279ED6B25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263623" y="6891483"/>
            <a:ext cx="5143500" cy="1171575"/>
          </a:xfrm>
          <a:prstGeom prst="rect">
            <a:avLst/>
          </a:prstGeom>
        </p:spPr>
      </p:pic>
      <p:sp>
        <p:nvSpPr>
          <p:cNvPr id="10" name="ZoneTexte 9">
            <a:extLst>
              <a:ext uri="{FF2B5EF4-FFF2-40B4-BE49-F238E27FC236}">
                <a16:creationId xmlns:a16="http://schemas.microsoft.com/office/drawing/2014/main" id="{1EF2312D-8B38-5289-D17E-9F6CF8C39DE1}"/>
              </a:ext>
            </a:extLst>
          </p:cNvPr>
          <p:cNvSpPr txBox="1"/>
          <p:nvPr/>
        </p:nvSpPr>
        <p:spPr>
          <a:xfrm>
            <a:off x="312293"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Et enfin pour cette 2</a:t>
            </a:r>
            <a:r>
              <a:rPr lang="fr-FR" sz="2800" baseline="30000" dirty="0">
                <a:solidFill>
                  <a:schemeClr val="bg1"/>
                </a:solidFill>
                <a:latin typeface="Bahnschrift SemiBold" panose="020B0502040204020203" pitchFamily="34" charset="0"/>
              </a:rPr>
              <a:t>ème</a:t>
            </a:r>
            <a:r>
              <a:rPr lang="fr-FR" sz="2800" dirty="0">
                <a:solidFill>
                  <a:schemeClr val="bg1"/>
                </a:solidFill>
                <a:latin typeface="Bahnschrift SemiBold" panose="020B0502040204020203" pitchFamily="34" charset="0"/>
              </a:rPr>
              <a:t> semaine de stage, j’ai eu la chance de participer à une réunion à la gare routière (PEM) de Vitrolles Pierre Plantée avec : </a:t>
            </a:r>
            <a:endParaRPr lang="fr-FR" sz="2800" dirty="0">
              <a:solidFill>
                <a:schemeClr val="bg1"/>
              </a:solidFill>
            </a:endParaRPr>
          </a:p>
        </p:txBody>
      </p:sp>
      <p:grpSp>
        <p:nvGrpSpPr>
          <p:cNvPr id="71" name="Groupe 70">
            <a:extLst>
              <a:ext uri="{FF2B5EF4-FFF2-40B4-BE49-F238E27FC236}">
                <a16:creationId xmlns:a16="http://schemas.microsoft.com/office/drawing/2014/main" id="{6D3F3B56-321B-3CA5-1C29-520C7B0BAC3D}"/>
              </a:ext>
            </a:extLst>
          </p:cNvPr>
          <p:cNvGrpSpPr>
            <a:grpSpLocks noChangeAspect="1"/>
          </p:cNvGrpSpPr>
          <p:nvPr/>
        </p:nvGrpSpPr>
        <p:grpSpPr>
          <a:xfrm>
            <a:off x="-6722801" y="4272188"/>
            <a:ext cx="6815876" cy="1517453"/>
            <a:chOff x="2340614" y="4151825"/>
            <a:chExt cx="7458262" cy="1660471"/>
          </a:xfrm>
        </p:grpSpPr>
        <p:sp>
          <p:nvSpPr>
            <p:cNvPr id="72" name="Forme libre : forme 71">
              <a:extLst>
                <a:ext uri="{FF2B5EF4-FFF2-40B4-BE49-F238E27FC236}">
                  <a16:creationId xmlns:a16="http://schemas.microsoft.com/office/drawing/2014/main" id="{7C133D89-35BA-0C64-A44F-4F80938DE03F}"/>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66DE6422-8782-BAA2-F823-D5B4D1326095}"/>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CE0D6C9A-878E-0211-891A-BC7EC2D2D3B1}"/>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75" name="Groupe 74">
              <a:extLst>
                <a:ext uri="{FF2B5EF4-FFF2-40B4-BE49-F238E27FC236}">
                  <a16:creationId xmlns:a16="http://schemas.microsoft.com/office/drawing/2014/main" id="{22CC6D8E-04B3-6D02-4D35-12E8F7E1F09E}"/>
                </a:ext>
              </a:extLst>
            </p:cNvPr>
            <p:cNvGrpSpPr>
              <a:grpSpLocks noChangeAspect="1"/>
            </p:cNvGrpSpPr>
            <p:nvPr/>
          </p:nvGrpSpPr>
          <p:grpSpPr>
            <a:xfrm>
              <a:off x="2340614" y="4151825"/>
              <a:ext cx="1639259" cy="1332015"/>
              <a:chOff x="3017218" y="4165780"/>
              <a:chExt cx="1680598" cy="1365606"/>
            </a:xfrm>
          </p:grpSpPr>
          <p:sp>
            <p:nvSpPr>
              <p:cNvPr id="77" name="Forme libre : forme 76">
                <a:extLst>
                  <a:ext uri="{FF2B5EF4-FFF2-40B4-BE49-F238E27FC236}">
                    <a16:creationId xmlns:a16="http://schemas.microsoft.com/office/drawing/2014/main" id="{E6EDA89E-9F3B-BB2B-108C-922B1683BEF0}"/>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78" name="Groupe 77">
                <a:extLst>
                  <a:ext uri="{FF2B5EF4-FFF2-40B4-BE49-F238E27FC236}">
                    <a16:creationId xmlns:a16="http://schemas.microsoft.com/office/drawing/2014/main" id="{EDE36814-6B7A-E7F7-D0C1-155E82652788}"/>
                  </a:ext>
                </a:extLst>
              </p:cNvPr>
              <p:cNvGrpSpPr>
                <a:grpSpLocks noChangeAspect="1"/>
              </p:cNvGrpSpPr>
              <p:nvPr/>
            </p:nvGrpSpPr>
            <p:grpSpPr>
              <a:xfrm>
                <a:off x="3017218" y="4171393"/>
                <a:ext cx="1680598" cy="1359993"/>
                <a:chOff x="3017218" y="4171393"/>
                <a:chExt cx="1680598" cy="1359993"/>
              </a:xfrm>
            </p:grpSpPr>
            <p:sp>
              <p:nvSpPr>
                <p:cNvPr id="79" name="Forme libre : forme 78">
                  <a:extLst>
                    <a:ext uri="{FF2B5EF4-FFF2-40B4-BE49-F238E27FC236}">
                      <a16:creationId xmlns:a16="http://schemas.microsoft.com/office/drawing/2014/main" id="{4802DD4F-2CE6-D74E-BD14-64C7CFCFD659}"/>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BE4CCC10-6894-1725-0869-2A847CD7E723}"/>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76" name="ZoneTexte 75">
              <a:extLst>
                <a:ext uri="{FF2B5EF4-FFF2-40B4-BE49-F238E27FC236}">
                  <a16:creationId xmlns:a16="http://schemas.microsoft.com/office/drawing/2014/main" id="{47C5EB7F-961D-6308-BCCD-88D66739B961}"/>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pic>
        <p:nvPicPr>
          <p:cNvPr id="81" name="Image 80" descr="Une image contenant noir, capture d’écran, blanc, ligne">
            <a:extLst>
              <a:ext uri="{FF2B5EF4-FFF2-40B4-BE49-F238E27FC236}">
                <a16:creationId xmlns:a16="http://schemas.microsoft.com/office/drawing/2014/main" id="{A718F7AC-D951-7416-1F8B-E7A9D6CA55DB}"/>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3852047" y="6374760"/>
            <a:ext cx="5471615" cy="3079151"/>
          </a:xfrm>
          <a:prstGeom prst="rect">
            <a:avLst/>
          </a:prstGeom>
        </p:spPr>
      </p:pic>
    </p:spTree>
    <p:extLst>
      <p:ext uri="{BB962C8B-B14F-4D97-AF65-F5344CB8AC3E}">
        <p14:creationId xmlns:p14="http://schemas.microsoft.com/office/powerpoint/2010/main" val="213639656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E32EE6-0B03-8854-E546-1D3BF2B47D0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B152922-B30C-D319-C582-618506384830}"/>
              </a:ext>
            </a:extLst>
          </p:cNvPr>
          <p:cNvSpPr/>
          <p:nvPr/>
        </p:nvSpPr>
        <p:spPr>
          <a:xfrm>
            <a:off x="0" y="-23137"/>
            <a:ext cx="12192000" cy="6897981"/>
          </a:xfrm>
          <a:prstGeom prst="rect">
            <a:avLst/>
          </a:prstGeom>
          <a:solidFill>
            <a:srgbClr val="FF0000"/>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F50DA08E-1AC2-8389-3850-021B430722A0}"/>
              </a:ext>
            </a:extLst>
          </p:cNvPr>
          <p:cNvSpPr/>
          <p:nvPr/>
        </p:nvSpPr>
        <p:spPr>
          <a:xfrm>
            <a:off x="12429987" y="7118267"/>
            <a:ext cx="1825032" cy="1845356"/>
          </a:xfrm>
          <a:prstGeom prst="snip2DiagRect">
            <a:avLst>
              <a:gd name="adj1" fmla="val 0"/>
              <a:gd name="adj2" fmla="val 50000"/>
            </a:avLst>
          </a:prstGeom>
          <a:solidFill>
            <a:srgbClr val="FF0000"/>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BBBC67B-6D15-AC52-AC54-9159A4C634DF}"/>
              </a:ext>
            </a:extLst>
          </p:cNvPr>
          <p:cNvSpPr/>
          <p:nvPr/>
        </p:nvSpPr>
        <p:spPr>
          <a:xfrm rot="10039318">
            <a:off x="57150" y="-22045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22EDE5AC-52AB-BF11-75E0-863F441091A6}"/>
              </a:ext>
            </a:extLst>
          </p:cNvPr>
          <p:cNvGrpSpPr>
            <a:grpSpLocks noChangeAspect="1"/>
          </p:cNvGrpSpPr>
          <p:nvPr/>
        </p:nvGrpSpPr>
        <p:grpSpPr>
          <a:xfrm>
            <a:off x="461029" y="314007"/>
            <a:ext cx="3214347" cy="755005"/>
            <a:chOff x="519957" y="137493"/>
            <a:chExt cx="5349575" cy="1256542"/>
          </a:xfrm>
          <a:solidFill>
            <a:schemeClr val="bg1"/>
          </a:solidFill>
        </p:grpSpPr>
        <p:sp>
          <p:nvSpPr>
            <p:cNvPr id="32" name="ZoneTexte 31">
              <a:extLst>
                <a:ext uri="{FF2B5EF4-FFF2-40B4-BE49-F238E27FC236}">
                  <a16:creationId xmlns:a16="http://schemas.microsoft.com/office/drawing/2014/main" id="{2D542500-5827-D2C4-CC41-3E797B1A80EC}"/>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33" name="Groupe 32">
              <a:extLst>
                <a:ext uri="{FF2B5EF4-FFF2-40B4-BE49-F238E27FC236}">
                  <a16:creationId xmlns:a16="http://schemas.microsoft.com/office/drawing/2014/main" id="{691FC9FB-26CC-FDA0-487C-00EB05079CBB}"/>
                </a:ext>
              </a:extLst>
            </p:cNvPr>
            <p:cNvGrpSpPr>
              <a:grpSpLocks noChangeAspect="1"/>
            </p:cNvGrpSpPr>
            <p:nvPr/>
          </p:nvGrpSpPr>
          <p:grpSpPr>
            <a:xfrm>
              <a:off x="1746673" y="168334"/>
              <a:ext cx="4122859" cy="434654"/>
              <a:chOff x="3667937" y="2909234"/>
              <a:chExt cx="4892815" cy="515827"/>
            </a:xfrm>
            <a:grpFill/>
          </p:grpSpPr>
          <p:sp>
            <p:nvSpPr>
              <p:cNvPr id="34" name="Forme libre : forme 33">
                <a:extLst>
                  <a:ext uri="{FF2B5EF4-FFF2-40B4-BE49-F238E27FC236}">
                    <a16:creationId xmlns:a16="http://schemas.microsoft.com/office/drawing/2014/main" id="{FEE75AD2-8D31-BA47-62BD-CF6288AF1B5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58DF05CD-3D68-39C4-3AE5-D707932B10C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C2BEDAC9-8162-ED0B-1B15-2500C12064E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37" name="Forme libre : forme 36">
                <a:extLst>
                  <a:ext uri="{FF2B5EF4-FFF2-40B4-BE49-F238E27FC236}">
                    <a16:creationId xmlns:a16="http://schemas.microsoft.com/office/drawing/2014/main" id="{9DA2BF88-29DB-109D-05CD-69EED06BF59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848EDED-2585-8AEC-03BB-643FFAE57AD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B3D7FF3-8147-C4DF-BFF4-0DC103E2244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29A5CAE-FA07-CCE2-5E0B-A8C35808594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86F5ECA8-0FA4-F0EE-8F20-8527ACC7204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A3A9616-FEAB-A038-0FD8-B8F76866ACF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5E78FA9-75E8-52E9-754E-F2E8ADFC527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4186932-9464-BF26-2A16-72590E5A8A6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AF320D86-3BFF-B0DE-857F-3990BBDF0B92}"/>
                </a:ext>
              </a:extLst>
            </p:cNvPr>
            <p:cNvGrpSpPr>
              <a:grpSpLocks noChangeAspect="1"/>
            </p:cNvGrpSpPr>
            <p:nvPr/>
          </p:nvGrpSpPr>
          <p:grpSpPr>
            <a:xfrm>
              <a:off x="519957" y="137493"/>
              <a:ext cx="1056809" cy="1040134"/>
              <a:chOff x="609429" y="277089"/>
              <a:chExt cx="5486571" cy="5401222"/>
            </a:xfrm>
            <a:grpFill/>
          </p:grpSpPr>
          <p:pic>
            <p:nvPicPr>
              <p:cNvPr id="46" name="Graphique 45">
                <a:extLst>
                  <a:ext uri="{FF2B5EF4-FFF2-40B4-BE49-F238E27FC236}">
                    <a16:creationId xmlns:a16="http://schemas.microsoft.com/office/drawing/2014/main" id="{C5C71769-F02E-CC5B-339D-CE9086AC1E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AEF2473-3552-E4B7-0DC0-356D7D1F89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66C9A23E-EB07-FEE4-76BA-D13768387B9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01405C1-A511-085D-04BF-BC0DED9B156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009F18F-ABF6-550E-313A-C19F8E63CD5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06CF466-49AE-8315-F4BC-4FD4E343AA8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7C03A76-F2F1-B422-9B6D-0D77141D946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ED61C54-73EE-53FE-8D7C-7E3F042B9233}"/>
              </a:ext>
            </a:extLst>
          </p:cNvPr>
          <p:cNvCxnSpPr>
            <a:cxnSpLocks/>
          </p:cNvCxnSpPr>
          <p:nvPr/>
        </p:nvCxnSpPr>
        <p:spPr>
          <a:xfrm>
            <a:off x="-179901" y="-18567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88FF18C0-AB97-9246-959D-42799BF1A189}"/>
              </a:ext>
            </a:extLst>
          </p:cNvPr>
          <p:cNvSpPr txBox="1"/>
          <p:nvPr/>
        </p:nvSpPr>
        <p:spPr>
          <a:xfrm>
            <a:off x="11325924" y="5464355"/>
            <a:ext cx="1000595"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2</a:t>
            </a:r>
          </a:p>
        </p:txBody>
      </p:sp>
      <p:sp>
        <p:nvSpPr>
          <p:cNvPr id="31" name="Arc plein 30">
            <a:extLst>
              <a:ext uri="{FF2B5EF4-FFF2-40B4-BE49-F238E27FC236}">
                <a16:creationId xmlns:a16="http://schemas.microsoft.com/office/drawing/2014/main" id="{6988D3A2-24AC-7DCC-F013-681FD7810AB1}"/>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C75116A-5FCF-FFAC-3FE3-BDAE4E98B862}"/>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24AF6CA-9E4E-6A6E-5B9A-780FEBE4BCFF}"/>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9DACF4CE-C817-0CFE-92F9-B5F84CA226BE}"/>
              </a:ext>
            </a:extLst>
          </p:cNvPr>
          <p:cNvSpPr/>
          <p:nvPr/>
        </p:nvSpPr>
        <p:spPr>
          <a:xfrm rot="5400000">
            <a:off x="12192000" y="687484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20AC2C33-6538-2F3D-B0E4-FED885A780D9}"/>
              </a:ext>
            </a:extLst>
          </p:cNvPr>
          <p:cNvSpPr txBox="1"/>
          <p:nvPr/>
        </p:nvSpPr>
        <p:spPr>
          <a:xfrm>
            <a:off x="4136405" y="143749"/>
            <a:ext cx="5896166" cy="707886"/>
          </a:xfrm>
          <a:prstGeom prst="rect">
            <a:avLst/>
          </a:prstGeom>
          <a:noFill/>
        </p:spPr>
        <p:txBody>
          <a:bodyPr wrap="none" rtlCol="0">
            <a:spAutoFit/>
          </a:bodyPr>
          <a:lstStyle/>
          <a:p>
            <a:r>
              <a:rPr lang="fr-FR" sz="4000" dirty="0">
                <a:solidFill>
                  <a:srgbClr val="FFC000"/>
                </a:solidFill>
                <a:latin typeface="MOVE" panose="00000500000000000000" pitchFamily="2" charset="0"/>
              </a:rPr>
              <a:t>Tâches effectuées.</a:t>
            </a:r>
          </a:p>
        </p:txBody>
      </p:sp>
      <p:sp>
        <p:nvSpPr>
          <p:cNvPr id="61" name="Forme libre : forme 60">
            <a:extLst>
              <a:ext uri="{FF2B5EF4-FFF2-40B4-BE49-F238E27FC236}">
                <a16:creationId xmlns:a16="http://schemas.microsoft.com/office/drawing/2014/main" id="{D1BD1DDF-4259-3C84-8A5E-856E4F49575F}"/>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2F7D6377-B275-3B04-5828-B1DEB12EF773}"/>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BF914E2D-2CFD-38BA-FF9E-DB66A3072B24}"/>
              </a:ext>
            </a:extLst>
          </p:cNvPr>
          <p:cNvSpPr txBox="1"/>
          <p:nvPr/>
        </p:nvSpPr>
        <p:spPr>
          <a:xfrm>
            <a:off x="336193" y="1762987"/>
            <a:ext cx="3079689" cy="707886"/>
          </a:xfrm>
          <a:prstGeom prst="rect">
            <a:avLst/>
          </a:prstGeom>
          <a:noFill/>
        </p:spPr>
        <p:txBody>
          <a:bodyPr wrap="none" rtlCol="0">
            <a:spAutoFit/>
          </a:bodyPr>
          <a:lstStyle/>
          <a:p>
            <a:r>
              <a:rPr lang="fr-FR" sz="4000" dirty="0">
                <a:solidFill>
                  <a:schemeClr val="bg1"/>
                </a:solidFill>
                <a:latin typeface="MOVE" panose="00000500000000000000" pitchFamily="2" charset="0"/>
              </a:rPr>
              <a:t>Semaine </a:t>
            </a:r>
            <a:r>
              <a:rPr lang="fr-FR" sz="4000" dirty="0">
                <a:solidFill>
                  <a:srgbClr val="FFC000"/>
                </a:solidFill>
                <a:latin typeface="MOVE" panose="00000500000000000000" pitchFamily="2" charset="0"/>
              </a:rPr>
              <a:t>2</a:t>
            </a:r>
            <a:r>
              <a:rPr lang="fr-FR" sz="4000" dirty="0">
                <a:solidFill>
                  <a:schemeClr val="bg1"/>
                </a:solidFill>
                <a:latin typeface="MOVE" panose="00000500000000000000" pitchFamily="2" charset="0"/>
              </a:rPr>
              <a:t>.</a:t>
            </a:r>
          </a:p>
        </p:txBody>
      </p:sp>
      <p:sp>
        <p:nvSpPr>
          <p:cNvPr id="17" name="ZoneTexte 16">
            <a:extLst>
              <a:ext uri="{FF2B5EF4-FFF2-40B4-BE49-F238E27FC236}">
                <a16:creationId xmlns:a16="http://schemas.microsoft.com/office/drawing/2014/main" id="{8D21782E-9363-464C-5D09-92328B653433}"/>
              </a:ext>
            </a:extLst>
          </p:cNvPr>
          <p:cNvSpPr txBox="1"/>
          <p:nvPr/>
        </p:nvSpPr>
        <p:spPr>
          <a:xfrm>
            <a:off x="326132" y="2361681"/>
            <a:ext cx="3454792" cy="369332"/>
          </a:xfrm>
          <a:prstGeom prst="rect">
            <a:avLst/>
          </a:prstGeom>
          <a:noFill/>
        </p:spPr>
        <p:txBody>
          <a:bodyPr wrap="none" rtlCol="0">
            <a:spAutoFit/>
          </a:bodyPr>
          <a:lstStyle/>
          <a:p>
            <a:r>
              <a:rPr lang="fr-FR" dirty="0">
                <a:solidFill>
                  <a:schemeClr val="bg1"/>
                </a:solidFill>
                <a:latin typeface="Asap SemiBold" pitchFamily="2" charset="0"/>
              </a:rPr>
              <a:t>Développement et structuration</a:t>
            </a:r>
          </a:p>
        </p:txBody>
      </p:sp>
      <p:sp>
        <p:nvSpPr>
          <p:cNvPr id="18" name="Arc plein 17">
            <a:extLst>
              <a:ext uri="{FF2B5EF4-FFF2-40B4-BE49-F238E27FC236}">
                <a16:creationId xmlns:a16="http://schemas.microsoft.com/office/drawing/2014/main" id="{680E75E1-0CA5-0F0A-ACD9-F6758DDEBD67}"/>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A0EECA7E-38BB-D472-297C-F381A1EBCDBD}"/>
              </a:ext>
            </a:extLst>
          </p:cNvPr>
          <p:cNvGrpSpPr>
            <a:grpSpLocks noChangeAspect="1"/>
          </p:cNvGrpSpPr>
          <p:nvPr/>
        </p:nvGrpSpPr>
        <p:grpSpPr>
          <a:xfrm>
            <a:off x="127934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7DBB05B9-F9A8-C2F7-1321-04360CF90FD1}"/>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2CF0D557-7687-70DD-9D51-FEBF7DA768BD}"/>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4443BAB4-4FFF-C8F5-EBD0-D45E86061C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2761425C-62C4-75CC-5094-976C38EFF6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821FC24C-09D7-FD3D-EEDD-10A718C7F82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72A5746D-BCD6-4BDB-048D-4C0FA861383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DEB234D0-2B16-97C2-2822-4BF293F285C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3AF66E36-C864-6AD9-381A-4A382CBD283A}"/>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AE597862-6A21-EE9A-C608-F6A8BC78750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6878940C-E2E7-8371-0E70-C4BCF9215006}"/>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2E7326A9-0C2F-A0EF-1FFB-8C9CBB91A9C2}"/>
              </a:ext>
            </a:extLst>
          </p:cNvPr>
          <p:cNvSpPr txBox="1"/>
          <p:nvPr/>
        </p:nvSpPr>
        <p:spPr>
          <a:xfrm>
            <a:off x="126953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3111CCD4-665C-FD4B-C58F-22EB2BC04FE9}"/>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pic>
        <p:nvPicPr>
          <p:cNvPr id="28" name="Graphique 27">
            <a:extLst>
              <a:ext uri="{FF2B5EF4-FFF2-40B4-BE49-F238E27FC236}">
                <a16:creationId xmlns:a16="http://schemas.microsoft.com/office/drawing/2014/main" id="{935AA227-5461-F9B0-A741-4252224349B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263623" y="6891483"/>
            <a:ext cx="5143500" cy="1171575"/>
          </a:xfrm>
          <a:prstGeom prst="rect">
            <a:avLst/>
          </a:prstGeom>
        </p:spPr>
      </p:pic>
      <p:sp>
        <p:nvSpPr>
          <p:cNvPr id="10" name="ZoneTexte 9">
            <a:extLst>
              <a:ext uri="{FF2B5EF4-FFF2-40B4-BE49-F238E27FC236}">
                <a16:creationId xmlns:a16="http://schemas.microsoft.com/office/drawing/2014/main" id="{5FFB82D9-8C3D-4C2E-522F-6B22C4320A8F}"/>
              </a:ext>
            </a:extLst>
          </p:cNvPr>
          <p:cNvSpPr txBox="1"/>
          <p:nvPr/>
        </p:nvSpPr>
        <p:spPr>
          <a:xfrm>
            <a:off x="312293" y="2719108"/>
            <a:ext cx="11739698" cy="969496"/>
          </a:xfrm>
          <a:prstGeom prst="rect">
            <a:avLst/>
          </a:prstGeom>
          <a:noFill/>
        </p:spPr>
        <p:txBody>
          <a:bodyPr wrap="square" rtlCol="0">
            <a:spAutoFit/>
          </a:bodyPr>
          <a:lstStyle/>
          <a:p>
            <a:pPr lvl="0"/>
            <a:r>
              <a:rPr lang="fr-FR" sz="2850" dirty="0">
                <a:solidFill>
                  <a:schemeClr val="bg1"/>
                </a:solidFill>
                <a:latin typeface="Asap SemiBold" pitchFamily="2" charset="0"/>
              </a:rPr>
              <a:t>Et enfin pour cette 2</a:t>
            </a:r>
            <a:r>
              <a:rPr lang="fr-FR" sz="2850" baseline="30000" dirty="0">
                <a:solidFill>
                  <a:schemeClr val="bg1"/>
                </a:solidFill>
                <a:latin typeface="Asap SemiBold" pitchFamily="2" charset="0"/>
              </a:rPr>
              <a:t>ème</a:t>
            </a:r>
            <a:r>
              <a:rPr lang="fr-FR" sz="2850" dirty="0">
                <a:solidFill>
                  <a:schemeClr val="bg1"/>
                </a:solidFill>
                <a:latin typeface="Asap SemiBold" pitchFamily="2" charset="0"/>
              </a:rPr>
              <a:t> semaine de stage, j’ai eu la chance de participer à une réunion à la gare routière (PEM) de Vitrolles Pierre Plantée avec : </a:t>
            </a:r>
          </a:p>
        </p:txBody>
      </p:sp>
      <p:grpSp>
        <p:nvGrpSpPr>
          <p:cNvPr id="5" name="Groupe 4">
            <a:extLst>
              <a:ext uri="{FF2B5EF4-FFF2-40B4-BE49-F238E27FC236}">
                <a16:creationId xmlns:a16="http://schemas.microsoft.com/office/drawing/2014/main" id="{6575A695-A844-A156-ACC9-3B14812460BD}"/>
              </a:ext>
            </a:extLst>
          </p:cNvPr>
          <p:cNvGrpSpPr>
            <a:grpSpLocks noChangeAspect="1"/>
          </p:cNvGrpSpPr>
          <p:nvPr/>
        </p:nvGrpSpPr>
        <p:grpSpPr>
          <a:xfrm>
            <a:off x="2859349" y="4272188"/>
            <a:ext cx="6815876" cy="1517453"/>
            <a:chOff x="2340614" y="4151825"/>
            <a:chExt cx="7458262" cy="1660471"/>
          </a:xfrm>
        </p:grpSpPr>
        <p:sp>
          <p:nvSpPr>
            <p:cNvPr id="11" name="Forme libre : forme 10">
              <a:extLst>
                <a:ext uri="{FF2B5EF4-FFF2-40B4-BE49-F238E27FC236}">
                  <a16:creationId xmlns:a16="http://schemas.microsoft.com/office/drawing/2014/main" id="{A22F7002-3570-97A0-255C-2E59B4DF0834}"/>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D0B05085-749A-F9A6-B0D9-67D90466E366}"/>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948F1378-66DC-B962-B006-09A33B04FBA7}"/>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4" name="Groupe 13">
              <a:extLst>
                <a:ext uri="{FF2B5EF4-FFF2-40B4-BE49-F238E27FC236}">
                  <a16:creationId xmlns:a16="http://schemas.microsoft.com/office/drawing/2014/main" id="{C18B618A-C781-2215-5AEE-3A96012CA1C5}"/>
                </a:ext>
              </a:extLst>
            </p:cNvPr>
            <p:cNvGrpSpPr>
              <a:grpSpLocks noChangeAspect="1"/>
            </p:cNvGrpSpPr>
            <p:nvPr/>
          </p:nvGrpSpPr>
          <p:grpSpPr>
            <a:xfrm>
              <a:off x="2340614" y="4151825"/>
              <a:ext cx="1639259" cy="1332015"/>
              <a:chOff x="3017218" y="4165780"/>
              <a:chExt cx="1680598" cy="1365606"/>
            </a:xfrm>
          </p:grpSpPr>
          <p:sp>
            <p:nvSpPr>
              <p:cNvPr id="19" name="Forme libre : forme 18">
                <a:extLst>
                  <a:ext uri="{FF2B5EF4-FFF2-40B4-BE49-F238E27FC236}">
                    <a16:creationId xmlns:a16="http://schemas.microsoft.com/office/drawing/2014/main" id="{3247DBAB-D8A4-9819-6B3F-1FEA4420474E}"/>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54" name="Groupe 53">
                <a:extLst>
                  <a:ext uri="{FF2B5EF4-FFF2-40B4-BE49-F238E27FC236}">
                    <a16:creationId xmlns:a16="http://schemas.microsoft.com/office/drawing/2014/main" id="{F6CB811C-4B1D-9EEB-5A14-01CE50A9139A}"/>
                  </a:ext>
                </a:extLst>
              </p:cNvPr>
              <p:cNvGrpSpPr>
                <a:grpSpLocks noChangeAspect="1"/>
              </p:cNvGrpSpPr>
              <p:nvPr/>
            </p:nvGrpSpPr>
            <p:grpSpPr>
              <a:xfrm>
                <a:off x="3017218" y="4171393"/>
                <a:ext cx="1680598" cy="1359993"/>
                <a:chOff x="3017218" y="4171393"/>
                <a:chExt cx="1680598" cy="1359993"/>
              </a:xfrm>
            </p:grpSpPr>
            <p:sp>
              <p:nvSpPr>
                <p:cNvPr id="57" name="Forme libre : forme 56">
                  <a:extLst>
                    <a:ext uri="{FF2B5EF4-FFF2-40B4-BE49-F238E27FC236}">
                      <a16:creationId xmlns:a16="http://schemas.microsoft.com/office/drawing/2014/main" id="{7D82195D-69EF-C638-304C-CF559BA7B59F}"/>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81AD8E27-A34C-E2BE-80BF-DC1F760EF0B5}"/>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6" name="ZoneTexte 15">
              <a:extLst>
                <a:ext uri="{FF2B5EF4-FFF2-40B4-BE49-F238E27FC236}">
                  <a16:creationId xmlns:a16="http://schemas.microsoft.com/office/drawing/2014/main" id="{DB1A991B-6A46-1088-385D-1DBD8E6B57C7}"/>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pic>
        <p:nvPicPr>
          <p:cNvPr id="69" name="Image 68" descr="Une image contenant noir, capture d’écran, blanc, ligne">
            <a:extLst>
              <a:ext uri="{FF2B5EF4-FFF2-40B4-BE49-F238E27FC236}">
                <a16:creationId xmlns:a16="http://schemas.microsoft.com/office/drawing/2014/main" id="{DB542BF5-DD87-F856-E9EF-0D1A80C5B8E4}"/>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1975622" y="4641210"/>
            <a:ext cx="5471615" cy="3079151"/>
          </a:xfrm>
          <a:prstGeom prst="rect">
            <a:avLst/>
          </a:prstGeom>
        </p:spPr>
      </p:pic>
      <p:sp>
        <p:nvSpPr>
          <p:cNvPr id="70" name="ZoneTexte 69">
            <a:extLst>
              <a:ext uri="{FF2B5EF4-FFF2-40B4-BE49-F238E27FC236}">
                <a16:creationId xmlns:a16="http://schemas.microsoft.com/office/drawing/2014/main" id="{30F5EE72-7514-A39B-5E95-B63C0C5257CF}"/>
              </a:ext>
            </a:extLst>
          </p:cNvPr>
          <p:cNvSpPr txBox="1"/>
          <p:nvPr/>
        </p:nvSpPr>
        <p:spPr>
          <a:xfrm>
            <a:off x="3898216" y="6746483"/>
            <a:ext cx="4331635" cy="1107996"/>
          </a:xfrm>
          <a:prstGeom prst="rect">
            <a:avLst/>
          </a:prstGeom>
          <a:noFill/>
        </p:spPr>
        <p:txBody>
          <a:bodyPr wrap="none" rtlCol="0">
            <a:spAutoFit/>
          </a:bodyPr>
          <a:lstStyle/>
          <a:p>
            <a:r>
              <a:rPr lang="fr-FR" sz="6600" dirty="0">
                <a:solidFill>
                  <a:schemeClr val="bg1"/>
                </a:solidFill>
                <a:latin typeface="Bahnschrift SemiBold" panose="020B0502040204020203" pitchFamily="34" charset="0"/>
              </a:rPr>
              <a:t>Semaine </a:t>
            </a:r>
            <a:r>
              <a:rPr lang="fr-FR" sz="6600" dirty="0">
                <a:solidFill>
                  <a:srgbClr val="FFC000"/>
                </a:solidFill>
                <a:latin typeface="Bahnschrift SemiBold" panose="020B0502040204020203" pitchFamily="34" charset="0"/>
              </a:rPr>
              <a:t>3</a:t>
            </a:r>
            <a:r>
              <a:rPr lang="fr-FR" sz="6600" dirty="0">
                <a:solidFill>
                  <a:schemeClr val="bg1"/>
                </a:solidFill>
                <a:latin typeface="Bahnschrift SemiBold" panose="020B0502040204020203" pitchFamily="34" charset="0"/>
              </a:rPr>
              <a:t>.</a:t>
            </a:r>
          </a:p>
        </p:txBody>
      </p:sp>
      <p:sp>
        <p:nvSpPr>
          <p:cNvPr id="71" name="ZoneTexte 70">
            <a:extLst>
              <a:ext uri="{FF2B5EF4-FFF2-40B4-BE49-F238E27FC236}">
                <a16:creationId xmlns:a16="http://schemas.microsoft.com/office/drawing/2014/main" id="{B56F2A6E-EA1A-D764-6C89-E6FC71AC992C}"/>
              </a:ext>
            </a:extLst>
          </p:cNvPr>
          <p:cNvSpPr txBox="1"/>
          <p:nvPr/>
        </p:nvSpPr>
        <p:spPr>
          <a:xfrm>
            <a:off x="2072136" y="7656450"/>
            <a:ext cx="7936788" cy="584775"/>
          </a:xfrm>
          <a:prstGeom prst="rect">
            <a:avLst/>
          </a:prstGeom>
          <a:noFill/>
        </p:spPr>
        <p:txBody>
          <a:bodyPr wrap="none" rtlCol="0">
            <a:spAutoFit/>
          </a:bodyPr>
          <a:lstStyle/>
          <a:p>
            <a:r>
              <a:rPr lang="fr-FR" sz="3200" dirty="0">
                <a:solidFill>
                  <a:srgbClr val="FFC000"/>
                </a:solidFill>
                <a:latin typeface="Bahnschrift" panose="020B0502040204020203" pitchFamily="34" charset="0"/>
              </a:rPr>
              <a:t>Réunions terrain, rapport et usages de l’IA</a:t>
            </a:r>
          </a:p>
        </p:txBody>
      </p:sp>
    </p:spTree>
    <p:extLst>
      <p:ext uri="{BB962C8B-B14F-4D97-AF65-F5344CB8AC3E}">
        <p14:creationId xmlns:p14="http://schemas.microsoft.com/office/powerpoint/2010/main" val="123377323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C706D6-1542-5490-D07C-4FCBEC16F8C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0B3C067-2F3F-B4AF-1067-26B0A2AB0698}"/>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5E8BE161-E945-5AEC-769A-0DBB1197B81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975D77D-289A-0466-7F1C-D503BF3994C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EE53529-9B67-D535-BC08-6069536345C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FE8FC692-9E93-278D-3C97-599E8BF0845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ECF1051-046C-B17A-2687-949C6D1B0F9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6FDFFE2-A95E-7F62-0265-19F23593D98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C8B7638-4BF6-3F04-939E-1CFD84EB383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E77262A-A247-1EAF-736A-22466808514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CB06694-7851-FD6D-3A14-C025701E1DA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B1A3AD7-DE23-C232-303E-B3D1DF88FE5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744C84A-4DD1-E8C3-4321-25D02C98635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91F1E30-3EA2-1D1E-808E-85C755E5819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C1DB578-093B-CE1F-84FA-3E035478695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5592D40-53BF-4FD6-1194-0D97C856019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FECA9AB-42E9-843A-FE93-30ACE803674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75970264-8B11-9952-0AA2-4AFA7A9C8B5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7494F76-C03F-B3BF-D8EF-3888650BE121}"/>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A5CCA72-9F2C-D9BF-8041-098297EE20B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3D2E56C-AEC4-E07E-0BBB-446637280CD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984FFC79-C3B0-7BC4-2F44-66A9B92817D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34D7B02-2D84-98D3-DB1B-523A36D78CF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A359C0B7-2FB4-259A-22A6-0F64866EB29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4682F48-7871-28C7-0FE1-5D19CB44CFD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FFF43DB-7FEF-A335-986E-19B9F6E881E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81DF38E-2CC3-30EF-4B9C-37AE913474D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F59EF496-05BD-4878-BEB5-005535EFA9C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AD35F563-BE87-8560-9318-B4BD32C9CA08}"/>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F5CC13BB-D683-0D21-4C51-697ED06FB9E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FDF0E18C-F67A-56D0-64AA-24478C5E2EA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26198A5E-FC92-7D3F-E288-A31FFEE76ED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B257FC24-C972-0D51-B436-DA62085C2838}"/>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309B07A2-F689-F9A3-01EB-FD73E39F0E72}"/>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15AC2E5D-6B51-1AFB-4F50-BF2FBBB1F343}"/>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B1374D22-71FC-665F-D077-984AE2A65E36}"/>
              </a:ext>
            </a:extLst>
          </p:cNvPr>
          <p:cNvSpPr txBox="1"/>
          <p:nvPr/>
        </p:nvSpPr>
        <p:spPr>
          <a:xfrm>
            <a:off x="-11531957"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EC789E5C-277A-870C-DF73-89F66EEB4A49}"/>
              </a:ext>
            </a:extLst>
          </p:cNvPr>
          <p:cNvSpPr txBox="1"/>
          <p:nvPr/>
        </p:nvSpPr>
        <p:spPr>
          <a:xfrm>
            <a:off x="-11551543"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B9CF5834-5E18-B74B-9EC7-7892CFDB545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 name="Groupe 2">
            <a:extLst>
              <a:ext uri="{FF2B5EF4-FFF2-40B4-BE49-F238E27FC236}">
                <a16:creationId xmlns:a16="http://schemas.microsoft.com/office/drawing/2014/main" id="{F36D766F-D045-9951-CACD-2D0483FBCFFB}"/>
              </a:ext>
            </a:extLst>
          </p:cNvPr>
          <p:cNvGrpSpPr>
            <a:grpSpLocks noChangeAspect="1"/>
          </p:cNvGrpSpPr>
          <p:nvPr/>
        </p:nvGrpSpPr>
        <p:grpSpPr>
          <a:xfrm>
            <a:off x="12793465" y="2808704"/>
            <a:ext cx="2852658" cy="940013"/>
            <a:chOff x="3648905" y="4694814"/>
            <a:chExt cx="3876423" cy="1277366"/>
          </a:xfrm>
        </p:grpSpPr>
        <p:pic>
          <p:nvPicPr>
            <p:cNvPr id="15" name="Image 14" descr="Une image contenant capture d’écran, Graphique, Police, graphisme&#10;&#10;Le contenu généré par l’IA peut être incorrect.">
              <a:extLst>
                <a:ext uri="{FF2B5EF4-FFF2-40B4-BE49-F238E27FC236}">
                  <a16:creationId xmlns:a16="http://schemas.microsoft.com/office/drawing/2014/main" id="{2B6C1985-7C44-B07E-FB19-A3AA2EE45B6E}"/>
                </a:ext>
              </a:extLst>
            </p:cNvPr>
            <p:cNvPicPr>
              <a:picLocks noChangeAspect="1"/>
            </p:cNvPicPr>
            <p:nvPr/>
          </p:nvPicPr>
          <p:blipFill>
            <a:blip r:embed="rId17" cstate="print">
              <a:duotone>
                <a:schemeClr val="accent2">
                  <a:shade val="45000"/>
                  <a:satMod val="135000"/>
                </a:schemeClr>
                <a:prstClr val="white"/>
              </a:duotone>
              <a:extLst>
                <a:ext uri="{BEBA8EAE-BF5A-486C-A8C5-ECC9F3942E4B}">
                  <a14:imgProps xmlns:a14="http://schemas.microsoft.com/office/drawing/2010/main">
                    <a14:imgLayer r:embed="rId18">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0" name="Groupe 19">
              <a:extLst>
                <a:ext uri="{FF2B5EF4-FFF2-40B4-BE49-F238E27FC236}">
                  <a16:creationId xmlns:a16="http://schemas.microsoft.com/office/drawing/2014/main" id="{E3B197B2-6F9D-E779-08F7-DA2691A2EB5D}"/>
                </a:ext>
              </a:extLst>
            </p:cNvPr>
            <p:cNvGrpSpPr>
              <a:grpSpLocks noChangeAspect="1"/>
            </p:cNvGrpSpPr>
            <p:nvPr/>
          </p:nvGrpSpPr>
          <p:grpSpPr>
            <a:xfrm>
              <a:off x="3648905" y="4722225"/>
              <a:ext cx="939800" cy="924971"/>
              <a:chOff x="629103" y="277089"/>
              <a:chExt cx="5486573" cy="5401222"/>
            </a:xfrm>
          </p:grpSpPr>
          <p:pic>
            <p:nvPicPr>
              <p:cNvPr id="22" name="Graphique 21">
                <a:extLst>
                  <a:ext uri="{FF2B5EF4-FFF2-40B4-BE49-F238E27FC236}">
                    <a16:creationId xmlns:a16="http://schemas.microsoft.com/office/drawing/2014/main" id="{E21971E9-97C8-6824-38CE-F2B5AC134EC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85816" y="316417"/>
                <a:ext cx="2931240" cy="4310643"/>
              </a:xfrm>
              <a:prstGeom prst="rect">
                <a:avLst/>
              </a:prstGeom>
            </p:spPr>
          </p:pic>
          <p:pic>
            <p:nvPicPr>
              <p:cNvPr id="23" name="Graphique 22">
                <a:extLst>
                  <a:ext uri="{FF2B5EF4-FFF2-40B4-BE49-F238E27FC236}">
                    <a16:creationId xmlns:a16="http://schemas.microsoft.com/office/drawing/2014/main" id="{EAB746AA-B75B-ECD8-E97B-0EAE56B7F47E}"/>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19818" y="277089"/>
                <a:ext cx="3595858" cy="2739701"/>
              </a:xfrm>
              <a:prstGeom prst="rect">
                <a:avLst/>
              </a:prstGeom>
            </p:spPr>
          </p:pic>
          <p:pic>
            <p:nvPicPr>
              <p:cNvPr id="25" name="Graphique 24">
                <a:extLst>
                  <a:ext uri="{FF2B5EF4-FFF2-40B4-BE49-F238E27FC236}">
                    <a16:creationId xmlns:a16="http://schemas.microsoft.com/office/drawing/2014/main" id="{42FEDAC2-47AE-C864-5E88-D29F19FBB86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19818" y="572071"/>
                <a:ext cx="1082699" cy="1443600"/>
              </a:xfrm>
              <a:prstGeom prst="rect">
                <a:avLst/>
              </a:prstGeom>
            </p:spPr>
          </p:pic>
          <p:pic>
            <p:nvPicPr>
              <p:cNvPr id="26" name="Graphique 25">
                <a:extLst>
                  <a:ext uri="{FF2B5EF4-FFF2-40B4-BE49-F238E27FC236}">
                    <a16:creationId xmlns:a16="http://schemas.microsoft.com/office/drawing/2014/main" id="{133C27ED-A411-B944-399C-CC58CB7134A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87344" y="3099648"/>
                <a:ext cx="4125861" cy="2578663"/>
              </a:xfrm>
              <a:prstGeom prst="rect">
                <a:avLst/>
              </a:prstGeom>
            </p:spPr>
          </p:pic>
          <p:pic>
            <p:nvPicPr>
              <p:cNvPr id="27" name="Graphique 26">
                <a:extLst>
                  <a:ext uri="{FF2B5EF4-FFF2-40B4-BE49-F238E27FC236}">
                    <a16:creationId xmlns:a16="http://schemas.microsoft.com/office/drawing/2014/main" id="{B5C637FA-E8BA-4C6B-25E0-4C0EF4AE048E}"/>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29103" y="4078903"/>
                <a:ext cx="2532954" cy="1085551"/>
              </a:xfrm>
              <a:prstGeom prst="rect">
                <a:avLst/>
              </a:prstGeom>
            </p:spPr>
          </p:pic>
          <p:pic>
            <p:nvPicPr>
              <p:cNvPr id="60" name="Graphique 59">
                <a:extLst>
                  <a:ext uri="{FF2B5EF4-FFF2-40B4-BE49-F238E27FC236}">
                    <a16:creationId xmlns:a16="http://schemas.microsoft.com/office/drawing/2014/main" id="{B768F458-F928-B0CF-0B81-C3520F90D076}"/>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64119" y="4079039"/>
                <a:ext cx="1056714" cy="528357"/>
              </a:xfrm>
              <a:prstGeom prst="rect">
                <a:avLst/>
              </a:prstGeom>
            </p:spPr>
          </p:pic>
          <p:pic>
            <p:nvPicPr>
              <p:cNvPr id="62" name="Graphique 61">
                <a:extLst>
                  <a:ext uri="{FF2B5EF4-FFF2-40B4-BE49-F238E27FC236}">
                    <a16:creationId xmlns:a16="http://schemas.microsoft.com/office/drawing/2014/main" id="{51DA3767-5C0F-6EC5-E15A-ABBDE5C6D43A}"/>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21194" y="4078903"/>
                <a:ext cx="1085553" cy="1085551"/>
              </a:xfrm>
              <a:prstGeom prst="rect">
                <a:avLst/>
              </a:prstGeom>
            </p:spPr>
          </p:pic>
        </p:grpSp>
        <p:sp>
          <p:nvSpPr>
            <p:cNvPr id="21" name="Arc plein 20">
              <a:extLst>
                <a:ext uri="{FF2B5EF4-FFF2-40B4-BE49-F238E27FC236}">
                  <a16:creationId xmlns:a16="http://schemas.microsoft.com/office/drawing/2014/main" id="{AEE0E216-9C07-3820-C5E8-5FB2935AFF9B}"/>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3" name="ZoneTexte 62">
            <a:extLst>
              <a:ext uri="{FF2B5EF4-FFF2-40B4-BE49-F238E27FC236}">
                <a16:creationId xmlns:a16="http://schemas.microsoft.com/office/drawing/2014/main" id="{865A6E98-8601-6557-C609-01CC2338DBEA}"/>
              </a:ext>
            </a:extLst>
          </p:cNvPr>
          <p:cNvSpPr txBox="1"/>
          <p:nvPr/>
        </p:nvSpPr>
        <p:spPr>
          <a:xfrm>
            <a:off x="12695309" y="3770210"/>
            <a:ext cx="11739698" cy="1015663"/>
          </a:xfrm>
          <a:prstGeom prst="rect">
            <a:avLst/>
          </a:prstGeom>
          <a:noFill/>
        </p:spPr>
        <p:txBody>
          <a:bodyPr wrap="square" rtlCol="0">
            <a:spAutoFit/>
          </a:bodyPr>
          <a:lstStyle/>
          <a:p>
            <a:pPr lvl="0"/>
            <a:r>
              <a:rPr lang="fr-FR" sz="2000" dirty="0">
                <a:solidFill>
                  <a:schemeClr val="bg1"/>
                </a:solidFill>
                <a:latin typeface="Bahnschrift SemiBold" panose="020B0502040204020203" pitchFamily="34" charset="0"/>
              </a:rPr>
              <a:t>Au fil de la semaine, j’ai pris l’initiative de concevoir un site web dédié à MOBIA, regroupant les horaires PDF des bus et cars, classés par secteur géographique.</a:t>
            </a:r>
            <a:br>
              <a:rPr lang="fr-FR" sz="2000" dirty="0">
                <a:solidFill>
                  <a:schemeClr val="bg1"/>
                </a:solidFill>
                <a:latin typeface="Bahnschrift SemiBold" panose="020B0502040204020203" pitchFamily="34" charset="0"/>
              </a:rPr>
            </a:br>
            <a:endParaRPr lang="fr-FR" sz="2000" dirty="0">
              <a:solidFill>
                <a:schemeClr val="bg1"/>
              </a:solidFill>
            </a:endParaRPr>
          </a:p>
        </p:txBody>
      </p:sp>
      <p:sp>
        <p:nvSpPr>
          <p:cNvPr id="8" name="ZoneTexte 7">
            <a:extLst>
              <a:ext uri="{FF2B5EF4-FFF2-40B4-BE49-F238E27FC236}">
                <a16:creationId xmlns:a16="http://schemas.microsoft.com/office/drawing/2014/main" id="{E030FFCE-8ED9-3815-A35E-DB661F9833A6}"/>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pic>
        <p:nvPicPr>
          <p:cNvPr id="28" name="Graphique 27">
            <a:extLst>
              <a:ext uri="{FF2B5EF4-FFF2-40B4-BE49-F238E27FC236}">
                <a16:creationId xmlns:a16="http://schemas.microsoft.com/office/drawing/2014/main" id="{E8B36664-3E8F-32CB-D01A-09BA136467EB}"/>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263623" y="6891483"/>
            <a:ext cx="5143500" cy="1171575"/>
          </a:xfrm>
          <a:prstGeom prst="rect">
            <a:avLst/>
          </a:prstGeom>
        </p:spPr>
      </p:pic>
      <p:sp>
        <p:nvSpPr>
          <p:cNvPr id="10" name="ZoneTexte 9">
            <a:extLst>
              <a:ext uri="{FF2B5EF4-FFF2-40B4-BE49-F238E27FC236}">
                <a16:creationId xmlns:a16="http://schemas.microsoft.com/office/drawing/2014/main" id="{B5744F27-ACCB-4121-C696-DF33B56C9D5E}"/>
              </a:ext>
            </a:extLst>
          </p:cNvPr>
          <p:cNvSpPr txBox="1"/>
          <p:nvPr/>
        </p:nvSpPr>
        <p:spPr>
          <a:xfrm>
            <a:off x="-11555857"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Et enfin pour cette 2</a:t>
            </a:r>
            <a:r>
              <a:rPr lang="fr-FR" sz="2800" baseline="30000" dirty="0">
                <a:solidFill>
                  <a:schemeClr val="bg1"/>
                </a:solidFill>
                <a:latin typeface="Bahnschrift SemiBold" panose="020B0502040204020203" pitchFamily="34" charset="0"/>
              </a:rPr>
              <a:t>ème</a:t>
            </a:r>
            <a:r>
              <a:rPr lang="fr-FR" sz="2800" dirty="0">
                <a:solidFill>
                  <a:schemeClr val="bg1"/>
                </a:solidFill>
                <a:latin typeface="Bahnschrift SemiBold" panose="020B0502040204020203" pitchFamily="34" charset="0"/>
              </a:rPr>
              <a:t> semaine de stage, j’ai eu la chance de participer à une réunion à la gare routière (PEM) de Vitrolles Pierre Plantée avec : </a:t>
            </a:r>
            <a:endParaRPr lang="fr-FR" sz="2800" dirty="0">
              <a:solidFill>
                <a:schemeClr val="bg1"/>
              </a:solidFill>
            </a:endParaRPr>
          </a:p>
        </p:txBody>
      </p:sp>
      <p:grpSp>
        <p:nvGrpSpPr>
          <p:cNvPr id="71" name="Groupe 70">
            <a:extLst>
              <a:ext uri="{FF2B5EF4-FFF2-40B4-BE49-F238E27FC236}">
                <a16:creationId xmlns:a16="http://schemas.microsoft.com/office/drawing/2014/main" id="{98E8990F-656E-5F0F-7CDF-03EEC2BA9E5E}"/>
              </a:ext>
            </a:extLst>
          </p:cNvPr>
          <p:cNvGrpSpPr>
            <a:grpSpLocks noChangeAspect="1"/>
          </p:cNvGrpSpPr>
          <p:nvPr/>
        </p:nvGrpSpPr>
        <p:grpSpPr>
          <a:xfrm>
            <a:off x="-6722801" y="4272188"/>
            <a:ext cx="6815876" cy="1517453"/>
            <a:chOff x="2340614" y="4151825"/>
            <a:chExt cx="7458262" cy="1660471"/>
          </a:xfrm>
        </p:grpSpPr>
        <p:sp>
          <p:nvSpPr>
            <p:cNvPr id="72" name="Forme libre : forme 71">
              <a:extLst>
                <a:ext uri="{FF2B5EF4-FFF2-40B4-BE49-F238E27FC236}">
                  <a16:creationId xmlns:a16="http://schemas.microsoft.com/office/drawing/2014/main" id="{DC4389E4-AA1B-EADB-E529-A971345AEE1D}"/>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0E54725D-FE3F-480C-BC40-2C006A6A8B1A}"/>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811D7C54-9CAC-EDF6-FB4F-55DD8DB7E76F}"/>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75" name="Groupe 74">
              <a:extLst>
                <a:ext uri="{FF2B5EF4-FFF2-40B4-BE49-F238E27FC236}">
                  <a16:creationId xmlns:a16="http://schemas.microsoft.com/office/drawing/2014/main" id="{0A783AA6-6C39-33FB-C859-7450646E5042}"/>
                </a:ext>
              </a:extLst>
            </p:cNvPr>
            <p:cNvGrpSpPr>
              <a:grpSpLocks noChangeAspect="1"/>
            </p:cNvGrpSpPr>
            <p:nvPr/>
          </p:nvGrpSpPr>
          <p:grpSpPr>
            <a:xfrm>
              <a:off x="2340614" y="4151825"/>
              <a:ext cx="1639259" cy="1332015"/>
              <a:chOff x="3017218" y="4165780"/>
              <a:chExt cx="1680598" cy="1365606"/>
            </a:xfrm>
          </p:grpSpPr>
          <p:sp>
            <p:nvSpPr>
              <p:cNvPr id="77" name="Forme libre : forme 76">
                <a:extLst>
                  <a:ext uri="{FF2B5EF4-FFF2-40B4-BE49-F238E27FC236}">
                    <a16:creationId xmlns:a16="http://schemas.microsoft.com/office/drawing/2014/main" id="{990114C5-99F6-2C28-5D4A-2C40CD7DD73D}"/>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78" name="Groupe 77">
                <a:extLst>
                  <a:ext uri="{FF2B5EF4-FFF2-40B4-BE49-F238E27FC236}">
                    <a16:creationId xmlns:a16="http://schemas.microsoft.com/office/drawing/2014/main" id="{C8B24A2D-F300-E861-699C-765EE22100A1}"/>
                  </a:ext>
                </a:extLst>
              </p:cNvPr>
              <p:cNvGrpSpPr>
                <a:grpSpLocks noChangeAspect="1"/>
              </p:cNvGrpSpPr>
              <p:nvPr/>
            </p:nvGrpSpPr>
            <p:grpSpPr>
              <a:xfrm>
                <a:off x="3017218" y="4171393"/>
                <a:ext cx="1680598" cy="1359993"/>
                <a:chOff x="3017218" y="4171393"/>
                <a:chExt cx="1680598" cy="1359993"/>
              </a:xfrm>
            </p:grpSpPr>
            <p:sp>
              <p:nvSpPr>
                <p:cNvPr id="79" name="Forme libre : forme 78">
                  <a:extLst>
                    <a:ext uri="{FF2B5EF4-FFF2-40B4-BE49-F238E27FC236}">
                      <a16:creationId xmlns:a16="http://schemas.microsoft.com/office/drawing/2014/main" id="{F7CCDDA5-567D-2E94-BAE5-3AD348B6040E}"/>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A3DFCF3C-B119-7921-7498-084632616FA3}"/>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76" name="ZoneTexte 75">
              <a:extLst>
                <a:ext uri="{FF2B5EF4-FFF2-40B4-BE49-F238E27FC236}">
                  <a16:creationId xmlns:a16="http://schemas.microsoft.com/office/drawing/2014/main" id="{3FD4AE7C-C5E6-51AD-58F8-B3B5C98DD1DE}"/>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pic>
        <p:nvPicPr>
          <p:cNvPr id="81" name="Image 80" descr="Une image contenant noir, capture d’écran, blanc, ligne">
            <a:extLst>
              <a:ext uri="{FF2B5EF4-FFF2-40B4-BE49-F238E27FC236}">
                <a16:creationId xmlns:a16="http://schemas.microsoft.com/office/drawing/2014/main" id="{5FA454BF-764B-0CA6-DAFF-FD155984BA36}"/>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3852047" y="6374760"/>
            <a:ext cx="5471615" cy="3079151"/>
          </a:xfrm>
          <a:prstGeom prst="rect">
            <a:avLst/>
          </a:prstGeom>
        </p:spPr>
      </p:pic>
      <p:sp>
        <p:nvSpPr>
          <p:cNvPr id="5" name="ZoneTexte 4">
            <a:extLst>
              <a:ext uri="{FF2B5EF4-FFF2-40B4-BE49-F238E27FC236}">
                <a16:creationId xmlns:a16="http://schemas.microsoft.com/office/drawing/2014/main" id="{CB3818D0-D982-B773-02EF-06A4C2C8F7AE}"/>
              </a:ext>
            </a:extLst>
          </p:cNvPr>
          <p:cNvSpPr txBox="1"/>
          <p:nvPr/>
        </p:nvSpPr>
        <p:spPr>
          <a:xfrm>
            <a:off x="3898216" y="3069833"/>
            <a:ext cx="4331635" cy="1107996"/>
          </a:xfrm>
          <a:prstGeom prst="rect">
            <a:avLst/>
          </a:prstGeom>
          <a:noFill/>
        </p:spPr>
        <p:txBody>
          <a:bodyPr wrap="none" rtlCol="0">
            <a:spAutoFit/>
          </a:bodyPr>
          <a:lstStyle/>
          <a:p>
            <a:r>
              <a:rPr lang="fr-FR" sz="6600" dirty="0">
                <a:solidFill>
                  <a:schemeClr val="bg1"/>
                </a:solidFill>
                <a:latin typeface="Bahnschrift SemiBold" panose="020B0502040204020203" pitchFamily="34" charset="0"/>
              </a:rPr>
              <a:t>Semaine </a:t>
            </a:r>
            <a:r>
              <a:rPr lang="fr-FR" sz="6600" dirty="0">
                <a:solidFill>
                  <a:srgbClr val="FFC000"/>
                </a:solidFill>
                <a:latin typeface="Bahnschrift SemiBold" panose="020B0502040204020203" pitchFamily="34" charset="0"/>
              </a:rPr>
              <a:t>3</a:t>
            </a:r>
            <a:r>
              <a:rPr lang="fr-FR" sz="6600" dirty="0">
                <a:solidFill>
                  <a:schemeClr val="bg1"/>
                </a:solidFill>
                <a:latin typeface="Bahnschrift SemiBold" panose="020B0502040204020203" pitchFamily="34" charset="0"/>
              </a:rPr>
              <a:t>.</a:t>
            </a:r>
          </a:p>
        </p:txBody>
      </p:sp>
      <p:sp>
        <p:nvSpPr>
          <p:cNvPr id="11" name="ZoneTexte 10">
            <a:extLst>
              <a:ext uri="{FF2B5EF4-FFF2-40B4-BE49-F238E27FC236}">
                <a16:creationId xmlns:a16="http://schemas.microsoft.com/office/drawing/2014/main" id="{C8E83D28-D06A-BA47-E26C-911AED5AEDEE}"/>
              </a:ext>
            </a:extLst>
          </p:cNvPr>
          <p:cNvSpPr txBox="1"/>
          <p:nvPr/>
        </p:nvSpPr>
        <p:spPr>
          <a:xfrm>
            <a:off x="2072136" y="3979800"/>
            <a:ext cx="7936788" cy="584775"/>
          </a:xfrm>
          <a:prstGeom prst="rect">
            <a:avLst/>
          </a:prstGeom>
          <a:noFill/>
        </p:spPr>
        <p:txBody>
          <a:bodyPr wrap="none" rtlCol="0">
            <a:spAutoFit/>
          </a:bodyPr>
          <a:lstStyle/>
          <a:p>
            <a:r>
              <a:rPr lang="fr-FR" sz="3200" dirty="0">
                <a:solidFill>
                  <a:srgbClr val="FFC000"/>
                </a:solidFill>
                <a:latin typeface="Bahnschrift" panose="020B0502040204020203" pitchFamily="34" charset="0"/>
              </a:rPr>
              <a:t>Réunions terrain, rapport et usages de l’IA</a:t>
            </a:r>
          </a:p>
        </p:txBody>
      </p:sp>
    </p:spTree>
    <p:extLst>
      <p:ext uri="{BB962C8B-B14F-4D97-AF65-F5344CB8AC3E}">
        <p14:creationId xmlns:p14="http://schemas.microsoft.com/office/powerpoint/2010/main" val="329549490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40677A-4316-883D-7DA6-6027D61EA41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5942807-F6F5-6FED-DE9E-558ED097A7EB}"/>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B89BB42A-5E79-EF14-EECB-A25157168222}"/>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B485402-48AC-EB63-57AE-87CD7D7BAA2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856330C4-42E9-8D82-3112-CEDB780A245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5C254251-734E-D31F-814B-619F7FF8C37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A7BE06B-67F5-1ED7-9B93-F786A989DCB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8E9DFA6-7C05-5CF9-079F-6CC922865AD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B39AC1F-4963-FD70-728B-D7F56090137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7E59A3E7-D62E-9EE2-8A84-C257CA525BD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28F18A78-0DED-73E1-CC65-8B07AA9AA66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5DFCC15B-13AC-3B46-6E03-A0C2366C7AA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26C2F4DC-F3D6-87AD-143E-7A59539B807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7341AFF-E005-0B30-3EA5-81A2A706613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4667255-BF79-3193-4F5F-68726DE242F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9500D8F8-F68B-E52C-2988-92F83291FB5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5ADFF04-4019-5ED6-D35F-C0C70E98CD3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0F64E3AD-C580-9608-EC5C-E2EA1BDF65C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B1FFDF8A-0FD4-C4F7-5909-8225CDC622DA}"/>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1C30A7C-02F6-70D9-68AF-3FC7C2022F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91EE063-FC38-FEEF-AA86-D508B08E6ED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A1C6DC6-AD51-CD45-FCEA-14AE56BA9E2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AC0B91DF-AA78-3EB1-7BB7-90BE787C22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92D08F93-8CAC-7933-93C7-7EB8E685FA6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E08A18F8-1934-61D2-42AD-457D30B25CA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4B3D79B9-2583-B8E1-C311-4217F38F37F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C59D0CA-AAEB-654D-D1C2-81599AC3485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A5CC37A8-C650-B3D3-163F-0B71646003F9}"/>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4B70CB39-D5F2-5311-5470-1D65D403D22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E33F8E9-0624-AA06-4AFB-ED469207B9D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64D7572-BBCA-65F0-ED3D-DD553D6F3799}"/>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D280CAB9-0EDC-4B5D-76A0-2B10521C082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45494EF4-E396-779F-C41D-F058978F964E}"/>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2D74D569-874B-B288-E42B-7B2880EF91FB}"/>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0E88FACE-B16C-9D8B-D525-FF08B6B79570}"/>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E5C67D1E-4D7E-2463-7EA1-8CBE4FC98793}"/>
              </a:ext>
            </a:extLst>
          </p:cNvPr>
          <p:cNvSpPr txBox="1"/>
          <p:nvPr/>
        </p:nvSpPr>
        <p:spPr>
          <a:xfrm>
            <a:off x="-11531957"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B4BD8B0B-B31A-F2DD-A9D4-1F01B82B0352}"/>
              </a:ext>
            </a:extLst>
          </p:cNvPr>
          <p:cNvSpPr txBox="1"/>
          <p:nvPr/>
        </p:nvSpPr>
        <p:spPr>
          <a:xfrm>
            <a:off x="-11551543"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D7E1EAB5-B753-5010-5F28-F76ADD63630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ZoneTexte 7">
            <a:extLst>
              <a:ext uri="{FF2B5EF4-FFF2-40B4-BE49-F238E27FC236}">
                <a16:creationId xmlns:a16="http://schemas.microsoft.com/office/drawing/2014/main" id="{0C7F6F23-6D2E-9BC9-0374-AC09995FD0D9}"/>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287373DC-E36B-2634-DDBE-F073470C9424}"/>
              </a:ext>
            </a:extLst>
          </p:cNvPr>
          <p:cNvSpPr txBox="1"/>
          <p:nvPr/>
        </p:nvSpPr>
        <p:spPr>
          <a:xfrm>
            <a:off x="332987" y="1626644"/>
            <a:ext cx="2704587"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3</a:t>
            </a:r>
            <a:r>
              <a:rPr lang="fr-FR" sz="4000" dirty="0">
                <a:solidFill>
                  <a:schemeClr val="bg1"/>
                </a:solidFill>
                <a:latin typeface="Bahnschrift SemiBold" panose="020B0502040204020203" pitchFamily="34" charset="0"/>
              </a:rPr>
              <a:t>.</a:t>
            </a:r>
          </a:p>
        </p:txBody>
      </p:sp>
      <p:sp>
        <p:nvSpPr>
          <p:cNvPr id="11" name="ZoneTexte 10">
            <a:extLst>
              <a:ext uri="{FF2B5EF4-FFF2-40B4-BE49-F238E27FC236}">
                <a16:creationId xmlns:a16="http://schemas.microsoft.com/office/drawing/2014/main" id="{B459A20D-2D9C-6608-6A59-3CE8D95AF2E1}"/>
              </a:ext>
            </a:extLst>
          </p:cNvPr>
          <p:cNvSpPr txBox="1"/>
          <p:nvPr/>
        </p:nvSpPr>
        <p:spPr>
          <a:xfrm>
            <a:off x="332987" y="2218223"/>
            <a:ext cx="4065537"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Réunions terrain, rapport et usages de l’IA</a:t>
            </a:r>
          </a:p>
        </p:txBody>
      </p:sp>
      <p:grpSp>
        <p:nvGrpSpPr>
          <p:cNvPr id="12" name="Groupe 11">
            <a:extLst>
              <a:ext uri="{FF2B5EF4-FFF2-40B4-BE49-F238E27FC236}">
                <a16:creationId xmlns:a16="http://schemas.microsoft.com/office/drawing/2014/main" id="{149F2700-85B2-F2DB-4E3E-6DC90AE836DC}"/>
              </a:ext>
            </a:extLst>
          </p:cNvPr>
          <p:cNvGrpSpPr/>
          <p:nvPr/>
        </p:nvGrpSpPr>
        <p:grpSpPr>
          <a:xfrm>
            <a:off x="11163299" y="7130255"/>
            <a:ext cx="6356309" cy="4595576"/>
            <a:chOff x="6353174" y="2662474"/>
            <a:chExt cx="6356309" cy="4595576"/>
          </a:xfrm>
        </p:grpSpPr>
        <p:pic>
          <p:nvPicPr>
            <p:cNvPr id="13" name="Image 12" descr="Une image contenant plein air, ciel, voiture, Véhicule terrestre&#10;&#10;Le contenu généré par l’IA peut être incorrect.">
              <a:extLst>
                <a:ext uri="{FF2B5EF4-FFF2-40B4-BE49-F238E27FC236}">
                  <a16:creationId xmlns:a16="http://schemas.microsoft.com/office/drawing/2014/main" id="{21DB25F7-4CA1-CB39-0B9C-F6D055DB985C}"/>
                </a:ext>
              </a:extLst>
            </p:cNvPr>
            <p:cNvPicPr>
              <a:picLocks noChangeAspect="1"/>
            </p:cNvPicPr>
            <p:nvPr/>
          </p:nvPicPr>
          <p:blipFill>
            <a:blip r:embed="rId17">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14" name="ZoneTexte 13">
              <a:extLst>
                <a:ext uri="{FF2B5EF4-FFF2-40B4-BE49-F238E27FC236}">
                  <a16:creationId xmlns:a16="http://schemas.microsoft.com/office/drawing/2014/main" id="{A3FF67F1-9D72-168F-BD03-62CACCD5A661}"/>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sp>
        <p:nvSpPr>
          <p:cNvPr id="19" name="Forme libre : forme 18">
            <a:extLst>
              <a:ext uri="{FF2B5EF4-FFF2-40B4-BE49-F238E27FC236}">
                <a16:creationId xmlns:a16="http://schemas.microsoft.com/office/drawing/2014/main" id="{35695C7C-0584-54C0-CA9C-C8B3BE823BE3}"/>
              </a:ext>
            </a:extLst>
          </p:cNvPr>
          <p:cNvSpPr/>
          <p:nvPr/>
        </p:nvSpPr>
        <p:spPr>
          <a:xfrm>
            <a:off x="-2513098"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FBD9A93E-2A6E-7CBC-3477-A98F9DDF9DBA}"/>
              </a:ext>
            </a:extLst>
          </p:cNvPr>
          <p:cNvSpPr/>
          <p:nvPr/>
        </p:nvSpPr>
        <p:spPr>
          <a:xfrm>
            <a:off x="-3768363"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9EDC5625-7676-1B1C-A004-C9B11E51F8CA}"/>
              </a:ext>
            </a:extLst>
          </p:cNvPr>
          <p:cNvSpPr/>
          <p:nvPr/>
        </p:nvSpPr>
        <p:spPr>
          <a:xfrm>
            <a:off x="-3327258"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59" name="Groupe 58">
            <a:extLst>
              <a:ext uri="{FF2B5EF4-FFF2-40B4-BE49-F238E27FC236}">
                <a16:creationId xmlns:a16="http://schemas.microsoft.com/office/drawing/2014/main" id="{A6F00998-E011-8C4F-2187-ADC41402B601}"/>
              </a:ext>
            </a:extLst>
          </p:cNvPr>
          <p:cNvGrpSpPr>
            <a:grpSpLocks noChangeAspect="1"/>
          </p:cNvGrpSpPr>
          <p:nvPr/>
        </p:nvGrpSpPr>
        <p:grpSpPr>
          <a:xfrm>
            <a:off x="-4669614" y="5737515"/>
            <a:ext cx="879294" cy="714489"/>
            <a:chOff x="3017218" y="4165780"/>
            <a:chExt cx="1680598" cy="1365606"/>
          </a:xfrm>
        </p:grpSpPr>
        <p:sp>
          <p:nvSpPr>
            <p:cNvPr id="65" name="Forme libre : forme 64">
              <a:extLst>
                <a:ext uri="{FF2B5EF4-FFF2-40B4-BE49-F238E27FC236}">
                  <a16:creationId xmlns:a16="http://schemas.microsoft.com/office/drawing/2014/main" id="{E5123D45-9269-DED9-DEFF-E2257C90C9F0}"/>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66" name="Groupe 65">
              <a:extLst>
                <a:ext uri="{FF2B5EF4-FFF2-40B4-BE49-F238E27FC236}">
                  <a16:creationId xmlns:a16="http://schemas.microsoft.com/office/drawing/2014/main" id="{6276E24A-4579-9294-4205-5D67B137364F}"/>
                </a:ext>
              </a:extLst>
            </p:cNvPr>
            <p:cNvGrpSpPr>
              <a:grpSpLocks noChangeAspect="1"/>
            </p:cNvGrpSpPr>
            <p:nvPr/>
          </p:nvGrpSpPr>
          <p:grpSpPr>
            <a:xfrm>
              <a:off x="3017218" y="4171393"/>
              <a:ext cx="1680598" cy="1359993"/>
              <a:chOff x="3017218" y="4171393"/>
              <a:chExt cx="1680598" cy="1359993"/>
            </a:xfrm>
          </p:grpSpPr>
          <p:sp>
            <p:nvSpPr>
              <p:cNvPr id="67" name="Forme libre : forme 66">
                <a:extLst>
                  <a:ext uri="{FF2B5EF4-FFF2-40B4-BE49-F238E27FC236}">
                    <a16:creationId xmlns:a16="http://schemas.microsoft.com/office/drawing/2014/main" id="{E9BEF108-595F-5CE3-B61D-B80A4839F7BD}"/>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8319CF4F-A3DA-CAA6-DD46-C27B0A441328}"/>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64" name="ZoneTexte 63">
            <a:extLst>
              <a:ext uri="{FF2B5EF4-FFF2-40B4-BE49-F238E27FC236}">
                <a16:creationId xmlns:a16="http://schemas.microsoft.com/office/drawing/2014/main" id="{69E37A7A-FA38-6B5E-160A-958F56E8F287}"/>
              </a:ext>
            </a:extLst>
          </p:cNvPr>
          <p:cNvSpPr txBox="1"/>
          <p:nvPr/>
        </p:nvSpPr>
        <p:spPr>
          <a:xfrm>
            <a:off x="-3780531"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sp>
        <p:nvSpPr>
          <p:cNvPr id="3" name="ZoneTexte 2">
            <a:extLst>
              <a:ext uri="{FF2B5EF4-FFF2-40B4-BE49-F238E27FC236}">
                <a16:creationId xmlns:a16="http://schemas.microsoft.com/office/drawing/2014/main" id="{62696364-07CA-6352-B8C6-7B6FD0F36A44}"/>
              </a:ext>
            </a:extLst>
          </p:cNvPr>
          <p:cNvSpPr txBox="1"/>
          <p:nvPr/>
        </p:nvSpPr>
        <p:spPr>
          <a:xfrm>
            <a:off x="-6026176" y="2638253"/>
            <a:ext cx="5897375" cy="1938992"/>
          </a:xfrm>
          <a:prstGeom prst="rect">
            <a:avLst/>
          </a:prstGeom>
          <a:noFill/>
        </p:spPr>
        <p:txBody>
          <a:bodyPr wrap="square" rtlCol="0">
            <a:spAutoFit/>
          </a:bodyPr>
          <a:lstStyle/>
          <a:p>
            <a:r>
              <a:rPr lang="fr-FR" sz="2400" dirty="0">
                <a:solidFill>
                  <a:schemeClr val="bg1"/>
                </a:solidFill>
                <a:latin typeface="Asap SemiBold" pitchFamily="2" charset="0"/>
              </a:rPr>
              <a:t>Dès le début de la semaine, je me suis rendu au dépôt de Transdev Alpilles Berre Méditerranée à Vitrolles (Anjoly) pour échanger sur la maintenance d’une passerelle dans l’atelier.</a:t>
            </a:r>
          </a:p>
        </p:txBody>
      </p:sp>
    </p:spTree>
    <p:extLst>
      <p:ext uri="{BB962C8B-B14F-4D97-AF65-F5344CB8AC3E}">
        <p14:creationId xmlns:p14="http://schemas.microsoft.com/office/powerpoint/2010/main" val="421530124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1BE1A9-E014-880D-18FD-F7C41842D17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2F90236-6113-0534-44C3-D6CF8BEC1BE8}"/>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ZoneTexte 3">
            <a:extLst>
              <a:ext uri="{FF2B5EF4-FFF2-40B4-BE49-F238E27FC236}">
                <a16:creationId xmlns:a16="http://schemas.microsoft.com/office/drawing/2014/main" id="{E151FAE8-CA15-A2E3-FAD5-D5817D6F99FB}"/>
              </a:ext>
            </a:extLst>
          </p:cNvPr>
          <p:cNvSpPr txBox="1"/>
          <p:nvPr/>
        </p:nvSpPr>
        <p:spPr>
          <a:xfrm>
            <a:off x="4505180" y="3309356"/>
            <a:ext cx="1661032" cy="769441"/>
          </a:xfrm>
          <a:prstGeom prst="rect">
            <a:avLst/>
          </a:prstGeom>
          <a:noFill/>
        </p:spPr>
        <p:txBody>
          <a:bodyPr wrap="none" rtlCol="0">
            <a:spAutoFit/>
          </a:bodyPr>
          <a:lstStyle/>
          <a:p>
            <a:r>
              <a:rPr lang="fr-FR" sz="4400" dirty="0">
                <a:solidFill>
                  <a:srgbClr val="E94E1B"/>
                </a:solidFill>
                <a:latin typeface="Bahnschrift SemiLight Condensed" panose="020B0502040204020203" pitchFamily="34" charset="0"/>
              </a:rPr>
              <a:t>Mobilité</a:t>
            </a:r>
            <a:endParaRPr lang="fr-FR" dirty="0">
              <a:solidFill>
                <a:srgbClr val="E94E1B"/>
              </a:solidFill>
              <a:latin typeface="Bahnschrift SemiLight Condensed" panose="020B0502040204020203" pitchFamily="34" charset="0"/>
            </a:endParaRPr>
          </a:p>
        </p:txBody>
      </p:sp>
      <p:grpSp>
        <p:nvGrpSpPr>
          <p:cNvPr id="25" name="Groupe 24">
            <a:extLst>
              <a:ext uri="{FF2B5EF4-FFF2-40B4-BE49-F238E27FC236}">
                <a16:creationId xmlns:a16="http://schemas.microsoft.com/office/drawing/2014/main" id="{B64D3F71-D9F5-9758-802D-6E4A7C769219}"/>
              </a:ext>
            </a:extLst>
          </p:cNvPr>
          <p:cNvGrpSpPr>
            <a:grpSpLocks noChangeAspect="1"/>
          </p:cNvGrpSpPr>
          <p:nvPr/>
        </p:nvGrpSpPr>
        <p:grpSpPr>
          <a:xfrm>
            <a:off x="4627525" y="2901174"/>
            <a:ext cx="4122859" cy="434654"/>
            <a:chOff x="3667937" y="2909234"/>
            <a:chExt cx="4892815" cy="515827"/>
          </a:xfrm>
        </p:grpSpPr>
        <p:sp>
          <p:nvSpPr>
            <p:cNvPr id="7" name="Forme libre : forme 6">
              <a:extLst>
                <a:ext uri="{FF2B5EF4-FFF2-40B4-BE49-F238E27FC236}">
                  <a16:creationId xmlns:a16="http://schemas.microsoft.com/office/drawing/2014/main" id="{E3A72B2A-1FF1-BE29-89C0-39573ABD7C2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126E7936-138B-DC6A-514D-57AEF83D72B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AF1F9288-927F-4EE1-7C9B-A76D0F92B0C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4ABA818B-82E1-17C8-4FB8-487783A11DD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59C70D89-FA98-95B1-E2DC-C2F2FB3D69A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977C5BBF-0E63-1D90-18D7-378B761E0FC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FB195153-0FEF-4045-30EB-254096A5EE2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484D7C5E-DFD7-5D52-6345-D81D9EB6154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9F4D153A-C039-9EAB-67B8-9DEEDFC901A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E387F924-11F3-8B87-94B2-28F33B21FC6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DD4336A5-81D2-3035-8B8E-52232DE1DB0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141A72E6-CB0C-28C1-08F8-82FA5AB104A7}"/>
              </a:ext>
            </a:extLst>
          </p:cNvPr>
          <p:cNvGrpSpPr>
            <a:grpSpLocks noChangeAspect="1"/>
          </p:cNvGrpSpPr>
          <p:nvPr/>
        </p:nvGrpSpPr>
        <p:grpSpPr>
          <a:xfrm>
            <a:off x="3400809" y="2870333"/>
            <a:ext cx="1056809" cy="1040134"/>
            <a:chOff x="609429" y="277089"/>
            <a:chExt cx="5486571" cy="5401222"/>
          </a:xfrm>
        </p:grpSpPr>
        <p:pic>
          <p:nvPicPr>
            <p:cNvPr id="8" name="Graphique 7">
              <a:extLst>
                <a:ext uri="{FF2B5EF4-FFF2-40B4-BE49-F238E27FC236}">
                  <a16:creationId xmlns:a16="http://schemas.microsoft.com/office/drawing/2014/main" id="{5DC0F87A-D5CD-38D7-F6D6-0F4D6F23AAD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2" name="Graphique 11">
              <a:extLst>
                <a:ext uri="{FF2B5EF4-FFF2-40B4-BE49-F238E27FC236}">
                  <a16:creationId xmlns:a16="http://schemas.microsoft.com/office/drawing/2014/main" id="{DA49436D-0DB6-ADB1-4CC3-54D500A225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 name="Graphique 9">
              <a:extLst>
                <a:ext uri="{FF2B5EF4-FFF2-40B4-BE49-F238E27FC236}">
                  <a16:creationId xmlns:a16="http://schemas.microsoft.com/office/drawing/2014/main" id="{7F4E4C9E-E752-6463-4D2D-EE6C1AA59D6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4" name="Graphique 13">
              <a:extLst>
                <a:ext uri="{FF2B5EF4-FFF2-40B4-BE49-F238E27FC236}">
                  <a16:creationId xmlns:a16="http://schemas.microsoft.com/office/drawing/2014/main" id="{B0439E54-1B32-135D-8306-F0F43E4869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8" name="Graphique 17">
              <a:extLst>
                <a:ext uri="{FF2B5EF4-FFF2-40B4-BE49-F238E27FC236}">
                  <a16:creationId xmlns:a16="http://schemas.microsoft.com/office/drawing/2014/main" id="{BC318851-B44B-CDCA-33B8-0D7186CC1C0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6" name="Graphique 15">
              <a:extLst>
                <a:ext uri="{FF2B5EF4-FFF2-40B4-BE49-F238E27FC236}">
                  <a16:creationId xmlns:a16="http://schemas.microsoft.com/office/drawing/2014/main" id="{F6E11FE1-D254-A778-C120-5EDB0F91B26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0" name="Graphique 19">
              <a:extLst>
                <a:ext uri="{FF2B5EF4-FFF2-40B4-BE49-F238E27FC236}">
                  <a16:creationId xmlns:a16="http://schemas.microsoft.com/office/drawing/2014/main" id="{6CA1CF42-AA4D-87E0-2A00-301867224BB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5" name="Rectangle 4">
            <a:extLst>
              <a:ext uri="{FF2B5EF4-FFF2-40B4-BE49-F238E27FC236}">
                <a16:creationId xmlns:a16="http://schemas.microsoft.com/office/drawing/2014/main" id="{F8601378-D97F-BB72-C4FC-259EA1C2649C}"/>
              </a:ext>
            </a:extLst>
          </p:cNvPr>
          <p:cNvSpPr/>
          <p:nvPr/>
        </p:nvSpPr>
        <p:spPr>
          <a:xfrm>
            <a:off x="3400808" y="3933905"/>
            <a:ext cx="5349575" cy="955875"/>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 name="Groupe 25">
            <a:extLst>
              <a:ext uri="{FF2B5EF4-FFF2-40B4-BE49-F238E27FC236}">
                <a16:creationId xmlns:a16="http://schemas.microsoft.com/office/drawing/2014/main" id="{8300B874-774C-C9CF-0221-4136C609A6C0}"/>
              </a:ext>
            </a:extLst>
          </p:cNvPr>
          <p:cNvGrpSpPr/>
          <p:nvPr/>
        </p:nvGrpSpPr>
        <p:grpSpPr>
          <a:xfrm>
            <a:off x="8898023" y="3634359"/>
            <a:ext cx="5111189" cy="272789"/>
            <a:chOff x="3705587" y="3663455"/>
            <a:chExt cx="5111189" cy="272789"/>
          </a:xfrm>
        </p:grpSpPr>
        <p:sp>
          <p:nvSpPr>
            <p:cNvPr id="27" name="Forme libre : forme 26">
              <a:extLst>
                <a:ext uri="{FF2B5EF4-FFF2-40B4-BE49-F238E27FC236}">
                  <a16:creationId xmlns:a16="http://schemas.microsoft.com/office/drawing/2014/main" id="{16418B8A-E045-01E7-AA27-CD6879CD8FC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7AB9ADD0-77D7-8687-ED78-3B551AF53BD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C07C36D5-E0D0-CED9-8BE3-F71AB8BCCE79}"/>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0447B42B-75AB-A793-EEFD-B063695BC9E3}"/>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CCB30975-B149-35B5-1F20-C1644D6B33BF}"/>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5EDC5D03-2C23-1AD9-39BE-C6E75D052E1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A9F652B8-E76B-C7E4-5507-684302B98A7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1006CA9D-350A-3CAA-9EE5-8012999DEC27}"/>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601300AD-D96C-4922-4491-80063379180F}"/>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A21D7392-4A20-0C3D-63C6-DB23960B958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2FC1E7D2-0D07-DC83-FA62-D0EA9BD1DE7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F83ADE0C-47BD-6E2D-2D13-A61DD36F0A5E}"/>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CB05B418-9003-63CA-516E-DB12EA987482}"/>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5CB4B372-A9D8-111A-B778-0C09B62C862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51F298E4-0AD9-7EC0-655C-69C13F38F8E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3CA16B78-E384-CAC5-DDB6-6A2DCD9CF17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0A05768A-66EA-2C0C-439B-A34A3958A97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6E69158F-68CA-F9A6-E403-6D9A537DB2C1}"/>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B0CD7821-C8BA-719B-F163-733870E81B9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AB6EE1DC-319E-61B5-1156-2E6FF252E01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70A8ACB4-ACAE-D5BA-CC7B-DC07899C079B}"/>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914874F8-3F85-A7FA-B72C-32A767D935F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69302AD5-217A-3522-9CC0-52664B1FB8F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3E27BE66-D99C-02F6-74AE-D7A44C52270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6" name="Rectangle 5">
            <a:extLst>
              <a:ext uri="{FF2B5EF4-FFF2-40B4-BE49-F238E27FC236}">
                <a16:creationId xmlns:a16="http://schemas.microsoft.com/office/drawing/2014/main" id="{783A6CE0-5140-403F-FF92-241330E0AE61}"/>
              </a:ext>
            </a:extLst>
          </p:cNvPr>
          <p:cNvSpPr/>
          <p:nvPr/>
        </p:nvSpPr>
        <p:spPr>
          <a:xfrm>
            <a:off x="8756903" y="2815027"/>
            <a:ext cx="3441617" cy="2074753"/>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Forme libre : forme 34">
            <a:extLst>
              <a:ext uri="{FF2B5EF4-FFF2-40B4-BE49-F238E27FC236}">
                <a16:creationId xmlns:a16="http://schemas.microsoft.com/office/drawing/2014/main" id="{2BE21C06-752A-7C20-DDE3-D081DE2FA048}"/>
              </a:ext>
            </a:extLst>
          </p:cNvPr>
          <p:cNvSpPr/>
          <p:nvPr/>
        </p:nvSpPr>
        <p:spPr>
          <a:xfrm rot="5400000" flipV="1">
            <a:off x="12949038" y="2761114"/>
            <a:ext cx="1012038" cy="1285013"/>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44138A0-C880-A74F-F321-393DBE329B5B}"/>
              </a:ext>
            </a:extLst>
          </p:cNvPr>
          <p:cNvSpPr/>
          <p:nvPr/>
        </p:nvSpPr>
        <p:spPr>
          <a:xfrm rot="5400000" flipV="1">
            <a:off x="14931905" y="2842455"/>
            <a:ext cx="1011456" cy="1124345"/>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FB9CD3FE-D0CF-150D-0A42-D8238B46363F}"/>
              </a:ext>
            </a:extLst>
          </p:cNvPr>
          <p:cNvSpPr/>
          <p:nvPr/>
        </p:nvSpPr>
        <p:spPr>
          <a:xfrm rot="5400000" flipV="1">
            <a:off x="16447527" y="3099730"/>
            <a:ext cx="1011277" cy="612212"/>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1A19DF08-2FE3-CFF8-7128-95911B118893}"/>
              </a:ext>
            </a:extLst>
          </p:cNvPr>
          <p:cNvSpPr/>
          <p:nvPr/>
        </p:nvSpPr>
        <p:spPr>
          <a:xfrm rot="5400000" flipV="1">
            <a:off x="17547985" y="3100418"/>
            <a:ext cx="1011187" cy="612180"/>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55DBC273-97CC-29C9-7298-4BA28171831E}"/>
              </a:ext>
            </a:extLst>
          </p:cNvPr>
          <p:cNvSpPr/>
          <p:nvPr/>
        </p:nvSpPr>
        <p:spPr>
          <a:xfrm rot="5400000" flipV="1">
            <a:off x="18704565" y="3101008"/>
            <a:ext cx="1011186"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tlCol="0" anchor="ctr"/>
          <a:lstStyle/>
          <a:p>
            <a:endParaRPr lang="fr-FR"/>
          </a:p>
        </p:txBody>
      </p:sp>
    </p:spTree>
    <p:extLst>
      <p:ext uri="{BB962C8B-B14F-4D97-AF65-F5344CB8AC3E}">
        <p14:creationId xmlns:p14="http://schemas.microsoft.com/office/powerpoint/2010/main" val="120985527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7D889-1FFB-E1C1-13F9-74D1201F38A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86F8654-8020-77FD-BCE9-4DEC5AD54DC6}"/>
              </a:ext>
            </a:extLst>
          </p:cNvPr>
          <p:cNvSpPr/>
          <p:nvPr/>
        </p:nvSpPr>
        <p:spPr>
          <a:xfrm>
            <a:off x="0" y="-23137"/>
            <a:ext cx="12192000" cy="6897981"/>
          </a:xfrm>
          <a:prstGeom prst="rect">
            <a:avLst/>
          </a:prstGeom>
          <a:solidFill>
            <a:srgbClr val="FF0000"/>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16C9C177-860C-7064-5166-58DA986C25F1}"/>
              </a:ext>
            </a:extLst>
          </p:cNvPr>
          <p:cNvSpPr/>
          <p:nvPr/>
        </p:nvSpPr>
        <p:spPr>
          <a:xfrm>
            <a:off x="12633446" y="7465481"/>
            <a:ext cx="1825032" cy="1845356"/>
          </a:xfrm>
          <a:prstGeom prst="snip2DiagRect">
            <a:avLst>
              <a:gd name="adj1" fmla="val 0"/>
              <a:gd name="adj2" fmla="val 50000"/>
            </a:avLst>
          </a:prstGeom>
          <a:solidFill>
            <a:srgbClr val="FF0000"/>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1" name="Arc plein 30">
            <a:extLst>
              <a:ext uri="{FF2B5EF4-FFF2-40B4-BE49-F238E27FC236}">
                <a16:creationId xmlns:a16="http://schemas.microsoft.com/office/drawing/2014/main" id="{4705E991-DFC0-C628-3C22-A5E8692B68B3}"/>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4285139-FFB3-056B-8DF8-397B787A363B}"/>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21067C1C-5F81-200E-1A30-1FA33E68DF95}"/>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25E34F0-A86D-2DB2-E983-D180FE0EA0CF}"/>
              </a:ext>
            </a:extLst>
          </p:cNvPr>
          <p:cNvSpPr/>
          <p:nvPr/>
        </p:nvSpPr>
        <p:spPr>
          <a:xfrm rot="5400000">
            <a:off x="12395459" y="7222058"/>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4BF0B68F-08CD-4498-0BE1-661F361A55F0}"/>
              </a:ext>
            </a:extLst>
          </p:cNvPr>
          <p:cNvSpPr txBox="1"/>
          <p:nvPr/>
        </p:nvSpPr>
        <p:spPr>
          <a:xfrm>
            <a:off x="4458621" y="69187"/>
            <a:ext cx="5328703" cy="646331"/>
          </a:xfrm>
          <a:prstGeom prst="rect">
            <a:avLst/>
          </a:prstGeom>
          <a:noFill/>
        </p:spPr>
        <p:txBody>
          <a:bodyPr wrap="none" rtlCol="0">
            <a:spAutoFit/>
          </a:bodyPr>
          <a:lstStyle/>
          <a:p>
            <a:r>
              <a:rPr lang="fr-FR" sz="3600" dirty="0">
                <a:solidFill>
                  <a:schemeClr val="bg1"/>
                </a:solidFill>
                <a:latin typeface="MOVE" panose="00000500000000000000" pitchFamily="2" charset="0"/>
              </a:rPr>
              <a:t>Tâches effectuées</a:t>
            </a:r>
            <a:r>
              <a:rPr lang="fr-FR" sz="3600" dirty="0">
                <a:solidFill>
                  <a:srgbClr val="FFC000"/>
                </a:solidFill>
                <a:latin typeface="MOVE" panose="00000500000000000000" pitchFamily="2" charset="0"/>
              </a:rPr>
              <a:t>.</a:t>
            </a:r>
          </a:p>
        </p:txBody>
      </p:sp>
      <p:sp>
        <p:nvSpPr>
          <p:cNvPr id="61" name="Forme libre : forme 60">
            <a:extLst>
              <a:ext uri="{FF2B5EF4-FFF2-40B4-BE49-F238E27FC236}">
                <a16:creationId xmlns:a16="http://schemas.microsoft.com/office/drawing/2014/main" id="{61D4DEB2-73EF-AE2D-C196-9763EEAFB0FD}"/>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E96F8F5D-4E0E-36F3-4FD4-CA9329A5104F}"/>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AE6FAD43-3125-9535-E516-92310577A7B0}"/>
              </a:ext>
            </a:extLst>
          </p:cNvPr>
          <p:cNvSpPr txBox="1"/>
          <p:nvPr/>
        </p:nvSpPr>
        <p:spPr>
          <a:xfrm>
            <a:off x="-11531957"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6DE40A2E-0920-484B-15EE-87ACDE93FA77}"/>
              </a:ext>
            </a:extLst>
          </p:cNvPr>
          <p:cNvSpPr txBox="1"/>
          <p:nvPr/>
        </p:nvSpPr>
        <p:spPr>
          <a:xfrm>
            <a:off x="-11551543"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33856312-B269-D603-E10E-4606D3E4A3ED}"/>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ZoneTexte 7">
            <a:extLst>
              <a:ext uri="{FF2B5EF4-FFF2-40B4-BE49-F238E27FC236}">
                <a16:creationId xmlns:a16="http://schemas.microsoft.com/office/drawing/2014/main" id="{4F2EE63C-7C3A-1EA6-4CBC-75F92E984CE2}"/>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10F336A0-73EE-0CB8-D980-F5FEFFBAB610}"/>
              </a:ext>
            </a:extLst>
          </p:cNvPr>
          <p:cNvSpPr txBox="1"/>
          <p:nvPr/>
        </p:nvSpPr>
        <p:spPr>
          <a:xfrm>
            <a:off x="332987" y="1626644"/>
            <a:ext cx="3097323" cy="707886"/>
          </a:xfrm>
          <a:prstGeom prst="rect">
            <a:avLst/>
          </a:prstGeom>
          <a:noFill/>
        </p:spPr>
        <p:txBody>
          <a:bodyPr wrap="none" rtlCol="0">
            <a:spAutoFit/>
          </a:bodyPr>
          <a:lstStyle/>
          <a:p>
            <a:r>
              <a:rPr lang="fr-FR" sz="4000" dirty="0">
                <a:solidFill>
                  <a:schemeClr val="bg1"/>
                </a:solidFill>
                <a:latin typeface="MOVE" panose="00000500000000000000" pitchFamily="2" charset="0"/>
              </a:rPr>
              <a:t>Semaine </a:t>
            </a:r>
            <a:r>
              <a:rPr lang="fr-FR" sz="4000" dirty="0">
                <a:solidFill>
                  <a:srgbClr val="FFC000"/>
                </a:solidFill>
                <a:latin typeface="MOVE" panose="00000500000000000000" pitchFamily="2" charset="0"/>
              </a:rPr>
              <a:t>3</a:t>
            </a:r>
            <a:r>
              <a:rPr lang="fr-FR" sz="4000" dirty="0">
                <a:solidFill>
                  <a:schemeClr val="bg1"/>
                </a:solidFill>
                <a:latin typeface="MOVE" panose="00000500000000000000" pitchFamily="2" charset="0"/>
              </a:rPr>
              <a:t>.</a:t>
            </a:r>
          </a:p>
        </p:txBody>
      </p:sp>
      <p:sp>
        <p:nvSpPr>
          <p:cNvPr id="11" name="ZoneTexte 10">
            <a:extLst>
              <a:ext uri="{FF2B5EF4-FFF2-40B4-BE49-F238E27FC236}">
                <a16:creationId xmlns:a16="http://schemas.microsoft.com/office/drawing/2014/main" id="{A1E7107C-D1D8-E87B-5991-E0EE8CC2738E}"/>
              </a:ext>
            </a:extLst>
          </p:cNvPr>
          <p:cNvSpPr txBox="1"/>
          <p:nvPr/>
        </p:nvSpPr>
        <p:spPr>
          <a:xfrm>
            <a:off x="332987" y="2218223"/>
            <a:ext cx="4442242" cy="369332"/>
          </a:xfrm>
          <a:prstGeom prst="rect">
            <a:avLst/>
          </a:prstGeom>
          <a:noFill/>
        </p:spPr>
        <p:txBody>
          <a:bodyPr wrap="none" rtlCol="0">
            <a:spAutoFit/>
          </a:bodyPr>
          <a:lstStyle/>
          <a:p>
            <a:r>
              <a:rPr lang="fr-FR" dirty="0">
                <a:solidFill>
                  <a:schemeClr val="bg1"/>
                </a:solidFill>
                <a:latin typeface="Asap SemiBold" pitchFamily="2" charset="0"/>
              </a:rPr>
              <a:t>Réunions terrain, rapport et usages de l’IA</a:t>
            </a:r>
          </a:p>
        </p:txBody>
      </p:sp>
      <p:grpSp>
        <p:nvGrpSpPr>
          <p:cNvPr id="27" name="Groupe 26">
            <a:extLst>
              <a:ext uri="{FF2B5EF4-FFF2-40B4-BE49-F238E27FC236}">
                <a16:creationId xmlns:a16="http://schemas.microsoft.com/office/drawing/2014/main" id="{0B47C7A3-D039-FE71-2CED-85F00381C10A}"/>
              </a:ext>
            </a:extLst>
          </p:cNvPr>
          <p:cNvGrpSpPr/>
          <p:nvPr/>
        </p:nvGrpSpPr>
        <p:grpSpPr>
          <a:xfrm>
            <a:off x="6330864" y="2595768"/>
            <a:ext cx="6356309" cy="4595576"/>
            <a:chOff x="6353174" y="2662474"/>
            <a:chExt cx="6356309" cy="4595576"/>
          </a:xfrm>
        </p:grpSpPr>
        <p:pic>
          <p:nvPicPr>
            <p:cNvPr id="10" name="Image 9" descr="Une image contenant plein air, ciel, voiture, Véhicule terrestre&#10;&#10;Le contenu généré par l’IA peut être incorrect.">
              <a:extLst>
                <a:ext uri="{FF2B5EF4-FFF2-40B4-BE49-F238E27FC236}">
                  <a16:creationId xmlns:a16="http://schemas.microsoft.com/office/drawing/2014/main" id="{8AAFC3B4-CCCF-2192-490F-BC30443C4865}"/>
                </a:ext>
              </a:extLst>
            </p:cNvPr>
            <p:cNvPicPr>
              <a:picLocks noChangeAspect="1"/>
            </p:cNvPicPr>
            <p:nvPr/>
          </p:nvPicPr>
          <p:blipFill>
            <a:blip r:embed="rId3">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12" name="ZoneTexte 11">
              <a:extLst>
                <a:ext uri="{FF2B5EF4-FFF2-40B4-BE49-F238E27FC236}">
                  <a16:creationId xmlns:a16="http://schemas.microsoft.com/office/drawing/2014/main" id="{81DA81A9-6BFF-9BD2-8076-93D7FDAF4683}"/>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sp>
        <p:nvSpPr>
          <p:cNvPr id="14" name="Forme libre : forme 13">
            <a:extLst>
              <a:ext uri="{FF2B5EF4-FFF2-40B4-BE49-F238E27FC236}">
                <a16:creationId xmlns:a16="http://schemas.microsoft.com/office/drawing/2014/main" id="{1F926F43-2EAC-A246-7D33-F1C131995ADA}"/>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64A08916-41F2-DA0E-F211-B126C72D03D8}"/>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AC483753-18FB-171C-772E-12ABD193BB2B}"/>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9" name="Groupe 18">
            <a:extLst>
              <a:ext uri="{FF2B5EF4-FFF2-40B4-BE49-F238E27FC236}">
                <a16:creationId xmlns:a16="http://schemas.microsoft.com/office/drawing/2014/main" id="{25F16275-39FF-8CDD-E1AB-ABD3D2E26CD8}"/>
              </a:ext>
            </a:extLst>
          </p:cNvPr>
          <p:cNvGrpSpPr>
            <a:grpSpLocks noChangeAspect="1"/>
          </p:cNvGrpSpPr>
          <p:nvPr/>
        </p:nvGrpSpPr>
        <p:grpSpPr>
          <a:xfrm>
            <a:off x="283386" y="5737515"/>
            <a:ext cx="879294" cy="714489"/>
            <a:chOff x="3017218" y="4165780"/>
            <a:chExt cx="1680598" cy="1365606"/>
          </a:xfrm>
        </p:grpSpPr>
        <p:sp>
          <p:nvSpPr>
            <p:cNvPr id="21" name="Forme libre : forme 20">
              <a:extLst>
                <a:ext uri="{FF2B5EF4-FFF2-40B4-BE49-F238E27FC236}">
                  <a16:creationId xmlns:a16="http://schemas.microsoft.com/office/drawing/2014/main" id="{96677B23-89F9-D10C-6E1C-D8E5F694F92F}"/>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2" name="Groupe 21">
              <a:extLst>
                <a:ext uri="{FF2B5EF4-FFF2-40B4-BE49-F238E27FC236}">
                  <a16:creationId xmlns:a16="http://schemas.microsoft.com/office/drawing/2014/main" id="{005E5B9E-BE80-F5FF-56BF-1ACBD7B91BE7}"/>
                </a:ext>
              </a:extLst>
            </p:cNvPr>
            <p:cNvGrpSpPr>
              <a:grpSpLocks noChangeAspect="1"/>
            </p:cNvGrpSpPr>
            <p:nvPr/>
          </p:nvGrpSpPr>
          <p:grpSpPr>
            <a:xfrm>
              <a:off x="3017218" y="4171393"/>
              <a:ext cx="1680598" cy="1359993"/>
              <a:chOff x="3017218" y="4171393"/>
              <a:chExt cx="1680598" cy="1359993"/>
            </a:xfrm>
          </p:grpSpPr>
          <p:sp>
            <p:nvSpPr>
              <p:cNvPr id="23" name="Forme libre : forme 22">
                <a:extLst>
                  <a:ext uri="{FF2B5EF4-FFF2-40B4-BE49-F238E27FC236}">
                    <a16:creationId xmlns:a16="http://schemas.microsoft.com/office/drawing/2014/main" id="{5731A776-DC2C-4AF8-0CE3-88E201CD3A02}"/>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90A866B7-88EF-48F9-1F5E-081AB69F2EFA}"/>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0" name="ZoneTexte 19">
            <a:extLst>
              <a:ext uri="{FF2B5EF4-FFF2-40B4-BE49-F238E27FC236}">
                <a16:creationId xmlns:a16="http://schemas.microsoft.com/office/drawing/2014/main" id="{14C3E6EF-FAAB-8DE8-81A5-8CF6E5BB2DE6}"/>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sp>
        <p:nvSpPr>
          <p:cNvPr id="26" name="ZoneTexte 25">
            <a:extLst>
              <a:ext uri="{FF2B5EF4-FFF2-40B4-BE49-F238E27FC236}">
                <a16:creationId xmlns:a16="http://schemas.microsoft.com/office/drawing/2014/main" id="{B84BF65B-DCB3-45A4-5564-B22D3EEBF515}"/>
              </a:ext>
            </a:extLst>
          </p:cNvPr>
          <p:cNvSpPr txBox="1"/>
          <p:nvPr/>
        </p:nvSpPr>
        <p:spPr>
          <a:xfrm>
            <a:off x="11325924" y="5464355"/>
            <a:ext cx="1000595"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2</a:t>
            </a:r>
          </a:p>
        </p:txBody>
      </p:sp>
      <p:sp>
        <p:nvSpPr>
          <p:cNvPr id="28" name="ZoneTexte 27">
            <a:extLst>
              <a:ext uri="{FF2B5EF4-FFF2-40B4-BE49-F238E27FC236}">
                <a16:creationId xmlns:a16="http://schemas.microsoft.com/office/drawing/2014/main" id="{968722B3-CDF3-5EF8-398C-29716A41F8CE}"/>
              </a:ext>
            </a:extLst>
          </p:cNvPr>
          <p:cNvSpPr txBox="1"/>
          <p:nvPr/>
        </p:nvSpPr>
        <p:spPr>
          <a:xfrm>
            <a:off x="317474" y="2638253"/>
            <a:ext cx="5897375" cy="1938992"/>
          </a:xfrm>
          <a:prstGeom prst="rect">
            <a:avLst/>
          </a:prstGeom>
          <a:noFill/>
        </p:spPr>
        <p:txBody>
          <a:bodyPr wrap="square" rtlCol="0">
            <a:spAutoFit/>
          </a:bodyPr>
          <a:lstStyle/>
          <a:p>
            <a:r>
              <a:rPr lang="fr-FR" sz="2400" dirty="0">
                <a:solidFill>
                  <a:schemeClr val="bg1"/>
                </a:solidFill>
                <a:latin typeface="Asap SemiBold" pitchFamily="2" charset="0"/>
              </a:rPr>
              <a:t>Dès le début de la semaine, je me suis rendu au dépôt de Transdev Alpilles Berre Méditerranée à Vitrolles (Anjoly) pour échanger sur la maintenance d’une passerelle dans l’atelier.</a:t>
            </a:r>
          </a:p>
        </p:txBody>
      </p:sp>
      <p:grpSp>
        <p:nvGrpSpPr>
          <p:cNvPr id="54" name="Groupe 53">
            <a:extLst>
              <a:ext uri="{FF2B5EF4-FFF2-40B4-BE49-F238E27FC236}">
                <a16:creationId xmlns:a16="http://schemas.microsoft.com/office/drawing/2014/main" id="{D7D75E1D-25CE-BD6E-C921-71DED767A0D9}"/>
              </a:ext>
            </a:extLst>
          </p:cNvPr>
          <p:cNvGrpSpPr/>
          <p:nvPr/>
        </p:nvGrpSpPr>
        <p:grpSpPr>
          <a:xfrm>
            <a:off x="12466818" y="960092"/>
            <a:ext cx="5631183" cy="5318262"/>
            <a:chOff x="6285093" y="960092"/>
            <a:chExt cx="5631183" cy="5318262"/>
          </a:xfrm>
        </p:grpSpPr>
        <p:pic>
          <p:nvPicPr>
            <p:cNvPr id="57" name="Image 56">
              <a:extLst>
                <a:ext uri="{FF2B5EF4-FFF2-40B4-BE49-F238E27FC236}">
                  <a16:creationId xmlns:a16="http://schemas.microsoft.com/office/drawing/2014/main" id="{BC6001C4-012C-2EA7-E207-6F2FC09C074A}"/>
                </a:ext>
              </a:extLst>
            </p:cNvPr>
            <p:cNvPicPr>
              <a:picLocks noChangeAspect="1"/>
            </p:cNvPicPr>
            <p:nvPr/>
          </p:nvPicPr>
          <p:blipFill>
            <a:blip r:embed="rId4"/>
            <a:stretch>
              <a:fillRect/>
            </a:stretch>
          </p:blipFill>
          <p:spPr>
            <a:xfrm>
              <a:off x="6285093" y="960092"/>
              <a:ext cx="3039507" cy="4056083"/>
            </a:xfrm>
            <a:prstGeom prst="roundRect">
              <a:avLst>
                <a:gd name="adj" fmla="val 5180"/>
              </a:avLst>
            </a:prstGeom>
            <a:solidFill>
              <a:srgbClr val="FFFFFF">
                <a:shade val="85000"/>
              </a:srgbClr>
            </a:solidFill>
            <a:ln w="38100">
              <a:solidFill>
                <a:schemeClr val="bg1"/>
              </a:solidFill>
            </a:ln>
            <a:effectLst/>
          </p:spPr>
        </p:pic>
        <p:pic>
          <p:nvPicPr>
            <p:cNvPr id="59" name="Image 58" descr="Une image contenant bâtiment, construction, sol, véhicule&#10;&#10;Le contenu généré par l’IA peut être incorrect.">
              <a:extLst>
                <a:ext uri="{FF2B5EF4-FFF2-40B4-BE49-F238E27FC236}">
                  <a16:creationId xmlns:a16="http://schemas.microsoft.com/office/drawing/2014/main" id="{6025241D-CBEE-2C23-5DC0-7B924AE60538}"/>
                </a:ext>
              </a:extLst>
            </p:cNvPr>
            <p:cNvPicPr>
              <a:picLocks noChangeAspect="1"/>
            </p:cNvPicPr>
            <p:nvPr/>
          </p:nvPicPr>
          <p:blipFill>
            <a:blip r:embed="rId5">
              <a:extLst>
                <a:ext uri="{28A0092B-C50C-407E-A947-70E740481C1C}">
                  <a14:useLocalDpi xmlns:a14="http://schemas.microsoft.com/office/drawing/2010/main" val="0"/>
                </a:ext>
              </a:extLst>
            </a:blip>
            <a:srcRect t="18411" r="490" b="12062"/>
            <a:stretch>
              <a:fillRect/>
            </a:stretch>
          </p:blipFill>
          <p:spPr>
            <a:xfrm>
              <a:off x="8833721" y="2065783"/>
              <a:ext cx="3082555" cy="2871666"/>
            </a:xfrm>
            <a:prstGeom prst="roundRect">
              <a:avLst>
                <a:gd name="adj" fmla="val 3600"/>
              </a:avLst>
            </a:prstGeom>
            <a:solidFill>
              <a:srgbClr val="FFFFFF">
                <a:shade val="85000"/>
              </a:srgbClr>
            </a:solidFill>
            <a:ln w="38100">
              <a:solidFill>
                <a:schemeClr val="bg1"/>
              </a:solidFill>
            </a:ln>
            <a:effectLst/>
          </p:spPr>
        </p:pic>
        <p:pic>
          <p:nvPicPr>
            <p:cNvPr id="60" name="Image 59">
              <a:extLst>
                <a:ext uri="{FF2B5EF4-FFF2-40B4-BE49-F238E27FC236}">
                  <a16:creationId xmlns:a16="http://schemas.microsoft.com/office/drawing/2014/main" id="{149FDBD2-DA9C-33F5-6995-D549A2F4A02D}"/>
                </a:ext>
              </a:extLst>
            </p:cNvPr>
            <p:cNvPicPr>
              <a:picLocks noChangeAspect="1"/>
            </p:cNvPicPr>
            <p:nvPr/>
          </p:nvPicPr>
          <p:blipFill>
            <a:blip r:embed="rId6">
              <a:extLst>
                <a:ext uri="{28A0092B-C50C-407E-A947-70E740481C1C}">
                  <a14:useLocalDpi xmlns:a14="http://schemas.microsoft.com/office/drawing/2010/main" val="0"/>
                </a:ext>
              </a:extLst>
            </a:blip>
            <a:srcRect b="10439"/>
            <a:stretch>
              <a:fillRect/>
            </a:stretch>
          </p:blipFill>
          <p:spPr>
            <a:xfrm>
              <a:off x="7233363" y="3602532"/>
              <a:ext cx="2240768" cy="2675822"/>
            </a:xfrm>
            <a:prstGeom prst="roundRect">
              <a:avLst>
                <a:gd name="adj" fmla="val 5043"/>
              </a:avLst>
            </a:prstGeom>
            <a:solidFill>
              <a:srgbClr val="FFFFFF">
                <a:shade val="85000"/>
              </a:srgbClr>
            </a:solidFill>
            <a:ln w="38100">
              <a:solidFill>
                <a:schemeClr val="bg1"/>
              </a:solidFill>
            </a:ln>
            <a:effectLst/>
          </p:spPr>
        </p:pic>
        <p:sp>
          <p:nvSpPr>
            <p:cNvPr id="62" name="ZoneTexte 61">
              <a:extLst>
                <a:ext uri="{FF2B5EF4-FFF2-40B4-BE49-F238E27FC236}">
                  <a16:creationId xmlns:a16="http://schemas.microsoft.com/office/drawing/2014/main" id="{C221BCE1-B0DD-0EA8-CE9F-846728A59C87}"/>
                </a:ext>
              </a:extLst>
            </p:cNvPr>
            <p:cNvSpPr txBox="1"/>
            <p:nvPr/>
          </p:nvSpPr>
          <p:spPr>
            <a:xfrm>
              <a:off x="9380676" y="1538877"/>
              <a:ext cx="2379494" cy="523220"/>
            </a:xfrm>
            <a:prstGeom prst="rect">
              <a:avLst/>
            </a:prstGeom>
            <a:noFill/>
          </p:spPr>
          <p:txBody>
            <a:bodyPr wrap="square" rtlCol="0">
              <a:spAutoFit/>
            </a:bodyPr>
            <a:lstStyle/>
            <a:p>
              <a:r>
                <a:rPr lang="fr-FR" sz="2800" dirty="0">
                  <a:solidFill>
                    <a:srgbClr val="FF0000"/>
                  </a:solidFill>
                  <a:latin typeface="MOVE" panose="00000500000000000000" pitchFamily="2" charset="0"/>
                </a:rPr>
                <a:t>ATELIER</a:t>
              </a:r>
            </a:p>
          </p:txBody>
        </p:sp>
      </p:grpSp>
      <p:pic>
        <p:nvPicPr>
          <p:cNvPr id="63" name="Image 62" descr="Une image contenant capture d’écran, Graphique, obscurité, violet&#10;&#10;Le contenu généré par l’IA peut être incorrect.">
            <a:extLst>
              <a:ext uri="{FF2B5EF4-FFF2-40B4-BE49-F238E27FC236}">
                <a16:creationId xmlns:a16="http://schemas.microsoft.com/office/drawing/2014/main" id="{D900ACA0-2290-1D96-EF25-BEFA732055FB}"/>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155893" y="608884"/>
            <a:ext cx="2358460" cy="1667368"/>
          </a:xfrm>
          <a:prstGeom prst="rect">
            <a:avLst/>
          </a:prstGeom>
        </p:spPr>
      </p:pic>
      <p:pic>
        <p:nvPicPr>
          <p:cNvPr id="64" name="Image 63" descr="Une image contenant capture d’écran, Graphique, obscurité, violet&#10;&#10;Le contenu généré par l’IA peut être incorrect.">
            <a:extLst>
              <a:ext uri="{FF2B5EF4-FFF2-40B4-BE49-F238E27FC236}">
                <a16:creationId xmlns:a16="http://schemas.microsoft.com/office/drawing/2014/main" id="{9D2AF1B9-D4D4-F461-2F1A-67322987A4BA}"/>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rot="10800000">
            <a:off x="18004458" y="590366"/>
            <a:ext cx="2358460" cy="1667368"/>
          </a:xfrm>
          <a:prstGeom prst="rect">
            <a:avLst/>
          </a:prstGeom>
        </p:spPr>
      </p:pic>
      <p:grpSp>
        <p:nvGrpSpPr>
          <p:cNvPr id="65" name="Groupe 64">
            <a:extLst>
              <a:ext uri="{FF2B5EF4-FFF2-40B4-BE49-F238E27FC236}">
                <a16:creationId xmlns:a16="http://schemas.microsoft.com/office/drawing/2014/main" id="{59F6D29E-F98F-97AA-815F-D34CF8BFC199}"/>
              </a:ext>
            </a:extLst>
          </p:cNvPr>
          <p:cNvGrpSpPr>
            <a:grpSpLocks noChangeAspect="1"/>
          </p:cNvGrpSpPr>
          <p:nvPr/>
        </p:nvGrpSpPr>
        <p:grpSpPr>
          <a:xfrm>
            <a:off x="461029" y="314007"/>
            <a:ext cx="3214347" cy="755005"/>
            <a:chOff x="519957" y="137493"/>
            <a:chExt cx="5349575" cy="1256542"/>
          </a:xfrm>
          <a:solidFill>
            <a:schemeClr val="bg1"/>
          </a:solidFill>
        </p:grpSpPr>
        <p:sp>
          <p:nvSpPr>
            <p:cNvPr id="66" name="ZoneTexte 65">
              <a:extLst>
                <a:ext uri="{FF2B5EF4-FFF2-40B4-BE49-F238E27FC236}">
                  <a16:creationId xmlns:a16="http://schemas.microsoft.com/office/drawing/2014/main" id="{AB9A2495-264E-3DFD-EA4C-3F2FF09A8162}"/>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67" name="Groupe 66">
              <a:extLst>
                <a:ext uri="{FF2B5EF4-FFF2-40B4-BE49-F238E27FC236}">
                  <a16:creationId xmlns:a16="http://schemas.microsoft.com/office/drawing/2014/main" id="{AB241154-A293-B59D-1660-C359C7F579E3}"/>
                </a:ext>
              </a:extLst>
            </p:cNvPr>
            <p:cNvGrpSpPr>
              <a:grpSpLocks noChangeAspect="1"/>
            </p:cNvGrpSpPr>
            <p:nvPr/>
          </p:nvGrpSpPr>
          <p:grpSpPr>
            <a:xfrm>
              <a:off x="1746673" y="168334"/>
              <a:ext cx="4122859" cy="434654"/>
              <a:chOff x="3667937" y="2909234"/>
              <a:chExt cx="4892815" cy="515827"/>
            </a:xfrm>
            <a:grpFill/>
          </p:grpSpPr>
          <p:sp>
            <p:nvSpPr>
              <p:cNvPr id="76" name="Forme libre : forme 75">
                <a:extLst>
                  <a:ext uri="{FF2B5EF4-FFF2-40B4-BE49-F238E27FC236}">
                    <a16:creationId xmlns:a16="http://schemas.microsoft.com/office/drawing/2014/main" id="{C221A375-19A7-FE25-529D-C390A0BB08E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76DD0AD7-796B-C64D-3021-840B2B879F3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28072516-9F01-5BF5-E897-919EE0B7DD6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79" name="Forme libre : forme 78">
                <a:extLst>
                  <a:ext uri="{FF2B5EF4-FFF2-40B4-BE49-F238E27FC236}">
                    <a16:creationId xmlns:a16="http://schemas.microsoft.com/office/drawing/2014/main" id="{7741C5A7-4E85-6321-905F-1BC37B01B9B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A3B1E174-A562-6927-58A5-D01E5FC0284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13873296-40AC-B3AF-E027-69729D3B002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7BA34C7E-86CD-109A-0AC2-B4AA3CB54EF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B190F388-974A-9DA6-F73E-BD18F73670A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6E58CD47-A63B-5DDC-7549-FFDB9822801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37BB1B30-7D64-70FF-EBC6-CA33C1ED765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051D3529-47A6-2403-A465-D0CABC596C2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68" name="Groupe 67">
              <a:extLst>
                <a:ext uri="{FF2B5EF4-FFF2-40B4-BE49-F238E27FC236}">
                  <a16:creationId xmlns:a16="http://schemas.microsoft.com/office/drawing/2014/main" id="{25BB1DB7-E63A-2365-C804-5497F3FB5732}"/>
                </a:ext>
              </a:extLst>
            </p:cNvPr>
            <p:cNvGrpSpPr>
              <a:grpSpLocks noChangeAspect="1"/>
            </p:cNvGrpSpPr>
            <p:nvPr/>
          </p:nvGrpSpPr>
          <p:grpSpPr>
            <a:xfrm>
              <a:off x="519957" y="137493"/>
              <a:ext cx="1056809" cy="1040134"/>
              <a:chOff x="609429" y="277089"/>
              <a:chExt cx="5486571" cy="5401222"/>
            </a:xfrm>
            <a:grpFill/>
          </p:grpSpPr>
          <p:pic>
            <p:nvPicPr>
              <p:cNvPr id="69" name="Graphique 68">
                <a:extLst>
                  <a:ext uri="{FF2B5EF4-FFF2-40B4-BE49-F238E27FC236}">
                    <a16:creationId xmlns:a16="http://schemas.microsoft.com/office/drawing/2014/main" id="{CC41E5E3-8A5D-040A-F6A2-20D9D2E0335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66142" y="316417"/>
                <a:ext cx="2931238" cy="4310644"/>
              </a:xfrm>
              <a:prstGeom prst="rect">
                <a:avLst/>
              </a:prstGeom>
            </p:spPr>
          </p:pic>
          <p:pic>
            <p:nvPicPr>
              <p:cNvPr id="70" name="Graphique 69">
                <a:extLst>
                  <a:ext uri="{FF2B5EF4-FFF2-40B4-BE49-F238E27FC236}">
                    <a16:creationId xmlns:a16="http://schemas.microsoft.com/office/drawing/2014/main" id="{52226E08-AE1A-7C9F-8761-76CE56D796F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500143" y="277089"/>
                <a:ext cx="3595857" cy="2739700"/>
              </a:xfrm>
              <a:prstGeom prst="rect">
                <a:avLst/>
              </a:prstGeom>
            </p:spPr>
          </p:pic>
          <p:pic>
            <p:nvPicPr>
              <p:cNvPr id="71" name="Graphique 70">
                <a:extLst>
                  <a:ext uri="{FF2B5EF4-FFF2-40B4-BE49-F238E27FC236}">
                    <a16:creationId xmlns:a16="http://schemas.microsoft.com/office/drawing/2014/main" id="{F0A2B27B-9B38-CBF6-839C-605D55A4806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500143" y="572069"/>
                <a:ext cx="1082700" cy="1443600"/>
              </a:xfrm>
              <a:prstGeom prst="rect">
                <a:avLst/>
              </a:prstGeom>
            </p:spPr>
          </p:pic>
          <p:pic>
            <p:nvPicPr>
              <p:cNvPr id="72" name="Graphique 71">
                <a:extLst>
                  <a:ext uri="{FF2B5EF4-FFF2-40B4-BE49-F238E27FC236}">
                    <a16:creationId xmlns:a16="http://schemas.microsoft.com/office/drawing/2014/main" id="{3FAC9FA1-6F20-B613-261F-442DF30A3E5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967671" y="3099648"/>
                <a:ext cx="4125861" cy="2578663"/>
              </a:xfrm>
              <a:prstGeom prst="rect">
                <a:avLst/>
              </a:prstGeom>
            </p:spPr>
          </p:pic>
          <p:pic>
            <p:nvPicPr>
              <p:cNvPr id="73" name="Graphique 72">
                <a:extLst>
                  <a:ext uri="{FF2B5EF4-FFF2-40B4-BE49-F238E27FC236}">
                    <a16:creationId xmlns:a16="http://schemas.microsoft.com/office/drawing/2014/main" id="{5024AEEE-B701-1B1F-5FCE-9112F04FB4F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09429" y="4078903"/>
                <a:ext cx="2532954" cy="1085552"/>
              </a:xfrm>
              <a:prstGeom prst="rect">
                <a:avLst/>
              </a:prstGeom>
            </p:spPr>
          </p:pic>
          <p:pic>
            <p:nvPicPr>
              <p:cNvPr id="74" name="Graphique 73">
                <a:extLst>
                  <a:ext uri="{FF2B5EF4-FFF2-40B4-BE49-F238E27FC236}">
                    <a16:creationId xmlns:a16="http://schemas.microsoft.com/office/drawing/2014/main" id="{AC22E05A-36B0-4219-DF36-B160D1EC9C5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444444" y="4079039"/>
                <a:ext cx="1056716" cy="528358"/>
              </a:xfrm>
              <a:prstGeom prst="rect">
                <a:avLst/>
              </a:prstGeom>
            </p:spPr>
          </p:pic>
          <p:pic>
            <p:nvPicPr>
              <p:cNvPr id="75" name="Graphique 74">
                <a:extLst>
                  <a:ext uri="{FF2B5EF4-FFF2-40B4-BE49-F238E27FC236}">
                    <a16:creationId xmlns:a16="http://schemas.microsoft.com/office/drawing/2014/main" id="{C10B2B24-7331-4449-FF38-EC3982CBC89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001518" y="4078902"/>
                <a:ext cx="1085552" cy="1085552"/>
              </a:xfrm>
              <a:prstGeom prst="rect">
                <a:avLst/>
              </a:prstGeom>
            </p:spPr>
          </p:pic>
        </p:grpSp>
      </p:grpSp>
      <p:sp>
        <p:nvSpPr>
          <p:cNvPr id="87" name="Rectangle : avec coins arrondis en haut 86">
            <a:extLst>
              <a:ext uri="{FF2B5EF4-FFF2-40B4-BE49-F238E27FC236}">
                <a16:creationId xmlns:a16="http://schemas.microsoft.com/office/drawing/2014/main" id="{E0AABB35-F228-051D-12EB-627D5DF2767D}"/>
              </a:ext>
            </a:extLst>
          </p:cNvPr>
          <p:cNvSpPr/>
          <p:nvPr/>
        </p:nvSpPr>
        <p:spPr>
          <a:xfrm rot="10039318">
            <a:off x="57150" y="-22045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88" name="Connecteur droit 87">
            <a:extLst>
              <a:ext uri="{FF2B5EF4-FFF2-40B4-BE49-F238E27FC236}">
                <a16:creationId xmlns:a16="http://schemas.microsoft.com/office/drawing/2014/main" id="{9616B3AC-425B-D82A-586E-2A52F5EA0AFA}"/>
              </a:ext>
            </a:extLst>
          </p:cNvPr>
          <p:cNvCxnSpPr>
            <a:cxnSpLocks/>
          </p:cNvCxnSpPr>
          <p:nvPr/>
        </p:nvCxnSpPr>
        <p:spPr>
          <a:xfrm>
            <a:off x="-179901" y="-18567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7319871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691C43-7C36-16BF-86AD-A78029F87E9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84EFF4D-0CFF-5B77-37DC-E8C86D686014}"/>
              </a:ext>
            </a:extLst>
          </p:cNvPr>
          <p:cNvSpPr/>
          <p:nvPr/>
        </p:nvSpPr>
        <p:spPr>
          <a:xfrm>
            <a:off x="0" y="-23137"/>
            <a:ext cx="12192000" cy="6897981"/>
          </a:xfrm>
          <a:prstGeom prst="rect">
            <a:avLst/>
          </a:prstGeom>
          <a:solidFill>
            <a:srgbClr val="FF0000"/>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C6ED361E-7514-8167-9CD7-00DE9D2A5518}"/>
              </a:ext>
            </a:extLst>
          </p:cNvPr>
          <p:cNvSpPr/>
          <p:nvPr/>
        </p:nvSpPr>
        <p:spPr>
          <a:xfrm>
            <a:off x="12633446" y="7465481"/>
            <a:ext cx="1825032" cy="1845356"/>
          </a:xfrm>
          <a:prstGeom prst="snip2DiagRect">
            <a:avLst>
              <a:gd name="adj1" fmla="val 0"/>
              <a:gd name="adj2" fmla="val 50000"/>
            </a:avLst>
          </a:prstGeom>
          <a:solidFill>
            <a:srgbClr val="FF0000"/>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1" name="Arc plein 30">
            <a:extLst>
              <a:ext uri="{FF2B5EF4-FFF2-40B4-BE49-F238E27FC236}">
                <a16:creationId xmlns:a16="http://schemas.microsoft.com/office/drawing/2014/main" id="{34DB3D70-2A8A-CD6A-570A-FEE416C0D789}"/>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CA8FA0B7-DD80-7C36-7897-1D56F2F75CE4}"/>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32FC409-E1D3-5EF2-E649-E83398715217}"/>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950268A4-3115-C764-7EF7-10D9202E0081}"/>
              </a:ext>
            </a:extLst>
          </p:cNvPr>
          <p:cNvSpPr/>
          <p:nvPr/>
        </p:nvSpPr>
        <p:spPr>
          <a:xfrm rot="5400000">
            <a:off x="12395459" y="7222058"/>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F47F7A0E-A1A6-5FB6-5CC2-0C613BAEB77D}"/>
              </a:ext>
            </a:extLst>
          </p:cNvPr>
          <p:cNvSpPr txBox="1"/>
          <p:nvPr/>
        </p:nvSpPr>
        <p:spPr>
          <a:xfrm>
            <a:off x="4458621" y="69187"/>
            <a:ext cx="5328703" cy="646331"/>
          </a:xfrm>
          <a:prstGeom prst="rect">
            <a:avLst/>
          </a:prstGeom>
          <a:noFill/>
        </p:spPr>
        <p:txBody>
          <a:bodyPr wrap="none" rtlCol="0">
            <a:spAutoFit/>
          </a:bodyPr>
          <a:lstStyle/>
          <a:p>
            <a:r>
              <a:rPr lang="fr-FR" sz="3600" dirty="0">
                <a:solidFill>
                  <a:schemeClr val="bg1"/>
                </a:solidFill>
                <a:latin typeface="MOVE" panose="00000500000000000000" pitchFamily="2" charset="0"/>
              </a:rPr>
              <a:t>Tâches effectuées</a:t>
            </a:r>
            <a:r>
              <a:rPr lang="fr-FR" sz="3600" dirty="0">
                <a:solidFill>
                  <a:srgbClr val="FFC000"/>
                </a:solidFill>
                <a:latin typeface="MOVE" panose="00000500000000000000" pitchFamily="2" charset="0"/>
              </a:rPr>
              <a:t>.</a:t>
            </a:r>
          </a:p>
        </p:txBody>
      </p:sp>
      <p:sp>
        <p:nvSpPr>
          <p:cNvPr id="61" name="Forme libre : forme 60">
            <a:extLst>
              <a:ext uri="{FF2B5EF4-FFF2-40B4-BE49-F238E27FC236}">
                <a16:creationId xmlns:a16="http://schemas.microsoft.com/office/drawing/2014/main" id="{999E625A-C186-B267-43D6-D1B7E2739B3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05" name="Groupe 104">
            <a:extLst>
              <a:ext uri="{FF2B5EF4-FFF2-40B4-BE49-F238E27FC236}">
                <a16:creationId xmlns:a16="http://schemas.microsoft.com/office/drawing/2014/main" id="{BD3F5BAE-77E1-C705-A736-EE2586AF0D3D}"/>
              </a:ext>
            </a:extLst>
          </p:cNvPr>
          <p:cNvGrpSpPr/>
          <p:nvPr/>
        </p:nvGrpSpPr>
        <p:grpSpPr>
          <a:xfrm>
            <a:off x="10818868" y="7013049"/>
            <a:ext cx="6356309" cy="4595576"/>
            <a:chOff x="6353174" y="2662474"/>
            <a:chExt cx="6356309" cy="4595576"/>
          </a:xfrm>
        </p:grpSpPr>
        <p:pic>
          <p:nvPicPr>
            <p:cNvPr id="106" name="Image 105" descr="Une image contenant plein air, ciel, voiture, Véhicule terrestre&#10;&#10;Le contenu généré par l’IA peut être incorrect.">
              <a:extLst>
                <a:ext uri="{FF2B5EF4-FFF2-40B4-BE49-F238E27FC236}">
                  <a16:creationId xmlns:a16="http://schemas.microsoft.com/office/drawing/2014/main" id="{34D0288C-B516-5ECD-7D5D-905521A40596}"/>
                </a:ext>
              </a:extLst>
            </p:cNvPr>
            <p:cNvPicPr>
              <a:picLocks noChangeAspect="1"/>
            </p:cNvPicPr>
            <p:nvPr/>
          </p:nvPicPr>
          <p:blipFill>
            <a:blip r:embed="rId3">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107" name="ZoneTexte 106">
              <a:extLst>
                <a:ext uri="{FF2B5EF4-FFF2-40B4-BE49-F238E27FC236}">
                  <a16:creationId xmlns:a16="http://schemas.microsoft.com/office/drawing/2014/main" id="{C906D0D1-636F-EDA1-2408-2D0854E6942E}"/>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sp>
        <p:nvSpPr>
          <p:cNvPr id="24" name="ZoneTexte 23">
            <a:extLst>
              <a:ext uri="{FF2B5EF4-FFF2-40B4-BE49-F238E27FC236}">
                <a16:creationId xmlns:a16="http://schemas.microsoft.com/office/drawing/2014/main" id="{991537F3-4936-3D03-631F-020CA0B66CA1}"/>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C144A9E8-D4E9-F111-95AB-7F5AAD2EEB00}"/>
              </a:ext>
            </a:extLst>
          </p:cNvPr>
          <p:cNvSpPr txBox="1"/>
          <p:nvPr/>
        </p:nvSpPr>
        <p:spPr>
          <a:xfrm>
            <a:off x="-11531957"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565B5270-2FD7-5AD8-AF71-779772B6EF70}"/>
              </a:ext>
            </a:extLst>
          </p:cNvPr>
          <p:cNvSpPr txBox="1"/>
          <p:nvPr/>
        </p:nvSpPr>
        <p:spPr>
          <a:xfrm>
            <a:off x="-11551543"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3FBA2CB0-0DC0-B482-B7CF-A9739AAFDCE9}"/>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ZoneTexte 7">
            <a:extLst>
              <a:ext uri="{FF2B5EF4-FFF2-40B4-BE49-F238E27FC236}">
                <a16:creationId xmlns:a16="http://schemas.microsoft.com/office/drawing/2014/main" id="{BAFE2A92-4000-9FF2-58E6-F8C095EFE77D}"/>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0FC9E237-8DF2-74DA-E057-B90C71894C57}"/>
              </a:ext>
            </a:extLst>
          </p:cNvPr>
          <p:cNvSpPr txBox="1"/>
          <p:nvPr/>
        </p:nvSpPr>
        <p:spPr>
          <a:xfrm>
            <a:off x="332987" y="1626644"/>
            <a:ext cx="3097323" cy="707886"/>
          </a:xfrm>
          <a:prstGeom prst="rect">
            <a:avLst/>
          </a:prstGeom>
          <a:noFill/>
        </p:spPr>
        <p:txBody>
          <a:bodyPr wrap="none" rtlCol="0">
            <a:spAutoFit/>
          </a:bodyPr>
          <a:lstStyle/>
          <a:p>
            <a:r>
              <a:rPr lang="fr-FR" sz="4000" dirty="0">
                <a:solidFill>
                  <a:schemeClr val="bg1"/>
                </a:solidFill>
                <a:latin typeface="MOVE" panose="00000500000000000000" pitchFamily="2" charset="0"/>
              </a:rPr>
              <a:t>Semaine </a:t>
            </a:r>
            <a:r>
              <a:rPr lang="fr-FR" sz="4000" dirty="0">
                <a:solidFill>
                  <a:srgbClr val="FFC000"/>
                </a:solidFill>
                <a:latin typeface="MOVE" panose="00000500000000000000" pitchFamily="2" charset="0"/>
              </a:rPr>
              <a:t>3</a:t>
            </a:r>
            <a:r>
              <a:rPr lang="fr-FR" sz="4000" dirty="0">
                <a:solidFill>
                  <a:schemeClr val="bg1"/>
                </a:solidFill>
                <a:latin typeface="MOVE" panose="00000500000000000000" pitchFamily="2" charset="0"/>
              </a:rPr>
              <a:t>.</a:t>
            </a:r>
          </a:p>
        </p:txBody>
      </p:sp>
      <p:sp>
        <p:nvSpPr>
          <p:cNvPr id="11" name="ZoneTexte 10">
            <a:extLst>
              <a:ext uri="{FF2B5EF4-FFF2-40B4-BE49-F238E27FC236}">
                <a16:creationId xmlns:a16="http://schemas.microsoft.com/office/drawing/2014/main" id="{FB7AB377-D6D8-8B18-B622-59BBDD52ABDB}"/>
              </a:ext>
            </a:extLst>
          </p:cNvPr>
          <p:cNvSpPr txBox="1"/>
          <p:nvPr/>
        </p:nvSpPr>
        <p:spPr>
          <a:xfrm>
            <a:off x="332987" y="2218223"/>
            <a:ext cx="4442242" cy="369332"/>
          </a:xfrm>
          <a:prstGeom prst="rect">
            <a:avLst/>
          </a:prstGeom>
          <a:noFill/>
        </p:spPr>
        <p:txBody>
          <a:bodyPr wrap="none" rtlCol="0">
            <a:spAutoFit/>
          </a:bodyPr>
          <a:lstStyle/>
          <a:p>
            <a:r>
              <a:rPr lang="fr-FR" dirty="0">
                <a:solidFill>
                  <a:schemeClr val="bg1"/>
                </a:solidFill>
                <a:latin typeface="Asap SemiBold" pitchFamily="2" charset="0"/>
              </a:rPr>
              <a:t>Réunions terrain, rapport et usages de l’IA</a:t>
            </a:r>
          </a:p>
        </p:txBody>
      </p:sp>
      <p:sp>
        <p:nvSpPr>
          <p:cNvPr id="14" name="Forme libre : forme 13">
            <a:extLst>
              <a:ext uri="{FF2B5EF4-FFF2-40B4-BE49-F238E27FC236}">
                <a16:creationId xmlns:a16="http://schemas.microsoft.com/office/drawing/2014/main" id="{91639B9B-EA9D-4F12-2AEA-DC477C49196F}"/>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00B36552-9F2B-B6FA-42DF-A3B2CCFA3DA0}"/>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2977DA51-6642-3261-8E08-FCFEB2A210A0}"/>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9" name="Groupe 18">
            <a:extLst>
              <a:ext uri="{FF2B5EF4-FFF2-40B4-BE49-F238E27FC236}">
                <a16:creationId xmlns:a16="http://schemas.microsoft.com/office/drawing/2014/main" id="{98837C3C-9D4D-61A2-67C8-BE8144EDBC79}"/>
              </a:ext>
            </a:extLst>
          </p:cNvPr>
          <p:cNvGrpSpPr>
            <a:grpSpLocks noChangeAspect="1"/>
          </p:cNvGrpSpPr>
          <p:nvPr/>
        </p:nvGrpSpPr>
        <p:grpSpPr>
          <a:xfrm>
            <a:off x="283386" y="5737515"/>
            <a:ext cx="879294" cy="714489"/>
            <a:chOff x="3017218" y="4165780"/>
            <a:chExt cx="1680598" cy="1365606"/>
          </a:xfrm>
        </p:grpSpPr>
        <p:sp>
          <p:nvSpPr>
            <p:cNvPr id="21" name="Forme libre : forme 20">
              <a:extLst>
                <a:ext uri="{FF2B5EF4-FFF2-40B4-BE49-F238E27FC236}">
                  <a16:creationId xmlns:a16="http://schemas.microsoft.com/office/drawing/2014/main" id="{B6538FF4-C0FA-3681-58D2-F7852B8FB0A6}"/>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2" name="Groupe 21">
              <a:extLst>
                <a:ext uri="{FF2B5EF4-FFF2-40B4-BE49-F238E27FC236}">
                  <a16:creationId xmlns:a16="http://schemas.microsoft.com/office/drawing/2014/main" id="{39201AEA-5BBF-6295-BCCB-C251EA5A14D8}"/>
                </a:ext>
              </a:extLst>
            </p:cNvPr>
            <p:cNvGrpSpPr>
              <a:grpSpLocks noChangeAspect="1"/>
            </p:cNvGrpSpPr>
            <p:nvPr/>
          </p:nvGrpSpPr>
          <p:grpSpPr>
            <a:xfrm>
              <a:off x="3017218" y="4171393"/>
              <a:ext cx="1680598" cy="1359993"/>
              <a:chOff x="3017218" y="4171393"/>
              <a:chExt cx="1680598" cy="1359993"/>
            </a:xfrm>
          </p:grpSpPr>
          <p:sp>
            <p:nvSpPr>
              <p:cNvPr id="23" name="Forme libre : forme 22">
                <a:extLst>
                  <a:ext uri="{FF2B5EF4-FFF2-40B4-BE49-F238E27FC236}">
                    <a16:creationId xmlns:a16="http://schemas.microsoft.com/office/drawing/2014/main" id="{D07B11E3-0A21-AF62-5A77-81B5DC7B6C60}"/>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6FD49D03-588E-DBF3-D1ED-A77E441A461F}"/>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0" name="ZoneTexte 19">
            <a:extLst>
              <a:ext uri="{FF2B5EF4-FFF2-40B4-BE49-F238E27FC236}">
                <a16:creationId xmlns:a16="http://schemas.microsoft.com/office/drawing/2014/main" id="{67A6C1D8-F91A-615F-66F9-9F7B9C167D01}"/>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sp>
        <p:nvSpPr>
          <p:cNvPr id="26" name="ZoneTexte 25">
            <a:extLst>
              <a:ext uri="{FF2B5EF4-FFF2-40B4-BE49-F238E27FC236}">
                <a16:creationId xmlns:a16="http://schemas.microsoft.com/office/drawing/2014/main" id="{13ACE34A-DB2B-603C-2332-877655D1CB62}"/>
              </a:ext>
            </a:extLst>
          </p:cNvPr>
          <p:cNvSpPr txBox="1"/>
          <p:nvPr/>
        </p:nvSpPr>
        <p:spPr>
          <a:xfrm>
            <a:off x="11325924" y="5464355"/>
            <a:ext cx="1000595"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2</a:t>
            </a:r>
          </a:p>
        </p:txBody>
      </p:sp>
      <p:sp>
        <p:nvSpPr>
          <p:cNvPr id="28" name="ZoneTexte 27">
            <a:extLst>
              <a:ext uri="{FF2B5EF4-FFF2-40B4-BE49-F238E27FC236}">
                <a16:creationId xmlns:a16="http://schemas.microsoft.com/office/drawing/2014/main" id="{CB163ACF-FAFF-ADF4-54BD-0519158FC3C2}"/>
              </a:ext>
            </a:extLst>
          </p:cNvPr>
          <p:cNvSpPr txBox="1"/>
          <p:nvPr/>
        </p:nvSpPr>
        <p:spPr>
          <a:xfrm>
            <a:off x="317474" y="2638253"/>
            <a:ext cx="5897375" cy="1938992"/>
          </a:xfrm>
          <a:prstGeom prst="rect">
            <a:avLst/>
          </a:prstGeom>
          <a:noFill/>
        </p:spPr>
        <p:txBody>
          <a:bodyPr wrap="square" rtlCol="0">
            <a:spAutoFit/>
          </a:bodyPr>
          <a:lstStyle/>
          <a:p>
            <a:r>
              <a:rPr lang="fr-FR" sz="2400" dirty="0">
                <a:solidFill>
                  <a:schemeClr val="bg1"/>
                </a:solidFill>
                <a:latin typeface="Asap SemiBold" pitchFamily="2" charset="0"/>
              </a:rPr>
              <a:t>Dès le début de la semaine, je me suis rendu au dépôt de Transdev Alpilles Berre Méditerranée à Vitrolles (Anjoly) pour échanger sur la maintenance d’une passerelle dans l’atelier.</a:t>
            </a:r>
          </a:p>
        </p:txBody>
      </p:sp>
      <p:grpSp>
        <p:nvGrpSpPr>
          <p:cNvPr id="80" name="Groupe 79">
            <a:extLst>
              <a:ext uri="{FF2B5EF4-FFF2-40B4-BE49-F238E27FC236}">
                <a16:creationId xmlns:a16="http://schemas.microsoft.com/office/drawing/2014/main" id="{10341D87-146B-5347-4239-2F58101A861B}"/>
              </a:ext>
            </a:extLst>
          </p:cNvPr>
          <p:cNvGrpSpPr/>
          <p:nvPr/>
        </p:nvGrpSpPr>
        <p:grpSpPr>
          <a:xfrm>
            <a:off x="6294618" y="960092"/>
            <a:ext cx="5631183" cy="5318262"/>
            <a:chOff x="6285093" y="960092"/>
            <a:chExt cx="5631183" cy="5318262"/>
          </a:xfrm>
        </p:grpSpPr>
        <p:pic>
          <p:nvPicPr>
            <p:cNvPr id="66" name="Image 65">
              <a:extLst>
                <a:ext uri="{FF2B5EF4-FFF2-40B4-BE49-F238E27FC236}">
                  <a16:creationId xmlns:a16="http://schemas.microsoft.com/office/drawing/2014/main" id="{2F448435-C3F8-BC53-30DD-A65080D10B79}"/>
                </a:ext>
              </a:extLst>
            </p:cNvPr>
            <p:cNvPicPr>
              <a:picLocks noChangeAspect="1"/>
            </p:cNvPicPr>
            <p:nvPr/>
          </p:nvPicPr>
          <p:blipFill>
            <a:blip r:embed="rId4"/>
            <a:stretch>
              <a:fillRect/>
            </a:stretch>
          </p:blipFill>
          <p:spPr>
            <a:xfrm>
              <a:off x="6285093" y="960092"/>
              <a:ext cx="3039507" cy="4056083"/>
            </a:xfrm>
            <a:prstGeom prst="roundRect">
              <a:avLst>
                <a:gd name="adj" fmla="val 5180"/>
              </a:avLst>
            </a:prstGeom>
            <a:solidFill>
              <a:srgbClr val="FFFFFF">
                <a:shade val="85000"/>
              </a:srgbClr>
            </a:solidFill>
            <a:ln w="38100">
              <a:solidFill>
                <a:schemeClr val="bg1"/>
              </a:solidFill>
            </a:ln>
            <a:effectLst/>
          </p:spPr>
        </p:pic>
        <p:pic>
          <p:nvPicPr>
            <p:cNvPr id="59" name="Image 58" descr="Une image contenant bâtiment, construction, sol, véhicule&#10;&#10;Le contenu généré par l’IA peut être incorrect.">
              <a:extLst>
                <a:ext uri="{FF2B5EF4-FFF2-40B4-BE49-F238E27FC236}">
                  <a16:creationId xmlns:a16="http://schemas.microsoft.com/office/drawing/2014/main" id="{F1976FD5-7981-9983-F913-F8938E1D0E6E}"/>
                </a:ext>
              </a:extLst>
            </p:cNvPr>
            <p:cNvPicPr>
              <a:picLocks noChangeAspect="1"/>
            </p:cNvPicPr>
            <p:nvPr/>
          </p:nvPicPr>
          <p:blipFill>
            <a:blip r:embed="rId5">
              <a:extLst>
                <a:ext uri="{28A0092B-C50C-407E-A947-70E740481C1C}">
                  <a14:useLocalDpi xmlns:a14="http://schemas.microsoft.com/office/drawing/2010/main" val="0"/>
                </a:ext>
              </a:extLst>
            </a:blip>
            <a:srcRect t="18411" r="490" b="12062"/>
            <a:stretch>
              <a:fillRect/>
            </a:stretch>
          </p:blipFill>
          <p:spPr>
            <a:xfrm>
              <a:off x="8833721" y="2065783"/>
              <a:ext cx="3082555" cy="2871666"/>
            </a:xfrm>
            <a:prstGeom prst="roundRect">
              <a:avLst>
                <a:gd name="adj" fmla="val 3600"/>
              </a:avLst>
            </a:prstGeom>
            <a:solidFill>
              <a:srgbClr val="FFFFFF">
                <a:shade val="85000"/>
              </a:srgbClr>
            </a:solidFill>
            <a:ln w="38100">
              <a:solidFill>
                <a:schemeClr val="bg1"/>
              </a:solidFill>
            </a:ln>
            <a:effectLst/>
          </p:spPr>
        </p:pic>
        <p:pic>
          <p:nvPicPr>
            <p:cNvPr id="63" name="Image 62">
              <a:extLst>
                <a:ext uri="{FF2B5EF4-FFF2-40B4-BE49-F238E27FC236}">
                  <a16:creationId xmlns:a16="http://schemas.microsoft.com/office/drawing/2014/main" id="{67DE7307-9A71-F42B-6171-7F1F5E74C09A}"/>
                </a:ext>
              </a:extLst>
            </p:cNvPr>
            <p:cNvPicPr>
              <a:picLocks noChangeAspect="1"/>
            </p:cNvPicPr>
            <p:nvPr/>
          </p:nvPicPr>
          <p:blipFill>
            <a:blip r:embed="rId6">
              <a:extLst>
                <a:ext uri="{28A0092B-C50C-407E-A947-70E740481C1C}">
                  <a14:useLocalDpi xmlns:a14="http://schemas.microsoft.com/office/drawing/2010/main" val="0"/>
                </a:ext>
              </a:extLst>
            </a:blip>
            <a:srcRect b="10439"/>
            <a:stretch>
              <a:fillRect/>
            </a:stretch>
          </p:blipFill>
          <p:spPr>
            <a:xfrm>
              <a:off x="7233363" y="3602532"/>
              <a:ext cx="2240768" cy="2675822"/>
            </a:xfrm>
            <a:prstGeom prst="roundRect">
              <a:avLst>
                <a:gd name="adj" fmla="val 5043"/>
              </a:avLst>
            </a:prstGeom>
            <a:solidFill>
              <a:srgbClr val="FFFFFF">
                <a:shade val="85000"/>
              </a:srgbClr>
            </a:solidFill>
            <a:ln w="38100">
              <a:solidFill>
                <a:schemeClr val="bg1"/>
              </a:solidFill>
            </a:ln>
            <a:effectLst/>
          </p:spPr>
        </p:pic>
        <p:sp>
          <p:nvSpPr>
            <p:cNvPr id="67" name="ZoneTexte 66">
              <a:extLst>
                <a:ext uri="{FF2B5EF4-FFF2-40B4-BE49-F238E27FC236}">
                  <a16:creationId xmlns:a16="http://schemas.microsoft.com/office/drawing/2014/main" id="{DC1DB47C-1431-3FD8-32A1-67D62D3DB449}"/>
                </a:ext>
              </a:extLst>
            </p:cNvPr>
            <p:cNvSpPr txBox="1"/>
            <p:nvPr/>
          </p:nvSpPr>
          <p:spPr>
            <a:xfrm>
              <a:off x="9380676" y="1538877"/>
              <a:ext cx="2379494" cy="523220"/>
            </a:xfrm>
            <a:prstGeom prst="rect">
              <a:avLst/>
            </a:prstGeom>
            <a:noFill/>
          </p:spPr>
          <p:txBody>
            <a:bodyPr wrap="square" rtlCol="0">
              <a:spAutoFit/>
            </a:bodyPr>
            <a:lstStyle/>
            <a:p>
              <a:r>
                <a:rPr lang="fr-FR" sz="2800" dirty="0">
                  <a:solidFill>
                    <a:srgbClr val="FF0000"/>
                  </a:solidFill>
                  <a:latin typeface="MOVE" panose="00000500000000000000" pitchFamily="2" charset="0"/>
                </a:rPr>
                <a:t>ATELIER</a:t>
              </a:r>
            </a:p>
          </p:txBody>
        </p:sp>
      </p:grpSp>
      <p:pic>
        <p:nvPicPr>
          <p:cNvPr id="78" name="Image 77" descr="Une image contenant capture d’écran, Graphique, obscurité, violet&#10;&#10;Le contenu généré par l’IA peut être incorrect.">
            <a:extLst>
              <a:ext uri="{FF2B5EF4-FFF2-40B4-BE49-F238E27FC236}">
                <a16:creationId xmlns:a16="http://schemas.microsoft.com/office/drawing/2014/main" id="{58AD6677-53A8-964D-6C76-3ED781DB0D4E}"/>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949757" y="608884"/>
            <a:ext cx="2358460" cy="1667368"/>
          </a:xfrm>
          <a:prstGeom prst="rect">
            <a:avLst/>
          </a:prstGeom>
        </p:spPr>
      </p:pic>
      <p:pic>
        <p:nvPicPr>
          <p:cNvPr id="79" name="Image 78" descr="Une image contenant capture d’écran, Graphique, obscurité, violet&#10;&#10;Le contenu généré par l’IA peut être incorrect.">
            <a:extLst>
              <a:ext uri="{FF2B5EF4-FFF2-40B4-BE49-F238E27FC236}">
                <a16:creationId xmlns:a16="http://schemas.microsoft.com/office/drawing/2014/main" id="{CE514894-1389-8B54-02C0-C86B7AC8641A}"/>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rot="10800000">
            <a:off x="8460408" y="590366"/>
            <a:ext cx="2358460" cy="1667368"/>
          </a:xfrm>
          <a:prstGeom prst="rect">
            <a:avLst/>
          </a:prstGeom>
        </p:spPr>
      </p:pic>
      <p:grpSp>
        <p:nvGrpSpPr>
          <p:cNvPr id="81" name="Groupe 80">
            <a:extLst>
              <a:ext uri="{FF2B5EF4-FFF2-40B4-BE49-F238E27FC236}">
                <a16:creationId xmlns:a16="http://schemas.microsoft.com/office/drawing/2014/main" id="{CB29FEF0-9137-82C7-C34B-5AE6D7EFAFDF}"/>
              </a:ext>
            </a:extLst>
          </p:cNvPr>
          <p:cNvGrpSpPr>
            <a:grpSpLocks noChangeAspect="1"/>
          </p:cNvGrpSpPr>
          <p:nvPr/>
        </p:nvGrpSpPr>
        <p:grpSpPr>
          <a:xfrm>
            <a:off x="461029" y="314007"/>
            <a:ext cx="3214347" cy="755005"/>
            <a:chOff x="519957" y="137493"/>
            <a:chExt cx="5349575" cy="1256542"/>
          </a:xfrm>
          <a:solidFill>
            <a:schemeClr val="bg1"/>
          </a:solidFill>
        </p:grpSpPr>
        <p:sp>
          <p:nvSpPr>
            <p:cNvPr id="82" name="ZoneTexte 81">
              <a:extLst>
                <a:ext uri="{FF2B5EF4-FFF2-40B4-BE49-F238E27FC236}">
                  <a16:creationId xmlns:a16="http://schemas.microsoft.com/office/drawing/2014/main" id="{4ACB33D6-F56A-079E-97F3-FF0E8D9B7995}"/>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3" name="Groupe 82">
              <a:extLst>
                <a:ext uri="{FF2B5EF4-FFF2-40B4-BE49-F238E27FC236}">
                  <a16:creationId xmlns:a16="http://schemas.microsoft.com/office/drawing/2014/main" id="{F2913823-2986-526B-3F49-D48B6877A769}"/>
                </a:ext>
              </a:extLst>
            </p:cNvPr>
            <p:cNvGrpSpPr>
              <a:grpSpLocks noChangeAspect="1"/>
            </p:cNvGrpSpPr>
            <p:nvPr/>
          </p:nvGrpSpPr>
          <p:grpSpPr>
            <a:xfrm>
              <a:off x="1746673" y="168334"/>
              <a:ext cx="4122859" cy="434654"/>
              <a:chOff x="3667937" y="2909234"/>
              <a:chExt cx="4892815" cy="515827"/>
            </a:xfrm>
            <a:grpFill/>
          </p:grpSpPr>
          <p:sp>
            <p:nvSpPr>
              <p:cNvPr id="92" name="Forme libre : forme 91">
                <a:extLst>
                  <a:ext uri="{FF2B5EF4-FFF2-40B4-BE49-F238E27FC236}">
                    <a16:creationId xmlns:a16="http://schemas.microsoft.com/office/drawing/2014/main" id="{BFD8E3FA-C231-1761-3209-CE0D0EA3328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74F16C21-79CB-C721-C164-47404281AC9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106C6D96-3D0A-8E36-024C-900D4D32C42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95" name="Forme libre : forme 94">
                <a:extLst>
                  <a:ext uri="{FF2B5EF4-FFF2-40B4-BE49-F238E27FC236}">
                    <a16:creationId xmlns:a16="http://schemas.microsoft.com/office/drawing/2014/main" id="{1A6C68F4-DDE9-E5DA-E89B-61E71F008DD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0CC06EB5-48F6-1522-566D-55D75EDC3E9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5CFCA8FE-06AA-AAB1-24F4-28C4BD6CF9F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930F792D-7B9F-7BB8-ED10-2FDC2CADCA8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A9EF2BE2-4741-A4C4-A2DF-1CF740FA980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7781E129-921D-BACC-3E78-B5AFD1A9715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DAD07738-64C4-33D6-D29A-1E691C3E95E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1A2DAB6D-5B7F-BE6D-3AB3-6BF54170E6D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84" name="Groupe 83">
              <a:extLst>
                <a:ext uri="{FF2B5EF4-FFF2-40B4-BE49-F238E27FC236}">
                  <a16:creationId xmlns:a16="http://schemas.microsoft.com/office/drawing/2014/main" id="{D5DFAC69-FCCB-B56D-4ADA-68CC084835C3}"/>
                </a:ext>
              </a:extLst>
            </p:cNvPr>
            <p:cNvGrpSpPr>
              <a:grpSpLocks noChangeAspect="1"/>
            </p:cNvGrpSpPr>
            <p:nvPr/>
          </p:nvGrpSpPr>
          <p:grpSpPr>
            <a:xfrm>
              <a:off x="519957" y="137493"/>
              <a:ext cx="1056809" cy="1040134"/>
              <a:chOff x="609429" y="277089"/>
              <a:chExt cx="5486571" cy="5401222"/>
            </a:xfrm>
            <a:grpFill/>
          </p:grpSpPr>
          <p:pic>
            <p:nvPicPr>
              <p:cNvPr id="85" name="Graphique 84">
                <a:extLst>
                  <a:ext uri="{FF2B5EF4-FFF2-40B4-BE49-F238E27FC236}">
                    <a16:creationId xmlns:a16="http://schemas.microsoft.com/office/drawing/2014/main" id="{7415C52D-03A3-E4CD-6F75-A35DB297A33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66142" y="316417"/>
                <a:ext cx="2931238" cy="4310644"/>
              </a:xfrm>
              <a:prstGeom prst="rect">
                <a:avLst/>
              </a:prstGeom>
            </p:spPr>
          </p:pic>
          <p:pic>
            <p:nvPicPr>
              <p:cNvPr id="86" name="Graphique 85">
                <a:extLst>
                  <a:ext uri="{FF2B5EF4-FFF2-40B4-BE49-F238E27FC236}">
                    <a16:creationId xmlns:a16="http://schemas.microsoft.com/office/drawing/2014/main" id="{CCF9180F-25A8-91D3-30DC-12EB70F7C10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500143" y="277089"/>
                <a:ext cx="3595857" cy="2739700"/>
              </a:xfrm>
              <a:prstGeom prst="rect">
                <a:avLst/>
              </a:prstGeom>
            </p:spPr>
          </p:pic>
          <p:pic>
            <p:nvPicPr>
              <p:cNvPr id="87" name="Graphique 86">
                <a:extLst>
                  <a:ext uri="{FF2B5EF4-FFF2-40B4-BE49-F238E27FC236}">
                    <a16:creationId xmlns:a16="http://schemas.microsoft.com/office/drawing/2014/main" id="{E4D7C3B0-F363-D6BD-391A-C6108AF0878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500143" y="572069"/>
                <a:ext cx="1082700" cy="1443600"/>
              </a:xfrm>
              <a:prstGeom prst="rect">
                <a:avLst/>
              </a:prstGeom>
            </p:spPr>
          </p:pic>
          <p:pic>
            <p:nvPicPr>
              <p:cNvPr id="88" name="Graphique 87">
                <a:extLst>
                  <a:ext uri="{FF2B5EF4-FFF2-40B4-BE49-F238E27FC236}">
                    <a16:creationId xmlns:a16="http://schemas.microsoft.com/office/drawing/2014/main" id="{3CF77C62-6EBF-CC8E-2520-15DCC993E9D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967671" y="3099648"/>
                <a:ext cx="4125861" cy="2578663"/>
              </a:xfrm>
              <a:prstGeom prst="rect">
                <a:avLst/>
              </a:prstGeom>
            </p:spPr>
          </p:pic>
          <p:pic>
            <p:nvPicPr>
              <p:cNvPr id="89" name="Graphique 88">
                <a:extLst>
                  <a:ext uri="{FF2B5EF4-FFF2-40B4-BE49-F238E27FC236}">
                    <a16:creationId xmlns:a16="http://schemas.microsoft.com/office/drawing/2014/main" id="{523A04DB-B06E-BE56-8115-F296BE5B4623}"/>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2E43AD6D-D541-B846-73FD-7A3E6DF1745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121B292A-58B9-55CE-FFFA-71A5C4CB347D}"/>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001518" y="4078902"/>
                <a:ext cx="1085552" cy="1085552"/>
              </a:xfrm>
              <a:prstGeom prst="rect">
                <a:avLst/>
              </a:prstGeom>
            </p:spPr>
          </p:pic>
        </p:grpSp>
      </p:grpSp>
      <p:sp>
        <p:nvSpPr>
          <p:cNvPr id="3" name="ZoneTexte 2">
            <a:extLst>
              <a:ext uri="{FF2B5EF4-FFF2-40B4-BE49-F238E27FC236}">
                <a16:creationId xmlns:a16="http://schemas.microsoft.com/office/drawing/2014/main" id="{8FC3AB77-8AF7-5435-4C53-B65E0D00C8DF}"/>
              </a:ext>
            </a:extLst>
          </p:cNvPr>
          <p:cNvSpPr txBox="1"/>
          <p:nvPr/>
        </p:nvSpPr>
        <p:spPr>
          <a:xfrm>
            <a:off x="-2088011"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sp>
        <p:nvSpPr>
          <p:cNvPr id="7" name="ZoneTexte 6">
            <a:extLst>
              <a:ext uri="{FF2B5EF4-FFF2-40B4-BE49-F238E27FC236}">
                <a16:creationId xmlns:a16="http://schemas.microsoft.com/office/drawing/2014/main" id="{76C29552-BC6F-EFD9-1953-75733A120000}"/>
              </a:ext>
            </a:extLst>
          </p:cNvPr>
          <p:cNvSpPr txBox="1"/>
          <p:nvPr/>
        </p:nvSpPr>
        <p:spPr>
          <a:xfrm>
            <a:off x="-5702326" y="2638253"/>
            <a:ext cx="5897375" cy="1569660"/>
          </a:xfrm>
          <a:prstGeom prst="rect">
            <a:avLst/>
          </a:prstGeom>
          <a:noFill/>
        </p:spPr>
        <p:txBody>
          <a:bodyPr wrap="square" rtlCol="0">
            <a:spAutoFit/>
          </a:bodyPr>
          <a:lstStyle/>
          <a:p>
            <a:r>
              <a:rPr lang="fr-FR" sz="2400" dirty="0">
                <a:solidFill>
                  <a:schemeClr val="bg1"/>
                </a:solidFill>
                <a:latin typeface="Asap SemiBold" pitchFamily="2" charset="0"/>
              </a:rPr>
              <a:t>j'ai participé à une réunion en ligne avec Transdev Ouest Provence sur la maintenance de la nouvelle ligne BAM (BHNS).</a:t>
            </a:r>
          </a:p>
        </p:txBody>
      </p:sp>
    </p:spTree>
    <p:extLst>
      <p:ext uri="{BB962C8B-B14F-4D97-AF65-F5344CB8AC3E}">
        <p14:creationId xmlns:p14="http://schemas.microsoft.com/office/powerpoint/2010/main" val="66668607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E92ED1-43A0-4161-A2BD-764CB79E5C2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47B6E31D-BC5A-C9CC-BA4F-2B7341F1C7D8}"/>
              </a:ext>
            </a:extLst>
          </p:cNvPr>
          <p:cNvSpPr/>
          <p:nvPr/>
        </p:nvSpPr>
        <p:spPr>
          <a:xfrm>
            <a:off x="0" y="-23137"/>
            <a:ext cx="12192000" cy="6897981"/>
          </a:xfrm>
          <a:prstGeom prst="rect">
            <a:avLst/>
          </a:prstGeom>
          <a:solidFill>
            <a:srgbClr val="FF0000"/>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028" name="Picture 4" descr="Miramas : le premier bus à haut niveau de service prend la route - TPBM">
            <a:extLst>
              <a:ext uri="{FF2B5EF4-FFF2-40B4-BE49-F238E27FC236}">
                <a16:creationId xmlns:a16="http://schemas.microsoft.com/office/drawing/2014/main" id="{7F4A3BF4-C2BB-D055-DE77-E465C3643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732"/>
            <a:ext cx="12192000" cy="698589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 avec coins rognés en diagonale 3">
            <a:extLst>
              <a:ext uri="{FF2B5EF4-FFF2-40B4-BE49-F238E27FC236}">
                <a16:creationId xmlns:a16="http://schemas.microsoft.com/office/drawing/2014/main" id="{E7732190-8926-92D6-1BD0-E7369E655FDF}"/>
              </a:ext>
            </a:extLst>
          </p:cNvPr>
          <p:cNvSpPr/>
          <p:nvPr/>
        </p:nvSpPr>
        <p:spPr>
          <a:xfrm>
            <a:off x="12633446" y="7465481"/>
            <a:ext cx="1825032" cy="1845356"/>
          </a:xfrm>
          <a:prstGeom prst="snip2DiagRect">
            <a:avLst>
              <a:gd name="adj1" fmla="val 0"/>
              <a:gd name="adj2" fmla="val 50000"/>
            </a:avLst>
          </a:prstGeom>
          <a:solidFill>
            <a:srgbClr val="FF0000"/>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1" name="Arc plein 30">
            <a:extLst>
              <a:ext uri="{FF2B5EF4-FFF2-40B4-BE49-F238E27FC236}">
                <a16:creationId xmlns:a16="http://schemas.microsoft.com/office/drawing/2014/main" id="{99852F1C-9C66-F8F7-ED2A-82D9F1543319}"/>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66F326D-DC09-E392-2CB6-250D9A66E61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7199CA1-4B71-5D3B-0F36-0B52695960EB}"/>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B60E0B4-5640-2E83-94BB-53FAC39A9B8B}"/>
              </a:ext>
            </a:extLst>
          </p:cNvPr>
          <p:cNvSpPr/>
          <p:nvPr/>
        </p:nvSpPr>
        <p:spPr>
          <a:xfrm rot="5400000">
            <a:off x="12395459" y="7222058"/>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E6478290-3D9C-C649-5324-3C6CA8A95514}"/>
              </a:ext>
            </a:extLst>
          </p:cNvPr>
          <p:cNvSpPr txBox="1"/>
          <p:nvPr/>
        </p:nvSpPr>
        <p:spPr>
          <a:xfrm>
            <a:off x="4458621" y="69187"/>
            <a:ext cx="5328703" cy="646331"/>
          </a:xfrm>
          <a:prstGeom prst="rect">
            <a:avLst/>
          </a:prstGeom>
          <a:noFill/>
        </p:spPr>
        <p:txBody>
          <a:bodyPr wrap="none" rtlCol="0">
            <a:spAutoFit/>
          </a:bodyPr>
          <a:lstStyle/>
          <a:p>
            <a:r>
              <a:rPr lang="fr-FR" sz="3600" dirty="0">
                <a:solidFill>
                  <a:schemeClr val="bg1"/>
                </a:solidFill>
                <a:latin typeface="MOVE" panose="00000500000000000000" pitchFamily="2" charset="0"/>
              </a:rPr>
              <a:t>Tâches effectuées</a:t>
            </a:r>
            <a:r>
              <a:rPr lang="fr-FR" sz="3600" dirty="0">
                <a:solidFill>
                  <a:srgbClr val="FFC000"/>
                </a:solidFill>
                <a:latin typeface="MOVE" panose="00000500000000000000" pitchFamily="2" charset="0"/>
              </a:rPr>
              <a:t>.</a:t>
            </a:r>
          </a:p>
        </p:txBody>
      </p:sp>
      <p:sp>
        <p:nvSpPr>
          <p:cNvPr id="61" name="Forme libre : forme 60">
            <a:extLst>
              <a:ext uri="{FF2B5EF4-FFF2-40B4-BE49-F238E27FC236}">
                <a16:creationId xmlns:a16="http://schemas.microsoft.com/office/drawing/2014/main" id="{0E1DB220-B04A-F6A9-165A-348F928CD36A}"/>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05" name="Groupe 104">
            <a:extLst>
              <a:ext uri="{FF2B5EF4-FFF2-40B4-BE49-F238E27FC236}">
                <a16:creationId xmlns:a16="http://schemas.microsoft.com/office/drawing/2014/main" id="{E7B07E95-335D-72CD-ABD5-DA6C026AAB27}"/>
              </a:ext>
            </a:extLst>
          </p:cNvPr>
          <p:cNvGrpSpPr/>
          <p:nvPr/>
        </p:nvGrpSpPr>
        <p:grpSpPr>
          <a:xfrm>
            <a:off x="10818868" y="7013049"/>
            <a:ext cx="6356309" cy="4595576"/>
            <a:chOff x="6353174" y="2662474"/>
            <a:chExt cx="6356309" cy="4595576"/>
          </a:xfrm>
        </p:grpSpPr>
        <p:pic>
          <p:nvPicPr>
            <p:cNvPr id="106" name="Image 105" descr="Une image contenant plein air, ciel, voiture, Véhicule terrestre&#10;&#10;Le contenu généré par l’IA peut être incorrect.">
              <a:extLst>
                <a:ext uri="{FF2B5EF4-FFF2-40B4-BE49-F238E27FC236}">
                  <a16:creationId xmlns:a16="http://schemas.microsoft.com/office/drawing/2014/main" id="{9ECFB42B-20DD-A44E-0F3A-BD06B4DDCFCB}"/>
                </a:ext>
              </a:extLst>
            </p:cNvPr>
            <p:cNvPicPr>
              <a:picLocks noChangeAspect="1"/>
            </p:cNvPicPr>
            <p:nvPr/>
          </p:nvPicPr>
          <p:blipFill>
            <a:blip r:embed="rId4">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107" name="ZoneTexte 106">
              <a:extLst>
                <a:ext uri="{FF2B5EF4-FFF2-40B4-BE49-F238E27FC236}">
                  <a16:creationId xmlns:a16="http://schemas.microsoft.com/office/drawing/2014/main" id="{C8302A50-791C-5AA1-DDC3-4FD606231951}"/>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sp>
        <p:nvSpPr>
          <p:cNvPr id="24" name="ZoneTexte 23">
            <a:extLst>
              <a:ext uri="{FF2B5EF4-FFF2-40B4-BE49-F238E27FC236}">
                <a16:creationId xmlns:a16="http://schemas.microsoft.com/office/drawing/2014/main" id="{D4165CA6-3B34-431C-214F-7046E5ACAE22}"/>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6" name="ZoneTexte 5">
            <a:extLst>
              <a:ext uri="{FF2B5EF4-FFF2-40B4-BE49-F238E27FC236}">
                <a16:creationId xmlns:a16="http://schemas.microsoft.com/office/drawing/2014/main" id="{CED3D413-2A23-9D97-15E7-5AA267377C03}"/>
              </a:ext>
            </a:extLst>
          </p:cNvPr>
          <p:cNvSpPr txBox="1"/>
          <p:nvPr/>
        </p:nvSpPr>
        <p:spPr>
          <a:xfrm>
            <a:off x="-11531957"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17" name="ZoneTexte 16">
            <a:extLst>
              <a:ext uri="{FF2B5EF4-FFF2-40B4-BE49-F238E27FC236}">
                <a16:creationId xmlns:a16="http://schemas.microsoft.com/office/drawing/2014/main" id="{9EC64427-D632-235B-B511-A90EC2CD7ABF}"/>
              </a:ext>
            </a:extLst>
          </p:cNvPr>
          <p:cNvSpPr txBox="1"/>
          <p:nvPr/>
        </p:nvSpPr>
        <p:spPr>
          <a:xfrm>
            <a:off x="-11551543"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18" name="Arc plein 17">
            <a:extLst>
              <a:ext uri="{FF2B5EF4-FFF2-40B4-BE49-F238E27FC236}">
                <a16:creationId xmlns:a16="http://schemas.microsoft.com/office/drawing/2014/main" id="{D5B9F230-F1B1-9A11-2540-685253ABC4DA}"/>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ZoneTexte 7">
            <a:extLst>
              <a:ext uri="{FF2B5EF4-FFF2-40B4-BE49-F238E27FC236}">
                <a16:creationId xmlns:a16="http://schemas.microsoft.com/office/drawing/2014/main" id="{FB7FE6B9-5964-2657-102E-31C7C198A71C}"/>
              </a:ext>
            </a:extLst>
          </p:cNvPr>
          <p:cNvSpPr txBox="1"/>
          <p:nvPr/>
        </p:nvSpPr>
        <p:spPr>
          <a:xfrm>
            <a:off x="12687173" y="4434733"/>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Pour cela, j’ai utilisé les outils suivants : </a:t>
            </a:r>
            <a:endParaRPr lang="fr-FR" sz="24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F14C3B9E-11E6-1290-2911-5AE2038F7990}"/>
              </a:ext>
            </a:extLst>
          </p:cNvPr>
          <p:cNvSpPr txBox="1"/>
          <p:nvPr/>
        </p:nvSpPr>
        <p:spPr>
          <a:xfrm>
            <a:off x="332987" y="1626644"/>
            <a:ext cx="3097323" cy="707886"/>
          </a:xfrm>
          <a:prstGeom prst="rect">
            <a:avLst/>
          </a:prstGeom>
          <a:noFill/>
        </p:spPr>
        <p:txBody>
          <a:bodyPr wrap="none" rtlCol="0">
            <a:spAutoFit/>
          </a:bodyPr>
          <a:lstStyle/>
          <a:p>
            <a:r>
              <a:rPr lang="fr-FR" sz="4000" dirty="0">
                <a:solidFill>
                  <a:schemeClr val="bg1"/>
                </a:solidFill>
                <a:latin typeface="MOVE" panose="00000500000000000000" pitchFamily="2" charset="0"/>
              </a:rPr>
              <a:t>Semaine </a:t>
            </a:r>
            <a:r>
              <a:rPr lang="fr-FR" sz="4000" dirty="0">
                <a:solidFill>
                  <a:srgbClr val="FFC000"/>
                </a:solidFill>
                <a:latin typeface="MOVE" panose="00000500000000000000" pitchFamily="2" charset="0"/>
              </a:rPr>
              <a:t>3</a:t>
            </a:r>
            <a:r>
              <a:rPr lang="fr-FR" sz="4000" dirty="0">
                <a:solidFill>
                  <a:schemeClr val="bg1"/>
                </a:solidFill>
                <a:latin typeface="MOVE" panose="00000500000000000000" pitchFamily="2" charset="0"/>
              </a:rPr>
              <a:t>.</a:t>
            </a:r>
          </a:p>
        </p:txBody>
      </p:sp>
      <p:sp>
        <p:nvSpPr>
          <p:cNvPr id="11" name="ZoneTexte 10">
            <a:extLst>
              <a:ext uri="{FF2B5EF4-FFF2-40B4-BE49-F238E27FC236}">
                <a16:creationId xmlns:a16="http://schemas.microsoft.com/office/drawing/2014/main" id="{F5F41A56-B5BE-19F1-4097-EC5DAC768FB1}"/>
              </a:ext>
            </a:extLst>
          </p:cNvPr>
          <p:cNvSpPr txBox="1"/>
          <p:nvPr/>
        </p:nvSpPr>
        <p:spPr>
          <a:xfrm>
            <a:off x="332987" y="2218223"/>
            <a:ext cx="4442242" cy="369332"/>
          </a:xfrm>
          <a:prstGeom prst="rect">
            <a:avLst/>
          </a:prstGeom>
          <a:noFill/>
        </p:spPr>
        <p:txBody>
          <a:bodyPr wrap="none" rtlCol="0">
            <a:spAutoFit/>
          </a:bodyPr>
          <a:lstStyle/>
          <a:p>
            <a:r>
              <a:rPr lang="fr-FR" dirty="0">
                <a:solidFill>
                  <a:schemeClr val="bg1"/>
                </a:solidFill>
                <a:latin typeface="Asap SemiBold" pitchFamily="2" charset="0"/>
              </a:rPr>
              <a:t>Réunions terrain, rapport et usages de l’IA</a:t>
            </a:r>
          </a:p>
        </p:txBody>
      </p:sp>
      <p:sp>
        <p:nvSpPr>
          <p:cNvPr id="14" name="Forme libre : forme 13">
            <a:extLst>
              <a:ext uri="{FF2B5EF4-FFF2-40B4-BE49-F238E27FC236}">
                <a16:creationId xmlns:a16="http://schemas.microsoft.com/office/drawing/2014/main" id="{49B41D2F-FE4F-8AEF-A4D2-99CC8AF01F6C}"/>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2" name="ZoneTexte 11">
            <a:extLst>
              <a:ext uri="{FF2B5EF4-FFF2-40B4-BE49-F238E27FC236}">
                <a16:creationId xmlns:a16="http://schemas.microsoft.com/office/drawing/2014/main" id="{3AB48935-D20A-E007-2C84-E6F72B3B19E0}"/>
              </a:ext>
            </a:extLst>
          </p:cNvPr>
          <p:cNvSpPr txBox="1"/>
          <p:nvPr/>
        </p:nvSpPr>
        <p:spPr>
          <a:xfrm>
            <a:off x="-5902351" y="2638253"/>
            <a:ext cx="5897375" cy="1938992"/>
          </a:xfrm>
          <a:prstGeom prst="rect">
            <a:avLst/>
          </a:prstGeom>
          <a:noFill/>
        </p:spPr>
        <p:txBody>
          <a:bodyPr wrap="square" rtlCol="0">
            <a:spAutoFit/>
          </a:bodyPr>
          <a:lstStyle/>
          <a:p>
            <a:r>
              <a:rPr lang="fr-FR" sz="2400" dirty="0">
                <a:solidFill>
                  <a:schemeClr val="bg1"/>
                </a:solidFill>
                <a:latin typeface="Asap SemiBold" pitchFamily="2" charset="0"/>
              </a:rPr>
              <a:t>Dès le début de la semaine, je me suis rendu au dépôt de Transdev Alpilles Berre Méditerranée à Vitrolles (Anjoly) pour échanger sur la maintenance d’une passerelle dans l’atelier.</a:t>
            </a:r>
          </a:p>
        </p:txBody>
      </p:sp>
      <p:sp>
        <p:nvSpPr>
          <p:cNvPr id="15" name="Forme libre : forme 14">
            <a:extLst>
              <a:ext uri="{FF2B5EF4-FFF2-40B4-BE49-F238E27FC236}">
                <a16:creationId xmlns:a16="http://schemas.microsoft.com/office/drawing/2014/main" id="{B40F6920-60E4-2D53-C473-932FCD4E3CEF}"/>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69A978FB-E841-4890-B39B-E90C773424DC}"/>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9" name="Groupe 18">
            <a:extLst>
              <a:ext uri="{FF2B5EF4-FFF2-40B4-BE49-F238E27FC236}">
                <a16:creationId xmlns:a16="http://schemas.microsoft.com/office/drawing/2014/main" id="{CC276015-8030-260C-20D5-6D262C1EAD9E}"/>
              </a:ext>
            </a:extLst>
          </p:cNvPr>
          <p:cNvGrpSpPr>
            <a:grpSpLocks noChangeAspect="1"/>
          </p:cNvGrpSpPr>
          <p:nvPr/>
        </p:nvGrpSpPr>
        <p:grpSpPr>
          <a:xfrm>
            <a:off x="283386" y="5737513"/>
            <a:ext cx="879294" cy="714489"/>
            <a:chOff x="3017218" y="4165780"/>
            <a:chExt cx="1680598" cy="1365606"/>
          </a:xfrm>
        </p:grpSpPr>
        <p:sp>
          <p:nvSpPr>
            <p:cNvPr id="21" name="Forme libre : forme 20">
              <a:extLst>
                <a:ext uri="{FF2B5EF4-FFF2-40B4-BE49-F238E27FC236}">
                  <a16:creationId xmlns:a16="http://schemas.microsoft.com/office/drawing/2014/main" id="{CC0D0D64-A4A7-AC82-995E-CAFFD18952BA}"/>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2" name="Groupe 21">
              <a:extLst>
                <a:ext uri="{FF2B5EF4-FFF2-40B4-BE49-F238E27FC236}">
                  <a16:creationId xmlns:a16="http://schemas.microsoft.com/office/drawing/2014/main" id="{E7CE41C0-4CE5-714E-9A78-46DF2A274369}"/>
                </a:ext>
              </a:extLst>
            </p:cNvPr>
            <p:cNvGrpSpPr>
              <a:grpSpLocks noChangeAspect="1"/>
            </p:cNvGrpSpPr>
            <p:nvPr/>
          </p:nvGrpSpPr>
          <p:grpSpPr>
            <a:xfrm>
              <a:off x="3017218" y="4171393"/>
              <a:ext cx="1680598" cy="1359993"/>
              <a:chOff x="3017218" y="4171393"/>
              <a:chExt cx="1680598" cy="1359993"/>
            </a:xfrm>
          </p:grpSpPr>
          <p:sp>
            <p:nvSpPr>
              <p:cNvPr id="23" name="Forme libre : forme 22">
                <a:extLst>
                  <a:ext uri="{FF2B5EF4-FFF2-40B4-BE49-F238E27FC236}">
                    <a16:creationId xmlns:a16="http://schemas.microsoft.com/office/drawing/2014/main" id="{226EE281-817C-4EAF-FCD8-939820F4CC0C}"/>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D504AC00-C700-99C0-8AB4-54A8BD924922}"/>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0" name="ZoneTexte 19">
            <a:extLst>
              <a:ext uri="{FF2B5EF4-FFF2-40B4-BE49-F238E27FC236}">
                <a16:creationId xmlns:a16="http://schemas.microsoft.com/office/drawing/2014/main" id="{D9DA9F24-F7FC-E937-819E-C51A8C285E61}"/>
              </a:ext>
            </a:extLst>
          </p:cNvPr>
          <p:cNvSpPr txBox="1"/>
          <p:nvPr/>
        </p:nvSpPr>
        <p:spPr>
          <a:xfrm>
            <a:off x="1172469" y="69306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sp>
        <p:nvSpPr>
          <p:cNvPr id="26" name="ZoneTexte 25">
            <a:extLst>
              <a:ext uri="{FF2B5EF4-FFF2-40B4-BE49-F238E27FC236}">
                <a16:creationId xmlns:a16="http://schemas.microsoft.com/office/drawing/2014/main" id="{11B06318-7CCE-288E-9C49-DD947F585218}"/>
              </a:ext>
            </a:extLst>
          </p:cNvPr>
          <p:cNvSpPr txBox="1"/>
          <p:nvPr/>
        </p:nvSpPr>
        <p:spPr>
          <a:xfrm>
            <a:off x="11325924" y="5464355"/>
            <a:ext cx="1000595"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2</a:t>
            </a:r>
          </a:p>
        </p:txBody>
      </p:sp>
      <p:sp>
        <p:nvSpPr>
          <p:cNvPr id="28" name="ZoneTexte 27">
            <a:extLst>
              <a:ext uri="{FF2B5EF4-FFF2-40B4-BE49-F238E27FC236}">
                <a16:creationId xmlns:a16="http://schemas.microsoft.com/office/drawing/2014/main" id="{D76F7C61-3234-8E38-0E47-788356466B9A}"/>
              </a:ext>
            </a:extLst>
          </p:cNvPr>
          <p:cNvSpPr txBox="1"/>
          <p:nvPr/>
        </p:nvSpPr>
        <p:spPr>
          <a:xfrm>
            <a:off x="317474" y="2638253"/>
            <a:ext cx="5897375" cy="1569660"/>
          </a:xfrm>
          <a:prstGeom prst="rect">
            <a:avLst/>
          </a:prstGeom>
          <a:noFill/>
        </p:spPr>
        <p:txBody>
          <a:bodyPr wrap="square" rtlCol="0">
            <a:spAutoFit/>
          </a:bodyPr>
          <a:lstStyle/>
          <a:p>
            <a:r>
              <a:rPr lang="fr-FR" sz="2400" dirty="0">
                <a:solidFill>
                  <a:schemeClr val="bg1"/>
                </a:solidFill>
                <a:latin typeface="Asap SemiBold" pitchFamily="2" charset="0"/>
              </a:rPr>
              <a:t>j'ai participé à une réunion en ligne avec Transdev Ouest Provence sur la maintenance de la nouvelle ligne BAM (BHNS).</a:t>
            </a:r>
          </a:p>
        </p:txBody>
      </p:sp>
      <p:grpSp>
        <p:nvGrpSpPr>
          <p:cNvPr id="80" name="Groupe 79">
            <a:extLst>
              <a:ext uri="{FF2B5EF4-FFF2-40B4-BE49-F238E27FC236}">
                <a16:creationId xmlns:a16="http://schemas.microsoft.com/office/drawing/2014/main" id="{28C3445F-A884-9EBE-BA53-6769D35364D6}"/>
              </a:ext>
            </a:extLst>
          </p:cNvPr>
          <p:cNvGrpSpPr/>
          <p:nvPr/>
        </p:nvGrpSpPr>
        <p:grpSpPr>
          <a:xfrm>
            <a:off x="12638268" y="960092"/>
            <a:ext cx="5631183" cy="5318262"/>
            <a:chOff x="6285093" y="960092"/>
            <a:chExt cx="5631183" cy="5318262"/>
          </a:xfrm>
        </p:grpSpPr>
        <p:pic>
          <p:nvPicPr>
            <p:cNvPr id="66" name="Image 65">
              <a:extLst>
                <a:ext uri="{FF2B5EF4-FFF2-40B4-BE49-F238E27FC236}">
                  <a16:creationId xmlns:a16="http://schemas.microsoft.com/office/drawing/2014/main" id="{E0B561FF-6931-8727-B8AE-E7F84CC07FD6}"/>
                </a:ext>
              </a:extLst>
            </p:cNvPr>
            <p:cNvPicPr>
              <a:picLocks noChangeAspect="1"/>
            </p:cNvPicPr>
            <p:nvPr/>
          </p:nvPicPr>
          <p:blipFill>
            <a:blip r:embed="rId5"/>
            <a:stretch>
              <a:fillRect/>
            </a:stretch>
          </p:blipFill>
          <p:spPr>
            <a:xfrm>
              <a:off x="6285093" y="960092"/>
              <a:ext cx="3039507" cy="4056083"/>
            </a:xfrm>
            <a:prstGeom prst="roundRect">
              <a:avLst>
                <a:gd name="adj" fmla="val 5180"/>
              </a:avLst>
            </a:prstGeom>
            <a:solidFill>
              <a:srgbClr val="FFFFFF">
                <a:shade val="85000"/>
              </a:srgbClr>
            </a:solidFill>
            <a:ln w="38100">
              <a:solidFill>
                <a:schemeClr val="bg1"/>
              </a:solidFill>
            </a:ln>
            <a:effectLst/>
          </p:spPr>
        </p:pic>
        <p:pic>
          <p:nvPicPr>
            <p:cNvPr id="59" name="Image 58" descr="Une image contenant bâtiment, construction, sol, véhicule&#10;&#10;Le contenu généré par l’IA peut être incorrect.">
              <a:extLst>
                <a:ext uri="{FF2B5EF4-FFF2-40B4-BE49-F238E27FC236}">
                  <a16:creationId xmlns:a16="http://schemas.microsoft.com/office/drawing/2014/main" id="{535CC7DD-351F-683D-DA6F-98EAC109A699}"/>
                </a:ext>
              </a:extLst>
            </p:cNvPr>
            <p:cNvPicPr>
              <a:picLocks noChangeAspect="1"/>
            </p:cNvPicPr>
            <p:nvPr/>
          </p:nvPicPr>
          <p:blipFill>
            <a:blip r:embed="rId6">
              <a:extLst>
                <a:ext uri="{28A0092B-C50C-407E-A947-70E740481C1C}">
                  <a14:useLocalDpi xmlns:a14="http://schemas.microsoft.com/office/drawing/2010/main" val="0"/>
                </a:ext>
              </a:extLst>
            </a:blip>
            <a:srcRect t="18411" r="490" b="12062"/>
            <a:stretch>
              <a:fillRect/>
            </a:stretch>
          </p:blipFill>
          <p:spPr>
            <a:xfrm>
              <a:off x="8833721" y="2065783"/>
              <a:ext cx="3082555" cy="2871666"/>
            </a:xfrm>
            <a:prstGeom prst="roundRect">
              <a:avLst>
                <a:gd name="adj" fmla="val 3600"/>
              </a:avLst>
            </a:prstGeom>
            <a:solidFill>
              <a:srgbClr val="FFFFFF">
                <a:shade val="85000"/>
              </a:srgbClr>
            </a:solidFill>
            <a:ln w="38100">
              <a:solidFill>
                <a:schemeClr val="bg1"/>
              </a:solidFill>
            </a:ln>
            <a:effectLst/>
          </p:spPr>
        </p:pic>
        <p:pic>
          <p:nvPicPr>
            <p:cNvPr id="63" name="Image 62">
              <a:extLst>
                <a:ext uri="{FF2B5EF4-FFF2-40B4-BE49-F238E27FC236}">
                  <a16:creationId xmlns:a16="http://schemas.microsoft.com/office/drawing/2014/main" id="{A6D263C0-9E4A-0018-E849-6513C2DA9EA1}"/>
                </a:ext>
              </a:extLst>
            </p:cNvPr>
            <p:cNvPicPr>
              <a:picLocks noChangeAspect="1"/>
            </p:cNvPicPr>
            <p:nvPr/>
          </p:nvPicPr>
          <p:blipFill>
            <a:blip r:embed="rId7">
              <a:extLst>
                <a:ext uri="{28A0092B-C50C-407E-A947-70E740481C1C}">
                  <a14:useLocalDpi xmlns:a14="http://schemas.microsoft.com/office/drawing/2010/main" val="0"/>
                </a:ext>
              </a:extLst>
            </a:blip>
            <a:srcRect b="10439"/>
            <a:stretch>
              <a:fillRect/>
            </a:stretch>
          </p:blipFill>
          <p:spPr>
            <a:xfrm>
              <a:off x="7233363" y="3602532"/>
              <a:ext cx="2240768" cy="2675822"/>
            </a:xfrm>
            <a:prstGeom prst="roundRect">
              <a:avLst>
                <a:gd name="adj" fmla="val 5043"/>
              </a:avLst>
            </a:prstGeom>
            <a:solidFill>
              <a:srgbClr val="FFFFFF">
                <a:shade val="85000"/>
              </a:srgbClr>
            </a:solidFill>
            <a:ln w="38100">
              <a:solidFill>
                <a:schemeClr val="bg1"/>
              </a:solidFill>
            </a:ln>
            <a:effectLst/>
          </p:spPr>
        </p:pic>
        <p:sp>
          <p:nvSpPr>
            <p:cNvPr id="67" name="ZoneTexte 66">
              <a:extLst>
                <a:ext uri="{FF2B5EF4-FFF2-40B4-BE49-F238E27FC236}">
                  <a16:creationId xmlns:a16="http://schemas.microsoft.com/office/drawing/2014/main" id="{B1F4F82F-FE1C-70CB-824D-8FFF63EC36E8}"/>
                </a:ext>
              </a:extLst>
            </p:cNvPr>
            <p:cNvSpPr txBox="1"/>
            <p:nvPr/>
          </p:nvSpPr>
          <p:spPr>
            <a:xfrm>
              <a:off x="9380676" y="1538877"/>
              <a:ext cx="2379494" cy="523220"/>
            </a:xfrm>
            <a:prstGeom prst="rect">
              <a:avLst/>
            </a:prstGeom>
            <a:noFill/>
          </p:spPr>
          <p:txBody>
            <a:bodyPr wrap="square" rtlCol="0">
              <a:spAutoFit/>
            </a:bodyPr>
            <a:lstStyle/>
            <a:p>
              <a:r>
                <a:rPr lang="fr-FR" sz="2800" dirty="0">
                  <a:solidFill>
                    <a:srgbClr val="FF0000"/>
                  </a:solidFill>
                  <a:latin typeface="MOVE" panose="00000500000000000000" pitchFamily="2" charset="0"/>
                </a:rPr>
                <a:t>ATELIER</a:t>
              </a:r>
            </a:p>
          </p:txBody>
        </p:sp>
      </p:grpSp>
      <p:pic>
        <p:nvPicPr>
          <p:cNvPr id="78" name="Image 77" descr="Une image contenant capture d’écran, Graphique, obscurité, violet&#10;&#10;Le contenu généré par l’IA peut être incorrect.">
            <a:extLst>
              <a:ext uri="{FF2B5EF4-FFF2-40B4-BE49-F238E27FC236}">
                <a16:creationId xmlns:a16="http://schemas.microsoft.com/office/drawing/2014/main" id="{9B07F995-22DE-709F-7C11-D196178515BA}"/>
              </a:ext>
            </a:extLst>
          </p:cNvPr>
          <p:cNvPicPr>
            <a:picLocks noChangeAspect="1"/>
          </p:cNvPicPr>
          <p:nvPr/>
        </p:nvPicPr>
        <p:blipFill>
          <a:blip r:embed="rId8">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193993" y="608884"/>
            <a:ext cx="2358460" cy="1667368"/>
          </a:xfrm>
          <a:prstGeom prst="rect">
            <a:avLst/>
          </a:prstGeom>
        </p:spPr>
      </p:pic>
      <p:pic>
        <p:nvPicPr>
          <p:cNvPr id="79" name="Image 78" descr="Une image contenant capture d’écran, Graphique, obscurité, violet&#10;&#10;Le contenu généré par l’IA peut être incorrect.">
            <a:extLst>
              <a:ext uri="{FF2B5EF4-FFF2-40B4-BE49-F238E27FC236}">
                <a16:creationId xmlns:a16="http://schemas.microsoft.com/office/drawing/2014/main" id="{181ED428-B6F2-4EA6-52CA-DDA6BE7EE115}"/>
              </a:ext>
            </a:extLst>
          </p:cNvPr>
          <p:cNvPicPr>
            <a:picLocks noChangeAspect="1"/>
          </p:cNvPicPr>
          <p:nvPr/>
        </p:nvPicPr>
        <p:blipFill>
          <a:blip r:embed="rId8">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rot="10800000">
            <a:off x="14804058" y="590366"/>
            <a:ext cx="2358460" cy="1667368"/>
          </a:xfrm>
          <a:prstGeom prst="rect">
            <a:avLst/>
          </a:prstGeom>
        </p:spPr>
      </p:pic>
      <p:grpSp>
        <p:nvGrpSpPr>
          <p:cNvPr id="81" name="Groupe 80">
            <a:extLst>
              <a:ext uri="{FF2B5EF4-FFF2-40B4-BE49-F238E27FC236}">
                <a16:creationId xmlns:a16="http://schemas.microsoft.com/office/drawing/2014/main" id="{CB7486F4-085A-407C-3B94-4CFE4BFD7B03}"/>
              </a:ext>
            </a:extLst>
          </p:cNvPr>
          <p:cNvGrpSpPr>
            <a:grpSpLocks noChangeAspect="1"/>
          </p:cNvGrpSpPr>
          <p:nvPr/>
        </p:nvGrpSpPr>
        <p:grpSpPr>
          <a:xfrm>
            <a:off x="461029" y="314007"/>
            <a:ext cx="3214347" cy="755005"/>
            <a:chOff x="519957" y="137493"/>
            <a:chExt cx="5349575" cy="1256542"/>
          </a:xfrm>
          <a:solidFill>
            <a:schemeClr val="bg1"/>
          </a:solidFill>
        </p:grpSpPr>
        <p:sp>
          <p:nvSpPr>
            <p:cNvPr id="82" name="ZoneTexte 81">
              <a:extLst>
                <a:ext uri="{FF2B5EF4-FFF2-40B4-BE49-F238E27FC236}">
                  <a16:creationId xmlns:a16="http://schemas.microsoft.com/office/drawing/2014/main" id="{373CDDBC-99E8-5E7A-08D5-FADC9DB5185F}"/>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3" name="Groupe 82">
              <a:extLst>
                <a:ext uri="{FF2B5EF4-FFF2-40B4-BE49-F238E27FC236}">
                  <a16:creationId xmlns:a16="http://schemas.microsoft.com/office/drawing/2014/main" id="{88A6432F-EEF6-063B-D34F-82036646F894}"/>
                </a:ext>
              </a:extLst>
            </p:cNvPr>
            <p:cNvGrpSpPr>
              <a:grpSpLocks noChangeAspect="1"/>
            </p:cNvGrpSpPr>
            <p:nvPr/>
          </p:nvGrpSpPr>
          <p:grpSpPr>
            <a:xfrm>
              <a:off x="1746673" y="168334"/>
              <a:ext cx="4122859" cy="434654"/>
              <a:chOff x="3667937" y="2909234"/>
              <a:chExt cx="4892815" cy="515827"/>
            </a:xfrm>
            <a:grpFill/>
          </p:grpSpPr>
          <p:sp>
            <p:nvSpPr>
              <p:cNvPr id="92" name="Forme libre : forme 91">
                <a:extLst>
                  <a:ext uri="{FF2B5EF4-FFF2-40B4-BE49-F238E27FC236}">
                    <a16:creationId xmlns:a16="http://schemas.microsoft.com/office/drawing/2014/main" id="{5DF94B0A-ECC5-1D09-669E-9724350325B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F9598403-34A2-8D4A-66B6-79C900377D6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3E294B80-359D-A42F-3A08-8B34746883A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95" name="Forme libre : forme 94">
                <a:extLst>
                  <a:ext uri="{FF2B5EF4-FFF2-40B4-BE49-F238E27FC236}">
                    <a16:creationId xmlns:a16="http://schemas.microsoft.com/office/drawing/2014/main" id="{64B9465D-A79F-8D52-5EEC-734B6510BDB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40A3780D-1173-8734-F994-6CFACB62F78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3DEB3E5C-4105-E234-A6CE-C02128FD8E0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F51B9EEE-30A5-AAD9-C616-75FB73CCC1F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2C0C1B96-1EF0-B154-0D37-AB1853AE317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5DEFDCB5-D18A-F29A-BAC7-3CF174E77E7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AFB87FF6-8819-51FE-97EF-241EFD0B928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2EE865BE-4CDB-93BE-21E6-F665A587C92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84" name="Groupe 83">
              <a:extLst>
                <a:ext uri="{FF2B5EF4-FFF2-40B4-BE49-F238E27FC236}">
                  <a16:creationId xmlns:a16="http://schemas.microsoft.com/office/drawing/2014/main" id="{4B3D7A23-59FB-8600-EE90-931450FED976}"/>
                </a:ext>
              </a:extLst>
            </p:cNvPr>
            <p:cNvGrpSpPr>
              <a:grpSpLocks noChangeAspect="1"/>
            </p:cNvGrpSpPr>
            <p:nvPr/>
          </p:nvGrpSpPr>
          <p:grpSpPr>
            <a:xfrm>
              <a:off x="519957" y="137493"/>
              <a:ext cx="1056809" cy="1040134"/>
              <a:chOff x="609429" y="277089"/>
              <a:chExt cx="5486571" cy="5401222"/>
            </a:xfrm>
            <a:grpFill/>
          </p:grpSpPr>
          <p:pic>
            <p:nvPicPr>
              <p:cNvPr id="85" name="Graphique 84">
                <a:extLst>
                  <a:ext uri="{FF2B5EF4-FFF2-40B4-BE49-F238E27FC236}">
                    <a16:creationId xmlns:a16="http://schemas.microsoft.com/office/drawing/2014/main" id="{C39957AB-2B59-06EE-3109-C0A3FAD2628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66142" y="316417"/>
                <a:ext cx="2931238" cy="4310644"/>
              </a:xfrm>
              <a:prstGeom prst="rect">
                <a:avLst/>
              </a:prstGeom>
            </p:spPr>
          </p:pic>
          <p:pic>
            <p:nvPicPr>
              <p:cNvPr id="86" name="Graphique 85">
                <a:extLst>
                  <a:ext uri="{FF2B5EF4-FFF2-40B4-BE49-F238E27FC236}">
                    <a16:creationId xmlns:a16="http://schemas.microsoft.com/office/drawing/2014/main" id="{4844D11D-3D73-9A25-0855-BC783963E13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0143" y="277089"/>
                <a:ext cx="3595857" cy="2739700"/>
              </a:xfrm>
              <a:prstGeom prst="rect">
                <a:avLst/>
              </a:prstGeom>
            </p:spPr>
          </p:pic>
          <p:pic>
            <p:nvPicPr>
              <p:cNvPr id="87" name="Graphique 86">
                <a:extLst>
                  <a:ext uri="{FF2B5EF4-FFF2-40B4-BE49-F238E27FC236}">
                    <a16:creationId xmlns:a16="http://schemas.microsoft.com/office/drawing/2014/main" id="{603F5C67-7806-D8DB-B17A-571879B9596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500143" y="572069"/>
                <a:ext cx="1082700" cy="1443600"/>
              </a:xfrm>
              <a:prstGeom prst="rect">
                <a:avLst/>
              </a:prstGeom>
            </p:spPr>
          </p:pic>
          <p:pic>
            <p:nvPicPr>
              <p:cNvPr id="88" name="Graphique 87">
                <a:extLst>
                  <a:ext uri="{FF2B5EF4-FFF2-40B4-BE49-F238E27FC236}">
                    <a16:creationId xmlns:a16="http://schemas.microsoft.com/office/drawing/2014/main" id="{188D495E-D031-91DF-156E-944C56AF012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967671" y="3099648"/>
                <a:ext cx="4125861" cy="2578663"/>
              </a:xfrm>
              <a:prstGeom prst="rect">
                <a:avLst/>
              </a:prstGeom>
            </p:spPr>
          </p:pic>
          <p:pic>
            <p:nvPicPr>
              <p:cNvPr id="89" name="Graphique 88">
                <a:extLst>
                  <a:ext uri="{FF2B5EF4-FFF2-40B4-BE49-F238E27FC236}">
                    <a16:creationId xmlns:a16="http://schemas.microsoft.com/office/drawing/2014/main" id="{BEB63A80-AB3A-9BC0-DE44-AE801DDFBAB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35C27AEC-363C-6F50-1D1E-604A8B28E63A}"/>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E8BE53DE-08BA-7FCF-B537-46F39ADBBBB7}"/>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001518" y="4078902"/>
                <a:ext cx="1085552" cy="1085552"/>
              </a:xfrm>
              <a:prstGeom prst="rect">
                <a:avLst/>
              </a:prstGeom>
            </p:spPr>
          </p:pic>
        </p:grpSp>
      </p:grpSp>
      <p:sp>
        <p:nvSpPr>
          <p:cNvPr id="10" name="ZoneTexte 9">
            <a:extLst>
              <a:ext uri="{FF2B5EF4-FFF2-40B4-BE49-F238E27FC236}">
                <a16:creationId xmlns:a16="http://schemas.microsoft.com/office/drawing/2014/main" id="{344D62FE-0486-D600-6604-D4C64676B69A}"/>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nvGrpSpPr>
          <p:cNvPr id="27" name="Groupe 26">
            <a:extLst>
              <a:ext uri="{FF2B5EF4-FFF2-40B4-BE49-F238E27FC236}">
                <a16:creationId xmlns:a16="http://schemas.microsoft.com/office/drawing/2014/main" id="{48DEE1CA-99E2-29B9-18C6-62AFC272716A}"/>
              </a:ext>
            </a:extLst>
          </p:cNvPr>
          <p:cNvGrpSpPr/>
          <p:nvPr/>
        </p:nvGrpSpPr>
        <p:grpSpPr>
          <a:xfrm>
            <a:off x="4781519" y="4389205"/>
            <a:ext cx="2648482" cy="1646294"/>
            <a:chOff x="5331875" y="4095829"/>
            <a:chExt cx="3437186" cy="2225122"/>
          </a:xfrm>
        </p:grpSpPr>
        <p:sp>
          <p:nvSpPr>
            <p:cNvPr id="30" name="ZoneTexte 29">
              <a:extLst>
                <a:ext uri="{FF2B5EF4-FFF2-40B4-BE49-F238E27FC236}">
                  <a16:creationId xmlns:a16="http://schemas.microsoft.com/office/drawing/2014/main" id="{1A49EAA8-0338-252B-EE0A-530728F4E9D5}"/>
                </a:ext>
              </a:extLst>
            </p:cNvPr>
            <p:cNvSpPr txBox="1"/>
            <p:nvPr/>
          </p:nvSpPr>
          <p:spPr>
            <a:xfrm>
              <a:off x="5331875" y="4095829"/>
              <a:ext cx="3437186" cy="1934349"/>
            </a:xfrm>
            <a:prstGeom prst="rect">
              <a:avLst/>
            </a:prstGeom>
            <a:noFill/>
          </p:spPr>
          <p:txBody>
            <a:bodyPr wrap="none" rtlCol="0">
              <a:spAutoFit/>
            </a:bodyPr>
            <a:lstStyle/>
            <a:p>
              <a:r>
                <a:rPr lang="fr-FR" sz="8700" dirty="0">
                  <a:solidFill>
                    <a:schemeClr val="bg1"/>
                  </a:solidFill>
                  <a:latin typeface="Rubik Medium" pitchFamily="2" charset="-79"/>
                  <a:cs typeface="Rubik Medium" pitchFamily="2" charset="-79"/>
                </a:rPr>
                <a:t>B</a:t>
              </a:r>
              <a:r>
                <a:rPr lang="fr-FR" sz="8700" dirty="0">
                  <a:solidFill>
                    <a:schemeClr val="bg1"/>
                  </a:solidFill>
                  <a:latin typeface="Rubik SemiBold" pitchFamily="2" charset="-79"/>
                  <a:cs typeface="Rubik SemiBold" pitchFamily="2" charset="-79"/>
                </a:rPr>
                <a:t>AM</a:t>
              </a:r>
            </a:p>
          </p:txBody>
        </p:sp>
        <p:sp>
          <p:nvSpPr>
            <p:cNvPr id="32" name="Rectangle : coins arrondis 31">
              <a:extLst>
                <a:ext uri="{FF2B5EF4-FFF2-40B4-BE49-F238E27FC236}">
                  <a16:creationId xmlns:a16="http://schemas.microsoft.com/office/drawing/2014/main" id="{BD3C4AF0-C9D5-7AD6-2446-DF914B07000B}"/>
                </a:ext>
              </a:extLst>
            </p:cNvPr>
            <p:cNvSpPr/>
            <p:nvPr/>
          </p:nvSpPr>
          <p:spPr>
            <a:xfrm>
              <a:off x="5522873" y="5687366"/>
              <a:ext cx="3006515" cy="577405"/>
            </a:xfrm>
            <a:prstGeom prst="roundRect">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ZoneTexte 32">
              <a:extLst>
                <a:ext uri="{FF2B5EF4-FFF2-40B4-BE49-F238E27FC236}">
                  <a16:creationId xmlns:a16="http://schemas.microsoft.com/office/drawing/2014/main" id="{ECD74F11-9388-4096-3F60-019AF00AF4E4}"/>
                </a:ext>
              </a:extLst>
            </p:cNvPr>
            <p:cNvSpPr txBox="1"/>
            <p:nvPr/>
          </p:nvSpPr>
          <p:spPr>
            <a:xfrm>
              <a:off x="5522873" y="5696967"/>
              <a:ext cx="3006515" cy="623984"/>
            </a:xfrm>
            <a:prstGeom prst="rect">
              <a:avLst/>
            </a:prstGeom>
            <a:noFill/>
          </p:spPr>
          <p:txBody>
            <a:bodyPr wrap="square" rtlCol="0">
              <a:spAutoFit/>
            </a:bodyPr>
            <a:lstStyle/>
            <a:p>
              <a:r>
                <a:rPr lang="fr-FR" sz="2400" dirty="0">
                  <a:solidFill>
                    <a:schemeClr val="bg1"/>
                  </a:solidFill>
                  <a:latin typeface="Rubik Medium" pitchFamily="2" charset="-79"/>
                  <a:cs typeface="Rubik Medium" pitchFamily="2" charset="-79"/>
                </a:rPr>
                <a:t>Bus à Miramas</a:t>
              </a:r>
              <a:endParaRPr lang="fr-FR" sz="2400" dirty="0">
                <a:solidFill>
                  <a:schemeClr val="bg1"/>
                </a:solidFill>
                <a:latin typeface="Rubik SemiBold" pitchFamily="2" charset="-79"/>
                <a:cs typeface="Rubik SemiBold" pitchFamily="2" charset="-79"/>
              </a:endParaRPr>
            </a:p>
          </p:txBody>
        </p:sp>
      </p:grpSp>
    </p:spTree>
    <p:extLst>
      <p:ext uri="{BB962C8B-B14F-4D97-AF65-F5344CB8AC3E}">
        <p14:creationId xmlns:p14="http://schemas.microsoft.com/office/powerpoint/2010/main" val="244954049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BC1001-29F2-6E83-DC68-D339C933EFB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114C0BA-DDD4-633C-7867-C34D90E01357}"/>
              </a:ext>
            </a:extLst>
          </p:cNvPr>
          <p:cNvSpPr/>
          <p:nvPr/>
        </p:nvSpPr>
        <p:spPr>
          <a:xfrm>
            <a:off x="0" y="-5414"/>
            <a:ext cx="12192000" cy="6973824"/>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303" name="Graphique 302">
            <a:extLst>
              <a:ext uri="{FF2B5EF4-FFF2-40B4-BE49-F238E27FC236}">
                <a16:creationId xmlns:a16="http://schemas.microsoft.com/office/drawing/2014/main" id="{D3AE40EC-0D32-E547-64E7-AF38146EAD4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2720818"/>
            <a:ext cx="1144915" cy="1503564"/>
          </a:xfrm>
          <a:prstGeom prst="rect">
            <a:avLst/>
          </a:prstGeom>
        </p:spPr>
      </p:pic>
      <p:pic>
        <p:nvPicPr>
          <p:cNvPr id="304" name="Graphique 303">
            <a:extLst>
              <a:ext uri="{FF2B5EF4-FFF2-40B4-BE49-F238E27FC236}">
                <a16:creationId xmlns:a16="http://schemas.microsoft.com/office/drawing/2014/main" id="{F293CA03-832D-0E36-A4EE-B9096FBE94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03733" y="2734892"/>
            <a:ext cx="2557483" cy="1251534"/>
          </a:xfrm>
          <a:prstGeom prst="rect">
            <a:avLst/>
          </a:prstGeom>
        </p:spPr>
      </p:pic>
      <p:pic>
        <p:nvPicPr>
          <p:cNvPr id="305" name="Graphique 304">
            <a:extLst>
              <a:ext uri="{FF2B5EF4-FFF2-40B4-BE49-F238E27FC236}">
                <a16:creationId xmlns:a16="http://schemas.microsoft.com/office/drawing/2014/main" id="{8C86E220-C9B7-8715-E7AB-32AE4BC537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829459" y="2854020"/>
            <a:ext cx="2453545" cy="1132406"/>
          </a:xfrm>
          <a:prstGeom prst="rect">
            <a:avLst/>
          </a:prstGeom>
        </p:spPr>
      </p:pic>
      <p:grpSp>
        <p:nvGrpSpPr>
          <p:cNvPr id="352" name="Groupe 351">
            <a:extLst>
              <a:ext uri="{FF2B5EF4-FFF2-40B4-BE49-F238E27FC236}">
                <a16:creationId xmlns:a16="http://schemas.microsoft.com/office/drawing/2014/main" id="{3DB4C456-491F-E212-4D79-59F7689C4463}"/>
              </a:ext>
            </a:extLst>
          </p:cNvPr>
          <p:cNvGrpSpPr>
            <a:grpSpLocks noChangeAspect="1"/>
          </p:cNvGrpSpPr>
          <p:nvPr/>
        </p:nvGrpSpPr>
        <p:grpSpPr>
          <a:xfrm>
            <a:off x="4119525" y="-1261886"/>
            <a:ext cx="5103000" cy="537986"/>
            <a:chOff x="3667937" y="2909234"/>
            <a:chExt cx="4892815" cy="515827"/>
          </a:xfrm>
        </p:grpSpPr>
        <p:sp>
          <p:nvSpPr>
            <p:cNvPr id="353" name="Forme libre : forme 352">
              <a:extLst>
                <a:ext uri="{FF2B5EF4-FFF2-40B4-BE49-F238E27FC236}">
                  <a16:creationId xmlns:a16="http://schemas.microsoft.com/office/drawing/2014/main" id="{ECBAE589-2C37-7C0D-7446-B1892CD2473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354" name="Forme libre : forme 353">
              <a:extLst>
                <a:ext uri="{FF2B5EF4-FFF2-40B4-BE49-F238E27FC236}">
                  <a16:creationId xmlns:a16="http://schemas.microsoft.com/office/drawing/2014/main" id="{6998C157-367F-69D1-25D5-A462E249012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355" name="Forme libre : forme 354">
              <a:extLst>
                <a:ext uri="{FF2B5EF4-FFF2-40B4-BE49-F238E27FC236}">
                  <a16:creationId xmlns:a16="http://schemas.microsoft.com/office/drawing/2014/main" id="{566695D7-7E57-DF42-C972-F81C3DB73F3E}"/>
                </a:ext>
              </a:extLst>
            </p:cNvPr>
            <p:cNvSpPr/>
            <p:nvPr/>
          </p:nvSpPr>
          <p:spPr>
            <a:xfrm>
              <a:off x="4569880" y="2915570"/>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356" name="Forme libre : forme 355">
              <a:extLst>
                <a:ext uri="{FF2B5EF4-FFF2-40B4-BE49-F238E27FC236}">
                  <a16:creationId xmlns:a16="http://schemas.microsoft.com/office/drawing/2014/main" id="{AB97D744-E49F-F7A1-1AF7-568E6A3545B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8554B8E8-6180-1CF7-23D3-3533CC45EB4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32E27354-C2F1-5892-E71C-EB4E90E2D36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50A9F283-813D-130C-BBC1-5DA75B89291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18126C40-3289-5217-8211-8B3DA0BBB65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91A2777A-5E34-A124-A861-FD6CBCA8266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63D322C9-33F7-B384-DA78-09E53B7521A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8B21864C-7697-8304-E1C1-CBF3582C4B7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64" name="Groupe 363">
            <a:extLst>
              <a:ext uri="{FF2B5EF4-FFF2-40B4-BE49-F238E27FC236}">
                <a16:creationId xmlns:a16="http://schemas.microsoft.com/office/drawing/2014/main" id="{5C1AF190-9F5A-2BBB-5E8B-EE453E776BB2}"/>
              </a:ext>
            </a:extLst>
          </p:cNvPr>
          <p:cNvGrpSpPr/>
          <p:nvPr/>
        </p:nvGrpSpPr>
        <p:grpSpPr>
          <a:xfrm>
            <a:off x="4119525" y="-518541"/>
            <a:ext cx="5111189" cy="272789"/>
            <a:chOff x="3705587" y="3663455"/>
            <a:chExt cx="5111189" cy="272789"/>
          </a:xfrm>
        </p:grpSpPr>
        <p:sp>
          <p:nvSpPr>
            <p:cNvPr id="365" name="Forme libre : forme 364">
              <a:extLst>
                <a:ext uri="{FF2B5EF4-FFF2-40B4-BE49-F238E27FC236}">
                  <a16:creationId xmlns:a16="http://schemas.microsoft.com/office/drawing/2014/main" id="{08BDE443-9C6E-31F3-C537-CBE2A2F6106A}"/>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5BE74166-285B-B139-72D8-5441A06CBF9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C9444F4C-3F73-9B69-368C-15DB90FFAB2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368" name="Forme libre : forme 367">
              <a:extLst>
                <a:ext uri="{FF2B5EF4-FFF2-40B4-BE49-F238E27FC236}">
                  <a16:creationId xmlns:a16="http://schemas.microsoft.com/office/drawing/2014/main" id="{1DEAFC0F-1AA7-9057-6565-71CDCD0993AF}"/>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69" name="Forme libre : forme 368">
              <a:extLst>
                <a:ext uri="{FF2B5EF4-FFF2-40B4-BE49-F238E27FC236}">
                  <a16:creationId xmlns:a16="http://schemas.microsoft.com/office/drawing/2014/main" id="{0A399BAB-9F75-60B5-3575-7360AA2916C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0477D47A-B733-67E9-5D83-1CB7C010BF30}"/>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371" name="Forme libre : forme 370">
              <a:extLst>
                <a:ext uri="{FF2B5EF4-FFF2-40B4-BE49-F238E27FC236}">
                  <a16:creationId xmlns:a16="http://schemas.microsoft.com/office/drawing/2014/main" id="{1F1C6B6E-9676-174E-E351-E39E9F3FFAF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2" name="Forme libre : forme 371">
              <a:extLst>
                <a:ext uri="{FF2B5EF4-FFF2-40B4-BE49-F238E27FC236}">
                  <a16:creationId xmlns:a16="http://schemas.microsoft.com/office/drawing/2014/main" id="{E39FB35B-E3EB-28A4-D009-C71ED7B6A6D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373" name="Forme libre : forme 372">
              <a:extLst>
                <a:ext uri="{FF2B5EF4-FFF2-40B4-BE49-F238E27FC236}">
                  <a16:creationId xmlns:a16="http://schemas.microsoft.com/office/drawing/2014/main" id="{FDFB67DC-5E86-C00C-FBC8-DDF1406C0B6B}"/>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374" name="Forme libre : forme 373">
              <a:extLst>
                <a:ext uri="{FF2B5EF4-FFF2-40B4-BE49-F238E27FC236}">
                  <a16:creationId xmlns:a16="http://schemas.microsoft.com/office/drawing/2014/main" id="{5A4016EA-BAF8-09FF-E154-26BE37C3AC34}"/>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712A8612-7E8E-8262-A381-4F295ABB45E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EA3167B4-628D-73DB-6FF9-785E085FD73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DF9C732B-D2CE-B827-5456-83A402B8FD1F}"/>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8393D6F1-2991-9304-8A4E-12811992E9FA}"/>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B0A6DCB7-081E-73B3-0019-24EEE30BF36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98814EE1-A9C0-2453-E942-6D0AC17A2C16}"/>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81" name="Forme libre : forme 380">
              <a:extLst>
                <a:ext uri="{FF2B5EF4-FFF2-40B4-BE49-F238E27FC236}">
                  <a16:creationId xmlns:a16="http://schemas.microsoft.com/office/drawing/2014/main" id="{D8CE66AB-F6CB-5BE6-E15F-8B7F73251753}"/>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2" name="Forme libre : forme 381">
              <a:extLst>
                <a:ext uri="{FF2B5EF4-FFF2-40B4-BE49-F238E27FC236}">
                  <a16:creationId xmlns:a16="http://schemas.microsoft.com/office/drawing/2014/main" id="{5037B02C-F9D7-0FD3-09BC-EC1ECDB3AC8A}"/>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383" name="Forme libre : forme 382">
              <a:extLst>
                <a:ext uri="{FF2B5EF4-FFF2-40B4-BE49-F238E27FC236}">
                  <a16:creationId xmlns:a16="http://schemas.microsoft.com/office/drawing/2014/main" id="{4C7BDD95-3D32-800D-725C-1559E3A43372}"/>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7AB9CD77-A516-92FA-34F4-ECC66C3944C2}"/>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DA733824-95C7-A4D3-DE48-F7A99EB66526}"/>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07C62C1A-A8BA-4626-9B7B-2D2057289E8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DD00BEAC-22B0-C46B-8CDF-7DD6F90D768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2A3F6300-CC82-8CD4-230A-9927EDDB6719}"/>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389" name="Groupe 388">
            <a:extLst>
              <a:ext uri="{FF2B5EF4-FFF2-40B4-BE49-F238E27FC236}">
                <a16:creationId xmlns:a16="http://schemas.microsoft.com/office/drawing/2014/main" id="{723B69AE-7924-F8E5-3E68-9C39FAEE01B8}"/>
              </a:ext>
            </a:extLst>
          </p:cNvPr>
          <p:cNvGrpSpPr>
            <a:grpSpLocks noChangeAspect="1"/>
          </p:cNvGrpSpPr>
          <p:nvPr/>
        </p:nvGrpSpPr>
        <p:grpSpPr>
          <a:xfrm>
            <a:off x="2892809" y="-1292727"/>
            <a:ext cx="1056809" cy="1040134"/>
            <a:chOff x="609429" y="277089"/>
            <a:chExt cx="5486571" cy="5401222"/>
          </a:xfrm>
        </p:grpSpPr>
        <p:pic>
          <p:nvPicPr>
            <p:cNvPr id="390" name="Graphique 389">
              <a:extLst>
                <a:ext uri="{FF2B5EF4-FFF2-40B4-BE49-F238E27FC236}">
                  <a16:creationId xmlns:a16="http://schemas.microsoft.com/office/drawing/2014/main" id="{457E6421-C95C-8E91-AD93-5AE367A1492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6142" y="316417"/>
              <a:ext cx="2931238" cy="4310644"/>
            </a:xfrm>
            <a:prstGeom prst="rect">
              <a:avLst/>
            </a:prstGeom>
          </p:spPr>
        </p:pic>
        <p:pic>
          <p:nvPicPr>
            <p:cNvPr id="391" name="Graphique 390">
              <a:extLst>
                <a:ext uri="{FF2B5EF4-FFF2-40B4-BE49-F238E27FC236}">
                  <a16:creationId xmlns:a16="http://schemas.microsoft.com/office/drawing/2014/main" id="{1D1454C8-A80A-1FA5-872F-E902A7BBDD7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0143" y="277089"/>
              <a:ext cx="3595857" cy="2739700"/>
            </a:xfrm>
            <a:prstGeom prst="rect">
              <a:avLst/>
            </a:prstGeom>
          </p:spPr>
        </p:pic>
        <p:pic>
          <p:nvPicPr>
            <p:cNvPr id="392" name="Graphique 391">
              <a:extLst>
                <a:ext uri="{FF2B5EF4-FFF2-40B4-BE49-F238E27FC236}">
                  <a16:creationId xmlns:a16="http://schemas.microsoft.com/office/drawing/2014/main" id="{93CA7C31-82B2-5DBC-2D5D-90CAE3C19E9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0143" y="572069"/>
              <a:ext cx="1082700" cy="1443600"/>
            </a:xfrm>
            <a:prstGeom prst="rect">
              <a:avLst/>
            </a:prstGeom>
          </p:spPr>
        </p:pic>
        <p:pic>
          <p:nvPicPr>
            <p:cNvPr id="393" name="Graphique 392">
              <a:extLst>
                <a:ext uri="{FF2B5EF4-FFF2-40B4-BE49-F238E27FC236}">
                  <a16:creationId xmlns:a16="http://schemas.microsoft.com/office/drawing/2014/main" id="{1FE1559A-AC64-280C-ED3A-80711CC7E68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967671" y="3099648"/>
              <a:ext cx="4125861" cy="2578663"/>
            </a:xfrm>
            <a:prstGeom prst="rect">
              <a:avLst/>
            </a:prstGeom>
          </p:spPr>
        </p:pic>
        <p:pic>
          <p:nvPicPr>
            <p:cNvPr id="394" name="Graphique 393">
              <a:extLst>
                <a:ext uri="{FF2B5EF4-FFF2-40B4-BE49-F238E27FC236}">
                  <a16:creationId xmlns:a16="http://schemas.microsoft.com/office/drawing/2014/main" id="{4BBD79F8-7025-7277-220D-D193E75B2D3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9429" y="4078903"/>
              <a:ext cx="2532954" cy="1085552"/>
            </a:xfrm>
            <a:prstGeom prst="rect">
              <a:avLst/>
            </a:prstGeom>
          </p:spPr>
        </p:pic>
        <p:pic>
          <p:nvPicPr>
            <p:cNvPr id="395" name="Graphique 394">
              <a:extLst>
                <a:ext uri="{FF2B5EF4-FFF2-40B4-BE49-F238E27FC236}">
                  <a16:creationId xmlns:a16="http://schemas.microsoft.com/office/drawing/2014/main" id="{7AF61154-39EB-D85D-8A8E-A8AA6CDE688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444444" y="4079039"/>
              <a:ext cx="1056716" cy="528358"/>
            </a:xfrm>
            <a:prstGeom prst="rect">
              <a:avLst/>
            </a:prstGeom>
          </p:spPr>
        </p:pic>
        <p:pic>
          <p:nvPicPr>
            <p:cNvPr id="396" name="Graphique 395">
              <a:extLst>
                <a:ext uri="{FF2B5EF4-FFF2-40B4-BE49-F238E27FC236}">
                  <a16:creationId xmlns:a16="http://schemas.microsoft.com/office/drawing/2014/main" id="{374D4628-D72A-4D16-BD72-7301EEE3A675}"/>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001518" y="4078902"/>
              <a:ext cx="1085552" cy="1085552"/>
            </a:xfrm>
            <a:prstGeom prst="rect">
              <a:avLst/>
            </a:prstGeom>
          </p:spPr>
        </p:pic>
      </p:grpSp>
      <p:grpSp>
        <p:nvGrpSpPr>
          <p:cNvPr id="15" name="Groupe 14">
            <a:extLst>
              <a:ext uri="{FF2B5EF4-FFF2-40B4-BE49-F238E27FC236}">
                <a16:creationId xmlns:a16="http://schemas.microsoft.com/office/drawing/2014/main" id="{6365A41C-74E0-652A-4505-957F81DAF576}"/>
              </a:ext>
            </a:extLst>
          </p:cNvPr>
          <p:cNvGrpSpPr>
            <a:grpSpLocks noChangeAspect="1"/>
          </p:cNvGrpSpPr>
          <p:nvPr/>
        </p:nvGrpSpPr>
        <p:grpSpPr>
          <a:xfrm>
            <a:off x="628525" y="5766011"/>
            <a:ext cx="11253400" cy="1040856"/>
            <a:chOff x="473544" y="5707088"/>
            <a:chExt cx="12243215" cy="1132406"/>
          </a:xfrm>
        </p:grpSpPr>
        <p:grpSp>
          <p:nvGrpSpPr>
            <p:cNvPr id="12" name="Groupe 11">
              <a:extLst>
                <a:ext uri="{FF2B5EF4-FFF2-40B4-BE49-F238E27FC236}">
                  <a16:creationId xmlns:a16="http://schemas.microsoft.com/office/drawing/2014/main" id="{9BEB3CB9-825C-517A-AEFD-8281811C6BC0}"/>
                </a:ext>
              </a:extLst>
            </p:cNvPr>
            <p:cNvGrpSpPr/>
            <p:nvPr/>
          </p:nvGrpSpPr>
          <p:grpSpPr>
            <a:xfrm>
              <a:off x="473544" y="5969665"/>
              <a:ext cx="5791528" cy="607254"/>
              <a:chOff x="263356" y="6174650"/>
              <a:chExt cx="5791528" cy="607254"/>
            </a:xfrm>
          </p:grpSpPr>
          <p:grpSp>
            <p:nvGrpSpPr>
              <p:cNvPr id="9" name="Groupe 8">
                <a:extLst>
                  <a:ext uri="{FF2B5EF4-FFF2-40B4-BE49-F238E27FC236}">
                    <a16:creationId xmlns:a16="http://schemas.microsoft.com/office/drawing/2014/main" id="{690AD092-E59F-A64A-FE56-A73D94392D17}"/>
                  </a:ext>
                </a:extLst>
              </p:cNvPr>
              <p:cNvGrpSpPr>
                <a:grpSpLocks noChangeAspect="1"/>
              </p:cNvGrpSpPr>
              <p:nvPr/>
            </p:nvGrpSpPr>
            <p:grpSpPr>
              <a:xfrm>
                <a:off x="263356" y="6327740"/>
                <a:ext cx="1513892" cy="322868"/>
                <a:chOff x="150234" y="6172200"/>
                <a:chExt cx="3215639" cy="685800"/>
              </a:xfrm>
            </p:grpSpPr>
            <p:sp>
              <p:nvSpPr>
                <p:cNvPr id="3" name="Forme libre : forme 2">
                  <a:extLst>
                    <a:ext uri="{FF2B5EF4-FFF2-40B4-BE49-F238E27FC236}">
                      <a16:creationId xmlns:a16="http://schemas.microsoft.com/office/drawing/2014/main" id="{5DC7D288-E7A3-2DC7-C756-2DAB4CE40B32}"/>
                    </a:ext>
                  </a:extLst>
                </p:cNvPr>
                <p:cNvSpPr/>
                <p:nvPr/>
              </p:nvSpPr>
              <p:spPr>
                <a:xfrm>
                  <a:off x="1042726" y="62788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4" name="Forme libre : forme 3">
                  <a:extLst>
                    <a:ext uri="{FF2B5EF4-FFF2-40B4-BE49-F238E27FC236}">
                      <a16:creationId xmlns:a16="http://schemas.microsoft.com/office/drawing/2014/main" id="{B0349734-0153-D633-8EAE-727A380D3873}"/>
                    </a:ext>
                  </a:extLst>
                </p:cNvPr>
                <p:cNvSpPr/>
                <p:nvPr/>
              </p:nvSpPr>
              <p:spPr>
                <a:xfrm>
                  <a:off x="150234"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AF579A3A-A974-4344-E693-611589ABC36A}"/>
                    </a:ext>
                  </a:extLst>
                </p:cNvPr>
                <p:cNvSpPr/>
                <p:nvPr/>
              </p:nvSpPr>
              <p:spPr>
                <a:xfrm>
                  <a:off x="510279"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11BA37B0-EEF8-57E4-E9B3-7415348E1D33}"/>
                    </a:ext>
                  </a:extLst>
                </p:cNvPr>
                <p:cNvSpPr/>
                <p:nvPr/>
              </p:nvSpPr>
              <p:spPr>
                <a:xfrm>
                  <a:off x="150234"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C80671D6-B2AB-A590-5BF0-DDFDAC8EAB0C}"/>
                    </a:ext>
                  </a:extLst>
                </p:cNvPr>
                <p:cNvSpPr/>
                <p:nvPr/>
              </p:nvSpPr>
              <p:spPr>
                <a:xfrm>
                  <a:off x="510279"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2050" name="Picture 2" descr="Exakis Nelite : nos activités Data &amp; AI">
                <a:extLst>
                  <a:ext uri="{FF2B5EF4-FFF2-40B4-BE49-F238E27FC236}">
                    <a16:creationId xmlns:a16="http://schemas.microsoft.com/office/drawing/2014/main" id="{05A69D5E-DE37-046D-8E88-035E19B3E5FE}"/>
                  </a:ext>
                </a:extLst>
              </p:cNvPr>
              <p:cNvPicPr>
                <a:picLocks noChangeAspect="1" noChangeArrowheads="1"/>
              </p:cNvPicPr>
              <p:nvPr/>
            </p:nvPicPr>
            <p:blipFill>
              <a:blip r:embed="rId22">
                <a:extLst>
                  <a:ext uri="{BEBA8EAE-BF5A-486C-A8C5-ECC9F3942E4B}">
                    <a14:imgProps xmlns:a14="http://schemas.microsoft.com/office/drawing/2010/main">
                      <a14:imgLayer r:embed="rId23">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874557" y="6222014"/>
                <a:ext cx="1864003" cy="55046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NE POINT | Semaine européenne pour l'emploi des personnes handicapées | Du  18 novembre au 24 novembre 2024">
                <a:extLst>
                  <a:ext uri="{FF2B5EF4-FFF2-40B4-BE49-F238E27FC236}">
                    <a16:creationId xmlns:a16="http://schemas.microsoft.com/office/drawing/2014/main" id="{47B5A4A6-5670-1D0E-58E4-718E066A908D}"/>
                  </a:ext>
                </a:extLst>
              </p:cNvPr>
              <p:cNvPicPr>
                <a:picLocks noChangeAspect="1" noChangeArrowheads="1"/>
              </p:cNvPicPr>
              <p:nvPr/>
            </p:nvPicPr>
            <p:blipFill>
              <a:blip r:embed="rId24">
                <a:extLst>
                  <a:ext uri="{BEBA8EAE-BF5A-486C-A8C5-ECC9F3942E4B}">
                    <a14:imgProps xmlns:a14="http://schemas.microsoft.com/office/drawing/2010/main">
                      <a14:imgLayer r:embed="rId2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738560" y="6174650"/>
                <a:ext cx="1252226" cy="60725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ACCUEIL - Code 4 Sud">
                <a:extLst>
                  <a:ext uri="{FF2B5EF4-FFF2-40B4-BE49-F238E27FC236}">
                    <a16:creationId xmlns:a16="http://schemas.microsoft.com/office/drawing/2014/main" id="{34DCA5CA-83CC-8585-4DBD-7EF7A0764F46}"/>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35790" y="6323201"/>
                <a:ext cx="919094" cy="386666"/>
              </a:xfrm>
              <a:prstGeom prst="rect">
                <a:avLst/>
              </a:prstGeom>
              <a:noFill/>
              <a:extLst>
                <a:ext uri="{909E8E84-426E-40DD-AFC4-6F175D3DCCD1}">
                  <a14:hiddenFill xmlns:a14="http://schemas.microsoft.com/office/drawing/2010/main">
                    <a:solidFill>
                      <a:srgbClr val="FFFFFF"/>
                    </a:solidFill>
                  </a14:hiddenFill>
                </a:ext>
              </a:extLst>
            </p:spPr>
          </p:pic>
        </p:grpSp>
        <p:pic>
          <p:nvPicPr>
            <p:cNvPr id="2056" name="Picture 8" descr="Ecoles partenaires - Code 4 Sud">
              <a:extLst>
                <a:ext uri="{FF2B5EF4-FFF2-40B4-BE49-F238E27FC236}">
                  <a16:creationId xmlns:a16="http://schemas.microsoft.com/office/drawing/2014/main" id="{AC9DD6CC-2D68-CDB2-A175-3FAAB5D53969}"/>
                </a:ext>
              </a:extLst>
            </p:cNvPr>
            <p:cNvPicPr>
              <a:picLocks noChangeAspect="1" noChangeArrowheads="1"/>
            </p:cNvPicPr>
            <p:nvPr/>
          </p:nvPicPr>
          <p:blipFill>
            <a:blip r:embed="rId27">
              <a:extLst>
                <a:ext uri="{BEBA8EAE-BF5A-486C-A8C5-ECC9F3942E4B}">
                  <a14:imgProps xmlns:a14="http://schemas.microsoft.com/office/drawing/2010/main">
                    <a14:imgLayer r:embed="rId28">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6378310" y="6107450"/>
              <a:ext cx="1076826" cy="358942"/>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loudLabs: Hands-on Lab Platform for Training, POCs &amp; Demos">
              <a:extLst>
                <a:ext uri="{FF2B5EF4-FFF2-40B4-BE49-F238E27FC236}">
                  <a16:creationId xmlns:a16="http://schemas.microsoft.com/office/drawing/2014/main" id="{0257B30D-A709-EDD1-AA3F-CC2BCBFB2A27}"/>
                </a:ext>
              </a:extLst>
            </p:cNvPr>
            <p:cNvPicPr>
              <a:picLocks noChangeAspect="1" noChangeArrowheads="1"/>
            </p:cNvPicPr>
            <p:nvPr/>
          </p:nvPicPr>
          <p:blipFill>
            <a:blip r:embed="rId29">
              <a:extLst>
                <a:ext uri="{BEBA8EAE-BF5A-486C-A8C5-ECC9F3942E4B}">
                  <a14:imgProps xmlns:a14="http://schemas.microsoft.com/office/drawing/2010/main">
                    <a14:imgLayer r:embed="rId30">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88397" y="6030665"/>
              <a:ext cx="1437882" cy="485253"/>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81B74225-EAA3-0DB1-6F97-BFE9E9A543CB}"/>
                </a:ext>
              </a:extLst>
            </p:cNvPr>
            <p:cNvPicPr>
              <a:picLocks noChangeAspect="1" noChangeArrowheads="1"/>
            </p:cNvPicPr>
            <p:nvPr/>
          </p:nvPicPr>
          <p:blipFill>
            <a:blip r:embed="rId31">
              <a:biLevel thresh="25000"/>
              <a:extLst>
                <a:ext uri="{28A0092B-C50C-407E-A947-70E740481C1C}">
                  <a14:useLocalDpi xmlns:a14="http://schemas.microsoft.com/office/drawing/2010/main" val="0"/>
                </a:ext>
              </a:extLst>
            </a:blip>
            <a:srcRect/>
            <a:stretch>
              <a:fillRect/>
            </a:stretch>
          </p:blipFill>
          <p:spPr bwMode="auto">
            <a:xfrm>
              <a:off x="9150113" y="6137070"/>
              <a:ext cx="1202567" cy="29062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Home - Urban Prod">
              <a:extLst>
                <a:ext uri="{FF2B5EF4-FFF2-40B4-BE49-F238E27FC236}">
                  <a16:creationId xmlns:a16="http://schemas.microsoft.com/office/drawing/2014/main" id="{089B08B4-AFDD-59A2-62B9-51F70E8F4678}"/>
                </a:ext>
              </a:extLst>
            </p:cNvPr>
            <p:cNvPicPr>
              <a:picLocks noChangeAspect="1" noChangeArrowheads="1"/>
            </p:cNvPicPr>
            <p:nvPr/>
          </p:nvPicPr>
          <p:blipFill>
            <a:blip r:embed="rId32">
              <a:biLevel thresh="25000"/>
              <a:extLst>
                <a:ext uri="{28A0092B-C50C-407E-A947-70E740481C1C}">
                  <a14:useLocalDpi xmlns:a14="http://schemas.microsoft.com/office/drawing/2010/main" val="0"/>
                </a:ext>
              </a:extLst>
            </a:blip>
            <a:srcRect/>
            <a:stretch>
              <a:fillRect/>
            </a:stretch>
          </p:blipFill>
          <p:spPr bwMode="auto">
            <a:xfrm>
              <a:off x="10476514" y="6034827"/>
              <a:ext cx="665968" cy="431565"/>
            </a:xfrm>
            <a:prstGeom prst="rect">
              <a:avLst/>
            </a:prstGeom>
            <a:noFill/>
            <a:extLst>
              <a:ext uri="{909E8E84-426E-40DD-AFC4-6F175D3DCCD1}">
                <a14:hiddenFill xmlns:a14="http://schemas.microsoft.com/office/drawing/2010/main">
                  <a:solidFill>
                    <a:srgbClr val="FFFFFF"/>
                  </a:solidFill>
                </a14:hiddenFill>
              </a:ext>
            </a:extLst>
          </p:spPr>
        </p:pic>
        <p:pic>
          <p:nvPicPr>
            <p:cNvPr id="14" name="Image 13" descr="Une image contenant texte, Police, capture d’écran, Graphique&#10;&#10;Le contenu généré par l’IA peut être incorrect.">
              <a:extLst>
                <a:ext uri="{FF2B5EF4-FFF2-40B4-BE49-F238E27FC236}">
                  <a16:creationId xmlns:a16="http://schemas.microsoft.com/office/drawing/2014/main" id="{61393443-D8A0-6F87-8604-78801C0EEF55}"/>
                </a:ext>
              </a:extLst>
            </p:cNvPr>
            <p:cNvPicPr>
              <a:picLocks noChangeAspect="1"/>
            </p:cNvPicPr>
            <p:nvPr/>
          </p:nvPicPr>
          <p:blipFill>
            <a:blip r:embed="rId33">
              <a:biLevel thresh="25000"/>
              <a:extLst>
                <a:ext uri="{28A0092B-C50C-407E-A947-70E740481C1C}">
                  <a14:useLocalDpi xmlns:a14="http://schemas.microsoft.com/office/drawing/2010/main" val="0"/>
                </a:ext>
              </a:extLst>
            </a:blip>
            <a:stretch>
              <a:fillRect/>
            </a:stretch>
          </p:blipFill>
          <p:spPr>
            <a:xfrm>
              <a:off x="11067385" y="5707088"/>
              <a:ext cx="1649374" cy="1132406"/>
            </a:xfrm>
            <a:prstGeom prst="rect">
              <a:avLst/>
            </a:prstGeom>
          </p:spPr>
        </p:pic>
      </p:grpSp>
      <p:pic>
        <p:nvPicPr>
          <p:cNvPr id="16" name="Image 15" descr="Une image contenant texte, logo, graphisme, Graphique&#10;&#10;Le contenu généré par l’IA peut être incorrect.">
            <a:extLst>
              <a:ext uri="{FF2B5EF4-FFF2-40B4-BE49-F238E27FC236}">
                <a16:creationId xmlns:a16="http://schemas.microsoft.com/office/drawing/2014/main" id="{2E928247-7C04-21E5-71BE-7DE5E051D457}"/>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11990758" y="201954"/>
            <a:ext cx="2332709" cy="1371600"/>
          </a:xfrm>
          <a:prstGeom prst="rect">
            <a:avLst/>
          </a:prstGeom>
        </p:spPr>
      </p:pic>
      <p:sp>
        <p:nvSpPr>
          <p:cNvPr id="17" name="ZoneTexte 16">
            <a:extLst>
              <a:ext uri="{FF2B5EF4-FFF2-40B4-BE49-F238E27FC236}">
                <a16:creationId xmlns:a16="http://schemas.microsoft.com/office/drawing/2014/main" id="{795D4A93-EB39-889E-38C1-BC12F18A4B46}"/>
              </a:ext>
            </a:extLst>
          </p:cNvPr>
          <p:cNvSpPr txBox="1"/>
          <p:nvPr/>
        </p:nvSpPr>
        <p:spPr>
          <a:xfrm>
            <a:off x="-11502075" y="1601304"/>
            <a:ext cx="11255604" cy="4154984"/>
          </a:xfrm>
          <a:prstGeom prst="rect">
            <a:avLst/>
          </a:prstGeom>
          <a:noFill/>
        </p:spPr>
        <p:txBody>
          <a:bodyPr wrap="square" rtlCol="0">
            <a:spAutoFit/>
          </a:bodyPr>
          <a:lstStyle/>
          <a:p>
            <a:pPr algn="just" fontAlgn="base"/>
            <a:r>
              <a:rPr lang="fr-FR" sz="2200" dirty="0">
                <a:solidFill>
                  <a:schemeClr val="bg1"/>
                </a:solidFill>
                <a:latin typeface="Avenir Next LT Pro Demi" panose="020B0704020202020204" pitchFamily="34" charset="0"/>
              </a:rPr>
              <a:t>Le 25 octobre 2024, la Région Sud a adopté son Plan Sud pour des intelligences artificielles 2024-2028, avec pour ambition de faire de l’intelligence artificielle (IA) un outil utile aux citoyens et aux entreprises, accessible à tous, tout en soutenant l’excellence des chercheurs et startups de la région.</a:t>
            </a:r>
          </a:p>
          <a:p>
            <a:pPr algn="just" fontAlgn="base"/>
            <a:r>
              <a:rPr lang="fr-FR" sz="2200" dirty="0">
                <a:solidFill>
                  <a:schemeClr val="bg1"/>
                </a:solidFill>
                <a:latin typeface="Avenir Next LT Pro Demi" panose="020B0704020202020204" pitchFamily="34" charset="0"/>
              </a:rPr>
              <a:t>Dans le cadre des travaux du PRJ sur le harcèlement scolaire et du plan régional dédié à l’IA, la Région a organisé, avec la participation de l’Education nationale, de Microsoft et d’associations de la médiation numérique, un hackathon mobilisant les membres du PRJ et des étudiants en métiers du numérique issus des écoles Code4Sud et EPITECH Marseille.</a:t>
            </a:r>
          </a:p>
          <a:p>
            <a:pPr algn="just" fontAlgn="base"/>
            <a:r>
              <a:rPr lang="fr-FR" sz="2200" dirty="0">
                <a:solidFill>
                  <a:schemeClr val="bg1"/>
                </a:solidFill>
                <a:latin typeface="Avenir Next LT Pro Demi" panose="020B0704020202020204" pitchFamily="34" charset="0"/>
              </a:rPr>
              <a:t>A cette occasion, les participants ont conçu des applications numériques innovantes, utilisant l’Intelligence Artificielle, pour prévenir et lutter contre le harcèlement scolaire.</a:t>
            </a:r>
          </a:p>
        </p:txBody>
      </p:sp>
    </p:spTree>
    <p:extLst>
      <p:ext uri="{BB962C8B-B14F-4D97-AF65-F5344CB8AC3E}">
        <p14:creationId xmlns:p14="http://schemas.microsoft.com/office/powerpoint/2010/main" val="197160284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403D54-B2C5-D818-DEB6-CD23B300056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7C122DB-9D16-4CE6-CE2D-EF1570403162}"/>
              </a:ext>
            </a:extLst>
          </p:cNvPr>
          <p:cNvSpPr/>
          <p:nvPr/>
        </p:nvSpPr>
        <p:spPr>
          <a:xfrm>
            <a:off x="0" y="-5414"/>
            <a:ext cx="12192000" cy="6973824"/>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303" name="Graphique 302">
            <a:extLst>
              <a:ext uri="{FF2B5EF4-FFF2-40B4-BE49-F238E27FC236}">
                <a16:creationId xmlns:a16="http://schemas.microsoft.com/office/drawing/2014/main" id="{906CFA1F-2B6A-0616-0A51-61880E71334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672071"/>
            <a:ext cx="1144915" cy="1503564"/>
          </a:xfrm>
          <a:prstGeom prst="rect">
            <a:avLst/>
          </a:prstGeom>
        </p:spPr>
      </p:pic>
      <p:pic>
        <p:nvPicPr>
          <p:cNvPr id="304" name="Graphique 303">
            <a:extLst>
              <a:ext uri="{FF2B5EF4-FFF2-40B4-BE49-F238E27FC236}">
                <a16:creationId xmlns:a16="http://schemas.microsoft.com/office/drawing/2014/main" id="{CDD8F3FC-C7B2-A0D9-8FE8-5EC0CC23B3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03733" y="-1657997"/>
            <a:ext cx="2557483" cy="1251534"/>
          </a:xfrm>
          <a:prstGeom prst="rect">
            <a:avLst/>
          </a:prstGeom>
        </p:spPr>
      </p:pic>
      <p:pic>
        <p:nvPicPr>
          <p:cNvPr id="305" name="Graphique 304">
            <a:extLst>
              <a:ext uri="{FF2B5EF4-FFF2-40B4-BE49-F238E27FC236}">
                <a16:creationId xmlns:a16="http://schemas.microsoft.com/office/drawing/2014/main" id="{DF633726-8362-02B0-6613-8381C8F3F96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829459" y="-1538869"/>
            <a:ext cx="2453545" cy="1132406"/>
          </a:xfrm>
          <a:prstGeom prst="rect">
            <a:avLst/>
          </a:prstGeom>
        </p:spPr>
      </p:pic>
      <p:grpSp>
        <p:nvGrpSpPr>
          <p:cNvPr id="352" name="Groupe 351">
            <a:extLst>
              <a:ext uri="{FF2B5EF4-FFF2-40B4-BE49-F238E27FC236}">
                <a16:creationId xmlns:a16="http://schemas.microsoft.com/office/drawing/2014/main" id="{85205892-11D0-8B85-82FC-D20FEFB3F58C}"/>
              </a:ext>
            </a:extLst>
          </p:cNvPr>
          <p:cNvGrpSpPr>
            <a:grpSpLocks noChangeAspect="1"/>
          </p:cNvGrpSpPr>
          <p:nvPr/>
        </p:nvGrpSpPr>
        <p:grpSpPr>
          <a:xfrm>
            <a:off x="4119525" y="-1261886"/>
            <a:ext cx="5103000" cy="537986"/>
            <a:chOff x="3667937" y="2909234"/>
            <a:chExt cx="4892815" cy="515827"/>
          </a:xfrm>
        </p:grpSpPr>
        <p:sp>
          <p:nvSpPr>
            <p:cNvPr id="353" name="Forme libre : forme 352">
              <a:extLst>
                <a:ext uri="{FF2B5EF4-FFF2-40B4-BE49-F238E27FC236}">
                  <a16:creationId xmlns:a16="http://schemas.microsoft.com/office/drawing/2014/main" id="{AAD05CB7-0450-B814-3982-B84BEA1CC96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354" name="Forme libre : forme 353">
              <a:extLst>
                <a:ext uri="{FF2B5EF4-FFF2-40B4-BE49-F238E27FC236}">
                  <a16:creationId xmlns:a16="http://schemas.microsoft.com/office/drawing/2014/main" id="{C45386DD-CCC0-9FCD-EC75-B4EE7D3DF30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355" name="Forme libre : forme 354">
              <a:extLst>
                <a:ext uri="{FF2B5EF4-FFF2-40B4-BE49-F238E27FC236}">
                  <a16:creationId xmlns:a16="http://schemas.microsoft.com/office/drawing/2014/main" id="{13E262B1-F6B5-D899-4BCE-DE9AB9CABF3A}"/>
                </a:ext>
              </a:extLst>
            </p:cNvPr>
            <p:cNvSpPr/>
            <p:nvPr/>
          </p:nvSpPr>
          <p:spPr>
            <a:xfrm>
              <a:off x="4569880" y="2915570"/>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356" name="Forme libre : forme 355">
              <a:extLst>
                <a:ext uri="{FF2B5EF4-FFF2-40B4-BE49-F238E27FC236}">
                  <a16:creationId xmlns:a16="http://schemas.microsoft.com/office/drawing/2014/main" id="{D5409ED1-B918-FEDA-57EA-FCD7FD9E1E8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BE38DD3A-2BCB-0FDD-541E-E8139CBC585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EA8D6FA0-2A6B-6188-3F2A-6CCB45ACFCC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66893DC1-C317-B981-5CFA-B4BB9F1B81D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F64366EE-2861-0D4F-7330-B4213D6C04A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B6931852-2D61-1AC4-EFE4-1A97ABB38EF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596A16DB-9BBE-D753-29B8-20429AB6401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2EF1E22A-5B89-3C3D-BB5D-0096A909B36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64" name="Groupe 363">
            <a:extLst>
              <a:ext uri="{FF2B5EF4-FFF2-40B4-BE49-F238E27FC236}">
                <a16:creationId xmlns:a16="http://schemas.microsoft.com/office/drawing/2014/main" id="{D4B2C9C3-0ED2-487B-453C-B81496A64651}"/>
              </a:ext>
            </a:extLst>
          </p:cNvPr>
          <p:cNvGrpSpPr/>
          <p:nvPr/>
        </p:nvGrpSpPr>
        <p:grpSpPr>
          <a:xfrm>
            <a:off x="4119525" y="-518541"/>
            <a:ext cx="5111189" cy="272789"/>
            <a:chOff x="3705587" y="3663455"/>
            <a:chExt cx="5111189" cy="272789"/>
          </a:xfrm>
        </p:grpSpPr>
        <p:sp>
          <p:nvSpPr>
            <p:cNvPr id="365" name="Forme libre : forme 364">
              <a:extLst>
                <a:ext uri="{FF2B5EF4-FFF2-40B4-BE49-F238E27FC236}">
                  <a16:creationId xmlns:a16="http://schemas.microsoft.com/office/drawing/2014/main" id="{E8F52726-B5EF-0880-4D02-E68C5BED7D4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104AC149-DAD2-9F89-4AEA-D20CF3E7E7B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6582BF22-A7B5-11A2-0094-7F6C6371925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368" name="Forme libre : forme 367">
              <a:extLst>
                <a:ext uri="{FF2B5EF4-FFF2-40B4-BE49-F238E27FC236}">
                  <a16:creationId xmlns:a16="http://schemas.microsoft.com/office/drawing/2014/main" id="{E021DAD0-E99D-4479-0A47-CEA3E272C1EF}"/>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69" name="Forme libre : forme 368">
              <a:extLst>
                <a:ext uri="{FF2B5EF4-FFF2-40B4-BE49-F238E27FC236}">
                  <a16:creationId xmlns:a16="http://schemas.microsoft.com/office/drawing/2014/main" id="{BA520725-920D-27B6-020C-D49A7C7CD3B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7E315B84-F1AF-7F7E-D793-788DBDC13DBC}"/>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371" name="Forme libre : forme 370">
              <a:extLst>
                <a:ext uri="{FF2B5EF4-FFF2-40B4-BE49-F238E27FC236}">
                  <a16:creationId xmlns:a16="http://schemas.microsoft.com/office/drawing/2014/main" id="{F862001D-33A6-657A-C283-319916908B8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2" name="Forme libre : forme 371">
              <a:extLst>
                <a:ext uri="{FF2B5EF4-FFF2-40B4-BE49-F238E27FC236}">
                  <a16:creationId xmlns:a16="http://schemas.microsoft.com/office/drawing/2014/main" id="{67FF19E8-7DE4-B50F-38CB-B97C4BAFB7CB}"/>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373" name="Forme libre : forme 372">
              <a:extLst>
                <a:ext uri="{FF2B5EF4-FFF2-40B4-BE49-F238E27FC236}">
                  <a16:creationId xmlns:a16="http://schemas.microsoft.com/office/drawing/2014/main" id="{092E1413-04D5-A686-09D1-0318628C1E0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374" name="Forme libre : forme 373">
              <a:extLst>
                <a:ext uri="{FF2B5EF4-FFF2-40B4-BE49-F238E27FC236}">
                  <a16:creationId xmlns:a16="http://schemas.microsoft.com/office/drawing/2014/main" id="{D3FDC88D-0A7E-AD0F-4F8D-2A0668A99B3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DF1039F1-FF88-1853-DBED-7A07AF88C5C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7CBA1C81-A65C-724E-D331-A2EFE27CA88B}"/>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EB3168A8-89CE-8D42-8E7E-8DE3EB5107D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066BB55A-7585-0AC8-417B-D3C89D6F2B01}"/>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01705052-6738-12EC-986B-20D2C051333D}"/>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F1E2E39A-BD34-577E-98E9-811CE2C71A1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81" name="Forme libre : forme 380">
              <a:extLst>
                <a:ext uri="{FF2B5EF4-FFF2-40B4-BE49-F238E27FC236}">
                  <a16:creationId xmlns:a16="http://schemas.microsoft.com/office/drawing/2014/main" id="{F4E21DD5-CF7E-0AB3-90FA-3B0AC0BD00A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2" name="Forme libre : forme 381">
              <a:extLst>
                <a:ext uri="{FF2B5EF4-FFF2-40B4-BE49-F238E27FC236}">
                  <a16:creationId xmlns:a16="http://schemas.microsoft.com/office/drawing/2014/main" id="{339EEE36-AD6F-4F99-3605-01D94B22093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383" name="Forme libre : forme 382">
              <a:extLst>
                <a:ext uri="{FF2B5EF4-FFF2-40B4-BE49-F238E27FC236}">
                  <a16:creationId xmlns:a16="http://schemas.microsoft.com/office/drawing/2014/main" id="{B04D7082-A99E-9581-B21C-67A35699E786}"/>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FD101D40-BF8B-1B5B-DF90-07B4D1CFC9C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A5F68EFF-FA5E-33F8-0017-63F13BA66EB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D79440DF-D7CF-D3EF-0F90-A9D356DEAD8D}"/>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9AA53107-BA1C-ECC3-B24D-D6802EB8392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7F0264D9-23EC-DB0E-6D1B-D51D1F6A37B5}"/>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389" name="Groupe 388">
            <a:extLst>
              <a:ext uri="{FF2B5EF4-FFF2-40B4-BE49-F238E27FC236}">
                <a16:creationId xmlns:a16="http://schemas.microsoft.com/office/drawing/2014/main" id="{B4B23E48-24DF-A406-2859-9BE877AC3720}"/>
              </a:ext>
            </a:extLst>
          </p:cNvPr>
          <p:cNvGrpSpPr>
            <a:grpSpLocks noChangeAspect="1"/>
          </p:cNvGrpSpPr>
          <p:nvPr/>
        </p:nvGrpSpPr>
        <p:grpSpPr>
          <a:xfrm>
            <a:off x="2892809" y="-1292727"/>
            <a:ext cx="1056809" cy="1040134"/>
            <a:chOff x="609429" y="277089"/>
            <a:chExt cx="5486571" cy="5401222"/>
          </a:xfrm>
        </p:grpSpPr>
        <p:pic>
          <p:nvPicPr>
            <p:cNvPr id="390" name="Graphique 389">
              <a:extLst>
                <a:ext uri="{FF2B5EF4-FFF2-40B4-BE49-F238E27FC236}">
                  <a16:creationId xmlns:a16="http://schemas.microsoft.com/office/drawing/2014/main" id="{F7CAF354-6117-A5C3-6D24-A78E0191659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6142" y="316417"/>
              <a:ext cx="2931238" cy="4310644"/>
            </a:xfrm>
            <a:prstGeom prst="rect">
              <a:avLst/>
            </a:prstGeom>
          </p:spPr>
        </p:pic>
        <p:pic>
          <p:nvPicPr>
            <p:cNvPr id="391" name="Graphique 390">
              <a:extLst>
                <a:ext uri="{FF2B5EF4-FFF2-40B4-BE49-F238E27FC236}">
                  <a16:creationId xmlns:a16="http://schemas.microsoft.com/office/drawing/2014/main" id="{0C392214-AA7B-AF84-ABC9-137D2CA653F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0143" y="277089"/>
              <a:ext cx="3595857" cy="2739700"/>
            </a:xfrm>
            <a:prstGeom prst="rect">
              <a:avLst/>
            </a:prstGeom>
          </p:spPr>
        </p:pic>
        <p:pic>
          <p:nvPicPr>
            <p:cNvPr id="392" name="Graphique 391">
              <a:extLst>
                <a:ext uri="{FF2B5EF4-FFF2-40B4-BE49-F238E27FC236}">
                  <a16:creationId xmlns:a16="http://schemas.microsoft.com/office/drawing/2014/main" id="{B740D005-9EBA-AE1D-9A2D-243DE7B133F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0143" y="572069"/>
              <a:ext cx="1082700" cy="1443600"/>
            </a:xfrm>
            <a:prstGeom prst="rect">
              <a:avLst/>
            </a:prstGeom>
          </p:spPr>
        </p:pic>
        <p:pic>
          <p:nvPicPr>
            <p:cNvPr id="393" name="Graphique 392">
              <a:extLst>
                <a:ext uri="{FF2B5EF4-FFF2-40B4-BE49-F238E27FC236}">
                  <a16:creationId xmlns:a16="http://schemas.microsoft.com/office/drawing/2014/main" id="{ED6262ED-709E-6648-D9C5-C8DCCD672C8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967671" y="3099648"/>
              <a:ext cx="4125861" cy="2578663"/>
            </a:xfrm>
            <a:prstGeom prst="rect">
              <a:avLst/>
            </a:prstGeom>
          </p:spPr>
        </p:pic>
        <p:pic>
          <p:nvPicPr>
            <p:cNvPr id="394" name="Graphique 393">
              <a:extLst>
                <a:ext uri="{FF2B5EF4-FFF2-40B4-BE49-F238E27FC236}">
                  <a16:creationId xmlns:a16="http://schemas.microsoft.com/office/drawing/2014/main" id="{61503CD0-8E94-CEA3-8FBF-023928A5D00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9429" y="4078903"/>
              <a:ext cx="2532954" cy="1085552"/>
            </a:xfrm>
            <a:prstGeom prst="rect">
              <a:avLst/>
            </a:prstGeom>
          </p:spPr>
        </p:pic>
        <p:pic>
          <p:nvPicPr>
            <p:cNvPr id="395" name="Graphique 394">
              <a:extLst>
                <a:ext uri="{FF2B5EF4-FFF2-40B4-BE49-F238E27FC236}">
                  <a16:creationId xmlns:a16="http://schemas.microsoft.com/office/drawing/2014/main" id="{29EE296C-6949-D88F-8E70-2EEB4634102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444444" y="4079039"/>
              <a:ext cx="1056716" cy="528358"/>
            </a:xfrm>
            <a:prstGeom prst="rect">
              <a:avLst/>
            </a:prstGeom>
          </p:spPr>
        </p:pic>
        <p:pic>
          <p:nvPicPr>
            <p:cNvPr id="396" name="Graphique 395">
              <a:extLst>
                <a:ext uri="{FF2B5EF4-FFF2-40B4-BE49-F238E27FC236}">
                  <a16:creationId xmlns:a16="http://schemas.microsoft.com/office/drawing/2014/main" id="{390EB711-2747-1B36-D54E-61A69797189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001518" y="4078902"/>
              <a:ext cx="1085552" cy="1085552"/>
            </a:xfrm>
            <a:prstGeom prst="rect">
              <a:avLst/>
            </a:prstGeom>
          </p:spPr>
        </p:pic>
      </p:grpSp>
      <p:grpSp>
        <p:nvGrpSpPr>
          <p:cNvPr id="15" name="Groupe 14">
            <a:extLst>
              <a:ext uri="{FF2B5EF4-FFF2-40B4-BE49-F238E27FC236}">
                <a16:creationId xmlns:a16="http://schemas.microsoft.com/office/drawing/2014/main" id="{8C1B29EA-69E4-F262-579C-C70209BB10C2}"/>
              </a:ext>
            </a:extLst>
          </p:cNvPr>
          <p:cNvGrpSpPr>
            <a:grpSpLocks noChangeAspect="1"/>
          </p:cNvGrpSpPr>
          <p:nvPr/>
        </p:nvGrpSpPr>
        <p:grpSpPr>
          <a:xfrm>
            <a:off x="628525" y="5766011"/>
            <a:ext cx="11253400" cy="1040856"/>
            <a:chOff x="473544" y="5707088"/>
            <a:chExt cx="12243215" cy="1132406"/>
          </a:xfrm>
        </p:grpSpPr>
        <p:grpSp>
          <p:nvGrpSpPr>
            <p:cNvPr id="12" name="Groupe 11">
              <a:extLst>
                <a:ext uri="{FF2B5EF4-FFF2-40B4-BE49-F238E27FC236}">
                  <a16:creationId xmlns:a16="http://schemas.microsoft.com/office/drawing/2014/main" id="{7DE0EA11-8D8F-467D-9778-6D10977C868B}"/>
                </a:ext>
              </a:extLst>
            </p:cNvPr>
            <p:cNvGrpSpPr/>
            <p:nvPr/>
          </p:nvGrpSpPr>
          <p:grpSpPr>
            <a:xfrm>
              <a:off x="473544" y="5969665"/>
              <a:ext cx="5791528" cy="607254"/>
              <a:chOff x="263356" y="6174650"/>
              <a:chExt cx="5791528" cy="607254"/>
            </a:xfrm>
          </p:grpSpPr>
          <p:grpSp>
            <p:nvGrpSpPr>
              <p:cNvPr id="9" name="Groupe 8">
                <a:extLst>
                  <a:ext uri="{FF2B5EF4-FFF2-40B4-BE49-F238E27FC236}">
                    <a16:creationId xmlns:a16="http://schemas.microsoft.com/office/drawing/2014/main" id="{221608C0-942A-57AF-124E-F7AADBB2548D}"/>
                  </a:ext>
                </a:extLst>
              </p:cNvPr>
              <p:cNvGrpSpPr>
                <a:grpSpLocks noChangeAspect="1"/>
              </p:cNvGrpSpPr>
              <p:nvPr/>
            </p:nvGrpSpPr>
            <p:grpSpPr>
              <a:xfrm>
                <a:off x="263356" y="6327740"/>
                <a:ext cx="1513892" cy="322868"/>
                <a:chOff x="150234" y="6172200"/>
                <a:chExt cx="3215639" cy="685800"/>
              </a:xfrm>
            </p:grpSpPr>
            <p:sp>
              <p:nvSpPr>
                <p:cNvPr id="3" name="Forme libre : forme 2">
                  <a:extLst>
                    <a:ext uri="{FF2B5EF4-FFF2-40B4-BE49-F238E27FC236}">
                      <a16:creationId xmlns:a16="http://schemas.microsoft.com/office/drawing/2014/main" id="{CEF805B2-7EFD-EA0C-D011-6294B1235277}"/>
                    </a:ext>
                  </a:extLst>
                </p:cNvPr>
                <p:cNvSpPr/>
                <p:nvPr/>
              </p:nvSpPr>
              <p:spPr>
                <a:xfrm>
                  <a:off x="1042726" y="62788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4" name="Forme libre : forme 3">
                  <a:extLst>
                    <a:ext uri="{FF2B5EF4-FFF2-40B4-BE49-F238E27FC236}">
                      <a16:creationId xmlns:a16="http://schemas.microsoft.com/office/drawing/2014/main" id="{2879C53C-5B59-C031-4542-E7DE51C9E80F}"/>
                    </a:ext>
                  </a:extLst>
                </p:cNvPr>
                <p:cNvSpPr/>
                <p:nvPr/>
              </p:nvSpPr>
              <p:spPr>
                <a:xfrm>
                  <a:off x="150234"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5C11DE05-E6AB-CAC6-389F-B8667A798C1D}"/>
                    </a:ext>
                  </a:extLst>
                </p:cNvPr>
                <p:cNvSpPr/>
                <p:nvPr/>
              </p:nvSpPr>
              <p:spPr>
                <a:xfrm>
                  <a:off x="510279"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9FB5DFC7-AD78-4AC0-B94E-49F91A0B488C}"/>
                    </a:ext>
                  </a:extLst>
                </p:cNvPr>
                <p:cNvSpPr/>
                <p:nvPr/>
              </p:nvSpPr>
              <p:spPr>
                <a:xfrm>
                  <a:off x="150234"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71B5D7B1-74B4-1649-EA19-FE147866A531}"/>
                    </a:ext>
                  </a:extLst>
                </p:cNvPr>
                <p:cNvSpPr/>
                <p:nvPr/>
              </p:nvSpPr>
              <p:spPr>
                <a:xfrm>
                  <a:off x="510279"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2050" name="Picture 2" descr="Exakis Nelite : nos activités Data &amp; AI">
                <a:extLst>
                  <a:ext uri="{FF2B5EF4-FFF2-40B4-BE49-F238E27FC236}">
                    <a16:creationId xmlns:a16="http://schemas.microsoft.com/office/drawing/2014/main" id="{B2FDBDBE-9CEF-9B6E-2681-3CD0BD391A8F}"/>
                  </a:ext>
                </a:extLst>
              </p:cNvPr>
              <p:cNvPicPr>
                <a:picLocks noChangeAspect="1" noChangeArrowheads="1"/>
              </p:cNvPicPr>
              <p:nvPr/>
            </p:nvPicPr>
            <p:blipFill>
              <a:blip r:embed="rId22">
                <a:extLst>
                  <a:ext uri="{BEBA8EAE-BF5A-486C-A8C5-ECC9F3942E4B}">
                    <a14:imgProps xmlns:a14="http://schemas.microsoft.com/office/drawing/2010/main">
                      <a14:imgLayer r:embed="rId23">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874557" y="6222014"/>
                <a:ext cx="1864003" cy="55046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NE POINT | Semaine européenne pour l'emploi des personnes handicapées | Du  18 novembre au 24 novembre 2024">
                <a:extLst>
                  <a:ext uri="{FF2B5EF4-FFF2-40B4-BE49-F238E27FC236}">
                    <a16:creationId xmlns:a16="http://schemas.microsoft.com/office/drawing/2014/main" id="{F9CF14D4-681D-AFFC-8651-B557621D6F65}"/>
                  </a:ext>
                </a:extLst>
              </p:cNvPr>
              <p:cNvPicPr>
                <a:picLocks noChangeAspect="1" noChangeArrowheads="1"/>
              </p:cNvPicPr>
              <p:nvPr/>
            </p:nvPicPr>
            <p:blipFill>
              <a:blip r:embed="rId24">
                <a:extLst>
                  <a:ext uri="{BEBA8EAE-BF5A-486C-A8C5-ECC9F3942E4B}">
                    <a14:imgProps xmlns:a14="http://schemas.microsoft.com/office/drawing/2010/main">
                      <a14:imgLayer r:embed="rId2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738560" y="6174650"/>
                <a:ext cx="1252226" cy="60725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ACCUEIL - Code 4 Sud">
                <a:extLst>
                  <a:ext uri="{FF2B5EF4-FFF2-40B4-BE49-F238E27FC236}">
                    <a16:creationId xmlns:a16="http://schemas.microsoft.com/office/drawing/2014/main" id="{4E12E34F-9DDA-AD7E-7687-6348B01C09AC}"/>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35790" y="6323201"/>
                <a:ext cx="919094" cy="386666"/>
              </a:xfrm>
              <a:prstGeom prst="rect">
                <a:avLst/>
              </a:prstGeom>
              <a:noFill/>
              <a:extLst>
                <a:ext uri="{909E8E84-426E-40DD-AFC4-6F175D3DCCD1}">
                  <a14:hiddenFill xmlns:a14="http://schemas.microsoft.com/office/drawing/2010/main">
                    <a:solidFill>
                      <a:srgbClr val="FFFFFF"/>
                    </a:solidFill>
                  </a14:hiddenFill>
                </a:ext>
              </a:extLst>
            </p:spPr>
          </p:pic>
        </p:grpSp>
        <p:pic>
          <p:nvPicPr>
            <p:cNvPr id="2056" name="Picture 8" descr="Ecoles partenaires - Code 4 Sud">
              <a:extLst>
                <a:ext uri="{FF2B5EF4-FFF2-40B4-BE49-F238E27FC236}">
                  <a16:creationId xmlns:a16="http://schemas.microsoft.com/office/drawing/2014/main" id="{F12E3E10-18B3-C4D5-E26B-43F449A5FEE7}"/>
                </a:ext>
              </a:extLst>
            </p:cNvPr>
            <p:cNvPicPr>
              <a:picLocks noChangeAspect="1" noChangeArrowheads="1"/>
            </p:cNvPicPr>
            <p:nvPr/>
          </p:nvPicPr>
          <p:blipFill>
            <a:blip r:embed="rId27">
              <a:extLst>
                <a:ext uri="{BEBA8EAE-BF5A-486C-A8C5-ECC9F3942E4B}">
                  <a14:imgProps xmlns:a14="http://schemas.microsoft.com/office/drawing/2010/main">
                    <a14:imgLayer r:embed="rId28">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6378310" y="6107450"/>
              <a:ext cx="1076826" cy="358942"/>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loudLabs: Hands-on Lab Platform for Training, POCs &amp; Demos">
              <a:extLst>
                <a:ext uri="{FF2B5EF4-FFF2-40B4-BE49-F238E27FC236}">
                  <a16:creationId xmlns:a16="http://schemas.microsoft.com/office/drawing/2014/main" id="{30F91A1D-E822-4663-E8EC-25409A3EF32C}"/>
                </a:ext>
              </a:extLst>
            </p:cNvPr>
            <p:cNvPicPr>
              <a:picLocks noChangeAspect="1" noChangeArrowheads="1"/>
            </p:cNvPicPr>
            <p:nvPr/>
          </p:nvPicPr>
          <p:blipFill>
            <a:blip r:embed="rId29">
              <a:extLst>
                <a:ext uri="{BEBA8EAE-BF5A-486C-A8C5-ECC9F3942E4B}">
                  <a14:imgProps xmlns:a14="http://schemas.microsoft.com/office/drawing/2010/main">
                    <a14:imgLayer r:embed="rId30">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88397" y="6030665"/>
              <a:ext cx="1437882" cy="485253"/>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69B8C9B8-0EFB-C041-6717-963BC88B27FE}"/>
                </a:ext>
              </a:extLst>
            </p:cNvPr>
            <p:cNvPicPr>
              <a:picLocks noChangeAspect="1" noChangeArrowheads="1"/>
            </p:cNvPicPr>
            <p:nvPr/>
          </p:nvPicPr>
          <p:blipFill>
            <a:blip r:embed="rId31">
              <a:biLevel thresh="25000"/>
              <a:extLst>
                <a:ext uri="{28A0092B-C50C-407E-A947-70E740481C1C}">
                  <a14:useLocalDpi xmlns:a14="http://schemas.microsoft.com/office/drawing/2010/main" val="0"/>
                </a:ext>
              </a:extLst>
            </a:blip>
            <a:srcRect/>
            <a:stretch>
              <a:fillRect/>
            </a:stretch>
          </p:blipFill>
          <p:spPr bwMode="auto">
            <a:xfrm>
              <a:off x="9150113" y="6137070"/>
              <a:ext cx="1202567" cy="29062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Home - Urban Prod">
              <a:extLst>
                <a:ext uri="{FF2B5EF4-FFF2-40B4-BE49-F238E27FC236}">
                  <a16:creationId xmlns:a16="http://schemas.microsoft.com/office/drawing/2014/main" id="{99235FE2-4538-637F-3769-9B5300E2F3F6}"/>
                </a:ext>
              </a:extLst>
            </p:cNvPr>
            <p:cNvPicPr>
              <a:picLocks noChangeAspect="1" noChangeArrowheads="1"/>
            </p:cNvPicPr>
            <p:nvPr/>
          </p:nvPicPr>
          <p:blipFill>
            <a:blip r:embed="rId32">
              <a:biLevel thresh="25000"/>
              <a:extLst>
                <a:ext uri="{28A0092B-C50C-407E-A947-70E740481C1C}">
                  <a14:useLocalDpi xmlns:a14="http://schemas.microsoft.com/office/drawing/2010/main" val="0"/>
                </a:ext>
              </a:extLst>
            </a:blip>
            <a:srcRect/>
            <a:stretch>
              <a:fillRect/>
            </a:stretch>
          </p:blipFill>
          <p:spPr bwMode="auto">
            <a:xfrm>
              <a:off x="10476514" y="6034827"/>
              <a:ext cx="665968" cy="431565"/>
            </a:xfrm>
            <a:prstGeom prst="rect">
              <a:avLst/>
            </a:prstGeom>
            <a:noFill/>
            <a:extLst>
              <a:ext uri="{909E8E84-426E-40DD-AFC4-6F175D3DCCD1}">
                <a14:hiddenFill xmlns:a14="http://schemas.microsoft.com/office/drawing/2010/main">
                  <a:solidFill>
                    <a:srgbClr val="FFFFFF"/>
                  </a:solidFill>
                </a14:hiddenFill>
              </a:ext>
            </a:extLst>
          </p:spPr>
        </p:pic>
        <p:pic>
          <p:nvPicPr>
            <p:cNvPr id="14" name="Image 13" descr="Une image contenant texte, Police, capture d’écran, Graphique&#10;&#10;Le contenu généré par l’IA peut être incorrect.">
              <a:extLst>
                <a:ext uri="{FF2B5EF4-FFF2-40B4-BE49-F238E27FC236}">
                  <a16:creationId xmlns:a16="http://schemas.microsoft.com/office/drawing/2014/main" id="{C2AC87AB-B1F8-F175-90EF-7B849C60E93F}"/>
                </a:ext>
              </a:extLst>
            </p:cNvPr>
            <p:cNvPicPr>
              <a:picLocks noChangeAspect="1"/>
            </p:cNvPicPr>
            <p:nvPr/>
          </p:nvPicPr>
          <p:blipFill>
            <a:blip r:embed="rId33">
              <a:biLevel thresh="25000"/>
              <a:extLst>
                <a:ext uri="{28A0092B-C50C-407E-A947-70E740481C1C}">
                  <a14:useLocalDpi xmlns:a14="http://schemas.microsoft.com/office/drawing/2010/main" val="0"/>
                </a:ext>
              </a:extLst>
            </a:blip>
            <a:stretch>
              <a:fillRect/>
            </a:stretch>
          </p:blipFill>
          <p:spPr>
            <a:xfrm>
              <a:off x="11067385" y="5707088"/>
              <a:ext cx="1649374" cy="1132406"/>
            </a:xfrm>
            <a:prstGeom prst="rect">
              <a:avLst/>
            </a:prstGeom>
          </p:spPr>
        </p:pic>
      </p:grpSp>
      <p:pic>
        <p:nvPicPr>
          <p:cNvPr id="10" name="Image 9" descr="Une image contenant texte, logo, graphisme, Graphique&#10;&#10;Le contenu généré par l’IA peut être incorrect.">
            <a:extLst>
              <a:ext uri="{FF2B5EF4-FFF2-40B4-BE49-F238E27FC236}">
                <a16:creationId xmlns:a16="http://schemas.microsoft.com/office/drawing/2014/main" id="{318C1ED7-0546-EDF1-390A-272C51696E74}"/>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9577497" y="201954"/>
            <a:ext cx="2332709" cy="1371600"/>
          </a:xfrm>
          <a:prstGeom prst="rect">
            <a:avLst/>
          </a:prstGeom>
        </p:spPr>
      </p:pic>
      <p:sp>
        <p:nvSpPr>
          <p:cNvPr id="11" name="ZoneTexte 10">
            <a:extLst>
              <a:ext uri="{FF2B5EF4-FFF2-40B4-BE49-F238E27FC236}">
                <a16:creationId xmlns:a16="http://schemas.microsoft.com/office/drawing/2014/main" id="{BE272FB9-A3D6-B6EE-1682-38A631F61AE2}"/>
              </a:ext>
            </a:extLst>
          </p:cNvPr>
          <p:cNvSpPr txBox="1"/>
          <p:nvPr/>
        </p:nvSpPr>
        <p:spPr>
          <a:xfrm>
            <a:off x="537328" y="1601304"/>
            <a:ext cx="11255604" cy="4154984"/>
          </a:xfrm>
          <a:prstGeom prst="rect">
            <a:avLst/>
          </a:prstGeom>
          <a:noFill/>
        </p:spPr>
        <p:txBody>
          <a:bodyPr wrap="square" rtlCol="0">
            <a:spAutoFit/>
          </a:bodyPr>
          <a:lstStyle/>
          <a:p>
            <a:pPr algn="just" fontAlgn="base"/>
            <a:r>
              <a:rPr lang="fr-FR" sz="2200" dirty="0">
                <a:solidFill>
                  <a:schemeClr val="bg1"/>
                </a:solidFill>
                <a:latin typeface="Avenir Next LT Pro Demi" panose="020B0704020202020204" pitchFamily="34" charset="0"/>
              </a:rPr>
              <a:t>Le 25 octobre 2024, la Région Sud a adopté son Plan Sud pour des intelligences artificielles 2024-2028, avec pour ambition de faire de l’intelligence artificielle (IA) un outil utile aux citoyens et aux entreprises, accessible à tous, tout en soutenant l’excellence des chercheurs et startups de la région.</a:t>
            </a:r>
          </a:p>
          <a:p>
            <a:pPr algn="just" fontAlgn="base"/>
            <a:r>
              <a:rPr lang="fr-FR" sz="2200" dirty="0">
                <a:solidFill>
                  <a:schemeClr val="bg1"/>
                </a:solidFill>
                <a:latin typeface="Avenir Next LT Pro Demi" panose="020B0704020202020204" pitchFamily="34" charset="0"/>
              </a:rPr>
              <a:t>Dans le cadre des travaux du PRJ sur le harcèlement scolaire et du plan régional dédié à l’IA, la Région a organisé, avec la participation de l’Education nationale, de Microsoft et d’associations de la médiation numérique, un hackathon mobilisant les membres du PRJ et des étudiants en métiers du numérique issus des écoles Code4Sud et EPITECH Marseille.</a:t>
            </a:r>
          </a:p>
          <a:p>
            <a:pPr algn="just" fontAlgn="base"/>
            <a:r>
              <a:rPr lang="fr-FR" sz="2200" dirty="0">
                <a:solidFill>
                  <a:schemeClr val="bg1"/>
                </a:solidFill>
                <a:latin typeface="Avenir Next LT Pro Demi" panose="020B0704020202020204" pitchFamily="34" charset="0"/>
              </a:rPr>
              <a:t>A cette occasion, les participants ont conçu des applications numériques innovantes, utilisant l’Intelligence Artificielle, pour prévenir et lutter contre le harcèlement scolaire.</a:t>
            </a:r>
          </a:p>
        </p:txBody>
      </p:sp>
      <p:pic>
        <p:nvPicPr>
          <p:cNvPr id="13" name="Picture 2" descr="Hackathons IA Secteur Public: IA au service de la lutte contre le harcèlement scolaire badge image. Learning. Foundational level. Issued by Microsoft's Public Sector Center for Digital Skills">
            <a:extLst>
              <a:ext uri="{FF2B5EF4-FFF2-40B4-BE49-F238E27FC236}">
                <a16:creationId xmlns:a16="http://schemas.microsoft.com/office/drawing/2014/main" id="{B9969AAA-C217-2FBF-0A09-9F355B309B28}"/>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2422464" y="2533960"/>
            <a:ext cx="3343275" cy="3343275"/>
          </a:xfrm>
          <a:prstGeom prst="rect">
            <a:avLst/>
          </a:prstGeom>
          <a:noFill/>
          <a:extLst>
            <a:ext uri="{909E8E84-426E-40DD-AFC4-6F175D3DCCD1}">
              <a14:hiddenFill xmlns:a14="http://schemas.microsoft.com/office/drawing/2010/main">
                <a:solidFill>
                  <a:srgbClr val="FFFFFF"/>
                </a:solidFill>
              </a14:hiddenFill>
            </a:ext>
          </a:extLst>
        </p:spPr>
      </p:pic>
      <p:sp>
        <p:nvSpPr>
          <p:cNvPr id="16" name="ZoneTexte 15">
            <a:extLst>
              <a:ext uri="{FF2B5EF4-FFF2-40B4-BE49-F238E27FC236}">
                <a16:creationId xmlns:a16="http://schemas.microsoft.com/office/drawing/2014/main" id="{34F94917-996D-A84E-E870-C556FC14CAB0}"/>
              </a:ext>
            </a:extLst>
          </p:cNvPr>
          <p:cNvSpPr txBox="1"/>
          <p:nvPr/>
        </p:nvSpPr>
        <p:spPr>
          <a:xfrm>
            <a:off x="-11385221" y="1601304"/>
            <a:ext cx="11255604" cy="1384995"/>
          </a:xfrm>
          <a:prstGeom prst="rect">
            <a:avLst/>
          </a:prstGeom>
          <a:noFill/>
        </p:spPr>
        <p:txBody>
          <a:bodyPr wrap="square" rtlCol="0">
            <a:spAutoFit/>
          </a:bodyPr>
          <a:lstStyle/>
          <a:p>
            <a:pPr algn="just" fontAlgn="base"/>
            <a:r>
              <a:rPr lang="fr-FR" sz="2800" dirty="0">
                <a:solidFill>
                  <a:schemeClr val="bg1"/>
                </a:solidFill>
                <a:latin typeface="Avenir Next LT Pro Demi" panose="020B0704020202020204" pitchFamily="34" charset="0"/>
              </a:rPr>
              <a:t>Le Mercredi 22 mai 2025, il y a eu la remise de prix du Concours      « Pour en finir avec le harcèlement scolaire ». J’y ai donc été invité parce que je faisais parti du Hackathon </a:t>
            </a:r>
          </a:p>
        </p:txBody>
      </p:sp>
    </p:spTree>
    <p:extLst>
      <p:ext uri="{BB962C8B-B14F-4D97-AF65-F5344CB8AC3E}">
        <p14:creationId xmlns:p14="http://schemas.microsoft.com/office/powerpoint/2010/main" val="110502896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C34BF5-C745-D3AF-B6BA-9BFD036D6C6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E996D72-5C02-507E-3613-3337A304982A}"/>
              </a:ext>
            </a:extLst>
          </p:cNvPr>
          <p:cNvSpPr/>
          <p:nvPr/>
        </p:nvSpPr>
        <p:spPr>
          <a:xfrm>
            <a:off x="0" y="-5414"/>
            <a:ext cx="12192000" cy="6973824"/>
          </a:xfrm>
          <a:prstGeom prst="rect">
            <a:avLst/>
          </a:prstGeom>
          <a:solidFill>
            <a:srgbClr val="243A5E"/>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303" name="Graphique 302">
            <a:extLst>
              <a:ext uri="{FF2B5EF4-FFF2-40B4-BE49-F238E27FC236}">
                <a16:creationId xmlns:a16="http://schemas.microsoft.com/office/drawing/2014/main" id="{E19D8EEF-8E99-70F9-D52F-E1B9EBA31F5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672071"/>
            <a:ext cx="1144915" cy="1503564"/>
          </a:xfrm>
          <a:prstGeom prst="rect">
            <a:avLst/>
          </a:prstGeom>
        </p:spPr>
      </p:pic>
      <p:pic>
        <p:nvPicPr>
          <p:cNvPr id="304" name="Graphique 303">
            <a:extLst>
              <a:ext uri="{FF2B5EF4-FFF2-40B4-BE49-F238E27FC236}">
                <a16:creationId xmlns:a16="http://schemas.microsoft.com/office/drawing/2014/main" id="{48E74F34-EBEB-365B-25CB-9E63419C78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03733" y="-1657997"/>
            <a:ext cx="2557483" cy="1251534"/>
          </a:xfrm>
          <a:prstGeom prst="rect">
            <a:avLst/>
          </a:prstGeom>
        </p:spPr>
      </p:pic>
      <p:pic>
        <p:nvPicPr>
          <p:cNvPr id="305" name="Graphique 304">
            <a:extLst>
              <a:ext uri="{FF2B5EF4-FFF2-40B4-BE49-F238E27FC236}">
                <a16:creationId xmlns:a16="http://schemas.microsoft.com/office/drawing/2014/main" id="{D37F3EB5-06E8-F719-875B-2B0EF7D1AD3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829459" y="-1538869"/>
            <a:ext cx="2453545" cy="1132406"/>
          </a:xfrm>
          <a:prstGeom prst="rect">
            <a:avLst/>
          </a:prstGeom>
        </p:spPr>
      </p:pic>
      <p:grpSp>
        <p:nvGrpSpPr>
          <p:cNvPr id="352" name="Groupe 351">
            <a:extLst>
              <a:ext uri="{FF2B5EF4-FFF2-40B4-BE49-F238E27FC236}">
                <a16:creationId xmlns:a16="http://schemas.microsoft.com/office/drawing/2014/main" id="{D449F51B-B17D-63CF-99AD-0885FA9BF713}"/>
              </a:ext>
            </a:extLst>
          </p:cNvPr>
          <p:cNvGrpSpPr>
            <a:grpSpLocks noChangeAspect="1"/>
          </p:cNvGrpSpPr>
          <p:nvPr/>
        </p:nvGrpSpPr>
        <p:grpSpPr>
          <a:xfrm>
            <a:off x="4119525" y="-1261886"/>
            <a:ext cx="5103000" cy="537986"/>
            <a:chOff x="3667937" y="2909234"/>
            <a:chExt cx="4892815" cy="515827"/>
          </a:xfrm>
        </p:grpSpPr>
        <p:sp>
          <p:nvSpPr>
            <p:cNvPr id="353" name="Forme libre : forme 352">
              <a:extLst>
                <a:ext uri="{FF2B5EF4-FFF2-40B4-BE49-F238E27FC236}">
                  <a16:creationId xmlns:a16="http://schemas.microsoft.com/office/drawing/2014/main" id="{8252D8F8-F588-1380-C730-D432321630E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354" name="Forme libre : forme 353">
              <a:extLst>
                <a:ext uri="{FF2B5EF4-FFF2-40B4-BE49-F238E27FC236}">
                  <a16:creationId xmlns:a16="http://schemas.microsoft.com/office/drawing/2014/main" id="{0FAD7072-CE38-36D5-0DAB-EDE70EE1775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355" name="Forme libre : forme 354">
              <a:extLst>
                <a:ext uri="{FF2B5EF4-FFF2-40B4-BE49-F238E27FC236}">
                  <a16:creationId xmlns:a16="http://schemas.microsoft.com/office/drawing/2014/main" id="{151F8A87-8021-61C3-F4FC-F425F46E21D7}"/>
                </a:ext>
              </a:extLst>
            </p:cNvPr>
            <p:cNvSpPr/>
            <p:nvPr/>
          </p:nvSpPr>
          <p:spPr>
            <a:xfrm>
              <a:off x="4569880" y="2915570"/>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356" name="Forme libre : forme 355">
              <a:extLst>
                <a:ext uri="{FF2B5EF4-FFF2-40B4-BE49-F238E27FC236}">
                  <a16:creationId xmlns:a16="http://schemas.microsoft.com/office/drawing/2014/main" id="{8C83113F-8068-7323-8E90-A9CC3756174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D3A98BFA-21FE-1274-90FA-CC59B038F5D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3B9387DF-A45D-4984-4F7C-E1582B8A956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84765389-A1A6-FEAD-2480-CC3AF220407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0A6FD95F-BA61-10F7-8DF0-480B0073D9D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FE26D497-64A6-83D6-4C91-CC4E2A33CA2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91580B21-B70F-46E9-9413-084CC0F95A1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6A7A3F7C-DCD0-41E2-89AB-2648E744DE9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64" name="Groupe 363">
            <a:extLst>
              <a:ext uri="{FF2B5EF4-FFF2-40B4-BE49-F238E27FC236}">
                <a16:creationId xmlns:a16="http://schemas.microsoft.com/office/drawing/2014/main" id="{C1DC6C4B-08A7-3AAA-09D0-6704164A6374}"/>
              </a:ext>
            </a:extLst>
          </p:cNvPr>
          <p:cNvGrpSpPr/>
          <p:nvPr/>
        </p:nvGrpSpPr>
        <p:grpSpPr>
          <a:xfrm>
            <a:off x="4119525" y="-518541"/>
            <a:ext cx="5111189" cy="272789"/>
            <a:chOff x="3705587" y="3663455"/>
            <a:chExt cx="5111189" cy="272789"/>
          </a:xfrm>
        </p:grpSpPr>
        <p:sp>
          <p:nvSpPr>
            <p:cNvPr id="365" name="Forme libre : forme 364">
              <a:extLst>
                <a:ext uri="{FF2B5EF4-FFF2-40B4-BE49-F238E27FC236}">
                  <a16:creationId xmlns:a16="http://schemas.microsoft.com/office/drawing/2014/main" id="{591AD732-D564-BB7E-71C8-5CDD6EA3550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E18EA261-E304-A1F4-9A62-E9A0F1E17DC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337C9CB8-B60B-4858-92BD-2891ECF7D05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368" name="Forme libre : forme 367">
              <a:extLst>
                <a:ext uri="{FF2B5EF4-FFF2-40B4-BE49-F238E27FC236}">
                  <a16:creationId xmlns:a16="http://schemas.microsoft.com/office/drawing/2014/main" id="{AA514B58-3844-FEE8-56E8-259CED7A75C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69" name="Forme libre : forme 368">
              <a:extLst>
                <a:ext uri="{FF2B5EF4-FFF2-40B4-BE49-F238E27FC236}">
                  <a16:creationId xmlns:a16="http://schemas.microsoft.com/office/drawing/2014/main" id="{E0362536-1C47-4634-CF62-56A320F1E3C8}"/>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B291FD93-A57F-B9DB-E30F-DD6C12DB917D}"/>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371" name="Forme libre : forme 370">
              <a:extLst>
                <a:ext uri="{FF2B5EF4-FFF2-40B4-BE49-F238E27FC236}">
                  <a16:creationId xmlns:a16="http://schemas.microsoft.com/office/drawing/2014/main" id="{6B14CE87-6B45-2C08-AA1E-2E1C189D4D6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2" name="Forme libre : forme 371">
              <a:extLst>
                <a:ext uri="{FF2B5EF4-FFF2-40B4-BE49-F238E27FC236}">
                  <a16:creationId xmlns:a16="http://schemas.microsoft.com/office/drawing/2014/main" id="{611C9830-27C9-BCC6-313C-06BF93825DA5}"/>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373" name="Forme libre : forme 372">
              <a:extLst>
                <a:ext uri="{FF2B5EF4-FFF2-40B4-BE49-F238E27FC236}">
                  <a16:creationId xmlns:a16="http://schemas.microsoft.com/office/drawing/2014/main" id="{6E7DB75B-1971-C23C-C919-87DCA3E59AC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374" name="Forme libre : forme 373">
              <a:extLst>
                <a:ext uri="{FF2B5EF4-FFF2-40B4-BE49-F238E27FC236}">
                  <a16:creationId xmlns:a16="http://schemas.microsoft.com/office/drawing/2014/main" id="{C836A813-78F7-F014-7B92-CC75779CBD7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BB19E713-DED6-2EFB-B32C-D488211A2E9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3DE39A32-1611-1814-0430-C6E6AEE9EB49}"/>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6EF1EA52-93F6-AEC2-A39A-C50D69BB7CE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7C554A3A-2671-A9E8-BF59-335451F61B9D}"/>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AE0E0981-CF44-E107-8A12-B83A4D5EC34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C78ED618-FB08-033C-0D8B-500EAD4BC7D2}"/>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81" name="Forme libre : forme 380">
              <a:extLst>
                <a:ext uri="{FF2B5EF4-FFF2-40B4-BE49-F238E27FC236}">
                  <a16:creationId xmlns:a16="http://schemas.microsoft.com/office/drawing/2014/main" id="{03691764-9BE3-659A-9619-72FC514B198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2" name="Forme libre : forme 381">
              <a:extLst>
                <a:ext uri="{FF2B5EF4-FFF2-40B4-BE49-F238E27FC236}">
                  <a16:creationId xmlns:a16="http://schemas.microsoft.com/office/drawing/2014/main" id="{B5565BA0-1E8E-6278-97D8-2596C89820C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383" name="Forme libre : forme 382">
              <a:extLst>
                <a:ext uri="{FF2B5EF4-FFF2-40B4-BE49-F238E27FC236}">
                  <a16:creationId xmlns:a16="http://schemas.microsoft.com/office/drawing/2014/main" id="{A62997CF-8038-D381-5848-B1D86A1C618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27006489-168B-5364-F852-071AE83A5300}"/>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4C10F8E9-6D38-5257-8AAE-42776DAC086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40D57C79-D9E6-DE4A-9B31-A36D618345D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E90C7B37-06D7-D791-F05A-20934666427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7C57F772-8460-DC8F-ACB4-92E7A9AB3C6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389" name="Groupe 388">
            <a:extLst>
              <a:ext uri="{FF2B5EF4-FFF2-40B4-BE49-F238E27FC236}">
                <a16:creationId xmlns:a16="http://schemas.microsoft.com/office/drawing/2014/main" id="{7D1355C2-2672-2075-40F8-906E619A2A2A}"/>
              </a:ext>
            </a:extLst>
          </p:cNvPr>
          <p:cNvGrpSpPr>
            <a:grpSpLocks noChangeAspect="1"/>
          </p:cNvGrpSpPr>
          <p:nvPr/>
        </p:nvGrpSpPr>
        <p:grpSpPr>
          <a:xfrm>
            <a:off x="2892809" y="-1292727"/>
            <a:ext cx="1056809" cy="1040134"/>
            <a:chOff x="609429" y="277089"/>
            <a:chExt cx="5486571" cy="5401222"/>
          </a:xfrm>
        </p:grpSpPr>
        <p:pic>
          <p:nvPicPr>
            <p:cNvPr id="390" name="Graphique 389">
              <a:extLst>
                <a:ext uri="{FF2B5EF4-FFF2-40B4-BE49-F238E27FC236}">
                  <a16:creationId xmlns:a16="http://schemas.microsoft.com/office/drawing/2014/main" id="{95F23FF2-C97F-B7CC-2BC2-DE0E4E20404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6142" y="316417"/>
              <a:ext cx="2931238" cy="4310644"/>
            </a:xfrm>
            <a:prstGeom prst="rect">
              <a:avLst/>
            </a:prstGeom>
          </p:spPr>
        </p:pic>
        <p:pic>
          <p:nvPicPr>
            <p:cNvPr id="391" name="Graphique 390">
              <a:extLst>
                <a:ext uri="{FF2B5EF4-FFF2-40B4-BE49-F238E27FC236}">
                  <a16:creationId xmlns:a16="http://schemas.microsoft.com/office/drawing/2014/main" id="{2D989DCE-F16A-2D08-B413-3BE41483B98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0143" y="277089"/>
              <a:ext cx="3595857" cy="2739700"/>
            </a:xfrm>
            <a:prstGeom prst="rect">
              <a:avLst/>
            </a:prstGeom>
          </p:spPr>
        </p:pic>
        <p:pic>
          <p:nvPicPr>
            <p:cNvPr id="392" name="Graphique 391">
              <a:extLst>
                <a:ext uri="{FF2B5EF4-FFF2-40B4-BE49-F238E27FC236}">
                  <a16:creationId xmlns:a16="http://schemas.microsoft.com/office/drawing/2014/main" id="{0B7A5189-250F-C047-FB80-782C595B857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0143" y="572069"/>
              <a:ext cx="1082700" cy="1443600"/>
            </a:xfrm>
            <a:prstGeom prst="rect">
              <a:avLst/>
            </a:prstGeom>
          </p:spPr>
        </p:pic>
        <p:pic>
          <p:nvPicPr>
            <p:cNvPr id="393" name="Graphique 392">
              <a:extLst>
                <a:ext uri="{FF2B5EF4-FFF2-40B4-BE49-F238E27FC236}">
                  <a16:creationId xmlns:a16="http://schemas.microsoft.com/office/drawing/2014/main" id="{7967E353-7B50-7859-D107-9CBEECAE960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967671" y="3099648"/>
              <a:ext cx="4125861" cy="2578663"/>
            </a:xfrm>
            <a:prstGeom prst="rect">
              <a:avLst/>
            </a:prstGeom>
          </p:spPr>
        </p:pic>
        <p:pic>
          <p:nvPicPr>
            <p:cNvPr id="394" name="Graphique 393">
              <a:extLst>
                <a:ext uri="{FF2B5EF4-FFF2-40B4-BE49-F238E27FC236}">
                  <a16:creationId xmlns:a16="http://schemas.microsoft.com/office/drawing/2014/main" id="{0D374D5B-F14D-57E0-CCD2-4F056417EBE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9429" y="4078903"/>
              <a:ext cx="2532954" cy="1085552"/>
            </a:xfrm>
            <a:prstGeom prst="rect">
              <a:avLst/>
            </a:prstGeom>
          </p:spPr>
        </p:pic>
        <p:pic>
          <p:nvPicPr>
            <p:cNvPr id="395" name="Graphique 394">
              <a:extLst>
                <a:ext uri="{FF2B5EF4-FFF2-40B4-BE49-F238E27FC236}">
                  <a16:creationId xmlns:a16="http://schemas.microsoft.com/office/drawing/2014/main" id="{0CBF0003-489C-735B-4870-04CFC4BE93A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444444" y="4079039"/>
              <a:ext cx="1056716" cy="528358"/>
            </a:xfrm>
            <a:prstGeom prst="rect">
              <a:avLst/>
            </a:prstGeom>
          </p:spPr>
        </p:pic>
        <p:pic>
          <p:nvPicPr>
            <p:cNvPr id="396" name="Graphique 395">
              <a:extLst>
                <a:ext uri="{FF2B5EF4-FFF2-40B4-BE49-F238E27FC236}">
                  <a16:creationId xmlns:a16="http://schemas.microsoft.com/office/drawing/2014/main" id="{EF413A2F-DED8-9F8C-CD8E-74359307D8F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001518" y="4078902"/>
              <a:ext cx="1085552" cy="1085552"/>
            </a:xfrm>
            <a:prstGeom prst="rect">
              <a:avLst/>
            </a:prstGeom>
          </p:spPr>
        </p:pic>
      </p:grpSp>
      <p:grpSp>
        <p:nvGrpSpPr>
          <p:cNvPr id="15" name="Groupe 14">
            <a:extLst>
              <a:ext uri="{FF2B5EF4-FFF2-40B4-BE49-F238E27FC236}">
                <a16:creationId xmlns:a16="http://schemas.microsoft.com/office/drawing/2014/main" id="{2DB15C91-90ED-3583-E7FA-847A6A9649CF}"/>
              </a:ext>
            </a:extLst>
          </p:cNvPr>
          <p:cNvGrpSpPr>
            <a:grpSpLocks noChangeAspect="1"/>
          </p:cNvGrpSpPr>
          <p:nvPr/>
        </p:nvGrpSpPr>
        <p:grpSpPr>
          <a:xfrm>
            <a:off x="628525" y="5766011"/>
            <a:ext cx="11253400" cy="1040856"/>
            <a:chOff x="473544" y="5707088"/>
            <a:chExt cx="12243215" cy="1132406"/>
          </a:xfrm>
        </p:grpSpPr>
        <p:grpSp>
          <p:nvGrpSpPr>
            <p:cNvPr id="12" name="Groupe 11">
              <a:extLst>
                <a:ext uri="{FF2B5EF4-FFF2-40B4-BE49-F238E27FC236}">
                  <a16:creationId xmlns:a16="http://schemas.microsoft.com/office/drawing/2014/main" id="{56FBF41E-5A5D-51BA-B52A-1D5AC0E2A15C}"/>
                </a:ext>
              </a:extLst>
            </p:cNvPr>
            <p:cNvGrpSpPr/>
            <p:nvPr/>
          </p:nvGrpSpPr>
          <p:grpSpPr>
            <a:xfrm>
              <a:off x="473544" y="5969665"/>
              <a:ext cx="5791528" cy="607254"/>
              <a:chOff x="263356" y="6174650"/>
              <a:chExt cx="5791528" cy="607254"/>
            </a:xfrm>
          </p:grpSpPr>
          <p:grpSp>
            <p:nvGrpSpPr>
              <p:cNvPr id="9" name="Groupe 8">
                <a:extLst>
                  <a:ext uri="{FF2B5EF4-FFF2-40B4-BE49-F238E27FC236}">
                    <a16:creationId xmlns:a16="http://schemas.microsoft.com/office/drawing/2014/main" id="{90F34B20-167F-8550-8AE2-E890C9F9B0C3}"/>
                  </a:ext>
                </a:extLst>
              </p:cNvPr>
              <p:cNvGrpSpPr>
                <a:grpSpLocks noChangeAspect="1"/>
              </p:cNvGrpSpPr>
              <p:nvPr/>
            </p:nvGrpSpPr>
            <p:grpSpPr>
              <a:xfrm>
                <a:off x="263356" y="6327740"/>
                <a:ext cx="1513892" cy="322868"/>
                <a:chOff x="150234" y="6172200"/>
                <a:chExt cx="3215639" cy="685800"/>
              </a:xfrm>
            </p:grpSpPr>
            <p:sp>
              <p:nvSpPr>
                <p:cNvPr id="3" name="Forme libre : forme 2">
                  <a:extLst>
                    <a:ext uri="{FF2B5EF4-FFF2-40B4-BE49-F238E27FC236}">
                      <a16:creationId xmlns:a16="http://schemas.microsoft.com/office/drawing/2014/main" id="{5CE6A1D7-9718-0AB8-F2C7-DAB05999F91B}"/>
                    </a:ext>
                  </a:extLst>
                </p:cNvPr>
                <p:cNvSpPr/>
                <p:nvPr/>
              </p:nvSpPr>
              <p:spPr>
                <a:xfrm>
                  <a:off x="1042726" y="62788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4" name="Forme libre : forme 3">
                  <a:extLst>
                    <a:ext uri="{FF2B5EF4-FFF2-40B4-BE49-F238E27FC236}">
                      <a16:creationId xmlns:a16="http://schemas.microsoft.com/office/drawing/2014/main" id="{3A6EFFD7-B787-72F3-B337-F365E34C6273}"/>
                    </a:ext>
                  </a:extLst>
                </p:cNvPr>
                <p:cNvSpPr/>
                <p:nvPr/>
              </p:nvSpPr>
              <p:spPr>
                <a:xfrm>
                  <a:off x="150234"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E2BD3626-0CEB-39EA-2A7A-C63C7EB0F811}"/>
                    </a:ext>
                  </a:extLst>
                </p:cNvPr>
                <p:cNvSpPr/>
                <p:nvPr/>
              </p:nvSpPr>
              <p:spPr>
                <a:xfrm>
                  <a:off x="510279"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183A1CF9-C6C6-2307-2FCB-DAD2C39D7C98}"/>
                    </a:ext>
                  </a:extLst>
                </p:cNvPr>
                <p:cNvSpPr/>
                <p:nvPr/>
              </p:nvSpPr>
              <p:spPr>
                <a:xfrm>
                  <a:off x="150234"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11627362-ABBB-FCB0-7A06-42E0024476B1}"/>
                    </a:ext>
                  </a:extLst>
                </p:cNvPr>
                <p:cNvSpPr/>
                <p:nvPr/>
              </p:nvSpPr>
              <p:spPr>
                <a:xfrm>
                  <a:off x="510279"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2050" name="Picture 2" descr="Exakis Nelite : nos activités Data &amp; AI">
                <a:extLst>
                  <a:ext uri="{FF2B5EF4-FFF2-40B4-BE49-F238E27FC236}">
                    <a16:creationId xmlns:a16="http://schemas.microsoft.com/office/drawing/2014/main" id="{F0936676-E1C5-627A-56C3-EBA9C9453AC9}"/>
                  </a:ext>
                </a:extLst>
              </p:cNvPr>
              <p:cNvPicPr>
                <a:picLocks noChangeAspect="1" noChangeArrowheads="1"/>
              </p:cNvPicPr>
              <p:nvPr/>
            </p:nvPicPr>
            <p:blipFill>
              <a:blip r:embed="rId22">
                <a:extLst>
                  <a:ext uri="{BEBA8EAE-BF5A-486C-A8C5-ECC9F3942E4B}">
                    <a14:imgProps xmlns:a14="http://schemas.microsoft.com/office/drawing/2010/main">
                      <a14:imgLayer r:embed="rId23">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874557" y="6222014"/>
                <a:ext cx="1864003" cy="55046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NE POINT | Semaine européenne pour l'emploi des personnes handicapées | Du  18 novembre au 24 novembre 2024">
                <a:extLst>
                  <a:ext uri="{FF2B5EF4-FFF2-40B4-BE49-F238E27FC236}">
                    <a16:creationId xmlns:a16="http://schemas.microsoft.com/office/drawing/2014/main" id="{E458FF98-64E3-C01F-4185-CA7B56D568C2}"/>
                  </a:ext>
                </a:extLst>
              </p:cNvPr>
              <p:cNvPicPr>
                <a:picLocks noChangeAspect="1" noChangeArrowheads="1"/>
              </p:cNvPicPr>
              <p:nvPr/>
            </p:nvPicPr>
            <p:blipFill>
              <a:blip r:embed="rId24">
                <a:extLst>
                  <a:ext uri="{BEBA8EAE-BF5A-486C-A8C5-ECC9F3942E4B}">
                    <a14:imgProps xmlns:a14="http://schemas.microsoft.com/office/drawing/2010/main">
                      <a14:imgLayer r:embed="rId2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738560" y="6174650"/>
                <a:ext cx="1252226" cy="60725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ACCUEIL - Code 4 Sud">
                <a:extLst>
                  <a:ext uri="{FF2B5EF4-FFF2-40B4-BE49-F238E27FC236}">
                    <a16:creationId xmlns:a16="http://schemas.microsoft.com/office/drawing/2014/main" id="{206AE023-C753-CDD5-0E0C-5EB7C53C976E}"/>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35790" y="6323201"/>
                <a:ext cx="919094" cy="386666"/>
              </a:xfrm>
              <a:prstGeom prst="rect">
                <a:avLst/>
              </a:prstGeom>
              <a:noFill/>
              <a:extLst>
                <a:ext uri="{909E8E84-426E-40DD-AFC4-6F175D3DCCD1}">
                  <a14:hiddenFill xmlns:a14="http://schemas.microsoft.com/office/drawing/2010/main">
                    <a:solidFill>
                      <a:srgbClr val="FFFFFF"/>
                    </a:solidFill>
                  </a14:hiddenFill>
                </a:ext>
              </a:extLst>
            </p:spPr>
          </p:pic>
        </p:grpSp>
        <p:pic>
          <p:nvPicPr>
            <p:cNvPr id="2056" name="Picture 8" descr="Ecoles partenaires - Code 4 Sud">
              <a:extLst>
                <a:ext uri="{FF2B5EF4-FFF2-40B4-BE49-F238E27FC236}">
                  <a16:creationId xmlns:a16="http://schemas.microsoft.com/office/drawing/2014/main" id="{4076C138-C8E8-711B-D633-AC365A3DB0CE}"/>
                </a:ext>
              </a:extLst>
            </p:cNvPr>
            <p:cNvPicPr>
              <a:picLocks noChangeAspect="1" noChangeArrowheads="1"/>
            </p:cNvPicPr>
            <p:nvPr/>
          </p:nvPicPr>
          <p:blipFill>
            <a:blip r:embed="rId27">
              <a:extLst>
                <a:ext uri="{BEBA8EAE-BF5A-486C-A8C5-ECC9F3942E4B}">
                  <a14:imgProps xmlns:a14="http://schemas.microsoft.com/office/drawing/2010/main">
                    <a14:imgLayer r:embed="rId28">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6378310" y="6107450"/>
              <a:ext cx="1076826" cy="358942"/>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loudLabs: Hands-on Lab Platform for Training, POCs &amp; Demos">
              <a:extLst>
                <a:ext uri="{FF2B5EF4-FFF2-40B4-BE49-F238E27FC236}">
                  <a16:creationId xmlns:a16="http://schemas.microsoft.com/office/drawing/2014/main" id="{906272B4-CE1B-F0B7-7A1D-8FEE7F67D3D7}"/>
                </a:ext>
              </a:extLst>
            </p:cNvPr>
            <p:cNvPicPr>
              <a:picLocks noChangeAspect="1" noChangeArrowheads="1"/>
            </p:cNvPicPr>
            <p:nvPr/>
          </p:nvPicPr>
          <p:blipFill>
            <a:blip r:embed="rId29">
              <a:extLst>
                <a:ext uri="{BEBA8EAE-BF5A-486C-A8C5-ECC9F3942E4B}">
                  <a14:imgProps xmlns:a14="http://schemas.microsoft.com/office/drawing/2010/main">
                    <a14:imgLayer r:embed="rId30">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88397" y="6030665"/>
              <a:ext cx="1437882" cy="485253"/>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59051FF1-EB4B-13C3-B4E0-9231D5A0897F}"/>
                </a:ext>
              </a:extLst>
            </p:cNvPr>
            <p:cNvPicPr>
              <a:picLocks noChangeAspect="1" noChangeArrowheads="1"/>
            </p:cNvPicPr>
            <p:nvPr/>
          </p:nvPicPr>
          <p:blipFill>
            <a:blip r:embed="rId31">
              <a:biLevel thresh="25000"/>
              <a:extLst>
                <a:ext uri="{28A0092B-C50C-407E-A947-70E740481C1C}">
                  <a14:useLocalDpi xmlns:a14="http://schemas.microsoft.com/office/drawing/2010/main" val="0"/>
                </a:ext>
              </a:extLst>
            </a:blip>
            <a:srcRect/>
            <a:stretch>
              <a:fillRect/>
            </a:stretch>
          </p:blipFill>
          <p:spPr bwMode="auto">
            <a:xfrm>
              <a:off x="9150113" y="6137070"/>
              <a:ext cx="1202567" cy="29062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Home - Urban Prod">
              <a:extLst>
                <a:ext uri="{FF2B5EF4-FFF2-40B4-BE49-F238E27FC236}">
                  <a16:creationId xmlns:a16="http://schemas.microsoft.com/office/drawing/2014/main" id="{618CA733-600F-2893-03CD-E60695819154}"/>
                </a:ext>
              </a:extLst>
            </p:cNvPr>
            <p:cNvPicPr>
              <a:picLocks noChangeAspect="1" noChangeArrowheads="1"/>
            </p:cNvPicPr>
            <p:nvPr/>
          </p:nvPicPr>
          <p:blipFill>
            <a:blip r:embed="rId32">
              <a:biLevel thresh="25000"/>
              <a:extLst>
                <a:ext uri="{28A0092B-C50C-407E-A947-70E740481C1C}">
                  <a14:useLocalDpi xmlns:a14="http://schemas.microsoft.com/office/drawing/2010/main" val="0"/>
                </a:ext>
              </a:extLst>
            </a:blip>
            <a:srcRect/>
            <a:stretch>
              <a:fillRect/>
            </a:stretch>
          </p:blipFill>
          <p:spPr bwMode="auto">
            <a:xfrm>
              <a:off x="10476514" y="6034827"/>
              <a:ext cx="665968" cy="431565"/>
            </a:xfrm>
            <a:prstGeom prst="rect">
              <a:avLst/>
            </a:prstGeom>
            <a:noFill/>
            <a:extLst>
              <a:ext uri="{909E8E84-426E-40DD-AFC4-6F175D3DCCD1}">
                <a14:hiddenFill xmlns:a14="http://schemas.microsoft.com/office/drawing/2010/main">
                  <a:solidFill>
                    <a:srgbClr val="FFFFFF"/>
                  </a:solidFill>
                </a14:hiddenFill>
              </a:ext>
            </a:extLst>
          </p:spPr>
        </p:pic>
        <p:pic>
          <p:nvPicPr>
            <p:cNvPr id="14" name="Image 13" descr="Une image contenant texte, Police, capture d’écran, Graphique&#10;&#10;Le contenu généré par l’IA peut être incorrect.">
              <a:extLst>
                <a:ext uri="{FF2B5EF4-FFF2-40B4-BE49-F238E27FC236}">
                  <a16:creationId xmlns:a16="http://schemas.microsoft.com/office/drawing/2014/main" id="{ED6DFD7A-1816-DB09-5BE1-9E2756D2D64E}"/>
                </a:ext>
              </a:extLst>
            </p:cNvPr>
            <p:cNvPicPr>
              <a:picLocks noChangeAspect="1"/>
            </p:cNvPicPr>
            <p:nvPr/>
          </p:nvPicPr>
          <p:blipFill>
            <a:blip r:embed="rId33">
              <a:biLevel thresh="25000"/>
              <a:extLst>
                <a:ext uri="{28A0092B-C50C-407E-A947-70E740481C1C}">
                  <a14:useLocalDpi xmlns:a14="http://schemas.microsoft.com/office/drawing/2010/main" val="0"/>
                </a:ext>
              </a:extLst>
            </a:blip>
            <a:stretch>
              <a:fillRect/>
            </a:stretch>
          </p:blipFill>
          <p:spPr>
            <a:xfrm>
              <a:off x="11067385" y="5707088"/>
              <a:ext cx="1649374" cy="1132406"/>
            </a:xfrm>
            <a:prstGeom prst="rect">
              <a:avLst/>
            </a:prstGeom>
          </p:spPr>
        </p:pic>
      </p:grpSp>
      <p:pic>
        <p:nvPicPr>
          <p:cNvPr id="10" name="Image 9" descr="Une image contenant texte, logo, graphisme, Graphique&#10;&#10;Le contenu généré par l’IA peut être incorrect.">
            <a:extLst>
              <a:ext uri="{FF2B5EF4-FFF2-40B4-BE49-F238E27FC236}">
                <a16:creationId xmlns:a16="http://schemas.microsoft.com/office/drawing/2014/main" id="{39A2C6FD-238D-8A9A-202A-586736011172}"/>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9577497" y="201954"/>
            <a:ext cx="2332709" cy="1371600"/>
          </a:xfrm>
          <a:prstGeom prst="rect">
            <a:avLst/>
          </a:prstGeom>
        </p:spPr>
      </p:pic>
      <p:sp>
        <p:nvSpPr>
          <p:cNvPr id="11" name="ZoneTexte 10">
            <a:extLst>
              <a:ext uri="{FF2B5EF4-FFF2-40B4-BE49-F238E27FC236}">
                <a16:creationId xmlns:a16="http://schemas.microsoft.com/office/drawing/2014/main" id="{EA7052BB-6BB9-3871-B192-25F508232506}"/>
              </a:ext>
            </a:extLst>
          </p:cNvPr>
          <p:cNvSpPr txBox="1"/>
          <p:nvPr/>
        </p:nvSpPr>
        <p:spPr>
          <a:xfrm>
            <a:off x="537328" y="1601304"/>
            <a:ext cx="11255604" cy="1384995"/>
          </a:xfrm>
          <a:prstGeom prst="rect">
            <a:avLst/>
          </a:prstGeom>
          <a:noFill/>
        </p:spPr>
        <p:txBody>
          <a:bodyPr wrap="square" rtlCol="0">
            <a:spAutoFit/>
          </a:bodyPr>
          <a:lstStyle/>
          <a:p>
            <a:pPr algn="just" fontAlgn="base"/>
            <a:r>
              <a:rPr lang="fr-FR" sz="2800" dirty="0">
                <a:solidFill>
                  <a:schemeClr val="bg1"/>
                </a:solidFill>
                <a:latin typeface="Avenir Next LT Pro Demi" panose="020B0704020202020204" pitchFamily="34" charset="0"/>
              </a:rPr>
              <a:t>Le Mercredi 22 mai 2025, il y a eu la remise de prix du Concours      « Pour en finir avec le harcèlement scolaire ». J’y ai donc été invité parce que je faisais parti du Hackathon </a:t>
            </a:r>
          </a:p>
        </p:txBody>
      </p:sp>
      <p:sp>
        <p:nvSpPr>
          <p:cNvPr id="6" name="ZoneTexte 5">
            <a:extLst>
              <a:ext uri="{FF2B5EF4-FFF2-40B4-BE49-F238E27FC236}">
                <a16:creationId xmlns:a16="http://schemas.microsoft.com/office/drawing/2014/main" id="{CAC6586C-96F9-2794-89FA-13F4145EDD2B}"/>
              </a:ext>
            </a:extLst>
          </p:cNvPr>
          <p:cNvSpPr txBox="1"/>
          <p:nvPr/>
        </p:nvSpPr>
        <p:spPr>
          <a:xfrm>
            <a:off x="-11502075" y="1601304"/>
            <a:ext cx="11255604" cy="4154984"/>
          </a:xfrm>
          <a:prstGeom prst="rect">
            <a:avLst/>
          </a:prstGeom>
          <a:noFill/>
        </p:spPr>
        <p:txBody>
          <a:bodyPr wrap="square" rtlCol="0">
            <a:spAutoFit/>
          </a:bodyPr>
          <a:lstStyle/>
          <a:p>
            <a:pPr algn="just" fontAlgn="base"/>
            <a:r>
              <a:rPr lang="fr-FR" sz="2200" dirty="0">
                <a:solidFill>
                  <a:schemeClr val="bg1"/>
                </a:solidFill>
                <a:latin typeface="Avenir Next LT Pro Demi" panose="020B0704020202020204" pitchFamily="34" charset="0"/>
              </a:rPr>
              <a:t>Le 25 octobre 2024, la Région Sud a adopté son Plan Sud pour des intelligences artificielles 2024-2028, avec pour ambition de faire de l’intelligence artificielle (IA) un outil utile aux citoyens et aux entreprises, accessible à tous, tout en soutenant l’excellence des chercheurs et startups de la région.</a:t>
            </a:r>
          </a:p>
          <a:p>
            <a:pPr algn="just" fontAlgn="base"/>
            <a:r>
              <a:rPr lang="fr-FR" sz="2200" dirty="0">
                <a:solidFill>
                  <a:schemeClr val="bg1"/>
                </a:solidFill>
                <a:latin typeface="Avenir Next LT Pro Demi" panose="020B0704020202020204" pitchFamily="34" charset="0"/>
              </a:rPr>
              <a:t>Dans le cadre des travaux du PRJ sur le harcèlement scolaire et du plan régional dédié à l’IA, la Région a organisé, avec la participation de l’Education nationale, de Microsoft et d’associations de la médiation numérique, un hackathon mobilisant les membres du PRJ et des étudiants en métiers du numérique issus des écoles Code4Sud et EPITECH Marseille.</a:t>
            </a:r>
          </a:p>
          <a:p>
            <a:pPr algn="just" fontAlgn="base"/>
            <a:r>
              <a:rPr lang="fr-FR" sz="2200" dirty="0">
                <a:solidFill>
                  <a:schemeClr val="bg1"/>
                </a:solidFill>
                <a:latin typeface="Avenir Next LT Pro Demi" panose="020B0704020202020204" pitchFamily="34" charset="0"/>
              </a:rPr>
              <a:t>A cette occasion, les participants ont conçu des applications numériques innovantes, utilisant l’Intelligence Artificielle, pour prévenir et lutter contre le harcèlement scolaire.</a:t>
            </a:r>
          </a:p>
        </p:txBody>
      </p:sp>
      <p:pic>
        <p:nvPicPr>
          <p:cNvPr id="3074" name="Picture 2" descr="Hackathons IA Secteur Public: IA au service de la lutte contre le harcèlement scolaire badge image. Learning. Foundational level. Issued by Microsoft's Public Sector Center for Digital Skills">
            <a:extLst>
              <a:ext uri="{FF2B5EF4-FFF2-40B4-BE49-F238E27FC236}">
                <a16:creationId xmlns:a16="http://schemas.microsoft.com/office/drawing/2014/main" id="{C991F5BE-55E8-4D42-6F6B-C842C0762805}"/>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8311397" y="2533960"/>
            <a:ext cx="3343275" cy="334327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94DB1A0F-BDF8-5F0C-D9DE-11021B5A6878}"/>
              </a:ext>
            </a:extLst>
          </p:cNvPr>
          <p:cNvSpPr/>
          <p:nvPr/>
        </p:nvSpPr>
        <p:spPr>
          <a:xfrm>
            <a:off x="-13152159" y="2293800"/>
            <a:ext cx="12856883" cy="1492193"/>
          </a:xfrm>
          <a:prstGeom prst="rect">
            <a:avLst/>
          </a:prstGeom>
          <a:solidFill>
            <a:schemeClr val="bg1"/>
          </a:solidFill>
          <a:ln w="38100">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a:extLst>
              <a:ext uri="{FF2B5EF4-FFF2-40B4-BE49-F238E27FC236}">
                <a16:creationId xmlns:a16="http://schemas.microsoft.com/office/drawing/2014/main" id="{17D2ACAA-7073-04CB-7ADB-43B4A3BD5F98}"/>
              </a:ext>
            </a:extLst>
          </p:cNvPr>
          <p:cNvSpPr txBox="1"/>
          <p:nvPr/>
        </p:nvSpPr>
        <p:spPr>
          <a:xfrm>
            <a:off x="-12112615" y="2330212"/>
            <a:ext cx="11255604" cy="1415772"/>
          </a:xfrm>
          <a:prstGeom prst="rect">
            <a:avLst/>
          </a:prstGeom>
          <a:noFill/>
        </p:spPr>
        <p:txBody>
          <a:bodyPr wrap="square" rtlCol="0">
            <a:spAutoFit/>
          </a:bodyPr>
          <a:lstStyle/>
          <a:p>
            <a:pPr algn="just" fontAlgn="base"/>
            <a:r>
              <a:rPr lang="fr-FR" sz="2400" dirty="0">
                <a:solidFill>
                  <a:srgbClr val="0075BF"/>
                </a:solidFill>
                <a:latin typeface="Avenir Next LT Pro Demi" panose="020B0704020202020204" pitchFamily="34" charset="0"/>
              </a:rPr>
              <a:t>Lors de 4</a:t>
            </a:r>
            <a:r>
              <a:rPr lang="fr-FR" sz="2400" baseline="30000" dirty="0">
                <a:solidFill>
                  <a:srgbClr val="0075BF"/>
                </a:solidFill>
                <a:latin typeface="Avenir Next LT Pro Demi" panose="020B0704020202020204" pitchFamily="34" charset="0"/>
              </a:rPr>
              <a:t>ème</a:t>
            </a:r>
            <a:r>
              <a:rPr lang="fr-FR" sz="2400" dirty="0">
                <a:solidFill>
                  <a:srgbClr val="0075BF"/>
                </a:solidFill>
                <a:latin typeface="Avenir Next LT Pro Demi" panose="020B0704020202020204" pitchFamily="34" charset="0"/>
              </a:rPr>
              <a:t> édition du Prix Régional « Pour en finir avec le Harcèlement scolaire », j’ai dû présenter avec l’un de mes collègues de l’équipe 4 du Hackathon, notre projet IA. 				                                                        </a:t>
            </a:r>
            <a:r>
              <a:rPr lang="fr-FR" sz="1200" dirty="0">
                <a:solidFill>
                  <a:srgbClr val="FFC000"/>
                </a:solidFill>
                <a:latin typeface="Avenir Next LT Pro Demi" panose="020B0704020202020204" pitchFamily="34" charset="0"/>
              </a:rPr>
              <a:t>(Merci de me contacter si vous voulez avoir des informations sur notre projet)</a:t>
            </a:r>
            <a:endParaRPr lang="fr-FR" sz="2400" dirty="0">
              <a:solidFill>
                <a:srgbClr val="FFC000"/>
              </a:solidFill>
              <a:latin typeface="Avenir Next LT Pro Demi" panose="020B0704020202020204" pitchFamily="34" charset="0"/>
            </a:endParaRPr>
          </a:p>
        </p:txBody>
      </p:sp>
      <p:grpSp>
        <p:nvGrpSpPr>
          <p:cNvPr id="17" name="Groupe 16">
            <a:extLst>
              <a:ext uri="{FF2B5EF4-FFF2-40B4-BE49-F238E27FC236}">
                <a16:creationId xmlns:a16="http://schemas.microsoft.com/office/drawing/2014/main" id="{20E86846-D69A-C3E8-BE91-5666888DB4EB}"/>
              </a:ext>
            </a:extLst>
          </p:cNvPr>
          <p:cNvGrpSpPr/>
          <p:nvPr/>
        </p:nvGrpSpPr>
        <p:grpSpPr>
          <a:xfrm>
            <a:off x="12481560" y="4047227"/>
            <a:ext cx="4076846" cy="1903261"/>
            <a:chOff x="7833360" y="4047227"/>
            <a:chExt cx="4076846" cy="1903261"/>
          </a:xfrm>
        </p:grpSpPr>
        <p:grpSp>
          <p:nvGrpSpPr>
            <p:cNvPr id="18" name="Groupe 17">
              <a:extLst>
                <a:ext uri="{FF2B5EF4-FFF2-40B4-BE49-F238E27FC236}">
                  <a16:creationId xmlns:a16="http://schemas.microsoft.com/office/drawing/2014/main" id="{B1BDA5FE-3104-98D3-0C76-0EE619BDB166}"/>
                </a:ext>
              </a:extLst>
            </p:cNvPr>
            <p:cNvGrpSpPr/>
            <p:nvPr/>
          </p:nvGrpSpPr>
          <p:grpSpPr>
            <a:xfrm>
              <a:off x="7833360" y="4047227"/>
              <a:ext cx="4076846" cy="1903261"/>
              <a:chOff x="-1173113" y="4021288"/>
              <a:chExt cx="4076846" cy="1903261"/>
            </a:xfrm>
          </p:grpSpPr>
          <p:sp>
            <p:nvSpPr>
              <p:cNvPr id="21" name="Rectangle : coins arrondis 20">
                <a:extLst>
                  <a:ext uri="{FF2B5EF4-FFF2-40B4-BE49-F238E27FC236}">
                    <a16:creationId xmlns:a16="http://schemas.microsoft.com/office/drawing/2014/main" id="{A0316028-8FCF-0850-2BF3-37CE3F3ABE59}"/>
                  </a:ext>
                </a:extLst>
              </p:cNvPr>
              <p:cNvSpPr/>
              <p:nvPr/>
            </p:nvSpPr>
            <p:spPr>
              <a:xfrm>
                <a:off x="-1173113" y="4021288"/>
                <a:ext cx="4076846" cy="1903261"/>
              </a:xfrm>
              <a:prstGeom prst="roundRect">
                <a:avLst>
                  <a:gd name="adj" fmla="val 8413"/>
                </a:avLst>
              </a:prstGeom>
              <a:solidFill>
                <a:schemeClr val="bg1"/>
              </a:solidFill>
              <a:ln w="38100">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nvGrpSpPr>
              <p:cNvPr id="22" name="Groupe 21">
                <a:extLst>
                  <a:ext uri="{FF2B5EF4-FFF2-40B4-BE49-F238E27FC236}">
                    <a16:creationId xmlns:a16="http://schemas.microsoft.com/office/drawing/2014/main" id="{D4A0C72A-24A6-3C43-0C89-2514845A34BB}"/>
                  </a:ext>
                </a:extLst>
              </p:cNvPr>
              <p:cNvGrpSpPr/>
              <p:nvPr/>
            </p:nvGrpSpPr>
            <p:grpSpPr>
              <a:xfrm>
                <a:off x="1202119" y="4172209"/>
                <a:ext cx="1574851" cy="1574851"/>
                <a:chOff x="1233413" y="4192788"/>
                <a:chExt cx="1574851" cy="1574851"/>
              </a:xfrm>
              <a:solidFill>
                <a:schemeClr val="tx1"/>
              </a:solidFill>
            </p:grpSpPr>
            <p:grpSp>
              <p:nvGrpSpPr>
                <p:cNvPr id="23" name="Graphique 20">
                  <a:extLst>
                    <a:ext uri="{FF2B5EF4-FFF2-40B4-BE49-F238E27FC236}">
                      <a16:creationId xmlns:a16="http://schemas.microsoft.com/office/drawing/2014/main" id="{3EA0D20D-4D8E-BD3D-FB0A-BD0EF568FB41}"/>
                    </a:ext>
                  </a:extLst>
                </p:cNvPr>
                <p:cNvGrpSpPr/>
                <p:nvPr/>
              </p:nvGrpSpPr>
              <p:grpSpPr>
                <a:xfrm>
                  <a:off x="1233413" y="4192788"/>
                  <a:ext cx="1574851" cy="1574851"/>
                  <a:chOff x="10230862" y="4139338"/>
                  <a:chExt cx="1574851" cy="1574851"/>
                </a:xfrm>
                <a:grpFill/>
              </p:grpSpPr>
              <p:sp>
                <p:nvSpPr>
                  <p:cNvPr id="30" name="Forme libre : forme 29">
                    <a:extLst>
                      <a:ext uri="{FF2B5EF4-FFF2-40B4-BE49-F238E27FC236}">
                        <a16:creationId xmlns:a16="http://schemas.microsoft.com/office/drawing/2014/main" id="{FE32620C-7C94-179A-37C4-B799F4E63ED2}"/>
                      </a:ext>
                    </a:extLst>
                  </p:cNvPr>
                  <p:cNvSpPr/>
                  <p:nvPr/>
                </p:nvSpPr>
                <p:spPr>
                  <a:xfrm>
                    <a:off x="10664854" y="4139338"/>
                    <a:ext cx="55876" cy="55876"/>
                  </a:xfrm>
                  <a:custGeom>
                    <a:avLst/>
                    <a:gdLst>
                      <a:gd name="connsiteX0" fmla="*/ 323 w 55876"/>
                      <a:gd name="connsiteY0" fmla="*/ 75 h 55876"/>
                      <a:gd name="connsiteX1" fmla="*/ 56200 w 55876"/>
                      <a:gd name="connsiteY1" fmla="*/ 75 h 55876"/>
                      <a:gd name="connsiteX2" fmla="*/ 56200 w 55876"/>
                      <a:gd name="connsiteY2" fmla="*/ 55952 h 55876"/>
                      <a:gd name="connsiteX3" fmla="*/ 323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75"/>
                        </a:moveTo>
                        <a:lnTo>
                          <a:pt x="56200" y="75"/>
                        </a:lnTo>
                        <a:lnTo>
                          <a:pt x="56200" y="55952"/>
                        </a:lnTo>
                        <a:lnTo>
                          <a:pt x="323" y="55952"/>
                        </a:lnTo>
                        <a:close/>
                      </a:path>
                    </a:pathLst>
                  </a:custGeom>
                  <a:grpFill/>
                  <a:ln w="9265"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7E122E9A-A50B-97BE-A89A-D02283E1694C}"/>
                      </a:ext>
                    </a:extLst>
                  </p:cNvPr>
                  <p:cNvSpPr/>
                  <p:nvPr/>
                </p:nvSpPr>
                <p:spPr>
                  <a:xfrm>
                    <a:off x="10719104" y="4139338"/>
                    <a:ext cx="55876" cy="55876"/>
                  </a:xfrm>
                  <a:custGeom>
                    <a:avLst/>
                    <a:gdLst>
                      <a:gd name="connsiteX0" fmla="*/ 354 w 55876"/>
                      <a:gd name="connsiteY0" fmla="*/ 75 h 55876"/>
                      <a:gd name="connsiteX1" fmla="*/ 56231 w 55876"/>
                      <a:gd name="connsiteY1" fmla="*/ 75 h 55876"/>
                      <a:gd name="connsiteX2" fmla="*/ 56231 w 55876"/>
                      <a:gd name="connsiteY2" fmla="*/ 55952 h 55876"/>
                      <a:gd name="connsiteX3" fmla="*/ 354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5"/>
                        </a:moveTo>
                        <a:lnTo>
                          <a:pt x="56231" y="75"/>
                        </a:lnTo>
                        <a:lnTo>
                          <a:pt x="56231" y="55952"/>
                        </a:lnTo>
                        <a:lnTo>
                          <a:pt x="354" y="55952"/>
                        </a:lnTo>
                        <a:close/>
                      </a:path>
                    </a:pathLst>
                  </a:custGeom>
                  <a:grpFill/>
                  <a:ln w="9265"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C060F67E-D966-EF36-B6EA-83C27195D077}"/>
                      </a:ext>
                    </a:extLst>
                  </p:cNvPr>
                  <p:cNvSpPr/>
                  <p:nvPr/>
                </p:nvSpPr>
                <p:spPr>
                  <a:xfrm>
                    <a:off x="10773353" y="4139338"/>
                    <a:ext cx="55876" cy="55876"/>
                  </a:xfrm>
                  <a:custGeom>
                    <a:avLst/>
                    <a:gdLst>
                      <a:gd name="connsiteX0" fmla="*/ 385 w 55876"/>
                      <a:gd name="connsiteY0" fmla="*/ 75 h 55876"/>
                      <a:gd name="connsiteX1" fmla="*/ 56262 w 55876"/>
                      <a:gd name="connsiteY1" fmla="*/ 75 h 55876"/>
                      <a:gd name="connsiteX2" fmla="*/ 56262 w 55876"/>
                      <a:gd name="connsiteY2" fmla="*/ 55952 h 55876"/>
                      <a:gd name="connsiteX3" fmla="*/ 385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75"/>
                        </a:moveTo>
                        <a:lnTo>
                          <a:pt x="56262" y="75"/>
                        </a:lnTo>
                        <a:lnTo>
                          <a:pt x="56262" y="55952"/>
                        </a:lnTo>
                        <a:lnTo>
                          <a:pt x="385" y="55952"/>
                        </a:lnTo>
                        <a:close/>
                      </a:path>
                    </a:pathLst>
                  </a:custGeom>
                  <a:grpFill/>
                  <a:ln w="9265"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76C2EE9E-9EB5-1213-2F68-58AFC1ABBCA3}"/>
                      </a:ext>
                    </a:extLst>
                  </p:cNvPr>
                  <p:cNvSpPr/>
                  <p:nvPr/>
                </p:nvSpPr>
                <p:spPr>
                  <a:xfrm>
                    <a:off x="10881851" y="4139338"/>
                    <a:ext cx="55876" cy="55876"/>
                  </a:xfrm>
                  <a:custGeom>
                    <a:avLst/>
                    <a:gdLst>
                      <a:gd name="connsiteX0" fmla="*/ 447 w 55876"/>
                      <a:gd name="connsiteY0" fmla="*/ 75 h 55876"/>
                      <a:gd name="connsiteX1" fmla="*/ 56324 w 55876"/>
                      <a:gd name="connsiteY1" fmla="*/ 75 h 55876"/>
                      <a:gd name="connsiteX2" fmla="*/ 56324 w 55876"/>
                      <a:gd name="connsiteY2" fmla="*/ 55952 h 55876"/>
                      <a:gd name="connsiteX3" fmla="*/ 447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75"/>
                        </a:moveTo>
                        <a:lnTo>
                          <a:pt x="56324" y="75"/>
                        </a:lnTo>
                        <a:lnTo>
                          <a:pt x="56324" y="55952"/>
                        </a:lnTo>
                        <a:lnTo>
                          <a:pt x="447" y="55952"/>
                        </a:lnTo>
                        <a:close/>
                      </a:path>
                    </a:pathLst>
                  </a:custGeom>
                  <a:grpFill/>
                  <a:ln w="9265"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9BED1DCF-6D91-3351-255E-99284E058525}"/>
                      </a:ext>
                    </a:extLst>
                  </p:cNvPr>
                  <p:cNvSpPr/>
                  <p:nvPr/>
                </p:nvSpPr>
                <p:spPr>
                  <a:xfrm>
                    <a:off x="10990349" y="4139338"/>
                    <a:ext cx="55876" cy="55876"/>
                  </a:xfrm>
                  <a:custGeom>
                    <a:avLst/>
                    <a:gdLst>
                      <a:gd name="connsiteX0" fmla="*/ 509 w 55876"/>
                      <a:gd name="connsiteY0" fmla="*/ 75 h 55876"/>
                      <a:gd name="connsiteX1" fmla="*/ 56386 w 55876"/>
                      <a:gd name="connsiteY1" fmla="*/ 75 h 55876"/>
                      <a:gd name="connsiteX2" fmla="*/ 56386 w 55876"/>
                      <a:gd name="connsiteY2" fmla="*/ 55952 h 55876"/>
                      <a:gd name="connsiteX3" fmla="*/ 509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75"/>
                        </a:moveTo>
                        <a:lnTo>
                          <a:pt x="56386" y="75"/>
                        </a:lnTo>
                        <a:lnTo>
                          <a:pt x="56386" y="55952"/>
                        </a:lnTo>
                        <a:lnTo>
                          <a:pt x="509" y="55952"/>
                        </a:lnTo>
                        <a:close/>
                      </a:path>
                    </a:pathLst>
                  </a:custGeom>
                  <a:grpFill/>
                  <a:ln w="9265"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D46134A-8589-2756-9E75-581FE0008360}"/>
                      </a:ext>
                    </a:extLst>
                  </p:cNvPr>
                  <p:cNvSpPr/>
                  <p:nvPr/>
                </p:nvSpPr>
                <p:spPr>
                  <a:xfrm>
                    <a:off x="11044598" y="4139338"/>
                    <a:ext cx="55876" cy="55876"/>
                  </a:xfrm>
                  <a:custGeom>
                    <a:avLst/>
                    <a:gdLst>
                      <a:gd name="connsiteX0" fmla="*/ 540 w 55876"/>
                      <a:gd name="connsiteY0" fmla="*/ 75 h 55876"/>
                      <a:gd name="connsiteX1" fmla="*/ 56417 w 55876"/>
                      <a:gd name="connsiteY1" fmla="*/ 75 h 55876"/>
                      <a:gd name="connsiteX2" fmla="*/ 56417 w 55876"/>
                      <a:gd name="connsiteY2" fmla="*/ 55952 h 55876"/>
                      <a:gd name="connsiteX3" fmla="*/ 540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75"/>
                        </a:moveTo>
                        <a:lnTo>
                          <a:pt x="56417" y="75"/>
                        </a:lnTo>
                        <a:lnTo>
                          <a:pt x="56417" y="55952"/>
                        </a:lnTo>
                        <a:lnTo>
                          <a:pt x="540" y="55952"/>
                        </a:lnTo>
                        <a:close/>
                      </a:path>
                    </a:pathLst>
                  </a:custGeom>
                  <a:grpFill/>
                  <a:ln w="9265"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E0B276A3-6EB1-CDE3-E01E-3EB252DD230F}"/>
                      </a:ext>
                    </a:extLst>
                  </p:cNvPr>
                  <p:cNvSpPr/>
                  <p:nvPr/>
                </p:nvSpPr>
                <p:spPr>
                  <a:xfrm>
                    <a:off x="11153096" y="4139338"/>
                    <a:ext cx="55876" cy="55876"/>
                  </a:xfrm>
                  <a:custGeom>
                    <a:avLst/>
                    <a:gdLst>
                      <a:gd name="connsiteX0" fmla="*/ 602 w 55876"/>
                      <a:gd name="connsiteY0" fmla="*/ 75 h 55876"/>
                      <a:gd name="connsiteX1" fmla="*/ 56479 w 55876"/>
                      <a:gd name="connsiteY1" fmla="*/ 75 h 55876"/>
                      <a:gd name="connsiteX2" fmla="*/ 56479 w 55876"/>
                      <a:gd name="connsiteY2" fmla="*/ 55952 h 55876"/>
                      <a:gd name="connsiteX3" fmla="*/ 602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75"/>
                        </a:moveTo>
                        <a:lnTo>
                          <a:pt x="56479" y="75"/>
                        </a:lnTo>
                        <a:lnTo>
                          <a:pt x="56479" y="55952"/>
                        </a:lnTo>
                        <a:lnTo>
                          <a:pt x="602" y="55952"/>
                        </a:lnTo>
                        <a:close/>
                      </a:path>
                    </a:pathLst>
                  </a:custGeom>
                  <a:grpFill/>
                  <a:ln w="9265"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D150DCA7-F934-C328-B8FE-01B13F822BD9}"/>
                      </a:ext>
                    </a:extLst>
                  </p:cNvPr>
                  <p:cNvSpPr/>
                  <p:nvPr/>
                </p:nvSpPr>
                <p:spPr>
                  <a:xfrm>
                    <a:off x="11207345" y="4139338"/>
                    <a:ext cx="55876" cy="55876"/>
                  </a:xfrm>
                  <a:custGeom>
                    <a:avLst/>
                    <a:gdLst>
                      <a:gd name="connsiteX0" fmla="*/ 633 w 55876"/>
                      <a:gd name="connsiteY0" fmla="*/ 75 h 55876"/>
                      <a:gd name="connsiteX1" fmla="*/ 56510 w 55876"/>
                      <a:gd name="connsiteY1" fmla="*/ 75 h 55876"/>
                      <a:gd name="connsiteX2" fmla="*/ 56510 w 55876"/>
                      <a:gd name="connsiteY2" fmla="*/ 55952 h 55876"/>
                      <a:gd name="connsiteX3" fmla="*/ 633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5"/>
                        </a:moveTo>
                        <a:lnTo>
                          <a:pt x="56510" y="75"/>
                        </a:lnTo>
                        <a:lnTo>
                          <a:pt x="56510" y="55952"/>
                        </a:lnTo>
                        <a:lnTo>
                          <a:pt x="633" y="55952"/>
                        </a:lnTo>
                        <a:close/>
                      </a:path>
                    </a:pathLst>
                  </a:custGeom>
                  <a:grpFill/>
                  <a:ln w="9265"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CF9CB1D7-07B0-CD65-2301-5F4EE3E89907}"/>
                      </a:ext>
                    </a:extLst>
                  </p:cNvPr>
                  <p:cNvSpPr/>
                  <p:nvPr/>
                </p:nvSpPr>
                <p:spPr>
                  <a:xfrm>
                    <a:off x="10664854" y="4193587"/>
                    <a:ext cx="55876" cy="55876"/>
                  </a:xfrm>
                  <a:custGeom>
                    <a:avLst/>
                    <a:gdLst>
                      <a:gd name="connsiteX0" fmla="*/ 323 w 55876"/>
                      <a:gd name="connsiteY0" fmla="*/ 106 h 55876"/>
                      <a:gd name="connsiteX1" fmla="*/ 56200 w 55876"/>
                      <a:gd name="connsiteY1" fmla="*/ 106 h 55876"/>
                      <a:gd name="connsiteX2" fmla="*/ 56200 w 55876"/>
                      <a:gd name="connsiteY2" fmla="*/ 55983 h 55876"/>
                      <a:gd name="connsiteX3" fmla="*/ 323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106"/>
                        </a:moveTo>
                        <a:lnTo>
                          <a:pt x="56200" y="106"/>
                        </a:lnTo>
                        <a:lnTo>
                          <a:pt x="56200" y="55983"/>
                        </a:lnTo>
                        <a:lnTo>
                          <a:pt x="323" y="55983"/>
                        </a:lnTo>
                        <a:close/>
                      </a:path>
                    </a:pathLst>
                  </a:custGeom>
                  <a:grpFill/>
                  <a:ln w="9265"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CA0836E3-D950-537E-A7BE-91DC45E9791F}"/>
                      </a:ext>
                    </a:extLst>
                  </p:cNvPr>
                  <p:cNvSpPr/>
                  <p:nvPr/>
                </p:nvSpPr>
                <p:spPr>
                  <a:xfrm>
                    <a:off x="10719104" y="4193587"/>
                    <a:ext cx="55876" cy="55876"/>
                  </a:xfrm>
                  <a:custGeom>
                    <a:avLst/>
                    <a:gdLst>
                      <a:gd name="connsiteX0" fmla="*/ 354 w 55876"/>
                      <a:gd name="connsiteY0" fmla="*/ 106 h 55876"/>
                      <a:gd name="connsiteX1" fmla="*/ 56231 w 55876"/>
                      <a:gd name="connsiteY1" fmla="*/ 106 h 55876"/>
                      <a:gd name="connsiteX2" fmla="*/ 56231 w 55876"/>
                      <a:gd name="connsiteY2" fmla="*/ 55983 h 55876"/>
                      <a:gd name="connsiteX3" fmla="*/ 354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106"/>
                        </a:moveTo>
                        <a:lnTo>
                          <a:pt x="56231" y="106"/>
                        </a:lnTo>
                        <a:lnTo>
                          <a:pt x="56231" y="55983"/>
                        </a:lnTo>
                        <a:lnTo>
                          <a:pt x="354" y="55983"/>
                        </a:lnTo>
                        <a:close/>
                      </a:path>
                    </a:pathLst>
                  </a:custGeom>
                  <a:grpFill/>
                  <a:ln w="9265"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958A926-D2E0-50FE-4D82-990C80D7AD9F}"/>
                      </a:ext>
                    </a:extLst>
                  </p:cNvPr>
                  <p:cNvSpPr/>
                  <p:nvPr/>
                </p:nvSpPr>
                <p:spPr>
                  <a:xfrm>
                    <a:off x="10773353" y="4193587"/>
                    <a:ext cx="55876" cy="55876"/>
                  </a:xfrm>
                  <a:custGeom>
                    <a:avLst/>
                    <a:gdLst>
                      <a:gd name="connsiteX0" fmla="*/ 385 w 55876"/>
                      <a:gd name="connsiteY0" fmla="*/ 106 h 55876"/>
                      <a:gd name="connsiteX1" fmla="*/ 56262 w 55876"/>
                      <a:gd name="connsiteY1" fmla="*/ 106 h 55876"/>
                      <a:gd name="connsiteX2" fmla="*/ 56262 w 55876"/>
                      <a:gd name="connsiteY2" fmla="*/ 55983 h 55876"/>
                      <a:gd name="connsiteX3" fmla="*/ 385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06"/>
                        </a:moveTo>
                        <a:lnTo>
                          <a:pt x="56262" y="106"/>
                        </a:lnTo>
                        <a:lnTo>
                          <a:pt x="56262" y="55983"/>
                        </a:lnTo>
                        <a:lnTo>
                          <a:pt x="385" y="55983"/>
                        </a:lnTo>
                        <a:close/>
                      </a:path>
                    </a:pathLst>
                  </a:custGeom>
                  <a:grpFill/>
                  <a:ln w="9265"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5452A913-3693-A4A8-CA61-4BB40B1C6AB3}"/>
                      </a:ext>
                    </a:extLst>
                  </p:cNvPr>
                  <p:cNvSpPr/>
                  <p:nvPr/>
                </p:nvSpPr>
                <p:spPr>
                  <a:xfrm>
                    <a:off x="10827602" y="4193587"/>
                    <a:ext cx="55876" cy="55876"/>
                  </a:xfrm>
                  <a:custGeom>
                    <a:avLst/>
                    <a:gdLst>
                      <a:gd name="connsiteX0" fmla="*/ 416 w 55876"/>
                      <a:gd name="connsiteY0" fmla="*/ 106 h 55876"/>
                      <a:gd name="connsiteX1" fmla="*/ 56293 w 55876"/>
                      <a:gd name="connsiteY1" fmla="*/ 106 h 55876"/>
                      <a:gd name="connsiteX2" fmla="*/ 56293 w 55876"/>
                      <a:gd name="connsiteY2" fmla="*/ 55983 h 55876"/>
                      <a:gd name="connsiteX3" fmla="*/ 416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06"/>
                        </a:moveTo>
                        <a:lnTo>
                          <a:pt x="56293" y="106"/>
                        </a:lnTo>
                        <a:lnTo>
                          <a:pt x="56293" y="55983"/>
                        </a:lnTo>
                        <a:lnTo>
                          <a:pt x="416" y="55983"/>
                        </a:lnTo>
                        <a:close/>
                      </a:path>
                    </a:pathLst>
                  </a:custGeom>
                  <a:grpFill/>
                  <a:ln w="9265"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9E5C48FF-5A22-9F57-AD8D-4094C7825D9C}"/>
                      </a:ext>
                    </a:extLst>
                  </p:cNvPr>
                  <p:cNvSpPr/>
                  <p:nvPr/>
                </p:nvSpPr>
                <p:spPr>
                  <a:xfrm>
                    <a:off x="10990349" y="4193587"/>
                    <a:ext cx="55876" cy="55876"/>
                  </a:xfrm>
                  <a:custGeom>
                    <a:avLst/>
                    <a:gdLst>
                      <a:gd name="connsiteX0" fmla="*/ 509 w 55876"/>
                      <a:gd name="connsiteY0" fmla="*/ 106 h 55876"/>
                      <a:gd name="connsiteX1" fmla="*/ 56386 w 55876"/>
                      <a:gd name="connsiteY1" fmla="*/ 106 h 55876"/>
                      <a:gd name="connsiteX2" fmla="*/ 56386 w 55876"/>
                      <a:gd name="connsiteY2" fmla="*/ 55983 h 55876"/>
                      <a:gd name="connsiteX3" fmla="*/ 509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06"/>
                        </a:moveTo>
                        <a:lnTo>
                          <a:pt x="56386" y="106"/>
                        </a:lnTo>
                        <a:lnTo>
                          <a:pt x="56386" y="55983"/>
                        </a:lnTo>
                        <a:lnTo>
                          <a:pt x="509" y="55983"/>
                        </a:lnTo>
                        <a:close/>
                      </a:path>
                    </a:pathLst>
                  </a:custGeom>
                  <a:grpFill/>
                  <a:ln w="9265"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28E915B-0615-9D05-E5F1-B2796B09C1F5}"/>
                      </a:ext>
                    </a:extLst>
                  </p:cNvPr>
                  <p:cNvSpPr/>
                  <p:nvPr/>
                </p:nvSpPr>
                <p:spPr>
                  <a:xfrm>
                    <a:off x="11098847" y="4193587"/>
                    <a:ext cx="55876" cy="55876"/>
                  </a:xfrm>
                  <a:custGeom>
                    <a:avLst/>
                    <a:gdLst>
                      <a:gd name="connsiteX0" fmla="*/ 571 w 55876"/>
                      <a:gd name="connsiteY0" fmla="*/ 106 h 55876"/>
                      <a:gd name="connsiteX1" fmla="*/ 56448 w 55876"/>
                      <a:gd name="connsiteY1" fmla="*/ 106 h 55876"/>
                      <a:gd name="connsiteX2" fmla="*/ 56448 w 55876"/>
                      <a:gd name="connsiteY2" fmla="*/ 55983 h 55876"/>
                      <a:gd name="connsiteX3" fmla="*/ 571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106"/>
                        </a:moveTo>
                        <a:lnTo>
                          <a:pt x="56448" y="106"/>
                        </a:lnTo>
                        <a:lnTo>
                          <a:pt x="56448" y="55983"/>
                        </a:lnTo>
                        <a:lnTo>
                          <a:pt x="571" y="55983"/>
                        </a:lnTo>
                        <a:close/>
                      </a:path>
                    </a:pathLst>
                  </a:custGeom>
                  <a:grpFill/>
                  <a:ln w="9265"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450D7AC-81AA-AD19-4D4F-85B52843B488}"/>
                      </a:ext>
                    </a:extLst>
                  </p:cNvPr>
                  <p:cNvSpPr/>
                  <p:nvPr/>
                </p:nvSpPr>
                <p:spPr>
                  <a:xfrm>
                    <a:off x="11153096" y="4193587"/>
                    <a:ext cx="55876" cy="55876"/>
                  </a:xfrm>
                  <a:custGeom>
                    <a:avLst/>
                    <a:gdLst>
                      <a:gd name="connsiteX0" fmla="*/ 602 w 55876"/>
                      <a:gd name="connsiteY0" fmla="*/ 106 h 55876"/>
                      <a:gd name="connsiteX1" fmla="*/ 56479 w 55876"/>
                      <a:gd name="connsiteY1" fmla="*/ 106 h 55876"/>
                      <a:gd name="connsiteX2" fmla="*/ 56479 w 55876"/>
                      <a:gd name="connsiteY2" fmla="*/ 55983 h 55876"/>
                      <a:gd name="connsiteX3" fmla="*/ 602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06"/>
                        </a:moveTo>
                        <a:lnTo>
                          <a:pt x="56479" y="106"/>
                        </a:lnTo>
                        <a:lnTo>
                          <a:pt x="56479" y="55983"/>
                        </a:lnTo>
                        <a:lnTo>
                          <a:pt x="602" y="55983"/>
                        </a:lnTo>
                        <a:close/>
                      </a:path>
                    </a:pathLst>
                  </a:custGeom>
                  <a:grpFill/>
                  <a:ln w="9265"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EC021F84-3E4A-AA83-36F4-EF90C8ABAD1D}"/>
                      </a:ext>
                    </a:extLst>
                  </p:cNvPr>
                  <p:cNvSpPr/>
                  <p:nvPr/>
                </p:nvSpPr>
                <p:spPr>
                  <a:xfrm>
                    <a:off x="10664854" y="4247836"/>
                    <a:ext cx="55876" cy="55876"/>
                  </a:xfrm>
                  <a:custGeom>
                    <a:avLst/>
                    <a:gdLst>
                      <a:gd name="connsiteX0" fmla="*/ 323 w 55876"/>
                      <a:gd name="connsiteY0" fmla="*/ 137 h 55876"/>
                      <a:gd name="connsiteX1" fmla="*/ 56200 w 55876"/>
                      <a:gd name="connsiteY1" fmla="*/ 137 h 55876"/>
                      <a:gd name="connsiteX2" fmla="*/ 56200 w 55876"/>
                      <a:gd name="connsiteY2" fmla="*/ 56014 h 55876"/>
                      <a:gd name="connsiteX3" fmla="*/ 323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137"/>
                        </a:moveTo>
                        <a:lnTo>
                          <a:pt x="56200" y="137"/>
                        </a:lnTo>
                        <a:lnTo>
                          <a:pt x="56200" y="56014"/>
                        </a:lnTo>
                        <a:lnTo>
                          <a:pt x="323" y="56014"/>
                        </a:lnTo>
                        <a:close/>
                      </a:path>
                    </a:pathLst>
                  </a:custGeom>
                  <a:grpFill/>
                  <a:ln w="9265"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0B629123-D2C3-DE23-4D1B-9BABE43DD5F8}"/>
                      </a:ext>
                    </a:extLst>
                  </p:cNvPr>
                  <p:cNvSpPr/>
                  <p:nvPr/>
                </p:nvSpPr>
                <p:spPr>
                  <a:xfrm>
                    <a:off x="10881851" y="4247836"/>
                    <a:ext cx="55876" cy="55876"/>
                  </a:xfrm>
                  <a:custGeom>
                    <a:avLst/>
                    <a:gdLst>
                      <a:gd name="connsiteX0" fmla="*/ 447 w 55876"/>
                      <a:gd name="connsiteY0" fmla="*/ 137 h 55876"/>
                      <a:gd name="connsiteX1" fmla="*/ 56324 w 55876"/>
                      <a:gd name="connsiteY1" fmla="*/ 137 h 55876"/>
                      <a:gd name="connsiteX2" fmla="*/ 56324 w 55876"/>
                      <a:gd name="connsiteY2" fmla="*/ 56014 h 55876"/>
                      <a:gd name="connsiteX3" fmla="*/ 447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137"/>
                        </a:moveTo>
                        <a:lnTo>
                          <a:pt x="56324" y="137"/>
                        </a:lnTo>
                        <a:lnTo>
                          <a:pt x="56324" y="56014"/>
                        </a:lnTo>
                        <a:lnTo>
                          <a:pt x="447" y="56014"/>
                        </a:lnTo>
                        <a:close/>
                      </a:path>
                    </a:pathLst>
                  </a:custGeom>
                  <a:grpFill/>
                  <a:ln w="9265"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EE1742CF-1E91-1FA9-2A96-4EDC805E58CE}"/>
                      </a:ext>
                    </a:extLst>
                  </p:cNvPr>
                  <p:cNvSpPr/>
                  <p:nvPr/>
                </p:nvSpPr>
                <p:spPr>
                  <a:xfrm>
                    <a:off x="10936100" y="4247836"/>
                    <a:ext cx="55876" cy="55876"/>
                  </a:xfrm>
                  <a:custGeom>
                    <a:avLst/>
                    <a:gdLst>
                      <a:gd name="connsiteX0" fmla="*/ 478 w 55876"/>
                      <a:gd name="connsiteY0" fmla="*/ 137 h 55876"/>
                      <a:gd name="connsiteX1" fmla="*/ 56355 w 55876"/>
                      <a:gd name="connsiteY1" fmla="*/ 137 h 55876"/>
                      <a:gd name="connsiteX2" fmla="*/ 56355 w 55876"/>
                      <a:gd name="connsiteY2" fmla="*/ 56014 h 55876"/>
                      <a:gd name="connsiteX3" fmla="*/ 478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37"/>
                        </a:moveTo>
                        <a:lnTo>
                          <a:pt x="56355" y="137"/>
                        </a:lnTo>
                        <a:lnTo>
                          <a:pt x="56355" y="56014"/>
                        </a:lnTo>
                        <a:lnTo>
                          <a:pt x="478" y="56014"/>
                        </a:lnTo>
                        <a:close/>
                      </a:path>
                    </a:pathLst>
                  </a:custGeom>
                  <a:grpFill/>
                  <a:ln w="9265"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7891B67D-FD82-749B-7AAE-DC6804AA49BA}"/>
                      </a:ext>
                    </a:extLst>
                  </p:cNvPr>
                  <p:cNvSpPr/>
                  <p:nvPr/>
                </p:nvSpPr>
                <p:spPr>
                  <a:xfrm>
                    <a:off x="10990349" y="4247836"/>
                    <a:ext cx="55876" cy="55876"/>
                  </a:xfrm>
                  <a:custGeom>
                    <a:avLst/>
                    <a:gdLst>
                      <a:gd name="connsiteX0" fmla="*/ 509 w 55876"/>
                      <a:gd name="connsiteY0" fmla="*/ 137 h 55876"/>
                      <a:gd name="connsiteX1" fmla="*/ 56386 w 55876"/>
                      <a:gd name="connsiteY1" fmla="*/ 137 h 55876"/>
                      <a:gd name="connsiteX2" fmla="*/ 56386 w 55876"/>
                      <a:gd name="connsiteY2" fmla="*/ 56014 h 55876"/>
                      <a:gd name="connsiteX3" fmla="*/ 509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37"/>
                        </a:moveTo>
                        <a:lnTo>
                          <a:pt x="56386" y="137"/>
                        </a:lnTo>
                        <a:lnTo>
                          <a:pt x="56386" y="56014"/>
                        </a:lnTo>
                        <a:lnTo>
                          <a:pt x="509" y="56014"/>
                        </a:lnTo>
                        <a:close/>
                      </a:path>
                    </a:pathLst>
                  </a:custGeom>
                  <a:grpFill/>
                  <a:ln w="9265"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51887142-C3E5-B590-06FD-4218BE19FCA9}"/>
                      </a:ext>
                    </a:extLst>
                  </p:cNvPr>
                  <p:cNvSpPr/>
                  <p:nvPr/>
                </p:nvSpPr>
                <p:spPr>
                  <a:xfrm>
                    <a:off x="11207345" y="4247836"/>
                    <a:ext cx="55876" cy="55876"/>
                  </a:xfrm>
                  <a:custGeom>
                    <a:avLst/>
                    <a:gdLst>
                      <a:gd name="connsiteX0" fmla="*/ 633 w 55876"/>
                      <a:gd name="connsiteY0" fmla="*/ 137 h 55876"/>
                      <a:gd name="connsiteX1" fmla="*/ 56510 w 55876"/>
                      <a:gd name="connsiteY1" fmla="*/ 137 h 55876"/>
                      <a:gd name="connsiteX2" fmla="*/ 56510 w 55876"/>
                      <a:gd name="connsiteY2" fmla="*/ 56014 h 55876"/>
                      <a:gd name="connsiteX3" fmla="*/ 633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137"/>
                        </a:moveTo>
                        <a:lnTo>
                          <a:pt x="56510" y="137"/>
                        </a:lnTo>
                        <a:lnTo>
                          <a:pt x="56510" y="56014"/>
                        </a:lnTo>
                        <a:lnTo>
                          <a:pt x="633" y="56014"/>
                        </a:lnTo>
                        <a:close/>
                      </a:path>
                    </a:pathLst>
                  </a:custGeom>
                  <a:grpFill/>
                  <a:ln w="9265"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AB65058B-284A-BCE5-B529-21DF216F283F}"/>
                      </a:ext>
                    </a:extLst>
                  </p:cNvPr>
                  <p:cNvSpPr/>
                  <p:nvPr/>
                </p:nvSpPr>
                <p:spPr>
                  <a:xfrm>
                    <a:off x="10773353" y="4302085"/>
                    <a:ext cx="55876" cy="55876"/>
                  </a:xfrm>
                  <a:custGeom>
                    <a:avLst/>
                    <a:gdLst>
                      <a:gd name="connsiteX0" fmla="*/ 385 w 55876"/>
                      <a:gd name="connsiteY0" fmla="*/ 168 h 55876"/>
                      <a:gd name="connsiteX1" fmla="*/ 56262 w 55876"/>
                      <a:gd name="connsiteY1" fmla="*/ 168 h 55876"/>
                      <a:gd name="connsiteX2" fmla="*/ 56262 w 55876"/>
                      <a:gd name="connsiteY2" fmla="*/ 56045 h 55876"/>
                      <a:gd name="connsiteX3" fmla="*/ 385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68"/>
                        </a:moveTo>
                        <a:lnTo>
                          <a:pt x="56262" y="168"/>
                        </a:lnTo>
                        <a:lnTo>
                          <a:pt x="56262" y="56045"/>
                        </a:lnTo>
                        <a:lnTo>
                          <a:pt x="385" y="56045"/>
                        </a:lnTo>
                        <a:close/>
                      </a:path>
                    </a:pathLst>
                  </a:custGeom>
                  <a:grpFill/>
                  <a:ln w="9265"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E6E2B9B8-CD5D-4779-6205-818093E4A8D7}"/>
                      </a:ext>
                    </a:extLst>
                  </p:cNvPr>
                  <p:cNvSpPr/>
                  <p:nvPr/>
                </p:nvSpPr>
                <p:spPr>
                  <a:xfrm>
                    <a:off x="10827602" y="4302085"/>
                    <a:ext cx="55876" cy="55876"/>
                  </a:xfrm>
                  <a:custGeom>
                    <a:avLst/>
                    <a:gdLst>
                      <a:gd name="connsiteX0" fmla="*/ 416 w 55876"/>
                      <a:gd name="connsiteY0" fmla="*/ 168 h 55876"/>
                      <a:gd name="connsiteX1" fmla="*/ 56293 w 55876"/>
                      <a:gd name="connsiteY1" fmla="*/ 168 h 55876"/>
                      <a:gd name="connsiteX2" fmla="*/ 56293 w 55876"/>
                      <a:gd name="connsiteY2" fmla="*/ 56045 h 55876"/>
                      <a:gd name="connsiteX3" fmla="*/ 416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68"/>
                        </a:moveTo>
                        <a:lnTo>
                          <a:pt x="56293" y="168"/>
                        </a:lnTo>
                        <a:lnTo>
                          <a:pt x="56293" y="56045"/>
                        </a:lnTo>
                        <a:lnTo>
                          <a:pt x="416" y="56045"/>
                        </a:lnTo>
                        <a:close/>
                      </a:path>
                    </a:pathLst>
                  </a:custGeom>
                  <a:grpFill/>
                  <a:ln w="9265"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912341C0-8E78-8495-2021-AC48D1F09353}"/>
                      </a:ext>
                    </a:extLst>
                  </p:cNvPr>
                  <p:cNvSpPr/>
                  <p:nvPr/>
                </p:nvSpPr>
                <p:spPr>
                  <a:xfrm>
                    <a:off x="10936100" y="4302085"/>
                    <a:ext cx="55876" cy="55876"/>
                  </a:xfrm>
                  <a:custGeom>
                    <a:avLst/>
                    <a:gdLst>
                      <a:gd name="connsiteX0" fmla="*/ 478 w 55876"/>
                      <a:gd name="connsiteY0" fmla="*/ 168 h 55876"/>
                      <a:gd name="connsiteX1" fmla="*/ 56355 w 55876"/>
                      <a:gd name="connsiteY1" fmla="*/ 168 h 55876"/>
                      <a:gd name="connsiteX2" fmla="*/ 56355 w 55876"/>
                      <a:gd name="connsiteY2" fmla="*/ 56045 h 55876"/>
                      <a:gd name="connsiteX3" fmla="*/ 478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68"/>
                        </a:moveTo>
                        <a:lnTo>
                          <a:pt x="56355" y="168"/>
                        </a:lnTo>
                        <a:lnTo>
                          <a:pt x="56355" y="56045"/>
                        </a:lnTo>
                        <a:lnTo>
                          <a:pt x="478" y="56045"/>
                        </a:lnTo>
                        <a:close/>
                      </a:path>
                    </a:pathLst>
                  </a:custGeom>
                  <a:grpFill/>
                  <a:ln w="9265"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28DEE76A-AC3F-DD97-9EDE-32C4982F8AFA}"/>
                      </a:ext>
                    </a:extLst>
                  </p:cNvPr>
                  <p:cNvSpPr/>
                  <p:nvPr/>
                </p:nvSpPr>
                <p:spPr>
                  <a:xfrm>
                    <a:off x="11098847" y="4302085"/>
                    <a:ext cx="55876" cy="55876"/>
                  </a:xfrm>
                  <a:custGeom>
                    <a:avLst/>
                    <a:gdLst>
                      <a:gd name="connsiteX0" fmla="*/ 571 w 55876"/>
                      <a:gd name="connsiteY0" fmla="*/ 168 h 55876"/>
                      <a:gd name="connsiteX1" fmla="*/ 56448 w 55876"/>
                      <a:gd name="connsiteY1" fmla="*/ 168 h 55876"/>
                      <a:gd name="connsiteX2" fmla="*/ 56448 w 55876"/>
                      <a:gd name="connsiteY2" fmla="*/ 56045 h 55876"/>
                      <a:gd name="connsiteX3" fmla="*/ 571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168"/>
                        </a:moveTo>
                        <a:lnTo>
                          <a:pt x="56448" y="168"/>
                        </a:lnTo>
                        <a:lnTo>
                          <a:pt x="56448" y="56045"/>
                        </a:lnTo>
                        <a:lnTo>
                          <a:pt x="571" y="56045"/>
                        </a:lnTo>
                        <a:close/>
                      </a:path>
                    </a:pathLst>
                  </a:custGeom>
                  <a:grpFill/>
                  <a:ln w="9265"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20B60B7D-7C5A-8EE2-A6D1-1F0837294882}"/>
                      </a:ext>
                    </a:extLst>
                  </p:cNvPr>
                  <p:cNvSpPr/>
                  <p:nvPr/>
                </p:nvSpPr>
                <p:spPr>
                  <a:xfrm>
                    <a:off x="11153096" y="4302085"/>
                    <a:ext cx="55876" cy="55876"/>
                  </a:xfrm>
                  <a:custGeom>
                    <a:avLst/>
                    <a:gdLst>
                      <a:gd name="connsiteX0" fmla="*/ 602 w 55876"/>
                      <a:gd name="connsiteY0" fmla="*/ 168 h 55876"/>
                      <a:gd name="connsiteX1" fmla="*/ 56479 w 55876"/>
                      <a:gd name="connsiteY1" fmla="*/ 168 h 55876"/>
                      <a:gd name="connsiteX2" fmla="*/ 56479 w 55876"/>
                      <a:gd name="connsiteY2" fmla="*/ 56045 h 55876"/>
                      <a:gd name="connsiteX3" fmla="*/ 602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68"/>
                        </a:moveTo>
                        <a:lnTo>
                          <a:pt x="56479" y="168"/>
                        </a:lnTo>
                        <a:lnTo>
                          <a:pt x="56479" y="56045"/>
                        </a:lnTo>
                        <a:lnTo>
                          <a:pt x="602" y="56045"/>
                        </a:lnTo>
                        <a:close/>
                      </a:path>
                    </a:pathLst>
                  </a:custGeom>
                  <a:grpFill/>
                  <a:ln w="9265"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26C58323-6AAE-F548-5EFB-604EA8E12953}"/>
                      </a:ext>
                    </a:extLst>
                  </p:cNvPr>
                  <p:cNvSpPr/>
                  <p:nvPr/>
                </p:nvSpPr>
                <p:spPr>
                  <a:xfrm>
                    <a:off x="11261594" y="4302085"/>
                    <a:ext cx="55876" cy="55876"/>
                  </a:xfrm>
                  <a:custGeom>
                    <a:avLst/>
                    <a:gdLst>
                      <a:gd name="connsiteX0" fmla="*/ 664 w 55876"/>
                      <a:gd name="connsiteY0" fmla="*/ 168 h 55876"/>
                      <a:gd name="connsiteX1" fmla="*/ 56541 w 55876"/>
                      <a:gd name="connsiteY1" fmla="*/ 168 h 55876"/>
                      <a:gd name="connsiteX2" fmla="*/ 56541 w 55876"/>
                      <a:gd name="connsiteY2" fmla="*/ 56045 h 55876"/>
                      <a:gd name="connsiteX3" fmla="*/ 664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168"/>
                        </a:moveTo>
                        <a:lnTo>
                          <a:pt x="56541" y="168"/>
                        </a:lnTo>
                        <a:lnTo>
                          <a:pt x="56541" y="56045"/>
                        </a:lnTo>
                        <a:lnTo>
                          <a:pt x="664" y="56045"/>
                        </a:lnTo>
                        <a:close/>
                      </a:path>
                    </a:pathLst>
                  </a:custGeom>
                  <a:grpFill/>
                  <a:ln w="9265"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CD983681-0429-983E-EF56-48F8D7738F94}"/>
                      </a:ext>
                    </a:extLst>
                  </p:cNvPr>
                  <p:cNvSpPr/>
                  <p:nvPr/>
                </p:nvSpPr>
                <p:spPr>
                  <a:xfrm>
                    <a:off x="10719104" y="4356334"/>
                    <a:ext cx="55876" cy="55876"/>
                  </a:xfrm>
                  <a:custGeom>
                    <a:avLst/>
                    <a:gdLst>
                      <a:gd name="connsiteX0" fmla="*/ 354 w 55876"/>
                      <a:gd name="connsiteY0" fmla="*/ 199 h 55876"/>
                      <a:gd name="connsiteX1" fmla="*/ 56231 w 55876"/>
                      <a:gd name="connsiteY1" fmla="*/ 199 h 55876"/>
                      <a:gd name="connsiteX2" fmla="*/ 56231 w 55876"/>
                      <a:gd name="connsiteY2" fmla="*/ 56076 h 55876"/>
                      <a:gd name="connsiteX3" fmla="*/ 354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199"/>
                        </a:moveTo>
                        <a:lnTo>
                          <a:pt x="56231" y="199"/>
                        </a:lnTo>
                        <a:lnTo>
                          <a:pt x="56231" y="56076"/>
                        </a:lnTo>
                        <a:lnTo>
                          <a:pt x="354" y="56076"/>
                        </a:lnTo>
                        <a:close/>
                      </a:path>
                    </a:pathLst>
                  </a:custGeom>
                  <a:grpFill/>
                  <a:ln w="9265"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0D08CC91-3089-C826-F0BD-3D76DBEBD5D5}"/>
                      </a:ext>
                    </a:extLst>
                  </p:cNvPr>
                  <p:cNvSpPr/>
                  <p:nvPr/>
                </p:nvSpPr>
                <p:spPr>
                  <a:xfrm>
                    <a:off x="10773353" y="4356334"/>
                    <a:ext cx="55876" cy="55876"/>
                  </a:xfrm>
                  <a:custGeom>
                    <a:avLst/>
                    <a:gdLst>
                      <a:gd name="connsiteX0" fmla="*/ 385 w 55876"/>
                      <a:gd name="connsiteY0" fmla="*/ 199 h 55876"/>
                      <a:gd name="connsiteX1" fmla="*/ 56262 w 55876"/>
                      <a:gd name="connsiteY1" fmla="*/ 199 h 55876"/>
                      <a:gd name="connsiteX2" fmla="*/ 56262 w 55876"/>
                      <a:gd name="connsiteY2" fmla="*/ 56076 h 55876"/>
                      <a:gd name="connsiteX3" fmla="*/ 385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99"/>
                        </a:moveTo>
                        <a:lnTo>
                          <a:pt x="56262" y="199"/>
                        </a:lnTo>
                        <a:lnTo>
                          <a:pt x="56262" y="56076"/>
                        </a:lnTo>
                        <a:lnTo>
                          <a:pt x="385" y="56076"/>
                        </a:lnTo>
                        <a:close/>
                      </a:path>
                    </a:pathLst>
                  </a:custGeom>
                  <a:grpFill/>
                  <a:ln w="9265"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C33CCBA9-7092-273B-116A-63B85421F5FD}"/>
                      </a:ext>
                    </a:extLst>
                  </p:cNvPr>
                  <p:cNvSpPr/>
                  <p:nvPr/>
                </p:nvSpPr>
                <p:spPr>
                  <a:xfrm>
                    <a:off x="10827602" y="4356334"/>
                    <a:ext cx="55876" cy="55876"/>
                  </a:xfrm>
                  <a:custGeom>
                    <a:avLst/>
                    <a:gdLst>
                      <a:gd name="connsiteX0" fmla="*/ 416 w 55876"/>
                      <a:gd name="connsiteY0" fmla="*/ 199 h 55876"/>
                      <a:gd name="connsiteX1" fmla="*/ 56293 w 55876"/>
                      <a:gd name="connsiteY1" fmla="*/ 199 h 55876"/>
                      <a:gd name="connsiteX2" fmla="*/ 56293 w 55876"/>
                      <a:gd name="connsiteY2" fmla="*/ 56076 h 55876"/>
                      <a:gd name="connsiteX3" fmla="*/ 416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99"/>
                        </a:moveTo>
                        <a:lnTo>
                          <a:pt x="56293" y="199"/>
                        </a:lnTo>
                        <a:lnTo>
                          <a:pt x="56293" y="56076"/>
                        </a:lnTo>
                        <a:lnTo>
                          <a:pt x="416" y="56076"/>
                        </a:lnTo>
                        <a:close/>
                      </a:path>
                    </a:pathLst>
                  </a:custGeom>
                  <a:grpFill/>
                  <a:ln w="9265"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28BC6F58-C970-AD92-C4B6-A9A2A597ECA7}"/>
                      </a:ext>
                    </a:extLst>
                  </p:cNvPr>
                  <p:cNvSpPr/>
                  <p:nvPr/>
                </p:nvSpPr>
                <p:spPr>
                  <a:xfrm>
                    <a:off x="10936100" y="4356334"/>
                    <a:ext cx="55876" cy="55876"/>
                  </a:xfrm>
                  <a:custGeom>
                    <a:avLst/>
                    <a:gdLst>
                      <a:gd name="connsiteX0" fmla="*/ 478 w 55876"/>
                      <a:gd name="connsiteY0" fmla="*/ 199 h 55876"/>
                      <a:gd name="connsiteX1" fmla="*/ 56355 w 55876"/>
                      <a:gd name="connsiteY1" fmla="*/ 199 h 55876"/>
                      <a:gd name="connsiteX2" fmla="*/ 56355 w 55876"/>
                      <a:gd name="connsiteY2" fmla="*/ 56076 h 55876"/>
                      <a:gd name="connsiteX3" fmla="*/ 478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99"/>
                        </a:moveTo>
                        <a:lnTo>
                          <a:pt x="56355" y="199"/>
                        </a:lnTo>
                        <a:lnTo>
                          <a:pt x="56355" y="56076"/>
                        </a:lnTo>
                        <a:lnTo>
                          <a:pt x="478" y="56076"/>
                        </a:lnTo>
                        <a:close/>
                      </a:path>
                    </a:pathLst>
                  </a:custGeom>
                  <a:grpFill/>
                  <a:ln w="9265"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1014750E-7300-57BA-9E7A-08A89BFEACE1}"/>
                      </a:ext>
                    </a:extLst>
                  </p:cNvPr>
                  <p:cNvSpPr/>
                  <p:nvPr/>
                </p:nvSpPr>
                <p:spPr>
                  <a:xfrm>
                    <a:off x="10990349" y="4356334"/>
                    <a:ext cx="55876" cy="55876"/>
                  </a:xfrm>
                  <a:custGeom>
                    <a:avLst/>
                    <a:gdLst>
                      <a:gd name="connsiteX0" fmla="*/ 509 w 55876"/>
                      <a:gd name="connsiteY0" fmla="*/ 199 h 55876"/>
                      <a:gd name="connsiteX1" fmla="*/ 56386 w 55876"/>
                      <a:gd name="connsiteY1" fmla="*/ 199 h 55876"/>
                      <a:gd name="connsiteX2" fmla="*/ 56386 w 55876"/>
                      <a:gd name="connsiteY2" fmla="*/ 56076 h 55876"/>
                      <a:gd name="connsiteX3" fmla="*/ 509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99"/>
                        </a:moveTo>
                        <a:lnTo>
                          <a:pt x="56386" y="199"/>
                        </a:lnTo>
                        <a:lnTo>
                          <a:pt x="56386" y="56076"/>
                        </a:lnTo>
                        <a:lnTo>
                          <a:pt x="509" y="56076"/>
                        </a:lnTo>
                        <a:close/>
                      </a:path>
                    </a:pathLst>
                  </a:custGeom>
                  <a:grpFill/>
                  <a:ln w="9265"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2A92A6A5-49B0-C1CD-4C13-AD3B63EA9E6F}"/>
                      </a:ext>
                    </a:extLst>
                  </p:cNvPr>
                  <p:cNvSpPr/>
                  <p:nvPr/>
                </p:nvSpPr>
                <p:spPr>
                  <a:xfrm>
                    <a:off x="11153096" y="4356334"/>
                    <a:ext cx="55876" cy="55876"/>
                  </a:xfrm>
                  <a:custGeom>
                    <a:avLst/>
                    <a:gdLst>
                      <a:gd name="connsiteX0" fmla="*/ 602 w 55876"/>
                      <a:gd name="connsiteY0" fmla="*/ 199 h 55876"/>
                      <a:gd name="connsiteX1" fmla="*/ 56479 w 55876"/>
                      <a:gd name="connsiteY1" fmla="*/ 199 h 55876"/>
                      <a:gd name="connsiteX2" fmla="*/ 56479 w 55876"/>
                      <a:gd name="connsiteY2" fmla="*/ 56076 h 55876"/>
                      <a:gd name="connsiteX3" fmla="*/ 602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99"/>
                        </a:moveTo>
                        <a:lnTo>
                          <a:pt x="56479" y="199"/>
                        </a:lnTo>
                        <a:lnTo>
                          <a:pt x="56479" y="56076"/>
                        </a:lnTo>
                        <a:lnTo>
                          <a:pt x="602" y="56076"/>
                        </a:lnTo>
                        <a:close/>
                      </a:path>
                    </a:pathLst>
                  </a:custGeom>
                  <a:grpFill/>
                  <a:ln w="9265"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69F23103-F60A-77C4-0840-A9AE310C938C}"/>
                      </a:ext>
                    </a:extLst>
                  </p:cNvPr>
                  <p:cNvSpPr/>
                  <p:nvPr/>
                </p:nvSpPr>
                <p:spPr>
                  <a:xfrm>
                    <a:off x="11207345" y="4356334"/>
                    <a:ext cx="55876" cy="55876"/>
                  </a:xfrm>
                  <a:custGeom>
                    <a:avLst/>
                    <a:gdLst>
                      <a:gd name="connsiteX0" fmla="*/ 633 w 55876"/>
                      <a:gd name="connsiteY0" fmla="*/ 199 h 55876"/>
                      <a:gd name="connsiteX1" fmla="*/ 56510 w 55876"/>
                      <a:gd name="connsiteY1" fmla="*/ 199 h 55876"/>
                      <a:gd name="connsiteX2" fmla="*/ 56510 w 55876"/>
                      <a:gd name="connsiteY2" fmla="*/ 56076 h 55876"/>
                      <a:gd name="connsiteX3" fmla="*/ 633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199"/>
                        </a:moveTo>
                        <a:lnTo>
                          <a:pt x="56510" y="199"/>
                        </a:lnTo>
                        <a:lnTo>
                          <a:pt x="56510" y="56076"/>
                        </a:lnTo>
                        <a:lnTo>
                          <a:pt x="633" y="56076"/>
                        </a:lnTo>
                        <a:close/>
                      </a:path>
                    </a:pathLst>
                  </a:custGeom>
                  <a:grpFill/>
                  <a:ln w="9265"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68E2AFC5-5DC8-EB52-DF23-B823947E1F62}"/>
                      </a:ext>
                    </a:extLst>
                  </p:cNvPr>
                  <p:cNvSpPr/>
                  <p:nvPr/>
                </p:nvSpPr>
                <p:spPr>
                  <a:xfrm>
                    <a:off x="11261594" y="4356334"/>
                    <a:ext cx="55876" cy="55876"/>
                  </a:xfrm>
                  <a:custGeom>
                    <a:avLst/>
                    <a:gdLst>
                      <a:gd name="connsiteX0" fmla="*/ 664 w 55876"/>
                      <a:gd name="connsiteY0" fmla="*/ 199 h 55876"/>
                      <a:gd name="connsiteX1" fmla="*/ 56541 w 55876"/>
                      <a:gd name="connsiteY1" fmla="*/ 199 h 55876"/>
                      <a:gd name="connsiteX2" fmla="*/ 56541 w 55876"/>
                      <a:gd name="connsiteY2" fmla="*/ 56076 h 55876"/>
                      <a:gd name="connsiteX3" fmla="*/ 664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199"/>
                        </a:moveTo>
                        <a:lnTo>
                          <a:pt x="56541" y="199"/>
                        </a:lnTo>
                        <a:lnTo>
                          <a:pt x="56541" y="56076"/>
                        </a:lnTo>
                        <a:lnTo>
                          <a:pt x="664" y="56076"/>
                        </a:lnTo>
                        <a:close/>
                      </a:path>
                    </a:pathLst>
                  </a:custGeom>
                  <a:grpFill/>
                  <a:ln w="9265"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2FCC782B-78F1-19F1-107D-62F16A115121}"/>
                      </a:ext>
                    </a:extLst>
                  </p:cNvPr>
                  <p:cNvSpPr/>
                  <p:nvPr/>
                </p:nvSpPr>
                <p:spPr>
                  <a:xfrm>
                    <a:off x="10664854" y="4410583"/>
                    <a:ext cx="55876" cy="55876"/>
                  </a:xfrm>
                  <a:custGeom>
                    <a:avLst/>
                    <a:gdLst>
                      <a:gd name="connsiteX0" fmla="*/ 323 w 55876"/>
                      <a:gd name="connsiteY0" fmla="*/ 230 h 55876"/>
                      <a:gd name="connsiteX1" fmla="*/ 56200 w 55876"/>
                      <a:gd name="connsiteY1" fmla="*/ 230 h 55876"/>
                      <a:gd name="connsiteX2" fmla="*/ 56200 w 55876"/>
                      <a:gd name="connsiteY2" fmla="*/ 56107 h 55876"/>
                      <a:gd name="connsiteX3" fmla="*/ 323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30"/>
                        </a:moveTo>
                        <a:lnTo>
                          <a:pt x="56200" y="230"/>
                        </a:lnTo>
                        <a:lnTo>
                          <a:pt x="56200" y="56107"/>
                        </a:lnTo>
                        <a:lnTo>
                          <a:pt x="323" y="56107"/>
                        </a:lnTo>
                        <a:close/>
                      </a:path>
                    </a:pathLst>
                  </a:custGeom>
                  <a:grpFill/>
                  <a:ln w="9265" cap="flat">
                    <a:noFill/>
                    <a:prstDash val="solid"/>
                    <a:miter/>
                  </a:ln>
                </p:spPr>
                <p:txBody>
                  <a:bodyPr rtlCol="0" anchor="ctr"/>
                  <a:lstStyle/>
                  <a:p>
                    <a:endParaRPr lang="fr-FR"/>
                  </a:p>
                </p:txBody>
              </p:sp>
              <p:sp>
                <p:nvSpPr>
                  <p:cNvPr id="257" name="Forme libre : forme 256">
                    <a:extLst>
                      <a:ext uri="{FF2B5EF4-FFF2-40B4-BE49-F238E27FC236}">
                        <a16:creationId xmlns:a16="http://schemas.microsoft.com/office/drawing/2014/main" id="{9544B806-A270-B6B5-F9E4-A83112C0EBA9}"/>
                      </a:ext>
                    </a:extLst>
                  </p:cNvPr>
                  <p:cNvSpPr/>
                  <p:nvPr/>
                </p:nvSpPr>
                <p:spPr>
                  <a:xfrm>
                    <a:off x="10773353" y="4410583"/>
                    <a:ext cx="55876" cy="55876"/>
                  </a:xfrm>
                  <a:custGeom>
                    <a:avLst/>
                    <a:gdLst>
                      <a:gd name="connsiteX0" fmla="*/ 385 w 55876"/>
                      <a:gd name="connsiteY0" fmla="*/ 230 h 55876"/>
                      <a:gd name="connsiteX1" fmla="*/ 56262 w 55876"/>
                      <a:gd name="connsiteY1" fmla="*/ 230 h 55876"/>
                      <a:gd name="connsiteX2" fmla="*/ 56262 w 55876"/>
                      <a:gd name="connsiteY2" fmla="*/ 56107 h 55876"/>
                      <a:gd name="connsiteX3" fmla="*/ 385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30"/>
                        </a:moveTo>
                        <a:lnTo>
                          <a:pt x="56262" y="230"/>
                        </a:lnTo>
                        <a:lnTo>
                          <a:pt x="56262" y="56107"/>
                        </a:lnTo>
                        <a:lnTo>
                          <a:pt x="385" y="56107"/>
                        </a:lnTo>
                        <a:close/>
                      </a:path>
                    </a:pathLst>
                  </a:custGeom>
                  <a:grpFill/>
                  <a:ln w="9265"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F8F69331-F8F0-A1D8-B2F5-721BD0448100}"/>
                      </a:ext>
                    </a:extLst>
                  </p:cNvPr>
                  <p:cNvSpPr/>
                  <p:nvPr/>
                </p:nvSpPr>
                <p:spPr>
                  <a:xfrm>
                    <a:off x="10990349" y="4410583"/>
                    <a:ext cx="55876" cy="55876"/>
                  </a:xfrm>
                  <a:custGeom>
                    <a:avLst/>
                    <a:gdLst>
                      <a:gd name="connsiteX0" fmla="*/ 509 w 55876"/>
                      <a:gd name="connsiteY0" fmla="*/ 230 h 55876"/>
                      <a:gd name="connsiteX1" fmla="*/ 56386 w 55876"/>
                      <a:gd name="connsiteY1" fmla="*/ 230 h 55876"/>
                      <a:gd name="connsiteX2" fmla="*/ 56386 w 55876"/>
                      <a:gd name="connsiteY2" fmla="*/ 56107 h 55876"/>
                      <a:gd name="connsiteX3" fmla="*/ 509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30"/>
                        </a:moveTo>
                        <a:lnTo>
                          <a:pt x="56386" y="230"/>
                        </a:lnTo>
                        <a:lnTo>
                          <a:pt x="56386" y="56107"/>
                        </a:lnTo>
                        <a:lnTo>
                          <a:pt x="509" y="56107"/>
                        </a:lnTo>
                        <a:close/>
                      </a:path>
                    </a:pathLst>
                  </a:custGeom>
                  <a:grpFill/>
                  <a:ln w="9265"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D0A08E30-20F2-119B-1689-F516A20E2E76}"/>
                      </a:ext>
                    </a:extLst>
                  </p:cNvPr>
                  <p:cNvSpPr/>
                  <p:nvPr/>
                </p:nvSpPr>
                <p:spPr>
                  <a:xfrm>
                    <a:off x="11098847" y="4410583"/>
                    <a:ext cx="55876" cy="55876"/>
                  </a:xfrm>
                  <a:custGeom>
                    <a:avLst/>
                    <a:gdLst>
                      <a:gd name="connsiteX0" fmla="*/ 571 w 55876"/>
                      <a:gd name="connsiteY0" fmla="*/ 230 h 55876"/>
                      <a:gd name="connsiteX1" fmla="*/ 56448 w 55876"/>
                      <a:gd name="connsiteY1" fmla="*/ 230 h 55876"/>
                      <a:gd name="connsiteX2" fmla="*/ 56448 w 55876"/>
                      <a:gd name="connsiteY2" fmla="*/ 56107 h 55876"/>
                      <a:gd name="connsiteX3" fmla="*/ 571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30"/>
                        </a:moveTo>
                        <a:lnTo>
                          <a:pt x="56448" y="230"/>
                        </a:lnTo>
                        <a:lnTo>
                          <a:pt x="56448" y="56107"/>
                        </a:lnTo>
                        <a:lnTo>
                          <a:pt x="571" y="56107"/>
                        </a:lnTo>
                        <a:close/>
                      </a:path>
                    </a:pathLst>
                  </a:custGeom>
                  <a:grpFill/>
                  <a:ln w="9265" cap="flat">
                    <a:noFill/>
                    <a:prstDash val="solid"/>
                    <a:miter/>
                  </a:ln>
                </p:spPr>
                <p:txBody>
                  <a:bodyPr rtlCol="0" anchor="ctr"/>
                  <a:lstStyle/>
                  <a:p>
                    <a:endParaRPr lang="fr-FR"/>
                  </a:p>
                </p:txBody>
              </p:sp>
              <p:sp>
                <p:nvSpPr>
                  <p:cNvPr id="260" name="Forme libre : forme 259">
                    <a:extLst>
                      <a:ext uri="{FF2B5EF4-FFF2-40B4-BE49-F238E27FC236}">
                        <a16:creationId xmlns:a16="http://schemas.microsoft.com/office/drawing/2014/main" id="{484C22E5-622A-1E47-ADF9-DD77397E1E30}"/>
                      </a:ext>
                    </a:extLst>
                  </p:cNvPr>
                  <p:cNvSpPr/>
                  <p:nvPr/>
                </p:nvSpPr>
                <p:spPr>
                  <a:xfrm>
                    <a:off x="11153096" y="4410583"/>
                    <a:ext cx="55876" cy="55876"/>
                  </a:xfrm>
                  <a:custGeom>
                    <a:avLst/>
                    <a:gdLst>
                      <a:gd name="connsiteX0" fmla="*/ 602 w 55876"/>
                      <a:gd name="connsiteY0" fmla="*/ 230 h 55876"/>
                      <a:gd name="connsiteX1" fmla="*/ 56479 w 55876"/>
                      <a:gd name="connsiteY1" fmla="*/ 230 h 55876"/>
                      <a:gd name="connsiteX2" fmla="*/ 56479 w 55876"/>
                      <a:gd name="connsiteY2" fmla="*/ 56107 h 55876"/>
                      <a:gd name="connsiteX3" fmla="*/ 602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230"/>
                        </a:moveTo>
                        <a:lnTo>
                          <a:pt x="56479" y="230"/>
                        </a:lnTo>
                        <a:lnTo>
                          <a:pt x="56479" y="56107"/>
                        </a:lnTo>
                        <a:lnTo>
                          <a:pt x="602" y="56107"/>
                        </a:lnTo>
                        <a:close/>
                      </a:path>
                    </a:pathLst>
                  </a:custGeom>
                  <a:grpFill/>
                  <a:ln w="9265" cap="flat">
                    <a:noFill/>
                    <a:prstDash val="solid"/>
                    <a:miter/>
                  </a:ln>
                </p:spPr>
                <p:txBody>
                  <a:bodyPr rtlCol="0" anchor="ctr"/>
                  <a:lstStyle/>
                  <a:p>
                    <a:endParaRPr lang="fr-FR"/>
                  </a:p>
                </p:txBody>
              </p:sp>
              <p:sp>
                <p:nvSpPr>
                  <p:cNvPr id="261" name="Forme libre : forme 260">
                    <a:extLst>
                      <a:ext uri="{FF2B5EF4-FFF2-40B4-BE49-F238E27FC236}">
                        <a16:creationId xmlns:a16="http://schemas.microsoft.com/office/drawing/2014/main" id="{92560834-C073-98A5-F2D6-4937DAE2A259}"/>
                      </a:ext>
                    </a:extLst>
                  </p:cNvPr>
                  <p:cNvSpPr/>
                  <p:nvPr/>
                </p:nvSpPr>
                <p:spPr>
                  <a:xfrm>
                    <a:off x="10664854" y="4464832"/>
                    <a:ext cx="55876" cy="55876"/>
                  </a:xfrm>
                  <a:custGeom>
                    <a:avLst/>
                    <a:gdLst>
                      <a:gd name="connsiteX0" fmla="*/ 323 w 55876"/>
                      <a:gd name="connsiteY0" fmla="*/ 261 h 55876"/>
                      <a:gd name="connsiteX1" fmla="*/ 56200 w 55876"/>
                      <a:gd name="connsiteY1" fmla="*/ 261 h 55876"/>
                      <a:gd name="connsiteX2" fmla="*/ 56200 w 55876"/>
                      <a:gd name="connsiteY2" fmla="*/ 56138 h 55876"/>
                      <a:gd name="connsiteX3" fmla="*/ 323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61"/>
                        </a:moveTo>
                        <a:lnTo>
                          <a:pt x="56200" y="261"/>
                        </a:lnTo>
                        <a:lnTo>
                          <a:pt x="56200" y="56138"/>
                        </a:lnTo>
                        <a:lnTo>
                          <a:pt x="323" y="56138"/>
                        </a:lnTo>
                        <a:close/>
                      </a:path>
                    </a:pathLst>
                  </a:custGeom>
                  <a:grpFill/>
                  <a:ln w="9265" cap="flat">
                    <a:noFill/>
                    <a:prstDash val="solid"/>
                    <a:miter/>
                  </a:ln>
                </p:spPr>
                <p:txBody>
                  <a:bodyPr rtlCol="0" anchor="ctr"/>
                  <a:lstStyle/>
                  <a:p>
                    <a:endParaRPr lang="fr-FR"/>
                  </a:p>
                </p:txBody>
              </p:sp>
              <p:sp>
                <p:nvSpPr>
                  <p:cNvPr id="262" name="Forme libre : forme 261">
                    <a:extLst>
                      <a:ext uri="{FF2B5EF4-FFF2-40B4-BE49-F238E27FC236}">
                        <a16:creationId xmlns:a16="http://schemas.microsoft.com/office/drawing/2014/main" id="{5C8ECE05-FAAC-2636-5749-C9360E31AA42}"/>
                      </a:ext>
                    </a:extLst>
                  </p:cNvPr>
                  <p:cNvSpPr/>
                  <p:nvPr/>
                </p:nvSpPr>
                <p:spPr>
                  <a:xfrm>
                    <a:off x="10773353" y="4464832"/>
                    <a:ext cx="55876" cy="55876"/>
                  </a:xfrm>
                  <a:custGeom>
                    <a:avLst/>
                    <a:gdLst>
                      <a:gd name="connsiteX0" fmla="*/ 385 w 55876"/>
                      <a:gd name="connsiteY0" fmla="*/ 261 h 55876"/>
                      <a:gd name="connsiteX1" fmla="*/ 56262 w 55876"/>
                      <a:gd name="connsiteY1" fmla="*/ 261 h 55876"/>
                      <a:gd name="connsiteX2" fmla="*/ 56262 w 55876"/>
                      <a:gd name="connsiteY2" fmla="*/ 56138 h 55876"/>
                      <a:gd name="connsiteX3" fmla="*/ 385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61"/>
                        </a:moveTo>
                        <a:lnTo>
                          <a:pt x="56262" y="261"/>
                        </a:lnTo>
                        <a:lnTo>
                          <a:pt x="56262" y="56138"/>
                        </a:lnTo>
                        <a:lnTo>
                          <a:pt x="385" y="56138"/>
                        </a:lnTo>
                        <a:close/>
                      </a:path>
                    </a:pathLst>
                  </a:custGeom>
                  <a:grpFill/>
                  <a:ln w="9265" cap="flat">
                    <a:noFill/>
                    <a:prstDash val="solid"/>
                    <a:miter/>
                  </a:ln>
                </p:spPr>
                <p:txBody>
                  <a:bodyPr rtlCol="0" anchor="ctr"/>
                  <a:lstStyle/>
                  <a:p>
                    <a:endParaRPr lang="fr-FR"/>
                  </a:p>
                </p:txBody>
              </p:sp>
              <p:sp>
                <p:nvSpPr>
                  <p:cNvPr id="263" name="Forme libre : forme 262">
                    <a:extLst>
                      <a:ext uri="{FF2B5EF4-FFF2-40B4-BE49-F238E27FC236}">
                        <a16:creationId xmlns:a16="http://schemas.microsoft.com/office/drawing/2014/main" id="{310440B8-CD28-51DF-B12F-02F4924D4FCA}"/>
                      </a:ext>
                    </a:extLst>
                  </p:cNvPr>
                  <p:cNvSpPr/>
                  <p:nvPr/>
                </p:nvSpPr>
                <p:spPr>
                  <a:xfrm>
                    <a:off x="10881851" y="4464832"/>
                    <a:ext cx="55876" cy="55876"/>
                  </a:xfrm>
                  <a:custGeom>
                    <a:avLst/>
                    <a:gdLst>
                      <a:gd name="connsiteX0" fmla="*/ 447 w 55876"/>
                      <a:gd name="connsiteY0" fmla="*/ 261 h 55876"/>
                      <a:gd name="connsiteX1" fmla="*/ 56324 w 55876"/>
                      <a:gd name="connsiteY1" fmla="*/ 261 h 55876"/>
                      <a:gd name="connsiteX2" fmla="*/ 56324 w 55876"/>
                      <a:gd name="connsiteY2" fmla="*/ 56138 h 55876"/>
                      <a:gd name="connsiteX3" fmla="*/ 447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261"/>
                        </a:moveTo>
                        <a:lnTo>
                          <a:pt x="56324" y="261"/>
                        </a:lnTo>
                        <a:lnTo>
                          <a:pt x="56324" y="56138"/>
                        </a:lnTo>
                        <a:lnTo>
                          <a:pt x="447" y="56138"/>
                        </a:lnTo>
                        <a:close/>
                      </a:path>
                    </a:pathLst>
                  </a:custGeom>
                  <a:grpFill/>
                  <a:ln w="9265" cap="flat">
                    <a:noFill/>
                    <a:prstDash val="solid"/>
                    <a:miter/>
                  </a:ln>
                </p:spPr>
                <p:txBody>
                  <a:bodyPr rtlCol="0" anchor="ctr"/>
                  <a:lstStyle/>
                  <a:p>
                    <a:endParaRPr lang="fr-FR"/>
                  </a:p>
                </p:txBody>
              </p:sp>
              <p:sp>
                <p:nvSpPr>
                  <p:cNvPr id="264" name="Forme libre : forme 263">
                    <a:extLst>
                      <a:ext uri="{FF2B5EF4-FFF2-40B4-BE49-F238E27FC236}">
                        <a16:creationId xmlns:a16="http://schemas.microsoft.com/office/drawing/2014/main" id="{6C2F2E20-B3FF-96BB-8B3B-7DB171DAC8C4}"/>
                      </a:ext>
                    </a:extLst>
                  </p:cNvPr>
                  <p:cNvSpPr/>
                  <p:nvPr/>
                </p:nvSpPr>
                <p:spPr>
                  <a:xfrm>
                    <a:off x="10990349" y="4464832"/>
                    <a:ext cx="55876" cy="55876"/>
                  </a:xfrm>
                  <a:custGeom>
                    <a:avLst/>
                    <a:gdLst>
                      <a:gd name="connsiteX0" fmla="*/ 509 w 55876"/>
                      <a:gd name="connsiteY0" fmla="*/ 261 h 55876"/>
                      <a:gd name="connsiteX1" fmla="*/ 56386 w 55876"/>
                      <a:gd name="connsiteY1" fmla="*/ 261 h 55876"/>
                      <a:gd name="connsiteX2" fmla="*/ 56386 w 55876"/>
                      <a:gd name="connsiteY2" fmla="*/ 56138 h 55876"/>
                      <a:gd name="connsiteX3" fmla="*/ 509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61"/>
                        </a:moveTo>
                        <a:lnTo>
                          <a:pt x="56386" y="261"/>
                        </a:lnTo>
                        <a:lnTo>
                          <a:pt x="56386" y="56138"/>
                        </a:lnTo>
                        <a:lnTo>
                          <a:pt x="509" y="56138"/>
                        </a:lnTo>
                        <a:close/>
                      </a:path>
                    </a:pathLst>
                  </a:custGeom>
                  <a:grpFill/>
                  <a:ln w="9265" cap="flat">
                    <a:noFill/>
                    <a:prstDash val="solid"/>
                    <a:miter/>
                  </a:ln>
                </p:spPr>
                <p:txBody>
                  <a:bodyPr rtlCol="0" anchor="ctr"/>
                  <a:lstStyle/>
                  <a:p>
                    <a:endParaRPr lang="fr-FR"/>
                  </a:p>
                </p:txBody>
              </p:sp>
              <p:sp>
                <p:nvSpPr>
                  <p:cNvPr id="265" name="Forme libre : forme 264">
                    <a:extLst>
                      <a:ext uri="{FF2B5EF4-FFF2-40B4-BE49-F238E27FC236}">
                        <a16:creationId xmlns:a16="http://schemas.microsoft.com/office/drawing/2014/main" id="{294BF9A4-8214-E9B9-3E29-62ECD1286338}"/>
                      </a:ext>
                    </a:extLst>
                  </p:cNvPr>
                  <p:cNvSpPr/>
                  <p:nvPr/>
                </p:nvSpPr>
                <p:spPr>
                  <a:xfrm>
                    <a:off x="11098847" y="4464832"/>
                    <a:ext cx="55876" cy="55876"/>
                  </a:xfrm>
                  <a:custGeom>
                    <a:avLst/>
                    <a:gdLst>
                      <a:gd name="connsiteX0" fmla="*/ 571 w 55876"/>
                      <a:gd name="connsiteY0" fmla="*/ 261 h 55876"/>
                      <a:gd name="connsiteX1" fmla="*/ 56448 w 55876"/>
                      <a:gd name="connsiteY1" fmla="*/ 261 h 55876"/>
                      <a:gd name="connsiteX2" fmla="*/ 56448 w 55876"/>
                      <a:gd name="connsiteY2" fmla="*/ 56138 h 55876"/>
                      <a:gd name="connsiteX3" fmla="*/ 571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61"/>
                        </a:moveTo>
                        <a:lnTo>
                          <a:pt x="56448" y="261"/>
                        </a:lnTo>
                        <a:lnTo>
                          <a:pt x="56448" y="56138"/>
                        </a:lnTo>
                        <a:lnTo>
                          <a:pt x="571" y="56138"/>
                        </a:lnTo>
                        <a:close/>
                      </a:path>
                    </a:pathLst>
                  </a:custGeom>
                  <a:grpFill/>
                  <a:ln w="9265" cap="flat">
                    <a:noFill/>
                    <a:prstDash val="solid"/>
                    <a:miter/>
                  </a:ln>
                </p:spPr>
                <p:txBody>
                  <a:bodyPr rtlCol="0" anchor="ctr"/>
                  <a:lstStyle/>
                  <a:p>
                    <a:endParaRPr lang="fr-FR"/>
                  </a:p>
                </p:txBody>
              </p:sp>
              <p:sp>
                <p:nvSpPr>
                  <p:cNvPr id="266" name="Forme libre : forme 265">
                    <a:extLst>
                      <a:ext uri="{FF2B5EF4-FFF2-40B4-BE49-F238E27FC236}">
                        <a16:creationId xmlns:a16="http://schemas.microsoft.com/office/drawing/2014/main" id="{6DCE1242-B31F-8432-86AA-7E60DC625EC4}"/>
                      </a:ext>
                    </a:extLst>
                  </p:cNvPr>
                  <p:cNvSpPr/>
                  <p:nvPr/>
                </p:nvSpPr>
                <p:spPr>
                  <a:xfrm>
                    <a:off x="11207345" y="4464832"/>
                    <a:ext cx="55876" cy="55876"/>
                  </a:xfrm>
                  <a:custGeom>
                    <a:avLst/>
                    <a:gdLst>
                      <a:gd name="connsiteX0" fmla="*/ 633 w 55876"/>
                      <a:gd name="connsiteY0" fmla="*/ 261 h 55876"/>
                      <a:gd name="connsiteX1" fmla="*/ 56510 w 55876"/>
                      <a:gd name="connsiteY1" fmla="*/ 261 h 55876"/>
                      <a:gd name="connsiteX2" fmla="*/ 56510 w 55876"/>
                      <a:gd name="connsiteY2" fmla="*/ 56138 h 55876"/>
                      <a:gd name="connsiteX3" fmla="*/ 633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261"/>
                        </a:moveTo>
                        <a:lnTo>
                          <a:pt x="56510" y="261"/>
                        </a:lnTo>
                        <a:lnTo>
                          <a:pt x="56510" y="56138"/>
                        </a:lnTo>
                        <a:lnTo>
                          <a:pt x="633" y="56138"/>
                        </a:lnTo>
                        <a:close/>
                      </a:path>
                    </a:pathLst>
                  </a:custGeom>
                  <a:grpFill/>
                  <a:ln w="9265" cap="flat">
                    <a:noFill/>
                    <a:prstDash val="solid"/>
                    <a:miter/>
                  </a:ln>
                </p:spPr>
                <p:txBody>
                  <a:bodyPr rtlCol="0" anchor="ctr"/>
                  <a:lstStyle/>
                  <a:p>
                    <a:endParaRPr lang="fr-FR"/>
                  </a:p>
                </p:txBody>
              </p:sp>
              <p:sp>
                <p:nvSpPr>
                  <p:cNvPr id="267" name="Forme libre : forme 266">
                    <a:extLst>
                      <a:ext uri="{FF2B5EF4-FFF2-40B4-BE49-F238E27FC236}">
                        <a16:creationId xmlns:a16="http://schemas.microsoft.com/office/drawing/2014/main" id="{AB60A1F6-447A-7B05-72C1-D7C5C06A78F9}"/>
                      </a:ext>
                    </a:extLst>
                  </p:cNvPr>
                  <p:cNvSpPr/>
                  <p:nvPr/>
                </p:nvSpPr>
                <p:spPr>
                  <a:xfrm>
                    <a:off x="11315844" y="4464832"/>
                    <a:ext cx="55876" cy="55876"/>
                  </a:xfrm>
                  <a:custGeom>
                    <a:avLst/>
                    <a:gdLst>
                      <a:gd name="connsiteX0" fmla="*/ 695 w 55876"/>
                      <a:gd name="connsiteY0" fmla="*/ 261 h 55876"/>
                      <a:gd name="connsiteX1" fmla="*/ 56572 w 55876"/>
                      <a:gd name="connsiteY1" fmla="*/ 261 h 55876"/>
                      <a:gd name="connsiteX2" fmla="*/ 56572 w 55876"/>
                      <a:gd name="connsiteY2" fmla="*/ 56138 h 55876"/>
                      <a:gd name="connsiteX3" fmla="*/ 695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261"/>
                        </a:moveTo>
                        <a:lnTo>
                          <a:pt x="56572" y="261"/>
                        </a:lnTo>
                        <a:lnTo>
                          <a:pt x="56572" y="56138"/>
                        </a:lnTo>
                        <a:lnTo>
                          <a:pt x="695" y="56138"/>
                        </a:lnTo>
                        <a:close/>
                      </a:path>
                    </a:pathLst>
                  </a:custGeom>
                  <a:grpFill/>
                  <a:ln w="9265" cap="flat">
                    <a:noFill/>
                    <a:prstDash val="solid"/>
                    <a:miter/>
                  </a:ln>
                </p:spPr>
                <p:txBody>
                  <a:bodyPr rtlCol="0" anchor="ctr"/>
                  <a:lstStyle/>
                  <a:p>
                    <a:endParaRPr lang="fr-FR"/>
                  </a:p>
                </p:txBody>
              </p:sp>
              <p:sp>
                <p:nvSpPr>
                  <p:cNvPr id="268" name="Forme libre : forme 267">
                    <a:extLst>
                      <a:ext uri="{FF2B5EF4-FFF2-40B4-BE49-F238E27FC236}">
                        <a16:creationId xmlns:a16="http://schemas.microsoft.com/office/drawing/2014/main" id="{7151034E-19A7-9868-0005-DDA2C7B88788}"/>
                      </a:ext>
                    </a:extLst>
                  </p:cNvPr>
                  <p:cNvSpPr/>
                  <p:nvPr/>
                </p:nvSpPr>
                <p:spPr>
                  <a:xfrm>
                    <a:off x="10664854" y="4519081"/>
                    <a:ext cx="55876" cy="55876"/>
                  </a:xfrm>
                  <a:custGeom>
                    <a:avLst/>
                    <a:gdLst>
                      <a:gd name="connsiteX0" fmla="*/ 323 w 55876"/>
                      <a:gd name="connsiteY0" fmla="*/ 292 h 55876"/>
                      <a:gd name="connsiteX1" fmla="*/ 56200 w 55876"/>
                      <a:gd name="connsiteY1" fmla="*/ 292 h 55876"/>
                      <a:gd name="connsiteX2" fmla="*/ 56200 w 55876"/>
                      <a:gd name="connsiteY2" fmla="*/ 56169 h 55876"/>
                      <a:gd name="connsiteX3" fmla="*/ 323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92"/>
                        </a:moveTo>
                        <a:lnTo>
                          <a:pt x="56200" y="292"/>
                        </a:lnTo>
                        <a:lnTo>
                          <a:pt x="56200" y="56169"/>
                        </a:lnTo>
                        <a:lnTo>
                          <a:pt x="323" y="56169"/>
                        </a:lnTo>
                        <a:close/>
                      </a:path>
                    </a:pathLst>
                  </a:custGeom>
                  <a:grpFill/>
                  <a:ln w="9265" cap="flat">
                    <a:noFill/>
                    <a:prstDash val="solid"/>
                    <a:miter/>
                  </a:ln>
                </p:spPr>
                <p:txBody>
                  <a:bodyPr rtlCol="0" anchor="ctr"/>
                  <a:lstStyle/>
                  <a:p>
                    <a:endParaRPr lang="fr-FR"/>
                  </a:p>
                </p:txBody>
              </p:sp>
              <p:sp>
                <p:nvSpPr>
                  <p:cNvPr id="269" name="Forme libre : forme 268">
                    <a:extLst>
                      <a:ext uri="{FF2B5EF4-FFF2-40B4-BE49-F238E27FC236}">
                        <a16:creationId xmlns:a16="http://schemas.microsoft.com/office/drawing/2014/main" id="{E3C9B87E-B666-58B1-D23C-6460AC731C8C}"/>
                      </a:ext>
                    </a:extLst>
                  </p:cNvPr>
                  <p:cNvSpPr/>
                  <p:nvPr/>
                </p:nvSpPr>
                <p:spPr>
                  <a:xfrm>
                    <a:off x="10773353" y="4519081"/>
                    <a:ext cx="55876" cy="55876"/>
                  </a:xfrm>
                  <a:custGeom>
                    <a:avLst/>
                    <a:gdLst>
                      <a:gd name="connsiteX0" fmla="*/ 385 w 55876"/>
                      <a:gd name="connsiteY0" fmla="*/ 292 h 55876"/>
                      <a:gd name="connsiteX1" fmla="*/ 56262 w 55876"/>
                      <a:gd name="connsiteY1" fmla="*/ 292 h 55876"/>
                      <a:gd name="connsiteX2" fmla="*/ 56262 w 55876"/>
                      <a:gd name="connsiteY2" fmla="*/ 56169 h 55876"/>
                      <a:gd name="connsiteX3" fmla="*/ 385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92"/>
                        </a:moveTo>
                        <a:lnTo>
                          <a:pt x="56262" y="292"/>
                        </a:lnTo>
                        <a:lnTo>
                          <a:pt x="56262" y="56169"/>
                        </a:lnTo>
                        <a:lnTo>
                          <a:pt x="385" y="56169"/>
                        </a:lnTo>
                        <a:close/>
                      </a:path>
                    </a:pathLst>
                  </a:custGeom>
                  <a:grpFill/>
                  <a:ln w="9265" cap="flat">
                    <a:noFill/>
                    <a:prstDash val="solid"/>
                    <a:miter/>
                  </a:ln>
                </p:spPr>
                <p:txBody>
                  <a:bodyPr rtlCol="0" anchor="ctr"/>
                  <a:lstStyle/>
                  <a:p>
                    <a:endParaRPr lang="fr-FR"/>
                  </a:p>
                </p:txBody>
              </p:sp>
              <p:sp>
                <p:nvSpPr>
                  <p:cNvPr id="270" name="Forme libre : forme 269">
                    <a:extLst>
                      <a:ext uri="{FF2B5EF4-FFF2-40B4-BE49-F238E27FC236}">
                        <a16:creationId xmlns:a16="http://schemas.microsoft.com/office/drawing/2014/main" id="{3DF6087B-3319-D22E-543F-A3AA7E513031}"/>
                      </a:ext>
                    </a:extLst>
                  </p:cNvPr>
                  <p:cNvSpPr/>
                  <p:nvPr/>
                </p:nvSpPr>
                <p:spPr>
                  <a:xfrm>
                    <a:off x="10936100" y="4519081"/>
                    <a:ext cx="55876" cy="55876"/>
                  </a:xfrm>
                  <a:custGeom>
                    <a:avLst/>
                    <a:gdLst>
                      <a:gd name="connsiteX0" fmla="*/ 478 w 55876"/>
                      <a:gd name="connsiteY0" fmla="*/ 292 h 55876"/>
                      <a:gd name="connsiteX1" fmla="*/ 56355 w 55876"/>
                      <a:gd name="connsiteY1" fmla="*/ 292 h 55876"/>
                      <a:gd name="connsiteX2" fmla="*/ 56355 w 55876"/>
                      <a:gd name="connsiteY2" fmla="*/ 56169 h 55876"/>
                      <a:gd name="connsiteX3" fmla="*/ 478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292"/>
                        </a:moveTo>
                        <a:lnTo>
                          <a:pt x="56355" y="292"/>
                        </a:lnTo>
                        <a:lnTo>
                          <a:pt x="56355" y="56169"/>
                        </a:lnTo>
                        <a:lnTo>
                          <a:pt x="478" y="56169"/>
                        </a:lnTo>
                        <a:close/>
                      </a:path>
                    </a:pathLst>
                  </a:custGeom>
                  <a:grpFill/>
                  <a:ln w="9265" cap="flat">
                    <a:noFill/>
                    <a:prstDash val="solid"/>
                    <a:miter/>
                  </a:ln>
                </p:spPr>
                <p:txBody>
                  <a:bodyPr rtlCol="0" anchor="ctr"/>
                  <a:lstStyle/>
                  <a:p>
                    <a:endParaRPr lang="fr-FR"/>
                  </a:p>
                </p:txBody>
              </p:sp>
              <p:sp>
                <p:nvSpPr>
                  <p:cNvPr id="271" name="Forme libre : forme 270">
                    <a:extLst>
                      <a:ext uri="{FF2B5EF4-FFF2-40B4-BE49-F238E27FC236}">
                        <a16:creationId xmlns:a16="http://schemas.microsoft.com/office/drawing/2014/main" id="{D3A1BD6F-5A71-CBDE-ADDA-DE0B2336B54B}"/>
                      </a:ext>
                    </a:extLst>
                  </p:cNvPr>
                  <p:cNvSpPr/>
                  <p:nvPr/>
                </p:nvSpPr>
                <p:spPr>
                  <a:xfrm>
                    <a:off x="10990349" y="4519081"/>
                    <a:ext cx="55876" cy="55876"/>
                  </a:xfrm>
                  <a:custGeom>
                    <a:avLst/>
                    <a:gdLst>
                      <a:gd name="connsiteX0" fmla="*/ 509 w 55876"/>
                      <a:gd name="connsiteY0" fmla="*/ 292 h 55876"/>
                      <a:gd name="connsiteX1" fmla="*/ 56386 w 55876"/>
                      <a:gd name="connsiteY1" fmla="*/ 292 h 55876"/>
                      <a:gd name="connsiteX2" fmla="*/ 56386 w 55876"/>
                      <a:gd name="connsiteY2" fmla="*/ 56169 h 55876"/>
                      <a:gd name="connsiteX3" fmla="*/ 509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92"/>
                        </a:moveTo>
                        <a:lnTo>
                          <a:pt x="56386" y="292"/>
                        </a:lnTo>
                        <a:lnTo>
                          <a:pt x="56386" y="56169"/>
                        </a:lnTo>
                        <a:lnTo>
                          <a:pt x="509" y="56169"/>
                        </a:lnTo>
                        <a:close/>
                      </a:path>
                    </a:pathLst>
                  </a:custGeom>
                  <a:grpFill/>
                  <a:ln w="9265" cap="flat">
                    <a:noFill/>
                    <a:prstDash val="solid"/>
                    <a:miter/>
                  </a:ln>
                </p:spPr>
                <p:txBody>
                  <a:bodyPr rtlCol="0" anchor="ctr"/>
                  <a:lstStyle/>
                  <a:p>
                    <a:endParaRPr lang="fr-FR"/>
                  </a:p>
                </p:txBody>
              </p:sp>
              <p:sp>
                <p:nvSpPr>
                  <p:cNvPr id="272" name="Forme libre : forme 271">
                    <a:extLst>
                      <a:ext uri="{FF2B5EF4-FFF2-40B4-BE49-F238E27FC236}">
                        <a16:creationId xmlns:a16="http://schemas.microsoft.com/office/drawing/2014/main" id="{33A3AEC2-77DF-90AD-A458-ED13B076A705}"/>
                      </a:ext>
                    </a:extLst>
                  </p:cNvPr>
                  <p:cNvSpPr/>
                  <p:nvPr/>
                </p:nvSpPr>
                <p:spPr>
                  <a:xfrm>
                    <a:off x="11098847" y="4519081"/>
                    <a:ext cx="55876" cy="55876"/>
                  </a:xfrm>
                  <a:custGeom>
                    <a:avLst/>
                    <a:gdLst>
                      <a:gd name="connsiteX0" fmla="*/ 571 w 55876"/>
                      <a:gd name="connsiteY0" fmla="*/ 292 h 55876"/>
                      <a:gd name="connsiteX1" fmla="*/ 56448 w 55876"/>
                      <a:gd name="connsiteY1" fmla="*/ 292 h 55876"/>
                      <a:gd name="connsiteX2" fmla="*/ 56448 w 55876"/>
                      <a:gd name="connsiteY2" fmla="*/ 56169 h 55876"/>
                      <a:gd name="connsiteX3" fmla="*/ 571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92"/>
                        </a:moveTo>
                        <a:lnTo>
                          <a:pt x="56448" y="292"/>
                        </a:lnTo>
                        <a:lnTo>
                          <a:pt x="56448" y="56169"/>
                        </a:lnTo>
                        <a:lnTo>
                          <a:pt x="571" y="56169"/>
                        </a:lnTo>
                        <a:close/>
                      </a:path>
                    </a:pathLst>
                  </a:custGeom>
                  <a:grpFill/>
                  <a:ln w="9265" cap="flat">
                    <a:noFill/>
                    <a:prstDash val="solid"/>
                    <a:miter/>
                  </a:ln>
                </p:spPr>
                <p:txBody>
                  <a:bodyPr rtlCol="0" anchor="ctr"/>
                  <a:lstStyle/>
                  <a:p>
                    <a:endParaRPr lang="fr-FR"/>
                  </a:p>
                </p:txBody>
              </p:sp>
              <p:sp>
                <p:nvSpPr>
                  <p:cNvPr id="273" name="Forme libre : forme 272">
                    <a:extLst>
                      <a:ext uri="{FF2B5EF4-FFF2-40B4-BE49-F238E27FC236}">
                        <a16:creationId xmlns:a16="http://schemas.microsoft.com/office/drawing/2014/main" id="{81813633-664A-8E4D-AE53-6CEDED685D2E}"/>
                      </a:ext>
                    </a:extLst>
                  </p:cNvPr>
                  <p:cNvSpPr/>
                  <p:nvPr/>
                </p:nvSpPr>
                <p:spPr>
                  <a:xfrm>
                    <a:off x="11153096" y="4519081"/>
                    <a:ext cx="55876" cy="55876"/>
                  </a:xfrm>
                  <a:custGeom>
                    <a:avLst/>
                    <a:gdLst>
                      <a:gd name="connsiteX0" fmla="*/ 602 w 55876"/>
                      <a:gd name="connsiteY0" fmla="*/ 292 h 55876"/>
                      <a:gd name="connsiteX1" fmla="*/ 56479 w 55876"/>
                      <a:gd name="connsiteY1" fmla="*/ 292 h 55876"/>
                      <a:gd name="connsiteX2" fmla="*/ 56479 w 55876"/>
                      <a:gd name="connsiteY2" fmla="*/ 56169 h 55876"/>
                      <a:gd name="connsiteX3" fmla="*/ 602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292"/>
                        </a:moveTo>
                        <a:lnTo>
                          <a:pt x="56479" y="292"/>
                        </a:lnTo>
                        <a:lnTo>
                          <a:pt x="56479" y="56169"/>
                        </a:lnTo>
                        <a:lnTo>
                          <a:pt x="602" y="56169"/>
                        </a:lnTo>
                        <a:close/>
                      </a:path>
                    </a:pathLst>
                  </a:custGeom>
                  <a:grpFill/>
                  <a:ln w="9265" cap="flat">
                    <a:noFill/>
                    <a:prstDash val="solid"/>
                    <a:miter/>
                  </a:ln>
                </p:spPr>
                <p:txBody>
                  <a:bodyPr rtlCol="0" anchor="ctr"/>
                  <a:lstStyle/>
                  <a:p>
                    <a:endParaRPr lang="fr-FR"/>
                  </a:p>
                </p:txBody>
              </p:sp>
              <p:sp>
                <p:nvSpPr>
                  <p:cNvPr id="274" name="Forme libre : forme 273">
                    <a:extLst>
                      <a:ext uri="{FF2B5EF4-FFF2-40B4-BE49-F238E27FC236}">
                        <a16:creationId xmlns:a16="http://schemas.microsoft.com/office/drawing/2014/main" id="{300502B9-F49C-EB07-91F0-E9B9240200DA}"/>
                      </a:ext>
                    </a:extLst>
                  </p:cNvPr>
                  <p:cNvSpPr/>
                  <p:nvPr/>
                </p:nvSpPr>
                <p:spPr>
                  <a:xfrm>
                    <a:off x="11207345" y="4519081"/>
                    <a:ext cx="55876" cy="55876"/>
                  </a:xfrm>
                  <a:custGeom>
                    <a:avLst/>
                    <a:gdLst>
                      <a:gd name="connsiteX0" fmla="*/ 633 w 55876"/>
                      <a:gd name="connsiteY0" fmla="*/ 292 h 55876"/>
                      <a:gd name="connsiteX1" fmla="*/ 56510 w 55876"/>
                      <a:gd name="connsiteY1" fmla="*/ 292 h 55876"/>
                      <a:gd name="connsiteX2" fmla="*/ 56510 w 55876"/>
                      <a:gd name="connsiteY2" fmla="*/ 56169 h 55876"/>
                      <a:gd name="connsiteX3" fmla="*/ 633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292"/>
                        </a:moveTo>
                        <a:lnTo>
                          <a:pt x="56510" y="292"/>
                        </a:lnTo>
                        <a:lnTo>
                          <a:pt x="56510" y="56169"/>
                        </a:lnTo>
                        <a:lnTo>
                          <a:pt x="633" y="56169"/>
                        </a:lnTo>
                        <a:close/>
                      </a:path>
                    </a:pathLst>
                  </a:custGeom>
                  <a:grpFill/>
                  <a:ln w="9265" cap="flat">
                    <a:noFill/>
                    <a:prstDash val="solid"/>
                    <a:miter/>
                  </a:ln>
                </p:spPr>
                <p:txBody>
                  <a:bodyPr rtlCol="0" anchor="ctr"/>
                  <a:lstStyle/>
                  <a:p>
                    <a:endParaRPr lang="fr-FR"/>
                  </a:p>
                </p:txBody>
              </p:sp>
              <p:sp>
                <p:nvSpPr>
                  <p:cNvPr id="275" name="Forme libre : forme 274">
                    <a:extLst>
                      <a:ext uri="{FF2B5EF4-FFF2-40B4-BE49-F238E27FC236}">
                        <a16:creationId xmlns:a16="http://schemas.microsoft.com/office/drawing/2014/main" id="{91C5B543-26E6-391F-729C-CD34550A4A0C}"/>
                      </a:ext>
                    </a:extLst>
                  </p:cNvPr>
                  <p:cNvSpPr/>
                  <p:nvPr/>
                </p:nvSpPr>
                <p:spPr>
                  <a:xfrm>
                    <a:off x="11261594" y="4519081"/>
                    <a:ext cx="55876" cy="55876"/>
                  </a:xfrm>
                  <a:custGeom>
                    <a:avLst/>
                    <a:gdLst>
                      <a:gd name="connsiteX0" fmla="*/ 664 w 55876"/>
                      <a:gd name="connsiteY0" fmla="*/ 292 h 55876"/>
                      <a:gd name="connsiteX1" fmla="*/ 56541 w 55876"/>
                      <a:gd name="connsiteY1" fmla="*/ 292 h 55876"/>
                      <a:gd name="connsiteX2" fmla="*/ 56541 w 55876"/>
                      <a:gd name="connsiteY2" fmla="*/ 56169 h 55876"/>
                      <a:gd name="connsiteX3" fmla="*/ 664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292"/>
                        </a:moveTo>
                        <a:lnTo>
                          <a:pt x="56541" y="292"/>
                        </a:lnTo>
                        <a:lnTo>
                          <a:pt x="56541" y="56169"/>
                        </a:lnTo>
                        <a:lnTo>
                          <a:pt x="664" y="56169"/>
                        </a:lnTo>
                        <a:close/>
                      </a:path>
                    </a:pathLst>
                  </a:custGeom>
                  <a:grpFill/>
                  <a:ln w="9265" cap="flat">
                    <a:noFill/>
                    <a:prstDash val="solid"/>
                    <a:miter/>
                  </a:ln>
                </p:spPr>
                <p:txBody>
                  <a:bodyPr rtlCol="0" anchor="ctr"/>
                  <a:lstStyle/>
                  <a:p>
                    <a:endParaRPr lang="fr-FR"/>
                  </a:p>
                </p:txBody>
              </p:sp>
              <p:sp>
                <p:nvSpPr>
                  <p:cNvPr id="276" name="Forme libre : forme 275">
                    <a:extLst>
                      <a:ext uri="{FF2B5EF4-FFF2-40B4-BE49-F238E27FC236}">
                        <a16:creationId xmlns:a16="http://schemas.microsoft.com/office/drawing/2014/main" id="{0ABB6025-5F44-BBD9-891C-872CEB093980}"/>
                      </a:ext>
                    </a:extLst>
                  </p:cNvPr>
                  <p:cNvSpPr/>
                  <p:nvPr/>
                </p:nvSpPr>
                <p:spPr>
                  <a:xfrm>
                    <a:off x="10339360" y="4573330"/>
                    <a:ext cx="55876" cy="55876"/>
                  </a:xfrm>
                  <a:custGeom>
                    <a:avLst/>
                    <a:gdLst>
                      <a:gd name="connsiteX0" fmla="*/ 137 w 55876"/>
                      <a:gd name="connsiteY0" fmla="*/ 323 h 55876"/>
                      <a:gd name="connsiteX1" fmla="*/ 56014 w 55876"/>
                      <a:gd name="connsiteY1" fmla="*/ 323 h 55876"/>
                      <a:gd name="connsiteX2" fmla="*/ 56014 w 55876"/>
                      <a:gd name="connsiteY2" fmla="*/ 56200 h 55876"/>
                      <a:gd name="connsiteX3" fmla="*/ 137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323"/>
                        </a:moveTo>
                        <a:lnTo>
                          <a:pt x="56014" y="323"/>
                        </a:lnTo>
                        <a:lnTo>
                          <a:pt x="56014" y="56200"/>
                        </a:lnTo>
                        <a:lnTo>
                          <a:pt x="137" y="56200"/>
                        </a:lnTo>
                        <a:close/>
                      </a:path>
                    </a:pathLst>
                  </a:custGeom>
                  <a:grpFill/>
                  <a:ln w="9265" cap="flat">
                    <a:noFill/>
                    <a:prstDash val="solid"/>
                    <a:miter/>
                  </a:ln>
                </p:spPr>
                <p:txBody>
                  <a:bodyPr rtlCol="0" anchor="ctr"/>
                  <a:lstStyle/>
                  <a:p>
                    <a:endParaRPr lang="fr-FR"/>
                  </a:p>
                </p:txBody>
              </p:sp>
              <p:sp>
                <p:nvSpPr>
                  <p:cNvPr id="277" name="Forme libre : forme 276">
                    <a:extLst>
                      <a:ext uri="{FF2B5EF4-FFF2-40B4-BE49-F238E27FC236}">
                        <a16:creationId xmlns:a16="http://schemas.microsoft.com/office/drawing/2014/main" id="{466372A9-2E0D-03EE-C78D-082A6F0A81C7}"/>
                      </a:ext>
                    </a:extLst>
                  </p:cNvPr>
                  <p:cNvSpPr/>
                  <p:nvPr/>
                </p:nvSpPr>
                <p:spPr>
                  <a:xfrm>
                    <a:off x="10393609" y="4573330"/>
                    <a:ext cx="55876" cy="55876"/>
                  </a:xfrm>
                  <a:custGeom>
                    <a:avLst/>
                    <a:gdLst>
                      <a:gd name="connsiteX0" fmla="*/ 168 w 55876"/>
                      <a:gd name="connsiteY0" fmla="*/ 323 h 55876"/>
                      <a:gd name="connsiteX1" fmla="*/ 56045 w 55876"/>
                      <a:gd name="connsiteY1" fmla="*/ 323 h 55876"/>
                      <a:gd name="connsiteX2" fmla="*/ 56045 w 55876"/>
                      <a:gd name="connsiteY2" fmla="*/ 56200 h 55876"/>
                      <a:gd name="connsiteX3" fmla="*/ 16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323"/>
                        </a:moveTo>
                        <a:lnTo>
                          <a:pt x="56045" y="323"/>
                        </a:lnTo>
                        <a:lnTo>
                          <a:pt x="56045" y="56200"/>
                        </a:lnTo>
                        <a:lnTo>
                          <a:pt x="168" y="56200"/>
                        </a:lnTo>
                        <a:close/>
                      </a:path>
                    </a:pathLst>
                  </a:custGeom>
                  <a:grpFill/>
                  <a:ln w="9265" cap="flat">
                    <a:noFill/>
                    <a:prstDash val="solid"/>
                    <a:miter/>
                  </a:ln>
                </p:spPr>
                <p:txBody>
                  <a:bodyPr rtlCol="0" anchor="ctr"/>
                  <a:lstStyle/>
                  <a:p>
                    <a:endParaRPr lang="fr-FR"/>
                  </a:p>
                </p:txBody>
              </p:sp>
              <p:sp>
                <p:nvSpPr>
                  <p:cNvPr id="278" name="Forme libre : forme 277">
                    <a:extLst>
                      <a:ext uri="{FF2B5EF4-FFF2-40B4-BE49-F238E27FC236}">
                        <a16:creationId xmlns:a16="http://schemas.microsoft.com/office/drawing/2014/main" id="{7B63301C-BCE1-1DB7-3612-8D50A6BA56A4}"/>
                      </a:ext>
                    </a:extLst>
                  </p:cNvPr>
                  <p:cNvSpPr/>
                  <p:nvPr/>
                </p:nvSpPr>
                <p:spPr>
                  <a:xfrm>
                    <a:off x="10447858" y="4573330"/>
                    <a:ext cx="55876" cy="55876"/>
                  </a:xfrm>
                  <a:custGeom>
                    <a:avLst/>
                    <a:gdLst>
                      <a:gd name="connsiteX0" fmla="*/ 199 w 55876"/>
                      <a:gd name="connsiteY0" fmla="*/ 323 h 55876"/>
                      <a:gd name="connsiteX1" fmla="*/ 56076 w 55876"/>
                      <a:gd name="connsiteY1" fmla="*/ 323 h 55876"/>
                      <a:gd name="connsiteX2" fmla="*/ 56076 w 55876"/>
                      <a:gd name="connsiteY2" fmla="*/ 56200 h 55876"/>
                      <a:gd name="connsiteX3" fmla="*/ 199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323"/>
                        </a:moveTo>
                        <a:lnTo>
                          <a:pt x="56076" y="323"/>
                        </a:lnTo>
                        <a:lnTo>
                          <a:pt x="56076" y="56200"/>
                        </a:lnTo>
                        <a:lnTo>
                          <a:pt x="199" y="56200"/>
                        </a:lnTo>
                        <a:close/>
                      </a:path>
                    </a:pathLst>
                  </a:custGeom>
                  <a:grpFill/>
                  <a:ln w="9265" cap="flat">
                    <a:noFill/>
                    <a:prstDash val="solid"/>
                    <a:miter/>
                  </a:ln>
                </p:spPr>
                <p:txBody>
                  <a:bodyPr rtlCol="0" anchor="ctr"/>
                  <a:lstStyle/>
                  <a:p>
                    <a:endParaRPr lang="fr-FR"/>
                  </a:p>
                </p:txBody>
              </p:sp>
              <p:sp>
                <p:nvSpPr>
                  <p:cNvPr id="279" name="Forme libre : forme 278">
                    <a:extLst>
                      <a:ext uri="{FF2B5EF4-FFF2-40B4-BE49-F238E27FC236}">
                        <a16:creationId xmlns:a16="http://schemas.microsoft.com/office/drawing/2014/main" id="{1D40DA94-C464-F7D7-0187-5EABB4F8CABD}"/>
                      </a:ext>
                    </a:extLst>
                  </p:cNvPr>
                  <p:cNvSpPr/>
                  <p:nvPr/>
                </p:nvSpPr>
                <p:spPr>
                  <a:xfrm>
                    <a:off x="10556356" y="4573330"/>
                    <a:ext cx="55876" cy="55876"/>
                  </a:xfrm>
                  <a:custGeom>
                    <a:avLst/>
                    <a:gdLst>
                      <a:gd name="connsiteX0" fmla="*/ 261 w 55876"/>
                      <a:gd name="connsiteY0" fmla="*/ 323 h 55876"/>
                      <a:gd name="connsiteX1" fmla="*/ 56138 w 55876"/>
                      <a:gd name="connsiteY1" fmla="*/ 323 h 55876"/>
                      <a:gd name="connsiteX2" fmla="*/ 56138 w 55876"/>
                      <a:gd name="connsiteY2" fmla="*/ 56200 h 55876"/>
                      <a:gd name="connsiteX3" fmla="*/ 261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323"/>
                        </a:moveTo>
                        <a:lnTo>
                          <a:pt x="56138" y="323"/>
                        </a:lnTo>
                        <a:lnTo>
                          <a:pt x="56138" y="56200"/>
                        </a:lnTo>
                        <a:lnTo>
                          <a:pt x="261" y="56200"/>
                        </a:lnTo>
                        <a:close/>
                      </a:path>
                    </a:pathLst>
                  </a:custGeom>
                  <a:grpFill/>
                  <a:ln w="9265" cap="flat">
                    <a:noFill/>
                    <a:prstDash val="solid"/>
                    <a:miter/>
                  </a:ln>
                </p:spPr>
                <p:txBody>
                  <a:bodyPr rtlCol="0" anchor="ctr"/>
                  <a:lstStyle/>
                  <a:p>
                    <a:endParaRPr lang="fr-FR"/>
                  </a:p>
                </p:txBody>
              </p:sp>
              <p:sp>
                <p:nvSpPr>
                  <p:cNvPr id="280" name="Forme libre : forme 279">
                    <a:extLst>
                      <a:ext uri="{FF2B5EF4-FFF2-40B4-BE49-F238E27FC236}">
                        <a16:creationId xmlns:a16="http://schemas.microsoft.com/office/drawing/2014/main" id="{7ABE2376-822F-A2FB-9EAA-DFEC4CEDC0DD}"/>
                      </a:ext>
                    </a:extLst>
                  </p:cNvPr>
                  <p:cNvSpPr/>
                  <p:nvPr/>
                </p:nvSpPr>
                <p:spPr>
                  <a:xfrm>
                    <a:off x="10664854" y="4573330"/>
                    <a:ext cx="55876" cy="55876"/>
                  </a:xfrm>
                  <a:custGeom>
                    <a:avLst/>
                    <a:gdLst>
                      <a:gd name="connsiteX0" fmla="*/ 323 w 55876"/>
                      <a:gd name="connsiteY0" fmla="*/ 323 h 55876"/>
                      <a:gd name="connsiteX1" fmla="*/ 56200 w 55876"/>
                      <a:gd name="connsiteY1" fmla="*/ 323 h 55876"/>
                      <a:gd name="connsiteX2" fmla="*/ 56200 w 55876"/>
                      <a:gd name="connsiteY2" fmla="*/ 56200 h 55876"/>
                      <a:gd name="connsiteX3" fmla="*/ 323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323"/>
                        </a:moveTo>
                        <a:lnTo>
                          <a:pt x="56200" y="323"/>
                        </a:lnTo>
                        <a:lnTo>
                          <a:pt x="56200" y="56200"/>
                        </a:lnTo>
                        <a:lnTo>
                          <a:pt x="323" y="56200"/>
                        </a:lnTo>
                        <a:close/>
                      </a:path>
                    </a:pathLst>
                  </a:custGeom>
                  <a:grpFill/>
                  <a:ln w="9265" cap="flat">
                    <a:noFill/>
                    <a:prstDash val="solid"/>
                    <a:miter/>
                  </a:ln>
                </p:spPr>
                <p:txBody>
                  <a:bodyPr rtlCol="0" anchor="ctr"/>
                  <a:lstStyle/>
                  <a:p>
                    <a:endParaRPr lang="fr-FR"/>
                  </a:p>
                </p:txBody>
              </p:sp>
              <p:sp>
                <p:nvSpPr>
                  <p:cNvPr id="281" name="Forme libre : forme 280">
                    <a:extLst>
                      <a:ext uri="{FF2B5EF4-FFF2-40B4-BE49-F238E27FC236}">
                        <a16:creationId xmlns:a16="http://schemas.microsoft.com/office/drawing/2014/main" id="{E6422EDE-8BFA-3DBF-3AC9-2A435FAD97B9}"/>
                      </a:ext>
                    </a:extLst>
                  </p:cNvPr>
                  <p:cNvSpPr/>
                  <p:nvPr/>
                </p:nvSpPr>
                <p:spPr>
                  <a:xfrm>
                    <a:off x="10827602" y="4573330"/>
                    <a:ext cx="55876" cy="55876"/>
                  </a:xfrm>
                  <a:custGeom>
                    <a:avLst/>
                    <a:gdLst>
                      <a:gd name="connsiteX0" fmla="*/ 416 w 55876"/>
                      <a:gd name="connsiteY0" fmla="*/ 323 h 55876"/>
                      <a:gd name="connsiteX1" fmla="*/ 56293 w 55876"/>
                      <a:gd name="connsiteY1" fmla="*/ 323 h 55876"/>
                      <a:gd name="connsiteX2" fmla="*/ 56293 w 55876"/>
                      <a:gd name="connsiteY2" fmla="*/ 56200 h 55876"/>
                      <a:gd name="connsiteX3" fmla="*/ 416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323"/>
                        </a:moveTo>
                        <a:lnTo>
                          <a:pt x="56293" y="323"/>
                        </a:lnTo>
                        <a:lnTo>
                          <a:pt x="56293" y="56200"/>
                        </a:lnTo>
                        <a:lnTo>
                          <a:pt x="416" y="56200"/>
                        </a:lnTo>
                        <a:close/>
                      </a:path>
                    </a:pathLst>
                  </a:custGeom>
                  <a:grpFill/>
                  <a:ln w="9265" cap="flat">
                    <a:noFill/>
                    <a:prstDash val="solid"/>
                    <a:miter/>
                  </a:ln>
                </p:spPr>
                <p:txBody>
                  <a:bodyPr rtlCol="0" anchor="ctr"/>
                  <a:lstStyle/>
                  <a:p>
                    <a:endParaRPr lang="fr-FR"/>
                  </a:p>
                </p:txBody>
              </p:sp>
              <p:sp>
                <p:nvSpPr>
                  <p:cNvPr id="282" name="Forme libre : forme 281">
                    <a:extLst>
                      <a:ext uri="{FF2B5EF4-FFF2-40B4-BE49-F238E27FC236}">
                        <a16:creationId xmlns:a16="http://schemas.microsoft.com/office/drawing/2014/main" id="{7E7685F7-3315-96FA-E3C0-D0DA7234D6FD}"/>
                      </a:ext>
                    </a:extLst>
                  </p:cNvPr>
                  <p:cNvSpPr/>
                  <p:nvPr/>
                </p:nvSpPr>
                <p:spPr>
                  <a:xfrm>
                    <a:off x="10936100" y="4573330"/>
                    <a:ext cx="55876" cy="55876"/>
                  </a:xfrm>
                  <a:custGeom>
                    <a:avLst/>
                    <a:gdLst>
                      <a:gd name="connsiteX0" fmla="*/ 478 w 55876"/>
                      <a:gd name="connsiteY0" fmla="*/ 323 h 55876"/>
                      <a:gd name="connsiteX1" fmla="*/ 56355 w 55876"/>
                      <a:gd name="connsiteY1" fmla="*/ 323 h 55876"/>
                      <a:gd name="connsiteX2" fmla="*/ 56355 w 55876"/>
                      <a:gd name="connsiteY2" fmla="*/ 56200 h 55876"/>
                      <a:gd name="connsiteX3" fmla="*/ 47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323"/>
                        </a:moveTo>
                        <a:lnTo>
                          <a:pt x="56355" y="323"/>
                        </a:lnTo>
                        <a:lnTo>
                          <a:pt x="56355" y="56200"/>
                        </a:lnTo>
                        <a:lnTo>
                          <a:pt x="478" y="56200"/>
                        </a:lnTo>
                        <a:close/>
                      </a:path>
                    </a:pathLst>
                  </a:custGeom>
                  <a:grpFill/>
                  <a:ln w="9265" cap="flat">
                    <a:noFill/>
                    <a:prstDash val="solid"/>
                    <a:miter/>
                  </a:ln>
                </p:spPr>
                <p:txBody>
                  <a:bodyPr rtlCol="0" anchor="ctr"/>
                  <a:lstStyle/>
                  <a:p>
                    <a:endParaRPr lang="fr-FR"/>
                  </a:p>
                </p:txBody>
              </p:sp>
              <p:sp>
                <p:nvSpPr>
                  <p:cNvPr id="283" name="Forme libre : forme 282">
                    <a:extLst>
                      <a:ext uri="{FF2B5EF4-FFF2-40B4-BE49-F238E27FC236}">
                        <a16:creationId xmlns:a16="http://schemas.microsoft.com/office/drawing/2014/main" id="{026CD79E-BFD5-3880-8C5A-0FB25CA10221}"/>
                      </a:ext>
                    </a:extLst>
                  </p:cNvPr>
                  <p:cNvSpPr/>
                  <p:nvPr/>
                </p:nvSpPr>
                <p:spPr>
                  <a:xfrm>
                    <a:off x="10990349" y="4573330"/>
                    <a:ext cx="55876" cy="55876"/>
                  </a:xfrm>
                  <a:custGeom>
                    <a:avLst/>
                    <a:gdLst>
                      <a:gd name="connsiteX0" fmla="*/ 509 w 55876"/>
                      <a:gd name="connsiteY0" fmla="*/ 323 h 55876"/>
                      <a:gd name="connsiteX1" fmla="*/ 56386 w 55876"/>
                      <a:gd name="connsiteY1" fmla="*/ 323 h 55876"/>
                      <a:gd name="connsiteX2" fmla="*/ 56386 w 55876"/>
                      <a:gd name="connsiteY2" fmla="*/ 56200 h 55876"/>
                      <a:gd name="connsiteX3" fmla="*/ 509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323"/>
                        </a:moveTo>
                        <a:lnTo>
                          <a:pt x="56386" y="323"/>
                        </a:lnTo>
                        <a:lnTo>
                          <a:pt x="56386" y="56200"/>
                        </a:lnTo>
                        <a:lnTo>
                          <a:pt x="509" y="56200"/>
                        </a:lnTo>
                        <a:close/>
                      </a:path>
                    </a:pathLst>
                  </a:custGeom>
                  <a:grpFill/>
                  <a:ln w="9265" cap="flat">
                    <a:noFill/>
                    <a:prstDash val="solid"/>
                    <a:miter/>
                  </a:ln>
                </p:spPr>
                <p:txBody>
                  <a:bodyPr rtlCol="0" anchor="ctr"/>
                  <a:lstStyle/>
                  <a:p>
                    <a:endParaRPr lang="fr-FR"/>
                  </a:p>
                </p:txBody>
              </p:sp>
              <p:sp>
                <p:nvSpPr>
                  <p:cNvPr id="284" name="Forme libre : forme 283">
                    <a:extLst>
                      <a:ext uri="{FF2B5EF4-FFF2-40B4-BE49-F238E27FC236}">
                        <a16:creationId xmlns:a16="http://schemas.microsoft.com/office/drawing/2014/main" id="{D31F8962-67C8-6061-A2CD-86D36AA7B9A8}"/>
                      </a:ext>
                    </a:extLst>
                  </p:cNvPr>
                  <p:cNvSpPr/>
                  <p:nvPr/>
                </p:nvSpPr>
                <p:spPr>
                  <a:xfrm>
                    <a:off x="11315844" y="4573330"/>
                    <a:ext cx="55876" cy="55876"/>
                  </a:xfrm>
                  <a:custGeom>
                    <a:avLst/>
                    <a:gdLst>
                      <a:gd name="connsiteX0" fmla="*/ 695 w 55876"/>
                      <a:gd name="connsiteY0" fmla="*/ 323 h 55876"/>
                      <a:gd name="connsiteX1" fmla="*/ 56572 w 55876"/>
                      <a:gd name="connsiteY1" fmla="*/ 323 h 55876"/>
                      <a:gd name="connsiteX2" fmla="*/ 56572 w 55876"/>
                      <a:gd name="connsiteY2" fmla="*/ 56200 h 55876"/>
                      <a:gd name="connsiteX3" fmla="*/ 695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323"/>
                        </a:moveTo>
                        <a:lnTo>
                          <a:pt x="56572" y="323"/>
                        </a:lnTo>
                        <a:lnTo>
                          <a:pt x="56572" y="56200"/>
                        </a:lnTo>
                        <a:lnTo>
                          <a:pt x="695" y="56200"/>
                        </a:lnTo>
                        <a:close/>
                      </a:path>
                    </a:pathLst>
                  </a:custGeom>
                  <a:grpFill/>
                  <a:ln w="9265" cap="flat">
                    <a:noFill/>
                    <a:prstDash val="solid"/>
                    <a:miter/>
                  </a:ln>
                </p:spPr>
                <p:txBody>
                  <a:bodyPr rtlCol="0" anchor="ctr"/>
                  <a:lstStyle/>
                  <a:p>
                    <a:endParaRPr lang="fr-FR"/>
                  </a:p>
                </p:txBody>
              </p:sp>
              <p:sp>
                <p:nvSpPr>
                  <p:cNvPr id="285" name="Forme libre : forme 284">
                    <a:extLst>
                      <a:ext uri="{FF2B5EF4-FFF2-40B4-BE49-F238E27FC236}">
                        <a16:creationId xmlns:a16="http://schemas.microsoft.com/office/drawing/2014/main" id="{F1F06863-C51D-62AB-60EA-4B0923B947E8}"/>
                      </a:ext>
                    </a:extLst>
                  </p:cNvPr>
                  <p:cNvSpPr/>
                  <p:nvPr/>
                </p:nvSpPr>
                <p:spPr>
                  <a:xfrm>
                    <a:off x="11370093" y="4573330"/>
                    <a:ext cx="55876" cy="55876"/>
                  </a:xfrm>
                  <a:custGeom>
                    <a:avLst/>
                    <a:gdLst>
                      <a:gd name="connsiteX0" fmla="*/ 726 w 55876"/>
                      <a:gd name="connsiteY0" fmla="*/ 323 h 55876"/>
                      <a:gd name="connsiteX1" fmla="*/ 56603 w 55876"/>
                      <a:gd name="connsiteY1" fmla="*/ 323 h 55876"/>
                      <a:gd name="connsiteX2" fmla="*/ 56603 w 55876"/>
                      <a:gd name="connsiteY2" fmla="*/ 56200 h 55876"/>
                      <a:gd name="connsiteX3" fmla="*/ 726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323"/>
                        </a:moveTo>
                        <a:lnTo>
                          <a:pt x="56603" y="323"/>
                        </a:lnTo>
                        <a:lnTo>
                          <a:pt x="56603" y="56200"/>
                        </a:lnTo>
                        <a:lnTo>
                          <a:pt x="726" y="56200"/>
                        </a:lnTo>
                        <a:close/>
                      </a:path>
                    </a:pathLst>
                  </a:custGeom>
                  <a:grpFill/>
                  <a:ln w="9265" cap="flat">
                    <a:noFill/>
                    <a:prstDash val="solid"/>
                    <a:miter/>
                  </a:ln>
                </p:spPr>
                <p:txBody>
                  <a:bodyPr rtlCol="0" anchor="ctr"/>
                  <a:lstStyle/>
                  <a:p>
                    <a:endParaRPr lang="fr-FR"/>
                  </a:p>
                </p:txBody>
              </p:sp>
              <p:sp>
                <p:nvSpPr>
                  <p:cNvPr id="286" name="Forme libre : forme 285">
                    <a:extLst>
                      <a:ext uri="{FF2B5EF4-FFF2-40B4-BE49-F238E27FC236}">
                        <a16:creationId xmlns:a16="http://schemas.microsoft.com/office/drawing/2014/main" id="{3720A8F8-7B92-AEFC-8F74-0D14E38CF24F}"/>
                      </a:ext>
                    </a:extLst>
                  </p:cNvPr>
                  <p:cNvSpPr/>
                  <p:nvPr/>
                </p:nvSpPr>
                <p:spPr>
                  <a:xfrm>
                    <a:off x="11424342" y="4573330"/>
                    <a:ext cx="55876" cy="55876"/>
                  </a:xfrm>
                  <a:custGeom>
                    <a:avLst/>
                    <a:gdLst>
                      <a:gd name="connsiteX0" fmla="*/ 757 w 55876"/>
                      <a:gd name="connsiteY0" fmla="*/ 323 h 55876"/>
                      <a:gd name="connsiteX1" fmla="*/ 56634 w 55876"/>
                      <a:gd name="connsiteY1" fmla="*/ 323 h 55876"/>
                      <a:gd name="connsiteX2" fmla="*/ 56634 w 55876"/>
                      <a:gd name="connsiteY2" fmla="*/ 56200 h 55876"/>
                      <a:gd name="connsiteX3" fmla="*/ 757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323"/>
                        </a:moveTo>
                        <a:lnTo>
                          <a:pt x="56634" y="323"/>
                        </a:lnTo>
                        <a:lnTo>
                          <a:pt x="56634" y="56200"/>
                        </a:lnTo>
                        <a:lnTo>
                          <a:pt x="757" y="56200"/>
                        </a:lnTo>
                        <a:close/>
                      </a:path>
                    </a:pathLst>
                  </a:custGeom>
                  <a:grpFill/>
                  <a:ln w="9265" cap="flat">
                    <a:noFill/>
                    <a:prstDash val="solid"/>
                    <a:miter/>
                  </a:ln>
                </p:spPr>
                <p:txBody>
                  <a:bodyPr rtlCol="0" anchor="ctr"/>
                  <a:lstStyle/>
                  <a:p>
                    <a:endParaRPr lang="fr-FR"/>
                  </a:p>
                </p:txBody>
              </p:sp>
              <p:sp>
                <p:nvSpPr>
                  <p:cNvPr id="287" name="Forme libre : forme 286">
                    <a:extLst>
                      <a:ext uri="{FF2B5EF4-FFF2-40B4-BE49-F238E27FC236}">
                        <a16:creationId xmlns:a16="http://schemas.microsoft.com/office/drawing/2014/main" id="{D7982C07-043D-17A4-9854-16EE10A604F3}"/>
                      </a:ext>
                    </a:extLst>
                  </p:cNvPr>
                  <p:cNvSpPr/>
                  <p:nvPr/>
                </p:nvSpPr>
                <p:spPr>
                  <a:xfrm>
                    <a:off x="11478591" y="4573330"/>
                    <a:ext cx="55876" cy="55876"/>
                  </a:xfrm>
                  <a:custGeom>
                    <a:avLst/>
                    <a:gdLst>
                      <a:gd name="connsiteX0" fmla="*/ 788 w 55876"/>
                      <a:gd name="connsiteY0" fmla="*/ 323 h 55876"/>
                      <a:gd name="connsiteX1" fmla="*/ 56665 w 55876"/>
                      <a:gd name="connsiteY1" fmla="*/ 323 h 55876"/>
                      <a:gd name="connsiteX2" fmla="*/ 56665 w 55876"/>
                      <a:gd name="connsiteY2" fmla="*/ 56200 h 55876"/>
                      <a:gd name="connsiteX3" fmla="*/ 78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323"/>
                        </a:moveTo>
                        <a:lnTo>
                          <a:pt x="56665" y="323"/>
                        </a:lnTo>
                        <a:lnTo>
                          <a:pt x="56665" y="56200"/>
                        </a:lnTo>
                        <a:lnTo>
                          <a:pt x="788" y="56200"/>
                        </a:lnTo>
                        <a:close/>
                      </a:path>
                    </a:pathLst>
                  </a:custGeom>
                  <a:grpFill/>
                  <a:ln w="9265" cap="flat">
                    <a:noFill/>
                    <a:prstDash val="solid"/>
                    <a:miter/>
                  </a:ln>
                </p:spPr>
                <p:txBody>
                  <a:bodyPr rtlCol="0" anchor="ctr"/>
                  <a:lstStyle/>
                  <a:p>
                    <a:endParaRPr lang="fr-FR"/>
                  </a:p>
                </p:txBody>
              </p:sp>
              <p:sp>
                <p:nvSpPr>
                  <p:cNvPr id="288" name="Forme libre : forme 287">
                    <a:extLst>
                      <a:ext uri="{FF2B5EF4-FFF2-40B4-BE49-F238E27FC236}">
                        <a16:creationId xmlns:a16="http://schemas.microsoft.com/office/drawing/2014/main" id="{DC894AEE-A187-1EDE-AD75-B06A7A3CD29C}"/>
                      </a:ext>
                    </a:extLst>
                  </p:cNvPr>
                  <p:cNvSpPr/>
                  <p:nvPr/>
                </p:nvSpPr>
                <p:spPr>
                  <a:xfrm>
                    <a:off x="11641338" y="4573330"/>
                    <a:ext cx="55876" cy="55876"/>
                  </a:xfrm>
                  <a:custGeom>
                    <a:avLst/>
                    <a:gdLst>
                      <a:gd name="connsiteX0" fmla="*/ 881 w 55876"/>
                      <a:gd name="connsiteY0" fmla="*/ 323 h 55876"/>
                      <a:gd name="connsiteX1" fmla="*/ 56758 w 55876"/>
                      <a:gd name="connsiteY1" fmla="*/ 323 h 55876"/>
                      <a:gd name="connsiteX2" fmla="*/ 56758 w 55876"/>
                      <a:gd name="connsiteY2" fmla="*/ 56200 h 55876"/>
                      <a:gd name="connsiteX3" fmla="*/ 881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323"/>
                        </a:moveTo>
                        <a:lnTo>
                          <a:pt x="56758" y="323"/>
                        </a:lnTo>
                        <a:lnTo>
                          <a:pt x="56758" y="56200"/>
                        </a:lnTo>
                        <a:lnTo>
                          <a:pt x="881" y="56200"/>
                        </a:lnTo>
                        <a:close/>
                      </a:path>
                    </a:pathLst>
                  </a:custGeom>
                  <a:grpFill/>
                  <a:ln w="9265" cap="flat">
                    <a:noFill/>
                    <a:prstDash val="solid"/>
                    <a:miter/>
                  </a:ln>
                </p:spPr>
                <p:txBody>
                  <a:bodyPr rtlCol="0" anchor="ctr"/>
                  <a:lstStyle/>
                  <a:p>
                    <a:endParaRPr lang="fr-FR"/>
                  </a:p>
                </p:txBody>
              </p:sp>
              <p:sp>
                <p:nvSpPr>
                  <p:cNvPr id="289" name="Forme libre : forme 288">
                    <a:extLst>
                      <a:ext uri="{FF2B5EF4-FFF2-40B4-BE49-F238E27FC236}">
                        <a16:creationId xmlns:a16="http://schemas.microsoft.com/office/drawing/2014/main" id="{E964F066-468A-1B45-0FC2-4F5DDC614FDF}"/>
                      </a:ext>
                    </a:extLst>
                  </p:cNvPr>
                  <p:cNvSpPr/>
                  <p:nvPr/>
                </p:nvSpPr>
                <p:spPr>
                  <a:xfrm>
                    <a:off x="11695587" y="4573330"/>
                    <a:ext cx="55876" cy="55876"/>
                  </a:xfrm>
                  <a:custGeom>
                    <a:avLst/>
                    <a:gdLst>
                      <a:gd name="connsiteX0" fmla="*/ 912 w 55876"/>
                      <a:gd name="connsiteY0" fmla="*/ 323 h 55876"/>
                      <a:gd name="connsiteX1" fmla="*/ 56789 w 55876"/>
                      <a:gd name="connsiteY1" fmla="*/ 323 h 55876"/>
                      <a:gd name="connsiteX2" fmla="*/ 56789 w 55876"/>
                      <a:gd name="connsiteY2" fmla="*/ 56200 h 55876"/>
                      <a:gd name="connsiteX3" fmla="*/ 912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323"/>
                        </a:moveTo>
                        <a:lnTo>
                          <a:pt x="56789" y="323"/>
                        </a:lnTo>
                        <a:lnTo>
                          <a:pt x="56789" y="56200"/>
                        </a:lnTo>
                        <a:lnTo>
                          <a:pt x="912" y="56200"/>
                        </a:lnTo>
                        <a:close/>
                      </a:path>
                    </a:pathLst>
                  </a:custGeom>
                  <a:grpFill/>
                  <a:ln w="9265" cap="flat">
                    <a:noFill/>
                    <a:prstDash val="solid"/>
                    <a:miter/>
                  </a:ln>
                </p:spPr>
                <p:txBody>
                  <a:bodyPr rtlCol="0" anchor="ctr"/>
                  <a:lstStyle/>
                  <a:p>
                    <a:endParaRPr lang="fr-FR"/>
                  </a:p>
                </p:txBody>
              </p:sp>
              <p:sp>
                <p:nvSpPr>
                  <p:cNvPr id="290" name="Forme libre : forme 289">
                    <a:extLst>
                      <a:ext uri="{FF2B5EF4-FFF2-40B4-BE49-F238E27FC236}">
                        <a16:creationId xmlns:a16="http://schemas.microsoft.com/office/drawing/2014/main" id="{F123D14C-CC50-0B82-E300-9F43004F2C8B}"/>
                      </a:ext>
                    </a:extLst>
                  </p:cNvPr>
                  <p:cNvSpPr/>
                  <p:nvPr/>
                </p:nvSpPr>
                <p:spPr>
                  <a:xfrm>
                    <a:off x="11749836" y="4573330"/>
                    <a:ext cx="55876" cy="55876"/>
                  </a:xfrm>
                  <a:custGeom>
                    <a:avLst/>
                    <a:gdLst>
                      <a:gd name="connsiteX0" fmla="*/ 943 w 55876"/>
                      <a:gd name="connsiteY0" fmla="*/ 323 h 55876"/>
                      <a:gd name="connsiteX1" fmla="*/ 56820 w 55876"/>
                      <a:gd name="connsiteY1" fmla="*/ 323 h 55876"/>
                      <a:gd name="connsiteX2" fmla="*/ 56820 w 55876"/>
                      <a:gd name="connsiteY2" fmla="*/ 56200 h 55876"/>
                      <a:gd name="connsiteX3" fmla="*/ 943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323"/>
                        </a:moveTo>
                        <a:lnTo>
                          <a:pt x="56820" y="323"/>
                        </a:lnTo>
                        <a:lnTo>
                          <a:pt x="56820" y="56200"/>
                        </a:lnTo>
                        <a:lnTo>
                          <a:pt x="943" y="56200"/>
                        </a:lnTo>
                        <a:close/>
                      </a:path>
                    </a:pathLst>
                  </a:custGeom>
                  <a:grpFill/>
                  <a:ln w="9265" cap="flat">
                    <a:noFill/>
                    <a:prstDash val="solid"/>
                    <a:miter/>
                  </a:ln>
                </p:spPr>
                <p:txBody>
                  <a:bodyPr rtlCol="0" anchor="ctr"/>
                  <a:lstStyle/>
                  <a:p>
                    <a:endParaRPr lang="fr-FR"/>
                  </a:p>
                </p:txBody>
              </p:sp>
              <p:sp>
                <p:nvSpPr>
                  <p:cNvPr id="291" name="Forme libre : forme 290">
                    <a:extLst>
                      <a:ext uri="{FF2B5EF4-FFF2-40B4-BE49-F238E27FC236}">
                        <a16:creationId xmlns:a16="http://schemas.microsoft.com/office/drawing/2014/main" id="{800DA198-E111-36C8-A6C7-BB43ED19BD31}"/>
                      </a:ext>
                    </a:extLst>
                  </p:cNvPr>
                  <p:cNvSpPr/>
                  <p:nvPr/>
                </p:nvSpPr>
                <p:spPr>
                  <a:xfrm>
                    <a:off x="10230862" y="4627580"/>
                    <a:ext cx="55876" cy="55876"/>
                  </a:xfrm>
                  <a:custGeom>
                    <a:avLst/>
                    <a:gdLst>
                      <a:gd name="connsiteX0" fmla="*/ 75 w 55876"/>
                      <a:gd name="connsiteY0" fmla="*/ 354 h 55876"/>
                      <a:gd name="connsiteX1" fmla="*/ 55952 w 55876"/>
                      <a:gd name="connsiteY1" fmla="*/ 354 h 55876"/>
                      <a:gd name="connsiteX2" fmla="*/ 55952 w 55876"/>
                      <a:gd name="connsiteY2" fmla="*/ 56231 h 55876"/>
                      <a:gd name="connsiteX3" fmla="*/ 75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75" y="354"/>
                        </a:moveTo>
                        <a:lnTo>
                          <a:pt x="55952" y="354"/>
                        </a:lnTo>
                        <a:lnTo>
                          <a:pt x="55952" y="56231"/>
                        </a:lnTo>
                        <a:lnTo>
                          <a:pt x="75" y="56231"/>
                        </a:lnTo>
                        <a:close/>
                      </a:path>
                    </a:pathLst>
                  </a:custGeom>
                  <a:grpFill/>
                  <a:ln w="9265" cap="flat">
                    <a:noFill/>
                    <a:prstDash val="solid"/>
                    <a:miter/>
                  </a:ln>
                </p:spPr>
                <p:txBody>
                  <a:bodyPr rtlCol="0" anchor="ctr"/>
                  <a:lstStyle/>
                  <a:p>
                    <a:endParaRPr lang="fr-FR"/>
                  </a:p>
                </p:txBody>
              </p:sp>
              <p:sp>
                <p:nvSpPr>
                  <p:cNvPr id="292" name="Forme libre : forme 291">
                    <a:extLst>
                      <a:ext uri="{FF2B5EF4-FFF2-40B4-BE49-F238E27FC236}">
                        <a16:creationId xmlns:a16="http://schemas.microsoft.com/office/drawing/2014/main" id="{0611B3A2-D34D-775B-01B6-0EAC381243FF}"/>
                      </a:ext>
                    </a:extLst>
                  </p:cNvPr>
                  <p:cNvSpPr/>
                  <p:nvPr/>
                </p:nvSpPr>
                <p:spPr>
                  <a:xfrm>
                    <a:off x="10285111" y="4627580"/>
                    <a:ext cx="55876" cy="55876"/>
                  </a:xfrm>
                  <a:custGeom>
                    <a:avLst/>
                    <a:gdLst>
                      <a:gd name="connsiteX0" fmla="*/ 106 w 55876"/>
                      <a:gd name="connsiteY0" fmla="*/ 354 h 55876"/>
                      <a:gd name="connsiteX1" fmla="*/ 55983 w 55876"/>
                      <a:gd name="connsiteY1" fmla="*/ 354 h 55876"/>
                      <a:gd name="connsiteX2" fmla="*/ 55983 w 55876"/>
                      <a:gd name="connsiteY2" fmla="*/ 56231 h 55876"/>
                      <a:gd name="connsiteX3" fmla="*/ 106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354"/>
                        </a:moveTo>
                        <a:lnTo>
                          <a:pt x="55983" y="354"/>
                        </a:lnTo>
                        <a:lnTo>
                          <a:pt x="55983" y="56231"/>
                        </a:lnTo>
                        <a:lnTo>
                          <a:pt x="106" y="56231"/>
                        </a:lnTo>
                        <a:close/>
                      </a:path>
                    </a:pathLst>
                  </a:custGeom>
                  <a:grpFill/>
                  <a:ln w="9265" cap="flat">
                    <a:noFill/>
                    <a:prstDash val="solid"/>
                    <a:miter/>
                  </a:ln>
                </p:spPr>
                <p:txBody>
                  <a:bodyPr rtlCol="0" anchor="ctr"/>
                  <a:lstStyle/>
                  <a:p>
                    <a:endParaRPr lang="fr-FR"/>
                  </a:p>
                </p:txBody>
              </p:sp>
              <p:sp>
                <p:nvSpPr>
                  <p:cNvPr id="293" name="Forme libre : forme 292">
                    <a:extLst>
                      <a:ext uri="{FF2B5EF4-FFF2-40B4-BE49-F238E27FC236}">
                        <a16:creationId xmlns:a16="http://schemas.microsoft.com/office/drawing/2014/main" id="{5C4361DA-192A-5016-56B3-E9D5255C66AB}"/>
                      </a:ext>
                    </a:extLst>
                  </p:cNvPr>
                  <p:cNvSpPr/>
                  <p:nvPr/>
                </p:nvSpPr>
                <p:spPr>
                  <a:xfrm>
                    <a:off x="10664854" y="4627580"/>
                    <a:ext cx="55876" cy="55876"/>
                  </a:xfrm>
                  <a:custGeom>
                    <a:avLst/>
                    <a:gdLst>
                      <a:gd name="connsiteX0" fmla="*/ 323 w 55876"/>
                      <a:gd name="connsiteY0" fmla="*/ 354 h 55876"/>
                      <a:gd name="connsiteX1" fmla="*/ 56200 w 55876"/>
                      <a:gd name="connsiteY1" fmla="*/ 354 h 55876"/>
                      <a:gd name="connsiteX2" fmla="*/ 56200 w 55876"/>
                      <a:gd name="connsiteY2" fmla="*/ 56231 h 55876"/>
                      <a:gd name="connsiteX3" fmla="*/ 32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354"/>
                        </a:moveTo>
                        <a:lnTo>
                          <a:pt x="56200" y="354"/>
                        </a:lnTo>
                        <a:lnTo>
                          <a:pt x="56200" y="56231"/>
                        </a:lnTo>
                        <a:lnTo>
                          <a:pt x="323" y="56231"/>
                        </a:lnTo>
                        <a:close/>
                      </a:path>
                    </a:pathLst>
                  </a:custGeom>
                  <a:grpFill/>
                  <a:ln w="9265" cap="flat">
                    <a:noFill/>
                    <a:prstDash val="solid"/>
                    <a:miter/>
                  </a:ln>
                </p:spPr>
                <p:txBody>
                  <a:bodyPr rtlCol="0" anchor="ctr"/>
                  <a:lstStyle/>
                  <a:p>
                    <a:endParaRPr lang="fr-FR"/>
                  </a:p>
                </p:txBody>
              </p:sp>
              <p:sp>
                <p:nvSpPr>
                  <p:cNvPr id="294" name="Forme libre : forme 293">
                    <a:extLst>
                      <a:ext uri="{FF2B5EF4-FFF2-40B4-BE49-F238E27FC236}">
                        <a16:creationId xmlns:a16="http://schemas.microsoft.com/office/drawing/2014/main" id="{A76BF035-0A78-6D88-8115-76E1028F07CC}"/>
                      </a:ext>
                    </a:extLst>
                  </p:cNvPr>
                  <p:cNvSpPr/>
                  <p:nvPr/>
                </p:nvSpPr>
                <p:spPr>
                  <a:xfrm>
                    <a:off x="10990349" y="4627580"/>
                    <a:ext cx="55876" cy="55876"/>
                  </a:xfrm>
                  <a:custGeom>
                    <a:avLst/>
                    <a:gdLst>
                      <a:gd name="connsiteX0" fmla="*/ 509 w 55876"/>
                      <a:gd name="connsiteY0" fmla="*/ 354 h 55876"/>
                      <a:gd name="connsiteX1" fmla="*/ 56386 w 55876"/>
                      <a:gd name="connsiteY1" fmla="*/ 354 h 55876"/>
                      <a:gd name="connsiteX2" fmla="*/ 56386 w 55876"/>
                      <a:gd name="connsiteY2" fmla="*/ 56231 h 55876"/>
                      <a:gd name="connsiteX3" fmla="*/ 509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354"/>
                        </a:moveTo>
                        <a:lnTo>
                          <a:pt x="56386" y="354"/>
                        </a:lnTo>
                        <a:lnTo>
                          <a:pt x="56386" y="56231"/>
                        </a:lnTo>
                        <a:lnTo>
                          <a:pt x="509" y="56231"/>
                        </a:lnTo>
                        <a:close/>
                      </a:path>
                    </a:pathLst>
                  </a:custGeom>
                  <a:grpFill/>
                  <a:ln w="9265" cap="flat">
                    <a:noFill/>
                    <a:prstDash val="solid"/>
                    <a:miter/>
                  </a:ln>
                </p:spPr>
                <p:txBody>
                  <a:bodyPr rtlCol="0" anchor="ctr"/>
                  <a:lstStyle/>
                  <a:p>
                    <a:endParaRPr lang="fr-FR"/>
                  </a:p>
                </p:txBody>
              </p:sp>
              <p:sp>
                <p:nvSpPr>
                  <p:cNvPr id="295" name="Forme libre : forme 294">
                    <a:extLst>
                      <a:ext uri="{FF2B5EF4-FFF2-40B4-BE49-F238E27FC236}">
                        <a16:creationId xmlns:a16="http://schemas.microsoft.com/office/drawing/2014/main" id="{FCEC8A27-757C-F78F-52D4-B93CF4F2D7FF}"/>
                      </a:ext>
                    </a:extLst>
                  </p:cNvPr>
                  <p:cNvSpPr/>
                  <p:nvPr/>
                </p:nvSpPr>
                <p:spPr>
                  <a:xfrm>
                    <a:off x="11207345" y="4627580"/>
                    <a:ext cx="55876" cy="55876"/>
                  </a:xfrm>
                  <a:custGeom>
                    <a:avLst/>
                    <a:gdLst>
                      <a:gd name="connsiteX0" fmla="*/ 633 w 55876"/>
                      <a:gd name="connsiteY0" fmla="*/ 354 h 55876"/>
                      <a:gd name="connsiteX1" fmla="*/ 56510 w 55876"/>
                      <a:gd name="connsiteY1" fmla="*/ 354 h 55876"/>
                      <a:gd name="connsiteX2" fmla="*/ 56510 w 55876"/>
                      <a:gd name="connsiteY2" fmla="*/ 56231 h 55876"/>
                      <a:gd name="connsiteX3" fmla="*/ 63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354"/>
                        </a:moveTo>
                        <a:lnTo>
                          <a:pt x="56510" y="354"/>
                        </a:lnTo>
                        <a:lnTo>
                          <a:pt x="56510" y="56231"/>
                        </a:lnTo>
                        <a:lnTo>
                          <a:pt x="633" y="56231"/>
                        </a:lnTo>
                        <a:close/>
                      </a:path>
                    </a:pathLst>
                  </a:custGeom>
                  <a:grpFill/>
                  <a:ln w="9265" cap="flat">
                    <a:noFill/>
                    <a:prstDash val="solid"/>
                    <a:miter/>
                  </a:ln>
                </p:spPr>
                <p:txBody>
                  <a:bodyPr rtlCol="0" anchor="ctr"/>
                  <a:lstStyle/>
                  <a:p>
                    <a:endParaRPr lang="fr-FR"/>
                  </a:p>
                </p:txBody>
              </p:sp>
              <p:sp>
                <p:nvSpPr>
                  <p:cNvPr id="296" name="Forme libre : forme 295">
                    <a:extLst>
                      <a:ext uri="{FF2B5EF4-FFF2-40B4-BE49-F238E27FC236}">
                        <a16:creationId xmlns:a16="http://schemas.microsoft.com/office/drawing/2014/main" id="{34D1C2B3-4A9D-9FC3-EE79-D455604F7977}"/>
                      </a:ext>
                    </a:extLst>
                  </p:cNvPr>
                  <p:cNvSpPr/>
                  <p:nvPr/>
                </p:nvSpPr>
                <p:spPr>
                  <a:xfrm>
                    <a:off x="11261594" y="4627580"/>
                    <a:ext cx="55876" cy="55876"/>
                  </a:xfrm>
                  <a:custGeom>
                    <a:avLst/>
                    <a:gdLst>
                      <a:gd name="connsiteX0" fmla="*/ 664 w 55876"/>
                      <a:gd name="connsiteY0" fmla="*/ 354 h 55876"/>
                      <a:gd name="connsiteX1" fmla="*/ 56541 w 55876"/>
                      <a:gd name="connsiteY1" fmla="*/ 354 h 55876"/>
                      <a:gd name="connsiteX2" fmla="*/ 56541 w 55876"/>
                      <a:gd name="connsiteY2" fmla="*/ 56231 h 55876"/>
                      <a:gd name="connsiteX3" fmla="*/ 664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354"/>
                        </a:moveTo>
                        <a:lnTo>
                          <a:pt x="56541" y="354"/>
                        </a:lnTo>
                        <a:lnTo>
                          <a:pt x="56541" y="56231"/>
                        </a:lnTo>
                        <a:lnTo>
                          <a:pt x="664" y="56231"/>
                        </a:lnTo>
                        <a:close/>
                      </a:path>
                    </a:pathLst>
                  </a:custGeom>
                  <a:grpFill/>
                  <a:ln w="9265" cap="flat">
                    <a:noFill/>
                    <a:prstDash val="solid"/>
                    <a:miter/>
                  </a:ln>
                </p:spPr>
                <p:txBody>
                  <a:bodyPr rtlCol="0" anchor="ctr"/>
                  <a:lstStyle/>
                  <a:p>
                    <a:endParaRPr lang="fr-FR"/>
                  </a:p>
                </p:txBody>
              </p:sp>
              <p:sp>
                <p:nvSpPr>
                  <p:cNvPr id="297" name="Forme libre : forme 296">
                    <a:extLst>
                      <a:ext uri="{FF2B5EF4-FFF2-40B4-BE49-F238E27FC236}">
                        <a16:creationId xmlns:a16="http://schemas.microsoft.com/office/drawing/2014/main" id="{9EF8355F-A3AE-675F-0474-F7E6A611F194}"/>
                      </a:ext>
                    </a:extLst>
                  </p:cNvPr>
                  <p:cNvSpPr/>
                  <p:nvPr/>
                </p:nvSpPr>
                <p:spPr>
                  <a:xfrm>
                    <a:off x="11478591" y="4627580"/>
                    <a:ext cx="55876" cy="55876"/>
                  </a:xfrm>
                  <a:custGeom>
                    <a:avLst/>
                    <a:gdLst>
                      <a:gd name="connsiteX0" fmla="*/ 788 w 55876"/>
                      <a:gd name="connsiteY0" fmla="*/ 354 h 55876"/>
                      <a:gd name="connsiteX1" fmla="*/ 56665 w 55876"/>
                      <a:gd name="connsiteY1" fmla="*/ 354 h 55876"/>
                      <a:gd name="connsiteX2" fmla="*/ 56665 w 55876"/>
                      <a:gd name="connsiteY2" fmla="*/ 56231 h 55876"/>
                      <a:gd name="connsiteX3" fmla="*/ 788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354"/>
                        </a:moveTo>
                        <a:lnTo>
                          <a:pt x="56665" y="354"/>
                        </a:lnTo>
                        <a:lnTo>
                          <a:pt x="56665" y="56231"/>
                        </a:lnTo>
                        <a:lnTo>
                          <a:pt x="788" y="56231"/>
                        </a:lnTo>
                        <a:close/>
                      </a:path>
                    </a:pathLst>
                  </a:custGeom>
                  <a:grpFill/>
                  <a:ln w="9265" cap="flat">
                    <a:noFill/>
                    <a:prstDash val="solid"/>
                    <a:miter/>
                  </a:ln>
                </p:spPr>
                <p:txBody>
                  <a:bodyPr rtlCol="0" anchor="ctr"/>
                  <a:lstStyle/>
                  <a:p>
                    <a:endParaRPr lang="fr-FR"/>
                  </a:p>
                </p:txBody>
              </p:sp>
              <p:sp>
                <p:nvSpPr>
                  <p:cNvPr id="298" name="Forme libre : forme 297">
                    <a:extLst>
                      <a:ext uri="{FF2B5EF4-FFF2-40B4-BE49-F238E27FC236}">
                        <a16:creationId xmlns:a16="http://schemas.microsoft.com/office/drawing/2014/main" id="{4CAA7596-5546-1CCD-2ABC-7E96C81C2E15}"/>
                      </a:ext>
                    </a:extLst>
                  </p:cNvPr>
                  <p:cNvSpPr/>
                  <p:nvPr/>
                </p:nvSpPr>
                <p:spPr>
                  <a:xfrm>
                    <a:off x="11532840" y="4627580"/>
                    <a:ext cx="55876" cy="55876"/>
                  </a:xfrm>
                  <a:custGeom>
                    <a:avLst/>
                    <a:gdLst>
                      <a:gd name="connsiteX0" fmla="*/ 819 w 55876"/>
                      <a:gd name="connsiteY0" fmla="*/ 354 h 55876"/>
                      <a:gd name="connsiteX1" fmla="*/ 56696 w 55876"/>
                      <a:gd name="connsiteY1" fmla="*/ 354 h 55876"/>
                      <a:gd name="connsiteX2" fmla="*/ 56696 w 55876"/>
                      <a:gd name="connsiteY2" fmla="*/ 56231 h 55876"/>
                      <a:gd name="connsiteX3" fmla="*/ 819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354"/>
                        </a:moveTo>
                        <a:lnTo>
                          <a:pt x="56696" y="354"/>
                        </a:lnTo>
                        <a:lnTo>
                          <a:pt x="56696" y="56231"/>
                        </a:lnTo>
                        <a:lnTo>
                          <a:pt x="819" y="56231"/>
                        </a:lnTo>
                        <a:close/>
                      </a:path>
                    </a:pathLst>
                  </a:custGeom>
                  <a:grpFill/>
                  <a:ln w="9265" cap="flat">
                    <a:noFill/>
                    <a:prstDash val="solid"/>
                    <a:miter/>
                  </a:ln>
                </p:spPr>
                <p:txBody>
                  <a:bodyPr rtlCol="0" anchor="ctr"/>
                  <a:lstStyle/>
                  <a:p>
                    <a:endParaRPr lang="fr-FR"/>
                  </a:p>
                </p:txBody>
              </p:sp>
              <p:sp>
                <p:nvSpPr>
                  <p:cNvPr id="299" name="Forme libre : forme 298">
                    <a:extLst>
                      <a:ext uri="{FF2B5EF4-FFF2-40B4-BE49-F238E27FC236}">
                        <a16:creationId xmlns:a16="http://schemas.microsoft.com/office/drawing/2014/main" id="{D81AFEE6-1692-D56F-1B54-2C74712DFD4C}"/>
                      </a:ext>
                    </a:extLst>
                  </p:cNvPr>
                  <p:cNvSpPr/>
                  <p:nvPr/>
                </p:nvSpPr>
                <p:spPr>
                  <a:xfrm>
                    <a:off x="11587089" y="4627580"/>
                    <a:ext cx="55876" cy="55876"/>
                  </a:xfrm>
                  <a:custGeom>
                    <a:avLst/>
                    <a:gdLst>
                      <a:gd name="connsiteX0" fmla="*/ 850 w 55876"/>
                      <a:gd name="connsiteY0" fmla="*/ 354 h 55876"/>
                      <a:gd name="connsiteX1" fmla="*/ 56727 w 55876"/>
                      <a:gd name="connsiteY1" fmla="*/ 354 h 55876"/>
                      <a:gd name="connsiteX2" fmla="*/ 56727 w 55876"/>
                      <a:gd name="connsiteY2" fmla="*/ 56231 h 55876"/>
                      <a:gd name="connsiteX3" fmla="*/ 850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354"/>
                        </a:moveTo>
                        <a:lnTo>
                          <a:pt x="56727" y="354"/>
                        </a:lnTo>
                        <a:lnTo>
                          <a:pt x="56727" y="56231"/>
                        </a:lnTo>
                        <a:lnTo>
                          <a:pt x="850" y="56231"/>
                        </a:lnTo>
                        <a:close/>
                      </a:path>
                    </a:pathLst>
                  </a:custGeom>
                  <a:grpFill/>
                  <a:ln w="9265" cap="flat">
                    <a:noFill/>
                    <a:prstDash val="solid"/>
                    <a:miter/>
                  </a:ln>
                </p:spPr>
                <p:txBody>
                  <a:bodyPr rtlCol="0" anchor="ctr"/>
                  <a:lstStyle/>
                  <a:p>
                    <a:endParaRPr lang="fr-FR"/>
                  </a:p>
                </p:txBody>
              </p:sp>
              <p:sp>
                <p:nvSpPr>
                  <p:cNvPr id="300" name="Forme libre : forme 299">
                    <a:extLst>
                      <a:ext uri="{FF2B5EF4-FFF2-40B4-BE49-F238E27FC236}">
                        <a16:creationId xmlns:a16="http://schemas.microsoft.com/office/drawing/2014/main" id="{02F5D7FC-ACD9-DED2-AA6F-BA96E69B9957}"/>
                      </a:ext>
                    </a:extLst>
                  </p:cNvPr>
                  <p:cNvSpPr/>
                  <p:nvPr/>
                </p:nvSpPr>
                <p:spPr>
                  <a:xfrm>
                    <a:off x="11749836" y="4627580"/>
                    <a:ext cx="55876" cy="55876"/>
                  </a:xfrm>
                  <a:custGeom>
                    <a:avLst/>
                    <a:gdLst>
                      <a:gd name="connsiteX0" fmla="*/ 943 w 55876"/>
                      <a:gd name="connsiteY0" fmla="*/ 354 h 55876"/>
                      <a:gd name="connsiteX1" fmla="*/ 56820 w 55876"/>
                      <a:gd name="connsiteY1" fmla="*/ 354 h 55876"/>
                      <a:gd name="connsiteX2" fmla="*/ 56820 w 55876"/>
                      <a:gd name="connsiteY2" fmla="*/ 56231 h 55876"/>
                      <a:gd name="connsiteX3" fmla="*/ 94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354"/>
                        </a:moveTo>
                        <a:lnTo>
                          <a:pt x="56820" y="354"/>
                        </a:lnTo>
                        <a:lnTo>
                          <a:pt x="56820" y="56231"/>
                        </a:lnTo>
                        <a:lnTo>
                          <a:pt x="943" y="56231"/>
                        </a:lnTo>
                        <a:close/>
                      </a:path>
                    </a:pathLst>
                  </a:custGeom>
                  <a:grpFill/>
                  <a:ln w="9265" cap="flat">
                    <a:noFill/>
                    <a:prstDash val="solid"/>
                    <a:miter/>
                  </a:ln>
                </p:spPr>
                <p:txBody>
                  <a:bodyPr rtlCol="0" anchor="ctr"/>
                  <a:lstStyle/>
                  <a:p>
                    <a:endParaRPr lang="fr-FR"/>
                  </a:p>
                </p:txBody>
              </p:sp>
              <p:sp>
                <p:nvSpPr>
                  <p:cNvPr id="301" name="Forme libre : forme 300">
                    <a:extLst>
                      <a:ext uri="{FF2B5EF4-FFF2-40B4-BE49-F238E27FC236}">
                        <a16:creationId xmlns:a16="http://schemas.microsoft.com/office/drawing/2014/main" id="{FEED771B-928C-B460-D321-3C908910395A}"/>
                      </a:ext>
                    </a:extLst>
                  </p:cNvPr>
                  <p:cNvSpPr/>
                  <p:nvPr/>
                </p:nvSpPr>
                <p:spPr>
                  <a:xfrm>
                    <a:off x="10230862" y="4681829"/>
                    <a:ext cx="55876" cy="55876"/>
                  </a:xfrm>
                  <a:custGeom>
                    <a:avLst/>
                    <a:gdLst>
                      <a:gd name="connsiteX0" fmla="*/ 75 w 55876"/>
                      <a:gd name="connsiteY0" fmla="*/ 385 h 55876"/>
                      <a:gd name="connsiteX1" fmla="*/ 55952 w 55876"/>
                      <a:gd name="connsiteY1" fmla="*/ 385 h 55876"/>
                      <a:gd name="connsiteX2" fmla="*/ 55952 w 55876"/>
                      <a:gd name="connsiteY2" fmla="*/ 56262 h 55876"/>
                      <a:gd name="connsiteX3" fmla="*/ 7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5" y="385"/>
                        </a:moveTo>
                        <a:lnTo>
                          <a:pt x="55952" y="385"/>
                        </a:lnTo>
                        <a:lnTo>
                          <a:pt x="55952" y="56262"/>
                        </a:lnTo>
                        <a:lnTo>
                          <a:pt x="75" y="56262"/>
                        </a:lnTo>
                        <a:close/>
                      </a:path>
                    </a:pathLst>
                  </a:custGeom>
                  <a:grpFill/>
                  <a:ln w="9265" cap="flat">
                    <a:noFill/>
                    <a:prstDash val="solid"/>
                    <a:miter/>
                  </a:ln>
                </p:spPr>
                <p:txBody>
                  <a:bodyPr rtlCol="0" anchor="ctr"/>
                  <a:lstStyle/>
                  <a:p>
                    <a:endParaRPr lang="fr-FR"/>
                  </a:p>
                </p:txBody>
              </p:sp>
              <p:sp>
                <p:nvSpPr>
                  <p:cNvPr id="302" name="Forme libre : forme 301">
                    <a:extLst>
                      <a:ext uri="{FF2B5EF4-FFF2-40B4-BE49-F238E27FC236}">
                        <a16:creationId xmlns:a16="http://schemas.microsoft.com/office/drawing/2014/main" id="{C77BFEB8-0568-51DA-A263-5ED822A0E6B3}"/>
                      </a:ext>
                    </a:extLst>
                  </p:cNvPr>
                  <p:cNvSpPr/>
                  <p:nvPr/>
                </p:nvSpPr>
                <p:spPr>
                  <a:xfrm>
                    <a:off x="10285111" y="4681829"/>
                    <a:ext cx="55876" cy="55876"/>
                  </a:xfrm>
                  <a:custGeom>
                    <a:avLst/>
                    <a:gdLst>
                      <a:gd name="connsiteX0" fmla="*/ 106 w 55876"/>
                      <a:gd name="connsiteY0" fmla="*/ 385 h 55876"/>
                      <a:gd name="connsiteX1" fmla="*/ 55983 w 55876"/>
                      <a:gd name="connsiteY1" fmla="*/ 385 h 55876"/>
                      <a:gd name="connsiteX2" fmla="*/ 55983 w 55876"/>
                      <a:gd name="connsiteY2" fmla="*/ 56262 h 55876"/>
                      <a:gd name="connsiteX3" fmla="*/ 106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385"/>
                        </a:moveTo>
                        <a:lnTo>
                          <a:pt x="55983" y="385"/>
                        </a:lnTo>
                        <a:lnTo>
                          <a:pt x="55983" y="56262"/>
                        </a:lnTo>
                        <a:lnTo>
                          <a:pt x="106" y="56262"/>
                        </a:lnTo>
                        <a:close/>
                      </a:path>
                    </a:pathLst>
                  </a:custGeom>
                  <a:grpFill/>
                  <a:ln w="9265" cap="flat">
                    <a:noFill/>
                    <a:prstDash val="solid"/>
                    <a:miter/>
                  </a:ln>
                </p:spPr>
                <p:txBody>
                  <a:bodyPr rtlCol="0" anchor="ctr"/>
                  <a:lstStyle/>
                  <a:p>
                    <a:endParaRPr lang="fr-FR"/>
                  </a:p>
                </p:txBody>
              </p:sp>
              <p:sp>
                <p:nvSpPr>
                  <p:cNvPr id="306" name="Forme libre : forme 305">
                    <a:extLst>
                      <a:ext uri="{FF2B5EF4-FFF2-40B4-BE49-F238E27FC236}">
                        <a16:creationId xmlns:a16="http://schemas.microsoft.com/office/drawing/2014/main" id="{7BB97156-BCD6-4E83-F0B1-703F2C49309F}"/>
                      </a:ext>
                    </a:extLst>
                  </p:cNvPr>
                  <p:cNvSpPr/>
                  <p:nvPr/>
                </p:nvSpPr>
                <p:spPr>
                  <a:xfrm>
                    <a:off x="10339360" y="4681829"/>
                    <a:ext cx="55876" cy="55876"/>
                  </a:xfrm>
                  <a:custGeom>
                    <a:avLst/>
                    <a:gdLst>
                      <a:gd name="connsiteX0" fmla="*/ 137 w 55876"/>
                      <a:gd name="connsiteY0" fmla="*/ 385 h 55876"/>
                      <a:gd name="connsiteX1" fmla="*/ 56014 w 55876"/>
                      <a:gd name="connsiteY1" fmla="*/ 385 h 55876"/>
                      <a:gd name="connsiteX2" fmla="*/ 56014 w 55876"/>
                      <a:gd name="connsiteY2" fmla="*/ 56262 h 55876"/>
                      <a:gd name="connsiteX3" fmla="*/ 13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385"/>
                        </a:moveTo>
                        <a:lnTo>
                          <a:pt x="56014" y="385"/>
                        </a:lnTo>
                        <a:lnTo>
                          <a:pt x="56014" y="56262"/>
                        </a:lnTo>
                        <a:lnTo>
                          <a:pt x="137" y="56262"/>
                        </a:lnTo>
                        <a:close/>
                      </a:path>
                    </a:pathLst>
                  </a:custGeom>
                  <a:grpFill/>
                  <a:ln w="9265" cap="flat">
                    <a:noFill/>
                    <a:prstDash val="solid"/>
                    <a:miter/>
                  </a:ln>
                </p:spPr>
                <p:txBody>
                  <a:bodyPr rtlCol="0" anchor="ctr"/>
                  <a:lstStyle/>
                  <a:p>
                    <a:endParaRPr lang="fr-FR"/>
                  </a:p>
                </p:txBody>
              </p:sp>
              <p:sp>
                <p:nvSpPr>
                  <p:cNvPr id="307" name="Forme libre : forme 306">
                    <a:extLst>
                      <a:ext uri="{FF2B5EF4-FFF2-40B4-BE49-F238E27FC236}">
                        <a16:creationId xmlns:a16="http://schemas.microsoft.com/office/drawing/2014/main" id="{69E07435-87BF-ED1E-623A-CE7976907021}"/>
                      </a:ext>
                    </a:extLst>
                  </p:cNvPr>
                  <p:cNvSpPr/>
                  <p:nvPr/>
                </p:nvSpPr>
                <p:spPr>
                  <a:xfrm>
                    <a:off x="10502107" y="4681829"/>
                    <a:ext cx="55876" cy="55876"/>
                  </a:xfrm>
                  <a:custGeom>
                    <a:avLst/>
                    <a:gdLst>
                      <a:gd name="connsiteX0" fmla="*/ 230 w 55876"/>
                      <a:gd name="connsiteY0" fmla="*/ 385 h 55876"/>
                      <a:gd name="connsiteX1" fmla="*/ 56107 w 55876"/>
                      <a:gd name="connsiteY1" fmla="*/ 385 h 55876"/>
                      <a:gd name="connsiteX2" fmla="*/ 56107 w 55876"/>
                      <a:gd name="connsiteY2" fmla="*/ 56262 h 55876"/>
                      <a:gd name="connsiteX3" fmla="*/ 230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385"/>
                        </a:moveTo>
                        <a:lnTo>
                          <a:pt x="56107" y="385"/>
                        </a:lnTo>
                        <a:lnTo>
                          <a:pt x="56107" y="56262"/>
                        </a:lnTo>
                        <a:lnTo>
                          <a:pt x="230" y="56262"/>
                        </a:lnTo>
                        <a:close/>
                      </a:path>
                    </a:pathLst>
                  </a:custGeom>
                  <a:grpFill/>
                  <a:ln w="9265" cap="flat">
                    <a:noFill/>
                    <a:prstDash val="solid"/>
                    <a:miter/>
                  </a:ln>
                </p:spPr>
                <p:txBody>
                  <a:bodyPr rtlCol="0" anchor="ctr"/>
                  <a:lstStyle/>
                  <a:p>
                    <a:endParaRPr lang="fr-FR"/>
                  </a:p>
                </p:txBody>
              </p:sp>
              <p:sp>
                <p:nvSpPr>
                  <p:cNvPr id="308" name="Forme libre : forme 307">
                    <a:extLst>
                      <a:ext uri="{FF2B5EF4-FFF2-40B4-BE49-F238E27FC236}">
                        <a16:creationId xmlns:a16="http://schemas.microsoft.com/office/drawing/2014/main" id="{6ACAC054-09AE-0499-1E22-BA4F4D75192A}"/>
                      </a:ext>
                    </a:extLst>
                  </p:cNvPr>
                  <p:cNvSpPr/>
                  <p:nvPr/>
                </p:nvSpPr>
                <p:spPr>
                  <a:xfrm>
                    <a:off x="10556356" y="4681829"/>
                    <a:ext cx="55876" cy="55876"/>
                  </a:xfrm>
                  <a:custGeom>
                    <a:avLst/>
                    <a:gdLst>
                      <a:gd name="connsiteX0" fmla="*/ 261 w 55876"/>
                      <a:gd name="connsiteY0" fmla="*/ 385 h 55876"/>
                      <a:gd name="connsiteX1" fmla="*/ 56138 w 55876"/>
                      <a:gd name="connsiteY1" fmla="*/ 385 h 55876"/>
                      <a:gd name="connsiteX2" fmla="*/ 56138 w 55876"/>
                      <a:gd name="connsiteY2" fmla="*/ 56262 h 55876"/>
                      <a:gd name="connsiteX3" fmla="*/ 261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385"/>
                        </a:moveTo>
                        <a:lnTo>
                          <a:pt x="56138" y="385"/>
                        </a:lnTo>
                        <a:lnTo>
                          <a:pt x="56138" y="56262"/>
                        </a:lnTo>
                        <a:lnTo>
                          <a:pt x="261" y="56262"/>
                        </a:lnTo>
                        <a:close/>
                      </a:path>
                    </a:pathLst>
                  </a:custGeom>
                  <a:grpFill/>
                  <a:ln w="9265" cap="flat">
                    <a:noFill/>
                    <a:prstDash val="solid"/>
                    <a:miter/>
                  </a:ln>
                </p:spPr>
                <p:txBody>
                  <a:bodyPr rtlCol="0" anchor="ctr"/>
                  <a:lstStyle/>
                  <a:p>
                    <a:endParaRPr lang="fr-FR"/>
                  </a:p>
                </p:txBody>
              </p:sp>
              <p:sp>
                <p:nvSpPr>
                  <p:cNvPr id="309" name="Forme libre : forme 308">
                    <a:extLst>
                      <a:ext uri="{FF2B5EF4-FFF2-40B4-BE49-F238E27FC236}">
                        <a16:creationId xmlns:a16="http://schemas.microsoft.com/office/drawing/2014/main" id="{09B5FB75-C5EA-1587-FA7C-EFB54A436A6F}"/>
                      </a:ext>
                    </a:extLst>
                  </p:cNvPr>
                  <p:cNvSpPr/>
                  <p:nvPr/>
                </p:nvSpPr>
                <p:spPr>
                  <a:xfrm>
                    <a:off x="10610605" y="4681829"/>
                    <a:ext cx="55876" cy="55876"/>
                  </a:xfrm>
                  <a:custGeom>
                    <a:avLst/>
                    <a:gdLst>
                      <a:gd name="connsiteX0" fmla="*/ 292 w 55876"/>
                      <a:gd name="connsiteY0" fmla="*/ 385 h 55876"/>
                      <a:gd name="connsiteX1" fmla="*/ 56169 w 55876"/>
                      <a:gd name="connsiteY1" fmla="*/ 385 h 55876"/>
                      <a:gd name="connsiteX2" fmla="*/ 56169 w 55876"/>
                      <a:gd name="connsiteY2" fmla="*/ 56262 h 55876"/>
                      <a:gd name="connsiteX3" fmla="*/ 292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385"/>
                        </a:moveTo>
                        <a:lnTo>
                          <a:pt x="56169" y="385"/>
                        </a:lnTo>
                        <a:lnTo>
                          <a:pt x="56169" y="56262"/>
                        </a:lnTo>
                        <a:lnTo>
                          <a:pt x="292" y="56262"/>
                        </a:lnTo>
                        <a:close/>
                      </a:path>
                    </a:pathLst>
                  </a:custGeom>
                  <a:grpFill/>
                  <a:ln w="9265" cap="flat">
                    <a:noFill/>
                    <a:prstDash val="solid"/>
                    <a:miter/>
                  </a:ln>
                </p:spPr>
                <p:txBody>
                  <a:bodyPr rtlCol="0" anchor="ctr"/>
                  <a:lstStyle/>
                  <a:p>
                    <a:endParaRPr lang="fr-FR"/>
                  </a:p>
                </p:txBody>
              </p:sp>
              <p:sp>
                <p:nvSpPr>
                  <p:cNvPr id="310" name="Forme libre : forme 309">
                    <a:extLst>
                      <a:ext uri="{FF2B5EF4-FFF2-40B4-BE49-F238E27FC236}">
                        <a16:creationId xmlns:a16="http://schemas.microsoft.com/office/drawing/2014/main" id="{B07BC2F9-1E74-2255-64D0-5E87266CEF14}"/>
                      </a:ext>
                    </a:extLst>
                  </p:cNvPr>
                  <p:cNvSpPr/>
                  <p:nvPr/>
                </p:nvSpPr>
                <p:spPr>
                  <a:xfrm>
                    <a:off x="10719104" y="4681829"/>
                    <a:ext cx="55876" cy="55876"/>
                  </a:xfrm>
                  <a:custGeom>
                    <a:avLst/>
                    <a:gdLst>
                      <a:gd name="connsiteX0" fmla="*/ 354 w 55876"/>
                      <a:gd name="connsiteY0" fmla="*/ 385 h 55876"/>
                      <a:gd name="connsiteX1" fmla="*/ 56231 w 55876"/>
                      <a:gd name="connsiteY1" fmla="*/ 385 h 55876"/>
                      <a:gd name="connsiteX2" fmla="*/ 56231 w 55876"/>
                      <a:gd name="connsiteY2" fmla="*/ 56262 h 55876"/>
                      <a:gd name="connsiteX3" fmla="*/ 354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385"/>
                        </a:moveTo>
                        <a:lnTo>
                          <a:pt x="56231" y="385"/>
                        </a:lnTo>
                        <a:lnTo>
                          <a:pt x="56231" y="56262"/>
                        </a:lnTo>
                        <a:lnTo>
                          <a:pt x="354" y="56262"/>
                        </a:lnTo>
                        <a:close/>
                      </a:path>
                    </a:pathLst>
                  </a:custGeom>
                  <a:grpFill/>
                  <a:ln w="9265" cap="flat">
                    <a:noFill/>
                    <a:prstDash val="solid"/>
                    <a:miter/>
                  </a:ln>
                </p:spPr>
                <p:txBody>
                  <a:bodyPr rtlCol="0" anchor="ctr"/>
                  <a:lstStyle/>
                  <a:p>
                    <a:endParaRPr lang="fr-FR"/>
                  </a:p>
                </p:txBody>
              </p:sp>
              <p:sp>
                <p:nvSpPr>
                  <p:cNvPr id="311" name="Forme libre : forme 310">
                    <a:extLst>
                      <a:ext uri="{FF2B5EF4-FFF2-40B4-BE49-F238E27FC236}">
                        <a16:creationId xmlns:a16="http://schemas.microsoft.com/office/drawing/2014/main" id="{19E650E9-9AEB-7D5F-AEE5-5F8C76F60736}"/>
                      </a:ext>
                    </a:extLst>
                  </p:cNvPr>
                  <p:cNvSpPr/>
                  <p:nvPr/>
                </p:nvSpPr>
                <p:spPr>
                  <a:xfrm>
                    <a:off x="10773353" y="4681829"/>
                    <a:ext cx="55876" cy="55876"/>
                  </a:xfrm>
                  <a:custGeom>
                    <a:avLst/>
                    <a:gdLst>
                      <a:gd name="connsiteX0" fmla="*/ 385 w 55876"/>
                      <a:gd name="connsiteY0" fmla="*/ 385 h 55876"/>
                      <a:gd name="connsiteX1" fmla="*/ 56262 w 55876"/>
                      <a:gd name="connsiteY1" fmla="*/ 385 h 55876"/>
                      <a:gd name="connsiteX2" fmla="*/ 56262 w 55876"/>
                      <a:gd name="connsiteY2" fmla="*/ 56262 h 55876"/>
                      <a:gd name="connsiteX3" fmla="*/ 38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385"/>
                        </a:moveTo>
                        <a:lnTo>
                          <a:pt x="56262" y="385"/>
                        </a:lnTo>
                        <a:lnTo>
                          <a:pt x="56262" y="56262"/>
                        </a:lnTo>
                        <a:lnTo>
                          <a:pt x="385" y="56262"/>
                        </a:lnTo>
                        <a:close/>
                      </a:path>
                    </a:pathLst>
                  </a:custGeom>
                  <a:grpFill/>
                  <a:ln w="9265" cap="flat">
                    <a:noFill/>
                    <a:prstDash val="solid"/>
                    <a:miter/>
                  </a:ln>
                </p:spPr>
                <p:txBody>
                  <a:bodyPr rtlCol="0" anchor="ctr"/>
                  <a:lstStyle/>
                  <a:p>
                    <a:endParaRPr lang="fr-FR"/>
                  </a:p>
                </p:txBody>
              </p:sp>
              <p:sp>
                <p:nvSpPr>
                  <p:cNvPr id="312" name="Forme libre : forme 311">
                    <a:extLst>
                      <a:ext uri="{FF2B5EF4-FFF2-40B4-BE49-F238E27FC236}">
                        <a16:creationId xmlns:a16="http://schemas.microsoft.com/office/drawing/2014/main" id="{50820304-9479-00FE-F553-338B04DC6312}"/>
                      </a:ext>
                    </a:extLst>
                  </p:cNvPr>
                  <p:cNvSpPr/>
                  <p:nvPr/>
                </p:nvSpPr>
                <p:spPr>
                  <a:xfrm>
                    <a:off x="10881851" y="4681829"/>
                    <a:ext cx="55876" cy="55876"/>
                  </a:xfrm>
                  <a:custGeom>
                    <a:avLst/>
                    <a:gdLst>
                      <a:gd name="connsiteX0" fmla="*/ 447 w 55876"/>
                      <a:gd name="connsiteY0" fmla="*/ 385 h 55876"/>
                      <a:gd name="connsiteX1" fmla="*/ 56324 w 55876"/>
                      <a:gd name="connsiteY1" fmla="*/ 385 h 55876"/>
                      <a:gd name="connsiteX2" fmla="*/ 56324 w 55876"/>
                      <a:gd name="connsiteY2" fmla="*/ 56262 h 55876"/>
                      <a:gd name="connsiteX3" fmla="*/ 44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385"/>
                        </a:moveTo>
                        <a:lnTo>
                          <a:pt x="56324" y="385"/>
                        </a:lnTo>
                        <a:lnTo>
                          <a:pt x="56324" y="56262"/>
                        </a:lnTo>
                        <a:lnTo>
                          <a:pt x="447" y="56262"/>
                        </a:lnTo>
                        <a:close/>
                      </a:path>
                    </a:pathLst>
                  </a:custGeom>
                  <a:grpFill/>
                  <a:ln w="9265" cap="flat">
                    <a:noFill/>
                    <a:prstDash val="solid"/>
                    <a:miter/>
                  </a:ln>
                </p:spPr>
                <p:txBody>
                  <a:bodyPr rtlCol="0" anchor="ctr"/>
                  <a:lstStyle/>
                  <a:p>
                    <a:endParaRPr lang="fr-FR"/>
                  </a:p>
                </p:txBody>
              </p:sp>
              <p:sp>
                <p:nvSpPr>
                  <p:cNvPr id="313" name="Forme libre : forme 312">
                    <a:extLst>
                      <a:ext uri="{FF2B5EF4-FFF2-40B4-BE49-F238E27FC236}">
                        <a16:creationId xmlns:a16="http://schemas.microsoft.com/office/drawing/2014/main" id="{430D547F-89B3-9602-F157-87C52741BE4A}"/>
                      </a:ext>
                    </a:extLst>
                  </p:cNvPr>
                  <p:cNvSpPr/>
                  <p:nvPr/>
                </p:nvSpPr>
                <p:spPr>
                  <a:xfrm>
                    <a:off x="11098847" y="4681829"/>
                    <a:ext cx="55876" cy="55876"/>
                  </a:xfrm>
                  <a:custGeom>
                    <a:avLst/>
                    <a:gdLst>
                      <a:gd name="connsiteX0" fmla="*/ 571 w 55876"/>
                      <a:gd name="connsiteY0" fmla="*/ 385 h 55876"/>
                      <a:gd name="connsiteX1" fmla="*/ 56448 w 55876"/>
                      <a:gd name="connsiteY1" fmla="*/ 385 h 55876"/>
                      <a:gd name="connsiteX2" fmla="*/ 56448 w 55876"/>
                      <a:gd name="connsiteY2" fmla="*/ 56262 h 55876"/>
                      <a:gd name="connsiteX3" fmla="*/ 571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385"/>
                        </a:moveTo>
                        <a:lnTo>
                          <a:pt x="56448" y="385"/>
                        </a:lnTo>
                        <a:lnTo>
                          <a:pt x="56448" y="56262"/>
                        </a:lnTo>
                        <a:lnTo>
                          <a:pt x="571" y="56262"/>
                        </a:lnTo>
                        <a:close/>
                      </a:path>
                    </a:pathLst>
                  </a:custGeom>
                  <a:grpFill/>
                  <a:ln w="9265" cap="flat">
                    <a:noFill/>
                    <a:prstDash val="solid"/>
                    <a:miter/>
                  </a:ln>
                </p:spPr>
                <p:txBody>
                  <a:bodyPr rtlCol="0" anchor="ctr"/>
                  <a:lstStyle/>
                  <a:p>
                    <a:endParaRPr lang="fr-FR"/>
                  </a:p>
                </p:txBody>
              </p:sp>
              <p:sp>
                <p:nvSpPr>
                  <p:cNvPr id="314" name="Forme libre : forme 313">
                    <a:extLst>
                      <a:ext uri="{FF2B5EF4-FFF2-40B4-BE49-F238E27FC236}">
                        <a16:creationId xmlns:a16="http://schemas.microsoft.com/office/drawing/2014/main" id="{53ECF2C4-ADCC-867F-5274-D765DBA4C076}"/>
                      </a:ext>
                    </a:extLst>
                  </p:cNvPr>
                  <p:cNvSpPr/>
                  <p:nvPr/>
                </p:nvSpPr>
                <p:spPr>
                  <a:xfrm>
                    <a:off x="11153096" y="4681829"/>
                    <a:ext cx="55876" cy="55876"/>
                  </a:xfrm>
                  <a:custGeom>
                    <a:avLst/>
                    <a:gdLst>
                      <a:gd name="connsiteX0" fmla="*/ 602 w 55876"/>
                      <a:gd name="connsiteY0" fmla="*/ 385 h 55876"/>
                      <a:gd name="connsiteX1" fmla="*/ 56479 w 55876"/>
                      <a:gd name="connsiteY1" fmla="*/ 385 h 55876"/>
                      <a:gd name="connsiteX2" fmla="*/ 56479 w 55876"/>
                      <a:gd name="connsiteY2" fmla="*/ 56262 h 55876"/>
                      <a:gd name="connsiteX3" fmla="*/ 602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385"/>
                        </a:moveTo>
                        <a:lnTo>
                          <a:pt x="56479" y="385"/>
                        </a:lnTo>
                        <a:lnTo>
                          <a:pt x="56479" y="56262"/>
                        </a:lnTo>
                        <a:lnTo>
                          <a:pt x="602" y="56262"/>
                        </a:lnTo>
                        <a:close/>
                      </a:path>
                    </a:pathLst>
                  </a:custGeom>
                  <a:grpFill/>
                  <a:ln w="9265" cap="flat">
                    <a:noFill/>
                    <a:prstDash val="solid"/>
                    <a:miter/>
                  </a:ln>
                </p:spPr>
                <p:txBody>
                  <a:bodyPr rtlCol="0" anchor="ctr"/>
                  <a:lstStyle/>
                  <a:p>
                    <a:endParaRPr lang="fr-FR"/>
                  </a:p>
                </p:txBody>
              </p:sp>
              <p:sp>
                <p:nvSpPr>
                  <p:cNvPr id="315" name="Forme libre : forme 314">
                    <a:extLst>
                      <a:ext uri="{FF2B5EF4-FFF2-40B4-BE49-F238E27FC236}">
                        <a16:creationId xmlns:a16="http://schemas.microsoft.com/office/drawing/2014/main" id="{6081D622-1430-F113-9BE7-7626212598DE}"/>
                      </a:ext>
                    </a:extLst>
                  </p:cNvPr>
                  <p:cNvSpPr/>
                  <p:nvPr/>
                </p:nvSpPr>
                <p:spPr>
                  <a:xfrm>
                    <a:off x="11207345" y="4681829"/>
                    <a:ext cx="55876" cy="55876"/>
                  </a:xfrm>
                  <a:custGeom>
                    <a:avLst/>
                    <a:gdLst>
                      <a:gd name="connsiteX0" fmla="*/ 633 w 55876"/>
                      <a:gd name="connsiteY0" fmla="*/ 385 h 55876"/>
                      <a:gd name="connsiteX1" fmla="*/ 56510 w 55876"/>
                      <a:gd name="connsiteY1" fmla="*/ 385 h 55876"/>
                      <a:gd name="connsiteX2" fmla="*/ 56510 w 55876"/>
                      <a:gd name="connsiteY2" fmla="*/ 56262 h 55876"/>
                      <a:gd name="connsiteX3" fmla="*/ 633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385"/>
                        </a:moveTo>
                        <a:lnTo>
                          <a:pt x="56510" y="385"/>
                        </a:lnTo>
                        <a:lnTo>
                          <a:pt x="56510" y="56262"/>
                        </a:lnTo>
                        <a:lnTo>
                          <a:pt x="633" y="56262"/>
                        </a:lnTo>
                        <a:close/>
                      </a:path>
                    </a:pathLst>
                  </a:custGeom>
                  <a:grpFill/>
                  <a:ln w="9265" cap="flat">
                    <a:noFill/>
                    <a:prstDash val="solid"/>
                    <a:miter/>
                  </a:ln>
                </p:spPr>
                <p:txBody>
                  <a:bodyPr rtlCol="0" anchor="ctr"/>
                  <a:lstStyle/>
                  <a:p>
                    <a:endParaRPr lang="fr-FR"/>
                  </a:p>
                </p:txBody>
              </p:sp>
              <p:sp>
                <p:nvSpPr>
                  <p:cNvPr id="316" name="Forme libre : forme 315">
                    <a:extLst>
                      <a:ext uri="{FF2B5EF4-FFF2-40B4-BE49-F238E27FC236}">
                        <a16:creationId xmlns:a16="http://schemas.microsoft.com/office/drawing/2014/main" id="{62B56D10-0B88-39C3-999A-2C7A592D6572}"/>
                      </a:ext>
                    </a:extLst>
                  </p:cNvPr>
                  <p:cNvSpPr/>
                  <p:nvPr/>
                </p:nvSpPr>
                <p:spPr>
                  <a:xfrm>
                    <a:off x="11315844" y="4681829"/>
                    <a:ext cx="55876" cy="55876"/>
                  </a:xfrm>
                  <a:custGeom>
                    <a:avLst/>
                    <a:gdLst>
                      <a:gd name="connsiteX0" fmla="*/ 695 w 55876"/>
                      <a:gd name="connsiteY0" fmla="*/ 385 h 55876"/>
                      <a:gd name="connsiteX1" fmla="*/ 56572 w 55876"/>
                      <a:gd name="connsiteY1" fmla="*/ 385 h 55876"/>
                      <a:gd name="connsiteX2" fmla="*/ 56572 w 55876"/>
                      <a:gd name="connsiteY2" fmla="*/ 56262 h 55876"/>
                      <a:gd name="connsiteX3" fmla="*/ 69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385"/>
                        </a:moveTo>
                        <a:lnTo>
                          <a:pt x="56572" y="385"/>
                        </a:lnTo>
                        <a:lnTo>
                          <a:pt x="56572" y="56262"/>
                        </a:lnTo>
                        <a:lnTo>
                          <a:pt x="695" y="56262"/>
                        </a:lnTo>
                        <a:close/>
                      </a:path>
                    </a:pathLst>
                  </a:custGeom>
                  <a:grpFill/>
                  <a:ln w="9265" cap="flat">
                    <a:noFill/>
                    <a:prstDash val="solid"/>
                    <a:miter/>
                  </a:ln>
                </p:spPr>
                <p:txBody>
                  <a:bodyPr rtlCol="0" anchor="ctr"/>
                  <a:lstStyle/>
                  <a:p>
                    <a:endParaRPr lang="fr-FR"/>
                  </a:p>
                </p:txBody>
              </p:sp>
              <p:sp>
                <p:nvSpPr>
                  <p:cNvPr id="317" name="Forme libre : forme 316">
                    <a:extLst>
                      <a:ext uri="{FF2B5EF4-FFF2-40B4-BE49-F238E27FC236}">
                        <a16:creationId xmlns:a16="http://schemas.microsoft.com/office/drawing/2014/main" id="{2955C742-9093-A4EE-3D25-AF82B82B3934}"/>
                      </a:ext>
                    </a:extLst>
                  </p:cNvPr>
                  <p:cNvSpPr/>
                  <p:nvPr/>
                </p:nvSpPr>
                <p:spPr>
                  <a:xfrm>
                    <a:off x="11370093" y="4681829"/>
                    <a:ext cx="55876" cy="55876"/>
                  </a:xfrm>
                  <a:custGeom>
                    <a:avLst/>
                    <a:gdLst>
                      <a:gd name="connsiteX0" fmla="*/ 726 w 55876"/>
                      <a:gd name="connsiteY0" fmla="*/ 385 h 55876"/>
                      <a:gd name="connsiteX1" fmla="*/ 56603 w 55876"/>
                      <a:gd name="connsiteY1" fmla="*/ 385 h 55876"/>
                      <a:gd name="connsiteX2" fmla="*/ 56603 w 55876"/>
                      <a:gd name="connsiteY2" fmla="*/ 56262 h 55876"/>
                      <a:gd name="connsiteX3" fmla="*/ 726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385"/>
                        </a:moveTo>
                        <a:lnTo>
                          <a:pt x="56603" y="385"/>
                        </a:lnTo>
                        <a:lnTo>
                          <a:pt x="56603" y="56262"/>
                        </a:lnTo>
                        <a:lnTo>
                          <a:pt x="726" y="56262"/>
                        </a:lnTo>
                        <a:close/>
                      </a:path>
                    </a:pathLst>
                  </a:custGeom>
                  <a:grpFill/>
                  <a:ln w="9265" cap="flat">
                    <a:noFill/>
                    <a:prstDash val="solid"/>
                    <a:miter/>
                  </a:ln>
                </p:spPr>
                <p:txBody>
                  <a:bodyPr rtlCol="0" anchor="ctr"/>
                  <a:lstStyle/>
                  <a:p>
                    <a:endParaRPr lang="fr-FR"/>
                  </a:p>
                </p:txBody>
              </p:sp>
              <p:sp>
                <p:nvSpPr>
                  <p:cNvPr id="318" name="Forme libre : forme 317">
                    <a:extLst>
                      <a:ext uri="{FF2B5EF4-FFF2-40B4-BE49-F238E27FC236}">
                        <a16:creationId xmlns:a16="http://schemas.microsoft.com/office/drawing/2014/main" id="{2E962E1F-DAFD-EDF1-953E-0BD5E0B5AEE0}"/>
                      </a:ext>
                    </a:extLst>
                  </p:cNvPr>
                  <p:cNvSpPr/>
                  <p:nvPr/>
                </p:nvSpPr>
                <p:spPr>
                  <a:xfrm>
                    <a:off x="11424342" y="4681829"/>
                    <a:ext cx="55876" cy="55876"/>
                  </a:xfrm>
                  <a:custGeom>
                    <a:avLst/>
                    <a:gdLst>
                      <a:gd name="connsiteX0" fmla="*/ 757 w 55876"/>
                      <a:gd name="connsiteY0" fmla="*/ 385 h 55876"/>
                      <a:gd name="connsiteX1" fmla="*/ 56634 w 55876"/>
                      <a:gd name="connsiteY1" fmla="*/ 385 h 55876"/>
                      <a:gd name="connsiteX2" fmla="*/ 56634 w 55876"/>
                      <a:gd name="connsiteY2" fmla="*/ 56262 h 55876"/>
                      <a:gd name="connsiteX3" fmla="*/ 75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385"/>
                        </a:moveTo>
                        <a:lnTo>
                          <a:pt x="56634" y="385"/>
                        </a:lnTo>
                        <a:lnTo>
                          <a:pt x="56634" y="56262"/>
                        </a:lnTo>
                        <a:lnTo>
                          <a:pt x="757" y="56262"/>
                        </a:lnTo>
                        <a:close/>
                      </a:path>
                    </a:pathLst>
                  </a:custGeom>
                  <a:grpFill/>
                  <a:ln w="9265" cap="flat">
                    <a:noFill/>
                    <a:prstDash val="solid"/>
                    <a:miter/>
                  </a:ln>
                </p:spPr>
                <p:txBody>
                  <a:bodyPr rtlCol="0" anchor="ctr"/>
                  <a:lstStyle/>
                  <a:p>
                    <a:endParaRPr lang="fr-FR"/>
                  </a:p>
                </p:txBody>
              </p:sp>
              <p:sp>
                <p:nvSpPr>
                  <p:cNvPr id="319" name="Forme libre : forme 318">
                    <a:extLst>
                      <a:ext uri="{FF2B5EF4-FFF2-40B4-BE49-F238E27FC236}">
                        <a16:creationId xmlns:a16="http://schemas.microsoft.com/office/drawing/2014/main" id="{9172BB91-A779-E6AF-76BF-3D824930449C}"/>
                      </a:ext>
                    </a:extLst>
                  </p:cNvPr>
                  <p:cNvSpPr/>
                  <p:nvPr/>
                </p:nvSpPr>
                <p:spPr>
                  <a:xfrm>
                    <a:off x="11532840" y="4681829"/>
                    <a:ext cx="55876" cy="55876"/>
                  </a:xfrm>
                  <a:custGeom>
                    <a:avLst/>
                    <a:gdLst>
                      <a:gd name="connsiteX0" fmla="*/ 819 w 55876"/>
                      <a:gd name="connsiteY0" fmla="*/ 385 h 55876"/>
                      <a:gd name="connsiteX1" fmla="*/ 56696 w 55876"/>
                      <a:gd name="connsiteY1" fmla="*/ 385 h 55876"/>
                      <a:gd name="connsiteX2" fmla="*/ 56696 w 55876"/>
                      <a:gd name="connsiteY2" fmla="*/ 56262 h 55876"/>
                      <a:gd name="connsiteX3" fmla="*/ 819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385"/>
                        </a:moveTo>
                        <a:lnTo>
                          <a:pt x="56696" y="385"/>
                        </a:lnTo>
                        <a:lnTo>
                          <a:pt x="56696" y="56262"/>
                        </a:lnTo>
                        <a:lnTo>
                          <a:pt x="819" y="56262"/>
                        </a:lnTo>
                        <a:close/>
                      </a:path>
                    </a:pathLst>
                  </a:custGeom>
                  <a:grpFill/>
                  <a:ln w="9265" cap="flat">
                    <a:noFill/>
                    <a:prstDash val="solid"/>
                    <a:miter/>
                  </a:ln>
                </p:spPr>
                <p:txBody>
                  <a:bodyPr rtlCol="0" anchor="ctr"/>
                  <a:lstStyle/>
                  <a:p>
                    <a:endParaRPr lang="fr-FR"/>
                  </a:p>
                </p:txBody>
              </p:sp>
              <p:sp>
                <p:nvSpPr>
                  <p:cNvPr id="2048" name="Forme libre : forme 2047">
                    <a:extLst>
                      <a:ext uri="{FF2B5EF4-FFF2-40B4-BE49-F238E27FC236}">
                        <a16:creationId xmlns:a16="http://schemas.microsoft.com/office/drawing/2014/main" id="{244AFE11-1F64-DFFB-49AB-15296C57E1BE}"/>
                      </a:ext>
                    </a:extLst>
                  </p:cNvPr>
                  <p:cNvSpPr/>
                  <p:nvPr/>
                </p:nvSpPr>
                <p:spPr>
                  <a:xfrm>
                    <a:off x="10393609" y="4736078"/>
                    <a:ext cx="55876" cy="55876"/>
                  </a:xfrm>
                  <a:custGeom>
                    <a:avLst/>
                    <a:gdLst>
                      <a:gd name="connsiteX0" fmla="*/ 168 w 55876"/>
                      <a:gd name="connsiteY0" fmla="*/ 416 h 55876"/>
                      <a:gd name="connsiteX1" fmla="*/ 56045 w 55876"/>
                      <a:gd name="connsiteY1" fmla="*/ 416 h 55876"/>
                      <a:gd name="connsiteX2" fmla="*/ 56045 w 55876"/>
                      <a:gd name="connsiteY2" fmla="*/ 56293 h 55876"/>
                      <a:gd name="connsiteX3" fmla="*/ 16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16"/>
                        </a:moveTo>
                        <a:lnTo>
                          <a:pt x="56045" y="416"/>
                        </a:lnTo>
                        <a:lnTo>
                          <a:pt x="56045" y="56293"/>
                        </a:lnTo>
                        <a:lnTo>
                          <a:pt x="168" y="56293"/>
                        </a:lnTo>
                        <a:close/>
                      </a:path>
                    </a:pathLst>
                  </a:custGeom>
                  <a:grpFill/>
                  <a:ln w="9265" cap="flat">
                    <a:noFill/>
                    <a:prstDash val="solid"/>
                    <a:miter/>
                  </a:ln>
                </p:spPr>
                <p:txBody>
                  <a:bodyPr rtlCol="0" anchor="ctr"/>
                  <a:lstStyle/>
                  <a:p>
                    <a:endParaRPr lang="fr-FR"/>
                  </a:p>
                </p:txBody>
              </p:sp>
              <p:sp>
                <p:nvSpPr>
                  <p:cNvPr id="2049" name="Forme libre : forme 2048">
                    <a:extLst>
                      <a:ext uri="{FF2B5EF4-FFF2-40B4-BE49-F238E27FC236}">
                        <a16:creationId xmlns:a16="http://schemas.microsoft.com/office/drawing/2014/main" id="{ED2C7A0E-0937-1B94-F773-B1FB80D8AA4F}"/>
                      </a:ext>
                    </a:extLst>
                  </p:cNvPr>
                  <p:cNvSpPr/>
                  <p:nvPr/>
                </p:nvSpPr>
                <p:spPr>
                  <a:xfrm>
                    <a:off x="10447858" y="4736078"/>
                    <a:ext cx="55876" cy="55876"/>
                  </a:xfrm>
                  <a:custGeom>
                    <a:avLst/>
                    <a:gdLst>
                      <a:gd name="connsiteX0" fmla="*/ 199 w 55876"/>
                      <a:gd name="connsiteY0" fmla="*/ 416 h 55876"/>
                      <a:gd name="connsiteX1" fmla="*/ 56076 w 55876"/>
                      <a:gd name="connsiteY1" fmla="*/ 416 h 55876"/>
                      <a:gd name="connsiteX2" fmla="*/ 56076 w 55876"/>
                      <a:gd name="connsiteY2" fmla="*/ 56293 h 55876"/>
                      <a:gd name="connsiteX3" fmla="*/ 199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416"/>
                        </a:moveTo>
                        <a:lnTo>
                          <a:pt x="56076" y="416"/>
                        </a:lnTo>
                        <a:lnTo>
                          <a:pt x="56076" y="56293"/>
                        </a:lnTo>
                        <a:lnTo>
                          <a:pt x="199" y="56293"/>
                        </a:lnTo>
                        <a:close/>
                      </a:path>
                    </a:pathLst>
                  </a:custGeom>
                  <a:grpFill/>
                  <a:ln w="9265" cap="flat">
                    <a:noFill/>
                    <a:prstDash val="solid"/>
                    <a:miter/>
                  </a:ln>
                </p:spPr>
                <p:txBody>
                  <a:bodyPr rtlCol="0" anchor="ctr"/>
                  <a:lstStyle/>
                  <a:p>
                    <a:endParaRPr lang="fr-FR"/>
                  </a:p>
                </p:txBody>
              </p:sp>
              <p:sp>
                <p:nvSpPr>
                  <p:cNvPr id="2051" name="Forme libre : forme 2050">
                    <a:extLst>
                      <a:ext uri="{FF2B5EF4-FFF2-40B4-BE49-F238E27FC236}">
                        <a16:creationId xmlns:a16="http://schemas.microsoft.com/office/drawing/2014/main" id="{94EF832D-81DF-80C7-A3BB-03917FA33E9C}"/>
                      </a:ext>
                    </a:extLst>
                  </p:cNvPr>
                  <p:cNvSpPr/>
                  <p:nvPr/>
                </p:nvSpPr>
                <p:spPr>
                  <a:xfrm>
                    <a:off x="10719104" y="4736078"/>
                    <a:ext cx="55876" cy="55876"/>
                  </a:xfrm>
                  <a:custGeom>
                    <a:avLst/>
                    <a:gdLst>
                      <a:gd name="connsiteX0" fmla="*/ 354 w 55876"/>
                      <a:gd name="connsiteY0" fmla="*/ 416 h 55876"/>
                      <a:gd name="connsiteX1" fmla="*/ 56231 w 55876"/>
                      <a:gd name="connsiteY1" fmla="*/ 416 h 55876"/>
                      <a:gd name="connsiteX2" fmla="*/ 56231 w 55876"/>
                      <a:gd name="connsiteY2" fmla="*/ 56293 h 55876"/>
                      <a:gd name="connsiteX3" fmla="*/ 354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416"/>
                        </a:moveTo>
                        <a:lnTo>
                          <a:pt x="56231" y="416"/>
                        </a:lnTo>
                        <a:lnTo>
                          <a:pt x="56231" y="56293"/>
                        </a:lnTo>
                        <a:lnTo>
                          <a:pt x="354" y="56293"/>
                        </a:lnTo>
                        <a:close/>
                      </a:path>
                    </a:pathLst>
                  </a:custGeom>
                  <a:grpFill/>
                  <a:ln w="9265" cap="flat">
                    <a:noFill/>
                    <a:prstDash val="solid"/>
                    <a:miter/>
                  </a:ln>
                </p:spPr>
                <p:txBody>
                  <a:bodyPr rtlCol="0" anchor="ctr"/>
                  <a:lstStyle/>
                  <a:p>
                    <a:endParaRPr lang="fr-FR"/>
                  </a:p>
                </p:txBody>
              </p:sp>
              <p:sp>
                <p:nvSpPr>
                  <p:cNvPr id="2053" name="Forme libre : forme 2052">
                    <a:extLst>
                      <a:ext uri="{FF2B5EF4-FFF2-40B4-BE49-F238E27FC236}">
                        <a16:creationId xmlns:a16="http://schemas.microsoft.com/office/drawing/2014/main" id="{B939838E-4487-BD0D-D8CD-2B5183DCA307}"/>
                      </a:ext>
                    </a:extLst>
                  </p:cNvPr>
                  <p:cNvSpPr/>
                  <p:nvPr/>
                </p:nvSpPr>
                <p:spPr>
                  <a:xfrm>
                    <a:off x="10773353" y="4736078"/>
                    <a:ext cx="55876" cy="55876"/>
                  </a:xfrm>
                  <a:custGeom>
                    <a:avLst/>
                    <a:gdLst>
                      <a:gd name="connsiteX0" fmla="*/ 385 w 55876"/>
                      <a:gd name="connsiteY0" fmla="*/ 416 h 55876"/>
                      <a:gd name="connsiteX1" fmla="*/ 56262 w 55876"/>
                      <a:gd name="connsiteY1" fmla="*/ 416 h 55876"/>
                      <a:gd name="connsiteX2" fmla="*/ 56262 w 55876"/>
                      <a:gd name="connsiteY2" fmla="*/ 56293 h 55876"/>
                      <a:gd name="connsiteX3" fmla="*/ 385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416"/>
                        </a:moveTo>
                        <a:lnTo>
                          <a:pt x="56262" y="416"/>
                        </a:lnTo>
                        <a:lnTo>
                          <a:pt x="56262" y="56293"/>
                        </a:lnTo>
                        <a:lnTo>
                          <a:pt x="385" y="56293"/>
                        </a:lnTo>
                        <a:close/>
                      </a:path>
                    </a:pathLst>
                  </a:custGeom>
                  <a:grpFill/>
                  <a:ln w="9265" cap="flat">
                    <a:noFill/>
                    <a:prstDash val="solid"/>
                    <a:miter/>
                  </a:ln>
                </p:spPr>
                <p:txBody>
                  <a:bodyPr rtlCol="0" anchor="ctr"/>
                  <a:lstStyle/>
                  <a:p>
                    <a:endParaRPr lang="fr-FR"/>
                  </a:p>
                </p:txBody>
              </p:sp>
              <p:sp>
                <p:nvSpPr>
                  <p:cNvPr id="2055" name="Forme libre : forme 2054">
                    <a:extLst>
                      <a:ext uri="{FF2B5EF4-FFF2-40B4-BE49-F238E27FC236}">
                        <a16:creationId xmlns:a16="http://schemas.microsoft.com/office/drawing/2014/main" id="{62430980-1F60-DF2B-AD4F-37E108EFE353}"/>
                      </a:ext>
                    </a:extLst>
                  </p:cNvPr>
                  <p:cNvSpPr/>
                  <p:nvPr/>
                </p:nvSpPr>
                <p:spPr>
                  <a:xfrm>
                    <a:off x="10881851" y="4736078"/>
                    <a:ext cx="55876" cy="55876"/>
                  </a:xfrm>
                  <a:custGeom>
                    <a:avLst/>
                    <a:gdLst>
                      <a:gd name="connsiteX0" fmla="*/ 447 w 55876"/>
                      <a:gd name="connsiteY0" fmla="*/ 416 h 55876"/>
                      <a:gd name="connsiteX1" fmla="*/ 56324 w 55876"/>
                      <a:gd name="connsiteY1" fmla="*/ 416 h 55876"/>
                      <a:gd name="connsiteX2" fmla="*/ 56324 w 55876"/>
                      <a:gd name="connsiteY2" fmla="*/ 56293 h 55876"/>
                      <a:gd name="connsiteX3" fmla="*/ 447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416"/>
                        </a:moveTo>
                        <a:lnTo>
                          <a:pt x="56324" y="416"/>
                        </a:lnTo>
                        <a:lnTo>
                          <a:pt x="56324" y="56293"/>
                        </a:lnTo>
                        <a:lnTo>
                          <a:pt x="447" y="56293"/>
                        </a:lnTo>
                        <a:close/>
                      </a:path>
                    </a:pathLst>
                  </a:custGeom>
                  <a:grpFill/>
                  <a:ln w="9265" cap="flat">
                    <a:noFill/>
                    <a:prstDash val="solid"/>
                    <a:miter/>
                  </a:ln>
                </p:spPr>
                <p:txBody>
                  <a:bodyPr rtlCol="0" anchor="ctr"/>
                  <a:lstStyle/>
                  <a:p>
                    <a:endParaRPr lang="fr-FR"/>
                  </a:p>
                </p:txBody>
              </p:sp>
              <p:sp>
                <p:nvSpPr>
                  <p:cNvPr id="2057" name="Forme libre : forme 2056">
                    <a:extLst>
                      <a:ext uri="{FF2B5EF4-FFF2-40B4-BE49-F238E27FC236}">
                        <a16:creationId xmlns:a16="http://schemas.microsoft.com/office/drawing/2014/main" id="{BD2D7BF2-5327-D95A-8462-FE21D56BEE0B}"/>
                      </a:ext>
                    </a:extLst>
                  </p:cNvPr>
                  <p:cNvSpPr/>
                  <p:nvPr/>
                </p:nvSpPr>
                <p:spPr>
                  <a:xfrm>
                    <a:off x="10936100" y="4736078"/>
                    <a:ext cx="55876" cy="55876"/>
                  </a:xfrm>
                  <a:custGeom>
                    <a:avLst/>
                    <a:gdLst>
                      <a:gd name="connsiteX0" fmla="*/ 478 w 55876"/>
                      <a:gd name="connsiteY0" fmla="*/ 416 h 55876"/>
                      <a:gd name="connsiteX1" fmla="*/ 56355 w 55876"/>
                      <a:gd name="connsiteY1" fmla="*/ 416 h 55876"/>
                      <a:gd name="connsiteX2" fmla="*/ 56355 w 55876"/>
                      <a:gd name="connsiteY2" fmla="*/ 56293 h 55876"/>
                      <a:gd name="connsiteX3" fmla="*/ 47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416"/>
                        </a:moveTo>
                        <a:lnTo>
                          <a:pt x="56355" y="416"/>
                        </a:lnTo>
                        <a:lnTo>
                          <a:pt x="56355" y="56293"/>
                        </a:lnTo>
                        <a:lnTo>
                          <a:pt x="478" y="56293"/>
                        </a:lnTo>
                        <a:close/>
                      </a:path>
                    </a:pathLst>
                  </a:custGeom>
                  <a:grpFill/>
                  <a:ln w="9265" cap="flat">
                    <a:noFill/>
                    <a:prstDash val="solid"/>
                    <a:miter/>
                  </a:ln>
                </p:spPr>
                <p:txBody>
                  <a:bodyPr rtlCol="0" anchor="ctr"/>
                  <a:lstStyle/>
                  <a:p>
                    <a:endParaRPr lang="fr-FR"/>
                  </a:p>
                </p:txBody>
              </p:sp>
              <p:sp>
                <p:nvSpPr>
                  <p:cNvPr id="2059" name="Forme libre : forme 2058">
                    <a:extLst>
                      <a:ext uri="{FF2B5EF4-FFF2-40B4-BE49-F238E27FC236}">
                        <a16:creationId xmlns:a16="http://schemas.microsoft.com/office/drawing/2014/main" id="{602DDFD2-4C1C-DD48-58EC-74B55DA9DC93}"/>
                      </a:ext>
                    </a:extLst>
                  </p:cNvPr>
                  <p:cNvSpPr/>
                  <p:nvPr/>
                </p:nvSpPr>
                <p:spPr>
                  <a:xfrm>
                    <a:off x="11098847" y="4736078"/>
                    <a:ext cx="55876" cy="55876"/>
                  </a:xfrm>
                  <a:custGeom>
                    <a:avLst/>
                    <a:gdLst>
                      <a:gd name="connsiteX0" fmla="*/ 571 w 55876"/>
                      <a:gd name="connsiteY0" fmla="*/ 416 h 55876"/>
                      <a:gd name="connsiteX1" fmla="*/ 56448 w 55876"/>
                      <a:gd name="connsiteY1" fmla="*/ 416 h 55876"/>
                      <a:gd name="connsiteX2" fmla="*/ 56448 w 55876"/>
                      <a:gd name="connsiteY2" fmla="*/ 56293 h 55876"/>
                      <a:gd name="connsiteX3" fmla="*/ 571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416"/>
                        </a:moveTo>
                        <a:lnTo>
                          <a:pt x="56448" y="416"/>
                        </a:lnTo>
                        <a:lnTo>
                          <a:pt x="56448" y="56293"/>
                        </a:lnTo>
                        <a:lnTo>
                          <a:pt x="571" y="56293"/>
                        </a:lnTo>
                        <a:close/>
                      </a:path>
                    </a:pathLst>
                  </a:custGeom>
                  <a:grpFill/>
                  <a:ln w="9265" cap="flat">
                    <a:noFill/>
                    <a:prstDash val="solid"/>
                    <a:miter/>
                  </a:ln>
                </p:spPr>
                <p:txBody>
                  <a:bodyPr rtlCol="0" anchor="ctr"/>
                  <a:lstStyle/>
                  <a:p>
                    <a:endParaRPr lang="fr-FR"/>
                  </a:p>
                </p:txBody>
              </p:sp>
              <p:sp>
                <p:nvSpPr>
                  <p:cNvPr id="2061" name="Forme libre : forme 2060">
                    <a:extLst>
                      <a:ext uri="{FF2B5EF4-FFF2-40B4-BE49-F238E27FC236}">
                        <a16:creationId xmlns:a16="http://schemas.microsoft.com/office/drawing/2014/main" id="{5D43039B-108F-51DD-C77D-42BBF9A7B4E0}"/>
                      </a:ext>
                    </a:extLst>
                  </p:cNvPr>
                  <p:cNvSpPr/>
                  <p:nvPr/>
                </p:nvSpPr>
                <p:spPr>
                  <a:xfrm>
                    <a:off x="11153096" y="4736078"/>
                    <a:ext cx="55876" cy="55876"/>
                  </a:xfrm>
                  <a:custGeom>
                    <a:avLst/>
                    <a:gdLst>
                      <a:gd name="connsiteX0" fmla="*/ 602 w 55876"/>
                      <a:gd name="connsiteY0" fmla="*/ 416 h 55876"/>
                      <a:gd name="connsiteX1" fmla="*/ 56479 w 55876"/>
                      <a:gd name="connsiteY1" fmla="*/ 416 h 55876"/>
                      <a:gd name="connsiteX2" fmla="*/ 56479 w 55876"/>
                      <a:gd name="connsiteY2" fmla="*/ 56293 h 55876"/>
                      <a:gd name="connsiteX3" fmla="*/ 602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416"/>
                        </a:moveTo>
                        <a:lnTo>
                          <a:pt x="56479" y="416"/>
                        </a:lnTo>
                        <a:lnTo>
                          <a:pt x="56479" y="56293"/>
                        </a:lnTo>
                        <a:lnTo>
                          <a:pt x="602" y="56293"/>
                        </a:lnTo>
                        <a:close/>
                      </a:path>
                    </a:pathLst>
                  </a:custGeom>
                  <a:grpFill/>
                  <a:ln w="9265" cap="flat">
                    <a:noFill/>
                    <a:prstDash val="solid"/>
                    <a:miter/>
                  </a:ln>
                </p:spPr>
                <p:txBody>
                  <a:bodyPr rtlCol="0" anchor="ctr"/>
                  <a:lstStyle/>
                  <a:p>
                    <a:endParaRPr lang="fr-FR"/>
                  </a:p>
                </p:txBody>
              </p:sp>
              <p:sp>
                <p:nvSpPr>
                  <p:cNvPr id="2063" name="Forme libre : forme 2062">
                    <a:extLst>
                      <a:ext uri="{FF2B5EF4-FFF2-40B4-BE49-F238E27FC236}">
                        <a16:creationId xmlns:a16="http://schemas.microsoft.com/office/drawing/2014/main" id="{74873633-7E8E-5E37-92E4-5C8E83D6BC82}"/>
                      </a:ext>
                    </a:extLst>
                  </p:cNvPr>
                  <p:cNvSpPr/>
                  <p:nvPr/>
                </p:nvSpPr>
                <p:spPr>
                  <a:xfrm>
                    <a:off x="11207345" y="4736078"/>
                    <a:ext cx="55876" cy="55876"/>
                  </a:xfrm>
                  <a:custGeom>
                    <a:avLst/>
                    <a:gdLst>
                      <a:gd name="connsiteX0" fmla="*/ 633 w 55876"/>
                      <a:gd name="connsiteY0" fmla="*/ 416 h 55876"/>
                      <a:gd name="connsiteX1" fmla="*/ 56510 w 55876"/>
                      <a:gd name="connsiteY1" fmla="*/ 416 h 55876"/>
                      <a:gd name="connsiteX2" fmla="*/ 56510 w 55876"/>
                      <a:gd name="connsiteY2" fmla="*/ 56293 h 55876"/>
                      <a:gd name="connsiteX3" fmla="*/ 633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16"/>
                        </a:moveTo>
                        <a:lnTo>
                          <a:pt x="56510" y="416"/>
                        </a:lnTo>
                        <a:lnTo>
                          <a:pt x="56510" y="56293"/>
                        </a:lnTo>
                        <a:lnTo>
                          <a:pt x="633" y="56293"/>
                        </a:lnTo>
                        <a:close/>
                      </a:path>
                    </a:pathLst>
                  </a:custGeom>
                  <a:grpFill/>
                  <a:ln w="9265" cap="flat">
                    <a:noFill/>
                    <a:prstDash val="solid"/>
                    <a:miter/>
                  </a:ln>
                </p:spPr>
                <p:txBody>
                  <a:bodyPr rtlCol="0" anchor="ctr"/>
                  <a:lstStyle/>
                  <a:p>
                    <a:endParaRPr lang="fr-FR"/>
                  </a:p>
                </p:txBody>
              </p:sp>
              <p:sp>
                <p:nvSpPr>
                  <p:cNvPr id="2064" name="Forme libre : forme 2063">
                    <a:extLst>
                      <a:ext uri="{FF2B5EF4-FFF2-40B4-BE49-F238E27FC236}">
                        <a16:creationId xmlns:a16="http://schemas.microsoft.com/office/drawing/2014/main" id="{6412EC36-0043-E37E-ADC9-68BF912B34F8}"/>
                      </a:ext>
                    </a:extLst>
                  </p:cNvPr>
                  <p:cNvSpPr/>
                  <p:nvPr/>
                </p:nvSpPr>
                <p:spPr>
                  <a:xfrm>
                    <a:off x="11261594" y="4736078"/>
                    <a:ext cx="55876" cy="55876"/>
                  </a:xfrm>
                  <a:custGeom>
                    <a:avLst/>
                    <a:gdLst>
                      <a:gd name="connsiteX0" fmla="*/ 664 w 55876"/>
                      <a:gd name="connsiteY0" fmla="*/ 416 h 55876"/>
                      <a:gd name="connsiteX1" fmla="*/ 56541 w 55876"/>
                      <a:gd name="connsiteY1" fmla="*/ 416 h 55876"/>
                      <a:gd name="connsiteX2" fmla="*/ 56541 w 55876"/>
                      <a:gd name="connsiteY2" fmla="*/ 56293 h 55876"/>
                      <a:gd name="connsiteX3" fmla="*/ 664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416"/>
                        </a:moveTo>
                        <a:lnTo>
                          <a:pt x="56541" y="416"/>
                        </a:lnTo>
                        <a:lnTo>
                          <a:pt x="56541" y="56293"/>
                        </a:lnTo>
                        <a:lnTo>
                          <a:pt x="664" y="56293"/>
                        </a:lnTo>
                        <a:close/>
                      </a:path>
                    </a:pathLst>
                  </a:custGeom>
                  <a:grpFill/>
                  <a:ln w="9265" cap="flat">
                    <a:noFill/>
                    <a:prstDash val="solid"/>
                    <a:miter/>
                  </a:ln>
                </p:spPr>
                <p:txBody>
                  <a:bodyPr rtlCol="0" anchor="ctr"/>
                  <a:lstStyle/>
                  <a:p>
                    <a:endParaRPr lang="fr-FR"/>
                  </a:p>
                </p:txBody>
              </p:sp>
              <p:sp>
                <p:nvSpPr>
                  <p:cNvPr id="2065" name="Forme libre : forme 2064">
                    <a:extLst>
                      <a:ext uri="{FF2B5EF4-FFF2-40B4-BE49-F238E27FC236}">
                        <a16:creationId xmlns:a16="http://schemas.microsoft.com/office/drawing/2014/main" id="{2C1FF627-BAC6-748D-1E44-263D0AEBD33B}"/>
                      </a:ext>
                    </a:extLst>
                  </p:cNvPr>
                  <p:cNvSpPr/>
                  <p:nvPr/>
                </p:nvSpPr>
                <p:spPr>
                  <a:xfrm>
                    <a:off x="11370093" y="4736078"/>
                    <a:ext cx="55876" cy="55876"/>
                  </a:xfrm>
                  <a:custGeom>
                    <a:avLst/>
                    <a:gdLst>
                      <a:gd name="connsiteX0" fmla="*/ 726 w 55876"/>
                      <a:gd name="connsiteY0" fmla="*/ 416 h 55876"/>
                      <a:gd name="connsiteX1" fmla="*/ 56603 w 55876"/>
                      <a:gd name="connsiteY1" fmla="*/ 416 h 55876"/>
                      <a:gd name="connsiteX2" fmla="*/ 56603 w 55876"/>
                      <a:gd name="connsiteY2" fmla="*/ 56293 h 55876"/>
                      <a:gd name="connsiteX3" fmla="*/ 726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16"/>
                        </a:moveTo>
                        <a:lnTo>
                          <a:pt x="56603" y="416"/>
                        </a:lnTo>
                        <a:lnTo>
                          <a:pt x="56603" y="56293"/>
                        </a:lnTo>
                        <a:lnTo>
                          <a:pt x="726" y="56293"/>
                        </a:lnTo>
                        <a:close/>
                      </a:path>
                    </a:pathLst>
                  </a:custGeom>
                  <a:grpFill/>
                  <a:ln w="9265" cap="flat">
                    <a:noFill/>
                    <a:prstDash val="solid"/>
                    <a:miter/>
                  </a:ln>
                </p:spPr>
                <p:txBody>
                  <a:bodyPr rtlCol="0" anchor="ctr"/>
                  <a:lstStyle/>
                  <a:p>
                    <a:endParaRPr lang="fr-FR"/>
                  </a:p>
                </p:txBody>
              </p:sp>
              <p:sp>
                <p:nvSpPr>
                  <p:cNvPr id="2066" name="Forme libre : forme 2065">
                    <a:extLst>
                      <a:ext uri="{FF2B5EF4-FFF2-40B4-BE49-F238E27FC236}">
                        <a16:creationId xmlns:a16="http://schemas.microsoft.com/office/drawing/2014/main" id="{D9FA1660-EAD6-A826-44D7-9EC4A572D048}"/>
                      </a:ext>
                    </a:extLst>
                  </p:cNvPr>
                  <p:cNvSpPr/>
                  <p:nvPr/>
                </p:nvSpPr>
                <p:spPr>
                  <a:xfrm>
                    <a:off x="11424342" y="4736078"/>
                    <a:ext cx="55876" cy="55876"/>
                  </a:xfrm>
                  <a:custGeom>
                    <a:avLst/>
                    <a:gdLst>
                      <a:gd name="connsiteX0" fmla="*/ 757 w 55876"/>
                      <a:gd name="connsiteY0" fmla="*/ 416 h 55876"/>
                      <a:gd name="connsiteX1" fmla="*/ 56634 w 55876"/>
                      <a:gd name="connsiteY1" fmla="*/ 416 h 55876"/>
                      <a:gd name="connsiteX2" fmla="*/ 56634 w 55876"/>
                      <a:gd name="connsiteY2" fmla="*/ 56293 h 55876"/>
                      <a:gd name="connsiteX3" fmla="*/ 757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416"/>
                        </a:moveTo>
                        <a:lnTo>
                          <a:pt x="56634" y="416"/>
                        </a:lnTo>
                        <a:lnTo>
                          <a:pt x="56634" y="56293"/>
                        </a:lnTo>
                        <a:lnTo>
                          <a:pt x="757" y="56293"/>
                        </a:lnTo>
                        <a:close/>
                      </a:path>
                    </a:pathLst>
                  </a:custGeom>
                  <a:grpFill/>
                  <a:ln w="9265" cap="flat">
                    <a:noFill/>
                    <a:prstDash val="solid"/>
                    <a:miter/>
                  </a:ln>
                </p:spPr>
                <p:txBody>
                  <a:bodyPr rtlCol="0" anchor="ctr"/>
                  <a:lstStyle/>
                  <a:p>
                    <a:endParaRPr lang="fr-FR"/>
                  </a:p>
                </p:txBody>
              </p:sp>
              <p:sp>
                <p:nvSpPr>
                  <p:cNvPr id="2067" name="Forme libre : forme 2066">
                    <a:extLst>
                      <a:ext uri="{FF2B5EF4-FFF2-40B4-BE49-F238E27FC236}">
                        <a16:creationId xmlns:a16="http://schemas.microsoft.com/office/drawing/2014/main" id="{3A2C38FB-C717-4ACE-1A07-F7C7F93DC8F9}"/>
                      </a:ext>
                    </a:extLst>
                  </p:cNvPr>
                  <p:cNvSpPr/>
                  <p:nvPr/>
                </p:nvSpPr>
                <p:spPr>
                  <a:xfrm>
                    <a:off x="11478591" y="4736078"/>
                    <a:ext cx="55876" cy="55876"/>
                  </a:xfrm>
                  <a:custGeom>
                    <a:avLst/>
                    <a:gdLst>
                      <a:gd name="connsiteX0" fmla="*/ 788 w 55876"/>
                      <a:gd name="connsiteY0" fmla="*/ 416 h 55876"/>
                      <a:gd name="connsiteX1" fmla="*/ 56665 w 55876"/>
                      <a:gd name="connsiteY1" fmla="*/ 416 h 55876"/>
                      <a:gd name="connsiteX2" fmla="*/ 56665 w 55876"/>
                      <a:gd name="connsiteY2" fmla="*/ 56293 h 55876"/>
                      <a:gd name="connsiteX3" fmla="*/ 78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416"/>
                        </a:moveTo>
                        <a:lnTo>
                          <a:pt x="56665" y="416"/>
                        </a:lnTo>
                        <a:lnTo>
                          <a:pt x="56665" y="56293"/>
                        </a:lnTo>
                        <a:lnTo>
                          <a:pt x="788" y="56293"/>
                        </a:lnTo>
                        <a:close/>
                      </a:path>
                    </a:pathLst>
                  </a:custGeom>
                  <a:grpFill/>
                  <a:ln w="9265" cap="flat">
                    <a:noFill/>
                    <a:prstDash val="solid"/>
                    <a:miter/>
                  </a:ln>
                </p:spPr>
                <p:txBody>
                  <a:bodyPr rtlCol="0" anchor="ctr"/>
                  <a:lstStyle/>
                  <a:p>
                    <a:endParaRPr lang="fr-FR"/>
                  </a:p>
                </p:txBody>
              </p:sp>
              <p:sp>
                <p:nvSpPr>
                  <p:cNvPr id="2068" name="Forme libre : forme 2067">
                    <a:extLst>
                      <a:ext uri="{FF2B5EF4-FFF2-40B4-BE49-F238E27FC236}">
                        <a16:creationId xmlns:a16="http://schemas.microsoft.com/office/drawing/2014/main" id="{1C3EFCD8-0604-3B50-C567-CA7A09850F9C}"/>
                      </a:ext>
                    </a:extLst>
                  </p:cNvPr>
                  <p:cNvSpPr/>
                  <p:nvPr/>
                </p:nvSpPr>
                <p:spPr>
                  <a:xfrm>
                    <a:off x="11532840" y="4736078"/>
                    <a:ext cx="55876" cy="55876"/>
                  </a:xfrm>
                  <a:custGeom>
                    <a:avLst/>
                    <a:gdLst>
                      <a:gd name="connsiteX0" fmla="*/ 819 w 55876"/>
                      <a:gd name="connsiteY0" fmla="*/ 416 h 55876"/>
                      <a:gd name="connsiteX1" fmla="*/ 56696 w 55876"/>
                      <a:gd name="connsiteY1" fmla="*/ 416 h 55876"/>
                      <a:gd name="connsiteX2" fmla="*/ 56696 w 55876"/>
                      <a:gd name="connsiteY2" fmla="*/ 56293 h 55876"/>
                      <a:gd name="connsiteX3" fmla="*/ 819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416"/>
                        </a:moveTo>
                        <a:lnTo>
                          <a:pt x="56696" y="416"/>
                        </a:lnTo>
                        <a:lnTo>
                          <a:pt x="56696" y="56293"/>
                        </a:lnTo>
                        <a:lnTo>
                          <a:pt x="819" y="56293"/>
                        </a:lnTo>
                        <a:close/>
                      </a:path>
                    </a:pathLst>
                  </a:custGeom>
                  <a:grpFill/>
                  <a:ln w="9265" cap="flat">
                    <a:noFill/>
                    <a:prstDash val="solid"/>
                    <a:miter/>
                  </a:ln>
                </p:spPr>
                <p:txBody>
                  <a:bodyPr rtlCol="0" anchor="ctr"/>
                  <a:lstStyle/>
                  <a:p>
                    <a:endParaRPr lang="fr-FR"/>
                  </a:p>
                </p:txBody>
              </p:sp>
              <p:sp>
                <p:nvSpPr>
                  <p:cNvPr id="2069" name="Forme libre : forme 2068">
                    <a:extLst>
                      <a:ext uri="{FF2B5EF4-FFF2-40B4-BE49-F238E27FC236}">
                        <a16:creationId xmlns:a16="http://schemas.microsoft.com/office/drawing/2014/main" id="{2C774090-03BB-6CDB-D751-6622472368B2}"/>
                      </a:ext>
                    </a:extLst>
                  </p:cNvPr>
                  <p:cNvSpPr/>
                  <p:nvPr/>
                </p:nvSpPr>
                <p:spPr>
                  <a:xfrm>
                    <a:off x="11587089" y="4736078"/>
                    <a:ext cx="55876" cy="55876"/>
                  </a:xfrm>
                  <a:custGeom>
                    <a:avLst/>
                    <a:gdLst>
                      <a:gd name="connsiteX0" fmla="*/ 850 w 55876"/>
                      <a:gd name="connsiteY0" fmla="*/ 416 h 55876"/>
                      <a:gd name="connsiteX1" fmla="*/ 56727 w 55876"/>
                      <a:gd name="connsiteY1" fmla="*/ 416 h 55876"/>
                      <a:gd name="connsiteX2" fmla="*/ 56727 w 55876"/>
                      <a:gd name="connsiteY2" fmla="*/ 56293 h 55876"/>
                      <a:gd name="connsiteX3" fmla="*/ 850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416"/>
                        </a:moveTo>
                        <a:lnTo>
                          <a:pt x="56727" y="416"/>
                        </a:lnTo>
                        <a:lnTo>
                          <a:pt x="56727" y="56293"/>
                        </a:lnTo>
                        <a:lnTo>
                          <a:pt x="850" y="56293"/>
                        </a:lnTo>
                        <a:close/>
                      </a:path>
                    </a:pathLst>
                  </a:custGeom>
                  <a:grpFill/>
                  <a:ln w="9265" cap="flat">
                    <a:noFill/>
                    <a:prstDash val="solid"/>
                    <a:miter/>
                  </a:ln>
                </p:spPr>
                <p:txBody>
                  <a:bodyPr rtlCol="0" anchor="ctr"/>
                  <a:lstStyle/>
                  <a:p>
                    <a:endParaRPr lang="fr-FR"/>
                  </a:p>
                </p:txBody>
              </p:sp>
              <p:sp>
                <p:nvSpPr>
                  <p:cNvPr id="2070" name="Forme libre : forme 2069">
                    <a:extLst>
                      <a:ext uri="{FF2B5EF4-FFF2-40B4-BE49-F238E27FC236}">
                        <a16:creationId xmlns:a16="http://schemas.microsoft.com/office/drawing/2014/main" id="{5A5B0EA6-FBF4-EF6F-F5A5-4B90C290137F}"/>
                      </a:ext>
                    </a:extLst>
                  </p:cNvPr>
                  <p:cNvSpPr/>
                  <p:nvPr/>
                </p:nvSpPr>
                <p:spPr>
                  <a:xfrm>
                    <a:off x="11695587" y="4736078"/>
                    <a:ext cx="55876" cy="55876"/>
                  </a:xfrm>
                  <a:custGeom>
                    <a:avLst/>
                    <a:gdLst>
                      <a:gd name="connsiteX0" fmla="*/ 912 w 55876"/>
                      <a:gd name="connsiteY0" fmla="*/ 416 h 55876"/>
                      <a:gd name="connsiteX1" fmla="*/ 56789 w 55876"/>
                      <a:gd name="connsiteY1" fmla="*/ 416 h 55876"/>
                      <a:gd name="connsiteX2" fmla="*/ 56789 w 55876"/>
                      <a:gd name="connsiteY2" fmla="*/ 56293 h 55876"/>
                      <a:gd name="connsiteX3" fmla="*/ 912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16"/>
                        </a:moveTo>
                        <a:lnTo>
                          <a:pt x="56789" y="416"/>
                        </a:lnTo>
                        <a:lnTo>
                          <a:pt x="56789" y="56293"/>
                        </a:lnTo>
                        <a:lnTo>
                          <a:pt x="912" y="56293"/>
                        </a:lnTo>
                        <a:close/>
                      </a:path>
                    </a:pathLst>
                  </a:custGeom>
                  <a:grpFill/>
                  <a:ln w="9265" cap="flat">
                    <a:noFill/>
                    <a:prstDash val="solid"/>
                    <a:miter/>
                  </a:ln>
                </p:spPr>
                <p:txBody>
                  <a:bodyPr rtlCol="0" anchor="ctr"/>
                  <a:lstStyle/>
                  <a:p>
                    <a:endParaRPr lang="fr-FR"/>
                  </a:p>
                </p:txBody>
              </p:sp>
              <p:sp>
                <p:nvSpPr>
                  <p:cNvPr id="2071" name="Forme libre : forme 2070">
                    <a:extLst>
                      <a:ext uri="{FF2B5EF4-FFF2-40B4-BE49-F238E27FC236}">
                        <a16:creationId xmlns:a16="http://schemas.microsoft.com/office/drawing/2014/main" id="{35492C4F-D7E2-6FE8-9D40-BBE300515087}"/>
                      </a:ext>
                    </a:extLst>
                  </p:cNvPr>
                  <p:cNvSpPr/>
                  <p:nvPr/>
                </p:nvSpPr>
                <p:spPr>
                  <a:xfrm>
                    <a:off x="10285111" y="4790327"/>
                    <a:ext cx="55876" cy="55876"/>
                  </a:xfrm>
                  <a:custGeom>
                    <a:avLst/>
                    <a:gdLst>
                      <a:gd name="connsiteX0" fmla="*/ 106 w 55876"/>
                      <a:gd name="connsiteY0" fmla="*/ 447 h 55876"/>
                      <a:gd name="connsiteX1" fmla="*/ 55983 w 55876"/>
                      <a:gd name="connsiteY1" fmla="*/ 447 h 55876"/>
                      <a:gd name="connsiteX2" fmla="*/ 55983 w 55876"/>
                      <a:gd name="connsiteY2" fmla="*/ 56324 h 55876"/>
                      <a:gd name="connsiteX3" fmla="*/ 10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447"/>
                        </a:moveTo>
                        <a:lnTo>
                          <a:pt x="55983" y="447"/>
                        </a:lnTo>
                        <a:lnTo>
                          <a:pt x="55983" y="56324"/>
                        </a:lnTo>
                        <a:lnTo>
                          <a:pt x="106" y="56324"/>
                        </a:lnTo>
                        <a:close/>
                      </a:path>
                    </a:pathLst>
                  </a:custGeom>
                  <a:grpFill/>
                  <a:ln w="9265" cap="flat">
                    <a:noFill/>
                    <a:prstDash val="solid"/>
                    <a:miter/>
                  </a:ln>
                </p:spPr>
                <p:txBody>
                  <a:bodyPr rtlCol="0" anchor="ctr"/>
                  <a:lstStyle/>
                  <a:p>
                    <a:endParaRPr lang="fr-FR"/>
                  </a:p>
                </p:txBody>
              </p:sp>
              <p:sp>
                <p:nvSpPr>
                  <p:cNvPr id="2072" name="Forme libre : forme 2071">
                    <a:extLst>
                      <a:ext uri="{FF2B5EF4-FFF2-40B4-BE49-F238E27FC236}">
                        <a16:creationId xmlns:a16="http://schemas.microsoft.com/office/drawing/2014/main" id="{8F06D891-BD33-97B4-EC29-091ECFEE85BB}"/>
                      </a:ext>
                    </a:extLst>
                  </p:cNvPr>
                  <p:cNvSpPr/>
                  <p:nvPr/>
                </p:nvSpPr>
                <p:spPr>
                  <a:xfrm>
                    <a:off x="10339360" y="4790327"/>
                    <a:ext cx="55876" cy="55876"/>
                  </a:xfrm>
                  <a:custGeom>
                    <a:avLst/>
                    <a:gdLst>
                      <a:gd name="connsiteX0" fmla="*/ 137 w 55876"/>
                      <a:gd name="connsiteY0" fmla="*/ 447 h 55876"/>
                      <a:gd name="connsiteX1" fmla="*/ 56014 w 55876"/>
                      <a:gd name="connsiteY1" fmla="*/ 447 h 55876"/>
                      <a:gd name="connsiteX2" fmla="*/ 56014 w 55876"/>
                      <a:gd name="connsiteY2" fmla="*/ 56324 h 55876"/>
                      <a:gd name="connsiteX3" fmla="*/ 137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447"/>
                        </a:moveTo>
                        <a:lnTo>
                          <a:pt x="56014" y="447"/>
                        </a:lnTo>
                        <a:lnTo>
                          <a:pt x="56014" y="56324"/>
                        </a:lnTo>
                        <a:lnTo>
                          <a:pt x="137" y="56324"/>
                        </a:lnTo>
                        <a:close/>
                      </a:path>
                    </a:pathLst>
                  </a:custGeom>
                  <a:grpFill/>
                  <a:ln w="9265" cap="flat">
                    <a:noFill/>
                    <a:prstDash val="solid"/>
                    <a:miter/>
                  </a:ln>
                </p:spPr>
                <p:txBody>
                  <a:bodyPr rtlCol="0" anchor="ctr"/>
                  <a:lstStyle/>
                  <a:p>
                    <a:endParaRPr lang="fr-FR"/>
                  </a:p>
                </p:txBody>
              </p:sp>
              <p:sp>
                <p:nvSpPr>
                  <p:cNvPr id="2073" name="Forme libre : forme 2072">
                    <a:extLst>
                      <a:ext uri="{FF2B5EF4-FFF2-40B4-BE49-F238E27FC236}">
                        <a16:creationId xmlns:a16="http://schemas.microsoft.com/office/drawing/2014/main" id="{2F16A025-6967-CA09-308F-AFCE372D1C60}"/>
                      </a:ext>
                    </a:extLst>
                  </p:cNvPr>
                  <p:cNvSpPr/>
                  <p:nvPr/>
                </p:nvSpPr>
                <p:spPr>
                  <a:xfrm>
                    <a:off x="10393609" y="4790327"/>
                    <a:ext cx="55876" cy="55876"/>
                  </a:xfrm>
                  <a:custGeom>
                    <a:avLst/>
                    <a:gdLst>
                      <a:gd name="connsiteX0" fmla="*/ 168 w 55876"/>
                      <a:gd name="connsiteY0" fmla="*/ 447 h 55876"/>
                      <a:gd name="connsiteX1" fmla="*/ 56045 w 55876"/>
                      <a:gd name="connsiteY1" fmla="*/ 447 h 55876"/>
                      <a:gd name="connsiteX2" fmla="*/ 56045 w 55876"/>
                      <a:gd name="connsiteY2" fmla="*/ 56324 h 55876"/>
                      <a:gd name="connsiteX3" fmla="*/ 168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47"/>
                        </a:moveTo>
                        <a:lnTo>
                          <a:pt x="56045" y="447"/>
                        </a:lnTo>
                        <a:lnTo>
                          <a:pt x="56045" y="56324"/>
                        </a:lnTo>
                        <a:lnTo>
                          <a:pt x="168" y="56324"/>
                        </a:lnTo>
                        <a:close/>
                      </a:path>
                    </a:pathLst>
                  </a:custGeom>
                  <a:grpFill/>
                  <a:ln w="9265" cap="flat">
                    <a:noFill/>
                    <a:prstDash val="solid"/>
                    <a:miter/>
                  </a:ln>
                </p:spPr>
                <p:txBody>
                  <a:bodyPr rtlCol="0" anchor="ctr"/>
                  <a:lstStyle/>
                  <a:p>
                    <a:endParaRPr lang="fr-FR"/>
                  </a:p>
                </p:txBody>
              </p:sp>
              <p:sp>
                <p:nvSpPr>
                  <p:cNvPr id="2074" name="Forme libre : forme 2073">
                    <a:extLst>
                      <a:ext uri="{FF2B5EF4-FFF2-40B4-BE49-F238E27FC236}">
                        <a16:creationId xmlns:a16="http://schemas.microsoft.com/office/drawing/2014/main" id="{BDF4D468-9515-7158-61F4-F318188A4773}"/>
                      </a:ext>
                    </a:extLst>
                  </p:cNvPr>
                  <p:cNvSpPr/>
                  <p:nvPr/>
                </p:nvSpPr>
                <p:spPr>
                  <a:xfrm>
                    <a:off x="10447858" y="4790327"/>
                    <a:ext cx="55876" cy="55876"/>
                  </a:xfrm>
                  <a:custGeom>
                    <a:avLst/>
                    <a:gdLst>
                      <a:gd name="connsiteX0" fmla="*/ 199 w 55876"/>
                      <a:gd name="connsiteY0" fmla="*/ 447 h 55876"/>
                      <a:gd name="connsiteX1" fmla="*/ 56076 w 55876"/>
                      <a:gd name="connsiteY1" fmla="*/ 447 h 55876"/>
                      <a:gd name="connsiteX2" fmla="*/ 56076 w 55876"/>
                      <a:gd name="connsiteY2" fmla="*/ 56324 h 55876"/>
                      <a:gd name="connsiteX3" fmla="*/ 199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447"/>
                        </a:moveTo>
                        <a:lnTo>
                          <a:pt x="56076" y="447"/>
                        </a:lnTo>
                        <a:lnTo>
                          <a:pt x="56076" y="56324"/>
                        </a:lnTo>
                        <a:lnTo>
                          <a:pt x="199" y="56324"/>
                        </a:lnTo>
                        <a:close/>
                      </a:path>
                    </a:pathLst>
                  </a:custGeom>
                  <a:grpFill/>
                  <a:ln w="9265" cap="flat">
                    <a:noFill/>
                    <a:prstDash val="solid"/>
                    <a:miter/>
                  </a:ln>
                </p:spPr>
                <p:txBody>
                  <a:bodyPr rtlCol="0" anchor="ctr"/>
                  <a:lstStyle/>
                  <a:p>
                    <a:endParaRPr lang="fr-FR"/>
                  </a:p>
                </p:txBody>
              </p:sp>
              <p:sp>
                <p:nvSpPr>
                  <p:cNvPr id="2075" name="Forme libre : forme 2074">
                    <a:extLst>
                      <a:ext uri="{FF2B5EF4-FFF2-40B4-BE49-F238E27FC236}">
                        <a16:creationId xmlns:a16="http://schemas.microsoft.com/office/drawing/2014/main" id="{2060C3AE-AA02-EC9B-401D-47B2D992DBFD}"/>
                      </a:ext>
                    </a:extLst>
                  </p:cNvPr>
                  <p:cNvSpPr/>
                  <p:nvPr/>
                </p:nvSpPr>
                <p:spPr>
                  <a:xfrm>
                    <a:off x="10502107" y="4790327"/>
                    <a:ext cx="55876" cy="55876"/>
                  </a:xfrm>
                  <a:custGeom>
                    <a:avLst/>
                    <a:gdLst>
                      <a:gd name="connsiteX0" fmla="*/ 230 w 55876"/>
                      <a:gd name="connsiteY0" fmla="*/ 447 h 55876"/>
                      <a:gd name="connsiteX1" fmla="*/ 56107 w 55876"/>
                      <a:gd name="connsiteY1" fmla="*/ 447 h 55876"/>
                      <a:gd name="connsiteX2" fmla="*/ 56107 w 55876"/>
                      <a:gd name="connsiteY2" fmla="*/ 56324 h 55876"/>
                      <a:gd name="connsiteX3" fmla="*/ 230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447"/>
                        </a:moveTo>
                        <a:lnTo>
                          <a:pt x="56107" y="447"/>
                        </a:lnTo>
                        <a:lnTo>
                          <a:pt x="56107" y="56324"/>
                        </a:lnTo>
                        <a:lnTo>
                          <a:pt x="230" y="56324"/>
                        </a:lnTo>
                        <a:close/>
                      </a:path>
                    </a:pathLst>
                  </a:custGeom>
                  <a:grpFill/>
                  <a:ln w="9265" cap="flat">
                    <a:noFill/>
                    <a:prstDash val="solid"/>
                    <a:miter/>
                  </a:ln>
                </p:spPr>
                <p:txBody>
                  <a:bodyPr rtlCol="0" anchor="ctr"/>
                  <a:lstStyle/>
                  <a:p>
                    <a:endParaRPr lang="fr-FR"/>
                  </a:p>
                </p:txBody>
              </p:sp>
              <p:sp>
                <p:nvSpPr>
                  <p:cNvPr id="2076" name="Forme libre : forme 2075">
                    <a:extLst>
                      <a:ext uri="{FF2B5EF4-FFF2-40B4-BE49-F238E27FC236}">
                        <a16:creationId xmlns:a16="http://schemas.microsoft.com/office/drawing/2014/main" id="{A0A21AD1-D917-9AF6-7474-46A1A3F66A61}"/>
                      </a:ext>
                    </a:extLst>
                  </p:cNvPr>
                  <p:cNvSpPr/>
                  <p:nvPr/>
                </p:nvSpPr>
                <p:spPr>
                  <a:xfrm>
                    <a:off x="10556356" y="4790327"/>
                    <a:ext cx="55876" cy="55876"/>
                  </a:xfrm>
                  <a:custGeom>
                    <a:avLst/>
                    <a:gdLst>
                      <a:gd name="connsiteX0" fmla="*/ 261 w 55876"/>
                      <a:gd name="connsiteY0" fmla="*/ 447 h 55876"/>
                      <a:gd name="connsiteX1" fmla="*/ 56138 w 55876"/>
                      <a:gd name="connsiteY1" fmla="*/ 447 h 55876"/>
                      <a:gd name="connsiteX2" fmla="*/ 56138 w 55876"/>
                      <a:gd name="connsiteY2" fmla="*/ 56324 h 55876"/>
                      <a:gd name="connsiteX3" fmla="*/ 261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447"/>
                        </a:moveTo>
                        <a:lnTo>
                          <a:pt x="56138" y="447"/>
                        </a:lnTo>
                        <a:lnTo>
                          <a:pt x="56138" y="56324"/>
                        </a:lnTo>
                        <a:lnTo>
                          <a:pt x="261" y="56324"/>
                        </a:lnTo>
                        <a:close/>
                      </a:path>
                    </a:pathLst>
                  </a:custGeom>
                  <a:grpFill/>
                  <a:ln w="9265" cap="flat">
                    <a:noFill/>
                    <a:prstDash val="solid"/>
                    <a:miter/>
                  </a:ln>
                </p:spPr>
                <p:txBody>
                  <a:bodyPr rtlCol="0" anchor="ctr"/>
                  <a:lstStyle/>
                  <a:p>
                    <a:endParaRPr lang="fr-FR"/>
                  </a:p>
                </p:txBody>
              </p:sp>
              <p:sp>
                <p:nvSpPr>
                  <p:cNvPr id="2077" name="Forme libre : forme 2076">
                    <a:extLst>
                      <a:ext uri="{FF2B5EF4-FFF2-40B4-BE49-F238E27FC236}">
                        <a16:creationId xmlns:a16="http://schemas.microsoft.com/office/drawing/2014/main" id="{C02B693D-1536-BA0F-A8E4-281A26AC147D}"/>
                      </a:ext>
                    </a:extLst>
                  </p:cNvPr>
                  <p:cNvSpPr/>
                  <p:nvPr/>
                </p:nvSpPr>
                <p:spPr>
                  <a:xfrm>
                    <a:off x="10827602" y="4790327"/>
                    <a:ext cx="55876" cy="55876"/>
                  </a:xfrm>
                  <a:custGeom>
                    <a:avLst/>
                    <a:gdLst>
                      <a:gd name="connsiteX0" fmla="*/ 416 w 55876"/>
                      <a:gd name="connsiteY0" fmla="*/ 447 h 55876"/>
                      <a:gd name="connsiteX1" fmla="*/ 56293 w 55876"/>
                      <a:gd name="connsiteY1" fmla="*/ 447 h 55876"/>
                      <a:gd name="connsiteX2" fmla="*/ 56293 w 55876"/>
                      <a:gd name="connsiteY2" fmla="*/ 56324 h 55876"/>
                      <a:gd name="connsiteX3" fmla="*/ 41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447"/>
                        </a:moveTo>
                        <a:lnTo>
                          <a:pt x="56293" y="447"/>
                        </a:lnTo>
                        <a:lnTo>
                          <a:pt x="56293" y="56324"/>
                        </a:lnTo>
                        <a:lnTo>
                          <a:pt x="416" y="56324"/>
                        </a:lnTo>
                        <a:close/>
                      </a:path>
                    </a:pathLst>
                  </a:custGeom>
                  <a:grpFill/>
                  <a:ln w="9265" cap="flat">
                    <a:noFill/>
                    <a:prstDash val="solid"/>
                    <a:miter/>
                  </a:ln>
                </p:spPr>
                <p:txBody>
                  <a:bodyPr rtlCol="0" anchor="ctr"/>
                  <a:lstStyle/>
                  <a:p>
                    <a:endParaRPr lang="fr-FR"/>
                  </a:p>
                </p:txBody>
              </p:sp>
              <p:sp>
                <p:nvSpPr>
                  <p:cNvPr id="2078" name="Forme libre : forme 2077">
                    <a:extLst>
                      <a:ext uri="{FF2B5EF4-FFF2-40B4-BE49-F238E27FC236}">
                        <a16:creationId xmlns:a16="http://schemas.microsoft.com/office/drawing/2014/main" id="{4D698F18-2C42-EAA6-9169-89F6AE51575A}"/>
                      </a:ext>
                    </a:extLst>
                  </p:cNvPr>
                  <p:cNvSpPr/>
                  <p:nvPr/>
                </p:nvSpPr>
                <p:spPr>
                  <a:xfrm>
                    <a:off x="10990349" y="4790327"/>
                    <a:ext cx="55876" cy="55876"/>
                  </a:xfrm>
                  <a:custGeom>
                    <a:avLst/>
                    <a:gdLst>
                      <a:gd name="connsiteX0" fmla="*/ 509 w 55876"/>
                      <a:gd name="connsiteY0" fmla="*/ 447 h 55876"/>
                      <a:gd name="connsiteX1" fmla="*/ 56386 w 55876"/>
                      <a:gd name="connsiteY1" fmla="*/ 447 h 55876"/>
                      <a:gd name="connsiteX2" fmla="*/ 56386 w 55876"/>
                      <a:gd name="connsiteY2" fmla="*/ 56324 h 55876"/>
                      <a:gd name="connsiteX3" fmla="*/ 509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447"/>
                        </a:moveTo>
                        <a:lnTo>
                          <a:pt x="56386" y="447"/>
                        </a:lnTo>
                        <a:lnTo>
                          <a:pt x="56386" y="56324"/>
                        </a:lnTo>
                        <a:lnTo>
                          <a:pt x="509" y="56324"/>
                        </a:lnTo>
                        <a:close/>
                      </a:path>
                    </a:pathLst>
                  </a:custGeom>
                  <a:grpFill/>
                  <a:ln w="9265" cap="flat">
                    <a:noFill/>
                    <a:prstDash val="solid"/>
                    <a:miter/>
                  </a:ln>
                </p:spPr>
                <p:txBody>
                  <a:bodyPr rtlCol="0" anchor="ctr"/>
                  <a:lstStyle/>
                  <a:p>
                    <a:endParaRPr lang="fr-FR"/>
                  </a:p>
                </p:txBody>
              </p:sp>
              <p:sp>
                <p:nvSpPr>
                  <p:cNvPr id="2079" name="Forme libre : forme 2078">
                    <a:extLst>
                      <a:ext uri="{FF2B5EF4-FFF2-40B4-BE49-F238E27FC236}">
                        <a16:creationId xmlns:a16="http://schemas.microsoft.com/office/drawing/2014/main" id="{1B00BA47-0409-2523-4B77-CF33B882F3E4}"/>
                      </a:ext>
                    </a:extLst>
                  </p:cNvPr>
                  <p:cNvSpPr/>
                  <p:nvPr/>
                </p:nvSpPr>
                <p:spPr>
                  <a:xfrm>
                    <a:off x="11207345" y="4790327"/>
                    <a:ext cx="55876" cy="55876"/>
                  </a:xfrm>
                  <a:custGeom>
                    <a:avLst/>
                    <a:gdLst>
                      <a:gd name="connsiteX0" fmla="*/ 633 w 55876"/>
                      <a:gd name="connsiteY0" fmla="*/ 447 h 55876"/>
                      <a:gd name="connsiteX1" fmla="*/ 56510 w 55876"/>
                      <a:gd name="connsiteY1" fmla="*/ 447 h 55876"/>
                      <a:gd name="connsiteX2" fmla="*/ 56510 w 55876"/>
                      <a:gd name="connsiteY2" fmla="*/ 56324 h 55876"/>
                      <a:gd name="connsiteX3" fmla="*/ 633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47"/>
                        </a:moveTo>
                        <a:lnTo>
                          <a:pt x="56510" y="447"/>
                        </a:lnTo>
                        <a:lnTo>
                          <a:pt x="56510" y="56324"/>
                        </a:lnTo>
                        <a:lnTo>
                          <a:pt x="633" y="56324"/>
                        </a:lnTo>
                        <a:close/>
                      </a:path>
                    </a:pathLst>
                  </a:custGeom>
                  <a:grpFill/>
                  <a:ln w="9265" cap="flat">
                    <a:noFill/>
                    <a:prstDash val="solid"/>
                    <a:miter/>
                  </a:ln>
                </p:spPr>
                <p:txBody>
                  <a:bodyPr rtlCol="0" anchor="ctr"/>
                  <a:lstStyle/>
                  <a:p>
                    <a:endParaRPr lang="fr-FR"/>
                  </a:p>
                </p:txBody>
              </p:sp>
              <p:sp>
                <p:nvSpPr>
                  <p:cNvPr id="2080" name="Forme libre : forme 2079">
                    <a:extLst>
                      <a:ext uri="{FF2B5EF4-FFF2-40B4-BE49-F238E27FC236}">
                        <a16:creationId xmlns:a16="http://schemas.microsoft.com/office/drawing/2014/main" id="{61127C68-326B-38E0-6121-47E1C1AEB0F5}"/>
                      </a:ext>
                    </a:extLst>
                  </p:cNvPr>
                  <p:cNvSpPr/>
                  <p:nvPr/>
                </p:nvSpPr>
                <p:spPr>
                  <a:xfrm>
                    <a:off x="11315844" y="4790327"/>
                    <a:ext cx="55876" cy="55876"/>
                  </a:xfrm>
                  <a:custGeom>
                    <a:avLst/>
                    <a:gdLst>
                      <a:gd name="connsiteX0" fmla="*/ 695 w 55876"/>
                      <a:gd name="connsiteY0" fmla="*/ 447 h 55876"/>
                      <a:gd name="connsiteX1" fmla="*/ 56572 w 55876"/>
                      <a:gd name="connsiteY1" fmla="*/ 447 h 55876"/>
                      <a:gd name="connsiteX2" fmla="*/ 56572 w 55876"/>
                      <a:gd name="connsiteY2" fmla="*/ 56324 h 55876"/>
                      <a:gd name="connsiteX3" fmla="*/ 695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447"/>
                        </a:moveTo>
                        <a:lnTo>
                          <a:pt x="56572" y="447"/>
                        </a:lnTo>
                        <a:lnTo>
                          <a:pt x="56572" y="56324"/>
                        </a:lnTo>
                        <a:lnTo>
                          <a:pt x="695" y="56324"/>
                        </a:lnTo>
                        <a:close/>
                      </a:path>
                    </a:pathLst>
                  </a:custGeom>
                  <a:grpFill/>
                  <a:ln w="9265" cap="flat">
                    <a:noFill/>
                    <a:prstDash val="solid"/>
                    <a:miter/>
                  </a:ln>
                </p:spPr>
                <p:txBody>
                  <a:bodyPr rtlCol="0" anchor="ctr"/>
                  <a:lstStyle/>
                  <a:p>
                    <a:endParaRPr lang="fr-FR"/>
                  </a:p>
                </p:txBody>
              </p:sp>
              <p:sp>
                <p:nvSpPr>
                  <p:cNvPr id="2081" name="Forme libre : forme 2080">
                    <a:extLst>
                      <a:ext uri="{FF2B5EF4-FFF2-40B4-BE49-F238E27FC236}">
                        <a16:creationId xmlns:a16="http://schemas.microsoft.com/office/drawing/2014/main" id="{FB8051F7-A704-F0AA-0999-26CD0F17B357}"/>
                      </a:ext>
                    </a:extLst>
                  </p:cNvPr>
                  <p:cNvSpPr/>
                  <p:nvPr/>
                </p:nvSpPr>
                <p:spPr>
                  <a:xfrm>
                    <a:off x="11370093" y="4790327"/>
                    <a:ext cx="55876" cy="55876"/>
                  </a:xfrm>
                  <a:custGeom>
                    <a:avLst/>
                    <a:gdLst>
                      <a:gd name="connsiteX0" fmla="*/ 726 w 55876"/>
                      <a:gd name="connsiteY0" fmla="*/ 447 h 55876"/>
                      <a:gd name="connsiteX1" fmla="*/ 56603 w 55876"/>
                      <a:gd name="connsiteY1" fmla="*/ 447 h 55876"/>
                      <a:gd name="connsiteX2" fmla="*/ 56603 w 55876"/>
                      <a:gd name="connsiteY2" fmla="*/ 56324 h 55876"/>
                      <a:gd name="connsiteX3" fmla="*/ 72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47"/>
                        </a:moveTo>
                        <a:lnTo>
                          <a:pt x="56603" y="447"/>
                        </a:lnTo>
                        <a:lnTo>
                          <a:pt x="56603" y="56324"/>
                        </a:lnTo>
                        <a:lnTo>
                          <a:pt x="726" y="56324"/>
                        </a:lnTo>
                        <a:close/>
                      </a:path>
                    </a:pathLst>
                  </a:custGeom>
                  <a:grpFill/>
                  <a:ln w="9265" cap="flat">
                    <a:noFill/>
                    <a:prstDash val="solid"/>
                    <a:miter/>
                  </a:ln>
                </p:spPr>
                <p:txBody>
                  <a:bodyPr rtlCol="0" anchor="ctr"/>
                  <a:lstStyle/>
                  <a:p>
                    <a:endParaRPr lang="fr-FR"/>
                  </a:p>
                </p:txBody>
              </p:sp>
              <p:sp>
                <p:nvSpPr>
                  <p:cNvPr id="2082" name="Forme libre : forme 2081">
                    <a:extLst>
                      <a:ext uri="{FF2B5EF4-FFF2-40B4-BE49-F238E27FC236}">
                        <a16:creationId xmlns:a16="http://schemas.microsoft.com/office/drawing/2014/main" id="{AA3F1184-A358-BADC-DFE4-0930698F6652}"/>
                      </a:ext>
                    </a:extLst>
                  </p:cNvPr>
                  <p:cNvSpPr/>
                  <p:nvPr/>
                </p:nvSpPr>
                <p:spPr>
                  <a:xfrm>
                    <a:off x="11478591" y="4790327"/>
                    <a:ext cx="55876" cy="55876"/>
                  </a:xfrm>
                  <a:custGeom>
                    <a:avLst/>
                    <a:gdLst>
                      <a:gd name="connsiteX0" fmla="*/ 788 w 55876"/>
                      <a:gd name="connsiteY0" fmla="*/ 447 h 55876"/>
                      <a:gd name="connsiteX1" fmla="*/ 56665 w 55876"/>
                      <a:gd name="connsiteY1" fmla="*/ 447 h 55876"/>
                      <a:gd name="connsiteX2" fmla="*/ 56665 w 55876"/>
                      <a:gd name="connsiteY2" fmla="*/ 56324 h 55876"/>
                      <a:gd name="connsiteX3" fmla="*/ 788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447"/>
                        </a:moveTo>
                        <a:lnTo>
                          <a:pt x="56665" y="447"/>
                        </a:lnTo>
                        <a:lnTo>
                          <a:pt x="56665" y="56324"/>
                        </a:lnTo>
                        <a:lnTo>
                          <a:pt x="788" y="56324"/>
                        </a:lnTo>
                        <a:close/>
                      </a:path>
                    </a:pathLst>
                  </a:custGeom>
                  <a:grpFill/>
                  <a:ln w="9265" cap="flat">
                    <a:noFill/>
                    <a:prstDash val="solid"/>
                    <a:miter/>
                  </a:ln>
                </p:spPr>
                <p:txBody>
                  <a:bodyPr rtlCol="0" anchor="ctr"/>
                  <a:lstStyle/>
                  <a:p>
                    <a:endParaRPr lang="fr-FR"/>
                  </a:p>
                </p:txBody>
              </p:sp>
              <p:sp>
                <p:nvSpPr>
                  <p:cNvPr id="2083" name="Forme libre : forme 2082">
                    <a:extLst>
                      <a:ext uri="{FF2B5EF4-FFF2-40B4-BE49-F238E27FC236}">
                        <a16:creationId xmlns:a16="http://schemas.microsoft.com/office/drawing/2014/main" id="{46331BD2-9A62-5F3E-D3B4-B97E1DDC2837}"/>
                      </a:ext>
                    </a:extLst>
                  </p:cNvPr>
                  <p:cNvSpPr/>
                  <p:nvPr/>
                </p:nvSpPr>
                <p:spPr>
                  <a:xfrm>
                    <a:off x="11641338" y="4790327"/>
                    <a:ext cx="55876" cy="55876"/>
                  </a:xfrm>
                  <a:custGeom>
                    <a:avLst/>
                    <a:gdLst>
                      <a:gd name="connsiteX0" fmla="*/ 881 w 55876"/>
                      <a:gd name="connsiteY0" fmla="*/ 447 h 55876"/>
                      <a:gd name="connsiteX1" fmla="*/ 56758 w 55876"/>
                      <a:gd name="connsiteY1" fmla="*/ 447 h 55876"/>
                      <a:gd name="connsiteX2" fmla="*/ 56758 w 55876"/>
                      <a:gd name="connsiteY2" fmla="*/ 56324 h 55876"/>
                      <a:gd name="connsiteX3" fmla="*/ 881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447"/>
                        </a:moveTo>
                        <a:lnTo>
                          <a:pt x="56758" y="447"/>
                        </a:lnTo>
                        <a:lnTo>
                          <a:pt x="56758" y="56324"/>
                        </a:lnTo>
                        <a:lnTo>
                          <a:pt x="881" y="56324"/>
                        </a:lnTo>
                        <a:close/>
                      </a:path>
                    </a:pathLst>
                  </a:custGeom>
                  <a:grpFill/>
                  <a:ln w="9265" cap="flat">
                    <a:noFill/>
                    <a:prstDash val="solid"/>
                    <a:miter/>
                  </a:ln>
                </p:spPr>
                <p:txBody>
                  <a:bodyPr rtlCol="0" anchor="ctr"/>
                  <a:lstStyle/>
                  <a:p>
                    <a:endParaRPr lang="fr-FR"/>
                  </a:p>
                </p:txBody>
              </p:sp>
              <p:sp>
                <p:nvSpPr>
                  <p:cNvPr id="2084" name="Forme libre : forme 2083">
                    <a:extLst>
                      <a:ext uri="{FF2B5EF4-FFF2-40B4-BE49-F238E27FC236}">
                        <a16:creationId xmlns:a16="http://schemas.microsoft.com/office/drawing/2014/main" id="{0963043F-FF7D-F32A-A226-80F2954957E1}"/>
                      </a:ext>
                    </a:extLst>
                  </p:cNvPr>
                  <p:cNvSpPr/>
                  <p:nvPr/>
                </p:nvSpPr>
                <p:spPr>
                  <a:xfrm>
                    <a:off x="11695587" y="4790327"/>
                    <a:ext cx="55876" cy="55876"/>
                  </a:xfrm>
                  <a:custGeom>
                    <a:avLst/>
                    <a:gdLst>
                      <a:gd name="connsiteX0" fmla="*/ 912 w 55876"/>
                      <a:gd name="connsiteY0" fmla="*/ 447 h 55876"/>
                      <a:gd name="connsiteX1" fmla="*/ 56789 w 55876"/>
                      <a:gd name="connsiteY1" fmla="*/ 447 h 55876"/>
                      <a:gd name="connsiteX2" fmla="*/ 56789 w 55876"/>
                      <a:gd name="connsiteY2" fmla="*/ 56324 h 55876"/>
                      <a:gd name="connsiteX3" fmla="*/ 912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47"/>
                        </a:moveTo>
                        <a:lnTo>
                          <a:pt x="56789" y="447"/>
                        </a:lnTo>
                        <a:lnTo>
                          <a:pt x="56789" y="56324"/>
                        </a:lnTo>
                        <a:lnTo>
                          <a:pt x="912" y="56324"/>
                        </a:lnTo>
                        <a:close/>
                      </a:path>
                    </a:pathLst>
                  </a:custGeom>
                  <a:grpFill/>
                  <a:ln w="9265" cap="flat">
                    <a:noFill/>
                    <a:prstDash val="solid"/>
                    <a:miter/>
                  </a:ln>
                </p:spPr>
                <p:txBody>
                  <a:bodyPr rtlCol="0" anchor="ctr"/>
                  <a:lstStyle/>
                  <a:p>
                    <a:endParaRPr lang="fr-FR"/>
                  </a:p>
                </p:txBody>
              </p:sp>
              <p:sp>
                <p:nvSpPr>
                  <p:cNvPr id="2085" name="Forme libre : forme 2084">
                    <a:extLst>
                      <a:ext uri="{FF2B5EF4-FFF2-40B4-BE49-F238E27FC236}">
                        <a16:creationId xmlns:a16="http://schemas.microsoft.com/office/drawing/2014/main" id="{EFA96D7B-59B9-6F59-502B-E9CB999588D6}"/>
                      </a:ext>
                    </a:extLst>
                  </p:cNvPr>
                  <p:cNvSpPr/>
                  <p:nvPr/>
                </p:nvSpPr>
                <p:spPr>
                  <a:xfrm>
                    <a:off x="11749836" y="4790327"/>
                    <a:ext cx="55876" cy="55876"/>
                  </a:xfrm>
                  <a:custGeom>
                    <a:avLst/>
                    <a:gdLst>
                      <a:gd name="connsiteX0" fmla="*/ 943 w 55876"/>
                      <a:gd name="connsiteY0" fmla="*/ 447 h 55876"/>
                      <a:gd name="connsiteX1" fmla="*/ 56820 w 55876"/>
                      <a:gd name="connsiteY1" fmla="*/ 447 h 55876"/>
                      <a:gd name="connsiteX2" fmla="*/ 56820 w 55876"/>
                      <a:gd name="connsiteY2" fmla="*/ 56324 h 55876"/>
                      <a:gd name="connsiteX3" fmla="*/ 943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447"/>
                        </a:moveTo>
                        <a:lnTo>
                          <a:pt x="56820" y="447"/>
                        </a:lnTo>
                        <a:lnTo>
                          <a:pt x="56820" y="56324"/>
                        </a:lnTo>
                        <a:lnTo>
                          <a:pt x="943" y="56324"/>
                        </a:lnTo>
                        <a:close/>
                      </a:path>
                    </a:pathLst>
                  </a:custGeom>
                  <a:grpFill/>
                  <a:ln w="9265" cap="flat">
                    <a:noFill/>
                    <a:prstDash val="solid"/>
                    <a:miter/>
                  </a:ln>
                </p:spPr>
                <p:txBody>
                  <a:bodyPr rtlCol="0" anchor="ctr"/>
                  <a:lstStyle/>
                  <a:p>
                    <a:endParaRPr lang="fr-FR"/>
                  </a:p>
                </p:txBody>
              </p:sp>
              <p:sp>
                <p:nvSpPr>
                  <p:cNvPr id="2086" name="Forme libre : forme 2085">
                    <a:extLst>
                      <a:ext uri="{FF2B5EF4-FFF2-40B4-BE49-F238E27FC236}">
                        <a16:creationId xmlns:a16="http://schemas.microsoft.com/office/drawing/2014/main" id="{716A3CF8-E811-2FFF-685B-E31D8613BF85}"/>
                      </a:ext>
                    </a:extLst>
                  </p:cNvPr>
                  <p:cNvSpPr/>
                  <p:nvPr/>
                </p:nvSpPr>
                <p:spPr>
                  <a:xfrm>
                    <a:off x="10230862" y="4844576"/>
                    <a:ext cx="55876" cy="55876"/>
                  </a:xfrm>
                  <a:custGeom>
                    <a:avLst/>
                    <a:gdLst>
                      <a:gd name="connsiteX0" fmla="*/ 75 w 55876"/>
                      <a:gd name="connsiteY0" fmla="*/ 478 h 55876"/>
                      <a:gd name="connsiteX1" fmla="*/ 55952 w 55876"/>
                      <a:gd name="connsiteY1" fmla="*/ 478 h 55876"/>
                      <a:gd name="connsiteX2" fmla="*/ 55952 w 55876"/>
                      <a:gd name="connsiteY2" fmla="*/ 56355 h 55876"/>
                      <a:gd name="connsiteX3" fmla="*/ 7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5" y="478"/>
                        </a:moveTo>
                        <a:lnTo>
                          <a:pt x="55952" y="478"/>
                        </a:lnTo>
                        <a:lnTo>
                          <a:pt x="55952" y="56355"/>
                        </a:lnTo>
                        <a:lnTo>
                          <a:pt x="75" y="56355"/>
                        </a:lnTo>
                        <a:close/>
                      </a:path>
                    </a:pathLst>
                  </a:custGeom>
                  <a:grpFill/>
                  <a:ln w="9265" cap="flat">
                    <a:noFill/>
                    <a:prstDash val="solid"/>
                    <a:miter/>
                  </a:ln>
                </p:spPr>
                <p:txBody>
                  <a:bodyPr rtlCol="0" anchor="ctr"/>
                  <a:lstStyle/>
                  <a:p>
                    <a:endParaRPr lang="fr-FR"/>
                  </a:p>
                </p:txBody>
              </p:sp>
              <p:sp>
                <p:nvSpPr>
                  <p:cNvPr id="2087" name="Forme libre : forme 2086">
                    <a:extLst>
                      <a:ext uri="{FF2B5EF4-FFF2-40B4-BE49-F238E27FC236}">
                        <a16:creationId xmlns:a16="http://schemas.microsoft.com/office/drawing/2014/main" id="{E8C43136-249F-3DCC-E0C3-AFBF8D236F09}"/>
                      </a:ext>
                    </a:extLst>
                  </p:cNvPr>
                  <p:cNvSpPr/>
                  <p:nvPr/>
                </p:nvSpPr>
                <p:spPr>
                  <a:xfrm>
                    <a:off x="10285111" y="4844576"/>
                    <a:ext cx="55876" cy="55876"/>
                  </a:xfrm>
                  <a:custGeom>
                    <a:avLst/>
                    <a:gdLst>
                      <a:gd name="connsiteX0" fmla="*/ 106 w 55876"/>
                      <a:gd name="connsiteY0" fmla="*/ 478 h 55876"/>
                      <a:gd name="connsiteX1" fmla="*/ 55983 w 55876"/>
                      <a:gd name="connsiteY1" fmla="*/ 478 h 55876"/>
                      <a:gd name="connsiteX2" fmla="*/ 55983 w 55876"/>
                      <a:gd name="connsiteY2" fmla="*/ 56355 h 55876"/>
                      <a:gd name="connsiteX3" fmla="*/ 106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478"/>
                        </a:moveTo>
                        <a:lnTo>
                          <a:pt x="55983" y="478"/>
                        </a:lnTo>
                        <a:lnTo>
                          <a:pt x="55983" y="56355"/>
                        </a:lnTo>
                        <a:lnTo>
                          <a:pt x="106" y="56355"/>
                        </a:lnTo>
                        <a:close/>
                      </a:path>
                    </a:pathLst>
                  </a:custGeom>
                  <a:grpFill/>
                  <a:ln w="9265" cap="flat">
                    <a:noFill/>
                    <a:prstDash val="solid"/>
                    <a:miter/>
                  </a:ln>
                </p:spPr>
                <p:txBody>
                  <a:bodyPr rtlCol="0" anchor="ctr"/>
                  <a:lstStyle/>
                  <a:p>
                    <a:endParaRPr lang="fr-FR"/>
                  </a:p>
                </p:txBody>
              </p:sp>
              <p:sp>
                <p:nvSpPr>
                  <p:cNvPr id="2088" name="Forme libre : forme 2087">
                    <a:extLst>
                      <a:ext uri="{FF2B5EF4-FFF2-40B4-BE49-F238E27FC236}">
                        <a16:creationId xmlns:a16="http://schemas.microsoft.com/office/drawing/2014/main" id="{EE212454-7A8E-3014-29FD-BE046587ACFF}"/>
                      </a:ext>
                    </a:extLst>
                  </p:cNvPr>
                  <p:cNvSpPr/>
                  <p:nvPr/>
                </p:nvSpPr>
                <p:spPr>
                  <a:xfrm>
                    <a:off x="10339360" y="4844576"/>
                    <a:ext cx="55876" cy="55876"/>
                  </a:xfrm>
                  <a:custGeom>
                    <a:avLst/>
                    <a:gdLst>
                      <a:gd name="connsiteX0" fmla="*/ 137 w 55876"/>
                      <a:gd name="connsiteY0" fmla="*/ 478 h 55876"/>
                      <a:gd name="connsiteX1" fmla="*/ 56014 w 55876"/>
                      <a:gd name="connsiteY1" fmla="*/ 478 h 55876"/>
                      <a:gd name="connsiteX2" fmla="*/ 56014 w 55876"/>
                      <a:gd name="connsiteY2" fmla="*/ 56355 h 55876"/>
                      <a:gd name="connsiteX3" fmla="*/ 137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478"/>
                        </a:moveTo>
                        <a:lnTo>
                          <a:pt x="56014" y="478"/>
                        </a:lnTo>
                        <a:lnTo>
                          <a:pt x="56014" y="56355"/>
                        </a:lnTo>
                        <a:lnTo>
                          <a:pt x="137" y="56355"/>
                        </a:lnTo>
                        <a:close/>
                      </a:path>
                    </a:pathLst>
                  </a:custGeom>
                  <a:grpFill/>
                  <a:ln w="9265" cap="flat">
                    <a:noFill/>
                    <a:prstDash val="solid"/>
                    <a:miter/>
                  </a:ln>
                </p:spPr>
                <p:txBody>
                  <a:bodyPr rtlCol="0" anchor="ctr"/>
                  <a:lstStyle/>
                  <a:p>
                    <a:endParaRPr lang="fr-FR"/>
                  </a:p>
                </p:txBody>
              </p:sp>
              <p:sp>
                <p:nvSpPr>
                  <p:cNvPr id="2089" name="Forme libre : forme 2088">
                    <a:extLst>
                      <a:ext uri="{FF2B5EF4-FFF2-40B4-BE49-F238E27FC236}">
                        <a16:creationId xmlns:a16="http://schemas.microsoft.com/office/drawing/2014/main" id="{B3C4D50E-D2D4-C703-BF4C-AAD9C5386044}"/>
                      </a:ext>
                    </a:extLst>
                  </p:cNvPr>
                  <p:cNvSpPr/>
                  <p:nvPr/>
                </p:nvSpPr>
                <p:spPr>
                  <a:xfrm>
                    <a:off x="10393609" y="4844576"/>
                    <a:ext cx="55876" cy="55876"/>
                  </a:xfrm>
                  <a:custGeom>
                    <a:avLst/>
                    <a:gdLst>
                      <a:gd name="connsiteX0" fmla="*/ 168 w 55876"/>
                      <a:gd name="connsiteY0" fmla="*/ 478 h 55876"/>
                      <a:gd name="connsiteX1" fmla="*/ 56045 w 55876"/>
                      <a:gd name="connsiteY1" fmla="*/ 478 h 55876"/>
                      <a:gd name="connsiteX2" fmla="*/ 56045 w 55876"/>
                      <a:gd name="connsiteY2" fmla="*/ 56355 h 55876"/>
                      <a:gd name="connsiteX3" fmla="*/ 168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78"/>
                        </a:moveTo>
                        <a:lnTo>
                          <a:pt x="56045" y="478"/>
                        </a:lnTo>
                        <a:lnTo>
                          <a:pt x="56045" y="56355"/>
                        </a:lnTo>
                        <a:lnTo>
                          <a:pt x="168" y="56355"/>
                        </a:lnTo>
                        <a:close/>
                      </a:path>
                    </a:pathLst>
                  </a:custGeom>
                  <a:grpFill/>
                  <a:ln w="9265" cap="flat">
                    <a:noFill/>
                    <a:prstDash val="solid"/>
                    <a:miter/>
                  </a:ln>
                </p:spPr>
                <p:txBody>
                  <a:bodyPr rtlCol="0" anchor="ctr"/>
                  <a:lstStyle/>
                  <a:p>
                    <a:endParaRPr lang="fr-FR"/>
                  </a:p>
                </p:txBody>
              </p:sp>
              <p:sp>
                <p:nvSpPr>
                  <p:cNvPr id="2090" name="Forme libre : forme 2089">
                    <a:extLst>
                      <a:ext uri="{FF2B5EF4-FFF2-40B4-BE49-F238E27FC236}">
                        <a16:creationId xmlns:a16="http://schemas.microsoft.com/office/drawing/2014/main" id="{F245B037-5EAA-FB46-9822-11834A949D9E}"/>
                      </a:ext>
                    </a:extLst>
                  </p:cNvPr>
                  <p:cNvSpPr/>
                  <p:nvPr/>
                </p:nvSpPr>
                <p:spPr>
                  <a:xfrm>
                    <a:off x="10502107" y="4844576"/>
                    <a:ext cx="55876" cy="55876"/>
                  </a:xfrm>
                  <a:custGeom>
                    <a:avLst/>
                    <a:gdLst>
                      <a:gd name="connsiteX0" fmla="*/ 230 w 55876"/>
                      <a:gd name="connsiteY0" fmla="*/ 478 h 55876"/>
                      <a:gd name="connsiteX1" fmla="*/ 56107 w 55876"/>
                      <a:gd name="connsiteY1" fmla="*/ 478 h 55876"/>
                      <a:gd name="connsiteX2" fmla="*/ 56107 w 55876"/>
                      <a:gd name="connsiteY2" fmla="*/ 56355 h 55876"/>
                      <a:gd name="connsiteX3" fmla="*/ 23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478"/>
                        </a:moveTo>
                        <a:lnTo>
                          <a:pt x="56107" y="478"/>
                        </a:lnTo>
                        <a:lnTo>
                          <a:pt x="56107" y="56355"/>
                        </a:lnTo>
                        <a:lnTo>
                          <a:pt x="230" y="56355"/>
                        </a:lnTo>
                        <a:close/>
                      </a:path>
                    </a:pathLst>
                  </a:custGeom>
                  <a:grpFill/>
                  <a:ln w="9265" cap="flat">
                    <a:noFill/>
                    <a:prstDash val="solid"/>
                    <a:miter/>
                  </a:ln>
                </p:spPr>
                <p:txBody>
                  <a:bodyPr rtlCol="0" anchor="ctr"/>
                  <a:lstStyle/>
                  <a:p>
                    <a:endParaRPr lang="fr-FR"/>
                  </a:p>
                </p:txBody>
              </p:sp>
              <p:sp>
                <p:nvSpPr>
                  <p:cNvPr id="2091" name="Forme libre : forme 2090">
                    <a:extLst>
                      <a:ext uri="{FF2B5EF4-FFF2-40B4-BE49-F238E27FC236}">
                        <a16:creationId xmlns:a16="http://schemas.microsoft.com/office/drawing/2014/main" id="{AB080294-8FC8-841A-8B71-97A8F42F184C}"/>
                      </a:ext>
                    </a:extLst>
                  </p:cNvPr>
                  <p:cNvSpPr/>
                  <p:nvPr/>
                </p:nvSpPr>
                <p:spPr>
                  <a:xfrm>
                    <a:off x="10610605" y="4844576"/>
                    <a:ext cx="55876" cy="55876"/>
                  </a:xfrm>
                  <a:custGeom>
                    <a:avLst/>
                    <a:gdLst>
                      <a:gd name="connsiteX0" fmla="*/ 292 w 55876"/>
                      <a:gd name="connsiteY0" fmla="*/ 478 h 55876"/>
                      <a:gd name="connsiteX1" fmla="*/ 56169 w 55876"/>
                      <a:gd name="connsiteY1" fmla="*/ 478 h 55876"/>
                      <a:gd name="connsiteX2" fmla="*/ 56169 w 55876"/>
                      <a:gd name="connsiteY2" fmla="*/ 56355 h 55876"/>
                      <a:gd name="connsiteX3" fmla="*/ 292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478"/>
                        </a:moveTo>
                        <a:lnTo>
                          <a:pt x="56169" y="478"/>
                        </a:lnTo>
                        <a:lnTo>
                          <a:pt x="56169" y="56355"/>
                        </a:lnTo>
                        <a:lnTo>
                          <a:pt x="292" y="56355"/>
                        </a:lnTo>
                        <a:close/>
                      </a:path>
                    </a:pathLst>
                  </a:custGeom>
                  <a:grpFill/>
                  <a:ln w="9265" cap="flat">
                    <a:noFill/>
                    <a:prstDash val="solid"/>
                    <a:miter/>
                  </a:ln>
                </p:spPr>
                <p:txBody>
                  <a:bodyPr rtlCol="0" anchor="ctr"/>
                  <a:lstStyle/>
                  <a:p>
                    <a:endParaRPr lang="fr-FR"/>
                  </a:p>
                </p:txBody>
              </p:sp>
              <p:sp>
                <p:nvSpPr>
                  <p:cNvPr id="2092" name="Forme libre : forme 2091">
                    <a:extLst>
                      <a:ext uri="{FF2B5EF4-FFF2-40B4-BE49-F238E27FC236}">
                        <a16:creationId xmlns:a16="http://schemas.microsoft.com/office/drawing/2014/main" id="{52C9BA19-4A68-F412-B3BB-56E06A7E04F7}"/>
                      </a:ext>
                    </a:extLst>
                  </p:cNvPr>
                  <p:cNvSpPr/>
                  <p:nvPr/>
                </p:nvSpPr>
                <p:spPr>
                  <a:xfrm>
                    <a:off x="10773353" y="4844576"/>
                    <a:ext cx="55876" cy="55876"/>
                  </a:xfrm>
                  <a:custGeom>
                    <a:avLst/>
                    <a:gdLst>
                      <a:gd name="connsiteX0" fmla="*/ 385 w 55876"/>
                      <a:gd name="connsiteY0" fmla="*/ 478 h 55876"/>
                      <a:gd name="connsiteX1" fmla="*/ 56262 w 55876"/>
                      <a:gd name="connsiteY1" fmla="*/ 478 h 55876"/>
                      <a:gd name="connsiteX2" fmla="*/ 56262 w 55876"/>
                      <a:gd name="connsiteY2" fmla="*/ 56355 h 55876"/>
                      <a:gd name="connsiteX3" fmla="*/ 38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478"/>
                        </a:moveTo>
                        <a:lnTo>
                          <a:pt x="56262" y="478"/>
                        </a:lnTo>
                        <a:lnTo>
                          <a:pt x="56262" y="56355"/>
                        </a:lnTo>
                        <a:lnTo>
                          <a:pt x="385" y="56355"/>
                        </a:lnTo>
                        <a:close/>
                      </a:path>
                    </a:pathLst>
                  </a:custGeom>
                  <a:grpFill/>
                  <a:ln w="9265" cap="flat">
                    <a:noFill/>
                    <a:prstDash val="solid"/>
                    <a:miter/>
                  </a:ln>
                </p:spPr>
                <p:txBody>
                  <a:bodyPr rtlCol="0" anchor="ctr"/>
                  <a:lstStyle/>
                  <a:p>
                    <a:endParaRPr lang="fr-FR"/>
                  </a:p>
                </p:txBody>
              </p:sp>
              <p:sp>
                <p:nvSpPr>
                  <p:cNvPr id="2093" name="Forme libre : forme 2092">
                    <a:extLst>
                      <a:ext uri="{FF2B5EF4-FFF2-40B4-BE49-F238E27FC236}">
                        <a16:creationId xmlns:a16="http://schemas.microsoft.com/office/drawing/2014/main" id="{FE47DF97-F530-3F4B-DA3D-CCBE5D37ED40}"/>
                      </a:ext>
                    </a:extLst>
                  </p:cNvPr>
                  <p:cNvSpPr/>
                  <p:nvPr/>
                </p:nvSpPr>
                <p:spPr>
                  <a:xfrm>
                    <a:off x="10990349" y="4844576"/>
                    <a:ext cx="55876" cy="55876"/>
                  </a:xfrm>
                  <a:custGeom>
                    <a:avLst/>
                    <a:gdLst>
                      <a:gd name="connsiteX0" fmla="*/ 509 w 55876"/>
                      <a:gd name="connsiteY0" fmla="*/ 478 h 55876"/>
                      <a:gd name="connsiteX1" fmla="*/ 56386 w 55876"/>
                      <a:gd name="connsiteY1" fmla="*/ 478 h 55876"/>
                      <a:gd name="connsiteX2" fmla="*/ 56386 w 55876"/>
                      <a:gd name="connsiteY2" fmla="*/ 56355 h 55876"/>
                      <a:gd name="connsiteX3" fmla="*/ 509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478"/>
                        </a:moveTo>
                        <a:lnTo>
                          <a:pt x="56386" y="478"/>
                        </a:lnTo>
                        <a:lnTo>
                          <a:pt x="56386" y="56355"/>
                        </a:lnTo>
                        <a:lnTo>
                          <a:pt x="509" y="56355"/>
                        </a:lnTo>
                        <a:close/>
                      </a:path>
                    </a:pathLst>
                  </a:custGeom>
                  <a:grpFill/>
                  <a:ln w="9265" cap="flat">
                    <a:noFill/>
                    <a:prstDash val="solid"/>
                    <a:miter/>
                  </a:ln>
                </p:spPr>
                <p:txBody>
                  <a:bodyPr rtlCol="0" anchor="ctr"/>
                  <a:lstStyle/>
                  <a:p>
                    <a:endParaRPr lang="fr-FR"/>
                  </a:p>
                </p:txBody>
              </p:sp>
              <p:sp>
                <p:nvSpPr>
                  <p:cNvPr id="2094" name="Forme libre : forme 2093">
                    <a:extLst>
                      <a:ext uri="{FF2B5EF4-FFF2-40B4-BE49-F238E27FC236}">
                        <a16:creationId xmlns:a16="http://schemas.microsoft.com/office/drawing/2014/main" id="{F1868265-FABB-EA69-EFAE-B4CA808A97FA}"/>
                      </a:ext>
                    </a:extLst>
                  </p:cNvPr>
                  <p:cNvSpPr/>
                  <p:nvPr/>
                </p:nvSpPr>
                <p:spPr>
                  <a:xfrm>
                    <a:off x="11044598" y="4844576"/>
                    <a:ext cx="55876" cy="55876"/>
                  </a:xfrm>
                  <a:custGeom>
                    <a:avLst/>
                    <a:gdLst>
                      <a:gd name="connsiteX0" fmla="*/ 540 w 55876"/>
                      <a:gd name="connsiteY0" fmla="*/ 478 h 55876"/>
                      <a:gd name="connsiteX1" fmla="*/ 56417 w 55876"/>
                      <a:gd name="connsiteY1" fmla="*/ 478 h 55876"/>
                      <a:gd name="connsiteX2" fmla="*/ 56417 w 55876"/>
                      <a:gd name="connsiteY2" fmla="*/ 56355 h 55876"/>
                      <a:gd name="connsiteX3" fmla="*/ 54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478"/>
                        </a:moveTo>
                        <a:lnTo>
                          <a:pt x="56417" y="478"/>
                        </a:lnTo>
                        <a:lnTo>
                          <a:pt x="56417" y="56355"/>
                        </a:lnTo>
                        <a:lnTo>
                          <a:pt x="540" y="56355"/>
                        </a:lnTo>
                        <a:close/>
                      </a:path>
                    </a:pathLst>
                  </a:custGeom>
                  <a:grpFill/>
                  <a:ln w="9265" cap="flat">
                    <a:noFill/>
                    <a:prstDash val="solid"/>
                    <a:miter/>
                  </a:ln>
                </p:spPr>
                <p:txBody>
                  <a:bodyPr rtlCol="0" anchor="ctr"/>
                  <a:lstStyle/>
                  <a:p>
                    <a:endParaRPr lang="fr-FR"/>
                  </a:p>
                </p:txBody>
              </p:sp>
              <p:sp>
                <p:nvSpPr>
                  <p:cNvPr id="2095" name="Forme libre : forme 2094">
                    <a:extLst>
                      <a:ext uri="{FF2B5EF4-FFF2-40B4-BE49-F238E27FC236}">
                        <a16:creationId xmlns:a16="http://schemas.microsoft.com/office/drawing/2014/main" id="{5B7ADD14-DA69-F883-726B-DA1D5051DE7C}"/>
                      </a:ext>
                    </a:extLst>
                  </p:cNvPr>
                  <p:cNvSpPr/>
                  <p:nvPr/>
                </p:nvSpPr>
                <p:spPr>
                  <a:xfrm>
                    <a:off x="11207345" y="4844576"/>
                    <a:ext cx="55876" cy="55876"/>
                  </a:xfrm>
                  <a:custGeom>
                    <a:avLst/>
                    <a:gdLst>
                      <a:gd name="connsiteX0" fmla="*/ 633 w 55876"/>
                      <a:gd name="connsiteY0" fmla="*/ 478 h 55876"/>
                      <a:gd name="connsiteX1" fmla="*/ 56510 w 55876"/>
                      <a:gd name="connsiteY1" fmla="*/ 478 h 55876"/>
                      <a:gd name="connsiteX2" fmla="*/ 56510 w 55876"/>
                      <a:gd name="connsiteY2" fmla="*/ 56355 h 55876"/>
                      <a:gd name="connsiteX3" fmla="*/ 633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78"/>
                        </a:moveTo>
                        <a:lnTo>
                          <a:pt x="56510" y="478"/>
                        </a:lnTo>
                        <a:lnTo>
                          <a:pt x="56510" y="56355"/>
                        </a:lnTo>
                        <a:lnTo>
                          <a:pt x="633" y="56355"/>
                        </a:lnTo>
                        <a:close/>
                      </a:path>
                    </a:pathLst>
                  </a:custGeom>
                  <a:grpFill/>
                  <a:ln w="9265" cap="flat">
                    <a:noFill/>
                    <a:prstDash val="solid"/>
                    <a:miter/>
                  </a:ln>
                </p:spPr>
                <p:txBody>
                  <a:bodyPr rtlCol="0" anchor="ctr"/>
                  <a:lstStyle/>
                  <a:p>
                    <a:endParaRPr lang="fr-FR"/>
                  </a:p>
                </p:txBody>
              </p:sp>
              <p:sp>
                <p:nvSpPr>
                  <p:cNvPr id="2096" name="Forme libre : forme 2095">
                    <a:extLst>
                      <a:ext uri="{FF2B5EF4-FFF2-40B4-BE49-F238E27FC236}">
                        <a16:creationId xmlns:a16="http://schemas.microsoft.com/office/drawing/2014/main" id="{47ABF156-B2AB-21E3-E709-BCA88766F751}"/>
                      </a:ext>
                    </a:extLst>
                  </p:cNvPr>
                  <p:cNvSpPr/>
                  <p:nvPr/>
                </p:nvSpPr>
                <p:spPr>
                  <a:xfrm>
                    <a:off x="11261594" y="4844576"/>
                    <a:ext cx="55876" cy="55876"/>
                  </a:xfrm>
                  <a:custGeom>
                    <a:avLst/>
                    <a:gdLst>
                      <a:gd name="connsiteX0" fmla="*/ 664 w 55876"/>
                      <a:gd name="connsiteY0" fmla="*/ 478 h 55876"/>
                      <a:gd name="connsiteX1" fmla="*/ 56541 w 55876"/>
                      <a:gd name="connsiteY1" fmla="*/ 478 h 55876"/>
                      <a:gd name="connsiteX2" fmla="*/ 56541 w 55876"/>
                      <a:gd name="connsiteY2" fmla="*/ 56355 h 55876"/>
                      <a:gd name="connsiteX3" fmla="*/ 664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478"/>
                        </a:moveTo>
                        <a:lnTo>
                          <a:pt x="56541" y="478"/>
                        </a:lnTo>
                        <a:lnTo>
                          <a:pt x="56541" y="56355"/>
                        </a:lnTo>
                        <a:lnTo>
                          <a:pt x="664" y="56355"/>
                        </a:lnTo>
                        <a:close/>
                      </a:path>
                    </a:pathLst>
                  </a:custGeom>
                  <a:grpFill/>
                  <a:ln w="9265" cap="flat">
                    <a:noFill/>
                    <a:prstDash val="solid"/>
                    <a:miter/>
                  </a:ln>
                </p:spPr>
                <p:txBody>
                  <a:bodyPr rtlCol="0" anchor="ctr"/>
                  <a:lstStyle/>
                  <a:p>
                    <a:endParaRPr lang="fr-FR"/>
                  </a:p>
                </p:txBody>
              </p:sp>
              <p:sp>
                <p:nvSpPr>
                  <p:cNvPr id="2097" name="Forme libre : forme 2096">
                    <a:extLst>
                      <a:ext uri="{FF2B5EF4-FFF2-40B4-BE49-F238E27FC236}">
                        <a16:creationId xmlns:a16="http://schemas.microsoft.com/office/drawing/2014/main" id="{A43EE067-B192-9AFD-9364-02CE7AB1274F}"/>
                      </a:ext>
                    </a:extLst>
                  </p:cNvPr>
                  <p:cNvSpPr/>
                  <p:nvPr/>
                </p:nvSpPr>
                <p:spPr>
                  <a:xfrm>
                    <a:off x="11315844" y="4844576"/>
                    <a:ext cx="55876" cy="55876"/>
                  </a:xfrm>
                  <a:custGeom>
                    <a:avLst/>
                    <a:gdLst>
                      <a:gd name="connsiteX0" fmla="*/ 695 w 55876"/>
                      <a:gd name="connsiteY0" fmla="*/ 478 h 55876"/>
                      <a:gd name="connsiteX1" fmla="*/ 56572 w 55876"/>
                      <a:gd name="connsiteY1" fmla="*/ 478 h 55876"/>
                      <a:gd name="connsiteX2" fmla="*/ 56572 w 55876"/>
                      <a:gd name="connsiteY2" fmla="*/ 56355 h 55876"/>
                      <a:gd name="connsiteX3" fmla="*/ 69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478"/>
                        </a:moveTo>
                        <a:lnTo>
                          <a:pt x="56572" y="478"/>
                        </a:lnTo>
                        <a:lnTo>
                          <a:pt x="56572" y="56355"/>
                        </a:lnTo>
                        <a:lnTo>
                          <a:pt x="695" y="56355"/>
                        </a:lnTo>
                        <a:close/>
                      </a:path>
                    </a:pathLst>
                  </a:custGeom>
                  <a:grpFill/>
                  <a:ln w="9265" cap="flat">
                    <a:noFill/>
                    <a:prstDash val="solid"/>
                    <a:miter/>
                  </a:ln>
                </p:spPr>
                <p:txBody>
                  <a:bodyPr rtlCol="0" anchor="ctr"/>
                  <a:lstStyle/>
                  <a:p>
                    <a:endParaRPr lang="fr-FR"/>
                  </a:p>
                </p:txBody>
              </p:sp>
              <p:sp>
                <p:nvSpPr>
                  <p:cNvPr id="2098" name="Forme libre : forme 2097">
                    <a:extLst>
                      <a:ext uri="{FF2B5EF4-FFF2-40B4-BE49-F238E27FC236}">
                        <a16:creationId xmlns:a16="http://schemas.microsoft.com/office/drawing/2014/main" id="{ADC536E1-2679-7F30-872A-38105E45A5DC}"/>
                      </a:ext>
                    </a:extLst>
                  </p:cNvPr>
                  <p:cNvSpPr/>
                  <p:nvPr/>
                </p:nvSpPr>
                <p:spPr>
                  <a:xfrm>
                    <a:off x="11370093" y="4844576"/>
                    <a:ext cx="55876" cy="55876"/>
                  </a:xfrm>
                  <a:custGeom>
                    <a:avLst/>
                    <a:gdLst>
                      <a:gd name="connsiteX0" fmla="*/ 726 w 55876"/>
                      <a:gd name="connsiteY0" fmla="*/ 478 h 55876"/>
                      <a:gd name="connsiteX1" fmla="*/ 56603 w 55876"/>
                      <a:gd name="connsiteY1" fmla="*/ 478 h 55876"/>
                      <a:gd name="connsiteX2" fmla="*/ 56603 w 55876"/>
                      <a:gd name="connsiteY2" fmla="*/ 56355 h 55876"/>
                      <a:gd name="connsiteX3" fmla="*/ 726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78"/>
                        </a:moveTo>
                        <a:lnTo>
                          <a:pt x="56603" y="478"/>
                        </a:lnTo>
                        <a:lnTo>
                          <a:pt x="56603" y="56355"/>
                        </a:lnTo>
                        <a:lnTo>
                          <a:pt x="726" y="56355"/>
                        </a:lnTo>
                        <a:close/>
                      </a:path>
                    </a:pathLst>
                  </a:custGeom>
                  <a:grpFill/>
                  <a:ln w="9265" cap="flat">
                    <a:noFill/>
                    <a:prstDash val="solid"/>
                    <a:miter/>
                  </a:ln>
                </p:spPr>
                <p:txBody>
                  <a:bodyPr rtlCol="0" anchor="ctr"/>
                  <a:lstStyle/>
                  <a:p>
                    <a:endParaRPr lang="fr-FR"/>
                  </a:p>
                </p:txBody>
              </p:sp>
              <p:sp>
                <p:nvSpPr>
                  <p:cNvPr id="2099" name="Forme libre : forme 2098">
                    <a:extLst>
                      <a:ext uri="{FF2B5EF4-FFF2-40B4-BE49-F238E27FC236}">
                        <a16:creationId xmlns:a16="http://schemas.microsoft.com/office/drawing/2014/main" id="{BC789347-5A16-40E6-3485-B9CA478C6DE0}"/>
                      </a:ext>
                    </a:extLst>
                  </p:cNvPr>
                  <p:cNvSpPr/>
                  <p:nvPr/>
                </p:nvSpPr>
                <p:spPr>
                  <a:xfrm>
                    <a:off x="11424342" y="4844576"/>
                    <a:ext cx="55876" cy="55876"/>
                  </a:xfrm>
                  <a:custGeom>
                    <a:avLst/>
                    <a:gdLst>
                      <a:gd name="connsiteX0" fmla="*/ 757 w 55876"/>
                      <a:gd name="connsiteY0" fmla="*/ 478 h 55876"/>
                      <a:gd name="connsiteX1" fmla="*/ 56634 w 55876"/>
                      <a:gd name="connsiteY1" fmla="*/ 478 h 55876"/>
                      <a:gd name="connsiteX2" fmla="*/ 56634 w 55876"/>
                      <a:gd name="connsiteY2" fmla="*/ 56355 h 55876"/>
                      <a:gd name="connsiteX3" fmla="*/ 757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478"/>
                        </a:moveTo>
                        <a:lnTo>
                          <a:pt x="56634" y="478"/>
                        </a:lnTo>
                        <a:lnTo>
                          <a:pt x="56634" y="56355"/>
                        </a:lnTo>
                        <a:lnTo>
                          <a:pt x="757" y="56355"/>
                        </a:lnTo>
                        <a:close/>
                      </a:path>
                    </a:pathLst>
                  </a:custGeom>
                  <a:grpFill/>
                  <a:ln w="9265" cap="flat">
                    <a:noFill/>
                    <a:prstDash val="solid"/>
                    <a:miter/>
                  </a:ln>
                </p:spPr>
                <p:txBody>
                  <a:bodyPr rtlCol="0" anchor="ctr"/>
                  <a:lstStyle/>
                  <a:p>
                    <a:endParaRPr lang="fr-FR"/>
                  </a:p>
                </p:txBody>
              </p:sp>
              <p:sp>
                <p:nvSpPr>
                  <p:cNvPr id="2100" name="Forme libre : forme 2099">
                    <a:extLst>
                      <a:ext uri="{FF2B5EF4-FFF2-40B4-BE49-F238E27FC236}">
                        <a16:creationId xmlns:a16="http://schemas.microsoft.com/office/drawing/2014/main" id="{9D518D20-43E7-9162-165A-EBBBFA1D4FB8}"/>
                      </a:ext>
                    </a:extLst>
                  </p:cNvPr>
                  <p:cNvSpPr/>
                  <p:nvPr/>
                </p:nvSpPr>
                <p:spPr>
                  <a:xfrm>
                    <a:off x="11532840" y="4844576"/>
                    <a:ext cx="55876" cy="55876"/>
                  </a:xfrm>
                  <a:custGeom>
                    <a:avLst/>
                    <a:gdLst>
                      <a:gd name="connsiteX0" fmla="*/ 819 w 55876"/>
                      <a:gd name="connsiteY0" fmla="*/ 478 h 55876"/>
                      <a:gd name="connsiteX1" fmla="*/ 56696 w 55876"/>
                      <a:gd name="connsiteY1" fmla="*/ 478 h 55876"/>
                      <a:gd name="connsiteX2" fmla="*/ 56696 w 55876"/>
                      <a:gd name="connsiteY2" fmla="*/ 56355 h 55876"/>
                      <a:gd name="connsiteX3" fmla="*/ 819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478"/>
                        </a:moveTo>
                        <a:lnTo>
                          <a:pt x="56696" y="478"/>
                        </a:lnTo>
                        <a:lnTo>
                          <a:pt x="56696" y="56355"/>
                        </a:lnTo>
                        <a:lnTo>
                          <a:pt x="819" y="56355"/>
                        </a:lnTo>
                        <a:close/>
                      </a:path>
                    </a:pathLst>
                  </a:custGeom>
                  <a:grpFill/>
                  <a:ln w="9265" cap="flat">
                    <a:noFill/>
                    <a:prstDash val="solid"/>
                    <a:miter/>
                  </a:ln>
                </p:spPr>
                <p:txBody>
                  <a:bodyPr rtlCol="0" anchor="ctr"/>
                  <a:lstStyle/>
                  <a:p>
                    <a:endParaRPr lang="fr-FR"/>
                  </a:p>
                </p:txBody>
              </p:sp>
              <p:sp>
                <p:nvSpPr>
                  <p:cNvPr id="2101" name="Forme libre : forme 2100">
                    <a:extLst>
                      <a:ext uri="{FF2B5EF4-FFF2-40B4-BE49-F238E27FC236}">
                        <a16:creationId xmlns:a16="http://schemas.microsoft.com/office/drawing/2014/main" id="{F4597298-4489-6D48-F720-99E541ED942E}"/>
                      </a:ext>
                    </a:extLst>
                  </p:cNvPr>
                  <p:cNvSpPr/>
                  <p:nvPr/>
                </p:nvSpPr>
                <p:spPr>
                  <a:xfrm>
                    <a:off x="11587089" y="4844576"/>
                    <a:ext cx="55876" cy="55876"/>
                  </a:xfrm>
                  <a:custGeom>
                    <a:avLst/>
                    <a:gdLst>
                      <a:gd name="connsiteX0" fmla="*/ 850 w 55876"/>
                      <a:gd name="connsiteY0" fmla="*/ 478 h 55876"/>
                      <a:gd name="connsiteX1" fmla="*/ 56727 w 55876"/>
                      <a:gd name="connsiteY1" fmla="*/ 478 h 55876"/>
                      <a:gd name="connsiteX2" fmla="*/ 56727 w 55876"/>
                      <a:gd name="connsiteY2" fmla="*/ 56355 h 55876"/>
                      <a:gd name="connsiteX3" fmla="*/ 85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478"/>
                        </a:moveTo>
                        <a:lnTo>
                          <a:pt x="56727" y="478"/>
                        </a:lnTo>
                        <a:lnTo>
                          <a:pt x="56727" y="56355"/>
                        </a:lnTo>
                        <a:lnTo>
                          <a:pt x="850" y="56355"/>
                        </a:lnTo>
                        <a:close/>
                      </a:path>
                    </a:pathLst>
                  </a:custGeom>
                  <a:grpFill/>
                  <a:ln w="9265" cap="flat">
                    <a:noFill/>
                    <a:prstDash val="solid"/>
                    <a:miter/>
                  </a:ln>
                </p:spPr>
                <p:txBody>
                  <a:bodyPr rtlCol="0" anchor="ctr"/>
                  <a:lstStyle/>
                  <a:p>
                    <a:endParaRPr lang="fr-FR"/>
                  </a:p>
                </p:txBody>
              </p:sp>
              <p:sp>
                <p:nvSpPr>
                  <p:cNvPr id="2102" name="Forme libre : forme 2101">
                    <a:extLst>
                      <a:ext uri="{FF2B5EF4-FFF2-40B4-BE49-F238E27FC236}">
                        <a16:creationId xmlns:a16="http://schemas.microsoft.com/office/drawing/2014/main" id="{ECB09F20-132D-11C0-C686-7402CDB836BE}"/>
                      </a:ext>
                    </a:extLst>
                  </p:cNvPr>
                  <p:cNvSpPr/>
                  <p:nvPr/>
                </p:nvSpPr>
                <p:spPr>
                  <a:xfrm>
                    <a:off x="11695587" y="4844576"/>
                    <a:ext cx="55876" cy="55876"/>
                  </a:xfrm>
                  <a:custGeom>
                    <a:avLst/>
                    <a:gdLst>
                      <a:gd name="connsiteX0" fmla="*/ 912 w 55876"/>
                      <a:gd name="connsiteY0" fmla="*/ 478 h 55876"/>
                      <a:gd name="connsiteX1" fmla="*/ 56789 w 55876"/>
                      <a:gd name="connsiteY1" fmla="*/ 478 h 55876"/>
                      <a:gd name="connsiteX2" fmla="*/ 56789 w 55876"/>
                      <a:gd name="connsiteY2" fmla="*/ 56355 h 55876"/>
                      <a:gd name="connsiteX3" fmla="*/ 912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78"/>
                        </a:moveTo>
                        <a:lnTo>
                          <a:pt x="56789" y="478"/>
                        </a:lnTo>
                        <a:lnTo>
                          <a:pt x="56789" y="56355"/>
                        </a:lnTo>
                        <a:lnTo>
                          <a:pt x="912" y="56355"/>
                        </a:lnTo>
                        <a:close/>
                      </a:path>
                    </a:pathLst>
                  </a:custGeom>
                  <a:grpFill/>
                  <a:ln w="9265" cap="flat">
                    <a:noFill/>
                    <a:prstDash val="solid"/>
                    <a:miter/>
                  </a:ln>
                </p:spPr>
                <p:txBody>
                  <a:bodyPr rtlCol="0" anchor="ctr"/>
                  <a:lstStyle/>
                  <a:p>
                    <a:endParaRPr lang="fr-FR"/>
                  </a:p>
                </p:txBody>
              </p:sp>
              <p:sp>
                <p:nvSpPr>
                  <p:cNvPr id="2103" name="Forme libre : forme 2102">
                    <a:extLst>
                      <a:ext uri="{FF2B5EF4-FFF2-40B4-BE49-F238E27FC236}">
                        <a16:creationId xmlns:a16="http://schemas.microsoft.com/office/drawing/2014/main" id="{8AE31712-8463-08E4-85F4-B4AD9B7C588E}"/>
                      </a:ext>
                    </a:extLst>
                  </p:cNvPr>
                  <p:cNvSpPr/>
                  <p:nvPr/>
                </p:nvSpPr>
                <p:spPr>
                  <a:xfrm>
                    <a:off x="11749836" y="4844576"/>
                    <a:ext cx="55876" cy="55876"/>
                  </a:xfrm>
                  <a:custGeom>
                    <a:avLst/>
                    <a:gdLst>
                      <a:gd name="connsiteX0" fmla="*/ 943 w 55876"/>
                      <a:gd name="connsiteY0" fmla="*/ 478 h 55876"/>
                      <a:gd name="connsiteX1" fmla="*/ 56820 w 55876"/>
                      <a:gd name="connsiteY1" fmla="*/ 478 h 55876"/>
                      <a:gd name="connsiteX2" fmla="*/ 56820 w 55876"/>
                      <a:gd name="connsiteY2" fmla="*/ 56355 h 55876"/>
                      <a:gd name="connsiteX3" fmla="*/ 943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478"/>
                        </a:moveTo>
                        <a:lnTo>
                          <a:pt x="56820" y="478"/>
                        </a:lnTo>
                        <a:lnTo>
                          <a:pt x="56820" y="56355"/>
                        </a:lnTo>
                        <a:lnTo>
                          <a:pt x="943" y="56355"/>
                        </a:lnTo>
                        <a:close/>
                      </a:path>
                    </a:pathLst>
                  </a:custGeom>
                  <a:grpFill/>
                  <a:ln w="9265" cap="flat">
                    <a:noFill/>
                    <a:prstDash val="solid"/>
                    <a:miter/>
                  </a:ln>
                </p:spPr>
                <p:txBody>
                  <a:bodyPr rtlCol="0" anchor="ctr"/>
                  <a:lstStyle/>
                  <a:p>
                    <a:endParaRPr lang="fr-FR"/>
                  </a:p>
                </p:txBody>
              </p:sp>
              <p:sp>
                <p:nvSpPr>
                  <p:cNvPr id="2104" name="Forme libre : forme 2103">
                    <a:extLst>
                      <a:ext uri="{FF2B5EF4-FFF2-40B4-BE49-F238E27FC236}">
                        <a16:creationId xmlns:a16="http://schemas.microsoft.com/office/drawing/2014/main" id="{237E42E2-4DD6-196D-F200-A47E8A76D5BB}"/>
                      </a:ext>
                    </a:extLst>
                  </p:cNvPr>
                  <p:cNvSpPr/>
                  <p:nvPr/>
                </p:nvSpPr>
                <p:spPr>
                  <a:xfrm>
                    <a:off x="10230862" y="4898825"/>
                    <a:ext cx="55876" cy="55876"/>
                  </a:xfrm>
                  <a:custGeom>
                    <a:avLst/>
                    <a:gdLst>
                      <a:gd name="connsiteX0" fmla="*/ 75 w 55876"/>
                      <a:gd name="connsiteY0" fmla="*/ 509 h 55876"/>
                      <a:gd name="connsiteX1" fmla="*/ 55952 w 55876"/>
                      <a:gd name="connsiteY1" fmla="*/ 509 h 55876"/>
                      <a:gd name="connsiteX2" fmla="*/ 55952 w 55876"/>
                      <a:gd name="connsiteY2" fmla="*/ 56386 h 55876"/>
                      <a:gd name="connsiteX3" fmla="*/ 75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5" y="509"/>
                        </a:moveTo>
                        <a:lnTo>
                          <a:pt x="55952" y="509"/>
                        </a:lnTo>
                        <a:lnTo>
                          <a:pt x="55952" y="56386"/>
                        </a:lnTo>
                        <a:lnTo>
                          <a:pt x="75" y="56386"/>
                        </a:lnTo>
                        <a:close/>
                      </a:path>
                    </a:pathLst>
                  </a:custGeom>
                  <a:grpFill/>
                  <a:ln w="9265" cap="flat">
                    <a:noFill/>
                    <a:prstDash val="solid"/>
                    <a:miter/>
                  </a:ln>
                </p:spPr>
                <p:txBody>
                  <a:bodyPr rtlCol="0" anchor="ctr"/>
                  <a:lstStyle/>
                  <a:p>
                    <a:endParaRPr lang="fr-FR"/>
                  </a:p>
                </p:txBody>
              </p:sp>
              <p:sp>
                <p:nvSpPr>
                  <p:cNvPr id="2105" name="Forme libre : forme 2104">
                    <a:extLst>
                      <a:ext uri="{FF2B5EF4-FFF2-40B4-BE49-F238E27FC236}">
                        <a16:creationId xmlns:a16="http://schemas.microsoft.com/office/drawing/2014/main" id="{2B5D4E69-F17F-D1D1-FE1F-BF59AFBC9338}"/>
                      </a:ext>
                    </a:extLst>
                  </p:cNvPr>
                  <p:cNvSpPr/>
                  <p:nvPr/>
                </p:nvSpPr>
                <p:spPr>
                  <a:xfrm>
                    <a:off x="10285111" y="4898825"/>
                    <a:ext cx="55876" cy="55876"/>
                  </a:xfrm>
                  <a:custGeom>
                    <a:avLst/>
                    <a:gdLst>
                      <a:gd name="connsiteX0" fmla="*/ 106 w 55876"/>
                      <a:gd name="connsiteY0" fmla="*/ 509 h 55876"/>
                      <a:gd name="connsiteX1" fmla="*/ 55983 w 55876"/>
                      <a:gd name="connsiteY1" fmla="*/ 509 h 55876"/>
                      <a:gd name="connsiteX2" fmla="*/ 55983 w 55876"/>
                      <a:gd name="connsiteY2" fmla="*/ 56386 h 55876"/>
                      <a:gd name="connsiteX3" fmla="*/ 10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509"/>
                        </a:moveTo>
                        <a:lnTo>
                          <a:pt x="55983" y="509"/>
                        </a:lnTo>
                        <a:lnTo>
                          <a:pt x="55983" y="56386"/>
                        </a:lnTo>
                        <a:lnTo>
                          <a:pt x="106" y="56386"/>
                        </a:lnTo>
                        <a:close/>
                      </a:path>
                    </a:pathLst>
                  </a:custGeom>
                  <a:grpFill/>
                  <a:ln w="9265" cap="flat">
                    <a:noFill/>
                    <a:prstDash val="solid"/>
                    <a:miter/>
                  </a:ln>
                </p:spPr>
                <p:txBody>
                  <a:bodyPr rtlCol="0" anchor="ctr"/>
                  <a:lstStyle/>
                  <a:p>
                    <a:endParaRPr lang="fr-FR"/>
                  </a:p>
                </p:txBody>
              </p:sp>
              <p:sp>
                <p:nvSpPr>
                  <p:cNvPr id="2106" name="Forme libre : forme 2105">
                    <a:extLst>
                      <a:ext uri="{FF2B5EF4-FFF2-40B4-BE49-F238E27FC236}">
                        <a16:creationId xmlns:a16="http://schemas.microsoft.com/office/drawing/2014/main" id="{5FC2AEB3-4175-6D97-773C-AB3D4752E183}"/>
                      </a:ext>
                    </a:extLst>
                  </p:cNvPr>
                  <p:cNvSpPr/>
                  <p:nvPr/>
                </p:nvSpPr>
                <p:spPr>
                  <a:xfrm>
                    <a:off x="10447858" y="4898825"/>
                    <a:ext cx="55876" cy="55876"/>
                  </a:xfrm>
                  <a:custGeom>
                    <a:avLst/>
                    <a:gdLst>
                      <a:gd name="connsiteX0" fmla="*/ 199 w 55876"/>
                      <a:gd name="connsiteY0" fmla="*/ 509 h 55876"/>
                      <a:gd name="connsiteX1" fmla="*/ 56076 w 55876"/>
                      <a:gd name="connsiteY1" fmla="*/ 509 h 55876"/>
                      <a:gd name="connsiteX2" fmla="*/ 56076 w 55876"/>
                      <a:gd name="connsiteY2" fmla="*/ 56386 h 55876"/>
                      <a:gd name="connsiteX3" fmla="*/ 199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509"/>
                        </a:moveTo>
                        <a:lnTo>
                          <a:pt x="56076" y="509"/>
                        </a:lnTo>
                        <a:lnTo>
                          <a:pt x="56076" y="56386"/>
                        </a:lnTo>
                        <a:lnTo>
                          <a:pt x="199" y="56386"/>
                        </a:lnTo>
                        <a:close/>
                      </a:path>
                    </a:pathLst>
                  </a:custGeom>
                  <a:grpFill/>
                  <a:ln w="9265" cap="flat">
                    <a:noFill/>
                    <a:prstDash val="solid"/>
                    <a:miter/>
                  </a:ln>
                </p:spPr>
                <p:txBody>
                  <a:bodyPr rtlCol="0" anchor="ctr"/>
                  <a:lstStyle/>
                  <a:p>
                    <a:endParaRPr lang="fr-FR"/>
                  </a:p>
                </p:txBody>
              </p:sp>
              <p:sp>
                <p:nvSpPr>
                  <p:cNvPr id="2107" name="Forme libre : forme 2106">
                    <a:extLst>
                      <a:ext uri="{FF2B5EF4-FFF2-40B4-BE49-F238E27FC236}">
                        <a16:creationId xmlns:a16="http://schemas.microsoft.com/office/drawing/2014/main" id="{131C8ECF-33CB-455E-18CB-00E4D4C65A67}"/>
                      </a:ext>
                    </a:extLst>
                  </p:cNvPr>
                  <p:cNvSpPr/>
                  <p:nvPr/>
                </p:nvSpPr>
                <p:spPr>
                  <a:xfrm>
                    <a:off x="10556356" y="4898825"/>
                    <a:ext cx="55876" cy="55876"/>
                  </a:xfrm>
                  <a:custGeom>
                    <a:avLst/>
                    <a:gdLst>
                      <a:gd name="connsiteX0" fmla="*/ 261 w 55876"/>
                      <a:gd name="connsiteY0" fmla="*/ 509 h 55876"/>
                      <a:gd name="connsiteX1" fmla="*/ 56138 w 55876"/>
                      <a:gd name="connsiteY1" fmla="*/ 509 h 55876"/>
                      <a:gd name="connsiteX2" fmla="*/ 56138 w 55876"/>
                      <a:gd name="connsiteY2" fmla="*/ 56386 h 55876"/>
                      <a:gd name="connsiteX3" fmla="*/ 261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509"/>
                        </a:moveTo>
                        <a:lnTo>
                          <a:pt x="56138" y="509"/>
                        </a:lnTo>
                        <a:lnTo>
                          <a:pt x="56138" y="56386"/>
                        </a:lnTo>
                        <a:lnTo>
                          <a:pt x="261" y="56386"/>
                        </a:lnTo>
                        <a:close/>
                      </a:path>
                    </a:pathLst>
                  </a:custGeom>
                  <a:grpFill/>
                  <a:ln w="9265" cap="flat">
                    <a:noFill/>
                    <a:prstDash val="solid"/>
                    <a:miter/>
                  </a:ln>
                </p:spPr>
                <p:txBody>
                  <a:bodyPr rtlCol="0" anchor="ctr"/>
                  <a:lstStyle/>
                  <a:p>
                    <a:endParaRPr lang="fr-FR"/>
                  </a:p>
                </p:txBody>
              </p:sp>
              <p:sp>
                <p:nvSpPr>
                  <p:cNvPr id="2108" name="Forme libre : forme 2107">
                    <a:extLst>
                      <a:ext uri="{FF2B5EF4-FFF2-40B4-BE49-F238E27FC236}">
                        <a16:creationId xmlns:a16="http://schemas.microsoft.com/office/drawing/2014/main" id="{2CFE29FA-0F3D-3D0E-469B-831CA068BE54}"/>
                      </a:ext>
                    </a:extLst>
                  </p:cNvPr>
                  <p:cNvSpPr/>
                  <p:nvPr/>
                </p:nvSpPr>
                <p:spPr>
                  <a:xfrm>
                    <a:off x="10610605" y="4898825"/>
                    <a:ext cx="55876" cy="55876"/>
                  </a:xfrm>
                  <a:custGeom>
                    <a:avLst/>
                    <a:gdLst>
                      <a:gd name="connsiteX0" fmla="*/ 292 w 55876"/>
                      <a:gd name="connsiteY0" fmla="*/ 509 h 55876"/>
                      <a:gd name="connsiteX1" fmla="*/ 56169 w 55876"/>
                      <a:gd name="connsiteY1" fmla="*/ 509 h 55876"/>
                      <a:gd name="connsiteX2" fmla="*/ 56169 w 55876"/>
                      <a:gd name="connsiteY2" fmla="*/ 56386 h 55876"/>
                      <a:gd name="connsiteX3" fmla="*/ 292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509"/>
                        </a:moveTo>
                        <a:lnTo>
                          <a:pt x="56169" y="509"/>
                        </a:lnTo>
                        <a:lnTo>
                          <a:pt x="56169" y="56386"/>
                        </a:lnTo>
                        <a:lnTo>
                          <a:pt x="292" y="56386"/>
                        </a:lnTo>
                        <a:close/>
                      </a:path>
                    </a:pathLst>
                  </a:custGeom>
                  <a:grpFill/>
                  <a:ln w="9265" cap="flat">
                    <a:noFill/>
                    <a:prstDash val="solid"/>
                    <a:miter/>
                  </a:ln>
                </p:spPr>
                <p:txBody>
                  <a:bodyPr rtlCol="0" anchor="ctr"/>
                  <a:lstStyle/>
                  <a:p>
                    <a:endParaRPr lang="fr-FR"/>
                  </a:p>
                </p:txBody>
              </p:sp>
              <p:sp>
                <p:nvSpPr>
                  <p:cNvPr id="2109" name="Forme libre : forme 2108">
                    <a:extLst>
                      <a:ext uri="{FF2B5EF4-FFF2-40B4-BE49-F238E27FC236}">
                        <a16:creationId xmlns:a16="http://schemas.microsoft.com/office/drawing/2014/main" id="{B8A6B92B-C4BC-7C96-1A94-55320E3BDA7F}"/>
                      </a:ext>
                    </a:extLst>
                  </p:cNvPr>
                  <p:cNvSpPr/>
                  <p:nvPr/>
                </p:nvSpPr>
                <p:spPr>
                  <a:xfrm>
                    <a:off x="10827602" y="4898825"/>
                    <a:ext cx="55876" cy="55876"/>
                  </a:xfrm>
                  <a:custGeom>
                    <a:avLst/>
                    <a:gdLst>
                      <a:gd name="connsiteX0" fmla="*/ 416 w 55876"/>
                      <a:gd name="connsiteY0" fmla="*/ 509 h 55876"/>
                      <a:gd name="connsiteX1" fmla="*/ 56293 w 55876"/>
                      <a:gd name="connsiteY1" fmla="*/ 509 h 55876"/>
                      <a:gd name="connsiteX2" fmla="*/ 56293 w 55876"/>
                      <a:gd name="connsiteY2" fmla="*/ 56386 h 55876"/>
                      <a:gd name="connsiteX3" fmla="*/ 41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509"/>
                        </a:moveTo>
                        <a:lnTo>
                          <a:pt x="56293" y="509"/>
                        </a:lnTo>
                        <a:lnTo>
                          <a:pt x="56293" y="56386"/>
                        </a:lnTo>
                        <a:lnTo>
                          <a:pt x="416" y="56386"/>
                        </a:lnTo>
                        <a:close/>
                      </a:path>
                    </a:pathLst>
                  </a:custGeom>
                  <a:grpFill/>
                  <a:ln w="9265" cap="flat">
                    <a:noFill/>
                    <a:prstDash val="solid"/>
                    <a:miter/>
                  </a:ln>
                </p:spPr>
                <p:txBody>
                  <a:bodyPr rtlCol="0" anchor="ctr"/>
                  <a:lstStyle/>
                  <a:p>
                    <a:endParaRPr lang="fr-FR"/>
                  </a:p>
                </p:txBody>
              </p:sp>
              <p:sp>
                <p:nvSpPr>
                  <p:cNvPr id="2110" name="Forme libre : forme 2109">
                    <a:extLst>
                      <a:ext uri="{FF2B5EF4-FFF2-40B4-BE49-F238E27FC236}">
                        <a16:creationId xmlns:a16="http://schemas.microsoft.com/office/drawing/2014/main" id="{AD72AC92-B00D-A131-74D7-86AD3786C565}"/>
                      </a:ext>
                    </a:extLst>
                  </p:cNvPr>
                  <p:cNvSpPr/>
                  <p:nvPr/>
                </p:nvSpPr>
                <p:spPr>
                  <a:xfrm>
                    <a:off x="10881851" y="4898825"/>
                    <a:ext cx="55876" cy="55876"/>
                  </a:xfrm>
                  <a:custGeom>
                    <a:avLst/>
                    <a:gdLst>
                      <a:gd name="connsiteX0" fmla="*/ 447 w 55876"/>
                      <a:gd name="connsiteY0" fmla="*/ 509 h 55876"/>
                      <a:gd name="connsiteX1" fmla="*/ 56324 w 55876"/>
                      <a:gd name="connsiteY1" fmla="*/ 509 h 55876"/>
                      <a:gd name="connsiteX2" fmla="*/ 56324 w 55876"/>
                      <a:gd name="connsiteY2" fmla="*/ 56386 h 55876"/>
                      <a:gd name="connsiteX3" fmla="*/ 447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509"/>
                        </a:moveTo>
                        <a:lnTo>
                          <a:pt x="56324" y="509"/>
                        </a:lnTo>
                        <a:lnTo>
                          <a:pt x="56324" y="56386"/>
                        </a:lnTo>
                        <a:lnTo>
                          <a:pt x="447" y="56386"/>
                        </a:lnTo>
                        <a:close/>
                      </a:path>
                    </a:pathLst>
                  </a:custGeom>
                  <a:grpFill/>
                  <a:ln w="9265" cap="flat">
                    <a:noFill/>
                    <a:prstDash val="solid"/>
                    <a:miter/>
                  </a:ln>
                </p:spPr>
                <p:txBody>
                  <a:bodyPr rtlCol="0" anchor="ctr"/>
                  <a:lstStyle/>
                  <a:p>
                    <a:endParaRPr lang="fr-FR"/>
                  </a:p>
                </p:txBody>
              </p:sp>
              <p:sp>
                <p:nvSpPr>
                  <p:cNvPr id="2111" name="Forme libre : forme 2110">
                    <a:extLst>
                      <a:ext uri="{FF2B5EF4-FFF2-40B4-BE49-F238E27FC236}">
                        <a16:creationId xmlns:a16="http://schemas.microsoft.com/office/drawing/2014/main" id="{3836EA81-A4D9-6AA0-3DDC-D73E544A6DBB}"/>
                      </a:ext>
                    </a:extLst>
                  </p:cNvPr>
                  <p:cNvSpPr/>
                  <p:nvPr/>
                </p:nvSpPr>
                <p:spPr>
                  <a:xfrm>
                    <a:off x="10936100" y="4898825"/>
                    <a:ext cx="55876" cy="55876"/>
                  </a:xfrm>
                  <a:custGeom>
                    <a:avLst/>
                    <a:gdLst>
                      <a:gd name="connsiteX0" fmla="*/ 478 w 55876"/>
                      <a:gd name="connsiteY0" fmla="*/ 509 h 55876"/>
                      <a:gd name="connsiteX1" fmla="*/ 56355 w 55876"/>
                      <a:gd name="connsiteY1" fmla="*/ 509 h 55876"/>
                      <a:gd name="connsiteX2" fmla="*/ 56355 w 55876"/>
                      <a:gd name="connsiteY2" fmla="*/ 56386 h 55876"/>
                      <a:gd name="connsiteX3" fmla="*/ 478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509"/>
                        </a:moveTo>
                        <a:lnTo>
                          <a:pt x="56355" y="509"/>
                        </a:lnTo>
                        <a:lnTo>
                          <a:pt x="56355" y="56386"/>
                        </a:lnTo>
                        <a:lnTo>
                          <a:pt x="478" y="56386"/>
                        </a:lnTo>
                        <a:close/>
                      </a:path>
                    </a:pathLst>
                  </a:custGeom>
                  <a:grpFill/>
                  <a:ln w="9265" cap="flat">
                    <a:noFill/>
                    <a:prstDash val="solid"/>
                    <a:miter/>
                  </a:ln>
                </p:spPr>
                <p:txBody>
                  <a:bodyPr rtlCol="0" anchor="ctr"/>
                  <a:lstStyle/>
                  <a:p>
                    <a:endParaRPr lang="fr-FR"/>
                  </a:p>
                </p:txBody>
              </p:sp>
              <p:sp>
                <p:nvSpPr>
                  <p:cNvPr id="320" name="Forme libre : forme 319">
                    <a:extLst>
                      <a:ext uri="{FF2B5EF4-FFF2-40B4-BE49-F238E27FC236}">
                        <a16:creationId xmlns:a16="http://schemas.microsoft.com/office/drawing/2014/main" id="{1202DB46-760F-862A-5EEE-36C36B5AD91C}"/>
                      </a:ext>
                    </a:extLst>
                  </p:cNvPr>
                  <p:cNvSpPr/>
                  <p:nvPr/>
                </p:nvSpPr>
                <p:spPr>
                  <a:xfrm>
                    <a:off x="11098847" y="4898825"/>
                    <a:ext cx="55876" cy="55876"/>
                  </a:xfrm>
                  <a:custGeom>
                    <a:avLst/>
                    <a:gdLst>
                      <a:gd name="connsiteX0" fmla="*/ 571 w 55876"/>
                      <a:gd name="connsiteY0" fmla="*/ 509 h 55876"/>
                      <a:gd name="connsiteX1" fmla="*/ 56448 w 55876"/>
                      <a:gd name="connsiteY1" fmla="*/ 509 h 55876"/>
                      <a:gd name="connsiteX2" fmla="*/ 56448 w 55876"/>
                      <a:gd name="connsiteY2" fmla="*/ 56386 h 55876"/>
                      <a:gd name="connsiteX3" fmla="*/ 571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509"/>
                        </a:moveTo>
                        <a:lnTo>
                          <a:pt x="56448" y="509"/>
                        </a:lnTo>
                        <a:lnTo>
                          <a:pt x="56448" y="56386"/>
                        </a:lnTo>
                        <a:lnTo>
                          <a:pt x="571" y="56386"/>
                        </a:lnTo>
                        <a:close/>
                      </a:path>
                    </a:pathLst>
                  </a:custGeom>
                  <a:grpFill/>
                  <a:ln w="9265" cap="flat">
                    <a:noFill/>
                    <a:prstDash val="solid"/>
                    <a:miter/>
                  </a:ln>
                </p:spPr>
                <p:txBody>
                  <a:bodyPr rtlCol="0" anchor="ctr"/>
                  <a:lstStyle/>
                  <a:p>
                    <a:endParaRPr lang="fr-FR"/>
                  </a:p>
                </p:txBody>
              </p:sp>
              <p:sp>
                <p:nvSpPr>
                  <p:cNvPr id="321" name="Forme libre : forme 320">
                    <a:extLst>
                      <a:ext uri="{FF2B5EF4-FFF2-40B4-BE49-F238E27FC236}">
                        <a16:creationId xmlns:a16="http://schemas.microsoft.com/office/drawing/2014/main" id="{81982DAB-930C-44BA-12C7-D148FD1A5F82}"/>
                      </a:ext>
                    </a:extLst>
                  </p:cNvPr>
                  <p:cNvSpPr/>
                  <p:nvPr/>
                </p:nvSpPr>
                <p:spPr>
                  <a:xfrm>
                    <a:off x="11153096" y="4898825"/>
                    <a:ext cx="55876" cy="55876"/>
                  </a:xfrm>
                  <a:custGeom>
                    <a:avLst/>
                    <a:gdLst>
                      <a:gd name="connsiteX0" fmla="*/ 602 w 55876"/>
                      <a:gd name="connsiteY0" fmla="*/ 509 h 55876"/>
                      <a:gd name="connsiteX1" fmla="*/ 56479 w 55876"/>
                      <a:gd name="connsiteY1" fmla="*/ 509 h 55876"/>
                      <a:gd name="connsiteX2" fmla="*/ 56479 w 55876"/>
                      <a:gd name="connsiteY2" fmla="*/ 56386 h 55876"/>
                      <a:gd name="connsiteX3" fmla="*/ 602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509"/>
                        </a:moveTo>
                        <a:lnTo>
                          <a:pt x="56479" y="509"/>
                        </a:lnTo>
                        <a:lnTo>
                          <a:pt x="56479" y="56386"/>
                        </a:lnTo>
                        <a:lnTo>
                          <a:pt x="602" y="56386"/>
                        </a:lnTo>
                        <a:close/>
                      </a:path>
                    </a:pathLst>
                  </a:custGeom>
                  <a:grpFill/>
                  <a:ln w="9265" cap="flat">
                    <a:noFill/>
                    <a:prstDash val="solid"/>
                    <a:miter/>
                  </a:ln>
                </p:spPr>
                <p:txBody>
                  <a:bodyPr rtlCol="0" anchor="ctr"/>
                  <a:lstStyle/>
                  <a:p>
                    <a:endParaRPr lang="fr-FR"/>
                  </a:p>
                </p:txBody>
              </p:sp>
              <p:sp>
                <p:nvSpPr>
                  <p:cNvPr id="322" name="Forme libre : forme 321">
                    <a:extLst>
                      <a:ext uri="{FF2B5EF4-FFF2-40B4-BE49-F238E27FC236}">
                        <a16:creationId xmlns:a16="http://schemas.microsoft.com/office/drawing/2014/main" id="{AFEE3D6C-5A1E-F62C-DF3A-EA4A84713EE0}"/>
                      </a:ext>
                    </a:extLst>
                  </p:cNvPr>
                  <p:cNvSpPr/>
                  <p:nvPr/>
                </p:nvSpPr>
                <p:spPr>
                  <a:xfrm>
                    <a:off x="11207345" y="4898825"/>
                    <a:ext cx="55876" cy="55876"/>
                  </a:xfrm>
                  <a:custGeom>
                    <a:avLst/>
                    <a:gdLst>
                      <a:gd name="connsiteX0" fmla="*/ 633 w 55876"/>
                      <a:gd name="connsiteY0" fmla="*/ 509 h 55876"/>
                      <a:gd name="connsiteX1" fmla="*/ 56510 w 55876"/>
                      <a:gd name="connsiteY1" fmla="*/ 509 h 55876"/>
                      <a:gd name="connsiteX2" fmla="*/ 56510 w 55876"/>
                      <a:gd name="connsiteY2" fmla="*/ 56386 h 55876"/>
                      <a:gd name="connsiteX3" fmla="*/ 633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509"/>
                        </a:moveTo>
                        <a:lnTo>
                          <a:pt x="56510" y="509"/>
                        </a:lnTo>
                        <a:lnTo>
                          <a:pt x="56510" y="56386"/>
                        </a:lnTo>
                        <a:lnTo>
                          <a:pt x="633" y="56386"/>
                        </a:lnTo>
                        <a:close/>
                      </a:path>
                    </a:pathLst>
                  </a:custGeom>
                  <a:grpFill/>
                  <a:ln w="9265" cap="flat">
                    <a:noFill/>
                    <a:prstDash val="solid"/>
                    <a:miter/>
                  </a:ln>
                </p:spPr>
                <p:txBody>
                  <a:bodyPr rtlCol="0" anchor="ctr"/>
                  <a:lstStyle/>
                  <a:p>
                    <a:endParaRPr lang="fr-FR"/>
                  </a:p>
                </p:txBody>
              </p:sp>
              <p:sp>
                <p:nvSpPr>
                  <p:cNvPr id="323" name="Forme libre : forme 322">
                    <a:extLst>
                      <a:ext uri="{FF2B5EF4-FFF2-40B4-BE49-F238E27FC236}">
                        <a16:creationId xmlns:a16="http://schemas.microsoft.com/office/drawing/2014/main" id="{2A2DF2DE-9D80-70BD-3C8D-286763048A6A}"/>
                      </a:ext>
                    </a:extLst>
                  </p:cNvPr>
                  <p:cNvSpPr/>
                  <p:nvPr/>
                </p:nvSpPr>
                <p:spPr>
                  <a:xfrm>
                    <a:off x="11315844" y="4898825"/>
                    <a:ext cx="55876" cy="55876"/>
                  </a:xfrm>
                  <a:custGeom>
                    <a:avLst/>
                    <a:gdLst>
                      <a:gd name="connsiteX0" fmla="*/ 695 w 55876"/>
                      <a:gd name="connsiteY0" fmla="*/ 509 h 55876"/>
                      <a:gd name="connsiteX1" fmla="*/ 56572 w 55876"/>
                      <a:gd name="connsiteY1" fmla="*/ 509 h 55876"/>
                      <a:gd name="connsiteX2" fmla="*/ 56572 w 55876"/>
                      <a:gd name="connsiteY2" fmla="*/ 56386 h 55876"/>
                      <a:gd name="connsiteX3" fmla="*/ 695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509"/>
                        </a:moveTo>
                        <a:lnTo>
                          <a:pt x="56572" y="509"/>
                        </a:lnTo>
                        <a:lnTo>
                          <a:pt x="56572" y="56386"/>
                        </a:lnTo>
                        <a:lnTo>
                          <a:pt x="695" y="56386"/>
                        </a:lnTo>
                        <a:close/>
                      </a:path>
                    </a:pathLst>
                  </a:custGeom>
                  <a:grpFill/>
                  <a:ln w="9265" cap="flat">
                    <a:noFill/>
                    <a:prstDash val="solid"/>
                    <a:miter/>
                  </a:ln>
                </p:spPr>
                <p:txBody>
                  <a:bodyPr rtlCol="0" anchor="ctr"/>
                  <a:lstStyle/>
                  <a:p>
                    <a:endParaRPr lang="fr-FR"/>
                  </a:p>
                </p:txBody>
              </p:sp>
              <p:sp>
                <p:nvSpPr>
                  <p:cNvPr id="324" name="Forme libre : forme 323">
                    <a:extLst>
                      <a:ext uri="{FF2B5EF4-FFF2-40B4-BE49-F238E27FC236}">
                        <a16:creationId xmlns:a16="http://schemas.microsoft.com/office/drawing/2014/main" id="{58BC431E-DA01-1C73-9096-51ACEFD790BE}"/>
                      </a:ext>
                    </a:extLst>
                  </p:cNvPr>
                  <p:cNvSpPr/>
                  <p:nvPr/>
                </p:nvSpPr>
                <p:spPr>
                  <a:xfrm>
                    <a:off x="11370093" y="4898825"/>
                    <a:ext cx="55876" cy="55876"/>
                  </a:xfrm>
                  <a:custGeom>
                    <a:avLst/>
                    <a:gdLst>
                      <a:gd name="connsiteX0" fmla="*/ 726 w 55876"/>
                      <a:gd name="connsiteY0" fmla="*/ 509 h 55876"/>
                      <a:gd name="connsiteX1" fmla="*/ 56603 w 55876"/>
                      <a:gd name="connsiteY1" fmla="*/ 509 h 55876"/>
                      <a:gd name="connsiteX2" fmla="*/ 56603 w 55876"/>
                      <a:gd name="connsiteY2" fmla="*/ 56386 h 55876"/>
                      <a:gd name="connsiteX3" fmla="*/ 72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509"/>
                        </a:moveTo>
                        <a:lnTo>
                          <a:pt x="56603" y="509"/>
                        </a:lnTo>
                        <a:lnTo>
                          <a:pt x="56603" y="56386"/>
                        </a:lnTo>
                        <a:lnTo>
                          <a:pt x="726" y="56386"/>
                        </a:lnTo>
                        <a:close/>
                      </a:path>
                    </a:pathLst>
                  </a:custGeom>
                  <a:grpFill/>
                  <a:ln w="9265" cap="flat">
                    <a:noFill/>
                    <a:prstDash val="solid"/>
                    <a:miter/>
                  </a:ln>
                </p:spPr>
                <p:txBody>
                  <a:bodyPr rtlCol="0" anchor="ctr"/>
                  <a:lstStyle/>
                  <a:p>
                    <a:endParaRPr lang="fr-FR"/>
                  </a:p>
                </p:txBody>
              </p:sp>
              <p:sp>
                <p:nvSpPr>
                  <p:cNvPr id="325" name="Forme libre : forme 324">
                    <a:extLst>
                      <a:ext uri="{FF2B5EF4-FFF2-40B4-BE49-F238E27FC236}">
                        <a16:creationId xmlns:a16="http://schemas.microsoft.com/office/drawing/2014/main" id="{56DF039A-6A8A-68F6-2FF2-38CF1E3C3895}"/>
                      </a:ext>
                    </a:extLst>
                  </p:cNvPr>
                  <p:cNvSpPr/>
                  <p:nvPr/>
                </p:nvSpPr>
                <p:spPr>
                  <a:xfrm>
                    <a:off x="11424342" y="4898825"/>
                    <a:ext cx="55876" cy="55876"/>
                  </a:xfrm>
                  <a:custGeom>
                    <a:avLst/>
                    <a:gdLst>
                      <a:gd name="connsiteX0" fmla="*/ 757 w 55876"/>
                      <a:gd name="connsiteY0" fmla="*/ 509 h 55876"/>
                      <a:gd name="connsiteX1" fmla="*/ 56634 w 55876"/>
                      <a:gd name="connsiteY1" fmla="*/ 509 h 55876"/>
                      <a:gd name="connsiteX2" fmla="*/ 56634 w 55876"/>
                      <a:gd name="connsiteY2" fmla="*/ 56386 h 55876"/>
                      <a:gd name="connsiteX3" fmla="*/ 757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509"/>
                        </a:moveTo>
                        <a:lnTo>
                          <a:pt x="56634" y="509"/>
                        </a:lnTo>
                        <a:lnTo>
                          <a:pt x="56634" y="56386"/>
                        </a:lnTo>
                        <a:lnTo>
                          <a:pt x="757" y="56386"/>
                        </a:lnTo>
                        <a:close/>
                      </a:path>
                    </a:pathLst>
                  </a:custGeom>
                  <a:grpFill/>
                  <a:ln w="9265" cap="flat">
                    <a:noFill/>
                    <a:prstDash val="solid"/>
                    <a:miter/>
                  </a:ln>
                </p:spPr>
                <p:txBody>
                  <a:bodyPr rtlCol="0" anchor="ctr"/>
                  <a:lstStyle/>
                  <a:p>
                    <a:endParaRPr lang="fr-FR"/>
                  </a:p>
                </p:txBody>
              </p:sp>
              <p:sp>
                <p:nvSpPr>
                  <p:cNvPr id="326" name="Forme libre : forme 325">
                    <a:extLst>
                      <a:ext uri="{FF2B5EF4-FFF2-40B4-BE49-F238E27FC236}">
                        <a16:creationId xmlns:a16="http://schemas.microsoft.com/office/drawing/2014/main" id="{38087917-FC27-9984-0804-3BBF213A85D3}"/>
                      </a:ext>
                    </a:extLst>
                  </p:cNvPr>
                  <p:cNvSpPr/>
                  <p:nvPr/>
                </p:nvSpPr>
                <p:spPr>
                  <a:xfrm>
                    <a:off x="11478591" y="4898825"/>
                    <a:ext cx="55876" cy="55876"/>
                  </a:xfrm>
                  <a:custGeom>
                    <a:avLst/>
                    <a:gdLst>
                      <a:gd name="connsiteX0" fmla="*/ 788 w 55876"/>
                      <a:gd name="connsiteY0" fmla="*/ 509 h 55876"/>
                      <a:gd name="connsiteX1" fmla="*/ 56665 w 55876"/>
                      <a:gd name="connsiteY1" fmla="*/ 509 h 55876"/>
                      <a:gd name="connsiteX2" fmla="*/ 56665 w 55876"/>
                      <a:gd name="connsiteY2" fmla="*/ 56386 h 55876"/>
                      <a:gd name="connsiteX3" fmla="*/ 788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509"/>
                        </a:moveTo>
                        <a:lnTo>
                          <a:pt x="56665" y="509"/>
                        </a:lnTo>
                        <a:lnTo>
                          <a:pt x="56665" y="56386"/>
                        </a:lnTo>
                        <a:lnTo>
                          <a:pt x="788" y="56386"/>
                        </a:lnTo>
                        <a:close/>
                      </a:path>
                    </a:pathLst>
                  </a:custGeom>
                  <a:grpFill/>
                  <a:ln w="9265" cap="flat">
                    <a:noFill/>
                    <a:prstDash val="solid"/>
                    <a:miter/>
                  </a:ln>
                </p:spPr>
                <p:txBody>
                  <a:bodyPr rtlCol="0" anchor="ctr"/>
                  <a:lstStyle/>
                  <a:p>
                    <a:endParaRPr lang="fr-FR"/>
                  </a:p>
                </p:txBody>
              </p:sp>
              <p:sp>
                <p:nvSpPr>
                  <p:cNvPr id="327" name="Forme libre : forme 326">
                    <a:extLst>
                      <a:ext uri="{FF2B5EF4-FFF2-40B4-BE49-F238E27FC236}">
                        <a16:creationId xmlns:a16="http://schemas.microsoft.com/office/drawing/2014/main" id="{A88723E8-CC67-0FBF-64DC-4DD1BCAF51F6}"/>
                      </a:ext>
                    </a:extLst>
                  </p:cNvPr>
                  <p:cNvSpPr/>
                  <p:nvPr/>
                </p:nvSpPr>
                <p:spPr>
                  <a:xfrm>
                    <a:off x="10285111" y="4953074"/>
                    <a:ext cx="55876" cy="55876"/>
                  </a:xfrm>
                  <a:custGeom>
                    <a:avLst/>
                    <a:gdLst>
                      <a:gd name="connsiteX0" fmla="*/ 106 w 55876"/>
                      <a:gd name="connsiteY0" fmla="*/ 540 h 55876"/>
                      <a:gd name="connsiteX1" fmla="*/ 55983 w 55876"/>
                      <a:gd name="connsiteY1" fmla="*/ 540 h 55876"/>
                      <a:gd name="connsiteX2" fmla="*/ 55983 w 55876"/>
                      <a:gd name="connsiteY2" fmla="*/ 56417 h 55876"/>
                      <a:gd name="connsiteX3" fmla="*/ 106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540"/>
                        </a:moveTo>
                        <a:lnTo>
                          <a:pt x="55983" y="540"/>
                        </a:lnTo>
                        <a:lnTo>
                          <a:pt x="55983" y="56417"/>
                        </a:lnTo>
                        <a:lnTo>
                          <a:pt x="106" y="56417"/>
                        </a:lnTo>
                        <a:close/>
                      </a:path>
                    </a:pathLst>
                  </a:custGeom>
                  <a:grpFill/>
                  <a:ln w="9265" cap="flat">
                    <a:noFill/>
                    <a:prstDash val="solid"/>
                    <a:miter/>
                  </a:ln>
                </p:spPr>
                <p:txBody>
                  <a:bodyPr rtlCol="0" anchor="ctr"/>
                  <a:lstStyle/>
                  <a:p>
                    <a:endParaRPr lang="fr-FR"/>
                  </a:p>
                </p:txBody>
              </p:sp>
              <p:sp>
                <p:nvSpPr>
                  <p:cNvPr id="328" name="Forme libre : forme 327">
                    <a:extLst>
                      <a:ext uri="{FF2B5EF4-FFF2-40B4-BE49-F238E27FC236}">
                        <a16:creationId xmlns:a16="http://schemas.microsoft.com/office/drawing/2014/main" id="{DFD7D200-79E0-05E7-8B0A-A64B436FC3A6}"/>
                      </a:ext>
                    </a:extLst>
                  </p:cNvPr>
                  <p:cNvSpPr/>
                  <p:nvPr/>
                </p:nvSpPr>
                <p:spPr>
                  <a:xfrm>
                    <a:off x="10339360" y="4953074"/>
                    <a:ext cx="55876" cy="55876"/>
                  </a:xfrm>
                  <a:custGeom>
                    <a:avLst/>
                    <a:gdLst>
                      <a:gd name="connsiteX0" fmla="*/ 137 w 55876"/>
                      <a:gd name="connsiteY0" fmla="*/ 540 h 55876"/>
                      <a:gd name="connsiteX1" fmla="*/ 56014 w 55876"/>
                      <a:gd name="connsiteY1" fmla="*/ 540 h 55876"/>
                      <a:gd name="connsiteX2" fmla="*/ 56014 w 55876"/>
                      <a:gd name="connsiteY2" fmla="*/ 56417 h 55876"/>
                      <a:gd name="connsiteX3" fmla="*/ 137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540"/>
                        </a:moveTo>
                        <a:lnTo>
                          <a:pt x="56014" y="540"/>
                        </a:lnTo>
                        <a:lnTo>
                          <a:pt x="56014" y="56417"/>
                        </a:lnTo>
                        <a:lnTo>
                          <a:pt x="137" y="56417"/>
                        </a:lnTo>
                        <a:close/>
                      </a:path>
                    </a:pathLst>
                  </a:custGeom>
                  <a:grpFill/>
                  <a:ln w="9265" cap="flat">
                    <a:noFill/>
                    <a:prstDash val="solid"/>
                    <a:miter/>
                  </a:ln>
                </p:spPr>
                <p:txBody>
                  <a:bodyPr rtlCol="0" anchor="ctr"/>
                  <a:lstStyle/>
                  <a:p>
                    <a:endParaRPr lang="fr-FR"/>
                  </a:p>
                </p:txBody>
              </p:sp>
              <p:sp>
                <p:nvSpPr>
                  <p:cNvPr id="329" name="Forme libre : forme 328">
                    <a:extLst>
                      <a:ext uri="{FF2B5EF4-FFF2-40B4-BE49-F238E27FC236}">
                        <a16:creationId xmlns:a16="http://schemas.microsoft.com/office/drawing/2014/main" id="{08BDBFEA-7306-DD87-1F47-25A3ABCD2553}"/>
                      </a:ext>
                    </a:extLst>
                  </p:cNvPr>
                  <p:cNvSpPr/>
                  <p:nvPr/>
                </p:nvSpPr>
                <p:spPr>
                  <a:xfrm>
                    <a:off x="10447858" y="4953074"/>
                    <a:ext cx="55876" cy="55876"/>
                  </a:xfrm>
                  <a:custGeom>
                    <a:avLst/>
                    <a:gdLst>
                      <a:gd name="connsiteX0" fmla="*/ 199 w 55876"/>
                      <a:gd name="connsiteY0" fmla="*/ 540 h 55876"/>
                      <a:gd name="connsiteX1" fmla="*/ 56076 w 55876"/>
                      <a:gd name="connsiteY1" fmla="*/ 540 h 55876"/>
                      <a:gd name="connsiteX2" fmla="*/ 56076 w 55876"/>
                      <a:gd name="connsiteY2" fmla="*/ 56417 h 55876"/>
                      <a:gd name="connsiteX3" fmla="*/ 199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540"/>
                        </a:moveTo>
                        <a:lnTo>
                          <a:pt x="56076" y="540"/>
                        </a:lnTo>
                        <a:lnTo>
                          <a:pt x="56076" y="56417"/>
                        </a:lnTo>
                        <a:lnTo>
                          <a:pt x="199" y="56417"/>
                        </a:lnTo>
                        <a:close/>
                      </a:path>
                    </a:pathLst>
                  </a:custGeom>
                  <a:grpFill/>
                  <a:ln w="9265" cap="flat">
                    <a:noFill/>
                    <a:prstDash val="solid"/>
                    <a:miter/>
                  </a:ln>
                </p:spPr>
                <p:txBody>
                  <a:bodyPr rtlCol="0" anchor="ctr"/>
                  <a:lstStyle/>
                  <a:p>
                    <a:endParaRPr lang="fr-FR"/>
                  </a:p>
                </p:txBody>
              </p:sp>
              <p:sp>
                <p:nvSpPr>
                  <p:cNvPr id="330" name="Forme libre : forme 329">
                    <a:extLst>
                      <a:ext uri="{FF2B5EF4-FFF2-40B4-BE49-F238E27FC236}">
                        <a16:creationId xmlns:a16="http://schemas.microsoft.com/office/drawing/2014/main" id="{F435583B-0AA6-0E23-DB03-C20A801E4CD5}"/>
                      </a:ext>
                    </a:extLst>
                  </p:cNvPr>
                  <p:cNvSpPr/>
                  <p:nvPr/>
                </p:nvSpPr>
                <p:spPr>
                  <a:xfrm>
                    <a:off x="10664854" y="4953074"/>
                    <a:ext cx="55876" cy="55876"/>
                  </a:xfrm>
                  <a:custGeom>
                    <a:avLst/>
                    <a:gdLst>
                      <a:gd name="connsiteX0" fmla="*/ 323 w 55876"/>
                      <a:gd name="connsiteY0" fmla="*/ 540 h 55876"/>
                      <a:gd name="connsiteX1" fmla="*/ 56200 w 55876"/>
                      <a:gd name="connsiteY1" fmla="*/ 540 h 55876"/>
                      <a:gd name="connsiteX2" fmla="*/ 56200 w 55876"/>
                      <a:gd name="connsiteY2" fmla="*/ 56417 h 55876"/>
                      <a:gd name="connsiteX3" fmla="*/ 323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540"/>
                        </a:moveTo>
                        <a:lnTo>
                          <a:pt x="56200" y="540"/>
                        </a:lnTo>
                        <a:lnTo>
                          <a:pt x="56200" y="56417"/>
                        </a:lnTo>
                        <a:lnTo>
                          <a:pt x="323" y="56417"/>
                        </a:lnTo>
                        <a:close/>
                      </a:path>
                    </a:pathLst>
                  </a:custGeom>
                  <a:grpFill/>
                  <a:ln w="9265" cap="flat">
                    <a:noFill/>
                    <a:prstDash val="solid"/>
                    <a:miter/>
                  </a:ln>
                </p:spPr>
                <p:txBody>
                  <a:bodyPr rtlCol="0" anchor="ctr"/>
                  <a:lstStyle/>
                  <a:p>
                    <a:endParaRPr lang="fr-FR"/>
                  </a:p>
                </p:txBody>
              </p:sp>
              <p:sp>
                <p:nvSpPr>
                  <p:cNvPr id="331" name="Forme libre : forme 330">
                    <a:extLst>
                      <a:ext uri="{FF2B5EF4-FFF2-40B4-BE49-F238E27FC236}">
                        <a16:creationId xmlns:a16="http://schemas.microsoft.com/office/drawing/2014/main" id="{72996630-ED32-3CFE-CE13-39F5BB512AF0}"/>
                      </a:ext>
                    </a:extLst>
                  </p:cNvPr>
                  <p:cNvSpPr/>
                  <p:nvPr/>
                </p:nvSpPr>
                <p:spPr>
                  <a:xfrm>
                    <a:off x="11044598" y="4953074"/>
                    <a:ext cx="55876" cy="55876"/>
                  </a:xfrm>
                  <a:custGeom>
                    <a:avLst/>
                    <a:gdLst>
                      <a:gd name="connsiteX0" fmla="*/ 540 w 55876"/>
                      <a:gd name="connsiteY0" fmla="*/ 540 h 55876"/>
                      <a:gd name="connsiteX1" fmla="*/ 56417 w 55876"/>
                      <a:gd name="connsiteY1" fmla="*/ 540 h 55876"/>
                      <a:gd name="connsiteX2" fmla="*/ 56417 w 55876"/>
                      <a:gd name="connsiteY2" fmla="*/ 56417 h 55876"/>
                      <a:gd name="connsiteX3" fmla="*/ 540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540"/>
                        </a:moveTo>
                        <a:lnTo>
                          <a:pt x="56417" y="540"/>
                        </a:lnTo>
                        <a:lnTo>
                          <a:pt x="56417" y="56417"/>
                        </a:lnTo>
                        <a:lnTo>
                          <a:pt x="540" y="56417"/>
                        </a:lnTo>
                        <a:close/>
                      </a:path>
                    </a:pathLst>
                  </a:custGeom>
                  <a:grpFill/>
                  <a:ln w="9265" cap="flat">
                    <a:noFill/>
                    <a:prstDash val="solid"/>
                    <a:miter/>
                  </a:ln>
                </p:spPr>
                <p:txBody>
                  <a:bodyPr rtlCol="0" anchor="ctr"/>
                  <a:lstStyle/>
                  <a:p>
                    <a:endParaRPr lang="fr-FR"/>
                  </a:p>
                </p:txBody>
              </p:sp>
              <p:sp>
                <p:nvSpPr>
                  <p:cNvPr id="332" name="Forme libre : forme 331">
                    <a:extLst>
                      <a:ext uri="{FF2B5EF4-FFF2-40B4-BE49-F238E27FC236}">
                        <a16:creationId xmlns:a16="http://schemas.microsoft.com/office/drawing/2014/main" id="{921350EC-14FB-D5B6-A31D-AF1615507C2F}"/>
                      </a:ext>
                    </a:extLst>
                  </p:cNvPr>
                  <p:cNvSpPr/>
                  <p:nvPr/>
                </p:nvSpPr>
                <p:spPr>
                  <a:xfrm>
                    <a:off x="11098847" y="4953074"/>
                    <a:ext cx="55876" cy="55876"/>
                  </a:xfrm>
                  <a:custGeom>
                    <a:avLst/>
                    <a:gdLst>
                      <a:gd name="connsiteX0" fmla="*/ 571 w 55876"/>
                      <a:gd name="connsiteY0" fmla="*/ 540 h 55876"/>
                      <a:gd name="connsiteX1" fmla="*/ 56448 w 55876"/>
                      <a:gd name="connsiteY1" fmla="*/ 540 h 55876"/>
                      <a:gd name="connsiteX2" fmla="*/ 56448 w 55876"/>
                      <a:gd name="connsiteY2" fmla="*/ 56417 h 55876"/>
                      <a:gd name="connsiteX3" fmla="*/ 571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540"/>
                        </a:moveTo>
                        <a:lnTo>
                          <a:pt x="56448" y="540"/>
                        </a:lnTo>
                        <a:lnTo>
                          <a:pt x="56448" y="56417"/>
                        </a:lnTo>
                        <a:lnTo>
                          <a:pt x="571" y="56417"/>
                        </a:lnTo>
                        <a:close/>
                      </a:path>
                    </a:pathLst>
                  </a:custGeom>
                  <a:grpFill/>
                  <a:ln w="9265" cap="flat">
                    <a:noFill/>
                    <a:prstDash val="solid"/>
                    <a:miter/>
                  </a:ln>
                </p:spPr>
                <p:txBody>
                  <a:bodyPr rtlCol="0" anchor="ctr"/>
                  <a:lstStyle/>
                  <a:p>
                    <a:endParaRPr lang="fr-FR"/>
                  </a:p>
                </p:txBody>
              </p:sp>
              <p:sp>
                <p:nvSpPr>
                  <p:cNvPr id="333" name="Forme libre : forme 332">
                    <a:extLst>
                      <a:ext uri="{FF2B5EF4-FFF2-40B4-BE49-F238E27FC236}">
                        <a16:creationId xmlns:a16="http://schemas.microsoft.com/office/drawing/2014/main" id="{76DA3FA5-28F7-7095-1A69-9F40A7572A5A}"/>
                      </a:ext>
                    </a:extLst>
                  </p:cNvPr>
                  <p:cNvSpPr/>
                  <p:nvPr/>
                </p:nvSpPr>
                <p:spPr>
                  <a:xfrm>
                    <a:off x="11370093" y="4953074"/>
                    <a:ext cx="55876" cy="55876"/>
                  </a:xfrm>
                  <a:custGeom>
                    <a:avLst/>
                    <a:gdLst>
                      <a:gd name="connsiteX0" fmla="*/ 726 w 55876"/>
                      <a:gd name="connsiteY0" fmla="*/ 540 h 55876"/>
                      <a:gd name="connsiteX1" fmla="*/ 56603 w 55876"/>
                      <a:gd name="connsiteY1" fmla="*/ 540 h 55876"/>
                      <a:gd name="connsiteX2" fmla="*/ 56603 w 55876"/>
                      <a:gd name="connsiteY2" fmla="*/ 56417 h 55876"/>
                      <a:gd name="connsiteX3" fmla="*/ 726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540"/>
                        </a:moveTo>
                        <a:lnTo>
                          <a:pt x="56603" y="540"/>
                        </a:lnTo>
                        <a:lnTo>
                          <a:pt x="56603" y="56417"/>
                        </a:lnTo>
                        <a:lnTo>
                          <a:pt x="726" y="56417"/>
                        </a:lnTo>
                        <a:close/>
                      </a:path>
                    </a:pathLst>
                  </a:custGeom>
                  <a:grpFill/>
                  <a:ln w="9265" cap="flat">
                    <a:noFill/>
                    <a:prstDash val="solid"/>
                    <a:miter/>
                  </a:ln>
                </p:spPr>
                <p:txBody>
                  <a:bodyPr rtlCol="0" anchor="ctr"/>
                  <a:lstStyle/>
                  <a:p>
                    <a:endParaRPr lang="fr-FR"/>
                  </a:p>
                </p:txBody>
              </p:sp>
              <p:sp>
                <p:nvSpPr>
                  <p:cNvPr id="334" name="Forme libre : forme 333">
                    <a:extLst>
                      <a:ext uri="{FF2B5EF4-FFF2-40B4-BE49-F238E27FC236}">
                        <a16:creationId xmlns:a16="http://schemas.microsoft.com/office/drawing/2014/main" id="{E95BDB22-C7D1-17C8-F967-DAC50E9E184D}"/>
                      </a:ext>
                    </a:extLst>
                  </p:cNvPr>
                  <p:cNvSpPr/>
                  <p:nvPr/>
                </p:nvSpPr>
                <p:spPr>
                  <a:xfrm>
                    <a:off x="11424342" y="4953074"/>
                    <a:ext cx="55876" cy="55876"/>
                  </a:xfrm>
                  <a:custGeom>
                    <a:avLst/>
                    <a:gdLst>
                      <a:gd name="connsiteX0" fmla="*/ 757 w 55876"/>
                      <a:gd name="connsiteY0" fmla="*/ 540 h 55876"/>
                      <a:gd name="connsiteX1" fmla="*/ 56634 w 55876"/>
                      <a:gd name="connsiteY1" fmla="*/ 540 h 55876"/>
                      <a:gd name="connsiteX2" fmla="*/ 56634 w 55876"/>
                      <a:gd name="connsiteY2" fmla="*/ 56417 h 55876"/>
                      <a:gd name="connsiteX3" fmla="*/ 757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540"/>
                        </a:moveTo>
                        <a:lnTo>
                          <a:pt x="56634" y="540"/>
                        </a:lnTo>
                        <a:lnTo>
                          <a:pt x="56634" y="56417"/>
                        </a:lnTo>
                        <a:lnTo>
                          <a:pt x="757" y="56417"/>
                        </a:lnTo>
                        <a:close/>
                      </a:path>
                    </a:pathLst>
                  </a:custGeom>
                  <a:grpFill/>
                  <a:ln w="9265" cap="flat">
                    <a:noFill/>
                    <a:prstDash val="solid"/>
                    <a:miter/>
                  </a:ln>
                </p:spPr>
                <p:txBody>
                  <a:bodyPr rtlCol="0" anchor="ctr"/>
                  <a:lstStyle/>
                  <a:p>
                    <a:endParaRPr lang="fr-FR"/>
                  </a:p>
                </p:txBody>
              </p:sp>
              <p:sp>
                <p:nvSpPr>
                  <p:cNvPr id="335" name="Forme libre : forme 334">
                    <a:extLst>
                      <a:ext uri="{FF2B5EF4-FFF2-40B4-BE49-F238E27FC236}">
                        <a16:creationId xmlns:a16="http://schemas.microsoft.com/office/drawing/2014/main" id="{C11E01D7-9A84-D88A-9C3B-35DF7D88DA5B}"/>
                      </a:ext>
                    </a:extLst>
                  </p:cNvPr>
                  <p:cNvSpPr/>
                  <p:nvPr/>
                </p:nvSpPr>
                <p:spPr>
                  <a:xfrm>
                    <a:off x="11532840" y="4953074"/>
                    <a:ext cx="55876" cy="55876"/>
                  </a:xfrm>
                  <a:custGeom>
                    <a:avLst/>
                    <a:gdLst>
                      <a:gd name="connsiteX0" fmla="*/ 819 w 55876"/>
                      <a:gd name="connsiteY0" fmla="*/ 540 h 55876"/>
                      <a:gd name="connsiteX1" fmla="*/ 56696 w 55876"/>
                      <a:gd name="connsiteY1" fmla="*/ 540 h 55876"/>
                      <a:gd name="connsiteX2" fmla="*/ 56696 w 55876"/>
                      <a:gd name="connsiteY2" fmla="*/ 56417 h 55876"/>
                      <a:gd name="connsiteX3" fmla="*/ 819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540"/>
                        </a:moveTo>
                        <a:lnTo>
                          <a:pt x="56696" y="540"/>
                        </a:lnTo>
                        <a:lnTo>
                          <a:pt x="56696" y="56417"/>
                        </a:lnTo>
                        <a:lnTo>
                          <a:pt x="819" y="56417"/>
                        </a:lnTo>
                        <a:close/>
                      </a:path>
                    </a:pathLst>
                  </a:custGeom>
                  <a:grpFill/>
                  <a:ln w="9265" cap="flat">
                    <a:noFill/>
                    <a:prstDash val="solid"/>
                    <a:miter/>
                  </a:ln>
                </p:spPr>
                <p:txBody>
                  <a:bodyPr rtlCol="0" anchor="ctr"/>
                  <a:lstStyle/>
                  <a:p>
                    <a:endParaRPr lang="fr-FR"/>
                  </a:p>
                </p:txBody>
              </p:sp>
              <p:sp>
                <p:nvSpPr>
                  <p:cNvPr id="336" name="Forme libre : forme 335">
                    <a:extLst>
                      <a:ext uri="{FF2B5EF4-FFF2-40B4-BE49-F238E27FC236}">
                        <a16:creationId xmlns:a16="http://schemas.microsoft.com/office/drawing/2014/main" id="{58E81B5D-FC8A-E3D5-1607-A5B7F9FDBD56}"/>
                      </a:ext>
                    </a:extLst>
                  </p:cNvPr>
                  <p:cNvSpPr/>
                  <p:nvPr/>
                </p:nvSpPr>
                <p:spPr>
                  <a:xfrm>
                    <a:off x="11587089" y="4953074"/>
                    <a:ext cx="55876" cy="55876"/>
                  </a:xfrm>
                  <a:custGeom>
                    <a:avLst/>
                    <a:gdLst>
                      <a:gd name="connsiteX0" fmla="*/ 850 w 55876"/>
                      <a:gd name="connsiteY0" fmla="*/ 540 h 55876"/>
                      <a:gd name="connsiteX1" fmla="*/ 56727 w 55876"/>
                      <a:gd name="connsiteY1" fmla="*/ 540 h 55876"/>
                      <a:gd name="connsiteX2" fmla="*/ 56727 w 55876"/>
                      <a:gd name="connsiteY2" fmla="*/ 56417 h 55876"/>
                      <a:gd name="connsiteX3" fmla="*/ 850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540"/>
                        </a:moveTo>
                        <a:lnTo>
                          <a:pt x="56727" y="540"/>
                        </a:lnTo>
                        <a:lnTo>
                          <a:pt x="56727" y="56417"/>
                        </a:lnTo>
                        <a:lnTo>
                          <a:pt x="850" y="56417"/>
                        </a:lnTo>
                        <a:close/>
                      </a:path>
                    </a:pathLst>
                  </a:custGeom>
                  <a:grpFill/>
                  <a:ln w="9265" cap="flat">
                    <a:noFill/>
                    <a:prstDash val="solid"/>
                    <a:miter/>
                  </a:ln>
                </p:spPr>
                <p:txBody>
                  <a:bodyPr rtlCol="0" anchor="ctr"/>
                  <a:lstStyle/>
                  <a:p>
                    <a:endParaRPr lang="fr-FR"/>
                  </a:p>
                </p:txBody>
              </p:sp>
              <p:sp>
                <p:nvSpPr>
                  <p:cNvPr id="337" name="Forme libre : forme 336">
                    <a:extLst>
                      <a:ext uri="{FF2B5EF4-FFF2-40B4-BE49-F238E27FC236}">
                        <a16:creationId xmlns:a16="http://schemas.microsoft.com/office/drawing/2014/main" id="{992E06D9-EEA0-D957-77D5-4C47D614222F}"/>
                      </a:ext>
                    </a:extLst>
                  </p:cNvPr>
                  <p:cNvSpPr/>
                  <p:nvPr/>
                </p:nvSpPr>
                <p:spPr>
                  <a:xfrm>
                    <a:off x="11749836" y="4953074"/>
                    <a:ext cx="55876" cy="55876"/>
                  </a:xfrm>
                  <a:custGeom>
                    <a:avLst/>
                    <a:gdLst>
                      <a:gd name="connsiteX0" fmla="*/ 943 w 55876"/>
                      <a:gd name="connsiteY0" fmla="*/ 540 h 55876"/>
                      <a:gd name="connsiteX1" fmla="*/ 56820 w 55876"/>
                      <a:gd name="connsiteY1" fmla="*/ 540 h 55876"/>
                      <a:gd name="connsiteX2" fmla="*/ 56820 w 55876"/>
                      <a:gd name="connsiteY2" fmla="*/ 56417 h 55876"/>
                      <a:gd name="connsiteX3" fmla="*/ 943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540"/>
                        </a:moveTo>
                        <a:lnTo>
                          <a:pt x="56820" y="540"/>
                        </a:lnTo>
                        <a:lnTo>
                          <a:pt x="56820" y="56417"/>
                        </a:lnTo>
                        <a:lnTo>
                          <a:pt x="943" y="56417"/>
                        </a:lnTo>
                        <a:close/>
                      </a:path>
                    </a:pathLst>
                  </a:custGeom>
                  <a:grpFill/>
                  <a:ln w="9265" cap="flat">
                    <a:noFill/>
                    <a:prstDash val="solid"/>
                    <a:miter/>
                  </a:ln>
                </p:spPr>
                <p:txBody>
                  <a:bodyPr rtlCol="0" anchor="ctr"/>
                  <a:lstStyle/>
                  <a:p>
                    <a:endParaRPr lang="fr-FR"/>
                  </a:p>
                </p:txBody>
              </p:sp>
              <p:sp>
                <p:nvSpPr>
                  <p:cNvPr id="338" name="Forme libre : forme 337">
                    <a:extLst>
                      <a:ext uri="{FF2B5EF4-FFF2-40B4-BE49-F238E27FC236}">
                        <a16:creationId xmlns:a16="http://schemas.microsoft.com/office/drawing/2014/main" id="{4A17D619-49DB-E6E3-9898-F2282F6CC852}"/>
                      </a:ext>
                    </a:extLst>
                  </p:cNvPr>
                  <p:cNvSpPr/>
                  <p:nvPr/>
                </p:nvSpPr>
                <p:spPr>
                  <a:xfrm>
                    <a:off x="10230862" y="5007323"/>
                    <a:ext cx="55876" cy="55876"/>
                  </a:xfrm>
                  <a:custGeom>
                    <a:avLst/>
                    <a:gdLst>
                      <a:gd name="connsiteX0" fmla="*/ 75 w 55876"/>
                      <a:gd name="connsiteY0" fmla="*/ 571 h 55876"/>
                      <a:gd name="connsiteX1" fmla="*/ 55952 w 55876"/>
                      <a:gd name="connsiteY1" fmla="*/ 571 h 55876"/>
                      <a:gd name="connsiteX2" fmla="*/ 55952 w 55876"/>
                      <a:gd name="connsiteY2" fmla="*/ 56448 h 55876"/>
                      <a:gd name="connsiteX3" fmla="*/ 7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75" y="571"/>
                        </a:moveTo>
                        <a:lnTo>
                          <a:pt x="55952" y="571"/>
                        </a:lnTo>
                        <a:lnTo>
                          <a:pt x="55952" y="56448"/>
                        </a:lnTo>
                        <a:lnTo>
                          <a:pt x="75" y="56448"/>
                        </a:lnTo>
                        <a:close/>
                      </a:path>
                    </a:pathLst>
                  </a:custGeom>
                  <a:grpFill/>
                  <a:ln w="9265" cap="flat">
                    <a:noFill/>
                    <a:prstDash val="solid"/>
                    <a:miter/>
                  </a:ln>
                </p:spPr>
                <p:txBody>
                  <a:bodyPr rtlCol="0" anchor="ctr"/>
                  <a:lstStyle/>
                  <a:p>
                    <a:endParaRPr lang="fr-FR"/>
                  </a:p>
                </p:txBody>
              </p:sp>
              <p:sp>
                <p:nvSpPr>
                  <p:cNvPr id="339" name="Forme libre : forme 338">
                    <a:extLst>
                      <a:ext uri="{FF2B5EF4-FFF2-40B4-BE49-F238E27FC236}">
                        <a16:creationId xmlns:a16="http://schemas.microsoft.com/office/drawing/2014/main" id="{5124F59C-83AB-1772-CB53-1DDAB08D6B26}"/>
                      </a:ext>
                    </a:extLst>
                  </p:cNvPr>
                  <p:cNvSpPr/>
                  <p:nvPr/>
                </p:nvSpPr>
                <p:spPr>
                  <a:xfrm>
                    <a:off x="10393609" y="5007323"/>
                    <a:ext cx="55876" cy="55876"/>
                  </a:xfrm>
                  <a:custGeom>
                    <a:avLst/>
                    <a:gdLst>
                      <a:gd name="connsiteX0" fmla="*/ 168 w 55876"/>
                      <a:gd name="connsiteY0" fmla="*/ 571 h 55876"/>
                      <a:gd name="connsiteX1" fmla="*/ 56045 w 55876"/>
                      <a:gd name="connsiteY1" fmla="*/ 571 h 55876"/>
                      <a:gd name="connsiteX2" fmla="*/ 56045 w 55876"/>
                      <a:gd name="connsiteY2" fmla="*/ 56448 h 55876"/>
                      <a:gd name="connsiteX3" fmla="*/ 168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571"/>
                        </a:moveTo>
                        <a:lnTo>
                          <a:pt x="56045" y="571"/>
                        </a:lnTo>
                        <a:lnTo>
                          <a:pt x="56045" y="56448"/>
                        </a:lnTo>
                        <a:lnTo>
                          <a:pt x="168" y="56448"/>
                        </a:lnTo>
                        <a:close/>
                      </a:path>
                    </a:pathLst>
                  </a:custGeom>
                  <a:grpFill/>
                  <a:ln w="9265" cap="flat">
                    <a:noFill/>
                    <a:prstDash val="solid"/>
                    <a:miter/>
                  </a:ln>
                </p:spPr>
                <p:txBody>
                  <a:bodyPr rtlCol="0" anchor="ctr"/>
                  <a:lstStyle/>
                  <a:p>
                    <a:endParaRPr lang="fr-FR"/>
                  </a:p>
                </p:txBody>
              </p:sp>
              <p:sp>
                <p:nvSpPr>
                  <p:cNvPr id="340" name="Forme libre : forme 339">
                    <a:extLst>
                      <a:ext uri="{FF2B5EF4-FFF2-40B4-BE49-F238E27FC236}">
                        <a16:creationId xmlns:a16="http://schemas.microsoft.com/office/drawing/2014/main" id="{46D726C6-28BA-219A-1AB6-6AECC80B4206}"/>
                      </a:ext>
                    </a:extLst>
                  </p:cNvPr>
                  <p:cNvSpPr/>
                  <p:nvPr/>
                </p:nvSpPr>
                <p:spPr>
                  <a:xfrm>
                    <a:off x="10556356" y="5007323"/>
                    <a:ext cx="55876" cy="55876"/>
                  </a:xfrm>
                  <a:custGeom>
                    <a:avLst/>
                    <a:gdLst>
                      <a:gd name="connsiteX0" fmla="*/ 261 w 55876"/>
                      <a:gd name="connsiteY0" fmla="*/ 571 h 55876"/>
                      <a:gd name="connsiteX1" fmla="*/ 56138 w 55876"/>
                      <a:gd name="connsiteY1" fmla="*/ 571 h 55876"/>
                      <a:gd name="connsiteX2" fmla="*/ 56138 w 55876"/>
                      <a:gd name="connsiteY2" fmla="*/ 56448 h 55876"/>
                      <a:gd name="connsiteX3" fmla="*/ 261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571"/>
                        </a:moveTo>
                        <a:lnTo>
                          <a:pt x="56138" y="571"/>
                        </a:lnTo>
                        <a:lnTo>
                          <a:pt x="56138" y="56448"/>
                        </a:lnTo>
                        <a:lnTo>
                          <a:pt x="261" y="56448"/>
                        </a:lnTo>
                        <a:close/>
                      </a:path>
                    </a:pathLst>
                  </a:custGeom>
                  <a:grpFill/>
                  <a:ln w="9265" cap="flat">
                    <a:noFill/>
                    <a:prstDash val="solid"/>
                    <a:miter/>
                  </a:ln>
                </p:spPr>
                <p:txBody>
                  <a:bodyPr rtlCol="0" anchor="ctr"/>
                  <a:lstStyle/>
                  <a:p>
                    <a:endParaRPr lang="fr-FR"/>
                  </a:p>
                </p:txBody>
              </p:sp>
              <p:sp>
                <p:nvSpPr>
                  <p:cNvPr id="341" name="Forme libre : forme 340">
                    <a:extLst>
                      <a:ext uri="{FF2B5EF4-FFF2-40B4-BE49-F238E27FC236}">
                        <a16:creationId xmlns:a16="http://schemas.microsoft.com/office/drawing/2014/main" id="{B003F336-81D2-E511-9AF0-3A25CA9E0D7F}"/>
                      </a:ext>
                    </a:extLst>
                  </p:cNvPr>
                  <p:cNvSpPr/>
                  <p:nvPr/>
                </p:nvSpPr>
                <p:spPr>
                  <a:xfrm>
                    <a:off x="10773353" y="5007323"/>
                    <a:ext cx="55876" cy="55876"/>
                  </a:xfrm>
                  <a:custGeom>
                    <a:avLst/>
                    <a:gdLst>
                      <a:gd name="connsiteX0" fmla="*/ 385 w 55876"/>
                      <a:gd name="connsiteY0" fmla="*/ 571 h 55876"/>
                      <a:gd name="connsiteX1" fmla="*/ 56262 w 55876"/>
                      <a:gd name="connsiteY1" fmla="*/ 571 h 55876"/>
                      <a:gd name="connsiteX2" fmla="*/ 56262 w 55876"/>
                      <a:gd name="connsiteY2" fmla="*/ 56448 h 55876"/>
                      <a:gd name="connsiteX3" fmla="*/ 38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571"/>
                        </a:moveTo>
                        <a:lnTo>
                          <a:pt x="56262" y="571"/>
                        </a:lnTo>
                        <a:lnTo>
                          <a:pt x="56262" y="56448"/>
                        </a:lnTo>
                        <a:lnTo>
                          <a:pt x="385" y="56448"/>
                        </a:lnTo>
                        <a:close/>
                      </a:path>
                    </a:pathLst>
                  </a:custGeom>
                  <a:grpFill/>
                  <a:ln w="9265" cap="flat">
                    <a:noFill/>
                    <a:prstDash val="solid"/>
                    <a:miter/>
                  </a:ln>
                </p:spPr>
                <p:txBody>
                  <a:bodyPr rtlCol="0" anchor="ctr"/>
                  <a:lstStyle/>
                  <a:p>
                    <a:endParaRPr lang="fr-FR"/>
                  </a:p>
                </p:txBody>
              </p:sp>
              <p:sp>
                <p:nvSpPr>
                  <p:cNvPr id="342" name="Forme libre : forme 341">
                    <a:extLst>
                      <a:ext uri="{FF2B5EF4-FFF2-40B4-BE49-F238E27FC236}">
                        <a16:creationId xmlns:a16="http://schemas.microsoft.com/office/drawing/2014/main" id="{8B17C8A2-7A87-6B0D-C43A-CA754D928BA8}"/>
                      </a:ext>
                    </a:extLst>
                  </p:cNvPr>
                  <p:cNvSpPr/>
                  <p:nvPr/>
                </p:nvSpPr>
                <p:spPr>
                  <a:xfrm>
                    <a:off x="11153096" y="5007323"/>
                    <a:ext cx="55876" cy="55876"/>
                  </a:xfrm>
                  <a:custGeom>
                    <a:avLst/>
                    <a:gdLst>
                      <a:gd name="connsiteX0" fmla="*/ 602 w 55876"/>
                      <a:gd name="connsiteY0" fmla="*/ 571 h 55876"/>
                      <a:gd name="connsiteX1" fmla="*/ 56479 w 55876"/>
                      <a:gd name="connsiteY1" fmla="*/ 571 h 55876"/>
                      <a:gd name="connsiteX2" fmla="*/ 56479 w 55876"/>
                      <a:gd name="connsiteY2" fmla="*/ 56448 h 55876"/>
                      <a:gd name="connsiteX3" fmla="*/ 602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571"/>
                        </a:moveTo>
                        <a:lnTo>
                          <a:pt x="56479" y="571"/>
                        </a:lnTo>
                        <a:lnTo>
                          <a:pt x="56479" y="56448"/>
                        </a:lnTo>
                        <a:lnTo>
                          <a:pt x="602" y="56448"/>
                        </a:lnTo>
                        <a:close/>
                      </a:path>
                    </a:pathLst>
                  </a:custGeom>
                  <a:grpFill/>
                  <a:ln w="9265" cap="flat">
                    <a:noFill/>
                    <a:prstDash val="solid"/>
                    <a:miter/>
                  </a:ln>
                </p:spPr>
                <p:txBody>
                  <a:bodyPr rtlCol="0" anchor="ctr"/>
                  <a:lstStyle/>
                  <a:p>
                    <a:endParaRPr lang="fr-FR"/>
                  </a:p>
                </p:txBody>
              </p:sp>
              <p:sp>
                <p:nvSpPr>
                  <p:cNvPr id="343" name="Forme libre : forme 342">
                    <a:extLst>
                      <a:ext uri="{FF2B5EF4-FFF2-40B4-BE49-F238E27FC236}">
                        <a16:creationId xmlns:a16="http://schemas.microsoft.com/office/drawing/2014/main" id="{968312D6-90DF-F5A1-47D5-7BD2D4ACA0CB}"/>
                      </a:ext>
                    </a:extLst>
                  </p:cNvPr>
                  <p:cNvSpPr/>
                  <p:nvPr/>
                </p:nvSpPr>
                <p:spPr>
                  <a:xfrm>
                    <a:off x="11207345" y="5007323"/>
                    <a:ext cx="55876" cy="55876"/>
                  </a:xfrm>
                  <a:custGeom>
                    <a:avLst/>
                    <a:gdLst>
                      <a:gd name="connsiteX0" fmla="*/ 633 w 55876"/>
                      <a:gd name="connsiteY0" fmla="*/ 571 h 55876"/>
                      <a:gd name="connsiteX1" fmla="*/ 56510 w 55876"/>
                      <a:gd name="connsiteY1" fmla="*/ 571 h 55876"/>
                      <a:gd name="connsiteX2" fmla="*/ 56510 w 55876"/>
                      <a:gd name="connsiteY2" fmla="*/ 56448 h 55876"/>
                      <a:gd name="connsiteX3" fmla="*/ 633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571"/>
                        </a:moveTo>
                        <a:lnTo>
                          <a:pt x="56510" y="571"/>
                        </a:lnTo>
                        <a:lnTo>
                          <a:pt x="56510" y="56448"/>
                        </a:lnTo>
                        <a:lnTo>
                          <a:pt x="633" y="56448"/>
                        </a:lnTo>
                        <a:close/>
                      </a:path>
                    </a:pathLst>
                  </a:custGeom>
                  <a:grpFill/>
                  <a:ln w="9265" cap="flat">
                    <a:noFill/>
                    <a:prstDash val="solid"/>
                    <a:miter/>
                  </a:ln>
                </p:spPr>
                <p:txBody>
                  <a:bodyPr rtlCol="0" anchor="ctr"/>
                  <a:lstStyle/>
                  <a:p>
                    <a:endParaRPr lang="fr-FR"/>
                  </a:p>
                </p:txBody>
              </p:sp>
              <p:sp>
                <p:nvSpPr>
                  <p:cNvPr id="344" name="Forme libre : forme 343">
                    <a:extLst>
                      <a:ext uri="{FF2B5EF4-FFF2-40B4-BE49-F238E27FC236}">
                        <a16:creationId xmlns:a16="http://schemas.microsoft.com/office/drawing/2014/main" id="{03982B0C-4543-EDE2-CBA7-37868E48F6DE}"/>
                      </a:ext>
                    </a:extLst>
                  </p:cNvPr>
                  <p:cNvSpPr/>
                  <p:nvPr/>
                </p:nvSpPr>
                <p:spPr>
                  <a:xfrm>
                    <a:off x="11315844" y="5007323"/>
                    <a:ext cx="55876" cy="55876"/>
                  </a:xfrm>
                  <a:custGeom>
                    <a:avLst/>
                    <a:gdLst>
                      <a:gd name="connsiteX0" fmla="*/ 695 w 55876"/>
                      <a:gd name="connsiteY0" fmla="*/ 571 h 55876"/>
                      <a:gd name="connsiteX1" fmla="*/ 56572 w 55876"/>
                      <a:gd name="connsiteY1" fmla="*/ 571 h 55876"/>
                      <a:gd name="connsiteX2" fmla="*/ 56572 w 55876"/>
                      <a:gd name="connsiteY2" fmla="*/ 56448 h 55876"/>
                      <a:gd name="connsiteX3" fmla="*/ 69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571"/>
                        </a:moveTo>
                        <a:lnTo>
                          <a:pt x="56572" y="571"/>
                        </a:lnTo>
                        <a:lnTo>
                          <a:pt x="56572" y="56448"/>
                        </a:lnTo>
                        <a:lnTo>
                          <a:pt x="695" y="56448"/>
                        </a:lnTo>
                        <a:close/>
                      </a:path>
                    </a:pathLst>
                  </a:custGeom>
                  <a:grpFill/>
                  <a:ln w="9265" cap="flat">
                    <a:noFill/>
                    <a:prstDash val="solid"/>
                    <a:miter/>
                  </a:ln>
                </p:spPr>
                <p:txBody>
                  <a:bodyPr rtlCol="0" anchor="ctr"/>
                  <a:lstStyle/>
                  <a:p>
                    <a:endParaRPr lang="fr-FR"/>
                  </a:p>
                </p:txBody>
              </p:sp>
              <p:sp>
                <p:nvSpPr>
                  <p:cNvPr id="345" name="Forme libre : forme 344">
                    <a:extLst>
                      <a:ext uri="{FF2B5EF4-FFF2-40B4-BE49-F238E27FC236}">
                        <a16:creationId xmlns:a16="http://schemas.microsoft.com/office/drawing/2014/main" id="{2A973FD5-74B3-3E6B-7870-AB2F983FEC6C}"/>
                      </a:ext>
                    </a:extLst>
                  </p:cNvPr>
                  <p:cNvSpPr/>
                  <p:nvPr/>
                </p:nvSpPr>
                <p:spPr>
                  <a:xfrm>
                    <a:off x="11587089" y="5007323"/>
                    <a:ext cx="55876" cy="55876"/>
                  </a:xfrm>
                  <a:custGeom>
                    <a:avLst/>
                    <a:gdLst>
                      <a:gd name="connsiteX0" fmla="*/ 850 w 55876"/>
                      <a:gd name="connsiteY0" fmla="*/ 571 h 55876"/>
                      <a:gd name="connsiteX1" fmla="*/ 56727 w 55876"/>
                      <a:gd name="connsiteY1" fmla="*/ 571 h 55876"/>
                      <a:gd name="connsiteX2" fmla="*/ 56727 w 55876"/>
                      <a:gd name="connsiteY2" fmla="*/ 56448 h 55876"/>
                      <a:gd name="connsiteX3" fmla="*/ 850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571"/>
                        </a:moveTo>
                        <a:lnTo>
                          <a:pt x="56727" y="571"/>
                        </a:lnTo>
                        <a:lnTo>
                          <a:pt x="56727" y="56448"/>
                        </a:lnTo>
                        <a:lnTo>
                          <a:pt x="850" y="56448"/>
                        </a:lnTo>
                        <a:close/>
                      </a:path>
                    </a:pathLst>
                  </a:custGeom>
                  <a:grpFill/>
                  <a:ln w="9265" cap="flat">
                    <a:noFill/>
                    <a:prstDash val="solid"/>
                    <a:miter/>
                  </a:ln>
                </p:spPr>
                <p:txBody>
                  <a:bodyPr rtlCol="0" anchor="ctr"/>
                  <a:lstStyle/>
                  <a:p>
                    <a:endParaRPr lang="fr-FR"/>
                  </a:p>
                </p:txBody>
              </p:sp>
              <p:sp>
                <p:nvSpPr>
                  <p:cNvPr id="346" name="Forme libre : forme 345">
                    <a:extLst>
                      <a:ext uri="{FF2B5EF4-FFF2-40B4-BE49-F238E27FC236}">
                        <a16:creationId xmlns:a16="http://schemas.microsoft.com/office/drawing/2014/main" id="{64EEADCE-A0F9-89DF-A38D-0DD74304E0D0}"/>
                      </a:ext>
                    </a:extLst>
                  </p:cNvPr>
                  <p:cNvSpPr/>
                  <p:nvPr/>
                </p:nvSpPr>
                <p:spPr>
                  <a:xfrm>
                    <a:off x="11641338" y="5007323"/>
                    <a:ext cx="55876" cy="55876"/>
                  </a:xfrm>
                  <a:custGeom>
                    <a:avLst/>
                    <a:gdLst>
                      <a:gd name="connsiteX0" fmla="*/ 881 w 55876"/>
                      <a:gd name="connsiteY0" fmla="*/ 571 h 55876"/>
                      <a:gd name="connsiteX1" fmla="*/ 56758 w 55876"/>
                      <a:gd name="connsiteY1" fmla="*/ 571 h 55876"/>
                      <a:gd name="connsiteX2" fmla="*/ 56758 w 55876"/>
                      <a:gd name="connsiteY2" fmla="*/ 56448 h 55876"/>
                      <a:gd name="connsiteX3" fmla="*/ 881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571"/>
                        </a:moveTo>
                        <a:lnTo>
                          <a:pt x="56758" y="571"/>
                        </a:lnTo>
                        <a:lnTo>
                          <a:pt x="56758" y="56448"/>
                        </a:lnTo>
                        <a:lnTo>
                          <a:pt x="881" y="56448"/>
                        </a:lnTo>
                        <a:close/>
                      </a:path>
                    </a:pathLst>
                  </a:custGeom>
                  <a:grpFill/>
                  <a:ln w="9265" cap="flat">
                    <a:noFill/>
                    <a:prstDash val="solid"/>
                    <a:miter/>
                  </a:ln>
                </p:spPr>
                <p:txBody>
                  <a:bodyPr rtlCol="0" anchor="ctr"/>
                  <a:lstStyle/>
                  <a:p>
                    <a:endParaRPr lang="fr-FR"/>
                  </a:p>
                </p:txBody>
              </p:sp>
              <p:sp>
                <p:nvSpPr>
                  <p:cNvPr id="347" name="Forme libre : forme 346">
                    <a:extLst>
                      <a:ext uri="{FF2B5EF4-FFF2-40B4-BE49-F238E27FC236}">
                        <a16:creationId xmlns:a16="http://schemas.microsoft.com/office/drawing/2014/main" id="{9BE17BEB-023F-51F4-5EAD-CB46964D206B}"/>
                      </a:ext>
                    </a:extLst>
                  </p:cNvPr>
                  <p:cNvSpPr/>
                  <p:nvPr/>
                </p:nvSpPr>
                <p:spPr>
                  <a:xfrm>
                    <a:off x="11749836" y="5007323"/>
                    <a:ext cx="55876" cy="55876"/>
                  </a:xfrm>
                  <a:custGeom>
                    <a:avLst/>
                    <a:gdLst>
                      <a:gd name="connsiteX0" fmla="*/ 943 w 55876"/>
                      <a:gd name="connsiteY0" fmla="*/ 571 h 55876"/>
                      <a:gd name="connsiteX1" fmla="*/ 56820 w 55876"/>
                      <a:gd name="connsiteY1" fmla="*/ 571 h 55876"/>
                      <a:gd name="connsiteX2" fmla="*/ 56820 w 55876"/>
                      <a:gd name="connsiteY2" fmla="*/ 56448 h 55876"/>
                      <a:gd name="connsiteX3" fmla="*/ 943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571"/>
                        </a:moveTo>
                        <a:lnTo>
                          <a:pt x="56820" y="571"/>
                        </a:lnTo>
                        <a:lnTo>
                          <a:pt x="56820" y="56448"/>
                        </a:lnTo>
                        <a:lnTo>
                          <a:pt x="943" y="56448"/>
                        </a:lnTo>
                        <a:close/>
                      </a:path>
                    </a:pathLst>
                  </a:custGeom>
                  <a:grpFill/>
                  <a:ln w="9265" cap="flat">
                    <a:noFill/>
                    <a:prstDash val="solid"/>
                    <a:miter/>
                  </a:ln>
                </p:spPr>
                <p:txBody>
                  <a:bodyPr rtlCol="0" anchor="ctr"/>
                  <a:lstStyle/>
                  <a:p>
                    <a:endParaRPr lang="fr-FR"/>
                  </a:p>
                </p:txBody>
              </p:sp>
              <p:sp>
                <p:nvSpPr>
                  <p:cNvPr id="348" name="Forme libre : forme 347">
                    <a:extLst>
                      <a:ext uri="{FF2B5EF4-FFF2-40B4-BE49-F238E27FC236}">
                        <a16:creationId xmlns:a16="http://schemas.microsoft.com/office/drawing/2014/main" id="{9DCF31C6-8DE5-4057-F735-99302E58B924}"/>
                      </a:ext>
                    </a:extLst>
                  </p:cNvPr>
                  <p:cNvSpPr/>
                  <p:nvPr/>
                </p:nvSpPr>
                <p:spPr>
                  <a:xfrm>
                    <a:off x="10230862" y="5061572"/>
                    <a:ext cx="55876" cy="55876"/>
                  </a:xfrm>
                  <a:custGeom>
                    <a:avLst/>
                    <a:gdLst>
                      <a:gd name="connsiteX0" fmla="*/ 75 w 55876"/>
                      <a:gd name="connsiteY0" fmla="*/ 602 h 55876"/>
                      <a:gd name="connsiteX1" fmla="*/ 55952 w 55876"/>
                      <a:gd name="connsiteY1" fmla="*/ 602 h 55876"/>
                      <a:gd name="connsiteX2" fmla="*/ 55952 w 55876"/>
                      <a:gd name="connsiteY2" fmla="*/ 56479 h 55876"/>
                      <a:gd name="connsiteX3" fmla="*/ 7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02"/>
                        </a:moveTo>
                        <a:lnTo>
                          <a:pt x="55952" y="602"/>
                        </a:lnTo>
                        <a:lnTo>
                          <a:pt x="55952" y="56479"/>
                        </a:lnTo>
                        <a:lnTo>
                          <a:pt x="75" y="56479"/>
                        </a:lnTo>
                        <a:close/>
                      </a:path>
                    </a:pathLst>
                  </a:custGeom>
                  <a:grpFill/>
                  <a:ln w="9265" cap="flat">
                    <a:noFill/>
                    <a:prstDash val="solid"/>
                    <a:miter/>
                  </a:ln>
                </p:spPr>
                <p:txBody>
                  <a:bodyPr rtlCol="0" anchor="ctr"/>
                  <a:lstStyle/>
                  <a:p>
                    <a:endParaRPr lang="fr-FR"/>
                  </a:p>
                </p:txBody>
              </p:sp>
              <p:sp>
                <p:nvSpPr>
                  <p:cNvPr id="349" name="Forme libre : forme 348">
                    <a:extLst>
                      <a:ext uri="{FF2B5EF4-FFF2-40B4-BE49-F238E27FC236}">
                        <a16:creationId xmlns:a16="http://schemas.microsoft.com/office/drawing/2014/main" id="{314FDB86-6B1B-1355-10CA-F7AAB9EB120E}"/>
                      </a:ext>
                    </a:extLst>
                  </p:cNvPr>
                  <p:cNvSpPr/>
                  <p:nvPr/>
                </p:nvSpPr>
                <p:spPr>
                  <a:xfrm>
                    <a:off x="10339360" y="5061572"/>
                    <a:ext cx="55876" cy="55876"/>
                  </a:xfrm>
                  <a:custGeom>
                    <a:avLst/>
                    <a:gdLst>
                      <a:gd name="connsiteX0" fmla="*/ 137 w 55876"/>
                      <a:gd name="connsiteY0" fmla="*/ 602 h 55876"/>
                      <a:gd name="connsiteX1" fmla="*/ 56014 w 55876"/>
                      <a:gd name="connsiteY1" fmla="*/ 602 h 55876"/>
                      <a:gd name="connsiteX2" fmla="*/ 56014 w 55876"/>
                      <a:gd name="connsiteY2" fmla="*/ 56479 h 55876"/>
                      <a:gd name="connsiteX3" fmla="*/ 137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602"/>
                        </a:moveTo>
                        <a:lnTo>
                          <a:pt x="56014" y="602"/>
                        </a:lnTo>
                        <a:lnTo>
                          <a:pt x="56014" y="56479"/>
                        </a:lnTo>
                        <a:lnTo>
                          <a:pt x="137" y="56479"/>
                        </a:lnTo>
                        <a:close/>
                      </a:path>
                    </a:pathLst>
                  </a:custGeom>
                  <a:grpFill/>
                  <a:ln w="9265" cap="flat">
                    <a:noFill/>
                    <a:prstDash val="solid"/>
                    <a:miter/>
                  </a:ln>
                </p:spPr>
                <p:txBody>
                  <a:bodyPr rtlCol="0" anchor="ctr"/>
                  <a:lstStyle/>
                  <a:p>
                    <a:endParaRPr lang="fr-FR"/>
                  </a:p>
                </p:txBody>
              </p:sp>
              <p:sp>
                <p:nvSpPr>
                  <p:cNvPr id="350" name="Forme libre : forme 349">
                    <a:extLst>
                      <a:ext uri="{FF2B5EF4-FFF2-40B4-BE49-F238E27FC236}">
                        <a16:creationId xmlns:a16="http://schemas.microsoft.com/office/drawing/2014/main" id="{A84FFEF4-B456-51DD-2AC1-470EBF6CFAD6}"/>
                      </a:ext>
                    </a:extLst>
                  </p:cNvPr>
                  <p:cNvSpPr/>
                  <p:nvPr/>
                </p:nvSpPr>
                <p:spPr>
                  <a:xfrm>
                    <a:off x="10393609" y="5061572"/>
                    <a:ext cx="55876" cy="55876"/>
                  </a:xfrm>
                  <a:custGeom>
                    <a:avLst/>
                    <a:gdLst>
                      <a:gd name="connsiteX0" fmla="*/ 168 w 55876"/>
                      <a:gd name="connsiteY0" fmla="*/ 602 h 55876"/>
                      <a:gd name="connsiteX1" fmla="*/ 56045 w 55876"/>
                      <a:gd name="connsiteY1" fmla="*/ 602 h 55876"/>
                      <a:gd name="connsiteX2" fmla="*/ 56045 w 55876"/>
                      <a:gd name="connsiteY2" fmla="*/ 56479 h 55876"/>
                      <a:gd name="connsiteX3" fmla="*/ 168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02"/>
                        </a:moveTo>
                        <a:lnTo>
                          <a:pt x="56045" y="602"/>
                        </a:lnTo>
                        <a:lnTo>
                          <a:pt x="56045" y="56479"/>
                        </a:lnTo>
                        <a:lnTo>
                          <a:pt x="168" y="56479"/>
                        </a:lnTo>
                        <a:close/>
                      </a:path>
                    </a:pathLst>
                  </a:custGeom>
                  <a:grpFill/>
                  <a:ln w="9265" cap="flat">
                    <a:noFill/>
                    <a:prstDash val="solid"/>
                    <a:miter/>
                  </a:ln>
                </p:spPr>
                <p:txBody>
                  <a:bodyPr rtlCol="0" anchor="ctr"/>
                  <a:lstStyle/>
                  <a:p>
                    <a:endParaRPr lang="fr-FR"/>
                  </a:p>
                </p:txBody>
              </p:sp>
              <p:sp>
                <p:nvSpPr>
                  <p:cNvPr id="351" name="Forme libre : forme 350">
                    <a:extLst>
                      <a:ext uri="{FF2B5EF4-FFF2-40B4-BE49-F238E27FC236}">
                        <a16:creationId xmlns:a16="http://schemas.microsoft.com/office/drawing/2014/main" id="{B3DBED83-0299-19E3-26E2-7EC3CB77B94C}"/>
                      </a:ext>
                    </a:extLst>
                  </p:cNvPr>
                  <p:cNvSpPr/>
                  <p:nvPr/>
                </p:nvSpPr>
                <p:spPr>
                  <a:xfrm>
                    <a:off x="10447858" y="5061572"/>
                    <a:ext cx="55876" cy="55876"/>
                  </a:xfrm>
                  <a:custGeom>
                    <a:avLst/>
                    <a:gdLst>
                      <a:gd name="connsiteX0" fmla="*/ 199 w 55876"/>
                      <a:gd name="connsiteY0" fmla="*/ 602 h 55876"/>
                      <a:gd name="connsiteX1" fmla="*/ 56076 w 55876"/>
                      <a:gd name="connsiteY1" fmla="*/ 602 h 55876"/>
                      <a:gd name="connsiteX2" fmla="*/ 56076 w 55876"/>
                      <a:gd name="connsiteY2" fmla="*/ 56479 h 55876"/>
                      <a:gd name="connsiteX3" fmla="*/ 19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02"/>
                        </a:moveTo>
                        <a:lnTo>
                          <a:pt x="56076" y="602"/>
                        </a:lnTo>
                        <a:lnTo>
                          <a:pt x="56076" y="56479"/>
                        </a:lnTo>
                        <a:lnTo>
                          <a:pt x="199" y="56479"/>
                        </a:lnTo>
                        <a:close/>
                      </a:path>
                    </a:pathLst>
                  </a:custGeom>
                  <a:grpFill/>
                  <a:ln w="9265" cap="flat">
                    <a:noFill/>
                    <a:prstDash val="solid"/>
                    <a:miter/>
                  </a:ln>
                </p:spPr>
                <p:txBody>
                  <a:bodyPr rtlCol="0" anchor="ctr"/>
                  <a:lstStyle/>
                  <a:p>
                    <a:endParaRPr lang="fr-FR"/>
                  </a:p>
                </p:txBody>
              </p:sp>
              <p:sp>
                <p:nvSpPr>
                  <p:cNvPr id="397" name="Forme libre : forme 396">
                    <a:extLst>
                      <a:ext uri="{FF2B5EF4-FFF2-40B4-BE49-F238E27FC236}">
                        <a16:creationId xmlns:a16="http://schemas.microsoft.com/office/drawing/2014/main" id="{0E761764-DB1D-CB6F-84C9-15B3D6A3BC39}"/>
                      </a:ext>
                    </a:extLst>
                  </p:cNvPr>
                  <p:cNvSpPr/>
                  <p:nvPr/>
                </p:nvSpPr>
                <p:spPr>
                  <a:xfrm>
                    <a:off x="10502107" y="5061572"/>
                    <a:ext cx="55876" cy="55876"/>
                  </a:xfrm>
                  <a:custGeom>
                    <a:avLst/>
                    <a:gdLst>
                      <a:gd name="connsiteX0" fmla="*/ 230 w 55876"/>
                      <a:gd name="connsiteY0" fmla="*/ 602 h 55876"/>
                      <a:gd name="connsiteX1" fmla="*/ 56107 w 55876"/>
                      <a:gd name="connsiteY1" fmla="*/ 602 h 55876"/>
                      <a:gd name="connsiteX2" fmla="*/ 56107 w 55876"/>
                      <a:gd name="connsiteY2" fmla="*/ 56479 h 55876"/>
                      <a:gd name="connsiteX3" fmla="*/ 23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02"/>
                        </a:moveTo>
                        <a:lnTo>
                          <a:pt x="56107" y="602"/>
                        </a:lnTo>
                        <a:lnTo>
                          <a:pt x="56107" y="56479"/>
                        </a:lnTo>
                        <a:lnTo>
                          <a:pt x="230" y="56479"/>
                        </a:lnTo>
                        <a:close/>
                      </a:path>
                    </a:pathLst>
                  </a:custGeom>
                  <a:grpFill/>
                  <a:ln w="9265" cap="flat">
                    <a:noFill/>
                    <a:prstDash val="solid"/>
                    <a:miter/>
                  </a:ln>
                </p:spPr>
                <p:txBody>
                  <a:bodyPr rtlCol="0" anchor="ctr"/>
                  <a:lstStyle/>
                  <a:p>
                    <a:endParaRPr lang="fr-FR"/>
                  </a:p>
                </p:txBody>
              </p:sp>
              <p:sp>
                <p:nvSpPr>
                  <p:cNvPr id="398" name="Forme libre : forme 397">
                    <a:extLst>
                      <a:ext uri="{FF2B5EF4-FFF2-40B4-BE49-F238E27FC236}">
                        <a16:creationId xmlns:a16="http://schemas.microsoft.com/office/drawing/2014/main" id="{9ACF367A-F4D6-3B61-E8BD-298E7CA92F83}"/>
                      </a:ext>
                    </a:extLst>
                  </p:cNvPr>
                  <p:cNvSpPr/>
                  <p:nvPr/>
                </p:nvSpPr>
                <p:spPr>
                  <a:xfrm>
                    <a:off x="10773353" y="5061572"/>
                    <a:ext cx="55876" cy="55876"/>
                  </a:xfrm>
                  <a:custGeom>
                    <a:avLst/>
                    <a:gdLst>
                      <a:gd name="connsiteX0" fmla="*/ 385 w 55876"/>
                      <a:gd name="connsiteY0" fmla="*/ 602 h 55876"/>
                      <a:gd name="connsiteX1" fmla="*/ 56262 w 55876"/>
                      <a:gd name="connsiteY1" fmla="*/ 602 h 55876"/>
                      <a:gd name="connsiteX2" fmla="*/ 56262 w 55876"/>
                      <a:gd name="connsiteY2" fmla="*/ 56479 h 55876"/>
                      <a:gd name="connsiteX3" fmla="*/ 38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02"/>
                        </a:moveTo>
                        <a:lnTo>
                          <a:pt x="56262" y="602"/>
                        </a:lnTo>
                        <a:lnTo>
                          <a:pt x="56262" y="56479"/>
                        </a:lnTo>
                        <a:lnTo>
                          <a:pt x="385" y="56479"/>
                        </a:lnTo>
                        <a:close/>
                      </a:path>
                    </a:pathLst>
                  </a:custGeom>
                  <a:grpFill/>
                  <a:ln w="9265" cap="flat">
                    <a:noFill/>
                    <a:prstDash val="solid"/>
                    <a:miter/>
                  </a:ln>
                </p:spPr>
                <p:txBody>
                  <a:bodyPr rtlCol="0" anchor="ctr"/>
                  <a:lstStyle/>
                  <a:p>
                    <a:endParaRPr lang="fr-FR"/>
                  </a:p>
                </p:txBody>
              </p:sp>
              <p:sp>
                <p:nvSpPr>
                  <p:cNvPr id="399" name="Forme libre : forme 398">
                    <a:extLst>
                      <a:ext uri="{FF2B5EF4-FFF2-40B4-BE49-F238E27FC236}">
                        <a16:creationId xmlns:a16="http://schemas.microsoft.com/office/drawing/2014/main" id="{2CF8D391-7267-A82F-70A3-70746094476C}"/>
                      </a:ext>
                    </a:extLst>
                  </p:cNvPr>
                  <p:cNvSpPr/>
                  <p:nvPr/>
                </p:nvSpPr>
                <p:spPr>
                  <a:xfrm>
                    <a:off x="10827602" y="5061572"/>
                    <a:ext cx="55876" cy="55876"/>
                  </a:xfrm>
                  <a:custGeom>
                    <a:avLst/>
                    <a:gdLst>
                      <a:gd name="connsiteX0" fmla="*/ 416 w 55876"/>
                      <a:gd name="connsiteY0" fmla="*/ 602 h 55876"/>
                      <a:gd name="connsiteX1" fmla="*/ 56293 w 55876"/>
                      <a:gd name="connsiteY1" fmla="*/ 602 h 55876"/>
                      <a:gd name="connsiteX2" fmla="*/ 56293 w 55876"/>
                      <a:gd name="connsiteY2" fmla="*/ 56479 h 55876"/>
                      <a:gd name="connsiteX3" fmla="*/ 416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602"/>
                        </a:moveTo>
                        <a:lnTo>
                          <a:pt x="56293" y="602"/>
                        </a:lnTo>
                        <a:lnTo>
                          <a:pt x="56293" y="56479"/>
                        </a:lnTo>
                        <a:lnTo>
                          <a:pt x="416" y="56479"/>
                        </a:lnTo>
                        <a:close/>
                      </a:path>
                    </a:pathLst>
                  </a:custGeom>
                  <a:grpFill/>
                  <a:ln w="9265" cap="flat">
                    <a:noFill/>
                    <a:prstDash val="solid"/>
                    <a:miter/>
                  </a:ln>
                </p:spPr>
                <p:txBody>
                  <a:bodyPr rtlCol="0" anchor="ctr"/>
                  <a:lstStyle/>
                  <a:p>
                    <a:endParaRPr lang="fr-FR"/>
                  </a:p>
                </p:txBody>
              </p:sp>
              <p:sp>
                <p:nvSpPr>
                  <p:cNvPr id="400" name="Forme libre : forme 399">
                    <a:extLst>
                      <a:ext uri="{FF2B5EF4-FFF2-40B4-BE49-F238E27FC236}">
                        <a16:creationId xmlns:a16="http://schemas.microsoft.com/office/drawing/2014/main" id="{8EC59B87-DCA3-5BCF-B4F5-13D8024E8F1F}"/>
                      </a:ext>
                    </a:extLst>
                  </p:cNvPr>
                  <p:cNvSpPr/>
                  <p:nvPr/>
                </p:nvSpPr>
                <p:spPr>
                  <a:xfrm>
                    <a:off x="10990349" y="5061572"/>
                    <a:ext cx="55876" cy="55876"/>
                  </a:xfrm>
                  <a:custGeom>
                    <a:avLst/>
                    <a:gdLst>
                      <a:gd name="connsiteX0" fmla="*/ 509 w 55876"/>
                      <a:gd name="connsiteY0" fmla="*/ 602 h 55876"/>
                      <a:gd name="connsiteX1" fmla="*/ 56386 w 55876"/>
                      <a:gd name="connsiteY1" fmla="*/ 602 h 55876"/>
                      <a:gd name="connsiteX2" fmla="*/ 56386 w 55876"/>
                      <a:gd name="connsiteY2" fmla="*/ 56479 h 55876"/>
                      <a:gd name="connsiteX3" fmla="*/ 50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602"/>
                        </a:moveTo>
                        <a:lnTo>
                          <a:pt x="56386" y="602"/>
                        </a:lnTo>
                        <a:lnTo>
                          <a:pt x="56386" y="56479"/>
                        </a:lnTo>
                        <a:lnTo>
                          <a:pt x="509" y="56479"/>
                        </a:lnTo>
                        <a:close/>
                      </a:path>
                    </a:pathLst>
                  </a:custGeom>
                  <a:grpFill/>
                  <a:ln w="9265" cap="flat">
                    <a:noFill/>
                    <a:prstDash val="solid"/>
                    <a:miter/>
                  </a:ln>
                </p:spPr>
                <p:txBody>
                  <a:bodyPr rtlCol="0" anchor="ctr"/>
                  <a:lstStyle/>
                  <a:p>
                    <a:endParaRPr lang="fr-FR"/>
                  </a:p>
                </p:txBody>
              </p:sp>
              <p:sp>
                <p:nvSpPr>
                  <p:cNvPr id="401" name="Forme libre : forme 400">
                    <a:extLst>
                      <a:ext uri="{FF2B5EF4-FFF2-40B4-BE49-F238E27FC236}">
                        <a16:creationId xmlns:a16="http://schemas.microsoft.com/office/drawing/2014/main" id="{8E4E6367-25F4-9A8B-4679-506E4B013DAC}"/>
                      </a:ext>
                    </a:extLst>
                  </p:cNvPr>
                  <p:cNvSpPr/>
                  <p:nvPr/>
                </p:nvSpPr>
                <p:spPr>
                  <a:xfrm>
                    <a:off x="11044598" y="5061572"/>
                    <a:ext cx="55876" cy="55876"/>
                  </a:xfrm>
                  <a:custGeom>
                    <a:avLst/>
                    <a:gdLst>
                      <a:gd name="connsiteX0" fmla="*/ 540 w 55876"/>
                      <a:gd name="connsiteY0" fmla="*/ 602 h 55876"/>
                      <a:gd name="connsiteX1" fmla="*/ 56417 w 55876"/>
                      <a:gd name="connsiteY1" fmla="*/ 602 h 55876"/>
                      <a:gd name="connsiteX2" fmla="*/ 56417 w 55876"/>
                      <a:gd name="connsiteY2" fmla="*/ 56479 h 55876"/>
                      <a:gd name="connsiteX3" fmla="*/ 54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602"/>
                        </a:moveTo>
                        <a:lnTo>
                          <a:pt x="56417" y="602"/>
                        </a:lnTo>
                        <a:lnTo>
                          <a:pt x="56417" y="56479"/>
                        </a:lnTo>
                        <a:lnTo>
                          <a:pt x="540" y="56479"/>
                        </a:lnTo>
                        <a:close/>
                      </a:path>
                    </a:pathLst>
                  </a:custGeom>
                  <a:grpFill/>
                  <a:ln w="9265" cap="flat">
                    <a:noFill/>
                    <a:prstDash val="solid"/>
                    <a:miter/>
                  </a:ln>
                </p:spPr>
                <p:txBody>
                  <a:bodyPr rtlCol="0" anchor="ctr"/>
                  <a:lstStyle/>
                  <a:p>
                    <a:endParaRPr lang="fr-FR"/>
                  </a:p>
                </p:txBody>
              </p:sp>
              <p:sp>
                <p:nvSpPr>
                  <p:cNvPr id="402" name="Forme libre : forme 401">
                    <a:extLst>
                      <a:ext uri="{FF2B5EF4-FFF2-40B4-BE49-F238E27FC236}">
                        <a16:creationId xmlns:a16="http://schemas.microsoft.com/office/drawing/2014/main" id="{FF321479-717F-9FC5-1024-2561FAD2746B}"/>
                      </a:ext>
                    </a:extLst>
                  </p:cNvPr>
                  <p:cNvSpPr/>
                  <p:nvPr/>
                </p:nvSpPr>
                <p:spPr>
                  <a:xfrm>
                    <a:off x="11153096" y="5061572"/>
                    <a:ext cx="55876" cy="55876"/>
                  </a:xfrm>
                  <a:custGeom>
                    <a:avLst/>
                    <a:gdLst>
                      <a:gd name="connsiteX0" fmla="*/ 602 w 55876"/>
                      <a:gd name="connsiteY0" fmla="*/ 602 h 55876"/>
                      <a:gd name="connsiteX1" fmla="*/ 56479 w 55876"/>
                      <a:gd name="connsiteY1" fmla="*/ 602 h 55876"/>
                      <a:gd name="connsiteX2" fmla="*/ 56479 w 55876"/>
                      <a:gd name="connsiteY2" fmla="*/ 56479 h 55876"/>
                      <a:gd name="connsiteX3" fmla="*/ 602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02"/>
                        </a:moveTo>
                        <a:lnTo>
                          <a:pt x="56479" y="602"/>
                        </a:lnTo>
                        <a:lnTo>
                          <a:pt x="56479" y="56479"/>
                        </a:lnTo>
                        <a:lnTo>
                          <a:pt x="602" y="56479"/>
                        </a:lnTo>
                        <a:close/>
                      </a:path>
                    </a:pathLst>
                  </a:custGeom>
                  <a:grpFill/>
                  <a:ln w="9265" cap="flat">
                    <a:noFill/>
                    <a:prstDash val="solid"/>
                    <a:miter/>
                  </a:ln>
                </p:spPr>
                <p:txBody>
                  <a:bodyPr rtlCol="0" anchor="ctr"/>
                  <a:lstStyle/>
                  <a:p>
                    <a:endParaRPr lang="fr-FR"/>
                  </a:p>
                </p:txBody>
              </p:sp>
              <p:sp>
                <p:nvSpPr>
                  <p:cNvPr id="403" name="Forme libre : forme 402">
                    <a:extLst>
                      <a:ext uri="{FF2B5EF4-FFF2-40B4-BE49-F238E27FC236}">
                        <a16:creationId xmlns:a16="http://schemas.microsoft.com/office/drawing/2014/main" id="{4234FC59-BC45-D484-E184-D54282A2C46C}"/>
                      </a:ext>
                    </a:extLst>
                  </p:cNvPr>
                  <p:cNvSpPr/>
                  <p:nvPr/>
                </p:nvSpPr>
                <p:spPr>
                  <a:xfrm>
                    <a:off x="11207345" y="5061572"/>
                    <a:ext cx="55876" cy="55876"/>
                  </a:xfrm>
                  <a:custGeom>
                    <a:avLst/>
                    <a:gdLst>
                      <a:gd name="connsiteX0" fmla="*/ 633 w 55876"/>
                      <a:gd name="connsiteY0" fmla="*/ 602 h 55876"/>
                      <a:gd name="connsiteX1" fmla="*/ 56510 w 55876"/>
                      <a:gd name="connsiteY1" fmla="*/ 602 h 55876"/>
                      <a:gd name="connsiteX2" fmla="*/ 56510 w 55876"/>
                      <a:gd name="connsiteY2" fmla="*/ 56479 h 55876"/>
                      <a:gd name="connsiteX3" fmla="*/ 633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602"/>
                        </a:moveTo>
                        <a:lnTo>
                          <a:pt x="56510" y="602"/>
                        </a:lnTo>
                        <a:lnTo>
                          <a:pt x="56510" y="56479"/>
                        </a:lnTo>
                        <a:lnTo>
                          <a:pt x="633" y="56479"/>
                        </a:lnTo>
                        <a:close/>
                      </a:path>
                    </a:pathLst>
                  </a:custGeom>
                  <a:grpFill/>
                  <a:ln w="9265" cap="flat">
                    <a:noFill/>
                    <a:prstDash val="solid"/>
                    <a:miter/>
                  </a:ln>
                </p:spPr>
                <p:txBody>
                  <a:bodyPr rtlCol="0" anchor="ctr"/>
                  <a:lstStyle/>
                  <a:p>
                    <a:endParaRPr lang="fr-FR"/>
                  </a:p>
                </p:txBody>
              </p:sp>
              <p:sp>
                <p:nvSpPr>
                  <p:cNvPr id="404" name="Forme libre : forme 403">
                    <a:extLst>
                      <a:ext uri="{FF2B5EF4-FFF2-40B4-BE49-F238E27FC236}">
                        <a16:creationId xmlns:a16="http://schemas.microsoft.com/office/drawing/2014/main" id="{A567A453-0982-F8AF-E9E8-25F0D4DA268E}"/>
                      </a:ext>
                    </a:extLst>
                  </p:cNvPr>
                  <p:cNvSpPr/>
                  <p:nvPr/>
                </p:nvSpPr>
                <p:spPr>
                  <a:xfrm>
                    <a:off x="11315844" y="5061572"/>
                    <a:ext cx="55876" cy="55876"/>
                  </a:xfrm>
                  <a:custGeom>
                    <a:avLst/>
                    <a:gdLst>
                      <a:gd name="connsiteX0" fmla="*/ 695 w 55876"/>
                      <a:gd name="connsiteY0" fmla="*/ 602 h 55876"/>
                      <a:gd name="connsiteX1" fmla="*/ 56572 w 55876"/>
                      <a:gd name="connsiteY1" fmla="*/ 602 h 55876"/>
                      <a:gd name="connsiteX2" fmla="*/ 56572 w 55876"/>
                      <a:gd name="connsiteY2" fmla="*/ 56479 h 55876"/>
                      <a:gd name="connsiteX3" fmla="*/ 69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602"/>
                        </a:moveTo>
                        <a:lnTo>
                          <a:pt x="56572" y="602"/>
                        </a:lnTo>
                        <a:lnTo>
                          <a:pt x="56572" y="56479"/>
                        </a:lnTo>
                        <a:lnTo>
                          <a:pt x="695" y="56479"/>
                        </a:lnTo>
                        <a:close/>
                      </a:path>
                    </a:pathLst>
                  </a:custGeom>
                  <a:grpFill/>
                  <a:ln w="9265" cap="flat">
                    <a:noFill/>
                    <a:prstDash val="solid"/>
                    <a:miter/>
                  </a:ln>
                </p:spPr>
                <p:txBody>
                  <a:bodyPr rtlCol="0" anchor="ctr"/>
                  <a:lstStyle/>
                  <a:p>
                    <a:endParaRPr lang="fr-FR"/>
                  </a:p>
                </p:txBody>
              </p:sp>
              <p:sp>
                <p:nvSpPr>
                  <p:cNvPr id="405" name="Forme libre : forme 404">
                    <a:extLst>
                      <a:ext uri="{FF2B5EF4-FFF2-40B4-BE49-F238E27FC236}">
                        <a16:creationId xmlns:a16="http://schemas.microsoft.com/office/drawing/2014/main" id="{52CFE114-9D16-8E61-66C3-F86C11EF86A5}"/>
                      </a:ext>
                    </a:extLst>
                  </p:cNvPr>
                  <p:cNvSpPr/>
                  <p:nvPr/>
                </p:nvSpPr>
                <p:spPr>
                  <a:xfrm>
                    <a:off x="11370093" y="5061572"/>
                    <a:ext cx="55876" cy="55876"/>
                  </a:xfrm>
                  <a:custGeom>
                    <a:avLst/>
                    <a:gdLst>
                      <a:gd name="connsiteX0" fmla="*/ 726 w 55876"/>
                      <a:gd name="connsiteY0" fmla="*/ 602 h 55876"/>
                      <a:gd name="connsiteX1" fmla="*/ 56603 w 55876"/>
                      <a:gd name="connsiteY1" fmla="*/ 602 h 55876"/>
                      <a:gd name="connsiteX2" fmla="*/ 56603 w 55876"/>
                      <a:gd name="connsiteY2" fmla="*/ 56479 h 55876"/>
                      <a:gd name="connsiteX3" fmla="*/ 726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602"/>
                        </a:moveTo>
                        <a:lnTo>
                          <a:pt x="56603" y="602"/>
                        </a:lnTo>
                        <a:lnTo>
                          <a:pt x="56603" y="56479"/>
                        </a:lnTo>
                        <a:lnTo>
                          <a:pt x="726" y="56479"/>
                        </a:lnTo>
                        <a:close/>
                      </a:path>
                    </a:pathLst>
                  </a:custGeom>
                  <a:grpFill/>
                  <a:ln w="9265" cap="flat">
                    <a:noFill/>
                    <a:prstDash val="solid"/>
                    <a:miter/>
                  </a:ln>
                </p:spPr>
                <p:txBody>
                  <a:bodyPr rtlCol="0" anchor="ctr"/>
                  <a:lstStyle/>
                  <a:p>
                    <a:endParaRPr lang="fr-FR"/>
                  </a:p>
                </p:txBody>
              </p:sp>
              <p:sp>
                <p:nvSpPr>
                  <p:cNvPr id="406" name="Forme libre : forme 405">
                    <a:extLst>
                      <a:ext uri="{FF2B5EF4-FFF2-40B4-BE49-F238E27FC236}">
                        <a16:creationId xmlns:a16="http://schemas.microsoft.com/office/drawing/2014/main" id="{6ED2E055-5C75-34F8-579E-DA8F31F68540}"/>
                      </a:ext>
                    </a:extLst>
                  </p:cNvPr>
                  <p:cNvSpPr/>
                  <p:nvPr/>
                </p:nvSpPr>
                <p:spPr>
                  <a:xfrm>
                    <a:off x="11424342" y="5061572"/>
                    <a:ext cx="55876" cy="55876"/>
                  </a:xfrm>
                  <a:custGeom>
                    <a:avLst/>
                    <a:gdLst>
                      <a:gd name="connsiteX0" fmla="*/ 757 w 55876"/>
                      <a:gd name="connsiteY0" fmla="*/ 602 h 55876"/>
                      <a:gd name="connsiteX1" fmla="*/ 56634 w 55876"/>
                      <a:gd name="connsiteY1" fmla="*/ 602 h 55876"/>
                      <a:gd name="connsiteX2" fmla="*/ 56634 w 55876"/>
                      <a:gd name="connsiteY2" fmla="*/ 56479 h 55876"/>
                      <a:gd name="connsiteX3" fmla="*/ 757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02"/>
                        </a:moveTo>
                        <a:lnTo>
                          <a:pt x="56634" y="602"/>
                        </a:lnTo>
                        <a:lnTo>
                          <a:pt x="56634" y="56479"/>
                        </a:lnTo>
                        <a:lnTo>
                          <a:pt x="757" y="56479"/>
                        </a:lnTo>
                        <a:close/>
                      </a:path>
                    </a:pathLst>
                  </a:custGeom>
                  <a:grpFill/>
                  <a:ln w="9265" cap="flat">
                    <a:noFill/>
                    <a:prstDash val="solid"/>
                    <a:miter/>
                  </a:ln>
                </p:spPr>
                <p:txBody>
                  <a:bodyPr rtlCol="0" anchor="ctr"/>
                  <a:lstStyle/>
                  <a:p>
                    <a:endParaRPr lang="fr-FR"/>
                  </a:p>
                </p:txBody>
              </p:sp>
              <p:sp>
                <p:nvSpPr>
                  <p:cNvPr id="407" name="Forme libre : forme 406">
                    <a:extLst>
                      <a:ext uri="{FF2B5EF4-FFF2-40B4-BE49-F238E27FC236}">
                        <a16:creationId xmlns:a16="http://schemas.microsoft.com/office/drawing/2014/main" id="{39F0B877-2D8A-77AD-267A-235A38E6062A}"/>
                      </a:ext>
                    </a:extLst>
                  </p:cNvPr>
                  <p:cNvSpPr/>
                  <p:nvPr/>
                </p:nvSpPr>
                <p:spPr>
                  <a:xfrm>
                    <a:off x="11478591" y="5061572"/>
                    <a:ext cx="55876" cy="55876"/>
                  </a:xfrm>
                  <a:custGeom>
                    <a:avLst/>
                    <a:gdLst>
                      <a:gd name="connsiteX0" fmla="*/ 788 w 55876"/>
                      <a:gd name="connsiteY0" fmla="*/ 602 h 55876"/>
                      <a:gd name="connsiteX1" fmla="*/ 56665 w 55876"/>
                      <a:gd name="connsiteY1" fmla="*/ 602 h 55876"/>
                      <a:gd name="connsiteX2" fmla="*/ 56665 w 55876"/>
                      <a:gd name="connsiteY2" fmla="*/ 56479 h 55876"/>
                      <a:gd name="connsiteX3" fmla="*/ 788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02"/>
                        </a:moveTo>
                        <a:lnTo>
                          <a:pt x="56665" y="602"/>
                        </a:lnTo>
                        <a:lnTo>
                          <a:pt x="56665" y="56479"/>
                        </a:lnTo>
                        <a:lnTo>
                          <a:pt x="788" y="56479"/>
                        </a:lnTo>
                        <a:close/>
                      </a:path>
                    </a:pathLst>
                  </a:custGeom>
                  <a:grpFill/>
                  <a:ln w="9265" cap="flat">
                    <a:noFill/>
                    <a:prstDash val="solid"/>
                    <a:miter/>
                  </a:ln>
                </p:spPr>
                <p:txBody>
                  <a:bodyPr rtlCol="0" anchor="ctr"/>
                  <a:lstStyle/>
                  <a:p>
                    <a:endParaRPr lang="fr-FR"/>
                  </a:p>
                </p:txBody>
              </p:sp>
              <p:sp>
                <p:nvSpPr>
                  <p:cNvPr id="408" name="Forme libre : forme 407">
                    <a:extLst>
                      <a:ext uri="{FF2B5EF4-FFF2-40B4-BE49-F238E27FC236}">
                        <a16:creationId xmlns:a16="http://schemas.microsoft.com/office/drawing/2014/main" id="{9A05BF69-4FD0-CB86-65F7-2063497869D1}"/>
                      </a:ext>
                    </a:extLst>
                  </p:cNvPr>
                  <p:cNvSpPr/>
                  <p:nvPr/>
                </p:nvSpPr>
                <p:spPr>
                  <a:xfrm>
                    <a:off x="11532840" y="5061572"/>
                    <a:ext cx="55876" cy="55876"/>
                  </a:xfrm>
                  <a:custGeom>
                    <a:avLst/>
                    <a:gdLst>
                      <a:gd name="connsiteX0" fmla="*/ 819 w 55876"/>
                      <a:gd name="connsiteY0" fmla="*/ 602 h 55876"/>
                      <a:gd name="connsiteX1" fmla="*/ 56696 w 55876"/>
                      <a:gd name="connsiteY1" fmla="*/ 602 h 55876"/>
                      <a:gd name="connsiteX2" fmla="*/ 56696 w 55876"/>
                      <a:gd name="connsiteY2" fmla="*/ 56479 h 55876"/>
                      <a:gd name="connsiteX3" fmla="*/ 81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602"/>
                        </a:moveTo>
                        <a:lnTo>
                          <a:pt x="56696" y="602"/>
                        </a:lnTo>
                        <a:lnTo>
                          <a:pt x="56696" y="56479"/>
                        </a:lnTo>
                        <a:lnTo>
                          <a:pt x="819" y="56479"/>
                        </a:lnTo>
                        <a:close/>
                      </a:path>
                    </a:pathLst>
                  </a:custGeom>
                  <a:grpFill/>
                  <a:ln w="9265" cap="flat">
                    <a:noFill/>
                    <a:prstDash val="solid"/>
                    <a:miter/>
                  </a:ln>
                </p:spPr>
                <p:txBody>
                  <a:bodyPr rtlCol="0" anchor="ctr"/>
                  <a:lstStyle/>
                  <a:p>
                    <a:endParaRPr lang="fr-FR"/>
                  </a:p>
                </p:txBody>
              </p:sp>
              <p:sp>
                <p:nvSpPr>
                  <p:cNvPr id="409" name="Forme libre : forme 408">
                    <a:extLst>
                      <a:ext uri="{FF2B5EF4-FFF2-40B4-BE49-F238E27FC236}">
                        <a16:creationId xmlns:a16="http://schemas.microsoft.com/office/drawing/2014/main" id="{BDF92810-5C6F-C31C-D2FB-27C5BEC5AA06}"/>
                      </a:ext>
                    </a:extLst>
                  </p:cNvPr>
                  <p:cNvSpPr/>
                  <p:nvPr/>
                </p:nvSpPr>
                <p:spPr>
                  <a:xfrm>
                    <a:off x="11587089" y="5061572"/>
                    <a:ext cx="55876" cy="55876"/>
                  </a:xfrm>
                  <a:custGeom>
                    <a:avLst/>
                    <a:gdLst>
                      <a:gd name="connsiteX0" fmla="*/ 850 w 55876"/>
                      <a:gd name="connsiteY0" fmla="*/ 602 h 55876"/>
                      <a:gd name="connsiteX1" fmla="*/ 56727 w 55876"/>
                      <a:gd name="connsiteY1" fmla="*/ 602 h 55876"/>
                      <a:gd name="connsiteX2" fmla="*/ 56727 w 55876"/>
                      <a:gd name="connsiteY2" fmla="*/ 56479 h 55876"/>
                      <a:gd name="connsiteX3" fmla="*/ 85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02"/>
                        </a:moveTo>
                        <a:lnTo>
                          <a:pt x="56727" y="602"/>
                        </a:lnTo>
                        <a:lnTo>
                          <a:pt x="56727" y="56479"/>
                        </a:lnTo>
                        <a:lnTo>
                          <a:pt x="850" y="56479"/>
                        </a:lnTo>
                        <a:close/>
                      </a:path>
                    </a:pathLst>
                  </a:custGeom>
                  <a:grpFill/>
                  <a:ln w="9265" cap="flat">
                    <a:noFill/>
                    <a:prstDash val="solid"/>
                    <a:miter/>
                  </a:ln>
                </p:spPr>
                <p:txBody>
                  <a:bodyPr rtlCol="0" anchor="ctr"/>
                  <a:lstStyle/>
                  <a:p>
                    <a:endParaRPr lang="fr-FR"/>
                  </a:p>
                </p:txBody>
              </p:sp>
              <p:sp>
                <p:nvSpPr>
                  <p:cNvPr id="410" name="Forme libre : forme 409">
                    <a:extLst>
                      <a:ext uri="{FF2B5EF4-FFF2-40B4-BE49-F238E27FC236}">
                        <a16:creationId xmlns:a16="http://schemas.microsoft.com/office/drawing/2014/main" id="{C14F679C-77A8-0A2C-7F5B-1488109DFA83}"/>
                      </a:ext>
                    </a:extLst>
                  </p:cNvPr>
                  <p:cNvSpPr/>
                  <p:nvPr/>
                </p:nvSpPr>
                <p:spPr>
                  <a:xfrm>
                    <a:off x="11695587" y="5061572"/>
                    <a:ext cx="55876" cy="55876"/>
                  </a:xfrm>
                  <a:custGeom>
                    <a:avLst/>
                    <a:gdLst>
                      <a:gd name="connsiteX0" fmla="*/ 912 w 55876"/>
                      <a:gd name="connsiteY0" fmla="*/ 602 h 55876"/>
                      <a:gd name="connsiteX1" fmla="*/ 56789 w 55876"/>
                      <a:gd name="connsiteY1" fmla="*/ 602 h 55876"/>
                      <a:gd name="connsiteX2" fmla="*/ 56789 w 55876"/>
                      <a:gd name="connsiteY2" fmla="*/ 56479 h 55876"/>
                      <a:gd name="connsiteX3" fmla="*/ 912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602"/>
                        </a:moveTo>
                        <a:lnTo>
                          <a:pt x="56789" y="602"/>
                        </a:lnTo>
                        <a:lnTo>
                          <a:pt x="56789" y="56479"/>
                        </a:lnTo>
                        <a:lnTo>
                          <a:pt x="912" y="56479"/>
                        </a:lnTo>
                        <a:close/>
                      </a:path>
                    </a:pathLst>
                  </a:custGeom>
                  <a:grpFill/>
                  <a:ln w="9265" cap="flat">
                    <a:noFill/>
                    <a:prstDash val="solid"/>
                    <a:miter/>
                  </a:ln>
                </p:spPr>
                <p:txBody>
                  <a:bodyPr rtlCol="0" anchor="ctr"/>
                  <a:lstStyle/>
                  <a:p>
                    <a:endParaRPr lang="fr-FR"/>
                  </a:p>
                </p:txBody>
              </p:sp>
              <p:sp>
                <p:nvSpPr>
                  <p:cNvPr id="411" name="Forme libre : forme 410">
                    <a:extLst>
                      <a:ext uri="{FF2B5EF4-FFF2-40B4-BE49-F238E27FC236}">
                        <a16:creationId xmlns:a16="http://schemas.microsoft.com/office/drawing/2014/main" id="{587C33CD-FB8A-8941-3162-9384AAB69C01}"/>
                      </a:ext>
                    </a:extLst>
                  </p:cNvPr>
                  <p:cNvSpPr/>
                  <p:nvPr/>
                </p:nvSpPr>
                <p:spPr>
                  <a:xfrm>
                    <a:off x="11749836" y="5061572"/>
                    <a:ext cx="55876" cy="55876"/>
                  </a:xfrm>
                  <a:custGeom>
                    <a:avLst/>
                    <a:gdLst>
                      <a:gd name="connsiteX0" fmla="*/ 943 w 55876"/>
                      <a:gd name="connsiteY0" fmla="*/ 602 h 55876"/>
                      <a:gd name="connsiteX1" fmla="*/ 56820 w 55876"/>
                      <a:gd name="connsiteY1" fmla="*/ 602 h 55876"/>
                      <a:gd name="connsiteX2" fmla="*/ 56820 w 55876"/>
                      <a:gd name="connsiteY2" fmla="*/ 56479 h 55876"/>
                      <a:gd name="connsiteX3" fmla="*/ 943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602"/>
                        </a:moveTo>
                        <a:lnTo>
                          <a:pt x="56820" y="602"/>
                        </a:lnTo>
                        <a:lnTo>
                          <a:pt x="56820" y="56479"/>
                        </a:lnTo>
                        <a:lnTo>
                          <a:pt x="943" y="56479"/>
                        </a:lnTo>
                        <a:close/>
                      </a:path>
                    </a:pathLst>
                  </a:custGeom>
                  <a:grpFill/>
                  <a:ln w="9265" cap="flat">
                    <a:noFill/>
                    <a:prstDash val="solid"/>
                    <a:miter/>
                  </a:ln>
                </p:spPr>
                <p:txBody>
                  <a:bodyPr rtlCol="0" anchor="ctr"/>
                  <a:lstStyle/>
                  <a:p>
                    <a:endParaRPr lang="fr-FR"/>
                  </a:p>
                </p:txBody>
              </p:sp>
              <p:sp>
                <p:nvSpPr>
                  <p:cNvPr id="412" name="Forme libre : forme 411">
                    <a:extLst>
                      <a:ext uri="{FF2B5EF4-FFF2-40B4-BE49-F238E27FC236}">
                        <a16:creationId xmlns:a16="http://schemas.microsoft.com/office/drawing/2014/main" id="{3B5FFD1D-AE9B-DEF1-6E40-253FBCCE653F}"/>
                      </a:ext>
                    </a:extLst>
                  </p:cNvPr>
                  <p:cNvSpPr/>
                  <p:nvPr/>
                </p:nvSpPr>
                <p:spPr>
                  <a:xfrm>
                    <a:off x="10230862" y="5115821"/>
                    <a:ext cx="55876" cy="55876"/>
                  </a:xfrm>
                  <a:custGeom>
                    <a:avLst/>
                    <a:gdLst>
                      <a:gd name="connsiteX0" fmla="*/ 75 w 55876"/>
                      <a:gd name="connsiteY0" fmla="*/ 633 h 55876"/>
                      <a:gd name="connsiteX1" fmla="*/ 55952 w 55876"/>
                      <a:gd name="connsiteY1" fmla="*/ 633 h 55876"/>
                      <a:gd name="connsiteX2" fmla="*/ 55952 w 55876"/>
                      <a:gd name="connsiteY2" fmla="*/ 56510 h 55876"/>
                      <a:gd name="connsiteX3" fmla="*/ 75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33"/>
                        </a:moveTo>
                        <a:lnTo>
                          <a:pt x="55952" y="633"/>
                        </a:lnTo>
                        <a:lnTo>
                          <a:pt x="55952" y="56510"/>
                        </a:lnTo>
                        <a:lnTo>
                          <a:pt x="75" y="56510"/>
                        </a:lnTo>
                        <a:close/>
                      </a:path>
                    </a:pathLst>
                  </a:custGeom>
                  <a:grpFill/>
                  <a:ln w="9265" cap="flat">
                    <a:noFill/>
                    <a:prstDash val="solid"/>
                    <a:miter/>
                  </a:ln>
                </p:spPr>
                <p:txBody>
                  <a:bodyPr rtlCol="0" anchor="ctr"/>
                  <a:lstStyle/>
                  <a:p>
                    <a:endParaRPr lang="fr-FR"/>
                  </a:p>
                </p:txBody>
              </p:sp>
              <p:sp>
                <p:nvSpPr>
                  <p:cNvPr id="413" name="Forme libre : forme 412">
                    <a:extLst>
                      <a:ext uri="{FF2B5EF4-FFF2-40B4-BE49-F238E27FC236}">
                        <a16:creationId xmlns:a16="http://schemas.microsoft.com/office/drawing/2014/main" id="{F9EF0723-BC3A-4C7C-838F-B2328874831B}"/>
                      </a:ext>
                    </a:extLst>
                  </p:cNvPr>
                  <p:cNvSpPr/>
                  <p:nvPr/>
                </p:nvSpPr>
                <p:spPr>
                  <a:xfrm>
                    <a:off x="10339360" y="5115821"/>
                    <a:ext cx="55876" cy="55876"/>
                  </a:xfrm>
                  <a:custGeom>
                    <a:avLst/>
                    <a:gdLst>
                      <a:gd name="connsiteX0" fmla="*/ 137 w 55876"/>
                      <a:gd name="connsiteY0" fmla="*/ 633 h 55876"/>
                      <a:gd name="connsiteX1" fmla="*/ 56014 w 55876"/>
                      <a:gd name="connsiteY1" fmla="*/ 633 h 55876"/>
                      <a:gd name="connsiteX2" fmla="*/ 56014 w 55876"/>
                      <a:gd name="connsiteY2" fmla="*/ 56510 h 55876"/>
                      <a:gd name="connsiteX3" fmla="*/ 137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633"/>
                        </a:moveTo>
                        <a:lnTo>
                          <a:pt x="56014" y="633"/>
                        </a:lnTo>
                        <a:lnTo>
                          <a:pt x="56014" y="56510"/>
                        </a:lnTo>
                        <a:lnTo>
                          <a:pt x="137" y="56510"/>
                        </a:lnTo>
                        <a:close/>
                      </a:path>
                    </a:pathLst>
                  </a:custGeom>
                  <a:grpFill/>
                  <a:ln w="9265" cap="flat">
                    <a:noFill/>
                    <a:prstDash val="solid"/>
                    <a:miter/>
                  </a:ln>
                </p:spPr>
                <p:txBody>
                  <a:bodyPr rtlCol="0" anchor="ctr"/>
                  <a:lstStyle/>
                  <a:p>
                    <a:endParaRPr lang="fr-FR"/>
                  </a:p>
                </p:txBody>
              </p:sp>
              <p:sp>
                <p:nvSpPr>
                  <p:cNvPr id="414" name="Forme libre : forme 413">
                    <a:extLst>
                      <a:ext uri="{FF2B5EF4-FFF2-40B4-BE49-F238E27FC236}">
                        <a16:creationId xmlns:a16="http://schemas.microsoft.com/office/drawing/2014/main" id="{54268C77-1C18-6700-01AF-B01961C95949}"/>
                      </a:ext>
                    </a:extLst>
                  </p:cNvPr>
                  <p:cNvSpPr/>
                  <p:nvPr/>
                </p:nvSpPr>
                <p:spPr>
                  <a:xfrm>
                    <a:off x="10447858" y="5115821"/>
                    <a:ext cx="55876" cy="55876"/>
                  </a:xfrm>
                  <a:custGeom>
                    <a:avLst/>
                    <a:gdLst>
                      <a:gd name="connsiteX0" fmla="*/ 199 w 55876"/>
                      <a:gd name="connsiteY0" fmla="*/ 633 h 55876"/>
                      <a:gd name="connsiteX1" fmla="*/ 56076 w 55876"/>
                      <a:gd name="connsiteY1" fmla="*/ 633 h 55876"/>
                      <a:gd name="connsiteX2" fmla="*/ 56076 w 55876"/>
                      <a:gd name="connsiteY2" fmla="*/ 56510 h 55876"/>
                      <a:gd name="connsiteX3" fmla="*/ 199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33"/>
                        </a:moveTo>
                        <a:lnTo>
                          <a:pt x="56076" y="633"/>
                        </a:lnTo>
                        <a:lnTo>
                          <a:pt x="56076" y="56510"/>
                        </a:lnTo>
                        <a:lnTo>
                          <a:pt x="199" y="56510"/>
                        </a:lnTo>
                        <a:close/>
                      </a:path>
                    </a:pathLst>
                  </a:custGeom>
                  <a:grpFill/>
                  <a:ln w="9265" cap="flat">
                    <a:noFill/>
                    <a:prstDash val="solid"/>
                    <a:miter/>
                  </a:ln>
                </p:spPr>
                <p:txBody>
                  <a:bodyPr rtlCol="0" anchor="ctr"/>
                  <a:lstStyle/>
                  <a:p>
                    <a:endParaRPr lang="fr-FR"/>
                  </a:p>
                </p:txBody>
              </p:sp>
              <p:sp>
                <p:nvSpPr>
                  <p:cNvPr id="415" name="Forme libre : forme 414">
                    <a:extLst>
                      <a:ext uri="{FF2B5EF4-FFF2-40B4-BE49-F238E27FC236}">
                        <a16:creationId xmlns:a16="http://schemas.microsoft.com/office/drawing/2014/main" id="{47CB611A-0F6A-35BE-1654-F5FF1AAADDFA}"/>
                      </a:ext>
                    </a:extLst>
                  </p:cNvPr>
                  <p:cNvSpPr/>
                  <p:nvPr/>
                </p:nvSpPr>
                <p:spPr>
                  <a:xfrm>
                    <a:off x="10502107" y="5115821"/>
                    <a:ext cx="55876" cy="55876"/>
                  </a:xfrm>
                  <a:custGeom>
                    <a:avLst/>
                    <a:gdLst>
                      <a:gd name="connsiteX0" fmla="*/ 230 w 55876"/>
                      <a:gd name="connsiteY0" fmla="*/ 633 h 55876"/>
                      <a:gd name="connsiteX1" fmla="*/ 56107 w 55876"/>
                      <a:gd name="connsiteY1" fmla="*/ 633 h 55876"/>
                      <a:gd name="connsiteX2" fmla="*/ 56107 w 55876"/>
                      <a:gd name="connsiteY2" fmla="*/ 56510 h 55876"/>
                      <a:gd name="connsiteX3" fmla="*/ 230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33"/>
                        </a:moveTo>
                        <a:lnTo>
                          <a:pt x="56107" y="633"/>
                        </a:lnTo>
                        <a:lnTo>
                          <a:pt x="56107" y="56510"/>
                        </a:lnTo>
                        <a:lnTo>
                          <a:pt x="230" y="56510"/>
                        </a:lnTo>
                        <a:close/>
                      </a:path>
                    </a:pathLst>
                  </a:custGeom>
                  <a:grpFill/>
                  <a:ln w="9265" cap="flat">
                    <a:noFill/>
                    <a:prstDash val="solid"/>
                    <a:miter/>
                  </a:ln>
                </p:spPr>
                <p:txBody>
                  <a:bodyPr rtlCol="0" anchor="ctr"/>
                  <a:lstStyle/>
                  <a:p>
                    <a:endParaRPr lang="fr-FR"/>
                  </a:p>
                </p:txBody>
              </p:sp>
              <p:sp>
                <p:nvSpPr>
                  <p:cNvPr id="416" name="Forme libre : forme 415">
                    <a:extLst>
                      <a:ext uri="{FF2B5EF4-FFF2-40B4-BE49-F238E27FC236}">
                        <a16:creationId xmlns:a16="http://schemas.microsoft.com/office/drawing/2014/main" id="{F20CC1E8-5978-94B4-F6AC-9121ADC876A7}"/>
                      </a:ext>
                    </a:extLst>
                  </p:cNvPr>
                  <p:cNvSpPr/>
                  <p:nvPr/>
                </p:nvSpPr>
                <p:spPr>
                  <a:xfrm>
                    <a:off x="10556356" y="5115821"/>
                    <a:ext cx="55876" cy="55876"/>
                  </a:xfrm>
                  <a:custGeom>
                    <a:avLst/>
                    <a:gdLst>
                      <a:gd name="connsiteX0" fmla="*/ 261 w 55876"/>
                      <a:gd name="connsiteY0" fmla="*/ 633 h 55876"/>
                      <a:gd name="connsiteX1" fmla="*/ 56138 w 55876"/>
                      <a:gd name="connsiteY1" fmla="*/ 633 h 55876"/>
                      <a:gd name="connsiteX2" fmla="*/ 56138 w 55876"/>
                      <a:gd name="connsiteY2" fmla="*/ 56510 h 55876"/>
                      <a:gd name="connsiteX3" fmla="*/ 261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633"/>
                        </a:moveTo>
                        <a:lnTo>
                          <a:pt x="56138" y="633"/>
                        </a:lnTo>
                        <a:lnTo>
                          <a:pt x="56138" y="56510"/>
                        </a:lnTo>
                        <a:lnTo>
                          <a:pt x="261" y="56510"/>
                        </a:lnTo>
                        <a:close/>
                      </a:path>
                    </a:pathLst>
                  </a:custGeom>
                  <a:grpFill/>
                  <a:ln w="9265" cap="flat">
                    <a:noFill/>
                    <a:prstDash val="solid"/>
                    <a:miter/>
                  </a:ln>
                </p:spPr>
                <p:txBody>
                  <a:bodyPr rtlCol="0" anchor="ctr"/>
                  <a:lstStyle/>
                  <a:p>
                    <a:endParaRPr lang="fr-FR"/>
                  </a:p>
                </p:txBody>
              </p:sp>
              <p:sp>
                <p:nvSpPr>
                  <p:cNvPr id="417" name="Forme libre : forme 416">
                    <a:extLst>
                      <a:ext uri="{FF2B5EF4-FFF2-40B4-BE49-F238E27FC236}">
                        <a16:creationId xmlns:a16="http://schemas.microsoft.com/office/drawing/2014/main" id="{480B9961-2531-D56A-7772-C24AD1BC0AE1}"/>
                      </a:ext>
                    </a:extLst>
                  </p:cNvPr>
                  <p:cNvSpPr/>
                  <p:nvPr/>
                </p:nvSpPr>
                <p:spPr>
                  <a:xfrm>
                    <a:off x="10664854" y="5115821"/>
                    <a:ext cx="55876" cy="55876"/>
                  </a:xfrm>
                  <a:custGeom>
                    <a:avLst/>
                    <a:gdLst>
                      <a:gd name="connsiteX0" fmla="*/ 323 w 55876"/>
                      <a:gd name="connsiteY0" fmla="*/ 633 h 55876"/>
                      <a:gd name="connsiteX1" fmla="*/ 56200 w 55876"/>
                      <a:gd name="connsiteY1" fmla="*/ 633 h 55876"/>
                      <a:gd name="connsiteX2" fmla="*/ 56200 w 55876"/>
                      <a:gd name="connsiteY2" fmla="*/ 56510 h 55876"/>
                      <a:gd name="connsiteX3" fmla="*/ 323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633"/>
                        </a:moveTo>
                        <a:lnTo>
                          <a:pt x="56200" y="633"/>
                        </a:lnTo>
                        <a:lnTo>
                          <a:pt x="56200" y="56510"/>
                        </a:lnTo>
                        <a:lnTo>
                          <a:pt x="323" y="56510"/>
                        </a:lnTo>
                        <a:close/>
                      </a:path>
                    </a:pathLst>
                  </a:custGeom>
                  <a:grpFill/>
                  <a:ln w="9265" cap="flat">
                    <a:noFill/>
                    <a:prstDash val="solid"/>
                    <a:miter/>
                  </a:ln>
                </p:spPr>
                <p:txBody>
                  <a:bodyPr rtlCol="0" anchor="ctr"/>
                  <a:lstStyle/>
                  <a:p>
                    <a:endParaRPr lang="fr-FR"/>
                  </a:p>
                </p:txBody>
              </p:sp>
              <p:sp>
                <p:nvSpPr>
                  <p:cNvPr id="418" name="Forme libre : forme 417">
                    <a:extLst>
                      <a:ext uri="{FF2B5EF4-FFF2-40B4-BE49-F238E27FC236}">
                        <a16:creationId xmlns:a16="http://schemas.microsoft.com/office/drawing/2014/main" id="{25769802-E07C-61F9-ADB7-2A8755F47537}"/>
                      </a:ext>
                    </a:extLst>
                  </p:cNvPr>
                  <p:cNvSpPr/>
                  <p:nvPr/>
                </p:nvSpPr>
                <p:spPr>
                  <a:xfrm>
                    <a:off x="10773353" y="5115821"/>
                    <a:ext cx="55876" cy="55876"/>
                  </a:xfrm>
                  <a:custGeom>
                    <a:avLst/>
                    <a:gdLst>
                      <a:gd name="connsiteX0" fmla="*/ 385 w 55876"/>
                      <a:gd name="connsiteY0" fmla="*/ 633 h 55876"/>
                      <a:gd name="connsiteX1" fmla="*/ 56262 w 55876"/>
                      <a:gd name="connsiteY1" fmla="*/ 633 h 55876"/>
                      <a:gd name="connsiteX2" fmla="*/ 56262 w 55876"/>
                      <a:gd name="connsiteY2" fmla="*/ 56510 h 55876"/>
                      <a:gd name="connsiteX3" fmla="*/ 385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33"/>
                        </a:moveTo>
                        <a:lnTo>
                          <a:pt x="56262" y="633"/>
                        </a:lnTo>
                        <a:lnTo>
                          <a:pt x="56262" y="56510"/>
                        </a:lnTo>
                        <a:lnTo>
                          <a:pt x="385" y="56510"/>
                        </a:lnTo>
                        <a:close/>
                      </a:path>
                    </a:pathLst>
                  </a:custGeom>
                  <a:grpFill/>
                  <a:ln w="9265" cap="flat">
                    <a:noFill/>
                    <a:prstDash val="solid"/>
                    <a:miter/>
                  </a:ln>
                </p:spPr>
                <p:txBody>
                  <a:bodyPr rtlCol="0" anchor="ctr"/>
                  <a:lstStyle/>
                  <a:p>
                    <a:endParaRPr lang="fr-FR"/>
                  </a:p>
                </p:txBody>
              </p:sp>
              <p:sp>
                <p:nvSpPr>
                  <p:cNvPr id="419" name="Forme libre : forme 418">
                    <a:extLst>
                      <a:ext uri="{FF2B5EF4-FFF2-40B4-BE49-F238E27FC236}">
                        <a16:creationId xmlns:a16="http://schemas.microsoft.com/office/drawing/2014/main" id="{E40153A1-3F5F-8ECE-6C0F-6B7942360902}"/>
                      </a:ext>
                    </a:extLst>
                  </p:cNvPr>
                  <p:cNvSpPr/>
                  <p:nvPr/>
                </p:nvSpPr>
                <p:spPr>
                  <a:xfrm>
                    <a:off x="11153096" y="5115821"/>
                    <a:ext cx="55876" cy="55876"/>
                  </a:xfrm>
                  <a:custGeom>
                    <a:avLst/>
                    <a:gdLst>
                      <a:gd name="connsiteX0" fmla="*/ 602 w 55876"/>
                      <a:gd name="connsiteY0" fmla="*/ 633 h 55876"/>
                      <a:gd name="connsiteX1" fmla="*/ 56479 w 55876"/>
                      <a:gd name="connsiteY1" fmla="*/ 633 h 55876"/>
                      <a:gd name="connsiteX2" fmla="*/ 56479 w 55876"/>
                      <a:gd name="connsiteY2" fmla="*/ 56510 h 55876"/>
                      <a:gd name="connsiteX3" fmla="*/ 602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33"/>
                        </a:moveTo>
                        <a:lnTo>
                          <a:pt x="56479" y="633"/>
                        </a:lnTo>
                        <a:lnTo>
                          <a:pt x="56479" y="56510"/>
                        </a:lnTo>
                        <a:lnTo>
                          <a:pt x="602" y="56510"/>
                        </a:lnTo>
                        <a:close/>
                      </a:path>
                    </a:pathLst>
                  </a:custGeom>
                  <a:grpFill/>
                  <a:ln w="9265" cap="flat">
                    <a:noFill/>
                    <a:prstDash val="solid"/>
                    <a:miter/>
                  </a:ln>
                </p:spPr>
                <p:txBody>
                  <a:bodyPr rtlCol="0" anchor="ctr"/>
                  <a:lstStyle/>
                  <a:p>
                    <a:endParaRPr lang="fr-FR"/>
                  </a:p>
                </p:txBody>
              </p:sp>
              <p:sp>
                <p:nvSpPr>
                  <p:cNvPr id="420" name="Forme libre : forme 419">
                    <a:extLst>
                      <a:ext uri="{FF2B5EF4-FFF2-40B4-BE49-F238E27FC236}">
                        <a16:creationId xmlns:a16="http://schemas.microsoft.com/office/drawing/2014/main" id="{85BD30E8-8A33-E082-B499-A481F7729CE6}"/>
                      </a:ext>
                    </a:extLst>
                  </p:cNvPr>
                  <p:cNvSpPr/>
                  <p:nvPr/>
                </p:nvSpPr>
                <p:spPr>
                  <a:xfrm>
                    <a:off x="11424342" y="5115821"/>
                    <a:ext cx="55876" cy="55876"/>
                  </a:xfrm>
                  <a:custGeom>
                    <a:avLst/>
                    <a:gdLst>
                      <a:gd name="connsiteX0" fmla="*/ 757 w 55876"/>
                      <a:gd name="connsiteY0" fmla="*/ 633 h 55876"/>
                      <a:gd name="connsiteX1" fmla="*/ 56634 w 55876"/>
                      <a:gd name="connsiteY1" fmla="*/ 633 h 55876"/>
                      <a:gd name="connsiteX2" fmla="*/ 56634 w 55876"/>
                      <a:gd name="connsiteY2" fmla="*/ 56510 h 55876"/>
                      <a:gd name="connsiteX3" fmla="*/ 757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33"/>
                        </a:moveTo>
                        <a:lnTo>
                          <a:pt x="56634" y="633"/>
                        </a:lnTo>
                        <a:lnTo>
                          <a:pt x="56634" y="56510"/>
                        </a:lnTo>
                        <a:lnTo>
                          <a:pt x="757" y="56510"/>
                        </a:lnTo>
                        <a:close/>
                      </a:path>
                    </a:pathLst>
                  </a:custGeom>
                  <a:grpFill/>
                  <a:ln w="9265" cap="flat">
                    <a:noFill/>
                    <a:prstDash val="solid"/>
                    <a:miter/>
                  </a:ln>
                </p:spPr>
                <p:txBody>
                  <a:bodyPr rtlCol="0" anchor="ctr"/>
                  <a:lstStyle/>
                  <a:p>
                    <a:endParaRPr lang="fr-FR"/>
                  </a:p>
                </p:txBody>
              </p:sp>
              <p:sp>
                <p:nvSpPr>
                  <p:cNvPr id="421" name="Forme libre : forme 420">
                    <a:extLst>
                      <a:ext uri="{FF2B5EF4-FFF2-40B4-BE49-F238E27FC236}">
                        <a16:creationId xmlns:a16="http://schemas.microsoft.com/office/drawing/2014/main" id="{D7EACD00-1AC4-5299-13E2-A3EB75EB93CF}"/>
                      </a:ext>
                    </a:extLst>
                  </p:cNvPr>
                  <p:cNvSpPr/>
                  <p:nvPr/>
                </p:nvSpPr>
                <p:spPr>
                  <a:xfrm>
                    <a:off x="11478591" y="5115821"/>
                    <a:ext cx="55876" cy="55876"/>
                  </a:xfrm>
                  <a:custGeom>
                    <a:avLst/>
                    <a:gdLst>
                      <a:gd name="connsiteX0" fmla="*/ 788 w 55876"/>
                      <a:gd name="connsiteY0" fmla="*/ 633 h 55876"/>
                      <a:gd name="connsiteX1" fmla="*/ 56665 w 55876"/>
                      <a:gd name="connsiteY1" fmla="*/ 633 h 55876"/>
                      <a:gd name="connsiteX2" fmla="*/ 56665 w 55876"/>
                      <a:gd name="connsiteY2" fmla="*/ 56510 h 55876"/>
                      <a:gd name="connsiteX3" fmla="*/ 788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33"/>
                        </a:moveTo>
                        <a:lnTo>
                          <a:pt x="56665" y="633"/>
                        </a:lnTo>
                        <a:lnTo>
                          <a:pt x="56665" y="56510"/>
                        </a:lnTo>
                        <a:lnTo>
                          <a:pt x="788" y="56510"/>
                        </a:lnTo>
                        <a:close/>
                      </a:path>
                    </a:pathLst>
                  </a:custGeom>
                  <a:grpFill/>
                  <a:ln w="9265" cap="flat">
                    <a:noFill/>
                    <a:prstDash val="solid"/>
                    <a:miter/>
                  </a:ln>
                </p:spPr>
                <p:txBody>
                  <a:bodyPr rtlCol="0" anchor="ctr"/>
                  <a:lstStyle/>
                  <a:p>
                    <a:endParaRPr lang="fr-FR"/>
                  </a:p>
                </p:txBody>
              </p:sp>
              <p:sp>
                <p:nvSpPr>
                  <p:cNvPr id="422" name="Forme libre : forme 421">
                    <a:extLst>
                      <a:ext uri="{FF2B5EF4-FFF2-40B4-BE49-F238E27FC236}">
                        <a16:creationId xmlns:a16="http://schemas.microsoft.com/office/drawing/2014/main" id="{E131F933-5282-6E6A-0B9D-7C4D463F57E4}"/>
                      </a:ext>
                    </a:extLst>
                  </p:cNvPr>
                  <p:cNvSpPr/>
                  <p:nvPr/>
                </p:nvSpPr>
                <p:spPr>
                  <a:xfrm>
                    <a:off x="11587089" y="5115821"/>
                    <a:ext cx="55876" cy="55876"/>
                  </a:xfrm>
                  <a:custGeom>
                    <a:avLst/>
                    <a:gdLst>
                      <a:gd name="connsiteX0" fmla="*/ 850 w 55876"/>
                      <a:gd name="connsiteY0" fmla="*/ 633 h 55876"/>
                      <a:gd name="connsiteX1" fmla="*/ 56727 w 55876"/>
                      <a:gd name="connsiteY1" fmla="*/ 633 h 55876"/>
                      <a:gd name="connsiteX2" fmla="*/ 56727 w 55876"/>
                      <a:gd name="connsiteY2" fmla="*/ 56510 h 55876"/>
                      <a:gd name="connsiteX3" fmla="*/ 850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33"/>
                        </a:moveTo>
                        <a:lnTo>
                          <a:pt x="56727" y="633"/>
                        </a:lnTo>
                        <a:lnTo>
                          <a:pt x="56727" y="56510"/>
                        </a:lnTo>
                        <a:lnTo>
                          <a:pt x="850" y="56510"/>
                        </a:lnTo>
                        <a:close/>
                      </a:path>
                    </a:pathLst>
                  </a:custGeom>
                  <a:grpFill/>
                  <a:ln w="9265" cap="flat">
                    <a:noFill/>
                    <a:prstDash val="solid"/>
                    <a:miter/>
                  </a:ln>
                </p:spPr>
                <p:txBody>
                  <a:bodyPr rtlCol="0" anchor="ctr"/>
                  <a:lstStyle/>
                  <a:p>
                    <a:endParaRPr lang="fr-FR"/>
                  </a:p>
                </p:txBody>
              </p:sp>
              <p:sp>
                <p:nvSpPr>
                  <p:cNvPr id="423" name="Forme libre : forme 422">
                    <a:extLst>
                      <a:ext uri="{FF2B5EF4-FFF2-40B4-BE49-F238E27FC236}">
                        <a16:creationId xmlns:a16="http://schemas.microsoft.com/office/drawing/2014/main" id="{0482FA0D-FB98-FDCF-6E66-7216CD0201FE}"/>
                      </a:ext>
                    </a:extLst>
                  </p:cNvPr>
                  <p:cNvSpPr/>
                  <p:nvPr/>
                </p:nvSpPr>
                <p:spPr>
                  <a:xfrm>
                    <a:off x="10230862" y="5170070"/>
                    <a:ext cx="55876" cy="55876"/>
                  </a:xfrm>
                  <a:custGeom>
                    <a:avLst/>
                    <a:gdLst>
                      <a:gd name="connsiteX0" fmla="*/ 75 w 55876"/>
                      <a:gd name="connsiteY0" fmla="*/ 664 h 55876"/>
                      <a:gd name="connsiteX1" fmla="*/ 55952 w 55876"/>
                      <a:gd name="connsiteY1" fmla="*/ 664 h 55876"/>
                      <a:gd name="connsiteX2" fmla="*/ 55952 w 55876"/>
                      <a:gd name="connsiteY2" fmla="*/ 56541 h 55876"/>
                      <a:gd name="connsiteX3" fmla="*/ 75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64"/>
                        </a:moveTo>
                        <a:lnTo>
                          <a:pt x="55952" y="664"/>
                        </a:lnTo>
                        <a:lnTo>
                          <a:pt x="55952" y="56541"/>
                        </a:lnTo>
                        <a:lnTo>
                          <a:pt x="75" y="56541"/>
                        </a:lnTo>
                        <a:close/>
                      </a:path>
                    </a:pathLst>
                  </a:custGeom>
                  <a:grpFill/>
                  <a:ln w="9265" cap="flat">
                    <a:noFill/>
                    <a:prstDash val="solid"/>
                    <a:miter/>
                  </a:ln>
                </p:spPr>
                <p:txBody>
                  <a:bodyPr rtlCol="0" anchor="ctr"/>
                  <a:lstStyle/>
                  <a:p>
                    <a:endParaRPr lang="fr-FR"/>
                  </a:p>
                </p:txBody>
              </p:sp>
              <p:sp>
                <p:nvSpPr>
                  <p:cNvPr id="424" name="Forme libre : forme 423">
                    <a:extLst>
                      <a:ext uri="{FF2B5EF4-FFF2-40B4-BE49-F238E27FC236}">
                        <a16:creationId xmlns:a16="http://schemas.microsoft.com/office/drawing/2014/main" id="{CDA3D7D9-B8AC-DB94-74A3-AA40EB410600}"/>
                      </a:ext>
                    </a:extLst>
                  </p:cNvPr>
                  <p:cNvSpPr/>
                  <p:nvPr/>
                </p:nvSpPr>
                <p:spPr>
                  <a:xfrm>
                    <a:off x="10393609" y="5170070"/>
                    <a:ext cx="55876" cy="55876"/>
                  </a:xfrm>
                  <a:custGeom>
                    <a:avLst/>
                    <a:gdLst>
                      <a:gd name="connsiteX0" fmla="*/ 168 w 55876"/>
                      <a:gd name="connsiteY0" fmla="*/ 664 h 55876"/>
                      <a:gd name="connsiteX1" fmla="*/ 56045 w 55876"/>
                      <a:gd name="connsiteY1" fmla="*/ 664 h 55876"/>
                      <a:gd name="connsiteX2" fmla="*/ 56045 w 55876"/>
                      <a:gd name="connsiteY2" fmla="*/ 56541 h 55876"/>
                      <a:gd name="connsiteX3" fmla="*/ 168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64"/>
                        </a:moveTo>
                        <a:lnTo>
                          <a:pt x="56045" y="664"/>
                        </a:lnTo>
                        <a:lnTo>
                          <a:pt x="56045" y="56541"/>
                        </a:lnTo>
                        <a:lnTo>
                          <a:pt x="168" y="56541"/>
                        </a:lnTo>
                        <a:close/>
                      </a:path>
                    </a:pathLst>
                  </a:custGeom>
                  <a:grpFill/>
                  <a:ln w="9265" cap="flat">
                    <a:noFill/>
                    <a:prstDash val="solid"/>
                    <a:miter/>
                  </a:ln>
                </p:spPr>
                <p:txBody>
                  <a:bodyPr rtlCol="0" anchor="ctr"/>
                  <a:lstStyle/>
                  <a:p>
                    <a:endParaRPr lang="fr-FR"/>
                  </a:p>
                </p:txBody>
              </p:sp>
              <p:sp>
                <p:nvSpPr>
                  <p:cNvPr id="425" name="Forme libre : forme 424">
                    <a:extLst>
                      <a:ext uri="{FF2B5EF4-FFF2-40B4-BE49-F238E27FC236}">
                        <a16:creationId xmlns:a16="http://schemas.microsoft.com/office/drawing/2014/main" id="{DA3FF030-4DE3-1AA4-2DA6-59C5E4123B29}"/>
                      </a:ext>
                    </a:extLst>
                  </p:cNvPr>
                  <p:cNvSpPr/>
                  <p:nvPr/>
                </p:nvSpPr>
                <p:spPr>
                  <a:xfrm>
                    <a:off x="10447858" y="5170070"/>
                    <a:ext cx="55876" cy="55876"/>
                  </a:xfrm>
                  <a:custGeom>
                    <a:avLst/>
                    <a:gdLst>
                      <a:gd name="connsiteX0" fmla="*/ 199 w 55876"/>
                      <a:gd name="connsiteY0" fmla="*/ 664 h 55876"/>
                      <a:gd name="connsiteX1" fmla="*/ 56076 w 55876"/>
                      <a:gd name="connsiteY1" fmla="*/ 664 h 55876"/>
                      <a:gd name="connsiteX2" fmla="*/ 56076 w 55876"/>
                      <a:gd name="connsiteY2" fmla="*/ 56541 h 55876"/>
                      <a:gd name="connsiteX3" fmla="*/ 199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64"/>
                        </a:moveTo>
                        <a:lnTo>
                          <a:pt x="56076" y="664"/>
                        </a:lnTo>
                        <a:lnTo>
                          <a:pt x="56076" y="56541"/>
                        </a:lnTo>
                        <a:lnTo>
                          <a:pt x="199" y="56541"/>
                        </a:lnTo>
                        <a:close/>
                      </a:path>
                    </a:pathLst>
                  </a:custGeom>
                  <a:grpFill/>
                  <a:ln w="9265" cap="flat">
                    <a:noFill/>
                    <a:prstDash val="solid"/>
                    <a:miter/>
                  </a:ln>
                </p:spPr>
                <p:txBody>
                  <a:bodyPr rtlCol="0" anchor="ctr"/>
                  <a:lstStyle/>
                  <a:p>
                    <a:endParaRPr lang="fr-FR"/>
                  </a:p>
                </p:txBody>
              </p:sp>
              <p:sp>
                <p:nvSpPr>
                  <p:cNvPr id="426" name="Forme libre : forme 425">
                    <a:extLst>
                      <a:ext uri="{FF2B5EF4-FFF2-40B4-BE49-F238E27FC236}">
                        <a16:creationId xmlns:a16="http://schemas.microsoft.com/office/drawing/2014/main" id="{3878F3B4-1A8E-4044-A2AF-31F9B5D4C354}"/>
                      </a:ext>
                    </a:extLst>
                  </p:cNvPr>
                  <p:cNvSpPr/>
                  <p:nvPr/>
                </p:nvSpPr>
                <p:spPr>
                  <a:xfrm>
                    <a:off x="10502107" y="5170070"/>
                    <a:ext cx="55876" cy="55876"/>
                  </a:xfrm>
                  <a:custGeom>
                    <a:avLst/>
                    <a:gdLst>
                      <a:gd name="connsiteX0" fmla="*/ 230 w 55876"/>
                      <a:gd name="connsiteY0" fmla="*/ 664 h 55876"/>
                      <a:gd name="connsiteX1" fmla="*/ 56107 w 55876"/>
                      <a:gd name="connsiteY1" fmla="*/ 664 h 55876"/>
                      <a:gd name="connsiteX2" fmla="*/ 56107 w 55876"/>
                      <a:gd name="connsiteY2" fmla="*/ 56541 h 55876"/>
                      <a:gd name="connsiteX3" fmla="*/ 230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64"/>
                        </a:moveTo>
                        <a:lnTo>
                          <a:pt x="56107" y="664"/>
                        </a:lnTo>
                        <a:lnTo>
                          <a:pt x="56107" y="56541"/>
                        </a:lnTo>
                        <a:lnTo>
                          <a:pt x="230" y="56541"/>
                        </a:lnTo>
                        <a:close/>
                      </a:path>
                    </a:pathLst>
                  </a:custGeom>
                  <a:grpFill/>
                  <a:ln w="9265" cap="flat">
                    <a:noFill/>
                    <a:prstDash val="solid"/>
                    <a:miter/>
                  </a:ln>
                </p:spPr>
                <p:txBody>
                  <a:bodyPr rtlCol="0" anchor="ctr"/>
                  <a:lstStyle/>
                  <a:p>
                    <a:endParaRPr lang="fr-FR"/>
                  </a:p>
                </p:txBody>
              </p:sp>
              <p:sp>
                <p:nvSpPr>
                  <p:cNvPr id="427" name="Forme libre : forme 426">
                    <a:extLst>
                      <a:ext uri="{FF2B5EF4-FFF2-40B4-BE49-F238E27FC236}">
                        <a16:creationId xmlns:a16="http://schemas.microsoft.com/office/drawing/2014/main" id="{E514D458-23CE-B6DF-8526-781F0ECAD925}"/>
                      </a:ext>
                    </a:extLst>
                  </p:cNvPr>
                  <p:cNvSpPr/>
                  <p:nvPr/>
                </p:nvSpPr>
                <p:spPr>
                  <a:xfrm>
                    <a:off x="10610605" y="5170070"/>
                    <a:ext cx="55876" cy="55876"/>
                  </a:xfrm>
                  <a:custGeom>
                    <a:avLst/>
                    <a:gdLst>
                      <a:gd name="connsiteX0" fmla="*/ 292 w 55876"/>
                      <a:gd name="connsiteY0" fmla="*/ 664 h 55876"/>
                      <a:gd name="connsiteX1" fmla="*/ 56169 w 55876"/>
                      <a:gd name="connsiteY1" fmla="*/ 664 h 55876"/>
                      <a:gd name="connsiteX2" fmla="*/ 56169 w 55876"/>
                      <a:gd name="connsiteY2" fmla="*/ 56541 h 55876"/>
                      <a:gd name="connsiteX3" fmla="*/ 292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664"/>
                        </a:moveTo>
                        <a:lnTo>
                          <a:pt x="56169" y="664"/>
                        </a:lnTo>
                        <a:lnTo>
                          <a:pt x="56169" y="56541"/>
                        </a:lnTo>
                        <a:lnTo>
                          <a:pt x="292" y="56541"/>
                        </a:lnTo>
                        <a:close/>
                      </a:path>
                    </a:pathLst>
                  </a:custGeom>
                  <a:grpFill/>
                  <a:ln w="9265" cap="flat">
                    <a:noFill/>
                    <a:prstDash val="solid"/>
                    <a:miter/>
                  </a:ln>
                </p:spPr>
                <p:txBody>
                  <a:bodyPr rtlCol="0" anchor="ctr"/>
                  <a:lstStyle/>
                  <a:p>
                    <a:endParaRPr lang="fr-FR"/>
                  </a:p>
                </p:txBody>
              </p:sp>
              <p:sp>
                <p:nvSpPr>
                  <p:cNvPr id="428" name="Forme libre : forme 427">
                    <a:extLst>
                      <a:ext uri="{FF2B5EF4-FFF2-40B4-BE49-F238E27FC236}">
                        <a16:creationId xmlns:a16="http://schemas.microsoft.com/office/drawing/2014/main" id="{6E0FBFC7-7B3D-5BED-1D4D-2C668BF40E13}"/>
                      </a:ext>
                    </a:extLst>
                  </p:cNvPr>
                  <p:cNvSpPr/>
                  <p:nvPr/>
                </p:nvSpPr>
                <p:spPr>
                  <a:xfrm>
                    <a:off x="10719104" y="5170070"/>
                    <a:ext cx="55876" cy="55876"/>
                  </a:xfrm>
                  <a:custGeom>
                    <a:avLst/>
                    <a:gdLst>
                      <a:gd name="connsiteX0" fmla="*/ 354 w 55876"/>
                      <a:gd name="connsiteY0" fmla="*/ 664 h 55876"/>
                      <a:gd name="connsiteX1" fmla="*/ 56231 w 55876"/>
                      <a:gd name="connsiteY1" fmla="*/ 664 h 55876"/>
                      <a:gd name="connsiteX2" fmla="*/ 56231 w 55876"/>
                      <a:gd name="connsiteY2" fmla="*/ 56541 h 55876"/>
                      <a:gd name="connsiteX3" fmla="*/ 354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664"/>
                        </a:moveTo>
                        <a:lnTo>
                          <a:pt x="56231" y="664"/>
                        </a:lnTo>
                        <a:lnTo>
                          <a:pt x="56231" y="56541"/>
                        </a:lnTo>
                        <a:lnTo>
                          <a:pt x="354" y="56541"/>
                        </a:lnTo>
                        <a:close/>
                      </a:path>
                    </a:pathLst>
                  </a:custGeom>
                  <a:grpFill/>
                  <a:ln w="9265" cap="flat">
                    <a:noFill/>
                    <a:prstDash val="solid"/>
                    <a:miter/>
                  </a:ln>
                </p:spPr>
                <p:txBody>
                  <a:bodyPr rtlCol="0" anchor="ctr"/>
                  <a:lstStyle/>
                  <a:p>
                    <a:endParaRPr lang="fr-FR"/>
                  </a:p>
                </p:txBody>
              </p:sp>
              <p:sp>
                <p:nvSpPr>
                  <p:cNvPr id="429" name="Forme libre : forme 428">
                    <a:extLst>
                      <a:ext uri="{FF2B5EF4-FFF2-40B4-BE49-F238E27FC236}">
                        <a16:creationId xmlns:a16="http://schemas.microsoft.com/office/drawing/2014/main" id="{9369858D-8DF9-1298-ED6B-573B44986D6E}"/>
                      </a:ext>
                    </a:extLst>
                  </p:cNvPr>
                  <p:cNvSpPr/>
                  <p:nvPr/>
                </p:nvSpPr>
                <p:spPr>
                  <a:xfrm>
                    <a:off x="10827602" y="5170070"/>
                    <a:ext cx="55876" cy="55876"/>
                  </a:xfrm>
                  <a:custGeom>
                    <a:avLst/>
                    <a:gdLst>
                      <a:gd name="connsiteX0" fmla="*/ 416 w 55876"/>
                      <a:gd name="connsiteY0" fmla="*/ 664 h 55876"/>
                      <a:gd name="connsiteX1" fmla="*/ 56293 w 55876"/>
                      <a:gd name="connsiteY1" fmla="*/ 664 h 55876"/>
                      <a:gd name="connsiteX2" fmla="*/ 56293 w 55876"/>
                      <a:gd name="connsiteY2" fmla="*/ 56541 h 55876"/>
                      <a:gd name="connsiteX3" fmla="*/ 416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664"/>
                        </a:moveTo>
                        <a:lnTo>
                          <a:pt x="56293" y="664"/>
                        </a:lnTo>
                        <a:lnTo>
                          <a:pt x="56293" y="56541"/>
                        </a:lnTo>
                        <a:lnTo>
                          <a:pt x="416" y="56541"/>
                        </a:lnTo>
                        <a:close/>
                      </a:path>
                    </a:pathLst>
                  </a:custGeom>
                  <a:grpFill/>
                  <a:ln w="9265" cap="flat">
                    <a:noFill/>
                    <a:prstDash val="solid"/>
                    <a:miter/>
                  </a:ln>
                </p:spPr>
                <p:txBody>
                  <a:bodyPr rtlCol="0" anchor="ctr"/>
                  <a:lstStyle/>
                  <a:p>
                    <a:endParaRPr lang="fr-FR"/>
                  </a:p>
                </p:txBody>
              </p:sp>
              <p:sp>
                <p:nvSpPr>
                  <p:cNvPr id="430" name="Forme libre : forme 429">
                    <a:extLst>
                      <a:ext uri="{FF2B5EF4-FFF2-40B4-BE49-F238E27FC236}">
                        <a16:creationId xmlns:a16="http://schemas.microsoft.com/office/drawing/2014/main" id="{E8D94122-4786-50CD-9719-26E194C4E266}"/>
                      </a:ext>
                    </a:extLst>
                  </p:cNvPr>
                  <p:cNvSpPr/>
                  <p:nvPr/>
                </p:nvSpPr>
                <p:spPr>
                  <a:xfrm>
                    <a:off x="10881851" y="5170070"/>
                    <a:ext cx="55876" cy="55876"/>
                  </a:xfrm>
                  <a:custGeom>
                    <a:avLst/>
                    <a:gdLst>
                      <a:gd name="connsiteX0" fmla="*/ 447 w 55876"/>
                      <a:gd name="connsiteY0" fmla="*/ 664 h 55876"/>
                      <a:gd name="connsiteX1" fmla="*/ 56324 w 55876"/>
                      <a:gd name="connsiteY1" fmla="*/ 664 h 55876"/>
                      <a:gd name="connsiteX2" fmla="*/ 56324 w 55876"/>
                      <a:gd name="connsiteY2" fmla="*/ 56541 h 55876"/>
                      <a:gd name="connsiteX3" fmla="*/ 447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664"/>
                        </a:moveTo>
                        <a:lnTo>
                          <a:pt x="56324" y="664"/>
                        </a:lnTo>
                        <a:lnTo>
                          <a:pt x="56324" y="56541"/>
                        </a:lnTo>
                        <a:lnTo>
                          <a:pt x="447" y="56541"/>
                        </a:lnTo>
                        <a:close/>
                      </a:path>
                    </a:pathLst>
                  </a:custGeom>
                  <a:grpFill/>
                  <a:ln w="9265" cap="flat">
                    <a:noFill/>
                    <a:prstDash val="solid"/>
                    <a:miter/>
                  </a:ln>
                </p:spPr>
                <p:txBody>
                  <a:bodyPr rtlCol="0" anchor="ctr"/>
                  <a:lstStyle/>
                  <a:p>
                    <a:endParaRPr lang="fr-FR"/>
                  </a:p>
                </p:txBody>
              </p:sp>
              <p:sp>
                <p:nvSpPr>
                  <p:cNvPr id="431" name="Forme libre : forme 430">
                    <a:extLst>
                      <a:ext uri="{FF2B5EF4-FFF2-40B4-BE49-F238E27FC236}">
                        <a16:creationId xmlns:a16="http://schemas.microsoft.com/office/drawing/2014/main" id="{31276C72-DA93-82A0-33BC-D3299D0A09D6}"/>
                      </a:ext>
                    </a:extLst>
                  </p:cNvPr>
                  <p:cNvSpPr/>
                  <p:nvPr/>
                </p:nvSpPr>
                <p:spPr>
                  <a:xfrm>
                    <a:off x="11153096" y="5170070"/>
                    <a:ext cx="55876" cy="55876"/>
                  </a:xfrm>
                  <a:custGeom>
                    <a:avLst/>
                    <a:gdLst>
                      <a:gd name="connsiteX0" fmla="*/ 602 w 55876"/>
                      <a:gd name="connsiteY0" fmla="*/ 664 h 55876"/>
                      <a:gd name="connsiteX1" fmla="*/ 56479 w 55876"/>
                      <a:gd name="connsiteY1" fmla="*/ 664 h 55876"/>
                      <a:gd name="connsiteX2" fmla="*/ 56479 w 55876"/>
                      <a:gd name="connsiteY2" fmla="*/ 56541 h 55876"/>
                      <a:gd name="connsiteX3" fmla="*/ 602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64"/>
                        </a:moveTo>
                        <a:lnTo>
                          <a:pt x="56479" y="664"/>
                        </a:lnTo>
                        <a:lnTo>
                          <a:pt x="56479" y="56541"/>
                        </a:lnTo>
                        <a:lnTo>
                          <a:pt x="602" y="56541"/>
                        </a:lnTo>
                        <a:close/>
                      </a:path>
                    </a:pathLst>
                  </a:custGeom>
                  <a:grpFill/>
                  <a:ln w="9265" cap="flat">
                    <a:noFill/>
                    <a:prstDash val="solid"/>
                    <a:miter/>
                  </a:ln>
                </p:spPr>
                <p:txBody>
                  <a:bodyPr rtlCol="0" anchor="ctr"/>
                  <a:lstStyle/>
                  <a:p>
                    <a:endParaRPr lang="fr-FR"/>
                  </a:p>
                </p:txBody>
              </p:sp>
              <p:sp>
                <p:nvSpPr>
                  <p:cNvPr id="432" name="Forme libre : forme 431">
                    <a:extLst>
                      <a:ext uri="{FF2B5EF4-FFF2-40B4-BE49-F238E27FC236}">
                        <a16:creationId xmlns:a16="http://schemas.microsoft.com/office/drawing/2014/main" id="{CD4BC42A-A5FD-965C-EF00-DB2FA338E9F3}"/>
                      </a:ext>
                    </a:extLst>
                  </p:cNvPr>
                  <p:cNvSpPr/>
                  <p:nvPr/>
                </p:nvSpPr>
                <p:spPr>
                  <a:xfrm>
                    <a:off x="11207345" y="5170070"/>
                    <a:ext cx="55876" cy="55876"/>
                  </a:xfrm>
                  <a:custGeom>
                    <a:avLst/>
                    <a:gdLst>
                      <a:gd name="connsiteX0" fmla="*/ 633 w 55876"/>
                      <a:gd name="connsiteY0" fmla="*/ 664 h 55876"/>
                      <a:gd name="connsiteX1" fmla="*/ 56510 w 55876"/>
                      <a:gd name="connsiteY1" fmla="*/ 664 h 55876"/>
                      <a:gd name="connsiteX2" fmla="*/ 56510 w 55876"/>
                      <a:gd name="connsiteY2" fmla="*/ 56541 h 55876"/>
                      <a:gd name="connsiteX3" fmla="*/ 633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664"/>
                        </a:moveTo>
                        <a:lnTo>
                          <a:pt x="56510" y="664"/>
                        </a:lnTo>
                        <a:lnTo>
                          <a:pt x="56510" y="56541"/>
                        </a:lnTo>
                        <a:lnTo>
                          <a:pt x="633" y="56541"/>
                        </a:lnTo>
                        <a:close/>
                      </a:path>
                    </a:pathLst>
                  </a:custGeom>
                  <a:grpFill/>
                  <a:ln w="9265" cap="flat">
                    <a:noFill/>
                    <a:prstDash val="solid"/>
                    <a:miter/>
                  </a:ln>
                </p:spPr>
                <p:txBody>
                  <a:bodyPr rtlCol="0" anchor="ctr"/>
                  <a:lstStyle/>
                  <a:p>
                    <a:endParaRPr lang="fr-FR"/>
                  </a:p>
                </p:txBody>
              </p:sp>
              <p:sp>
                <p:nvSpPr>
                  <p:cNvPr id="433" name="Forme libre : forme 432">
                    <a:extLst>
                      <a:ext uri="{FF2B5EF4-FFF2-40B4-BE49-F238E27FC236}">
                        <a16:creationId xmlns:a16="http://schemas.microsoft.com/office/drawing/2014/main" id="{7CF41A6E-D21F-E384-E945-4144E2953F1B}"/>
                      </a:ext>
                    </a:extLst>
                  </p:cNvPr>
                  <p:cNvSpPr/>
                  <p:nvPr/>
                </p:nvSpPr>
                <p:spPr>
                  <a:xfrm>
                    <a:off x="11424342" y="5170070"/>
                    <a:ext cx="55876" cy="55876"/>
                  </a:xfrm>
                  <a:custGeom>
                    <a:avLst/>
                    <a:gdLst>
                      <a:gd name="connsiteX0" fmla="*/ 757 w 55876"/>
                      <a:gd name="connsiteY0" fmla="*/ 664 h 55876"/>
                      <a:gd name="connsiteX1" fmla="*/ 56634 w 55876"/>
                      <a:gd name="connsiteY1" fmla="*/ 664 h 55876"/>
                      <a:gd name="connsiteX2" fmla="*/ 56634 w 55876"/>
                      <a:gd name="connsiteY2" fmla="*/ 56541 h 55876"/>
                      <a:gd name="connsiteX3" fmla="*/ 757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64"/>
                        </a:moveTo>
                        <a:lnTo>
                          <a:pt x="56634" y="664"/>
                        </a:lnTo>
                        <a:lnTo>
                          <a:pt x="56634" y="56541"/>
                        </a:lnTo>
                        <a:lnTo>
                          <a:pt x="757" y="56541"/>
                        </a:lnTo>
                        <a:close/>
                      </a:path>
                    </a:pathLst>
                  </a:custGeom>
                  <a:grpFill/>
                  <a:ln w="9265" cap="flat">
                    <a:noFill/>
                    <a:prstDash val="solid"/>
                    <a:miter/>
                  </a:ln>
                </p:spPr>
                <p:txBody>
                  <a:bodyPr rtlCol="0" anchor="ctr"/>
                  <a:lstStyle/>
                  <a:p>
                    <a:endParaRPr lang="fr-FR"/>
                  </a:p>
                </p:txBody>
              </p:sp>
              <p:sp>
                <p:nvSpPr>
                  <p:cNvPr id="434" name="Forme libre : forme 433">
                    <a:extLst>
                      <a:ext uri="{FF2B5EF4-FFF2-40B4-BE49-F238E27FC236}">
                        <a16:creationId xmlns:a16="http://schemas.microsoft.com/office/drawing/2014/main" id="{6FB03238-F618-45E5-1F7F-129D5BFFCA7C}"/>
                      </a:ext>
                    </a:extLst>
                  </p:cNvPr>
                  <p:cNvSpPr/>
                  <p:nvPr/>
                </p:nvSpPr>
                <p:spPr>
                  <a:xfrm>
                    <a:off x="11478591" y="5170070"/>
                    <a:ext cx="55876" cy="55876"/>
                  </a:xfrm>
                  <a:custGeom>
                    <a:avLst/>
                    <a:gdLst>
                      <a:gd name="connsiteX0" fmla="*/ 788 w 55876"/>
                      <a:gd name="connsiteY0" fmla="*/ 664 h 55876"/>
                      <a:gd name="connsiteX1" fmla="*/ 56665 w 55876"/>
                      <a:gd name="connsiteY1" fmla="*/ 664 h 55876"/>
                      <a:gd name="connsiteX2" fmla="*/ 56665 w 55876"/>
                      <a:gd name="connsiteY2" fmla="*/ 56541 h 55876"/>
                      <a:gd name="connsiteX3" fmla="*/ 788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64"/>
                        </a:moveTo>
                        <a:lnTo>
                          <a:pt x="56665" y="664"/>
                        </a:lnTo>
                        <a:lnTo>
                          <a:pt x="56665" y="56541"/>
                        </a:lnTo>
                        <a:lnTo>
                          <a:pt x="788" y="56541"/>
                        </a:lnTo>
                        <a:close/>
                      </a:path>
                    </a:pathLst>
                  </a:custGeom>
                  <a:grpFill/>
                  <a:ln w="9265" cap="flat">
                    <a:noFill/>
                    <a:prstDash val="solid"/>
                    <a:miter/>
                  </a:ln>
                </p:spPr>
                <p:txBody>
                  <a:bodyPr rtlCol="0" anchor="ctr"/>
                  <a:lstStyle/>
                  <a:p>
                    <a:endParaRPr lang="fr-FR"/>
                  </a:p>
                </p:txBody>
              </p:sp>
              <p:sp>
                <p:nvSpPr>
                  <p:cNvPr id="435" name="Forme libre : forme 434">
                    <a:extLst>
                      <a:ext uri="{FF2B5EF4-FFF2-40B4-BE49-F238E27FC236}">
                        <a16:creationId xmlns:a16="http://schemas.microsoft.com/office/drawing/2014/main" id="{B127B786-98A4-797B-8524-A014A7F851CB}"/>
                      </a:ext>
                    </a:extLst>
                  </p:cNvPr>
                  <p:cNvSpPr/>
                  <p:nvPr/>
                </p:nvSpPr>
                <p:spPr>
                  <a:xfrm>
                    <a:off x="11587089" y="5170070"/>
                    <a:ext cx="55876" cy="55876"/>
                  </a:xfrm>
                  <a:custGeom>
                    <a:avLst/>
                    <a:gdLst>
                      <a:gd name="connsiteX0" fmla="*/ 850 w 55876"/>
                      <a:gd name="connsiteY0" fmla="*/ 664 h 55876"/>
                      <a:gd name="connsiteX1" fmla="*/ 56727 w 55876"/>
                      <a:gd name="connsiteY1" fmla="*/ 664 h 55876"/>
                      <a:gd name="connsiteX2" fmla="*/ 56727 w 55876"/>
                      <a:gd name="connsiteY2" fmla="*/ 56541 h 55876"/>
                      <a:gd name="connsiteX3" fmla="*/ 850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64"/>
                        </a:moveTo>
                        <a:lnTo>
                          <a:pt x="56727" y="664"/>
                        </a:lnTo>
                        <a:lnTo>
                          <a:pt x="56727" y="56541"/>
                        </a:lnTo>
                        <a:lnTo>
                          <a:pt x="850" y="56541"/>
                        </a:lnTo>
                        <a:close/>
                      </a:path>
                    </a:pathLst>
                  </a:custGeom>
                  <a:grpFill/>
                  <a:ln w="9265" cap="flat">
                    <a:noFill/>
                    <a:prstDash val="solid"/>
                    <a:miter/>
                  </a:ln>
                </p:spPr>
                <p:txBody>
                  <a:bodyPr rtlCol="0" anchor="ctr"/>
                  <a:lstStyle/>
                  <a:p>
                    <a:endParaRPr lang="fr-FR"/>
                  </a:p>
                </p:txBody>
              </p:sp>
              <p:sp>
                <p:nvSpPr>
                  <p:cNvPr id="436" name="Forme libre : forme 435">
                    <a:extLst>
                      <a:ext uri="{FF2B5EF4-FFF2-40B4-BE49-F238E27FC236}">
                        <a16:creationId xmlns:a16="http://schemas.microsoft.com/office/drawing/2014/main" id="{91313D7E-CAB4-0CD6-2EA1-D247C4838C22}"/>
                      </a:ext>
                    </a:extLst>
                  </p:cNvPr>
                  <p:cNvSpPr/>
                  <p:nvPr/>
                </p:nvSpPr>
                <p:spPr>
                  <a:xfrm>
                    <a:off x="11749836" y="5170070"/>
                    <a:ext cx="55876" cy="55876"/>
                  </a:xfrm>
                  <a:custGeom>
                    <a:avLst/>
                    <a:gdLst>
                      <a:gd name="connsiteX0" fmla="*/ 943 w 55876"/>
                      <a:gd name="connsiteY0" fmla="*/ 664 h 55876"/>
                      <a:gd name="connsiteX1" fmla="*/ 56820 w 55876"/>
                      <a:gd name="connsiteY1" fmla="*/ 664 h 55876"/>
                      <a:gd name="connsiteX2" fmla="*/ 56820 w 55876"/>
                      <a:gd name="connsiteY2" fmla="*/ 56541 h 55876"/>
                      <a:gd name="connsiteX3" fmla="*/ 943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664"/>
                        </a:moveTo>
                        <a:lnTo>
                          <a:pt x="56820" y="664"/>
                        </a:lnTo>
                        <a:lnTo>
                          <a:pt x="56820" y="56541"/>
                        </a:lnTo>
                        <a:lnTo>
                          <a:pt x="943" y="56541"/>
                        </a:lnTo>
                        <a:close/>
                      </a:path>
                    </a:pathLst>
                  </a:custGeom>
                  <a:grpFill/>
                  <a:ln w="9265" cap="flat">
                    <a:noFill/>
                    <a:prstDash val="solid"/>
                    <a:miter/>
                  </a:ln>
                </p:spPr>
                <p:txBody>
                  <a:bodyPr rtlCol="0" anchor="ctr"/>
                  <a:lstStyle/>
                  <a:p>
                    <a:endParaRPr lang="fr-FR"/>
                  </a:p>
                </p:txBody>
              </p:sp>
              <p:sp>
                <p:nvSpPr>
                  <p:cNvPr id="437" name="Forme libre : forme 436">
                    <a:extLst>
                      <a:ext uri="{FF2B5EF4-FFF2-40B4-BE49-F238E27FC236}">
                        <a16:creationId xmlns:a16="http://schemas.microsoft.com/office/drawing/2014/main" id="{73B77A7F-75A4-CE75-2940-B4475DB54DF9}"/>
                      </a:ext>
                    </a:extLst>
                  </p:cNvPr>
                  <p:cNvSpPr/>
                  <p:nvPr/>
                </p:nvSpPr>
                <p:spPr>
                  <a:xfrm>
                    <a:off x="10230862" y="5224320"/>
                    <a:ext cx="55876" cy="55876"/>
                  </a:xfrm>
                  <a:custGeom>
                    <a:avLst/>
                    <a:gdLst>
                      <a:gd name="connsiteX0" fmla="*/ 75 w 55876"/>
                      <a:gd name="connsiteY0" fmla="*/ 695 h 55876"/>
                      <a:gd name="connsiteX1" fmla="*/ 55952 w 55876"/>
                      <a:gd name="connsiteY1" fmla="*/ 695 h 55876"/>
                      <a:gd name="connsiteX2" fmla="*/ 55952 w 55876"/>
                      <a:gd name="connsiteY2" fmla="*/ 56572 h 55876"/>
                      <a:gd name="connsiteX3" fmla="*/ 7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95"/>
                        </a:moveTo>
                        <a:lnTo>
                          <a:pt x="55952" y="695"/>
                        </a:lnTo>
                        <a:lnTo>
                          <a:pt x="55952" y="56572"/>
                        </a:lnTo>
                        <a:lnTo>
                          <a:pt x="75" y="56572"/>
                        </a:lnTo>
                        <a:close/>
                      </a:path>
                    </a:pathLst>
                  </a:custGeom>
                  <a:grpFill/>
                  <a:ln w="9265" cap="flat">
                    <a:noFill/>
                    <a:prstDash val="solid"/>
                    <a:miter/>
                  </a:ln>
                </p:spPr>
                <p:txBody>
                  <a:bodyPr rtlCol="0" anchor="ctr"/>
                  <a:lstStyle/>
                  <a:p>
                    <a:endParaRPr lang="fr-FR"/>
                  </a:p>
                </p:txBody>
              </p:sp>
              <p:sp>
                <p:nvSpPr>
                  <p:cNvPr id="438" name="Forme libre : forme 437">
                    <a:extLst>
                      <a:ext uri="{FF2B5EF4-FFF2-40B4-BE49-F238E27FC236}">
                        <a16:creationId xmlns:a16="http://schemas.microsoft.com/office/drawing/2014/main" id="{0EBC0614-9F72-BFB1-400F-041622D2FB49}"/>
                      </a:ext>
                    </a:extLst>
                  </p:cNvPr>
                  <p:cNvSpPr/>
                  <p:nvPr/>
                </p:nvSpPr>
                <p:spPr>
                  <a:xfrm>
                    <a:off x="10393609" y="5224320"/>
                    <a:ext cx="55876" cy="55876"/>
                  </a:xfrm>
                  <a:custGeom>
                    <a:avLst/>
                    <a:gdLst>
                      <a:gd name="connsiteX0" fmla="*/ 168 w 55876"/>
                      <a:gd name="connsiteY0" fmla="*/ 695 h 55876"/>
                      <a:gd name="connsiteX1" fmla="*/ 56045 w 55876"/>
                      <a:gd name="connsiteY1" fmla="*/ 695 h 55876"/>
                      <a:gd name="connsiteX2" fmla="*/ 56045 w 55876"/>
                      <a:gd name="connsiteY2" fmla="*/ 56572 h 55876"/>
                      <a:gd name="connsiteX3" fmla="*/ 16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95"/>
                        </a:moveTo>
                        <a:lnTo>
                          <a:pt x="56045" y="695"/>
                        </a:lnTo>
                        <a:lnTo>
                          <a:pt x="56045" y="56572"/>
                        </a:lnTo>
                        <a:lnTo>
                          <a:pt x="168" y="56572"/>
                        </a:lnTo>
                        <a:close/>
                      </a:path>
                    </a:pathLst>
                  </a:custGeom>
                  <a:grpFill/>
                  <a:ln w="9265" cap="flat">
                    <a:noFill/>
                    <a:prstDash val="solid"/>
                    <a:miter/>
                  </a:ln>
                </p:spPr>
                <p:txBody>
                  <a:bodyPr rtlCol="0" anchor="ctr"/>
                  <a:lstStyle/>
                  <a:p>
                    <a:endParaRPr lang="fr-FR"/>
                  </a:p>
                </p:txBody>
              </p:sp>
              <p:sp>
                <p:nvSpPr>
                  <p:cNvPr id="439" name="Forme libre : forme 438">
                    <a:extLst>
                      <a:ext uri="{FF2B5EF4-FFF2-40B4-BE49-F238E27FC236}">
                        <a16:creationId xmlns:a16="http://schemas.microsoft.com/office/drawing/2014/main" id="{EC35DEB6-EC15-5824-D9C8-4849E3A4E6A1}"/>
                      </a:ext>
                    </a:extLst>
                  </p:cNvPr>
                  <p:cNvSpPr/>
                  <p:nvPr/>
                </p:nvSpPr>
                <p:spPr>
                  <a:xfrm>
                    <a:off x="10447858" y="5224320"/>
                    <a:ext cx="55876" cy="55876"/>
                  </a:xfrm>
                  <a:custGeom>
                    <a:avLst/>
                    <a:gdLst>
                      <a:gd name="connsiteX0" fmla="*/ 199 w 55876"/>
                      <a:gd name="connsiteY0" fmla="*/ 695 h 55876"/>
                      <a:gd name="connsiteX1" fmla="*/ 56076 w 55876"/>
                      <a:gd name="connsiteY1" fmla="*/ 695 h 55876"/>
                      <a:gd name="connsiteX2" fmla="*/ 56076 w 55876"/>
                      <a:gd name="connsiteY2" fmla="*/ 56572 h 55876"/>
                      <a:gd name="connsiteX3" fmla="*/ 199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95"/>
                        </a:moveTo>
                        <a:lnTo>
                          <a:pt x="56076" y="695"/>
                        </a:lnTo>
                        <a:lnTo>
                          <a:pt x="56076" y="56572"/>
                        </a:lnTo>
                        <a:lnTo>
                          <a:pt x="199" y="56572"/>
                        </a:lnTo>
                        <a:close/>
                      </a:path>
                    </a:pathLst>
                  </a:custGeom>
                  <a:grpFill/>
                  <a:ln w="9265" cap="flat">
                    <a:noFill/>
                    <a:prstDash val="solid"/>
                    <a:miter/>
                  </a:ln>
                </p:spPr>
                <p:txBody>
                  <a:bodyPr rtlCol="0" anchor="ctr"/>
                  <a:lstStyle/>
                  <a:p>
                    <a:endParaRPr lang="fr-FR"/>
                  </a:p>
                </p:txBody>
              </p:sp>
              <p:sp>
                <p:nvSpPr>
                  <p:cNvPr id="440" name="Forme libre : forme 439">
                    <a:extLst>
                      <a:ext uri="{FF2B5EF4-FFF2-40B4-BE49-F238E27FC236}">
                        <a16:creationId xmlns:a16="http://schemas.microsoft.com/office/drawing/2014/main" id="{D47F7D05-F76E-CA5F-82BA-116A5BBA8479}"/>
                      </a:ext>
                    </a:extLst>
                  </p:cNvPr>
                  <p:cNvSpPr/>
                  <p:nvPr/>
                </p:nvSpPr>
                <p:spPr>
                  <a:xfrm>
                    <a:off x="10502107" y="5224320"/>
                    <a:ext cx="55876" cy="55876"/>
                  </a:xfrm>
                  <a:custGeom>
                    <a:avLst/>
                    <a:gdLst>
                      <a:gd name="connsiteX0" fmla="*/ 230 w 55876"/>
                      <a:gd name="connsiteY0" fmla="*/ 695 h 55876"/>
                      <a:gd name="connsiteX1" fmla="*/ 56107 w 55876"/>
                      <a:gd name="connsiteY1" fmla="*/ 695 h 55876"/>
                      <a:gd name="connsiteX2" fmla="*/ 56107 w 55876"/>
                      <a:gd name="connsiteY2" fmla="*/ 56572 h 55876"/>
                      <a:gd name="connsiteX3" fmla="*/ 23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95"/>
                        </a:moveTo>
                        <a:lnTo>
                          <a:pt x="56107" y="695"/>
                        </a:lnTo>
                        <a:lnTo>
                          <a:pt x="56107" y="56572"/>
                        </a:lnTo>
                        <a:lnTo>
                          <a:pt x="230" y="56572"/>
                        </a:lnTo>
                        <a:close/>
                      </a:path>
                    </a:pathLst>
                  </a:custGeom>
                  <a:grpFill/>
                  <a:ln w="9265" cap="flat">
                    <a:noFill/>
                    <a:prstDash val="solid"/>
                    <a:miter/>
                  </a:ln>
                </p:spPr>
                <p:txBody>
                  <a:bodyPr rtlCol="0" anchor="ctr"/>
                  <a:lstStyle/>
                  <a:p>
                    <a:endParaRPr lang="fr-FR"/>
                  </a:p>
                </p:txBody>
              </p:sp>
              <p:sp>
                <p:nvSpPr>
                  <p:cNvPr id="441" name="Forme libre : forme 440">
                    <a:extLst>
                      <a:ext uri="{FF2B5EF4-FFF2-40B4-BE49-F238E27FC236}">
                        <a16:creationId xmlns:a16="http://schemas.microsoft.com/office/drawing/2014/main" id="{7D2BF09D-B04C-7F68-7FB5-5B496214D289}"/>
                      </a:ext>
                    </a:extLst>
                  </p:cNvPr>
                  <p:cNvSpPr/>
                  <p:nvPr/>
                </p:nvSpPr>
                <p:spPr>
                  <a:xfrm>
                    <a:off x="10556356" y="5224320"/>
                    <a:ext cx="55876" cy="55876"/>
                  </a:xfrm>
                  <a:custGeom>
                    <a:avLst/>
                    <a:gdLst>
                      <a:gd name="connsiteX0" fmla="*/ 261 w 55876"/>
                      <a:gd name="connsiteY0" fmla="*/ 695 h 55876"/>
                      <a:gd name="connsiteX1" fmla="*/ 56138 w 55876"/>
                      <a:gd name="connsiteY1" fmla="*/ 695 h 55876"/>
                      <a:gd name="connsiteX2" fmla="*/ 56138 w 55876"/>
                      <a:gd name="connsiteY2" fmla="*/ 56572 h 55876"/>
                      <a:gd name="connsiteX3" fmla="*/ 261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695"/>
                        </a:moveTo>
                        <a:lnTo>
                          <a:pt x="56138" y="695"/>
                        </a:lnTo>
                        <a:lnTo>
                          <a:pt x="56138" y="56572"/>
                        </a:lnTo>
                        <a:lnTo>
                          <a:pt x="261" y="56572"/>
                        </a:lnTo>
                        <a:close/>
                      </a:path>
                    </a:pathLst>
                  </a:custGeom>
                  <a:grpFill/>
                  <a:ln w="9265" cap="flat">
                    <a:noFill/>
                    <a:prstDash val="solid"/>
                    <a:miter/>
                  </a:ln>
                </p:spPr>
                <p:txBody>
                  <a:bodyPr rtlCol="0" anchor="ctr"/>
                  <a:lstStyle/>
                  <a:p>
                    <a:endParaRPr lang="fr-FR"/>
                  </a:p>
                </p:txBody>
              </p:sp>
              <p:sp>
                <p:nvSpPr>
                  <p:cNvPr id="442" name="Forme libre : forme 441">
                    <a:extLst>
                      <a:ext uri="{FF2B5EF4-FFF2-40B4-BE49-F238E27FC236}">
                        <a16:creationId xmlns:a16="http://schemas.microsoft.com/office/drawing/2014/main" id="{70A54DB9-09F6-7C0D-C892-CE634029255F}"/>
                      </a:ext>
                    </a:extLst>
                  </p:cNvPr>
                  <p:cNvSpPr/>
                  <p:nvPr/>
                </p:nvSpPr>
                <p:spPr>
                  <a:xfrm>
                    <a:off x="10773353" y="5224320"/>
                    <a:ext cx="55876" cy="55876"/>
                  </a:xfrm>
                  <a:custGeom>
                    <a:avLst/>
                    <a:gdLst>
                      <a:gd name="connsiteX0" fmla="*/ 385 w 55876"/>
                      <a:gd name="connsiteY0" fmla="*/ 695 h 55876"/>
                      <a:gd name="connsiteX1" fmla="*/ 56262 w 55876"/>
                      <a:gd name="connsiteY1" fmla="*/ 695 h 55876"/>
                      <a:gd name="connsiteX2" fmla="*/ 56262 w 55876"/>
                      <a:gd name="connsiteY2" fmla="*/ 56572 h 55876"/>
                      <a:gd name="connsiteX3" fmla="*/ 38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95"/>
                        </a:moveTo>
                        <a:lnTo>
                          <a:pt x="56262" y="695"/>
                        </a:lnTo>
                        <a:lnTo>
                          <a:pt x="56262" y="56572"/>
                        </a:lnTo>
                        <a:lnTo>
                          <a:pt x="385" y="56572"/>
                        </a:lnTo>
                        <a:close/>
                      </a:path>
                    </a:pathLst>
                  </a:custGeom>
                  <a:grpFill/>
                  <a:ln w="9265" cap="flat">
                    <a:noFill/>
                    <a:prstDash val="solid"/>
                    <a:miter/>
                  </a:ln>
                </p:spPr>
                <p:txBody>
                  <a:bodyPr rtlCol="0" anchor="ctr"/>
                  <a:lstStyle/>
                  <a:p>
                    <a:endParaRPr lang="fr-FR"/>
                  </a:p>
                </p:txBody>
              </p:sp>
              <p:sp>
                <p:nvSpPr>
                  <p:cNvPr id="443" name="Forme libre : forme 442">
                    <a:extLst>
                      <a:ext uri="{FF2B5EF4-FFF2-40B4-BE49-F238E27FC236}">
                        <a16:creationId xmlns:a16="http://schemas.microsoft.com/office/drawing/2014/main" id="{CAEDA558-3349-F829-2021-1DCF2A60C259}"/>
                      </a:ext>
                    </a:extLst>
                  </p:cNvPr>
                  <p:cNvSpPr/>
                  <p:nvPr/>
                </p:nvSpPr>
                <p:spPr>
                  <a:xfrm>
                    <a:off x="10881851" y="5224320"/>
                    <a:ext cx="55876" cy="55876"/>
                  </a:xfrm>
                  <a:custGeom>
                    <a:avLst/>
                    <a:gdLst>
                      <a:gd name="connsiteX0" fmla="*/ 447 w 55876"/>
                      <a:gd name="connsiteY0" fmla="*/ 695 h 55876"/>
                      <a:gd name="connsiteX1" fmla="*/ 56324 w 55876"/>
                      <a:gd name="connsiteY1" fmla="*/ 695 h 55876"/>
                      <a:gd name="connsiteX2" fmla="*/ 56324 w 55876"/>
                      <a:gd name="connsiteY2" fmla="*/ 56572 h 55876"/>
                      <a:gd name="connsiteX3" fmla="*/ 447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695"/>
                        </a:moveTo>
                        <a:lnTo>
                          <a:pt x="56324" y="695"/>
                        </a:lnTo>
                        <a:lnTo>
                          <a:pt x="56324" y="56572"/>
                        </a:lnTo>
                        <a:lnTo>
                          <a:pt x="447" y="56572"/>
                        </a:lnTo>
                        <a:close/>
                      </a:path>
                    </a:pathLst>
                  </a:custGeom>
                  <a:grpFill/>
                  <a:ln w="9265" cap="flat">
                    <a:noFill/>
                    <a:prstDash val="solid"/>
                    <a:miter/>
                  </a:ln>
                </p:spPr>
                <p:txBody>
                  <a:bodyPr rtlCol="0" anchor="ctr"/>
                  <a:lstStyle/>
                  <a:p>
                    <a:endParaRPr lang="fr-FR"/>
                  </a:p>
                </p:txBody>
              </p:sp>
              <p:sp>
                <p:nvSpPr>
                  <p:cNvPr id="444" name="Forme libre : forme 443">
                    <a:extLst>
                      <a:ext uri="{FF2B5EF4-FFF2-40B4-BE49-F238E27FC236}">
                        <a16:creationId xmlns:a16="http://schemas.microsoft.com/office/drawing/2014/main" id="{2B52710A-D1C4-2224-890A-2614EE489BCB}"/>
                      </a:ext>
                    </a:extLst>
                  </p:cNvPr>
                  <p:cNvSpPr/>
                  <p:nvPr/>
                </p:nvSpPr>
                <p:spPr>
                  <a:xfrm>
                    <a:off x="10936100" y="5224320"/>
                    <a:ext cx="55876" cy="55876"/>
                  </a:xfrm>
                  <a:custGeom>
                    <a:avLst/>
                    <a:gdLst>
                      <a:gd name="connsiteX0" fmla="*/ 478 w 55876"/>
                      <a:gd name="connsiteY0" fmla="*/ 695 h 55876"/>
                      <a:gd name="connsiteX1" fmla="*/ 56355 w 55876"/>
                      <a:gd name="connsiteY1" fmla="*/ 695 h 55876"/>
                      <a:gd name="connsiteX2" fmla="*/ 56355 w 55876"/>
                      <a:gd name="connsiteY2" fmla="*/ 56572 h 55876"/>
                      <a:gd name="connsiteX3" fmla="*/ 47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695"/>
                        </a:moveTo>
                        <a:lnTo>
                          <a:pt x="56355" y="695"/>
                        </a:lnTo>
                        <a:lnTo>
                          <a:pt x="56355" y="56572"/>
                        </a:lnTo>
                        <a:lnTo>
                          <a:pt x="478" y="56572"/>
                        </a:lnTo>
                        <a:close/>
                      </a:path>
                    </a:pathLst>
                  </a:custGeom>
                  <a:grpFill/>
                  <a:ln w="9265" cap="flat">
                    <a:noFill/>
                    <a:prstDash val="solid"/>
                    <a:miter/>
                  </a:ln>
                </p:spPr>
                <p:txBody>
                  <a:bodyPr rtlCol="0" anchor="ctr"/>
                  <a:lstStyle/>
                  <a:p>
                    <a:endParaRPr lang="fr-FR"/>
                  </a:p>
                </p:txBody>
              </p:sp>
              <p:sp>
                <p:nvSpPr>
                  <p:cNvPr id="445" name="Forme libre : forme 444">
                    <a:extLst>
                      <a:ext uri="{FF2B5EF4-FFF2-40B4-BE49-F238E27FC236}">
                        <a16:creationId xmlns:a16="http://schemas.microsoft.com/office/drawing/2014/main" id="{AB7E4B0A-4047-C7FD-B2A4-BA9E6B69E58F}"/>
                      </a:ext>
                    </a:extLst>
                  </p:cNvPr>
                  <p:cNvSpPr/>
                  <p:nvPr/>
                </p:nvSpPr>
                <p:spPr>
                  <a:xfrm>
                    <a:off x="11044598" y="5224320"/>
                    <a:ext cx="55876" cy="55876"/>
                  </a:xfrm>
                  <a:custGeom>
                    <a:avLst/>
                    <a:gdLst>
                      <a:gd name="connsiteX0" fmla="*/ 540 w 55876"/>
                      <a:gd name="connsiteY0" fmla="*/ 695 h 55876"/>
                      <a:gd name="connsiteX1" fmla="*/ 56417 w 55876"/>
                      <a:gd name="connsiteY1" fmla="*/ 695 h 55876"/>
                      <a:gd name="connsiteX2" fmla="*/ 56417 w 55876"/>
                      <a:gd name="connsiteY2" fmla="*/ 56572 h 55876"/>
                      <a:gd name="connsiteX3" fmla="*/ 54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695"/>
                        </a:moveTo>
                        <a:lnTo>
                          <a:pt x="56417" y="695"/>
                        </a:lnTo>
                        <a:lnTo>
                          <a:pt x="56417" y="56572"/>
                        </a:lnTo>
                        <a:lnTo>
                          <a:pt x="540" y="56572"/>
                        </a:lnTo>
                        <a:close/>
                      </a:path>
                    </a:pathLst>
                  </a:custGeom>
                  <a:grpFill/>
                  <a:ln w="9265" cap="flat">
                    <a:noFill/>
                    <a:prstDash val="solid"/>
                    <a:miter/>
                  </a:ln>
                </p:spPr>
                <p:txBody>
                  <a:bodyPr rtlCol="0" anchor="ctr"/>
                  <a:lstStyle/>
                  <a:p>
                    <a:endParaRPr lang="fr-FR"/>
                  </a:p>
                </p:txBody>
              </p:sp>
              <p:sp>
                <p:nvSpPr>
                  <p:cNvPr id="446" name="Forme libre : forme 445">
                    <a:extLst>
                      <a:ext uri="{FF2B5EF4-FFF2-40B4-BE49-F238E27FC236}">
                        <a16:creationId xmlns:a16="http://schemas.microsoft.com/office/drawing/2014/main" id="{E7C7D38F-28FB-33C2-8B2E-487F6477FC55}"/>
                      </a:ext>
                    </a:extLst>
                  </p:cNvPr>
                  <p:cNvSpPr/>
                  <p:nvPr/>
                </p:nvSpPr>
                <p:spPr>
                  <a:xfrm>
                    <a:off x="11153096" y="5224320"/>
                    <a:ext cx="55876" cy="55876"/>
                  </a:xfrm>
                  <a:custGeom>
                    <a:avLst/>
                    <a:gdLst>
                      <a:gd name="connsiteX0" fmla="*/ 602 w 55876"/>
                      <a:gd name="connsiteY0" fmla="*/ 695 h 55876"/>
                      <a:gd name="connsiteX1" fmla="*/ 56479 w 55876"/>
                      <a:gd name="connsiteY1" fmla="*/ 695 h 55876"/>
                      <a:gd name="connsiteX2" fmla="*/ 56479 w 55876"/>
                      <a:gd name="connsiteY2" fmla="*/ 56572 h 55876"/>
                      <a:gd name="connsiteX3" fmla="*/ 602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95"/>
                        </a:moveTo>
                        <a:lnTo>
                          <a:pt x="56479" y="695"/>
                        </a:lnTo>
                        <a:lnTo>
                          <a:pt x="56479" y="56572"/>
                        </a:lnTo>
                        <a:lnTo>
                          <a:pt x="602" y="56572"/>
                        </a:lnTo>
                        <a:close/>
                      </a:path>
                    </a:pathLst>
                  </a:custGeom>
                  <a:grpFill/>
                  <a:ln w="9265" cap="flat">
                    <a:noFill/>
                    <a:prstDash val="solid"/>
                    <a:miter/>
                  </a:ln>
                </p:spPr>
                <p:txBody>
                  <a:bodyPr rtlCol="0" anchor="ctr"/>
                  <a:lstStyle/>
                  <a:p>
                    <a:endParaRPr lang="fr-FR"/>
                  </a:p>
                </p:txBody>
              </p:sp>
              <p:sp>
                <p:nvSpPr>
                  <p:cNvPr id="447" name="Forme libre : forme 446">
                    <a:extLst>
                      <a:ext uri="{FF2B5EF4-FFF2-40B4-BE49-F238E27FC236}">
                        <a16:creationId xmlns:a16="http://schemas.microsoft.com/office/drawing/2014/main" id="{F6B63A41-F5CF-18DB-C96B-781F6C1C321B}"/>
                      </a:ext>
                    </a:extLst>
                  </p:cNvPr>
                  <p:cNvSpPr/>
                  <p:nvPr/>
                </p:nvSpPr>
                <p:spPr>
                  <a:xfrm>
                    <a:off x="11261594" y="5224320"/>
                    <a:ext cx="55876" cy="55876"/>
                  </a:xfrm>
                  <a:custGeom>
                    <a:avLst/>
                    <a:gdLst>
                      <a:gd name="connsiteX0" fmla="*/ 664 w 55876"/>
                      <a:gd name="connsiteY0" fmla="*/ 695 h 55876"/>
                      <a:gd name="connsiteX1" fmla="*/ 56541 w 55876"/>
                      <a:gd name="connsiteY1" fmla="*/ 695 h 55876"/>
                      <a:gd name="connsiteX2" fmla="*/ 56541 w 55876"/>
                      <a:gd name="connsiteY2" fmla="*/ 56572 h 55876"/>
                      <a:gd name="connsiteX3" fmla="*/ 664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695"/>
                        </a:moveTo>
                        <a:lnTo>
                          <a:pt x="56541" y="695"/>
                        </a:lnTo>
                        <a:lnTo>
                          <a:pt x="56541" y="56572"/>
                        </a:lnTo>
                        <a:lnTo>
                          <a:pt x="664" y="56572"/>
                        </a:lnTo>
                        <a:close/>
                      </a:path>
                    </a:pathLst>
                  </a:custGeom>
                  <a:grpFill/>
                  <a:ln w="9265" cap="flat">
                    <a:noFill/>
                    <a:prstDash val="solid"/>
                    <a:miter/>
                  </a:ln>
                </p:spPr>
                <p:txBody>
                  <a:bodyPr rtlCol="0" anchor="ctr"/>
                  <a:lstStyle/>
                  <a:p>
                    <a:endParaRPr lang="fr-FR"/>
                  </a:p>
                </p:txBody>
              </p:sp>
              <p:sp>
                <p:nvSpPr>
                  <p:cNvPr id="3072" name="Forme libre : forme 3071">
                    <a:extLst>
                      <a:ext uri="{FF2B5EF4-FFF2-40B4-BE49-F238E27FC236}">
                        <a16:creationId xmlns:a16="http://schemas.microsoft.com/office/drawing/2014/main" id="{9EB75AF2-5696-B9FC-24CA-F3D99BF1A20B}"/>
                      </a:ext>
                    </a:extLst>
                  </p:cNvPr>
                  <p:cNvSpPr/>
                  <p:nvPr/>
                </p:nvSpPr>
                <p:spPr>
                  <a:xfrm>
                    <a:off x="11315844" y="5224320"/>
                    <a:ext cx="55876" cy="55876"/>
                  </a:xfrm>
                  <a:custGeom>
                    <a:avLst/>
                    <a:gdLst>
                      <a:gd name="connsiteX0" fmla="*/ 695 w 55876"/>
                      <a:gd name="connsiteY0" fmla="*/ 695 h 55876"/>
                      <a:gd name="connsiteX1" fmla="*/ 56572 w 55876"/>
                      <a:gd name="connsiteY1" fmla="*/ 695 h 55876"/>
                      <a:gd name="connsiteX2" fmla="*/ 56572 w 55876"/>
                      <a:gd name="connsiteY2" fmla="*/ 56572 h 55876"/>
                      <a:gd name="connsiteX3" fmla="*/ 69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695"/>
                        </a:moveTo>
                        <a:lnTo>
                          <a:pt x="56572" y="695"/>
                        </a:lnTo>
                        <a:lnTo>
                          <a:pt x="56572" y="56572"/>
                        </a:lnTo>
                        <a:lnTo>
                          <a:pt x="695" y="56572"/>
                        </a:lnTo>
                        <a:close/>
                      </a:path>
                    </a:pathLst>
                  </a:custGeom>
                  <a:grpFill/>
                  <a:ln w="9265" cap="flat">
                    <a:noFill/>
                    <a:prstDash val="solid"/>
                    <a:miter/>
                  </a:ln>
                </p:spPr>
                <p:txBody>
                  <a:bodyPr rtlCol="0" anchor="ctr"/>
                  <a:lstStyle/>
                  <a:p>
                    <a:endParaRPr lang="fr-FR"/>
                  </a:p>
                </p:txBody>
              </p:sp>
              <p:sp>
                <p:nvSpPr>
                  <p:cNvPr id="3073" name="Forme libre : forme 3072">
                    <a:extLst>
                      <a:ext uri="{FF2B5EF4-FFF2-40B4-BE49-F238E27FC236}">
                        <a16:creationId xmlns:a16="http://schemas.microsoft.com/office/drawing/2014/main" id="{C18C1EEE-41BA-207D-6986-295C0E7F3AB8}"/>
                      </a:ext>
                    </a:extLst>
                  </p:cNvPr>
                  <p:cNvSpPr/>
                  <p:nvPr/>
                </p:nvSpPr>
                <p:spPr>
                  <a:xfrm>
                    <a:off x="11370093" y="5224320"/>
                    <a:ext cx="55876" cy="55876"/>
                  </a:xfrm>
                  <a:custGeom>
                    <a:avLst/>
                    <a:gdLst>
                      <a:gd name="connsiteX0" fmla="*/ 726 w 55876"/>
                      <a:gd name="connsiteY0" fmla="*/ 695 h 55876"/>
                      <a:gd name="connsiteX1" fmla="*/ 56603 w 55876"/>
                      <a:gd name="connsiteY1" fmla="*/ 695 h 55876"/>
                      <a:gd name="connsiteX2" fmla="*/ 56603 w 55876"/>
                      <a:gd name="connsiteY2" fmla="*/ 56572 h 55876"/>
                      <a:gd name="connsiteX3" fmla="*/ 726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695"/>
                        </a:moveTo>
                        <a:lnTo>
                          <a:pt x="56603" y="695"/>
                        </a:lnTo>
                        <a:lnTo>
                          <a:pt x="56603" y="56572"/>
                        </a:lnTo>
                        <a:lnTo>
                          <a:pt x="726" y="56572"/>
                        </a:lnTo>
                        <a:close/>
                      </a:path>
                    </a:pathLst>
                  </a:custGeom>
                  <a:grpFill/>
                  <a:ln w="9265" cap="flat">
                    <a:noFill/>
                    <a:prstDash val="solid"/>
                    <a:miter/>
                  </a:ln>
                </p:spPr>
                <p:txBody>
                  <a:bodyPr rtlCol="0" anchor="ctr"/>
                  <a:lstStyle/>
                  <a:p>
                    <a:endParaRPr lang="fr-FR"/>
                  </a:p>
                </p:txBody>
              </p:sp>
              <p:sp>
                <p:nvSpPr>
                  <p:cNvPr id="3075" name="Forme libre : forme 3074">
                    <a:extLst>
                      <a:ext uri="{FF2B5EF4-FFF2-40B4-BE49-F238E27FC236}">
                        <a16:creationId xmlns:a16="http://schemas.microsoft.com/office/drawing/2014/main" id="{7B1A28F3-B70A-94A5-3335-0E0D9F5948A0}"/>
                      </a:ext>
                    </a:extLst>
                  </p:cNvPr>
                  <p:cNvSpPr/>
                  <p:nvPr/>
                </p:nvSpPr>
                <p:spPr>
                  <a:xfrm>
                    <a:off x="11424342" y="5224320"/>
                    <a:ext cx="55876" cy="55876"/>
                  </a:xfrm>
                  <a:custGeom>
                    <a:avLst/>
                    <a:gdLst>
                      <a:gd name="connsiteX0" fmla="*/ 757 w 55876"/>
                      <a:gd name="connsiteY0" fmla="*/ 695 h 55876"/>
                      <a:gd name="connsiteX1" fmla="*/ 56634 w 55876"/>
                      <a:gd name="connsiteY1" fmla="*/ 695 h 55876"/>
                      <a:gd name="connsiteX2" fmla="*/ 56634 w 55876"/>
                      <a:gd name="connsiteY2" fmla="*/ 56572 h 55876"/>
                      <a:gd name="connsiteX3" fmla="*/ 757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95"/>
                        </a:moveTo>
                        <a:lnTo>
                          <a:pt x="56634" y="695"/>
                        </a:lnTo>
                        <a:lnTo>
                          <a:pt x="56634" y="56572"/>
                        </a:lnTo>
                        <a:lnTo>
                          <a:pt x="757" y="56572"/>
                        </a:lnTo>
                        <a:close/>
                      </a:path>
                    </a:pathLst>
                  </a:custGeom>
                  <a:grpFill/>
                  <a:ln w="9265" cap="flat">
                    <a:noFill/>
                    <a:prstDash val="solid"/>
                    <a:miter/>
                  </a:ln>
                </p:spPr>
                <p:txBody>
                  <a:bodyPr rtlCol="0" anchor="ctr"/>
                  <a:lstStyle/>
                  <a:p>
                    <a:endParaRPr lang="fr-FR"/>
                  </a:p>
                </p:txBody>
              </p:sp>
              <p:sp>
                <p:nvSpPr>
                  <p:cNvPr id="3076" name="Forme libre : forme 3075">
                    <a:extLst>
                      <a:ext uri="{FF2B5EF4-FFF2-40B4-BE49-F238E27FC236}">
                        <a16:creationId xmlns:a16="http://schemas.microsoft.com/office/drawing/2014/main" id="{BBB9CA0F-B05E-0811-8F9C-DC133A9CFBEC}"/>
                      </a:ext>
                    </a:extLst>
                  </p:cNvPr>
                  <p:cNvSpPr/>
                  <p:nvPr/>
                </p:nvSpPr>
                <p:spPr>
                  <a:xfrm>
                    <a:off x="11478591" y="5224320"/>
                    <a:ext cx="55876" cy="55876"/>
                  </a:xfrm>
                  <a:custGeom>
                    <a:avLst/>
                    <a:gdLst>
                      <a:gd name="connsiteX0" fmla="*/ 788 w 55876"/>
                      <a:gd name="connsiteY0" fmla="*/ 695 h 55876"/>
                      <a:gd name="connsiteX1" fmla="*/ 56665 w 55876"/>
                      <a:gd name="connsiteY1" fmla="*/ 695 h 55876"/>
                      <a:gd name="connsiteX2" fmla="*/ 56665 w 55876"/>
                      <a:gd name="connsiteY2" fmla="*/ 56572 h 55876"/>
                      <a:gd name="connsiteX3" fmla="*/ 78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95"/>
                        </a:moveTo>
                        <a:lnTo>
                          <a:pt x="56665" y="695"/>
                        </a:lnTo>
                        <a:lnTo>
                          <a:pt x="56665" y="56572"/>
                        </a:lnTo>
                        <a:lnTo>
                          <a:pt x="788" y="56572"/>
                        </a:lnTo>
                        <a:close/>
                      </a:path>
                    </a:pathLst>
                  </a:custGeom>
                  <a:grpFill/>
                  <a:ln w="9265" cap="flat">
                    <a:noFill/>
                    <a:prstDash val="solid"/>
                    <a:miter/>
                  </a:ln>
                </p:spPr>
                <p:txBody>
                  <a:bodyPr rtlCol="0" anchor="ctr"/>
                  <a:lstStyle/>
                  <a:p>
                    <a:endParaRPr lang="fr-FR"/>
                  </a:p>
                </p:txBody>
              </p:sp>
              <p:sp>
                <p:nvSpPr>
                  <p:cNvPr id="3077" name="Forme libre : forme 3076">
                    <a:extLst>
                      <a:ext uri="{FF2B5EF4-FFF2-40B4-BE49-F238E27FC236}">
                        <a16:creationId xmlns:a16="http://schemas.microsoft.com/office/drawing/2014/main" id="{A1D3B49B-E159-53FE-7B09-57138C8A263D}"/>
                      </a:ext>
                    </a:extLst>
                  </p:cNvPr>
                  <p:cNvSpPr/>
                  <p:nvPr/>
                </p:nvSpPr>
                <p:spPr>
                  <a:xfrm>
                    <a:off x="11532840" y="5224320"/>
                    <a:ext cx="55876" cy="55876"/>
                  </a:xfrm>
                  <a:custGeom>
                    <a:avLst/>
                    <a:gdLst>
                      <a:gd name="connsiteX0" fmla="*/ 819 w 55876"/>
                      <a:gd name="connsiteY0" fmla="*/ 695 h 55876"/>
                      <a:gd name="connsiteX1" fmla="*/ 56696 w 55876"/>
                      <a:gd name="connsiteY1" fmla="*/ 695 h 55876"/>
                      <a:gd name="connsiteX2" fmla="*/ 56696 w 55876"/>
                      <a:gd name="connsiteY2" fmla="*/ 56572 h 55876"/>
                      <a:gd name="connsiteX3" fmla="*/ 819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695"/>
                        </a:moveTo>
                        <a:lnTo>
                          <a:pt x="56696" y="695"/>
                        </a:lnTo>
                        <a:lnTo>
                          <a:pt x="56696" y="56572"/>
                        </a:lnTo>
                        <a:lnTo>
                          <a:pt x="819" y="56572"/>
                        </a:lnTo>
                        <a:close/>
                      </a:path>
                    </a:pathLst>
                  </a:custGeom>
                  <a:grpFill/>
                  <a:ln w="9265" cap="flat">
                    <a:noFill/>
                    <a:prstDash val="solid"/>
                    <a:miter/>
                  </a:ln>
                </p:spPr>
                <p:txBody>
                  <a:bodyPr rtlCol="0" anchor="ctr"/>
                  <a:lstStyle/>
                  <a:p>
                    <a:endParaRPr lang="fr-FR"/>
                  </a:p>
                </p:txBody>
              </p:sp>
              <p:sp>
                <p:nvSpPr>
                  <p:cNvPr id="3078" name="Forme libre : forme 3077">
                    <a:extLst>
                      <a:ext uri="{FF2B5EF4-FFF2-40B4-BE49-F238E27FC236}">
                        <a16:creationId xmlns:a16="http://schemas.microsoft.com/office/drawing/2014/main" id="{83AC2D72-3DEF-EC29-8C68-FAB22942F5F0}"/>
                      </a:ext>
                    </a:extLst>
                  </p:cNvPr>
                  <p:cNvSpPr/>
                  <p:nvPr/>
                </p:nvSpPr>
                <p:spPr>
                  <a:xfrm>
                    <a:off x="11587089" y="5224320"/>
                    <a:ext cx="55876" cy="55876"/>
                  </a:xfrm>
                  <a:custGeom>
                    <a:avLst/>
                    <a:gdLst>
                      <a:gd name="connsiteX0" fmla="*/ 850 w 55876"/>
                      <a:gd name="connsiteY0" fmla="*/ 695 h 55876"/>
                      <a:gd name="connsiteX1" fmla="*/ 56727 w 55876"/>
                      <a:gd name="connsiteY1" fmla="*/ 695 h 55876"/>
                      <a:gd name="connsiteX2" fmla="*/ 56727 w 55876"/>
                      <a:gd name="connsiteY2" fmla="*/ 56572 h 55876"/>
                      <a:gd name="connsiteX3" fmla="*/ 85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95"/>
                        </a:moveTo>
                        <a:lnTo>
                          <a:pt x="56727" y="695"/>
                        </a:lnTo>
                        <a:lnTo>
                          <a:pt x="56727" y="56572"/>
                        </a:lnTo>
                        <a:lnTo>
                          <a:pt x="850" y="56572"/>
                        </a:lnTo>
                        <a:close/>
                      </a:path>
                    </a:pathLst>
                  </a:custGeom>
                  <a:grpFill/>
                  <a:ln w="9265" cap="flat">
                    <a:noFill/>
                    <a:prstDash val="solid"/>
                    <a:miter/>
                  </a:ln>
                </p:spPr>
                <p:txBody>
                  <a:bodyPr rtlCol="0" anchor="ctr"/>
                  <a:lstStyle/>
                  <a:p>
                    <a:endParaRPr lang="fr-FR"/>
                  </a:p>
                </p:txBody>
              </p:sp>
              <p:sp>
                <p:nvSpPr>
                  <p:cNvPr id="3079" name="Forme libre : forme 3078">
                    <a:extLst>
                      <a:ext uri="{FF2B5EF4-FFF2-40B4-BE49-F238E27FC236}">
                        <a16:creationId xmlns:a16="http://schemas.microsoft.com/office/drawing/2014/main" id="{63BE02F1-D284-E055-3F06-CDF77C279B61}"/>
                      </a:ext>
                    </a:extLst>
                  </p:cNvPr>
                  <p:cNvSpPr/>
                  <p:nvPr/>
                </p:nvSpPr>
                <p:spPr>
                  <a:xfrm>
                    <a:off x="11641338" y="5224320"/>
                    <a:ext cx="55876" cy="55876"/>
                  </a:xfrm>
                  <a:custGeom>
                    <a:avLst/>
                    <a:gdLst>
                      <a:gd name="connsiteX0" fmla="*/ 881 w 55876"/>
                      <a:gd name="connsiteY0" fmla="*/ 695 h 55876"/>
                      <a:gd name="connsiteX1" fmla="*/ 56758 w 55876"/>
                      <a:gd name="connsiteY1" fmla="*/ 695 h 55876"/>
                      <a:gd name="connsiteX2" fmla="*/ 56758 w 55876"/>
                      <a:gd name="connsiteY2" fmla="*/ 56572 h 55876"/>
                      <a:gd name="connsiteX3" fmla="*/ 881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695"/>
                        </a:moveTo>
                        <a:lnTo>
                          <a:pt x="56758" y="695"/>
                        </a:lnTo>
                        <a:lnTo>
                          <a:pt x="56758" y="56572"/>
                        </a:lnTo>
                        <a:lnTo>
                          <a:pt x="881" y="56572"/>
                        </a:lnTo>
                        <a:close/>
                      </a:path>
                    </a:pathLst>
                  </a:custGeom>
                  <a:grpFill/>
                  <a:ln w="9265" cap="flat">
                    <a:noFill/>
                    <a:prstDash val="solid"/>
                    <a:miter/>
                  </a:ln>
                </p:spPr>
                <p:txBody>
                  <a:bodyPr rtlCol="0" anchor="ctr"/>
                  <a:lstStyle/>
                  <a:p>
                    <a:endParaRPr lang="fr-FR"/>
                  </a:p>
                </p:txBody>
              </p:sp>
              <p:sp>
                <p:nvSpPr>
                  <p:cNvPr id="3080" name="Forme libre : forme 3079">
                    <a:extLst>
                      <a:ext uri="{FF2B5EF4-FFF2-40B4-BE49-F238E27FC236}">
                        <a16:creationId xmlns:a16="http://schemas.microsoft.com/office/drawing/2014/main" id="{5F05B4A6-F023-E57A-B4BA-FD2E9D6C7293}"/>
                      </a:ext>
                    </a:extLst>
                  </p:cNvPr>
                  <p:cNvSpPr/>
                  <p:nvPr/>
                </p:nvSpPr>
                <p:spPr>
                  <a:xfrm>
                    <a:off x="10664854" y="5278569"/>
                    <a:ext cx="55876" cy="55876"/>
                  </a:xfrm>
                  <a:custGeom>
                    <a:avLst/>
                    <a:gdLst>
                      <a:gd name="connsiteX0" fmla="*/ 323 w 55876"/>
                      <a:gd name="connsiteY0" fmla="*/ 726 h 55876"/>
                      <a:gd name="connsiteX1" fmla="*/ 56200 w 55876"/>
                      <a:gd name="connsiteY1" fmla="*/ 726 h 55876"/>
                      <a:gd name="connsiteX2" fmla="*/ 56200 w 55876"/>
                      <a:gd name="connsiteY2" fmla="*/ 56603 h 55876"/>
                      <a:gd name="connsiteX3" fmla="*/ 32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726"/>
                        </a:moveTo>
                        <a:lnTo>
                          <a:pt x="56200" y="726"/>
                        </a:lnTo>
                        <a:lnTo>
                          <a:pt x="56200" y="56603"/>
                        </a:lnTo>
                        <a:lnTo>
                          <a:pt x="323" y="56603"/>
                        </a:lnTo>
                        <a:close/>
                      </a:path>
                    </a:pathLst>
                  </a:custGeom>
                  <a:grpFill/>
                  <a:ln w="9265" cap="flat">
                    <a:noFill/>
                    <a:prstDash val="solid"/>
                    <a:miter/>
                  </a:ln>
                </p:spPr>
                <p:txBody>
                  <a:bodyPr rtlCol="0" anchor="ctr"/>
                  <a:lstStyle/>
                  <a:p>
                    <a:endParaRPr lang="fr-FR"/>
                  </a:p>
                </p:txBody>
              </p:sp>
              <p:sp>
                <p:nvSpPr>
                  <p:cNvPr id="3081" name="Forme libre : forme 3080">
                    <a:extLst>
                      <a:ext uri="{FF2B5EF4-FFF2-40B4-BE49-F238E27FC236}">
                        <a16:creationId xmlns:a16="http://schemas.microsoft.com/office/drawing/2014/main" id="{1CAD0795-A3DC-D1A1-04F1-037B6F8D4C6C}"/>
                      </a:ext>
                    </a:extLst>
                  </p:cNvPr>
                  <p:cNvSpPr/>
                  <p:nvPr/>
                </p:nvSpPr>
                <p:spPr>
                  <a:xfrm>
                    <a:off x="10719104" y="5278569"/>
                    <a:ext cx="55876" cy="55876"/>
                  </a:xfrm>
                  <a:custGeom>
                    <a:avLst/>
                    <a:gdLst>
                      <a:gd name="connsiteX0" fmla="*/ 354 w 55876"/>
                      <a:gd name="connsiteY0" fmla="*/ 726 h 55876"/>
                      <a:gd name="connsiteX1" fmla="*/ 56231 w 55876"/>
                      <a:gd name="connsiteY1" fmla="*/ 726 h 55876"/>
                      <a:gd name="connsiteX2" fmla="*/ 56231 w 55876"/>
                      <a:gd name="connsiteY2" fmla="*/ 56603 h 55876"/>
                      <a:gd name="connsiteX3" fmla="*/ 354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26"/>
                        </a:moveTo>
                        <a:lnTo>
                          <a:pt x="56231" y="726"/>
                        </a:lnTo>
                        <a:lnTo>
                          <a:pt x="56231" y="56603"/>
                        </a:lnTo>
                        <a:lnTo>
                          <a:pt x="354" y="56603"/>
                        </a:lnTo>
                        <a:close/>
                      </a:path>
                    </a:pathLst>
                  </a:custGeom>
                  <a:grpFill/>
                  <a:ln w="9265" cap="flat">
                    <a:noFill/>
                    <a:prstDash val="solid"/>
                    <a:miter/>
                  </a:ln>
                </p:spPr>
                <p:txBody>
                  <a:bodyPr rtlCol="0" anchor="ctr"/>
                  <a:lstStyle/>
                  <a:p>
                    <a:endParaRPr lang="fr-FR"/>
                  </a:p>
                </p:txBody>
              </p:sp>
              <p:sp>
                <p:nvSpPr>
                  <p:cNvPr id="3082" name="Forme libre : forme 3081">
                    <a:extLst>
                      <a:ext uri="{FF2B5EF4-FFF2-40B4-BE49-F238E27FC236}">
                        <a16:creationId xmlns:a16="http://schemas.microsoft.com/office/drawing/2014/main" id="{2F441528-D117-4690-3D0B-DF974C6B7E22}"/>
                      </a:ext>
                    </a:extLst>
                  </p:cNvPr>
                  <p:cNvSpPr/>
                  <p:nvPr/>
                </p:nvSpPr>
                <p:spPr>
                  <a:xfrm>
                    <a:off x="10827602" y="5278569"/>
                    <a:ext cx="55876" cy="55876"/>
                  </a:xfrm>
                  <a:custGeom>
                    <a:avLst/>
                    <a:gdLst>
                      <a:gd name="connsiteX0" fmla="*/ 416 w 55876"/>
                      <a:gd name="connsiteY0" fmla="*/ 726 h 55876"/>
                      <a:gd name="connsiteX1" fmla="*/ 56293 w 55876"/>
                      <a:gd name="connsiteY1" fmla="*/ 726 h 55876"/>
                      <a:gd name="connsiteX2" fmla="*/ 56293 w 55876"/>
                      <a:gd name="connsiteY2" fmla="*/ 56603 h 55876"/>
                      <a:gd name="connsiteX3" fmla="*/ 416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726"/>
                        </a:moveTo>
                        <a:lnTo>
                          <a:pt x="56293" y="726"/>
                        </a:lnTo>
                        <a:lnTo>
                          <a:pt x="56293" y="56603"/>
                        </a:lnTo>
                        <a:lnTo>
                          <a:pt x="416" y="56603"/>
                        </a:lnTo>
                        <a:close/>
                      </a:path>
                    </a:pathLst>
                  </a:custGeom>
                  <a:grpFill/>
                  <a:ln w="9265" cap="flat">
                    <a:noFill/>
                    <a:prstDash val="solid"/>
                    <a:miter/>
                  </a:ln>
                </p:spPr>
                <p:txBody>
                  <a:bodyPr rtlCol="0" anchor="ctr"/>
                  <a:lstStyle/>
                  <a:p>
                    <a:endParaRPr lang="fr-FR"/>
                  </a:p>
                </p:txBody>
              </p:sp>
              <p:sp>
                <p:nvSpPr>
                  <p:cNvPr id="3083" name="Forme libre : forme 3082">
                    <a:extLst>
                      <a:ext uri="{FF2B5EF4-FFF2-40B4-BE49-F238E27FC236}">
                        <a16:creationId xmlns:a16="http://schemas.microsoft.com/office/drawing/2014/main" id="{C00F1683-070D-9DFE-9B24-1591768EAFD8}"/>
                      </a:ext>
                    </a:extLst>
                  </p:cNvPr>
                  <p:cNvSpPr/>
                  <p:nvPr/>
                </p:nvSpPr>
                <p:spPr>
                  <a:xfrm>
                    <a:off x="11153096" y="5278569"/>
                    <a:ext cx="55876" cy="55876"/>
                  </a:xfrm>
                  <a:custGeom>
                    <a:avLst/>
                    <a:gdLst>
                      <a:gd name="connsiteX0" fmla="*/ 602 w 55876"/>
                      <a:gd name="connsiteY0" fmla="*/ 726 h 55876"/>
                      <a:gd name="connsiteX1" fmla="*/ 56479 w 55876"/>
                      <a:gd name="connsiteY1" fmla="*/ 726 h 55876"/>
                      <a:gd name="connsiteX2" fmla="*/ 56479 w 55876"/>
                      <a:gd name="connsiteY2" fmla="*/ 56603 h 55876"/>
                      <a:gd name="connsiteX3" fmla="*/ 602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726"/>
                        </a:moveTo>
                        <a:lnTo>
                          <a:pt x="56479" y="726"/>
                        </a:lnTo>
                        <a:lnTo>
                          <a:pt x="56479" y="56603"/>
                        </a:lnTo>
                        <a:lnTo>
                          <a:pt x="602" y="56603"/>
                        </a:lnTo>
                        <a:close/>
                      </a:path>
                    </a:pathLst>
                  </a:custGeom>
                  <a:grpFill/>
                  <a:ln w="9265" cap="flat">
                    <a:noFill/>
                    <a:prstDash val="solid"/>
                    <a:miter/>
                  </a:ln>
                </p:spPr>
                <p:txBody>
                  <a:bodyPr rtlCol="0" anchor="ctr"/>
                  <a:lstStyle/>
                  <a:p>
                    <a:endParaRPr lang="fr-FR"/>
                  </a:p>
                </p:txBody>
              </p:sp>
              <p:sp>
                <p:nvSpPr>
                  <p:cNvPr id="3084" name="Forme libre : forme 3083">
                    <a:extLst>
                      <a:ext uri="{FF2B5EF4-FFF2-40B4-BE49-F238E27FC236}">
                        <a16:creationId xmlns:a16="http://schemas.microsoft.com/office/drawing/2014/main" id="{7E4E7DF5-32E9-057D-D2D2-C9DA875556CD}"/>
                      </a:ext>
                    </a:extLst>
                  </p:cNvPr>
                  <p:cNvSpPr/>
                  <p:nvPr/>
                </p:nvSpPr>
                <p:spPr>
                  <a:xfrm>
                    <a:off x="11207345" y="5278569"/>
                    <a:ext cx="55876" cy="55876"/>
                  </a:xfrm>
                  <a:custGeom>
                    <a:avLst/>
                    <a:gdLst>
                      <a:gd name="connsiteX0" fmla="*/ 633 w 55876"/>
                      <a:gd name="connsiteY0" fmla="*/ 726 h 55876"/>
                      <a:gd name="connsiteX1" fmla="*/ 56510 w 55876"/>
                      <a:gd name="connsiteY1" fmla="*/ 726 h 55876"/>
                      <a:gd name="connsiteX2" fmla="*/ 56510 w 55876"/>
                      <a:gd name="connsiteY2" fmla="*/ 56603 h 55876"/>
                      <a:gd name="connsiteX3" fmla="*/ 63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26"/>
                        </a:moveTo>
                        <a:lnTo>
                          <a:pt x="56510" y="726"/>
                        </a:lnTo>
                        <a:lnTo>
                          <a:pt x="56510" y="56603"/>
                        </a:lnTo>
                        <a:lnTo>
                          <a:pt x="633" y="56603"/>
                        </a:lnTo>
                        <a:close/>
                      </a:path>
                    </a:pathLst>
                  </a:custGeom>
                  <a:grpFill/>
                  <a:ln w="9265" cap="flat">
                    <a:noFill/>
                    <a:prstDash val="solid"/>
                    <a:miter/>
                  </a:ln>
                </p:spPr>
                <p:txBody>
                  <a:bodyPr rtlCol="0" anchor="ctr"/>
                  <a:lstStyle/>
                  <a:p>
                    <a:endParaRPr lang="fr-FR"/>
                  </a:p>
                </p:txBody>
              </p:sp>
              <p:sp>
                <p:nvSpPr>
                  <p:cNvPr id="3085" name="Forme libre : forme 3084">
                    <a:extLst>
                      <a:ext uri="{FF2B5EF4-FFF2-40B4-BE49-F238E27FC236}">
                        <a16:creationId xmlns:a16="http://schemas.microsoft.com/office/drawing/2014/main" id="{042DA6C0-A5F9-5A85-05EC-5F000DDF4420}"/>
                      </a:ext>
                    </a:extLst>
                  </p:cNvPr>
                  <p:cNvSpPr/>
                  <p:nvPr/>
                </p:nvSpPr>
                <p:spPr>
                  <a:xfrm>
                    <a:off x="11261594" y="5278569"/>
                    <a:ext cx="55876" cy="55876"/>
                  </a:xfrm>
                  <a:custGeom>
                    <a:avLst/>
                    <a:gdLst>
                      <a:gd name="connsiteX0" fmla="*/ 664 w 55876"/>
                      <a:gd name="connsiteY0" fmla="*/ 726 h 55876"/>
                      <a:gd name="connsiteX1" fmla="*/ 56541 w 55876"/>
                      <a:gd name="connsiteY1" fmla="*/ 726 h 55876"/>
                      <a:gd name="connsiteX2" fmla="*/ 56541 w 55876"/>
                      <a:gd name="connsiteY2" fmla="*/ 56603 h 55876"/>
                      <a:gd name="connsiteX3" fmla="*/ 664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26"/>
                        </a:moveTo>
                        <a:lnTo>
                          <a:pt x="56541" y="726"/>
                        </a:lnTo>
                        <a:lnTo>
                          <a:pt x="56541" y="56603"/>
                        </a:lnTo>
                        <a:lnTo>
                          <a:pt x="664" y="56603"/>
                        </a:lnTo>
                        <a:close/>
                      </a:path>
                    </a:pathLst>
                  </a:custGeom>
                  <a:grpFill/>
                  <a:ln w="9265" cap="flat">
                    <a:noFill/>
                    <a:prstDash val="solid"/>
                    <a:miter/>
                  </a:ln>
                </p:spPr>
                <p:txBody>
                  <a:bodyPr rtlCol="0" anchor="ctr"/>
                  <a:lstStyle/>
                  <a:p>
                    <a:endParaRPr lang="fr-FR"/>
                  </a:p>
                </p:txBody>
              </p:sp>
              <p:sp>
                <p:nvSpPr>
                  <p:cNvPr id="3086" name="Forme libre : forme 3085">
                    <a:extLst>
                      <a:ext uri="{FF2B5EF4-FFF2-40B4-BE49-F238E27FC236}">
                        <a16:creationId xmlns:a16="http://schemas.microsoft.com/office/drawing/2014/main" id="{FAC027E0-52A3-4104-6AC2-AFA9D4837F04}"/>
                      </a:ext>
                    </a:extLst>
                  </p:cNvPr>
                  <p:cNvSpPr/>
                  <p:nvPr/>
                </p:nvSpPr>
                <p:spPr>
                  <a:xfrm>
                    <a:off x="11315844" y="5278569"/>
                    <a:ext cx="55876" cy="55876"/>
                  </a:xfrm>
                  <a:custGeom>
                    <a:avLst/>
                    <a:gdLst>
                      <a:gd name="connsiteX0" fmla="*/ 695 w 55876"/>
                      <a:gd name="connsiteY0" fmla="*/ 726 h 55876"/>
                      <a:gd name="connsiteX1" fmla="*/ 56572 w 55876"/>
                      <a:gd name="connsiteY1" fmla="*/ 726 h 55876"/>
                      <a:gd name="connsiteX2" fmla="*/ 56572 w 55876"/>
                      <a:gd name="connsiteY2" fmla="*/ 56603 h 55876"/>
                      <a:gd name="connsiteX3" fmla="*/ 695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26"/>
                        </a:moveTo>
                        <a:lnTo>
                          <a:pt x="56572" y="726"/>
                        </a:lnTo>
                        <a:lnTo>
                          <a:pt x="56572" y="56603"/>
                        </a:lnTo>
                        <a:lnTo>
                          <a:pt x="695" y="56603"/>
                        </a:lnTo>
                        <a:close/>
                      </a:path>
                    </a:pathLst>
                  </a:custGeom>
                  <a:grpFill/>
                  <a:ln w="9265" cap="flat">
                    <a:noFill/>
                    <a:prstDash val="solid"/>
                    <a:miter/>
                  </a:ln>
                </p:spPr>
                <p:txBody>
                  <a:bodyPr rtlCol="0" anchor="ctr"/>
                  <a:lstStyle/>
                  <a:p>
                    <a:endParaRPr lang="fr-FR"/>
                  </a:p>
                </p:txBody>
              </p:sp>
              <p:sp>
                <p:nvSpPr>
                  <p:cNvPr id="3087" name="Forme libre : forme 3086">
                    <a:extLst>
                      <a:ext uri="{FF2B5EF4-FFF2-40B4-BE49-F238E27FC236}">
                        <a16:creationId xmlns:a16="http://schemas.microsoft.com/office/drawing/2014/main" id="{A0D25E04-8869-EA67-BD50-862ED3C7C82B}"/>
                      </a:ext>
                    </a:extLst>
                  </p:cNvPr>
                  <p:cNvSpPr/>
                  <p:nvPr/>
                </p:nvSpPr>
                <p:spPr>
                  <a:xfrm>
                    <a:off x="11532840" y="5278569"/>
                    <a:ext cx="55876" cy="55876"/>
                  </a:xfrm>
                  <a:custGeom>
                    <a:avLst/>
                    <a:gdLst>
                      <a:gd name="connsiteX0" fmla="*/ 819 w 55876"/>
                      <a:gd name="connsiteY0" fmla="*/ 726 h 55876"/>
                      <a:gd name="connsiteX1" fmla="*/ 56696 w 55876"/>
                      <a:gd name="connsiteY1" fmla="*/ 726 h 55876"/>
                      <a:gd name="connsiteX2" fmla="*/ 56696 w 55876"/>
                      <a:gd name="connsiteY2" fmla="*/ 56603 h 55876"/>
                      <a:gd name="connsiteX3" fmla="*/ 819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26"/>
                        </a:moveTo>
                        <a:lnTo>
                          <a:pt x="56696" y="726"/>
                        </a:lnTo>
                        <a:lnTo>
                          <a:pt x="56696" y="56603"/>
                        </a:lnTo>
                        <a:lnTo>
                          <a:pt x="819" y="56603"/>
                        </a:lnTo>
                        <a:close/>
                      </a:path>
                    </a:pathLst>
                  </a:custGeom>
                  <a:grpFill/>
                  <a:ln w="9265" cap="flat">
                    <a:noFill/>
                    <a:prstDash val="solid"/>
                    <a:miter/>
                  </a:ln>
                </p:spPr>
                <p:txBody>
                  <a:bodyPr rtlCol="0" anchor="ctr"/>
                  <a:lstStyle/>
                  <a:p>
                    <a:endParaRPr lang="fr-FR"/>
                  </a:p>
                </p:txBody>
              </p:sp>
              <p:sp>
                <p:nvSpPr>
                  <p:cNvPr id="3088" name="Forme libre : forme 3087">
                    <a:extLst>
                      <a:ext uri="{FF2B5EF4-FFF2-40B4-BE49-F238E27FC236}">
                        <a16:creationId xmlns:a16="http://schemas.microsoft.com/office/drawing/2014/main" id="{9C60AC2D-3DB5-BC31-AC22-1FE5A5F401A2}"/>
                      </a:ext>
                    </a:extLst>
                  </p:cNvPr>
                  <p:cNvSpPr/>
                  <p:nvPr/>
                </p:nvSpPr>
                <p:spPr>
                  <a:xfrm>
                    <a:off x="11587089" y="5278569"/>
                    <a:ext cx="55876" cy="55876"/>
                  </a:xfrm>
                  <a:custGeom>
                    <a:avLst/>
                    <a:gdLst>
                      <a:gd name="connsiteX0" fmla="*/ 850 w 55876"/>
                      <a:gd name="connsiteY0" fmla="*/ 726 h 55876"/>
                      <a:gd name="connsiteX1" fmla="*/ 56727 w 55876"/>
                      <a:gd name="connsiteY1" fmla="*/ 726 h 55876"/>
                      <a:gd name="connsiteX2" fmla="*/ 56727 w 55876"/>
                      <a:gd name="connsiteY2" fmla="*/ 56603 h 55876"/>
                      <a:gd name="connsiteX3" fmla="*/ 850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726"/>
                        </a:moveTo>
                        <a:lnTo>
                          <a:pt x="56727" y="726"/>
                        </a:lnTo>
                        <a:lnTo>
                          <a:pt x="56727" y="56603"/>
                        </a:lnTo>
                        <a:lnTo>
                          <a:pt x="850" y="56603"/>
                        </a:lnTo>
                        <a:close/>
                      </a:path>
                    </a:pathLst>
                  </a:custGeom>
                  <a:grpFill/>
                  <a:ln w="9265" cap="flat">
                    <a:noFill/>
                    <a:prstDash val="solid"/>
                    <a:miter/>
                  </a:ln>
                </p:spPr>
                <p:txBody>
                  <a:bodyPr rtlCol="0" anchor="ctr"/>
                  <a:lstStyle/>
                  <a:p>
                    <a:endParaRPr lang="fr-FR"/>
                  </a:p>
                </p:txBody>
              </p:sp>
              <p:sp>
                <p:nvSpPr>
                  <p:cNvPr id="3089" name="Forme libre : forme 3088">
                    <a:extLst>
                      <a:ext uri="{FF2B5EF4-FFF2-40B4-BE49-F238E27FC236}">
                        <a16:creationId xmlns:a16="http://schemas.microsoft.com/office/drawing/2014/main" id="{38C5647A-C54A-FDE2-E0F8-798071885D3A}"/>
                      </a:ext>
                    </a:extLst>
                  </p:cNvPr>
                  <p:cNvSpPr/>
                  <p:nvPr/>
                </p:nvSpPr>
                <p:spPr>
                  <a:xfrm>
                    <a:off x="11695587" y="5278569"/>
                    <a:ext cx="55876" cy="55876"/>
                  </a:xfrm>
                  <a:custGeom>
                    <a:avLst/>
                    <a:gdLst>
                      <a:gd name="connsiteX0" fmla="*/ 912 w 55876"/>
                      <a:gd name="connsiteY0" fmla="*/ 726 h 55876"/>
                      <a:gd name="connsiteX1" fmla="*/ 56789 w 55876"/>
                      <a:gd name="connsiteY1" fmla="*/ 726 h 55876"/>
                      <a:gd name="connsiteX2" fmla="*/ 56789 w 55876"/>
                      <a:gd name="connsiteY2" fmla="*/ 56603 h 55876"/>
                      <a:gd name="connsiteX3" fmla="*/ 912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726"/>
                        </a:moveTo>
                        <a:lnTo>
                          <a:pt x="56789" y="726"/>
                        </a:lnTo>
                        <a:lnTo>
                          <a:pt x="56789" y="56603"/>
                        </a:lnTo>
                        <a:lnTo>
                          <a:pt x="912" y="56603"/>
                        </a:lnTo>
                        <a:close/>
                      </a:path>
                    </a:pathLst>
                  </a:custGeom>
                  <a:grpFill/>
                  <a:ln w="9265" cap="flat">
                    <a:noFill/>
                    <a:prstDash val="solid"/>
                    <a:miter/>
                  </a:ln>
                </p:spPr>
                <p:txBody>
                  <a:bodyPr rtlCol="0" anchor="ctr"/>
                  <a:lstStyle/>
                  <a:p>
                    <a:endParaRPr lang="fr-FR"/>
                  </a:p>
                </p:txBody>
              </p:sp>
              <p:sp>
                <p:nvSpPr>
                  <p:cNvPr id="3090" name="Forme libre : forme 3089">
                    <a:extLst>
                      <a:ext uri="{FF2B5EF4-FFF2-40B4-BE49-F238E27FC236}">
                        <a16:creationId xmlns:a16="http://schemas.microsoft.com/office/drawing/2014/main" id="{AB39A855-95C6-7C23-4087-C9A6C1FED1AC}"/>
                      </a:ext>
                    </a:extLst>
                  </p:cNvPr>
                  <p:cNvSpPr/>
                  <p:nvPr/>
                </p:nvSpPr>
                <p:spPr>
                  <a:xfrm>
                    <a:off x="11749836" y="5278569"/>
                    <a:ext cx="55876" cy="55876"/>
                  </a:xfrm>
                  <a:custGeom>
                    <a:avLst/>
                    <a:gdLst>
                      <a:gd name="connsiteX0" fmla="*/ 943 w 55876"/>
                      <a:gd name="connsiteY0" fmla="*/ 726 h 55876"/>
                      <a:gd name="connsiteX1" fmla="*/ 56820 w 55876"/>
                      <a:gd name="connsiteY1" fmla="*/ 726 h 55876"/>
                      <a:gd name="connsiteX2" fmla="*/ 56820 w 55876"/>
                      <a:gd name="connsiteY2" fmla="*/ 56603 h 55876"/>
                      <a:gd name="connsiteX3" fmla="*/ 94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726"/>
                        </a:moveTo>
                        <a:lnTo>
                          <a:pt x="56820" y="726"/>
                        </a:lnTo>
                        <a:lnTo>
                          <a:pt x="56820" y="56603"/>
                        </a:lnTo>
                        <a:lnTo>
                          <a:pt x="943" y="56603"/>
                        </a:lnTo>
                        <a:close/>
                      </a:path>
                    </a:pathLst>
                  </a:custGeom>
                  <a:grpFill/>
                  <a:ln w="9265" cap="flat">
                    <a:noFill/>
                    <a:prstDash val="solid"/>
                    <a:miter/>
                  </a:ln>
                </p:spPr>
                <p:txBody>
                  <a:bodyPr rtlCol="0" anchor="ctr"/>
                  <a:lstStyle/>
                  <a:p>
                    <a:endParaRPr lang="fr-FR"/>
                  </a:p>
                </p:txBody>
              </p:sp>
              <p:sp>
                <p:nvSpPr>
                  <p:cNvPr id="3091" name="Forme libre : forme 3090">
                    <a:extLst>
                      <a:ext uri="{FF2B5EF4-FFF2-40B4-BE49-F238E27FC236}">
                        <a16:creationId xmlns:a16="http://schemas.microsoft.com/office/drawing/2014/main" id="{081015F8-5BE2-01AD-F1A2-B348E1959720}"/>
                      </a:ext>
                    </a:extLst>
                  </p:cNvPr>
                  <p:cNvSpPr/>
                  <p:nvPr/>
                </p:nvSpPr>
                <p:spPr>
                  <a:xfrm>
                    <a:off x="10719104" y="5332818"/>
                    <a:ext cx="55876" cy="55876"/>
                  </a:xfrm>
                  <a:custGeom>
                    <a:avLst/>
                    <a:gdLst>
                      <a:gd name="connsiteX0" fmla="*/ 354 w 55876"/>
                      <a:gd name="connsiteY0" fmla="*/ 757 h 55876"/>
                      <a:gd name="connsiteX1" fmla="*/ 56231 w 55876"/>
                      <a:gd name="connsiteY1" fmla="*/ 757 h 55876"/>
                      <a:gd name="connsiteX2" fmla="*/ 56231 w 55876"/>
                      <a:gd name="connsiteY2" fmla="*/ 56634 h 55876"/>
                      <a:gd name="connsiteX3" fmla="*/ 354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57"/>
                        </a:moveTo>
                        <a:lnTo>
                          <a:pt x="56231" y="757"/>
                        </a:lnTo>
                        <a:lnTo>
                          <a:pt x="56231" y="56634"/>
                        </a:lnTo>
                        <a:lnTo>
                          <a:pt x="354" y="56634"/>
                        </a:lnTo>
                        <a:close/>
                      </a:path>
                    </a:pathLst>
                  </a:custGeom>
                  <a:grpFill/>
                  <a:ln w="9265" cap="flat">
                    <a:noFill/>
                    <a:prstDash val="solid"/>
                    <a:miter/>
                  </a:ln>
                </p:spPr>
                <p:txBody>
                  <a:bodyPr rtlCol="0" anchor="ctr"/>
                  <a:lstStyle/>
                  <a:p>
                    <a:endParaRPr lang="fr-FR"/>
                  </a:p>
                </p:txBody>
              </p:sp>
              <p:sp>
                <p:nvSpPr>
                  <p:cNvPr id="3092" name="Forme libre : forme 3091">
                    <a:extLst>
                      <a:ext uri="{FF2B5EF4-FFF2-40B4-BE49-F238E27FC236}">
                        <a16:creationId xmlns:a16="http://schemas.microsoft.com/office/drawing/2014/main" id="{DC02BD11-529B-504E-D8B4-44E93B138405}"/>
                      </a:ext>
                    </a:extLst>
                  </p:cNvPr>
                  <p:cNvSpPr/>
                  <p:nvPr/>
                </p:nvSpPr>
                <p:spPr>
                  <a:xfrm>
                    <a:off x="10773353" y="5332818"/>
                    <a:ext cx="55876" cy="55876"/>
                  </a:xfrm>
                  <a:custGeom>
                    <a:avLst/>
                    <a:gdLst>
                      <a:gd name="connsiteX0" fmla="*/ 385 w 55876"/>
                      <a:gd name="connsiteY0" fmla="*/ 757 h 55876"/>
                      <a:gd name="connsiteX1" fmla="*/ 56262 w 55876"/>
                      <a:gd name="connsiteY1" fmla="*/ 757 h 55876"/>
                      <a:gd name="connsiteX2" fmla="*/ 56262 w 55876"/>
                      <a:gd name="connsiteY2" fmla="*/ 56634 h 55876"/>
                      <a:gd name="connsiteX3" fmla="*/ 385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757"/>
                        </a:moveTo>
                        <a:lnTo>
                          <a:pt x="56262" y="757"/>
                        </a:lnTo>
                        <a:lnTo>
                          <a:pt x="56262" y="56634"/>
                        </a:lnTo>
                        <a:lnTo>
                          <a:pt x="385" y="56634"/>
                        </a:lnTo>
                        <a:close/>
                      </a:path>
                    </a:pathLst>
                  </a:custGeom>
                  <a:grpFill/>
                  <a:ln w="9265" cap="flat">
                    <a:noFill/>
                    <a:prstDash val="solid"/>
                    <a:miter/>
                  </a:ln>
                </p:spPr>
                <p:txBody>
                  <a:bodyPr rtlCol="0" anchor="ctr"/>
                  <a:lstStyle/>
                  <a:p>
                    <a:endParaRPr lang="fr-FR"/>
                  </a:p>
                </p:txBody>
              </p:sp>
              <p:sp>
                <p:nvSpPr>
                  <p:cNvPr id="3093" name="Forme libre : forme 3092">
                    <a:extLst>
                      <a:ext uri="{FF2B5EF4-FFF2-40B4-BE49-F238E27FC236}">
                        <a16:creationId xmlns:a16="http://schemas.microsoft.com/office/drawing/2014/main" id="{7FCE049F-1204-78FA-20DC-8FD03F9100B3}"/>
                      </a:ext>
                    </a:extLst>
                  </p:cNvPr>
                  <p:cNvSpPr/>
                  <p:nvPr/>
                </p:nvSpPr>
                <p:spPr>
                  <a:xfrm>
                    <a:off x="10881851" y="5332818"/>
                    <a:ext cx="55876" cy="55876"/>
                  </a:xfrm>
                  <a:custGeom>
                    <a:avLst/>
                    <a:gdLst>
                      <a:gd name="connsiteX0" fmla="*/ 447 w 55876"/>
                      <a:gd name="connsiteY0" fmla="*/ 757 h 55876"/>
                      <a:gd name="connsiteX1" fmla="*/ 56324 w 55876"/>
                      <a:gd name="connsiteY1" fmla="*/ 757 h 55876"/>
                      <a:gd name="connsiteX2" fmla="*/ 56324 w 55876"/>
                      <a:gd name="connsiteY2" fmla="*/ 56634 h 55876"/>
                      <a:gd name="connsiteX3" fmla="*/ 447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757"/>
                        </a:moveTo>
                        <a:lnTo>
                          <a:pt x="56324" y="757"/>
                        </a:lnTo>
                        <a:lnTo>
                          <a:pt x="56324" y="56634"/>
                        </a:lnTo>
                        <a:lnTo>
                          <a:pt x="447" y="56634"/>
                        </a:lnTo>
                        <a:close/>
                      </a:path>
                    </a:pathLst>
                  </a:custGeom>
                  <a:grpFill/>
                  <a:ln w="9265" cap="flat">
                    <a:noFill/>
                    <a:prstDash val="solid"/>
                    <a:miter/>
                  </a:ln>
                </p:spPr>
                <p:txBody>
                  <a:bodyPr rtlCol="0" anchor="ctr"/>
                  <a:lstStyle/>
                  <a:p>
                    <a:endParaRPr lang="fr-FR"/>
                  </a:p>
                </p:txBody>
              </p:sp>
              <p:sp>
                <p:nvSpPr>
                  <p:cNvPr id="3094" name="Forme libre : forme 3093">
                    <a:extLst>
                      <a:ext uri="{FF2B5EF4-FFF2-40B4-BE49-F238E27FC236}">
                        <a16:creationId xmlns:a16="http://schemas.microsoft.com/office/drawing/2014/main" id="{351DBEE8-9E10-3D7D-C5BE-680FBD377597}"/>
                      </a:ext>
                    </a:extLst>
                  </p:cNvPr>
                  <p:cNvSpPr/>
                  <p:nvPr/>
                </p:nvSpPr>
                <p:spPr>
                  <a:xfrm>
                    <a:off x="10936100" y="5332818"/>
                    <a:ext cx="55876" cy="55876"/>
                  </a:xfrm>
                  <a:custGeom>
                    <a:avLst/>
                    <a:gdLst>
                      <a:gd name="connsiteX0" fmla="*/ 478 w 55876"/>
                      <a:gd name="connsiteY0" fmla="*/ 757 h 55876"/>
                      <a:gd name="connsiteX1" fmla="*/ 56355 w 55876"/>
                      <a:gd name="connsiteY1" fmla="*/ 757 h 55876"/>
                      <a:gd name="connsiteX2" fmla="*/ 56355 w 55876"/>
                      <a:gd name="connsiteY2" fmla="*/ 56634 h 55876"/>
                      <a:gd name="connsiteX3" fmla="*/ 478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757"/>
                        </a:moveTo>
                        <a:lnTo>
                          <a:pt x="56355" y="757"/>
                        </a:lnTo>
                        <a:lnTo>
                          <a:pt x="56355" y="56634"/>
                        </a:lnTo>
                        <a:lnTo>
                          <a:pt x="478" y="56634"/>
                        </a:lnTo>
                        <a:close/>
                      </a:path>
                    </a:pathLst>
                  </a:custGeom>
                  <a:grpFill/>
                  <a:ln w="9265" cap="flat">
                    <a:noFill/>
                    <a:prstDash val="solid"/>
                    <a:miter/>
                  </a:ln>
                </p:spPr>
                <p:txBody>
                  <a:bodyPr rtlCol="0" anchor="ctr"/>
                  <a:lstStyle/>
                  <a:p>
                    <a:endParaRPr lang="fr-FR"/>
                  </a:p>
                </p:txBody>
              </p:sp>
              <p:sp>
                <p:nvSpPr>
                  <p:cNvPr id="3095" name="Forme libre : forme 3094">
                    <a:extLst>
                      <a:ext uri="{FF2B5EF4-FFF2-40B4-BE49-F238E27FC236}">
                        <a16:creationId xmlns:a16="http://schemas.microsoft.com/office/drawing/2014/main" id="{DBB2E0C9-35BC-6BC9-3D24-C9FB28404B77}"/>
                      </a:ext>
                    </a:extLst>
                  </p:cNvPr>
                  <p:cNvSpPr/>
                  <p:nvPr/>
                </p:nvSpPr>
                <p:spPr>
                  <a:xfrm>
                    <a:off x="11044598" y="5332818"/>
                    <a:ext cx="55876" cy="55876"/>
                  </a:xfrm>
                  <a:custGeom>
                    <a:avLst/>
                    <a:gdLst>
                      <a:gd name="connsiteX0" fmla="*/ 540 w 55876"/>
                      <a:gd name="connsiteY0" fmla="*/ 757 h 55876"/>
                      <a:gd name="connsiteX1" fmla="*/ 56417 w 55876"/>
                      <a:gd name="connsiteY1" fmla="*/ 757 h 55876"/>
                      <a:gd name="connsiteX2" fmla="*/ 56417 w 55876"/>
                      <a:gd name="connsiteY2" fmla="*/ 56634 h 55876"/>
                      <a:gd name="connsiteX3" fmla="*/ 540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757"/>
                        </a:moveTo>
                        <a:lnTo>
                          <a:pt x="56417" y="757"/>
                        </a:lnTo>
                        <a:lnTo>
                          <a:pt x="56417" y="56634"/>
                        </a:lnTo>
                        <a:lnTo>
                          <a:pt x="540" y="56634"/>
                        </a:lnTo>
                        <a:close/>
                      </a:path>
                    </a:pathLst>
                  </a:custGeom>
                  <a:grpFill/>
                  <a:ln w="9265" cap="flat">
                    <a:noFill/>
                    <a:prstDash val="solid"/>
                    <a:miter/>
                  </a:ln>
                </p:spPr>
                <p:txBody>
                  <a:bodyPr rtlCol="0" anchor="ctr"/>
                  <a:lstStyle/>
                  <a:p>
                    <a:endParaRPr lang="fr-FR"/>
                  </a:p>
                </p:txBody>
              </p:sp>
              <p:sp>
                <p:nvSpPr>
                  <p:cNvPr id="3096" name="Forme libre : forme 3095">
                    <a:extLst>
                      <a:ext uri="{FF2B5EF4-FFF2-40B4-BE49-F238E27FC236}">
                        <a16:creationId xmlns:a16="http://schemas.microsoft.com/office/drawing/2014/main" id="{C5CE7C03-3429-1C81-CD7D-F107AA4CB0DF}"/>
                      </a:ext>
                    </a:extLst>
                  </p:cNvPr>
                  <p:cNvSpPr/>
                  <p:nvPr/>
                </p:nvSpPr>
                <p:spPr>
                  <a:xfrm>
                    <a:off x="11261594" y="5332818"/>
                    <a:ext cx="55876" cy="55876"/>
                  </a:xfrm>
                  <a:custGeom>
                    <a:avLst/>
                    <a:gdLst>
                      <a:gd name="connsiteX0" fmla="*/ 664 w 55876"/>
                      <a:gd name="connsiteY0" fmla="*/ 757 h 55876"/>
                      <a:gd name="connsiteX1" fmla="*/ 56541 w 55876"/>
                      <a:gd name="connsiteY1" fmla="*/ 757 h 55876"/>
                      <a:gd name="connsiteX2" fmla="*/ 56541 w 55876"/>
                      <a:gd name="connsiteY2" fmla="*/ 56634 h 55876"/>
                      <a:gd name="connsiteX3" fmla="*/ 664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57"/>
                        </a:moveTo>
                        <a:lnTo>
                          <a:pt x="56541" y="757"/>
                        </a:lnTo>
                        <a:lnTo>
                          <a:pt x="56541" y="56634"/>
                        </a:lnTo>
                        <a:lnTo>
                          <a:pt x="664" y="56634"/>
                        </a:lnTo>
                        <a:close/>
                      </a:path>
                    </a:pathLst>
                  </a:custGeom>
                  <a:grpFill/>
                  <a:ln w="9265" cap="flat">
                    <a:noFill/>
                    <a:prstDash val="solid"/>
                    <a:miter/>
                  </a:ln>
                </p:spPr>
                <p:txBody>
                  <a:bodyPr rtlCol="0" anchor="ctr"/>
                  <a:lstStyle/>
                  <a:p>
                    <a:endParaRPr lang="fr-FR"/>
                  </a:p>
                </p:txBody>
              </p:sp>
              <p:sp>
                <p:nvSpPr>
                  <p:cNvPr id="3097" name="Forme libre : forme 3096">
                    <a:extLst>
                      <a:ext uri="{FF2B5EF4-FFF2-40B4-BE49-F238E27FC236}">
                        <a16:creationId xmlns:a16="http://schemas.microsoft.com/office/drawing/2014/main" id="{5A634711-6B2D-BC28-F2EC-DFC3C3F3BFF9}"/>
                      </a:ext>
                    </a:extLst>
                  </p:cNvPr>
                  <p:cNvSpPr/>
                  <p:nvPr/>
                </p:nvSpPr>
                <p:spPr>
                  <a:xfrm>
                    <a:off x="11315844" y="5332818"/>
                    <a:ext cx="55876" cy="55876"/>
                  </a:xfrm>
                  <a:custGeom>
                    <a:avLst/>
                    <a:gdLst>
                      <a:gd name="connsiteX0" fmla="*/ 695 w 55876"/>
                      <a:gd name="connsiteY0" fmla="*/ 757 h 55876"/>
                      <a:gd name="connsiteX1" fmla="*/ 56572 w 55876"/>
                      <a:gd name="connsiteY1" fmla="*/ 757 h 55876"/>
                      <a:gd name="connsiteX2" fmla="*/ 56572 w 55876"/>
                      <a:gd name="connsiteY2" fmla="*/ 56634 h 55876"/>
                      <a:gd name="connsiteX3" fmla="*/ 695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57"/>
                        </a:moveTo>
                        <a:lnTo>
                          <a:pt x="56572" y="757"/>
                        </a:lnTo>
                        <a:lnTo>
                          <a:pt x="56572" y="56634"/>
                        </a:lnTo>
                        <a:lnTo>
                          <a:pt x="695" y="56634"/>
                        </a:lnTo>
                        <a:close/>
                      </a:path>
                    </a:pathLst>
                  </a:custGeom>
                  <a:grpFill/>
                  <a:ln w="9265" cap="flat">
                    <a:noFill/>
                    <a:prstDash val="solid"/>
                    <a:miter/>
                  </a:ln>
                </p:spPr>
                <p:txBody>
                  <a:bodyPr rtlCol="0" anchor="ctr"/>
                  <a:lstStyle/>
                  <a:p>
                    <a:endParaRPr lang="fr-FR"/>
                  </a:p>
                </p:txBody>
              </p:sp>
              <p:sp>
                <p:nvSpPr>
                  <p:cNvPr id="3098" name="Forme libre : forme 3097">
                    <a:extLst>
                      <a:ext uri="{FF2B5EF4-FFF2-40B4-BE49-F238E27FC236}">
                        <a16:creationId xmlns:a16="http://schemas.microsoft.com/office/drawing/2014/main" id="{BAFE0286-98A4-3E39-9B3B-07E5585E156F}"/>
                      </a:ext>
                    </a:extLst>
                  </p:cNvPr>
                  <p:cNvSpPr/>
                  <p:nvPr/>
                </p:nvSpPr>
                <p:spPr>
                  <a:xfrm>
                    <a:off x="11424342" y="5332818"/>
                    <a:ext cx="55876" cy="55876"/>
                  </a:xfrm>
                  <a:custGeom>
                    <a:avLst/>
                    <a:gdLst>
                      <a:gd name="connsiteX0" fmla="*/ 757 w 55876"/>
                      <a:gd name="connsiteY0" fmla="*/ 757 h 55876"/>
                      <a:gd name="connsiteX1" fmla="*/ 56634 w 55876"/>
                      <a:gd name="connsiteY1" fmla="*/ 757 h 55876"/>
                      <a:gd name="connsiteX2" fmla="*/ 56634 w 55876"/>
                      <a:gd name="connsiteY2" fmla="*/ 56634 h 55876"/>
                      <a:gd name="connsiteX3" fmla="*/ 757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757"/>
                        </a:moveTo>
                        <a:lnTo>
                          <a:pt x="56634" y="757"/>
                        </a:lnTo>
                        <a:lnTo>
                          <a:pt x="56634" y="56634"/>
                        </a:lnTo>
                        <a:lnTo>
                          <a:pt x="757" y="56634"/>
                        </a:lnTo>
                        <a:close/>
                      </a:path>
                    </a:pathLst>
                  </a:custGeom>
                  <a:grpFill/>
                  <a:ln w="9265" cap="flat">
                    <a:noFill/>
                    <a:prstDash val="solid"/>
                    <a:miter/>
                  </a:ln>
                </p:spPr>
                <p:txBody>
                  <a:bodyPr rtlCol="0" anchor="ctr"/>
                  <a:lstStyle/>
                  <a:p>
                    <a:endParaRPr lang="fr-FR"/>
                  </a:p>
                </p:txBody>
              </p:sp>
              <p:sp>
                <p:nvSpPr>
                  <p:cNvPr id="3099" name="Forme libre : forme 3098">
                    <a:extLst>
                      <a:ext uri="{FF2B5EF4-FFF2-40B4-BE49-F238E27FC236}">
                        <a16:creationId xmlns:a16="http://schemas.microsoft.com/office/drawing/2014/main" id="{EEC5F314-54EA-4F5C-0995-F80B21F48C55}"/>
                      </a:ext>
                    </a:extLst>
                  </p:cNvPr>
                  <p:cNvSpPr/>
                  <p:nvPr/>
                </p:nvSpPr>
                <p:spPr>
                  <a:xfrm>
                    <a:off x="11532840" y="5332818"/>
                    <a:ext cx="55876" cy="55876"/>
                  </a:xfrm>
                  <a:custGeom>
                    <a:avLst/>
                    <a:gdLst>
                      <a:gd name="connsiteX0" fmla="*/ 819 w 55876"/>
                      <a:gd name="connsiteY0" fmla="*/ 757 h 55876"/>
                      <a:gd name="connsiteX1" fmla="*/ 56696 w 55876"/>
                      <a:gd name="connsiteY1" fmla="*/ 757 h 55876"/>
                      <a:gd name="connsiteX2" fmla="*/ 56696 w 55876"/>
                      <a:gd name="connsiteY2" fmla="*/ 56634 h 55876"/>
                      <a:gd name="connsiteX3" fmla="*/ 819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57"/>
                        </a:moveTo>
                        <a:lnTo>
                          <a:pt x="56696" y="757"/>
                        </a:lnTo>
                        <a:lnTo>
                          <a:pt x="56696" y="56634"/>
                        </a:lnTo>
                        <a:lnTo>
                          <a:pt x="819" y="56634"/>
                        </a:lnTo>
                        <a:close/>
                      </a:path>
                    </a:pathLst>
                  </a:custGeom>
                  <a:grpFill/>
                  <a:ln w="9265" cap="flat">
                    <a:noFill/>
                    <a:prstDash val="solid"/>
                    <a:miter/>
                  </a:ln>
                </p:spPr>
                <p:txBody>
                  <a:bodyPr rtlCol="0" anchor="ctr"/>
                  <a:lstStyle/>
                  <a:p>
                    <a:endParaRPr lang="fr-FR"/>
                  </a:p>
                </p:txBody>
              </p:sp>
              <p:sp>
                <p:nvSpPr>
                  <p:cNvPr id="3100" name="Forme libre : forme 3099">
                    <a:extLst>
                      <a:ext uri="{FF2B5EF4-FFF2-40B4-BE49-F238E27FC236}">
                        <a16:creationId xmlns:a16="http://schemas.microsoft.com/office/drawing/2014/main" id="{44524161-62B2-AC00-F4BD-C868AEB73A9C}"/>
                      </a:ext>
                    </a:extLst>
                  </p:cNvPr>
                  <p:cNvSpPr/>
                  <p:nvPr/>
                </p:nvSpPr>
                <p:spPr>
                  <a:xfrm>
                    <a:off x="10827602" y="5387067"/>
                    <a:ext cx="55876" cy="55876"/>
                  </a:xfrm>
                  <a:custGeom>
                    <a:avLst/>
                    <a:gdLst>
                      <a:gd name="connsiteX0" fmla="*/ 416 w 55876"/>
                      <a:gd name="connsiteY0" fmla="*/ 788 h 55876"/>
                      <a:gd name="connsiteX1" fmla="*/ 56293 w 55876"/>
                      <a:gd name="connsiteY1" fmla="*/ 788 h 55876"/>
                      <a:gd name="connsiteX2" fmla="*/ 56293 w 55876"/>
                      <a:gd name="connsiteY2" fmla="*/ 56665 h 55876"/>
                      <a:gd name="connsiteX3" fmla="*/ 416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788"/>
                        </a:moveTo>
                        <a:lnTo>
                          <a:pt x="56293" y="788"/>
                        </a:lnTo>
                        <a:lnTo>
                          <a:pt x="56293" y="56665"/>
                        </a:lnTo>
                        <a:lnTo>
                          <a:pt x="416" y="56665"/>
                        </a:lnTo>
                        <a:close/>
                      </a:path>
                    </a:pathLst>
                  </a:custGeom>
                  <a:grpFill/>
                  <a:ln w="9265" cap="flat">
                    <a:noFill/>
                    <a:prstDash val="solid"/>
                    <a:miter/>
                  </a:ln>
                </p:spPr>
                <p:txBody>
                  <a:bodyPr rtlCol="0" anchor="ctr"/>
                  <a:lstStyle/>
                  <a:p>
                    <a:endParaRPr lang="fr-FR"/>
                  </a:p>
                </p:txBody>
              </p:sp>
              <p:sp>
                <p:nvSpPr>
                  <p:cNvPr id="3101" name="Forme libre : forme 3100">
                    <a:extLst>
                      <a:ext uri="{FF2B5EF4-FFF2-40B4-BE49-F238E27FC236}">
                        <a16:creationId xmlns:a16="http://schemas.microsoft.com/office/drawing/2014/main" id="{3A0C0D4E-E1DF-3007-31C7-EA3D9AE10514}"/>
                      </a:ext>
                    </a:extLst>
                  </p:cNvPr>
                  <p:cNvSpPr/>
                  <p:nvPr/>
                </p:nvSpPr>
                <p:spPr>
                  <a:xfrm>
                    <a:off x="10936100" y="5387067"/>
                    <a:ext cx="55876" cy="55876"/>
                  </a:xfrm>
                  <a:custGeom>
                    <a:avLst/>
                    <a:gdLst>
                      <a:gd name="connsiteX0" fmla="*/ 478 w 55876"/>
                      <a:gd name="connsiteY0" fmla="*/ 788 h 55876"/>
                      <a:gd name="connsiteX1" fmla="*/ 56355 w 55876"/>
                      <a:gd name="connsiteY1" fmla="*/ 788 h 55876"/>
                      <a:gd name="connsiteX2" fmla="*/ 56355 w 55876"/>
                      <a:gd name="connsiteY2" fmla="*/ 56665 h 55876"/>
                      <a:gd name="connsiteX3" fmla="*/ 478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788"/>
                        </a:moveTo>
                        <a:lnTo>
                          <a:pt x="56355" y="788"/>
                        </a:lnTo>
                        <a:lnTo>
                          <a:pt x="56355" y="56665"/>
                        </a:lnTo>
                        <a:lnTo>
                          <a:pt x="478" y="56665"/>
                        </a:lnTo>
                        <a:close/>
                      </a:path>
                    </a:pathLst>
                  </a:custGeom>
                  <a:grpFill/>
                  <a:ln w="9265" cap="flat">
                    <a:noFill/>
                    <a:prstDash val="solid"/>
                    <a:miter/>
                  </a:ln>
                </p:spPr>
                <p:txBody>
                  <a:bodyPr rtlCol="0" anchor="ctr"/>
                  <a:lstStyle/>
                  <a:p>
                    <a:endParaRPr lang="fr-FR"/>
                  </a:p>
                </p:txBody>
              </p:sp>
              <p:sp>
                <p:nvSpPr>
                  <p:cNvPr id="3102" name="Forme libre : forme 3101">
                    <a:extLst>
                      <a:ext uri="{FF2B5EF4-FFF2-40B4-BE49-F238E27FC236}">
                        <a16:creationId xmlns:a16="http://schemas.microsoft.com/office/drawing/2014/main" id="{60DFC90C-AFDA-4B36-9024-FF10012132E4}"/>
                      </a:ext>
                    </a:extLst>
                  </p:cNvPr>
                  <p:cNvSpPr/>
                  <p:nvPr/>
                </p:nvSpPr>
                <p:spPr>
                  <a:xfrm>
                    <a:off x="10990349" y="5387067"/>
                    <a:ext cx="55876" cy="55876"/>
                  </a:xfrm>
                  <a:custGeom>
                    <a:avLst/>
                    <a:gdLst>
                      <a:gd name="connsiteX0" fmla="*/ 509 w 55876"/>
                      <a:gd name="connsiteY0" fmla="*/ 788 h 55876"/>
                      <a:gd name="connsiteX1" fmla="*/ 56386 w 55876"/>
                      <a:gd name="connsiteY1" fmla="*/ 788 h 55876"/>
                      <a:gd name="connsiteX2" fmla="*/ 56386 w 55876"/>
                      <a:gd name="connsiteY2" fmla="*/ 56665 h 55876"/>
                      <a:gd name="connsiteX3" fmla="*/ 509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788"/>
                        </a:moveTo>
                        <a:lnTo>
                          <a:pt x="56386" y="788"/>
                        </a:lnTo>
                        <a:lnTo>
                          <a:pt x="56386" y="56665"/>
                        </a:lnTo>
                        <a:lnTo>
                          <a:pt x="509" y="56665"/>
                        </a:lnTo>
                        <a:close/>
                      </a:path>
                    </a:pathLst>
                  </a:custGeom>
                  <a:grpFill/>
                  <a:ln w="9265" cap="flat">
                    <a:noFill/>
                    <a:prstDash val="solid"/>
                    <a:miter/>
                  </a:ln>
                </p:spPr>
                <p:txBody>
                  <a:bodyPr rtlCol="0" anchor="ctr"/>
                  <a:lstStyle/>
                  <a:p>
                    <a:endParaRPr lang="fr-FR"/>
                  </a:p>
                </p:txBody>
              </p:sp>
              <p:sp>
                <p:nvSpPr>
                  <p:cNvPr id="3103" name="Forme libre : forme 3102">
                    <a:extLst>
                      <a:ext uri="{FF2B5EF4-FFF2-40B4-BE49-F238E27FC236}">
                        <a16:creationId xmlns:a16="http://schemas.microsoft.com/office/drawing/2014/main" id="{9A0C83EC-5ACA-AE92-8EF9-1EE1ADE2D739}"/>
                      </a:ext>
                    </a:extLst>
                  </p:cNvPr>
                  <p:cNvSpPr/>
                  <p:nvPr/>
                </p:nvSpPr>
                <p:spPr>
                  <a:xfrm>
                    <a:off x="11098847" y="5387067"/>
                    <a:ext cx="55876" cy="55876"/>
                  </a:xfrm>
                  <a:custGeom>
                    <a:avLst/>
                    <a:gdLst>
                      <a:gd name="connsiteX0" fmla="*/ 571 w 55876"/>
                      <a:gd name="connsiteY0" fmla="*/ 788 h 55876"/>
                      <a:gd name="connsiteX1" fmla="*/ 56448 w 55876"/>
                      <a:gd name="connsiteY1" fmla="*/ 788 h 55876"/>
                      <a:gd name="connsiteX2" fmla="*/ 56448 w 55876"/>
                      <a:gd name="connsiteY2" fmla="*/ 56665 h 55876"/>
                      <a:gd name="connsiteX3" fmla="*/ 571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788"/>
                        </a:moveTo>
                        <a:lnTo>
                          <a:pt x="56448" y="788"/>
                        </a:lnTo>
                        <a:lnTo>
                          <a:pt x="56448" y="56665"/>
                        </a:lnTo>
                        <a:lnTo>
                          <a:pt x="571" y="56665"/>
                        </a:lnTo>
                        <a:close/>
                      </a:path>
                    </a:pathLst>
                  </a:custGeom>
                  <a:grpFill/>
                  <a:ln w="9265" cap="flat">
                    <a:noFill/>
                    <a:prstDash val="solid"/>
                    <a:miter/>
                  </a:ln>
                </p:spPr>
                <p:txBody>
                  <a:bodyPr rtlCol="0" anchor="ctr"/>
                  <a:lstStyle/>
                  <a:p>
                    <a:endParaRPr lang="fr-FR"/>
                  </a:p>
                </p:txBody>
              </p:sp>
              <p:sp>
                <p:nvSpPr>
                  <p:cNvPr id="3104" name="Forme libre : forme 3103">
                    <a:extLst>
                      <a:ext uri="{FF2B5EF4-FFF2-40B4-BE49-F238E27FC236}">
                        <a16:creationId xmlns:a16="http://schemas.microsoft.com/office/drawing/2014/main" id="{B4DCD835-1675-0662-5FF3-0CA4F4C9A720}"/>
                      </a:ext>
                    </a:extLst>
                  </p:cNvPr>
                  <p:cNvSpPr/>
                  <p:nvPr/>
                </p:nvSpPr>
                <p:spPr>
                  <a:xfrm>
                    <a:off x="11207345" y="5387067"/>
                    <a:ext cx="55876" cy="55876"/>
                  </a:xfrm>
                  <a:custGeom>
                    <a:avLst/>
                    <a:gdLst>
                      <a:gd name="connsiteX0" fmla="*/ 633 w 55876"/>
                      <a:gd name="connsiteY0" fmla="*/ 788 h 55876"/>
                      <a:gd name="connsiteX1" fmla="*/ 56510 w 55876"/>
                      <a:gd name="connsiteY1" fmla="*/ 788 h 55876"/>
                      <a:gd name="connsiteX2" fmla="*/ 56510 w 55876"/>
                      <a:gd name="connsiteY2" fmla="*/ 56665 h 55876"/>
                      <a:gd name="connsiteX3" fmla="*/ 633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88"/>
                        </a:moveTo>
                        <a:lnTo>
                          <a:pt x="56510" y="788"/>
                        </a:lnTo>
                        <a:lnTo>
                          <a:pt x="56510" y="56665"/>
                        </a:lnTo>
                        <a:lnTo>
                          <a:pt x="633" y="56665"/>
                        </a:lnTo>
                        <a:close/>
                      </a:path>
                    </a:pathLst>
                  </a:custGeom>
                  <a:grpFill/>
                  <a:ln w="9265" cap="flat">
                    <a:noFill/>
                    <a:prstDash val="solid"/>
                    <a:miter/>
                  </a:ln>
                </p:spPr>
                <p:txBody>
                  <a:bodyPr rtlCol="0" anchor="ctr"/>
                  <a:lstStyle/>
                  <a:p>
                    <a:endParaRPr lang="fr-FR"/>
                  </a:p>
                </p:txBody>
              </p:sp>
              <p:sp>
                <p:nvSpPr>
                  <p:cNvPr id="3105" name="Forme libre : forme 3104">
                    <a:extLst>
                      <a:ext uri="{FF2B5EF4-FFF2-40B4-BE49-F238E27FC236}">
                        <a16:creationId xmlns:a16="http://schemas.microsoft.com/office/drawing/2014/main" id="{7D41AFA9-B490-C781-D35C-C0ABA097FF07}"/>
                      </a:ext>
                    </a:extLst>
                  </p:cNvPr>
                  <p:cNvSpPr/>
                  <p:nvPr/>
                </p:nvSpPr>
                <p:spPr>
                  <a:xfrm>
                    <a:off x="11261594" y="5387067"/>
                    <a:ext cx="55876" cy="55876"/>
                  </a:xfrm>
                  <a:custGeom>
                    <a:avLst/>
                    <a:gdLst>
                      <a:gd name="connsiteX0" fmla="*/ 664 w 55876"/>
                      <a:gd name="connsiteY0" fmla="*/ 788 h 55876"/>
                      <a:gd name="connsiteX1" fmla="*/ 56541 w 55876"/>
                      <a:gd name="connsiteY1" fmla="*/ 788 h 55876"/>
                      <a:gd name="connsiteX2" fmla="*/ 56541 w 55876"/>
                      <a:gd name="connsiteY2" fmla="*/ 56665 h 55876"/>
                      <a:gd name="connsiteX3" fmla="*/ 664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88"/>
                        </a:moveTo>
                        <a:lnTo>
                          <a:pt x="56541" y="788"/>
                        </a:lnTo>
                        <a:lnTo>
                          <a:pt x="56541" y="56665"/>
                        </a:lnTo>
                        <a:lnTo>
                          <a:pt x="664" y="56665"/>
                        </a:lnTo>
                        <a:close/>
                      </a:path>
                    </a:pathLst>
                  </a:custGeom>
                  <a:grpFill/>
                  <a:ln w="9265" cap="flat">
                    <a:noFill/>
                    <a:prstDash val="solid"/>
                    <a:miter/>
                  </a:ln>
                </p:spPr>
                <p:txBody>
                  <a:bodyPr rtlCol="0" anchor="ctr"/>
                  <a:lstStyle/>
                  <a:p>
                    <a:endParaRPr lang="fr-FR"/>
                  </a:p>
                </p:txBody>
              </p:sp>
              <p:sp>
                <p:nvSpPr>
                  <p:cNvPr id="3106" name="Forme libre : forme 3105">
                    <a:extLst>
                      <a:ext uri="{FF2B5EF4-FFF2-40B4-BE49-F238E27FC236}">
                        <a16:creationId xmlns:a16="http://schemas.microsoft.com/office/drawing/2014/main" id="{6C4722FB-F58A-9EE7-85B8-CA8474460548}"/>
                      </a:ext>
                    </a:extLst>
                  </p:cNvPr>
                  <p:cNvSpPr/>
                  <p:nvPr/>
                </p:nvSpPr>
                <p:spPr>
                  <a:xfrm>
                    <a:off x="11315844" y="5387067"/>
                    <a:ext cx="55876" cy="55876"/>
                  </a:xfrm>
                  <a:custGeom>
                    <a:avLst/>
                    <a:gdLst>
                      <a:gd name="connsiteX0" fmla="*/ 695 w 55876"/>
                      <a:gd name="connsiteY0" fmla="*/ 788 h 55876"/>
                      <a:gd name="connsiteX1" fmla="*/ 56572 w 55876"/>
                      <a:gd name="connsiteY1" fmla="*/ 788 h 55876"/>
                      <a:gd name="connsiteX2" fmla="*/ 56572 w 55876"/>
                      <a:gd name="connsiteY2" fmla="*/ 56665 h 55876"/>
                      <a:gd name="connsiteX3" fmla="*/ 695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88"/>
                        </a:moveTo>
                        <a:lnTo>
                          <a:pt x="56572" y="788"/>
                        </a:lnTo>
                        <a:lnTo>
                          <a:pt x="56572" y="56665"/>
                        </a:lnTo>
                        <a:lnTo>
                          <a:pt x="695" y="56665"/>
                        </a:lnTo>
                        <a:close/>
                      </a:path>
                    </a:pathLst>
                  </a:custGeom>
                  <a:grpFill/>
                  <a:ln w="9265" cap="flat">
                    <a:noFill/>
                    <a:prstDash val="solid"/>
                    <a:miter/>
                  </a:ln>
                </p:spPr>
                <p:txBody>
                  <a:bodyPr rtlCol="0" anchor="ctr"/>
                  <a:lstStyle/>
                  <a:p>
                    <a:endParaRPr lang="fr-FR"/>
                  </a:p>
                </p:txBody>
              </p:sp>
              <p:sp>
                <p:nvSpPr>
                  <p:cNvPr id="3107" name="Forme libre : forme 3106">
                    <a:extLst>
                      <a:ext uri="{FF2B5EF4-FFF2-40B4-BE49-F238E27FC236}">
                        <a16:creationId xmlns:a16="http://schemas.microsoft.com/office/drawing/2014/main" id="{2A3E6671-C2A5-C9EF-3256-550F041F61F0}"/>
                      </a:ext>
                    </a:extLst>
                  </p:cNvPr>
                  <p:cNvSpPr/>
                  <p:nvPr/>
                </p:nvSpPr>
                <p:spPr>
                  <a:xfrm>
                    <a:off x="11532840" y="5387067"/>
                    <a:ext cx="55876" cy="55876"/>
                  </a:xfrm>
                  <a:custGeom>
                    <a:avLst/>
                    <a:gdLst>
                      <a:gd name="connsiteX0" fmla="*/ 819 w 55876"/>
                      <a:gd name="connsiteY0" fmla="*/ 788 h 55876"/>
                      <a:gd name="connsiteX1" fmla="*/ 56696 w 55876"/>
                      <a:gd name="connsiteY1" fmla="*/ 788 h 55876"/>
                      <a:gd name="connsiteX2" fmla="*/ 56696 w 55876"/>
                      <a:gd name="connsiteY2" fmla="*/ 56665 h 55876"/>
                      <a:gd name="connsiteX3" fmla="*/ 819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88"/>
                        </a:moveTo>
                        <a:lnTo>
                          <a:pt x="56696" y="788"/>
                        </a:lnTo>
                        <a:lnTo>
                          <a:pt x="56696" y="56665"/>
                        </a:lnTo>
                        <a:lnTo>
                          <a:pt x="819" y="56665"/>
                        </a:lnTo>
                        <a:close/>
                      </a:path>
                    </a:pathLst>
                  </a:custGeom>
                  <a:grpFill/>
                  <a:ln w="9265" cap="flat">
                    <a:noFill/>
                    <a:prstDash val="solid"/>
                    <a:miter/>
                  </a:ln>
                </p:spPr>
                <p:txBody>
                  <a:bodyPr rtlCol="0" anchor="ctr"/>
                  <a:lstStyle/>
                  <a:p>
                    <a:endParaRPr lang="fr-FR"/>
                  </a:p>
                </p:txBody>
              </p:sp>
              <p:sp>
                <p:nvSpPr>
                  <p:cNvPr id="3108" name="Forme libre : forme 3107">
                    <a:extLst>
                      <a:ext uri="{FF2B5EF4-FFF2-40B4-BE49-F238E27FC236}">
                        <a16:creationId xmlns:a16="http://schemas.microsoft.com/office/drawing/2014/main" id="{F084A938-BDF5-B5D2-2897-2F4F30EA7C87}"/>
                      </a:ext>
                    </a:extLst>
                  </p:cNvPr>
                  <p:cNvSpPr/>
                  <p:nvPr/>
                </p:nvSpPr>
                <p:spPr>
                  <a:xfrm>
                    <a:off x="11587089" y="5387067"/>
                    <a:ext cx="55876" cy="55876"/>
                  </a:xfrm>
                  <a:custGeom>
                    <a:avLst/>
                    <a:gdLst>
                      <a:gd name="connsiteX0" fmla="*/ 850 w 55876"/>
                      <a:gd name="connsiteY0" fmla="*/ 788 h 55876"/>
                      <a:gd name="connsiteX1" fmla="*/ 56727 w 55876"/>
                      <a:gd name="connsiteY1" fmla="*/ 788 h 55876"/>
                      <a:gd name="connsiteX2" fmla="*/ 56727 w 55876"/>
                      <a:gd name="connsiteY2" fmla="*/ 56665 h 55876"/>
                      <a:gd name="connsiteX3" fmla="*/ 850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788"/>
                        </a:moveTo>
                        <a:lnTo>
                          <a:pt x="56727" y="788"/>
                        </a:lnTo>
                        <a:lnTo>
                          <a:pt x="56727" y="56665"/>
                        </a:lnTo>
                        <a:lnTo>
                          <a:pt x="850" y="56665"/>
                        </a:lnTo>
                        <a:close/>
                      </a:path>
                    </a:pathLst>
                  </a:custGeom>
                  <a:grpFill/>
                  <a:ln w="9265" cap="flat">
                    <a:noFill/>
                    <a:prstDash val="solid"/>
                    <a:miter/>
                  </a:ln>
                </p:spPr>
                <p:txBody>
                  <a:bodyPr rtlCol="0" anchor="ctr"/>
                  <a:lstStyle/>
                  <a:p>
                    <a:endParaRPr lang="fr-FR"/>
                  </a:p>
                </p:txBody>
              </p:sp>
              <p:sp>
                <p:nvSpPr>
                  <p:cNvPr id="3109" name="Forme libre : forme 3108">
                    <a:extLst>
                      <a:ext uri="{FF2B5EF4-FFF2-40B4-BE49-F238E27FC236}">
                        <a16:creationId xmlns:a16="http://schemas.microsoft.com/office/drawing/2014/main" id="{868D0E36-9C30-E10C-40A8-DDBED8837637}"/>
                      </a:ext>
                    </a:extLst>
                  </p:cNvPr>
                  <p:cNvSpPr/>
                  <p:nvPr/>
                </p:nvSpPr>
                <p:spPr>
                  <a:xfrm>
                    <a:off x="11749836" y="5387067"/>
                    <a:ext cx="55876" cy="55876"/>
                  </a:xfrm>
                  <a:custGeom>
                    <a:avLst/>
                    <a:gdLst>
                      <a:gd name="connsiteX0" fmla="*/ 943 w 55876"/>
                      <a:gd name="connsiteY0" fmla="*/ 788 h 55876"/>
                      <a:gd name="connsiteX1" fmla="*/ 56820 w 55876"/>
                      <a:gd name="connsiteY1" fmla="*/ 788 h 55876"/>
                      <a:gd name="connsiteX2" fmla="*/ 56820 w 55876"/>
                      <a:gd name="connsiteY2" fmla="*/ 56665 h 55876"/>
                      <a:gd name="connsiteX3" fmla="*/ 943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788"/>
                        </a:moveTo>
                        <a:lnTo>
                          <a:pt x="56820" y="788"/>
                        </a:lnTo>
                        <a:lnTo>
                          <a:pt x="56820" y="56665"/>
                        </a:lnTo>
                        <a:lnTo>
                          <a:pt x="943" y="56665"/>
                        </a:lnTo>
                        <a:close/>
                      </a:path>
                    </a:pathLst>
                  </a:custGeom>
                  <a:grpFill/>
                  <a:ln w="9265" cap="flat">
                    <a:noFill/>
                    <a:prstDash val="solid"/>
                    <a:miter/>
                  </a:ln>
                </p:spPr>
                <p:txBody>
                  <a:bodyPr rtlCol="0" anchor="ctr"/>
                  <a:lstStyle/>
                  <a:p>
                    <a:endParaRPr lang="fr-FR"/>
                  </a:p>
                </p:txBody>
              </p:sp>
              <p:sp>
                <p:nvSpPr>
                  <p:cNvPr id="3110" name="Forme libre : forme 3109">
                    <a:extLst>
                      <a:ext uri="{FF2B5EF4-FFF2-40B4-BE49-F238E27FC236}">
                        <a16:creationId xmlns:a16="http://schemas.microsoft.com/office/drawing/2014/main" id="{73A67142-561F-B257-80AB-ACC6D9B4C782}"/>
                      </a:ext>
                    </a:extLst>
                  </p:cNvPr>
                  <p:cNvSpPr/>
                  <p:nvPr/>
                </p:nvSpPr>
                <p:spPr>
                  <a:xfrm>
                    <a:off x="10664854" y="5441316"/>
                    <a:ext cx="55876" cy="55876"/>
                  </a:xfrm>
                  <a:custGeom>
                    <a:avLst/>
                    <a:gdLst>
                      <a:gd name="connsiteX0" fmla="*/ 323 w 55876"/>
                      <a:gd name="connsiteY0" fmla="*/ 819 h 55876"/>
                      <a:gd name="connsiteX1" fmla="*/ 56200 w 55876"/>
                      <a:gd name="connsiteY1" fmla="*/ 819 h 55876"/>
                      <a:gd name="connsiteX2" fmla="*/ 56200 w 55876"/>
                      <a:gd name="connsiteY2" fmla="*/ 56696 h 55876"/>
                      <a:gd name="connsiteX3" fmla="*/ 323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19"/>
                        </a:moveTo>
                        <a:lnTo>
                          <a:pt x="56200" y="819"/>
                        </a:lnTo>
                        <a:lnTo>
                          <a:pt x="56200" y="56696"/>
                        </a:lnTo>
                        <a:lnTo>
                          <a:pt x="323" y="56696"/>
                        </a:lnTo>
                        <a:close/>
                      </a:path>
                    </a:pathLst>
                  </a:custGeom>
                  <a:grpFill/>
                  <a:ln w="9265" cap="flat">
                    <a:noFill/>
                    <a:prstDash val="solid"/>
                    <a:miter/>
                  </a:ln>
                </p:spPr>
                <p:txBody>
                  <a:bodyPr rtlCol="0" anchor="ctr"/>
                  <a:lstStyle/>
                  <a:p>
                    <a:endParaRPr lang="fr-FR"/>
                  </a:p>
                </p:txBody>
              </p:sp>
              <p:sp>
                <p:nvSpPr>
                  <p:cNvPr id="3111" name="Forme libre : forme 3110">
                    <a:extLst>
                      <a:ext uri="{FF2B5EF4-FFF2-40B4-BE49-F238E27FC236}">
                        <a16:creationId xmlns:a16="http://schemas.microsoft.com/office/drawing/2014/main" id="{50F2AE5A-E823-D834-260A-F16232A35931}"/>
                      </a:ext>
                    </a:extLst>
                  </p:cNvPr>
                  <p:cNvSpPr/>
                  <p:nvPr/>
                </p:nvSpPr>
                <p:spPr>
                  <a:xfrm>
                    <a:off x="10719104" y="5441316"/>
                    <a:ext cx="55876" cy="55876"/>
                  </a:xfrm>
                  <a:custGeom>
                    <a:avLst/>
                    <a:gdLst>
                      <a:gd name="connsiteX0" fmla="*/ 354 w 55876"/>
                      <a:gd name="connsiteY0" fmla="*/ 819 h 55876"/>
                      <a:gd name="connsiteX1" fmla="*/ 56231 w 55876"/>
                      <a:gd name="connsiteY1" fmla="*/ 819 h 55876"/>
                      <a:gd name="connsiteX2" fmla="*/ 56231 w 55876"/>
                      <a:gd name="connsiteY2" fmla="*/ 56696 h 55876"/>
                      <a:gd name="connsiteX3" fmla="*/ 354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819"/>
                        </a:moveTo>
                        <a:lnTo>
                          <a:pt x="56231" y="819"/>
                        </a:lnTo>
                        <a:lnTo>
                          <a:pt x="56231" y="56696"/>
                        </a:lnTo>
                        <a:lnTo>
                          <a:pt x="354" y="56696"/>
                        </a:lnTo>
                        <a:close/>
                      </a:path>
                    </a:pathLst>
                  </a:custGeom>
                  <a:grpFill/>
                  <a:ln w="9265" cap="flat">
                    <a:noFill/>
                    <a:prstDash val="solid"/>
                    <a:miter/>
                  </a:ln>
                </p:spPr>
                <p:txBody>
                  <a:bodyPr rtlCol="0" anchor="ctr"/>
                  <a:lstStyle/>
                  <a:p>
                    <a:endParaRPr lang="fr-FR"/>
                  </a:p>
                </p:txBody>
              </p:sp>
              <p:sp>
                <p:nvSpPr>
                  <p:cNvPr id="3112" name="Forme libre : forme 3111">
                    <a:extLst>
                      <a:ext uri="{FF2B5EF4-FFF2-40B4-BE49-F238E27FC236}">
                        <a16:creationId xmlns:a16="http://schemas.microsoft.com/office/drawing/2014/main" id="{7E3CB06B-529D-1BD1-FD3D-9628FD5845B5}"/>
                      </a:ext>
                    </a:extLst>
                  </p:cNvPr>
                  <p:cNvSpPr/>
                  <p:nvPr/>
                </p:nvSpPr>
                <p:spPr>
                  <a:xfrm>
                    <a:off x="10773353" y="5441316"/>
                    <a:ext cx="55876" cy="55876"/>
                  </a:xfrm>
                  <a:custGeom>
                    <a:avLst/>
                    <a:gdLst>
                      <a:gd name="connsiteX0" fmla="*/ 385 w 55876"/>
                      <a:gd name="connsiteY0" fmla="*/ 819 h 55876"/>
                      <a:gd name="connsiteX1" fmla="*/ 56262 w 55876"/>
                      <a:gd name="connsiteY1" fmla="*/ 819 h 55876"/>
                      <a:gd name="connsiteX2" fmla="*/ 56262 w 55876"/>
                      <a:gd name="connsiteY2" fmla="*/ 56696 h 55876"/>
                      <a:gd name="connsiteX3" fmla="*/ 385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19"/>
                        </a:moveTo>
                        <a:lnTo>
                          <a:pt x="56262" y="819"/>
                        </a:lnTo>
                        <a:lnTo>
                          <a:pt x="56262" y="56696"/>
                        </a:lnTo>
                        <a:lnTo>
                          <a:pt x="385" y="56696"/>
                        </a:lnTo>
                        <a:close/>
                      </a:path>
                    </a:pathLst>
                  </a:custGeom>
                  <a:grpFill/>
                  <a:ln w="9265" cap="flat">
                    <a:noFill/>
                    <a:prstDash val="solid"/>
                    <a:miter/>
                  </a:ln>
                </p:spPr>
                <p:txBody>
                  <a:bodyPr rtlCol="0" anchor="ctr"/>
                  <a:lstStyle/>
                  <a:p>
                    <a:endParaRPr lang="fr-FR"/>
                  </a:p>
                </p:txBody>
              </p:sp>
              <p:sp>
                <p:nvSpPr>
                  <p:cNvPr id="3113" name="Forme libre : forme 3112">
                    <a:extLst>
                      <a:ext uri="{FF2B5EF4-FFF2-40B4-BE49-F238E27FC236}">
                        <a16:creationId xmlns:a16="http://schemas.microsoft.com/office/drawing/2014/main" id="{ED7D4007-E9B7-01B4-A2AC-40E68FAD2F30}"/>
                      </a:ext>
                    </a:extLst>
                  </p:cNvPr>
                  <p:cNvSpPr/>
                  <p:nvPr/>
                </p:nvSpPr>
                <p:spPr>
                  <a:xfrm>
                    <a:off x="10936100" y="5441316"/>
                    <a:ext cx="55876" cy="55876"/>
                  </a:xfrm>
                  <a:custGeom>
                    <a:avLst/>
                    <a:gdLst>
                      <a:gd name="connsiteX0" fmla="*/ 478 w 55876"/>
                      <a:gd name="connsiteY0" fmla="*/ 819 h 55876"/>
                      <a:gd name="connsiteX1" fmla="*/ 56355 w 55876"/>
                      <a:gd name="connsiteY1" fmla="*/ 819 h 55876"/>
                      <a:gd name="connsiteX2" fmla="*/ 56355 w 55876"/>
                      <a:gd name="connsiteY2" fmla="*/ 56696 h 55876"/>
                      <a:gd name="connsiteX3" fmla="*/ 478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819"/>
                        </a:moveTo>
                        <a:lnTo>
                          <a:pt x="56355" y="819"/>
                        </a:lnTo>
                        <a:lnTo>
                          <a:pt x="56355" y="56696"/>
                        </a:lnTo>
                        <a:lnTo>
                          <a:pt x="478" y="56696"/>
                        </a:lnTo>
                        <a:close/>
                      </a:path>
                    </a:pathLst>
                  </a:custGeom>
                  <a:grpFill/>
                  <a:ln w="9265" cap="flat">
                    <a:noFill/>
                    <a:prstDash val="solid"/>
                    <a:miter/>
                  </a:ln>
                </p:spPr>
                <p:txBody>
                  <a:bodyPr rtlCol="0" anchor="ctr"/>
                  <a:lstStyle/>
                  <a:p>
                    <a:endParaRPr lang="fr-FR"/>
                  </a:p>
                </p:txBody>
              </p:sp>
              <p:sp>
                <p:nvSpPr>
                  <p:cNvPr id="3114" name="Forme libre : forme 3113">
                    <a:extLst>
                      <a:ext uri="{FF2B5EF4-FFF2-40B4-BE49-F238E27FC236}">
                        <a16:creationId xmlns:a16="http://schemas.microsoft.com/office/drawing/2014/main" id="{BD3F3819-7DA1-2BA1-39FF-1E189C9154EF}"/>
                      </a:ext>
                    </a:extLst>
                  </p:cNvPr>
                  <p:cNvSpPr/>
                  <p:nvPr/>
                </p:nvSpPr>
                <p:spPr>
                  <a:xfrm>
                    <a:off x="10990349" y="5441316"/>
                    <a:ext cx="55876" cy="55876"/>
                  </a:xfrm>
                  <a:custGeom>
                    <a:avLst/>
                    <a:gdLst>
                      <a:gd name="connsiteX0" fmla="*/ 509 w 55876"/>
                      <a:gd name="connsiteY0" fmla="*/ 819 h 55876"/>
                      <a:gd name="connsiteX1" fmla="*/ 56386 w 55876"/>
                      <a:gd name="connsiteY1" fmla="*/ 819 h 55876"/>
                      <a:gd name="connsiteX2" fmla="*/ 56386 w 55876"/>
                      <a:gd name="connsiteY2" fmla="*/ 56696 h 55876"/>
                      <a:gd name="connsiteX3" fmla="*/ 509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819"/>
                        </a:moveTo>
                        <a:lnTo>
                          <a:pt x="56386" y="819"/>
                        </a:lnTo>
                        <a:lnTo>
                          <a:pt x="56386" y="56696"/>
                        </a:lnTo>
                        <a:lnTo>
                          <a:pt x="509" y="56696"/>
                        </a:lnTo>
                        <a:close/>
                      </a:path>
                    </a:pathLst>
                  </a:custGeom>
                  <a:grpFill/>
                  <a:ln w="9265" cap="flat">
                    <a:noFill/>
                    <a:prstDash val="solid"/>
                    <a:miter/>
                  </a:ln>
                </p:spPr>
                <p:txBody>
                  <a:bodyPr rtlCol="0" anchor="ctr"/>
                  <a:lstStyle/>
                  <a:p>
                    <a:endParaRPr lang="fr-FR"/>
                  </a:p>
                </p:txBody>
              </p:sp>
              <p:sp>
                <p:nvSpPr>
                  <p:cNvPr id="3115" name="Forme libre : forme 3114">
                    <a:extLst>
                      <a:ext uri="{FF2B5EF4-FFF2-40B4-BE49-F238E27FC236}">
                        <a16:creationId xmlns:a16="http://schemas.microsoft.com/office/drawing/2014/main" id="{CF8A635C-6F6D-BB81-C991-4A0483A9DBD7}"/>
                      </a:ext>
                    </a:extLst>
                  </p:cNvPr>
                  <p:cNvSpPr/>
                  <p:nvPr/>
                </p:nvSpPr>
                <p:spPr>
                  <a:xfrm>
                    <a:off x="11207345" y="5441316"/>
                    <a:ext cx="55876" cy="55876"/>
                  </a:xfrm>
                  <a:custGeom>
                    <a:avLst/>
                    <a:gdLst>
                      <a:gd name="connsiteX0" fmla="*/ 633 w 55876"/>
                      <a:gd name="connsiteY0" fmla="*/ 819 h 55876"/>
                      <a:gd name="connsiteX1" fmla="*/ 56510 w 55876"/>
                      <a:gd name="connsiteY1" fmla="*/ 819 h 55876"/>
                      <a:gd name="connsiteX2" fmla="*/ 56510 w 55876"/>
                      <a:gd name="connsiteY2" fmla="*/ 56696 h 55876"/>
                      <a:gd name="connsiteX3" fmla="*/ 633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819"/>
                        </a:moveTo>
                        <a:lnTo>
                          <a:pt x="56510" y="819"/>
                        </a:lnTo>
                        <a:lnTo>
                          <a:pt x="56510" y="56696"/>
                        </a:lnTo>
                        <a:lnTo>
                          <a:pt x="633" y="56696"/>
                        </a:lnTo>
                        <a:close/>
                      </a:path>
                    </a:pathLst>
                  </a:custGeom>
                  <a:grpFill/>
                  <a:ln w="9265" cap="flat">
                    <a:noFill/>
                    <a:prstDash val="solid"/>
                    <a:miter/>
                  </a:ln>
                </p:spPr>
                <p:txBody>
                  <a:bodyPr rtlCol="0" anchor="ctr"/>
                  <a:lstStyle/>
                  <a:p>
                    <a:endParaRPr lang="fr-FR"/>
                  </a:p>
                </p:txBody>
              </p:sp>
              <p:sp>
                <p:nvSpPr>
                  <p:cNvPr id="3116" name="Forme libre : forme 3115">
                    <a:extLst>
                      <a:ext uri="{FF2B5EF4-FFF2-40B4-BE49-F238E27FC236}">
                        <a16:creationId xmlns:a16="http://schemas.microsoft.com/office/drawing/2014/main" id="{F81BC781-E357-73C8-6953-6CF2448EB3BD}"/>
                      </a:ext>
                    </a:extLst>
                  </p:cNvPr>
                  <p:cNvSpPr/>
                  <p:nvPr/>
                </p:nvSpPr>
                <p:spPr>
                  <a:xfrm>
                    <a:off x="11315844" y="5441316"/>
                    <a:ext cx="55876" cy="55876"/>
                  </a:xfrm>
                  <a:custGeom>
                    <a:avLst/>
                    <a:gdLst>
                      <a:gd name="connsiteX0" fmla="*/ 695 w 55876"/>
                      <a:gd name="connsiteY0" fmla="*/ 819 h 55876"/>
                      <a:gd name="connsiteX1" fmla="*/ 56572 w 55876"/>
                      <a:gd name="connsiteY1" fmla="*/ 819 h 55876"/>
                      <a:gd name="connsiteX2" fmla="*/ 56572 w 55876"/>
                      <a:gd name="connsiteY2" fmla="*/ 56696 h 55876"/>
                      <a:gd name="connsiteX3" fmla="*/ 695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19"/>
                        </a:moveTo>
                        <a:lnTo>
                          <a:pt x="56572" y="819"/>
                        </a:lnTo>
                        <a:lnTo>
                          <a:pt x="56572" y="56696"/>
                        </a:lnTo>
                        <a:lnTo>
                          <a:pt x="695" y="56696"/>
                        </a:lnTo>
                        <a:close/>
                      </a:path>
                    </a:pathLst>
                  </a:custGeom>
                  <a:grpFill/>
                  <a:ln w="9265" cap="flat">
                    <a:noFill/>
                    <a:prstDash val="solid"/>
                    <a:miter/>
                  </a:ln>
                </p:spPr>
                <p:txBody>
                  <a:bodyPr rtlCol="0" anchor="ctr"/>
                  <a:lstStyle/>
                  <a:p>
                    <a:endParaRPr lang="fr-FR"/>
                  </a:p>
                </p:txBody>
              </p:sp>
              <p:sp>
                <p:nvSpPr>
                  <p:cNvPr id="3117" name="Forme libre : forme 3116">
                    <a:extLst>
                      <a:ext uri="{FF2B5EF4-FFF2-40B4-BE49-F238E27FC236}">
                        <a16:creationId xmlns:a16="http://schemas.microsoft.com/office/drawing/2014/main" id="{9710D17A-EF3A-55B9-C6BF-9DF1169C6CBC}"/>
                      </a:ext>
                    </a:extLst>
                  </p:cNvPr>
                  <p:cNvSpPr/>
                  <p:nvPr/>
                </p:nvSpPr>
                <p:spPr>
                  <a:xfrm>
                    <a:off x="11370093" y="5441316"/>
                    <a:ext cx="55876" cy="55876"/>
                  </a:xfrm>
                  <a:custGeom>
                    <a:avLst/>
                    <a:gdLst>
                      <a:gd name="connsiteX0" fmla="*/ 726 w 55876"/>
                      <a:gd name="connsiteY0" fmla="*/ 819 h 55876"/>
                      <a:gd name="connsiteX1" fmla="*/ 56603 w 55876"/>
                      <a:gd name="connsiteY1" fmla="*/ 819 h 55876"/>
                      <a:gd name="connsiteX2" fmla="*/ 56603 w 55876"/>
                      <a:gd name="connsiteY2" fmla="*/ 56696 h 55876"/>
                      <a:gd name="connsiteX3" fmla="*/ 726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19"/>
                        </a:moveTo>
                        <a:lnTo>
                          <a:pt x="56603" y="819"/>
                        </a:lnTo>
                        <a:lnTo>
                          <a:pt x="56603" y="56696"/>
                        </a:lnTo>
                        <a:lnTo>
                          <a:pt x="726" y="56696"/>
                        </a:lnTo>
                        <a:close/>
                      </a:path>
                    </a:pathLst>
                  </a:custGeom>
                  <a:grpFill/>
                  <a:ln w="9265" cap="flat">
                    <a:noFill/>
                    <a:prstDash val="solid"/>
                    <a:miter/>
                  </a:ln>
                </p:spPr>
                <p:txBody>
                  <a:bodyPr rtlCol="0" anchor="ctr"/>
                  <a:lstStyle/>
                  <a:p>
                    <a:endParaRPr lang="fr-FR"/>
                  </a:p>
                </p:txBody>
              </p:sp>
              <p:sp>
                <p:nvSpPr>
                  <p:cNvPr id="3118" name="Forme libre : forme 3117">
                    <a:extLst>
                      <a:ext uri="{FF2B5EF4-FFF2-40B4-BE49-F238E27FC236}">
                        <a16:creationId xmlns:a16="http://schemas.microsoft.com/office/drawing/2014/main" id="{08CD48B0-CD1D-AD7A-061E-36B2F053F24B}"/>
                      </a:ext>
                    </a:extLst>
                  </p:cNvPr>
                  <p:cNvSpPr/>
                  <p:nvPr/>
                </p:nvSpPr>
                <p:spPr>
                  <a:xfrm>
                    <a:off x="11424342" y="5441316"/>
                    <a:ext cx="55876" cy="55876"/>
                  </a:xfrm>
                  <a:custGeom>
                    <a:avLst/>
                    <a:gdLst>
                      <a:gd name="connsiteX0" fmla="*/ 757 w 55876"/>
                      <a:gd name="connsiteY0" fmla="*/ 819 h 55876"/>
                      <a:gd name="connsiteX1" fmla="*/ 56634 w 55876"/>
                      <a:gd name="connsiteY1" fmla="*/ 819 h 55876"/>
                      <a:gd name="connsiteX2" fmla="*/ 56634 w 55876"/>
                      <a:gd name="connsiteY2" fmla="*/ 56696 h 55876"/>
                      <a:gd name="connsiteX3" fmla="*/ 757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819"/>
                        </a:moveTo>
                        <a:lnTo>
                          <a:pt x="56634" y="819"/>
                        </a:lnTo>
                        <a:lnTo>
                          <a:pt x="56634" y="56696"/>
                        </a:lnTo>
                        <a:lnTo>
                          <a:pt x="757" y="56696"/>
                        </a:lnTo>
                        <a:close/>
                      </a:path>
                    </a:pathLst>
                  </a:custGeom>
                  <a:grpFill/>
                  <a:ln w="9265" cap="flat">
                    <a:noFill/>
                    <a:prstDash val="solid"/>
                    <a:miter/>
                  </a:ln>
                </p:spPr>
                <p:txBody>
                  <a:bodyPr rtlCol="0" anchor="ctr"/>
                  <a:lstStyle/>
                  <a:p>
                    <a:endParaRPr lang="fr-FR"/>
                  </a:p>
                </p:txBody>
              </p:sp>
              <p:sp>
                <p:nvSpPr>
                  <p:cNvPr id="3119" name="Forme libre : forme 3118">
                    <a:extLst>
                      <a:ext uri="{FF2B5EF4-FFF2-40B4-BE49-F238E27FC236}">
                        <a16:creationId xmlns:a16="http://schemas.microsoft.com/office/drawing/2014/main" id="{6C54A455-A689-3CA7-7BBB-040619F2292B}"/>
                      </a:ext>
                    </a:extLst>
                  </p:cNvPr>
                  <p:cNvSpPr/>
                  <p:nvPr/>
                </p:nvSpPr>
                <p:spPr>
                  <a:xfrm>
                    <a:off x="11478591" y="5441316"/>
                    <a:ext cx="55876" cy="55876"/>
                  </a:xfrm>
                  <a:custGeom>
                    <a:avLst/>
                    <a:gdLst>
                      <a:gd name="connsiteX0" fmla="*/ 788 w 55876"/>
                      <a:gd name="connsiteY0" fmla="*/ 819 h 55876"/>
                      <a:gd name="connsiteX1" fmla="*/ 56665 w 55876"/>
                      <a:gd name="connsiteY1" fmla="*/ 819 h 55876"/>
                      <a:gd name="connsiteX2" fmla="*/ 56665 w 55876"/>
                      <a:gd name="connsiteY2" fmla="*/ 56696 h 55876"/>
                      <a:gd name="connsiteX3" fmla="*/ 788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19"/>
                        </a:moveTo>
                        <a:lnTo>
                          <a:pt x="56665" y="819"/>
                        </a:lnTo>
                        <a:lnTo>
                          <a:pt x="56665" y="56696"/>
                        </a:lnTo>
                        <a:lnTo>
                          <a:pt x="788" y="56696"/>
                        </a:lnTo>
                        <a:close/>
                      </a:path>
                    </a:pathLst>
                  </a:custGeom>
                  <a:grpFill/>
                  <a:ln w="9265" cap="flat">
                    <a:noFill/>
                    <a:prstDash val="solid"/>
                    <a:miter/>
                  </a:ln>
                </p:spPr>
                <p:txBody>
                  <a:bodyPr rtlCol="0" anchor="ctr"/>
                  <a:lstStyle/>
                  <a:p>
                    <a:endParaRPr lang="fr-FR"/>
                  </a:p>
                </p:txBody>
              </p:sp>
              <p:sp>
                <p:nvSpPr>
                  <p:cNvPr id="3120" name="Forme libre : forme 3119">
                    <a:extLst>
                      <a:ext uri="{FF2B5EF4-FFF2-40B4-BE49-F238E27FC236}">
                        <a16:creationId xmlns:a16="http://schemas.microsoft.com/office/drawing/2014/main" id="{60F26360-1CFE-5039-E49A-B3FB415D3FFF}"/>
                      </a:ext>
                    </a:extLst>
                  </p:cNvPr>
                  <p:cNvSpPr/>
                  <p:nvPr/>
                </p:nvSpPr>
                <p:spPr>
                  <a:xfrm>
                    <a:off x="11532840" y="5441316"/>
                    <a:ext cx="55876" cy="55876"/>
                  </a:xfrm>
                  <a:custGeom>
                    <a:avLst/>
                    <a:gdLst>
                      <a:gd name="connsiteX0" fmla="*/ 819 w 55876"/>
                      <a:gd name="connsiteY0" fmla="*/ 819 h 55876"/>
                      <a:gd name="connsiteX1" fmla="*/ 56696 w 55876"/>
                      <a:gd name="connsiteY1" fmla="*/ 819 h 55876"/>
                      <a:gd name="connsiteX2" fmla="*/ 56696 w 55876"/>
                      <a:gd name="connsiteY2" fmla="*/ 56696 h 55876"/>
                      <a:gd name="connsiteX3" fmla="*/ 819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819"/>
                        </a:moveTo>
                        <a:lnTo>
                          <a:pt x="56696" y="819"/>
                        </a:lnTo>
                        <a:lnTo>
                          <a:pt x="56696" y="56696"/>
                        </a:lnTo>
                        <a:lnTo>
                          <a:pt x="819" y="56696"/>
                        </a:lnTo>
                        <a:close/>
                      </a:path>
                    </a:pathLst>
                  </a:custGeom>
                  <a:grpFill/>
                  <a:ln w="9265" cap="flat">
                    <a:noFill/>
                    <a:prstDash val="solid"/>
                    <a:miter/>
                  </a:ln>
                </p:spPr>
                <p:txBody>
                  <a:bodyPr rtlCol="0" anchor="ctr"/>
                  <a:lstStyle/>
                  <a:p>
                    <a:endParaRPr lang="fr-FR"/>
                  </a:p>
                </p:txBody>
              </p:sp>
              <p:sp>
                <p:nvSpPr>
                  <p:cNvPr id="3121" name="Forme libre : forme 3120">
                    <a:extLst>
                      <a:ext uri="{FF2B5EF4-FFF2-40B4-BE49-F238E27FC236}">
                        <a16:creationId xmlns:a16="http://schemas.microsoft.com/office/drawing/2014/main" id="{C2153A43-B51E-6894-7841-D8B8CAF0470F}"/>
                      </a:ext>
                    </a:extLst>
                  </p:cNvPr>
                  <p:cNvSpPr/>
                  <p:nvPr/>
                </p:nvSpPr>
                <p:spPr>
                  <a:xfrm>
                    <a:off x="11587089" y="5441316"/>
                    <a:ext cx="55876" cy="55876"/>
                  </a:xfrm>
                  <a:custGeom>
                    <a:avLst/>
                    <a:gdLst>
                      <a:gd name="connsiteX0" fmla="*/ 850 w 55876"/>
                      <a:gd name="connsiteY0" fmla="*/ 819 h 55876"/>
                      <a:gd name="connsiteX1" fmla="*/ 56727 w 55876"/>
                      <a:gd name="connsiteY1" fmla="*/ 819 h 55876"/>
                      <a:gd name="connsiteX2" fmla="*/ 56727 w 55876"/>
                      <a:gd name="connsiteY2" fmla="*/ 56696 h 55876"/>
                      <a:gd name="connsiteX3" fmla="*/ 850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819"/>
                        </a:moveTo>
                        <a:lnTo>
                          <a:pt x="56727" y="819"/>
                        </a:lnTo>
                        <a:lnTo>
                          <a:pt x="56727" y="56696"/>
                        </a:lnTo>
                        <a:lnTo>
                          <a:pt x="850" y="56696"/>
                        </a:lnTo>
                        <a:close/>
                      </a:path>
                    </a:pathLst>
                  </a:custGeom>
                  <a:grpFill/>
                  <a:ln w="9265" cap="flat">
                    <a:noFill/>
                    <a:prstDash val="solid"/>
                    <a:miter/>
                  </a:ln>
                </p:spPr>
                <p:txBody>
                  <a:bodyPr rtlCol="0" anchor="ctr"/>
                  <a:lstStyle/>
                  <a:p>
                    <a:endParaRPr lang="fr-FR"/>
                  </a:p>
                </p:txBody>
              </p:sp>
              <p:sp>
                <p:nvSpPr>
                  <p:cNvPr id="3122" name="Forme libre : forme 3121">
                    <a:extLst>
                      <a:ext uri="{FF2B5EF4-FFF2-40B4-BE49-F238E27FC236}">
                        <a16:creationId xmlns:a16="http://schemas.microsoft.com/office/drawing/2014/main" id="{2680D7C2-27E1-8DDB-51B6-6C618172CC53}"/>
                      </a:ext>
                    </a:extLst>
                  </p:cNvPr>
                  <p:cNvSpPr/>
                  <p:nvPr/>
                </p:nvSpPr>
                <p:spPr>
                  <a:xfrm>
                    <a:off x="11641338" y="5441316"/>
                    <a:ext cx="55876" cy="55876"/>
                  </a:xfrm>
                  <a:custGeom>
                    <a:avLst/>
                    <a:gdLst>
                      <a:gd name="connsiteX0" fmla="*/ 881 w 55876"/>
                      <a:gd name="connsiteY0" fmla="*/ 819 h 55876"/>
                      <a:gd name="connsiteX1" fmla="*/ 56758 w 55876"/>
                      <a:gd name="connsiteY1" fmla="*/ 819 h 55876"/>
                      <a:gd name="connsiteX2" fmla="*/ 56758 w 55876"/>
                      <a:gd name="connsiteY2" fmla="*/ 56696 h 55876"/>
                      <a:gd name="connsiteX3" fmla="*/ 881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819"/>
                        </a:moveTo>
                        <a:lnTo>
                          <a:pt x="56758" y="819"/>
                        </a:lnTo>
                        <a:lnTo>
                          <a:pt x="56758" y="56696"/>
                        </a:lnTo>
                        <a:lnTo>
                          <a:pt x="881" y="56696"/>
                        </a:lnTo>
                        <a:close/>
                      </a:path>
                    </a:pathLst>
                  </a:custGeom>
                  <a:grpFill/>
                  <a:ln w="9265" cap="flat">
                    <a:noFill/>
                    <a:prstDash val="solid"/>
                    <a:miter/>
                  </a:ln>
                </p:spPr>
                <p:txBody>
                  <a:bodyPr rtlCol="0" anchor="ctr"/>
                  <a:lstStyle/>
                  <a:p>
                    <a:endParaRPr lang="fr-FR"/>
                  </a:p>
                </p:txBody>
              </p:sp>
              <p:sp>
                <p:nvSpPr>
                  <p:cNvPr id="3123" name="Forme libre : forme 3122">
                    <a:extLst>
                      <a:ext uri="{FF2B5EF4-FFF2-40B4-BE49-F238E27FC236}">
                        <a16:creationId xmlns:a16="http://schemas.microsoft.com/office/drawing/2014/main" id="{1D705F7D-EC1D-5064-3054-BD4F5AB13411}"/>
                      </a:ext>
                    </a:extLst>
                  </p:cNvPr>
                  <p:cNvSpPr/>
                  <p:nvPr/>
                </p:nvSpPr>
                <p:spPr>
                  <a:xfrm>
                    <a:off x="11695587" y="5441316"/>
                    <a:ext cx="55876" cy="55876"/>
                  </a:xfrm>
                  <a:custGeom>
                    <a:avLst/>
                    <a:gdLst>
                      <a:gd name="connsiteX0" fmla="*/ 912 w 55876"/>
                      <a:gd name="connsiteY0" fmla="*/ 819 h 55876"/>
                      <a:gd name="connsiteX1" fmla="*/ 56789 w 55876"/>
                      <a:gd name="connsiteY1" fmla="*/ 819 h 55876"/>
                      <a:gd name="connsiteX2" fmla="*/ 56789 w 55876"/>
                      <a:gd name="connsiteY2" fmla="*/ 56696 h 55876"/>
                      <a:gd name="connsiteX3" fmla="*/ 912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819"/>
                        </a:moveTo>
                        <a:lnTo>
                          <a:pt x="56789" y="819"/>
                        </a:lnTo>
                        <a:lnTo>
                          <a:pt x="56789" y="56696"/>
                        </a:lnTo>
                        <a:lnTo>
                          <a:pt x="912" y="56696"/>
                        </a:lnTo>
                        <a:close/>
                      </a:path>
                    </a:pathLst>
                  </a:custGeom>
                  <a:grpFill/>
                  <a:ln w="9265" cap="flat">
                    <a:noFill/>
                    <a:prstDash val="solid"/>
                    <a:miter/>
                  </a:ln>
                </p:spPr>
                <p:txBody>
                  <a:bodyPr rtlCol="0" anchor="ctr"/>
                  <a:lstStyle/>
                  <a:p>
                    <a:endParaRPr lang="fr-FR"/>
                  </a:p>
                </p:txBody>
              </p:sp>
              <p:sp>
                <p:nvSpPr>
                  <p:cNvPr id="3124" name="Forme libre : forme 3123">
                    <a:extLst>
                      <a:ext uri="{FF2B5EF4-FFF2-40B4-BE49-F238E27FC236}">
                        <a16:creationId xmlns:a16="http://schemas.microsoft.com/office/drawing/2014/main" id="{7051AB24-1516-7D33-FB71-30D1CA75ABDD}"/>
                      </a:ext>
                    </a:extLst>
                  </p:cNvPr>
                  <p:cNvSpPr/>
                  <p:nvPr/>
                </p:nvSpPr>
                <p:spPr>
                  <a:xfrm>
                    <a:off x="10664854" y="5495565"/>
                    <a:ext cx="55876" cy="55876"/>
                  </a:xfrm>
                  <a:custGeom>
                    <a:avLst/>
                    <a:gdLst>
                      <a:gd name="connsiteX0" fmla="*/ 323 w 55876"/>
                      <a:gd name="connsiteY0" fmla="*/ 850 h 55876"/>
                      <a:gd name="connsiteX1" fmla="*/ 56200 w 55876"/>
                      <a:gd name="connsiteY1" fmla="*/ 850 h 55876"/>
                      <a:gd name="connsiteX2" fmla="*/ 56200 w 55876"/>
                      <a:gd name="connsiteY2" fmla="*/ 56727 h 55876"/>
                      <a:gd name="connsiteX3" fmla="*/ 323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50"/>
                        </a:moveTo>
                        <a:lnTo>
                          <a:pt x="56200" y="850"/>
                        </a:lnTo>
                        <a:lnTo>
                          <a:pt x="56200" y="56727"/>
                        </a:lnTo>
                        <a:lnTo>
                          <a:pt x="323" y="56727"/>
                        </a:lnTo>
                        <a:close/>
                      </a:path>
                    </a:pathLst>
                  </a:custGeom>
                  <a:grpFill/>
                  <a:ln w="9265" cap="flat">
                    <a:noFill/>
                    <a:prstDash val="solid"/>
                    <a:miter/>
                  </a:ln>
                </p:spPr>
                <p:txBody>
                  <a:bodyPr rtlCol="0" anchor="ctr"/>
                  <a:lstStyle/>
                  <a:p>
                    <a:endParaRPr lang="fr-FR"/>
                  </a:p>
                </p:txBody>
              </p:sp>
              <p:sp>
                <p:nvSpPr>
                  <p:cNvPr id="3125" name="Forme libre : forme 3124">
                    <a:extLst>
                      <a:ext uri="{FF2B5EF4-FFF2-40B4-BE49-F238E27FC236}">
                        <a16:creationId xmlns:a16="http://schemas.microsoft.com/office/drawing/2014/main" id="{CF226DBB-53D6-6500-3BD6-0914D8EB9F3C}"/>
                      </a:ext>
                    </a:extLst>
                  </p:cNvPr>
                  <p:cNvSpPr/>
                  <p:nvPr/>
                </p:nvSpPr>
                <p:spPr>
                  <a:xfrm>
                    <a:off x="10773353" y="5495565"/>
                    <a:ext cx="55876" cy="55876"/>
                  </a:xfrm>
                  <a:custGeom>
                    <a:avLst/>
                    <a:gdLst>
                      <a:gd name="connsiteX0" fmla="*/ 385 w 55876"/>
                      <a:gd name="connsiteY0" fmla="*/ 850 h 55876"/>
                      <a:gd name="connsiteX1" fmla="*/ 56262 w 55876"/>
                      <a:gd name="connsiteY1" fmla="*/ 850 h 55876"/>
                      <a:gd name="connsiteX2" fmla="*/ 56262 w 55876"/>
                      <a:gd name="connsiteY2" fmla="*/ 56727 h 55876"/>
                      <a:gd name="connsiteX3" fmla="*/ 385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50"/>
                        </a:moveTo>
                        <a:lnTo>
                          <a:pt x="56262" y="850"/>
                        </a:lnTo>
                        <a:lnTo>
                          <a:pt x="56262" y="56727"/>
                        </a:lnTo>
                        <a:lnTo>
                          <a:pt x="385" y="56727"/>
                        </a:lnTo>
                        <a:close/>
                      </a:path>
                    </a:pathLst>
                  </a:custGeom>
                  <a:grpFill/>
                  <a:ln w="9265" cap="flat">
                    <a:noFill/>
                    <a:prstDash val="solid"/>
                    <a:miter/>
                  </a:ln>
                </p:spPr>
                <p:txBody>
                  <a:bodyPr rtlCol="0" anchor="ctr"/>
                  <a:lstStyle/>
                  <a:p>
                    <a:endParaRPr lang="fr-FR"/>
                  </a:p>
                </p:txBody>
              </p:sp>
              <p:sp>
                <p:nvSpPr>
                  <p:cNvPr id="3126" name="Forme libre : forme 3125">
                    <a:extLst>
                      <a:ext uri="{FF2B5EF4-FFF2-40B4-BE49-F238E27FC236}">
                        <a16:creationId xmlns:a16="http://schemas.microsoft.com/office/drawing/2014/main" id="{EE14D2DB-F252-AFFB-624A-A3575DA1ABD1}"/>
                      </a:ext>
                    </a:extLst>
                  </p:cNvPr>
                  <p:cNvSpPr/>
                  <p:nvPr/>
                </p:nvSpPr>
                <p:spPr>
                  <a:xfrm>
                    <a:off x="10827602" y="5495565"/>
                    <a:ext cx="55876" cy="55876"/>
                  </a:xfrm>
                  <a:custGeom>
                    <a:avLst/>
                    <a:gdLst>
                      <a:gd name="connsiteX0" fmla="*/ 416 w 55876"/>
                      <a:gd name="connsiteY0" fmla="*/ 850 h 55876"/>
                      <a:gd name="connsiteX1" fmla="*/ 56293 w 55876"/>
                      <a:gd name="connsiteY1" fmla="*/ 850 h 55876"/>
                      <a:gd name="connsiteX2" fmla="*/ 56293 w 55876"/>
                      <a:gd name="connsiteY2" fmla="*/ 56727 h 55876"/>
                      <a:gd name="connsiteX3" fmla="*/ 416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850"/>
                        </a:moveTo>
                        <a:lnTo>
                          <a:pt x="56293" y="850"/>
                        </a:lnTo>
                        <a:lnTo>
                          <a:pt x="56293" y="56727"/>
                        </a:lnTo>
                        <a:lnTo>
                          <a:pt x="416" y="56727"/>
                        </a:lnTo>
                        <a:close/>
                      </a:path>
                    </a:pathLst>
                  </a:custGeom>
                  <a:grpFill/>
                  <a:ln w="9265" cap="flat">
                    <a:noFill/>
                    <a:prstDash val="solid"/>
                    <a:miter/>
                  </a:ln>
                </p:spPr>
                <p:txBody>
                  <a:bodyPr rtlCol="0" anchor="ctr"/>
                  <a:lstStyle/>
                  <a:p>
                    <a:endParaRPr lang="fr-FR"/>
                  </a:p>
                </p:txBody>
              </p:sp>
              <p:sp>
                <p:nvSpPr>
                  <p:cNvPr id="3127" name="Forme libre : forme 3126">
                    <a:extLst>
                      <a:ext uri="{FF2B5EF4-FFF2-40B4-BE49-F238E27FC236}">
                        <a16:creationId xmlns:a16="http://schemas.microsoft.com/office/drawing/2014/main" id="{70B8E103-60AF-FF4A-3353-0C3648D1ADE6}"/>
                      </a:ext>
                    </a:extLst>
                  </p:cNvPr>
                  <p:cNvSpPr/>
                  <p:nvPr/>
                </p:nvSpPr>
                <p:spPr>
                  <a:xfrm>
                    <a:off x="10881851" y="5495565"/>
                    <a:ext cx="55876" cy="55876"/>
                  </a:xfrm>
                  <a:custGeom>
                    <a:avLst/>
                    <a:gdLst>
                      <a:gd name="connsiteX0" fmla="*/ 447 w 55876"/>
                      <a:gd name="connsiteY0" fmla="*/ 850 h 55876"/>
                      <a:gd name="connsiteX1" fmla="*/ 56324 w 55876"/>
                      <a:gd name="connsiteY1" fmla="*/ 850 h 55876"/>
                      <a:gd name="connsiteX2" fmla="*/ 56324 w 55876"/>
                      <a:gd name="connsiteY2" fmla="*/ 56727 h 55876"/>
                      <a:gd name="connsiteX3" fmla="*/ 447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850"/>
                        </a:moveTo>
                        <a:lnTo>
                          <a:pt x="56324" y="850"/>
                        </a:lnTo>
                        <a:lnTo>
                          <a:pt x="56324" y="56727"/>
                        </a:lnTo>
                        <a:lnTo>
                          <a:pt x="447" y="56727"/>
                        </a:lnTo>
                        <a:close/>
                      </a:path>
                    </a:pathLst>
                  </a:custGeom>
                  <a:grpFill/>
                  <a:ln w="9265" cap="flat">
                    <a:noFill/>
                    <a:prstDash val="solid"/>
                    <a:miter/>
                  </a:ln>
                </p:spPr>
                <p:txBody>
                  <a:bodyPr rtlCol="0" anchor="ctr"/>
                  <a:lstStyle/>
                  <a:p>
                    <a:endParaRPr lang="fr-FR"/>
                  </a:p>
                </p:txBody>
              </p:sp>
              <p:sp>
                <p:nvSpPr>
                  <p:cNvPr id="3128" name="Forme libre : forme 3127">
                    <a:extLst>
                      <a:ext uri="{FF2B5EF4-FFF2-40B4-BE49-F238E27FC236}">
                        <a16:creationId xmlns:a16="http://schemas.microsoft.com/office/drawing/2014/main" id="{7995A17F-6952-9F10-D72E-6B7B792565DD}"/>
                      </a:ext>
                    </a:extLst>
                  </p:cNvPr>
                  <p:cNvSpPr/>
                  <p:nvPr/>
                </p:nvSpPr>
                <p:spPr>
                  <a:xfrm>
                    <a:off x="10990349" y="5495565"/>
                    <a:ext cx="55876" cy="55876"/>
                  </a:xfrm>
                  <a:custGeom>
                    <a:avLst/>
                    <a:gdLst>
                      <a:gd name="connsiteX0" fmla="*/ 509 w 55876"/>
                      <a:gd name="connsiteY0" fmla="*/ 850 h 55876"/>
                      <a:gd name="connsiteX1" fmla="*/ 56386 w 55876"/>
                      <a:gd name="connsiteY1" fmla="*/ 850 h 55876"/>
                      <a:gd name="connsiteX2" fmla="*/ 56386 w 55876"/>
                      <a:gd name="connsiteY2" fmla="*/ 56727 h 55876"/>
                      <a:gd name="connsiteX3" fmla="*/ 509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850"/>
                        </a:moveTo>
                        <a:lnTo>
                          <a:pt x="56386" y="850"/>
                        </a:lnTo>
                        <a:lnTo>
                          <a:pt x="56386" y="56727"/>
                        </a:lnTo>
                        <a:lnTo>
                          <a:pt x="509" y="56727"/>
                        </a:lnTo>
                        <a:close/>
                      </a:path>
                    </a:pathLst>
                  </a:custGeom>
                  <a:grpFill/>
                  <a:ln w="9265" cap="flat">
                    <a:noFill/>
                    <a:prstDash val="solid"/>
                    <a:miter/>
                  </a:ln>
                </p:spPr>
                <p:txBody>
                  <a:bodyPr rtlCol="0" anchor="ctr"/>
                  <a:lstStyle/>
                  <a:p>
                    <a:endParaRPr lang="fr-FR"/>
                  </a:p>
                </p:txBody>
              </p:sp>
              <p:sp>
                <p:nvSpPr>
                  <p:cNvPr id="3129" name="Forme libre : forme 3128">
                    <a:extLst>
                      <a:ext uri="{FF2B5EF4-FFF2-40B4-BE49-F238E27FC236}">
                        <a16:creationId xmlns:a16="http://schemas.microsoft.com/office/drawing/2014/main" id="{1957A045-E509-3576-BC9D-9F9E995FF2A6}"/>
                      </a:ext>
                    </a:extLst>
                  </p:cNvPr>
                  <p:cNvSpPr/>
                  <p:nvPr/>
                </p:nvSpPr>
                <p:spPr>
                  <a:xfrm>
                    <a:off x="11261594" y="5495565"/>
                    <a:ext cx="55876" cy="55876"/>
                  </a:xfrm>
                  <a:custGeom>
                    <a:avLst/>
                    <a:gdLst>
                      <a:gd name="connsiteX0" fmla="*/ 664 w 55876"/>
                      <a:gd name="connsiteY0" fmla="*/ 850 h 55876"/>
                      <a:gd name="connsiteX1" fmla="*/ 56541 w 55876"/>
                      <a:gd name="connsiteY1" fmla="*/ 850 h 55876"/>
                      <a:gd name="connsiteX2" fmla="*/ 56541 w 55876"/>
                      <a:gd name="connsiteY2" fmla="*/ 56727 h 55876"/>
                      <a:gd name="connsiteX3" fmla="*/ 664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850"/>
                        </a:moveTo>
                        <a:lnTo>
                          <a:pt x="56541" y="850"/>
                        </a:lnTo>
                        <a:lnTo>
                          <a:pt x="56541" y="56727"/>
                        </a:lnTo>
                        <a:lnTo>
                          <a:pt x="664" y="56727"/>
                        </a:lnTo>
                        <a:close/>
                      </a:path>
                    </a:pathLst>
                  </a:custGeom>
                  <a:grpFill/>
                  <a:ln w="9265" cap="flat">
                    <a:noFill/>
                    <a:prstDash val="solid"/>
                    <a:miter/>
                  </a:ln>
                </p:spPr>
                <p:txBody>
                  <a:bodyPr rtlCol="0" anchor="ctr"/>
                  <a:lstStyle/>
                  <a:p>
                    <a:endParaRPr lang="fr-FR"/>
                  </a:p>
                </p:txBody>
              </p:sp>
              <p:sp>
                <p:nvSpPr>
                  <p:cNvPr id="3130" name="Forme libre : forme 3129">
                    <a:extLst>
                      <a:ext uri="{FF2B5EF4-FFF2-40B4-BE49-F238E27FC236}">
                        <a16:creationId xmlns:a16="http://schemas.microsoft.com/office/drawing/2014/main" id="{E81D99BE-5C89-972A-E1CC-60B6582BD8E9}"/>
                      </a:ext>
                    </a:extLst>
                  </p:cNvPr>
                  <p:cNvSpPr/>
                  <p:nvPr/>
                </p:nvSpPr>
                <p:spPr>
                  <a:xfrm>
                    <a:off x="11315844" y="5495565"/>
                    <a:ext cx="55876" cy="55876"/>
                  </a:xfrm>
                  <a:custGeom>
                    <a:avLst/>
                    <a:gdLst>
                      <a:gd name="connsiteX0" fmla="*/ 695 w 55876"/>
                      <a:gd name="connsiteY0" fmla="*/ 850 h 55876"/>
                      <a:gd name="connsiteX1" fmla="*/ 56572 w 55876"/>
                      <a:gd name="connsiteY1" fmla="*/ 850 h 55876"/>
                      <a:gd name="connsiteX2" fmla="*/ 56572 w 55876"/>
                      <a:gd name="connsiteY2" fmla="*/ 56727 h 55876"/>
                      <a:gd name="connsiteX3" fmla="*/ 695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50"/>
                        </a:moveTo>
                        <a:lnTo>
                          <a:pt x="56572" y="850"/>
                        </a:lnTo>
                        <a:lnTo>
                          <a:pt x="56572" y="56727"/>
                        </a:lnTo>
                        <a:lnTo>
                          <a:pt x="695" y="56727"/>
                        </a:lnTo>
                        <a:close/>
                      </a:path>
                    </a:pathLst>
                  </a:custGeom>
                  <a:grpFill/>
                  <a:ln w="9265" cap="flat">
                    <a:noFill/>
                    <a:prstDash val="solid"/>
                    <a:miter/>
                  </a:ln>
                </p:spPr>
                <p:txBody>
                  <a:bodyPr rtlCol="0" anchor="ctr"/>
                  <a:lstStyle/>
                  <a:p>
                    <a:endParaRPr lang="fr-FR"/>
                  </a:p>
                </p:txBody>
              </p:sp>
              <p:sp>
                <p:nvSpPr>
                  <p:cNvPr id="3131" name="Forme libre : forme 3130">
                    <a:extLst>
                      <a:ext uri="{FF2B5EF4-FFF2-40B4-BE49-F238E27FC236}">
                        <a16:creationId xmlns:a16="http://schemas.microsoft.com/office/drawing/2014/main" id="{B492E683-7A59-4E4C-22AC-ACBA1112527D}"/>
                      </a:ext>
                    </a:extLst>
                  </p:cNvPr>
                  <p:cNvSpPr/>
                  <p:nvPr/>
                </p:nvSpPr>
                <p:spPr>
                  <a:xfrm>
                    <a:off x="11370093" y="5495565"/>
                    <a:ext cx="55876" cy="55876"/>
                  </a:xfrm>
                  <a:custGeom>
                    <a:avLst/>
                    <a:gdLst>
                      <a:gd name="connsiteX0" fmla="*/ 726 w 55876"/>
                      <a:gd name="connsiteY0" fmla="*/ 850 h 55876"/>
                      <a:gd name="connsiteX1" fmla="*/ 56603 w 55876"/>
                      <a:gd name="connsiteY1" fmla="*/ 850 h 55876"/>
                      <a:gd name="connsiteX2" fmla="*/ 56603 w 55876"/>
                      <a:gd name="connsiteY2" fmla="*/ 56727 h 55876"/>
                      <a:gd name="connsiteX3" fmla="*/ 726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50"/>
                        </a:moveTo>
                        <a:lnTo>
                          <a:pt x="56603" y="850"/>
                        </a:lnTo>
                        <a:lnTo>
                          <a:pt x="56603" y="56727"/>
                        </a:lnTo>
                        <a:lnTo>
                          <a:pt x="726" y="56727"/>
                        </a:lnTo>
                        <a:close/>
                      </a:path>
                    </a:pathLst>
                  </a:custGeom>
                  <a:grpFill/>
                  <a:ln w="9265" cap="flat">
                    <a:noFill/>
                    <a:prstDash val="solid"/>
                    <a:miter/>
                  </a:ln>
                </p:spPr>
                <p:txBody>
                  <a:bodyPr rtlCol="0" anchor="ctr"/>
                  <a:lstStyle/>
                  <a:p>
                    <a:endParaRPr lang="fr-FR"/>
                  </a:p>
                </p:txBody>
              </p:sp>
              <p:sp>
                <p:nvSpPr>
                  <p:cNvPr id="3132" name="Forme libre : forme 3131">
                    <a:extLst>
                      <a:ext uri="{FF2B5EF4-FFF2-40B4-BE49-F238E27FC236}">
                        <a16:creationId xmlns:a16="http://schemas.microsoft.com/office/drawing/2014/main" id="{FFADF123-179F-A2F6-0AB5-7C281313DADF}"/>
                      </a:ext>
                    </a:extLst>
                  </p:cNvPr>
                  <p:cNvSpPr/>
                  <p:nvPr/>
                </p:nvSpPr>
                <p:spPr>
                  <a:xfrm>
                    <a:off x="11478591" y="5495565"/>
                    <a:ext cx="55876" cy="55876"/>
                  </a:xfrm>
                  <a:custGeom>
                    <a:avLst/>
                    <a:gdLst>
                      <a:gd name="connsiteX0" fmla="*/ 788 w 55876"/>
                      <a:gd name="connsiteY0" fmla="*/ 850 h 55876"/>
                      <a:gd name="connsiteX1" fmla="*/ 56665 w 55876"/>
                      <a:gd name="connsiteY1" fmla="*/ 850 h 55876"/>
                      <a:gd name="connsiteX2" fmla="*/ 56665 w 55876"/>
                      <a:gd name="connsiteY2" fmla="*/ 56727 h 55876"/>
                      <a:gd name="connsiteX3" fmla="*/ 788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50"/>
                        </a:moveTo>
                        <a:lnTo>
                          <a:pt x="56665" y="850"/>
                        </a:lnTo>
                        <a:lnTo>
                          <a:pt x="56665" y="56727"/>
                        </a:lnTo>
                        <a:lnTo>
                          <a:pt x="788" y="56727"/>
                        </a:lnTo>
                        <a:close/>
                      </a:path>
                    </a:pathLst>
                  </a:custGeom>
                  <a:grpFill/>
                  <a:ln w="9265" cap="flat">
                    <a:noFill/>
                    <a:prstDash val="solid"/>
                    <a:miter/>
                  </a:ln>
                </p:spPr>
                <p:txBody>
                  <a:bodyPr rtlCol="0" anchor="ctr"/>
                  <a:lstStyle/>
                  <a:p>
                    <a:endParaRPr lang="fr-FR"/>
                  </a:p>
                </p:txBody>
              </p:sp>
              <p:sp>
                <p:nvSpPr>
                  <p:cNvPr id="3133" name="Forme libre : forme 3132">
                    <a:extLst>
                      <a:ext uri="{FF2B5EF4-FFF2-40B4-BE49-F238E27FC236}">
                        <a16:creationId xmlns:a16="http://schemas.microsoft.com/office/drawing/2014/main" id="{31BF9135-14E4-B0C0-8EEE-2075E2A46A07}"/>
                      </a:ext>
                    </a:extLst>
                  </p:cNvPr>
                  <p:cNvSpPr/>
                  <p:nvPr/>
                </p:nvSpPr>
                <p:spPr>
                  <a:xfrm>
                    <a:off x="10664854" y="5549814"/>
                    <a:ext cx="55876" cy="55876"/>
                  </a:xfrm>
                  <a:custGeom>
                    <a:avLst/>
                    <a:gdLst>
                      <a:gd name="connsiteX0" fmla="*/ 323 w 55876"/>
                      <a:gd name="connsiteY0" fmla="*/ 881 h 55876"/>
                      <a:gd name="connsiteX1" fmla="*/ 56200 w 55876"/>
                      <a:gd name="connsiteY1" fmla="*/ 881 h 55876"/>
                      <a:gd name="connsiteX2" fmla="*/ 56200 w 55876"/>
                      <a:gd name="connsiteY2" fmla="*/ 56758 h 55876"/>
                      <a:gd name="connsiteX3" fmla="*/ 323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81"/>
                        </a:moveTo>
                        <a:lnTo>
                          <a:pt x="56200" y="881"/>
                        </a:lnTo>
                        <a:lnTo>
                          <a:pt x="56200" y="56758"/>
                        </a:lnTo>
                        <a:lnTo>
                          <a:pt x="323" y="56758"/>
                        </a:lnTo>
                        <a:close/>
                      </a:path>
                    </a:pathLst>
                  </a:custGeom>
                  <a:grpFill/>
                  <a:ln w="9265" cap="flat">
                    <a:noFill/>
                    <a:prstDash val="solid"/>
                    <a:miter/>
                  </a:ln>
                </p:spPr>
                <p:txBody>
                  <a:bodyPr rtlCol="0" anchor="ctr"/>
                  <a:lstStyle/>
                  <a:p>
                    <a:endParaRPr lang="fr-FR"/>
                  </a:p>
                </p:txBody>
              </p:sp>
              <p:sp>
                <p:nvSpPr>
                  <p:cNvPr id="3134" name="Forme libre : forme 3133">
                    <a:extLst>
                      <a:ext uri="{FF2B5EF4-FFF2-40B4-BE49-F238E27FC236}">
                        <a16:creationId xmlns:a16="http://schemas.microsoft.com/office/drawing/2014/main" id="{97B06A71-BCF6-73C3-D397-59D0543367A4}"/>
                      </a:ext>
                    </a:extLst>
                  </p:cNvPr>
                  <p:cNvSpPr/>
                  <p:nvPr/>
                </p:nvSpPr>
                <p:spPr>
                  <a:xfrm>
                    <a:off x="10719104" y="5549814"/>
                    <a:ext cx="55876" cy="55876"/>
                  </a:xfrm>
                  <a:custGeom>
                    <a:avLst/>
                    <a:gdLst>
                      <a:gd name="connsiteX0" fmla="*/ 354 w 55876"/>
                      <a:gd name="connsiteY0" fmla="*/ 881 h 55876"/>
                      <a:gd name="connsiteX1" fmla="*/ 56231 w 55876"/>
                      <a:gd name="connsiteY1" fmla="*/ 881 h 55876"/>
                      <a:gd name="connsiteX2" fmla="*/ 56231 w 55876"/>
                      <a:gd name="connsiteY2" fmla="*/ 56758 h 55876"/>
                      <a:gd name="connsiteX3" fmla="*/ 354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881"/>
                        </a:moveTo>
                        <a:lnTo>
                          <a:pt x="56231" y="881"/>
                        </a:lnTo>
                        <a:lnTo>
                          <a:pt x="56231" y="56758"/>
                        </a:lnTo>
                        <a:lnTo>
                          <a:pt x="354" y="56758"/>
                        </a:lnTo>
                        <a:close/>
                      </a:path>
                    </a:pathLst>
                  </a:custGeom>
                  <a:grpFill/>
                  <a:ln w="9265" cap="flat">
                    <a:noFill/>
                    <a:prstDash val="solid"/>
                    <a:miter/>
                  </a:ln>
                </p:spPr>
                <p:txBody>
                  <a:bodyPr rtlCol="0" anchor="ctr"/>
                  <a:lstStyle/>
                  <a:p>
                    <a:endParaRPr lang="fr-FR"/>
                  </a:p>
                </p:txBody>
              </p:sp>
              <p:sp>
                <p:nvSpPr>
                  <p:cNvPr id="3135" name="Forme libre : forme 3134">
                    <a:extLst>
                      <a:ext uri="{FF2B5EF4-FFF2-40B4-BE49-F238E27FC236}">
                        <a16:creationId xmlns:a16="http://schemas.microsoft.com/office/drawing/2014/main" id="{D2B71462-91C4-184E-AA1D-78D02EF564DC}"/>
                      </a:ext>
                    </a:extLst>
                  </p:cNvPr>
                  <p:cNvSpPr/>
                  <p:nvPr/>
                </p:nvSpPr>
                <p:spPr>
                  <a:xfrm>
                    <a:off x="10773353" y="5549814"/>
                    <a:ext cx="55876" cy="55876"/>
                  </a:xfrm>
                  <a:custGeom>
                    <a:avLst/>
                    <a:gdLst>
                      <a:gd name="connsiteX0" fmla="*/ 385 w 55876"/>
                      <a:gd name="connsiteY0" fmla="*/ 881 h 55876"/>
                      <a:gd name="connsiteX1" fmla="*/ 56262 w 55876"/>
                      <a:gd name="connsiteY1" fmla="*/ 881 h 55876"/>
                      <a:gd name="connsiteX2" fmla="*/ 56262 w 55876"/>
                      <a:gd name="connsiteY2" fmla="*/ 56758 h 55876"/>
                      <a:gd name="connsiteX3" fmla="*/ 385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81"/>
                        </a:moveTo>
                        <a:lnTo>
                          <a:pt x="56262" y="881"/>
                        </a:lnTo>
                        <a:lnTo>
                          <a:pt x="56262" y="56758"/>
                        </a:lnTo>
                        <a:lnTo>
                          <a:pt x="385" y="56758"/>
                        </a:lnTo>
                        <a:close/>
                      </a:path>
                    </a:pathLst>
                  </a:custGeom>
                  <a:grpFill/>
                  <a:ln w="9265" cap="flat">
                    <a:noFill/>
                    <a:prstDash val="solid"/>
                    <a:miter/>
                  </a:ln>
                </p:spPr>
                <p:txBody>
                  <a:bodyPr rtlCol="0" anchor="ctr"/>
                  <a:lstStyle/>
                  <a:p>
                    <a:endParaRPr lang="fr-FR"/>
                  </a:p>
                </p:txBody>
              </p:sp>
              <p:sp>
                <p:nvSpPr>
                  <p:cNvPr id="3136" name="Forme libre : forme 3135">
                    <a:extLst>
                      <a:ext uri="{FF2B5EF4-FFF2-40B4-BE49-F238E27FC236}">
                        <a16:creationId xmlns:a16="http://schemas.microsoft.com/office/drawing/2014/main" id="{8A26D341-6201-D080-69C5-3381B2226CC9}"/>
                      </a:ext>
                    </a:extLst>
                  </p:cNvPr>
                  <p:cNvSpPr/>
                  <p:nvPr/>
                </p:nvSpPr>
                <p:spPr>
                  <a:xfrm>
                    <a:off x="10881851" y="5549814"/>
                    <a:ext cx="55876" cy="55876"/>
                  </a:xfrm>
                  <a:custGeom>
                    <a:avLst/>
                    <a:gdLst>
                      <a:gd name="connsiteX0" fmla="*/ 447 w 55876"/>
                      <a:gd name="connsiteY0" fmla="*/ 881 h 55876"/>
                      <a:gd name="connsiteX1" fmla="*/ 56324 w 55876"/>
                      <a:gd name="connsiteY1" fmla="*/ 881 h 55876"/>
                      <a:gd name="connsiteX2" fmla="*/ 56324 w 55876"/>
                      <a:gd name="connsiteY2" fmla="*/ 56758 h 55876"/>
                      <a:gd name="connsiteX3" fmla="*/ 447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881"/>
                        </a:moveTo>
                        <a:lnTo>
                          <a:pt x="56324" y="881"/>
                        </a:lnTo>
                        <a:lnTo>
                          <a:pt x="56324" y="56758"/>
                        </a:lnTo>
                        <a:lnTo>
                          <a:pt x="447" y="56758"/>
                        </a:lnTo>
                        <a:close/>
                      </a:path>
                    </a:pathLst>
                  </a:custGeom>
                  <a:grpFill/>
                  <a:ln w="9265" cap="flat">
                    <a:noFill/>
                    <a:prstDash val="solid"/>
                    <a:miter/>
                  </a:ln>
                </p:spPr>
                <p:txBody>
                  <a:bodyPr rtlCol="0" anchor="ctr"/>
                  <a:lstStyle/>
                  <a:p>
                    <a:endParaRPr lang="fr-FR"/>
                  </a:p>
                </p:txBody>
              </p:sp>
              <p:sp>
                <p:nvSpPr>
                  <p:cNvPr id="3137" name="Forme libre : forme 3136">
                    <a:extLst>
                      <a:ext uri="{FF2B5EF4-FFF2-40B4-BE49-F238E27FC236}">
                        <a16:creationId xmlns:a16="http://schemas.microsoft.com/office/drawing/2014/main" id="{83AADBD9-CA9C-24B0-8721-96F804ED1CDA}"/>
                      </a:ext>
                    </a:extLst>
                  </p:cNvPr>
                  <p:cNvSpPr/>
                  <p:nvPr/>
                </p:nvSpPr>
                <p:spPr>
                  <a:xfrm>
                    <a:off x="10936100" y="5549814"/>
                    <a:ext cx="55876" cy="55876"/>
                  </a:xfrm>
                  <a:custGeom>
                    <a:avLst/>
                    <a:gdLst>
                      <a:gd name="connsiteX0" fmla="*/ 478 w 55876"/>
                      <a:gd name="connsiteY0" fmla="*/ 881 h 55876"/>
                      <a:gd name="connsiteX1" fmla="*/ 56355 w 55876"/>
                      <a:gd name="connsiteY1" fmla="*/ 881 h 55876"/>
                      <a:gd name="connsiteX2" fmla="*/ 56355 w 55876"/>
                      <a:gd name="connsiteY2" fmla="*/ 56758 h 55876"/>
                      <a:gd name="connsiteX3" fmla="*/ 478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881"/>
                        </a:moveTo>
                        <a:lnTo>
                          <a:pt x="56355" y="881"/>
                        </a:lnTo>
                        <a:lnTo>
                          <a:pt x="56355" y="56758"/>
                        </a:lnTo>
                        <a:lnTo>
                          <a:pt x="478" y="56758"/>
                        </a:lnTo>
                        <a:close/>
                      </a:path>
                    </a:pathLst>
                  </a:custGeom>
                  <a:grpFill/>
                  <a:ln w="9265" cap="flat">
                    <a:noFill/>
                    <a:prstDash val="solid"/>
                    <a:miter/>
                  </a:ln>
                </p:spPr>
                <p:txBody>
                  <a:bodyPr rtlCol="0" anchor="ctr"/>
                  <a:lstStyle/>
                  <a:p>
                    <a:endParaRPr lang="fr-FR"/>
                  </a:p>
                </p:txBody>
              </p:sp>
              <p:sp>
                <p:nvSpPr>
                  <p:cNvPr id="3138" name="Forme libre : forme 3137">
                    <a:extLst>
                      <a:ext uri="{FF2B5EF4-FFF2-40B4-BE49-F238E27FC236}">
                        <a16:creationId xmlns:a16="http://schemas.microsoft.com/office/drawing/2014/main" id="{95AC3BE8-955B-E154-8FBA-C8FBF56C0789}"/>
                      </a:ext>
                    </a:extLst>
                  </p:cNvPr>
                  <p:cNvSpPr/>
                  <p:nvPr/>
                </p:nvSpPr>
                <p:spPr>
                  <a:xfrm>
                    <a:off x="11098847" y="5549814"/>
                    <a:ext cx="55876" cy="55876"/>
                  </a:xfrm>
                  <a:custGeom>
                    <a:avLst/>
                    <a:gdLst>
                      <a:gd name="connsiteX0" fmla="*/ 571 w 55876"/>
                      <a:gd name="connsiteY0" fmla="*/ 881 h 55876"/>
                      <a:gd name="connsiteX1" fmla="*/ 56448 w 55876"/>
                      <a:gd name="connsiteY1" fmla="*/ 881 h 55876"/>
                      <a:gd name="connsiteX2" fmla="*/ 56448 w 55876"/>
                      <a:gd name="connsiteY2" fmla="*/ 56758 h 55876"/>
                      <a:gd name="connsiteX3" fmla="*/ 571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881"/>
                        </a:moveTo>
                        <a:lnTo>
                          <a:pt x="56448" y="881"/>
                        </a:lnTo>
                        <a:lnTo>
                          <a:pt x="56448" y="56758"/>
                        </a:lnTo>
                        <a:lnTo>
                          <a:pt x="571" y="56758"/>
                        </a:lnTo>
                        <a:close/>
                      </a:path>
                    </a:pathLst>
                  </a:custGeom>
                  <a:grpFill/>
                  <a:ln w="9265" cap="flat">
                    <a:noFill/>
                    <a:prstDash val="solid"/>
                    <a:miter/>
                  </a:ln>
                </p:spPr>
                <p:txBody>
                  <a:bodyPr rtlCol="0" anchor="ctr"/>
                  <a:lstStyle/>
                  <a:p>
                    <a:endParaRPr lang="fr-FR"/>
                  </a:p>
                </p:txBody>
              </p:sp>
              <p:sp>
                <p:nvSpPr>
                  <p:cNvPr id="3139" name="Forme libre : forme 3138">
                    <a:extLst>
                      <a:ext uri="{FF2B5EF4-FFF2-40B4-BE49-F238E27FC236}">
                        <a16:creationId xmlns:a16="http://schemas.microsoft.com/office/drawing/2014/main" id="{5CA54A0E-5AEC-5975-ABC7-EBFF27697773}"/>
                      </a:ext>
                    </a:extLst>
                  </p:cNvPr>
                  <p:cNvSpPr/>
                  <p:nvPr/>
                </p:nvSpPr>
                <p:spPr>
                  <a:xfrm>
                    <a:off x="11207345" y="5549814"/>
                    <a:ext cx="55876" cy="55876"/>
                  </a:xfrm>
                  <a:custGeom>
                    <a:avLst/>
                    <a:gdLst>
                      <a:gd name="connsiteX0" fmla="*/ 633 w 55876"/>
                      <a:gd name="connsiteY0" fmla="*/ 881 h 55876"/>
                      <a:gd name="connsiteX1" fmla="*/ 56510 w 55876"/>
                      <a:gd name="connsiteY1" fmla="*/ 881 h 55876"/>
                      <a:gd name="connsiteX2" fmla="*/ 56510 w 55876"/>
                      <a:gd name="connsiteY2" fmla="*/ 56758 h 55876"/>
                      <a:gd name="connsiteX3" fmla="*/ 633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881"/>
                        </a:moveTo>
                        <a:lnTo>
                          <a:pt x="56510" y="881"/>
                        </a:lnTo>
                        <a:lnTo>
                          <a:pt x="56510" y="56758"/>
                        </a:lnTo>
                        <a:lnTo>
                          <a:pt x="633" y="56758"/>
                        </a:lnTo>
                        <a:close/>
                      </a:path>
                    </a:pathLst>
                  </a:custGeom>
                  <a:grpFill/>
                  <a:ln w="9265" cap="flat">
                    <a:noFill/>
                    <a:prstDash val="solid"/>
                    <a:miter/>
                  </a:ln>
                </p:spPr>
                <p:txBody>
                  <a:bodyPr rtlCol="0" anchor="ctr"/>
                  <a:lstStyle/>
                  <a:p>
                    <a:endParaRPr lang="fr-FR"/>
                  </a:p>
                </p:txBody>
              </p:sp>
              <p:sp>
                <p:nvSpPr>
                  <p:cNvPr id="3140" name="Forme libre : forme 3139">
                    <a:extLst>
                      <a:ext uri="{FF2B5EF4-FFF2-40B4-BE49-F238E27FC236}">
                        <a16:creationId xmlns:a16="http://schemas.microsoft.com/office/drawing/2014/main" id="{36A7BE41-6F29-87B1-1023-6F8540EBFEE8}"/>
                      </a:ext>
                    </a:extLst>
                  </p:cNvPr>
                  <p:cNvSpPr/>
                  <p:nvPr/>
                </p:nvSpPr>
                <p:spPr>
                  <a:xfrm>
                    <a:off x="11261594" y="5549814"/>
                    <a:ext cx="55876" cy="55876"/>
                  </a:xfrm>
                  <a:custGeom>
                    <a:avLst/>
                    <a:gdLst>
                      <a:gd name="connsiteX0" fmla="*/ 664 w 55876"/>
                      <a:gd name="connsiteY0" fmla="*/ 881 h 55876"/>
                      <a:gd name="connsiteX1" fmla="*/ 56541 w 55876"/>
                      <a:gd name="connsiteY1" fmla="*/ 881 h 55876"/>
                      <a:gd name="connsiteX2" fmla="*/ 56541 w 55876"/>
                      <a:gd name="connsiteY2" fmla="*/ 56758 h 55876"/>
                      <a:gd name="connsiteX3" fmla="*/ 664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881"/>
                        </a:moveTo>
                        <a:lnTo>
                          <a:pt x="56541" y="881"/>
                        </a:lnTo>
                        <a:lnTo>
                          <a:pt x="56541" y="56758"/>
                        </a:lnTo>
                        <a:lnTo>
                          <a:pt x="664" y="56758"/>
                        </a:lnTo>
                        <a:close/>
                      </a:path>
                    </a:pathLst>
                  </a:custGeom>
                  <a:grpFill/>
                  <a:ln w="9265" cap="flat">
                    <a:noFill/>
                    <a:prstDash val="solid"/>
                    <a:miter/>
                  </a:ln>
                </p:spPr>
                <p:txBody>
                  <a:bodyPr rtlCol="0" anchor="ctr"/>
                  <a:lstStyle/>
                  <a:p>
                    <a:endParaRPr lang="fr-FR"/>
                  </a:p>
                </p:txBody>
              </p:sp>
              <p:sp>
                <p:nvSpPr>
                  <p:cNvPr id="3141" name="Forme libre : forme 3140">
                    <a:extLst>
                      <a:ext uri="{FF2B5EF4-FFF2-40B4-BE49-F238E27FC236}">
                        <a16:creationId xmlns:a16="http://schemas.microsoft.com/office/drawing/2014/main" id="{BD8CC4B8-C2C6-72C0-3275-F66F3EFD3DF6}"/>
                      </a:ext>
                    </a:extLst>
                  </p:cNvPr>
                  <p:cNvSpPr/>
                  <p:nvPr/>
                </p:nvSpPr>
                <p:spPr>
                  <a:xfrm>
                    <a:off x="11315844" y="5549814"/>
                    <a:ext cx="55876" cy="55876"/>
                  </a:xfrm>
                  <a:custGeom>
                    <a:avLst/>
                    <a:gdLst>
                      <a:gd name="connsiteX0" fmla="*/ 695 w 55876"/>
                      <a:gd name="connsiteY0" fmla="*/ 881 h 55876"/>
                      <a:gd name="connsiteX1" fmla="*/ 56572 w 55876"/>
                      <a:gd name="connsiteY1" fmla="*/ 881 h 55876"/>
                      <a:gd name="connsiteX2" fmla="*/ 56572 w 55876"/>
                      <a:gd name="connsiteY2" fmla="*/ 56758 h 55876"/>
                      <a:gd name="connsiteX3" fmla="*/ 695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81"/>
                        </a:moveTo>
                        <a:lnTo>
                          <a:pt x="56572" y="881"/>
                        </a:lnTo>
                        <a:lnTo>
                          <a:pt x="56572" y="56758"/>
                        </a:lnTo>
                        <a:lnTo>
                          <a:pt x="695" y="56758"/>
                        </a:lnTo>
                        <a:close/>
                      </a:path>
                    </a:pathLst>
                  </a:custGeom>
                  <a:grpFill/>
                  <a:ln w="9265" cap="flat">
                    <a:noFill/>
                    <a:prstDash val="solid"/>
                    <a:miter/>
                  </a:ln>
                </p:spPr>
                <p:txBody>
                  <a:bodyPr rtlCol="0" anchor="ctr"/>
                  <a:lstStyle/>
                  <a:p>
                    <a:endParaRPr lang="fr-FR"/>
                  </a:p>
                </p:txBody>
              </p:sp>
              <p:sp>
                <p:nvSpPr>
                  <p:cNvPr id="3142" name="Forme libre : forme 3141">
                    <a:extLst>
                      <a:ext uri="{FF2B5EF4-FFF2-40B4-BE49-F238E27FC236}">
                        <a16:creationId xmlns:a16="http://schemas.microsoft.com/office/drawing/2014/main" id="{3AA87D4C-9066-D690-2815-262E7B41F3EE}"/>
                      </a:ext>
                    </a:extLst>
                  </p:cNvPr>
                  <p:cNvSpPr/>
                  <p:nvPr/>
                </p:nvSpPr>
                <p:spPr>
                  <a:xfrm>
                    <a:off x="11370093" y="5549814"/>
                    <a:ext cx="55876" cy="55876"/>
                  </a:xfrm>
                  <a:custGeom>
                    <a:avLst/>
                    <a:gdLst>
                      <a:gd name="connsiteX0" fmla="*/ 726 w 55876"/>
                      <a:gd name="connsiteY0" fmla="*/ 881 h 55876"/>
                      <a:gd name="connsiteX1" fmla="*/ 56603 w 55876"/>
                      <a:gd name="connsiteY1" fmla="*/ 881 h 55876"/>
                      <a:gd name="connsiteX2" fmla="*/ 56603 w 55876"/>
                      <a:gd name="connsiteY2" fmla="*/ 56758 h 55876"/>
                      <a:gd name="connsiteX3" fmla="*/ 726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81"/>
                        </a:moveTo>
                        <a:lnTo>
                          <a:pt x="56603" y="881"/>
                        </a:lnTo>
                        <a:lnTo>
                          <a:pt x="56603" y="56758"/>
                        </a:lnTo>
                        <a:lnTo>
                          <a:pt x="726" y="56758"/>
                        </a:lnTo>
                        <a:close/>
                      </a:path>
                    </a:pathLst>
                  </a:custGeom>
                  <a:grpFill/>
                  <a:ln w="9265" cap="flat">
                    <a:noFill/>
                    <a:prstDash val="solid"/>
                    <a:miter/>
                  </a:ln>
                </p:spPr>
                <p:txBody>
                  <a:bodyPr rtlCol="0" anchor="ctr"/>
                  <a:lstStyle/>
                  <a:p>
                    <a:endParaRPr lang="fr-FR"/>
                  </a:p>
                </p:txBody>
              </p:sp>
              <p:sp>
                <p:nvSpPr>
                  <p:cNvPr id="3143" name="Forme libre : forme 3142">
                    <a:extLst>
                      <a:ext uri="{FF2B5EF4-FFF2-40B4-BE49-F238E27FC236}">
                        <a16:creationId xmlns:a16="http://schemas.microsoft.com/office/drawing/2014/main" id="{BE15DB56-1450-0A3A-3C12-7662C39781AC}"/>
                      </a:ext>
                    </a:extLst>
                  </p:cNvPr>
                  <p:cNvSpPr/>
                  <p:nvPr/>
                </p:nvSpPr>
                <p:spPr>
                  <a:xfrm>
                    <a:off x="11424342" y="5549814"/>
                    <a:ext cx="55876" cy="55876"/>
                  </a:xfrm>
                  <a:custGeom>
                    <a:avLst/>
                    <a:gdLst>
                      <a:gd name="connsiteX0" fmla="*/ 757 w 55876"/>
                      <a:gd name="connsiteY0" fmla="*/ 881 h 55876"/>
                      <a:gd name="connsiteX1" fmla="*/ 56634 w 55876"/>
                      <a:gd name="connsiteY1" fmla="*/ 881 h 55876"/>
                      <a:gd name="connsiteX2" fmla="*/ 56634 w 55876"/>
                      <a:gd name="connsiteY2" fmla="*/ 56758 h 55876"/>
                      <a:gd name="connsiteX3" fmla="*/ 757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881"/>
                        </a:moveTo>
                        <a:lnTo>
                          <a:pt x="56634" y="881"/>
                        </a:lnTo>
                        <a:lnTo>
                          <a:pt x="56634" y="56758"/>
                        </a:lnTo>
                        <a:lnTo>
                          <a:pt x="757" y="56758"/>
                        </a:lnTo>
                        <a:close/>
                      </a:path>
                    </a:pathLst>
                  </a:custGeom>
                  <a:grpFill/>
                  <a:ln w="9265" cap="flat">
                    <a:noFill/>
                    <a:prstDash val="solid"/>
                    <a:miter/>
                  </a:ln>
                </p:spPr>
                <p:txBody>
                  <a:bodyPr rtlCol="0" anchor="ctr"/>
                  <a:lstStyle/>
                  <a:p>
                    <a:endParaRPr lang="fr-FR"/>
                  </a:p>
                </p:txBody>
              </p:sp>
              <p:sp>
                <p:nvSpPr>
                  <p:cNvPr id="3144" name="Forme libre : forme 3143">
                    <a:extLst>
                      <a:ext uri="{FF2B5EF4-FFF2-40B4-BE49-F238E27FC236}">
                        <a16:creationId xmlns:a16="http://schemas.microsoft.com/office/drawing/2014/main" id="{1A5476CB-4EB7-B93D-E441-1F66F7C5DEC4}"/>
                      </a:ext>
                    </a:extLst>
                  </p:cNvPr>
                  <p:cNvSpPr/>
                  <p:nvPr/>
                </p:nvSpPr>
                <p:spPr>
                  <a:xfrm>
                    <a:off x="11478591" y="5549814"/>
                    <a:ext cx="55876" cy="55876"/>
                  </a:xfrm>
                  <a:custGeom>
                    <a:avLst/>
                    <a:gdLst>
                      <a:gd name="connsiteX0" fmla="*/ 788 w 55876"/>
                      <a:gd name="connsiteY0" fmla="*/ 881 h 55876"/>
                      <a:gd name="connsiteX1" fmla="*/ 56665 w 55876"/>
                      <a:gd name="connsiteY1" fmla="*/ 881 h 55876"/>
                      <a:gd name="connsiteX2" fmla="*/ 56665 w 55876"/>
                      <a:gd name="connsiteY2" fmla="*/ 56758 h 55876"/>
                      <a:gd name="connsiteX3" fmla="*/ 788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81"/>
                        </a:moveTo>
                        <a:lnTo>
                          <a:pt x="56665" y="881"/>
                        </a:lnTo>
                        <a:lnTo>
                          <a:pt x="56665" y="56758"/>
                        </a:lnTo>
                        <a:lnTo>
                          <a:pt x="788" y="56758"/>
                        </a:lnTo>
                        <a:close/>
                      </a:path>
                    </a:pathLst>
                  </a:custGeom>
                  <a:grpFill/>
                  <a:ln w="9265" cap="flat">
                    <a:noFill/>
                    <a:prstDash val="solid"/>
                    <a:miter/>
                  </a:ln>
                </p:spPr>
                <p:txBody>
                  <a:bodyPr rtlCol="0" anchor="ctr"/>
                  <a:lstStyle/>
                  <a:p>
                    <a:endParaRPr lang="fr-FR"/>
                  </a:p>
                </p:txBody>
              </p:sp>
              <p:sp>
                <p:nvSpPr>
                  <p:cNvPr id="3145" name="Forme libre : forme 3144">
                    <a:extLst>
                      <a:ext uri="{FF2B5EF4-FFF2-40B4-BE49-F238E27FC236}">
                        <a16:creationId xmlns:a16="http://schemas.microsoft.com/office/drawing/2014/main" id="{B3D0E0B3-A457-33C9-8AFE-3364195AA86B}"/>
                      </a:ext>
                    </a:extLst>
                  </p:cNvPr>
                  <p:cNvSpPr/>
                  <p:nvPr/>
                </p:nvSpPr>
                <p:spPr>
                  <a:xfrm>
                    <a:off x="11532840" y="5549814"/>
                    <a:ext cx="55876" cy="55876"/>
                  </a:xfrm>
                  <a:custGeom>
                    <a:avLst/>
                    <a:gdLst>
                      <a:gd name="connsiteX0" fmla="*/ 819 w 55876"/>
                      <a:gd name="connsiteY0" fmla="*/ 881 h 55876"/>
                      <a:gd name="connsiteX1" fmla="*/ 56696 w 55876"/>
                      <a:gd name="connsiteY1" fmla="*/ 881 h 55876"/>
                      <a:gd name="connsiteX2" fmla="*/ 56696 w 55876"/>
                      <a:gd name="connsiteY2" fmla="*/ 56758 h 55876"/>
                      <a:gd name="connsiteX3" fmla="*/ 819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881"/>
                        </a:moveTo>
                        <a:lnTo>
                          <a:pt x="56696" y="881"/>
                        </a:lnTo>
                        <a:lnTo>
                          <a:pt x="56696" y="56758"/>
                        </a:lnTo>
                        <a:lnTo>
                          <a:pt x="819" y="56758"/>
                        </a:lnTo>
                        <a:close/>
                      </a:path>
                    </a:pathLst>
                  </a:custGeom>
                  <a:grpFill/>
                  <a:ln w="9265" cap="flat">
                    <a:noFill/>
                    <a:prstDash val="solid"/>
                    <a:miter/>
                  </a:ln>
                </p:spPr>
                <p:txBody>
                  <a:bodyPr rtlCol="0" anchor="ctr"/>
                  <a:lstStyle/>
                  <a:p>
                    <a:endParaRPr lang="fr-FR"/>
                  </a:p>
                </p:txBody>
              </p:sp>
              <p:sp>
                <p:nvSpPr>
                  <p:cNvPr id="3146" name="Forme libre : forme 3145">
                    <a:extLst>
                      <a:ext uri="{FF2B5EF4-FFF2-40B4-BE49-F238E27FC236}">
                        <a16:creationId xmlns:a16="http://schemas.microsoft.com/office/drawing/2014/main" id="{05176C6E-D054-9A47-E5A9-603B58F3ECD1}"/>
                      </a:ext>
                    </a:extLst>
                  </p:cNvPr>
                  <p:cNvSpPr/>
                  <p:nvPr/>
                </p:nvSpPr>
                <p:spPr>
                  <a:xfrm>
                    <a:off x="11587089" y="5549814"/>
                    <a:ext cx="55876" cy="55876"/>
                  </a:xfrm>
                  <a:custGeom>
                    <a:avLst/>
                    <a:gdLst>
                      <a:gd name="connsiteX0" fmla="*/ 850 w 55876"/>
                      <a:gd name="connsiteY0" fmla="*/ 881 h 55876"/>
                      <a:gd name="connsiteX1" fmla="*/ 56727 w 55876"/>
                      <a:gd name="connsiteY1" fmla="*/ 881 h 55876"/>
                      <a:gd name="connsiteX2" fmla="*/ 56727 w 55876"/>
                      <a:gd name="connsiteY2" fmla="*/ 56758 h 55876"/>
                      <a:gd name="connsiteX3" fmla="*/ 850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881"/>
                        </a:moveTo>
                        <a:lnTo>
                          <a:pt x="56727" y="881"/>
                        </a:lnTo>
                        <a:lnTo>
                          <a:pt x="56727" y="56758"/>
                        </a:lnTo>
                        <a:lnTo>
                          <a:pt x="850" y="56758"/>
                        </a:lnTo>
                        <a:close/>
                      </a:path>
                    </a:pathLst>
                  </a:custGeom>
                  <a:grpFill/>
                  <a:ln w="9265" cap="flat">
                    <a:noFill/>
                    <a:prstDash val="solid"/>
                    <a:miter/>
                  </a:ln>
                </p:spPr>
                <p:txBody>
                  <a:bodyPr rtlCol="0" anchor="ctr"/>
                  <a:lstStyle/>
                  <a:p>
                    <a:endParaRPr lang="fr-FR"/>
                  </a:p>
                </p:txBody>
              </p:sp>
              <p:sp>
                <p:nvSpPr>
                  <p:cNvPr id="3147" name="Forme libre : forme 3146">
                    <a:extLst>
                      <a:ext uri="{FF2B5EF4-FFF2-40B4-BE49-F238E27FC236}">
                        <a16:creationId xmlns:a16="http://schemas.microsoft.com/office/drawing/2014/main" id="{9E096AF9-7C15-1DE0-F266-AE71A332C48A}"/>
                      </a:ext>
                    </a:extLst>
                  </p:cNvPr>
                  <p:cNvSpPr/>
                  <p:nvPr/>
                </p:nvSpPr>
                <p:spPr>
                  <a:xfrm>
                    <a:off x="11641338" y="5549814"/>
                    <a:ext cx="55876" cy="55876"/>
                  </a:xfrm>
                  <a:custGeom>
                    <a:avLst/>
                    <a:gdLst>
                      <a:gd name="connsiteX0" fmla="*/ 881 w 55876"/>
                      <a:gd name="connsiteY0" fmla="*/ 881 h 55876"/>
                      <a:gd name="connsiteX1" fmla="*/ 56758 w 55876"/>
                      <a:gd name="connsiteY1" fmla="*/ 881 h 55876"/>
                      <a:gd name="connsiteX2" fmla="*/ 56758 w 55876"/>
                      <a:gd name="connsiteY2" fmla="*/ 56758 h 55876"/>
                      <a:gd name="connsiteX3" fmla="*/ 881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881"/>
                        </a:moveTo>
                        <a:lnTo>
                          <a:pt x="56758" y="881"/>
                        </a:lnTo>
                        <a:lnTo>
                          <a:pt x="56758" y="56758"/>
                        </a:lnTo>
                        <a:lnTo>
                          <a:pt x="881" y="56758"/>
                        </a:lnTo>
                        <a:close/>
                      </a:path>
                    </a:pathLst>
                  </a:custGeom>
                  <a:grpFill/>
                  <a:ln w="9265" cap="flat">
                    <a:noFill/>
                    <a:prstDash val="solid"/>
                    <a:miter/>
                  </a:ln>
                </p:spPr>
                <p:txBody>
                  <a:bodyPr rtlCol="0" anchor="ctr"/>
                  <a:lstStyle/>
                  <a:p>
                    <a:endParaRPr lang="fr-FR"/>
                  </a:p>
                </p:txBody>
              </p:sp>
              <p:sp>
                <p:nvSpPr>
                  <p:cNvPr id="3148" name="Forme libre : forme 3147">
                    <a:extLst>
                      <a:ext uri="{FF2B5EF4-FFF2-40B4-BE49-F238E27FC236}">
                        <a16:creationId xmlns:a16="http://schemas.microsoft.com/office/drawing/2014/main" id="{7AFA08E9-A7B7-E310-514A-26E70F746560}"/>
                      </a:ext>
                    </a:extLst>
                  </p:cNvPr>
                  <p:cNvSpPr/>
                  <p:nvPr/>
                </p:nvSpPr>
                <p:spPr>
                  <a:xfrm>
                    <a:off x="11695587" y="5549814"/>
                    <a:ext cx="55876" cy="55876"/>
                  </a:xfrm>
                  <a:custGeom>
                    <a:avLst/>
                    <a:gdLst>
                      <a:gd name="connsiteX0" fmla="*/ 912 w 55876"/>
                      <a:gd name="connsiteY0" fmla="*/ 881 h 55876"/>
                      <a:gd name="connsiteX1" fmla="*/ 56789 w 55876"/>
                      <a:gd name="connsiteY1" fmla="*/ 881 h 55876"/>
                      <a:gd name="connsiteX2" fmla="*/ 56789 w 55876"/>
                      <a:gd name="connsiteY2" fmla="*/ 56758 h 55876"/>
                      <a:gd name="connsiteX3" fmla="*/ 912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881"/>
                        </a:moveTo>
                        <a:lnTo>
                          <a:pt x="56789" y="881"/>
                        </a:lnTo>
                        <a:lnTo>
                          <a:pt x="56789" y="56758"/>
                        </a:lnTo>
                        <a:lnTo>
                          <a:pt x="912" y="56758"/>
                        </a:lnTo>
                        <a:close/>
                      </a:path>
                    </a:pathLst>
                  </a:custGeom>
                  <a:grpFill/>
                  <a:ln w="9265" cap="flat">
                    <a:noFill/>
                    <a:prstDash val="solid"/>
                    <a:miter/>
                  </a:ln>
                </p:spPr>
                <p:txBody>
                  <a:bodyPr rtlCol="0" anchor="ctr"/>
                  <a:lstStyle/>
                  <a:p>
                    <a:endParaRPr lang="fr-FR"/>
                  </a:p>
                </p:txBody>
              </p:sp>
              <p:sp>
                <p:nvSpPr>
                  <p:cNvPr id="3149" name="Forme libre : forme 3148">
                    <a:extLst>
                      <a:ext uri="{FF2B5EF4-FFF2-40B4-BE49-F238E27FC236}">
                        <a16:creationId xmlns:a16="http://schemas.microsoft.com/office/drawing/2014/main" id="{286FE272-E2F4-CD4F-8398-6280EFB85A2A}"/>
                      </a:ext>
                    </a:extLst>
                  </p:cNvPr>
                  <p:cNvSpPr/>
                  <p:nvPr/>
                </p:nvSpPr>
                <p:spPr>
                  <a:xfrm>
                    <a:off x="10773353" y="5604063"/>
                    <a:ext cx="55876" cy="55876"/>
                  </a:xfrm>
                  <a:custGeom>
                    <a:avLst/>
                    <a:gdLst>
                      <a:gd name="connsiteX0" fmla="*/ 385 w 55876"/>
                      <a:gd name="connsiteY0" fmla="*/ 912 h 55876"/>
                      <a:gd name="connsiteX1" fmla="*/ 56262 w 55876"/>
                      <a:gd name="connsiteY1" fmla="*/ 912 h 55876"/>
                      <a:gd name="connsiteX2" fmla="*/ 56262 w 55876"/>
                      <a:gd name="connsiteY2" fmla="*/ 56789 h 55876"/>
                      <a:gd name="connsiteX3" fmla="*/ 385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912"/>
                        </a:moveTo>
                        <a:lnTo>
                          <a:pt x="56262" y="912"/>
                        </a:lnTo>
                        <a:lnTo>
                          <a:pt x="56262" y="56789"/>
                        </a:lnTo>
                        <a:lnTo>
                          <a:pt x="385" y="56789"/>
                        </a:lnTo>
                        <a:close/>
                      </a:path>
                    </a:pathLst>
                  </a:custGeom>
                  <a:grpFill/>
                  <a:ln w="9265" cap="flat">
                    <a:noFill/>
                    <a:prstDash val="solid"/>
                    <a:miter/>
                  </a:ln>
                </p:spPr>
                <p:txBody>
                  <a:bodyPr rtlCol="0" anchor="ctr"/>
                  <a:lstStyle/>
                  <a:p>
                    <a:endParaRPr lang="fr-FR"/>
                  </a:p>
                </p:txBody>
              </p:sp>
              <p:sp>
                <p:nvSpPr>
                  <p:cNvPr id="3150" name="Forme libre : forme 3149">
                    <a:extLst>
                      <a:ext uri="{FF2B5EF4-FFF2-40B4-BE49-F238E27FC236}">
                        <a16:creationId xmlns:a16="http://schemas.microsoft.com/office/drawing/2014/main" id="{D928FD95-8453-5891-FFF7-40F7F5AAD4F6}"/>
                      </a:ext>
                    </a:extLst>
                  </p:cNvPr>
                  <p:cNvSpPr/>
                  <p:nvPr/>
                </p:nvSpPr>
                <p:spPr>
                  <a:xfrm>
                    <a:off x="10827602" y="5604063"/>
                    <a:ext cx="55876" cy="55876"/>
                  </a:xfrm>
                  <a:custGeom>
                    <a:avLst/>
                    <a:gdLst>
                      <a:gd name="connsiteX0" fmla="*/ 416 w 55876"/>
                      <a:gd name="connsiteY0" fmla="*/ 912 h 55876"/>
                      <a:gd name="connsiteX1" fmla="*/ 56293 w 55876"/>
                      <a:gd name="connsiteY1" fmla="*/ 912 h 55876"/>
                      <a:gd name="connsiteX2" fmla="*/ 56293 w 55876"/>
                      <a:gd name="connsiteY2" fmla="*/ 56789 h 55876"/>
                      <a:gd name="connsiteX3" fmla="*/ 416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912"/>
                        </a:moveTo>
                        <a:lnTo>
                          <a:pt x="56293" y="912"/>
                        </a:lnTo>
                        <a:lnTo>
                          <a:pt x="56293" y="56789"/>
                        </a:lnTo>
                        <a:lnTo>
                          <a:pt x="416" y="56789"/>
                        </a:lnTo>
                        <a:close/>
                      </a:path>
                    </a:pathLst>
                  </a:custGeom>
                  <a:grpFill/>
                  <a:ln w="9265" cap="flat">
                    <a:noFill/>
                    <a:prstDash val="solid"/>
                    <a:miter/>
                  </a:ln>
                </p:spPr>
                <p:txBody>
                  <a:bodyPr rtlCol="0" anchor="ctr"/>
                  <a:lstStyle/>
                  <a:p>
                    <a:endParaRPr lang="fr-FR"/>
                  </a:p>
                </p:txBody>
              </p:sp>
              <p:sp>
                <p:nvSpPr>
                  <p:cNvPr id="3151" name="Forme libre : forme 3150">
                    <a:extLst>
                      <a:ext uri="{FF2B5EF4-FFF2-40B4-BE49-F238E27FC236}">
                        <a16:creationId xmlns:a16="http://schemas.microsoft.com/office/drawing/2014/main" id="{CFCE9ED3-4F66-9B9B-4BCF-AD2D08F60BB4}"/>
                      </a:ext>
                    </a:extLst>
                  </p:cNvPr>
                  <p:cNvSpPr/>
                  <p:nvPr/>
                </p:nvSpPr>
                <p:spPr>
                  <a:xfrm>
                    <a:off x="10990349" y="5604063"/>
                    <a:ext cx="55876" cy="55876"/>
                  </a:xfrm>
                  <a:custGeom>
                    <a:avLst/>
                    <a:gdLst>
                      <a:gd name="connsiteX0" fmla="*/ 509 w 55876"/>
                      <a:gd name="connsiteY0" fmla="*/ 912 h 55876"/>
                      <a:gd name="connsiteX1" fmla="*/ 56386 w 55876"/>
                      <a:gd name="connsiteY1" fmla="*/ 912 h 55876"/>
                      <a:gd name="connsiteX2" fmla="*/ 56386 w 55876"/>
                      <a:gd name="connsiteY2" fmla="*/ 56789 h 55876"/>
                      <a:gd name="connsiteX3" fmla="*/ 509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912"/>
                        </a:moveTo>
                        <a:lnTo>
                          <a:pt x="56386" y="912"/>
                        </a:lnTo>
                        <a:lnTo>
                          <a:pt x="56386" y="56789"/>
                        </a:lnTo>
                        <a:lnTo>
                          <a:pt x="509" y="56789"/>
                        </a:lnTo>
                        <a:close/>
                      </a:path>
                    </a:pathLst>
                  </a:custGeom>
                  <a:grpFill/>
                  <a:ln w="9265" cap="flat">
                    <a:noFill/>
                    <a:prstDash val="solid"/>
                    <a:miter/>
                  </a:ln>
                </p:spPr>
                <p:txBody>
                  <a:bodyPr rtlCol="0" anchor="ctr"/>
                  <a:lstStyle/>
                  <a:p>
                    <a:endParaRPr lang="fr-FR"/>
                  </a:p>
                </p:txBody>
              </p:sp>
              <p:sp>
                <p:nvSpPr>
                  <p:cNvPr id="3152" name="Forme libre : forme 3151">
                    <a:extLst>
                      <a:ext uri="{FF2B5EF4-FFF2-40B4-BE49-F238E27FC236}">
                        <a16:creationId xmlns:a16="http://schemas.microsoft.com/office/drawing/2014/main" id="{62C96A6B-A020-8923-59D4-970D61A182D5}"/>
                      </a:ext>
                    </a:extLst>
                  </p:cNvPr>
                  <p:cNvSpPr/>
                  <p:nvPr/>
                </p:nvSpPr>
                <p:spPr>
                  <a:xfrm>
                    <a:off x="11044598" y="5604063"/>
                    <a:ext cx="55876" cy="55876"/>
                  </a:xfrm>
                  <a:custGeom>
                    <a:avLst/>
                    <a:gdLst>
                      <a:gd name="connsiteX0" fmla="*/ 540 w 55876"/>
                      <a:gd name="connsiteY0" fmla="*/ 912 h 55876"/>
                      <a:gd name="connsiteX1" fmla="*/ 56417 w 55876"/>
                      <a:gd name="connsiteY1" fmla="*/ 912 h 55876"/>
                      <a:gd name="connsiteX2" fmla="*/ 56417 w 55876"/>
                      <a:gd name="connsiteY2" fmla="*/ 56789 h 55876"/>
                      <a:gd name="connsiteX3" fmla="*/ 540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912"/>
                        </a:moveTo>
                        <a:lnTo>
                          <a:pt x="56417" y="912"/>
                        </a:lnTo>
                        <a:lnTo>
                          <a:pt x="56417" y="56789"/>
                        </a:lnTo>
                        <a:lnTo>
                          <a:pt x="540" y="56789"/>
                        </a:lnTo>
                        <a:close/>
                      </a:path>
                    </a:pathLst>
                  </a:custGeom>
                  <a:grpFill/>
                  <a:ln w="9265" cap="flat">
                    <a:noFill/>
                    <a:prstDash val="solid"/>
                    <a:miter/>
                  </a:ln>
                </p:spPr>
                <p:txBody>
                  <a:bodyPr rtlCol="0" anchor="ctr"/>
                  <a:lstStyle/>
                  <a:p>
                    <a:endParaRPr lang="fr-FR"/>
                  </a:p>
                </p:txBody>
              </p:sp>
              <p:sp>
                <p:nvSpPr>
                  <p:cNvPr id="3153" name="Forme libre : forme 3152">
                    <a:extLst>
                      <a:ext uri="{FF2B5EF4-FFF2-40B4-BE49-F238E27FC236}">
                        <a16:creationId xmlns:a16="http://schemas.microsoft.com/office/drawing/2014/main" id="{4151A489-CE06-CE24-A3B5-BDAF5E61B3C4}"/>
                      </a:ext>
                    </a:extLst>
                  </p:cNvPr>
                  <p:cNvSpPr/>
                  <p:nvPr/>
                </p:nvSpPr>
                <p:spPr>
                  <a:xfrm>
                    <a:off x="11098847" y="5604063"/>
                    <a:ext cx="55876" cy="55876"/>
                  </a:xfrm>
                  <a:custGeom>
                    <a:avLst/>
                    <a:gdLst>
                      <a:gd name="connsiteX0" fmla="*/ 571 w 55876"/>
                      <a:gd name="connsiteY0" fmla="*/ 912 h 55876"/>
                      <a:gd name="connsiteX1" fmla="*/ 56448 w 55876"/>
                      <a:gd name="connsiteY1" fmla="*/ 912 h 55876"/>
                      <a:gd name="connsiteX2" fmla="*/ 56448 w 55876"/>
                      <a:gd name="connsiteY2" fmla="*/ 56789 h 55876"/>
                      <a:gd name="connsiteX3" fmla="*/ 571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912"/>
                        </a:moveTo>
                        <a:lnTo>
                          <a:pt x="56448" y="912"/>
                        </a:lnTo>
                        <a:lnTo>
                          <a:pt x="56448" y="56789"/>
                        </a:lnTo>
                        <a:lnTo>
                          <a:pt x="571" y="56789"/>
                        </a:lnTo>
                        <a:close/>
                      </a:path>
                    </a:pathLst>
                  </a:custGeom>
                  <a:grpFill/>
                  <a:ln w="9265" cap="flat">
                    <a:noFill/>
                    <a:prstDash val="solid"/>
                    <a:miter/>
                  </a:ln>
                </p:spPr>
                <p:txBody>
                  <a:bodyPr rtlCol="0" anchor="ctr"/>
                  <a:lstStyle/>
                  <a:p>
                    <a:endParaRPr lang="fr-FR"/>
                  </a:p>
                </p:txBody>
              </p:sp>
              <p:sp>
                <p:nvSpPr>
                  <p:cNvPr id="3154" name="Forme libre : forme 3153">
                    <a:extLst>
                      <a:ext uri="{FF2B5EF4-FFF2-40B4-BE49-F238E27FC236}">
                        <a16:creationId xmlns:a16="http://schemas.microsoft.com/office/drawing/2014/main" id="{3531F752-784C-7D0B-ABA5-D69395E4D1B7}"/>
                      </a:ext>
                    </a:extLst>
                  </p:cNvPr>
                  <p:cNvSpPr/>
                  <p:nvPr/>
                </p:nvSpPr>
                <p:spPr>
                  <a:xfrm>
                    <a:off x="11153096" y="5604063"/>
                    <a:ext cx="55876" cy="55876"/>
                  </a:xfrm>
                  <a:custGeom>
                    <a:avLst/>
                    <a:gdLst>
                      <a:gd name="connsiteX0" fmla="*/ 602 w 55876"/>
                      <a:gd name="connsiteY0" fmla="*/ 912 h 55876"/>
                      <a:gd name="connsiteX1" fmla="*/ 56479 w 55876"/>
                      <a:gd name="connsiteY1" fmla="*/ 912 h 55876"/>
                      <a:gd name="connsiteX2" fmla="*/ 56479 w 55876"/>
                      <a:gd name="connsiteY2" fmla="*/ 56789 h 55876"/>
                      <a:gd name="connsiteX3" fmla="*/ 602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912"/>
                        </a:moveTo>
                        <a:lnTo>
                          <a:pt x="56479" y="912"/>
                        </a:lnTo>
                        <a:lnTo>
                          <a:pt x="56479" y="56789"/>
                        </a:lnTo>
                        <a:lnTo>
                          <a:pt x="602" y="56789"/>
                        </a:lnTo>
                        <a:close/>
                      </a:path>
                    </a:pathLst>
                  </a:custGeom>
                  <a:grpFill/>
                  <a:ln w="9265" cap="flat">
                    <a:noFill/>
                    <a:prstDash val="solid"/>
                    <a:miter/>
                  </a:ln>
                </p:spPr>
                <p:txBody>
                  <a:bodyPr rtlCol="0" anchor="ctr"/>
                  <a:lstStyle/>
                  <a:p>
                    <a:endParaRPr lang="fr-FR"/>
                  </a:p>
                </p:txBody>
              </p:sp>
              <p:sp>
                <p:nvSpPr>
                  <p:cNvPr id="3155" name="Forme libre : forme 3154">
                    <a:extLst>
                      <a:ext uri="{FF2B5EF4-FFF2-40B4-BE49-F238E27FC236}">
                        <a16:creationId xmlns:a16="http://schemas.microsoft.com/office/drawing/2014/main" id="{E23CC098-F2F8-20B6-157D-68027C4F5588}"/>
                      </a:ext>
                    </a:extLst>
                  </p:cNvPr>
                  <p:cNvSpPr/>
                  <p:nvPr/>
                </p:nvSpPr>
                <p:spPr>
                  <a:xfrm>
                    <a:off x="11207345" y="5604063"/>
                    <a:ext cx="55876" cy="55876"/>
                  </a:xfrm>
                  <a:custGeom>
                    <a:avLst/>
                    <a:gdLst>
                      <a:gd name="connsiteX0" fmla="*/ 633 w 55876"/>
                      <a:gd name="connsiteY0" fmla="*/ 912 h 55876"/>
                      <a:gd name="connsiteX1" fmla="*/ 56510 w 55876"/>
                      <a:gd name="connsiteY1" fmla="*/ 912 h 55876"/>
                      <a:gd name="connsiteX2" fmla="*/ 56510 w 55876"/>
                      <a:gd name="connsiteY2" fmla="*/ 56789 h 55876"/>
                      <a:gd name="connsiteX3" fmla="*/ 633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912"/>
                        </a:moveTo>
                        <a:lnTo>
                          <a:pt x="56510" y="912"/>
                        </a:lnTo>
                        <a:lnTo>
                          <a:pt x="56510" y="56789"/>
                        </a:lnTo>
                        <a:lnTo>
                          <a:pt x="633" y="56789"/>
                        </a:lnTo>
                        <a:close/>
                      </a:path>
                    </a:pathLst>
                  </a:custGeom>
                  <a:grpFill/>
                  <a:ln w="9265" cap="flat">
                    <a:noFill/>
                    <a:prstDash val="solid"/>
                    <a:miter/>
                  </a:ln>
                </p:spPr>
                <p:txBody>
                  <a:bodyPr rtlCol="0" anchor="ctr"/>
                  <a:lstStyle/>
                  <a:p>
                    <a:endParaRPr lang="fr-FR"/>
                  </a:p>
                </p:txBody>
              </p:sp>
              <p:sp>
                <p:nvSpPr>
                  <p:cNvPr id="3156" name="Forme libre : forme 3155">
                    <a:extLst>
                      <a:ext uri="{FF2B5EF4-FFF2-40B4-BE49-F238E27FC236}">
                        <a16:creationId xmlns:a16="http://schemas.microsoft.com/office/drawing/2014/main" id="{2B4B5EBA-D20D-F9A8-CDFD-D7D0E4349672}"/>
                      </a:ext>
                    </a:extLst>
                  </p:cNvPr>
                  <p:cNvSpPr/>
                  <p:nvPr/>
                </p:nvSpPr>
                <p:spPr>
                  <a:xfrm>
                    <a:off x="11261594" y="5604063"/>
                    <a:ext cx="55876" cy="55876"/>
                  </a:xfrm>
                  <a:custGeom>
                    <a:avLst/>
                    <a:gdLst>
                      <a:gd name="connsiteX0" fmla="*/ 664 w 55876"/>
                      <a:gd name="connsiteY0" fmla="*/ 912 h 55876"/>
                      <a:gd name="connsiteX1" fmla="*/ 56541 w 55876"/>
                      <a:gd name="connsiteY1" fmla="*/ 912 h 55876"/>
                      <a:gd name="connsiteX2" fmla="*/ 56541 w 55876"/>
                      <a:gd name="connsiteY2" fmla="*/ 56789 h 55876"/>
                      <a:gd name="connsiteX3" fmla="*/ 664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912"/>
                        </a:moveTo>
                        <a:lnTo>
                          <a:pt x="56541" y="912"/>
                        </a:lnTo>
                        <a:lnTo>
                          <a:pt x="56541" y="56789"/>
                        </a:lnTo>
                        <a:lnTo>
                          <a:pt x="664" y="56789"/>
                        </a:lnTo>
                        <a:close/>
                      </a:path>
                    </a:pathLst>
                  </a:custGeom>
                  <a:grpFill/>
                  <a:ln w="9265" cap="flat">
                    <a:noFill/>
                    <a:prstDash val="solid"/>
                    <a:miter/>
                  </a:ln>
                </p:spPr>
                <p:txBody>
                  <a:bodyPr rtlCol="0" anchor="ctr"/>
                  <a:lstStyle/>
                  <a:p>
                    <a:endParaRPr lang="fr-FR"/>
                  </a:p>
                </p:txBody>
              </p:sp>
              <p:sp>
                <p:nvSpPr>
                  <p:cNvPr id="3157" name="Forme libre : forme 3156">
                    <a:extLst>
                      <a:ext uri="{FF2B5EF4-FFF2-40B4-BE49-F238E27FC236}">
                        <a16:creationId xmlns:a16="http://schemas.microsoft.com/office/drawing/2014/main" id="{E11F38C7-A423-5976-522C-06E63A75AE78}"/>
                      </a:ext>
                    </a:extLst>
                  </p:cNvPr>
                  <p:cNvSpPr/>
                  <p:nvPr/>
                </p:nvSpPr>
                <p:spPr>
                  <a:xfrm>
                    <a:off x="11370093" y="5604063"/>
                    <a:ext cx="55876" cy="55876"/>
                  </a:xfrm>
                  <a:custGeom>
                    <a:avLst/>
                    <a:gdLst>
                      <a:gd name="connsiteX0" fmla="*/ 726 w 55876"/>
                      <a:gd name="connsiteY0" fmla="*/ 912 h 55876"/>
                      <a:gd name="connsiteX1" fmla="*/ 56603 w 55876"/>
                      <a:gd name="connsiteY1" fmla="*/ 912 h 55876"/>
                      <a:gd name="connsiteX2" fmla="*/ 56603 w 55876"/>
                      <a:gd name="connsiteY2" fmla="*/ 56789 h 55876"/>
                      <a:gd name="connsiteX3" fmla="*/ 726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912"/>
                        </a:moveTo>
                        <a:lnTo>
                          <a:pt x="56603" y="912"/>
                        </a:lnTo>
                        <a:lnTo>
                          <a:pt x="56603" y="56789"/>
                        </a:lnTo>
                        <a:lnTo>
                          <a:pt x="726" y="56789"/>
                        </a:lnTo>
                        <a:close/>
                      </a:path>
                    </a:pathLst>
                  </a:custGeom>
                  <a:grpFill/>
                  <a:ln w="9265" cap="flat">
                    <a:noFill/>
                    <a:prstDash val="solid"/>
                    <a:miter/>
                  </a:ln>
                </p:spPr>
                <p:txBody>
                  <a:bodyPr rtlCol="0" anchor="ctr"/>
                  <a:lstStyle/>
                  <a:p>
                    <a:endParaRPr lang="fr-FR"/>
                  </a:p>
                </p:txBody>
              </p:sp>
              <p:sp>
                <p:nvSpPr>
                  <p:cNvPr id="3158" name="Forme libre : forme 3157">
                    <a:extLst>
                      <a:ext uri="{FF2B5EF4-FFF2-40B4-BE49-F238E27FC236}">
                        <a16:creationId xmlns:a16="http://schemas.microsoft.com/office/drawing/2014/main" id="{6ECD0F61-445A-144C-A101-67E481AE3F62}"/>
                      </a:ext>
                    </a:extLst>
                  </p:cNvPr>
                  <p:cNvSpPr/>
                  <p:nvPr/>
                </p:nvSpPr>
                <p:spPr>
                  <a:xfrm>
                    <a:off x="11532840" y="5604063"/>
                    <a:ext cx="55876" cy="55876"/>
                  </a:xfrm>
                  <a:custGeom>
                    <a:avLst/>
                    <a:gdLst>
                      <a:gd name="connsiteX0" fmla="*/ 819 w 55876"/>
                      <a:gd name="connsiteY0" fmla="*/ 912 h 55876"/>
                      <a:gd name="connsiteX1" fmla="*/ 56696 w 55876"/>
                      <a:gd name="connsiteY1" fmla="*/ 912 h 55876"/>
                      <a:gd name="connsiteX2" fmla="*/ 56696 w 55876"/>
                      <a:gd name="connsiteY2" fmla="*/ 56789 h 55876"/>
                      <a:gd name="connsiteX3" fmla="*/ 819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912"/>
                        </a:moveTo>
                        <a:lnTo>
                          <a:pt x="56696" y="912"/>
                        </a:lnTo>
                        <a:lnTo>
                          <a:pt x="56696" y="56789"/>
                        </a:lnTo>
                        <a:lnTo>
                          <a:pt x="819" y="56789"/>
                        </a:lnTo>
                        <a:close/>
                      </a:path>
                    </a:pathLst>
                  </a:custGeom>
                  <a:grpFill/>
                  <a:ln w="9265" cap="flat">
                    <a:noFill/>
                    <a:prstDash val="solid"/>
                    <a:miter/>
                  </a:ln>
                </p:spPr>
                <p:txBody>
                  <a:bodyPr rtlCol="0" anchor="ctr"/>
                  <a:lstStyle/>
                  <a:p>
                    <a:endParaRPr lang="fr-FR"/>
                  </a:p>
                </p:txBody>
              </p:sp>
              <p:sp>
                <p:nvSpPr>
                  <p:cNvPr id="3159" name="Forme libre : forme 3158">
                    <a:extLst>
                      <a:ext uri="{FF2B5EF4-FFF2-40B4-BE49-F238E27FC236}">
                        <a16:creationId xmlns:a16="http://schemas.microsoft.com/office/drawing/2014/main" id="{46D116D8-33B5-20E7-9F60-C58136AD682E}"/>
                      </a:ext>
                    </a:extLst>
                  </p:cNvPr>
                  <p:cNvSpPr/>
                  <p:nvPr/>
                </p:nvSpPr>
                <p:spPr>
                  <a:xfrm>
                    <a:off x="11695587" y="5604063"/>
                    <a:ext cx="55876" cy="55876"/>
                  </a:xfrm>
                  <a:custGeom>
                    <a:avLst/>
                    <a:gdLst>
                      <a:gd name="connsiteX0" fmla="*/ 912 w 55876"/>
                      <a:gd name="connsiteY0" fmla="*/ 912 h 55876"/>
                      <a:gd name="connsiteX1" fmla="*/ 56789 w 55876"/>
                      <a:gd name="connsiteY1" fmla="*/ 912 h 55876"/>
                      <a:gd name="connsiteX2" fmla="*/ 56789 w 55876"/>
                      <a:gd name="connsiteY2" fmla="*/ 56789 h 55876"/>
                      <a:gd name="connsiteX3" fmla="*/ 912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912"/>
                        </a:moveTo>
                        <a:lnTo>
                          <a:pt x="56789" y="912"/>
                        </a:lnTo>
                        <a:lnTo>
                          <a:pt x="56789" y="56789"/>
                        </a:lnTo>
                        <a:lnTo>
                          <a:pt x="912" y="56789"/>
                        </a:lnTo>
                        <a:close/>
                      </a:path>
                    </a:pathLst>
                  </a:custGeom>
                  <a:grpFill/>
                  <a:ln w="9265" cap="flat">
                    <a:noFill/>
                    <a:prstDash val="solid"/>
                    <a:miter/>
                  </a:ln>
                </p:spPr>
                <p:txBody>
                  <a:bodyPr rtlCol="0" anchor="ctr"/>
                  <a:lstStyle/>
                  <a:p>
                    <a:endParaRPr lang="fr-FR"/>
                  </a:p>
                </p:txBody>
              </p:sp>
              <p:sp>
                <p:nvSpPr>
                  <p:cNvPr id="3160" name="Forme libre : forme 3159">
                    <a:extLst>
                      <a:ext uri="{FF2B5EF4-FFF2-40B4-BE49-F238E27FC236}">
                        <a16:creationId xmlns:a16="http://schemas.microsoft.com/office/drawing/2014/main" id="{7CAC2760-09A5-1E2A-1E91-BCEAFD5504C0}"/>
                      </a:ext>
                    </a:extLst>
                  </p:cNvPr>
                  <p:cNvSpPr/>
                  <p:nvPr/>
                </p:nvSpPr>
                <p:spPr>
                  <a:xfrm>
                    <a:off x="10719104" y="5658312"/>
                    <a:ext cx="55876" cy="55876"/>
                  </a:xfrm>
                  <a:custGeom>
                    <a:avLst/>
                    <a:gdLst>
                      <a:gd name="connsiteX0" fmla="*/ 354 w 55876"/>
                      <a:gd name="connsiteY0" fmla="*/ 943 h 55876"/>
                      <a:gd name="connsiteX1" fmla="*/ 56231 w 55876"/>
                      <a:gd name="connsiteY1" fmla="*/ 943 h 55876"/>
                      <a:gd name="connsiteX2" fmla="*/ 56231 w 55876"/>
                      <a:gd name="connsiteY2" fmla="*/ 56820 h 55876"/>
                      <a:gd name="connsiteX3" fmla="*/ 354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943"/>
                        </a:moveTo>
                        <a:lnTo>
                          <a:pt x="56231" y="943"/>
                        </a:lnTo>
                        <a:lnTo>
                          <a:pt x="56231" y="56820"/>
                        </a:lnTo>
                        <a:lnTo>
                          <a:pt x="354" y="56820"/>
                        </a:lnTo>
                        <a:close/>
                      </a:path>
                    </a:pathLst>
                  </a:custGeom>
                  <a:grpFill/>
                  <a:ln w="9265" cap="flat">
                    <a:noFill/>
                    <a:prstDash val="solid"/>
                    <a:miter/>
                  </a:ln>
                </p:spPr>
                <p:txBody>
                  <a:bodyPr rtlCol="0" anchor="ctr"/>
                  <a:lstStyle/>
                  <a:p>
                    <a:endParaRPr lang="fr-FR"/>
                  </a:p>
                </p:txBody>
              </p:sp>
              <p:sp>
                <p:nvSpPr>
                  <p:cNvPr id="3161" name="Forme libre : forme 3160">
                    <a:extLst>
                      <a:ext uri="{FF2B5EF4-FFF2-40B4-BE49-F238E27FC236}">
                        <a16:creationId xmlns:a16="http://schemas.microsoft.com/office/drawing/2014/main" id="{2E79FB05-8C06-A02A-D6BB-B28D7DE992FF}"/>
                      </a:ext>
                    </a:extLst>
                  </p:cNvPr>
                  <p:cNvSpPr/>
                  <p:nvPr/>
                </p:nvSpPr>
                <p:spPr>
                  <a:xfrm>
                    <a:off x="10773353" y="5658312"/>
                    <a:ext cx="55876" cy="55876"/>
                  </a:xfrm>
                  <a:custGeom>
                    <a:avLst/>
                    <a:gdLst>
                      <a:gd name="connsiteX0" fmla="*/ 385 w 55876"/>
                      <a:gd name="connsiteY0" fmla="*/ 943 h 55876"/>
                      <a:gd name="connsiteX1" fmla="*/ 56262 w 55876"/>
                      <a:gd name="connsiteY1" fmla="*/ 943 h 55876"/>
                      <a:gd name="connsiteX2" fmla="*/ 56262 w 55876"/>
                      <a:gd name="connsiteY2" fmla="*/ 56820 h 55876"/>
                      <a:gd name="connsiteX3" fmla="*/ 385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943"/>
                        </a:moveTo>
                        <a:lnTo>
                          <a:pt x="56262" y="943"/>
                        </a:lnTo>
                        <a:lnTo>
                          <a:pt x="56262" y="56820"/>
                        </a:lnTo>
                        <a:lnTo>
                          <a:pt x="385" y="56820"/>
                        </a:lnTo>
                        <a:close/>
                      </a:path>
                    </a:pathLst>
                  </a:custGeom>
                  <a:grpFill/>
                  <a:ln w="9265" cap="flat">
                    <a:noFill/>
                    <a:prstDash val="solid"/>
                    <a:miter/>
                  </a:ln>
                </p:spPr>
                <p:txBody>
                  <a:bodyPr rtlCol="0" anchor="ctr"/>
                  <a:lstStyle/>
                  <a:p>
                    <a:endParaRPr lang="fr-FR"/>
                  </a:p>
                </p:txBody>
              </p:sp>
              <p:sp>
                <p:nvSpPr>
                  <p:cNvPr id="3162" name="Forme libre : forme 3161">
                    <a:extLst>
                      <a:ext uri="{FF2B5EF4-FFF2-40B4-BE49-F238E27FC236}">
                        <a16:creationId xmlns:a16="http://schemas.microsoft.com/office/drawing/2014/main" id="{623195BA-178B-4EAB-8CCD-C1D99DBC6942}"/>
                      </a:ext>
                    </a:extLst>
                  </p:cNvPr>
                  <p:cNvSpPr/>
                  <p:nvPr/>
                </p:nvSpPr>
                <p:spPr>
                  <a:xfrm>
                    <a:off x="10936100" y="5658312"/>
                    <a:ext cx="55876" cy="55876"/>
                  </a:xfrm>
                  <a:custGeom>
                    <a:avLst/>
                    <a:gdLst>
                      <a:gd name="connsiteX0" fmla="*/ 478 w 55876"/>
                      <a:gd name="connsiteY0" fmla="*/ 943 h 55876"/>
                      <a:gd name="connsiteX1" fmla="*/ 56355 w 55876"/>
                      <a:gd name="connsiteY1" fmla="*/ 943 h 55876"/>
                      <a:gd name="connsiteX2" fmla="*/ 56355 w 55876"/>
                      <a:gd name="connsiteY2" fmla="*/ 56820 h 55876"/>
                      <a:gd name="connsiteX3" fmla="*/ 478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943"/>
                        </a:moveTo>
                        <a:lnTo>
                          <a:pt x="56355" y="943"/>
                        </a:lnTo>
                        <a:lnTo>
                          <a:pt x="56355" y="56820"/>
                        </a:lnTo>
                        <a:lnTo>
                          <a:pt x="478" y="56820"/>
                        </a:lnTo>
                        <a:close/>
                      </a:path>
                    </a:pathLst>
                  </a:custGeom>
                  <a:grpFill/>
                  <a:ln w="9265" cap="flat">
                    <a:noFill/>
                    <a:prstDash val="solid"/>
                    <a:miter/>
                  </a:ln>
                </p:spPr>
                <p:txBody>
                  <a:bodyPr rtlCol="0" anchor="ctr"/>
                  <a:lstStyle/>
                  <a:p>
                    <a:endParaRPr lang="fr-FR"/>
                  </a:p>
                </p:txBody>
              </p:sp>
              <p:sp>
                <p:nvSpPr>
                  <p:cNvPr id="3163" name="Forme libre : forme 3162">
                    <a:extLst>
                      <a:ext uri="{FF2B5EF4-FFF2-40B4-BE49-F238E27FC236}">
                        <a16:creationId xmlns:a16="http://schemas.microsoft.com/office/drawing/2014/main" id="{5A5F9338-4226-C567-3F4B-82E8956237A8}"/>
                      </a:ext>
                    </a:extLst>
                  </p:cNvPr>
                  <p:cNvSpPr/>
                  <p:nvPr/>
                </p:nvSpPr>
                <p:spPr>
                  <a:xfrm>
                    <a:off x="10990349" y="5658312"/>
                    <a:ext cx="55876" cy="55876"/>
                  </a:xfrm>
                  <a:custGeom>
                    <a:avLst/>
                    <a:gdLst>
                      <a:gd name="connsiteX0" fmla="*/ 509 w 55876"/>
                      <a:gd name="connsiteY0" fmla="*/ 943 h 55876"/>
                      <a:gd name="connsiteX1" fmla="*/ 56386 w 55876"/>
                      <a:gd name="connsiteY1" fmla="*/ 943 h 55876"/>
                      <a:gd name="connsiteX2" fmla="*/ 56386 w 55876"/>
                      <a:gd name="connsiteY2" fmla="*/ 56820 h 55876"/>
                      <a:gd name="connsiteX3" fmla="*/ 509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943"/>
                        </a:moveTo>
                        <a:lnTo>
                          <a:pt x="56386" y="943"/>
                        </a:lnTo>
                        <a:lnTo>
                          <a:pt x="56386" y="56820"/>
                        </a:lnTo>
                        <a:lnTo>
                          <a:pt x="509" y="56820"/>
                        </a:lnTo>
                        <a:close/>
                      </a:path>
                    </a:pathLst>
                  </a:custGeom>
                  <a:grpFill/>
                  <a:ln w="9265" cap="flat">
                    <a:noFill/>
                    <a:prstDash val="solid"/>
                    <a:miter/>
                  </a:ln>
                </p:spPr>
                <p:txBody>
                  <a:bodyPr rtlCol="0" anchor="ctr"/>
                  <a:lstStyle/>
                  <a:p>
                    <a:endParaRPr lang="fr-FR"/>
                  </a:p>
                </p:txBody>
              </p:sp>
              <p:sp>
                <p:nvSpPr>
                  <p:cNvPr id="3164" name="Forme libre : forme 3163">
                    <a:extLst>
                      <a:ext uri="{FF2B5EF4-FFF2-40B4-BE49-F238E27FC236}">
                        <a16:creationId xmlns:a16="http://schemas.microsoft.com/office/drawing/2014/main" id="{84317058-EB24-E837-6316-8987C14B6FDB}"/>
                      </a:ext>
                    </a:extLst>
                  </p:cNvPr>
                  <p:cNvSpPr/>
                  <p:nvPr/>
                </p:nvSpPr>
                <p:spPr>
                  <a:xfrm>
                    <a:off x="11044598" y="5658312"/>
                    <a:ext cx="55876" cy="55876"/>
                  </a:xfrm>
                  <a:custGeom>
                    <a:avLst/>
                    <a:gdLst>
                      <a:gd name="connsiteX0" fmla="*/ 540 w 55876"/>
                      <a:gd name="connsiteY0" fmla="*/ 943 h 55876"/>
                      <a:gd name="connsiteX1" fmla="*/ 56417 w 55876"/>
                      <a:gd name="connsiteY1" fmla="*/ 943 h 55876"/>
                      <a:gd name="connsiteX2" fmla="*/ 56417 w 55876"/>
                      <a:gd name="connsiteY2" fmla="*/ 56820 h 55876"/>
                      <a:gd name="connsiteX3" fmla="*/ 540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943"/>
                        </a:moveTo>
                        <a:lnTo>
                          <a:pt x="56417" y="943"/>
                        </a:lnTo>
                        <a:lnTo>
                          <a:pt x="56417" y="56820"/>
                        </a:lnTo>
                        <a:lnTo>
                          <a:pt x="540" y="56820"/>
                        </a:lnTo>
                        <a:close/>
                      </a:path>
                    </a:pathLst>
                  </a:custGeom>
                  <a:grpFill/>
                  <a:ln w="9265" cap="flat">
                    <a:noFill/>
                    <a:prstDash val="solid"/>
                    <a:miter/>
                  </a:ln>
                </p:spPr>
                <p:txBody>
                  <a:bodyPr rtlCol="0" anchor="ctr"/>
                  <a:lstStyle/>
                  <a:p>
                    <a:endParaRPr lang="fr-FR"/>
                  </a:p>
                </p:txBody>
              </p:sp>
              <p:sp>
                <p:nvSpPr>
                  <p:cNvPr id="3165" name="Forme libre : forme 3164">
                    <a:extLst>
                      <a:ext uri="{FF2B5EF4-FFF2-40B4-BE49-F238E27FC236}">
                        <a16:creationId xmlns:a16="http://schemas.microsoft.com/office/drawing/2014/main" id="{EA853ADC-862F-9E4E-69A6-FCAD9D02585F}"/>
                      </a:ext>
                    </a:extLst>
                  </p:cNvPr>
                  <p:cNvSpPr/>
                  <p:nvPr/>
                </p:nvSpPr>
                <p:spPr>
                  <a:xfrm>
                    <a:off x="11207345" y="5658312"/>
                    <a:ext cx="55876" cy="55876"/>
                  </a:xfrm>
                  <a:custGeom>
                    <a:avLst/>
                    <a:gdLst>
                      <a:gd name="connsiteX0" fmla="*/ 633 w 55876"/>
                      <a:gd name="connsiteY0" fmla="*/ 943 h 55876"/>
                      <a:gd name="connsiteX1" fmla="*/ 56510 w 55876"/>
                      <a:gd name="connsiteY1" fmla="*/ 943 h 55876"/>
                      <a:gd name="connsiteX2" fmla="*/ 56510 w 55876"/>
                      <a:gd name="connsiteY2" fmla="*/ 56820 h 55876"/>
                      <a:gd name="connsiteX3" fmla="*/ 633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943"/>
                        </a:moveTo>
                        <a:lnTo>
                          <a:pt x="56510" y="943"/>
                        </a:lnTo>
                        <a:lnTo>
                          <a:pt x="56510" y="56820"/>
                        </a:lnTo>
                        <a:lnTo>
                          <a:pt x="633" y="56820"/>
                        </a:lnTo>
                        <a:close/>
                      </a:path>
                    </a:pathLst>
                  </a:custGeom>
                  <a:grpFill/>
                  <a:ln w="9265" cap="flat">
                    <a:noFill/>
                    <a:prstDash val="solid"/>
                    <a:miter/>
                  </a:ln>
                </p:spPr>
                <p:txBody>
                  <a:bodyPr rtlCol="0" anchor="ctr"/>
                  <a:lstStyle/>
                  <a:p>
                    <a:endParaRPr lang="fr-FR"/>
                  </a:p>
                </p:txBody>
              </p:sp>
              <p:sp>
                <p:nvSpPr>
                  <p:cNvPr id="3166" name="Forme libre : forme 3165">
                    <a:extLst>
                      <a:ext uri="{FF2B5EF4-FFF2-40B4-BE49-F238E27FC236}">
                        <a16:creationId xmlns:a16="http://schemas.microsoft.com/office/drawing/2014/main" id="{2245F48C-2BD3-5C4C-2EF9-CB7E591A64D8}"/>
                      </a:ext>
                    </a:extLst>
                  </p:cNvPr>
                  <p:cNvSpPr/>
                  <p:nvPr/>
                </p:nvSpPr>
                <p:spPr>
                  <a:xfrm>
                    <a:off x="11261594" y="5658312"/>
                    <a:ext cx="55876" cy="55876"/>
                  </a:xfrm>
                  <a:custGeom>
                    <a:avLst/>
                    <a:gdLst>
                      <a:gd name="connsiteX0" fmla="*/ 664 w 55876"/>
                      <a:gd name="connsiteY0" fmla="*/ 943 h 55876"/>
                      <a:gd name="connsiteX1" fmla="*/ 56541 w 55876"/>
                      <a:gd name="connsiteY1" fmla="*/ 943 h 55876"/>
                      <a:gd name="connsiteX2" fmla="*/ 56541 w 55876"/>
                      <a:gd name="connsiteY2" fmla="*/ 56820 h 55876"/>
                      <a:gd name="connsiteX3" fmla="*/ 664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943"/>
                        </a:moveTo>
                        <a:lnTo>
                          <a:pt x="56541" y="943"/>
                        </a:lnTo>
                        <a:lnTo>
                          <a:pt x="56541" y="56820"/>
                        </a:lnTo>
                        <a:lnTo>
                          <a:pt x="664" y="56820"/>
                        </a:lnTo>
                        <a:close/>
                      </a:path>
                    </a:pathLst>
                  </a:custGeom>
                  <a:grpFill/>
                  <a:ln w="9265" cap="flat">
                    <a:noFill/>
                    <a:prstDash val="solid"/>
                    <a:miter/>
                  </a:ln>
                </p:spPr>
                <p:txBody>
                  <a:bodyPr rtlCol="0" anchor="ctr"/>
                  <a:lstStyle/>
                  <a:p>
                    <a:endParaRPr lang="fr-FR"/>
                  </a:p>
                </p:txBody>
              </p:sp>
              <p:sp>
                <p:nvSpPr>
                  <p:cNvPr id="3167" name="Forme libre : forme 3166">
                    <a:extLst>
                      <a:ext uri="{FF2B5EF4-FFF2-40B4-BE49-F238E27FC236}">
                        <a16:creationId xmlns:a16="http://schemas.microsoft.com/office/drawing/2014/main" id="{F3B28B31-5EE3-F3F1-5906-545D1E5D9A90}"/>
                      </a:ext>
                    </a:extLst>
                  </p:cNvPr>
                  <p:cNvSpPr/>
                  <p:nvPr/>
                </p:nvSpPr>
                <p:spPr>
                  <a:xfrm>
                    <a:off x="11424342" y="5658312"/>
                    <a:ext cx="55876" cy="55876"/>
                  </a:xfrm>
                  <a:custGeom>
                    <a:avLst/>
                    <a:gdLst>
                      <a:gd name="connsiteX0" fmla="*/ 757 w 55876"/>
                      <a:gd name="connsiteY0" fmla="*/ 943 h 55876"/>
                      <a:gd name="connsiteX1" fmla="*/ 56634 w 55876"/>
                      <a:gd name="connsiteY1" fmla="*/ 943 h 55876"/>
                      <a:gd name="connsiteX2" fmla="*/ 56634 w 55876"/>
                      <a:gd name="connsiteY2" fmla="*/ 56820 h 55876"/>
                      <a:gd name="connsiteX3" fmla="*/ 757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943"/>
                        </a:moveTo>
                        <a:lnTo>
                          <a:pt x="56634" y="943"/>
                        </a:lnTo>
                        <a:lnTo>
                          <a:pt x="56634" y="56820"/>
                        </a:lnTo>
                        <a:lnTo>
                          <a:pt x="757" y="56820"/>
                        </a:lnTo>
                        <a:close/>
                      </a:path>
                    </a:pathLst>
                  </a:custGeom>
                  <a:grpFill/>
                  <a:ln w="9265" cap="flat">
                    <a:noFill/>
                    <a:prstDash val="solid"/>
                    <a:miter/>
                  </a:ln>
                </p:spPr>
                <p:txBody>
                  <a:bodyPr rtlCol="0" anchor="ctr"/>
                  <a:lstStyle/>
                  <a:p>
                    <a:endParaRPr lang="fr-FR"/>
                  </a:p>
                </p:txBody>
              </p:sp>
              <p:sp>
                <p:nvSpPr>
                  <p:cNvPr id="3168" name="Forme libre : forme 3167">
                    <a:extLst>
                      <a:ext uri="{FF2B5EF4-FFF2-40B4-BE49-F238E27FC236}">
                        <a16:creationId xmlns:a16="http://schemas.microsoft.com/office/drawing/2014/main" id="{817EEAF8-9C8A-C61E-D237-D48E50F0CC6D}"/>
                      </a:ext>
                    </a:extLst>
                  </p:cNvPr>
                  <p:cNvSpPr/>
                  <p:nvPr/>
                </p:nvSpPr>
                <p:spPr>
                  <a:xfrm>
                    <a:off x="11532840" y="5658312"/>
                    <a:ext cx="55876" cy="55876"/>
                  </a:xfrm>
                  <a:custGeom>
                    <a:avLst/>
                    <a:gdLst>
                      <a:gd name="connsiteX0" fmla="*/ 819 w 55876"/>
                      <a:gd name="connsiteY0" fmla="*/ 943 h 55876"/>
                      <a:gd name="connsiteX1" fmla="*/ 56696 w 55876"/>
                      <a:gd name="connsiteY1" fmla="*/ 943 h 55876"/>
                      <a:gd name="connsiteX2" fmla="*/ 56696 w 55876"/>
                      <a:gd name="connsiteY2" fmla="*/ 56820 h 55876"/>
                      <a:gd name="connsiteX3" fmla="*/ 819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943"/>
                        </a:moveTo>
                        <a:lnTo>
                          <a:pt x="56696" y="943"/>
                        </a:lnTo>
                        <a:lnTo>
                          <a:pt x="56696" y="56820"/>
                        </a:lnTo>
                        <a:lnTo>
                          <a:pt x="819" y="56820"/>
                        </a:lnTo>
                        <a:close/>
                      </a:path>
                    </a:pathLst>
                  </a:custGeom>
                  <a:grpFill/>
                  <a:ln w="9265" cap="flat">
                    <a:noFill/>
                    <a:prstDash val="solid"/>
                    <a:miter/>
                  </a:ln>
                </p:spPr>
                <p:txBody>
                  <a:bodyPr rtlCol="0" anchor="ctr"/>
                  <a:lstStyle/>
                  <a:p>
                    <a:endParaRPr lang="fr-FR"/>
                  </a:p>
                </p:txBody>
              </p:sp>
              <p:sp>
                <p:nvSpPr>
                  <p:cNvPr id="3169" name="Forme libre : forme 3168">
                    <a:extLst>
                      <a:ext uri="{FF2B5EF4-FFF2-40B4-BE49-F238E27FC236}">
                        <a16:creationId xmlns:a16="http://schemas.microsoft.com/office/drawing/2014/main" id="{388FD380-A309-E3A0-20C2-3EDBB5EC8313}"/>
                      </a:ext>
                    </a:extLst>
                  </p:cNvPr>
                  <p:cNvSpPr/>
                  <p:nvPr/>
                </p:nvSpPr>
                <p:spPr>
                  <a:xfrm>
                    <a:off x="11641338" y="5658312"/>
                    <a:ext cx="55876" cy="55876"/>
                  </a:xfrm>
                  <a:custGeom>
                    <a:avLst/>
                    <a:gdLst>
                      <a:gd name="connsiteX0" fmla="*/ 881 w 55876"/>
                      <a:gd name="connsiteY0" fmla="*/ 943 h 55876"/>
                      <a:gd name="connsiteX1" fmla="*/ 56758 w 55876"/>
                      <a:gd name="connsiteY1" fmla="*/ 943 h 55876"/>
                      <a:gd name="connsiteX2" fmla="*/ 56758 w 55876"/>
                      <a:gd name="connsiteY2" fmla="*/ 56820 h 55876"/>
                      <a:gd name="connsiteX3" fmla="*/ 881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943"/>
                        </a:moveTo>
                        <a:lnTo>
                          <a:pt x="56758" y="943"/>
                        </a:lnTo>
                        <a:lnTo>
                          <a:pt x="56758" y="56820"/>
                        </a:lnTo>
                        <a:lnTo>
                          <a:pt x="881" y="56820"/>
                        </a:lnTo>
                        <a:close/>
                      </a:path>
                    </a:pathLst>
                  </a:custGeom>
                  <a:grpFill/>
                  <a:ln w="9265" cap="flat">
                    <a:noFill/>
                    <a:prstDash val="solid"/>
                    <a:miter/>
                  </a:ln>
                </p:spPr>
                <p:txBody>
                  <a:bodyPr rtlCol="0" anchor="ctr"/>
                  <a:lstStyle/>
                  <a:p>
                    <a:endParaRPr lang="fr-FR"/>
                  </a:p>
                </p:txBody>
              </p:sp>
            </p:grpSp>
            <p:sp>
              <p:nvSpPr>
                <p:cNvPr id="24" name="Forme libre : forme 23">
                  <a:extLst>
                    <a:ext uri="{FF2B5EF4-FFF2-40B4-BE49-F238E27FC236}">
                      <a16:creationId xmlns:a16="http://schemas.microsoft.com/office/drawing/2014/main" id="{C98DD34E-BEAF-1BB6-6131-8C414FEC320B}"/>
                    </a:ext>
                  </a:extLst>
                </p:cNvPr>
                <p:cNvSpPr/>
                <p:nvPr/>
              </p:nvSpPr>
              <p:spPr>
                <a:xfrm>
                  <a:off x="1233413" y="4192788"/>
                  <a:ext cx="379743" cy="379743"/>
                </a:xfrm>
                <a:custGeom>
                  <a:avLst/>
                  <a:gdLst>
                    <a:gd name="connsiteX0" fmla="*/ 164 w 379743"/>
                    <a:gd name="connsiteY0" fmla="*/ 164 h 379743"/>
                    <a:gd name="connsiteX1" fmla="*/ 164 w 379743"/>
                    <a:gd name="connsiteY1" fmla="*/ 379907 h 379743"/>
                    <a:gd name="connsiteX2" fmla="*/ 379907 w 379743"/>
                    <a:gd name="connsiteY2" fmla="*/ 379907 h 379743"/>
                    <a:gd name="connsiteX3" fmla="*/ 379907 w 379743"/>
                    <a:gd name="connsiteY3" fmla="*/ 164 h 379743"/>
                    <a:gd name="connsiteX4" fmla="*/ 164 w 379743"/>
                    <a:gd name="connsiteY4" fmla="*/ 164 h 379743"/>
                    <a:gd name="connsiteX5" fmla="*/ 325658 w 379743"/>
                    <a:gd name="connsiteY5" fmla="*/ 325658 h 379743"/>
                    <a:gd name="connsiteX6" fmla="*/ 54413 w 379743"/>
                    <a:gd name="connsiteY6" fmla="*/ 325658 h 379743"/>
                    <a:gd name="connsiteX7" fmla="*/ 54413 w 379743"/>
                    <a:gd name="connsiteY7" fmla="*/ 54413 h 379743"/>
                    <a:gd name="connsiteX8" fmla="*/ 325658 w 379743"/>
                    <a:gd name="connsiteY8" fmla="*/ 54413 h 379743"/>
                    <a:gd name="connsiteX9" fmla="*/ 325658 w 379743"/>
                    <a:gd name="connsiteY9" fmla="*/ 325658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164" y="164"/>
                      </a:moveTo>
                      <a:lnTo>
                        <a:pt x="164" y="379907"/>
                      </a:lnTo>
                      <a:lnTo>
                        <a:pt x="379907" y="379907"/>
                      </a:lnTo>
                      <a:lnTo>
                        <a:pt x="379907" y="164"/>
                      </a:lnTo>
                      <a:lnTo>
                        <a:pt x="164" y="164"/>
                      </a:lnTo>
                      <a:close/>
                      <a:moveTo>
                        <a:pt x="325658" y="325658"/>
                      </a:moveTo>
                      <a:lnTo>
                        <a:pt x="54413" y="325658"/>
                      </a:lnTo>
                      <a:lnTo>
                        <a:pt x="54413" y="54413"/>
                      </a:lnTo>
                      <a:lnTo>
                        <a:pt x="325658" y="54413"/>
                      </a:lnTo>
                      <a:lnTo>
                        <a:pt x="325658" y="325658"/>
                      </a:lnTo>
                      <a:close/>
                    </a:path>
                  </a:pathLst>
                </a:custGeom>
                <a:grpFill/>
                <a:ln w="26986"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11809FE8-74E9-00D2-BD9E-CCB7C7F376C4}"/>
                    </a:ext>
                  </a:extLst>
                </p:cNvPr>
                <p:cNvSpPr/>
                <p:nvPr/>
              </p:nvSpPr>
              <p:spPr>
                <a:xfrm>
                  <a:off x="2426893" y="4192788"/>
                  <a:ext cx="379743" cy="379743"/>
                </a:xfrm>
                <a:custGeom>
                  <a:avLst/>
                  <a:gdLst>
                    <a:gd name="connsiteX0" fmla="*/ 846 w 379743"/>
                    <a:gd name="connsiteY0" fmla="*/ 164 h 379743"/>
                    <a:gd name="connsiteX1" fmla="*/ 846 w 379743"/>
                    <a:gd name="connsiteY1" fmla="*/ 379907 h 379743"/>
                    <a:gd name="connsiteX2" fmla="*/ 380589 w 379743"/>
                    <a:gd name="connsiteY2" fmla="*/ 379907 h 379743"/>
                    <a:gd name="connsiteX3" fmla="*/ 380589 w 379743"/>
                    <a:gd name="connsiteY3" fmla="*/ 164 h 379743"/>
                    <a:gd name="connsiteX4" fmla="*/ 846 w 379743"/>
                    <a:gd name="connsiteY4" fmla="*/ 164 h 379743"/>
                    <a:gd name="connsiteX5" fmla="*/ 326340 w 379743"/>
                    <a:gd name="connsiteY5" fmla="*/ 325658 h 379743"/>
                    <a:gd name="connsiteX6" fmla="*/ 55095 w 379743"/>
                    <a:gd name="connsiteY6" fmla="*/ 325658 h 379743"/>
                    <a:gd name="connsiteX7" fmla="*/ 55095 w 379743"/>
                    <a:gd name="connsiteY7" fmla="*/ 54413 h 379743"/>
                    <a:gd name="connsiteX8" fmla="*/ 326340 w 379743"/>
                    <a:gd name="connsiteY8" fmla="*/ 54413 h 379743"/>
                    <a:gd name="connsiteX9" fmla="*/ 326340 w 379743"/>
                    <a:gd name="connsiteY9" fmla="*/ 325658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846" y="164"/>
                      </a:moveTo>
                      <a:lnTo>
                        <a:pt x="846" y="379907"/>
                      </a:lnTo>
                      <a:lnTo>
                        <a:pt x="380589" y="379907"/>
                      </a:lnTo>
                      <a:lnTo>
                        <a:pt x="380589" y="164"/>
                      </a:lnTo>
                      <a:lnTo>
                        <a:pt x="846" y="164"/>
                      </a:lnTo>
                      <a:close/>
                      <a:moveTo>
                        <a:pt x="326340" y="325658"/>
                      </a:moveTo>
                      <a:lnTo>
                        <a:pt x="55095" y="325658"/>
                      </a:lnTo>
                      <a:lnTo>
                        <a:pt x="55095" y="54413"/>
                      </a:lnTo>
                      <a:lnTo>
                        <a:pt x="326340" y="54413"/>
                      </a:lnTo>
                      <a:lnTo>
                        <a:pt x="326340" y="325658"/>
                      </a:lnTo>
                      <a:close/>
                    </a:path>
                  </a:pathLst>
                </a:custGeom>
                <a:grpFill/>
                <a:ln w="26986"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F5EA8334-62AD-9D16-7792-52722B2CACF7}"/>
                    </a:ext>
                  </a:extLst>
                </p:cNvPr>
                <p:cNvSpPr/>
                <p:nvPr/>
              </p:nvSpPr>
              <p:spPr>
                <a:xfrm>
                  <a:off x="1233413" y="5386268"/>
                  <a:ext cx="379743" cy="379743"/>
                </a:xfrm>
                <a:custGeom>
                  <a:avLst/>
                  <a:gdLst>
                    <a:gd name="connsiteX0" fmla="*/ 164 w 379743"/>
                    <a:gd name="connsiteY0" fmla="*/ 846 h 379743"/>
                    <a:gd name="connsiteX1" fmla="*/ 164 w 379743"/>
                    <a:gd name="connsiteY1" fmla="*/ 380589 h 379743"/>
                    <a:gd name="connsiteX2" fmla="*/ 379907 w 379743"/>
                    <a:gd name="connsiteY2" fmla="*/ 380589 h 379743"/>
                    <a:gd name="connsiteX3" fmla="*/ 379907 w 379743"/>
                    <a:gd name="connsiteY3" fmla="*/ 846 h 379743"/>
                    <a:gd name="connsiteX4" fmla="*/ 164 w 379743"/>
                    <a:gd name="connsiteY4" fmla="*/ 846 h 379743"/>
                    <a:gd name="connsiteX5" fmla="*/ 325658 w 379743"/>
                    <a:gd name="connsiteY5" fmla="*/ 326340 h 379743"/>
                    <a:gd name="connsiteX6" fmla="*/ 54413 w 379743"/>
                    <a:gd name="connsiteY6" fmla="*/ 326340 h 379743"/>
                    <a:gd name="connsiteX7" fmla="*/ 54413 w 379743"/>
                    <a:gd name="connsiteY7" fmla="*/ 55095 h 379743"/>
                    <a:gd name="connsiteX8" fmla="*/ 325658 w 379743"/>
                    <a:gd name="connsiteY8" fmla="*/ 55095 h 379743"/>
                    <a:gd name="connsiteX9" fmla="*/ 325658 w 379743"/>
                    <a:gd name="connsiteY9" fmla="*/ 326340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164" y="846"/>
                      </a:moveTo>
                      <a:lnTo>
                        <a:pt x="164" y="380589"/>
                      </a:lnTo>
                      <a:lnTo>
                        <a:pt x="379907" y="380589"/>
                      </a:lnTo>
                      <a:lnTo>
                        <a:pt x="379907" y="846"/>
                      </a:lnTo>
                      <a:lnTo>
                        <a:pt x="164" y="846"/>
                      </a:lnTo>
                      <a:close/>
                      <a:moveTo>
                        <a:pt x="325658" y="326340"/>
                      </a:moveTo>
                      <a:lnTo>
                        <a:pt x="54413" y="326340"/>
                      </a:lnTo>
                      <a:lnTo>
                        <a:pt x="54413" y="55095"/>
                      </a:lnTo>
                      <a:lnTo>
                        <a:pt x="325658" y="55095"/>
                      </a:lnTo>
                      <a:lnTo>
                        <a:pt x="325658" y="326340"/>
                      </a:lnTo>
                      <a:close/>
                    </a:path>
                  </a:pathLst>
                </a:custGeom>
                <a:grpFill/>
                <a:ln w="26986"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47A1C117-246F-99FE-3867-1A1E29E9A8AF}"/>
                    </a:ext>
                  </a:extLst>
                </p:cNvPr>
                <p:cNvSpPr/>
                <p:nvPr/>
              </p:nvSpPr>
              <p:spPr>
                <a:xfrm>
                  <a:off x="1341911" y="4301286"/>
                  <a:ext cx="162747" cy="162747"/>
                </a:xfrm>
                <a:custGeom>
                  <a:avLst/>
                  <a:gdLst>
                    <a:gd name="connsiteX0" fmla="*/ 168 w 162747"/>
                    <a:gd name="connsiteY0" fmla="*/ 168 h 162747"/>
                    <a:gd name="connsiteX1" fmla="*/ 162915 w 162747"/>
                    <a:gd name="connsiteY1" fmla="*/ 168 h 162747"/>
                    <a:gd name="connsiteX2" fmla="*/ 162915 w 162747"/>
                    <a:gd name="connsiteY2" fmla="*/ 162915 h 162747"/>
                    <a:gd name="connsiteX3" fmla="*/ 168 w 162747"/>
                    <a:gd name="connsiteY3" fmla="*/ 162915 h 162747"/>
                  </a:gdLst>
                  <a:ahLst/>
                  <a:cxnLst>
                    <a:cxn ang="0">
                      <a:pos x="connsiteX0" y="connsiteY0"/>
                    </a:cxn>
                    <a:cxn ang="0">
                      <a:pos x="connsiteX1" y="connsiteY1"/>
                    </a:cxn>
                    <a:cxn ang="0">
                      <a:pos x="connsiteX2" y="connsiteY2"/>
                    </a:cxn>
                    <a:cxn ang="0">
                      <a:pos x="connsiteX3" y="connsiteY3"/>
                    </a:cxn>
                  </a:cxnLst>
                  <a:rect l="l" t="t" r="r" b="b"/>
                  <a:pathLst>
                    <a:path w="162747" h="162747">
                      <a:moveTo>
                        <a:pt x="168" y="168"/>
                      </a:moveTo>
                      <a:lnTo>
                        <a:pt x="162915" y="168"/>
                      </a:lnTo>
                      <a:lnTo>
                        <a:pt x="162915" y="162915"/>
                      </a:lnTo>
                      <a:lnTo>
                        <a:pt x="168" y="162915"/>
                      </a:lnTo>
                      <a:close/>
                    </a:path>
                  </a:pathLst>
                </a:custGeom>
                <a:grpFill/>
                <a:ln w="2698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92271B8C-AA07-2CD1-D6E6-4ECFBB6E9A7B}"/>
                    </a:ext>
                  </a:extLst>
                </p:cNvPr>
                <p:cNvSpPr/>
                <p:nvPr/>
              </p:nvSpPr>
              <p:spPr>
                <a:xfrm>
                  <a:off x="2535391" y="4301286"/>
                  <a:ext cx="162747" cy="162747"/>
                </a:xfrm>
                <a:custGeom>
                  <a:avLst/>
                  <a:gdLst>
                    <a:gd name="connsiteX0" fmla="*/ 850 w 162747"/>
                    <a:gd name="connsiteY0" fmla="*/ 168 h 162747"/>
                    <a:gd name="connsiteX1" fmla="*/ 163597 w 162747"/>
                    <a:gd name="connsiteY1" fmla="*/ 168 h 162747"/>
                    <a:gd name="connsiteX2" fmla="*/ 163597 w 162747"/>
                    <a:gd name="connsiteY2" fmla="*/ 162915 h 162747"/>
                    <a:gd name="connsiteX3" fmla="*/ 850 w 162747"/>
                    <a:gd name="connsiteY3" fmla="*/ 162915 h 162747"/>
                  </a:gdLst>
                  <a:ahLst/>
                  <a:cxnLst>
                    <a:cxn ang="0">
                      <a:pos x="connsiteX0" y="connsiteY0"/>
                    </a:cxn>
                    <a:cxn ang="0">
                      <a:pos x="connsiteX1" y="connsiteY1"/>
                    </a:cxn>
                    <a:cxn ang="0">
                      <a:pos x="connsiteX2" y="connsiteY2"/>
                    </a:cxn>
                    <a:cxn ang="0">
                      <a:pos x="connsiteX3" y="connsiteY3"/>
                    </a:cxn>
                  </a:cxnLst>
                  <a:rect l="l" t="t" r="r" b="b"/>
                  <a:pathLst>
                    <a:path w="162747" h="162747">
                      <a:moveTo>
                        <a:pt x="850" y="168"/>
                      </a:moveTo>
                      <a:lnTo>
                        <a:pt x="163597" y="168"/>
                      </a:lnTo>
                      <a:lnTo>
                        <a:pt x="163597" y="162915"/>
                      </a:lnTo>
                      <a:lnTo>
                        <a:pt x="850" y="162915"/>
                      </a:lnTo>
                      <a:close/>
                    </a:path>
                  </a:pathLst>
                </a:custGeom>
                <a:grpFill/>
                <a:ln w="26986"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FB298451-FDA5-EE58-253B-B886F142F3D9}"/>
                    </a:ext>
                  </a:extLst>
                </p:cNvPr>
                <p:cNvSpPr/>
                <p:nvPr/>
              </p:nvSpPr>
              <p:spPr>
                <a:xfrm>
                  <a:off x="1341911" y="5494766"/>
                  <a:ext cx="162747" cy="162747"/>
                </a:xfrm>
                <a:custGeom>
                  <a:avLst/>
                  <a:gdLst>
                    <a:gd name="connsiteX0" fmla="*/ 168 w 162747"/>
                    <a:gd name="connsiteY0" fmla="*/ 850 h 162747"/>
                    <a:gd name="connsiteX1" fmla="*/ 162915 w 162747"/>
                    <a:gd name="connsiteY1" fmla="*/ 850 h 162747"/>
                    <a:gd name="connsiteX2" fmla="*/ 162915 w 162747"/>
                    <a:gd name="connsiteY2" fmla="*/ 163597 h 162747"/>
                    <a:gd name="connsiteX3" fmla="*/ 168 w 162747"/>
                    <a:gd name="connsiteY3" fmla="*/ 163597 h 162747"/>
                  </a:gdLst>
                  <a:ahLst/>
                  <a:cxnLst>
                    <a:cxn ang="0">
                      <a:pos x="connsiteX0" y="connsiteY0"/>
                    </a:cxn>
                    <a:cxn ang="0">
                      <a:pos x="connsiteX1" y="connsiteY1"/>
                    </a:cxn>
                    <a:cxn ang="0">
                      <a:pos x="connsiteX2" y="connsiteY2"/>
                    </a:cxn>
                    <a:cxn ang="0">
                      <a:pos x="connsiteX3" y="connsiteY3"/>
                    </a:cxn>
                  </a:cxnLst>
                  <a:rect l="l" t="t" r="r" b="b"/>
                  <a:pathLst>
                    <a:path w="162747" h="162747">
                      <a:moveTo>
                        <a:pt x="168" y="850"/>
                      </a:moveTo>
                      <a:lnTo>
                        <a:pt x="162915" y="850"/>
                      </a:lnTo>
                      <a:lnTo>
                        <a:pt x="162915" y="163597"/>
                      </a:lnTo>
                      <a:lnTo>
                        <a:pt x="168" y="163597"/>
                      </a:lnTo>
                      <a:close/>
                    </a:path>
                  </a:pathLst>
                </a:custGeom>
                <a:grpFill/>
                <a:ln w="26986" cap="flat">
                  <a:noFill/>
                  <a:prstDash val="solid"/>
                  <a:miter/>
                </a:ln>
              </p:spPr>
              <p:txBody>
                <a:bodyPr rtlCol="0" anchor="ctr"/>
                <a:lstStyle/>
                <a:p>
                  <a:endParaRPr lang="fr-FR"/>
                </a:p>
              </p:txBody>
            </p:sp>
          </p:grpSp>
        </p:grpSp>
        <p:sp>
          <p:nvSpPr>
            <p:cNvPr id="19" name="ZoneTexte 18">
              <a:extLst>
                <a:ext uri="{FF2B5EF4-FFF2-40B4-BE49-F238E27FC236}">
                  <a16:creationId xmlns:a16="http://schemas.microsoft.com/office/drawing/2014/main" id="{4F778FAC-893E-1F1D-07AA-4811E8F8F92E}"/>
                </a:ext>
              </a:extLst>
            </p:cNvPr>
            <p:cNvSpPr txBox="1"/>
            <p:nvPr/>
          </p:nvSpPr>
          <p:spPr>
            <a:xfrm>
              <a:off x="7899830" y="4165902"/>
              <a:ext cx="2274386" cy="1015663"/>
            </a:xfrm>
            <a:prstGeom prst="rect">
              <a:avLst/>
            </a:prstGeom>
            <a:noFill/>
          </p:spPr>
          <p:txBody>
            <a:bodyPr wrap="square" rtlCol="0">
              <a:spAutoFit/>
            </a:bodyPr>
            <a:lstStyle/>
            <a:p>
              <a:pPr fontAlgn="base"/>
              <a:r>
                <a:rPr lang="fr-FR" sz="2000" dirty="0">
                  <a:latin typeface="Avenir Next LT Pro Demi" panose="020B0704020202020204" pitchFamily="34" charset="0"/>
                </a:rPr>
                <a:t>Vidéo du PRJ sur le Hackathon.</a:t>
              </a:r>
              <a:br>
                <a:rPr lang="fr-FR" sz="2000" dirty="0">
                  <a:latin typeface="Avenir Next LT Pro Demi" panose="020B0704020202020204" pitchFamily="34" charset="0"/>
                </a:rPr>
              </a:br>
              <a:endParaRPr lang="fr-FR" sz="2000" dirty="0">
                <a:latin typeface="Avenir Next LT Pro Demi" panose="020B0704020202020204" pitchFamily="34" charset="0"/>
              </a:endParaRPr>
            </a:p>
          </p:txBody>
        </p:sp>
        <p:pic>
          <p:nvPicPr>
            <p:cNvPr id="20" name="Picture 2" descr="Instagram Logo, symbol, meaning, history, PNG, brand">
              <a:extLst>
                <a:ext uri="{FF2B5EF4-FFF2-40B4-BE49-F238E27FC236}">
                  <a16:creationId xmlns:a16="http://schemas.microsoft.com/office/drawing/2014/main" id="{438562F8-197E-1B86-A6F5-B55489C101CC}"/>
                </a:ext>
              </a:extLst>
            </p:cNvPr>
            <p:cNvPicPr>
              <a:picLocks noChangeAspect="1" noChangeArrowheads="1"/>
            </p:cNvPicPr>
            <p:nvPr/>
          </p:nvPicPr>
          <p:blipFill>
            <a:blip r:embed="rId36">
              <a:biLevel thresh="50000"/>
              <a:extLst>
                <a:ext uri="{28A0092B-C50C-407E-A947-70E740481C1C}">
                  <a14:useLocalDpi xmlns:a14="http://schemas.microsoft.com/office/drawing/2010/main" val="0"/>
                </a:ext>
              </a:extLst>
            </a:blip>
            <a:srcRect/>
            <a:stretch>
              <a:fillRect/>
            </a:stretch>
          </p:blipFill>
          <p:spPr bwMode="auto">
            <a:xfrm>
              <a:off x="7998057" y="5148735"/>
              <a:ext cx="1369781" cy="77050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6938385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FD7994-D4D9-E1BB-3252-23728315D76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141AF07-BD63-C9D1-9C31-6BA7F48320AA}"/>
              </a:ext>
            </a:extLst>
          </p:cNvPr>
          <p:cNvSpPr/>
          <p:nvPr/>
        </p:nvSpPr>
        <p:spPr>
          <a:xfrm>
            <a:off x="0" y="-5414"/>
            <a:ext cx="12192000" cy="6973824"/>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grpSp>
        <p:nvGrpSpPr>
          <p:cNvPr id="15" name="Groupe 14">
            <a:extLst>
              <a:ext uri="{FF2B5EF4-FFF2-40B4-BE49-F238E27FC236}">
                <a16:creationId xmlns:a16="http://schemas.microsoft.com/office/drawing/2014/main" id="{6EA6652A-9496-74F2-FFD7-5BA4375E43FC}"/>
              </a:ext>
            </a:extLst>
          </p:cNvPr>
          <p:cNvGrpSpPr>
            <a:grpSpLocks noChangeAspect="1"/>
          </p:cNvGrpSpPr>
          <p:nvPr/>
        </p:nvGrpSpPr>
        <p:grpSpPr>
          <a:xfrm>
            <a:off x="628525" y="5766011"/>
            <a:ext cx="11253400" cy="1040856"/>
            <a:chOff x="473544" y="5707088"/>
            <a:chExt cx="12243215" cy="1132406"/>
          </a:xfrm>
        </p:grpSpPr>
        <p:grpSp>
          <p:nvGrpSpPr>
            <p:cNvPr id="12" name="Groupe 11">
              <a:extLst>
                <a:ext uri="{FF2B5EF4-FFF2-40B4-BE49-F238E27FC236}">
                  <a16:creationId xmlns:a16="http://schemas.microsoft.com/office/drawing/2014/main" id="{25BB06E4-0DC7-C525-2417-ACE2C0AC5B9F}"/>
                </a:ext>
              </a:extLst>
            </p:cNvPr>
            <p:cNvGrpSpPr/>
            <p:nvPr/>
          </p:nvGrpSpPr>
          <p:grpSpPr>
            <a:xfrm>
              <a:off x="473544" y="5969665"/>
              <a:ext cx="5791528" cy="607254"/>
              <a:chOff x="263356" y="6174650"/>
              <a:chExt cx="5791528" cy="607254"/>
            </a:xfrm>
          </p:grpSpPr>
          <p:grpSp>
            <p:nvGrpSpPr>
              <p:cNvPr id="9" name="Groupe 8">
                <a:extLst>
                  <a:ext uri="{FF2B5EF4-FFF2-40B4-BE49-F238E27FC236}">
                    <a16:creationId xmlns:a16="http://schemas.microsoft.com/office/drawing/2014/main" id="{5BF12D42-2F28-84D3-9F26-8974DDE0DCED}"/>
                  </a:ext>
                </a:extLst>
              </p:cNvPr>
              <p:cNvGrpSpPr>
                <a:grpSpLocks noChangeAspect="1"/>
              </p:cNvGrpSpPr>
              <p:nvPr/>
            </p:nvGrpSpPr>
            <p:grpSpPr>
              <a:xfrm>
                <a:off x="263356" y="6327740"/>
                <a:ext cx="1513892" cy="322868"/>
                <a:chOff x="150234" y="6172200"/>
                <a:chExt cx="3215639" cy="685800"/>
              </a:xfrm>
            </p:grpSpPr>
            <p:sp>
              <p:nvSpPr>
                <p:cNvPr id="3" name="Forme libre : forme 2">
                  <a:extLst>
                    <a:ext uri="{FF2B5EF4-FFF2-40B4-BE49-F238E27FC236}">
                      <a16:creationId xmlns:a16="http://schemas.microsoft.com/office/drawing/2014/main" id="{61178872-5042-DA46-A31D-50A002EF6179}"/>
                    </a:ext>
                  </a:extLst>
                </p:cNvPr>
                <p:cNvSpPr/>
                <p:nvPr/>
              </p:nvSpPr>
              <p:spPr>
                <a:xfrm>
                  <a:off x="1042726" y="62788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4" name="Forme libre : forme 3">
                  <a:extLst>
                    <a:ext uri="{FF2B5EF4-FFF2-40B4-BE49-F238E27FC236}">
                      <a16:creationId xmlns:a16="http://schemas.microsoft.com/office/drawing/2014/main" id="{043D0279-A126-9874-2580-9E25D6E84404}"/>
                    </a:ext>
                  </a:extLst>
                </p:cNvPr>
                <p:cNvSpPr/>
                <p:nvPr/>
              </p:nvSpPr>
              <p:spPr>
                <a:xfrm>
                  <a:off x="150234"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FA64AB8F-00B3-9579-5C39-2B008DF38CBC}"/>
                    </a:ext>
                  </a:extLst>
                </p:cNvPr>
                <p:cNvSpPr/>
                <p:nvPr/>
              </p:nvSpPr>
              <p:spPr>
                <a:xfrm>
                  <a:off x="510279"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A7B152C3-1B6E-C9E1-6BFA-BBA46A4666EA}"/>
                    </a:ext>
                  </a:extLst>
                </p:cNvPr>
                <p:cNvSpPr/>
                <p:nvPr/>
              </p:nvSpPr>
              <p:spPr>
                <a:xfrm>
                  <a:off x="150234"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007B4D5E-9EBB-57F7-FCE0-3A0275921701}"/>
                    </a:ext>
                  </a:extLst>
                </p:cNvPr>
                <p:cNvSpPr/>
                <p:nvPr/>
              </p:nvSpPr>
              <p:spPr>
                <a:xfrm>
                  <a:off x="510279"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2050" name="Picture 2" descr="Exakis Nelite : nos activités Data &amp; AI">
                <a:extLst>
                  <a:ext uri="{FF2B5EF4-FFF2-40B4-BE49-F238E27FC236}">
                    <a16:creationId xmlns:a16="http://schemas.microsoft.com/office/drawing/2014/main" id="{621F7DC2-042D-CBBA-8C7E-4E51FE180D2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874557" y="6222014"/>
                <a:ext cx="1864003" cy="55046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NE POINT | Semaine européenne pour l'emploi des personnes handicapées | Du  18 novembre au 24 novembre 2024">
                <a:extLst>
                  <a:ext uri="{FF2B5EF4-FFF2-40B4-BE49-F238E27FC236}">
                    <a16:creationId xmlns:a16="http://schemas.microsoft.com/office/drawing/2014/main" id="{A2D3EB7D-A8A8-E77E-FA34-DCFA88D2C9D7}"/>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738560" y="6174650"/>
                <a:ext cx="1252226" cy="60725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ACCUEIL - Code 4 Sud">
                <a:extLst>
                  <a:ext uri="{FF2B5EF4-FFF2-40B4-BE49-F238E27FC236}">
                    <a16:creationId xmlns:a16="http://schemas.microsoft.com/office/drawing/2014/main" id="{F5D17F5E-9F6D-1769-2529-99A27D3752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35790" y="6323201"/>
                <a:ext cx="919094" cy="386666"/>
              </a:xfrm>
              <a:prstGeom prst="rect">
                <a:avLst/>
              </a:prstGeom>
              <a:noFill/>
              <a:extLst>
                <a:ext uri="{909E8E84-426E-40DD-AFC4-6F175D3DCCD1}">
                  <a14:hiddenFill xmlns:a14="http://schemas.microsoft.com/office/drawing/2010/main">
                    <a:solidFill>
                      <a:srgbClr val="FFFFFF"/>
                    </a:solidFill>
                  </a14:hiddenFill>
                </a:ext>
              </a:extLst>
            </p:spPr>
          </p:pic>
        </p:grpSp>
        <p:pic>
          <p:nvPicPr>
            <p:cNvPr id="2056" name="Picture 8" descr="Ecoles partenaires - Code 4 Sud">
              <a:extLst>
                <a:ext uri="{FF2B5EF4-FFF2-40B4-BE49-F238E27FC236}">
                  <a16:creationId xmlns:a16="http://schemas.microsoft.com/office/drawing/2014/main" id="{2A5405D1-5DF4-F514-4340-A5D8A6ADD197}"/>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6378310" y="6107450"/>
              <a:ext cx="1076826" cy="358942"/>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loudLabs: Hands-on Lab Platform for Training, POCs &amp; Demos">
              <a:extLst>
                <a:ext uri="{FF2B5EF4-FFF2-40B4-BE49-F238E27FC236}">
                  <a16:creationId xmlns:a16="http://schemas.microsoft.com/office/drawing/2014/main" id="{879D715C-98B6-80BB-3751-6923A4D64929}"/>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88397" y="6030665"/>
              <a:ext cx="1437882" cy="485253"/>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B7636DD1-3C4E-B791-B70C-CB70E4CB9168}"/>
                </a:ext>
              </a:extLst>
            </p:cNvPr>
            <p:cNvPicPr>
              <a:picLocks noChangeAspect="1" noChangeArrowheads="1"/>
            </p:cNvPicPr>
            <p:nvPr/>
          </p:nvPicPr>
          <p:blipFill>
            <a:blip r:embed="rId11">
              <a:biLevel thresh="25000"/>
              <a:extLst>
                <a:ext uri="{28A0092B-C50C-407E-A947-70E740481C1C}">
                  <a14:useLocalDpi xmlns:a14="http://schemas.microsoft.com/office/drawing/2010/main" val="0"/>
                </a:ext>
              </a:extLst>
            </a:blip>
            <a:srcRect/>
            <a:stretch>
              <a:fillRect/>
            </a:stretch>
          </p:blipFill>
          <p:spPr bwMode="auto">
            <a:xfrm>
              <a:off x="9150113" y="6137070"/>
              <a:ext cx="1202567" cy="29062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Home - Urban Prod">
              <a:extLst>
                <a:ext uri="{FF2B5EF4-FFF2-40B4-BE49-F238E27FC236}">
                  <a16:creationId xmlns:a16="http://schemas.microsoft.com/office/drawing/2014/main" id="{C5ECBDAE-9C96-FCBA-5B6E-F98A9365F0FD}"/>
                </a:ext>
              </a:extLst>
            </p:cNvPr>
            <p:cNvPicPr>
              <a:picLocks noChangeAspect="1" noChangeArrowheads="1"/>
            </p:cNvPicPr>
            <p:nvPr/>
          </p:nvPicPr>
          <p:blipFill>
            <a:blip r:embed="rId12">
              <a:biLevel thresh="25000"/>
              <a:extLst>
                <a:ext uri="{28A0092B-C50C-407E-A947-70E740481C1C}">
                  <a14:useLocalDpi xmlns:a14="http://schemas.microsoft.com/office/drawing/2010/main" val="0"/>
                </a:ext>
              </a:extLst>
            </a:blip>
            <a:srcRect/>
            <a:stretch>
              <a:fillRect/>
            </a:stretch>
          </p:blipFill>
          <p:spPr bwMode="auto">
            <a:xfrm>
              <a:off x="10476514" y="6034827"/>
              <a:ext cx="665968" cy="431565"/>
            </a:xfrm>
            <a:prstGeom prst="rect">
              <a:avLst/>
            </a:prstGeom>
            <a:noFill/>
            <a:extLst>
              <a:ext uri="{909E8E84-426E-40DD-AFC4-6F175D3DCCD1}">
                <a14:hiddenFill xmlns:a14="http://schemas.microsoft.com/office/drawing/2010/main">
                  <a:solidFill>
                    <a:srgbClr val="FFFFFF"/>
                  </a:solidFill>
                </a14:hiddenFill>
              </a:ext>
            </a:extLst>
          </p:spPr>
        </p:pic>
        <p:pic>
          <p:nvPicPr>
            <p:cNvPr id="14" name="Image 13" descr="Une image contenant texte, Police, capture d’écran, Graphique&#10;&#10;Le contenu généré par l’IA peut être incorrect.">
              <a:extLst>
                <a:ext uri="{FF2B5EF4-FFF2-40B4-BE49-F238E27FC236}">
                  <a16:creationId xmlns:a16="http://schemas.microsoft.com/office/drawing/2014/main" id="{678D9D08-DF48-915C-B59B-D1E37562EAA4}"/>
                </a:ext>
              </a:extLst>
            </p:cNvPr>
            <p:cNvPicPr>
              <a:picLocks noChangeAspect="1"/>
            </p:cNvPicPr>
            <p:nvPr/>
          </p:nvPicPr>
          <p:blipFill>
            <a:blip r:embed="rId13">
              <a:biLevel thresh="25000"/>
              <a:extLst>
                <a:ext uri="{28A0092B-C50C-407E-A947-70E740481C1C}">
                  <a14:useLocalDpi xmlns:a14="http://schemas.microsoft.com/office/drawing/2010/main" val="0"/>
                </a:ext>
              </a:extLst>
            </a:blip>
            <a:stretch>
              <a:fillRect/>
            </a:stretch>
          </p:blipFill>
          <p:spPr>
            <a:xfrm>
              <a:off x="11067385" y="5707088"/>
              <a:ext cx="1649374" cy="1132406"/>
            </a:xfrm>
            <a:prstGeom prst="rect">
              <a:avLst/>
            </a:prstGeom>
          </p:spPr>
        </p:pic>
      </p:grpSp>
      <p:pic>
        <p:nvPicPr>
          <p:cNvPr id="10" name="Image 9" descr="Une image contenant texte, logo, graphisme, Graphique&#10;&#10;Le contenu généré par l’IA peut être incorrect.">
            <a:extLst>
              <a:ext uri="{FF2B5EF4-FFF2-40B4-BE49-F238E27FC236}">
                <a16:creationId xmlns:a16="http://schemas.microsoft.com/office/drawing/2014/main" id="{A5F4F189-3509-D98B-3353-B4BBD4D4DA0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577497" y="201954"/>
            <a:ext cx="2332709" cy="1371600"/>
          </a:xfrm>
          <a:prstGeom prst="rect">
            <a:avLst/>
          </a:prstGeom>
        </p:spPr>
      </p:pic>
      <p:sp>
        <p:nvSpPr>
          <p:cNvPr id="11" name="ZoneTexte 10">
            <a:extLst>
              <a:ext uri="{FF2B5EF4-FFF2-40B4-BE49-F238E27FC236}">
                <a16:creationId xmlns:a16="http://schemas.microsoft.com/office/drawing/2014/main" id="{995066D9-6793-C75D-C9E3-070D764A7EC8}"/>
              </a:ext>
            </a:extLst>
          </p:cNvPr>
          <p:cNvSpPr txBox="1"/>
          <p:nvPr/>
        </p:nvSpPr>
        <p:spPr>
          <a:xfrm>
            <a:off x="-11385221" y="1601304"/>
            <a:ext cx="11255604" cy="1384995"/>
          </a:xfrm>
          <a:prstGeom prst="rect">
            <a:avLst/>
          </a:prstGeom>
          <a:noFill/>
        </p:spPr>
        <p:txBody>
          <a:bodyPr wrap="square" rtlCol="0">
            <a:spAutoFit/>
          </a:bodyPr>
          <a:lstStyle/>
          <a:p>
            <a:pPr algn="just" fontAlgn="base"/>
            <a:r>
              <a:rPr lang="fr-FR" sz="2800" dirty="0">
                <a:solidFill>
                  <a:schemeClr val="bg1"/>
                </a:solidFill>
                <a:latin typeface="Avenir Next LT Pro Demi" panose="020B0704020202020204" pitchFamily="34" charset="0"/>
              </a:rPr>
              <a:t>Le Mercredi 22 mai 2025, il y a eu la remise de prix du Concours      « Pour en finir avec le harcèlement scolaire ». J’y ai donc été invité parce que je faisais parti du Hackathon </a:t>
            </a:r>
          </a:p>
        </p:txBody>
      </p:sp>
      <p:pic>
        <p:nvPicPr>
          <p:cNvPr id="3074" name="Picture 2" descr="Hackathons IA Secteur Public: IA au service de la lutte contre le harcèlement scolaire badge image. Learning. Foundational level. Issued by Microsoft's Public Sector Center for Digital Skills">
            <a:extLst>
              <a:ext uri="{FF2B5EF4-FFF2-40B4-BE49-F238E27FC236}">
                <a16:creationId xmlns:a16="http://schemas.microsoft.com/office/drawing/2014/main" id="{9A0DF832-5397-4FC6-FDEA-F3EA301904F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369242" y="301783"/>
            <a:ext cx="1059183" cy="1059183"/>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C0449436-7047-9B5E-04B9-4B062FB8C41E}"/>
              </a:ext>
            </a:extLst>
          </p:cNvPr>
          <p:cNvSpPr/>
          <p:nvPr/>
        </p:nvSpPr>
        <p:spPr>
          <a:xfrm>
            <a:off x="-522009" y="2293800"/>
            <a:ext cx="12856883" cy="1492193"/>
          </a:xfrm>
          <a:prstGeom prst="rect">
            <a:avLst/>
          </a:prstGeom>
          <a:solidFill>
            <a:schemeClr val="bg1"/>
          </a:solidFill>
          <a:ln w="38100">
            <a:solidFill>
              <a:srgbClr val="FCAF1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a:extLst>
              <a:ext uri="{FF2B5EF4-FFF2-40B4-BE49-F238E27FC236}">
                <a16:creationId xmlns:a16="http://schemas.microsoft.com/office/drawing/2014/main" id="{E824521C-02AB-63AE-A9DD-76F259B93275}"/>
              </a:ext>
            </a:extLst>
          </p:cNvPr>
          <p:cNvSpPr txBox="1"/>
          <p:nvPr/>
        </p:nvSpPr>
        <p:spPr>
          <a:xfrm>
            <a:off x="517535" y="2330212"/>
            <a:ext cx="11255604" cy="1415772"/>
          </a:xfrm>
          <a:prstGeom prst="rect">
            <a:avLst/>
          </a:prstGeom>
          <a:noFill/>
        </p:spPr>
        <p:txBody>
          <a:bodyPr wrap="square" rtlCol="0">
            <a:spAutoFit/>
          </a:bodyPr>
          <a:lstStyle/>
          <a:p>
            <a:pPr algn="just" fontAlgn="base"/>
            <a:r>
              <a:rPr lang="fr-FR" sz="2400" dirty="0">
                <a:solidFill>
                  <a:srgbClr val="0075BF"/>
                </a:solidFill>
                <a:latin typeface="Avenir Next LT Pro Demi" panose="020B0704020202020204" pitchFamily="34" charset="0"/>
              </a:rPr>
              <a:t>Lors de 4</a:t>
            </a:r>
            <a:r>
              <a:rPr lang="fr-FR" sz="2400" baseline="30000" dirty="0">
                <a:solidFill>
                  <a:srgbClr val="0075BF"/>
                </a:solidFill>
                <a:latin typeface="Avenir Next LT Pro Demi" panose="020B0704020202020204" pitchFamily="34" charset="0"/>
              </a:rPr>
              <a:t>ème</a:t>
            </a:r>
            <a:r>
              <a:rPr lang="fr-FR" sz="2400" dirty="0">
                <a:solidFill>
                  <a:srgbClr val="0075BF"/>
                </a:solidFill>
                <a:latin typeface="Avenir Next LT Pro Demi" panose="020B0704020202020204" pitchFamily="34" charset="0"/>
              </a:rPr>
              <a:t> édition du Prix Régional « Pour en finir avec le Harcèlement scolaire », j’ai dû présenter avec l’un de mes collègues de l’équipe 4 du Hackathon, notre projet IA. 				                                                        </a:t>
            </a:r>
            <a:r>
              <a:rPr lang="fr-FR" sz="1200" dirty="0">
                <a:solidFill>
                  <a:srgbClr val="FFC000"/>
                </a:solidFill>
                <a:latin typeface="Avenir Next LT Pro Demi" panose="020B0704020202020204" pitchFamily="34" charset="0"/>
              </a:rPr>
              <a:t>(Merci de me contacter si vous voulez avoir des informations sur notre projet)</a:t>
            </a:r>
            <a:endParaRPr lang="fr-FR" sz="2400" dirty="0">
              <a:solidFill>
                <a:srgbClr val="FFC000"/>
              </a:solidFill>
              <a:latin typeface="Avenir Next LT Pro Demi" panose="020B0704020202020204" pitchFamily="34" charset="0"/>
            </a:endParaRPr>
          </a:p>
        </p:txBody>
      </p:sp>
      <p:grpSp>
        <p:nvGrpSpPr>
          <p:cNvPr id="3177" name="Groupe 3176">
            <a:extLst>
              <a:ext uri="{FF2B5EF4-FFF2-40B4-BE49-F238E27FC236}">
                <a16:creationId xmlns:a16="http://schemas.microsoft.com/office/drawing/2014/main" id="{39FB0D24-1D20-0773-586B-FDCFE5245508}"/>
              </a:ext>
            </a:extLst>
          </p:cNvPr>
          <p:cNvGrpSpPr/>
          <p:nvPr/>
        </p:nvGrpSpPr>
        <p:grpSpPr>
          <a:xfrm>
            <a:off x="7618159" y="3959631"/>
            <a:ext cx="4076846" cy="1903261"/>
            <a:chOff x="7833360" y="4047227"/>
            <a:chExt cx="4076846" cy="1903261"/>
          </a:xfrm>
        </p:grpSpPr>
        <p:grpSp>
          <p:nvGrpSpPr>
            <p:cNvPr id="3178" name="Groupe 3177">
              <a:extLst>
                <a:ext uri="{FF2B5EF4-FFF2-40B4-BE49-F238E27FC236}">
                  <a16:creationId xmlns:a16="http://schemas.microsoft.com/office/drawing/2014/main" id="{959FBD1E-B064-AA50-4977-A2E9D1391C9F}"/>
                </a:ext>
              </a:extLst>
            </p:cNvPr>
            <p:cNvGrpSpPr/>
            <p:nvPr/>
          </p:nvGrpSpPr>
          <p:grpSpPr>
            <a:xfrm>
              <a:off x="7833360" y="4047227"/>
              <a:ext cx="4076846" cy="1903261"/>
              <a:chOff x="-1173113" y="4021288"/>
              <a:chExt cx="4076846" cy="1903261"/>
            </a:xfrm>
          </p:grpSpPr>
          <p:sp>
            <p:nvSpPr>
              <p:cNvPr id="3181" name="Rectangle : coins arrondis 3180">
                <a:extLst>
                  <a:ext uri="{FF2B5EF4-FFF2-40B4-BE49-F238E27FC236}">
                    <a16:creationId xmlns:a16="http://schemas.microsoft.com/office/drawing/2014/main" id="{1BF0A43C-B9FE-6B06-95CA-5A23ABE5AABC}"/>
                  </a:ext>
                </a:extLst>
              </p:cNvPr>
              <p:cNvSpPr/>
              <p:nvPr/>
            </p:nvSpPr>
            <p:spPr>
              <a:xfrm>
                <a:off x="-1173113" y="4021288"/>
                <a:ext cx="4076846" cy="1903261"/>
              </a:xfrm>
              <a:prstGeom prst="roundRect">
                <a:avLst>
                  <a:gd name="adj" fmla="val 8413"/>
                </a:avLst>
              </a:prstGeom>
              <a:solidFill>
                <a:schemeClr val="bg1"/>
              </a:solidFill>
              <a:ln w="38100">
                <a:solidFill>
                  <a:srgbClr val="FCAF1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nvGrpSpPr>
              <p:cNvPr id="3182" name="Groupe 3181">
                <a:extLst>
                  <a:ext uri="{FF2B5EF4-FFF2-40B4-BE49-F238E27FC236}">
                    <a16:creationId xmlns:a16="http://schemas.microsoft.com/office/drawing/2014/main" id="{B92A7259-6643-860A-A970-B25FEA0A17BD}"/>
                  </a:ext>
                </a:extLst>
              </p:cNvPr>
              <p:cNvGrpSpPr/>
              <p:nvPr/>
            </p:nvGrpSpPr>
            <p:grpSpPr>
              <a:xfrm>
                <a:off x="1202119" y="4172209"/>
                <a:ext cx="1574851" cy="1574851"/>
                <a:chOff x="1233413" y="4192788"/>
                <a:chExt cx="1574851" cy="1574851"/>
              </a:xfrm>
              <a:solidFill>
                <a:schemeClr val="tx1"/>
              </a:solidFill>
            </p:grpSpPr>
            <p:grpSp>
              <p:nvGrpSpPr>
                <p:cNvPr id="3183" name="Graphique 20">
                  <a:extLst>
                    <a:ext uri="{FF2B5EF4-FFF2-40B4-BE49-F238E27FC236}">
                      <a16:creationId xmlns:a16="http://schemas.microsoft.com/office/drawing/2014/main" id="{A123E673-9639-CE9F-50D2-C5D89E5C9821}"/>
                    </a:ext>
                  </a:extLst>
                </p:cNvPr>
                <p:cNvGrpSpPr/>
                <p:nvPr/>
              </p:nvGrpSpPr>
              <p:grpSpPr>
                <a:xfrm>
                  <a:off x="1233413" y="4192788"/>
                  <a:ext cx="1574851" cy="1574851"/>
                  <a:chOff x="10230862" y="4139338"/>
                  <a:chExt cx="1574851" cy="1574851"/>
                </a:xfrm>
                <a:grpFill/>
              </p:grpSpPr>
              <p:sp>
                <p:nvSpPr>
                  <p:cNvPr id="3190" name="Forme libre : forme 3189">
                    <a:extLst>
                      <a:ext uri="{FF2B5EF4-FFF2-40B4-BE49-F238E27FC236}">
                        <a16:creationId xmlns:a16="http://schemas.microsoft.com/office/drawing/2014/main" id="{BC46A926-F974-68B3-DDCD-FEE1909DF4B6}"/>
                      </a:ext>
                    </a:extLst>
                  </p:cNvPr>
                  <p:cNvSpPr/>
                  <p:nvPr/>
                </p:nvSpPr>
                <p:spPr>
                  <a:xfrm>
                    <a:off x="10664854" y="4139338"/>
                    <a:ext cx="55876" cy="55876"/>
                  </a:xfrm>
                  <a:custGeom>
                    <a:avLst/>
                    <a:gdLst>
                      <a:gd name="connsiteX0" fmla="*/ 323 w 55876"/>
                      <a:gd name="connsiteY0" fmla="*/ 75 h 55876"/>
                      <a:gd name="connsiteX1" fmla="*/ 56200 w 55876"/>
                      <a:gd name="connsiteY1" fmla="*/ 75 h 55876"/>
                      <a:gd name="connsiteX2" fmla="*/ 56200 w 55876"/>
                      <a:gd name="connsiteY2" fmla="*/ 55952 h 55876"/>
                      <a:gd name="connsiteX3" fmla="*/ 323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75"/>
                        </a:moveTo>
                        <a:lnTo>
                          <a:pt x="56200" y="75"/>
                        </a:lnTo>
                        <a:lnTo>
                          <a:pt x="56200" y="55952"/>
                        </a:lnTo>
                        <a:lnTo>
                          <a:pt x="323" y="55952"/>
                        </a:lnTo>
                        <a:close/>
                      </a:path>
                    </a:pathLst>
                  </a:custGeom>
                  <a:grpFill/>
                  <a:ln w="9265" cap="flat">
                    <a:noFill/>
                    <a:prstDash val="solid"/>
                    <a:miter/>
                  </a:ln>
                </p:spPr>
                <p:txBody>
                  <a:bodyPr rtlCol="0" anchor="ctr"/>
                  <a:lstStyle/>
                  <a:p>
                    <a:endParaRPr lang="fr-FR"/>
                  </a:p>
                </p:txBody>
              </p:sp>
              <p:sp>
                <p:nvSpPr>
                  <p:cNvPr id="3191" name="Forme libre : forme 3190">
                    <a:extLst>
                      <a:ext uri="{FF2B5EF4-FFF2-40B4-BE49-F238E27FC236}">
                        <a16:creationId xmlns:a16="http://schemas.microsoft.com/office/drawing/2014/main" id="{D2B0BB24-459E-ECE8-0579-2CF7C34340A9}"/>
                      </a:ext>
                    </a:extLst>
                  </p:cNvPr>
                  <p:cNvSpPr/>
                  <p:nvPr/>
                </p:nvSpPr>
                <p:spPr>
                  <a:xfrm>
                    <a:off x="10719104" y="4139338"/>
                    <a:ext cx="55876" cy="55876"/>
                  </a:xfrm>
                  <a:custGeom>
                    <a:avLst/>
                    <a:gdLst>
                      <a:gd name="connsiteX0" fmla="*/ 354 w 55876"/>
                      <a:gd name="connsiteY0" fmla="*/ 75 h 55876"/>
                      <a:gd name="connsiteX1" fmla="*/ 56231 w 55876"/>
                      <a:gd name="connsiteY1" fmla="*/ 75 h 55876"/>
                      <a:gd name="connsiteX2" fmla="*/ 56231 w 55876"/>
                      <a:gd name="connsiteY2" fmla="*/ 55952 h 55876"/>
                      <a:gd name="connsiteX3" fmla="*/ 354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5"/>
                        </a:moveTo>
                        <a:lnTo>
                          <a:pt x="56231" y="75"/>
                        </a:lnTo>
                        <a:lnTo>
                          <a:pt x="56231" y="55952"/>
                        </a:lnTo>
                        <a:lnTo>
                          <a:pt x="354" y="55952"/>
                        </a:lnTo>
                        <a:close/>
                      </a:path>
                    </a:pathLst>
                  </a:custGeom>
                  <a:grpFill/>
                  <a:ln w="9265" cap="flat">
                    <a:noFill/>
                    <a:prstDash val="solid"/>
                    <a:miter/>
                  </a:ln>
                </p:spPr>
                <p:txBody>
                  <a:bodyPr rtlCol="0" anchor="ctr"/>
                  <a:lstStyle/>
                  <a:p>
                    <a:endParaRPr lang="fr-FR"/>
                  </a:p>
                </p:txBody>
              </p:sp>
              <p:sp>
                <p:nvSpPr>
                  <p:cNvPr id="3192" name="Forme libre : forme 3191">
                    <a:extLst>
                      <a:ext uri="{FF2B5EF4-FFF2-40B4-BE49-F238E27FC236}">
                        <a16:creationId xmlns:a16="http://schemas.microsoft.com/office/drawing/2014/main" id="{03CA56F7-5AA2-8108-E2F3-CA0BCB236C26}"/>
                      </a:ext>
                    </a:extLst>
                  </p:cNvPr>
                  <p:cNvSpPr/>
                  <p:nvPr/>
                </p:nvSpPr>
                <p:spPr>
                  <a:xfrm>
                    <a:off x="10773353" y="4139338"/>
                    <a:ext cx="55876" cy="55876"/>
                  </a:xfrm>
                  <a:custGeom>
                    <a:avLst/>
                    <a:gdLst>
                      <a:gd name="connsiteX0" fmla="*/ 385 w 55876"/>
                      <a:gd name="connsiteY0" fmla="*/ 75 h 55876"/>
                      <a:gd name="connsiteX1" fmla="*/ 56262 w 55876"/>
                      <a:gd name="connsiteY1" fmla="*/ 75 h 55876"/>
                      <a:gd name="connsiteX2" fmla="*/ 56262 w 55876"/>
                      <a:gd name="connsiteY2" fmla="*/ 55952 h 55876"/>
                      <a:gd name="connsiteX3" fmla="*/ 385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75"/>
                        </a:moveTo>
                        <a:lnTo>
                          <a:pt x="56262" y="75"/>
                        </a:lnTo>
                        <a:lnTo>
                          <a:pt x="56262" y="55952"/>
                        </a:lnTo>
                        <a:lnTo>
                          <a:pt x="385" y="55952"/>
                        </a:lnTo>
                        <a:close/>
                      </a:path>
                    </a:pathLst>
                  </a:custGeom>
                  <a:grpFill/>
                  <a:ln w="9265" cap="flat">
                    <a:noFill/>
                    <a:prstDash val="solid"/>
                    <a:miter/>
                  </a:ln>
                </p:spPr>
                <p:txBody>
                  <a:bodyPr rtlCol="0" anchor="ctr"/>
                  <a:lstStyle/>
                  <a:p>
                    <a:endParaRPr lang="fr-FR"/>
                  </a:p>
                </p:txBody>
              </p:sp>
              <p:sp>
                <p:nvSpPr>
                  <p:cNvPr id="3193" name="Forme libre : forme 3192">
                    <a:extLst>
                      <a:ext uri="{FF2B5EF4-FFF2-40B4-BE49-F238E27FC236}">
                        <a16:creationId xmlns:a16="http://schemas.microsoft.com/office/drawing/2014/main" id="{05B4233E-0C2B-86FC-8932-46810F7D338B}"/>
                      </a:ext>
                    </a:extLst>
                  </p:cNvPr>
                  <p:cNvSpPr/>
                  <p:nvPr/>
                </p:nvSpPr>
                <p:spPr>
                  <a:xfrm>
                    <a:off x="10881851" y="4139338"/>
                    <a:ext cx="55876" cy="55876"/>
                  </a:xfrm>
                  <a:custGeom>
                    <a:avLst/>
                    <a:gdLst>
                      <a:gd name="connsiteX0" fmla="*/ 447 w 55876"/>
                      <a:gd name="connsiteY0" fmla="*/ 75 h 55876"/>
                      <a:gd name="connsiteX1" fmla="*/ 56324 w 55876"/>
                      <a:gd name="connsiteY1" fmla="*/ 75 h 55876"/>
                      <a:gd name="connsiteX2" fmla="*/ 56324 w 55876"/>
                      <a:gd name="connsiteY2" fmla="*/ 55952 h 55876"/>
                      <a:gd name="connsiteX3" fmla="*/ 447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75"/>
                        </a:moveTo>
                        <a:lnTo>
                          <a:pt x="56324" y="75"/>
                        </a:lnTo>
                        <a:lnTo>
                          <a:pt x="56324" y="55952"/>
                        </a:lnTo>
                        <a:lnTo>
                          <a:pt x="447" y="55952"/>
                        </a:lnTo>
                        <a:close/>
                      </a:path>
                    </a:pathLst>
                  </a:custGeom>
                  <a:grpFill/>
                  <a:ln w="9265" cap="flat">
                    <a:noFill/>
                    <a:prstDash val="solid"/>
                    <a:miter/>
                  </a:ln>
                </p:spPr>
                <p:txBody>
                  <a:bodyPr rtlCol="0" anchor="ctr"/>
                  <a:lstStyle/>
                  <a:p>
                    <a:endParaRPr lang="fr-FR"/>
                  </a:p>
                </p:txBody>
              </p:sp>
              <p:sp>
                <p:nvSpPr>
                  <p:cNvPr id="3194" name="Forme libre : forme 3193">
                    <a:extLst>
                      <a:ext uri="{FF2B5EF4-FFF2-40B4-BE49-F238E27FC236}">
                        <a16:creationId xmlns:a16="http://schemas.microsoft.com/office/drawing/2014/main" id="{48E63F9F-0BB7-6383-30D6-2D677259C020}"/>
                      </a:ext>
                    </a:extLst>
                  </p:cNvPr>
                  <p:cNvSpPr/>
                  <p:nvPr/>
                </p:nvSpPr>
                <p:spPr>
                  <a:xfrm>
                    <a:off x="10990349" y="4139338"/>
                    <a:ext cx="55876" cy="55876"/>
                  </a:xfrm>
                  <a:custGeom>
                    <a:avLst/>
                    <a:gdLst>
                      <a:gd name="connsiteX0" fmla="*/ 509 w 55876"/>
                      <a:gd name="connsiteY0" fmla="*/ 75 h 55876"/>
                      <a:gd name="connsiteX1" fmla="*/ 56386 w 55876"/>
                      <a:gd name="connsiteY1" fmla="*/ 75 h 55876"/>
                      <a:gd name="connsiteX2" fmla="*/ 56386 w 55876"/>
                      <a:gd name="connsiteY2" fmla="*/ 55952 h 55876"/>
                      <a:gd name="connsiteX3" fmla="*/ 509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75"/>
                        </a:moveTo>
                        <a:lnTo>
                          <a:pt x="56386" y="75"/>
                        </a:lnTo>
                        <a:lnTo>
                          <a:pt x="56386" y="55952"/>
                        </a:lnTo>
                        <a:lnTo>
                          <a:pt x="509" y="55952"/>
                        </a:lnTo>
                        <a:close/>
                      </a:path>
                    </a:pathLst>
                  </a:custGeom>
                  <a:grpFill/>
                  <a:ln w="9265" cap="flat">
                    <a:noFill/>
                    <a:prstDash val="solid"/>
                    <a:miter/>
                  </a:ln>
                </p:spPr>
                <p:txBody>
                  <a:bodyPr rtlCol="0" anchor="ctr"/>
                  <a:lstStyle/>
                  <a:p>
                    <a:endParaRPr lang="fr-FR"/>
                  </a:p>
                </p:txBody>
              </p:sp>
              <p:sp>
                <p:nvSpPr>
                  <p:cNvPr id="3195" name="Forme libre : forme 3194">
                    <a:extLst>
                      <a:ext uri="{FF2B5EF4-FFF2-40B4-BE49-F238E27FC236}">
                        <a16:creationId xmlns:a16="http://schemas.microsoft.com/office/drawing/2014/main" id="{49F3CF23-8429-804C-9EE4-F5143F533224}"/>
                      </a:ext>
                    </a:extLst>
                  </p:cNvPr>
                  <p:cNvSpPr/>
                  <p:nvPr/>
                </p:nvSpPr>
                <p:spPr>
                  <a:xfrm>
                    <a:off x="11044598" y="4139338"/>
                    <a:ext cx="55876" cy="55876"/>
                  </a:xfrm>
                  <a:custGeom>
                    <a:avLst/>
                    <a:gdLst>
                      <a:gd name="connsiteX0" fmla="*/ 540 w 55876"/>
                      <a:gd name="connsiteY0" fmla="*/ 75 h 55876"/>
                      <a:gd name="connsiteX1" fmla="*/ 56417 w 55876"/>
                      <a:gd name="connsiteY1" fmla="*/ 75 h 55876"/>
                      <a:gd name="connsiteX2" fmla="*/ 56417 w 55876"/>
                      <a:gd name="connsiteY2" fmla="*/ 55952 h 55876"/>
                      <a:gd name="connsiteX3" fmla="*/ 540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75"/>
                        </a:moveTo>
                        <a:lnTo>
                          <a:pt x="56417" y="75"/>
                        </a:lnTo>
                        <a:lnTo>
                          <a:pt x="56417" y="55952"/>
                        </a:lnTo>
                        <a:lnTo>
                          <a:pt x="540" y="55952"/>
                        </a:lnTo>
                        <a:close/>
                      </a:path>
                    </a:pathLst>
                  </a:custGeom>
                  <a:grpFill/>
                  <a:ln w="9265" cap="flat">
                    <a:noFill/>
                    <a:prstDash val="solid"/>
                    <a:miter/>
                  </a:ln>
                </p:spPr>
                <p:txBody>
                  <a:bodyPr rtlCol="0" anchor="ctr"/>
                  <a:lstStyle/>
                  <a:p>
                    <a:endParaRPr lang="fr-FR"/>
                  </a:p>
                </p:txBody>
              </p:sp>
              <p:sp>
                <p:nvSpPr>
                  <p:cNvPr id="3196" name="Forme libre : forme 3195">
                    <a:extLst>
                      <a:ext uri="{FF2B5EF4-FFF2-40B4-BE49-F238E27FC236}">
                        <a16:creationId xmlns:a16="http://schemas.microsoft.com/office/drawing/2014/main" id="{C896C68E-1F07-7567-190C-A3CEB89AC640}"/>
                      </a:ext>
                    </a:extLst>
                  </p:cNvPr>
                  <p:cNvSpPr/>
                  <p:nvPr/>
                </p:nvSpPr>
                <p:spPr>
                  <a:xfrm>
                    <a:off x="11153096" y="4139338"/>
                    <a:ext cx="55876" cy="55876"/>
                  </a:xfrm>
                  <a:custGeom>
                    <a:avLst/>
                    <a:gdLst>
                      <a:gd name="connsiteX0" fmla="*/ 602 w 55876"/>
                      <a:gd name="connsiteY0" fmla="*/ 75 h 55876"/>
                      <a:gd name="connsiteX1" fmla="*/ 56479 w 55876"/>
                      <a:gd name="connsiteY1" fmla="*/ 75 h 55876"/>
                      <a:gd name="connsiteX2" fmla="*/ 56479 w 55876"/>
                      <a:gd name="connsiteY2" fmla="*/ 55952 h 55876"/>
                      <a:gd name="connsiteX3" fmla="*/ 602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75"/>
                        </a:moveTo>
                        <a:lnTo>
                          <a:pt x="56479" y="75"/>
                        </a:lnTo>
                        <a:lnTo>
                          <a:pt x="56479" y="55952"/>
                        </a:lnTo>
                        <a:lnTo>
                          <a:pt x="602" y="55952"/>
                        </a:lnTo>
                        <a:close/>
                      </a:path>
                    </a:pathLst>
                  </a:custGeom>
                  <a:grpFill/>
                  <a:ln w="9265" cap="flat">
                    <a:noFill/>
                    <a:prstDash val="solid"/>
                    <a:miter/>
                  </a:ln>
                </p:spPr>
                <p:txBody>
                  <a:bodyPr rtlCol="0" anchor="ctr"/>
                  <a:lstStyle/>
                  <a:p>
                    <a:endParaRPr lang="fr-FR"/>
                  </a:p>
                </p:txBody>
              </p:sp>
              <p:sp>
                <p:nvSpPr>
                  <p:cNvPr id="3197" name="Forme libre : forme 3196">
                    <a:extLst>
                      <a:ext uri="{FF2B5EF4-FFF2-40B4-BE49-F238E27FC236}">
                        <a16:creationId xmlns:a16="http://schemas.microsoft.com/office/drawing/2014/main" id="{92EC9B4F-4FF4-D153-5057-C03ACA5942CB}"/>
                      </a:ext>
                    </a:extLst>
                  </p:cNvPr>
                  <p:cNvSpPr/>
                  <p:nvPr/>
                </p:nvSpPr>
                <p:spPr>
                  <a:xfrm>
                    <a:off x="11207345" y="4139338"/>
                    <a:ext cx="55876" cy="55876"/>
                  </a:xfrm>
                  <a:custGeom>
                    <a:avLst/>
                    <a:gdLst>
                      <a:gd name="connsiteX0" fmla="*/ 633 w 55876"/>
                      <a:gd name="connsiteY0" fmla="*/ 75 h 55876"/>
                      <a:gd name="connsiteX1" fmla="*/ 56510 w 55876"/>
                      <a:gd name="connsiteY1" fmla="*/ 75 h 55876"/>
                      <a:gd name="connsiteX2" fmla="*/ 56510 w 55876"/>
                      <a:gd name="connsiteY2" fmla="*/ 55952 h 55876"/>
                      <a:gd name="connsiteX3" fmla="*/ 633 w 55876"/>
                      <a:gd name="connsiteY3" fmla="*/ 55952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5"/>
                        </a:moveTo>
                        <a:lnTo>
                          <a:pt x="56510" y="75"/>
                        </a:lnTo>
                        <a:lnTo>
                          <a:pt x="56510" y="55952"/>
                        </a:lnTo>
                        <a:lnTo>
                          <a:pt x="633" y="55952"/>
                        </a:lnTo>
                        <a:close/>
                      </a:path>
                    </a:pathLst>
                  </a:custGeom>
                  <a:grpFill/>
                  <a:ln w="9265" cap="flat">
                    <a:noFill/>
                    <a:prstDash val="solid"/>
                    <a:miter/>
                  </a:ln>
                </p:spPr>
                <p:txBody>
                  <a:bodyPr rtlCol="0" anchor="ctr"/>
                  <a:lstStyle/>
                  <a:p>
                    <a:endParaRPr lang="fr-FR"/>
                  </a:p>
                </p:txBody>
              </p:sp>
              <p:sp>
                <p:nvSpPr>
                  <p:cNvPr id="3198" name="Forme libre : forme 3197">
                    <a:extLst>
                      <a:ext uri="{FF2B5EF4-FFF2-40B4-BE49-F238E27FC236}">
                        <a16:creationId xmlns:a16="http://schemas.microsoft.com/office/drawing/2014/main" id="{E9823C0C-7343-B54C-4E45-208C52B7FEB0}"/>
                      </a:ext>
                    </a:extLst>
                  </p:cNvPr>
                  <p:cNvSpPr/>
                  <p:nvPr/>
                </p:nvSpPr>
                <p:spPr>
                  <a:xfrm>
                    <a:off x="10664854" y="4193587"/>
                    <a:ext cx="55876" cy="55876"/>
                  </a:xfrm>
                  <a:custGeom>
                    <a:avLst/>
                    <a:gdLst>
                      <a:gd name="connsiteX0" fmla="*/ 323 w 55876"/>
                      <a:gd name="connsiteY0" fmla="*/ 106 h 55876"/>
                      <a:gd name="connsiteX1" fmla="*/ 56200 w 55876"/>
                      <a:gd name="connsiteY1" fmla="*/ 106 h 55876"/>
                      <a:gd name="connsiteX2" fmla="*/ 56200 w 55876"/>
                      <a:gd name="connsiteY2" fmla="*/ 55983 h 55876"/>
                      <a:gd name="connsiteX3" fmla="*/ 323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106"/>
                        </a:moveTo>
                        <a:lnTo>
                          <a:pt x="56200" y="106"/>
                        </a:lnTo>
                        <a:lnTo>
                          <a:pt x="56200" y="55983"/>
                        </a:lnTo>
                        <a:lnTo>
                          <a:pt x="323" y="55983"/>
                        </a:lnTo>
                        <a:close/>
                      </a:path>
                    </a:pathLst>
                  </a:custGeom>
                  <a:grpFill/>
                  <a:ln w="9265" cap="flat">
                    <a:noFill/>
                    <a:prstDash val="solid"/>
                    <a:miter/>
                  </a:ln>
                </p:spPr>
                <p:txBody>
                  <a:bodyPr rtlCol="0" anchor="ctr"/>
                  <a:lstStyle/>
                  <a:p>
                    <a:endParaRPr lang="fr-FR"/>
                  </a:p>
                </p:txBody>
              </p:sp>
              <p:sp>
                <p:nvSpPr>
                  <p:cNvPr id="3199" name="Forme libre : forme 3198">
                    <a:extLst>
                      <a:ext uri="{FF2B5EF4-FFF2-40B4-BE49-F238E27FC236}">
                        <a16:creationId xmlns:a16="http://schemas.microsoft.com/office/drawing/2014/main" id="{7B0C118E-CBA9-E46B-00F8-F5915A76DE64}"/>
                      </a:ext>
                    </a:extLst>
                  </p:cNvPr>
                  <p:cNvSpPr/>
                  <p:nvPr/>
                </p:nvSpPr>
                <p:spPr>
                  <a:xfrm>
                    <a:off x="10719104" y="4193587"/>
                    <a:ext cx="55876" cy="55876"/>
                  </a:xfrm>
                  <a:custGeom>
                    <a:avLst/>
                    <a:gdLst>
                      <a:gd name="connsiteX0" fmla="*/ 354 w 55876"/>
                      <a:gd name="connsiteY0" fmla="*/ 106 h 55876"/>
                      <a:gd name="connsiteX1" fmla="*/ 56231 w 55876"/>
                      <a:gd name="connsiteY1" fmla="*/ 106 h 55876"/>
                      <a:gd name="connsiteX2" fmla="*/ 56231 w 55876"/>
                      <a:gd name="connsiteY2" fmla="*/ 55983 h 55876"/>
                      <a:gd name="connsiteX3" fmla="*/ 354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106"/>
                        </a:moveTo>
                        <a:lnTo>
                          <a:pt x="56231" y="106"/>
                        </a:lnTo>
                        <a:lnTo>
                          <a:pt x="56231" y="55983"/>
                        </a:lnTo>
                        <a:lnTo>
                          <a:pt x="354" y="55983"/>
                        </a:lnTo>
                        <a:close/>
                      </a:path>
                    </a:pathLst>
                  </a:custGeom>
                  <a:grpFill/>
                  <a:ln w="9265" cap="flat">
                    <a:noFill/>
                    <a:prstDash val="solid"/>
                    <a:miter/>
                  </a:ln>
                </p:spPr>
                <p:txBody>
                  <a:bodyPr rtlCol="0" anchor="ctr"/>
                  <a:lstStyle/>
                  <a:p>
                    <a:endParaRPr lang="fr-FR"/>
                  </a:p>
                </p:txBody>
              </p:sp>
              <p:sp>
                <p:nvSpPr>
                  <p:cNvPr id="4096" name="Forme libre : forme 4095">
                    <a:extLst>
                      <a:ext uri="{FF2B5EF4-FFF2-40B4-BE49-F238E27FC236}">
                        <a16:creationId xmlns:a16="http://schemas.microsoft.com/office/drawing/2014/main" id="{441DE6AA-0E86-A910-5CD6-A0D7C61993FE}"/>
                      </a:ext>
                    </a:extLst>
                  </p:cNvPr>
                  <p:cNvSpPr/>
                  <p:nvPr/>
                </p:nvSpPr>
                <p:spPr>
                  <a:xfrm>
                    <a:off x="10773353" y="4193587"/>
                    <a:ext cx="55876" cy="55876"/>
                  </a:xfrm>
                  <a:custGeom>
                    <a:avLst/>
                    <a:gdLst>
                      <a:gd name="connsiteX0" fmla="*/ 385 w 55876"/>
                      <a:gd name="connsiteY0" fmla="*/ 106 h 55876"/>
                      <a:gd name="connsiteX1" fmla="*/ 56262 w 55876"/>
                      <a:gd name="connsiteY1" fmla="*/ 106 h 55876"/>
                      <a:gd name="connsiteX2" fmla="*/ 56262 w 55876"/>
                      <a:gd name="connsiteY2" fmla="*/ 55983 h 55876"/>
                      <a:gd name="connsiteX3" fmla="*/ 385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06"/>
                        </a:moveTo>
                        <a:lnTo>
                          <a:pt x="56262" y="106"/>
                        </a:lnTo>
                        <a:lnTo>
                          <a:pt x="56262" y="55983"/>
                        </a:lnTo>
                        <a:lnTo>
                          <a:pt x="385" y="55983"/>
                        </a:lnTo>
                        <a:close/>
                      </a:path>
                    </a:pathLst>
                  </a:custGeom>
                  <a:grpFill/>
                  <a:ln w="9265" cap="flat">
                    <a:noFill/>
                    <a:prstDash val="solid"/>
                    <a:miter/>
                  </a:ln>
                </p:spPr>
                <p:txBody>
                  <a:bodyPr rtlCol="0" anchor="ctr"/>
                  <a:lstStyle/>
                  <a:p>
                    <a:endParaRPr lang="fr-FR"/>
                  </a:p>
                </p:txBody>
              </p:sp>
              <p:sp>
                <p:nvSpPr>
                  <p:cNvPr id="4097" name="Forme libre : forme 4096">
                    <a:extLst>
                      <a:ext uri="{FF2B5EF4-FFF2-40B4-BE49-F238E27FC236}">
                        <a16:creationId xmlns:a16="http://schemas.microsoft.com/office/drawing/2014/main" id="{756EF6A5-6999-4ED5-C76D-D4CEAAB8B0D9}"/>
                      </a:ext>
                    </a:extLst>
                  </p:cNvPr>
                  <p:cNvSpPr/>
                  <p:nvPr/>
                </p:nvSpPr>
                <p:spPr>
                  <a:xfrm>
                    <a:off x="10827602" y="4193587"/>
                    <a:ext cx="55876" cy="55876"/>
                  </a:xfrm>
                  <a:custGeom>
                    <a:avLst/>
                    <a:gdLst>
                      <a:gd name="connsiteX0" fmla="*/ 416 w 55876"/>
                      <a:gd name="connsiteY0" fmla="*/ 106 h 55876"/>
                      <a:gd name="connsiteX1" fmla="*/ 56293 w 55876"/>
                      <a:gd name="connsiteY1" fmla="*/ 106 h 55876"/>
                      <a:gd name="connsiteX2" fmla="*/ 56293 w 55876"/>
                      <a:gd name="connsiteY2" fmla="*/ 55983 h 55876"/>
                      <a:gd name="connsiteX3" fmla="*/ 416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06"/>
                        </a:moveTo>
                        <a:lnTo>
                          <a:pt x="56293" y="106"/>
                        </a:lnTo>
                        <a:lnTo>
                          <a:pt x="56293" y="55983"/>
                        </a:lnTo>
                        <a:lnTo>
                          <a:pt x="416" y="55983"/>
                        </a:lnTo>
                        <a:close/>
                      </a:path>
                    </a:pathLst>
                  </a:custGeom>
                  <a:grpFill/>
                  <a:ln w="9265" cap="flat">
                    <a:noFill/>
                    <a:prstDash val="solid"/>
                    <a:miter/>
                  </a:ln>
                </p:spPr>
                <p:txBody>
                  <a:bodyPr rtlCol="0" anchor="ctr"/>
                  <a:lstStyle/>
                  <a:p>
                    <a:endParaRPr lang="fr-FR"/>
                  </a:p>
                </p:txBody>
              </p:sp>
              <p:sp>
                <p:nvSpPr>
                  <p:cNvPr id="4099" name="Forme libre : forme 4098">
                    <a:extLst>
                      <a:ext uri="{FF2B5EF4-FFF2-40B4-BE49-F238E27FC236}">
                        <a16:creationId xmlns:a16="http://schemas.microsoft.com/office/drawing/2014/main" id="{D2CF11F9-3BCB-C3E6-BB12-F5ABB213DA88}"/>
                      </a:ext>
                    </a:extLst>
                  </p:cNvPr>
                  <p:cNvSpPr/>
                  <p:nvPr/>
                </p:nvSpPr>
                <p:spPr>
                  <a:xfrm>
                    <a:off x="10990349" y="4193587"/>
                    <a:ext cx="55876" cy="55876"/>
                  </a:xfrm>
                  <a:custGeom>
                    <a:avLst/>
                    <a:gdLst>
                      <a:gd name="connsiteX0" fmla="*/ 509 w 55876"/>
                      <a:gd name="connsiteY0" fmla="*/ 106 h 55876"/>
                      <a:gd name="connsiteX1" fmla="*/ 56386 w 55876"/>
                      <a:gd name="connsiteY1" fmla="*/ 106 h 55876"/>
                      <a:gd name="connsiteX2" fmla="*/ 56386 w 55876"/>
                      <a:gd name="connsiteY2" fmla="*/ 55983 h 55876"/>
                      <a:gd name="connsiteX3" fmla="*/ 509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06"/>
                        </a:moveTo>
                        <a:lnTo>
                          <a:pt x="56386" y="106"/>
                        </a:lnTo>
                        <a:lnTo>
                          <a:pt x="56386" y="55983"/>
                        </a:lnTo>
                        <a:lnTo>
                          <a:pt x="509" y="55983"/>
                        </a:lnTo>
                        <a:close/>
                      </a:path>
                    </a:pathLst>
                  </a:custGeom>
                  <a:grpFill/>
                  <a:ln w="9265" cap="flat">
                    <a:noFill/>
                    <a:prstDash val="solid"/>
                    <a:miter/>
                  </a:ln>
                </p:spPr>
                <p:txBody>
                  <a:bodyPr rtlCol="0" anchor="ctr"/>
                  <a:lstStyle/>
                  <a:p>
                    <a:endParaRPr lang="fr-FR"/>
                  </a:p>
                </p:txBody>
              </p:sp>
              <p:sp>
                <p:nvSpPr>
                  <p:cNvPr id="4100" name="Forme libre : forme 4099">
                    <a:extLst>
                      <a:ext uri="{FF2B5EF4-FFF2-40B4-BE49-F238E27FC236}">
                        <a16:creationId xmlns:a16="http://schemas.microsoft.com/office/drawing/2014/main" id="{A188117C-1EEA-A341-6C1E-ABA837665CAA}"/>
                      </a:ext>
                    </a:extLst>
                  </p:cNvPr>
                  <p:cNvSpPr/>
                  <p:nvPr/>
                </p:nvSpPr>
                <p:spPr>
                  <a:xfrm>
                    <a:off x="11098847" y="4193587"/>
                    <a:ext cx="55876" cy="55876"/>
                  </a:xfrm>
                  <a:custGeom>
                    <a:avLst/>
                    <a:gdLst>
                      <a:gd name="connsiteX0" fmla="*/ 571 w 55876"/>
                      <a:gd name="connsiteY0" fmla="*/ 106 h 55876"/>
                      <a:gd name="connsiteX1" fmla="*/ 56448 w 55876"/>
                      <a:gd name="connsiteY1" fmla="*/ 106 h 55876"/>
                      <a:gd name="connsiteX2" fmla="*/ 56448 w 55876"/>
                      <a:gd name="connsiteY2" fmla="*/ 55983 h 55876"/>
                      <a:gd name="connsiteX3" fmla="*/ 571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106"/>
                        </a:moveTo>
                        <a:lnTo>
                          <a:pt x="56448" y="106"/>
                        </a:lnTo>
                        <a:lnTo>
                          <a:pt x="56448" y="55983"/>
                        </a:lnTo>
                        <a:lnTo>
                          <a:pt x="571" y="55983"/>
                        </a:lnTo>
                        <a:close/>
                      </a:path>
                    </a:pathLst>
                  </a:custGeom>
                  <a:grpFill/>
                  <a:ln w="9265" cap="flat">
                    <a:noFill/>
                    <a:prstDash val="solid"/>
                    <a:miter/>
                  </a:ln>
                </p:spPr>
                <p:txBody>
                  <a:bodyPr rtlCol="0" anchor="ctr"/>
                  <a:lstStyle/>
                  <a:p>
                    <a:endParaRPr lang="fr-FR"/>
                  </a:p>
                </p:txBody>
              </p:sp>
              <p:sp>
                <p:nvSpPr>
                  <p:cNvPr id="4101" name="Forme libre : forme 4100">
                    <a:extLst>
                      <a:ext uri="{FF2B5EF4-FFF2-40B4-BE49-F238E27FC236}">
                        <a16:creationId xmlns:a16="http://schemas.microsoft.com/office/drawing/2014/main" id="{F842DF4C-A885-19B4-48D3-D63FFC688262}"/>
                      </a:ext>
                    </a:extLst>
                  </p:cNvPr>
                  <p:cNvSpPr/>
                  <p:nvPr/>
                </p:nvSpPr>
                <p:spPr>
                  <a:xfrm>
                    <a:off x="11153096" y="4193587"/>
                    <a:ext cx="55876" cy="55876"/>
                  </a:xfrm>
                  <a:custGeom>
                    <a:avLst/>
                    <a:gdLst>
                      <a:gd name="connsiteX0" fmla="*/ 602 w 55876"/>
                      <a:gd name="connsiteY0" fmla="*/ 106 h 55876"/>
                      <a:gd name="connsiteX1" fmla="*/ 56479 w 55876"/>
                      <a:gd name="connsiteY1" fmla="*/ 106 h 55876"/>
                      <a:gd name="connsiteX2" fmla="*/ 56479 w 55876"/>
                      <a:gd name="connsiteY2" fmla="*/ 55983 h 55876"/>
                      <a:gd name="connsiteX3" fmla="*/ 602 w 55876"/>
                      <a:gd name="connsiteY3" fmla="*/ 5598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06"/>
                        </a:moveTo>
                        <a:lnTo>
                          <a:pt x="56479" y="106"/>
                        </a:lnTo>
                        <a:lnTo>
                          <a:pt x="56479" y="55983"/>
                        </a:lnTo>
                        <a:lnTo>
                          <a:pt x="602" y="55983"/>
                        </a:lnTo>
                        <a:close/>
                      </a:path>
                    </a:pathLst>
                  </a:custGeom>
                  <a:grpFill/>
                  <a:ln w="9265" cap="flat">
                    <a:noFill/>
                    <a:prstDash val="solid"/>
                    <a:miter/>
                  </a:ln>
                </p:spPr>
                <p:txBody>
                  <a:bodyPr rtlCol="0" anchor="ctr"/>
                  <a:lstStyle/>
                  <a:p>
                    <a:endParaRPr lang="fr-FR"/>
                  </a:p>
                </p:txBody>
              </p:sp>
              <p:sp>
                <p:nvSpPr>
                  <p:cNvPr id="4102" name="Forme libre : forme 4101">
                    <a:extLst>
                      <a:ext uri="{FF2B5EF4-FFF2-40B4-BE49-F238E27FC236}">
                        <a16:creationId xmlns:a16="http://schemas.microsoft.com/office/drawing/2014/main" id="{45FB20FF-7084-C71A-AFC2-6F417397C219}"/>
                      </a:ext>
                    </a:extLst>
                  </p:cNvPr>
                  <p:cNvSpPr/>
                  <p:nvPr/>
                </p:nvSpPr>
                <p:spPr>
                  <a:xfrm>
                    <a:off x="10664854" y="4247836"/>
                    <a:ext cx="55876" cy="55876"/>
                  </a:xfrm>
                  <a:custGeom>
                    <a:avLst/>
                    <a:gdLst>
                      <a:gd name="connsiteX0" fmla="*/ 323 w 55876"/>
                      <a:gd name="connsiteY0" fmla="*/ 137 h 55876"/>
                      <a:gd name="connsiteX1" fmla="*/ 56200 w 55876"/>
                      <a:gd name="connsiteY1" fmla="*/ 137 h 55876"/>
                      <a:gd name="connsiteX2" fmla="*/ 56200 w 55876"/>
                      <a:gd name="connsiteY2" fmla="*/ 56014 h 55876"/>
                      <a:gd name="connsiteX3" fmla="*/ 323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137"/>
                        </a:moveTo>
                        <a:lnTo>
                          <a:pt x="56200" y="137"/>
                        </a:lnTo>
                        <a:lnTo>
                          <a:pt x="56200" y="56014"/>
                        </a:lnTo>
                        <a:lnTo>
                          <a:pt x="323" y="56014"/>
                        </a:lnTo>
                        <a:close/>
                      </a:path>
                    </a:pathLst>
                  </a:custGeom>
                  <a:grpFill/>
                  <a:ln w="9265" cap="flat">
                    <a:noFill/>
                    <a:prstDash val="solid"/>
                    <a:miter/>
                  </a:ln>
                </p:spPr>
                <p:txBody>
                  <a:bodyPr rtlCol="0" anchor="ctr"/>
                  <a:lstStyle/>
                  <a:p>
                    <a:endParaRPr lang="fr-FR"/>
                  </a:p>
                </p:txBody>
              </p:sp>
              <p:sp>
                <p:nvSpPr>
                  <p:cNvPr id="4103" name="Forme libre : forme 4102">
                    <a:extLst>
                      <a:ext uri="{FF2B5EF4-FFF2-40B4-BE49-F238E27FC236}">
                        <a16:creationId xmlns:a16="http://schemas.microsoft.com/office/drawing/2014/main" id="{B9466FD2-0218-BB7A-55D6-83B59D8BDC6A}"/>
                      </a:ext>
                    </a:extLst>
                  </p:cNvPr>
                  <p:cNvSpPr/>
                  <p:nvPr/>
                </p:nvSpPr>
                <p:spPr>
                  <a:xfrm>
                    <a:off x="10881851" y="4247836"/>
                    <a:ext cx="55876" cy="55876"/>
                  </a:xfrm>
                  <a:custGeom>
                    <a:avLst/>
                    <a:gdLst>
                      <a:gd name="connsiteX0" fmla="*/ 447 w 55876"/>
                      <a:gd name="connsiteY0" fmla="*/ 137 h 55876"/>
                      <a:gd name="connsiteX1" fmla="*/ 56324 w 55876"/>
                      <a:gd name="connsiteY1" fmla="*/ 137 h 55876"/>
                      <a:gd name="connsiteX2" fmla="*/ 56324 w 55876"/>
                      <a:gd name="connsiteY2" fmla="*/ 56014 h 55876"/>
                      <a:gd name="connsiteX3" fmla="*/ 447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137"/>
                        </a:moveTo>
                        <a:lnTo>
                          <a:pt x="56324" y="137"/>
                        </a:lnTo>
                        <a:lnTo>
                          <a:pt x="56324" y="56014"/>
                        </a:lnTo>
                        <a:lnTo>
                          <a:pt x="447" y="56014"/>
                        </a:lnTo>
                        <a:close/>
                      </a:path>
                    </a:pathLst>
                  </a:custGeom>
                  <a:grpFill/>
                  <a:ln w="9265" cap="flat">
                    <a:noFill/>
                    <a:prstDash val="solid"/>
                    <a:miter/>
                  </a:ln>
                </p:spPr>
                <p:txBody>
                  <a:bodyPr rtlCol="0" anchor="ctr"/>
                  <a:lstStyle/>
                  <a:p>
                    <a:endParaRPr lang="fr-FR"/>
                  </a:p>
                </p:txBody>
              </p:sp>
              <p:sp>
                <p:nvSpPr>
                  <p:cNvPr id="4104" name="Forme libre : forme 4103">
                    <a:extLst>
                      <a:ext uri="{FF2B5EF4-FFF2-40B4-BE49-F238E27FC236}">
                        <a16:creationId xmlns:a16="http://schemas.microsoft.com/office/drawing/2014/main" id="{010D2310-6638-2820-5348-BDB423A95100}"/>
                      </a:ext>
                    </a:extLst>
                  </p:cNvPr>
                  <p:cNvSpPr/>
                  <p:nvPr/>
                </p:nvSpPr>
                <p:spPr>
                  <a:xfrm>
                    <a:off x="10936100" y="4247836"/>
                    <a:ext cx="55876" cy="55876"/>
                  </a:xfrm>
                  <a:custGeom>
                    <a:avLst/>
                    <a:gdLst>
                      <a:gd name="connsiteX0" fmla="*/ 478 w 55876"/>
                      <a:gd name="connsiteY0" fmla="*/ 137 h 55876"/>
                      <a:gd name="connsiteX1" fmla="*/ 56355 w 55876"/>
                      <a:gd name="connsiteY1" fmla="*/ 137 h 55876"/>
                      <a:gd name="connsiteX2" fmla="*/ 56355 w 55876"/>
                      <a:gd name="connsiteY2" fmla="*/ 56014 h 55876"/>
                      <a:gd name="connsiteX3" fmla="*/ 478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37"/>
                        </a:moveTo>
                        <a:lnTo>
                          <a:pt x="56355" y="137"/>
                        </a:lnTo>
                        <a:lnTo>
                          <a:pt x="56355" y="56014"/>
                        </a:lnTo>
                        <a:lnTo>
                          <a:pt x="478" y="56014"/>
                        </a:lnTo>
                        <a:close/>
                      </a:path>
                    </a:pathLst>
                  </a:custGeom>
                  <a:grpFill/>
                  <a:ln w="9265" cap="flat">
                    <a:noFill/>
                    <a:prstDash val="solid"/>
                    <a:miter/>
                  </a:ln>
                </p:spPr>
                <p:txBody>
                  <a:bodyPr rtlCol="0" anchor="ctr"/>
                  <a:lstStyle/>
                  <a:p>
                    <a:endParaRPr lang="fr-FR"/>
                  </a:p>
                </p:txBody>
              </p:sp>
              <p:sp>
                <p:nvSpPr>
                  <p:cNvPr id="4105" name="Forme libre : forme 4104">
                    <a:extLst>
                      <a:ext uri="{FF2B5EF4-FFF2-40B4-BE49-F238E27FC236}">
                        <a16:creationId xmlns:a16="http://schemas.microsoft.com/office/drawing/2014/main" id="{796C5280-4700-D498-085E-9D843D80D5AE}"/>
                      </a:ext>
                    </a:extLst>
                  </p:cNvPr>
                  <p:cNvSpPr/>
                  <p:nvPr/>
                </p:nvSpPr>
                <p:spPr>
                  <a:xfrm>
                    <a:off x="10990349" y="4247836"/>
                    <a:ext cx="55876" cy="55876"/>
                  </a:xfrm>
                  <a:custGeom>
                    <a:avLst/>
                    <a:gdLst>
                      <a:gd name="connsiteX0" fmla="*/ 509 w 55876"/>
                      <a:gd name="connsiteY0" fmla="*/ 137 h 55876"/>
                      <a:gd name="connsiteX1" fmla="*/ 56386 w 55876"/>
                      <a:gd name="connsiteY1" fmla="*/ 137 h 55876"/>
                      <a:gd name="connsiteX2" fmla="*/ 56386 w 55876"/>
                      <a:gd name="connsiteY2" fmla="*/ 56014 h 55876"/>
                      <a:gd name="connsiteX3" fmla="*/ 509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37"/>
                        </a:moveTo>
                        <a:lnTo>
                          <a:pt x="56386" y="137"/>
                        </a:lnTo>
                        <a:lnTo>
                          <a:pt x="56386" y="56014"/>
                        </a:lnTo>
                        <a:lnTo>
                          <a:pt x="509" y="56014"/>
                        </a:lnTo>
                        <a:close/>
                      </a:path>
                    </a:pathLst>
                  </a:custGeom>
                  <a:grpFill/>
                  <a:ln w="9265" cap="flat">
                    <a:noFill/>
                    <a:prstDash val="solid"/>
                    <a:miter/>
                  </a:ln>
                </p:spPr>
                <p:txBody>
                  <a:bodyPr rtlCol="0" anchor="ctr"/>
                  <a:lstStyle/>
                  <a:p>
                    <a:endParaRPr lang="fr-FR"/>
                  </a:p>
                </p:txBody>
              </p:sp>
              <p:sp>
                <p:nvSpPr>
                  <p:cNvPr id="4106" name="Forme libre : forme 4105">
                    <a:extLst>
                      <a:ext uri="{FF2B5EF4-FFF2-40B4-BE49-F238E27FC236}">
                        <a16:creationId xmlns:a16="http://schemas.microsoft.com/office/drawing/2014/main" id="{DC0EF7EC-B726-4B95-0C3B-FDD870625A9D}"/>
                      </a:ext>
                    </a:extLst>
                  </p:cNvPr>
                  <p:cNvSpPr/>
                  <p:nvPr/>
                </p:nvSpPr>
                <p:spPr>
                  <a:xfrm>
                    <a:off x="11207345" y="4247836"/>
                    <a:ext cx="55876" cy="55876"/>
                  </a:xfrm>
                  <a:custGeom>
                    <a:avLst/>
                    <a:gdLst>
                      <a:gd name="connsiteX0" fmla="*/ 633 w 55876"/>
                      <a:gd name="connsiteY0" fmla="*/ 137 h 55876"/>
                      <a:gd name="connsiteX1" fmla="*/ 56510 w 55876"/>
                      <a:gd name="connsiteY1" fmla="*/ 137 h 55876"/>
                      <a:gd name="connsiteX2" fmla="*/ 56510 w 55876"/>
                      <a:gd name="connsiteY2" fmla="*/ 56014 h 55876"/>
                      <a:gd name="connsiteX3" fmla="*/ 633 w 55876"/>
                      <a:gd name="connsiteY3" fmla="*/ 56014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137"/>
                        </a:moveTo>
                        <a:lnTo>
                          <a:pt x="56510" y="137"/>
                        </a:lnTo>
                        <a:lnTo>
                          <a:pt x="56510" y="56014"/>
                        </a:lnTo>
                        <a:lnTo>
                          <a:pt x="633" y="56014"/>
                        </a:lnTo>
                        <a:close/>
                      </a:path>
                    </a:pathLst>
                  </a:custGeom>
                  <a:grpFill/>
                  <a:ln w="9265" cap="flat">
                    <a:noFill/>
                    <a:prstDash val="solid"/>
                    <a:miter/>
                  </a:ln>
                </p:spPr>
                <p:txBody>
                  <a:bodyPr rtlCol="0" anchor="ctr"/>
                  <a:lstStyle/>
                  <a:p>
                    <a:endParaRPr lang="fr-FR"/>
                  </a:p>
                </p:txBody>
              </p:sp>
              <p:sp>
                <p:nvSpPr>
                  <p:cNvPr id="4107" name="Forme libre : forme 4106">
                    <a:extLst>
                      <a:ext uri="{FF2B5EF4-FFF2-40B4-BE49-F238E27FC236}">
                        <a16:creationId xmlns:a16="http://schemas.microsoft.com/office/drawing/2014/main" id="{ABB1FC04-3384-28F9-113A-39BA92A24095}"/>
                      </a:ext>
                    </a:extLst>
                  </p:cNvPr>
                  <p:cNvSpPr/>
                  <p:nvPr/>
                </p:nvSpPr>
                <p:spPr>
                  <a:xfrm>
                    <a:off x="10773353" y="4302085"/>
                    <a:ext cx="55876" cy="55876"/>
                  </a:xfrm>
                  <a:custGeom>
                    <a:avLst/>
                    <a:gdLst>
                      <a:gd name="connsiteX0" fmla="*/ 385 w 55876"/>
                      <a:gd name="connsiteY0" fmla="*/ 168 h 55876"/>
                      <a:gd name="connsiteX1" fmla="*/ 56262 w 55876"/>
                      <a:gd name="connsiteY1" fmla="*/ 168 h 55876"/>
                      <a:gd name="connsiteX2" fmla="*/ 56262 w 55876"/>
                      <a:gd name="connsiteY2" fmla="*/ 56045 h 55876"/>
                      <a:gd name="connsiteX3" fmla="*/ 385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68"/>
                        </a:moveTo>
                        <a:lnTo>
                          <a:pt x="56262" y="168"/>
                        </a:lnTo>
                        <a:lnTo>
                          <a:pt x="56262" y="56045"/>
                        </a:lnTo>
                        <a:lnTo>
                          <a:pt x="385" y="56045"/>
                        </a:lnTo>
                        <a:close/>
                      </a:path>
                    </a:pathLst>
                  </a:custGeom>
                  <a:grpFill/>
                  <a:ln w="9265" cap="flat">
                    <a:noFill/>
                    <a:prstDash val="solid"/>
                    <a:miter/>
                  </a:ln>
                </p:spPr>
                <p:txBody>
                  <a:bodyPr rtlCol="0" anchor="ctr"/>
                  <a:lstStyle/>
                  <a:p>
                    <a:endParaRPr lang="fr-FR"/>
                  </a:p>
                </p:txBody>
              </p:sp>
              <p:sp>
                <p:nvSpPr>
                  <p:cNvPr id="4108" name="Forme libre : forme 4107">
                    <a:extLst>
                      <a:ext uri="{FF2B5EF4-FFF2-40B4-BE49-F238E27FC236}">
                        <a16:creationId xmlns:a16="http://schemas.microsoft.com/office/drawing/2014/main" id="{40F56CBC-D774-1C51-2857-AA24A707EC17}"/>
                      </a:ext>
                    </a:extLst>
                  </p:cNvPr>
                  <p:cNvSpPr/>
                  <p:nvPr/>
                </p:nvSpPr>
                <p:spPr>
                  <a:xfrm>
                    <a:off x="10827602" y="4302085"/>
                    <a:ext cx="55876" cy="55876"/>
                  </a:xfrm>
                  <a:custGeom>
                    <a:avLst/>
                    <a:gdLst>
                      <a:gd name="connsiteX0" fmla="*/ 416 w 55876"/>
                      <a:gd name="connsiteY0" fmla="*/ 168 h 55876"/>
                      <a:gd name="connsiteX1" fmla="*/ 56293 w 55876"/>
                      <a:gd name="connsiteY1" fmla="*/ 168 h 55876"/>
                      <a:gd name="connsiteX2" fmla="*/ 56293 w 55876"/>
                      <a:gd name="connsiteY2" fmla="*/ 56045 h 55876"/>
                      <a:gd name="connsiteX3" fmla="*/ 416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68"/>
                        </a:moveTo>
                        <a:lnTo>
                          <a:pt x="56293" y="168"/>
                        </a:lnTo>
                        <a:lnTo>
                          <a:pt x="56293" y="56045"/>
                        </a:lnTo>
                        <a:lnTo>
                          <a:pt x="416" y="56045"/>
                        </a:lnTo>
                        <a:close/>
                      </a:path>
                    </a:pathLst>
                  </a:custGeom>
                  <a:grpFill/>
                  <a:ln w="9265" cap="flat">
                    <a:noFill/>
                    <a:prstDash val="solid"/>
                    <a:miter/>
                  </a:ln>
                </p:spPr>
                <p:txBody>
                  <a:bodyPr rtlCol="0" anchor="ctr"/>
                  <a:lstStyle/>
                  <a:p>
                    <a:endParaRPr lang="fr-FR"/>
                  </a:p>
                </p:txBody>
              </p:sp>
              <p:sp>
                <p:nvSpPr>
                  <p:cNvPr id="4109" name="Forme libre : forme 4108">
                    <a:extLst>
                      <a:ext uri="{FF2B5EF4-FFF2-40B4-BE49-F238E27FC236}">
                        <a16:creationId xmlns:a16="http://schemas.microsoft.com/office/drawing/2014/main" id="{6BEC5F58-3001-081E-A59F-F86411654575}"/>
                      </a:ext>
                    </a:extLst>
                  </p:cNvPr>
                  <p:cNvSpPr/>
                  <p:nvPr/>
                </p:nvSpPr>
                <p:spPr>
                  <a:xfrm>
                    <a:off x="10936100" y="4302085"/>
                    <a:ext cx="55876" cy="55876"/>
                  </a:xfrm>
                  <a:custGeom>
                    <a:avLst/>
                    <a:gdLst>
                      <a:gd name="connsiteX0" fmla="*/ 478 w 55876"/>
                      <a:gd name="connsiteY0" fmla="*/ 168 h 55876"/>
                      <a:gd name="connsiteX1" fmla="*/ 56355 w 55876"/>
                      <a:gd name="connsiteY1" fmla="*/ 168 h 55876"/>
                      <a:gd name="connsiteX2" fmla="*/ 56355 w 55876"/>
                      <a:gd name="connsiteY2" fmla="*/ 56045 h 55876"/>
                      <a:gd name="connsiteX3" fmla="*/ 478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68"/>
                        </a:moveTo>
                        <a:lnTo>
                          <a:pt x="56355" y="168"/>
                        </a:lnTo>
                        <a:lnTo>
                          <a:pt x="56355" y="56045"/>
                        </a:lnTo>
                        <a:lnTo>
                          <a:pt x="478" y="56045"/>
                        </a:lnTo>
                        <a:close/>
                      </a:path>
                    </a:pathLst>
                  </a:custGeom>
                  <a:grpFill/>
                  <a:ln w="9265" cap="flat">
                    <a:noFill/>
                    <a:prstDash val="solid"/>
                    <a:miter/>
                  </a:ln>
                </p:spPr>
                <p:txBody>
                  <a:bodyPr rtlCol="0" anchor="ctr"/>
                  <a:lstStyle/>
                  <a:p>
                    <a:endParaRPr lang="fr-FR"/>
                  </a:p>
                </p:txBody>
              </p:sp>
              <p:sp>
                <p:nvSpPr>
                  <p:cNvPr id="4110" name="Forme libre : forme 4109">
                    <a:extLst>
                      <a:ext uri="{FF2B5EF4-FFF2-40B4-BE49-F238E27FC236}">
                        <a16:creationId xmlns:a16="http://schemas.microsoft.com/office/drawing/2014/main" id="{D2F435EF-A961-6232-356B-196BB734D477}"/>
                      </a:ext>
                    </a:extLst>
                  </p:cNvPr>
                  <p:cNvSpPr/>
                  <p:nvPr/>
                </p:nvSpPr>
                <p:spPr>
                  <a:xfrm>
                    <a:off x="11098847" y="4302085"/>
                    <a:ext cx="55876" cy="55876"/>
                  </a:xfrm>
                  <a:custGeom>
                    <a:avLst/>
                    <a:gdLst>
                      <a:gd name="connsiteX0" fmla="*/ 571 w 55876"/>
                      <a:gd name="connsiteY0" fmla="*/ 168 h 55876"/>
                      <a:gd name="connsiteX1" fmla="*/ 56448 w 55876"/>
                      <a:gd name="connsiteY1" fmla="*/ 168 h 55876"/>
                      <a:gd name="connsiteX2" fmla="*/ 56448 w 55876"/>
                      <a:gd name="connsiteY2" fmla="*/ 56045 h 55876"/>
                      <a:gd name="connsiteX3" fmla="*/ 571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168"/>
                        </a:moveTo>
                        <a:lnTo>
                          <a:pt x="56448" y="168"/>
                        </a:lnTo>
                        <a:lnTo>
                          <a:pt x="56448" y="56045"/>
                        </a:lnTo>
                        <a:lnTo>
                          <a:pt x="571" y="56045"/>
                        </a:lnTo>
                        <a:close/>
                      </a:path>
                    </a:pathLst>
                  </a:custGeom>
                  <a:grpFill/>
                  <a:ln w="9265" cap="flat">
                    <a:noFill/>
                    <a:prstDash val="solid"/>
                    <a:miter/>
                  </a:ln>
                </p:spPr>
                <p:txBody>
                  <a:bodyPr rtlCol="0" anchor="ctr"/>
                  <a:lstStyle/>
                  <a:p>
                    <a:endParaRPr lang="fr-FR"/>
                  </a:p>
                </p:txBody>
              </p:sp>
              <p:sp>
                <p:nvSpPr>
                  <p:cNvPr id="4111" name="Forme libre : forme 4110">
                    <a:extLst>
                      <a:ext uri="{FF2B5EF4-FFF2-40B4-BE49-F238E27FC236}">
                        <a16:creationId xmlns:a16="http://schemas.microsoft.com/office/drawing/2014/main" id="{2EFAB2AA-38F5-A026-F19F-AA36F09C391A}"/>
                      </a:ext>
                    </a:extLst>
                  </p:cNvPr>
                  <p:cNvSpPr/>
                  <p:nvPr/>
                </p:nvSpPr>
                <p:spPr>
                  <a:xfrm>
                    <a:off x="11153096" y="4302085"/>
                    <a:ext cx="55876" cy="55876"/>
                  </a:xfrm>
                  <a:custGeom>
                    <a:avLst/>
                    <a:gdLst>
                      <a:gd name="connsiteX0" fmla="*/ 602 w 55876"/>
                      <a:gd name="connsiteY0" fmla="*/ 168 h 55876"/>
                      <a:gd name="connsiteX1" fmla="*/ 56479 w 55876"/>
                      <a:gd name="connsiteY1" fmla="*/ 168 h 55876"/>
                      <a:gd name="connsiteX2" fmla="*/ 56479 w 55876"/>
                      <a:gd name="connsiteY2" fmla="*/ 56045 h 55876"/>
                      <a:gd name="connsiteX3" fmla="*/ 602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68"/>
                        </a:moveTo>
                        <a:lnTo>
                          <a:pt x="56479" y="168"/>
                        </a:lnTo>
                        <a:lnTo>
                          <a:pt x="56479" y="56045"/>
                        </a:lnTo>
                        <a:lnTo>
                          <a:pt x="602" y="56045"/>
                        </a:lnTo>
                        <a:close/>
                      </a:path>
                    </a:pathLst>
                  </a:custGeom>
                  <a:grpFill/>
                  <a:ln w="9265" cap="flat">
                    <a:noFill/>
                    <a:prstDash val="solid"/>
                    <a:miter/>
                  </a:ln>
                </p:spPr>
                <p:txBody>
                  <a:bodyPr rtlCol="0" anchor="ctr"/>
                  <a:lstStyle/>
                  <a:p>
                    <a:endParaRPr lang="fr-FR"/>
                  </a:p>
                </p:txBody>
              </p:sp>
              <p:sp>
                <p:nvSpPr>
                  <p:cNvPr id="4112" name="Forme libre : forme 4111">
                    <a:extLst>
                      <a:ext uri="{FF2B5EF4-FFF2-40B4-BE49-F238E27FC236}">
                        <a16:creationId xmlns:a16="http://schemas.microsoft.com/office/drawing/2014/main" id="{C9580C8C-5883-1797-BB86-67C58F0C3A1C}"/>
                      </a:ext>
                    </a:extLst>
                  </p:cNvPr>
                  <p:cNvSpPr/>
                  <p:nvPr/>
                </p:nvSpPr>
                <p:spPr>
                  <a:xfrm>
                    <a:off x="11261594" y="4302085"/>
                    <a:ext cx="55876" cy="55876"/>
                  </a:xfrm>
                  <a:custGeom>
                    <a:avLst/>
                    <a:gdLst>
                      <a:gd name="connsiteX0" fmla="*/ 664 w 55876"/>
                      <a:gd name="connsiteY0" fmla="*/ 168 h 55876"/>
                      <a:gd name="connsiteX1" fmla="*/ 56541 w 55876"/>
                      <a:gd name="connsiteY1" fmla="*/ 168 h 55876"/>
                      <a:gd name="connsiteX2" fmla="*/ 56541 w 55876"/>
                      <a:gd name="connsiteY2" fmla="*/ 56045 h 55876"/>
                      <a:gd name="connsiteX3" fmla="*/ 664 w 55876"/>
                      <a:gd name="connsiteY3" fmla="*/ 5604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168"/>
                        </a:moveTo>
                        <a:lnTo>
                          <a:pt x="56541" y="168"/>
                        </a:lnTo>
                        <a:lnTo>
                          <a:pt x="56541" y="56045"/>
                        </a:lnTo>
                        <a:lnTo>
                          <a:pt x="664" y="56045"/>
                        </a:lnTo>
                        <a:close/>
                      </a:path>
                    </a:pathLst>
                  </a:custGeom>
                  <a:grpFill/>
                  <a:ln w="9265" cap="flat">
                    <a:noFill/>
                    <a:prstDash val="solid"/>
                    <a:miter/>
                  </a:ln>
                </p:spPr>
                <p:txBody>
                  <a:bodyPr rtlCol="0" anchor="ctr"/>
                  <a:lstStyle/>
                  <a:p>
                    <a:endParaRPr lang="fr-FR"/>
                  </a:p>
                </p:txBody>
              </p:sp>
              <p:sp>
                <p:nvSpPr>
                  <p:cNvPr id="4113" name="Forme libre : forme 4112">
                    <a:extLst>
                      <a:ext uri="{FF2B5EF4-FFF2-40B4-BE49-F238E27FC236}">
                        <a16:creationId xmlns:a16="http://schemas.microsoft.com/office/drawing/2014/main" id="{A49B4929-DC11-46CA-DB76-1995A3E7B3BA}"/>
                      </a:ext>
                    </a:extLst>
                  </p:cNvPr>
                  <p:cNvSpPr/>
                  <p:nvPr/>
                </p:nvSpPr>
                <p:spPr>
                  <a:xfrm>
                    <a:off x="10719104" y="4356334"/>
                    <a:ext cx="55876" cy="55876"/>
                  </a:xfrm>
                  <a:custGeom>
                    <a:avLst/>
                    <a:gdLst>
                      <a:gd name="connsiteX0" fmla="*/ 354 w 55876"/>
                      <a:gd name="connsiteY0" fmla="*/ 199 h 55876"/>
                      <a:gd name="connsiteX1" fmla="*/ 56231 w 55876"/>
                      <a:gd name="connsiteY1" fmla="*/ 199 h 55876"/>
                      <a:gd name="connsiteX2" fmla="*/ 56231 w 55876"/>
                      <a:gd name="connsiteY2" fmla="*/ 56076 h 55876"/>
                      <a:gd name="connsiteX3" fmla="*/ 354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199"/>
                        </a:moveTo>
                        <a:lnTo>
                          <a:pt x="56231" y="199"/>
                        </a:lnTo>
                        <a:lnTo>
                          <a:pt x="56231" y="56076"/>
                        </a:lnTo>
                        <a:lnTo>
                          <a:pt x="354" y="56076"/>
                        </a:lnTo>
                        <a:close/>
                      </a:path>
                    </a:pathLst>
                  </a:custGeom>
                  <a:grpFill/>
                  <a:ln w="9265" cap="flat">
                    <a:noFill/>
                    <a:prstDash val="solid"/>
                    <a:miter/>
                  </a:ln>
                </p:spPr>
                <p:txBody>
                  <a:bodyPr rtlCol="0" anchor="ctr"/>
                  <a:lstStyle/>
                  <a:p>
                    <a:endParaRPr lang="fr-FR"/>
                  </a:p>
                </p:txBody>
              </p:sp>
              <p:sp>
                <p:nvSpPr>
                  <p:cNvPr id="4114" name="Forme libre : forme 4113">
                    <a:extLst>
                      <a:ext uri="{FF2B5EF4-FFF2-40B4-BE49-F238E27FC236}">
                        <a16:creationId xmlns:a16="http://schemas.microsoft.com/office/drawing/2014/main" id="{602D0EFA-AA4D-9773-8A32-45E254F04046}"/>
                      </a:ext>
                    </a:extLst>
                  </p:cNvPr>
                  <p:cNvSpPr/>
                  <p:nvPr/>
                </p:nvSpPr>
                <p:spPr>
                  <a:xfrm>
                    <a:off x="10773353" y="4356334"/>
                    <a:ext cx="55876" cy="55876"/>
                  </a:xfrm>
                  <a:custGeom>
                    <a:avLst/>
                    <a:gdLst>
                      <a:gd name="connsiteX0" fmla="*/ 385 w 55876"/>
                      <a:gd name="connsiteY0" fmla="*/ 199 h 55876"/>
                      <a:gd name="connsiteX1" fmla="*/ 56262 w 55876"/>
                      <a:gd name="connsiteY1" fmla="*/ 199 h 55876"/>
                      <a:gd name="connsiteX2" fmla="*/ 56262 w 55876"/>
                      <a:gd name="connsiteY2" fmla="*/ 56076 h 55876"/>
                      <a:gd name="connsiteX3" fmla="*/ 385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199"/>
                        </a:moveTo>
                        <a:lnTo>
                          <a:pt x="56262" y="199"/>
                        </a:lnTo>
                        <a:lnTo>
                          <a:pt x="56262" y="56076"/>
                        </a:lnTo>
                        <a:lnTo>
                          <a:pt x="385" y="56076"/>
                        </a:lnTo>
                        <a:close/>
                      </a:path>
                    </a:pathLst>
                  </a:custGeom>
                  <a:grpFill/>
                  <a:ln w="9265" cap="flat">
                    <a:noFill/>
                    <a:prstDash val="solid"/>
                    <a:miter/>
                  </a:ln>
                </p:spPr>
                <p:txBody>
                  <a:bodyPr rtlCol="0" anchor="ctr"/>
                  <a:lstStyle/>
                  <a:p>
                    <a:endParaRPr lang="fr-FR"/>
                  </a:p>
                </p:txBody>
              </p:sp>
              <p:sp>
                <p:nvSpPr>
                  <p:cNvPr id="4115" name="Forme libre : forme 4114">
                    <a:extLst>
                      <a:ext uri="{FF2B5EF4-FFF2-40B4-BE49-F238E27FC236}">
                        <a16:creationId xmlns:a16="http://schemas.microsoft.com/office/drawing/2014/main" id="{7A0FB52E-DA91-905C-3E14-2A4E7CAF3420}"/>
                      </a:ext>
                    </a:extLst>
                  </p:cNvPr>
                  <p:cNvSpPr/>
                  <p:nvPr/>
                </p:nvSpPr>
                <p:spPr>
                  <a:xfrm>
                    <a:off x="10827602" y="4356334"/>
                    <a:ext cx="55876" cy="55876"/>
                  </a:xfrm>
                  <a:custGeom>
                    <a:avLst/>
                    <a:gdLst>
                      <a:gd name="connsiteX0" fmla="*/ 416 w 55876"/>
                      <a:gd name="connsiteY0" fmla="*/ 199 h 55876"/>
                      <a:gd name="connsiteX1" fmla="*/ 56293 w 55876"/>
                      <a:gd name="connsiteY1" fmla="*/ 199 h 55876"/>
                      <a:gd name="connsiteX2" fmla="*/ 56293 w 55876"/>
                      <a:gd name="connsiteY2" fmla="*/ 56076 h 55876"/>
                      <a:gd name="connsiteX3" fmla="*/ 416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199"/>
                        </a:moveTo>
                        <a:lnTo>
                          <a:pt x="56293" y="199"/>
                        </a:lnTo>
                        <a:lnTo>
                          <a:pt x="56293" y="56076"/>
                        </a:lnTo>
                        <a:lnTo>
                          <a:pt x="416" y="56076"/>
                        </a:lnTo>
                        <a:close/>
                      </a:path>
                    </a:pathLst>
                  </a:custGeom>
                  <a:grpFill/>
                  <a:ln w="9265" cap="flat">
                    <a:noFill/>
                    <a:prstDash val="solid"/>
                    <a:miter/>
                  </a:ln>
                </p:spPr>
                <p:txBody>
                  <a:bodyPr rtlCol="0" anchor="ctr"/>
                  <a:lstStyle/>
                  <a:p>
                    <a:endParaRPr lang="fr-FR"/>
                  </a:p>
                </p:txBody>
              </p:sp>
              <p:sp>
                <p:nvSpPr>
                  <p:cNvPr id="4116" name="Forme libre : forme 4115">
                    <a:extLst>
                      <a:ext uri="{FF2B5EF4-FFF2-40B4-BE49-F238E27FC236}">
                        <a16:creationId xmlns:a16="http://schemas.microsoft.com/office/drawing/2014/main" id="{38D42528-2817-B0B6-7F9E-B76ACD10D5C2}"/>
                      </a:ext>
                    </a:extLst>
                  </p:cNvPr>
                  <p:cNvSpPr/>
                  <p:nvPr/>
                </p:nvSpPr>
                <p:spPr>
                  <a:xfrm>
                    <a:off x="10936100" y="4356334"/>
                    <a:ext cx="55876" cy="55876"/>
                  </a:xfrm>
                  <a:custGeom>
                    <a:avLst/>
                    <a:gdLst>
                      <a:gd name="connsiteX0" fmla="*/ 478 w 55876"/>
                      <a:gd name="connsiteY0" fmla="*/ 199 h 55876"/>
                      <a:gd name="connsiteX1" fmla="*/ 56355 w 55876"/>
                      <a:gd name="connsiteY1" fmla="*/ 199 h 55876"/>
                      <a:gd name="connsiteX2" fmla="*/ 56355 w 55876"/>
                      <a:gd name="connsiteY2" fmla="*/ 56076 h 55876"/>
                      <a:gd name="connsiteX3" fmla="*/ 478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199"/>
                        </a:moveTo>
                        <a:lnTo>
                          <a:pt x="56355" y="199"/>
                        </a:lnTo>
                        <a:lnTo>
                          <a:pt x="56355" y="56076"/>
                        </a:lnTo>
                        <a:lnTo>
                          <a:pt x="478" y="56076"/>
                        </a:lnTo>
                        <a:close/>
                      </a:path>
                    </a:pathLst>
                  </a:custGeom>
                  <a:grpFill/>
                  <a:ln w="9265" cap="flat">
                    <a:noFill/>
                    <a:prstDash val="solid"/>
                    <a:miter/>
                  </a:ln>
                </p:spPr>
                <p:txBody>
                  <a:bodyPr rtlCol="0" anchor="ctr"/>
                  <a:lstStyle/>
                  <a:p>
                    <a:endParaRPr lang="fr-FR"/>
                  </a:p>
                </p:txBody>
              </p:sp>
              <p:sp>
                <p:nvSpPr>
                  <p:cNvPr id="4117" name="Forme libre : forme 4116">
                    <a:extLst>
                      <a:ext uri="{FF2B5EF4-FFF2-40B4-BE49-F238E27FC236}">
                        <a16:creationId xmlns:a16="http://schemas.microsoft.com/office/drawing/2014/main" id="{33ED8C58-5DC3-AF60-C0B5-0BA762357126}"/>
                      </a:ext>
                    </a:extLst>
                  </p:cNvPr>
                  <p:cNvSpPr/>
                  <p:nvPr/>
                </p:nvSpPr>
                <p:spPr>
                  <a:xfrm>
                    <a:off x="10990349" y="4356334"/>
                    <a:ext cx="55876" cy="55876"/>
                  </a:xfrm>
                  <a:custGeom>
                    <a:avLst/>
                    <a:gdLst>
                      <a:gd name="connsiteX0" fmla="*/ 509 w 55876"/>
                      <a:gd name="connsiteY0" fmla="*/ 199 h 55876"/>
                      <a:gd name="connsiteX1" fmla="*/ 56386 w 55876"/>
                      <a:gd name="connsiteY1" fmla="*/ 199 h 55876"/>
                      <a:gd name="connsiteX2" fmla="*/ 56386 w 55876"/>
                      <a:gd name="connsiteY2" fmla="*/ 56076 h 55876"/>
                      <a:gd name="connsiteX3" fmla="*/ 509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199"/>
                        </a:moveTo>
                        <a:lnTo>
                          <a:pt x="56386" y="199"/>
                        </a:lnTo>
                        <a:lnTo>
                          <a:pt x="56386" y="56076"/>
                        </a:lnTo>
                        <a:lnTo>
                          <a:pt x="509" y="56076"/>
                        </a:lnTo>
                        <a:close/>
                      </a:path>
                    </a:pathLst>
                  </a:custGeom>
                  <a:grpFill/>
                  <a:ln w="9265" cap="flat">
                    <a:noFill/>
                    <a:prstDash val="solid"/>
                    <a:miter/>
                  </a:ln>
                </p:spPr>
                <p:txBody>
                  <a:bodyPr rtlCol="0" anchor="ctr"/>
                  <a:lstStyle/>
                  <a:p>
                    <a:endParaRPr lang="fr-FR"/>
                  </a:p>
                </p:txBody>
              </p:sp>
              <p:sp>
                <p:nvSpPr>
                  <p:cNvPr id="4118" name="Forme libre : forme 4117">
                    <a:extLst>
                      <a:ext uri="{FF2B5EF4-FFF2-40B4-BE49-F238E27FC236}">
                        <a16:creationId xmlns:a16="http://schemas.microsoft.com/office/drawing/2014/main" id="{603031E8-6A32-3C21-78C3-1F446B2ED1A3}"/>
                      </a:ext>
                    </a:extLst>
                  </p:cNvPr>
                  <p:cNvSpPr/>
                  <p:nvPr/>
                </p:nvSpPr>
                <p:spPr>
                  <a:xfrm>
                    <a:off x="11153096" y="4356334"/>
                    <a:ext cx="55876" cy="55876"/>
                  </a:xfrm>
                  <a:custGeom>
                    <a:avLst/>
                    <a:gdLst>
                      <a:gd name="connsiteX0" fmla="*/ 602 w 55876"/>
                      <a:gd name="connsiteY0" fmla="*/ 199 h 55876"/>
                      <a:gd name="connsiteX1" fmla="*/ 56479 w 55876"/>
                      <a:gd name="connsiteY1" fmla="*/ 199 h 55876"/>
                      <a:gd name="connsiteX2" fmla="*/ 56479 w 55876"/>
                      <a:gd name="connsiteY2" fmla="*/ 56076 h 55876"/>
                      <a:gd name="connsiteX3" fmla="*/ 602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199"/>
                        </a:moveTo>
                        <a:lnTo>
                          <a:pt x="56479" y="199"/>
                        </a:lnTo>
                        <a:lnTo>
                          <a:pt x="56479" y="56076"/>
                        </a:lnTo>
                        <a:lnTo>
                          <a:pt x="602" y="56076"/>
                        </a:lnTo>
                        <a:close/>
                      </a:path>
                    </a:pathLst>
                  </a:custGeom>
                  <a:grpFill/>
                  <a:ln w="9265" cap="flat">
                    <a:noFill/>
                    <a:prstDash val="solid"/>
                    <a:miter/>
                  </a:ln>
                </p:spPr>
                <p:txBody>
                  <a:bodyPr rtlCol="0" anchor="ctr"/>
                  <a:lstStyle/>
                  <a:p>
                    <a:endParaRPr lang="fr-FR"/>
                  </a:p>
                </p:txBody>
              </p:sp>
              <p:sp>
                <p:nvSpPr>
                  <p:cNvPr id="4119" name="Forme libre : forme 4118">
                    <a:extLst>
                      <a:ext uri="{FF2B5EF4-FFF2-40B4-BE49-F238E27FC236}">
                        <a16:creationId xmlns:a16="http://schemas.microsoft.com/office/drawing/2014/main" id="{0F8850FC-7C7D-4B2F-C9B9-B8618AE10C1D}"/>
                      </a:ext>
                    </a:extLst>
                  </p:cNvPr>
                  <p:cNvSpPr/>
                  <p:nvPr/>
                </p:nvSpPr>
                <p:spPr>
                  <a:xfrm>
                    <a:off x="11207345" y="4356334"/>
                    <a:ext cx="55876" cy="55876"/>
                  </a:xfrm>
                  <a:custGeom>
                    <a:avLst/>
                    <a:gdLst>
                      <a:gd name="connsiteX0" fmla="*/ 633 w 55876"/>
                      <a:gd name="connsiteY0" fmla="*/ 199 h 55876"/>
                      <a:gd name="connsiteX1" fmla="*/ 56510 w 55876"/>
                      <a:gd name="connsiteY1" fmla="*/ 199 h 55876"/>
                      <a:gd name="connsiteX2" fmla="*/ 56510 w 55876"/>
                      <a:gd name="connsiteY2" fmla="*/ 56076 h 55876"/>
                      <a:gd name="connsiteX3" fmla="*/ 633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199"/>
                        </a:moveTo>
                        <a:lnTo>
                          <a:pt x="56510" y="199"/>
                        </a:lnTo>
                        <a:lnTo>
                          <a:pt x="56510" y="56076"/>
                        </a:lnTo>
                        <a:lnTo>
                          <a:pt x="633" y="56076"/>
                        </a:lnTo>
                        <a:close/>
                      </a:path>
                    </a:pathLst>
                  </a:custGeom>
                  <a:grpFill/>
                  <a:ln w="9265" cap="flat">
                    <a:noFill/>
                    <a:prstDash val="solid"/>
                    <a:miter/>
                  </a:ln>
                </p:spPr>
                <p:txBody>
                  <a:bodyPr rtlCol="0" anchor="ctr"/>
                  <a:lstStyle/>
                  <a:p>
                    <a:endParaRPr lang="fr-FR"/>
                  </a:p>
                </p:txBody>
              </p:sp>
              <p:sp>
                <p:nvSpPr>
                  <p:cNvPr id="4120" name="Forme libre : forme 4119">
                    <a:extLst>
                      <a:ext uri="{FF2B5EF4-FFF2-40B4-BE49-F238E27FC236}">
                        <a16:creationId xmlns:a16="http://schemas.microsoft.com/office/drawing/2014/main" id="{70B59AB3-2151-F399-2C95-002F4A2CB2DA}"/>
                      </a:ext>
                    </a:extLst>
                  </p:cNvPr>
                  <p:cNvSpPr/>
                  <p:nvPr/>
                </p:nvSpPr>
                <p:spPr>
                  <a:xfrm>
                    <a:off x="11261594" y="4356334"/>
                    <a:ext cx="55876" cy="55876"/>
                  </a:xfrm>
                  <a:custGeom>
                    <a:avLst/>
                    <a:gdLst>
                      <a:gd name="connsiteX0" fmla="*/ 664 w 55876"/>
                      <a:gd name="connsiteY0" fmla="*/ 199 h 55876"/>
                      <a:gd name="connsiteX1" fmla="*/ 56541 w 55876"/>
                      <a:gd name="connsiteY1" fmla="*/ 199 h 55876"/>
                      <a:gd name="connsiteX2" fmla="*/ 56541 w 55876"/>
                      <a:gd name="connsiteY2" fmla="*/ 56076 h 55876"/>
                      <a:gd name="connsiteX3" fmla="*/ 664 w 55876"/>
                      <a:gd name="connsiteY3" fmla="*/ 56076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199"/>
                        </a:moveTo>
                        <a:lnTo>
                          <a:pt x="56541" y="199"/>
                        </a:lnTo>
                        <a:lnTo>
                          <a:pt x="56541" y="56076"/>
                        </a:lnTo>
                        <a:lnTo>
                          <a:pt x="664" y="56076"/>
                        </a:lnTo>
                        <a:close/>
                      </a:path>
                    </a:pathLst>
                  </a:custGeom>
                  <a:grpFill/>
                  <a:ln w="9265" cap="flat">
                    <a:noFill/>
                    <a:prstDash val="solid"/>
                    <a:miter/>
                  </a:ln>
                </p:spPr>
                <p:txBody>
                  <a:bodyPr rtlCol="0" anchor="ctr"/>
                  <a:lstStyle/>
                  <a:p>
                    <a:endParaRPr lang="fr-FR"/>
                  </a:p>
                </p:txBody>
              </p:sp>
              <p:sp>
                <p:nvSpPr>
                  <p:cNvPr id="4121" name="Forme libre : forme 4120">
                    <a:extLst>
                      <a:ext uri="{FF2B5EF4-FFF2-40B4-BE49-F238E27FC236}">
                        <a16:creationId xmlns:a16="http://schemas.microsoft.com/office/drawing/2014/main" id="{EE9E1DE1-A568-3A69-402C-85645878D622}"/>
                      </a:ext>
                    </a:extLst>
                  </p:cNvPr>
                  <p:cNvSpPr/>
                  <p:nvPr/>
                </p:nvSpPr>
                <p:spPr>
                  <a:xfrm>
                    <a:off x="10664854" y="4410583"/>
                    <a:ext cx="55876" cy="55876"/>
                  </a:xfrm>
                  <a:custGeom>
                    <a:avLst/>
                    <a:gdLst>
                      <a:gd name="connsiteX0" fmla="*/ 323 w 55876"/>
                      <a:gd name="connsiteY0" fmla="*/ 230 h 55876"/>
                      <a:gd name="connsiteX1" fmla="*/ 56200 w 55876"/>
                      <a:gd name="connsiteY1" fmla="*/ 230 h 55876"/>
                      <a:gd name="connsiteX2" fmla="*/ 56200 w 55876"/>
                      <a:gd name="connsiteY2" fmla="*/ 56107 h 55876"/>
                      <a:gd name="connsiteX3" fmla="*/ 323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30"/>
                        </a:moveTo>
                        <a:lnTo>
                          <a:pt x="56200" y="230"/>
                        </a:lnTo>
                        <a:lnTo>
                          <a:pt x="56200" y="56107"/>
                        </a:lnTo>
                        <a:lnTo>
                          <a:pt x="323" y="56107"/>
                        </a:lnTo>
                        <a:close/>
                      </a:path>
                    </a:pathLst>
                  </a:custGeom>
                  <a:grpFill/>
                  <a:ln w="9265" cap="flat">
                    <a:noFill/>
                    <a:prstDash val="solid"/>
                    <a:miter/>
                  </a:ln>
                </p:spPr>
                <p:txBody>
                  <a:bodyPr rtlCol="0" anchor="ctr"/>
                  <a:lstStyle/>
                  <a:p>
                    <a:endParaRPr lang="fr-FR"/>
                  </a:p>
                </p:txBody>
              </p:sp>
              <p:sp>
                <p:nvSpPr>
                  <p:cNvPr id="4122" name="Forme libre : forme 4121">
                    <a:extLst>
                      <a:ext uri="{FF2B5EF4-FFF2-40B4-BE49-F238E27FC236}">
                        <a16:creationId xmlns:a16="http://schemas.microsoft.com/office/drawing/2014/main" id="{4F3D06C3-ADF7-BE61-7E4F-C749FCD17540}"/>
                      </a:ext>
                    </a:extLst>
                  </p:cNvPr>
                  <p:cNvSpPr/>
                  <p:nvPr/>
                </p:nvSpPr>
                <p:spPr>
                  <a:xfrm>
                    <a:off x="10773353" y="4410583"/>
                    <a:ext cx="55876" cy="55876"/>
                  </a:xfrm>
                  <a:custGeom>
                    <a:avLst/>
                    <a:gdLst>
                      <a:gd name="connsiteX0" fmla="*/ 385 w 55876"/>
                      <a:gd name="connsiteY0" fmla="*/ 230 h 55876"/>
                      <a:gd name="connsiteX1" fmla="*/ 56262 w 55876"/>
                      <a:gd name="connsiteY1" fmla="*/ 230 h 55876"/>
                      <a:gd name="connsiteX2" fmla="*/ 56262 w 55876"/>
                      <a:gd name="connsiteY2" fmla="*/ 56107 h 55876"/>
                      <a:gd name="connsiteX3" fmla="*/ 385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30"/>
                        </a:moveTo>
                        <a:lnTo>
                          <a:pt x="56262" y="230"/>
                        </a:lnTo>
                        <a:lnTo>
                          <a:pt x="56262" y="56107"/>
                        </a:lnTo>
                        <a:lnTo>
                          <a:pt x="385" y="56107"/>
                        </a:lnTo>
                        <a:close/>
                      </a:path>
                    </a:pathLst>
                  </a:custGeom>
                  <a:grpFill/>
                  <a:ln w="9265" cap="flat">
                    <a:noFill/>
                    <a:prstDash val="solid"/>
                    <a:miter/>
                  </a:ln>
                </p:spPr>
                <p:txBody>
                  <a:bodyPr rtlCol="0" anchor="ctr"/>
                  <a:lstStyle/>
                  <a:p>
                    <a:endParaRPr lang="fr-FR"/>
                  </a:p>
                </p:txBody>
              </p:sp>
              <p:sp>
                <p:nvSpPr>
                  <p:cNvPr id="4123" name="Forme libre : forme 4122">
                    <a:extLst>
                      <a:ext uri="{FF2B5EF4-FFF2-40B4-BE49-F238E27FC236}">
                        <a16:creationId xmlns:a16="http://schemas.microsoft.com/office/drawing/2014/main" id="{72D40394-AF07-FEF9-343F-6866F614EBA6}"/>
                      </a:ext>
                    </a:extLst>
                  </p:cNvPr>
                  <p:cNvSpPr/>
                  <p:nvPr/>
                </p:nvSpPr>
                <p:spPr>
                  <a:xfrm>
                    <a:off x="10990349" y="4410583"/>
                    <a:ext cx="55876" cy="55876"/>
                  </a:xfrm>
                  <a:custGeom>
                    <a:avLst/>
                    <a:gdLst>
                      <a:gd name="connsiteX0" fmla="*/ 509 w 55876"/>
                      <a:gd name="connsiteY0" fmla="*/ 230 h 55876"/>
                      <a:gd name="connsiteX1" fmla="*/ 56386 w 55876"/>
                      <a:gd name="connsiteY1" fmla="*/ 230 h 55876"/>
                      <a:gd name="connsiteX2" fmla="*/ 56386 w 55876"/>
                      <a:gd name="connsiteY2" fmla="*/ 56107 h 55876"/>
                      <a:gd name="connsiteX3" fmla="*/ 509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30"/>
                        </a:moveTo>
                        <a:lnTo>
                          <a:pt x="56386" y="230"/>
                        </a:lnTo>
                        <a:lnTo>
                          <a:pt x="56386" y="56107"/>
                        </a:lnTo>
                        <a:lnTo>
                          <a:pt x="509" y="56107"/>
                        </a:lnTo>
                        <a:close/>
                      </a:path>
                    </a:pathLst>
                  </a:custGeom>
                  <a:grpFill/>
                  <a:ln w="9265" cap="flat">
                    <a:noFill/>
                    <a:prstDash val="solid"/>
                    <a:miter/>
                  </a:ln>
                </p:spPr>
                <p:txBody>
                  <a:bodyPr rtlCol="0" anchor="ctr"/>
                  <a:lstStyle/>
                  <a:p>
                    <a:endParaRPr lang="fr-FR"/>
                  </a:p>
                </p:txBody>
              </p:sp>
              <p:sp>
                <p:nvSpPr>
                  <p:cNvPr id="4124" name="Forme libre : forme 4123">
                    <a:extLst>
                      <a:ext uri="{FF2B5EF4-FFF2-40B4-BE49-F238E27FC236}">
                        <a16:creationId xmlns:a16="http://schemas.microsoft.com/office/drawing/2014/main" id="{6C9EA219-4A6C-01B1-62EE-10D14E39C7EA}"/>
                      </a:ext>
                    </a:extLst>
                  </p:cNvPr>
                  <p:cNvSpPr/>
                  <p:nvPr/>
                </p:nvSpPr>
                <p:spPr>
                  <a:xfrm>
                    <a:off x="11098847" y="4410583"/>
                    <a:ext cx="55876" cy="55876"/>
                  </a:xfrm>
                  <a:custGeom>
                    <a:avLst/>
                    <a:gdLst>
                      <a:gd name="connsiteX0" fmla="*/ 571 w 55876"/>
                      <a:gd name="connsiteY0" fmla="*/ 230 h 55876"/>
                      <a:gd name="connsiteX1" fmla="*/ 56448 w 55876"/>
                      <a:gd name="connsiteY1" fmla="*/ 230 h 55876"/>
                      <a:gd name="connsiteX2" fmla="*/ 56448 w 55876"/>
                      <a:gd name="connsiteY2" fmla="*/ 56107 h 55876"/>
                      <a:gd name="connsiteX3" fmla="*/ 571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30"/>
                        </a:moveTo>
                        <a:lnTo>
                          <a:pt x="56448" y="230"/>
                        </a:lnTo>
                        <a:lnTo>
                          <a:pt x="56448" y="56107"/>
                        </a:lnTo>
                        <a:lnTo>
                          <a:pt x="571" y="56107"/>
                        </a:lnTo>
                        <a:close/>
                      </a:path>
                    </a:pathLst>
                  </a:custGeom>
                  <a:grpFill/>
                  <a:ln w="9265" cap="flat">
                    <a:noFill/>
                    <a:prstDash val="solid"/>
                    <a:miter/>
                  </a:ln>
                </p:spPr>
                <p:txBody>
                  <a:bodyPr rtlCol="0" anchor="ctr"/>
                  <a:lstStyle/>
                  <a:p>
                    <a:endParaRPr lang="fr-FR"/>
                  </a:p>
                </p:txBody>
              </p:sp>
              <p:sp>
                <p:nvSpPr>
                  <p:cNvPr id="4125" name="Forme libre : forme 4124">
                    <a:extLst>
                      <a:ext uri="{FF2B5EF4-FFF2-40B4-BE49-F238E27FC236}">
                        <a16:creationId xmlns:a16="http://schemas.microsoft.com/office/drawing/2014/main" id="{24323BFE-A3D7-4B33-6092-C9E09B0ED4FD}"/>
                      </a:ext>
                    </a:extLst>
                  </p:cNvPr>
                  <p:cNvSpPr/>
                  <p:nvPr/>
                </p:nvSpPr>
                <p:spPr>
                  <a:xfrm>
                    <a:off x="11153096" y="4410583"/>
                    <a:ext cx="55876" cy="55876"/>
                  </a:xfrm>
                  <a:custGeom>
                    <a:avLst/>
                    <a:gdLst>
                      <a:gd name="connsiteX0" fmla="*/ 602 w 55876"/>
                      <a:gd name="connsiteY0" fmla="*/ 230 h 55876"/>
                      <a:gd name="connsiteX1" fmla="*/ 56479 w 55876"/>
                      <a:gd name="connsiteY1" fmla="*/ 230 h 55876"/>
                      <a:gd name="connsiteX2" fmla="*/ 56479 w 55876"/>
                      <a:gd name="connsiteY2" fmla="*/ 56107 h 55876"/>
                      <a:gd name="connsiteX3" fmla="*/ 602 w 55876"/>
                      <a:gd name="connsiteY3" fmla="*/ 56107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230"/>
                        </a:moveTo>
                        <a:lnTo>
                          <a:pt x="56479" y="230"/>
                        </a:lnTo>
                        <a:lnTo>
                          <a:pt x="56479" y="56107"/>
                        </a:lnTo>
                        <a:lnTo>
                          <a:pt x="602" y="56107"/>
                        </a:lnTo>
                        <a:close/>
                      </a:path>
                    </a:pathLst>
                  </a:custGeom>
                  <a:grpFill/>
                  <a:ln w="9265" cap="flat">
                    <a:noFill/>
                    <a:prstDash val="solid"/>
                    <a:miter/>
                  </a:ln>
                </p:spPr>
                <p:txBody>
                  <a:bodyPr rtlCol="0" anchor="ctr"/>
                  <a:lstStyle/>
                  <a:p>
                    <a:endParaRPr lang="fr-FR"/>
                  </a:p>
                </p:txBody>
              </p:sp>
              <p:sp>
                <p:nvSpPr>
                  <p:cNvPr id="4126" name="Forme libre : forme 4125">
                    <a:extLst>
                      <a:ext uri="{FF2B5EF4-FFF2-40B4-BE49-F238E27FC236}">
                        <a16:creationId xmlns:a16="http://schemas.microsoft.com/office/drawing/2014/main" id="{8DCF60A1-E545-E482-3ED2-6C92D38E5121}"/>
                      </a:ext>
                    </a:extLst>
                  </p:cNvPr>
                  <p:cNvSpPr/>
                  <p:nvPr/>
                </p:nvSpPr>
                <p:spPr>
                  <a:xfrm>
                    <a:off x="10664854" y="4464832"/>
                    <a:ext cx="55876" cy="55876"/>
                  </a:xfrm>
                  <a:custGeom>
                    <a:avLst/>
                    <a:gdLst>
                      <a:gd name="connsiteX0" fmla="*/ 323 w 55876"/>
                      <a:gd name="connsiteY0" fmla="*/ 261 h 55876"/>
                      <a:gd name="connsiteX1" fmla="*/ 56200 w 55876"/>
                      <a:gd name="connsiteY1" fmla="*/ 261 h 55876"/>
                      <a:gd name="connsiteX2" fmla="*/ 56200 w 55876"/>
                      <a:gd name="connsiteY2" fmla="*/ 56138 h 55876"/>
                      <a:gd name="connsiteX3" fmla="*/ 323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61"/>
                        </a:moveTo>
                        <a:lnTo>
                          <a:pt x="56200" y="261"/>
                        </a:lnTo>
                        <a:lnTo>
                          <a:pt x="56200" y="56138"/>
                        </a:lnTo>
                        <a:lnTo>
                          <a:pt x="323" y="56138"/>
                        </a:lnTo>
                        <a:close/>
                      </a:path>
                    </a:pathLst>
                  </a:custGeom>
                  <a:grpFill/>
                  <a:ln w="9265" cap="flat">
                    <a:noFill/>
                    <a:prstDash val="solid"/>
                    <a:miter/>
                  </a:ln>
                </p:spPr>
                <p:txBody>
                  <a:bodyPr rtlCol="0" anchor="ctr"/>
                  <a:lstStyle/>
                  <a:p>
                    <a:endParaRPr lang="fr-FR"/>
                  </a:p>
                </p:txBody>
              </p:sp>
              <p:sp>
                <p:nvSpPr>
                  <p:cNvPr id="4127" name="Forme libre : forme 4126">
                    <a:extLst>
                      <a:ext uri="{FF2B5EF4-FFF2-40B4-BE49-F238E27FC236}">
                        <a16:creationId xmlns:a16="http://schemas.microsoft.com/office/drawing/2014/main" id="{25CAC4A9-322B-F48B-2CCE-CE533813F1CC}"/>
                      </a:ext>
                    </a:extLst>
                  </p:cNvPr>
                  <p:cNvSpPr/>
                  <p:nvPr/>
                </p:nvSpPr>
                <p:spPr>
                  <a:xfrm>
                    <a:off x="10773353" y="4464832"/>
                    <a:ext cx="55876" cy="55876"/>
                  </a:xfrm>
                  <a:custGeom>
                    <a:avLst/>
                    <a:gdLst>
                      <a:gd name="connsiteX0" fmla="*/ 385 w 55876"/>
                      <a:gd name="connsiteY0" fmla="*/ 261 h 55876"/>
                      <a:gd name="connsiteX1" fmla="*/ 56262 w 55876"/>
                      <a:gd name="connsiteY1" fmla="*/ 261 h 55876"/>
                      <a:gd name="connsiteX2" fmla="*/ 56262 w 55876"/>
                      <a:gd name="connsiteY2" fmla="*/ 56138 h 55876"/>
                      <a:gd name="connsiteX3" fmla="*/ 385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61"/>
                        </a:moveTo>
                        <a:lnTo>
                          <a:pt x="56262" y="261"/>
                        </a:lnTo>
                        <a:lnTo>
                          <a:pt x="56262" y="56138"/>
                        </a:lnTo>
                        <a:lnTo>
                          <a:pt x="385" y="56138"/>
                        </a:lnTo>
                        <a:close/>
                      </a:path>
                    </a:pathLst>
                  </a:custGeom>
                  <a:grpFill/>
                  <a:ln w="9265" cap="flat">
                    <a:noFill/>
                    <a:prstDash val="solid"/>
                    <a:miter/>
                  </a:ln>
                </p:spPr>
                <p:txBody>
                  <a:bodyPr rtlCol="0" anchor="ctr"/>
                  <a:lstStyle/>
                  <a:p>
                    <a:endParaRPr lang="fr-FR"/>
                  </a:p>
                </p:txBody>
              </p:sp>
              <p:sp>
                <p:nvSpPr>
                  <p:cNvPr id="4128" name="Forme libre : forme 4127">
                    <a:extLst>
                      <a:ext uri="{FF2B5EF4-FFF2-40B4-BE49-F238E27FC236}">
                        <a16:creationId xmlns:a16="http://schemas.microsoft.com/office/drawing/2014/main" id="{B4F2B4C5-85D3-C051-0D3A-5452C6C439A6}"/>
                      </a:ext>
                    </a:extLst>
                  </p:cNvPr>
                  <p:cNvSpPr/>
                  <p:nvPr/>
                </p:nvSpPr>
                <p:spPr>
                  <a:xfrm>
                    <a:off x="10881851" y="4464832"/>
                    <a:ext cx="55876" cy="55876"/>
                  </a:xfrm>
                  <a:custGeom>
                    <a:avLst/>
                    <a:gdLst>
                      <a:gd name="connsiteX0" fmla="*/ 447 w 55876"/>
                      <a:gd name="connsiteY0" fmla="*/ 261 h 55876"/>
                      <a:gd name="connsiteX1" fmla="*/ 56324 w 55876"/>
                      <a:gd name="connsiteY1" fmla="*/ 261 h 55876"/>
                      <a:gd name="connsiteX2" fmla="*/ 56324 w 55876"/>
                      <a:gd name="connsiteY2" fmla="*/ 56138 h 55876"/>
                      <a:gd name="connsiteX3" fmla="*/ 447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261"/>
                        </a:moveTo>
                        <a:lnTo>
                          <a:pt x="56324" y="261"/>
                        </a:lnTo>
                        <a:lnTo>
                          <a:pt x="56324" y="56138"/>
                        </a:lnTo>
                        <a:lnTo>
                          <a:pt x="447" y="56138"/>
                        </a:lnTo>
                        <a:close/>
                      </a:path>
                    </a:pathLst>
                  </a:custGeom>
                  <a:grpFill/>
                  <a:ln w="9265" cap="flat">
                    <a:noFill/>
                    <a:prstDash val="solid"/>
                    <a:miter/>
                  </a:ln>
                </p:spPr>
                <p:txBody>
                  <a:bodyPr rtlCol="0" anchor="ctr"/>
                  <a:lstStyle/>
                  <a:p>
                    <a:endParaRPr lang="fr-FR"/>
                  </a:p>
                </p:txBody>
              </p:sp>
              <p:sp>
                <p:nvSpPr>
                  <p:cNvPr id="4129" name="Forme libre : forme 4128">
                    <a:extLst>
                      <a:ext uri="{FF2B5EF4-FFF2-40B4-BE49-F238E27FC236}">
                        <a16:creationId xmlns:a16="http://schemas.microsoft.com/office/drawing/2014/main" id="{59555523-3918-1137-C24E-7A8020921D74}"/>
                      </a:ext>
                    </a:extLst>
                  </p:cNvPr>
                  <p:cNvSpPr/>
                  <p:nvPr/>
                </p:nvSpPr>
                <p:spPr>
                  <a:xfrm>
                    <a:off x="10990349" y="4464832"/>
                    <a:ext cx="55876" cy="55876"/>
                  </a:xfrm>
                  <a:custGeom>
                    <a:avLst/>
                    <a:gdLst>
                      <a:gd name="connsiteX0" fmla="*/ 509 w 55876"/>
                      <a:gd name="connsiteY0" fmla="*/ 261 h 55876"/>
                      <a:gd name="connsiteX1" fmla="*/ 56386 w 55876"/>
                      <a:gd name="connsiteY1" fmla="*/ 261 h 55876"/>
                      <a:gd name="connsiteX2" fmla="*/ 56386 w 55876"/>
                      <a:gd name="connsiteY2" fmla="*/ 56138 h 55876"/>
                      <a:gd name="connsiteX3" fmla="*/ 509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61"/>
                        </a:moveTo>
                        <a:lnTo>
                          <a:pt x="56386" y="261"/>
                        </a:lnTo>
                        <a:lnTo>
                          <a:pt x="56386" y="56138"/>
                        </a:lnTo>
                        <a:lnTo>
                          <a:pt x="509" y="56138"/>
                        </a:lnTo>
                        <a:close/>
                      </a:path>
                    </a:pathLst>
                  </a:custGeom>
                  <a:grpFill/>
                  <a:ln w="9265" cap="flat">
                    <a:noFill/>
                    <a:prstDash val="solid"/>
                    <a:miter/>
                  </a:ln>
                </p:spPr>
                <p:txBody>
                  <a:bodyPr rtlCol="0" anchor="ctr"/>
                  <a:lstStyle/>
                  <a:p>
                    <a:endParaRPr lang="fr-FR"/>
                  </a:p>
                </p:txBody>
              </p:sp>
              <p:sp>
                <p:nvSpPr>
                  <p:cNvPr id="4130" name="Forme libre : forme 4129">
                    <a:extLst>
                      <a:ext uri="{FF2B5EF4-FFF2-40B4-BE49-F238E27FC236}">
                        <a16:creationId xmlns:a16="http://schemas.microsoft.com/office/drawing/2014/main" id="{4627E460-AA51-4360-7AD5-78AB85B9FFE9}"/>
                      </a:ext>
                    </a:extLst>
                  </p:cNvPr>
                  <p:cNvSpPr/>
                  <p:nvPr/>
                </p:nvSpPr>
                <p:spPr>
                  <a:xfrm>
                    <a:off x="11098847" y="4464832"/>
                    <a:ext cx="55876" cy="55876"/>
                  </a:xfrm>
                  <a:custGeom>
                    <a:avLst/>
                    <a:gdLst>
                      <a:gd name="connsiteX0" fmla="*/ 571 w 55876"/>
                      <a:gd name="connsiteY0" fmla="*/ 261 h 55876"/>
                      <a:gd name="connsiteX1" fmla="*/ 56448 w 55876"/>
                      <a:gd name="connsiteY1" fmla="*/ 261 h 55876"/>
                      <a:gd name="connsiteX2" fmla="*/ 56448 w 55876"/>
                      <a:gd name="connsiteY2" fmla="*/ 56138 h 55876"/>
                      <a:gd name="connsiteX3" fmla="*/ 571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61"/>
                        </a:moveTo>
                        <a:lnTo>
                          <a:pt x="56448" y="261"/>
                        </a:lnTo>
                        <a:lnTo>
                          <a:pt x="56448" y="56138"/>
                        </a:lnTo>
                        <a:lnTo>
                          <a:pt x="571" y="56138"/>
                        </a:lnTo>
                        <a:close/>
                      </a:path>
                    </a:pathLst>
                  </a:custGeom>
                  <a:grpFill/>
                  <a:ln w="9265" cap="flat">
                    <a:noFill/>
                    <a:prstDash val="solid"/>
                    <a:miter/>
                  </a:ln>
                </p:spPr>
                <p:txBody>
                  <a:bodyPr rtlCol="0" anchor="ctr"/>
                  <a:lstStyle/>
                  <a:p>
                    <a:endParaRPr lang="fr-FR"/>
                  </a:p>
                </p:txBody>
              </p:sp>
              <p:sp>
                <p:nvSpPr>
                  <p:cNvPr id="4131" name="Forme libre : forme 4130">
                    <a:extLst>
                      <a:ext uri="{FF2B5EF4-FFF2-40B4-BE49-F238E27FC236}">
                        <a16:creationId xmlns:a16="http://schemas.microsoft.com/office/drawing/2014/main" id="{BDA48EA3-04D1-22B4-3C3A-86FA4974C61C}"/>
                      </a:ext>
                    </a:extLst>
                  </p:cNvPr>
                  <p:cNvSpPr/>
                  <p:nvPr/>
                </p:nvSpPr>
                <p:spPr>
                  <a:xfrm>
                    <a:off x="11207345" y="4464832"/>
                    <a:ext cx="55876" cy="55876"/>
                  </a:xfrm>
                  <a:custGeom>
                    <a:avLst/>
                    <a:gdLst>
                      <a:gd name="connsiteX0" fmla="*/ 633 w 55876"/>
                      <a:gd name="connsiteY0" fmla="*/ 261 h 55876"/>
                      <a:gd name="connsiteX1" fmla="*/ 56510 w 55876"/>
                      <a:gd name="connsiteY1" fmla="*/ 261 h 55876"/>
                      <a:gd name="connsiteX2" fmla="*/ 56510 w 55876"/>
                      <a:gd name="connsiteY2" fmla="*/ 56138 h 55876"/>
                      <a:gd name="connsiteX3" fmla="*/ 633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261"/>
                        </a:moveTo>
                        <a:lnTo>
                          <a:pt x="56510" y="261"/>
                        </a:lnTo>
                        <a:lnTo>
                          <a:pt x="56510" y="56138"/>
                        </a:lnTo>
                        <a:lnTo>
                          <a:pt x="633" y="56138"/>
                        </a:lnTo>
                        <a:close/>
                      </a:path>
                    </a:pathLst>
                  </a:custGeom>
                  <a:grpFill/>
                  <a:ln w="9265" cap="flat">
                    <a:noFill/>
                    <a:prstDash val="solid"/>
                    <a:miter/>
                  </a:ln>
                </p:spPr>
                <p:txBody>
                  <a:bodyPr rtlCol="0" anchor="ctr"/>
                  <a:lstStyle/>
                  <a:p>
                    <a:endParaRPr lang="fr-FR"/>
                  </a:p>
                </p:txBody>
              </p:sp>
              <p:sp>
                <p:nvSpPr>
                  <p:cNvPr id="4132" name="Forme libre : forme 4131">
                    <a:extLst>
                      <a:ext uri="{FF2B5EF4-FFF2-40B4-BE49-F238E27FC236}">
                        <a16:creationId xmlns:a16="http://schemas.microsoft.com/office/drawing/2014/main" id="{2F981291-7DE4-6A48-F973-88FCCA7D9BD3}"/>
                      </a:ext>
                    </a:extLst>
                  </p:cNvPr>
                  <p:cNvSpPr/>
                  <p:nvPr/>
                </p:nvSpPr>
                <p:spPr>
                  <a:xfrm>
                    <a:off x="11315844" y="4464832"/>
                    <a:ext cx="55876" cy="55876"/>
                  </a:xfrm>
                  <a:custGeom>
                    <a:avLst/>
                    <a:gdLst>
                      <a:gd name="connsiteX0" fmla="*/ 695 w 55876"/>
                      <a:gd name="connsiteY0" fmla="*/ 261 h 55876"/>
                      <a:gd name="connsiteX1" fmla="*/ 56572 w 55876"/>
                      <a:gd name="connsiteY1" fmla="*/ 261 h 55876"/>
                      <a:gd name="connsiteX2" fmla="*/ 56572 w 55876"/>
                      <a:gd name="connsiteY2" fmla="*/ 56138 h 55876"/>
                      <a:gd name="connsiteX3" fmla="*/ 695 w 55876"/>
                      <a:gd name="connsiteY3" fmla="*/ 5613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261"/>
                        </a:moveTo>
                        <a:lnTo>
                          <a:pt x="56572" y="261"/>
                        </a:lnTo>
                        <a:lnTo>
                          <a:pt x="56572" y="56138"/>
                        </a:lnTo>
                        <a:lnTo>
                          <a:pt x="695" y="56138"/>
                        </a:lnTo>
                        <a:close/>
                      </a:path>
                    </a:pathLst>
                  </a:custGeom>
                  <a:grpFill/>
                  <a:ln w="9265" cap="flat">
                    <a:noFill/>
                    <a:prstDash val="solid"/>
                    <a:miter/>
                  </a:ln>
                </p:spPr>
                <p:txBody>
                  <a:bodyPr rtlCol="0" anchor="ctr"/>
                  <a:lstStyle/>
                  <a:p>
                    <a:endParaRPr lang="fr-FR"/>
                  </a:p>
                </p:txBody>
              </p:sp>
              <p:sp>
                <p:nvSpPr>
                  <p:cNvPr id="4133" name="Forme libre : forme 4132">
                    <a:extLst>
                      <a:ext uri="{FF2B5EF4-FFF2-40B4-BE49-F238E27FC236}">
                        <a16:creationId xmlns:a16="http://schemas.microsoft.com/office/drawing/2014/main" id="{79A26155-FB32-7712-9D80-67C74FBD6B55}"/>
                      </a:ext>
                    </a:extLst>
                  </p:cNvPr>
                  <p:cNvSpPr/>
                  <p:nvPr/>
                </p:nvSpPr>
                <p:spPr>
                  <a:xfrm>
                    <a:off x="10664854" y="4519081"/>
                    <a:ext cx="55876" cy="55876"/>
                  </a:xfrm>
                  <a:custGeom>
                    <a:avLst/>
                    <a:gdLst>
                      <a:gd name="connsiteX0" fmla="*/ 323 w 55876"/>
                      <a:gd name="connsiteY0" fmla="*/ 292 h 55876"/>
                      <a:gd name="connsiteX1" fmla="*/ 56200 w 55876"/>
                      <a:gd name="connsiteY1" fmla="*/ 292 h 55876"/>
                      <a:gd name="connsiteX2" fmla="*/ 56200 w 55876"/>
                      <a:gd name="connsiteY2" fmla="*/ 56169 h 55876"/>
                      <a:gd name="connsiteX3" fmla="*/ 323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292"/>
                        </a:moveTo>
                        <a:lnTo>
                          <a:pt x="56200" y="292"/>
                        </a:lnTo>
                        <a:lnTo>
                          <a:pt x="56200" y="56169"/>
                        </a:lnTo>
                        <a:lnTo>
                          <a:pt x="323" y="56169"/>
                        </a:lnTo>
                        <a:close/>
                      </a:path>
                    </a:pathLst>
                  </a:custGeom>
                  <a:grpFill/>
                  <a:ln w="9265" cap="flat">
                    <a:noFill/>
                    <a:prstDash val="solid"/>
                    <a:miter/>
                  </a:ln>
                </p:spPr>
                <p:txBody>
                  <a:bodyPr rtlCol="0" anchor="ctr"/>
                  <a:lstStyle/>
                  <a:p>
                    <a:endParaRPr lang="fr-FR"/>
                  </a:p>
                </p:txBody>
              </p:sp>
              <p:sp>
                <p:nvSpPr>
                  <p:cNvPr id="4134" name="Forme libre : forme 4133">
                    <a:extLst>
                      <a:ext uri="{FF2B5EF4-FFF2-40B4-BE49-F238E27FC236}">
                        <a16:creationId xmlns:a16="http://schemas.microsoft.com/office/drawing/2014/main" id="{C97E087F-11EC-3931-7ECD-DA009F3683AC}"/>
                      </a:ext>
                    </a:extLst>
                  </p:cNvPr>
                  <p:cNvSpPr/>
                  <p:nvPr/>
                </p:nvSpPr>
                <p:spPr>
                  <a:xfrm>
                    <a:off x="10773353" y="4519081"/>
                    <a:ext cx="55876" cy="55876"/>
                  </a:xfrm>
                  <a:custGeom>
                    <a:avLst/>
                    <a:gdLst>
                      <a:gd name="connsiteX0" fmla="*/ 385 w 55876"/>
                      <a:gd name="connsiteY0" fmla="*/ 292 h 55876"/>
                      <a:gd name="connsiteX1" fmla="*/ 56262 w 55876"/>
                      <a:gd name="connsiteY1" fmla="*/ 292 h 55876"/>
                      <a:gd name="connsiteX2" fmla="*/ 56262 w 55876"/>
                      <a:gd name="connsiteY2" fmla="*/ 56169 h 55876"/>
                      <a:gd name="connsiteX3" fmla="*/ 385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292"/>
                        </a:moveTo>
                        <a:lnTo>
                          <a:pt x="56262" y="292"/>
                        </a:lnTo>
                        <a:lnTo>
                          <a:pt x="56262" y="56169"/>
                        </a:lnTo>
                        <a:lnTo>
                          <a:pt x="385" y="56169"/>
                        </a:lnTo>
                        <a:close/>
                      </a:path>
                    </a:pathLst>
                  </a:custGeom>
                  <a:grpFill/>
                  <a:ln w="9265" cap="flat">
                    <a:noFill/>
                    <a:prstDash val="solid"/>
                    <a:miter/>
                  </a:ln>
                </p:spPr>
                <p:txBody>
                  <a:bodyPr rtlCol="0" anchor="ctr"/>
                  <a:lstStyle/>
                  <a:p>
                    <a:endParaRPr lang="fr-FR"/>
                  </a:p>
                </p:txBody>
              </p:sp>
              <p:sp>
                <p:nvSpPr>
                  <p:cNvPr id="4135" name="Forme libre : forme 4134">
                    <a:extLst>
                      <a:ext uri="{FF2B5EF4-FFF2-40B4-BE49-F238E27FC236}">
                        <a16:creationId xmlns:a16="http://schemas.microsoft.com/office/drawing/2014/main" id="{3EDCD982-BAF7-A193-E0FC-2F9295DA61AB}"/>
                      </a:ext>
                    </a:extLst>
                  </p:cNvPr>
                  <p:cNvSpPr/>
                  <p:nvPr/>
                </p:nvSpPr>
                <p:spPr>
                  <a:xfrm>
                    <a:off x="10936100" y="4519081"/>
                    <a:ext cx="55876" cy="55876"/>
                  </a:xfrm>
                  <a:custGeom>
                    <a:avLst/>
                    <a:gdLst>
                      <a:gd name="connsiteX0" fmla="*/ 478 w 55876"/>
                      <a:gd name="connsiteY0" fmla="*/ 292 h 55876"/>
                      <a:gd name="connsiteX1" fmla="*/ 56355 w 55876"/>
                      <a:gd name="connsiteY1" fmla="*/ 292 h 55876"/>
                      <a:gd name="connsiteX2" fmla="*/ 56355 w 55876"/>
                      <a:gd name="connsiteY2" fmla="*/ 56169 h 55876"/>
                      <a:gd name="connsiteX3" fmla="*/ 478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292"/>
                        </a:moveTo>
                        <a:lnTo>
                          <a:pt x="56355" y="292"/>
                        </a:lnTo>
                        <a:lnTo>
                          <a:pt x="56355" y="56169"/>
                        </a:lnTo>
                        <a:lnTo>
                          <a:pt x="478" y="56169"/>
                        </a:lnTo>
                        <a:close/>
                      </a:path>
                    </a:pathLst>
                  </a:custGeom>
                  <a:grpFill/>
                  <a:ln w="9265" cap="flat">
                    <a:noFill/>
                    <a:prstDash val="solid"/>
                    <a:miter/>
                  </a:ln>
                </p:spPr>
                <p:txBody>
                  <a:bodyPr rtlCol="0" anchor="ctr"/>
                  <a:lstStyle/>
                  <a:p>
                    <a:endParaRPr lang="fr-FR"/>
                  </a:p>
                </p:txBody>
              </p:sp>
              <p:sp>
                <p:nvSpPr>
                  <p:cNvPr id="4136" name="Forme libre : forme 4135">
                    <a:extLst>
                      <a:ext uri="{FF2B5EF4-FFF2-40B4-BE49-F238E27FC236}">
                        <a16:creationId xmlns:a16="http://schemas.microsoft.com/office/drawing/2014/main" id="{5A6381A1-9880-F182-F677-3EF54CF4FDE7}"/>
                      </a:ext>
                    </a:extLst>
                  </p:cNvPr>
                  <p:cNvSpPr/>
                  <p:nvPr/>
                </p:nvSpPr>
                <p:spPr>
                  <a:xfrm>
                    <a:off x="10990349" y="4519081"/>
                    <a:ext cx="55876" cy="55876"/>
                  </a:xfrm>
                  <a:custGeom>
                    <a:avLst/>
                    <a:gdLst>
                      <a:gd name="connsiteX0" fmla="*/ 509 w 55876"/>
                      <a:gd name="connsiteY0" fmla="*/ 292 h 55876"/>
                      <a:gd name="connsiteX1" fmla="*/ 56386 w 55876"/>
                      <a:gd name="connsiteY1" fmla="*/ 292 h 55876"/>
                      <a:gd name="connsiteX2" fmla="*/ 56386 w 55876"/>
                      <a:gd name="connsiteY2" fmla="*/ 56169 h 55876"/>
                      <a:gd name="connsiteX3" fmla="*/ 509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292"/>
                        </a:moveTo>
                        <a:lnTo>
                          <a:pt x="56386" y="292"/>
                        </a:lnTo>
                        <a:lnTo>
                          <a:pt x="56386" y="56169"/>
                        </a:lnTo>
                        <a:lnTo>
                          <a:pt x="509" y="56169"/>
                        </a:lnTo>
                        <a:close/>
                      </a:path>
                    </a:pathLst>
                  </a:custGeom>
                  <a:grpFill/>
                  <a:ln w="9265" cap="flat">
                    <a:noFill/>
                    <a:prstDash val="solid"/>
                    <a:miter/>
                  </a:ln>
                </p:spPr>
                <p:txBody>
                  <a:bodyPr rtlCol="0" anchor="ctr"/>
                  <a:lstStyle/>
                  <a:p>
                    <a:endParaRPr lang="fr-FR"/>
                  </a:p>
                </p:txBody>
              </p:sp>
              <p:sp>
                <p:nvSpPr>
                  <p:cNvPr id="4137" name="Forme libre : forme 4136">
                    <a:extLst>
                      <a:ext uri="{FF2B5EF4-FFF2-40B4-BE49-F238E27FC236}">
                        <a16:creationId xmlns:a16="http://schemas.microsoft.com/office/drawing/2014/main" id="{5076984B-DDF1-FAD9-FE93-14FF3C02202F}"/>
                      </a:ext>
                    </a:extLst>
                  </p:cNvPr>
                  <p:cNvSpPr/>
                  <p:nvPr/>
                </p:nvSpPr>
                <p:spPr>
                  <a:xfrm>
                    <a:off x="11098847" y="4519081"/>
                    <a:ext cx="55876" cy="55876"/>
                  </a:xfrm>
                  <a:custGeom>
                    <a:avLst/>
                    <a:gdLst>
                      <a:gd name="connsiteX0" fmla="*/ 571 w 55876"/>
                      <a:gd name="connsiteY0" fmla="*/ 292 h 55876"/>
                      <a:gd name="connsiteX1" fmla="*/ 56448 w 55876"/>
                      <a:gd name="connsiteY1" fmla="*/ 292 h 55876"/>
                      <a:gd name="connsiteX2" fmla="*/ 56448 w 55876"/>
                      <a:gd name="connsiteY2" fmla="*/ 56169 h 55876"/>
                      <a:gd name="connsiteX3" fmla="*/ 571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292"/>
                        </a:moveTo>
                        <a:lnTo>
                          <a:pt x="56448" y="292"/>
                        </a:lnTo>
                        <a:lnTo>
                          <a:pt x="56448" y="56169"/>
                        </a:lnTo>
                        <a:lnTo>
                          <a:pt x="571" y="56169"/>
                        </a:lnTo>
                        <a:close/>
                      </a:path>
                    </a:pathLst>
                  </a:custGeom>
                  <a:grpFill/>
                  <a:ln w="9265" cap="flat">
                    <a:noFill/>
                    <a:prstDash val="solid"/>
                    <a:miter/>
                  </a:ln>
                </p:spPr>
                <p:txBody>
                  <a:bodyPr rtlCol="0" anchor="ctr"/>
                  <a:lstStyle/>
                  <a:p>
                    <a:endParaRPr lang="fr-FR"/>
                  </a:p>
                </p:txBody>
              </p:sp>
              <p:sp>
                <p:nvSpPr>
                  <p:cNvPr id="4138" name="Forme libre : forme 4137">
                    <a:extLst>
                      <a:ext uri="{FF2B5EF4-FFF2-40B4-BE49-F238E27FC236}">
                        <a16:creationId xmlns:a16="http://schemas.microsoft.com/office/drawing/2014/main" id="{799C52CC-2803-F407-F6DB-8BD0ED253DCA}"/>
                      </a:ext>
                    </a:extLst>
                  </p:cNvPr>
                  <p:cNvSpPr/>
                  <p:nvPr/>
                </p:nvSpPr>
                <p:spPr>
                  <a:xfrm>
                    <a:off x="11153096" y="4519081"/>
                    <a:ext cx="55876" cy="55876"/>
                  </a:xfrm>
                  <a:custGeom>
                    <a:avLst/>
                    <a:gdLst>
                      <a:gd name="connsiteX0" fmla="*/ 602 w 55876"/>
                      <a:gd name="connsiteY0" fmla="*/ 292 h 55876"/>
                      <a:gd name="connsiteX1" fmla="*/ 56479 w 55876"/>
                      <a:gd name="connsiteY1" fmla="*/ 292 h 55876"/>
                      <a:gd name="connsiteX2" fmla="*/ 56479 w 55876"/>
                      <a:gd name="connsiteY2" fmla="*/ 56169 h 55876"/>
                      <a:gd name="connsiteX3" fmla="*/ 602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292"/>
                        </a:moveTo>
                        <a:lnTo>
                          <a:pt x="56479" y="292"/>
                        </a:lnTo>
                        <a:lnTo>
                          <a:pt x="56479" y="56169"/>
                        </a:lnTo>
                        <a:lnTo>
                          <a:pt x="602" y="56169"/>
                        </a:lnTo>
                        <a:close/>
                      </a:path>
                    </a:pathLst>
                  </a:custGeom>
                  <a:grpFill/>
                  <a:ln w="9265" cap="flat">
                    <a:noFill/>
                    <a:prstDash val="solid"/>
                    <a:miter/>
                  </a:ln>
                </p:spPr>
                <p:txBody>
                  <a:bodyPr rtlCol="0" anchor="ctr"/>
                  <a:lstStyle/>
                  <a:p>
                    <a:endParaRPr lang="fr-FR"/>
                  </a:p>
                </p:txBody>
              </p:sp>
              <p:sp>
                <p:nvSpPr>
                  <p:cNvPr id="4139" name="Forme libre : forme 4138">
                    <a:extLst>
                      <a:ext uri="{FF2B5EF4-FFF2-40B4-BE49-F238E27FC236}">
                        <a16:creationId xmlns:a16="http://schemas.microsoft.com/office/drawing/2014/main" id="{83C7E0B6-97A6-47E0-69BB-5A826F7327ED}"/>
                      </a:ext>
                    </a:extLst>
                  </p:cNvPr>
                  <p:cNvSpPr/>
                  <p:nvPr/>
                </p:nvSpPr>
                <p:spPr>
                  <a:xfrm>
                    <a:off x="11207345" y="4519081"/>
                    <a:ext cx="55876" cy="55876"/>
                  </a:xfrm>
                  <a:custGeom>
                    <a:avLst/>
                    <a:gdLst>
                      <a:gd name="connsiteX0" fmla="*/ 633 w 55876"/>
                      <a:gd name="connsiteY0" fmla="*/ 292 h 55876"/>
                      <a:gd name="connsiteX1" fmla="*/ 56510 w 55876"/>
                      <a:gd name="connsiteY1" fmla="*/ 292 h 55876"/>
                      <a:gd name="connsiteX2" fmla="*/ 56510 w 55876"/>
                      <a:gd name="connsiteY2" fmla="*/ 56169 h 55876"/>
                      <a:gd name="connsiteX3" fmla="*/ 633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292"/>
                        </a:moveTo>
                        <a:lnTo>
                          <a:pt x="56510" y="292"/>
                        </a:lnTo>
                        <a:lnTo>
                          <a:pt x="56510" y="56169"/>
                        </a:lnTo>
                        <a:lnTo>
                          <a:pt x="633" y="56169"/>
                        </a:lnTo>
                        <a:close/>
                      </a:path>
                    </a:pathLst>
                  </a:custGeom>
                  <a:grpFill/>
                  <a:ln w="9265" cap="flat">
                    <a:noFill/>
                    <a:prstDash val="solid"/>
                    <a:miter/>
                  </a:ln>
                </p:spPr>
                <p:txBody>
                  <a:bodyPr rtlCol="0" anchor="ctr"/>
                  <a:lstStyle/>
                  <a:p>
                    <a:endParaRPr lang="fr-FR"/>
                  </a:p>
                </p:txBody>
              </p:sp>
              <p:sp>
                <p:nvSpPr>
                  <p:cNvPr id="4140" name="Forme libre : forme 4139">
                    <a:extLst>
                      <a:ext uri="{FF2B5EF4-FFF2-40B4-BE49-F238E27FC236}">
                        <a16:creationId xmlns:a16="http://schemas.microsoft.com/office/drawing/2014/main" id="{C6E0DAE9-FD70-C663-073B-205DE5D02E0A}"/>
                      </a:ext>
                    </a:extLst>
                  </p:cNvPr>
                  <p:cNvSpPr/>
                  <p:nvPr/>
                </p:nvSpPr>
                <p:spPr>
                  <a:xfrm>
                    <a:off x="11261594" y="4519081"/>
                    <a:ext cx="55876" cy="55876"/>
                  </a:xfrm>
                  <a:custGeom>
                    <a:avLst/>
                    <a:gdLst>
                      <a:gd name="connsiteX0" fmla="*/ 664 w 55876"/>
                      <a:gd name="connsiteY0" fmla="*/ 292 h 55876"/>
                      <a:gd name="connsiteX1" fmla="*/ 56541 w 55876"/>
                      <a:gd name="connsiteY1" fmla="*/ 292 h 55876"/>
                      <a:gd name="connsiteX2" fmla="*/ 56541 w 55876"/>
                      <a:gd name="connsiteY2" fmla="*/ 56169 h 55876"/>
                      <a:gd name="connsiteX3" fmla="*/ 664 w 55876"/>
                      <a:gd name="connsiteY3" fmla="*/ 56169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292"/>
                        </a:moveTo>
                        <a:lnTo>
                          <a:pt x="56541" y="292"/>
                        </a:lnTo>
                        <a:lnTo>
                          <a:pt x="56541" y="56169"/>
                        </a:lnTo>
                        <a:lnTo>
                          <a:pt x="664" y="56169"/>
                        </a:lnTo>
                        <a:close/>
                      </a:path>
                    </a:pathLst>
                  </a:custGeom>
                  <a:grpFill/>
                  <a:ln w="9265" cap="flat">
                    <a:noFill/>
                    <a:prstDash val="solid"/>
                    <a:miter/>
                  </a:ln>
                </p:spPr>
                <p:txBody>
                  <a:bodyPr rtlCol="0" anchor="ctr"/>
                  <a:lstStyle/>
                  <a:p>
                    <a:endParaRPr lang="fr-FR"/>
                  </a:p>
                </p:txBody>
              </p:sp>
              <p:sp>
                <p:nvSpPr>
                  <p:cNvPr id="4141" name="Forme libre : forme 4140">
                    <a:extLst>
                      <a:ext uri="{FF2B5EF4-FFF2-40B4-BE49-F238E27FC236}">
                        <a16:creationId xmlns:a16="http://schemas.microsoft.com/office/drawing/2014/main" id="{65400085-142F-8222-52E1-C2610B86A138}"/>
                      </a:ext>
                    </a:extLst>
                  </p:cNvPr>
                  <p:cNvSpPr/>
                  <p:nvPr/>
                </p:nvSpPr>
                <p:spPr>
                  <a:xfrm>
                    <a:off x="10339360" y="4573330"/>
                    <a:ext cx="55876" cy="55876"/>
                  </a:xfrm>
                  <a:custGeom>
                    <a:avLst/>
                    <a:gdLst>
                      <a:gd name="connsiteX0" fmla="*/ 137 w 55876"/>
                      <a:gd name="connsiteY0" fmla="*/ 323 h 55876"/>
                      <a:gd name="connsiteX1" fmla="*/ 56014 w 55876"/>
                      <a:gd name="connsiteY1" fmla="*/ 323 h 55876"/>
                      <a:gd name="connsiteX2" fmla="*/ 56014 w 55876"/>
                      <a:gd name="connsiteY2" fmla="*/ 56200 h 55876"/>
                      <a:gd name="connsiteX3" fmla="*/ 137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323"/>
                        </a:moveTo>
                        <a:lnTo>
                          <a:pt x="56014" y="323"/>
                        </a:lnTo>
                        <a:lnTo>
                          <a:pt x="56014" y="56200"/>
                        </a:lnTo>
                        <a:lnTo>
                          <a:pt x="137" y="56200"/>
                        </a:lnTo>
                        <a:close/>
                      </a:path>
                    </a:pathLst>
                  </a:custGeom>
                  <a:grpFill/>
                  <a:ln w="9265" cap="flat">
                    <a:noFill/>
                    <a:prstDash val="solid"/>
                    <a:miter/>
                  </a:ln>
                </p:spPr>
                <p:txBody>
                  <a:bodyPr rtlCol="0" anchor="ctr"/>
                  <a:lstStyle/>
                  <a:p>
                    <a:endParaRPr lang="fr-FR"/>
                  </a:p>
                </p:txBody>
              </p:sp>
              <p:sp>
                <p:nvSpPr>
                  <p:cNvPr id="4142" name="Forme libre : forme 4141">
                    <a:extLst>
                      <a:ext uri="{FF2B5EF4-FFF2-40B4-BE49-F238E27FC236}">
                        <a16:creationId xmlns:a16="http://schemas.microsoft.com/office/drawing/2014/main" id="{849E399B-86B5-4EF4-EF45-924F00E42F27}"/>
                      </a:ext>
                    </a:extLst>
                  </p:cNvPr>
                  <p:cNvSpPr/>
                  <p:nvPr/>
                </p:nvSpPr>
                <p:spPr>
                  <a:xfrm>
                    <a:off x="10393609" y="4573330"/>
                    <a:ext cx="55876" cy="55876"/>
                  </a:xfrm>
                  <a:custGeom>
                    <a:avLst/>
                    <a:gdLst>
                      <a:gd name="connsiteX0" fmla="*/ 168 w 55876"/>
                      <a:gd name="connsiteY0" fmla="*/ 323 h 55876"/>
                      <a:gd name="connsiteX1" fmla="*/ 56045 w 55876"/>
                      <a:gd name="connsiteY1" fmla="*/ 323 h 55876"/>
                      <a:gd name="connsiteX2" fmla="*/ 56045 w 55876"/>
                      <a:gd name="connsiteY2" fmla="*/ 56200 h 55876"/>
                      <a:gd name="connsiteX3" fmla="*/ 16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323"/>
                        </a:moveTo>
                        <a:lnTo>
                          <a:pt x="56045" y="323"/>
                        </a:lnTo>
                        <a:lnTo>
                          <a:pt x="56045" y="56200"/>
                        </a:lnTo>
                        <a:lnTo>
                          <a:pt x="168" y="56200"/>
                        </a:lnTo>
                        <a:close/>
                      </a:path>
                    </a:pathLst>
                  </a:custGeom>
                  <a:grpFill/>
                  <a:ln w="9265" cap="flat">
                    <a:noFill/>
                    <a:prstDash val="solid"/>
                    <a:miter/>
                  </a:ln>
                </p:spPr>
                <p:txBody>
                  <a:bodyPr rtlCol="0" anchor="ctr"/>
                  <a:lstStyle/>
                  <a:p>
                    <a:endParaRPr lang="fr-FR"/>
                  </a:p>
                </p:txBody>
              </p:sp>
              <p:sp>
                <p:nvSpPr>
                  <p:cNvPr id="4143" name="Forme libre : forme 4142">
                    <a:extLst>
                      <a:ext uri="{FF2B5EF4-FFF2-40B4-BE49-F238E27FC236}">
                        <a16:creationId xmlns:a16="http://schemas.microsoft.com/office/drawing/2014/main" id="{B3AAD243-2C61-D510-01A8-D8340F457EC4}"/>
                      </a:ext>
                    </a:extLst>
                  </p:cNvPr>
                  <p:cNvSpPr/>
                  <p:nvPr/>
                </p:nvSpPr>
                <p:spPr>
                  <a:xfrm>
                    <a:off x="10447858" y="4573330"/>
                    <a:ext cx="55876" cy="55876"/>
                  </a:xfrm>
                  <a:custGeom>
                    <a:avLst/>
                    <a:gdLst>
                      <a:gd name="connsiteX0" fmla="*/ 199 w 55876"/>
                      <a:gd name="connsiteY0" fmla="*/ 323 h 55876"/>
                      <a:gd name="connsiteX1" fmla="*/ 56076 w 55876"/>
                      <a:gd name="connsiteY1" fmla="*/ 323 h 55876"/>
                      <a:gd name="connsiteX2" fmla="*/ 56076 w 55876"/>
                      <a:gd name="connsiteY2" fmla="*/ 56200 h 55876"/>
                      <a:gd name="connsiteX3" fmla="*/ 199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323"/>
                        </a:moveTo>
                        <a:lnTo>
                          <a:pt x="56076" y="323"/>
                        </a:lnTo>
                        <a:lnTo>
                          <a:pt x="56076" y="56200"/>
                        </a:lnTo>
                        <a:lnTo>
                          <a:pt x="199" y="56200"/>
                        </a:lnTo>
                        <a:close/>
                      </a:path>
                    </a:pathLst>
                  </a:custGeom>
                  <a:grpFill/>
                  <a:ln w="9265" cap="flat">
                    <a:noFill/>
                    <a:prstDash val="solid"/>
                    <a:miter/>
                  </a:ln>
                </p:spPr>
                <p:txBody>
                  <a:bodyPr rtlCol="0" anchor="ctr"/>
                  <a:lstStyle/>
                  <a:p>
                    <a:endParaRPr lang="fr-FR"/>
                  </a:p>
                </p:txBody>
              </p:sp>
              <p:sp>
                <p:nvSpPr>
                  <p:cNvPr id="4144" name="Forme libre : forme 4143">
                    <a:extLst>
                      <a:ext uri="{FF2B5EF4-FFF2-40B4-BE49-F238E27FC236}">
                        <a16:creationId xmlns:a16="http://schemas.microsoft.com/office/drawing/2014/main" id="{C9E37DAD-3A4F-2DE8-ADB5-6E487668A6D4}"/>
                      </a:ext>
                    </a:extLst>
                  </p:cNvPr>
                  <p:cNvSpPr/>
                  <p:nvPr/>
                </p:nvSpPr>
                <p:spPr>
                  <a:xfrm>
                    <a:off x="10556356" y="4573330"/>
                    <a:ext cx="55876" cy="55876"/>
                  </a:xfrm>
                  <a:custGeom>
                    <a:avLst/>
                    <a:gdLst>
                      <a:gd name="connsiteX0" fmla="*/ 261 w 55876"/>
                      <a:gd name="connsiteY0" fmla="*/ 323 h 55876"/>
                      <a:gd name="connsiteX1" fmla="*/ 56138 w 55876"/>
                      <a:gd name="connsiteY1" fmla="*/ 323 h 55876"/>
                      <a:gd name="connsiteX2" fmla="*/ 56138 w 55876"/>
                      <a:gd name="connsiteY2" fmla="*/ 56200 h 55876"/>
                      <a:gd name="connsiteX3" fmla="*/ 261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323"/>
                        </a:moveTo>
                        <a:lnTo>
                          <a:pt x="56138" y="323"/>
                        </a:lnTo>
                        <a:lnTo>
                          <a:pt x="56138" y="56200"/>
                        </a:lnTo>
                        <a:lnTo>
                          <a:pt x="261" y="56200"/>
                        </a:lnTo>
                        <a:close/>
                      </a:path>
                    </a:pathLst>
                  </a:custGeom>
                  <a:grpFill/>
                  <a:ln w="9265" cap="flat">
                    <a:noFill/>
                    <a:prstDash val="solid"/>
                    <a:miter/>
                  </a:ln>
                </p:spPr>
                <p:txBody>
                  <a:bodyPr rtlCol="0" anchor="ctr"/>
                  <a:lstStyle/>
                  <a:p>
                    <a:endParaRPr lang="fr-FR"/>
                  </a:p>
                </p:txBody>
              </p:sp>
              <p:sp>
                <p:nvSpPr>
                  <p:cNvPr id="4145" name="Forme libre : forme 4144">
                    <a:extLst>
                      <a:ext uri="{FF2B5EF4-FFF2-40B4-BE49-F238E27FC236}">
                        <a16:creationId xmlns:a16="http://schemas.microsoft.com/office/drawing/2014/main" id="{E9F1FA9B-09A3-F703-B2AE-03EF7AAC0670}"/>
                      </a:ext>
                    </a:extLst>
                  </p:cNvPr>
                  <p:cNvSpPr/>
                  <p:nvPr/>
                </p:nvSpPr>
                <p:spPr>
                  <a:xfrm>
                    <a:off x="10664854" y="4573330"/>
                    <a:ext cx="55876" cy="55876"/>
                  </a:xfrm>
                  <a:custGeom>
                    <a:avLst/>
                    <a:gdLst>
                      <a:gd name="connsiteX0" fmla="*/ 323 w 55876"/>
                      <a:gd name="connsiteY0" fmla="*/ 323 h 55876"/>
                      <a:gd name="connsiteX1" fmla="*/ 56200 w 55876"/>
                      <a:gd name="connsiteY1" fmla="*/ 323 h 55876"/>
                      <a:gd name="connsiteX2" fmla="*/ 56200 w 55876"/>
                      <a:gd name="connsiteY2" fmla="*/ 56200 h 55876"/>
                      <a:gd name="connsiteX3" fmla="*/ 323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323"/>
                        </a:moveTo>
                        <a:lnTo>
                          <a:pt x="56200" y="323"/>
                        </a:lnTo>
                        <a:lnTo>
                          <a:pt x="56200" y="56200"/>
                        </a:lnTo>
                        <a:lnTo>
                          <a:pt x="323" y="56200"/>
                        </a:lnTo>
                        <a:close/>
                      </a:path>
                    </a:pathLst>
                  </a:custGeom>
                  <a:grpFill/>
                  <a:ln w="9265" cap="flat">
                    <a:noFill/>
                    <a:prstDash val="solid"/>
                    <a:miter/>
                  </a:ln>
                </p:spPr>
                <p:txBody>
                  <a:bodyPr rtlCol="0" anchor="ctr"/>
                  <a:lstStyle/>
                  <a:p>
                    <a:endParaRPr lang="fr-FR"/>
                  </a:p>
                </p:txBody>
              </p:sp>
              <p:sp>
                <p:nvSpPr>
                  <p:cNvPr id="4146" name="Forme libre : forme 4145">
                    <a:extLst>
                      <a:ext uri="{FF2B5EF4-FFF2-40B4-BE49-F238E27FC236}">
                        <a16:creationId xmlns:a16="http://schemas.microsoft.com/office/drawing/2014/main" id="{EAEE3FFA-B63A-C425-E388-319D20D935D5}"/>
                      </a:ext>
                    </a:extLst>
                  </p:cNvPr>
                  <p:cNvSpPr/>
                  <p:nvPr/>
                </p:nvSpPr>
                <p:spPr>
                  <a:xfrm>
                    <a:off x="10827602" y="4573330"/>
                    <a:ext cx="55876" cy="55876"/>
                  </a:xfrm>
                  <a:custGeom>
                    <a:avLst/>
                    <a:gdLst>
                      <a:gd name="connsiteX0" fmla="*/ 416 w 55876"/>
                      <a:gd name="connsiteY0" fmla="*/ 323 h 55876"/>
                      <a:gd name="connsiteX1" fmla="*/ 56293 w 55876"/>
                      <a:gd name="connsiteY1" fmla="*/ 323 h 55876"/>
                      <a:gd name="connsiteX2" fmla="*/ 56293 w 55876"/>
                      <a:gd name="connsiteY2" fmla="*/ 56200 h 55876"/>
                      <a:gd name="connsiteX3" fmla="*/ 416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323"/>
                        </a:moveTo>
                        <a:lnTo>
                          <a:pt x="56293" y="323"/>
                        </a:lnTo>
                        <a:lnTo>
                          <a:pt x="56293" y="56200"/>
                        </a:lnTo>
                        <a:lnTo>
                          <a:pt x="416" y="56200"/>
                        </a:lnTo>
                        <a:close/>
                      </a:path>
                    </a:pathLst>
                  </a:custGeom>
                  <a:grpFill/>
                  <a:ln w="9265" cap="flat">
                    <a:noFill/>
                    <a:prstDash val="solid"/>
                    <a:miter/>
                  </a:ln>
                </p:spPr>
                <p:txBody>
                  <a:bodyPr rtlCol="0" anchor="ctr"/>
                  <a:lstStyle/>
                  <a:p>
                    <a:endParaRPr lang="fr-FR"/>
                  </a:p>
                </p:txBody>
              </p:sp>
              <p:sp>
                <p:nvSpPr>
                  <p:cNvPr id="4147" name="Forme libre : forme 4146">
                    <a:extLst>
                      <a:ext uri="{FF2B5EF4-FFF2-40B4-BE49-F238E27FC236}">
                        <a16:creationId xmlns:a16="http://schemas.microsoft.com/office/drawing/2014/main" id="{11A34F44-EA36-0585-7A28-F9E6BC7F80BE}"/>
                      </a:ext>
                    </a:extLst>
                  </p:cNvPr>
                  <p:cNvSpPr/>
                  <p:nvPr/>
                </p:nvSpPr>
                <p:spPr>
                  <a:xfrm>
                    <a:off x="10936100" y="4573330"/>
                    <a:ext cx="55876" cy="55876"/>
                  </a:xfrm>
                  <a:custGeom>
                    <a:avLst/>
                    <a:gdLst>
                      <a:gd name="connsiteX0" fmla="*/ 478 w 55876"/>
                      <a:gd name="connsiteY0" fmla="*/ 323 h 55876"/>
                      <a:gd name="connsiteX1" fmla="*/ 56355 w 55876"/>
                      <a:gd name="connsiteY1" fmla="*/ 323 h 55876"/>
                      <a:gd name="connsiteX2" fmla="*/ 56355 w 55876"/>
                      <a:gd name="connsiteY2" fmla="*/ 56200 h 55876"/>
                      <a:gd name="connsiteX3" fmla="*/ 47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323"/>
                        </a:moveTo>
                        <a:lnTo>
                          <a:pt x="56355" y="323"/>
                        </a:lnTo>
                        <a:lnTo>
                          <a:pt x="56355" y="56200"/>
                        </a:lnTo>
                        <a:lnTo>
                          <a:pt x="478" y="56200"/>
                        </a:lnTo>
                        <a:close/>
                      </a:path>
                    </a:pathLst>
                  </a:custGeom>
                  <a:grpFill/>
                  <a:ln w="9265" cap="flat">
                    <a:noFill/>
                    <a:prstDash val="solid"/>
                    <a:miter/>
                  </a:ln>
                </p:spPr>
                <p:txBody>
                  <a:bodyPr rtlCol="0" anchor="ctr"/>
                  <a:lstStyle/>
                  <a:p>
                    <a:endParaRPr lang="fr-FR"/>
                  </a:p>
                </p:txBody>
              </p:sp>
              <p:sp>
                <p:nvSpPr>
                  <p:cNvPr id="4148" name="Forme libre : forme 4147">
                    <a:extLst>
                      <a:ext uri="{FF2B5EF4-FFF2-40B4-BE49-F238E27FC236}">
                        <a16:creationId xmlns:a16="http://schemas.microsoft.com/office/drawing/2014/main" id="{848A6481-19E1-06B0-B033-302EC425EA0E}"/>
                      </a:ext>
                    </a:extLst>
                  </p:cNvPr>
                  <p:cNvSpPr/>
                  <p:nvPr/>
                </p:nvSpPr>
                <p:spPr>
                  <a:xfrm>
                    <a:off x="10990349" y="4573330"/>
                    <a:ext cx="55876" cy="55876"/>
                  </a:xfrm>
                  <a:custGeom>
                    <a:avLst/>
                    <a:gdLst>
                      <a:gd name="connsiteX0" fmla="*/ 509 w 55876"/>
                      <a:gd name="connsiteY0" fmla="*/ 323 h 55876"/>
                      <a:gd name="connsiteX1" fmla="*/ 56386 w 55876"/>
                      <a:gd name="connsiteY1" fmla="*/ 323 h 55876"/>
                      <a:gd name="connsiteX2" fmla="*/ 56386 w 55876"/>
                      <a:gd name="connsiteY2" fmla="*/ 56200 h 55876"/>
                      <a:gd name="connsiteX3" fmla="*/ 509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323"/>
                        </a:moveTo>
                        <a:lnTo>
                          <a:pt x="56386" y="323"/>
                        </a:lnTo>
                        <a:lnTo>
                          <a:pt x="56386" y="56200"/>
                        </a:lnTo>
                        <a:lnTo>
                          <a:pt x="509" y="56200"/>
                        </a:lnTo>
                        <a:close/>
                      </a:path>
                    </a:pathLst>
                  </a:custGeom>
                  <a:grpFill/>
                  <a:ln w="9265" cap="flat">
                    <a:noFill/>
                    <a:prstDash val="solid"/>
                    <a:miter/>
                  </a:ln>
                </p:spPr>
                <p:txBody>
                  <a:bodyPr rtlCol="0" anchor="ctr"/>
                  <a:lstStyle/>
                  <a:p>
                    <a:endParaRPr lang="fr-FR"/>
                  </a:p>
                </p:txBody>
              </p:sp>
              <p:sp>
                <p:nvSpPr>
                  <p:cNvPr id="4149" name="Forme libre : forme 4148">
                    <a:extLst>
                      <a:ext uri="{FF2B5EF4-FFF2-40B4-BE49-F238E27FC236}">
                        <a16:creationId xmlns:a16="http://schemas.microsoft.com/office/drawing/2014/main" id="{6F378B80-C75F-3000-5B99-532B5F96ACF6}"/>
                      </a:ext>
                    </a:extLst>
                  </p:cNvPr>
                  <p:cNvSpPr/>
                  <p:nvPr/>
                </p:nvSpPr>
                <p:spPr>
                  <a:xfrm>
                    <a:off x="11315844" y="4573330"/>
                    <a:ext cx="55876" cy="55876"/>
                  </a:xfrm>
                  <a:custGeom>
                    <a:avLst/>
                    <a:gdLst>
                      <a:gd name="connsiteX0" fmla="*/ 695 w 55876"/>
                      <a:gd name="connsiteY0" fmla="*/ 323 h 55876"/>
                      <a:gd name="connsiteX1" fmla="*/ 56572 w 55876"/>
                      <a:gd name="connsiteY1" fmla="*/ 323 h 55876"/>
                      <a:gd name="connsiteX2" fmla="*/ 56572 w 55876"/>
                      <a:gd name="connsiteY2" fmla="*/ 56200 h 55876"/>
                      <a:gd name="connsiteX3" fmla="*/ 695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323"/>
                        </a:moveTo>
                        <a:lnTo>
                          <a:pt x="56572" y="323"/>
                        </a:lnTo>
                        <a:lnTo>
                          <a:pt x="56572" y="56200"/>
                        </a:lnTo>
                        <a:lnTo>
                          <a:pt x="695" y="56200"/>
                        </a:lnTo>
                        <a:close/>
                      </a:path>
                    </a:pathLst>
                  </a:custGeom>
                  <a:grpFill/>
                  <a:ln w="9265" cap="flat">
                    <a:noFill/>
                    <a:prstDash val="solid"/>
                    <a:miter/>
                  </a:ln>
                </p:spPr>
                <p:txBody>
                  <a:bodyPr rtlCol="0" anchor="ctr"/>
                  <a:lstStyle/>
                  <a:p>
                    <a:endParaRPr lang="fr-FR"/>
                  </a:p>
                </p:txBody>
              </p:sp>
              <p:sp>
                <p:nvSpPr>
                  <p:cNvPr id="4150" name="Forme libre : forme 4149">
                    <a:extLst>
                      <a:ext uri="{FF2B5EF4-FFF2-40B4-BE49-F238E27FC236}">
                        <a16:creationId xmlns:a16="http://schemas.microsoft.com/office/drawing/2014/main" id="{620009E4-9456-5FD9-BD90-4BEA5E2C384F}"/>
                      </a:ext>
                    </a:extLst>
                  </p:cNvPr>
                  <p:cNvSpPr/>
                  <p:nvPr/>
                </p:nvSpPr>
                <p:spPr>
                  <a:xfrm>
                    <a:off x="11370093" y="4573330"/>
                    <a:ext cx="55876" cy="55876"/>
                  </a:xfrm>
                  <a:custGeom>
                    <a:avLst/>
                    <a:gdLst>
                      <a:gd name="connsiteX0" fmla="*/ 726 w 55876"/>
                      <a:gd name="connsiteY0" fmla="*/ 323 h 55876"/>
                      <a:gd name="connsiteX1" fmla="*/ 56603 w 55876"/>
                      <a:gd name="connsiteY1" fmla="*/ 323 h 55876"/>
                      <a:gd name="connsiteX2" fmla="*/ 56603 w 55876"/>
                      <a:gd name="connsiteY2" fmla="*/ 56200 h 55876"/>
                      <a:gd name="connsiteX3" fmla="*/ 726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323"/>
                        </a:moveTo>
                        <a:lnTo>
                          <a:pt x="56603" y="323"/>
                        </a:lnTo>
                        <a:lnTo>
                          <a:pt x="56603" y="56200"/>
                        </a:lnTo>
                        <a:lnTo>
                          <a:pt x="726" y="56200"/>
                        </a:lnTo>
                        <a:close/>
                      </a:path>
                    </a:pathLst>
                  </a:custGeom>
                  <a:grpFill/>
                  <a:ln w="9265" cap="flat">
                    <a:noFill/>
                    <a:prstDash val="solid"/>
                    <a:miter/>
                  </a:ln>
                </p:spPr>
                <p:txBody>
                  <a:bodyPr rtlCol="0" anchor="ctr"/>
                  <a:lstStyle/>
                  <a:p>
                    <a:endParaRPr lang="fr-FR"/>
                  </a:p>
                </p:txBody>
              </p:sp>
              <p:sp>
                <p:nvSpPr>
                  <p:cNvPr id="4151" name="Forme libre : forme 4150">
                    <a:extLst>
                      <a:ext uri="{FF2B5EF4-FFF2-40B4-BE49-F238E27FC236}">
                        <a16:creationId xmlns:a16="http://schemas.microsoft.com/office/drawing/2014/main" id="{EC05D982-620B-9A9B-14FD-DAA6E9045108}"/>
                      </a:ext>
                    </a:extLst>
                  </p:cNvPr>
                  <p:cNvSpPr/>
                  <p:nvPr/>
                </p:nvSpPr>
                <p:spPr>
                  <a:xfrm>
                    <a:off x="11424342" y="4573330"/>
                    <a:ext cx="55876" cy="55876"/>
                  </a:xfrm>
                  <a:custGeom>
                    <a:avLst/>
                    <a:gdLst>
                      <a:gd name="connsiteX0" fmla="*/ 757 w 55876"/>
                      <a:gd name="connsiteY0" fmla="*/ 323 h 55876"/>
                      <a:gd name="connsiteX1" fmla="*/ 56634 w 55876"/>
                      <a:gd name="connsiteY1" fmla="*/ 323 h 55876"/>
                      <a:gd name="connsiteX2" fmla="*/ 56634 w 55876"/>
                      <a:gd name="connsiteY2" fmla="*/ 56200 h 55876"/>
                      <a:gd name="connsiteX3" fmla="*/ 757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323"/>
                        </a:moveTo>
                        <a:lnTo>
                          <a:pt x="56634" y="323"/>
                        </a:lnTo>
                        <a:lnTo>
                          <a:pt x="56634" y="56200"/>
                        </a:lnTo>
                        <a:lnTo>
                          <a:pt x="757" y="56200"/>
                        </a:lnTo>
                        <a:close/>
                      </a:path>
                    </a:pathLst>
                  </a:custGeom>
                  <a:grpFill/>
                  <a:ln w="9265" cap="flat">
                    <a:noFill/>
                    <a:prstDash val="solid"/>
                    <a:miter/>
                  </a:ln>
                </p:spPr>
                <p:txBody>
                  <a:bodyPr rtlCol="0" anchor="ctr"/>
                  <a:lstStyle/>
                  <a:p>
                    <a:endParaRPr lang="fr-FR"/>
                  </a:p>
                </p:txBody>
              </p:sp>
              <p:sp>
                <p:nvSpPr>
                  <p:cNvPr id="4152" name="Forme libre : forme 4151">
                    <a:extLst>
                      <a:ext uri="{FF2B5EF4-FFF2-40B4-BE49-F238E27FC236}">
                        <a16:creationId xmlns:a16="http://schemas.microsoft.com/office/drawing/2014/main" id="{B7DB0D0C-F2A8-2B42-186F-DD0788C2D0C1}"/>
                      </a:ext>
                    </a:extLst>
                  </p:cNvPr>
                  <p:cNvSpPr/>
                  <p:nvPr/>
                </p:nvSpPr>
                <p:spPr>
                  <a:xfrm>
                    <a:off x="11478591" y="4573330"/>
                    <a:ext cx="55876" cy="55876"/>
                  </a:xfrm>
                  <a:custGeom>
                    <a:avLst/>
                    <a:gdLst>
                      <a:gd name="connsiteX0" fmla="*/ 788 w 55876"/>
                      <a:gd name="connsiteY0" fmla="*/ 323 h 55876"/>
                      <a:gd name="connsiteX1" fmla="*/ 56665 w 55876"/>
                      <a:gd name="connsiteY1" fmla="*/ 323 h 55876"/>
                      <a:gd name="connsiteX2" fmla="*/ 56665 w 55876"/>
                      <a:gd name="connsiteY2" fmla="*/ 56200 h 55876"/>
                      <a:gd name="connsiteX3" fmla="*/ 788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323"/>
                        </a:moveTo>
                        <a:lnTo>
                          <a:pt x="56665" y="323"/>
                        </a:lnTo>
                        <a:lnTo>
                          <a:pt x="56665" y="56200"/>
                        </a:lnTo>
                        <a:lnTo>
                          <a:pt x="788" y="56200"/>
                        </a:lnTo>
                        <a:close/>
                      </a:path>
                    </a:pathLst>
                  </a:custGeom>
                  <a:grpFill/>
                  <a:ln w="9265" cap="flat">
                    <a:noFill/>
                    <a:prstDash val="solid"/>
                    <a:miter/>
                  </a:ln>
                </p:spPr>
                <p:txBody>
                  <a:bodyPr rtlCol="0" anchor="ctr"/>
                  <a:lstStyle/>
                  <a:p>
                    <a:endParaRPr lang="fr-FR"/>
                  </a:p>
                </p:txBody>
              </p:sp>
              <p:sp>
                <p:nvSpPr>
                  <p:cNvPr id="4153" name="Forme libre : forme 4152">
                    <a:extLst>
                      <a:ext uri="{FF2B5EF4-FFF2-40B4-BE49-F238E27FC236}">
                        <a16:creationId xmlns:a16="http://schemas.microsoft.com/office/drawing/2014/main" id="{A875A320-E1BD-9131-193D-23F2F696BE8F}"/>
                      </a:ext>
                    </a:extLst>
                  </p:cNvPr>
                  <p:cNvSpPr/>
                  <p:nvPr/>
                </p:nvSpPr>
                <p:spPr>
                  <a:xfrm>
                    <a:off x="11641338" y="4573330"/>
                    <a:ext cx="55876" cy="55876"/>
                  </a:xfrm>
                  <a:custGeom>
                    <a:avLst/>
                    <a:gdLst>
                      <a:gd name="connsiteX0" fmla="*/ 881 w 55876"/>
                      <a:gd name="connsiteY0" fmla="*/ 323 h 55876"/>
                      <a:gd name="connsiteX1" fmla="*/ 56758 w 55876"/>
                      <a:gd name="connsiteY1" fmla="*/ 323 h 55876"/>
                      <a:gd name="connsiteX2" fmla="*/ 56758 w 55876"/>
                      <a:gd name="connsiteY2" fmla="*/ 56200 h 55876"/>
                      <a:gd name="connsiteX3" fmla="*/ 881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323"/>
                        </a:moveTo>
                        <a:lnTo>
                          <a:pt x="56758" y="323"/>
                        </a:lnTo>
                        <a:lnTo>
                          <a:pt x="56758" y="56200"/>
                        </a:lnTo>
                        <a:lnTo>
                          <a:pt x="881" y="56200"/>
                        </a:lnTo>
                        <a:close/>
                      </a:path>
                    </a:pathLst>
                  </a:custGeom>
                  <a:grpFill/>
                  <a:ln w="9265" cap="flat">
                    <a:noFill/>
                    <a:prstDash val="solid"/>
                    <a:miter/>
                  </a:ln>
                </p:spPr>
                <p:txBody>
                  <a:bodyPr rtlCol="0" anchor="ctr"/>
                  <a:lstStyle/>
                  <a:p>
                    <a:endParaRPr lang="fr-FR"/>
                  </a:p>
                </p:txBody>
              </p:sp>
              <p:sp>
                <p:nvSpPr>
                  <p:cNvPr id="4154" name="Forme libre : forme 4153">
                    <a:extLst>
                      <a:ext uri="{FF2B5EF4-FFF2-40B4-BE49-F238E27FC236}">
                        <a16:creationId xmlns:a16="http://schemas.microsoft.com/office/drawing/2014/main" id="{47A14C9D-1091-0AC5-D291-FA1850A74E2C}"/>
                      </a:ext>
                    </a:extLst>
                  </p:cNvPr>
                  <p:cNvSpPr/>
                  <p:nvPr/>
                </p:nvSpPr>
                <p:spPr>
                  <a:xfrm>
                    <a:off x="11695587" y="4573330"/>
                    <a:ext cx="55876" cy="55876"/>
                  </a:xfrm>
                  <a:custGeom>
                    <a:avLst/>
                    <a:gdLst>
                      <a:gd name="connsiteX0" fmla="*/ 912 w 55876"/>
                      <a:gd name="connsiteY0" fmla="*/ 323 h 55876"/>
                      <a:gd name="connsiteX1" fmla="*/ 56789 w 55876"/>
                      <a:gd name="connsiteY1" fmla="*/ 323 h 55876"/>
                      <a:gd name="connsiteX2" fmla="*/ 56789 w 55876"/>
                      <a:gd name="connsiteY2" fmla="*/ 56200 h 55876"/>
                      <a:gd name="connsiteX3" fmla="*/ 912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323"/>
                        </a:moveTo>
                        <a:lnTo>
                          <a:pt x="56789" y="323"/>
                        </a:lnTo>
                        <a:lnTo>
                          <a:pt x="56789" y="56200"/>
                        </a:lnTo>
                        <a:lnTo>
                          <a:pt x="912" y="56200"/>
                        </a:lnTo>
                        <a:close/>
                      </a:path>
                    </a:pathLst>
                  </a:custGeom>
                  <a:grpFill/>
                  <a:ln w="9265" cap="flat">
                    <a:noFill/>
                    <a:prstDash val="solid"/>
                    <a:miter/>
                  </a:ln>
                </p:spPr>
                <p:txBody>
                  <a:bodyPr rtlCol="0" anchor="ctr"/>
                  <a:lstStyle/>
                  <a:p>
                    <a:endParaRPr lang="fr-FR"/>
                  </a:p>
                </p:txBody>
              </p:sp>
              <p:sp>
                <p:nvSpPr>
                  <p:cNvPr id="4155" name="Forme libre : forme 4154">
                    <a:extLst>
                      <a:ext uri="{FF2B5EF4-FFF2-40B4-BE49-F238E27FC236}">
                        <a16:creationId xmlns:a16="http://schemas.microsoft.com/office/drawing/2014/main" id="{4CEA1E32-6D5C-1DEA-38E0-82CD532DF5CB}"/>
                      </a:ext>
                    </a:extLst>
                  </p:cNvPr>
                  <p:cNvSpPr/>
                  <p:nvPr/>
                </p:nvSpPr>
                <p:spPr>
                  <a:xfrm>
                    <a:off x="11749836" y="4573330"/>
                    <a:ext cx="55876" cy="55876"/>
                  </a:xfrm>
                  <a:custGeom>
                    <a:avLst/>
                    <a:gdLst>
                      <a:gd name="connsiteX0" fmla="*/ 943 w 55876"/>
                      <a:gd name="connsiteY0" fmla="*/ 323 h 55876"/>
                      <a:gd name="connsiteX1" fmla="*/ 56820 w 55876"/>
                      <a:gd name="connsiteY1" fmla="*/ 323 h 55876"/>
                      <a:gd name="connsiteX2" fmla="*/ 56820 w 55876"/>
                      <a:gd name="connsiteY2" fmla="*/ 56200 h 55876"/>
                      <a:gd name="connsiteX3" fmla="*/ 943 w 55876"/>
                      <a:gd name="connsiteY3" fmla="*/ 56200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323"/>
                        </a:moveTo>
                        <a:lnTo>
                          <a:pt x="56820" y="323"/>
                        </a:lnTo>
                        <a:lnTo>
                          <a:pt x="56820" y="56200"/>
                        </a:lnTo>
                        <a:lnTo>
                          <a:pt x="943" y="56200"/>
                        </a:lnTo>
                        <a:close/>
                      </a:path>
                    </a:pathLst>
                  </a:custGeom>
                  <a:grpFill/>
                  <a:ln w="9265" cap="flat">
                    <a:noFill/>
                    <a:prstDash val="solid"/>
                    <a:miter/>
                  </a:ln>
                </p:spPr>
                <p:txBody>
                  <a:bodyPr rtlCol="0" anchor="ctr"/>
                  <a:lstStyle/>
                  <a:p>
                    <a:endParaRPr lang="fr-FR"/>
                  </a:p>
                </p:txBody>
              </p:sp>
              <p:sp>
                <p:nvSpPr>
                  <p:cNvPr id="4156" name="Forme libre : forme 4155">
                    <a:extLst>
                      <a:ext uri="{FF2B5EF4-FFF2-40B4-BE49-F238E27FC236}">
                        <a16:creationId xmlns:a16="http://schemas.microsoft.com/office/drawing/2014/main" id="{B5FF83CE-9491-5B06-E5B5-9FC0C0B90F12}"/>
                      </a:ext>
                    </a:extLst>
                  </p:cNvPr>
                  <p:cNvSpPr/>
                  <p:nvPr/>
                </p:nvSpPr>
                <p:spPr>
                  <a:xfrm>
                    <a:off x="10230862" y="4627580"/>
                    <a:ext cx="55876" cy="55876"/>
                  </a:xfrm>
                  <a:custGeom>
                    <a:avLst/>
                    <a:gdLst>
                      <a:gd name="connsiteX0" fmla="*/ 75 w 55876"/>
                      <a:gd name="connsiteY0" fmla="*/ 354 h 55876"/>
                      <a:gd name="connsiteX1" fmla="*/ 55952 w 55876"/>
                      <a:gd name="connsiteY1" fmla="*/ 354 h 55876"/>
                      <a:gd name="connsiteX2" fmla="*/ 55952 w 55876"/>
                      <a:gd name="connsiteY2" fmla="*/ 56231 h 55876"/>
                      <a:gd name="connsiteX3" fmla="*/ 75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75" y="354"/>
                        </a:moveTo>
                        <a:lnTo>
                          <a:pt x="55952" y="354"/>
                        </a:lnTo>
                        <a:lnTo>
                          <a:pt x="55952" y="56231"/>
                        </a:lnTo>
                        <a:lnTo>
                          <a:pt x="75" y="56231"/>
                        </a:lnTo>
                        <a:close/>
                      </a:path>
                    </a:pathLst>
                  </a:custGeom>
                  <a:grpFill/>
                  <a:ln w="9265" cap="flat">
                    <a:noFill/>
                    <a:prstDash val="solid"/>
                    <a:miter/>
                  </a:ln>
                </p:spPr>
                <p:txBody>
                  <a:bodyPr rtlCol="0" anchor="ctr"/>
                  <a:lstStyle/>
                  <a:p>
                    <a:endParaRPr lang="fr-FR"/>
                  </a:p>
                </p:txBody>
              </p:sp>
              <p:sp>
                <p:nvSpPr>
                  <p:cNvPr id="4157" name="Forme libre : forme 4156">
                    <a:extLst>
                      <a:ext uri="{FF2B5EF4-FFF2-40B4-BE49-F238E27FC236}">
                        <a16:creationId xmlns:a16="http://schemas.microsoft.com/office/drawing/2014/main" id="{BA19F051-B5B6-7E24-4382-AFB4C527A9A8}"/>
                      </a:ext>
                    </a:extLst>
                  </p:cNvPr>
                  <p:cNvSpPr/>
                  <p:nvPr/>
                </p:nvSpPr>
                <p:spPr>
                  <a:xfrm>
                    <a:off x="10285111" y="4627580"/>
                    <a:ext cx="55876" cy="55876"/>
                  </a:xfrm>
                  <a:custGeom>
                    <a:avLst/>
                    <a:gdLst>
                      <a:gd name="connsiteX0" fmla="*/ 106 w 55876"/>
                      <a:gd name="connsiteY0" fmla="*/ 354 h 55876"/>
                      <a:gd name="connsiteX1" fmla="*/ 55983 w 55876"/>
                      <a:gd name="connsiteY1" fmla="*/ 354 h 55876"/>
                      <a:gd name="connsiteX2" fmla="*/ 55983 w 55876"/>
                      <a:gd name="connsiteY2" fmla="*/ 56231 h 55876"/>
                      <a:gd name="connsiteX3" fmla="*/ 106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354"/>
                        </a:moveTo>
                        <a:lnTo>
                          <a:pt x="55983" y="354"/>
                        </a:lnTo>
                        <a:lnTo>
                          <a:pt x="55983" y="56231"/>
                        </a:lnTo>
                        <a:lnTo>
                          <a:pt x="106" y="56231"/>
                        </a:lnTo>
                        <a:close/>
                      </a:path>
                    </a:pathLst>
                  </a:custGeom>
                  <a:grpFill/>
                  <a:ln w="9265" cap="flat">
                    <a:noFill/>
                    <a:prstDash val="solid"/>
                    <a:miter/>
                  </a:ln>
                </p:spPr>
                <p:txBody>
                  <a:bodyPr rtlCol="0" anchor="ctr"/>
                  <a:lstStyle/>
                  <a:p>
                    <a:endParaRPr lang="fr-FR"/>
                  </a:p>
                </p:txBody>
              </p:sp>
              <p:sp>
                <p:nvSpPr>
                  <p:cNvPr id="4158" name="Forme libre : forme 4157">
                    <a:extLst>
                      <a:ext uri="{FF2B5EF4-FFF2-40B4-BE49-F238E27FC236}">
                        <a16:creationId xmlns:a16="http://schemas.microsoft.com/office/drawing/2014/main" id="{B17F174D-D0F3-0ADC-1F2D-5A01AAB94A27}"/>
                      </a:ext>
                    </a:extLst>
                  </p:cNvPr>
                  <p:cNvSpPr/>
                  <p:nvPr/>
                </p:nvSpPr>
                <p:spPr>
                  <a:xfrm>
                    <a:off x="10664854" y="4627580"/>
                    <a:ext cx="55876" cy="55876"/>
                  </a:xfrm>
                  <a:custGeom>
                    <a:avLst/>
                    <a:gdLst>
                      <a:gd name="connsiteX0" fmla="*/ 323 w 55876"/>
                      <a:gd name="connsiteY0" fmla="*/ 354 h 55876"/>
                      <a:gd name="connsiteX1" fmla="*/ 56200 w 55876"/>
                      <a:gd name="connsiteY1" fmla="*/ 354 h 55876"/>
                      <a:gd name="connsiteX2" fmla="*/ 56200 w 55876"/>
                      <a:gd name="connsiteY2" fmla="*/ 56231 h 55876"/>
                      <a:gd name="connsiteX3" fmla="*/ 32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354"/>
                        </a:moveTo>
                        <a:lnTo>
                          <a:pt x="56200" y="354"/>
                        </a:lnTo>
                        <a:lnTo>
                          <a:pt x="56200" y="56231"/>
                        </a:lnTo>
                        <a:lnTo>
                          <a:pt x="323" y="56231"/>
                        </a:lnTo>
                        <a:close/>
                      </a:path>
                    </a:pathLst>
                  </a:custGeom>
                  <a:grpFill/>
                  <a:ln w="9265" cap="flat">
                    <a:noFill/>
                    <a:prstDash val="solid"/>
                    <a:miter/>
                  </a:ln>
                </p:spPr>
                <p:txBody>
                  <a:bodyPr rtlCol="0" anchor="ctr"/>
                  <a:lstStyle/>
                  <a:p>
                    <a:endParaRPr lang="fr-FR"/>
                  </a:p>
                </p:txBody>
              </p:sp>
              <p:sp>
                <p:nvSpPr>
                  <p:cNvPr id="4159" name="Forme libre : forme 4158">
                    <a:extLst>
                      <a:ext uri="{FF2B5EF4-FFF2-40B4-BE49-F238E27FC236}">
                        <a16:creationId xmlns:a16="http://schemas.microsoft.com/office/drawing/2014/main" id="{3A63A2CA-8E62-1422-07DE-F79588EB6EFE}"/>
                      </a:ext>
                    </a:extLst>
                  </p:cNvPr>
                  <p:cNvSpPr/>
                  <p:nvPr/>
                </p:nvSpPr>
                <p:spPr>
                  <a:xfrm>
                    <a:off x="10990349" y="4627580"/>
                    <a:ext cx="55876" cy="55876"/>
                  </a:xfrm>
                  <a:custGeom>
                    <a:avLst/>
                    <a:gdLst>
                      <a:gd name="connsiteX0" fmla="*/ 509 w 55876"/>
                      <a:gd name="connsiteY0" fmla="*/ 354 h 55876"/>
                      <a:gd name="connsiteX1" fmla="*/ 56386 w 55876"/>
                      <a:gd name="connsiteY1" fmla="*/ 354 h 55876"/>
                      <a:gd name="connsiteX2" fmla="*/ 56386 w 55876"/>
                      <a:gd name="connsiteY2" fmla="*/ 56231 h 55876"/>
                      <a:gd name="connsiteX3" fmla="*/ 509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354"/>
                        </a:moveTo>
                        <a:lnTo>
                          <a:pt x="56386" y="354"/>
                        </a:lnTo>
                        <a:lnTo>
                          <a:pt x="56386" y="56231"/>
                        </a:lnTo>
                        <a:lnTo>
                          <a:pt x="509" y="56231"/>
                        </a:lnTo>
                        <a:close/>
                      </a:path>
                    </a:pathLst>
                  </a:custGeom>
                  <a:grpFill/>
                  <a:ln w="9265" cap="flat">
                    <a:noFill/>
                    <a:prstDash val="solid"/>
                    <a:miter/>
                  </a:ln>
                </p:spPr>
                <p:txBody>
                  <a:bodyPr rtlCol="0" anchor="ctr"/>
                  <a:lstStyle/>
                  <a:p>
                    <a:endParaRPr lang="fr-FR"/>
                  </a:p>
                </p:txBody>
              </p:sp>
              <p:sp>
                <p:nvSpPr>
                  <p:cNvPr id="4160" name="Forme libre : forme 4159">
                    <a:extLst>
                      <a:ext uri="{FF2B5EF4-FFF2-40B4-BE49-F238E27FC236}">
                        <a16:creationId xmlns:a16="http://schemas.microsoft.com/office/drawing/2014/main" id="{741B792B-45F8-3841-AFDD-F15134A7E1A9}"/>
                      </a:ext>
                    </a:extLst>
                  </p:cNvPr>
                  <p:cNvSpPr/>
                  <p:nvPr/>
                </p:nvSpPr>
                <p:spPr>
                  <a:xfrm>
                    <a:off x="11207345" y="4627580"/>
                    <a:ext cx="55876" cy="55876"/>
                  </a:xfrm>
                  <a:custGeom>
                    <a:avLst/>
                    <a:gdLst>
                      <a:gd name="connsiteX0" fmla="*/ 633 w 55876"/>
                      <a:gd name="connsiteY0" fmla="*/ 354 h 55876"/>
                      <a:gd name="connsiteX1" fmla="*/ 56510 w 55876"/>
                      <a:gd name="connsiteY1" fmla="*/ 354 h 55876"/>
                      <a:gd name="connsiteX2" fmla="*/ 56510 w 55876"/>
                      <a:gd name="connsiteY2" fmla="*/ 56231 h 55876"/>
                      <a:gd name="connsiteX3" fmla="*/ 63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354"/>
                        </a:moveTo>
                        <a:lnTo>
                          <a:pt x="56510" y="354"/>
                        </a:lnTo>
                        <a:lnTo>
                          <a:pt x="56510" y="56231"/>
                        </a:lnTo>
                        <a:lnTo>
                          <a:pt x="633" y="56231"/>
                        </a:lnTo>
                        <a:close/>
                      </a:path>
                    </a:pathLst>
                  </a:custGeom>
                  <a:grpFill/>
                  <a:ln w="9265" cap="flat">
                    <a:noFill/>
                    <a:prstDash val="solid"/>
                    <a:miter/>
                  </a:ln>
                </p:spPr>
                <p:txBody>
                  <a:bodyPr rtlCol="0" anchor="ctr"/>
                  <a:lstStyle/>
                  <a:p>
                    <a:endParaRPr lang="fr-FR"/>
                  </a:p>
                </p:txBody>
              </p:sp>
              <p:sp>
                <p:nvSpPr>
                  <p:cNvPr id="4161" name="Forme libre : forme 4160">
                    <a:extLst>
                      <a:ext uri="{FF2B5EF4-FFF2-40B4-BE49-F238E27FC236}">
                        <a16:creationId xmlns:a16="http://schemas.microsoft.com/office/drawing/2014/main" id="{EE83FE69-F915-AF81-9913-8BC39A8BAA91}"/>
                      </a:ext>
                    </a:extLst>
                  </p:cNvPr>
                  <p:cNvSpPr/>
                  <p:nvPr/>
                </p:nvSpPr>
                <p:spPr>
                  <a:xfrm>
                    <a:off x="11261594" y="4627580"/>
                    <a:ext cx="55876" cy="55876"/>
                  </a:xfrm>
                  <a:custGeom>
                    <a:avLst/>
                    <a:gdLst>
                      <a:gd name="connsiteX0" fmla="*/ 664 w 55876"/>
                      <a:gd name="connsiteY0" fmla="*/ 354 h 55876"/>
                      <a:gd name="connsiteX1" fmla="*/ 56541 w 55876"/>
                      <a:gd name="connsiteY1" fmla="*/ 354 h 55876"/>
                      <a:gd name="connsiteX2" fmla="*/ 56541 w 55876"/>
                      <a:gd name="connsiteY2" fmla="*/ 56231 h 55876"/>
                      <a:gd name="connsiteX3" fmla="*/ 664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354"/>
                        </a:moveTo>
                        <a:lnTo>
                          <a:pt x="56541" y="354"/>
                        </a:lnTo>
                        <a:lnTo>
                          <a:pt x="56541" y="56231"/>
                        </a:lnTo>
                        <a:lnTo>
                          <a:pt x="664" y="56231"/>
                        </a:lnTo>
                        <a:close/>
                      </a:path>
                    </a:pathLst>
                  </a:custGeom>
                  <a:grpFill/>
                  <a:ln w="9265" cap="flat">
                    <a:noFill/>
                    <a:prstDash val="solid"/>
                    <a:miter/>
                  </a:ln>
                </p:spPr>
                <p:txBody>
                  <a:bodyPr rtlCol="0" anchor="ctr"/>
                  <a:lstStyle/>
                  <a:p>
                    <a:endParaRPr lang="fr-FR"/>
                  </a:p>
                </p:txBody>
              </p:sp>
              <p:sp>
                <p:nvSpPr>
                  <p:cNvPr id="4162" name="Forme libre : forme 4161">
                    <a:extLst>
                      <a:ext uri="{FF2B5EF4-FFF2-40B4-BE49-F238E27FC236}">
                        <a16:creationId xmlns:a16="http://schemas.microsoft.com/office/drawing/2014/main" id="{7C7CAC5C-D3E4-A9BC-5912-02627FAF3BAF}"/>
                      </a:ext>
                    </a:extLst>
                  </p:cNvPr>
                  <p:cNvSpPr/>
                  <p:nvPr/>
                </p:nvSpPr>
                <p:spPr>
                  <a:xfrm>
                    <a:off x="11478591" y="4627580"/>
                    <a:ext cx="55876" cy="55876"/>
                  </a:xfrm>
                  <a:custGeom>
                    <a:avLst/>
                    <a:gdLst>
                      <a:gd name="connsiteX0" fmla="*/ 788 w 55876"/>
                      <a:gd name="connsiteY0" fmla="*/ 354 h 55876"/>
                      <a:gd name="connsiteX1" fmla="*/ 56665 w 55876"/>
                      <a:gd name="connsiteY1" fmla="*/ 354 h 55876"/>
                      <a:gd name="connsiteX2" fmla="*/ 56665 w 55876"/>
                      <a:gd name="connsiteY2" fmla="*/ 56231 h 55876"/>
                      <a:gd name="connsiteX3" fmla="*/ 788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354"/>
                        </a:moveTo>
                        <a:lnTo>
                          <a:pt x="56665" y="354"/>
                        </a:lnTo>
                        <a:lnTo>
                          <a:pt x="56665" y="56231"/>
                        </a:lnTo>
                        <a:lnTo>
                          <a:pt x="788" y="56231"/>
                        </a:lnTo>
                        <a:close/>
                      </a:path>
                    </a:pathLst>
                  </a:custGeom>
                  <a:grpFill/>
                  <a:ln w="9265" cap="flat">
                    <a:noFill/>
                    <a:prstDash val="solid"/>
                    <a:miter/>
                  </a:ln>
                </p:spPr>
                <p:txBody>
                  <a:bodyPr rtlCol="0" anchor="ctr"/>
                  <a:lstStyle/>
                  <a:p>
                    <a:endParaRPr lang="fr-FR"/>
                  </a:p>
                </p:txBody>
              </p:sp>
              <p:sp>
                <p:nvSpPr>
                  <p:cNvPr id="4163" name="Forme libre : forme 4162">
                    <a:extLst>
                      <a:ext uri="{FF2B5EF4-FFF2-40B4-BE49-F238E27FC236}">
                        <a16:creationId xmlns:a16="http://schemas.microsoft.com/office/drawing/2014/main" id="{947DBB40-36AA-53AF-71FC-C920829D5FD2}"/>
                      </a:ext>
                    </a:extLst>
                  </p:cNvPr>
                  <p:cNvSpPr/>
                  <p:nvPr/>
                </p:nvSpPr>
                <p:spPr>
                  <a:xfrm>
                    <a:off x="11532840" y="4627580"/>
                    <a:ext cx="55876" cy="55876"/>
                  </a:xfrm>
                  <a:custGeom>
                    <a:avLst/>
                    <a:gdLst>
                      <a:gd name="connsiteX0" fmla="*/ 819 w 55876"/>
                      <a:gd name="connsiteY0" fmla="*/ 354 h 55876"/>
                      <a:gd name="connsiteX1" fmla="*/ 56696 w 55876"/>
                      <a:gd name="connsiteY1" fmla="*/ 354 h 55876"/>
                      <a:gd name="connsiteX2" fmla="*/ 56696 w 55876"/>
                      <a:gd name="connsiteY2" fmla="*/ 56231 h 55876"/>
                      <a:gd name="connsiteX3" fmla="*/ 819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354"/>
                        </a:moveTo>
                        <a:lnTo>
                          <a:pt x="56696" y="354"/>
                        </a:lnTo>
                        <a:lnTo>
                          <a:pt x="56696" y="56231"/>
                        </a:lnTo>
                        <a:lnTo>
                          <a:pt x="819" y="56231"/>
                        </a:lnTo>
                        <a:close/>
                      </a:path>
                    </a:pathLst>
                  </a:custGeom>
                  <a:grpFill/>
                  <a:ln w="9265" cap="flat">
                    <a:noFill/>
                    <a:prstDash val="solid"/>
                    <a:miter/>
                  </a:ln>
                </p:spPr>
                <p:txBody>
                  <a:bodyPr rtlCol="0" anchor="ctr"/>
                  <a:lstStyle/>
                  <a:p>
                    <a:endParaRPr lang="fr-FR"/>
                  </a:p>
                </p:txBody>
              </p:sp>
              <p:sp>
                <p:nvSpPr>
                  <p:cNvPr id="4164" name="Forme libre : forme 4163">
                    <a:extLst>
                      <a:ext uri="{FF2B5EF4-FFF2-40B4-BE49-F238E27FC236}">
                        <a16:creationId xmlns:a16="http://schemas.microsoft.com/office/drawing/2014/main" id="{F7FCB735-C5ED-FD87-EEDE-98C85C7C8B95}"/>
                      </a:ext>
                    </a:extLst>
                  </p:cNvPr>
                  <p:cNvSpPr/>
                  <p:nvPr/>
                </p:nvSpPr>
                <p:spPr>
                  <a:xfrm>
                    <a:off x="11587089" y="4627580"/>
                    <a:ext cx="55876" cy="55876"/>
                  </a:xfrm>
                  <a:custGeom>
                    <a:avLst/>
                    <a:gdLst>
                      <a:gd name="connsiteX0" fmla="*/ 850 w 55876"/>
                      <a:gd name="connsiteY0" fmla="*/ 354 h 55876"/>
                      <a:gd name="connsiteX1" fmla="*/ 56727 w 55876"/>
                      <a:gd name="connsiteY1" fmla="*/ 354 h 55876"/>
                      <a:gd name="connsiteX2" fmla="*/ 56727 w 55876"/>
                      <a:gd name="connsiteY2" fmla="*/ 56231 h 55876"/>
                      <a:gd name="connsiteX3" fmla="*/ 850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354"/>
                        </a:moveTo>
                        <a:lnTo>
                          <a:pt x="56727" y="354"/>
                        </a:lnTo>
                        <a:lnTo>
                          <a:pt x="56727" y="56231"/>
                        </a:lnTo>
                        <a:lnTo>
                          <a:pt x="850" y="56231"/>
                        </a:lnTo>
                        <a:close/>
                      </a:path>
                    </a:pathLst>
                  </a:custGeom>
                  <a:grpFill/>
                  <a:ln w="9265" cap="flat">
                    <a:noFill/>
                    <a:prstDash val="solid"/>
                    <a:miter/>
                  </a:ln>
                </p:spPr>
                <p:txBody>
                  <a:bodyPr rtlCol="0" anchor="ctr"/>
                  <a:lstStyle/>
                  <a:p>
                    <a:endParaRPr lang="fr-FR"/>
                  </a:p>
                </p:txBody>
              </p:sp>
              <p:sp>
                <p:nvSpPr>
                  <p:cNvPr id="4165" name="Forme libre : forme 4164">
                    <a:extLst>
                      <a:ext uri="{FF2B5EF4-FFF2-40B4-BE49-F238E27FC236}">
                        <a16:creationId xmlns:a16="http://schemas.microsoft.com/office/drawing/2014/main" id="{034BE3E0-A588-297E-A7CA-2B7E0AD75E59}"/>
                      </a:ext>
                    </a:extLst>
                  </p:cNvPr>
                  <p:cNvSpPr/>
                  <p:nvPr/>
                </p:nvSpPr>
                <p:spPr>
                  <a:xfrm>
                    <a:off x="11749836" y="4627580"/>
                    <a:ext cx="55876" cy="55876"/>
                  </a:xfrm>
                  <a:custGeom>
                    <a:avLst/>
                    <a:gdLst>
                      <a:gd name="connsiteX0" fmla="*/ 943 w 55876"/>
                      <a:gd name="connsiteY0" fmla="*/ 354 h 55876"/>
                      <a:gd name="connsiteX1" fmla="*/ 56820 w 55876"/>
                      <a:gd name="connsiteY1" fmla="*/ 354 h 55876"/>
                      <a:gd name="connsiteX2" fmla="*/ 56820 w 55876"/>
                      <a:gd name="connsiteY2" fmla="*/ 56231 h 55876"/>
                      <a:gd name="connsiteX3" fmla="*/ 943 w 55876"/>
                      <a:gd name="connsiteY3" fmla="*/ 56231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354"/>
                        </a:moveTo>
                        <a:lnTo>
                          <a:pt x="56820" y="354"/>
                        </a:lnTo>
                        <a:lnTo>
                          <a:pt x="56820" y="56231"/>
                        </a:lnTo>
                        <a:lnTo>
                          <a:pt x="943" y="56231"/>
                        </a:lnTo>
                        <a:close/>
                      </a:path>
                    </a:pathLst>
                  </a:custGeom>
                  <a:grpFill/>
                  <a:ln w="9265" cap="flat">
                    <a:noFill/>
                    <a:prstDash val="solid"/>
                    <a:miter/>
                  </a:ln>
                </p:spPr>
                <p:txBody>
                  <a:bodyPr rtlCol="0" anchor="ctr"/>
                  <a:lstStyle/>
                  <a:p>
                    <a:endParaRPr lang="fr-FR"/>
                  </a:p>
                </p:txBody>
              </p:sp>
              <p:sp>
                <p:nvSpPr>
                  <p:cNvPr id="4166" name="Forme libre : forme 4165">
                    <a:extLst>
                      <a:ext uri="{FF2B5EF4-FFF2-40B4-BE49-F238E27FC236}">
                        <a16:creationId xmlns:a16="http://schemas.microsoft.com/office/drawing/2014/main" id="{B16A2AA5-12EE-4B25-01D9-DC1D244E1574}"/>
                      </a:ext>
                    </a:extLst>
                  </p:cNvPr>
                  <p:cNvSpPr/>
                  <p:nvPr/>
                </p:nvSpPr>
                <p:spPr>
                  <a:xfrm>
                    <a:off x="10230862" y="4681829"/>
                    <a:ext cx="55876" cy="55876"/>
                  </a:xfrm>
                  <a:custGeom>
                    <a:avLst/>
                    <a:gdLst>
                      <a:gd name="connsiteX0" fmla="*/ 75 w 55876"/>
                      <a:gd name="connsiteY0" fmla="*/ 385 h 55876"/>
                      <a:gd name="connsiteX1" fmla="*/ 55952 w 55876"/>
                      <a:gd name="connsiteY1" fmla="*/ 385 h 55876"/>
                      <a:gd name="connsiteX2" fmla="*/ 55952 w 55876"/>
                      <a:gd name="connsiteY2" fmla="*/ 56262 h 55876"/>
                      <a:gd name="connsiteX3" fmla="*/ 7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5" y="385"/>
                        </a:moveTo>
                        <a:lnTo>
                          <a:pt x="55952" y="385"/>
                        </a:lnTo>
                        <a:lnTo>
                          <a:pt x="55952" y="56262"/>
                        </a:lnTo>
                        <a:lnTo>
                          <a:pt x="75" y="56262"/>
                        </a:lnTo>
                        <a:close/>
                      </a:path>
                    </a:pathLst>
                  </a:custGeom>
                  <a:grpFill/>
                  <a:ln w="9265" cap="flat">
                    <a:noFill/>
                    <a:prstDash val="solid"/>
                    <a:miter/>
                  </a:ln>
                </p:spPr>
                <p:txBody>
                  <a:bodyPr rtlCol="0" anchor="ctr"/>
                  <a:lstStyle/>
                  <a:p>
                    <a:endParaRPr lang="fr-FR"/>
                  </a:p>
                </p:txBody>
              </p:sp>
              <p:sp>
                <p:nvSpPr>
                  <p:cNvPr id="4167" name="Forme libre : forme 4166">
                    <a:extLst>
                      <a:ext uri="{FF2B5EF4-FFF2-40B4-BE49-F238E27FC236}">
                        <a16:creationId xmlns:a16="http://schemas.microsoft.com/office/drawing/2014/main" id="{19215291-7C67-5F39-FB19-BB176B3A26A7}"/>
                      </a:ext>
                    </a:extLst>
                  </p:cNvPr>
                  <p:cNvSpPr/>
                  <p:nvPr/>
                </p:nvSpPr>
                <p:spPr>
                  <a:xfrm>
                    <a:off x="10285111" y="4681829"/>
                    <a:ext cx="55876" cy="55876"/>
                  </a:xfrm>
                  <a:custGeom>
                    <a:avLst/>
                    <a:gdLst>
                      <a:gd name="connsiteX0" fmla="*/ 106 w 55876"/>
                      <a:gd name="connsiteY0" fmla="*/ 385 h 55876"/>
                      <a:gd name="connsiteX1" fmla="*/ 55983 w 55876"/>
                      <a:gd name="connsiteY1" fmla="*/ 385 h 55876"/>
                      <a:gd name="connsiteX2" fmla="*/ 55983 w 55876"/>
                      <a:gd name="connsiteY2" fmla="*/ 56262 h 55876"/>
                      <a:gd name="connsiteX3" fmla="*/ 106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385"/>
                        </a:moveTo>
                        <a:lnTo>
                          <a:pt x="55983" y="385"/>
                        </a:lnTo>
                        <a:lnTo>
                          <a:pt x="55983" y="56262"/>
                        </a:lnTo>
                        <a:lnTo>
                          <a:pt x="106" y="56262"/>
                        </a:lnTo>
                        <a:close/>
                      </a:path>
                    </a:pathLst>
                  </a:custGeom>
                  <a:grpFill/>
                  <a:ln w="9265" cap="flat">
                    <a:noFill/>
                    <a:prstDash val="solid"/>
                    <a:miter/>
                  </a:ln>
                </p:spPr>
                <p:txBody>
                  <a:bodyPr rtlCol="0" anchor="ctr"/>
                  <a:lstStyle/>
                  <a:p>
                    <a:endParaRPr lang="fr-FR"/>
                  </a:p>
                </p:txBody>
              </p:sp>
              <p:sp>
                <p:nvSpPr>
                  <p:cNvPr id="4168" name="Forme libre : forme 4167">
                    <a:extLst>
                      <a:ext uri="{FF2B5EF4-FFF2-40B4-BE49-F238E27FC236}">
                        <a16:creationId xmlns:a16="http://schemas.microsoft.com/office/drawing/2014/main" id="{93046848-F56E-97C7-09C7-FEA74D33848A}"/>
                      </a:ext>
                    </a:extLst>
                  </p:cNvPr>
                  <p:cNvSpPr/>
                  <p:nvPr/>
                </p:nvSpPr>
                <p:spPr>
                  <a:xfrm>
                    <a:off x="10339360" y="4681829"/>
                    <a:ext cx="55876" cy="55876"/>
                  </a:xfrm>
                  <a:custGeom>
                    <a:avLst/>
                    <a:gdLst>
                      <a:gd name="connsiteX0" fmla="*/ 137 w 55876"/>
                      <a:gd name="connsiteY0" fmla="*/ 385 h 55876"/>
                      <a:gd name="connsiteX1" fmla="*/ 56014 w 55876"/>
                      <a:gd name="connsiteY1" fmla="*/ 385 h 55876"/>
                      <a:gd name="connsiteX2" fmla="*/ 56014 w 55876"/>
                      <a:gd name="connsiteY2" fmla="*/ 56262 h 55876"/>
                      <a:gd name="connsiteX3" fmla="*/ 13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385"/>
                        </a:moveTo>
                        <a:lnTo>
                          <a:pt x="56014" y="385"/>
                        </a:lnTo>
                        <a:lnTo>
                          <a:pt x="56014" y="56262"/>
                        </a:lnTo>
                        <a:lnTo>
                          <a:pt x="137" y="56262"/>
                        </a:lnTo>
                        <a:close/>
                      </a:path>
                    </a:pathLst>
                  </a:custGeom>
                  <a:grpFill/>
                  <a:ln w="9265" cap="flat">
                    <a:noFill/>
                    <a:prstDash val="solid"/>
                    <a:miter/>
                  </a:ln>
                </p:spPr>
                <p:txBody>
                  <a:bodyPr rtlCol="0" anchor="ctr"/>
                  <a:lstStyle/>
                  <a:p>
                    <a:endParaRPr lang="fr-FR"/>
                  </a:p>
                </p:txBody>
              </p:sp>
              <p:sp>
                <p:nvSpPr>
                  <p:cNvPr id="4169" name="Forme libre : forme 4168">
                    <a:extLst>
                      <a:ext uri="{FF2B5EF4-FFF2-40B4-BE49-F238E27FC236}">
                        <a16:creationId xmlns:a16="http://schemas.microsoft.com/office/drawing/2014/main" id="{38B94A52-F335-2790-035D-322A8DE184D6}"/>
                      </a:ext>
                    </a:extLst>
                  </p:cNvPr>
                  <p:cNvSpPr/>
                  <p:nvPr/>
                </p:nvSpPr>
                <p:spPr>
                  <a:xfrm>
                    <a:off x="10502107" y="4681829"/>
                    <a:ext cx="55876" cy="55876"/>
                  </a:xfrm>
                  <a:custGeom>
                    <a:avLst/>
                    <a:gdLst>
                      <a:gd name="connsiteX0" fmla="*/ 230 w 55876"/>
                      <a:gd name="connsiteY0" fmla="*/ 385 h 55876"/>
                      <a:gd name="connsiteX1" fmla="*/ 56107 w 55876"/>
                      <a:gd name="connsiteY1" fmla="*/ 385 h 55876"/>
                      <a:gd name="connsiteX2" fmla="*/ 56107 w 55876"/>
                      <a:gd name="connsiteY2" fmla="*/ 56262 h 55876"/>
                      <a:gd name="connsiteX3" fmla="*/ 230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385"/>
                        </a:moveTo>
                        <a:lnTo>
                          <a:pt x="56107" y="385"/>
                        </a:lnTo>
                        <a:lnTo>
                          <a:pt x="56107" y="56262"/>
                        </a:lnTo>
                        <a:lnTo>
                          <a:pt x="230" y="56262"/>
                        </a:lnTo>
                        <a:close/>
                      </a:path>
                    </a:pathLst>
                  </a:custGeom>
                  <a:grpFill/>
                  <a:ln w="9265" cap="flat">
                    <a:noFill/>
                    <a:prstDash val="solid"/>
                    <a:miter/>
                  </a:ln>
                </p:spPr>
                <p:txBody>
                  <a:bodyPr rtlCol="0" anchor="ctr"/>
                  <a:lstStyle/>
                  <a:p>
                    <a:endParaRPr lang="fr-FR"/>
                  </a:p>
                </p:txBody>
              </p:sp>
              <p:sp>
                <p:nvSpPr>
                  <p:cNvPr id="4170" name="Forme libre : forme 4169">
                    <a:extLst>
                      <a:ext uri="{FF2B5EF4-FFF2-40B4-BE49-F238E27FC236}">
                        <a16:creationId xmlns:a16="http://schemas.microsoft.com/office/drawing/2014/main" id="{D3641D25-B71B-086A-92FE-04FDB6CA5385}"/>
                      </a:ext>
                    </a:extLst>
                  </p:cNvPr>
                  <p:cNvSpPr/>
                  <p:nvPr/>
                </p:nvSpPr>
                <p:spPr>
                  <a:xfrm>
                    <a:off x="10556356" y="4681829"/>
                    <a:ext cx="55876" cy="55876"/>
                  </a:xfrm>
                  <a:custGeom>
                    <a:avLst/>
                    <a:gdLst>
                      <a:gd name="connsiteX0" fmla="*/ 261 w 55876"/>
                      <a:gd name="connsiteY0" fmla="*/ 385 h 55876"/>
                      <a:gd name="connsiteX1" fmla="*/ 56138 w 55876"/>
                      <a:gd name="connsiteY1" fmla="*/ 385 h 55876"/>
                      <a:gd name="connsiteX2" fmla="*/ 56138 w 55876"/>
                      <a:gd name="connsiteY2" fmla="*/ 56262 h 55876"/>
                      <a:gd name="connsiteX3" fmla="*/ 261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385"/>
                        </a:moveTo>
                        <a:lnTo>
                          <a:pt x="56138" y="385"/>
                        </a:lnTo>
                        <a:lnTo>
                          <a:pt x="56138" y="56262"/>
                        </a:lnTo>
                        <a:lnTo>
                          <a:pt x="261" y="56262"/>
                        </a:lnTo>
                        <a:close/>
                      </a:path>
                    </a:pathLst>
                  </a:custGeom>
                  <a:grpFill/>
                  <a:ln w="9265" cap="flat">
                    <a:noFill/>
                    <a:prstDash val="solid"/>
                    <a:miter/>
                  </a:ln>
                </p:spPr>
                <p:txBody>
                  <a:bodyPr rtlCol="0" anchor="ctr"/>
                  <a:lstStyle/>
                  <a:p>
                    <a:endParaRPr lang="fr-FR"/>
                  </a:p>
                </p:txBody>
              </p:sp>
              <p:sp>
                <p:nvSpPr>
                  <p:cNvPr id="4171" name="Forme libre : forme 4170">
                    <a:extLst>
                      <a:ext uri="{FF2B5EF4-FFF2-40B4-BE49-F238E27FC236}">
                        <a16:creationId xmlns:a16="http://schemas.microsoft.com/office/drawing/2014/main" id="{17E59EC7-23DE-ECF6-12C2-9D327E596AFF}"/>
                      </a:ext>
                    </a:extLst>
                  </p:cNvPr>
                  <p:cNvSpPr/>
                  <p:nvPr/>
                </p:nvSpPr>
                <p:spPr>
                  <a:xfrm>
                    <a:off x="10610605" y="4681829"/>
                    <a:ext cx="55876" cy="55876"/>
                  </a:xfrm>
                  <a:custGeom>
                    <a:avLst/>
                    <a:gdLst>
                      <a:gd name="connsiteX0" fmla="*/ 292 w 55876"/>
                      <a:gd name="connsiteY0" fmla="*/ 385 h 55876"/>
                      <a:gd name="connsiteX1" fmla="*/ 56169 w 55876"/>
                      <a:gd name="connsiteY1" fmla="*/ 385 h 55876"/>
                      <a:gd name="connsiteX2" fmla="*/ 56169 w 55876"/>
                      <a:gd name="connsiteY2" fmla="*/ 56262 h 55876"/>
                      <a:gd name="connsiteX3" fmla="*/ 292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385"/>
                        </a:moveTo>
                        <a:lnTo>
                          <a:pt x="56169" y="385"/>
                        </a:lnTo>
                        <a:lnTo>
                          <a:pt x="56169" y="56262"/>
                        </a:lnTo>
                        <a:lnTo>
                          <a:pt x="292" y="56262"/>
                        </a:lnTo>
                        <a:close/>
                      </a:path>
                    </a:pathLst>
                  </a:custGeom>
                  <a:grpFill/>
                  <a:ln w="9265" cap="flat">
                    <a:noFill/>
                    <a:prstDash val="solid"/>
                    <a:miter/>
                  </a:ln>
                </p:spPr>
                <p:txBody>
                  <a:bodyPr rtlCol="0" anchor="ctr"/>
                  <a:lstStyle/>
                  <a:p>
                    <a:endParaRPr lang="fr-FR"/>
                  </a:p>
                </p:txBody>
              </p:sp>
              <p:sp>
                <p:nvSpPr>
                  <p:cNvPr id="4172" name="Forme libre : forme 4171">
                    <a:extLst>
                      <a:ext uri="{FF2B5EF4-FFF2-40B4-BE49-F238E27FC236}">
                        <a16:creationId xmlns:a16="http://schemas.microsoft.com/office/drawing/2014/main" id="{4A0540A1-61CF-EFD0-11C3-AE47C7B33DCA}"/>
                      </a:ext>
                    </a:extLst>
                  </p:cNvPr>
                  <p:cNvSpPr/>
                  <p:nvPr/>
                </p:nvSpPr>
                <p:spPr>
                  <a:xfrm>
                    <a:off x="10719104" y="4681829"/>
                    <a:ext cx="55876" cy="55876"/>
                  </a:xfrm>
                  <a:custGeom>
                    <a:avLst/>
                    <a:gdLst>
                      <a:gd name="connsiteX0" fmla="*/ 354 w 55876"/>
                      <a:gd name="connsiteY0" fmla="*/ 385 h 55876"/>
                      <a:gd name="connsiteX1" fmla="*/ 56231 w 55876"/>
                      <a:gd name="connsiteY1" fmla="*/ 385 h 55876"/>
                      <a:gd name="connsiteX2" fmla="*/ 56231 w 55876"/>
                      <a:gd name="connsiteY2" fmla="*/ 56262 h 55876"/>
                      <a:gd name="connsiteX3" fmla="*/ 354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385"/>
                        </a:moveTo>
                        <a:lnTo>
                          <a:pt x="56231" y="385"/>
                        </a:lnTo>
                        <a:lnTo>
                          <a:pt x="56231" y="56262"/>
                        </a:lnTo>
                        <a:lnTo>
                          <a:pt x="354" y="56262"/>
                        </a:lnTo>
                        <a:close/>
                      </a:path>
                    </a:pathLst>
                  </a:custGeom>
                  <a:grpFill/>
                  <a:ln w="9265" cap="flat">
                    <a:noFill/>
                    <a:prstDash val="solid"/>
                    <a:miter/>
                  </a:ln>
                </p:spPr>
                <p:txBody>
                  <a:bodyPr rtlCol="0" anchor="ctr"/>
                  <a:lstStyle/>
                  <a:p>
                    <a:endParaRPr lang="fr-FR"/>
                  </a:p>
                </p:txBody>
              </p:sp>
              <p:sp>
                <p:nvSpPr>
                  <p:cNvPr id="4173" name="Forme libre : forme 4172">
                    <a:extLst>
                      <a:ext uri="{FF2B5EF4-FFF2-40B4-BE49-F238E27FC236}">
                        <a16:creationId xmlns:a16="http://schemas.microsoft.com/office/drawing/2014/main" id="{7E5440A9-BADD-0AFE-C705-DF5FA3742220}"/>
                      </a:ext>
                    </a:extLst>
                  </p:cNvPr>
                  <p:cNvSpPr/>
                  <p:nvPr/>
                </p:nvSpPr>
                <p:spPr>
                  <a:xfrm>
                    <a:off x="10773353" y="4681829"/>
                    <a:ext cx="55876" cy="55876"/>
                  </a:xfrm>
                  <a:custGeom>
                    <a:avLst/>
                    <a:gdLst>
                      <a:gd name="connsiteX0" fmla="*/ 385 w 55876"/>
                      <a:gd name="connsiteY0" fmla="*/ 385 h 55876"/>
                      <a:gd name="connsiteX1" fmla="*/ 56262 w 55876"/>
                      <a:gd name="connsiteY1" fmla="*/ 385 h 55876"/>
                      <a:gd name="connsiteX2" fmla="*/ 56262 w 55876"/>
                      <a:gd name="connsiteY2" fmla="*/ 56262 h 55876"/>
                      <a:gd name="connsiteX3" fmla="*/ 38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385"/>
                        </a:moveTo>
                        <a:lnTo>
                          <a:pt x="56262" y="385"/>
                        </a:lnTo>
                        <a:lnTo>
                          <a:pt x="56262" y="56262"/>
                        </a:lnTo>
                        <a:lnTo>
                          <a:pt x="385" y="56262"/>
                        </a:lnTo>
                        <a:close/>
                      </a:path>
                    </a:pathLst>
                  </a:custGeom>
                  <a:grpFill/>
                  <a:ln w="9265" cap="flat">
                    <a:noFill/>
                    <a:prstDash val="solid"/>
                    <a:miter/>
                  </a:ln>
                </p:spPr>
                <p:txBody>
                  <a:bodyPr rtlCol="0" anchor="ctr"/>
                  <a:lstStyle/>
                  <a:p>
                    <a:endParaRPr lang="fr-FR"/>
                  </a:p>
                </p:txBody>
              </p:sp>
              <p:sp>
                <p:nvSpPr>
                  <p:cNvPr id="4174" name="Forme libre : forme 4173">
                    <a:extLst>
                      <a:ext uri="{FF2B5EF4-FFF2-40B4-BE49-F238E27FC236}">
                        <a16:creationId xmlns:a16="http://schemas.microsoft.com/office/drawing/2014/main" id="{2D62ACF1-8EC7-E226-5D81-D9B776E29568}"/>
                      </a:ext>
                    </a:extLst>
                  </p:cNvPr>
                  <p:cNvSpPr/>
                  <p:nvPr/>
                </p:nvSpPr>
                <p:spPr>
                  <a:xfrm>
                    <a:off x="10881851" y="4681829"/>
                    <a:ext cx="55876" cy="55876"/>
                  </a:xfrm>
                  <a:custGeom>
                    <a:avLst/>
                    <a:gdLst>
                      <a:gd name="connsiteX0" fmla="*/ 447 w 55876"/>
                      <a:gd name="connsiteY0" fmla="*/ 385 h 55876"/>
                      <a:gd name="connsiteX1" fmla="*/ 56324 w 55876"/>
                      <a:gd name="connsiteY1" fmla="*/ 385 h 55876"/>
                      <a:gd name="connsiteX2" fmla="*/ 56324 w 55876"/>
                      <a:gd name="connsiteY2" fmla="*/ 56262 h 55876"/>
                      <a:gd name="connsiteX3" fmla="*/ 44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385"/>
                        </a:moveTo>
                        <a:lnTo>
                          <a:pt x="56324" y="385"/>
                        </a:lnTo>
                        <a:lnTo>
                          <a:pt x="56324" y="56262"/>
                        </a:lnTo>
                        <a:lnTo>
                          <a:pt x="447" y="56262"/>
                        </a:lnTo>
                        <a:close/>
                      </a:path>
                    </a:pathLst>
                  </a:custGeom>
                  <a:grpFill/>
                  <a:ln w="9265" cap="flat">
                    <a:noFill/>
                    <a:prstDash val="solid"/>
                    <a:miter/>
                  </a:ln>
                </p:spPr>
                <p:txBody>
                  <a:bodyPr rtlCol="0" anchor="ctr"/>
                  <a:lstStyle/>
                  <a:p>
                    <a:endParaRPr lang="fr-FR"/>
                  </a:p>
                </p:txBody>
              </p:sp>
              <p:sp>
                <p:nvSpPr>
                  <p:cNvPr id="4175" name="Forme libre : forme 4174">
                    <a:extLst>
                      <a:ext uri="{FF2B5EF4-FFF2-40B4-BE49-F238E27FC236}">
                        <a16:creationId xmlns:a16="http://schemas.microsoft.com/office/drawing/2014/main" id="{A0D5BBC5-B48C-AFE2-B261-D9D6565DE5F1}"/>
                      </a:ext>
                    </a:extLst>
                  </p:cNvPr>
                  <p:cNvSpPr/>
                  <p:nvPr/>
                </p:nvSpPr>
                <p:spPr>
                  <a:xfrm>
                    <a:off x="11098847" y="4681829"/>
                    <a:ext cx="55876" cy="55876"/>
                  </a:xfrm>
                  <a:custGeom>
                    <a:avLst/>
                    <a:gdLst>
                      <a:gd name="connsiteX0" fmla="*/ 571 w 55876"/>
                      <a:gd name="connsiteY0" fmla="*/ 385 h 55876"/>
                      <a:gd name="connsiteX1" fmla="*/ 56448 w 55876"/>
                      <a:gd name="connsiteY1" fmla="*/ 385 h 55876"/>
                      <a:gd name="connsiteX2" fmla="*/ 56448 w 55876"/>
                      <a:gd name="connsiteY2" fmla="*/ 56262 h 55876"/>
                      <a:gd name="connsiteX3" fmla="*/ 571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385"/>
                        </a:moveTo>
                        <a:lnTo>
                          <a:pt x="56448" y="385"/>
                        </a:lnTo>
                        <a:lnTo>
                          <a:pt x="56448" y="56262"/>
                        </a:lnTo>
                        <a:lnTo>
                          <a:pt x="571" y="56262"/>
                        </a:lnTo>
                        <a:close/>
                      </a:path>
                    </a:pathLst>
                  </a:custGeom>
                  <a:grpFill/>
                  <a:ln w="9265" cap="flat">
                    <a:noFill/>
                    <a:prstDash val="solid"/>
                    <a:miter/>
                  </a:ln>
                </p:spPr>
                <p:txBody>
                  <a:bodyPr rtlCol="0" anchor="ctr"/>
                  <a:lstStyle/>
                  <a:p>
                    <a:endParaRPr lang="fr-FR"/>
                  </a:p>
                </p:txBody>
              </p:sp>
              <p:sp>
                <p:nvSpPr>
                  <p:cNvPr id="4176" name="Forme libre : forme 4175">
                    <a:extLst>
                      <a:ext uri="{FF2B5EF4-FFF2-40B4-BE49-F238E27FC236}">
                        <a16:creationId xmlns:a16="http://schemas.microsoft.com/office/drawing/2014/main" id="{85329F21-D724-D4DD-9249-44ED8D4FEFF0}"/>
                      </a:ext>
                    </a:extLst>
                  </p:cNvPr>
                  <p:cNvSpPr/>
                  <p:nvPr/>
                </p:nvSpPr>
                <p:spPr>
                  <a:xfrm>
                    <a:off x="11153096" y="4681829"/>
                    <a:ext cx="55876" cy="55876"/>
                  </a:xfrm>
                  <a:custGeom>
                    <a:avLst/>
                    <a:gdLst>
                      <a:gd name="connsiteX0" fmla="*/ 602 w 55876"/>
                      <a:gd name="connsiteY0" fmla="*/ 385 h 55876"/>
                      <a:gd name="connsiteX1" fmla="*/ 56479 w 55876"/>
                      <a:gd name="connsiteY1" fmla="*/ 385 h 55876"/>
                      <a:gd name="connsiteX2" fmla="*/ 56479 w 55876"/>
                      <a:gd name="connsiteY2" fmla="*/ 56262 h 55876"/>
                      <a:gd name="connsiteX3" fmla="*/ 602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385"/>
                        </a:moveTo>
                        <a:lnTo>
                          <a:pt x="56479" y="385"/>
                        </a:lnTo>
                        <a:lnTo>
                          <a:pt x="56479" y="56262"/>
                        </a:lnTo>
                        <a:lnTo>
                          <a:pt x="602" y="56262"/>
                        </a:lnTo>
                        <a:close/>
                      </a:path>
                    </a:pathLst>
                  </a:custGeom>
                  <a:grpFill/>
                  <a:ln w="9265" cap="flat">
                    <a:noFill/>
                    <a:prstDash val="solid"/>
                    <a:miter/>
                  </a:ln>
                </p:spPr>
                <p:txBody>
                  <a:bodyPr rtlCol="0" anchor="ctr"/>
                  <a:lstStyle/>
                  <a:p>
                    <a:endParaRPr lang="fr-FR"/>
                  </a:p>
                </p:txBody>
              </p:sp>
              <p:sp>
                <p:nvSpPr>
                  <p:cNvPr id="4177" name="Forme libre : forme 4176">
                    <a:extLst>
                      <a:ext uri="{FF2B5EF4-FFF2-40B4-BE49-F238E27FC236}">
                        <a16:creationId xmlns:a16="http://schemas.microsoft.com/office/drawing/2014/main" id="{DCA68C0B-5102-7D04-889F-F9CEAF43C781}"/>
                      </a:ext>
                    </a:extLst>
                  </p:cNvPr>
                  <p:cNvSpPr/>
                  <p:nvPr/>
                </p:nvSpPr>
                <p:spPr>
                  <a:xfrm>
                    <a:off x="11207345" y="4681829"/>
                    <a:ext cx="55876" cy="55876"/>
                  </a:xfrm>
                  <a:custGeom>
                    <a:avLst/>
                    <a:gdLst>
                      <a:gd name="connsiteX0" fmla="*/ 633 w 55876"/>
                      <a:gd name="connsiteY0" fmla="*/ 385 h 55876"/>
                      <a:gd name="connsiteX1" fmla="*/ 56510 w 55876"/>
                      <a:gd name="connsiteY1" fmla="*/ 385 h 55876"/>
                      <a:gd name="connsiteX2" fmla="*/ 56510 w 55876"/>
                      <a:gd name="connsiteY2" fmla="*/ 56262 h 55876"/>
                      <a:gd name="connsiteX3" fmla="*/ 633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385"/>
                        </a:moveTo>
                        <a:lnTo>
                          <a:pt x="56510" y="385"/>
                        </a:lnTo>
                        <a:lnTo>
                          <a:pt x="56510" y="56262"/>
                        </a:lnTo>
                        <a:lnTo>
                          <a:pt x="633" y="56262"/>
                        </a:lnTo>
                        <a:close/>
                      </a:path>
                    </a:pathLst>
                  </a:custGeom>
                  <a:grpFill/>
                  <a:ln w="9265" cap="flat">
                    <a:noFill/>
                    <a:prstDash val="solid"/>
                    <a:miter/>
                  </a:ln>
                </p:spPr>
                <p:txBody>
                  <a:bodyPr rtlCol="0" anchor="ctr"/>
                  <a:lstStyle/>
                  <a:p>
                    <a:endParaRPr lang="fr-FR"/>
                  </a:p>
                </p:txBody>
              </p:sp>
              <p:sp>
                <p:nvSpPr>
                  <p:cNvPr id="4178" name="Forme libre : forme 4177">
                    <a:extLst>
                      <a:ext uri="{FF2B5EF4-FFF2-40B4-BE49-F238E27FC236}">
                        <a16:creationId xmlns:a16="http://schemas.microsoft.com/office/drawing/2014/main" id="{972BB088-BAF6-A2E7-208C-8A22D45C365E}"/>
                      </a:ext>
                    </a:extLst>
                  </p:cNvPr>
                  <p:cNvSpPr/>
                  <p:nvPr/>
                </p:nvSpPr>
                <p:spPr>
                  <a:xfrm>
                    <a:off x="11315844" y="4681829"/>
                    <a:ext cx="55876" cy="55876"/>
                  </a:xfrm>
                  <a:custGeom>
                    <a:avLst/>
                    <a:gdLst>
                      <a:gd name="connsiteX0" fmla="*/ 695 w 55876"/>
                      <a:gd name="connsiteY0" fmla="*/ 385 h 55876"/>
                      <a:gd name="connsiteX1" fmla="*/ 56572 w 55876"/>
                      <a:gd name="connsiteY1" fmla="*/ 385 h 55876"/>
                      <a:gd name="connsiteX2" fmla="*/ 56572 w 55876"/>
                      <a:gd name="connsiteY2" fmla="*/ 56262 h 55876"/>
                      <a:gd name="connsiteX3" fmla="*/ 695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385"/>
                        </a:moveTo>
                        <a:lnTo>
                          <a:pt x="56572" y="385"/>
                        </a:lnTo>
                        <a:lnTo>
                          <a:pt x="56572" y="56262"/>
                        </a:lnTo>
                        <a:lnTo>
                          <a:pt x="695" y="56262"/>
                        </a:lnTo>
                        <a:close/>
                      </a:path>
                    </a:pathLst>
                  </a:custGeom>
                  <a:grpFill/>
                  <a:ln w="9265" cap="flat">
                    <a:noFill/>
                    <a:prstDash val="solid"/>
                    <a:miter/>
                  </a:ln>
                </p:spPr>
                <p:txBody>
                  <a:bodyPr rtlCol="0" anchor="ctr"/>
                  <a:lstStyle/>
                  <a:p>
                    <a:endParaRPr lang="fr-FR"/>
                  </a:p>
                </p:txBody>
              </p:sp>
              <p:sp>
                <p:nvSpPr>
                  <p:cNvPr id="4179" name="Forme libre : forme 4178">
                    <a:extLst>
                      <a:ext uri="{FF2B5EF4-FFF2-40B4-BE49-F238E27FC236}">
                        <a16:creationId xmlns:a16="http://schemas.microsoft.com/office/drawing/2014/main" id="{9F106BB8-2377-3D22-6914-3906B833CDC1}"/>
                      </a:ext>
                    </a:extLst>
                  </p:cNvPr>
                  <p:cNvSpPr/>
                  <p:nvPr/>
                </p:nvSpPr>
                <p:spPr>
                  <a:xfrm>
                    <a:off x="11370093" y="4681829"/>
                    <a:ext cx="55876" cy="55876"/>
                  </a:xfrm>
                  <a:custGeom>
                    <a:avLst/>
                    <a:gdLst>
                      <a:gd name="connsiteX0" fmla="*/ 726 w 55876"/>
                      <a:gd name="connsiteY0" fmla="*/ 385 h 55876"/>
                      <a:gd name="connsiteX1" fmla="*/ 56603 w 55876"/>
                      <a:gd name="connsiteY1" fmla="*/ 385 h 55876"/>
                      <a:gd name="connsiteX2" fmla="*/ 56603 w 55876"/>
                      <a:gd name="connsiteY2" fmla="*/ 56262 h 55876"/>
                      <a:gd name="connsiteX3" fmla="*/ 726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385"/>
                        </a:moveTo>
                        <a:lnTo>
                          <a:pt x="56603" y="385"/>
                        </a:lnTo>
                        <a:lnTo>
                          <a:pt x="56603" y="56262"/>
                        </a:lnTo>
                        <a:lnTo>
                          <a:pt x="726" y="56262"/>
                        </a:lnTo>
                        <a:close/>
                      </a:path>
                    </a:pathLst>
                  </a:custGeom>
                  <a:grpFill/>
                  <a:ln w="9265" cap="flat">
                    <a:noFill/>
                    <a:prstDash val="solid"/>
                    <a:miter/>
                  </a:ln>
                </p:spPr>
                <p:txBody>
                  <a:bodyPr rtlCol="0" anchor="ctr"/>
                  <a:lstStyle/>
                  <a:p>
                    <a:endParaRPr lang="fr-FR"/>
                  </a:p>
                </p:txBody>
              </p:sp>
              <p:sp>
                <p:nvSpPr>
                  <p:cNvPr id="4180" name="Forme libre : forme 4179">
                    <a:extLst>
                      <a:ext uri="{FF2B5EF4-FFF2-40B4-BE49-F238E27FC236}">
                        <a16:creationId xmlns:a16="http://schemas.microsoft.com/office/drawing/2014/main" id="{2D837E0F-0369-BD18-F83D-A154493FAE5A}"/>
                      </a:ext>
                    </a:extLst>
                  </p:cNvPr>
                  <p:cNvSpPr/>
                  <p:nvPr/>
                </p:nvSpPr>
                <p:spPr>
                  <a:xfrm>
                    <a:off x="11424342" y="4681829"/>
                    <a:ext cx="55876" cy="55876"/>
                  </a:xfrm>
                  <a:custGeom>
                    <a:avLst/>
                    <a:gdLst>
                      <a:gd name="connsiteX0" fmla="*/ 757 w 55876"/>
                      <a:gd name="connsiteY0" fmla="*/ 385 h 55876"/>
                      <a:gd name="connsiteX1" fmla="*/ 56634 w 55876"/>
                      <a:gd name="connsiteY1" fmla="*/ 385 h 55876"/>
                      <a:gd name="connsiteX2" fmla="*/ 56634 w 55876"/>
                      <a:gd name="connsiteY2" fmla="*/ 56262 h 55876"/>
                      <a:gd name="connsiteX3" fmla="*/ 757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385"/>
                        </a:moveTo>
                        <a:lnTo>
                          <a:pt x="56634" y="385"/>
                        </a:lnTo>
                        <a:lnTo>
                          <a:pt x="56634" y="56262"/>
                        </a:lnTo>
                        <a:lnTo>
                          <a:pt x="757" y="56262"/>
                        </a:lnTo>
                        <a:close/>
                      </a:path>
                    </a:pathLst>
                  </a:custGeom>
                  <a:grpFill/>
                  <a:ln w="9265" cap="flat">
                    <a:noFill/>
                    <a:prstDash val="solid"/>
                    <a:miter/>
                  </a:ln>
                </p:spPr>
                <p:txBody>
                  <a:bodyPr rtlCol="0" anchor="ctr"/>
                  <a:lstStyle/>
                  <a:p>
                    <a:endParaRPr lang="fr-FR"/>
                  </a:p>
                </p:txBody>
              </p:sp>
              <p:sp>
                <p:nvSpPr>
                  <p:cNvPr id="4181" name="Forme libre : forme 4180">
                    <a:extLst>
                      <a:ext uri="{FF2B5EF4-FFF2-40B4-BE49-F238E27FC236}">
                        <a16:creationId xmlns:a16="http://schemas.microsoft.com/office/drawing/2014/main" id="{F60E015D-D95A-C2B3-ADCD-E0C1CF966AC0}"/>
                      </a:ext>
                    </a:extLst>
                  </p:cNvPr>
                  <p:cNvSpPr/>
                  <p:nvPr/>
                </p:nvSpPr>
                <p:spPr>
                  <a:xfrm>
                    <a:off x="11532840" y="4681829"/>
                    <a:ext cx="55876" cy="55876"/>
                  </a:xfrm>
                  <a:custGeom>
                    <a:avLst/>
                    <a:gdLst>
                      <a:gd name="connsiteX0" fmla="*/ 819 w 55876"/>
                      <a:gd name="connsiteY0" fmla="*/ 385 h 55876"/>
                      <a:gd name="connsiteX1" fmla="*/ 56696 w 55876"/>
                      <a:gd name="connsiteY1" fmla="*/ 385 h 55876"/>
                      <a:gd name="connsiteX2" fmla="*/ 56696 w 55876"/>
                      <a:gd name="connsiteY2" fmla="*/ 56262 h 55876"/>
                      <a:gd name="connsiteX3" fmla="*/ 819 w 55876"/>
                      <a:gd name="connsiteY3" fmla="*/ 56262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385"/>
                        </a:moveTo>
                        <a:lnTo>
                          <a:pt x="56696" y="385"/>
                        </a:lnTo>
                        <a:lnTo>
                          <a:pt x="56696" y="56262"/>
                        </a:lnTo>
                        <a:lnTo>
                          <a:pt x="819" y="56262"/>
                        </a:lnTo>
                        <a:close/>
                      </a:path>
                    </a:pathLst>
                  </a:custGeom>
                  <a:grpFill/>
                  <a:ln w="9265" cap="flat">
                    <a:noFill/>
                    <a:prstDash val="solid"/>
                    <a:miter/>
                  </a:ln>
                </p:spPr>
                <p:txBody>
                  <a:bodyPr rtlCol="0" anchor="ctr"/>
                  <a:lstStyle/>
                  <a:p>
                    <a:endParaRPr lang="fr-FR"/>
                  </a:p>
                </p:txBody>
              </p:sp>
              <p:sp>
                <p:nvSpPr>
                  <p:cNvPr id="4182" name="Forme libre : forme 4181">
                    <a:extLst>
                      <a:ext uri="{FF2B5EF4-FFF2-40B4-BE49-F238E27FC236}">
                        <a16:creationId xmlns:a16="http://schemas.microsoft.com/office/drawing/2014/main" id="{0BDAF842-C958-7B1E-5D99-458C81C9D75F}"/>
                      </a:ext>
                    </a:extLst>
                  </p:cNvPr>
                  <p:cNvSpPr/>
                  <p:nvPr/>
                </p:nvSpPr>
                <p:spPr>
                  <a:xfrm>
                    <a:off x="10393609" y="4736078"/>
                    <a:ext cx="55876" cy="55876"/>
                  </a:xfrm>
                  <a:custGeom>
                    <a:avLst/>
                    <a:gdLst>
                      <a:gd name="connsiteX0" fmla="*/ 168 w 55876"/>
                      <a:gd name="connsiteY0" fmla="*/ 416 h 55876"/>
                      <a:gd name="connsiteX1" fmla="*/ 56045 w 55876"/>
                      <a:gd name="connsiteY1" fmla="*/ 416 h 55876"/>
                      <a:gd name="connsiteX2" fmla="*/ 56045 w 55876"/>
                      <a:gd name="connsiteY2" fmla="*/ 56293 h 55876"/>
                      <a:gd name="connsiteX3" fmla="*/ 16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16"/>
                        </a:moveTo>
                        <a:lnTo>
                          <a:pt x="56045" y="416"/>
                        </a:lnTo>
                        <a:lnTo>
                          <a:pt x="56045" y="56293"/>
                        </a:lnTo>
                        <a:lnTo>
                          <a:pt x="168" y="56293"/>
                        </a:lnTo>
                        <a:close/>
                      </a:path>
                    </a:pathLst>
                  </a:custGeom>
                  <a:grpFill/>
                  <a:ln w="9265" cap="flat">
                    <a:noFill/>
                    <a:prstDash val="solid"/>
                    <a:miter/>
                  </a:ln>
                </p:spPr>
                <p:txBody>
                  <a:bodyPr rtlCol="0" anchor="ctr"/>
                  <a:lstStyle/>
                  <a:p>
                    <a:endParaRPr lang="fr-FR"/>
                  </a:p>
                </p:txBody>
              </p:sp>
              <p:sp>
                <p:nvSpPr>
                  <p:cNvPr id="4183" name="Forme libre : forme 4182">
                    <a:extLst>
                      <a:ext uri="{FF2B5EF4-FFF2-40B4-BE49-F238E27FC236}">
                        <a16:creationId xmlns:a16="http://schemas.microsoft.com/office/drawing/2014/main" id="{5770317E-20E4-EE25-87BA-B47940BE8BB4}"/>
                      </a:ext>
                    </a:extLst>
                  </p:cNvPr>
                  <p:cNvSpPr/>
                  <p:nvPr/>
                </p:nvSpPr>
                <p:spPr>
                  <a:xfrm>
                    <a:off x="10447858" y="4736078"/>
                    <a:ext cx="55876" cy="55876"/>
                  </a:xfrm>
                  <a:custGeom>
                    <a:avLst/>
                    <a:gdLst>
                      <a:gd name="connsiteX0" fmla="*/ 199 w 55876"/>
                      <a:gd name="connsiteY0" fmla="*/ 416 h 55876"/>
                      <a:gd name="connsiteX1" fmla="*/ 56076 w 55876"/>
                      <a:gd name="connsiteY1" fmla="*/ 416 h 55876"/>
                      <a:gd name="connsiteX2" fmla="*/ 56076 w 55876"/>
                      <a:gd name="connsiteY2" fmla="*/ 56293 h 55876"/>
                      <a:gd name="connsiteX3" fmla="*/ 199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416"/>
                        </a:moveTo>
                        <a:lnTo>
                          <a:pt x="56076" y="416"/>
                        </a:lnTo>
                        <a:lnTo>
                          <a:pt x="56076" y="56293"/>
                        </a:lnTo>
                        <a:lnTo>
                          <a:pt x="199" y="56293"/>
                        </a:lnTo>
                        <a:close/>
                      </a:path>
                    </a:pathLst>
                  </a:custGeom>
                  <a:grpFill/>
                  <a:ln w="9265" cap="flat">
                    <a:noFill/>
                    <a:prstDash val="solid"/>
                    <a:miter/>
                  </a:ln>
                </p:spPr>
                <p:txBody>
                  <a:bodyPr rtlCol="0" anchor="ctr"/>
                  <a:lstStyle/>
                  <a:p>
                    <a:endParaRPr lang="fr-FR"/>
                  </a:p>
                </p:txBody>
              </p:sp>
              <p:sp>
                <p:nvSpPr>
                  <p:cNvPr id="4184" name="Forme libre : forme 4183">
                    <a:extLst>
                      <a:ext uri="{FF2B5EF4-FFF2-40B4-BE49-F238E27FC236}">
                        <a16:creationId xmlns:a16="http://schemas.microsoft.com/office/drawing/2014/main" id="{63B60FD1-F151-7FB7-8C63-B67B03D9BECD}"/>
                      </a:ext>
                    </a:extLst>
                  </p:cNvPr>
                  <p:cNvSpPr/>
                  <p:nvPr/>
                </p:nvSpPr>
                <p:spPr>
                  <a:xfrm>
                    <a:off x="10719104" y="4736078"/>
                    <a:ext cx="55876" cy="55876"/>
                  </a:xfrm>
                  <a:custGeom>
                    <a:avLst/>
                    <a:gdLst>
                      <a:gd name="connsiteX0" fmla="*/ 354 w 55876"/>
                      <a:gd name="connsiteY0" fmla="*/ 416 h 55876"/>
                      <a:gd name="connsiteX1" fmla="*/ 56231 w 55876"/>
                      <a:gd name="connsiteY1" fmla="*/ 416 h 55876"/>
                      <a:gd name="connsiteX2" fmla="*/ 56231 w 55876"/>
                      <a:gd name="connsiteY2" fmla="*/ 56293 h 55876"/>
                      <a:gd name="connsiteX3" fmla="*/ 354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416"/>
                        </a:moveTo>
                        <a:lnTo>
                          <a:pt x="56231" y="416"/>
                        </a:lnTo>
                        <a:lnTo>
                          <a:pt x="56231" y="56293"/>
                        </a:lnTo>
                        <a:lnTo>
                          <a:pt x="354" y="56293"/>
                        </a:lnTo>
                        <a:close/>
                      </a:path>
                    </a:pathLst>
                  </a:custGeom>
                  <a:grpFill/>
                  <a:ln w="9265" cap="flat">
                    <a:noFill/>
                    <a:prstDash val="solid"/>
                    <a:miter/>
                  </a:ln>
                </p:spPr>
                <p:txBody>
                  <a:bodyPr rtlCol="0" anchor="ctr"/>
                  <a:lstStyle/>
                  <a:p>
                    <a:endParaRPr lang="fr-FR"/>
                  </a:p>
                </p:txBody>
              </p:sp>
              <p:sp>
                <p:nvSpPr>
                  <p:cNvPr id="4185" name="Forme libre : forme 4184">
                    <a:extLst>
                      <a:ext uri="{FF2B5EF4-FFF2-40B4-BE49-F238E27FC236}">
                        <a16:creationId xmlns:a16="http://schemas.microsoft.com/office/drawing/2014/main" id="{1FA9012C-5D31-7EAD-7F61-7C2121E71BC5}"/>
                      </a:ext>
                    </a:extLst>
                  </p:cNvPr>
                  <p:cNvSpPr/>
                  <p:nvPr/>
                </p:nvSpPr>
                <p:spPr>
                  <a:xfrm>
                    <a:off x="10773353" y="4736078"/>
                    <a:ext cx="55876" cy="55876"/>
                  </a:xfrm>
                  <a:custGeom>
                    <a:avLst/>
                    <a:gdLst>
                      <a:gd name="connsiteX0" fmla="*/ 385 w 55876"/>
                      <a:gd name="connsiteY0" fmla="*/ 416 h 55876"/>
                      <a:gd name="connsiteX1" fmla="*/ 56262 w 55876"/>
                      <a:gd name="connsiteY1" fmla="*/ 416 h 55876"/>
                      <a:gd name="connsiteX2" fmla="*/ 56262 w 55876"/>
                      <a:gd name="connsiteY2" fmla="*/ 56293 h 55876"/>
                      <a:gd name="connsiteX3" fmla="*/ 385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416"/>
                        </a:moveTo>
                        <a:lnTo>
                          <a:pt x="56262" y="416"/>
                        </a:lnTo>
                        <a:lnTo>
                          <a:pt x="56262" y="56293"/>
                        </a:lnTo>
                        <a:lnTo>
                          <a:pt x="385" y="56293"/>
                        </a:lnTo>
                        <a:close/>
                      </a:path>
                    </a:pathLst>
                  </a:custGeom>
                  <a:grpFill/>
                  <a:ln w="9265" cap="flat">
                    <a:noFill/>
                    <a:prstDash val="solid"/>
                    <a:miter/>
                  </a:ln>
                </p:spPr>
                <p:txBody>
                  <a:bodyPr rtlCol="0" anchor="ctr"/>
                  <a:lstStyle/>
                  <a:p>
                    <a:endParaRPr lang="fr-FR"/>
                  </a:p>
                </p:txBody>
              </p:sp>
              <p:sp>
                <p:nvSpPr>
                  <p:cNvPr id="4186" name="Forme libre : forme 4185">
                    <a:extLst>
                      <a:ext uri="{FF2B5EF4-FFF2-40B4-BE49-F238E27FC236}">
                        <a16:creationId xmlns:a16="http://schemas.microsoft.com/office/drawing/2014/main" id="{46AD374D-7365-98FC-33C8-D2ACDA8F7B92}"/>
                      </a:ext>
                    </a:extLst>
                  </p:cNvPr>
                  <p:cNvSpPr/>
                  <p:nvPr/>
                </p:nvSpPr>
                <p:spPr>
                  <a:xfrm>
                    <a:off x="10881851" y="4736078"/>
                    <a:ext cx="55876" cy="55876"/>
                  </a:xfrm>
                  <a:custGeom>
                    <a:avLst/>
                    <a:gdLst>
                      <a:gd name="connsiteX0" fmla="*/ 447 w 55876"/>
                      <a:gd name="connsiteY0" fmla="*/ 416 h 55876"/>
                      <a:gd name="connsiteX1" fmla="*/ 56324 w 55876"/>
                      <a:gd name="connsiteY1" fmla="*/ 416 h 55876"/>
                      <a:gd name="connsiteX2" fmla="*/ 56324 w 55876"/>
                      <a:gd name="connsiteY2" fmla="*/ 56293 h 55876"/>
                      <a:gd name="connsiteX3" fmla="*/ 447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416"/>
                        </a:moveTo>
                        <a:lnTo>
                          <a:pt x="56324" y="416"/>
                        </a:lnTo>
                        <a:lnTo>
                          <a:pt x="56324" y="56293"/>
                        </a:lnTo>
                        <a:lnTo>
                          <a:pt x="447" y="56293"/>
                        </a:lnTo>
                        <a:close/>
                      </a:path>
                    </a:pathLst>
                  </a:custGeom>
                  <a:grpFill/>
                  <a:ln w="9265" cap="flat">
                    <a:noFill/>
                    <a:prstDash val="solid"/>
                    <a:miter/>
                  </a:ln>
                </p:spPr>
                <p:txBody>
                  <a:bodyPr rtlCol="0" anchor="ctr"/>
                  <a:lstStyle/>
                  <a:p>
                    <a:endParaRPr lang="fr-FR"/>
                  </a:p>
                </p:txBody>
              </p:sp>
              <p:sp>
                <p:nvSpPr>
                  <p:cNvPr id="4187" name="Forme libre : forme 4186">
                    <a:extLst>
                      <a:ext uri="{FF2B5EF4-FFF2-40B4-BE49-F238E27FC236}">
                        <a16:creationId xmlns:a16="http://schemas.microsoft.com/office/drawing/2014/main" id="{19B56C90-D113-6AE0-993A-A0946EF314AA}"/>
                      </a:ext>
                    </a:extLst>
                  </p:cNvPr>
                  <p:cNvSpPr/>
                  <p:nvPr/>
                </p:nvSpPr>
                <p:spPr>
                  <a:xfrm>
                    <a:off x="10936100" y="4736078"/>
                    <a:ext cx="55876" cy="55876"/>
                  </a:xfrm>
                  <a:custGeom>
                    <a:avLst/>
                    <a:gdLst>
                      <a:gd name="connsiteX0" fmla="*/ 478 w 55876"/>
                      <a:gd name="connsiteY0" fmla="*/ 416 h 55876"/>
                      <a:gd name="connsiteX1" fmla="*/ 56355 w 55876"/>
                      <a:gd name="connsiteY1" fmla="*/ 416 h 55876"/>
                      <a:gd name="connsiteX2" fmla="*/ 56355 w 55876"/>
                      <a:gd name="connsiteY2" fmla="*/ 56293 h 55876"/>
                      <a:gd name="connsiteX3" fmla="*/ 47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416"/>
                        </a:moveTo>
                        <a:lnTo>
                          <a:pt x="56355" y="416"/>
                        </a:lnTo>
                        <a:lnTo>
                          <a:pt x="56355" y="56293"/>
                        </a:lnTo>
                        <a:lnTo>
                          <a:pt x="478" y="56293"/>
                        </a:lnTo>
                        <a:close/>
                      </a:path>
                    </a:pathLst>
                  </a:custGeom>
                  <a:grpFill/>
                  <a:ln w="9265" cap="flat">
                    <a:noFill/>
                    <a:prstDash val="solid"/>
                    <a:miter/>
                  </a:ln>
                </p:spPr>
                <p:txBody>
                  <a:bodyPr rtlCol="0" anchor="ctr"/>
                  <a:lstStyle/>
                  <a:p>
                    <a:endParaRPr lang="fr-FR"/>
                  </a:p>
                </p:txBody>
              </p:sp>
              <p:sp>
                <p:nvSpPr>
                  <p:cNvPr id="4188" name="Forme libre : forme 4187">
                    <a:extLst>
                      <a:ext uri="{FF2B5EF4-FFF2-40B4-BE49-F238E27FC236}">
                        <a16:creationId xmlns:a16="http://schemas.microsoft.com/office/drawing/2014/main" id="{1B1BE32F-D71D-B07C-FC95-ACADD7083844}"/>
                      </a:ext>
                    </a:extLst>
                  </p:cNvPr>
                  <p:cNvSpPr/>
                  <p:nvPr/>
                </p:nvSpPr>
                <p:spPr>
                  <a:xfrm>
                    <a:off x="11098847" y="4736078"/>
                    <a:ext cx="55876" cy="55876"/>
                  </a:xfrm>
                  <a:custGeom>
                    <a:avLst/>
                    <a:gdLst>
                      <a:gd name="connsiteX0" fmla="*/ 571 w 55876"/>
                      <a:gd name="connsiteY0" fmla="*/ 416 h 55876"/>
                      <a:gd name="connsiteX1" fmla="*/ 56448 w 55876"/>
                      <a:gd name="connsiteY1" fmla="*/ 416 h 55876"/>
                      <a:gd name="connsiteX2" fmla="*/ 56448 w 55876"/>
                      <a:gd name="connsiteY2" fmla="*/ 56293 h 55876"/>
                      <a:gd name="connsiteX3" fmla="*/ 571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416"/>
                        </a:moveTo>
                        <a:lnTo>
                          <a:pt x="56448" y="416"/>
                        </a:lnTo>
                        <a:lnTo>
                          <a:pt x="56448" y="56293"/>
                        </a:lnTo>
                        <a:lnTo>
                          <a:pt x="571" y="56293"/>
                        </a:lnTo>
                        <a:close/>
                      </a:path>
                    </a:pathLst>
                  </a:custGeom>
                  <a:grpFill/>
                  <a:ln w="9265" cap="flat">
                    <a:noFill/>
                    <a:prstDash val="solid"/>
                    <a:miter/>
                  </a:ln>
                </p:spPr>
                <p:txBody>
                  <a:bodyPr rtlCol="0" anchor="ctr"/>
                  <a:lstStyle/>
                  <a:p>
                    <a:endParaRPr lang="fr-FR"/>
                  </a:p>
                </p:txBody>
              </p:sp>
              <p:sp>
                <p:nvSpPr>
                  <p:cNvPr id="4189" name="Forme libre : forme 4188">
                    <a:extLst>
                      <a:ext uri="{FF2B5EF4-FFF2-40B4-BE49-F238E27FC236}">
                        <a16:creationId xmlns:a16="http://schemas.microsoft.com/office/drawing/2014/main" id="{00F46B83-FBDF-7082-18A6-8A68DD040DB5}"/>
                      </a:ext>
                    </a:extLst>
                  </p:cNvPr>
                  <p:cNvSpPr/>
                  <p:nvPr/>
                </p:nvSpPr>
                <p:spPr>
                  <a:xfrm>
                    <a:off x="11153096" y="4736078"/>
                    <a:ext cx="55876" cy="55876"/>
                  </a:xfrm>
                  <a:custGeom>
                    <a:avLst/>
                    <a:gdLst>
                      <a:gd name="connsiteX0" fmla="*/ 602 w 55876"/>
                      <a:gd name="connsiteY0" fmla="*/ 416 h 55876"/>
                      <a:gd name="connsiteX1" fmla="*/ 56479 w 55876"/>
                      <a:gd name="connsiteY1" fmla="*/ 416 h 55876"/>
                      <a:gd name="connsiteX2" fmla="*/ 56479 w 55876"/>
                      <a:gd name="connsiteY2" fmla="*/ 56293 h 55876"/>
                      <a:gd name="connsiteX3" fmla="*/ 602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416"/>
                        </a:moveTo>
                        <a:lnTo>
                          <a:pt x="56479" y="416"/>
                        </a:lnTo>
                        <a:lnTo>
                          <a:pt x="56479" y="56293"/>
                        </a:lnTo>
                        <a:lnTo>
                          <a:pt x="602" y="56293"/>
                        </a:lnTo>
                        <a:close/>
                      </a:path>
                    </a:pathLst>
                  </a:custGeom>
                  <a:grpFill/>
                  <a:ln w="9265" cap="flat">
                    <a:noFill/>
                    <a:prstDash val="solid"/>
                    <a:miter/>
                  </a:ln>
                </p:spPr>
                <p:txBody>
                  <a:bodyPr rtlCol="0" anchor="ctr"/>
                  <a:lstStyle/>
                  <a:p>
                    <a:endParaRPr lang="fr-FR"/>
                  </a:p>
                </p:txBody>
              </p:sp>
              <p:sp>
                <p:nvSpPr>
                  <p:cNvPr id="4190" name="Forme libre : forme 4189">
                    <a:extLst>
                      <a:ext uri="{FF2B5EF4-FFF2-40B4-BE49-F238E27FC236}">
                        <a16:creationId xmlns:a16="http://schemas.microsoft.com/office/drawing/2014/main" id="{ED1A7AB5-7FC3-B402-0CAD-92E7FAD9E7ED}"/>
                      </a:ext>
                    </a:extLst>
                  </p:cNvPr>
                  <p:cNvSpPr/>
                  <p:nvPr/>
                </p:nvSpPr>
                <p:spPr>
                  <a:xfrm>
                    <a:off x="11207345" y="4736078"/>
                    <a:ext cx="55876" cy="55876"/>
                  </a:xfrm>
                  <a:custGeom>
                    <a:avLst/>
                    <a:gdLst>
                      <a:gd name="connsiteX0" fmla="*/ 633 w 55876"/>
                      <a:gd name="connsiteY0" fmla="*/ 416 h 55876"/>
                      <a:gd name="connsiteX1" fmla="*/ 56510 w 55876"/>
                      <a:gd name="connsiteY1" fmla="*/ 416 h 55876"/>
                      <a:gd name="connsiteX2" fmla="*/ 56510 w 55876"/>
                      <a:gd name="connsiteY2" fmla="*/ 56293 h 55876"/>
                      <a:gd name="connsiteX3" fmla="*/ 633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16"/>
                        </a:moveTo>
                        <a:lnTo>
                          <a:pt x="56510" y="416"/>
                        </a:lnTo>
                        <a:lnTo>
                          <a:pt x="56510" y="56293"/>
                        </a:lnTo>
                        <a:lnTo>
                          <a:pt x="633" y="56293"/>
                        </a:lnTo>
                        <a:close/>
                      </a:path>
                    </a:pathLst>
                  </a:custGeom>
                  <a:grpFill/>
                  <a:ln w="9265" cap="flat">
                    <a:noFill/>
                    <a:prstDash val="solid"/>
                    <a:miter/>
                  </a:ln>
                </p:spPr>
                <p:txBody>
                  <a:bodyPr rtlCol="0" anchor="ctr"/>
                  <a:lstStyle/>
                  <a:p>
                    <a:endParaRPr lang="fr-FR"/>
                  </a:p>
                </p:txBody>
              </p:sp>
              <p:sp>
                <p:nvSpPr>
                  <p:cNvPr id="4191" name="Forme libre : forme 4190">
                    <a:extLst>
                      <a:ext uri="{FF2B5EF4-FFF2-40B4-BE49-F238E27FC236}">
                        <a16:creationId xmlns:a16="http://schemas.microsoft.com/office/drawing/2014/main" id="{EA47EB1C-9D3B-DD2D-9715-1373D13D37C0}"/>
                      </a:ext>
                    </a:extLst>
                  </p:cNvPr>
                  <p:cNvSpPr/>
                  <p:nvPr/>
                </p:nvSpPr>
                <p:spPr>
                  <a:xfrm>
                    <a:off x="11261594" y="4736078"/>
                    <a:ext cx="55876" cy="55876"/>
                  </a:xfrm>
                  <a:custGeom>
                    <a:avLst/>
                    <a:gdLst>
                      <a:gd name="connsiteX0" fmla="*/ 664 w 55876"/>
                      <a:gd name="connsiteY0" fmla="*/ 416 h 55876"/>
                      <a:gd name="connsiteX1" fmla="*/ 56541 w 55876"/>
                      <a:gd name="connsiteY1" fmla="*/ 416 h 55876"/>
                      <a:gd name="connsiteX2" fmla="*/ 56541 w 55876"/>
                      <a:gd name="connsiteY2" fmla="*/ 56293 h 55876"/>
                      <a:gd name="connsiteX3" fmla="*/ 664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416"/>
                        </a:moveTo>
                        <a:lnTo>
                          <a:pt x="56541" y="416"/>
                        </a:lnTo>
                        <a:lnTo>
                          <a:pt x="56541" y="56293"/>
                        </a:lnTo>
                        <a:lnTo>
                          <a:pt x="664" y="56293"/>
                        </a:lnTo>
                        <a:close/>
                      </a:path>
                    </a:pathLst>
                  </a:custGeom>
                  <a:grpFill/>
                  <a:ln w="9265" cap="flat">
                    <a:noFill/>
                    <a:prstDash val="solid"/>
                    <a:miter/>
                  </a:ln>
                </p:spPr>
                <p:txBody>
                  <a:bodyPr rtlCol="0" anchor="ctr"/>
                  <a:lstStyle/>
                  <a:p>
                    <a:endParaRPr lang="fr-FR"/>
                  </a:p>
                </p:txBody>
              </p:sp>
              <p:sp>
                <p:nvSpPr>
                  <p:cNvPr id="4192" name="Forme libre : forme 4191">
                    <a:extLst>
                      <a:ext uri="{FF2B5EF4-FFF2-40B4-BE49-F238E27FC236}">
                        <a16:creationId xmlns:a16="http://schemas.microsoft.com/office/drawing/2014/main" id="{BB0489E0-12D5-7A0C-085D-22610D763F99}"/>
                      </a:ext>
                    </a:extLst>
                  </p:cNvPr>
                  <p:cNvSpPr/>
                  <p:nvPr/>
                </p:nvSpPr>
                <p:spPr>
                  <a:xfrm>
                    <a:off x="11370093" y="4736078"/>
                    <a:ext cx="55876" cy="55876"/>
                  </a:xfrm>
                  <a:custGeom>
                    <a:avLst/>
                    <a:gdLst>
                      <a:gd name="connsiteX0" fmla="*/ 726 w 55876"/>
                      <a:gd name="connsiteY0" fmla="*/ 416 h 55876"/>
                      <a:gd name="connsiteX1" fmla="*/ 56603 w 55876"/>
                      <a:gd name="connsiteY1" fmla="*/ 416 h 55876"/>
                      <a:gd name="connsiteX2" fmla="*/ 56603 w 55876"/>
                      <a:gd name="connsiteY2" fmla="*/ 56293 h 55876"/>
                      <a:gd name="connsiteX3" fmla="*/ 726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16"/>
                        </a:moveTo>
                        <a:lnTo>
                          <a:pt x="56603" y="416"/>
                        </a:lnTo>
                        <a:lnTo>
                          <a:pt x="56603" y="56293"/>
                        </a:lnTo>
                        <a:lnTo>
                          <a:pt x="726" y="56293"/>
                        </a:lnTo>
                        <a:close/>
                      </a:path>
                    </a:pathLst>
                  </a:custGeom>
                  <a:grpFill/>
                  <a:ln w="9265" cap="flat">
                    <a:noFill/>
                    <a:prstDash val="solid"/>
                    <a:miter/>
                  </a:ln>
                </p:spPr>
                <p:txBody>
                  <a:bodyPr rtlCol="0" anchor="ctr"/>
                  <a:lstStyle/>
                  <a:p>
                    <a:endParaRPr lang="fr-FR"/>
                  </a:p>
                </p:txBody>
              </p:sp>
              <p:sp>
                <p:nvSpPr>
                  <p:cNvPr id="4193" name="Forme libre : forme 4192">
                    <a:extLst>
                      <a:ext uri="{FF2B5EF4-FFF2-40B4-BE49-F238E27FC236}">
                        <a16:creationId xmlns:a16="http://schemas.microsoft.com/office/drawing/2014/main" id="{374EEA09-2254-8EFB-D6FB-FC2D33B3F762}"/>
                      </a:ext>
                    </a:extLst>
                  </p:cNvPr>
                  <p:cNvSpPr/>
                  <p:nvPr/>
                </p:nvSpPr>
                <p:spPr>
                  <a:xfrm>
                    <a:off x="11424342" y="4736078"/>
                    <a:ext cx="55876" cy="55876"/>
                  </a:xfrm>
                  <a:custGeom>
                    <a:avLst/>
                    <a:gdLst>
                      <a:gd name="connsiteX0" fmla="*/ 757 w 55876"/>
                      <a:gd name="connsiteY0" fmla="*/ 416 h 55876"/>
                      <a:gd name="connsiteX1" fmla="*/ 56634 w 55876"/>
                      <a:gd name="connsiteY1" fmla="*/ 416 h 55876"/>
                      <a:gd name="connsiteX2" fmla="*/ 56634 w 55876"/>
                      <a:gd name="connsiteY2" fmla="*/ 56293 h 55876"/>
                      <a:gd name="connsiteX3" fmla="*/ 757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416"/>
                        </a:moveTo>
                        <a:lnTo>
                          <a:pt x="56634" y="416"/>
                        </a:lnTo>
                        <a:lnTo>
                          <a:pt x="56634" y="56293"/>
                        </a:lnTo>
                        <a:lnTo>
                          <a:pt x="757" y="56293"/>
                        </a:lnTo>
                        <a:close/>
                      </a:path>
                    </a:pathLst>
                  </a:custGeom>
                  <a:grpFill/>
                  <a:ln w="9265" cap="flat">
                    <a:noFill/>
                    <a:prstDash val="solid"/>
                    <a:miter/>
                  </a:ln>
                </p:spPr>
                <p:txBody>
                  <a:bodyPr rtlCol="0" anchor="ctr"/>
                  <a:lstStyle/>
                  <a:p>
                    <a:endParaRPr lang="fr-FR"/>
                  </a:p>
                </p:txBody>
              </p:sp>
              <p:sp>
                <p:nvSpPr>
                  <p:cNvPr id="4194" name="Forme libre : forme 4193">
                    <a:extLst>
                      <a:ext uri="{FF2B5EF4-FFF2-40B4-BE49-F238E27FC236}">
                        <a16:creationId xmlns:a16="http://schemas.microsoft.com/office/drawing/2014/main" id="{D287534E-CE0C-1125-C8F5-FB475DB35839}"/>
                      </a:ext>
                    </a:extLst>
                  </p:cNvPr>
                  <p:cNvSpPr/>
                  <p:nvPr/>
                </p:nvSpPr>
                <p:spPr>
                  <a:xfrm>
                    <a:off x="11478591" y="4736078"/>
                    <a:ext cx="55876" cy="55876"/>
                  </a:xfrm>
                  <a:custGeom>
                    <a:avLst/>
                    <a:gdLst>
                      <a:gd name="connsiteX0" fmla="*/ 788 w 55876"/>
                      <a:gd name="connsiteY0" fmla="*/ 416 h 55876"/>
                      <a:gd name="connsiteX1" fmla="*/ 56665 w 55876"/>
                      <a:gd name="connsiteY1" fmla="*/ 416 h 55876"/>
                      <a:gd name="connsiteX2" fmla="*/ 56665 w 55876"/>
                      <a:gd name="connsiteY2" fmla="*/ 56293 h 55876"/>
                      <a:gd name="connsiteX3" fmla="*/ 788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416"/>
                        </a:moveTo>
                        <a:lnTo>
                          <a:pt x="56665" y="416"/>
                        </a:lnTo>
                        <a:lnTo>
                          <a:pt x="56665" y="56293"/>
                        </a:lnTo>
                        <a:lnTo>
                          <a:pt x="788" y="56293"/>
                        </a:lnTo>
                        <a:close/>
                      </a:path>
                    </a:pathLst>
                  </a:custGeom>
                  <a:grpFill/>
                  <a:ln w="9265" cap="flat">
                    <a:noFill/>
                    <a:prstDash val="solid"/>
                    <a:miter/>
                  </a:ln>
                </p:spPr>
                <p:txBody>
                  <a:bodyPr rtlCol="0" anchor="ctr"/>
                  <a:lstStyle/>
                  <a:p>
                    <a:endParaRPr lang="fr-FR"/>
                  </a:p>
                </p:txBody>
              </p:sp>
              <p:sp>
                <p:nvSpPr>
                  <p:cNvPr id="4195" name="Forme libre : forme 4194">
                    <a:extLst>
                      <a:ext uri="{FF2B5EF4-FFF2-40B4-BE49-F238E27FC236}">
                        <a16:creationId xmlns:a16="http://schemas.microsoft.com/office/drawing/2014/main" id="{0EA0FADB-7DB9-B700-483D-01B3FE69B885}"/>
                      </a:ext>
                    </a:extLst>
                  </p:cNvPr>
                  <p:cNvSpPr/>
                  <p:nvPr/>
                </p:nvSpPr>
                <p:spPr>
                  <a:xfrm>
                    <a:off x="11532840" y="4736078"/>
                    <a:ext cx="55876" cy="55876"/>
                  </a:xfrm>
                  <a:custGeom>
                    <a:avLst/>
                    <a:gdLst>
                      <a:gd name="connsiteX0" fmla="*/ 819 w 55876"/>
                      <a:gd name="connsiteY0" fmla="*/ 416 h 55876"/>
                      <a:gd name="connsiteX1" fmla="*/ 56696 w 55876"/>
                      <a:gd name="connsiteY1" fmla="*/ 416 h 55876"/>
                      <a:gd name="connsiteX2" fmla="*/ 56696 w 55876"/>
                      <a:gd name="connsiteY2" fmla="*/ 56293 h 55876"/>
                      <a:gd name="connsiteX3" fmla="*/ 819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416"/>
                        </a:moveTo>
                        <a:lnTo>
                          <a:pt x="56696" y="416"/>
                        </a:lnTo>
                        <a:lnTo>
                          <a:pt x="56696" y="56293"/>
                        </a:lnTo>
                        <a:lnTo>
                          <a:pt x="819" y="56293"/>
                        </a:lnTo>
                        <a:close/>
                      </a:path>
                    </a:pathLst>
                  </a:custGeom>
                  <a:grpFill/>
                  <a:ln w="9265" cap="flat">
                    <a:noFill/>
                    <a:prstDash val="solid"/>
                    <a:miter/>
                  </a:ln>
                </p:spPr>
                <p:txBody>
                  <a:bodyPr rtlCol="0" anchor="ctr"/>
                  <a:lstStyle/>
                  <a:p>
                    <a:endParaRPr lang="fr-FR"/>
                  </a:p>
                </p:txBody>
              </p:sp>
              <p:sp>
                <p:nvSpPr>
                  <p:cNvPr id="4196" name="Forme libre : forme 4195">
                    <a:extLst>
                      <a:ext uri="{FF2B5EF4-FFF2-40B4-BE49-F238E27FC236}">
                        <a16:creationId xmlns:a16="http://schemas.microsoft.com/office/drawing/2014/main" id="{0CDBD957-C491-4362-686A-43E2DCB3DEA1}"/>
                      </a:ext>
                    </a:extLst>
                  </p:cNvPr>
                  <p:cNvSpPr/>
                  <p:nvPr/>
                </p:nvSpPr>
                <p:spPr>
                  <a:xfrm>
                    <a:off x="11587089" y="4736078"/>
                    <a:ext cx="55876" cy="55876"/>
                  </a:xfrm>
                  <a:custGeom>
                    <a:avLst/>
                    <a:gdLst>
                      <a:gd name="connsiteX0" fmla="*/ 850 w 55876"/>
                      <a:gd name="connsiteY0" fmla="*/ 416 h 55876"/>
                      <a:gd name="connsiteX1" fmla="*/ 56727 w 55876"/>
                      <a:gd name="connsiteY1" fmla="*/ 416 h 55876"/>
                      <a:gd name="connsiteX2" fmla="*/ 56727 w 55876"/>
                      <a:gd name="connsiteY2" fmla="*/ 56293 h 55876"/>
                      <a:gd name="connsiteX3" fmla="*/ 850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416"/>
                        </a:moveTo>
                        <a:lnTo>
                          <a:pt x="56727" y="416"/>
                        </a:lnTo>
                        <a:lnTo>
                          <a:pt x="56727" y="56293"/>
                        </a:lnTo>
                        <a:lnTo>
                          <a:pt x="850" y="56293"/>
                        </a:lnTo>
                        <a:close/>
                      </a:path>
                    </a:pathLst>
                  </a:custGeom>
                  <a:grpFill/>
                  <a:ln w="9265" cap="flat">
                    <a:noFill/>
                    <a:prstDash val="solid"/>
                    <a:miter/>
                  </a:ln>
                </p:spPr>
                <p:txBody>
                  <a:bodyPr rtlCol="0" anchor="ctr"/>
                  <a:lstStyle/>
                  <a:p>
                    <a:endParaRPr lang="fr-FR"/>
                  </a:p>
                </p:txBody>
              </p:sp>
              <p:sp>
                <p:nvSpPr>
                  <p:cNvPr id="4197" name="Forme libre : forme 4196">
                    <a:extLst>
                      <a:ext uri="{FF2B5EF4-FFF2-40B4-BE49-F238E27FC236}">
                        <a16:creationId xmlns:a16="http://schemas.microsoft.com/office/drawing/2014/main" id="{C5629386-BB1B-75A4-39EE-AC93D4B90A77}"/>
                      </a:ext>
                    </a:extLst>
                  </p:cNvPr>
                  <p:cNvSpPr/>
                  <p:nvPr/>
                </p:nvSpPr>
                <p:spPr>
                  <a:xfrm>
                    <a:off x="11695587" y="4736078"/>
                    <a:ext cx="55876" cy="55876"/>
                  </a:xfrm>
                  <a:custGeom>
                    <a:avLst/>
                    <a:gdLst>
                      <a:gd name="connsiteX0" fmla="*/ 912 w 55876"/>
                      <a:gd name="connsiteY0" fmla="*/ 416 h 55876"/>
                      <a:gd name="connsiteX1" fmla="*/ 56789 w 55876"/>
                      <a:gd name="connsiteY1" fmla="*/ 416 h 55876"/>
                      <a:gd name="connsiteX2" fmla="*/ 56789 w 55876"/>
                      <a:gd name="connsiteY2" fmla="*/ 56293 h 55876"/>
                      <a:gd name="connsiteX3" fmla="*/ 912 w 55876"/>
                      <a:gd name="connsiteY3" fmla="*/ 56293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16"/>
                        </a:moveTo>
                        <a:lnTo>
                          <a:pt x="56789" y="416"/>
                        </a:lnTo>
                        <a:lnTo>
                          <a:pt x="56789" y="56293"/>
                        </a:lnTo>
                        <a:lnTo>
                          <a:pt x="912" y="56293"/>
                        </a:lnTo>
                        <a:close/>
                      </a:path>
                    </a:pathLst>
                  </a:custGeom>
                  <a:grpFill/>
                  <a:ln w="9265" cap="flat">
                    <a:noFill/>
                    <a:prstDash val="solid"/>
                    <a:miter/>
                  </a:ln>
                </p:spPr>
                <p:txBody>
                  <a:bodyPr rtlCol="0" anchor="ctr"/>
                  <a:lstStyle/>
                  <a:p>
                    <a:endParaRPr lang="fr-FR"/>
                  </a:p>
                </p:txBody>
              </p:sp>
              <p:sp>
                <p:nvSpPr>
                  <p:cNvPr id="4198" name="Forme libre : forme 4197">
                    <a:extLst>
                      <a:ext uri="{FF2B5EF4-FFF2-40B4-BE49-F238E27FC236}">
                        <a16:creationId xmlns:a16="http://schemas.microsoft.com/office/drawing/2014/main" id="{F5023E6A-D4FE-01EE-837D-924A187CBFED}"/>
                      </a:ext>
                    </a:extLst>
                  </p:cNvPr>
                  <p:cNvSpPr/>
                  <p:nvPr/>
                </p:nvSpPr>
                <p:spPr>
                  <a:xfrm>
                    <a:off x="10285111" y="4790327"/>
                    <a:ext cx="55876" cy="55876"/>
                  </a:xfrm>
                  <a:custGeom>
                    <a:avLst/>
                    <a:gdLst>
                      <a:gd name="connsiteX0" fmla="*/ 106 w 55876"/>
                      <a:gd name="connsiteY0" fmla="*/ 447 h 55876"/>
                      <a:gd name="connsiteX1" fmla="*/ 55983 w 55876"/>
                      <a:gd name="connsiteY1" fmla="*/ 447 h 55876"/>
                      <a:gd name="connsiteX2" fmla="*/ 55983 w 55876"/>
                      <a:gd name="connsiteY2" fmla="*/ 56324 h 55876"/>
                      <a:gd name="connsiteX3" fmla="*/ 10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447"/>
                        </a:moveTo>
                        <a:lnTo>
                          <a:pt x="55983" y="447"/>
                        </a:lnTo>
                        <a:lnTo>
                          <a:pt x="55983" y="56324"/>
                        </a:lnTo>
                        <a:lnTo>
                          <a:pt x="106" y="56324"/>
                        </a:lnTo>
                        <a:close/>
                      </a:path>
                    </a:pathLst>
                  </a:custGeom>
                  <a:grpFill/>
                  <a:ln w="9265" cap="flat">
                    <a:noFill/>
                    <a:prstDash val="solid"/>
                    <a:miter/>
                  </a:ln>
                </p:spPr>
                <p:txBody>
                  <a:bodyPr rtlCol="0" anchor="ctr"/>
                  <a:lstStyle/>
                  <a:p>
                    <a:endParaRPr lang="fr-FR"/>
                  </a:p>
                </p:txBody>
              </p:sp>
              <p:sp>
                <p:nvSpPr>
                  <p:cNvPr id="4199" name="Forme libre : forme 4198">
                    <a:extLst>
                      <a:ext uri="{FF2B5EF4-FFF2-40B4-BE49-F238E27FC236}">
                        <a16:creationId xmlns:a16="http://schemas.microsoft.com/office/drawing/2014/main" id="{B725EA50-60F8-C2EB-2479-F009EAACE10C}"/>
                      </a:ext>
                    </a:extLst>
                  </p:cNvPr>
                  <p:cNvSpPr/>
                  <p:nvPr/>
                </p:nvSpPr>
                <p:spPr>
                  <a:xfrm>
                    <a:off x="10339360" y="4790327"/>
                    <a:ext cx="55876" cy="55876"/>
                  </a:xfrm>
                  <a:custGeom>
                    <a:avLst/>
                    <a:gdLst>
                      <a:gd name="connsiteX0" fmla="*/ 137 w 55876"/>
                      <a:gd name="connsiteY0" fmla="*/ 447 h 55876"/>
                      <a:gd name="connsiteX1" fmla="*/ 56014 w 55876"/>
                      <a:gd name="connsiteY1" fmla="*/ 447 h 55876"/>
                      <a:gd name="connsiteX2" fmla="*/ 56014 w 55876"/>
                      <a:gd name="connsiteY2" fmla="*/ 56324 h 55876"/>
                      <a:gd name="connsiteX3" fmla="*/ 137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447"/>
                        </a:moveTo>
                        <a:lnTo>
                          <a:pt x="56014" y="447"/>
                        </a:lnTo>
                        <a:lnTo>
                          <a:pt x="56014" y="56324"/>
                        </a:lnTo>
                        <a:lnTo>
                          <a:pt x="137" y="56324"/>
                        </a:lnTo>
                        <a:close/>
                      </a:path>
                    </a:pathLst>
                  </a:custGeom>
                  <a:grpFill/>
                  <a:ln w="9265" cap="flat">
                    <a:noFill/>
                    <a:prstDash val="solid"/>
                    <a:miter/>
                  </a:ln>
                </p:spPr>
                <p:txBody>
                  <a:bodyPr rtlCol="0" anchor="ctr"/>
                  <a:lstStyle/>
                  <a:p>
                    <a:endParaRPr lang="fr-FR"/>
                  </a:p>
                </p:txBody>
              </p:sp>
              <p:sp>
                <p:nvSpPr>
                  <p:cNvPr id="4200" name="Forme libre : forme 4199">
                    <a:extLst>
                      <a:ext uri="{FF2B5EF4-FFF2-40B4-BE49-F238E27FC236}">
                        <a16:creationId xmlns:a16="http://schemas.microsoft.com/office/drawing/2014/main" id="{58A00A44-51AD-DC1A-A2D9-356833225F8F}"/>
                      </a:ext>
                    </a:extLst>
                  </p:cNvPr>
                  <p:cNvSpPr/>
                  <p:nvPr/>
                </p:nvSpPr>
                <p:spPr>
                  <a:xfrm>
                    <a:off x="10393609" y="4790327"/>
                    <a:ext cx="55876" cy="55876"/>
                  </a:xfrm>
                  <a:custGeom>
                    <a:avLst/>
                    <a:gdLst>
                      <a:gd name="connsiteX0" fmla="*/ 168 w 55876"/>
                      <a:gd name="connsiteY0" fmla="*/ 447 h 55876"/>
                      <a:gd name="connsiteX1" fmla="*/ 56045 w 55876"/>
                      <a:gd name="connsiteY1" fmla="*/ 447 h 55876"/>
                      <a:gd name="connsiteX2" fmla="*/ 56045 w 55876"/>
                      <a:gd name="connsiteY2" fmla="*/ 56324 h 55876"/>
                      <a:gd name="connsiteX3" fmla="*/ 168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47"/>
                        </a:moveTo>
                        <a:lnTo>
                          <a:pt x="56045" y="447"/>
                        </a:lnTo>
                        <a:lnTo>
                          <a:pt x="56045" y="56324"/>
                        </a:lnTo>
                        <a:lnTo>
                          <a:pt x="168" y="56324"/>
                        </a:lnTo>
                        <a:close/>
                      </a:path>
                    </a:pathLst>
                  </a:custGeom>
                  <a:grpFill/>
                  <a:ln w="9265" cap="flat">
                    <a:noFill/>
                    <a:prstDash val="solid"/>
                    <a:miter/>
                  </a:ln>
                </p:spPr>
                <p:txBody>
                  <a:bodyPr rtlCol="0" anchor="ctr"/>
                  <a:lstStyle/>
                  <a:p>
                    <a:endParaRPr lang="fr-FR"/>
                  </a:p>
                </p:txBody>
              </p:sp>
              <p:sp>
                <p:nvSpPr>
                  <p:cNvPr id="4201" name="Forme libre : forme 4200">
                    <a:extLst>
                      <a:ext uri="{FF2B5EF4-FFF2-40B4-BE49-F238E27FC236}">
                        <a16:creationId xmlns:a16="http://schemas.microsoft.com/office/drawing/2014/main" id="{03C2BB6A-D56C-4775-EE85-2B5FC35A1193}"/>
                      </a:ext>
                    </a:extLst>
                  </p:cNvPr>
                  <p:cNvSpPr/>
                  <p:nvPr/>
                </p:nvSpPr>
                <p:spPr>
                  <a:xfrm>
                    <a:off x="10447858" y="4790327"/>
                    <a:ext cx="55876" cy="55876"/>
                  </a:xfrm>
                  <a:custGeom>
                    <a:avLst/>
                    <a:gdLst>
                      <a:gd name="connsiteX0" fmla="*/ 199 w 55876"/>
                      <a:gd name="connsiteY0" fmla="*/ 447 h 55876"/>
                      <a:gd name="connsiteX1" fmla="*/ 56076 w 55876"/>
                      <a:gd name="connsiteY1" fmla="*/ 447 h 55876"/>
                      <a:gd name="connsiteX2" fmla="*/ 56076 w 55876"/>
                      <a:gd name="connsiteY2" fmla="*/ 56324 h 55876"/>
                      <a:gd name="connsiteX3" fmla="*/ 199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447"/>
                        </a:moveTo>
                        <a:lnTo>
                          <a:pt x="56076" y="447"/>
                        </a:lnTo>
                        <a:lnTo>
                          <a:pt x="56076" y="56324"/>
                        </a:lnTo>
                        <a:lnTo>
                          <a:pt x="199" y="56324"/>
                        </a:lnTo>
                        <a:close/>
                      </a:path>
                    </a:pathLst>
                  </a:custGeom>
                  <a:grpFill/>
                  <a:ln w="9265" cap="flat">
                    <a:noFill/>
                    <a:prstDash val="solid"/>
                    <a:miter/>
                  </a:ln>
                </p:spPr>
                <p:txBody>
                  <a:bodyPr rtlCol="0" anchor="ctr"/>
                  <a:lstStyle/>
                  <a:p>
                    <a:endParaRPr lang="fr-FR"/>
                  </a:p>
                </p:txBody>
              </p:sp>
              <p:sp>
                <p:nvSpPr>
                  <p:cNvPr id="4202" name="Forme libre : forme 4201">
                    <a:extLst>
                      <a:ext uri="{FF2B5EF4-FFF2-40B4-BE49-F238E27FC236}">
                        <a16:creationId xmlns:a16="http://schemas.microsoft.com/office/drawing/2014/main" id="{E784A53F-1BBB-F5D3-2FAB-504FED596A57}"/>
                      </a:ext>
                    </a:extLst>
                  </p:cNvPr>
                  <p:cNvSpPr/>
                  <p:nvPr/>
                </p:nvSpPr>
                <p:spPr>
                  <a:xfrm>
                    <a:off x="10502107" y="4790327"/>
                    <a:ext cx="55876" cy="55876"/>
                  </a:xfrm>
                  <a:custGeom>
                    <a:avLst/>
                    <a:gdLst>
                      <a:gd name="connsiteX0" fmla="*/ 230 w 55876"/>
                      <a:gd name="connsiteY0" fmla="*/ 447 h 55876"/>
                      <a:gd name="connsiteX1" fmla="*/ 56107 w 55876"/>
                      <a:gd name="connsiteY1" fmla="*/ 447 h 55876"/>
                      <a:gd name="connsiteX2" fmla="*/ 56107 w 55876"/>
                      <a:gd name="connsiteY2" fmla="*/ 56324 h 55876"/>
                      <a:gd name="connsiteX3" fmla="*/ 230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447"/>
                        </a:moveTo>
                        <a:lnTo>
                          <a:pt x="56107" y="447"/>
                        </a:lnTo>
                        <a:lnTo>
                          <a:pt x="56107" y="56324"/>
                        </a:lnTo>
                        <a:lnTo>
                          <a:pt x="230" y="56324"/>
                        </a:lnTo>
                        <a:close/>
                      </a:path>
                    </a:pathLst>
                  </a:custGeom>
                  <a:grpFill/>
                  <a:ln w="9265" cap="flat">
                    <a:noFill/>
                    <a:prstDash val="solid"/>
                    <a:miter/>
                  </a:ln>
                </p:spPr>
                <p:txBody>
                  <a:bodyPr rtlCol="0" anchor="ctr"/>
                  <a:lstStyle/>
                  <a:p>
                    <a:endParaRPr lang="fr-FR"/>
                  </a:p>
                </p:txBody>
              </p:sp>
              <p:sp>
                <p:nvSpPr>
                  <p:cNvPr id="4203" name="Forme libre : forme 4202">
                    <a:extLst>
                      <a:ext uri="{FF2B5EF4-FFF2-40B4-BE49-F238E27FC236}">
                        <a16:creationId xmlns:a16="http://schemas.microsoft.com/office/drawing/2014/main" id="{730CFB8A-FEF2-56D9-B953-FD8C2AC9EBFE}"/>
                      </a:ext>
                    </a:extLst>
                  </p:cNvPr>
                  <p:cNvSpPr/>
                  <p:nvPr/>
                </p:nvSpPr>
                <p:spPr>
                  <a:xfrm>
                    <a:off x="10556356" y="4790327"/>
                    <a:ext cx="55876" cy="55876"/>
                  </a:xfrm>
                  <a:custGeom>
                    <a:avLst/>
                    <a:gdLst>
                      <a:gd name="connsiteX0" fmla="*/ 261 w 55876"/>
                      <a:gd name="connsiteY0" fmla="*/ 447 h 55876"/>
                      <a:gd name="connsiteX1" fmla="*/ 56138 w 55876"/>
                      <a:gd name="connsiteY1" fmla="*/ 447 h 55876"/>
                      <a:gd name="connsiteX2" fmla="*/ 56138 w 55876"/>
                      <a:gd name="connsiteY2" fmla="*/ 56324 h 55876"/>
                      <a:gd name="connsiteX3" fmla="*/ 261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447"/>
                        </a:moveTo>
                        <a:lnTo>
                          <a:pt x="56138" y="447"/>
                        </a:lnTo>
                        <a:lnTo>
                          <a:pt x="56138" y="56324"/>
                        </a:lnTo>
                        <a:lnTo>
                          <a:pt x="261" y="56324"/>
                        </a:lnTo>
                        <a:close/>
                      </a:path>
                    </a:pathLst>
                  </a:custGeom>
                  <a:grpFill/>
                  <a:ln w="9265" cap="flat">
                    <a:noFill/>
                    <a:prstDash val="solid"/>
                    <a:miter/>
                  </a:ln>
                </p:spPr>
                <p:txBody>
                  <a:bodyPr rtlCol="0" anchor="ctr"/>
                  <a:lstStyle/>
                  <a:p>
                    <a:endParaRPr lang="fr-FR"/>
                  </a:p>
                </p:txBody>
              </p:sp>
              <p:sp>
                <p:nvSpPr>
                  <p:cNvPr id="4204" name="Forme libre : forme 4203">
                    <a:extLst>
                      <a:ext uri="{FF2B5EF4-FFF2-40B4-BE49-F238E27FC236}">
                        <a16:creationId xmlns:a16="http://schemas.microsoft.com/office/drawing/2014/main" id="{84EB01AA-7C66-CAED-9BD5-0BDA9910EB43}"/>
                      </a:ext>
                    </a:extLst>
                  </p:cNvPr>
                  <p:cNvSpPr/>
                  <p:nvPr/>
                </p:nvSpPr>
                <p:spPr>
                  <a:xfrm>
                    <a:off x="10827602" y="4790327"/>
                    <a:ext cx="55876" cy="55876"/>
                  </a:xfrm>
                  <a:custGeom>
                    <a:avLst/>
                    <a:gdLst>
                      <a:gd name="connsiteX0" fmla="*/ 416 w 55876"/>
                      <a:gd name="connsiteY0" fmla="*/ 447 h 55876"/>
                      <a:gd name="connsiteX1" fmla="*/ 56293 w 55876"/>
                      <a:gd name="connsiteY1" fmla="*/ 447 h 55876"/>
                      <a:gd name="connsiteX2" fmla="*/ 56293 w 55876"/>
                      <a:gd name="connsiteY2" fmla="*/ 56324 h 55876"/>
                      <a:gd name="connsiteX3" fmla="*/ 41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447"/>
                        </a:moveTo>
                        <a:lnTo>
                          <a:pt x="56293" y="447"/>
                        </a:lnTo>
                        <a:lnTo>
                          <a:pt x="56293" y="56324"/>
                        </a:lnTo>
                        <a:lnTo>
                          <a:pt x="416" y="56324"/>
                        </a:lnTo>
                        <a:close/>
                      </a:path>
                    </a:pathLst>
                  </a:custGeom>
                  <a:grpFill/>
                  <a:ln w="9265" cap="flat">
                    <a:noFill/>
                    <a:prstDash val="solid"/>
                    <a:miter/>
                  </a:ln>
                </p:spPr>
                <p:txBody>
                  <a:bodyPr rtlCol="0" anchor="ctr"/>
                  <a:lstStyle/>
                  <a:p>
                    <a:endParaRPr lang="fr-FR"/>
                  </a:p>
                </p:txBody>
              </p:sp>
              <p:sp>
                <p:nvSpPr>
                  <p:cNvPr id="4205" name="Forme libre : forme 4204">
                    <a:extLst>
                      <a:ext uri="{FF2B5EF4-FFF2-40B4-BE49-F238E27FC236}">
                        <a16:creationId xmlns:a16="http://schemas.microsoft.com/office/drawing/2014/main" id="{C442D2C9-0A5F-9997-8CD1-40F7CE212E1C}"/>
                      </a:ext>
                    </a:extLst>
                  </p:cNvPr>
                  <p:cNvSpPr/>
                  <p:nvPr/>
                </p:nvSpPr>
                <p:spPr>
                  <a:xfrm>
                    <a:off x="10990349" y="4790327"/>
                    <a:ext cx="55876" cy="55876"/>
                  </a:xfrm>
                  <a:custGeom>
                    <a:avLst/>
                    <a:gdLst>
                      <a:gd name="connsiteX0" fmla="*/ 509 w 55876"/>
                      <a:gd name="connsiteY0" fmla="*/ 447 h 55876"/>
                      <a:gd name="connsiteX1" fmla="*/ 56386 w 55876"/>
                      <a:gd name="connsiteY1" fmla="*/ 447 h 55876"/>
                      <a:gd name="connsiteX2" fmla="*/ 56386 w 55876"/>
                      <a:gd name="connsiteY2" fmla="*/ 56324 h 55876"/>
                      <a:gd name="connsiteX3" fmla="*/ 509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447"/>
                        </a:moveTo>
                        <a:lnTo>
                          <a:pt x="56386" y="447"/>
                        </a:lnTo>
                        <a:lnTo>
                          <a:pt x="56386" y="56324"/>
                        </a:lnTo>
                        <a:lnTo>
                          <a:pt x="509" y="56324"/>
                        </a:lnTo>
                        <a:close/>
                      </a:path>
                    </a:pathLst>
                  </a:custGeom>
                  <a:grpFill/>
                  <a:ln w="9265" cap="flat">
                    <a:noFill/>
                    <a:prstDash val="solid"/>
                    <a:miter/>
                  </a:ln>
                </p:spPr>
                <p:txBody>
                  <a:bodyPr rtlCol="0" anchor="ctr"/>
                  <a:lstStyle/>
                  <a:p>
                    <a:endParaRPr lang="fr-FR"/>
                  </a:p>
                </p:txBody>
              </p:sp>
              <p:sp>
                <p:nvSpPr>
                  <p:cNvPr id="4206" name="Forme libre : forme 4205">
                    <a:extLst>
                      <a:ext uri="{FF2B5EF4-FFF2-40B4-BE49-F238E27FC236}">
                        <a16:creationId xmlns:a16="http://schemas.microsoft.com/office/drawing/2014/main" id="{1D858AAE-9366-5699-33EC-B5F7CD7FB3ED}"/>
                      </a:ext>
                    </a:extLst>
                  </p:cNvPr>
                  <p:cNvSpPr/>
                  <p:nvPr/>
                </p:nvSpPr>
                <p:spPr>
                  <a:xfrm>
                    <a:off x="11207345" y="4790327"/>
                    <a:ext cx="55876" cy="55876"/>
                  </a:xfrm>
                  <a:custGeom>
                    <a:avLst/>
                    <a:gdLst>
                      <a:gd name="connsiteX0" fmla="*/ 633 w 55876"/>
                      <a:gd name="connsiteY0" fmla="*/ 447 h 55876"/>
                      <a:gd name="connsiteX1" fmla="*/ 56510 w 55876"/>
                      <a:gd name="connsiteY1" fmla="*/ 447 h 55876"/>
                      <a:gd name="connsiteX2" fmla="*/ 56510 w 55876"/>
                      <a:gd name="connsiteY2" fmla="*/ 56324 h 55876"/>
                      <a:gd name="connsiteX3" fmla="*/ 633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47"/>
                        </a:moveTo>
                        <a:lnTo>
                          <a:pt x="56510" y="447"/>
                        </a:lnTo>
                        <a:lnTo>
                          <a:pt x="56510" y="56324"/>
                        </a:lnTo>
                        <a:lnTo>
                          <a:pt x="633" y="56324"/>
                        </a:lnTo>
                        <a:close/>
                      </a:path>
                    </a:pathLst>
                  </a:custGeom>
                  <a:grpFill/>
                  <a:ln w="9265" cap="flat">
                    <a:noFill/>
                    <a:prstDash val="solid"/>
                    <a:miter/>
                  </a:ln>
                </p:spPr>
                <p:txBody>
                  <a:bodyPr rtlCol="0" anchor="ctr"/>
                  <a:lstStyle/>
                  <a:p>
                    <a:endParaRPr lang="fr-FR"/>
                  </a:p>
                </p:txBody>
              </p:sp>
              <p:sp>
                <p:nvSpPr>
                  <p:cNvPr id="4207" name="Forme libre : forme 4206">
                    <a:extLst>
                      <a:ext uri="{FF2B5EF4-FFF2-40B4-BE49-F238E27FC236}">
                        <a16:creationId xmlns:a16="http://schemas.microsoft.com/office/drawing/2014/main" id="{767B4375-2AC2-3DC8-BE09-2639381D6D29}"/>
                      </a:ext>
                    </a:extLst>
                  </p:cNvPr>
                  <p:cNvSpPr/>
                  <p:nvPr/>
                </p:nvSpPr>
                <p:spPr>
                  <a:xfrm>
                    <a:off x="11315844" y="4790327"/>
                    <a:ext cx="55876" cy="55876"/>
                  </a:xfrm>
                  <a:custGeom>
                    <a:avLst/>
                    <a:gdLst>
                      <a:gd name="connsiteX0" fmla="*/ 695 w 55876"/>
                      <a:gd name="connsiteY0" fmla="*/ 447 h 55876"/>
                      <a:gd name="connsiteX1" fmla="*/ 56572 w 55876"/>
                      <a:gd name="connsiteY1" fmla="*/ 447 h 55876"/>
                      <a:gd name="connsiteX2" fmla="*/ 56572 w 55876"/>
                      <a:gd name="connsiteY2" fmla="*/ 56324 h 55876"/>
                      <a:gd name="connsiteX3" fmla="*/ 695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447"/>
                        </a:moveTo>
                        <a:lnTo>
                          <a:pt x="56572" y="447"/>
                        </a:lnTo>
                        <a:lnTo>
                          <a:pt x="56572" y="56324"/>
                        </a:lnTo>
                        <a:lnTo>
                          <a:pt x="695" y="56324"/>
                        </a:lnTo>
                        <a:close/>
                      </a:path>
                    </a:pathLst>
                  </a:custGeom>
                  <a:grpFill/>
                  <a:ln w="9265" cap="flat">
                    <a:noFill/>
                    <a:prstDash val="solid"/>
                    <a:miter/>
                  </a:ln>
                </p:spPr>
                <p:txBody>
                  <a:bodyPr rtlCol="0" anchor="ctr"/>
                  <a:lstStyle/>
                  <a:p>
                    <a:endParaRPr lang="fr-FR"/>
                  </a:p>
                </p:txBody>
              </p:sp>
              <p:sp>
                <p:nvSpPr>
                  <p:cNvPr id="4208" name="Forme libre : forme 4207">
                    <a:extLst>
                      <a:ext uri="{FF2B5EF4-FFF2-40B4-BE49-F238E27FC236}">
                        <a16:creationId xmlns:a16="http://schemas.microsoft.com/office/drawing/2014/main" id="{FA4EFE31-FB90-3FD7-C132-15B070F2963A}"/>
                      </a:ext>
                    </a:extLst>
                  </p:cNvPr>
                  <p:cNvSpPr/>
                  <p:nvPr/>
                </p:nvSpPr>
                <p:spPr>
                  <a:xfrm>
                    <a:off x="11370093" y="4790327"/>
                    <a:ext cx="55876" cy="55876"/>
                  </a:xfrm>
                  <a:custGeom>
                    <a:avLst/>
                    <a:gdLst>
                      <a:gd name="connsiteX0" fmla="*/ 726 w 55876"/>
                      <a:gd name="connsiteY0" fmla="*/ 447 h 55876"/>
                      <a:gd name="connsiteX1" fmla="*/ 56603 w 55876"/>
                      <a:gd name="connsiteY1" fmla="*/ 447 h 55876"/>
                      <a:gd name="connsiteX2" fmla="*/ 56603 w 55876"/>
                      <a:gd name="connsiteY2" fmla="*/ 56324 h 55876"/>
                      <a:gd name="connsiteX3" fmla="*/ 726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47"/>
                        </a:moveTo>
                        <a:lnTo>
                          <a:pt x="56603" y="447"/>
                        </a:lnTo>
                        <a:lnTo>
                          <a:pt x="56603" y="56324"/>
                        </a:lnTo>
                        <a:lnTo>
                          <a:pt x="726" y="56324"/>
                        </a:lnTo>
                        <a:close/>
                      </a:path>
                    </a:pathLst>
                  </a:custGeom>
                  <a:grpFill/>
                  <a:ln w="9265" cap="flat">
                    <a:noFill/>
                    <a:prstDash val="solid"/>
                    <a:miter/>
                  </a:ln>
                </p:spPr>
                <p:txBody>
                  <a:bodyPr rtlCol="0" anchor="ctr"/>
                  <a:lstStyle/>
                  <a:p>
                    <a:endParaRPr lang="fr-FR"/>
                  </a:p>
                </p:txBody>
              </p:sp>
              <p:sp>
                <p:nvSpPr>
                  <p:cNvPr id="4209" name="Forme libre : forme 4208">
                    <a:extLst>
                      <a:ext uri="{FF2B5EF4-FFF2-40B4-BE49-F238E27FC236}">
                        <a16:creationId xmlns:a16="http://schemas.microsoft.com/office/drawing/2014/main" id="{255E1031-D3BD-7295-FF32-EEAD78F46550}"/>
                      </a:ext>
                    </a:extLst>
                  </p:cNvPr>
                  <p:cNvSpPr/>
                  <p:nvPr/>
                </p:nvSpPr>
                <p:spPr>
                  <a:xfrm>
                    <a:off x="11478591" y="4790327"/>
                    <a:ext cx="55876" cy="55876"/>
                  </a:xfrm>
                  <a:custGeom>
                    <a:avLst/>
                    <a:gdLst>
                      <a:gd name="connsiteX0" fmla="*/ 788 w 55876"/>
                      <a:gd name="connsiteY0" fmla="*/ 447 h 55876"/>
                      <a:gd name="connsiteX1" fmla="*/ 56665 w 55876"/>
                      <a:gd name="connsiteY1" fmla="*/ 447 h 55876"/>
                      <a:gd name="connsiteX2" fmla="*/ 56665 w 55876"/>
                      <a:gd name="connsiteY2" fmla="*/ 56324 h 55876"/>
                      <a:gd name="connsiteX3" fmla="*/ 788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447"/>
                        </a:moveTo>
                        <a:lnTo>
                          <a:pt x="56665" y="447"/>
                        </a:lnTo>
                        <a:lnTo>
                          <a:pt x="56665" y="56324"/>
                        </a:lnTo>
                        <a:lnTo>
                          <a:pt x="788" y="56324"/>
                        </a:lnTo>
                        <a:close/>
                      </a:path>
                    </a:pathLst>
                  </a:custGeom>
                  <a:grpFill/>
                  <a:ln w="9265" cap="flat">
                    <a:noFill/>
                    <a:prstDash val="solid"/>
                    <a:miter/>
                  </a:ln>
                </p:spPr>
                <p:txBody>
                  <a:bodyPr rtlCol="0" anchor="ctr"/>
                  <a:lstStyle/>
                  <a:p>
                    <a:endParaRPr lang="fr-FR"/>
                  </a:p>
                </p:txBody>
              </p:sp>
              <p:sp>
                <p:nvSpPr>
                  <p:cNvPr id="4210" name="Forme libre : forme 4209">
                    <a:extLst>
                      <a:ext uri="{FF2B5EF4-FFF2-40B4-BE49-F238E27FC236}">
                        <a16:creationId xmlns:a16="http://schemas.microsoft.com/office/drawing/2014/main" id="{6F8E5892-ABF3-FD32-C467-F1646ABF8D09}"/>
                      </a:ext>
                    </a:extLst>
                  </p:cNvPr>
                  <p:cNvSpPr/>
                  <p:nvPr/>
                </p:nvSpPr>
                <p:spPr>
                  <a:xfrm>
                    <a:off x="11641338" y="4790327"/>
                    <a:ext cx="55876" cy="55876"/>
                  </a:xfrm>
                  <a:custGeom>
                    <a:avLst/>
                    <a:gdLst>
                      <a:gd name="connsiteX0" fmla="*/ 881 w 55876"/>
                      <a:gd name="connsiteY0" fmla="*/ 447 h 55876"/>
                      <a:gd name="connsiteX1" fmla="*/ 56758 w 55876"/>
                      <a:gd name="connsiteY1" fmla="*/ 447 h 55876"/>
                      <a:gd name="connsiteX2" fmla="*/ 56758 w 55876"/>
                      <a:gd name="connsiteY2" fmla="*/ 56324 h 55876"/>
                      <a:gd name="connsiteX3" fmla="*/ 881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447"/>
                        </a:moveTo>
                        <a:lnTo>
                          <a:pt x="56758" y="447"/>
                        </a:lnTo>
                        <a:lnTo>
                          <a:pt x="56758" y="56324"/>
                        </a:lnTo>
                        <a:lnTo>
                          <a:pt x="881" y="56324"/>
                        </a:lnTo>
                        <a:close/>
                      </a:path>
                    </a:pathLst>
                  </a:custGeom>
                  <a:grpFill/>
                  <a:ln w="9265" cap="flat">
                    <a:noFill/>
                    <a:prstDash val="solid"/>
                    <a:miter/>
                  </a:ln>
                </p:spPr>
                <p:txBody>
                  <a:bodyPr rtlCol="0" anchor="ctr"/>
                  <a:lstStyle/>
                  <a:p>
                    <a:endParaRPr lang="fr-FR"/>
                  </a:p>
                </p:txBody>
              </p:sp>
              <p:sp>
                <p:nvSpPr>
                  <p:cNvPr id="4211" name="Forme libre : forme 4210">
                    <a:extLst>
                      <a:ext uri="{FF2B5EF4-FFF2-40B4-BE49-F238E27FC236}">
                        <a16:creationId xmlns:a16="http://schemas.microsoft.com/office/drawing/2014/main" id="{C50707D0-2C13-1570-8FA6-A3B511F157A7}"/>
                      </a:ext>
                    </a:extLst>
                  </p:cNvPr>
                  <p:cNvSpPr/>
                  <p:nvPr/>
                </p:nvSpPr>
                <p:spPr>
                  <a:xfrm>
                    <a:off x="11695587" y="4790327"/>
                    <a:ext cx="55876" cy="55876"/>
                  </a:xfrm>
                  <a:custGeom>
                    <a:avLst/>
                    <a:gdLst>
                      <a:gd name="connsiteX0" fmla="*/ 912 w 55876"/>
                      <a:gd name="connsiteY0" fmla="*/ 447 h 55876"/>
                      <a:gd name="connsiteX1" fmla="*/ 56789 w 55876"/>
                      <a:gd name="connsiteY1" fmla="*/ 447 h 55876"/>
                      <a:gd name="connsiteX2" fmla="*/ 56789 w 55876"/>
                      <a:gd name="connsiteY2" fmla="*/ 56324 h 55876"/>
                      <a:gd name="connsiteX3" fmla="*/ 912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47"/>
                        </a:moveTo>
                        <a:lnTo>
                          <a:pt x="56789" y="447"/>
                        </a:lnTo>
                        <a:lnTo>
                          <a:pt x="56789" y="56324"/>
                        </a:lnTo>
                        <a:lnTo>
                          <a:pt x="912" y="56324"/>
                        </a:lnTo>
                        <a:close/>
                      </a:path>
                    </a:pathLst>
                  </a:custGeom>
                  <a:grpFill/>
                  <a:ln w="9265" cap="flat">
                    <a:noFill/>
                    <a:prstDash val="solid"/>
                    <a:miter/>
                  </a:ln>
                </p:spPr>
                <p:txBody>
                  <a:bodyPr rtlCol="0" anchor="ctr"/>
                  <a:lstStyle/>
                  <a:p>
                    <a:endParaRPr lang="fr-FR"/>
                  </a:p>
                </p:txBody>
              </p:sp>
              <p:sp>
                <p:nvSpPr>
                  <p:cNvPr id="4212" name="Forme libre : forme 4211">
                    <a:extLst>
                      <a:ext uri="{FF2B5EF4-FFF2-40B4-BE49-F238E27FC236}">
                        <a16:creationId xmlns:a16="http://schemas.microsoft.com/office/drawing/2014/main" id="{3B935983-4CCF-97E1-1FF0-93F87C5763E0}"/>
                      </a:ext>
                    </a:extLst>
                  </p:cNvPr>
                  <p:cNvSpPr/>
                  <p:nvPr/>
                </p:nvSpPr>
                <p:spPr>
                  <a:xfrm>
                    <a:off x="11749836" y="4790327"/>
                    <a:ext cx="55876" cy="55876"/>
                  </a:xfrm>
                  <a:custGeom>
                    <a:avLst/>
                    <a:gdLst>
                      <a:gd name="connsiteX0" fmla="*/ 943 w 55876"/>
                      <a:gd name="connsiteY0" fmla="*/ 447 h 55876"/>
                      <a:gd name="connsiteX1" fmla="*/ 56820 w 55876"/>
                      <a:gd name="connsiteY1" fmla="*/ 447 h 55876"/>
                      <a:gd name="connsiteX2" fmla="*/ 56820 w 55876"/>
                      <a:gd name="connsiteY2" fmla="*/ 56324 h 55876"/>
                      <a:gd name="connsiteX3" fmla="*/ 943 w 55876"/>
                      <a:gd name="connsiteY3" fmla="*/ 56324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447"/>
                        </a:moveTo>
                        <a:lnTo>
                          <a:pt x="56820" y="447"/>
                        </a:lnTo>
                        <a:lnTo>
                          <a:pt x="56820" y="56324"/>
                        </a:lnTo>
                        <a:lnTo>
                          <a:pt x="943" y="56324"/>
                        </a:lnTo>
                        <a:close/>
                      </a:path>
                    </a:pathLst>
                  </a:custGeom>
                  <a:grpFill/>
                  <a:ln w="9265" cap="flat">
                    <a:noFill/>
                    <a:prstDash val="solid"/>
                    <a:miter/>
                  </a:ln>
                </p:spPr>
                <p:txBody>
                  <a:bodyPr rtlCol="0" anchor="ctr"/>
                  <a:lstStyle/>
                  <a:p>
                    <a:endParaRPr lang="fr-FR"/>
                  </a:p>
                </p:txBody>
              </p:sp>
              <p:sp>
                <p:nvSpPr>
                  <p:cNvPr id="4213" name="Forme libre : forme 4212">
                    <a:extLst>
                      <a:ext uri="{FF2B5EF4-FFF2-40B4-BE49-F238E27FC236}">
                        <a16:creationId xmlns:a16="http://schemas.microsoft.com/office/drawing/2014/main" id="{ECDFE2F3-2DBB-CBAF-F08B-35C150E075B5}"/>
                      </a:ext>
                    </a:extLst>
                  </p:cNvPr>
                  <p:cNvSpPr/>
                  <p:nvPr/>
                </p:nvSpPr>
                <p:spPr>
                  <a:xfrm>
                    <a:off x="10230862" y="4844576"/>
                    <a:ext cx="55876" cy="55876"/>
                  </a:xfrm>
                  <a:custGeom>
                    <a:avLst/>
                    <a:gdLst>
                      <a:gd name="connsiteX0" fmla="*/ 75 w 55876"/>
                      <a:gd name="connsiteY0" fmla="*/ 478 h 55876"/>
                      <a:gd name="connsiteX1" fmla="*/ 55952 w 55876"/>
                      <a:gd name="connsiteY1" fmla="*/ 478 h 55876"/>
                      <a:gd name="connsiteX2" fmla="*/ 55952 w 55876"/>
                      <a:gd name="connsiteY2" fmla="*/ 56355 h 55876"/>
                      <a:gd name="connsiteX3" fmla="*/ 7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5" y="478"/>
                        </a:moveTo>
                        <a:lnTo>
                          <a:pt x="55952" y="478"/>
                        </a:lnTo>
                        <a:lnTo>
                          <a:pt x="55952" y="56355"/>
                        </a:lnTo>
                        <a:lnTo>
                          <a:pt x="75" y="56355"/>
                        </a:lnTo>
                        <a:close/>
                      </a:path>
                    </a:pathLst>
                  </a:custGeom>
                  <a:grpFill/>
                  <a:ln w="9265" cap="flat">
                    <a:noFill/>
                    <a:prstDash val="solid"/>
                    <a:miter/>
                  </a:ln>
                </p:spPr>
                <p:txBody>
                  <a:bodyPr rtlCol="0" anchor="ctr"/>
                  <a:lstStyle/>
                  <a:p>
                    <a:endParaRPr lang="fr-FR"/>
                  </a:p>
                </p:txBody>
              </p:sp>
              <p:sp>
                <p:nvSpPr>
                  <p:cNvPr id="4214" name="Forme libre : forme 4213">
                    <a:extLst>
                      <a:ext uri="{FF2B5EF4-FFF2-40B4-BE49-F238E27FC236}">
                        <a16:creationId xmlns:a16="http://schemas.microsoft.com/office/drawing/2014/main" id="{EB4D1872-FBDD-29DC-ED66-9C969C7C8327}"/>
                      </a:ext>
                    </a:extLst>
                  </p:cNvPr>
                  <p:cNvSpPr/>
                  <p:nvPr/>
                </p:nvSpPr>
                <p:spPr>
                  <a:xfrm>
                    <a:off x="10285111" y="4844576"/>
                    <a:ext cx="55876" cy="55876"/>
                  </a:xfrm>
                  <a:custGeom>
                    <a:avLst/>
                    <a:gdLst>
                      <a:gd name="connsiteX0" fmla="*/ 106 w 55876"/>
                      <a:gd name="connsiteY0" fmla="*/ 478 h 55876"/>
                      <a:gd name="connsiteX1" fmla="*/ 55983 w 55876"/>
                      <a:gd name="connsiteY1" fmla="*/ 478 h 55876"/>
                      <a:gd name="connsiteX2" fmla="*/ 55983 w 55876"/>
                      <a:gd name="connsiteY2" fmla="*/ 56355 h 55876"/>
                      <a:gd name="connsiteX3" fmla="*/ 106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478"/>
                        </a:moveTo>
                        <a:lnTo>
                          <a:pt x="55983" y="478"/>
                        </a:lnTo>
                        <a:lnTo>
                          <a:pt x="55983" y="56355"/>
                        </a:lnTo>
                        <a:lnTo>
                          <a:pt x="106" y="56355"/>
                        </a:lnTo>
                        <a:close/>
                      </a:path>
                    </a:pathLst>
                  </a:custGeom>
                  <a:grpFill/>
                  <a:ln w="9265" cap="flat">
                    <a:noFill/>
                    <a:prstDash val="solid"/>
                    <a:miter/>
                  </a:ln>
                </p:spPr>
                <p:txBody>
                  <a:bodyPr rtlCol="0" anchor="ctr"/>
                  <a:lstStyle/>
                  <a:p>
                    <a:endParaRPr lang="fr-FR"/>
                  </a:p>
                </p:txBody>
              </p:sp>
              <p:sp>
                <p:nvSpPr>
                  <p:cNvPr id="4215" name="Forme libre : forme 4214">
                    <a:extLst>
                      <a:ext uri="{FF2B5EF4-FFF2-40B4-BE49-F238E27FC236}">
                        <a16:creationId xmlns:a16="http://schemas.microsoft.com/office/drawing/2014/main" id="{C64128E7-FF87-5D95-86F0-BA3D572D8CBF}"/>
                      </a:ext>
                    </a:extLst>
                  </p:cNvPr>
                  <p:cNvSpPr/>
                  <p:nvPr/>
                </p:nvSpPr>
                <p:spPr>
                  <a:xfrm>
                    <a:off x="10339360" y="4844576"/>
                    <a:ext cx="55876" cy="55876"/>
                  </a:xfrm>
                  <a:custGeom>
                    <a:avLst/>
                    <a:gdLst>
                      <a:gd name="connsiteX0" fmla="*/ 137 w 55876"/>
                      <a:gd name="connsiteY0" fmla="*/ 478 h 55876"/>
                      <a:gd name="connsiteX1" fmla="*/ 56014 w 55876"/>
                      <a:gd name="connsiteY1" fmla="*/ 478 h 55876"/>
                      <a:gd name="connsiteX2" fmla="*/ 56014 w 55876"/>
                      <a:gd name="connsiteY2" fmla="*/ 56355 h 55876"/>
                      <a:gd name="connsiteX3" fmla="*/ 137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478"/>
                        </a:moveTo>
                        <a:lnTo>
                          <a:pt x="56014" y="478"/>
                        </a:lnTo>
                        <a:lnTo>
                          <a:pt x="56014" y="56355"/>
                        </a:lnTo>
                        <a:lnTo>
                          <a:pt x="137" y="56355"/>
                        </a:lnTo>
                        <a:close/>
                      </a:path>
                    </a:pathLst>
                  </a:custGeom>
                  <a:grpFill/>
                  <a:ln w="9265" cap="flat">
                    <a:noFill/>
                    <a:prstDash val="solid"/>
                    <a:miter/>
                  </a:ln>
                </p:spPr>
                <p:txBody>
                  <a:bodyPr rtlCol="0" anchor="ctr"/>
                  <a:lstStyle/>
                  <a:p>
                    <a:endParaRPr lang="fr-FR"/>
                  </a:p>
                </p:txBody>
              </p:sp>
              <p:sp>
                <p:nvSpPr>
                  <p:cNvPr id="4216" name="Forme libre : forme 4215">
                    <a:extLst>
                      <a:ext uri="{FF2B5EF4-FFF2-40B4-BE49-F238E27FC236}">
                        <a16:creationId xmlns:a16="http://schemas.microsoft.com/office/drawing/2014/main" id="{717DD096-1D1C-4483-3340-E2A792B6EC5A}"/>
                      </a:ext>
                    </a:extLst>
                  </p:cNvPr>
                  <p:cNvSpPr/>
                  <p:nvPr/>
                </p:nvSpPr>
                <p:spPr>
                  <a:xfrm>
                    <a:off x="10393609" y="4844576"/>
                    <a:ext cx="55876" cy="55876"/>
                  </a:xfrm>
                  <a:custGeom>
                    <a:avLst/>
                    <a:gdLst>
                      <a:gd name="connsiteX0" fmla="*/ 168 w 55876"/>
                      <a:gd name="connsiteY0" fmla="*/ 478 h 55876"/>
                      <a:gd name="connsiteX1" fmla="*/ 56045 w 55876"/>
                      <a:gd name="connsiteY1" fmla="*/ 478 h 55876"/>
                      <a:gd name="connsiteX2" fmla="*/ 56045 w 55876"/>
                      <a:gd name="connsiteY2" fmla="*/ 56355 h 55876"/>
                      <a:gd name="connsiteX3" fmla="*/ 168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478"/>
                        </a:moveTo>
                        <a:lnTo>
                          <a:pt x="56045" y="478"/>
                        </a:lnTo>
                        <a:lnTo>
                          <a:pt x="56045" y="56355"/>
                        </a:lnTo>
                        <a:lnTo>
                          <a:pt x="168" y="56355"/>
                        </a:lnTo>
                        <a:close/>
                      </a:path>
                    </a:pathLst>
                  </a:custGeom>
                  <a:grpFill/>
                  <a:ln w="9265" cap="flat">
                    <a:noFill/>
                    <a:prstDash val="solid"/>
                    <a:miter/>
                  </a:ln>
                </p:spPr>
                <p:txBody>
                  <a:bodyPr rtlCol="0" anchor="ctr"/>
                  <a:lstStyle/>
                  <a:p>
                    <a:endParaRPr lang="fr-FR"/>
                  </a:p>
                </p:txBody>
              </p:sp>
              <p:sp>
                <p:nvSpPr>
                  <p:cNvPr id="4217" name="Forme libre : forme 4216">
                    <a:extLst>
                      <a:ext uri="{FF2B5EF4-FFF2-40B4-BE49-F238E27FC236}">
                        <a16:creationId xmlns:a16="http://schemas.microsoft.com/office/drawing/2014/main" id="{E992681C-A895-F00A-AAA3-4EE4A6795E9A}"/>
                      </a:ext>
                    </a:extLst>
                  </p:cNvPr>
                  <p:cNvSpPr/>
                  <p:nvPr/>
                </p:nvSpPr>
                <p:spPr>
                  <a:xfrm>
                    <a:off x="10502107" y="4844576"/>
                    <a:ext cx="55876" cy="55876"/>
                  </a:xfrm>
                  <a:custGeom>
                    <a:avLst/>
                    <a:gdLst>
                      <a:gd name="connsiteX0" fmla="*/ 230 w 55876"/>
                      <a:gd name="connsiteY0" fmla="*/ 478 h 55876"/>
                      <a:gd name="connsiteX1" fmla="*/ 56107 w 55876"/>
                      <a:gd name="connsiteY1" fmla="*/ 478 h 55876"/>
                      <a:gd name="connsiteX2" fmla="*/ 56107 w 55876"/>
                      <a:gd name="connsiteY2" fmla="*/ 56355 h 55876"/>
                      <a:gd name="connsiteX3" fmla="*/ 23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478"/>
                        </a:moveTo>
                        <a:lnTo>
                          <a:pt x="56107" y="478"/>
                        </a:lnTo>
                        <a:lnTo>
                          <a:pt x="56107" y="56355"/>
                        </a:lnTo>
                        <a:lnTo>
                          <a:pt x="230" y="56355"/>
                        </a:lnTo>
                        <a:close/>
                      </a:path>
                    </a:pathLst>
                  </a:custGeom>
                  <a:grpFill/>
                  <a:ln w="9265" cap="flat">
                    <a:noFill/>
                    <a:prstDash val="solid"/>
                    <a:miter/>
                  </a:ln>
                </p:spPr>
                <p:txBody>
                  <a:bodyPr rtlCol="0" anchor="ctr"/>
                  <a:lstStyle/>
                  <a:p>
                    <a:endParaRPr lang="fr-FR"/>
                  </a:p>
                </p:txBody>
              </p:sp>
              <p:sp>
                <p:nvSpPr>
                  <p:cNvPr id="4218" name="Forme libre : forme 4217">
                    <a:extLst>
                      <a:ext uri="{FF2B5EF4-FFF2-40B4-BE49-F238E27FC236}">
                        <a16:creationId xmlns:a16="http://schemas.microsoft.com/office/drawing/2014/main" id="{BEFE828A-DAF7-24FE-BA1E-6E4048024ED8}"/>
                      </a:ext>
                    </a:extLst>
                  </p:cNvPr>
                  <p:cNvSpPr/>
                  <p:nvPr/>
                </p:nvSpPr>
                <p:spPr>
                  <a:xfrm>
                    <a:off x="10610605" y="4844576"/>
                    <a:ext cx="55876" cy="55876"/>
                  </a:xfrm>
                  <a:custGeom>
                    <a:avLst/>
                    <a:gdLst>
                      <a:gd name="connsiteX0" fmla="*/ 292 w 55876"/>
                      <a:gd name="connsiteY0" fmla="*/ 478 h 55876"/>
                      <a:gd name="connsiteX1" fmla="*/ 56169 w 55876"/>
                      <a:gd name="connsiteY1" fmla="*/ 478 h 55876"/>
                      <a:gd name="connsiteX2" fmla="*/ 56169 w 55876"/>
                      <a:gd name="connsiteY2" fmla="*/ 56355 h 55876"/>
                      <a:gd name="connsiteX3" fmla="*/ 292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478"/>
                        </a:moveTo>
                        <a:lnTo>
                          <a:pt x="56169" y="478"/>
                        </a:lnTo>
                        <a:lnTo>
                          <a:pt x="56169" y="56355"/>
                        </a:lnTo>
                        <a:lnTo>
                          <a:pt x="292" y="56355"/>
                        </a:lnTo>
                        <a:close/>
                      </a:path>
                    </a:pathLst>
                  </a:custGeom>
                  <a:grpFill/>
                  <a:ln w="9265" cap="flat">
                    <a:noFill/>
                    <a:prstDash val="solid"/>
                    <a:miter/>
                  </a:ln>
                </p:spPr>
                <p:txBody>
                  <a:bodyPr rtlCol="0" anchor="ctr"/>
                  <a:lstStyle/>
                  <a:p>
                    <a:endParaRPr lang="fr-FR"/>
                  </a:p>
                </p:txBody>
              </p:sp>
              <p:sp>
                <p:nvSpPr>
                  <p:cNvPr id="4219" name="Forme libre : forme 4218">
                    <a:extLst>
                      <a:ext uri="{FF2B5EF4-FFF2-40B4-BE49-F238E27FC236}">
                        <a16:creationId xmlns:a16="http://schemas.microsoft.com/office/drawing/2014/main" id="{4C6216FC-0A48-6EB0-A122-08C6E64B7F07}"/>
                      </a:ext>
                    </a:extLst>
                  </p:cNvPr>
                  <p:cNvSpPr/>
                  <p:nvPr/>
                </p:nvSpPr>
                <p:spPr>
                  <a:xfrm>
                    <a:off x="10773353" y="4844576"/>
                    <a:ext cx="55876" cy="55876"/>
                  </a:xfrm>
                  <a:custGeom>
                    <a:avLst/>
                    <a:gdLst>
                      <a:gd name="connsiteX0" fmla="*/ 385 w 55876"/>
                      <a:gd name="connsiteY0" fmla="*/ 478 h 55876"/>
                      <a:gd name="connsiteX1" fmla="*/ 56262 w 55876"/>
                      <a:gd name="connsiteY1" fmla="*/ 478 h 55876"/>
                      <a:gd name="connsiteX2" fmla="*/ 56262 w 55876"/>
                      <a:gd name="connsiteY2" fmla="*/ 56355 h 55876"/>
                      <a:gd name="connsiteX3" fmla="*/ 38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478"/>
                        </a:moveTo>
                        <a:lnTo>
                          <a:pt x="56262" y="478"/>
                        </a:lnTo>
                        <a:lnTo>
                          <a:pt x="56262" y="56355"/>
                        </a:lnTo>
                        <a:lnTo>
                          <a:pt x="385" y="56355"/>
                        </a:lnTo>
                        <a:close/>
                      </a:path>
                    </a:pathLst>
                  </a:custGeom>
                  <a:grpFill/>
                  <a:ln w="9265" cap="flat">
                    <a:noFill/>
                    <a:prstDash val="solid"/>
                    <a:miter/>
                  </a:ln>
                </p:spPr>
                <p:txBody>
                  <a:bodyPr rtlCol="0" anchor="ctr"/>
                  <a:lstStyle/>
                  <a:p>
                    <a:endParaRPr lang="fr-FR"/>
                  </a:p>
                </p:txBody>
              </p:sp>
              <p:sp>
                <p:nvSpPr>
                  <p:cNvPr id="4220" name="Forme libre : forme 4219">
                    <a:extLst>
                      <a:ext uri="{FF2B5EF4-FFF2-40B4-BE49-F238E27FC236}">
                        <a16:creationId xmlns:a16="http://schemas.microsoft.com/office/drawing/2014/main" id="{7F719FDA-149C-B90D-EC92-5DAE061E0703}"/>
                      </a:ext>
                    </a:extLst>
                  </p:cNvPr>
                  <p:cNvSpPr/>
                  <p:nvPr/>
                </p:nvSpPr>
                <p:spPr>
                  <a:xfrm>
                    <a:off x="10990349" y="4844576"/>
                    <a:ext cx="55876" cy="55876"/>
                  </a:xfrm>
                  <a:custGeom>
                    <a:avLst/>
                    <a:gdLst>
                      <a:gd name="connsiteX0" fmla="*/ 509 w 55876"/>
                      <a:gd name="connsiteY0" fmla="*/ 478 h 55876"/>
                      <a:gd name="connsiteX1" fmla="*/ 56386 w 55876"/>
                      <a:gd name="connsiteY1" fmla="*/ 478 h 55876"/>
                      <a:gd name="connsiteX2" fmla="*/ 56386 w 55876"/>
                      <a:gd name="connsiteY2" fmla="*/ 56355 h 55876"/>
                      <a:gd name="connsiteX3" fmla="*/ 509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478"/>
                        </a:moveTo>
                        <a:lnTo>
                          <a:pt x="56386" y="478"/>
                        </a:lnTo>
                        <a:lnTo>
                          <a:pt x="56386" y="56355"/>
                        </a:lnTo>
                        <a:lnTo>
                          <a:pt x="509" y="56355"/>
                        </a:lnTo>
                        <a:close/>
                      </a:path>
                    </a:pathLst>
                  </a:custGeom>
                  <a:grpFill/>
                  <a:ln w="9265" cap="flat">
                    <a:noFill/>
                    <a:prstDash val="solid"/>
                    <a:miter/>
                  </a:ln>
                </p:spPr>
                <p:txBody>
                  <a:bodyPr rtlCol="0" anchor="ctr"/>
                  <a:lstStyle/>
                  <a:p>
                    <a:endParaRPr lang="fr-FR"/>
                  </a:p>
                </p:txBody>
              </p:sp>
              <p:sp>
                <p:nvSpPr>
                  <p:cNvPr id="4221" name="Forme libre : forme 4220">
                    <a:extLst>
                      <a:ext uri="{FF2B5EF4-FFF2-40B4-BE49-F238E27FC236}">
                        <a16:creationId xmlns:a16="http://schemas.microsoft.com/office/drawing/2014/main" id="{93B20EDC-CBC2-152F-D3FB-4153B3799752}"/>
                      </a:ext>
                    </a:extLst>
                  </p:cNvPr>
                  <p:cNvSpPr/>
                  <p:nvPr/>
                </p:nvSpPr>
                <p:spPr>
                  <a:xfrm>
                    <a:off x="11044598" y="4844576"/>
                    <a:ext cx="55876" cy="55876"/>
                  </a:xfrm>
                  <a:custGeom>
                    <a:avLst/>
                    <a:gdLst>
                      <a:gd name="connsiteX0" fmla="*/ 540 w 55876"/>
                      <a:gd name="connsiteY0" fmla="*/ 478 h 55876"/>
                      <a:gd name="connsiteX1" fmla="*/ 56417 w 55876"/>
                      <a:gd name="connsiteY1" fmla="*/ 478 h 55876"/>
                      <a:gd name="connsiteX2" fmla="*/ 56417 w 55876"/>
                      <a:gd name="connsiteY2" fmla="*/ 56355 h 55876"/>
                      <a:gd name="connsiteX3" fmla="*/ 54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478"/>
                        </a:moveTo>
                        <a:lnTo>
                          <a:pt x="56417" y="478"/>
                        </a:lnTo>
                        <a:lnTo>
                          <a:pt x="56417" y="56355"/>
                        </a:lnTo>
                        <a:lnTo>
                          <a:pt x="540" y="56355"/>
                        </a:lnTo>
                        <a:close/>
                      </a:path>
                    </a:pathLst>
                  </a:custGeom>
                  <a:grpFill/>
                  <a:ln w="9265" cap="flat">
                    <a:noFill/>
                    <a:prstDash val="solid"/>
                    <a:miter/>
                  </a:ln>
                </p:spPr>
                <p:txBody>
                  <a:bodyPr rtlCol="0" anchor="ctr"/>
                  <a:lstStyle/>
                  <a:p>
                    <a:endParaRPr lang="fr-FR"/>
                  </a:p>
                </p:txBody>
              </p:sp>
              <p:sp>
                <p:nvSpPr>
                  <p:cNvPr id="4222" name="Forme libre : forme 4221">
                    <a:extLst>
                      <a:ext uri="{FF2B5EF4-FFF2-40B4-BE49-F238E27FC236}">
                        <a16:creationId xmlns:a16="http://schemas.microsoft.com/office/drawing/2014/main" id="{3D0AD590-AA41-8A02-8330-42D41C1D210F}"/>
                      </a:ext>
                    </a:extLst>
                  </p:cNvPr>
                  <p:cNvSpPr/>
                  <p:nvPr/>
                </p:nvSpPr>
                <p:spPr>
                  <a:xfrm>
                    <a:off x="11207345" y="4844576"/>
                    <a:ext cx="55876" cy="55876"/>
                  </a:xfrm>
                  <a:custGeom>
                    <a:avLst/>
                    <a:gdLst>
                      <a:gd name="connsiteX0" fmla="*/ 633 w 55876"/>
                      <a:gd name="connsiteY0" fmla="*/ 478 h 55876"/>
                      <a:gd name="connsiteX1" fmla="*/ 56510 w 55876"/>
                      <a:gd name="connsiteY1" fmla="*/ 478 h 55876"/>
                      <a:gd name="connsiteX2" fmla="*/ 56510 w 55876"/>
                      <a:gd name="connsiteY2" fmla="*/ 56355 h 55876"/>
                      <a:gd name="connsiteX3" fmla="*/ 633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478"/>
                        </a:moveTo>
                        <a:lnTo>
                          <a:pt x="56510" y="478"/>
                        </a:lnTo>
                        <a:lnTo>
                          <a:pt x="56510" y="56355"/>
                        </a:lnTo>
                        <a:lnTo>
                          <a:pt x="633" y="56355"/>
                        </a:lnTo>
                        <a:close/>
                      </a:path>
                    </a:pathLst>
                  </a:custGeom>
                  <a:grpFill/>
                  <a:ln w="9265" cap="flat">
                    <a:noFill/>
                    <a:prstDash val="solid"/>
                    <a:miter/>
                  </a:ln>
                </p:spPr>
                <p:txBody>
                  <a:bodyPr rtlCol="0" anchor="ctr"/>
                  <a:lstStyle/>
                  <a:p>
                    <a:endParaRPr lang="fr-FR"/>
                  </a:p>
                </p:txBody>
              </p:sp>
              <p:sp>
                <p:nvSpPr>
                  <p:cNvPr id="4223" name="Forme libre : forme 4222">
                    <a:extLst>
                      <a:ext uri="{FF2B5EF4-FFF2-40B4-BE49-F238E27FC236}">
                        <a16:creationId xmlns:a16="http://schemas.microsoft.com/office/drawing/2014/main" id="{A91473E4-4369-029E-5280-6281B17618C5}"/>
                      </a:ext>
                    </a:extLst>
                  </p:cNvPr>
                  <p:cNvSpPr/>
                  <p:nvPr/>
                </p:nvSpPr>
                <p:spPr>
                  <a:xfrm>
                    <a:off x="11261594" y="4844576"/>
                    <a:ext cx="55876" cy="55876"/>
                  </a:xfrm>
                  <a:custGeom>
                    <a:avLst/>
                    <a:gdLst>
                      <a:gd name="connsiteX0" fmla="*/ 664 w 55876"/>
                      <a:gd name="connsiteY0" fmla="*/ 478 h 55876"/>
                      <a:gd name="connsiteX1" fmla="*/ 56541 w 55876"/>
                      <a:gd name="connsiteY1" fmla="*/ 478 h 55876"/>
                      <a:gd name="connsiteX2" fmla="*/ 56541 w 55876"/>
                      <a:gd name="connsiteY2" fmla="*/ 56355 h 55876"/>
                      <a:gd name="connsiteX3" fmla="*/ 664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478"/>
                        </a:moveTo>
                        <a:lnTo>
                          <a:pt x="56541" y="478"/>
                        </a:lnTo>
                        <a:lnTo>
                          <a:pt x="56541" y="56355"/>
                        </a:lnTo>
                        <a:lnTo>
                          <a:pt x="664" y="56355"/>
                        </a:lnTo>
                        <a:close/>
                      </a:path>
                    </a:pathLst>
                  </a:custGeom>
                  <a:grpFill/>
                  <a:ln w="9265" cap="flat">
                    <a:noFill/>
                    <a:prstDash val="solid"/>
                    <a:miter/>
                  </a:ln>
                </p:spPr>
                <p:txBody>
                  <a:bodyPr rtlCol="0" anchor="ctr"/>
                  <a:lstStyle/>
                  <a:p>
                    <a:endParaRPr lang="fr-FR"/>
                  </a:p>
                </p:txBody>
              </p:sp>
              <p:sp>
                <p:nvSpPr>
                  <p:cNvPr id="4224" name="Forme libre : forme 4223">
                    <a:extLst>
                      <a:ext uri="{FF2B5EF4-FFF2-40B4-BE49-F238E27FC236}">
                        <a16:creationId xmlns:a16="http://schemas.microsoft.com/office/drawing/2014/main" id="{E2B97375-6AF7-BDD0-4AFE-CCD81C3AA5EE}"/>
                      </a:ext>
                    </a:extLst>
                  </p:cNvPr>
                  <p:cNvSpPr/>
                  <p:nvPr/>
                </p:nvSpPr>
                <p:spPr>
                  <a:xfrm>
                    <a:off x="11315844" y="4844576"/>
                    <a:ext cx="55876" cy="55876"/>
                  </a:xfrm>
                  <a:custGeom>
                    <a:avLst/>
                    <a:gdLst>
                      <a:gd name="connsiteX0" fmla="*/ 695 w 55876"/>
                      <a:gd name="connsiteY0" fmla="*/ 478 h 55876"/>
                      <a:gd name="connsiteX1" fmla="*/ 56572 w 55876"/>
                      <a:gd name="connsiteY1" fmla="*/ 478 h 55876"/>
                      <a:gd name="connsiteX2" fmla="*/ 56572 w 55876"/>
                      <a:gd name="connsiteY2" fmla="*/ 56355 h 55876"/>
                      <a:gd name="connsiteX3" fmla="*/ 695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478"/>
                        </a:moveTo>
                        <a:lnTo>
                          <a:pt x="56572" y="478"/>
                        </a:lnTo>
                        <a:lnTo>
                          <a:pt x="56572" y="56355"/>
                        </a:lnTo>
                        <a:lnTo>
                          <a:pt x="695" y="56355"/>
                        </a:lnTo>
                        <a:close/>
                      </a:path>
                    </a:pathLst>
                  </a:custGeom>
                  <a:grpFill/>
                  <a:ln w="9265" cap="flat">
                    <a:noFill/>
                    <a:prstDash val="solid"/>
                    <a:miter/>
                  </a:ln>
                </p:spPr>
                <p:txBody>
                  <a:bodyPr rtlCol="0" anchor="ctr"/>
                  <a:lstStyle/>
                  <a:p>
                    <a:endParaRPr lang="fr-FR"/>
                  </a:p>
                </p:txBody>
              </p:sp>
              <p:sp>
                <p:nvSpPr>
                  <p:cNvPr id="4225" name="Forme libre : forme 4224">
                    <a:extLst>
                      <a:ext uri="{FF2B5EF4-FFF2-40B4-BE49-F238E27FC236}">
                        <a16:creationId xmlns:a16="http://schemas.microsoft.com/office/drawing/2014/main" id="{97925E76-85CB-DA95-8FDB-7DE8B26824D5}"/>
                      </a:ext>
                    </a:extLst>
                  </p:cNvPr>
                  <p:cNvSpPr/>
                  <p:nvPr/>
                </p:nvSpPr>
                <p:spPr>
                  <a:xfrm>
                    <a:off x="11370093" y="4844576"/>
                    <a:ext cx="55876" cy="55876"/>
                  </a:xfrm>
                  <a:custGeom>
                    <a:avLst/>
                    <a:gdLst>
                      <a:gd name="connsiteX0" fmla="*/ 726 w 55876"/>
                      <a:gd name="connsiteY0" fmla="*/ 478 h 55876"/>
                      <a:gd name="connsiteX1" fmla="*/ 56603 w 55876"/>
                      <a:gd name="connsiteY1" fmla="*/ 478 h 55876"/>
                      <a:gd name="connsiteX2" fmla="*/ 56603 w 55876"/>
                      <a:gd name="connsiteY2" fmla="*/ 56355 h 55876"/>
                      <a:gd name="connsiteX3" fmla="*/ 726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478"/>
                        </a:moveTo>
                        <a:lnTo>
                          <a:pt x="56603" y="478"/>
                        </a:lnTo>
                        <a:lnTo>
                          <a:pt x="56603" y="56355"/>
                        </a:lnTo>
                        <a:lnTo>
                          <a:pt x="726" y="56355"/>
                        </a:lnTo>
                        <a:close/>
                      </a:path>
                    </a:pathLst>
                  </a:custGeom>
                  <a:grpFill/>
                  <a:ln w="9265" cap="flat">
                    <a:noFill/>
                    <a:prstDash val="solid"/>
                    <a:miter/>
                  </a:ln>
                </p:spPr>
                <p:txBody>
                  <a:bodyPr rtlCol="0" anchor="ctr"/>
                  <a:lstStyle/>
                  <a:p>
                    <a:endParaRPr lang="fr-FR"/>
                  </a:p>
                </p:txBody>
              </p:sp>
              <p:sp>
                <p:nvSpPr>
                  <p:cNvPr id="4226" name="Forme libre : forme 4225">
                    <a:extLst>
                      <a:ext uri="{FF2B5EF4-FFF2-40B4-BE49-F238E27FC236}">
                        <a16:creationId xmlns:a16="http://schemas.microsoft.com/office/drawing/2014/main" id="{072752C6-7A0A-33E1-3C45-370C85CEF162}"/>
                      </a:ext>
                    </a:extLst>
                  </p:cNvPr>
                  <p:cNvSpPr/>
                  <p:nvPr/>
                </p:nvSpPr>
                <p:spPr>
                  <a:xfrm>
                    <a:off x="11424342" y="4844576"/>
                    <a:ext cx="55876" cy="55876"/>
                  </a:xfrm>
                  <a:custGeom>
                    <a:avLst/>
                    <a:gdLst>
                      <a:gd name="connsiteX0" fmla="*/ 757 w 55876"/>
                      <a:gd name="connsiteY0" fmla="*/ 478 h 55876"/>
                      <a:gd name="connsiteX1" fmla="*/ 56634 w 55876"/>
                      <a:gd name="connsiteY1" fmla="*/ 478 h 55876"/>
                      <a:gd name="connsiteX2" fmla="*/ 56634 w 55876"/>
                      <a:gd name="connsiteY2" fmla="*/ 56355 h 55876"/>
                      <a:gd name="connsiteX3" fmla="*/ 757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478"/>
                        </a:moveTo>
                        <a:lnTo>
                          <a:pt x="56634" y="478"/>
                        </a:lnTo>
                        <a:lnTo>
                          <a:pt x="56634" y="56355"/>
                        </a:lnTo>
                        <a:lnTo>
                          <a:pt x="757" y="56355"/>
                        </a:lnTo>
                        <a:close/>
                      </a:path>
                    </a:pathLst>
                  </a:custGeom>
                  <a:grpFill/>
                  <a:ln w="9265" cap="flat">
                    <a:noFill/>
                    <a:prstDash val="solid"/>
                    <a:miter/>
                  </a:ln>
                </p:spPr>
                <p:txBody>
                  <a:bodyPr rtlCol="0" anchor="ctr"/>
                  <a:lstStyle/>
                  <a:p>
                    <a:endParaRPr lang="fr-FR"/>
                  </a:p>
                </p:txBody>
              </p:sp>
              <p:sp>
                <p:nvSpPr>
                  <p:cNvPr id="4227" name="Forme libre : forme 4226">
                    <a:extLst>
                      <a:ext uri="{FF2B5EF4-FFF2-40B4-BE49-F238E27FC236}">
                        <a16:creationId xmlns:a16="http://schemas.microsoft.com/office/drawing/2014/main" id="{2F1F0271-8D7F-06D3-C1DE-3B089D6108EA}"/>
                      </a:ext>
                    </a:extLst>
                  </p:cNvPr>
                  <p:cNvSpPr/>
                  <p:nvPr/>
                </p:nvSpPr>
                <p:spPr>
                  <a:xfrm>
                    <a:off x="11532840" y="4844576"/>
                    <a:ext cx="55876" cy="55876"/>
                  </a:xfrm>
                  <a:custGeom>
                    <a:avLst/>
                    <a:gdLst>
                      <a:gd name="connsiteX0" fmla="*/ 819 w 55876"/>
                      <a:gd name="connsiteY0" fmla="*/ 478 h 55876"/>
                      <a:gd name="connsiteX1" fmla="*/ 56696 w 55876"/>
                      <a:gd name="connsiteY1" fmla="*/ 478 h 55876"/>
                      <a:gd name="connsiteX2" fmla="*/ 56696 w 55876"/>
                      <a:gd name="connsiteY2" fmla="*/ 56355 h 55876"/>
                      <a:gd name="connsiteX3" fmla="*/ 819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478"/>
                        </a:moveTo>
                        <a:lnTo>
                          <a:pt x="56696" y="478"/>
                        </a:lnTo>
                        <a:lnTo>
                          <a:pt x="56696" y="56355"/>
                        </a:lnTo>
                        <a:lnTo>
                          <a:pt x="819" y="56355"/>
                        </a:lnTo>
                        <a:close/>
                      </a:path>
                    </a:pathLst>
                  </a:custGeom>
                  <a:grpFill/>
                  <a:ln w="9265" cap="flat">
                    <a:noFill/>
                    <a:prstDash val="solid"/>
                    <a:miter/>
                  </a:ln>
                </p:spPr>
                <p:txBody>
                  <a:bodyPr rtlCol="0" anchor="ctr"/>
                  <a:lstStyle/>
                  <a:p>
                    <a:endParaRPr lang="fr-FR"/>
                  </a:p>
                </p:txBody>
              </p:sp>
              <p:sp>
                <p:nvSpPr>
                  <p:cNvPr id="4228" name="Forme libre : forme 4227">
                    <a:extLst>
                      <a:ext uri="{FF2B5EF4-FFF2-40B4-BE49-F238E27FC236}">
                        <a16:creationId xmlns:a16="http://schemas.microsoft.com/office/drawing/2014/main" id="{9B16BA4E-D3EB-BD9D-81D5-5312FC0268C5}"/>
                      </a:ext>
                    </a:extLst>
                  </p:cNvPr>
                  <p:cNvSpPr/>
                  <p:nvPr/>
                </p:nvSpPr>
                <p:spPr>
                  <a:xfrm>
                    <a:off x="11587089" y="4844576"/>
                    <a:ext cx="55876" cy="55876"/>
                  </a:xfrm>
                  <a:custGeom>
                    <a:avLst/>
                    <a:gdLst>
                      <a:gd name="connsiteX0" fmla="*/ 850 w 55876"/>
                      <a:gd name="connsiteY0" fmla="*/ 478 h 55876"/>
                      <a:gd name="connsiteX1" fmla="*/ 56727 w 55876"/>
                      <a:gd name="connsiteY1" fmla="*/ 478 h 55876"/>
                      <a:gd name="connsiteX2" fmla="*/ 56727 w 55876"/>
                      <a:gd name="connsiteY2" fmla="*/ 56355 h 55876"/>
                      <a:gd name="connsiteX3" fmla="*/ 850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478"/>
                        </a:moveTo>
                        <a:lnTo>
                          <a:pt x="56727" y="478"/>
                        </a:lnTo>
                        <a:lnTo>
                          <a:pt x="56727" y="56355"/>
                        </a:lnTo>
                        <a:lnTo>
                          <a:pt x="850" y="56355"/>
                        </a:lnTo>
                        <a:close/>
                      </a:path>
                    </a:pathLst>
                  </a:custGeom>
                  <a:grpFill/>
                  <a:ln w="9265" cap="flat">
                    <a:noFill/>
                    <a:prstDash val="solid"/>
                    <a:miter/>
                  </a:ln>
                </p:spPr>
                <p:txBody>
                  <a:bodyPr rtlCol="0" anchor="ctr"/>
                  <a:lstStyle/>
                  <a:p>
                    <a:endParaRPr lang="fr-FR"/>
                  </a:p>
                </p:txBody>
              </p:sp>
              <p:sp>
                <p:nvSpPr>
                  <p:cNvPr id="4229" name="Forme libre : forme 4228">
                    <a:extLst>
                      <a:ext uri="{FF2B5EF4-FFF2-40B4-BE49-F238E27FC236}">
                        <a16:creationId xmlns:a16="http://schemas.microsoft.com/office/drawing/2014/main" id="{0505E687-2457-F07C-197B-163A475F56EE}"/>
                      </a:ext>
                    </a:extLst>
                  </p:cNvPr>
                  <p:cNvSpPr/>
                  <p:nvPr/>
                </p:nvSpPr>
                <p:spPr>
                  <a:xfrm>
                    <a:off x="11695587" y="4844576"/>
                    <a:ext cx="55876" cy="55876"/>
                  </a:xfrm>
                  <a:custGeom>
                    <a:avLst/>
                    <a:gdLst>
                      <a:gd name="connsiteX0" fmla="*/ 912 w 55876"/>
                      <a:gd name="connsiteY0" fmla="*/ 478 h 55876"/>
                      <a:gd name="connsiteX1" fmla="*/ 56789 w 55876"/>
                      <a:gd name="connsiteY1" fmla="*/ 478 h 55876"/>
                      <a:gd name="connsiteX2" fmla="*/ 56789 w 55876"/>
                      <a:gd name="connsiteY2" fmla="*/ 56355 h 55876"/>
                      <a:gd name="connsiteX3" fmla="*/ 912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478"/>
                        </a:moveTo>
                        <a:lnTo>
                          <a:pt x="56789" y="478"/>
                        </a:lnTo>
                        <a:lnTo>
                          <a:pt x="56789" y="56355"/>
                        </a:lnTo>
                        <a:lnTo>
                          <a:pt x="912" y="56355"/>
                        </a:lnTo>
                        <a:close/>
                      </a:path>
                    </a:pathLst>
                  </a:custGeom>
                  <a:grpFill/>
                  <a:ln w="9265" cap="flat">
                    <a:noFill/>
                    <a:prstDash val="solid"/>
                    <a:miter/>
                  </a:ln>
                </p:spPr>
                <p:txBody>
                  <a:bodyPr rtlCol="0" anchor="ctr"/>
                  <a:lstStyle/>
                  <a:p>
                    <a:endParaRPr lang="fr-FR"/>
                  </a:p>
                </p:txBody>
              </p:sp>
              <p:sp>
                <p:nvSpPr>
                  <p:cNvPr id="4230" name="Forme libre : forme 4229">
                    <a:extLst>
                      <a:ext uri="{FF2B5EF4-FFF2-40B4-BE49-F238E27FC236}">
                        <a16:creationId xmlns:a16="http://schemas.microsoft.com/office/drawing/2014/main" id="{A5FF0C50-6648-547F-DE2B-0B63B94AFFB7}"/>
                      </a:ext>
                    </a:extLst>
                  </p:cNvPr>
                  <p:cNvSpPr/>
                  <p:nvPr/>
                </p:nvSpPr>
                <p:spPr>
                  <a:xfrm>
                    <a:off x="11749836" y="4844576"/>
                    <a:ext cx="55876" cy="55876"/>
                  </a:xfrm>
                  <a:custGeom>
                    <a:avLst/>
                    <a:gdLst>
                      <a:gd name="connsiteX0" fmla="*/ 943 w 55876"/>
                      <a:gd name="connsiteY0" fmla="*/ 478 h 55876"/>
                      <a:gd name="connsiteX1" fmla="*/ 56820 w 55876"/>
                      <a:gd name="connsiteY1" fmla="*/ 478 h 55876"/>
                      <a:gd name="connsiteX2" fmla="*/ 56820 w 55876"/>
                      <a:gd name="connsiteY2" fmla="*/ 56355 h 55876"/>
                      <a:gd name="connsiteX3" fmla="*/ 943 w 55876"/>
                      <a:gd name="connsiteY3" fmla="*/ 56355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478"/>
                        </a:moveTo>
                        <a:lnTo>
                          <a:pt x="56820" y="478"/>
                        </a:lnTo>
                        <a:lnTo>
                          <a:pt x="56820" y="56355"/>
                        </a:lnTo>
                        <a:lnTo>
                          <a:pt x="943" y="56355"/>
                        </a:lnTo>
                        <a:close/>
                      </a:path>
                    </a:pathLst>
                  </a:custGeom>
                  <a:grpFill/>
                  <a:ln w="9265" cap="flat">
                    <a:noFill/>
                    <a:prstDash val="solid"/>
                    <a:miter/>
                  </a:ln>
                </p:spPr>
                <p:txBody>
                  <a:bodyPr rtlCol="0" anchor="ctr"/>
                  <a:lstStyle/>
                  <a:p>
                    <a:endParaRPr lang="fr-FR"/>
                  </a:p>
                </p:txBody>
              </p:sp>
              <p:sp>
                <p:nvSpPr>
                  <p:cNvPr id="4231" name="Forme libre : forme 4230">
                    <a:extLst>
                      <a:ext uri="{FF2B5EF4-FFF2-40B4-BE49-F238E27FC236}">
                        <a16:creationId xmlns:a16="http://schemas.microsoft.com/office/drawing/2014/main" id="{F8D4EA60-D9AF-F8D5-95F8-0D2D12D93412}"/>
                      </a:ext>
                    </a:extLst>
                  </p:cNvPr>
                  <p:cNvSpPr/>
                  <p:nvPr/>
                </p:nvSpPr>
                <p:spPr>
                  <a:xfrm>
                    <a:off x="10230862" y="4898825"/>
                    <a:ext cx="55876" cy="55876"/>
                  </a:xfrm>
                  <a:custGeom>
                    <a:avLst/>
                    <a:gdLst>
                      <a:gd name="connsiteX0" fmla="*/ 75 w 55876"/>
                      <a:gd name="connsiteY0" fmla="*/ 509 h 55876"/>
                      <a:gd name="connsiteX1" fmla="*/ 55952 w 55876"/>
                      <a:gd name="connsiteY1" fmla="*/ 509 h 55876"/>
                      <a:gd name="connsiteX2" fmla="*/ 55952 w 55876"/>
                      <a:gd name="connsiteY2" fmla="*/ 56386 h 55876"/>
                      <a:gd name="connsiteX3" fmla="*/ 75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5" y="509"/>
                        </a:moveTo>
                        <a:lnTo>
                          <a:pt x="55952" y="509"/>
                        </a:lnTo>
                        <a:lnTo>
                          <a:pt x="55952" y="56386"/>
                        </a:lnTo>
                        <a:lnTo>
                          <a:pt x="75" y="56386"/>
                        </a:lnTo>
                        <a:close/>
                      </a:path>
                    </a:pathLst>
                  </a:custGeom>
                  <a:grpFill/>
                  <a:ln w="9265" cap="flat">
                    <a:noFill/>
                    <a:prstDash val="solid"/>
                    <a:miter/>
                  </a:ln>
                </p:spPr>
                <p:txBody>
                  <a:bodyPr rtlCol="0" anchor="ctr"/>
                  <a:lstStyle/>
                  <a:p>
                    <a:endParaRPr lang="fr-FR"/>
                  </a:p>
                </p:txBody>
              </p:sp>
              <p:sp>
                <p:nvSpPr>
                  <p:cNvPr id="4232" name="Forme libre : forme 4231">
                    <a:extLst>
                      <a:ext uri="{FF2B5EF4-FFF2-40B4-BE49-F238E27FC236}">
                        <a16:creationId xmlns:a16="http://schemas.microsoft.com/office/drawing/2014/main" id="{648419E0-AC1B-6680-267E-A494D414131B}"/>
                      </a:ext>
                    </a:extLst>
                  </p:cNvPr>
                  <p:cNvSpPr/>
                  <p:nvPr/>
                </p:nvSpPr>
                <p:spPr>
                  <a:xfrm>
                    <a:off x="10285111" y="4898825"/>
                    <a:ext cx="55876" cy="55876"/>
                  </a:xfrm>
                  <a:custGeom>
                    <a:avLst/>
                    <a:gdLst>
                      <a:gd name="connsiteX0" fmla="*/ 106 w 55876"/>
                      <a:gd name="connsiteY0" fmla="*/ 509 h 55876"/>
                      <a:gd name="connsiteX1" fmla="*/ 55983 w 55876"/>
                      <a:gd name="connsiteY1" fmla="*/ 509 h 55876"/>
                      <a:gd name="connsiteX2" fmla="*/ 55983 w 55876"/>
                      <a:gd name="connsiteY2" fmla="*/ 56386 h 55876"/>
                      <a:gd name="connsiteX3" fmla="*/ 10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509"/>
                        </a:moveTo>
                        <a:lnTo>
                          <a:pt x="55983" y="509"/>
                        </a:lnTo>
                        <a:lnTo>
                          <a:pt x="55983" y="56386"/>
                        </a:lnTo>
                        <a:lnTo>
                          <a:pt x="106" y="56386"/>
                        </a:lnTo>
                        <a:close/>
                      </a:path>
                    </a:pathLst>
                  </a:custGeom>
                  <a:grpFill/>
                  <a:ln w="9265" cap="flat">
                    <a:noFill/>
                    <a:prstDash val="solid"/>
                    <a:miter/>
                  </a:ln>
                </p:spPr>
                <p:txBody>
                  <a:bodyPr rtlCol="0" anchor="ctr"/>
                  <a:lstStyle/>
                  <a:p>
                    <a:endParaRPr lang="fr-FR"/>
                  </a:p>
                </p:txBody>
              </p:sp>
              <p:sp>
                <p:nvSpPr>
                  <p:cNvPr id="4233" name="Forme libre : forme 4232">
                    <a:extLst>
                      <a:ext uri="{FF2B5EF4-FFF2-40B4-BE49-F238E27FC236}">
                        <a16:creationId xmlns:a16="http://schemas.microsoft.com/office/drawing/2014/main" id="{8714C76C-6751-2C09-2550-CAC35254BEA5}"/>
                      </a:ext>
                    </a:extLst>
                  </p:cNvPr>
                  <p:cNvSpPr/>
                  <p:nvPr/>
                </p:nvSpPr>
                <p:spPr>
                  <a:xfrm>
                    <a:off x="10447858" y="4898825"/>
                    <a:ext cx="55876" cy="55876"/>
                  </a:xfrm>
                  <a:custGeom>
                    <a:avLst/>
                    <a:gdLst>
                      <a:gd name="connsiteX0" fmla="*/ 199 w 55876"/>
                      <a:gd name="connsiteY0" fmla="*/ 509 h 55876"/>
                      <a:gd name="connsiteX1" fmla="*/ 56076 w 55876"/>
                      <a:gd name="connsiteY1" fmla="*/ 509 h 55876"/>
                      <a:gd name="connsiteX2" fmla="*/ 56076 w 55876"/>
                      <a:gd name="connsiteY2" fmla="*/ 56386 h 55876"/>
                      <a:gd name="connsiteX3" fmla="*/ 199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509"/>
                        </a:moveTo>
                        <a:lnTo>
                          <a:pt x="56076" y="509"/>
                        </a:lnTo>
                        <a:lnTo>
                          <a:pt x="56076" y="56386"/>
                        </a:lnTo>
                        <a:lnTo>
                          <a:pt x="199" y="56386"/>
                        </a:lnTo>
                        <a:close/>
                      </a:path>
                    </a:pathLst>
                  </a:custGeom>
                  <a:grpFill/>
                  <a:ln w="9265" cap="flat">
                    <a:noFill/>
                    <a:prstDash val="solid"/>
                    <a:miter/>
                  </a:ln>
                </p:spPr>
                <p:txBody>
                  <a:bodyPr rtlCol="0" anchor="ctr"/>
                  <a:lstStyle/>
                  <a:p>
                    <a:endParaRPr lang="fr-FR"/>
                  </a:p>
                </p:txBody>
              </p:sp>
              <p:sp>
                <p:nvSpPr>
                  <p:cNvPr id="4234" name="Forme libre : forme 4233">
                    <a:extLst>
                      <a:ext uri="{FF2B5EF4-FFF2-40B4-BE49-F238E27FC236}">
                        <a16:creationId xmlns:a16="http://schemas.microsoft.com/office/drawing/2014/main" id="{C9B47E3E-630A-7E96-D123-BE431CBAE70A}"/>
                      </a:ext>
                    </a:extLst>
                  </p:cNvPr>
                  <p:cNvSpPr/>
                  <p:nvPr/>
                </p:nvSpPr>
                <p:spPr>
                  <a:xfrm>
                    <a:off x="10556356" y="4898825"/>
                    <a:ext cx="55876" cy="55876"/>
                  </a:xfrm>
                  <a:custGeom>
                    <a:avLst/>
                    <a:gdLst>
                      <a:gd name="connsiteX0" fmla="*/ 261 w 55876"/>
                      <a:gd name="connsiteY0" fmla="*/ 509 h 55876"/>
                      <a:gd name="connsiteX1" fmla="*/ 56138 w 55876"/>
                      <a:gd name="connsiteY1" fmla="*/ 509 h 55876"/>
                      <a:gd name="connsiteX2" fmla="*/ 56138 w 55876"/>
                      <a:gd name="connsiteY2" fmla="*/ 56386 h 55876"/>
                      <a:gd name="connsiteX3" fmla="*/ 261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509"/>
                        </a:moveTo>
                        <a:lnTo>
                          <a:pt x="56138" y="509"/>
                        </a:lnTo>
                        <a:lnTo>
                          <a:pt x="56138" y="56386"/>
                        </a:lnTo>
                        <a:lnTo>
                          <a:pt x="261" y="56386"/>
                        </a:lnTo>
                        <a:close/>
                      </a:path>
                    </a:pathLst>
                  </a:custGeom>
                  <a:grpFill/>
                  <a:ln w="9265" cap="flat">
                    <a:noFill/>
                    <a:prstDash val="solid"/>
                    <a:miter/>
                  </a:ln>
                </p:spPr>
                <p:txBody>
                  <a:bodyPr rtlCol="0" anchor="ctr"/>
                  <a:lstStyle/>
                  <a:p>
                    <a:endParaRPr lang="fr-FR"/>
                  </a:p>
                </p:txBody>
              </p:sp>
              <p:sp>
                <p:nvSpPr>
                  <p:cNvPr id="4235" name="Forme libre : forme 4234">
                    <a:extLst>
                      <a:ext uri="{FF2B5EF4-FFF2-40B4-BE49-F238E27FC236}">
                        <a16:creationId xmlns:a16="http://schemas.microsoft.com/office/drawing/2014/main" id="{0A7BAF59-FDD9-CEFD-E9A3-6C47BD1E2739}"/>
                      </a:ext>
                    </a:extLst>
                  </p:cNvPr>
                  <p:cNvSpPr/>
                  <p:nvPr/>
                </p:nvSpPr>
                <p:spPr>
                  <a:xfrm>
                    <a:off x="10610605" y="4898825"/>
                    <a:ext cx="55876" cy="55876"/>
                  </a:xfrm>
                  <a:custGeom>
                    <a:avLst/>
                    <a:gdLst>
                      <a:gd name="connsiteX0" fmla="*/ 292 w 55876"/>
                      <a:gd name="connsiteY0" fmla="*/ 509 h 55876"/>
                      <a:gd name="connsiteX1" fmla="*/ 56169 w 55876"/>
                      <a:gd name="connsiteY1" fmla="*/ 509 h 55876"/>
                      <a:gd name="connsiteX2" fmla="*/ 56169 w 55876"/>
                      <a:gd name="connsiteY2" fmla="*/ 56386 h 55876"/>
                      <a:gd name="connsiteX3" fmla="*/ 292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509"/>
                        </a:moveTo>
                        <a:lnTo>
                          <a:pt x="56169" y="509"/>
                        </a:lnTo>
                        <a:lnTo>
                          <a:pt x="56169" y="56386"/>
                        </a:lnTo>
                        <a:lnTo>
                          <a:pt x="292" y="56386"/>
                        </a:lnTo>
                        <a:close/>
                      </a:path>
                    </a:pathLst>
                  </a:custGeom>
                  <a:grpFill/>
                  <a:ln w="9265" cap="flat">
                    <a:noFill/>
                    <a:prstDash val="solid"/>
                    <a:miter/>
                  </a:ln>
                </p:spPr>
                <p:txBody>
                  <a:bodyPr rtlCol="0" anchor="ctr"/>
                  <a:lstStyle/>
                  <a:p>
                    <a:endParaRPr lang="fr-FR"/>
                  </a:p>
                </p:txBody>
              </p:sp>
              <p:sp>
                <p:nvSpPr>
                  <p:cNvPr id="4236" name="Forme libre : forme 4235">
                    <a:extLst>
                      <a:ext uri="{FF2B5EF4-FFF2-40B4-BE49-F238E27FC236}">
                        <a16:creationId xmlns:a16="http://schemas.microsoft.com/office/drawing/2014/main" id="{C19E782B-2E17-6AA3-3C28-D3B4354B71B1}"/>
                      </a:ext>
                    </a:extLst>
                  </p:cNvPr>
                  <p:cNvSpPr/>
                  <p:nvPr/>
                </p:nvSpPr>
                <p:spPr>
                  <a:xfrm>
                    <a:off x="10827602" y="4898825"/>
                    <a:ext cx="55876" cy="55876"/>
                  </a:xfrm>
                  <a:custGeom>
                    <a:avLst/>
                    <a:gdLst>
                      <a:gd name="connsiteX0" fmla="*/ 416 w 55876"/>
                      <a:gd name="connsiteY0" fmla="*/ 509 h 55876"/>
                      <a:gd name="connsiteX1" fmla="*/ 56293 w 55876"/>
                      <a:gd name="connsiteY1" fmla="*/ 509 h 55876"/>
                      <a:gd name="connsiteX2" fmla="*/ 56293 w 55876"/>
                      <a:gd name="connsiteY2" fmla="*/ 56386 h 55876"/>
                      <a:gd name="connsiteX3" fmla="*/ 41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509"/>
                        </a:moveTo>
                        <a:lnTo>
                          <a:pt x="56293" y="509"/>
                        </a:lnTo>
                        <a:lnTo>
                          <a:pt x="56293" y="56386"/>
                        </a:lnTo>
                        <a:lnTo>
                          <a:pt x="416" y="56386"/>
                        </a:lnTo>
                        <a:close/>
                      </a:path>
                    </a:pathLst>
                  </a:custGeom>
                  <a:grpFill/>
                  <a:ln w="9265" cap="flat">
                    <a:noFill/>
                    <a:prstDash val="solid"/>
                    <a:miter/>
                  </a:ln>
                </p:spPr>
                <p:txBody>
                  <a:bodyPr rtlCol="0" anchor="ctr"/>
                  <a:lstStyle/>
                  <a:p>
                    <a:endParaRPr lang="fr-FR"/>
                  </a:p>
                </p:txBody>
              </p:sp>
              <p:sp>
                <p:nvSpPr>
                  <p:cNvPr id="4237" name="Forme libre : forme 4236">
                    <a:extLst>
                      <a:ext uri="{FF2B5EF4-FFF2-40B4-BE49-F238E27FC236}">
                        <a16:creationId xmlns:a16="http://schemas.microsoft.com/office/drawing/2014/main" id="{29D1DA05-C5A2-6D24-5882-1CA1AC8EBB4A}"/>
                      </a:ext>
                    </a:extLst>
                  </p:cNvPr>
                  <p:cNvSpPr/>
                  <p:nvPr/>
                </p:nvSpPr>
                <p:spPr>
                  <a:xfrm>
                    <a:off x="10881851" y="4898825"/>
                    <a:ext cx="55876" cy="55876"/>
                  </a:xfrm>
                  <a:custGeom>
                    <a:avLst/>
                    <a:gdLst>
                      <a:gd name="connsiteX0" fmla="*/ 447 w 55876"/>
                      <a:gd name="connsiteY0" fmla="*/ 509 h 55876"/>
                      <a:gd name="connsiteX1" fmla="*/ 56324 w 55876"/>
                      <a:gd name="connsiteY1" fmla="*/ 509 h 55876"/>
                      <a:gd name="connsiteX2" fmla="*/ 56324 w 55876"/>
                      <a:gd name="connsiteY2" fmla="*/ 56386 h 55876"/>
                      <a:gd name="connsiteX3" fmla="*/ 447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509"/>
                        </a:moveTo>
                        <a:lnTo>
                          <a:pt x="56324" y="509"/>
                        </a:lnTo>
                        <a:lnTo>
                          <a:pt x="56324" y="56386"/>
                        </a:lnTo>
                        <a:lnTo>
                          <a:pt x="447" y="56386"/>
                        </a:lnTo>
                        <a:close/>
                      </a:path>
                    </a:pathLst>
                  </a:custGeom>
                  <a:grpFill/>
                  <a:ln w="9265" cap="flat">
                    <a:noFill/>
                    <a:prstDash val="solid"/>
                    <a:miter/>
                  </a:ln>
                </p:spPr>
                <p:txBody>
                  <a:bodyPr rtlCol="0" anchor="ctr"/>
                  <a:lstStyle/>
                  <a:p>
                    <a:endParaRPr lang="fr-FR"/>
                  </a:p>
                </p:txBody>
              </p:sp>
              <p:sp>
                <p:nvSpPr>
                  <p:cNvPr id="4238" name="Forme libre : forme 4237">
                    <a:extLst>
                      <a:ext uri="{FF2B5EF4-FFF2-40B4-BE49-F238E27FC236}">
                        <a16:creationId xmlns:a16="http://schemas.microsoft.com/office/drawing/2014/main" id="{ABC2E002-6A7E-051B-BF4E-A7DF5BBC7A36}"/>
                      </a:ext>
                    </a:extLst>
                  </p:cNvPr>
                  <p:cNvSpPr/>
                  <p:nvPr/>
                </p:nvSpPr>
                <p:spPr>
                  <a:xfrm>
                    <a:off x="10936100" y="4898825"/>
                    <a:ext cx="55876" cy="55876"/>
                  </a:xfrm>
                  <a:custGeom>
                    <a:avLst/>
                    <a:gdLst>
                      <a:gd name="connsiteX0" fmla="*/ 478 w 55876"/>
                      <a:gd name="connsiteY0" fmla="*/ 509 h 55876"/>
                      <a:gd name="connsiteX1" fmla="*/ 56355 w 55876"/>
                      <a:gd name="connsiteY1" fmla="*/ 509 h 55876"/>
                      <a:gd name="connsiteX2" fmla="*/ 56355 w 55876"/>
                      <a:gd name="connsiteY2" fmla="*/ 56386 h 55876"/>
                      <a:gd name="connsiteX3" fmla="*/ 478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509"/>
                        </a:moveTo>
                        <a:lnTo>
                          <a:pt x="56355" y="509"/>
                        </a:lnTo>
                        <a:lnTo>
                          <a:pt x="56355" y="56386"/>
                        </a:lnTo>
                        <a:lnTo>
                          <a:pt x="478" y="56386"/>
                        </a:lnTo>
                        <a:close/>
                      </a:path>
                    </a:pathLst>
                  </a:custGeom>
                  <a:grpFill/>
                  <a:ln w="9265" cap="flat">
                    <a:noFill/>
                    <a:prstDash val="solid"/>
                    <a:miter/>
                  </a:ln>
                </p:spPr>
                <p:txBody>
                  <a:bodyPr rtlCol="0" anchor="ctr"/>
                  <a:lstStyle/>
                  <a:p>
                    <a:endParaRPr lang="fr-FR"/>
                  </a:p>
                </p:txBody>
              </p:sp>
              <p:sp>
                <p:nvSpPr>
                  <p:cNvPr id="4239" name="Forme libre : forme 4238">
                    <a:extLst>
                      <a:ext uri="{FF2B5EF4-FFF2-40B4-BE49-F238E27FC236}">
                        <a16:creationId xmlns:a16="http://schemas.microsoft.com/office/drawing/2014/main" id="{78FC9F41-70F0-35DF-1C6A-FECF6A2EC026}"/>
                      </a:ext>
                    </a:extLst>
                  </p:cNvPr>
                  <p:cNvSpPr/>
                  <p:nvPr/>
                </p:nvSpPr>
                <p:spPr>
                  <a:xfrm>
                    <a:off x="11098847" y="4898825"/>
                    <a:ext cx="55876" cy="55876"/>
                  </a:xfrm>
                  <a:custGeom>
                    <a:avLst/>
                    <a:gdLst>
                      <a:gd name="connsiteX0" fmla="*/ 571 w 55876"/>
                      <a:gd name="connsiteY0" fmla="*/ 509 h 55876"/>
                      <a:gd name="connsiteX1" fmla="*/ 56448 w 55876"/>
                      <a:gd name="connsiteY1" fmla="*/ 509 h 55876"/>
                      <a:gd name="connsiteX2" fmla="*/ 56448 w 55876"/>
                      <a:gd name="connsiteY2" fmla="*/ 56386 h 55876"/>
                      <a:gd name="connsiteX3" fmla="*/ 571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509"/>
                        </a:moveTo>
                        <a:lnTo>
                          <a:pt x="56448" y="509"/>
                        </a:lnTo>
                        <a:lnTo>
                          <a:pt x="56448" y="56386"/>
                        </a:lnTo>
                        <a:lnTo>
                          <a:pt x="571" y="56386"/>
                        </a:lnTo>
                        <a:close/>
                      </a:path>
                    </a:pathLst>
                  </a:custGeom>
                  <a:grpFill/>
                  <a:ln w="9265" cap="flat">
                    <a:noFill/>
                    <a:prstDash val="solid"/>
                    <a:miter/>
                  </a:ln>
                </p:spPr>
                <p:txBody>
                  <a:bodyPr rtlCol="0" anchor="ctr"/>
                  <a:lstStyle/>
                  <a:p>
                    <a:endParaRPr lang="fr-FR"/>
                  </a:p>
                </p:txBody>
              </p:sp>
              <p:sp>
                <p:nvSpPr>
                  <p:cNvPr id="4240" name="Forme libre : forme 4239">
                    <a:extLst>
                      <a:ext uri="{FF2B5EF4-FFF2-40B4-BE49-F238E27FC236}">
                        <a16:creationId xmlns:a16="http://schemas.microsoft.com/office/drawing/2014/main" id="{47B4569B-181D-EBCC-76B4-56CF96DA2DA8}"/>
                      </a:ext>
                    </a:extLst>
                  </p:cNvPr>
                  <p:cNvSpPr/>
                  <p:nvPr/>
                </p:nvSpPr>
                <p:spPr>
                  <a:xfrm>
                    <a:off x="11153096" y="4898825"/>
                    <a:ext cx="55876" cy="55876"/>
                  </a:xfrm>
                  <a:custGeom>
                    <a:avLst/>
                    <a:gdLst>
                      <a:gd name="connsiteX0" fmla="*/ 602 w 55876"/>
                      <a:gd name="connsiteY0" fmla="*/ 509 h 55876"/>
                      <a:gd name="connsiteX1" fmla="*/ 56479 w 55876"/>
                      <a:gd name="connsiteY1" fmla="*/ 509 h 55876"/>
                      <a:gd name="connsiteX2" fmla="*/ 56479 w 55876"/>
                      <a:gd name="connsiteY2" fmla="*/ 56386 h 55876"/>
                      <a:gd name="connsiteX3" fmla="*/ 602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509"/>
                        </a:moveTo>
                        <a:lnTo>
                          <a:pt x="56479" y="509"/>
                        </a:lnTo>
                        <a:lnTo>
                          <a:pt x="56479" y="56386"/>
                        </a:lnTo>
                        <a:lnTo>
                          <a:pt x="602" y="56386"/>
                        </a:lnTo>
                        <a:close/>
                      </a:path>
                    </a:pathLst>
                  </a:custGeom>
                  <a:grpFill/>
                  <a:ln w="9265" cap="flat">
                    <a:noFill/>
                    <a:prstDash val="solid"/>
                    <a:miter/>
                  </a:ln>
                </p:spPr>
                <p:txBody>
                  <a:bodyPr rtlCol="0" anchor="ctr"/>
                  <a:lstStyle/>
                  <a:p>
                    <a:endParaRPr lang="fr-FR"/>
                  </a:p>
                </p:txBody>
              </p:sp>
              <p:sp>
                <p:nvSpPr>
                  <p:cNvPr id="4241" name="Forme libre : forme 4240">
                    <a:extLst>
                      <a:ext uri="{FF2B5EF4-FFF2-40B4-BE49-F238E27FC236}">
                        <a16:creationId xmlns:a16="http://schemas.microsoft.com/office/drawing/2014/main" id="{9C830FAA-24C8-854B-8E7D-0A6037C663D2}"/>
                      </a:ext>
                    </a:extLst>
                  </p:cNvPr>
                  <p:cNvSpPr/>
                  <p:nvPr/>
                </p:nvSpPr>
                <p:spPr>
                  <a:xfrm>
                    <a:off x="11207345" y="4898825"/>
                    <a:ext cx="55876" cy="55876"/>
                  </a:xfrm>
                  <a:custGeom>
                    <a:avLst/>
                    <a:gdLst>
                      <a:gd name="connsiteX0" fmla="*/ 633 w 55876"/>
                      <a:gd name="connsiteY0" fmla="*/ 509 h 55876"/>
                      <a:gd name="connsiteX1" fmla="*/ 56510 w 55876"/>
                      <a:gd name="connsiteY1" fmla="*/ 509 h 55876"/>
                      <a:gd name="connsiteX2" fmla="*/ 56510 w 55876"/>
                      <a:gd name="connsiteY2" fmla="*/ 56386 h 55876"/>
                      <a:gd name="connsiteX3" fmla="*/ 633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509"/>
                        </a:moveTo>
                        <a:lnTo>
                          <a:pt x="56510" y="509"/>
                        </a:lnTo>
                        <a:lnTo>
                          <a:pt x="56510" y="56386"/>
                        </a:lnTo>
                        <a:lnTo>
                          <a:pt x="633" y="56386"/>
                        </a:lnTo>
                        <a:close/>
                      </a:path>
                    </a:pathLst>
                  </a:custGeom>
                  <a:grpFill/>
                  <a:ln w="9265" cap="flat">
                    <a:noFill/>
                    <a:prstDash val="solid"/>
                    <a:miter/>
                  </a:ln>
                </p:spPr>
                <p:txBody>
                  <a:bodyPr rtlCol="0" anchor="ctr"/>
                  <a:lstStyle/>
                  <a:p>
                    <a:endParaRPr lang="fr-FR"/>
                  </a:p>
                </p:txBody>
              </p:sp>
              <p:sp>
                <p:nvSpPr>
                  <p:cNvPr id="4242" name="Forme libre : forme 4241">
                    <a:extLst>
                      <a:ext uri="{FF2B5EF4-FFF2-40B4-BE49-F238E27FC236}">
                        <a16:creationId xmlns:a16="http://schemas.microsoft.com/office/drawing/2014/main" id="{B9D18A5A-98E0-D797-1181-E164156EC224}"/>
                      </a:ext>
                    </a:extLst>
                  </p:cNvPr>
                  <p:cNvSpPr/>
                  <p:nvPr/>
                </p:nvSpPr>
                <p:spPr>
                  <a:xfrm>
                    <a:off x="11315844" y="4898825"/>
                    <a:ext cx="55876" cy="55876"/>
                  </a:xfrm>
                  <a:custGeom>
                    <a:avLst/>
                    <a:gdLst>
                      <a:gd name="connsiteX0" fmla="*/ 695 w 55876"/>
                      <a:gd name="connsiteY0" fmla="*/ 509 h 55876"/>
                      <a:gd name="connsiteX1" fmla="*/ 56572 w 55876"/>
                      <a:gd name="connsiteY1" fmla="*/ 509 h 55876"/>
                      <a:gd name="connsiteX2" fmla="*/ 56572 w 55876"/>
                      <a:gd name="connsiteY2" fmla="*/ 56386 h 55876"/>
                      <a:gd name="connsiteX3" fmla="*/ 695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509"/>
                        </a:moveTo>
                        <a:lnTo>
                          <a:pt x="56572" y="509"/>
                        </a:lnTo>
                        <a:lnTo>
                          <a:pt x="56572" y="56386"/>
                        </a:lnTo>
                        <a:lnTo>
                          <a:pt x="695" y="56386"/>
                        </a:lnTo>
                        <a:close/>
                      </a:path>
                    </a:pathLst>
                  </a:custGeom>
                  <a:grpFill/>
                  <a:ln w="9265" cap="flat">
                    <a:noFill/>
                    <a:prstDash val="solid"/>
                    <a:miter/>
                  </a:ln>
                </p:spPr>
                <p:txBody>
                  <a:bodyPr rtlCol="0" anchor="ctr"/>
                  <a:lstStyle/>
                  <a:p>
                    <a:endParaRPr lang="fr-FR"/>
                  </a:p>
                </p:txBody>
              </p:sp>
              <p:sp>
                <p:nvSpPr>
                  <p:cNvPr id="4243" name="Forme libre : forme 4242">
                    <a:extLst>
                      <a:ext uri="{FF2B5EF4-FFF2-40B4-BE49-F238E27FC236}">
                        <a16:creationId xmlns:a16="http://schemas.microsoft.com/office/drawing/2014/main" id="{8C7430C8-2E2D-EFBE-510B-126EDDCAE0DF}"/>
                      </a:ext>
                    </a:extLst>
                  </p:cNvPr>
                  <p:cNvSpPr/>
                  <p:nvPr/>
                </p:nvSpPr>
                <p:spPr>
                  <a:xfrm>
                    <a:off x="11370093" y="4898825"/>
                    <a:ext cx="55876" cy="55876"/>
                  </a:xfrm>
                  <a:custGeom>
                    <a:avLst/>
                    <a:gdLst>
                      <a:gd name="connsiteX0" fmla="*/ 726 w 55876"/>
                      <a:gd name="connsiteY0" fmla="*/ 509 h 55876"/>
                      <a:gd name="connsiteX1" fmla="*/ 56603 w 55876"/>
                      <a:gd name="connsiteY1" fmla="*/ 509 h 55876"/>
                      <a:gd name="connsiteX2" fmla="*/ 56603 w 55876"/>
                      <a:gd name="connsiteY2" fmla="*/ 56386 h 55876"/>
                      <a:gd name="connsiteX3" fmla="*/ 726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509"/>
                        </a:moveTo>
                        <a:lnTo>
                          <a:pt x="56603" y="509"/>
                        </a:lnTo>
                        <a:lnTo>
                          <a:pt x="56603" y="56386"/>
                        </a:lnTo>
                        <a:lnTo>
                          <a:pt x="726" y="56386"/>
                        </a:lnTo>
                        <a:close/>
                      </a:path>
                    </a:pathLst>
                  </a:custGeom>
                  <a:grpFill/>
                  <a:ln w="9265" cap="flat">
                    <a:noFill/>
                    <a:prstDash val="solid"/>
                    <a:miter/>
                  </a:ln>
                </p:spPr>
                <p:txBody>
                  <a:bodyPr rtlCol="0" anchor="ctr"/>
                  <a:lstStyle/>
                  <a:p>
                    <a:endParaRPr lang="fr-FR"/>
                  </a:p>
                </p:txBody>
              </p:sp>
              <p:sp>
                <p:nvSpPr>
                  <p:cNvPr id="4244" name="Forme libre : forme 4243">
                    <a:extLst>
                      <a:ext uri="{FF2B5EF4-FFF2-40B4-BE49-F238E27FC236}">
                        <a16:creationId xmlns:a16="http://schemas.microsoft.com/office/drawing/2014/main" id="{13BF8884-0EAF-3275-69F5-DCE47570D50C}"/>
                      </a:ext>
                    </a:extLst>
                  </p:cNvPr>
                  <p:cNvSpPr/>
                  <p:nvPr/>
                </p:nvSpPr>
                <p:spPr>
                  <a:xfrm>
                    <a:off x="11424342" y="4898825"/>
                    <a:ext cx="55876" cy="55876"/>
                  </a:xfrm>
                  <a:custGeom>
                    <a:avLst/>
                    <a:gdLst>
                      <a:gd name="connsiteX0" fmla="*/ 757 w 55876"/>
                      <a:gd name="connsiteY0" fmla="*/ 509 h 55876"/>
                      <a:gd name="connsiteX1" fmla="*/ 56634 w 55876"/>
                      <a:gd name="connsiteY1" fmla="*/ 509 h 55876"/>
                      <a:gd name="connsiteX2" fmla="*/ 56634 w 55876"/>
                      <a:gd name="connsiteY2" fmla="*/ 56386 h 55876"/>
                      <a:gd name="connsiteX3" fmla="*/ 757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509"/>
                        </a:moveTo>
                        <a:lnTo>
                          <a:pt x="56634" y="509"/>
                        </a:lnTo>
                        <a:lnTo>
                          <a:pt x="56634" y="56386"/>
                        </a:lnTo>
                        <a:lnTo>
                          <a:pt x="757" y="56386"/>
                        </a:lnTo>
                        <a:close/>
                      </a:path>
                    </a:pathLst>
                  </a:custGeom>
                  <a:grpFill/>
                  <a:ln w="9265" cap="flat">
                    <a:noFill/>
                    <a:prstDash val="solid"/>
                    <a:miter/>
                  </a:ln>
                </p:spPr>
                <p:txBody>
                  <a:bodyPr rtlCol="0" anchor="ctr"/>
                  <a:lstStyle/>
                  <a:p>
                    <a:endParaRPr lang="fr-FR"/>
                  </a:p>
                </p:txBody>
              </p:sp>
              <p:sp>
                <p:nvSpPr>
                  <p:cNvPr id="4245" name="Forme libre : forme 4244">
                    <a:extLst>
                      <a:ext uri="{FF2B5EF4-FFF2-40B4-BE49-F238E27FC236}">
                        <a16:creationId xmlns:a16="http://schemas.microsoft.com/office/drawing/2014/main" id="{97A2A3D0-1C4F-0525-D7CF-67ED5006DE68}"/>
                      </a:ext>
                    </a:extLst>
                  </p:cNvPr>
                  <p:cNvSpPr/>
                  <p:nvPr/>
                </p:nvSpPr>
                <p:spPr>
                  <a:xfrm>
                    <a:off x="11478591" y="4898825"/>
                    <a:ext cx="55876" cy="55876"/>
                  </a:xfrm>
                  <a:custGeom>
                    <a:avLst/>
                    <a:gdLst>
                      <a:gd name="connsiteX0" fmla="*/ 788 w 55876"/>
                      <a:gd name="connsiteY0" fmla="*/ 509 h 55876"/>
                      <a:gd name="connsiteX1" fmla="*/ 56665 w 55876"/>
                      <a:gd name="connsiteY1" fmla="*/ 509 h 55876"/>
                      <a:gd name="connsiteX2" fmla="*/ 56665 w 55876"/>
                      <a:gd name="connsiteY2" fmla="*/ 56386 h 55876"/>
                      <a:gd name="connsiteX3" fmla="*/ 788 w 55876"/>
                      <a:gd name="connsiteY3" fmla="*/ 56386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509"/>
                        </a:moveTo>
                        <a:lnTo>
                          <a:pt x="56665" y="509"/>
                        </a:lnTo>
                        <a:lnTo>
                          <a:pt x="56665" y="56386"/>
                        </a:lnTo>
                        <a:lnTo>
                          <a:pt x="788" y="56386"/>
                        </a:lnTo>
                        <a:close/>
                      </a:path>
                    </a:pathLst>
                  </a:custGeom>
                  <a:grpFill/>
                  <a:ln w="9265" cap="flat">
                    <a:noFill/>
                    <a:prstDash val="solid"/>
                    <a:miter/>
                  </a:ln>
                </p:spPr>
                <p:txBody>
                  <a:bodyPr rtlCol="0" anchor="ctr"/>
                  <a:lstStyle/>
                  <a:p>
                    <a:endParaRPr lang="fr-FR"/>
                  </a:p>
                </p:txBody>
              </p:sp>
              <p:sp>
                <p:nvSpPr>
                  <p:cNvPr id="4246" name="Forme libre : forme 4245">
                    <a:extLst>
                      <a:ext uri="{FF2B5EF4-FFF2-40B4-BE49-F238E27FC236}">
                        <a16:creationId xmlns:a16="http://schemas.microsoft.com/office/drawing/2014/main" id="{0AA028E2-A754-F82A-B292-1EC2C8422932}"/>
                      </a:ext>
                    </a:extLst>
                  </p:cNvPr>
                  <p:cNvSpPr/>
                  <p:nvPr/>
                </p:nvSpPr>
                <p:spPr>
                  <a:xfrm>
                    <a:off x="10285111" y="4953074"/>
                    <a:ext cx="55876" cy="55876"/>
                  </a:xfrm>
                  <a:custGeom>
                    <a:avLst/>
                    <a:gdLst>
                      <a:gd name="connsiteX0" fmla="*/ 106 w 55876"/>
                      <a:gd name="connsiteY0" fmla="*/ 540 h 55876"/>
                      <a:gd name="connsiteX1" fmla="*/ 55983 w 55876"/>
                      <a:gd name="connsiteY1" fmla="*/ 540 h 55876"/>
                      <a:gd name="connsiteX2" fmla="*/ 55983 w 55876"/>
                      <a:gd name="connsiteY2" fmla="*/ 56417 h 55876"/>
                      <a:gd name="connsiteX3" fmla="*/ 106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06" y="540"/>
                        </a:moveTo>
                        <a:lnTo>
                          <a:pt x="55983" y="540"/>
                        </a:lnTo>
                        <a:lnTo>
                          <a:pt x="55983" y="56417"/>
                        </a:lnTo>
                        <a:lnTo>
                          <a:pt x="106" y="56417"/>
                        </a:lnTo>
                        <a:close/>
                      </a:path>
                    </a:pathLst>
                  </a:custGeom>
                  <a:grpFill/>
                  <a:ln w="9265" cap="flat">
                    <a:noFill/>
                    <a:prstDash val="solid"/>
                    <a:miter/>
                  </a:ln>
                </p:spPr>
                <p:txBody>
                  <a:bodyPr rtlCol="0" anchor="ctr"/>
                  <a:lstStyle/>
                  <a:p>
                    <a:endParaRPr lang="fr-FR"/>
                  </a:p>
                </p:txBody>
              </p:sp>
              <p:sp>
                <p:nvSpPr>
                  <p:cNvPr id="4247" name="Forme libre : forme 4246">
                    <a:extLst>
                      <a:ext uri="{FF2B5EF4-FFF2-40B4-BE49-F238E27FC236}">
                        <a16:creationId xmlns:a16="http://schemas.microsoft.com/office/drawing/2014/main" id="{4849F151-0F66-703F-A680-33F1EE5CCE00}"/>
                      </a:ext>
                    </a:extLst>
                  </p:cNvPr>
                  <p:cNvSpPr/>
                  <p:nvPr/>
                </p:nvSpPr>
                <p:spPr>
                  <a:xfrm>
                    <a:off x="10339360" y="4953074"/>
                    <a:ext cx="55876" cy="55876"/>
                  </a:xfrm>
                  <a:custGeom>
                    <a:avLst/>
                    <a:gdLst>
                      <a:gd name="connsiteX0" fmla="*/ 137 w 55876"/>
                      <a:gd name="connsiteY0" fmla="*/ 540 h 55876"/>
                      <a:gd name="connsiteX1" fmla="*/ 56014 w 55876"/>
                      <a:gd name="connsiteY1" fmla="*/ 540 h 55876"/>
                      <a:gd name="connsiteX2" fmla="*/ 56014 w 55876"/>
                      <a:gd name="connsiteY2" fmla="*/ 56417 h 55876"/>
                      <a:gd name="connsiteX3" fmla="*/ 137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540"/>
                        </a:moveTo>
                        <a:lnTo>
                          <a:pt x="56014" y="540"/>
                        </a:lnTo>
                        <a:lnTo>
                          <a:pt x="56014" y="56417"/>
                        </a:lnTo>
                        <a:lnTo>
                          <a:pt x="137" y="56417"/>
                        </a:lnTo>
                        <a:close/>
                      </a:path>
                    </a:pathLst>
                  </a:custGeom>
                  <a:grpFill/>
                  <a:ln w="9265" cap="flat">
                    <a:noFill/>
                    <a:prstDash val="solid"/>
                    <a:miter/>
                  </a:ln>
                </p:spPr>
                <p:txBody>
                  <a:bodyPr rtlCol="0" anchor="ctr"/>
                  <a:lstStyle/>
                  <a:p>
                    <a:endParaRPr lang="fr-FR"/>
                  </a:p>
                </p:txBody>
              </p:sp>
              <p:sp>
                <p:nvSpPr>
                  <p:cNvPr id="4248" name="Forme libre : forme 4247">
                    <a:extLst>
                      <a:ext uri="{FF2B5EF4-FFF2-40B4-BE49-F238E27FC236}">
                        <a16:creationId xmlns:a16="http://schemas.microsoft.com/office/drawing/2014/main" id="{EDBABE3D-D268-8895-B888-4BC39E8F31A7}"/>
                      </a:ext>
                    </a:extLst>
                  </p:cNvPr>
                  <p:cNvSpPr/>
                  <p:nvPr/>
                </p:nvSpPr>
                <p:spPr>
                  <a:xfrm>
                    <a:off x="10447858" y="4953074"/>
                    <a:ext cx="55876" cy="55876"/>
                  </a:xfrm>
                  <a:custGeom>
                    <a:avLst/>
                    <a:gdLst>
                      <a:gd name="connsiteX0" fmla="*/ 199 w 55876"/>
                      <a:gd name="connsiteY0" fmla="*/ 540 h 55876"/>
                      <a:gd name="connsiteX1" fmla="*/ 56076 w 55876"/>
                      <a:gd name="connsiteY1" fmla="*/ 540 h 55876"/>
                      <a:gd name="connsiteX2" fmla="*/ 56076 w 55876"/>
                      <a:gd name="connsiteY2" fmla="*/ 56417 h 55876"/>
                      <a:gd name="connsiteX3" fmla="*/ 199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540"/>
                        </a:moveTo>
                        <a:lnTo>
                          <a:pt x="56076" y="540"/>
                        </a:lnTo>
                        <a:lnTo>
                          <a:pt x="56076" y="56417"/>
                        </a:lnTo>
                        <a:lnTo>
                          <a:pt x="199" y="56417"/>
                        </a:lnTo>
                        <a:close/>
                      </a:path>
                    </a:pathLst>
                  </a:custGeom>
                  <a:grpFill/>
                  <a:ln w="9265" cap="flat">
                    <a:noFill/>
                    <a:prstDash val="solid"/>
                    <a:miter/>
                  </a:ln>
                </p:spPr>
                <p:txBody>
                  <a:bodyPr rtlCol="0" anchor="ctr"/>
                  <a:lstStyle/>
                  <a:p>
                    <a:endParaRPr lang="fr-FR"/>
                  </a:p>
                </p:txBody>
              </p:sp>
              <p:sp>
                <p:nvSpPr>
                  <p:cNvPr id="4249" name="Forme libre : forme 4248">
                    <a:extLst>
                      <a:ext uri="{FF2B5EF4-FFF2-40B4-BE49-F238E27FC236}">
                        <a16:creationId xmlns:a16="http://schemas.microsoft.com/office/drawing/2014/main" id="{62DE7B20-D75D-434C-1BFC-770450A7458C}"/>
                      </a:ext>
                    </a:extLst>
                  </p:cNvPr>
                  <p:cNvSpPr/>
                  <p:nvPr/>
                </p:nvSpPr>
                <p:spPr>
                  <a:xfrm>
                    <a:off x="10664854" y="4953074"/>
                    <a:ext cx="55876" cy="55876"/>
                  </a:xfrm>
                  <a:custGeom>
                    <a:avLst/>
                    <a:gdLst>
                      <a:gd name="connsiteX0" fmla="*/ 323 w 55876"/>
                      <a:gd name="connsiteY0" fmla="*/ 540 h 55876"/>
                      <a:gd name="connsiteX1" fmla="*/ 56200 w 55876"/>
                      <a:gd name="connsiteY1" fmla="*/ 540 h 55876"/>
                      <a:gd name="connsiteX2" fmla="*/ 56200 w 55876"/>
                      <a:gd name="connsiteY2" fmla="*/ 56417 h 55876"/>
                      <a:gd name="connsiteX3" fmla="*/ 323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540"/>
                        </a:moveTo>
                        <a:lnTo>
                          <a:pt x="56200" y="540"/>
                        </a:lnTo>
                        <a:lnTo>
                          <a:pt x="56200" y="56417"/>
                        </a:lnTo>
                        <a:lnTo>
                          <a:pt x="323" y="56417"/>
                        </a:lnTo>
                        <a:close/>
                      </a:path>
                    </a:pathLst>
                  </a:custGeom>
                  <a:grpFill/>
                  <a:ln w="9265" cap="flat">
                    <a:noFill/>
                    <a:prstDash val="solid"/>
                    <a:miter/>
                  </a:ln>
                </p:spPr>
                <p:txBody>
                  <a:bodyPr rtlCol="0" anchor="ctr"/>
                  <a:lstStyle/>
                  <a:p>
                    <a:endParaRPr lang="fr-FR"/>
                  </a:p>
                </p:txBody>
              </p:sp>
              <p:sp>
                <p:nvSpPr>
                  <p:cNvPr id="4250" name="Forme libre : forme 4249">
                    <a:extLst>
                      <a:ext uri="{FF2B5EF4-FFF2-40B4-BE49-F238E27FC236}">
                        <a16:creationId xmlns:a16="http://schemas.microsoft.com/office/drawing/2014/main" id="{25067B66-0418-F552-D40C-0DC7953F33D7}"/>
                      </a:ext>
                    </a:extLst>
                  </p:cNvPr>
                  <p:cNvSpPr/>
                  <p:nvPr/>
                </p:nvSpPr>
                <p:spPr>
                  <a:xfrm>
                    <a:off x="11044598" y="4953074"/>
                    <a:ext cx="55876" cy="55876"/>
                  </a:xfrm>
                  <a:custGeom>
                    <a:avLst/>
                    <a:gdLst>
                      <a:gd name="connsiteX0" fmla="*/ 540 w 55876"/>
                      <a:gd name="connsiteY0" fmla="*/ 540 h 55876"/>
                      <a:gd name="connsiteX1" fmla="*/ 56417 w 55876"/>
                      <a:gd name="connsiteY1" fmla="*/ 540 h 55876"/>
                      <a:gd name="connsiteX2" fmla="*/ 56417 w 55876"/>
                      <a:gd name="connsiteY2" fmla="*/ 56417 h 55876"/>
                      <a:gd name="connsiteX3" fmla="*/ 540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540"/>
                        </a:moveTo>
                        <a:lnTo>
                          <a:pt x="56417" y="540"/>
                        </a:lnTo>
                        <a:lnTo>
                          <a:pt x="56417" y="56417"/>
                        </a:lnTo>
                        <a:lnTo>
                          <a:pt x="540" y="56417"/>
                        </a:lnTo>
                        <a:close/>
                      </a:path>
                    </a:pathLst>
                  </a:custGeom>
                  <a:grpFill/>
                  <a:ln w="9265" cap="flat">
                    <a:noFill/>
                    <a:prstDash val="solid"/>
                    <a:miter/>
                  </a:ln>
                </p:spPr>
                <p:txBody>
                  <a:bodyPr rtlCol="0" anchor="ctr"/>
                  <a:lstStyle/>
                  <a:p>
                    <a:endParaRPr lang="fr-FR"/>
                  </a:p>
                </p:txBody>
              </p:sp>
              <p:sp>
                <p:nvSpPr>
                  <p:cNvPr id="4251" name="Forme libre : forme 4250">
                    <a:extLst>
                      <a:ext uri="{FF2B5EF4-FFF2-40B4-BE49-F238E27FC236}">
                        <a16:creationId xmlns:a16="http://schemas.microsoft.com/office/drawing/2014/main" id="{97F7BB48-E5F0-793E-AA8F-AF3D739F5F5A}"/>
                      </a:ext>
                    </a:extLst>
                  </p:cNvPr>
                  <p:cNvSpPr/>
                  <p:nvPr/>
                </p:nvSpPr>
                <p:spPr>
                  <a:xfrm>
                    <a:off x="11098847" y="4953074"/>
                    <a:ext cx="55876" cy="55876"/>
                  </a:xfrm>
                  <a:custGeom>
                    <a:avLst/>
                    <a:gdLst>
                      <a:gd name="connsiteX0" fmla="*/ 571 w 55876"/>
                      <a:gd name="connsiteY0" fmla="*/ 540 h 55876"/>
                      <a:gd name="connsiteX1" fmla="*/ 56448 w 55876"/>
                      <a:gd name="connsiteY1" fmla="*/ 540 h 55876"/>
                      <a:gd name="connsiteX2" fmla="*/ 56448 w 55876"/>
                      <a:gd name="connsiteY2" fmla="*/ 56417 h 55876"/>
                      <a:gd name="connsiteX3" fmla="*/ 571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540"/>
                        </a:moveTo>
                        <a:lnTo>
                          <a:pt x="56448" y="540"/>
                        </a:lnTo>
                        <a:lnTo>
                          <a:pt x="56448" y="56417"/>
                        </a:lnTo>
                        <a:lnTo>
                          <a:pt x="571" y="56417"/>
                        </a:lnTo>
                        <a:close/>
                      </a:path>
                    </a:pathLst>
                  </a:custGeom>
                  <a:grpFill/>
                  <a:ln w="9265" cap="flat">
                    <a:noFill/>
                    <a:prstDash val="solid"/>
                    <a:miter/>
                  </a:ln>
                </p:spPr>
                <p:txBody>
                  <a:bodyPr rtlCol="0" anchor="ctr"/>
                  <a:lstStyle/>
                  <a:p>
                    <a:endParaRPr lang="fr-FR"/>
                  </a:p>
                </p:txBody>
              </p:sp>
              <p:sp>
                <p:nvSpPr>
                  <p:cNvPr id="4252" name="Forme libre : forme 4251">
                    <a:extLst>
                      <a:ext uri="{FF2B5EF4-FFF2-40B4-BE49-F238E27FC236}">
                        <a16:creationId xmlns:a16="http://schemas.microsoft.com/office/drawing/2014/main" id="{2AFFCF13-A894-E36F-623B-D3D7D0EED1C6}"/>
                      </a:ext>
                    </a:extLst>
                  </p:cNvPr>
                  <p:cNvSpPr/>
                  <p:nvPr/>
                </p:nvSpPr>
                <p:spPr>
                  <a:xfrm>
                    <a:off x="11370093" y="4953074"/>
                    <a:ext cx="55876" cy="55876"/>
                  </a:xfrm>
                  <a:custGeom>
                    <a:avLst/>
                    <a:gdLst>
                      <a:gd name="connsiteX0" fmla="*/ 726 w 55876"/>
                      <a:gd name="connsiteY0" fmla="*/ 540 h 55876"/>
                      <a:gd name="connsiteX1" fmla="*/ 56603 w 55876"/>
                      <a:gd name="connsiteY1" fmla="*/ 540 h 55876"/>
                      <a:gd name="connsiteX2" fmla="*/ 56603 w 55876"/>
                      <a:gd name="connsiteY2" fmla="*/ 56417 h 55876"/>
                      <a:gd name="connsiteX3" fmla="*/ 726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540"/>
                        </a:moveTo>
                        <a:lnTo>
                          <a:pt x="56603" y="540"/>
                        </a:lnTo>
                        <a:lnTo>
                          <a:pt x="56603" y="56417"/>
                        </a:lnTo>
                        <a:lnTo>
                          <a:pt x="726" y="56417"/>
                        </a:lnTo>
                        <a:close/>
                      </a:path>
                    </a:pathLst>
                  </a:custGeom>
                  <a:grpFill/>
                  <a:ln w="9265" cap="flat">
                    <a:noFill/>
                    <a:prstDash val="solid"/>
                    <a:miter/>
                  </a:ln>
                </p:spPr>
                <p:txBody>
                  <a:bodyPr rtlCol="0" anchor="ctr"/>
                  <a:lstStyle/>
                  <a:p>
                    <a:endParaRPr lang="fr-FR"/>
                  </a:p>
                </p:txBody>
              </p:sp>
              <p:sp>
                <p:nvSpPr>
                  <p:cNvPr id="4253" name="Forme libre : forme 4252">
                    <a:extLst>
                      <a:ext uri="{FF2B5EF4-FFF2-40B4-BE49-F238E27FC236}">
                        <a16:creationId xmlns:a16="http://schemas.microsoft.com/office/drawing/2014/main" id="{2E96534F-89BD-4F88-B76A-E464457AFD28}"/>
                      </a:ext>
                    </a:extLst>
                  </p:cNvPr>
                  <p:cNvSpPr/>
                  <p:nvPr/>
                </p:nvSpPr>
                <p:spPr>
                  <a:xfrm>
                    <a:off x="11424342" y="4953074"/>
                    <a:ext cx="55876" cy="55876"/>
                  </a:xfrm>
                  <a:custGeom>
                    <a:avLst/>
                    <a:gdLst>
                      <a:gd name="connsiteX0" fmla="*/ 757 w 55876"/>
                      <a:gd name="connsiteY0" fmla="*/ 540 h 55876"/>
                      <a:gd name="connsiteX1" fmla="*/ 56634 w 55876"/>
                      <a:gd name="connsiteY1" fmla="*/ 540 h 55876"/>
                      <a:gd name="connsiteX2" fmla="*/ 56634 w 55876"/>
                      <a:gd name="connsiteY2" fmla="*/ 56417 h 55876"/>
                      <a:gd name="connsiteX3" fmla="*/ 757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540"/>
                        </a:moveTo>
                        <a:lnTo>
                          <a:pt x="56634" y="540"/>
                        </a:lnTo>
                        <a:lnTo>
                          <a:pt x="56634" y="56417"/>
                        </a:lnTo>
                        <a:lnTo>
                          <a:pt x="757" y="56417"/>
                        </a:lnTo>
                        <a:close/>
                      </a:path>
                    </a:pathLst>
                  </a:custGeom>
                  <a:grpFill/>
                  <a:ln w="9265" cap="flat">
                    <a:noFill/>
                    <a:prstDash val="solid"/>
                    <a:miter/>
                  </a:ln>
                </p:spPr>
                <p:txBody>
                  <a:bodyPr rtlCol="0" anchor="ctr"/>
                  <a:lstStyle/>
                  <a:p>
                    <a:endParaRPr lang="fr-FR"/>
                  </a:p>
                </p:txBody>
              </p:sp>
              <p:sp>
                <p:nvSpPr>
                  <p:cNvPr id="4254" name="Forme libre : forme 4253">
                    <a:extLst>
                      <a:ext uri="{FF2B5EF4-FFF2-40B4-BE49-F238E27FC236}">
                        <a16:creationId xmlns:a16="http://schemas.microsoft.com/office/drawing/2014/main" id="{01C6BA3E-3BBF-2E67-BCEF-4CC1659E55C0}"/>
                      </a:ext>
                    </a:extLst>
                  </p:cNvPr>
                  <p:cNvSpPr/>
                  <p:nvPr/>
                </p:nvSpPr>
                <p:spPr>
                  <a:xfrm>
                    <a:off x="11532840" y="4953074"/>
                    <a:ext cx="55876" cy="55876"/>
                  </a:xfrm>
                  <a:custGeom>
                    <a:avLst/>
                    <a:gdLst>
                      <a:gd name="connsiteX0" fmla="*/ 819 w 55876"/>
                      <a:gd name="connsiteY0" fmla="*/ 540 h 55876"/>
                      <a:gd name="connsiteX1" fmla="*/ 56696 w 55876"/>
                      <a:gd name="connsiteY1" fmla="*/ 540 h 55876"/>
                      <a:gd name="connsiteX2" fmla="*/ 56696 w 55876"/>
                      <a:gd name="connsiteY2" fmla="*/ 56417 h 55876"/>
                      <a:gd name="connsiteX3" fmla="*/ 819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540"/>
                        </a:moveTo>
                        <a:lnTo>
                          <a:pt x="56696" y="540"/>
                        </a:lnTo>
                        <a:lnTo>
                          <a:pt x="56696" y="56417"/>
                        </a:lnTo>
                        <a:lnTo>
                          <a:pt x="819" y="56417"/>
                        </a:lnTo>
                        <a:close/>
                      </a:path>
                    </a:pathLst>
                  </a:custGeom>
                  <a:grpFill/>
                  <a:ln w="9265" cap="flat">
                    <a:noFill/>
                    <a:prstDash val="solid"/>
                    <a:miter/>
                  </a:ln>
                </p:spPr>
                <p:txBody>
                  <a:bodyPr rtlCol="0" anchor="ctr"/>
                  <a:lstStyle/>
                  <a:p>
                    <a:endParaRPr lang="fr-FR"/>
                  </a:p>
                </p:txBody>
              </p:sp>
              <p:sp>
                <p:nvSpPr>
                  <p:cNvPr id="4255" name="Forme libre : forme 4254">
                    <a:extLst>
                      <a:ext uri="{FF2B5EF4-FFF2-40B4-BE49-F238E27FC236}">
                        <a16:creationId xmlns:a16="http://schemas.microsoft.com/office/drawing/2014/main" id="{2F84B78C-408F-9BC2-8BA7-BC401B8F99E4}"/>
                      </a:ext>
                    </a:extLst>
                  </p:cNvPr>
                  <p:cNvSpPr/>
                  <p:nvPr/>
                </p:nvSpPr>
                <p:spPr>
                  <a:xfrm>
                    <a:off x="11587089" y="4953074"/>
                    <a:ext cx="55876" cy="55876"/>
                  </a:xfrm>
                  <a:custGeom>
                    <a:avLst/>
                    <a:gdLst>
                      <a:gd name="connsiteX0" fmla="*/ 850 w 55876"/>
                      <a:gd name="connsiteY0" fmla="*/ 540 h 55876"/>
                      <a:gd name="connsiteX1" fmla="*/ 56727 w 55876"/>
                      <a:gd name="connsiteY1" fmla="*/ 540 h 55876"/>
                      <a:gd name="connsiteX2" fmla="*/ 56727 w 55876"/>
                      <a:gd name="connsiteY2" fmla="*/ 56417 h 55876"/>
                      <a:gd name="connsiteX3" fmla="*/ 850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540"/>
                        </a:moveTo>
                        <a:lnTo>
                          <a:pt x="56727" y="540"/>
                        </a:lnTo>
                        <a:lnTo>
                          <a:pt x="56727" y="56417"/>
                        </a:lnTo>
                        <a:lnTo>
                          <a:pt x="850" y="56417"/>
                        </a:lnTo>
                        <a:close/>
                      </a:path>
                    </a:pathLst>
                  </a:custGeom>
                  <a:grpFill/>
                  <a:ln w="9265" cap="flat">
                    <a:noFill/>
                    <a:prstDash val="solid"/>
                    <a:miter/>
                  </a:ln>
                </p:spPr>
                <p:txBody>
                  <a:bodyPr rtlCol="0" anchor="ctr"/>
                  <a:lstStyle/>
                  <a:p>
                    <a:endParaRPr lang="fr-FR"/>
                  </a:p>
                </p:txBody>
              </p:sp>
              <p:sp>
                <p:nvSpPr>
                  <p:cNvPr id="4256" name="Forme libre : forme 4255">
                    <a:extLst>
                      <a:ext uri="{FF2B5EF4-FFF2-40B4-BE49-F238E27FC236}">
                        <a16:creationId xmlns:a16="http://schemas.microsoft.com/office/drawing/2014/main" id="{BF88C344-4331-DE59-82C1-6FE807A42925}"/>
                      </a:ext>
                    </a:extLst>
                  </p:cNvPr>
                  <p:cNvSpPr/>
                  <p:nvPr/>
                </p:nvSpPr>
                <p:spPr>
                  <a:xfrm>
                    <a:off x="11749836" y="4953074"/>
                    <a:ext cx="55876" cy="55876"/>
                  </a:xfrm>
                  <a:custGeom>
                    <a:avLst/>
                    <a:gdLst>
                      <a:gd name="connsiteX0" fmla="*/ 943 w 55876"/>
                      <a:gd name="connsiteY0" fmla="*/ 540 h 55876"/>
                      <a:gd name="connsiteX1" fmla="*/ 56820 w 55876"/>
                      <a:gd name="connsiteY1" fmla="*/ 540 h 55876"/>
                      <a:gd name="connsiteX2" fmla="*/ 56820 w 55876"/>
                      <a:gd name="connsiteY2" fmla="*/ 56417 h 55876"/>
                      <a:gd name="connsiteX3" fmla="*/ 943 w 55876"/>
                      <a:gd name="connsiteY3" fmla="*/ 56417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540"/>
                        </a:moveTo>
                        <a:lnTo>
                          <a:pt x="56820" y="540"/>
                        </a:lnTo>
                        <a:lnTo>
                          <a:pt x="56820" y="56417"/>
                        </a:lnTo>
                        <a:lnTo>
                          <a:pt x="943" y="56417"/>
                        </a:lnTo>
                        <a:close/>
                      </a:path>
                    </a:pathLst>
                  </a:custGeom>
                  <a:grpFill/>
                  <a:ln w="9265" cap="flat">
                    <a:noFill/>
                    <a:prstDash val="solid"/>
                    <a:miter/>
                  </a:ln>
                </p:spPr>
                <p:txBody>
                  <a:bodyPr rtlCol="0" anchor="ctr"/>
                  <a:lstStyle/>
                  <a:p>
                    <a:endParaRPr lang="fr-FR"/>
                  </a:p>
                </p:txBody>
              </p:sp>
              <p:sp>
                <p:nvSpPr>
                  <p:cNvPr id="4257" name="Forme libre : forme 4256">
                    <a:extLst>
                      <a:ext uri="{FF2B5EF4-FFF2-40B4-BE49-F238E27FC236}">
                        <a16:creationId xmlns:a16="http://schemas.microsoft.com/office/drawing/2014/main" id="{DEE7455F-60DD-7CA7-616F-54EC6213A670}"/>
                      </a:ext>
                    </a:extLst>
                  </p:cNvPr>
                  <p:cNvSpPr/>
                  <p:nvPr/>
                </p:nvSpPr>
                <p:spPr>
                  <a:xfrm>
                    <a:off x="10230862" y="5007323"/>
                    <a:ext cx="55876" cy="55876"/>
                  </a:xfrm>
                  <a:custGeom>
                    <a:avLst/>
                    <a:gdLst>
                      <a:gd name="connsiteX0" fmla="*/ 75 w 55876"/>
                      <a:gd name="connsiteY0" fmla="*/ 571 h 55876"/>
                      <a:gd name="connsiteX1" fmla="*/ 55952 w 55876"/>
                      <a:gd name="connsiteY1" fmla="*/ 571 h 55876"/>
                      <a:gd name="connsiteX2" fmla="*/ 55952 w 55876"/>
                      <a:gd name="connsiteY2" fmla="*/ 56448 h 55876"/>
                      <a:gd name="connsiteX3" fmla="*/ 7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75" y="571"/>
                        </a:moveTo>
                        <a:lnTo>
                          <a:pt x="55952" y="571"/>
                        </a:lnTo>
                        <a:lnTo>
                          <a:pt x="55952" y="56448"/>
                        </a:lnTo>
                        <a:lnTo>
                          <a:pt x="75" y="56448"/>
                        </a:lnTo>
                        <a:close/>
                      </a:path>
                    </a:pathLst>
                  </a:custGeom>
                  <a:grpFill/>
                  <a:ln w="9265" cap="flat">
                    <a:noFill/>
                    <a:prstDash val="solid"/>
                    <a:miter/>
                  </a:ln>
                </p:spPr>
                <p:txBody>
                  <a:bodyPr rtlCol="0" anchor="ctr"/>
                  <a:lstStyle/>
                  <a:p>
                    <a:endParaRPr lang="fr-FR"/>
                  </a:p>
                </p:txBody>
              </p:sp>
              <p:sp>
                <p:nvSpPr>
                  <p:cNvPr id="4258" name="Forme libre : forme 4257">
                    <a:extLst>
                      <a:ext uri="{FF2B5EF4-FFF2-40B4-BE49-F238E27FC236}">
                        <a16:creationId xmlns:a16="http://schemas.microsoft.com/office/drawing/2014/main" id="{A5F016A0-DB9A-D5A1-4D5A-872646DD9B1C}"/>
                      </a:ext>
                    </a:extLst>
                  </p:cNvPr>
                  <p:cNvSpPr/>
                  <p:nvPr/>
                </p:nvSpPr>
                <p:spPr>
                  <a:xfrm>
                    <a:off x="10393609" y="5007323"/>
                    <a:ext cx="55876" cy="55876"/>
                  </a:xfrm>
                  <a:custGeom>
                    <a:avLst/>
                    <a:gdLst>
                      <a:gd name="connsiteX0" fmla="*/ 168 w 55876"/>
                      <a:gd name="connsiteY0" fmla="*/ 571 h 55876"/>
                      <a:gd name="connsiteX1" fmla="*/ 56045 w 55876"/>
                      <a:gd name="connsiteY1" fmla="*/ 571 h 55876"/>
                      <a:gd name="connsiteX2" fmla="*/ 56045 w 55876"/>
                      <a:gd name="connsiteY2" fmla="*/ 56448 h 55876"/>
                      <a:gd name="connsiteX3" fmla="*/ 168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571"/>
                        </a:moveTo>
                        <a:lnTo>
                          <a:pt x="56045" y="571"/>
                        </a:lnTo>
                        <a:lnTo>
                          <a:pt x="56045" y="56448"/>
                        </a:lnTo>
                        <a:lnTo>
                          <a:pt x="168" y="56448"/>
                        </a:lnTo>
                        <a:close/>
                      </a:path>
                    </a:pathLst>
                  </a:custGeom>
                  <a:grpFill/>
                  <a:ln w="9265" cap="flat">
                    <a:noFill/>
                    <a:prstDash val="solid"/>
                    <a:miter/>
                  </a:ln>
                </p:spPr>
                <p:txBody>
                  <a:bodyPr rtlCol="0" anchor="ctr"/>
                  <a:lstStyle/>
                  <a:p>
                    <a:endParaRPr lang="fr-FR"/>
                  </a:p>
                </p:txBody>
              </p:sp>
              <p:sp>
                <p:nvSpPr>
                  <p:cNvPr id="4259" name="Forme libre : forme 4258">
                    <a:extLst>
                      <a:ext uri="{FF2B5EF4-FFF2-40B4-BE49-F238E27FC236}">
                        <a16:creationId xmlns:a16="http://schemas.microsoft.com/office/drawing/2014/main" id="{253109CA-FC2A-FE8E-6AFE-F48A2DC07690}"/>
                      </a:ext>
                    </a:extLst>
                  </p:cNvPr>
                  <p:cNvSpPr/>
                  <p:nvPr/>
                </p:nvSpPr>
                <p:spPr>
                  <a:xfrm>
                    <a:off x="10556356" y="5007323"/>
                    <a:ext cx="55876" cy="55876"/>
                  </a:xfrm>
                  <a:custGeom>
                    <a:avLst/>
                    <a:gdLst>
                      <a:gd name="connsiteX0" fmla="*/ 261 w 55876"/>
                      <a:gd name="connsiteY0" fmla="*/ 571 h 55876"/>
                      <a:gd name="connsiteX1" fmla="*/ 56138 w 55876"/>
                      <a:gd name="connsiteY1" fmla="*/ 571 h 55876"/>
                      <a:gd name="connsiteX2" fmla="*/ 56138 w 55876"/>
                      <a:gd name="connsiteY2" fmla="*/ 56448 h 55876"/>
                      <a:gd name="connsiteX3" fmla="*/ 261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571"/>
                        </a:moveTo>
                        <a:lnTo>
                          <a:pt x="56138" y="571"/>
                        </a:lnTo>
                        <a:lnTo>
                          <a:pt x="56138" y="56448"/>
                        </a:lnTo>
                        <a:lnTo>
                          <a:pt x="261" y="56448"/>
                        </a:lnTo>
                        <a:close/>
                      </a:path>
                    </a:pathLst>
                  </a:custGeom>
                  <a:grpFill/>
                  <a:ln w="9265" cap="flat">
                    <a:noFill/>
                    <a:prstDash val="solid"/>
                    <a:miter/>
                  </a:ln>
                </p:spPr>
                <p:txBody>
                  <a:bodyPr rtlCol="0" anchor="ctr"/>
                  <a:lstStyle/>
                  <a:p>
                    <a:endParaRPr lang="fr-FR"/>
                  </a:p>
                </p:txBody>
              </p:sp>
              <p:sp>
                <p:nvSpPr>
                  <p:cNvPr id="4260" name="Forme libre : forme 4259">
                    <a:extLst>
                      <a:ext uri="{FF2B5EF4-FFF2-40B4-BE49-F238E27FC236}">
                        <a16:creationId xmlns:a16="http://schemas.microsoft.com/office/drawing/2014/main" id="{1D5A2A96-2BBC-E883-7F78-25EA7B2B1E24}"/>
                      </a:ext>
                    </a:extLst>
                  </p:cNvPr>
                  <p:cNvSpPr/>
                  <p:nvPr/>
                </p:nvSpPr>
                <p:spPr>
                  <a:xfrm>
                    <a:off x="10773353" y="5007323"/>
                    <a:ext cx="55876" cy="55876"/>
                  </a:xfrm>
                  <a:custGeom>
                    <a:avLst/>
                    <a:gdLst>
                      <a:gd name="connsiteX0" fmla="*/ 385 w 55876"/>
                      <a:gd name="connsiteY0" fmla="*/ 571 h 55876"/>
                      <a:gd name="connsiteX1" fmla="*/ 56262 w 55876"/>
                      <a:gd name="connsiteY1" fmla="*/ 571 h 55876"/>
                      <a:gd name="connsiteX2" fmla="*/ 56262 w 55876"/>
                      <a:gd name="connsiteY2" fmla="*/ 56448 h 55876"/>
                      <a:gd name="connsiteX3" fmla="*/ 38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571"/>
                        </a:moveTo>
                        <a:lnTo>
                          <a:pt x="56262" y="571"/>
                        </a:lnTo>
                        <a:lnTo>
                          <a:pt x="56262" y="56448"/>
                        </a:lnTo>
                        <a:lnTo>
                          <a:pt x="385" y="56448"/>
                        </a:lnTo>
                        <a:close/>
                      </a:path>
                    </a:pathLst>
                  </a:custGeom>
                  <a:grpFill/>
                  <a:ln w="9265" cap="flat">
                    <a:noFill/>
                    <a:prstDash val="solid"/>
                    <a:miter/>
                  </a:ln>
                </p:spPr>
                <p:txBody>
                  <a:bodyPr rtlCol="0" anchor="ctr"/>
                  <a:lstStyle/>
                  <a:p>
                    <a:endParaRPr lang="fr-FR"/>
                  </a:p>
                </p:txBody>
              </p:sp>
              <p:sp>
                <p:nvSpPr>
                  <p:cNvPr id="4261" name="Forme libre : forme 4260">
                    <a:extLst>
                      <a:ext uri="{FF2B5EF4-FFF2-40B4-BE49-F238E27FC236}">
                        <a16:creationId xmlns:a16="http://schemas.microsoft.com/office/drawing/2014/main" id="{12BDE88F-A99A-BAEB-3A0B-0812CE8BAA9E}"/>
                      </a:ext>
                    </a:extLst>
                  </p:cNvPr>
                  <p:cNvSpPr/>
                  <p:nvPr/>
                </p:nvSpPr>
                <p:spPr>
                  <a:xfrm>
                    <a:off x="11153096" y="5007323"/>
                    <a:ext cx="55876" cy="55876"/>
                  </a:xfrm>
                  <a:custGeom>
                    <a:avLst/>
                    <a:gdLst>
                      <a:gd name="connsiteX0" fmla="*/ 602 w 55876"/>
                      <a:gd name="connsiteY0" fmla="*/ 571 h 55876"/>
                      <a:gd name="connsiteX1" fmla="*/ 56479 w 55876"/>
                      <a:gd name="connsiteY1" fmla="*/ 571 h 55876"/>
                      <a:gd name="connsiteX2" fmla="*/ 56479 w 55876"/>
                      <a:gd name="connsiteY2" fmla="*/ 56448 h 55876"/>
                      <a:gd name="connsiteX3" fmla="*/ 602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571"/>
                        </a:moveTo>
                        <a:lnTo>
                          <a:pt x="56479" y="571"/>
                        </a:lnTo>
                        <a:lnTo>
                          <a:pt x="56479" y="56448"/>
                        </a:lnTo>
                        <a:lnTo>
                          <a:pt x="602" y="56448"/>
                        </a:lnTo>
                        <a:close/>
                      </a:path>
                    </a:pathLst>
                  </a:custGeom>
                  <a:grpFill/>
                  <a:ln w="9265" cap="flat">
                    <a:noFill/>
                    <a:prstDash val="solid"/>
                    <a:miter/>
                  </a:ln>
                </p:spPr>
                <p:txBody>
                  <a:bodyPr rtlCol="0" anchor="ctr"/>
                  <a:lstStyle/>
                  <a:p>
                    <a:endParaRPr lang="fr-FR"/>
                  </a:p>
                </p:txBody>
              </p:sp>
              <p:sp>
                <p:nvSpPr>
                  <p:cNvPr id="4262" name="Forme libre : forme 4261">
                    <a:extLst>
                      <a:ext uri="{FF2B5EF4-FFF2-40B4-BE49-F238E27FC236}">
                        <a16:creationId xmlns:a16="http://schemas.microsoft.com/office/drawing/2014/main" id="{0812DC55-71A2-C146-6F7E-C33969E697C2}"/>
                      </a:ext>
                    </a:extLst>
                  </p:cNvPr>
                  <p:cNvSpPr/>
                  <p:nvPr/>
                </p:nvSpPr>
                <p:spPr>
                  <a:xfrm>
                    <a:off x="11207345" y="5007323"/>
                    <a:ext cx="55876" cy="55876"/>
                  </a:xfrm>
                  <a:custGeom>
                    <a:avLst/>
                    <a:gdLst>
                      <a:gd name="connsiteX0" fmla="*/ 633 w 55876"/>
                      <a:gd name="connsiteY0" fmla="*/ 571 h 55876"/>
                      <a:gd name="connsiteX1" fmla="*/ 56510 w 55876"/>
                      <a:gd name="connsiteY1" fmla="*/ 571 h 55876"/>
                      <a:gd name="connsiteX2" fmla="*/ 56510 w 55876"/>
                      <a:gd name="connsiteY2" fmla="*/ 56448 h 55876"/>
                      <a:gd name="connsiteX3" fmla="*/ 633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571"/>
                        </a:moveTo>
                        <a:lnTo>
                          <a:pt x="56510" y="571"/>
                        </a:lnTo>
                        <a:lnTo>
                          <a:pt x="56510" y="56448"/>
                        </a:lnTo>
                        <a:lnTo>
                          <a:pt x="633" y="56448"/>
                        </a:lnTo>
                        <a:close/>
                      </a:path>
                    </a:pathLst>
                  </a:custGeom>
                  <a:grpFill/>
                  <a:ln w="9265" cap="flat">
                    <a:noFill/>
                    <a:prstDash val="solid"/>
                    <a:miter/>
                  </a:ln>
                </p:spPr>
                <p:txBody>
                  <a:bodyPr rtlCol="0" anchor="ctr"/>
                  <a:lstStyle/>
                  <a:p>
                    <a:endParaRPr lang="fr-FR"/>
                  </a:p>
                </p:txBody>
              </p:sp>
              <p:sp>
                <p:nvSpPr>
                  <p:cNvPr id="4263" name="Forme libre : forme 4262">
                    <a:extLst>
                      <a:ext uri="{FF2B5EF4-FFF2-40B4-BE49-F238E27FC236}">
                        <a16:creationId xmlns:a16="http://schemas.microsoft.com/office/drawing/2014/main" id="{EEB839E0-8D26-47C5-CD21-DC97A1455644}"/>
                      </a:ext>
                    </a:extLst>
                  </p:cNvPr>
                  <p:cNvSpPr/>
                  <p:nvPr/>
                </p:nvSpPr>
                <p:spPr>
                  <a:xfrm>
                    <a:off x="11315844" y="5007323"/>
                    <a:ext cx="55876" cy="55876"/>
                  </a:xfrm>
                  <a:custGeom>
                    <a:avLst/>
                    <a:gdLst>
                      <a:gd name="connsiteX0" fmla="*/ 695 w 55876"/>
                      <a:gd name="connsiteY0" fmla="*/ 571 h 55876"/>
                      <a:gd name="connsiteX1" fmla="*/ 56572 w 55876"/>
                      <a:gd name="connsiteY1" fmla="*/ 571 h 55876"/>
                      <a:gd name="connsiteX2" fmla="*/ 56572 w 55876"/>
                      <a:gd name="connsiteY2" fmla="*/ 56448 h 55876"/>
                      <a:gd name="connsiteX3" fmla="*/ 695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571"/>
                        </a:moveTo>
                        <a:lnTo>
                          <a:pt x="56572" y="571"/>
                        </a:lnTo>
                        <a:lnTo>
                          <a:pt x="56572" y="56448"/>
                        </a:lnTo>
                        <a:lnTo>
                          <a:pt x="695" y="56448"/>
                        </a:lnTo>
                        <a:close/>
                      </a:path>
                    </a:pathLst>
                  </a:custGeom>
                  <a:grpFill/>
                  <a:ln w="9265" cap="flat">
                    <a:noFill/>
                    <a:prstDash val="solid"/>
                    <a:miter/>
                  </a:ln>
                </p:spPr>
                <p:txBody>
                  <a:bodyPr rtlCol="0" anchor="ctr"/>
                  <a:lstStyle/>
                  <a:p>
                    <a:endParaRPr lang="fr-FR"/>
                  </a:p>
                </p:txBody>
              </p:sp>
              <p:sp>
                <p:nvSpPr>
                  <p:cNvPr id="4264" name="Forme libre : forme 4263">
                    <a:extLst>
                      <a:ext uri="{FF2B5EF4-FFF2-40B4-BE49-F238E27FC236}">
                        <a16:creationId xmlns:a16="http://schemas.microsoft.com/office/drawing/2014/main" id="{A05AFE67-5318-7F76-AA6E-CDDAB38AE1FD}"/>
                      </a:ext>
                    </a:extLst>
                  </p:cNvPr>
                  <p:cNvSpPr/>
                  <p:nvPr/>
                </p:nvSpPr>
                <p:spPr>
                  <a:xfrm>
                    <a:off x="11587089" y="5007323"/>
                    <a:ext cx="55876" cy="55876"/>
                  </a:xfrm>
                  <a:custGeom>
                    <a:avLst/>
                    <a:gdLst>
                      <a:gd name="connsiteX0" fmla="*/ 850 w 55876"/>
                      <a:gd name="connsiteY0" fmla="*/ 571 h 55876"/>
                      <a:gd name="connsiteX1" fmla="*/ 56727 w 55876"/>
                      <a:gd name="connsiteY1" fmla="*/ 571 h 55876"/>
                      <a:gd name="connsiteX2" fmla="*/ 56727 w 55876"/>
                      <a:gd name="connsiteY2" fmla="*/ 56448 h 55876"/>
                      <a:gd name="connsiteX3" fmla="*/ 850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571"/>
                        </a:moveTo>
                        <a:lnTo>
                          <a:pt x="56727" y="571"/>
                        </a:lnTo>
                        <a:lnTo>
                          <a:pt x="56727" y="56448"/>
                        </a:lnTo>
                        <a:lnTo>
                          <a:pt x="850" y="56448"/>
                        </a:lnTo>
                        <a:close/>
                      </a:path>
                    </a:pathLst>
                  </a:custGeom>
                  <a:grpFill/>
                  <a:ln w="9265" cap="flat">
                    <a:noFill/>
                    <a:prstDash val="solid"/>
                    <a:miter/>
                  </a:ln>
                </p:spPr>
                <p:txBody>
                  <a:bodyPr rtlCol="0" anchor="ctr"/>
                  <a:lstStyle/>
                  <a:p>
                    <a:endParaRPr lang="fr-FR"/>
                  </a:p>
                </p:txBody>
              </p:sp>
              <p:sp>
                <p:nvSpPr>
                  <p:cNvPr id="4265" name="Forme libre : forme 4264">
                    <a:extLst>
                      <a:ext uri="{FF2B5EF4-FFF2-40B4-BE49-F238E27FC236}">
                        <a16:creationId xmlns:a16="http://schemas.microsoft.com/office/drawing/2014/main" id="{56CAA842-1EC7-6533-C263-5D949DDFFDA5}"/>
                      </a:ext>
                    </a:extLst>
                  </p:cNvPr>
                  <p:cNvSpPr/>
                  <p:nvPr/>
                </p:nvSpPr>
                <p:spPr>
                  <a:xfrm>
                    <a:off x="11641338" y="5007323"/>
                    <a:ext cx="55876" cy="55876"/>
                  </a:xfrm>
                  <a:custGeom>
                    <a:avLst/>
                    <a:gdLst>
                      <a:gd name="connsiteX0" fmla="*/ 881 w 55876"/>
                      <a:gd name="connsiteY0" fmla="*/ 571 h 55876"/>
                      <a:gd name="connsiteX1" fmla="*/ 56758 w 55876"/>
                      <a:gd name="connsiteY1" fmla="*/ 571 h 55876"/>
                      <a:gd name="connsiteX2" fmla="*/ 56758 w 55876"/>
                      <a:gd name="connsiteY2" fmla="*/ 56448 h 55876"/>
                      <a:gd name="connsiteX3" fmla="*/ 881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571"/>
                        </a:moveTo>
                        <a:lnTo>
                          <a:pt x="56758" y="571"/>
                        </a:lnTo>
                        <a:lnTo>
                          <a:pt x="56758" y="56448"/>
                        </a:lnTo>
                        <a:lnTo>
                          <a:pt x="881" y="56448"/>
                        </a:lnTo>
                        <a:close/>
                      </a:path>
                    </a:pathLst>
                  </a:custGeom>
                  <a:grpFill/>
                  <a:ln w="9265" cap="flat">
                    <a:noFill/>
                    <a:prstDash val="solid"/>
                    <a:miter/>
                  </a:ln>
                </p:spPr>
                <p:txBody>
                  <a:bodyPr rtlCol="0" anchor="ctr"/>
                  <a:lstStyle/>
                  <a:p>
                    <a:endParaRPr lang="fr-FR"/>
                  </a:p>
                </p:txBody>
              </p:sp>
              <p:sp>
                <p:nvSpPr>
                  <p:cNvPr id="4266" name="Forme libre : forme 4265">
                    <a:extLst>
                      <a:ext uri="{FF2B5EF4-FFF2-40B4-BE49-F238E27FC236}">
                        <a16:creationId xmlns:a16="http://schemas.microsoft.com/office/drawing/2014/main" id="{FBB2E925-913F-6355-1DE0-40596E6B2685}"/>
                      </a:ext>
                    </a:extLst>
                  </p:cNvPr>
                  <p:cNvSpPr/>
                  <p:nvPr/>
                </p:nvSpPr>
                <p:spPr>
                  <a:xfrm>
                    <a:off x="11749836" y="5007323"/>
                    <a:ext cx="55876" cy="55876"/>
                  </a:xfrm>
                  <a:custGeom>
                    <a:avLst/>
                    <a:gdLst>
                      <a:gd name="connsiteX0" fmla="*/ 943 w 55876"/>
                      <a:gd name="connsiteY0" fmla="*/ 571 h 55876"/>
                      <a:gd name="connsiteX1" fmla="*/ 56820 w 55876"/>
                      <a:gd name="connsiteY1" fmla="*/ 571 h 55876"/>
                      <a:gd name="connsiteX2" fmla="*/ 56820 w 55876"/>
                      <a:gd name="connsiteY2" fmla="*/ 56448 h 55876"/>
                      <a:gd name="connsiteX3" fmla="*/ 943 w 55876"/>
                      <a:gd name="connsiteY3" fmla="*/ 56448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571"/>
                        </a:moveTo>
                        <a:lnTo>
                          <a:pt x="56820" y="571"/>
                        </a:lnTo>
                        <a:lnTo>
                          <a:pt x="56820" y="56448"/>
                        </a:lnTo>
                        <a:lnTo>
                          <a:pt x="943" y="56448"/>
                        </a:lnTo>
                        <a:close/>
                      </a:path>
                    </a:pathLst>
                  </a:custGeom>
                  <a:grpFill/>
                  <a:ln w="9265" cap="flat">
                    <a:noFill/>
                    <a:prstDash val="solid"/>
                    <a:miter/>
                  </a:ln>
                </p:spPr>
                <p:txBody>
                  <a:bodyPr rtlCol="0" anchor="ctr"/>
                  <a:lstStyle/>
                  <a:p>
                    <a:endParaRPr lang="fr-FR"/>
                  </a:p>
                </p:txBody>
              </p:sp>
              <p:sp>
                <p:nvSpPr>
                  <p:cNvPr id="4267" name="Forme libre : forme 4266">
                    <a:extLst>
                      <a:ext uri="{FF2B5EF4-FFF2-40B4-BE49-F238E27FC236}">
                        <a16:creationId xmlns:a16="http://schemas.microsoft.com/office/drawing/2014/main" id="{D37C634E-25A7-0F8F-6928-5C41479B1D85}"/>
                      </a:ext>
                    </a:extLst>
                  </p:cNvPr>
                  <p:cNvSpPr/>
                  <p:nvPr/>
                </p:nvSpPr>
                <p:spPr>
                  <a:xfrm>
                    <a:off x="10230862" y="5061572"/>
                    <a:ext cx="55876" cy="55876"/>
                  </a:xfrm>
                  <a:custGeom>
                    <a:avLst/>
                    <a:gdLst>
                      <a:gd name="connsiteX0" fmla="*/ 75 w 55876"/>
                      <a:gd name="connsiteY0" fmla="*/ 602 h 55876"/>
                      <a:gd name="connsiteX1" fmla="*/ 55952 w 55876"/>
                      <a:gd name="connsiteY1" fmla="*/ 602 h 55876"/>
                      <a:gd name="connsiteX2" fmla="*/ 55952 w 55876"/>
                      <a:gd name="connsiteY2" fmla="*/ 56479 h 55876"/>
                      <a:gd name="connsiteX3" fmla="*/ 7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02"/>
                        </a:moveTo>
                        <a:lnTo>
                          <a:pt x="55952" y="602"/>
                        </a:lnTo>
                        <a:lnTo>
                          <a:pt x="55952" y="56479"/>
                        </a:lnTo>
                        <a:lnTo>
                          <a:pt x="75" y="56479"/>
                        </a:lnTo>
                        <a:close/>
                      </a:path>
                    </a:pathLst>
                  </a:custGeom>
                  <a:grpFill/>
                  <a:ln w="9265" cap="flat">
                    <a:noFill/>
                    <a:prstDash val="solid"/>
                    <a:miter/>
                  </a:ln>
                </p:spPr>
                <p:txBody>
                  <a:bodyPr rtlCol="0" anchor="ctr"/>
                  <a:lstStyle/>
                  <a:p>
                    <a:endParaRPr lang="fr-FR"/>
                  </a:p>
                </p:txBody>
              </p:sp>
              <p:sp>
                <p:nvSpPr>
                  <p:cNvPr id="4268" name="Forme libre : forme 4267">
                    <a:extLst>
                      <a:ext uri="{FF2B5EF4-FFF2-40B4-BE49-F238E27FC236}">
                        <a16:creationId xmlns:a16="http://schemas.microsoft.com/office/drawing/2014/main" id="{0960C02F-2CFF-4A5F-E285-6996010F67C4}"/>
                      </a:ext>
                    </a:extLst>
                  </p:cNvPr>
                  <p:cNvSpPr/>
                  <p:nvPr/>
                </p:nvSpPr>
                <p:spPr>
                  <a:xfrm>
                    <a:off x="10339360" y="5061572"/>
                    <a:ext cx="55876" cy="55876"/>
                  </a:xfrm>
                  <a:custGeom>
                    <a:avLst/>
                    <a:gdLst>
                      <a:gd name="connsiteX0" fmla="*/ 137 w 55876"/>
                      <a:gd name="connsiteY0" fmla="*/ 602 h 55876"/>
                      <a:gd name="connsiteX1" fmla="*/ 56014 w 55876"/>
                      <a:gd name="connsiteY1" fmla="*/ 602 h 55876"/>
                      <a:gd name="connsiteX2" fmla="*/ 56014 w 55876"/>
                      <a:gd name="connsiteY2" fmla="*/ 56479 h 55876"/>
                      <a:gd name="connsiteX3" fmla="*/ 137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602"/>
                        </a:moveTo>
                        <a:lnTo>
                          <a:pt x="56014" y="602"/>
                        </a:lnTo>
                        <a:lnTo>
                          <a:pt x="56014" y="56479"/>
                        </a:lnTo>
                        <a:lnTo>
                          <a:pt x="137" y="56479"/>
                        </a:lnTo>
                        <a:close/>
                      </a:path>
                    </a:pathLst>
                  </a:custGeom>
                  <a:grpFill/>
                  <a:ln w="9265" cap="flat">
                    <a:noFill/>
                    <a:prstDash val="solid"/>
                    <a:miter/>
                  </a:ln>
                </p:spPr>
                <p:txBody>
                  <a:bodyPr rtlCol="0" anchor="ctr"/>
                  <a:lstStyle/>
                  <a:p>
                    <a:endParaRPr lang="fr-FR"/>
                  </a:p>
                </p:txBody>
              </p:sp>
              <p:sp>
                <p:nvSpPr>
                  <p:cNvPr id="4269" name="Forme libre : forme 4268">
                    <a:extLst>
                      <a:ext uri="{FF2B5EF4-FFF2-40B4-BE49-F238E27FC236}">
                        <a16:creationId xmlns:a16="http://schemas.microsoft.com/office/drawing/2014/main" id="{E5E2A321-843E-BC69-A772-4E55393BE2A4}"/>
                      </a:ext>
                    </a:extLst>
                  </p:cNvPr>
                  <p:cNvSpPr/>
                  <p:nvPr/>
                </p:nvSpPr>
                <p:spPr>
                  <a:xfrm>
                    <a:off x="10393609" y="5061572"/>
                    <a:ext cx="55876" cy="55876"/>
                  </a:xfrm>
                  <a:custGeom>
                    <a:avLst/>
                    <a:gdLst>
                      <a:gd name="connsiteX0" fmla="*/ 168 w 55876"/>
                      <a:gd name="connsiteY0" fmla="*/ 602 h 55876"/>
                      <a:gd name="connsiteX1" fmla="*/ 56045 w 55876"/>
                      <a:gd name="connsiteY1" fmla="*/ 602 h 55876"/>
                      <a:gd name="connsiteX2" fmla="*/ 56045 w 55876"/>
                      <a:gd name="connsiteY2" fmla="*/ 56479 h 55876"/>
                      <a:gd name="connsiteX3" fmla="*/ 168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02"/>
                        </a:moveTo>
                        <a:lnTo>
                          <a:pt x="56045" y="602"/>
                        </a:lnTo>
                        <a:lnTo>
                          <a:pt x="56045" y="56479"/>
                        </a:lnTo>
                        <a:lnTo>
                          <a:pt x="168" y="56479"/>
                        </a:lnTo>
                        <a:close/>
                      </a:path>
                    </a:pathLst>
                  </a:custGeom>
                  <a:grpFill/>
                  <a:ln w="9265" cap="flat">
                    <a:noFill/>
                    <a:prstDash val="solid"/>
                    <a:miter/>
                  </a:ln>
                </p:spPr>
                <p:txBody>
                  <a:bodyPr rtlCol="0" anchor="ctr"/>
                  <a:lstStyle/>
                  <a:p>
                    <a:endParaRPr lang="fr-FR"/>
                  </a:p>
                </p:txBody>
              </p:sp>
              <p:sp>
                <p:nvSpPr>
                  <p:cNvPr id="4270" name="Forme libre : forme 4269">
                    <a:extLst>
                      <a:ext uri="{FF2B5EF4-FFF2-40B4-BE49-F238E27FC236}">
                        <a16:creationId xmlns:a16="http://schemas.microsoft.com/office/drawing/2014/main" id="{DEE3FA81-BF8F-38C3-23A5-D15EED075491}"/>
                      </a:ext>
                    </a:extLst>
                  </p:cNvPr>
                  <p:cNvSpPr/>
                  <p:nvPr/>
                </p:nvSpPr>
                <p:spPr>
                  <a:xfrm>
                    <a:off x="10447858" y="5061572"/>
                    <a:ext cx="55876" cy="55876"/>
                  </a:xfrm>
                  <a:custGeom>
                    <a:avLst/>
                    <a:gdLst>
                      <a:gd name="connsiteX0" fmla="*/ 199 w 55876"/>
                      <a:gd name="connsiteY0" fmla="*/ 602 h 55876"/>
                      <a:gd name="connsiteX1" fmla="*/ 56076 w 55876"/>
                      <a:gd name="connsiteY1" fmla="*/ 602 h 55876"/>
                      <a:gd name="connsiteX2" fmla="*/ 56076 w 55876"/>
                      <a:gd name="connsiteY2" fmla="*/ 56479 h 55876"/>
                      <a:gd name="connsiteX3" fmla="*/ 19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02"/>
                        </a:moveTo>
                        <a:lnTo>
                          <a:pt x="56076" y="602"/>
                        </a:lnTo>
                        <a:lnTo>
                          <a:pt x="56076" y="56479"/>
                        </a:lnTo>
                        <a:lnTo>
                          <a:pt x="199" y="56479"/>
                        </a:lnTo>
                        <a:close/>
                      </a:path>
                    </a:pathLst>
                  </a:custGeom>
                  <a:grpFill/>
                  <a:ln w="9265" cap="flat">
                    <a:noFill/>
                    <a:prstDash val="solid"/>
                    <a:miter/>
                  </a:ln>
                </p:spPr>
                <p:txBody>
                  <a:bodyPr rtlCol="0" anchor="ctr"/>
                  <a:lstStyle/>
                  <a:p>
                    <a:endParaRPr lang="fr-FR"/>
                  </a:p>
                </p:txBody>
              </p:sp>
              <p:sp>
                <p:nvSpPr>
                  <p:cNvPr id="4271" name="Forme libre : forme 4270">
                    <a:extLst>
                      <a:ext uri="{FF2B5EF4-FFF2-40B4-BE49-F238E27FC236}">
                        <a16:creationId xmlns:a16="http://schemas.microsoft.com/office/drawing/2014/main" id="{62E1B206-6CDB-807D-90BA-56AC4CB1B449}"/>
                      </a:ext>
                    </a:extLst>
                  </p:cNvPr>
                  <p:cNvSpPr/>
                  <p:nvPr/>
                </p:nvSpPr>
                <p:spPr>
                  <a:xfrm>
                    <a:off x="10502107" y="5061572"/>
                    <a:ext cx="55876" cy="55876"/>
                  </a:xfrm>
                  <a:custGeom>
                    <a:avLst/>
                    <a:gdLst>
                      <a:gd name="connsiteX0" fmla="*/ 230 w 55876"/>
                      <a:gd name="connsiteY0" fmla="*/ 602 h 55876"/>
                      <a:gd name="connsiteX1" fmla="*/ 56107 w 55876"/>
                      <a:gd name="connsiteY1" fmla="*/ 602 h 55876"/>
                      <a:gd name="connsiteX2" fmla="*/ 56107 w 55876"/>
                      <a:gd name="connsiteY2" fmla="*/ 56479 h 55876"/>
                      <a:gd name="connsiteX3" fmla="*/ 23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02"/>
                        </a:moveTo>
                        <a:lnTo>
                          <a:pt x="56107" y="602"/>
                        </a:lnTo>
                        <a:lnTo>
                          <a:pt x="56107" y="56479"/>
                        </a:lnTo>
                        <a:lnTo>
                          <a:pt x="230" y="56479"/>
                        </a:lnTo>
                        <a:close/>
                      </a:path>
                    </a:pathLst>
                  </a:custGeom>
                  <a:grpFill/>
                  <a:ln w="9265" cap="flat">
                    <a:noFill/>
                    <a:prstDash val="solid"/>
                    <a:miter/>
                  </a:ln>
                </p:spPr>
                <p:txBody>
                  <a:bodyPr rtlCol="0" anchor="ctr"/>
                  <a:lstStyle/>
                  <a:p>
                    <a:endParaRPr lang="fr-FR"/>
                  </a:p>
                </p:txBody>
              </p:sp>
              <p:sp>
                <p:nvSpPr>
                  <p:cNvPr id="4272" name="Forme libre : forme 4271">
                    <a:extLst>
                      <a:ext uri="{FF2B5EF4-FFF2-40B4-BE49-F238E27FC236}">
                        <a16:creationId xmlns:a16="http://schemas.microsoft.com/office/drawing/2014/main" id="{53C0F34F-A941-1DF7-0C4D-842A1D2395B0}"/>
                      </a:ext>
                    </a:extLst>
                  </p:cNvPr>
                  <p:cNvSpPr/>
                  <p:nvPr/>
                </p:nvSpPr>
                <p:spPr>
                  <a:xfrm>
                    <a:off x="10773353" y="5061572"/>
                    <a:ext cx="55876" cy="55876"/>
                  </a:xfrm>
                  <a:custGeom>
                    <a:avLst/>
                    <a:gdLst>
                      <a:gd name="connsiteX0" fmla="*/ 385 w 55876"/>
                      <a:gd name="connsiteY0" fmla="*/ 602 h 55876"/>
                      <a:gd name="connsiteX1" fmla="*/ 56262 w 55876"/>
                      <a:gd name="connsiteY1" fmla="*/ 602 h 55876"/>
                      <a:gd name="connsiteX2" fmla="*/ 56262 w 55876"/>
                      <a:gd name="connsiteY2" fmla="*/ 56479 h 55876"/>
                      <a:gd name="connsiteX3" fmla="*/ 38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02"/>
                        </a:moveTo>
                        <a:lnTo>
                          <a:pt x="56262" y="602"/>
                        </a:lnTo>
                        <a:lnTo>
                          <a:pt x="56262" y="56479"/>
                        </a:lnTo>
                        <a:lnTo>
                          <a:pt x="385" y="56479"/>
                        </a:lnTo>
                        <a:close/>
                      </a:path>
                    </a:pathLst>
                  </a:custGeom>
                  <a:grpFill/>
                  <a:ln w="9265" cap="flat">
                    <a:noFill/>
                    <a:prstDash val="solid"/>
                    <a:miter/>
                  </a:ln>
                </p:spPr>
                <p:txBody>
                  <a:bodyPr rtlCol="0" anchor="ctr"/>
                  <a:lstStyle/>
                  <a:p>
                    <a:endParaRPr lang="fr-FR"/>
                  </a:p>
                </p:txBody>
              </p:sp>
              <p:sp>
                <p:nvSpPr>
                  <p:cNvPr id="4273" name="Forme libre : forme 4272">
                    <a:extLst>
                      <a:ext uri="{FF2B5EF4-FFF2-40B4-BE49-F238E27FC236}">
                        <a16:creationId xmlns:a16="http://schemas.microsoft.com/office/drawing/2014/main" id="{5D93DFE0-C288-4E71-E7BA-907C9F75B15D}"/>
                      </a:ext>
                    </a:extLst>
                  </p:cNvPr>
                  <p:cNvSpPr/>
                  <p:nvPr/>
                </p:nvSpPr>
                <p:spPr>
                  <a:xfrm>
                    <a:off x="10827602" y="5061572"/>
                    <a:ext cx="55876" cy="55876"/>
                  </a:xfrm>
                  <a:custGeom>
                    <a:avLst/>
                    <a:gdLst>
                      <a:gd name="connsiteX0" fmla="*/ 416 w 55876"/>
                      <a:gd name="connsiteY0" fmla="*/ 602 h 55876"/>
                      <a:gd name="connsiteX1" fmla="*/ 56293 w 55876"/>
                      <a:gd name="connsiteY1" fmla="*/ 602 h 55876"/>
                      <a:gd name="connsiteX2" fmla="*/ 56293 w 55876"/>
                      <a:gd name="connsiteY2" fmla="*/ 56479 h 55876"/>
                      <a:gd name="connsiteX3" fmla="*/ 416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602"/>
                        </a:moveTo>
                        <a:lnTo>
                          <a:pt x="56293" y="602"/>
                        </a:lnTo>
                        <a:lnTo>
                          <a:pt x="56293" y="56479"/>
                        </a:lnTo>
                        <a:lnTo>
                          <a:pt x="416" y="56479"/>
                        </a:lnTo>
                        <a:close/>
                      </a:path>
                    </a:pathLst>
                  </a:custGeom>
                  <a:grpFill/>
                  <a:ln w="9265" cap="flat">
                    <a:noFill/>
                    <a:prstDash val="solid"/>
                    <a:miter/>
                  </a:ln>
                </p:spPr>
                <p:txBody>
                  <a:bodyPr rtlCol="0" anchor="ctr"/>
                  <a:lstStyle/>
                  <a:p>
                    <a:endParaRPr lang="fr-FR"/>
                  </a:p>
                </p:txBody>
              </p:sp>
              <p:sp>
                <p:nvSpPr>
                  <p:cNvPr id="4274" name="Forme libre : forme 4273">
                    <a:extLst>
                      <a:ext uri="{FF2B5EF4-FFF2-40B4-BE49-F238E27FC236}">
                        <a16:creationId xmlns:a16="http://schemas.microsoft.com/office/drawing/2014/main" id="{58223871-A4E9-09B1-7A72-6377A211690F}"/>
                      </a:ext>
                    </a:extLst>
                  </p:cNvPr>
                  <p:cNvSpPr/>
                  <p:nvPr/>
                </p:nvSpPr>
                <p:spPr>
                  <a:xfrm>
                    <a:off x="10990349" y="5061572"/>
                    <a:ext cx="55876" cy="55876"/>
                  </a:xfrm>
                  <a:custGeom>
                    <a:avLst/>
                    <a:gdLst>
                      <a:gd name="connsiteX0" fmla="*/ 509 w 55876"/>
                      <a:gd name="connsiteY0" fmla="*/ 602 h 55876"/>
                      <a:gd name="connsiteX1" fmla="*/ 56386 w 55876"/>
                      <a:gd name="connsiteY1" fmla="*/ 602 h 55876"/>
                      <a:gd name="connsiteX2" fmla="*/ 56386 w 55876"/>
                      <a:gd name="connsiteY2" fmla="*/ 56479 h 55876"/>
                      <a:gd name="connsiteX3" fmla="*/ 50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602"/>
                        </a:moveTo>
                        <a:lnTo>
                          <a:pt x="56386" y="602"/>
                        </a:lnTo>
                        <a:lnTo>
                          <a:pt x="56386" y="56479"/>
                        </a:lnTo>
                        <a:lnTo>
                          <a:pt x="509" y="56479"/>
                        </a:lnTo>
                        <a:close/>
                      </a:path>
                    </a:pathLst>
                  </a:custGeom>
                  <a:grpFill/>
                  <a:ln w="9265" cap="flat">
                    <a:noFill/>
                    <a:prstDash val="solid"/>
                    <a:miter/>
                  </a:ln>
                </p:spPr>
                <p:txBody>
                  <a:bodyPr rtlCol="0" anchor="ctr"/>
                  <a:lstStyle/>
                  <a:p>
                    <a:endParaRPr lang="fr-FR"/>
                  </a:p>
                </p:txBody>
              </p:sp>
              <p:sp>
                <p:nvSpPr>
                  <p:cNvPr id="4275" name="Forme libre : forme 4274">
                    <a:extLst>
                      <a:ext uri="{FF2B5EF4-FFF2-40B4-BE49-F238E27FC236}">
                        <a16:creationId xmlns:a16="http://schemas.microsoft.com/office/drawing/2014/main" id="{B8E27EAE-2B6D-55C8-F939-C744BAB410FE}"/>
                      </a:ext>
                    </a:extLst>
                  </p:cNvPr>
                  <p:cNvSpPr/>
                  <p:nvPr/>
                </p:nvSpPr>
                <p:spPr>
                  <a:xfrm>
                    <a:off x="11044598" y="5061572"/>
                    <a:ext cx="55876" cy="55876"/>
                  </a:xfrm>
                  <a:custGeom>
                    <a:avLst/>
                    <a:gdLst>
                      <a:gd name="connsiteX0" fmla="*/ 540 w 55876"/>
                      <a:gd name="connsiteY0" fmla="*/ 602 h 55876"/>
                      <a:gd name="connsiteX1" fmla="*/ 56417 w 55876"/>
                      <a:gd name="connsiteY1" fmla="*/ 602 h 55876"/>
                      <a:gd name="connsiteX2" fmla="*/ 56417 w 55876"/>
                      <a:gd name="connsiteY2" fmla="*/ 56479 h 55876"/>
                      <a:gd name="connsiteX3" fmla="*/ 54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602"/>
                        </a:moveTo>
                        <a:lnTo>
                          <a:pt x="56417" y="602"/>
                        </a:lnTo>
                        <a:lnTo>
                          <a:pt x="56417" y="56479"/>
                        </a:lnTo>
                        <a:lnTo>
                          <a:pt x="540" y="56479"/>
                        </a:lnTo>
                        <a:close/>
                      </a:path>
                    </a:pathLst>
                  </a:custGeom>
                  <a:grpFill/>
                  <a:ln w="9265" cap="flat">
                    <a:noFill/>
                    <a:prstDash val="solid"/>
                    <a:miter/>
                  </a:ln>
                </p:spPr>
                <p:txBody>
                  <a:bodyPr rtlCol="0" anchor="ctr"/>
                  <a:lstStyle/>
                  <a:p>
                    <a:endParaRPr lang="fr-FR"/>
                  </a:p>
                </p:txBody>
              </p:sp>
              <p:sp>
                <p:nvSpPr>
                  <p:cNvPr id="4276" name="Forme libre : forme 4275">
                    <a:extLst>
                      <a:ext uri="{FF2B5EF4-FFF2-40B4-BE49-F238E27FC236}">
                        <a16:creationId xmlns:a16="http://schemas.microsoft.com/office/drawing/2014/main" id="{5CAAF0C4-67EA-C8FC-9025-4124C21C242B}"/>
                      </a:ext>
                    </a:extLst>
                  </p:cNvPr>
                  <p:cNvSpPr/>
                  <p:nvPr/>
                </p:nvSpPr>
                <p:spPr>
                  <a:xfrm>
                    <a:off x="11153096" y="5061572"/>
                    <a:ext cx="55876" cy="55876"/>
                  </a:xfrm>
                  <a:custGeom>
                    <a:avLst/>
                    <a:gdLst>
                      <a:gd name="connsiteX0" fmla="*/ 602 w 55876"/>
                      <a:gd name="connsiteY0" fmla="*/ 602 h 55876"/>
                      <a:gd name="connsiteX1" fmla="*/ 56479 w 55876"/>
                      <a:gd name="connsiteY1" fmla="*/ 602 h 55876"/>
                      <a:gd name="connsiteX2" fmla="*/ 56479 w 55876"/>
                      <a:gd name="connsiteY2" fmla="*/ 56479 h 55876"/>
                      <a:gd name="connsiteX3" fmla="*/ 602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02"/>
                        </a:moveTo>
                        <a:lnTo>
                          <a:pt x="56479" y="602"/>
                        </a:lnTo>
                        <a:lnTo>
                          <a:pt x="56479" y="56479"/>
                        </a:lnTo>
                        <a:lnTo>
                          <a:pt x="602" y="56479"/>
                        </a:lnTo>
                        <a:close/>
                      </a:path>
                    </a:pathLst>
                  </a:custGeom>
                  <a:grpFill/>
                  <a:ln w="9265" cap="flat">
                    <a:noFill/>
                    <a:prstDash val="solid"/>
                    <a:miter/>
                  </a:ln>
                </p:spPr>
                <p:txBody>
                  <a:bodyPr rtlCol="0" anchor="ctr"/>
                  <a:lstStyle/>
                  <a:p>
                    <a:endParaRPr lang="fr-FR"/>
                  </a:p>
                </p:txBody>
              </p:sp>
              <p:sp>
                <p:nvSpPr>
                  <p:cNvPr id="4277" name="Forme libre : forme 4276">
                    <a:extLst>
                      <a:ext uri="{FF2B5EF4-FFF2-40B4-BE49-F238E27FC236}">
                        <a16:creationId xmlns:a16="http://schemas.microsoft.com/office/drawing/2014/main" id="{9195A323-ABE3-F40A-25EE-414185F8A5F3}"/>
                      </a:ext>
                    </a:extLst>
                  </p:cNvPr>
                  <p:cNvSpPr/>
                  <p:nvPr/>
                </p:nvSpPr>
                <p:spPr>
                  <a:xfrm>
                    <a:off x="11207345" y="5061572"/>
                    <a:ext cx="55876" cy="55876"/>
                  </a:xfrm>
                  <a:custGeom>
                    <a:avLst/>
                    <a:gdLst>
                      <a:gd name="connsiteX0" fmla="*/ 633 w 55876"/>
                      <a:gd name="connsiteY0" fmla="*/ 602 h 55876"/>
                      <a:gd name="connsiteX1" fmla="*/ 56510 w 55876"/>
                      <a:gd name="connsiteY1" fmla="*/ 602 h 55876"/>
                      <a:gd name="connsiteX2" fmla="*/ 56510 w 55876"/>
                      <a:gd name="connsiteY2" fmla="*/ 56479 h 55876"/>
                      <a:gd name="connsiteX3" fmla="*/ 633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602"/>
                        </a:moveTo>
                        <a:lnTo>
                          <a:pt x="56510" y="602"/>
                        </a:lnTo>
                        <a:lnTo>
                          <a:pt x="56510" y="56479"/>
                        </a:lnTo>
                        <a:lnTo>
                          <a:pt x="633" y="56479"/>
                        </a:lnTo>
                        <a:close/>
                      </a:path>
                    </a:pathLst>
                  </a:custGeom>
                  <a:grpFill/>
                  <a:ln w="9265" cap="flat">
                    <a:noFill/>
                    <a:prstDash val="solid"/>
                    <a:miter/>
                  </a:ln>
                </p:spPr>
                <p:txBody>
                  <a:bodyPr rtlCol="0" anchor="ctr"/>
                  <a:lstStyle/>
                  <a:p>
                    <a:endParaRPr lang="fr-FR"/>
                  </a:p>
                </p:txBody>
              </p:sp>
              <p:sp>
                <p:nvSpPr>
                  <p:cNvPr id="4278" name="Forme libre : forme 4277">
                    <a:extLst>
                      <a:ext uri="{FF2B5EF4-FFF2-40B4-BE49-F238E27FC236}">
                        <a16:creationId xmlns:a16="http://schemas.microsoft.com/office/drawing/2014/main" id="{9CBA2E20-CEEC-8F35-95F5-35260C616EF8}"/>
                      </a:ext>
                    </a:extLst>
                  </p:cNvPr>
                  <p:cNvSpPr/>
                  <p:nvPr/>
                </p:nvSpPr>
                <p:spPr>
                  <a:xfrm>
                    <a:off x="11315844" y="5061572"/>
                    <a:ext cx="55876" cy="55876"/>
                  </a:xfrm>
                  <a:custGeom>
                    <a:avLst/>
                    <a:gdLst>
                      <a:gd name="connsiteX0" fmla="*/ 695 w 55876"/>
                      <a:gd name="connsiteY0" fmla="*/ 602 h 55876"/>
                      <a:gd name="connsiteX1" fmla="*/ 56572 w 55876"/>
                      <a:gd name="connsiteY1" fmla="*/ 602 h 55876"/>
                      <a:gd name="connsiteX2" fmla="*/ 56572 w 55876"/>
                      <a:gd name="connsiteY2" fmla="*/ 56479 h 55876"/>
                      <a:gd name="connsiteX3" fmla="*/ 695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602"/>
                        </a:moveTo>
                        <a:lnTo>
                          <a:pt x="56572" y="602"/>
                        </a:lnTo>
                        <a:lnTo>
                          <a:pt x="56572" y="56479"/>
                        </a:lnTo>
                        <a:lnTo>
                          <a:pt x="695" y="56479"/>
                        </a:lnTo>
                        <a:close/>
                      </a:path>
                    </a:pathLst>
                  </a:custGeom>
                  <a:grpFill/>
                  <a:ln w="9265" cap="flat">
                    <a:noFill/>
                    <a:prstDash val="solid"/>
                    <a:miter/>
                  </a:ln>
                </p:spPr>
                <p:txBody>
                  <a:bodyPr rtlCol="0" anchor="ctr"/>
                  <a:lstStyle/>
                  <a:p>
                    <a:endParaRPr lang="fr-FR"/>
                  </a:p>
                </p:txBody>
              </p:sp>
              <p:sp>
                <p:nvSpPr>
                  <p:cNvPr id="4279" name="Forme libre : forme 4278">
                    <a:extLst>
                      <a:ext uri="{FF2B5EF4-FFF2-40B4-BE49-F238E27FC236}">
                        <a16:creationId xmlns:a16="http://schemas.microsoft.com/office/drawing/2014/main" id="{31C05B0A-05A4-45C4-5236-B87964D3AEAF}"/>
                      </a:ext>
                    </a:extLst>
                  </p:cNvPr>
                  <p:cNvSpPr/>
                  <p:nvPr/>
                </p:nvSpPr>
                <p:spPr>
                  <a:xfrm>
                    <a:off x="11370093" y="5061572"/>
                    <a:ext cx="55876" cy="55876"/>
                  </a:xfrm>
                  <a:custGeom>
                    <a:avLst/>
                    <a:gdLst>
                      <a:gd name="connsiteX0" fmla="*/ 726 w 55876"/>
                      <a:gd name="connsiteY0" fmla="*/ 602 h 55876"/>
                      <a:gd name="connsiteX1" fmla="*/ 56603 w 55876"/>
                      <a:gd name="connsiteY1" fmla="*/ 602 h 55876"/>
                      <a:gd name="connsiteX2" fmla="*/ 56603 w 55876"/>
                      <a:gd name="connsiteY2" fmla="*/ 56479 h 55876"/>
                      <a:gd name="connsiteX3" fmla="*/ 726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602"/>
                        </a:moveTo>
                        <a:lnTo>
                          <a:pt x="56603" y="602"/>
                        </a:lnTo>
                        <a:lnTo>
                          <a:pt x="56603" y="56479"/>
                        </a:lnTo>
                        <a:lnTo>
                          <a:pt x="726" y="56479"/>
                        </a:lnTo>
                        <a:close/>
                      </a:path>
                    </a:pathLst>
                  </a:custGeom>
                  <a:grpFill/>
                  <a:ln w="9265" cap="flat">
                    <a:noFill/>
                    <a:prstDash val="solid"/>
                    <a:miter/>
                  </a:ln>
                </p:spPr>
                <p:txBody>
                  <a:bodyPr rtlCol="0" anchor="ctr"/>
                  <a:lstStyle/>
                  <a:p>
                    <a:endParaRPr lang="fr-FR"/>
                  </a:p>
                </p:txBody>
              </p:sp>
              <p:sp>
                <p:nvSpPr>
                  <p:cNvPr id="4280" name="Forme libre : forme 4279">
                    <a:extLst>
                      <a:ext uri="{FF2B5EF4-FFF2-40B4-BE49-F238E27FC236}">
                        <a16:creationId xmlns:a16="http://schemas.microsoft.com/office/drawing/2014/main" id="{C7E0924E-8F8F-F020-00FE-335A437641F7}"/>
                      </a:ext>
                    </a:extLst>
                  </p:cNvPr>
                  <p:cNvSpPr/>
                  <p:nvPr/>
                </p:nvSpPr>
                <p:spPr>
                  <a:xfrm>
                    <a:off x="11424342" y="5061572"/>
                    <a:ext cx="55876" cy="55876"/>
                  </a:xfrm>
                  <a:custGeom>
                    <a:avLst/>
                    <a:gdLst>
                      <a:gd name="connsiteX0" fmla="*/ 757 w 55876"/>
                      <a:gd name="connsiteY0" fmla="*/ 602 h 55876"/>
                      <a:gd name="connsiteX1" fmla="*/ 56634 w 55876"/>
                      <a:gd name="connsiteY1" fmla="*/ 602 h 55876"/>
                      <a:gd name="connsiteX2" fmla="*/ 56634 w 55876"/>
                      <a:gd name="connsiteY2" fmla="*/ 56479 h 55876"/>
                      <a:gd name="connsiteX3" fmla="*/ 757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02"/>
                        </a:moveTo>
                        <a:lnTo>
                          <a:pt x="56634" y="602"/>
                        </a:lnTo>
                        <a:lnTo>
                          <a:pt x="56634" y="56479"/>
                        </a:lnTo>
                        <a:lnTo>
                          <a:pt x="757" y="56479"/>
                        </a:lnTo>
                        <a:close/>
                      </a:path>
                    </a:pathLst>
                  </a:custGeom>
                  <a:grpFill/>
                  <a:ln w="9265" cap="flat">
                    <a:noFill/>
                    <a:prstDash val="solid"/>
                    <a:miter/>
                  </a:ln>
                </p:spPr>
                <p:txBody>
                  <a:bodyPr rtlCol="0" anchor="ctr"/>
                  <a:lstStyle/>
                  <a:p>
                    <a:endParaRPr lang="fr-FR"/>
                  </a:p>
                </p:txBody>
              </p:sp>
              <p:sp>
                <p:nvSpPr>
                  <p:cNvPr id="4281" name="Forme libre : forme 4280">
                    <a:extLst>
                      <a:ext uri="{FF2B5EF4-FFF2-40B4-BE49-F238E27FC236}">
                        <a16:creationId xmlns:a16="http://schemas.microsoft.com/office/drawing/2014/main" id="{291D64CC-AB65-9B8D-0E73-17FEDD1E3E26}"/>
                      </a:ext>
                    </a:extLst>
                  </p:cNvPr>
                  <p:cNvSpPr/>
                  <p:nvPr/>
                </p:nvSpPr>
                <p:spPr>
                  <a:xfrm>
                    <a:off x="11478591" y="5061572"/>
                    <a:ext cx="55876" cy="55876"/>
                  </a:xfrm>
                  <a:custGeom>
                    <a:avLst/>
                    <a:gdLst>
                      <a:gd name="connsiteX0" fmla="*/ 788 w 55876"/>
                      <a:gd name="connsiteY0" fmla="*/ 602 h 55876"/>
                      <a:gd name="connsiteX1" fmla="*/ 56665 w 55876"/>
                      <a:gd name="connsiteY1" fmla="*/ 602 h 55876"/>
                      <a:gd name="connsiteX2" fmla="*/ 56665 w 55876"/>
                      <a:gd name="connsiteY2" fmla="*/ 56479 h 55876"/>
                      <a:gd name="connsiteX3" fmla="*/ 788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02"/>
                        </a:moveTo>
                        <a:lnTo>
                          <a:pt x="56665" y="602"/>
                        </a:lnTo>
                        <a:lnTo>
                          <a:pt x="56665" y="56479"/>
                        </a:lnTo>
                        <a:lnTo>
                          <a:pt x="788" y="56479"/>
                        </a:lnTo>
                        <a:close/>
                      </a:path>
                    </a:pathLst>
                  </a:custGeom>
                  <a:grpFill/>
                  <a:ln w="9265" cap="flat">
                    <a:noFill/>
                    <a:prstDash val="solid"/>
                    <a:miter/>
                  </a:ln>
                </p:spPr>
                <p:txBody>
                  <a:bodyPr rtlCol="0" anchor="ctr"/>
                  <a:lstStyle/>
                  <a:p>
                    <a:endParaRPr lang="fr-FR"/>
                  </a:p>
                </p:txBody>
              </p:sp>
              <p:sp>
                <p:nvSpPr>
                  <p:cNvPr id="4282" name="Forme libre : forme 4281">
                    <a:extLst>
                      <a:ext uri="{FF2B5EF4-FFF2-40B4-BE49-F238E27FC236}">
                        <a16:creationId xmlns:a16="http://schemas.microsoft.com/office/drawing/2014/main" id="{3E02EEB3-8871-75D4-0D6F-42B6FFB438CA}"/>
                      </a:ext>
                    </a:extLst>
                  </p:cNvPr>
                  <p:cNvSpPr/>
                  <p:nvPr/>
                </p:nvSpPr>
                <p:spPr>
                  <a:xfrm>
                    <a:off x="11532840" y="5061572"/>
                    <a:ext cx="55876" cy="55876"/>
                  </a:xfrm>
                  <a:custGeom>
                    <a:avLst/>
                    <a:gdLst>
                      <a:gd name="connsiteX0" fmla="*/ 819 w 55876"/>
                      <a:gd name="connsiteY0" fmla="*/ 602 h 55876"/>
                      <a:gd name="connsiteX1" fmla="*/ 56696 w 55876"/>
                      <a:gd name="connsiteY1" fmla="*/ 602 h 55876"/>
                      <a:gd name="connsiteX2" fmla="*/ 56696 w 55876"/>
                      <a:gd name="connsiteY2" fmla="*/ 56479 h 55876"/>
                      <a:gd name="connsiteX3" fmla="*/ 819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602"/>
                        </a:moveTo>
                        <a:lnTo>
                          <a:pt x="56696" y="602"/>
                        </a:lnTo>
                        <a:lnTo>
                          <a:pt x="56696" y="56479"/>
                        </a:lnTo>
                        <a:lnTo>
                          <a:pt x="819" y="56479"/>
                        </a:lnTo>
                        <a:close/>
                      </a:path>
                    </a:pathLst>
                  </a:custGeom>
                  <a:grpFill/>
                  <a:ln w="9265" cap="flat">
                    <a:noFill/>
                    <a:prstDash val="solid"/>
                    <a:miter/>
                  </a:ln>
                </p:spPr>
                <p:txBody>
                  <a:bodyPr rtlCol="0" anchor="ctr"/>
                  <a:lstStyle/>
                  <a:p>
                    <a:endParaRPr lang="fr-FR"/>
                  </a:p>
                </p:txBody>
              </p:sp>
              <p:sp>
                <p:nvSpPr>
                  <p:cNvPr id="4283" name="Forme libre : forme 4282">
                    <a:extLst>
                      <a:ext uri="{FF2B5EF4-FFF2-40B4-BE49-F238E27FC236}">
                        <a16:creationId xmlns:a16="http://schemas.microsoft.com/office/drawing/2014/main" id="{6035FB61-8A62-0BE4-9F15-8AF271F91F58}"/>
                      </a:ext>
                    </a:extLst>
                  </p:cNvPr>
                  <p:cNvSpPr/>
                  <p:nvPr/>
                </p:nvSpPr>
                <p:spPr>
                  <a:xfrm>
                    <a:off x="11587089" y="5061572"/>
                    <a:ext cx="55876" cy="55876"/>
                  </a:xfrm>
                  <a:custGeom>
                    <a:avLst/>
                    <a:gdLst>
                      <a:gd name="connsiteX0" fmla="*/ 850 w 55876"/>
                      <a:gd name="connsiteY0" fmla="*/ 602 h 55876"/>
                      <a:gd name="connsiteX1" fmla="*/ 56727 w 55876"/>
                      <a:gd name="connsiteY1" fmla="*/ 602 h 55876"/>
                      <a:gd name="connsiteX2" fmla="*/ 56727 w 55876"/>
                      <a:gd name="connsiteY2" fmla="*/ 56479 h 55876"/>
                      <a:gd name="connsiteX3" fmla="*/ 850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02"/>
                        </a:moveTo>
                        <a:lnTo>
                          <a:pt x="56727" y="602"/>
                        </a:lnTo>
                        <a:lnTo>
                          <a:pt x="56727" y="56479"/>
                        </a:lnTo>
                        <a:lnTo>
                          <a:pt x="850" y="56479"/>
                        </a:lnTo>
                        <a:close/>
                      </a:path>
                    </a:pathLst>
                  </a:custGeom>
                  <a:grpFill/>
                  <a:ln w="9265" cap="flat">
                    <a:noFill/>
                    <a:prstDash val="solid"/>
                    <a:miter/>
                  </a:ln>
                </p:spPr>
                <p:txBody>
                  <a:bodyPr rtlCol="0" anchor="ctr"/>
                  <a:lstStyle/>
                  <a:p>
                    <a:endParaRPr lang="fr-FR"/>
                  </a:p>
                </p:txBody>
              </p:sp>
              <p:sp>
                <p:nvSpPr>
                  <p:cNvPr id="4284" name="Forme libre : forme 4283">
                    <a:extLst>
                      <a:ext uri="{FF2B5EF4-FFF2-40B4-BE49-F238E27FC236}">
                        <a16:creationId xmlns:a16="http://schemas.microsoft.com/office/drawing/2014/main" id="{7868FA63-87B6-DE7D-181A-C2DEE4F89069}"/>
                      </a:ext>
                    </a:extLst>
                  </p:cNvPr>
                  <p:cNvSpPr/>
                  <p:nvPr/>
                </p:nvSpPr>
                <p:spPr>
                  <a:xfrm>
                    <a:off x="11695587" y="5061572"/>
                    <a:ext cx="55876" cy="55876"/>
                  </a:xfrm>
                  <a:custGeom>
                    <a:avLst/>
                    <a:gdLst>
                      <a:gd name="connsiteX0" fmla="*/ 912 w 55876"/>
                      <a:gd name="connsiteY0" fmla="*/ 602 h 55876"/>
                      <a:gd name="connsiteX1" fmla="*/ 56789 w 55876"/>
                      <a:gd name="connsiteY1" fmla="*/ 602 h 55876"/>
                      <a:gd name="connsiteX2" fmla="*/ 56789 w 55876"/>
                      <a:gd name="connsiteY2" fmla="*/ 56479 h 55876"/>
                      <a:gd name="connsiteX3" fmla="*/ 912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602"/>
                        </a:moveTo>
                        <a:lnTo>
                          <a:pt x="56789" y="602"/>
                        </a:lnTo>
                        <a:lnTo>
                          <a:pt x="56789" y="56479"/>
                        </a:lnTo>
                        <a:lnTo>
                          <a:pt x="912" y="56479"/>
                        </a:lnTo>
                        <a:close/>
                      </a:path>
                    </a:pathLst>
                  </a:custGeom>
                  <a:grpFill/>
                  <a:ln w="9265" cap="flat">
                    <a:noFill/>
                    <a:prstDash val="solid"/>
                    <a:miter/>
                  </a:ln>
                </p:spPr>
                <p:txBody>
                  <a:bodyPr rtlCol="0" anchor="ctr"/>
                  <a:lstStyle/>
                  <a:p>
                    <a:endParaRPr lang="fr-FR"/>
                  </a:p>
                </p:txBody>
              </p:sp>
              <p:sp>
                <p:nvSpPr>
                  <p:cNvPr id="4285" name="Forme libre : forme 4284">
                    <a:extLst>
                      <a:ext uri="{FF2B5EF4-FFF2-40B4-BE49-F238E27FC236}">
                        <a16:creationId xmlns:a16="http://schemas.microsoft.com/office/drawing/2014/main" id="{D48A6A0F-4B93-E482-55B1-9118468B76A4}"/>
                      </a:ext>
                    </a:extLst>
                  </p:cNvPr>
                  <p:cNvSpPr/>
                  <p:nvPr/>
                </p:nvSpPr>
                <p:spPr>
                  <a:xfrm>
                    <a:off x="11749836" y="5061572"/>
                    <a:ext cx="55876" cy="55876"/>
                  </a:xfrm>
                  <a:custGeom>
                    <a:avLst/>
                    <a:gdLst>
                      <a:gd name="connsiteX0" fmla="*/ 943 w 55876"/>
                      <a:gd name="connsiteY0" fmla="*/ 602 h 55876"/>
                      <a:gd name="connsiteX1" fmla="*/ 56820 w 55876"/>
                      <a:gd name="connsiteY1" fmla="*/ 602 h 55876"/>
                      <a:gd name="connsiteX2" fmla="*/ 56820 w 55876"/>
                      <a:gd name="connsiteY2" fmla="*/ 56479 h 55876"/>
                      <a:gd name="connsiteX3" fmla="*/ 943 w 55876"/>
                      <a:gd name="connsiteY3" fmla="*/ 56479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602"/>
                        </a:moveTo>
                        <a:lnTo>
                          <a:pt x="56820" y="602"/>
                        </a:lnTo>
                        <a:lnTo>
                          <a:pt x="56820" y="56479"/>
                        </a:lnTo>
                        <a:lnTo>
                          <a:pt x="943" y="56479"/>
                        </a:lnTo>
                        <a:close/>
                      </a:path>
                    </a:pathLst>
                  </a:custGeom>
                  <a:grpFill/>
                  <a:ln w="9265" cap="flat">
                    <a:noFill/>
                    <a:prstDash val="solid"/>
                    <a:miter/>
                  </a:ln>
                </p:spPr>
                <p:txBody>
                  <a:bodyPr rtlCol="0" anchor="ctr"/>
                  <a:lstStyle/>
                  <a:p>
                    <a:endParaRPr lang="fr-FR"/>
                  </a:p>
                </p:txBody>
              </p:sp>
              <p:sp>
                <p:nvSpPr>
                  <p:cNvPr id="4286" name="Forme libre : forme 4285">
                    <a:extLst>
                      <a:ext uri="{FF2B5EF4-FFF2-40B4-BE49-F238E27FC236}">
                        <a16:creationId xmlns:a16="http://schemas.microsoft.com/office/drawing/2014/main" id="{D47092A1-C30F-8E60-2351-7B513836BBFC}"/>
                      </a:ext>
                    </a:extLst>
                  </p:cNvPr>
                  <p:cNvSpPr/>
                  <p:nvPr/>
                </p:nvSpPr>
                <p:spPr>
                  <a:xfrm>
                    <a:off x="10230862" y="5115821"/>
                    <a:ext cx="55876" cy="55876"/>
                  </a:xfrm>
                  <a:custGeom>
                    <a:avLst/>
                    <a:gdLst>
                      <a:gd name="connsiteX0" fmla="*/ 75 w 55876"/>
                      <a:gd name="connsiteY0" fmla="*/ 633 h 55876"/>
                      <a:gd name="connsiteX1" fmla="*/ 55952 w 55876"/>
                      <a:gd name="connsiteY1" fmla="*/ 633 h 55876"/>
                      <a:gd name="connsiteX2" fmla="*/ 55952 w 55876"/>
                      <a:gd name="connsiteY2" fmla="*/ 56510 h 55876"/>
                      <a:gd name="connsiteX3" fmla="*/ 75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33"/>
                        </a:moveTo>
                        <a:lnTo>
                          <a:pt x="55952" y="633"/>
                        </a:lnTo>
                        <a:lnTo>
                          <a:pt x="55952" y="56510"/>
                        </a:lnTo>
                        <a:lnTo>
                          <a:pt x="75" y="56510"/>
                        </a:lnTo>
                        <a:close/>
                      </a:path>
                    </a:pathLst>
                  </a:custGeom>
                  <a:grpFill/>
                  <a:ln w="9265" cap="flat">
                    <a:noFill/>
                    <a:prstDash val="solid"/>
                    <a:miter/>
                  </a:ln>
                </p:spPr>
                <p:txBody>
                  <a:bodyPr rtlCol="0" anchor="ctr"/>
                  <a:lstStyle/>
                  <a:p>
                    <a:endParaRPr lang="fr-FR"/>
                  </a:p>
                </p:txBody>
              </p:sp>
              <p:sp>
                <p:nvSpPr>
                  <p:cNvPr id="4287" name="Forme libre : forme 4286">
                    <a:extLst>
                      <a:ext uri="{FF2B5EF4-FFF2-40B4-BE49-F238E27FC236}">
                        <a16:creationId xmlns:a16="http://schemas.microsoft.com/office/drawing/2014/main" id="{477E3BFC-F44D-F809-6154-161199FBB47D}"/>
                      </a:ext>
                    </a:extLst>
                  </p:cNvPr>
                  <p:cNvSpPr/>
                  <p:nvPr/>
                </p:nvSpPr>
                <p:spPr>
                  <a:xfrm>
                    <a:off x="10339360" y="5115821"/>
                    <a:ext cx="55876" cy="55876"/>
                  </a:xfrm>
                  <a:custGeom>
                    <a:avLst/>
                    <a:gdLst>
                      <a:gd name="connsiteX0" fmla="*/ 137 w 55876"/>
                      <a:gd name="connsiteY0" fmla="*/ 633 h 55876"/>
                      <a:gd name="connsiteX1" fmla="*/ 56014 w 55876"/>
                      <a:gd name="connsiteY1" fmla="*/ 633 h 55876"/>
                      <a:gd name="connsiteX2" fmla="*/ 56014 w 55876"/>
                      <a:gd name="connsiteY2" fmla="*/ 56510 h 55876"/>
                      <a:gd name="connsiteX3" fmla="*/ 137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137" y="633"/>
                        </a:moveTo>
                        <a:lnTo>
                          <a:pt x="56014" y="633"/>
                        </a:lnTo>
                        <a:lnTo>
                          <a:pt x="56014" y="56510"/>
                        </a:lnTo>
                        <a:lnTo>
                          <a:pt x="137" y="56510"/>
                        </a:lnTo>
                        <a:close/>
                      </a:path>
                    </a:pathLst>
                  </a:custGeom>
                  <a:grpFill/>
                  <a:ln w="9265" cap="flat">
                    <a:noFill/>
                    <a:prstDash val="solid"/>
                    <a:miter/>
                  </a:ln>
                </p:spPr>
                <p:txBody>
                  <a:bodyPr rtlCol="0" anchor="ctr"/>
                  <a:lstStyle/>
                  <a:p>
                    <a:endParaRPr lang="fr-FR"/>
                  </a:p>
                </p:txBody>
              </p:sp>
              <p:sp>
                <p:nvSpPr>
                  <p:cNvPr id="4288" name="Forme libre : forme 4287">
                    <a:extLst>
                      <a:ext uri="{FF2B5EF4-FFF2-40B4-BE49-F238E27FC236}">
                        <a16:creationId xmlns:a16="http://schemas.microsoft.com/office/drawing/2014/main" id="{CDCE7F44-1A2E-3403-5A15-4B9D6CD0AB47}"/>
                      </a:ext>
                    </a:extLst>
                  </p:cNvPr>
                  <p:cNvSpPr/>
                  <p:nvPr/>
                </p:nvSpPr>
                <p:spPr>
                  <a:xfrm>
                    <a:off x="10447858" y="5115821"/>
                    <a:ext cx="55876" cy="55876"/>
                  </a:xfrm>
                  <a:custGeom>
                    <a:avLst/>
                    <a:gdLst>
                      <a:gd name="connsiteX0" fmla="*/ 199 w 55876"/>
                      <a:gd name="connsiteY0" fmla="*/ 633 h 55876"/>
                      <a:gd name="connsiteX1" fmla="*/ 56076 w 55876"/>
                      <a:gd name="connsiteY1" fmla="*/ 633 h 55876"/>
                      <a:gd name="connsiteX2" fmla="*/ 56076 w 55876"/>
                      <a:gd name="connsiteY2" fmla="*/ 56510 h 55876"/>
                      <a:gd name="connsiteX3" fmla="*/ 199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33"/>
                        </a:moveTo>
                        <a:lnTo>
                          <a:pt x="56076" y="633"/>
                        </a:lnTo>
                        <a:lnTo>
                          <a:pt x="56076" y="56510"/>
                        </a:lnTo>
                        <a:lnTo>
                          <a:pt x="199" y="56510"/>
                        </a:lnTo>
                        <a:close/>
                      </a:path>
                    </a:pathLst>
                  </a:custGeom>
                  <a:grpFill/>
                  <a:ln w="9265" cap="flat">
                    <a:noFill/>
                    <a:prstDash val="solid"/>
                    <a:miter/>
                  </a:ln>
                </p:spPr>
                <p:txBody>
                  <a:bodyPr rtlCol="0" anchor="ctr"/>
                  <a:lstStyle/>
                  <a:p>
                    <a:endParaRPr lang="fr-FR"/>
                  </a:p>
                </p:txBody>
              </p:sp>
              <p:sp>
                <p:nvSpPr>
                  <p:cNvPr id="4289" name="Forme libre : forme 4288">
                    <a:extLst>
                      <a:ext uri="{FF2B5EF4-FFF2-40B4-BE49-F238E27FC236}">
                        <a16:creationId xmlns:a16="http://schemas.microsoft.com/office/drawing/2014/main" id="{83AFEA14-0F61-778B-FF94-54BBA12EEF6A}"/>
                      </a:ext>
                    </a:extLst>
                  </p:cNvPr>
                  <p:cNvSpPr/>
                  <p:nvPr/>
                </p:nvSpPr>
                <p:spPr>
                  <a:xfrm>
                    <a:off x="10502107" y="5115821"/>
                    <a:ext cx="55876" cy="55876"/>
                  </a:xfrm>
                  <a:custGeom>
                    <a:avLst/>
                    <a:gdLst>
                      <a:gd name="connsiteX0" fmla="*/ 230 w 55876"/>
                      <a:gd name="connsiteY0" fmla="*/ 633 h 55876"/>
                      <a:gd name="connsiteX1" fmla="*/ 56107 w 55876"/>
                      <a:gd name="connsiteY1" fmla="*/ 633 h 55876"/>
                      <a:gd name="connsiteX2" fmla="*/ 56107 w 55876"/>
                      <a:gd name="connsiteY2" fmla="*/ 56510 h 55876"/>
                      <a:gd name="connsiteX3" fmla="*/ 230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33"/>
                        </a:moveTo>
                        <a:lnTo>
                          <a:pt x="56107" y="633"/>
                        </a:lnTo>
                        <a:lnTo>
                          <a:pt x="56107" y="56510"/>
                        </a:lnTo>
                        <a:lnTo>
                          <a:pt x="230" y="56510"/>
                        </a:lnTo>
                        <a:close/>
                      </a:path>
                    </a:pathLst>
                  </a:custGeom>
                  <a:grpFill/>
                  <a:ln w="9265" cap="flat">
                    <a:noFill/>
                    <a:prstDash val="solid"/>
                    <a:miter/>
                  </a:ln>
                </p:spPr>
                <p:txBody>
                  <a:bodyPr rtlCol="0" anchor="ctr"/>
                  <a:lstStyle/>
                  <a:p>
                    <a:endParaRPr lang="fr-FR"/>
                  </a:p>
                </p:txBody>
              </p:sp>
              <p:sp>
                <p:nvSpPr>
                  <p:cNvPr id="4290" name="Forme libre : forme 4289">
                    <a:extLst>
                      <a:ext uri="{FF2B5EF4-FFF2-40B4-BE49-F238E27FC236}">
                        <a16:creationId xmlns:a16="http://schemas.microsoft.com/office/drawing/2014/main" id="{872F424A-7244-624A-EFB8-A609E855ABCD}"/>
                      </a:ext>
                    </a:extLst>
                  </p:cNvPr>
                  <p:cNvSpPr/>
                  <p:nvPr/>
                </p:nvSpPr>
                <p:spPr>
                  <a:xfrm>
                    <a:off x="10556356" y="5115821"/>
                    <a:ext cx="55876" cy="55876"/>
                  </a:xfrm>
                  <a:custGeom>
                    <a:avLst/>
                    <a:gdLst>
                      <a:gd name="connsiteX0" fmla="*/ 261 w 55876"/>
                      <a:gd name="connsiteY0" fmla="*/ 633 h 55876"/>
                      <a:gd name="connsiteX1" fmla="*/ 56138 w 55876"/>
                      <a:gd name="connsiteY1" fmla="*/ 633 h 55876"/>
                      <a:gd name="connsiteX2" fmla="*/ 56138 w 55876"/>
                      <a:gd name="connsiteY2" fmla="*/ 56510 h 55876"/>
                      <a:gd name="connsiteX3" fmla="*/ 261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633"/>
                        </a:moveTo>
                        <a:lnTo>
                          <a:pt x="56138" y="633"/>
                        </a:lnTo>
                        <a:lnTo>
                          <a:pt x="56138" y="56510"/>
                        </a:lnTo>
                        <a:lnTo>
                          <a:pt x="261" y="56510"/>
                        </a:lnTo>
                        <a:close/>
                      </a:path>
                    </a:pathLst>
                  </a:custGeom>
                  <a:grpFill/>
                  <a:ln w="9265" cap="flat">
                    <a:noFill/>
                    <a:prstDash val="solid"/>
                    <a:miter/>
                  </a:ln>
                </p:spPr>
                <p:txBody>
                  <a:bodyPr rtlCol="0" anchor="ctr"/>
                  <a:lstStyle/>
                  <a:p>
                    <a:endParaRPr lang="fr-FR"/>
                  </a:p>
                </p:txBody>
              </p:sp>
              <p:sp>
                <p:nvSpPr>
                  <p:cNvPr id="4291" name="Forme libre : forme 4290">
                    <a:extLst>
                      <a:ext uri="{FF2B5EF4-FFF2-40B4-BE49-F238E27FC236}">
                        <a16:creationId xmlns:a16="http://schemas.microsoft.com/office/drawing/2014/main" id="{BACD2280-EA7D-F14A-0289-5ECD73BC9AEF}"/>
                      </a:ext>
                    </a:extLst>
                  </p:cNvPr>
                  <p:cNvSpPr/>
                  <p:nvPr/>
                </p:nvSpPr>
                <p:spPr>
                  <a:xfrm>
                    <a:off x="10664854" y="5115821"/>
                    <a:ext cx="55876" cy="55876"/>
                  </a:xfrm>
                  <a:custGeom>
                    <a:avLst/>
                    <a:gdLst>
                      <a:gd name="connsiteX0" fmla="*/ 323 w 55876"/>
                      <a:gd name="connsiteY0" fmla="*/ 633 h 55876"/>
                      <a:gd name="connsiteX1" fmla="*/ 56200 w 55876"/>
                      <a:gd name="connsiteY1" fmla="*/ 633 h 55876"/>
                      <a:gd name="connsiteX2" fmla="*/ 56200 w 55876"/>
                      <a:gd name="connsiteY2" fmla="*/ 56510 h 55876"/>
                      <a:gd name="connsiteX3" fmla="*/ 323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633"/>
                        </a:moveTo>
                        <a:lnTo>
                          <a:pt x="56200" y="633"/>
                        </a:lnTo>
                        <a:lnTo>
                          <a:pt x="56200" y="56510"/>
                        </a:lnTo>
                        <a:lnTo>
                          <a:pt x="323" y="56510"/>
                        </a:lnTo>
                        <a:close/>
                      </a:path>
                    </a:pathLst>
                  </a:custGeom>
                  <a:grpFill/>
                  <a:ln w="9265" cap="flat">
                    <a:noFill/>
                    <a:prstDash val="solid"/>
                    <a:miter/>
                  </a:ln>
                </p:spPr>
                <p:txBody>
                  <a:bodyPr rtlCol="0" anchor="ctr"/>
                  <a:lstStyle/>
                  <a:p>
                    <a:endParaRPr lang="fr-FR"/>
                  </a:p>
                </p:txBody>
              </p:sp>
              <p:sp>
                <p:nvSpPr>
                  <p:cNvPr id="4292" name="Forme libre : forme 4291">
                    <a:extLst>
                      <a:ext uri="{FF2B5EF4-FFF2-40B4-BE49-F238E27FC236}">
                        <a16:creationId xmlns:a16="http://schemas.microsoft.com/office/drawing/2014/main" id="{838B24CC-60FC-5981-4AF2-B6648961253C}"/>
                      </a:ext>
                    </a:extLst>
                  </p:cNvPr>
                  <p:cNvSpPr/>
                  <p:nvPr/>
                </p:nvSpPr>
                <p:spPr>
                  <a:xfrm>
                    <a:off x="10773353" y="5115821"/>
                    <a:ext cx="55876" cy="55876"/>
                  </a:xfrm>
                  <a:custGeom>
                    <a:avLst/>
                    <a:gdLst>
                      <a:gd name="connsiteX0" fmla="*/ 385 w 55876"/>
                      <a:gd name="connsiteY0" fmla="*/ 633 h 55876"/>
                      <a:gd name="connsiteX1" fmla="*/ 56262 w 55876"/>
                      <a:gd name="connsiteY1" fmla="*/ 633 h 55876"/>
                      <a:gd name="connsiteX2" fmla="*/ 56262 w 55876"/>
                      <a:gd name="connsiteY2" fmla="*/ 56510 h 55876"/>
                      <a:gd name="connsiteX3" fmla="*/ 385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33"/>
                        </a:moveTo>
                        <a:lnTo>
                          <a:pt x="56262" y="633"/>
                        </a:lnTo>
                        <a:lnTo>
                          <a:pt x="56262" y="56510"/>
                        </a:lnTo>
                        <a:lnTo>
                          <a:pt x="385" y="56510"/>
                        </a:lnTo>
                        <a:close/>
                      </a:path>
                    </a:pathLst>
                  </a:custGeom>
                  <a:grpFill/>
                  <a:ln w="9265" cap="flat">
                    <a:noFill/>
                    <a:prstDash val="solid"/>
                    <a:miter/>
                  </a:ln>
                </p:spPr>
                <p:txBody>
                  <a:bodyPr rtlCol="0" anchor="ctr"/>
                  <a:lstStyle/>
                  <a:p>
                    <a:endParaRPr lang="fr-FR"/>
                  </a:p>
                </p:txBody>
              </p:sp>
              <p:sp>
                <p:nvSpPr>
                  <p:cNvPr id="4293" name="Forme libre : forme 4292">
                    <a:extLst>
                      <a:ext uri="{FF2B5EF4-FFF2-40B4-BE49-F238E27FC236}">
                        <a16:creationId xmlns:a16="http://schemas.microsoft.com/office/drawing/2014/main" id="{C483DAA9-5EA9-793F-22D1-45D9B7D1583F}"/>
                      </a:ext>
                    </a:extLst>
                  </p:cNvPr>
                  <p:cNvSpPr/>
                  <p:nvPr/>
                </p:nvSpPr>
                <p:spPr>
                  <a:xfrm>
                    <a:off x="11153096" y="5115821"/>
                    <a:ext cx="55876" cy="55876"/>
                  </a:xfrm>
                  <a:custGeom>
                    <a:avLst/>
                    <a:gdLst>
                      <a:gd name="connsiteX0" fmla="*/ 602 w 55876"/>
                      <a:gd name="connsiteY0" fmla="*/ 633 h 55876"/>
                      <a:gd name="connsiteX1" fmla="*/ 56479 w 55876"/>
                      <a:gd name="connsiteY1" fmla="*/ 633 h 55876"/>
                      <a:gd name="connsiteX2" fmla="*/ 56479 w 55876"/>
                      <a:gd name="connsiteY2" fmla="*/ 56510 h 55876"/>
                      <a:gd name="connsiteX3" fmla="*/ 602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33"/>
                        </a:moveTo>
                        <a:lnTo>
                          <a:pt x="56479" y="633"/>
                        </a:lnTo>
                        <a:lnTo>
                          <a:pt x="56479" y="56510"/>
                        </a:lnTo>
                        <a:lnTo>
                          <a:pt x="602" y="56510"/>
                        </a:lnTo>
                        <a:close/>
                      </a:path>
                    </a:pathLst>
                  </a:custGeom>
                  <a:grpFill/>
                  <a:ln w="9265" cap="flat">
                    <a:noFill/>
                    <a:prstDash val="solid"/>
                    <a:miter/>
                  </a:ln>
                </p:spPr>
                <p:txBody>
                  <a:bodyPr rtlCol="0" anchor="ctr"/>
                  <a:lstStyle/>
                  <a:p>
                    <a:endParaRPr lang="fr-FR"/>
                  </a:p>
                </p:txBody>
              </p:sp>
              <p:sp>
                <p:nvSpPr>
                  <p:cNvPr id="4294" name="Forme libre : forme 4293">
                    <a:extLst>
                      <a:ext uri="{FF2B5EF4-FFF2-40B4-BE49-F238E27FC236}">
                        <a16:creationId xmlns:a16="http://schemas.microsoft.com/office/drawing/2014/main" id="{8B4CEEAF-33F6-AB06-673D-003CB432566D}"/>
                      </a:ext>
                    </a:extLst>
                  </p:cNvPr>
                  <p:cNvSpPr/>
                  <p:nvPr/>
                </p:nvSpPr>
                <p:spPr>
                  <a:xfrm>
                    <a:off x="11424342" y="5115821"/>
                    <a:ext cx="55876" cy="55876"/>
                  </a:xfrm>
                  <a:custGeom>
                    <a:avLst/>
                    <a:gdLst>
                      <a:gd name="connsiteX0" fmla="*/ 757 w 55876"/>
                      <a:gd name="connsiteY0" fmla="*/ 633 h 55876"/>
                      <a:gd name="connsiteX1" fmla="*/ 56634 w 55876"/>
                      <a:gd name="connsiteY1" fmla="*/ 633 h 55876"/>
                      <a:gd name="connsiteX2" fmla="*/ 56634 w 55876"/>
                      <a:gd name="connsiteY2" fmla="*/ 56510 h 55876"/>
                      <a:gd name="connsiteX3" fmla="*/ 757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33"/>
                        </a:moveTo>
                        <a:lnTo>
                          <a:pt x="56634" y="633"/>
                        </a:lnTo>
                        <a:lnTo>
                          <a:pt x="56634" y="56510"/>
                        </a:lnTo>
                        <a:lnTo>
                          <a:pt x="757" y="56510"/>
                        </a:lnTo>
                        <a:close/>
                      </a:path>
                    </a:pathLst>
                  </a:custGeom>
                  <a:grpFill/>
                  <a:ln w="9265" cap="flat">
                    <a:noFill/>
                    <a:prstDash val="solid"/>
                    <a:miter/>
                  </a:ln>
                </p:spPr>
                <p:txBody>
                  <a:bodyPr rtlCol="0" anchor="ctr"/>
                  <a:lstStyle/>
                  <a:p>
                    <a:endParaRPr lang="fr-FR"/>
                  </a:p>
                </p:txBody>
              </p:sp>
              <p:sp>
                <p:nvSpPr>
                  <p:cNvPr id="4295" name="Forme libre : forme 4294">
                    <a:extLst>
                      <a:ext uri="{FF2B5EF4-FFF2-40B4-BE49-F238E27FC236}">
                        <a16:creationId xmlns:a16="http://schemas.microsoft.com/office/drawing/2014/main" id="{66C64115-3E72-981C-B4CB-37F0392D92E2}"/>
                      </a:ext>
                    </a:extLst>
                  </p:cNvPr>
                  <p:cNvSpPr/>
                  <p:nvPr/>
                </p:nvSpPr>
                <p:spPr>
                  <a:xfrm>
                    <a:off x="11478591" y="5115821"/>
                    <a:ext cx="55876" cy="55876"/>
                  </a:xfrm>
                  <a:custGeom>
                    <a:avLst/>
                    <a:gdLst>
                      <a:gd name="connsiteX0" fmla="*/ 788 w 55876"/>
                      <a:gd name="connsiteY0" fmla="*/ 633 h 55876"/>
                      <a:gd name="connsiteX1" fmla="*/ 56665 w 55876"/>
                      <a:gd name="connsiteY1" fmla="*/ 633 h 55876"/>
                      <a:gd name="connsiteX2" fmla="*/ 56665 w 55876"/>
                      <a:gd name="connsiteY2" fmla="*/ 56510 h 55876"/>
                      <a:gd name="connsiteX3" fmla="*/ 788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33"/>
                        </a:moveTo>
                        <a:lnTo>
                          <a:pt x="56665" y="633"/>
                        </a:lnTo>
                        <a:lnTo>
                          <a:pt x="56665" y="56510"/>
                        </a:lnTo>
                        <a:lnTo>
                          <a:pt x="788" y="56510"/>
                        </a:lnTo>
                        <a:close/>
                      </a:path>
                    </a:pathLst>
                  </a:custGeom>
                  <a:grpFill/>
                  <a:ln w="9265" cap="flat">
                    <a:noFill/>
                    <a:prstDash val="solid"/>
                    <a:miter/>
                  </a:ln>
                </p:spPr>
                <p:txBody>
                  <a:bodyPr rtlCol="0" anchor="ctr"/>
                  <a:lstStyle/>
                  <a:p>
                    <a:endParaRPr lang="fr-FR"/>
                  </a:p>
                </p:txBody>
              </p:sp>
              <p:sp>
                <p:nvSpPr>
                  <p:cNvPr id="4296" name="Forme libre : forme 4295">
                    <a:extLst>
                      <a:ext uri="{FF2B5EF4-FFF2-40B4-BE49-F238E27FC236}">
                        <a16:creationId xmlns:a16="http://schemas.microsoft.com/office/drawing/2014/main" id="{E0DC6E4D-37BC-93EE-D6F4-E1411C45EF9C}"/>
                      </a:ext>
                    </a:extLst>
                  </p:cNvPr>
                  <p:cNvSpPr/>
                  <p:nvPr/>
                </p:nvSpPr>
                <p:spPr>
                  <a:xfrm>
                    <a:off x="11587089" y="5115821"/>
                    <a:ext cx="55876" cy="55876"/>
                  </a:xfrm>
                  <a:custGeom>
                    <a:avLst/>
                    <a:gdLst>
                      <a:gd name="connsiteX0" fmla="*/ 850 w 55876"/>
                      <a:gd name="connsiteY0" fmla="*/ 633 h 55876"/>
                      <a:gd name="connsiteX1" fmla="*/ 56727 w 55876"/>
                      <a:gd name="connsiteY1" fmla="*/ 633 h 55876"/>
                      <a:gd name="connsiteX2" fmla="*/ 56727 w 55876"/>
                      <a:gd name="connsiteY2" fmla="*/ 56510 h 55876"/>
                      <a:gd name="connsiteX3" fmla="*/ 850 w 55876"/>
                      <a:gd name="connsiteY3" fmla="*/ 56510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33"/>
                        </a:moveTo>
                        <a:lnTo>
                          <a:pt x="56727" y="633"/>
                        </a:lnTo>
                        <a:lnTo>
                          <a:pt x="56727" y="56510"/>
                        </a:lnTo>
                        <a:lnTo>
                          <a:pt x="850" y="56510"/>
                        </a:lnTo>
                        <a:close/>
                      </a:path>
                    </a:pathLst>
                  </a:custGeom>
                  <a:grpFill/>
                  <a:ln w="9265" cap="flat">
                    <a:noFill/>
                    <a:prstDash val="solid"/>
                    <a:miter/>
                  </a:ln>
                </p:spPr>
                <p:txBody>
                  <a:bodyPr rtlCol="0" anchor="ctr"/>
                  <a:lstStyle/>
                  <a:p>
                    <a:endParaRPr lang="fr-FR"/>
                  </a:p>
                </p:txBody>
              </p:sp>
              <p:sp>
                <p:nvSpPr>
                  <p:cNvPr id="4297" name="Forme libre : forme 4296">
                    <a:extLst>
                      <a:ext uri="{FF2B5EF4-FFF2-40B4-BE49-F238E27FC236}">
                        <a16:creationId xmlns:a16="http://schemas.microsoft.com/office/drawing/2014/main" id="{A1B365A6-DC56-89BD-5986-84DF10730759}"/>
                      </a:ext>
                    </a:extLst>
                  </p:cNvPr>
                  <p:cNvSpPr/>
                  <p:nvPr/>
                </p:nvSpPr>
                <p:spPr>
                  <a:xfrm>
                    <a:off x="10230862" y="5170070"/>
                    <a:ext cx="55876" cy="55876"/>
                  </a:xfrm>
                  <a:custGeom>
                    <a:avLst/>
                    <a:gdLst>
                      <a:gd name="connsiteX0" fmla="*/ 75 w 55876"/>
                      <a:gd name="connsiteY0" fmla="*/ 664 h 55876"/>
                      <a:gd name="connsiteX1" fmla="*/ 55952 w 55876"/>
                      <a:gd name="connsiteY1" fmla="*/ 664 h 55876"/>
                      <a:gd name="connsiteX2" fmla="*/ 55952 w 55876"/>
                      <a:gd name="connsiteY2" fmla="*/ 56541 h 55876"/>
                      <a:gd name="connsiteX3" fmla="*/ 75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64"/>
                        </a:moveTo>
                        <a:lnTo>
                          <a:pt x="55952" y="664"/>
                        </a:lnTo>
                        <a:lnTo>
                          <a:pt x="55952" y="56541"/>
                        </a:lnTo>
                        <a:lnTo>
                          <a:pt x="75" y="56541"/>
                        </a:lnTo>
                        <a:close/>
                      </a:path>
                    </a:pathLst>
                  </a:custGeom>
                  <a:grpFill/>
                  <a:ln w="9265" cap="flat">
                    <a:noFill/>
                    <a:prstDash val="solid"/>
                    <a:miter/>
                  </a:ln>
                </p:spPr>
                <p:txBody>
                  <a:bodyPr rtlCol="0" anchor="ctr"/>
                  <a:lstStyle/>
                  <a:p>
                    <a:endParaRPr lang="fr-FR"/>
                  </a:p>
                </p:txBody>
              </p:sp>
              <p:sp>
                <p:nvSpPr>
                  <p:cNvPr id="4298" name="Forme libre : forme 4297">
                    <a:extLst>
                      <a:ext uri="{FF2B5EF4-FFF2-40B4-BE49-F238E27FC236}">
                        <a16:creationId xmlns:a16="http://schemas.microsoft.com/office/drawing/2014/main" id="{21A135B2-C662-F177-FFB2-CE10E39FAF5F}"/>
                      </a:ext>
                    </a:extLst>
                  </p:cNvPr>
                  <p:cNvSpPr/>
                  <p:nvPr/>
                </p:nvSpPr>
                <p:spPr>
                  <a:xfrm>
                    <a:off x="10393609" y="5170070"/>
                    <a:ext cx="55876" cy="55876"/>
                  </a:xfrm>
                  <a:custGeom>
                    <a:avLst/>
                    <a:gdLst>
                      <a:gd name="connsiteX0" fmla="*/ 168 w 55876"/>
                      <a:gd name="connsiteY0" fmla="*/ 664 h 55876"/>
                      <a:gd name="connsiteX1" fmla="*/ 56045 w 55876"/>
                      <a:gd name="connsiteY1" fmla="*/ 664 h 55876"/>
                      <a:gd name="connsiteX2" fmla="*/ 56045 w 55876"/>
                      <a:gd name="connsiteY2" fmla="*/ 56541 h 55876"/>
                      <a:gd name="connsiteX3" fmla="*/ 168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64"/>
                        </a:moveTo>
                        <a:lnTo>
                          <a:pt x="56045" y="664"/>
                        </a:lnTo>
                        <a:lnTo>
                          <a:pt x="56045" y="56541"/>
                        </a:lnTo>
                        <a:lnTo>
                          <a:pt x="168" y="56541"/>
                        </a:lnTo>
                        <a:close/>
                      </a:path>
                    </a:pathLst>
                  </a:custGeom>
                  <a:grpFill/>
                  <a:ln w="9265" cap="flat">
                    <a:noFill/>
                    <a:prstDash val="solid"/>
                    <a:miter/>
                  </a:ln>
                </p:spPr>
                <p:txBody>
                  <a:bodyPr rtlCol="0" anchor="ctr"/>
                  <a:lstStyle/>
                  <a:p>
                    <a:endParaRPr lang="fr-FR"/>
                  </a:p>
                </p:txBody>
              </p:sp>
              <p:sp>
                <p:nvSpPr>
                  <p:cNvPr id="4299" name="Forme libre : forme 4298">
                    <a:extLst>
                      <a:ext uri="{FF2B5EF4-FFF2-40B4-BE49-F238E27FC236}">
                        <a16:creationId xmlns:a16="http://schemas.microsoft.com/office/drawing/2014/main" id="{BB53D03D-48DE-B8F9-98F0-D25F0A2F7199}"/>
                      </a:ext>
                    </a:extLst>
                  </p:cNvPr>
                  <p:cNvSpPr/>
                  <p:nvPr/>
                </p:nvSpPr>
                <p:spPr>
                  <a:xfrm>
                    <a:off x="10447858" y="5170070"/>
                    <a:ext cx="55876" cy="55876"/>
                  </a:xfrm>
                  <a:custGeom>
                    <a:avLst/>
                    <a:gdLst>
                      <a:gd name="connsiteX0" fmla="*/ 199 w 55876"/>
                      <a:gd name="connsiteY0" fmla="*/ 664 h 55876"/>
                      <a:gd name="connsiteX1" fmla="*/ 56076 w 55876"/>
                      <a:gd name="connsiteY1" fmla="*/ 664 h 55876"/>
                      <a:gd name="connsiteX2" fmla="*/ 56076 w 55876"/>
                      <a:gd name="connsiteY2" fmla="*/ 56541 h 55876"/>
                      <a:gd name="connsiteX3" fmla="*/ 199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64"/>
                        </a:moveTo>
                        <a:lnTo>
                          <a:pt x="56076" y="664"/>
                        </a:lnTo>
                        <a:lnTo>
                          <a:pt x="56076" y="56541"/>
                        </a:lnTo>
                        <a:lnTo>
                          <a:pt x="199" y="56541"/>
                        </a:lnTo>
                        <a:close/>
                      </a:path>
                    </a:pathLst>
                  </a:custGeom>
                  <a:grpFill/>
                  <a:ln w="9265" cap="flat">
                    <a:noFill/>
                    <a:prstDash val="solid"/>
                    <a:miter/>
                  </a:ln>
                </p:spPr>
                <p:txBody>
                  <a:bodyPr rtlCol="0" anchor="ctr"/>
                  <a:lstStyle/>
                  <a:p>
                    <a:endParaRPr lang="fr-FR"/>
                  </a:p>
                </p:txBody>
              </p:sp>
              <p:sp>
                <p:nvSpPr>
                  <p:cNvPr id="4300" name="Forme libre : forme 4299">
                    <a:extLst>
                      <a:ext uri="{FF2B5EF4-FFF2-40B4-BE49-F238E27FC236}">
                        <a16:creationId xmlns:a16="http://schemas.microsoft.com/office/drawing/2014/main" id="{CCD655C8-3CE7-6DCF-EA73-B01C5FC2FB56}"/>
                      </a:ext>
                    </a:extLst>
                  </p:cNvPr>
                  <p:cNvSpPr/>
                  <p:nvPr/>
                </p:nvSpPr>
                <p:spPr>
                  <a:xfrm>
                    <a:off x="10502107" y="5170070"/>
                    <a:ext cx="55876" cy="55876"/>
                  </a:xfrm>
                  <a:custGeom>
                    <a:avLst/>
                    <a:gdLst>
                      <a:gd name="connsiteX0" fmla="*/ 230 w 55876"/>
                      <a:gd name="connsiteY0" fmla="*/ 664 h 55876"/>
                      <a:gd name="connsiteX1" fmla="*/ 56107 w 55876"/>
                      <a:gd name="connsiteY1" fmla="*/ 664 h 55876"/>
                      <a:gd name="connsiteX2" fmla="*/ 56107 w 55876"/>
                      <a:gd name="connsiteY2" fmla="*/ 56541 h 55876"/>
                      <a:gd name="connsiteX3" fmla="*/ 230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64"/>
                        </a:moveTo>
                        <a:lnTo>
                          <a:pt x="56107" y="664"/>
                        </a:lnTo>
                        <a:lnTo>
                          <a:pt x="56107" y="56541"/>
                        </a:lnTo>
                        <a:lnTo>
                          <a:pt x="230" y="56541"/>
                        </a:lnTo>
                        <a:close/>
                      </a:path>
                    </a:pathLst>
                  </a:custGeom>
                  <a:grpFill/>
                  <a:ln w="9265" cap="flat">
                    <a:noFill/>
                    <a:prstDash val="solid"/>
                    <a:miter/>
                  </a:ln>
                </p:spPr>
                <p:txBody>
                  <a:bodyPr rtlCol="0" anchor="ctr"/>
                  <a:lstStyle/>
                  <a:p>
                    <a:endParaRPr lang="fr-FR"/>
                  </a:p>
                </p:txBody>
              </p:sp>
              <p:sp>
                <p:nvSpPr>
                  <p:cNvPr id="4301" name="Forme libre : forme 4300">
                    <a:extLst>
                      <a:ext uri="{FF2B5EF4-FFF2-40B4-BE49-F238E27FC236}">
                        <a16:creationId xmlns:a16="http://schemas.microsoft.com/office/drawing/2014/main" id="{2E59AC3F-075D-79BC-F535-CED8C417D1B7}"/>
                      </a:ext>
                    </a:extLst>
                  </p:cNvPr>
                  <p:cNvSpPr/>
                  <p:nvPr/>
                </p:nvSpPr>
                <p:spPr>
                  <a:xfrm>
                    <a:off x="10610605" y="5170070"/>
                    <a:ext cx="55876" cy="55876"/>
                  </a:xfrm>
                  <a:custGeom>
                    <a:avLst/>
                    <a:gdLst>
                      <a:gd name="connsiteX0" fmla="*/ 292 w 55876"/>
                      <a:gd name="connsiteY0" fmla="*/ 664 h 55876"/>
                      <a:gd name="connsiteX1" fmla="*/ 56169 w 55876"/>
                      <a:gd name="connsiteY1" fmla="*/ 664 h 55876"/>
                      <a:gd name="connsiteX2" fmla="*/ 56169 w 55876"/>
                      <a:gd name="connsiteY2" fmla="*/ 56541 h 55876"/>
                      <a:gd name="connsiteX3" fmla="*/ 292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292" y="664"/>
                        </a:moveTo>
                        <a:lnTo>
                          <a:pt x="56169" y="664"/>
                        </a:lnTo>
                        <a:lnTo>
                          <a:pt x="56169" y="56541"/>
                        </a:lnTo>
                        <a:lnTo>
                          <a:pt x="292" y="56541"/>
                        </a:lnTo>
                        <a:close/>
                      </a:path>
                    </a:pathLst>
                  </a:custGeom>
                  <a:grpFill/>
                  <a:ln w="9265" cap="flat">
                    <a:noFill/>
                    <a:prstDash val="solid"/>
                    <a:miter/>
                  </a:ln>
                </p:spPr>
                <p:txBody>
                  <a:bodyPr rtlCol="0" anchor="ctr"/>
                  <a:lstStyle/>
                  <a:p>
                    <a:endParaRPr lang="fr-FR"/>
                  </a:p>
                </p:txBody>
              </p:sp>
              <p:sp>
                <p:nvSpPr>
                  <p:cNvPr id="4302" name="Forme libre : forme 4301">
                    <a:extLst>
                      <a:ext uri="{FF2B5EF4-FFF2-40B4-BE49-F238E27FC236}">
                        <a16:creationId xmlns:a16="http://schemas.microsoft.com/office/drawing/2014/main" id="{FA3C7370-CDED-AC1B-190D-5A9A13BF8EBD}"/>
                      </a:ext>
                    </a:extLst>
                  </p:cNvPr>
                  <p:cNvSpPr/>
                  <p:nvPr/>
                </p:nvSpPr>
                <p:spPr>
                  <a:xfrm>
                    <a:off x="10719104" y="5170070"/>
                    <a:ext cx="55876" cy="55876"/>
                  </a:xfrm>
                  <a:custGeom>
                    <a:avLst/>
                    <a:gdLst>
                      <a:gd name="connsiteX0" fmla="*/ 354 w 55876"/>
                      <a:gd name="connsiteY0" fmla="*/ 664 h 55876"/>
                      <a:gd name="connsiteX1" fmla="*/ 56231 w 55876"/>
                      <a:gd name="connsiteY1" fmla="*/ 664 h 55876"/>
                      <a:gd name="connsiteX2" fmla="*/ 56231 w 55876"/>
                      <a:gd name="connsiteY2" fmla="*/ 56541 h 55876"/>
                      <a:gd name="connsiteX3" fmla="*/ 354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664"/>
                        </a:moveTo>
                        <a:lnTo>
                          <a:pt x="56231" y="664"/>
                        </a:lnTo>
                        <a:lnTo>
                          <a:pt x="56231" y="56541"/>
                        </a:lnTo>
                        <a:lnTo>
                          <a:pt x="354" y="56541"/>
                        </a:lnTo>
                        <a:close/>
                      </a:path>
                    </a:pathLst>
                  </a:custGeom>
                  <a:grpFill/>
                  <a:ln w="9265" cap="flat">
                    <a:noFill/>
                    <a:prstDash val="solid"/>
                    <a:miter/>
                  </a:ln>
                </p:spPr>
                <p:txBody>
                  <a:bodyPr rtlCol="0" anchor="ctr"/>
                  <a:lstStyle/>
                  <a:p>
                    <a:endParaRPr lang="fr-FR"/>
                  </a:p>
                </p:txBody>
              </p:sp>
              <p:sp>
                <p:nvSpPr>
                  <p:cNvPr id="4303" name="Forme libre : forme 4302">
                    <a:extLst>
                      <a:ext uri="{FF2B5EF4-FFF2-40B4-BE49-F238E27FC236}">
                        <a16:creationId xmlns:a16="http://schemas.microsoft.com/office/drawing/2014/main" id="{E23BF715-D3CC-D874-7A22-762D933A2007}"/>
                      </a:ext>
                    </a:extLst>
                  </p:cNvPr>
                  <p:cNvSpPr/>
                  <p:nvPr/>
                </p:nvSpPr>
                <p:spPr>
                  <a:xfrm>
                    <a:off x="10827602" y="5170070"/>
                    <a:ext cx="55876" cy="55876"/>
                  </a:xfrm>
                  <a:custGeom>
                    <a:avLst/>
                    <a:gdLst>
                      <a:gd name="connsiteX0" fmla="*/ 416 w 55876"/>
                      <a:gd name="connsiteY0" fmla="*/ 664 h 55876"/>
                      <a:gd name="connsiteX1" fmla="*/ 56293 w 55876"/>
                      <a:gd name="connsiteY1" fmla="*/ 664 h 55876"/>
                      <a:gd name="connsiteX2" fmla="*/ 56293 w 55876"/>
                      <a:gd name="connsiteY2" fmla="*/ 56541 h 55876"/>
                      <a:gd name="connsiteX3" fmla="*/ 416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664"/>
                        </a:moveTo>
                        <a:lnTo>
                          <a:pt x="56293" y="664"/>
                        </a:lnTo>
                        <a:lnTo>
                          <a:pt x="56293" y="56541"/>
                        </a:lnTo>
                        <a:lnTo>
                          <a:pt x="416" y="56541"/>
                        </a:lnTo>
                        <a:close/>
                      </a:path>
                    </a:pathLst>
                  </a:custGeom>
                  <a:grpFill/>
                  <a:ln w="9265" cap="flat">
                    <a:noFill/>
                    <a:prstDash val="solid"/>
                    <a:miter/>
                  </a:ln>
                </p:spPr>
                <p:txBody>
                  <a:bodyPr rtlCol="0" anchor="ctr"/>
                  <a:lstStyle/>
                  <a:p>
                    <a:endParaRPr lang="fr-FR"/>
                  </a:p>
                </p:txBody>
              </p:sp>
              <p:sp>
                <p:nvSpPr>
                  <p:cNvPr id="4304" name="Forme libre : forme 4303">
                    <a:extLst>
                      <a:ext uri="{FF2B5EF4-FFF2-40B4-BE49-F238E27FC236}">
                        <a16:creationId xmlns:a16="http://schemas.microsoft.com/office/drawing/2014/main" id="{B680B31E-A2D9-7902-BE25-A87EAFAB9E7C}"/>
                      </a:ext>
                    </a:extLst>
                  </p:cNvPr>
                  <p:cNvSpPr/>
                  <p:nvPr/>
                </p:nvSpPr>
                <p:spPr>
                  <a:xfrm>
                    <a:off x="10881851" y="5170070"/>
                    <a:ext cx="55876" cy="55876"/>
                  </a:xfrm>
                  <a:custGeom>
                    <a:avLst/>
                    <a:gdLst>
                      <a:gd name="connsiteX0" fmla="*/ 447 w 55876"/>
                      <a:gd name="connsiteY0" fmla="*/ 664 h 55876"/>
                      <a:gd name="connsiteX1" fmla="*/ 56324 w 55876"/>
                      <a:gd name="connsiteY1" fmla="*/ 664 h 55876"/>
                      <a:gd name="connsiteX2" fmla="*/ 56324 w 55876"/>
                      <a:gd name="connsiteY2" fmla="*/ 56541 h 55876"/>
                      <a:gd name="connsiteX3" fmla="*/ 447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664"/>
                        </a:moveTo>
                        <a:lnTo>
                          <a:pt x="56324" y="664"/>
                        </a:lnTo>
                        <a:lnTo>
                          <a:pt x="56324" y="56541"/>
                        </a:lnTo>
                        <a:lnTo>
                          <a:pt x="447" y="56541"/>
                        </a:lnTo>
                        <a:close/>
                      </a:path>
                    </a:pathLst>
                  </a:custGeom>
                  <a:grpFill/>
                  <a:ln w="9265" cap="flat">
                    <a:noFill/>
                    <a:prstDash val="solid"/>
                    <a:miter/>
                  </a:ln>
                </p:spPr>
                <p:txBody>
                  <a:bodyPr rtlCol="0" anchor="ctr"/>
                  <a:lstStyle/>
                  <a:p>
                    <a:endParaRPr lang="fr-FR"/>
                  </a:p>
                </p:txBody>
              </p:sp>
              <p:sp>
                <p:nvSpPr>
                  <p:cNvPr id="4305" name="Forme libre : forme 4304">
                    <a:extLst>
                      <a:ext uri="{FF2B5EF4-FFF2-40B4-BE49-F238E27FC236}">
                        <a16:creationId xmlns:a16="http://schemas.microsoft.com/office/drawing/2014/main" id="{9B21B9AF-0FF3-9B3A-1835-6AF8EB79965A}"/>
                      </a:ext>
                    </a:extLst>
                  </p:cNvPr>
                  <p:cNvSpPr/>
                  <p:nvPr/>
                </p:nvSpPr>
                <p:spPr>
                  <a:xfrm>
                    <a:off x="11153096" y="5170070"/>
                    <a:ext cx="55876" cy="55876"/>
                  </a:xfrm>
                  <a:custGeom>
                    <a:avLst/>
                    <a:gdLst>
                      <a:gd name="connsiteX0" fmla="*/ 602 w 55876"/>
                      <a:gd name="connsiteY0" fmla="*/ 664 h 55876"/>
                      <a:gd name="connsiteX1" fmla="*/ 56479 w 55876"/>
                      <a:gd name="connsiteY1" fmla="*/ 664 h 55876"/>
                      <a:gd name="connsiteX2" fmla="*/ 56479 w 55876"/>
                      <a:gd name="connsiteY2" fmla="*/ 56541 h 55876"/>
                      <a:gd name="connsiteX3" fmla="*/ 602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64"/>
                        </a:moveTo>
                        <a:lnTo>
                          <a:pt x="56479" y="664"/>
                        </a:lnTo>
                        <a:lnTo>
                          <a:pt x="56479" y="56541"/>
                        </a:lnTo>
                        <a:lnTo>
                          <a:pt x="602" y="56541"/>
                        </a:lnTo>
                        <a:close/>
                      </a:path>
                    </a:pathLst>
                  </a:custGeom>
                  <a:grpFill/>
                  <a:ln w="9265" cap="flat">
                    <a:noFill/>
                    <a:prstDash val="solid"/>
                    <a:miter/>
                  </a:ln>
                </p:spPr>
                <p:txBody>
                  <a:bodyPr rtlCol="0" anchor="ctr"/>
                  <a:lstStyle/>
                  <a:p>
                    <a:endParaRPr lang="fr-FR"/>
                  </a:p>
                </p:txBody>
              </p:sp>
              <p:sp>
                <p:nvSpPr>
                  <p:cNvPr id="4306" name="Forme libre : forme 4305">
                    <a:extLst>
                      <a:ext uri="{FF2B5EF4-FFF2-40B4-BE49-F238E27FC236}">
                        <a16:creationId xmlns:a16="http://schemas.microsoft.com/office/drawing/2014/main" id="{9BA2D2A8-7B97-561A-3C33-D22446360C5A}"/>
                      </a:ext>
                    </a:extLst>
                  </p:cNvPr>
                  <p:cNvSpPr/>
                  <p:nvPr/>
                </p:nvSpPr>
                <p:spPr>
                  <a:xfrm>
                    <a:off x="11207345" y="5170070"/>
                    <a:ext cx="55876" cy="55876"/>
                  </a:xfrm>
                  <a:custGeom>
                    <a:avLst/>
                    <a:gdLst>
                      <a:gd name="connsiteX0" fmla="*/ 633 w 55876"/>
                      <a:gd name="connsiteY0" fmla="*/ 664 h 55876"/>
                      <a:gd name="connsiteX1" fmla="*/ 56510 w 55876"/>
                      <a:gd name="connsiteY1" fmla="*/ 664 h 55876"/>
                      <a:gd name="connsiteX2" fmla="*/ 56510 w 55876"/>
                      <a:gd name="connsiteY2" fmla="*/ 56541 h 55876"/>
                      <a:gd name="connsiteX3" fmla="*/ 633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664"/>
                        </a:moveTo>
                        <a:lnTo>
                          <a:pt x="56510" y="664"/>
                        </a:lnTo>
                        <a:lnTo>
                          <a:pt x="56510" y="56541"/>
                        </a:lnTo>
                        <a:lnTo>
                          <a:pt x="633" y="56541"/>
                        </a:lnTo>
                        <a:close/>
                      </a:path>
                    </a:pathLst>
                  </a:custGeom>
                  <a:grpFill/>
                  <a:ln w="9265" cap="flat">
                    <a:noFill/>
                    <a:prstDash val="solid"/>
                    <a:miter/>
                  </a:ln>
                </p:spPr>
                <p:txBody>
                  <a:bodyPr rtlCol="0" anchor="ctr"/>
                  <a:lstStyle/>
                  <a:p>
                    <a:endParaRPr lang="fr-FR"/>
                  </a:p>
                </p:txBody>
              </p:sp>
              <p:sp>
                <p:nvSpPr>
                  <p:cNvPr id="4307" name="Forme libre : forme 4306">
                    <a:extLst>
                      <a:ext uri="{FF2B5EF4-FFF2-40B4-BE49-F238E27FC236}">
                        <a16:creationId xmlns:a16="http://schemas.microsoft.com/office/drawing/2014/main" id="{2CA1F65C-AC22-709F-3485-9A5F69CD331A}"/>
                      </a:ext>
                    </a:extLst>
                  </p:cNvPr>
                  <p:cNvSpPr/>
                  <p:nvPr/>
                </p:nvSpPr>
                <p:spPr>
                  <a:xfrm>
                    <a:off x="11424342" y="5170070"/>
                    <a:ext cx="55876" cy="55876"/>
                  </a:xfrm>
                  <a:custGeom>
                    <a:avLst/>
                    <a:gdLst>
                      <a:gd name="connsiteX0" fmla="*/ 757 w 55876"/>
                      <a:gd name="connsiteY0" fmla="*/ 664 h 55876"/>
                      <a:gd name="connsiteX1" fmla="*/ 56634 w 55876"/>
                      <a:gd name="connsiteY1" fmla="*/ 664 h 55876"/>
                      <a:gd name="connsiteX2" fmla="*/ 56634 w 55876"/>
                      <a:gd name="connsiteY2" fmla="*/ 56541 h 55876"/>
                      <a:gd name="connsiteX3" fmla="*/ 757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64"/>
                        </a:moveTo>
                        <a:lnTo>
                          <a:pt x="56634" y="664"/>
                        </a:lnTo>
                        <a:lnTo>
                          <a:pt x="56634" y="56541"/>
                        </a:lnTo>
                        <a:lnTo>
                          <a:pt x="757" y="56541"/>
                        </a:lnTo>
                        <a:close/>
                      </a:path>
                    </a:pathLst>
                  </a:custGeom>
                  <a:grpFill/>
                  <a:ln w="9265" cap="flat">
                    <a:noFill/>
                    <a:prstDash val="solid"/>
                    <a:miter/>
                  </a:ln>
                </p:spPr>
                <p:txBody>
                  <a:bodyPr rtlCol="0" anchor="ctr"/>
                  <a:lstStyle/>
                  <a:p>
                    <a:endParaRPr lang="fr-FR"/>
                  </a:p>
                </p:txBody>
              </p:sp>
              <p:sp>
                <p:nvSpPr>
                  <p:cNvPr id="4308" name="Forme libre : forme 4307">
                    <a:extLst>
                      <a:ext uri="{FF2B5EF4-FFF2-40B4-BE49-F238E27FC236}">
                        <a16:creationId xmlns:a16="http://schemas.microsoft.com/office/drawing/2014/main" id="{F7737CC4-38D1-8189-EEE5-29D9C69F6B7B}"/>
                      </a:ext>
                    </a:extLst>
                  </p:cNvPr>
                  <p:cNvSpPr/>
                  <p:nvPr/>
                </p:nvSpPr>
                <p:spPr>
                  <a:xfrm>
                    <a:off x="11478591" y="5170070"/>
                    <a:ext cx="55876" cy="55876"/>
                  </a:xfrm>
                  <a:custGeom>
                    <a:avLst/>
                    <a:gdLst>
                      <a:gd name="connsiteX0" fmla="*/ 788 w 55876"/>
                      <a:gd name="connsiteY0" fmla="*/ 664 h 55876"/>
                      <a:gd name="connsiteX1" fmla="*/ 56665 w 55876"/>
                      <a:gd name="connsiteY1" fmla="*/ 664 h 55876"/>
                      <a:gd name="connsiteX2" fmla="*/ 56665 w 55876"/>
                      <a:gd name="connsiteY2" fmla="*/ 56541 h 55876"/>
                      <a:gd name="connsiteX3" fmla="*/ 788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64"/>
                        </a:moveTo>
                        <a:lnTo>
                          <a:pt x="56665" y="664"/>
                        </a:lnTo>
                        <a:lnTo>
                          <a:pt x="56665" y="56541"/>
                        </a:lnTo>
                        <a:lnTo>
                          <a:pt x="788" y="56541"/>
                        </a:lnTo>
                        <a:close/>
                      </a:path>
                    </a:pathLst>
                  </a:custGeom>
                  <a:grpFill/>
                  <a:ln w="9265" cap="flat">
                    <a:noFill/>
                    <a:prstDash val="solid"/>
                    <a:miter/>
                  </a:ln>
                </p:spPr>
                <p:txBody>
                  <a:bodyPr rtlCol="0" anchor="ctr"/>
                  <a:lstStyle/>
                  <a:p>
                    <a:endParaRPr lang="fr-FR"/>
                  </a:p>
                </p:txBody>
              </p:sp>
              <p:sp>
                <p:nvSpPr>
                  <p:cNvPr id="4309" name="Forme libre : forme 4308">
                    <a:extLst>
                      <a:ext uri="{FF2B5EF4-FFF2-40B4-BE49-F238E27FC236}">
                        <a16:creationId xmlns:a16="http://schemas.microsoft.com/office/drawing/2014/main" id="{9800C08B-BFA9-5F4C-2EC5-855546882628}"/>
                      </a:ext>
                    </a:extLst>
                  </p:cNvPr>
                  <p:cNvSpPr/>
                  <p:nvPr/>
                </p:nvSpPr>
                <p:spPr>
                  <a:xfrm>
                    <a:off x="11587089" y="5170070"/>
                    <a:ext cx="55876" cy="55876"/>
                  </a:xfrm>
                  <a:custGeom>
                    <a:avLst/>
                    <a:gdLst>
                      <a:gd name="connsiteX0" fmla="*/ 850 w 55876"/>
                      <a:gd name="connsiteY0" fmla="*/ 664 h 55876"/>
                      <a:gd name="connsiteX1" fmla="*/ 56727 w 55876"/>
                      <a:gd name="connsiteY1" fmla="*/ 664 h 55876"/>
                      <a:gd name="connsiteX2" fmla="*/ 56727 w 55876"/>
                      <a:gd name="connsiteY2" fmla="*/ 56541 h 55876"/>
                      <a:gd name="connsiteX3" fmla="*/ 850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64"/>
                        </a:moveTo>
                        <a:lnTo>
                          <a:pt x="56727" y="664"/>
                        </a:lnTo>
                        <a:lnTo>
                          <a:pt x="56727" y="56541"/>
                        </a:lnTo>
                        <a:lnTo>
                          <a:pt x="850" y="56541"/>
                        </a:lnTo>
                        <a:close/>
                      </a:path>
                    </a:pathLst>
                  </a:custGeom>
                  <a:grpFill/>
                  <a:ln w="9265" cap="flat">
                    <a:noFill/>
                    <a:prstDash val="solid"/>
                    <a:miter/>
                  </a:ln>
                </p:spPr>
                <p:txBody>
                  <a:bodyPr rtlCol="0" anchor="ctr"/>
                  <a:lstStyle/>
                  <a:p>
                    <a:endParaRPr lang="fr-FR"/>
                  </a:p>
                </p:txBody>
              </p:sp>
              <p:sp>
                <p:nvSpPr>
                  <p:cNvPr id="4310" name="Forme libre : forme 4309">
                    <a:extLst>
                      <a:ext uri="{FF2B5EF4-FFF2-40B4-BE49-F238E27FC236}">
                        <a16:creationId xmlns:a16="http://schemas.microsoft.com/office/drawing/2014/main" id="{52912FD9-2915-A765-9EE7-BEFB83A5A13B}"/>
                      </a:ext>
                    </a:extLst>
                  </p:cNvPr>
                  <p:cNvSpPr/>
                  <p:nvPr/>
                </p:nvSpPr>
                <p:spPr>
                  <a:xfrm>
                    <a:off x="11749836" y="5170070"/>
                    <a:ext cx="55876" cy="55876"/>
                  </a:xfrm>
                  <a:custGeom>
                    <a:avLst/>
                    <a:gdLst>
                      <a:gd name="connsiteX0" fmla="*/ 943 w 55876"/>
                      <a:gd name="connsiteY0" fmla="*/ 664 h 55876"/>
                      <a:gd name="connsiteX1" fmla="*/ 56820 w 55876"/>
                      <a:gd name="connsiteY1" fmla="*/ 664 h 55876"/>
                      <a:gd name="connsiteX2" fmla="*/ 56820 w 55876"/>
                      <a:gd name="connsiteY2" fmla="*/ 56541 h 55876"/>
                      <a:gd name="connsiteX3" fmla="*/ 943 w 55876"/>
                      <a:gd name="connsiteY3" fmla="*/ 56541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664"/>
                        </a:moveTo>
                        <a:lnTo>
                          <a:pt x="56820" y="664"/>
                        </a:lnTo>
                        <a:lnTo>
                          <a:pt x="56820" y="56541"/>
                        </a:lnTo>
                        <a:lnTo>
                          <a:pt x="943" y="56541"/>
                        </a:lnTo>
                        <a:close/>
                      </a:path>
                    </a:pathLst>
                  </a:custGeom>
                  <a:grpFill/>
                  <a:ln w="9265" cap="flat">
                    <a:noFill/>
                    <a:prstDash val="solid"/>
                    <a:miter/>
                  </a:ln>
                </p:spPr>
                <p:txBody>
                  <a:bodyPr rtlCol="0" anchor="ctr"/>
                  <a:lstStyle/>
                  <a:p>
                    <a:endParaRPr lang="fr-FR"/>
                  </a:p>
                </p:txBody>
              </p:sp>
              <p:sp>
                <p:nvSpPr>
                  <p:cNvPr id="4311" name="Forme libre : forme 4310">
                    <a:extLst>
                      <a:ext uri="{FF2B5EF4-FFF2-40B4-BE49-F238E27FC236}">
                        <a16:creationId xmlns:a16="http://schemas.microsoft.com/office/drawing/2014/main" id="{14B7A712-C535-70B4-745B-D12E0B6E6BE2}"/>
                      </a:ext>
                    </a:extLst>
                  </p:cNvPr>
                  <p:cNvSpPr/>
                  <p:nvPr/>
                </p:nvSpPr>
                <p:spPr>
                  <a:xfrm>
                    <a:off x="10230862" y="5224320"/>
                    <a:ext cx="55876" cy="55876"/>
                  </a:xfrm>
                  <a:custGeom>
                    <a:avLst/>
                    <a:gdLst>
                      <a:gd name="connsiteX0" fmla="*/ 75 w 55876"/>
                      <a:gd name="connsiteY0" fmla="*/ 695 h 55876"/>
                      <a:gd name="connsiteX1" fmla="*/ 55952 w 55876"/>
                      <a:gd name="connsiteY1" fmla="*/ 695 h 55876"/>
                      <a:gd name="connsiteX2" fmla="*/ 55952 w 55876"/>
                      <a:gd name="connsiteY2" fmla="*/ 56572 h 55876"/>
                      <a:gd name="connsiteX3" fmla="*/ 7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5" y="695"/>
                        </a:moveTo>
                        <a:lnTo>
                          <a:pt x="55952" y="695"/>
                        </a:lnTo>
                        <a:lnTo>
                          <a:pt x="55952" y="56572"/>
                        </a:lnTo>
                        <a:lnTo>
                          <a:pt x="75" y="56572"/>
                        </a:lnTo>
                        <a:close/>
                      </a:path>
                    </a:pathLst>
                  </a:custGeom>
                  <a:grpFill/>
                  <a:ln w="9265" cap="flat">
                    <a:noFill/>
                    <a:prstDash val="solid"/>
                    <a:miter/>
                  </a:ln>
                </p:spPr>
                <p:txBody>
                  <a:bodyPr rtlCol="0" anchor="ctr"/>
                  <a:lstStyle/>
                  <a:p>
                    <a:endParaRPr lang="fr-FR"/>
                  </a:p>
                </p:txBody>
              </p:sp>
              <p:sp>
                <p:nvSpPr>
                  <p:cNvPr id="4312" name="Forme libre : forme 4311">
                    <a:extLst>
                      <a:ext uri="{FF2B5EF4-FFF2-40B4-BE49-F238E27FC236}">
                        <a16:creationId xmlns:a16="http://schemas.microsoft.com/office/drawing/2014/main" id="{B9AB3F39-1478-90F7-797C-7891F1F0CA8F}"/>
                      </a:ext>
                    </a:extLst>
                  </p:cNvPr>
                  <p:cNvSpPr/>
                  <p:nvPr/>
                </p:nvSpPr>
                <p:spPr>
                  <a:xfrm>
                    <a:off x="10393609" y="5224320"/>
                    <a:ext cx="55876" cy="55876"/>
                  </a:xfrm>
                  <a:custGeom>
                    <a:avLst/>
                    <a:gdLst>
                      <a:gd name="connsiteX0" fmla="*/ 168 w 55876"/>
                      <a:gd name="connsiteY0" fmla="*/ 695 h 55876"/>
                      <a:gd name="connsiteX1" fmla="*/ 56045 w 55876"/>
                      <a:gd name="connsiteY1" fmla="*/ 695 h 55876"/>
                      <a:gd name="connsiteX2" fmla="*/ 56045 w 55876"/>
                      <a:gd name="connsiteY2" fmla="*/ 56572 h 55876"/>
                      <a:gd name="connsiteX3" fmla="*/ 16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168" y="695"/>
                        </a:moveTo>
                        <a:lnTo>
                          <a:pt x="56045" y="695"/>
                        </a:lnTo>
                        <a:lnTo>
                          <a:pt x="56045" y="56572"/>
                        </a:lnTo>
                        <a:lnTo>
                          <a:pt x="168" y="56572"/>
                        </a:lnTo>
                        <a:close/>
                      </a:path>
                    </a:pathLst>
                  </a:custGeom>
                  <a:grpFill/>
                  <a:ln w="9265" cap="flat">
                    <a:noFill/>
                    <a:prstDash val="solid"/>
                    <a:miter/>
                  </a:ln>
                </p:spPr>
                <p:txBody>
                  <a:bodyPr rtlCol="0" anchor="ctr"/>
                  <a:lstStyle/>
                  <a:p>
                    <a:endParaRPr lang="fr-FR"/>
                  </a:p>
                </p:txBody>
              </p:sp>
              <p:sp>
                <p:nvSpPr>
                  <p:cNvPr id="4313" name="Forme libre : forme 4312">
                    <a:extLst>
                      <a:ext uri="{FF2B5EF4-FFF2-40B4-BE49-F238E27FC236}">
                        <a16:creationId xmlns:a16="http://schemas.microsoft.com/office/drawing/2014/main" id="{99AB24F3-CB45-B92A-3018-4FE9B3AF77E4}"/>
                      </a:ext>
                    </a:extLst>
                  </p:cNvPr>
                  <p:cNvSpPr/>
                  <p:nvPr/>
                </p:nvSpPr>
                <p:spPr>
                  <a:xfrm>
                    <a:off x="10447858" y="5224320"/>
                    <a:ext cx="55876" cy="55876"/>
                  </a:xfrm>
                  <a:custGeom>
                    <a:avLst/>
                    <a:gdLst>
                      <a:gd name="connsiteX0" fmla="*/ 199 w 55876"/>
                      <a:gd name="connsiteY0" fmla="*/ 695 h 55876"/>
                      <a:gd name="connsiteX1" fmla="*/ 56076 w 55876"/>
                      <a:gd name="connsiteY1" fmla="*/ 695 h 55876"/>
                      <a:gd name="connsiteX2" fmla="*/ 56076 w 55876"/>
                      <a:gd name="connsiteY2" fmla="*/ 56572 h 55876"/>
                      <a:gd name="connsiteX3" fmla="*/ 199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199" y="695"/>
                        </a:moveTo>
                        <a:lnTo>
                          <a:pt x="56076" y="695"/>
                        </a:lnTo>
                        <a:lnTo>
                          <a:pt x="56076" y="56572"/>
                        </a:lnTo>
                        <a:lnTo>
                          <a:pt x="199" y="56572"/>
                        </a:lnTo>
                        <a:close/>
                      </a:path>
                    </a:pathLst>
                  </a:custGeom>
                  <a:grpFill/>
                  <a:ln w="9265" cap="flat">
                    <a:noFill/>
                    <a:prstDash val="solid"/>
                    <a:miter/>
                  </a:ln>
                </p:spPr>
                <p:txBody>
                  <a:bodyPr rtlCol="0" anchor="ctr"/>
                  <a:lstStyle/>
                  <a:p>
                    <a:endParaRPr lang="fr-FR"/>
                  </a:p>
                </p:txBody>
              </p:sp>
              <p:sp>
                <p:nvSpPr>
                  <p:cNvPr id="4314" name="Forme libre : forme 4313">
                    <a:extLst>
                      <a:ext uri="{FF2B5EF4-FFF2-40B4-BE49-F238E27FC236}">
                        <a16:creationId xmlns:a16="http://schemas.microsoft.com/office/drawing/2014/main" id="{7F7A8965-EF03-34DD-4913-9EECB2D20232}"/>
                      </a:ext>
                    </a:extLst>
                  </p:cNvPr>
                  <p:cNvSpPr/>
                  <p:nvPr/>
                </p:nvSpPr>
                <p:spPr>
                  <a:xfrm>
                    <a:off x="10502107" y="5224320"/>
                    <a:ext cx="55876" cy="55876"/>
                  </a:xfrm>
                  <a:custGeom>
                    <a:avLst/>
                    <a:gdLst>
                      <a:gd name="connsiteX0" fmla="*/ 230 w 55876"/>
                      <a:gd name="connsiteY0" fmla="*/ 695 h 55876"/>
                      <a:gd name="connsiteX1" fmla="*/ 56107 w 55876"/>
                      <a:gd name="connsiteY1" fmla="*/ 695 h 55876"/>
                      <a:gd name="connsiteX2" fmla="*/ 56107 w 55876"/>
                      <a:gd name="connsiteY2" fmla="*/ 56572 h 55876"/>
                      <a:gd name="connsiteX3" fmla="*/ 23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230" y="695"/>
                        </a:moveTo>
                        <a:lnTo>
                          <a:pt x="56107" y="695"/>
                        </a:lnTo>
                        <a:lnTo>
                          <a:pt x="56107" y="56572"/>
                        </a:lnTo>
                        <a:lnTo>
                          <a:pt x="230" y="56572"/>
                        </a:lnTo>
                        <a:close/>
                      </a:path>
                    </a:pathLst>
                  </a:custGeom>
                  <a:grpFill/>
                  <a:ln w="9265" cap="flat">
                    <a:noFill/>
                    <a:prstDash val="solid"/>
                    <a:miter/>
                  </a:ln>
                </p:spPr>
                <p:txBody>
                  <a:bodyPr rtlCol="0" anchor="ctr"/>
                  <a:lstStyle/>
                  <a:p>
                    <a:endParaRPr lang="fr-FR"/>
                  </a:p>
                </p:txBody>
              </p:sp>
              <p:sp>
                <p:nvSpPr>
                  <p:cNvPr id="4315" name="Forme libre : forme 4314">
                    <a:extLst>
                      <a:ext uri="{FF2B5EF4-FFF2-40B4-BE49-F238E27FC236}">
                        <a16:creationId xmlns:a16="http://schemas.microsoft.com/office/drawing/2014/main" id="{9B493460-B08F-26D2-6C04-AFA5B1EBF369}"/>
                      </a:ext>
                    </a:extLst>
                  </p:cNvPr>
                  <p:cNvSpPr/>
                  <p:nvPr/>
                </p:nvSpPr>
                <p:spPr>
                  <a:xfrm>
                    <a:off x="10556356" y="5224320"/>
                    <a:ext cx="55876" cy="55876"/>
                  </a:xfrm>
                  <a:custGeom>
                    <a:avLst/>
                    <a:gdLst>
                      <a:gd name="connsiteX0" fmla="*/ 261 w 55876"/>
                      <a:gd name="connsiteY0" fmla="*/ 695 h 55876"/>
                      <a:gd name="connsiteX1" fmla="*/ 56138 w 55876"/>
                      <a:gd name="connsiteY1" fmla="*/ 695 h 55876"/>
                      <a:gd name="connsiteX2" fmla="*/ 56138 w 55876"/>
                      <a:gd name="connsiteY2" fmla="*/ 56572 h 55876"/>
                      <a:gd name="connsiteX3" fmla="*/ 261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261" y="695"/>
                        </a:moveTo>
                        <a:lnTo>
                          <a:pt x="56138" y="695"/>
                        </a:lnTo>
                        <a:lnTo>
                          <a:pt x="56138" y="56572"/>
                        </a:lnTo>
                        <a:lnTo>
                          <a:pt x="261" y="56572"/>
                        </a:lnTo>
                        <a:close/>
                      </a:path>
                    </a:pathLst>
                  </a:custGeom>
                  <a:grpFill/>
                  <a:ln w="9265" cap="flat">
                    <a:noFill/>
                    <a:prstDash val="solid"/>
                    <a:miter/>
                  </a:ln>
                </p:spPr>
                <p:txBody>
                  <a:bodyPr rtlCol="0" anchor="ctr"/>
                  <a:lstStyle/>
                  <a:p>
                    <a:endParaRPr lang="fr-FR"/>
                  </a:p>
                </p:txBody>
              </p:sp>
              <p:sp>
                <p:nvSpPr>
                  <p:cNvPr id="4316" name="Forme libre : forme 4315">
                    <a:extLst>
                      <a:ext uri="{FF2B5EF4-FFF2-40B4-BE49-F238E27FC236}">
                        <a16:creationId xmlns:a16="http://schemas.microsoft.com/office/drawing/2014/main" id="{125CF90A-8FFF-BA93-4FF4-E749994EEB1C}"/>
                      </a:ext>
                    </a:extLst>
                  </p:cNvPr>
                  <p:cNvSpPr/>
                  <p:nvPr/>
                </p:nvSpPr>
                <p:spPr>
                  <a:xfrm>
                    <a:off x="10773353" y="5224320"/>
                    <a:ext cx="55876" cy="55876"/>
                  </a:xfrm>
                  <a:custGeom>
                    <a:avLst/>
                    <a:gdLst>
                      <a:gd name="connsiteX0" fmla="*/ 385 w 55876"/>
                      <a:gd name="connsiteY0" fmla="*/ 695 h 55876"/>
                      <a:gd name="connsiteX1" fmla="*/ 56262 w 55876"/>
                      <a:gd name="connsiteY1" fmla="*/ 695 h 55876"/>
                      <a:gd name="connsiteX2" fmla="*/ 56262 w 55876"/>
                      <a:gd name="connsiteY2" fmla="*/ 56572 h 55876"/>
                      <a:gd name="connsiteX3" fmla="*/ 38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695"/>
                        </a:moveTo>
                        <a:lnTo>
                          <a:pt x="56262" y="695"/>
                        </a:lnTo>
                        <a:lnTo>
                          <a:pt x="56262" y="56572"/>
                        </a:lnTo>
                        <a:lnTo>
                          <a:pt x="385" y="56572"/>
                        </a:lnTo>
                        <a:close/>
                      </a:path>
                    </a:pathLst>
                  </a:custGeom>
                  <a:grpFill/>
                  <a:ln w="9265" cap="flat">
                    <a:noFill/>
                    <a:prstDash val="solid"/>
                    <a:miter/>
                  </a:ln>
                </p:spPr>
                <p:txBody>
                  <a:bodyPr rtlCol="0" anchor="ctr"/>
                  <a:lstStyle/>
                  <a:p>
                    <a:endParaRPr lang="fr-FR"/>
                  </a:p>
                </p:txBody>
              </p:sp>
              <p:sp>
                <p:nvSpPr>
                  <p:cNvPr id="4317" name="Forme libre : forme 4316">
                    <a:extLst>
                      <a:ext uri="{FF2B5EF4-FFF2-40B4-BE49-F238E27FC236}">
                        <a16:creationId xmlns:a16="http://schemas.microsoft.com/office/drawing/2014/main" id="{19BDC73C-79CD-8024-B104-8184AE397458}"/>
                      </a:ext>
                    </a:extLst>
                  </p:cNvPr>
                  <p:cNvSpPr/>
                  <p:nvPr/>
                </p:nvSpPr>
                <p:spPr>
                  <a:xfrm>
                    <a:off x="10881851" y="5224320"/>
                    <a:ext cx="55876" cy="55876"/>
                  </a:xfrm>
                  <a:custGeom>
                    <a:avLst/>
                    <a:gdLst>
                      <a:gd name="connsiteX0" fmla="*/ 447 w 55876"/>
                      <a:gd name="connsiteY0" fmla="*/ 695 h 55876"/>
                      <a:gd name="connsiteX1" fmla="*/ 56324 w 55876"/>
                      <a:gd name="connsiteY1" fmla="*/ 695 h 55876"/>
                      <a:gd name="connsiteX2" fmla="*/ 56324 w 55876"/>
                      <a:gd name="connsiteY2" fmla="*/ 56572 h 55876"/>
                      <a:gd name="connsiteX3" fmla="*/ 447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695"/>
                        </a:moveTo>
                        <a:lnTo>
                          <a:pt x="56324" y="695"/>
                        </a:lnTo>
                        <a:lnTo>
                          <a:pt x="56324" y="56572"/>
                        </a:lnTo>
                        <a:lnTo>
                          <a:pt x="447" y="56572"/>
                        </a:lnTo>
                        <a:close/>
                      </a:path>
                    </a:pathLst>
                  </a:custGeom>
                  <a:grpFill/>
                  <a:ln w="9265" cap="flat">
                    <a:noFill/>
                    <a:prstDash val="solid"/>
                    <a:miter/>
                  </a:ln>
                </p:spPr>
                <p:txBody>
                  <a:bodyPr rtlCol="0" anchor="ctr"/>
                  <a:lstStyle/>
                  <a:p>
                    <a:endParaRPr lang="fr-FR"/>
                  </a:p>
                </p:txBody>
              </p:sp>
              <p:sp>
                <p:nvSpPr>
                  <p:cNvPr id="4318" name="Forme libre : forme 4317">
                    <a:extLst>
                      <a:ext uri="{FF2B5EF4-FFF2-40B4-BE49-F238E27FC236}">
                        <a16:creationId xmlns:a16="http://schemas.microsoft.com/office/drawing/2014/main" id="{AAB1A518-8844-8DCF-4D7C-DF8E9869A74C}"/>
                      </a:ext>
                    </a:extLst>
                  </p:cNvPr>
                  <p:cNvSpPr/>
                  <p:nvPr/>
                </p:nvSpPr>
                <p:spPr>
                  <a:xfrm>
                    <a:off x="10936100" y="5224320"/>
                    <a:ext cx="55876" cy="55876"/>
                  </a:xfrm>
                  <a:custGeom>
                    <a:avLst/>
                    <a:gdLst>
                      <a:gd name="connsiteX0" fmla="*/ 478 w 55876"/>
                      <a:gd name="connsiteY0" fmla="*/ 695 h 55876"/>
                      <a:gd name="connsiteX1" fmla="*/ 56355 w 55876"/>
                      <a:gd name="connsiteY1" fmla="*/ 695 h 55876"/>
                      <a:gd name="connsiteX2" fmla="*/ 56355 w 55876"/>
                      <a:gd name="connsiteY2" fmla="*/ 56572 h 55876"/>
                      <a:gd name="connsiteX3" fmla="*/ 47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695"/>
                        </a:moveTo>
                        <a:lnTo>
                          <a:pt x="56355" y="695"/>
                        </a:lnTo>
                        <a:lnTo>
                          <a:pt x="56355" y="56572"/>
                        </a:lnTo>
                        <a:lnTo>
                          <a:pt x="478" y="56572"/>
                        </a:lnTo>
                        <a:close/>
                      </a:path>
                    </a:pathLst>
                  </a:custGeom>
                  <a:grpFill/>
                  <a:ln w="9265" cap="flat">
                    <a:noFill/>
                    <a:prstDash val="solid"/>
                    <a:miter/>
                  </a:ln>
                </p:spPr>
                <p:txBody>
                  <a:bodyPr rtlCol="0" anchor="ctr"/>
                  <a:lstStyle/>
                  <a:p>
                    <a:endParaRPr lang="fr-FR"/>
                  </a:p>
                </p:txBody>
              </p:sp>
              <p:sp>
                <p:nvSpPr>
                  <p:cNvPr id="4319" name="Forme libre : forme 4318">
                    <a:extLst>
                      <a:ext uri="{FF2B5EF4-FFF2-40B4-BE49-F238E27FC236}">
                        <a16:creationId xmlns:a16="http://schemas.microsoft.com/office/drawing/2014/main" id="{EC534916-7D88-9554-8F61-5AAA5630C8B8}"/>
                      </a:ext>
                    </a:extLst>
                  </p:cNvPr>
                  <p:cNvSpPr/>
                  <p:nvPr/>
                </p:nvSpPr>
                <p:spPr>
                  <a:xfrm>
                    <a:off x="11044598" y="5224320"/>
                    <a:ext cx="55876" cy="55876"/>
                  </a:xfrm>
                  <a:custGeom>
                    <a:avLst/>
                    <a:gdLst>
                      <a:gd name="connsiteX0" fmla="*/ 540 w 55876"/>
                      <a:gd name="connsiteY0" fmla="*/ 695 h 55876"/>
                      <a:gd name="connsiteX1" fmla="*/ 56417 w 55876"/>
                      <a:gd name="connsiteY1" fmla="*/ 695 h 55876"/>
                      <a:gd name="connsiteX2" fmla="*/ 56417 w 55876"/>
                      <a:gd name="connsiteY2" fmla="*/ 56572 h 55876"/>
                      <a:gd name="connsiteX3" fmla="*/ 54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695"/>
                        </a:moveTo>
                        <a:lnTo>
                          <a:pt x="56417" y="695"/>
                        </a:lnTo>
                        <a:lnTo>
                          <a:pt x="56417" y="56572"/>
                        </a:lnTo>
                        <a:lnTo>
                          <a:pt x="540" y="56572"/>
                        </a:lnTo>
                        <a:close/>
                      </a:path>
                    </a:pathLst>
                  </a:custGeom>
                  <a:grpFill/>
                  <a:ln w="9265" cap="flat">
                    <a:noFill/>
                    <a:prstDash val="solid"/>
                    <a:miter/>
                  </a:ln>
                </p:spPr>
                <p:txBody>
                  <a:bodyPr rtlCol="0" anchor="ctr"/>
                  <a:lstStyle/>
                  <a:p>
                    <a:endParaRPr lang="fr-FR"/>
                  </a:p>
                </p:txBody>
              </p:sp>
              <p:sp>
                <p:nvSpPr>
                  <p:cNvPr id="4320" name="Forme libre : forme 4319">
                    <a:extLst>
                      <a:ext uri="{FF2B5EF4-FFF2-40B4-BE49-F238E27FC236}">
                        <a16:creationId xmlns:a16="http://schemas.microsoft.com/office/drawing/2014/main" id="{E25CF736-90FF-92CD-CD5E-B684B33F0033}"/>
                      </a:ext>
                    </a:extLst>
                  </p:cNvPr>
                  <p:cNvSpPr/>
                  <p:nvPr/>
                </p:nvSpPr>
                <p:spPr>
                  <a:xfrm>
                    <a:off x="11153096" y="5224320"/>
                    <a:ext cx="55876" cy="55876"/>
                  </a:xfrm>
                  <a:custGeom>
                    <a:avLst/>
                    <a:gdLst>
                      <a:gd name="connsiteX0" fmla="*/ 602 w 55876"/>
                      <a:gd name="connsiteY0" fmla="*/ 695 h 55876"/>
                      <a:gd name="connsiteX1" fmla="*/ 56479 w 55876"/>
                      <a:gd name="connsiteY1" fmla="*/ 695 h 55876"/>
                      <a:gd name="connsiteX2" fmla="*/ 56479 w 55876"/>
                      <a:gd name="connsiteY2" fmla="*/ 56572 h 55876"/>
                      <a:gd name="connsiteX3" fmla="*/ 602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695"/>
                        </a:moveTo>
                        <a:lnTo>
                          <a:pt x="56479" y="695"/>
                        </a:lnTo>
                        <a:lnTo>
                          <a:pt x="56479" y="56572"/>
                        </a:lnTo>
                        <a:lnTo>
                          <a:pt x="602" y="56572"/>
                        </a:lnTo>
                        <a:close/>
                      </a:path>
                    </a:pathLst>
                  </a:custGeom>
                  <a:grpFill/>
                  <a:ln w="9265" cap="flat">
                    <a:noFill/>
                    <a:prstDash val="solid"/>
                    <a:miter/>
                  </a:ln>
                </p:spPr>
                <p:txBody>
                  <a:bodyPr rtlCol="0" anchor="ctr"/>
                  <a:lstStyle/>
                  <a:p>
                    <a:endParaRPr lang="fr-FR"/>
                  </a:p>
                </p:txBody>
              </p:sp>
              <p:sp>
                <p:nvSpPr>
                  <p:cNvPr id="4321" name="Forme libre : forme 4320">
                    <a:extLst>
                      <a:ext uri="{FF2B5EF4-FFF2-40B4-BE49-F238E27FC236}">
                        <a16:creationId xmlns:a16="http://schemas.microsoft.com/office/drawing/2014/main" id="{3F7A1FE4-D3CC-C69D-354A-EBEF4444EABF}"/>
                      </a:ext>
                    </a:extLst>
                  </p:cNvPr>
                  <p:cNvSpPr/>
                  <p:nvPr/>
                </p:nvSpPr>
                <p:spPr>
                  <a:xfrm>
                    <a:off x="11261594" y="5224320"/>
                    <a:ext cx="55876" cy="55876"/>
                  </a:xfrm>
                  <a:custGeom>
                    <a:avLst/>
                    <a:gdLst>
                      <a:gd name="connsiteX0" fmla="*/ 664 w 55876"/>
                      <a:gd name="connsiteY0" fmla="*/ 695 h 55876"/>
                      <a:gd name="connsiteX1" fmla="*/ 56541 w 55876"/>
                      <a:gd name="connsiteY1" fmla="*/ 695 h 55876"/>
                      <a:gd name="connsiteX2" fmla="*/ 56541 w 55876"/>
                      <a:gd name="connsiteY2" fmla="*/ 56572 h 55876"/>
                      <a:gd name="connsiteX3" fmla="*/ 664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695"/>
                        </a:moveTo>
                        <a:lnTo>
                          <a:pt x="56541" y="695"/>
                        </a:lnTo>
                        <a:lnTo>
                          <a:pt x="56541" y="56572"/>
                        </a:lnTo>
                        <a:lnTo>
                          <a:pt x="664" y="56572"/>
                        </a:lnTo>
                        <a:close/>
                      </a:path>
                    </a:pathLst>
                  </a:custGeom>
                  <a:grpFill/>
                  <a:ln w="9265" cap="flat">
                    <a:noFill/>
                    <a:prstDash val="solid"/>
                    <a:miter/>
                  </a:ln>
                </p:spPr>
                <p:txBody>
                  <a:bodyPr rtlCol="0" anchor="ctr"/>
                  <a:lstStyle/>
                  <a:p>
                    <a:endParaRPr lang="fr-FR"/>
                  </a:p>
                </p:txBody>
              </p:sp>
              <p:sp>
                <p:nvSpPr>
                  <p:cNvPr id="4322" name="Forme libre : forme 4321">
                    <a:extLst>
                      <a:ext uri="{FF2B5EF4-FFF2-40B4-BE49-F238E27FC236}">
                        <a16:creationId xmlns:a16="http://schemas.microsoft.com/office/drawing/2014/main" id="{64DF613D-10BF-990C-1D2D-872FCF8B8752}"/>
                      </a:ext>
                    </a:extLst>
                  </p:cNvPr>
                  <p:cNvSpPr/>
                  <p:nvPr/>
                </p:nvSpPr>
                <p:spPr>
                  <a:xfrm>
                    <a:off x="11315844" y="5224320"/>
                    <a:ext cx="55876" cy="55876"/>
                  </a:xfrm>
                  <a:custGeom>
                    <a:avLst/>
                    <a:gdLst>
                      <a:gd name="connsiteX0" fmla="*/ 695 w 55876"/>
                      <a:gd name="connsiteY0" fmla="*/ 695 h 55876"/>
                      <a:gd name="connsiteX1" fmla="*/ 56572 w 55876"/>
                      <a:gd name="connsiteY1" fmla="*/ 695 h 55876"/>
                      <a:gd name="connsiteX2" fmla="*/ 56572 w 55876"/>
                      <a:gd name="connsiteY2" fmla="*/ 56572 h 55876"/>
                      <a:gd name="connsiteX3" fmla="*/ 695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695"/>
                        </a:moveTo>
                        <a:lnTo>
                          <a:pt x="56572" y="695"/>
                        </a:lnTo>
                        <a:lnTo>
                          <a:pt x="56572" y="56572"/>
                        </a:lnTo>
                        <a:lnTo>
                          <a:pt x="695" y="56572"/>
                        </a:lnTo>
                        <a:close/>
                      </a:path>
                    </a:pathLst>
                  </a:custGeom>
                  <a:grpFill/>
                  <a:ln w="9265" cap="flat">
                    <a:noFill/>
                    <a:prstDash val="solid"/>
                    <a:miter/>
                  </a:ln>
                </p:spPr>
                <p:txBody>
                  <a:bodyPr rtlCol="0" anchor="ctr"/>
                  <a:lstStyle/>
                  <a:p>
                    <a:endParaRPr lang="fr-FR"/>
                  </a:p>
                </p:txBody>
              </p:sp>
              <p:sp>
                <p:nvSpPr>
                  <p:cNvPr id="4323" name="Forme libre : forme 4322">
                    <a:extLst>
                      <a:ext uri="{FF2B5EF4-FFF2-40B4-BE49-F238E27FC236}">
                        <a16:creationId xmlns:a16="http://schemas.microsoft.com/office/drawing/2014/main" id="{6C67AAD2-4C5B-C331-06CD-EE5E21DD3AB7}"/>
                      </a:ext>
                    </a:extLst>
                  </p:cNvPr>
                  <p:cNvSpPr/>
                  <p:nvPr/>
                </p:nvSpPr>
                <p:spPr>
                  <a:xfrm>
                    <a:off x="11370093" y="5224320"/>
                    <a:ext cx="55876" cy="55876"/>
                  </a:xfrm>
                  <a:custGeom>
                    <a:avLst/>
                    <a:gdLst>
                      <a:gd name="connsiteX0" fmla="*/ 726 w 55876"/>
                      <a:gd name="connsiteY0" fmla="*/ 695 h 55876"/>
                      <a:gd name="connsiteX1" fmla="*/ 56603 w 55876"/>
                      <a:gd name="connsiteY1" fmla="*/ 695 h 55876"/>
                      <a:gd name="connsiteX2" fmla="*/ 56603 w 55876"/>
                      <a:gd name="connsiteY2" fmla="*/ 56572 h 55876"/>
                      <a:gd name="connsiteX3" fmla="*/ 726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695"/>
                        </a:moveTo>
                        <a:lnTo>
                          <a:pt x="56603" y="695"/>
                        </a:lnTo>
                        <a:lnTo>
                          <a:pt x="56603" y="56572"/>
                        </a:lnTo>
                        <a:lnTo>
                          <a:pt x="726" y="56572"/>
                        </a:lnTo>
                        <a:close/>
                      </a:path>
                    </a:pathLst>
                  </a:custGeom>
                  <a:grpFill/>
                  <a:ln w="9265" cap="flat">
                    <a:noFill/>
                    <a:prstDash val="solid"/>
                    <a:miter/>
                  </a:ln>
                </p:spPr>
                <p:txBody>
                  <a:bodyPr rtlCol="0" anchor="ctr"/>
                  <a:lstStyle/>
                  <a:p>
                    <a:endParaRPr lang="fr-FR"/>
                  </a:p>
                </p:txBody>
              </p:sp>
              <p:sp>
                <p:nvSpPr>
                  <p:cNvPr id="4324" name="Forme libre : forme 4323">
                    <a:extLst>
                      <a:ext uri="{FF2B5EF4-FFF2-40B4-BE49-F238E27FC236}">
                        <a16:creationId xmlns:a16="http://schemas.microsoft.com/office/drawing/2014/main" id="{29F5627B-FEB6-18C0-DDD0-2FB6BCAE89A2}"/>
                      </a:ext>
                    </a:extLst>
                  </p:cNvPr>
                  <p:cNvSpPr/>
                  <p:nvPr/>
                </p:nvSpPr>
                <p:spPr>
                  <a:xfrm>
                    <a:off x="11424342" y="5224320"/>
                    <a:ext cx="55876" cy="55876"/>
                  </a:xfrm>
                  <a:custGeom>
                    <a:avLst/>
                    <a:gdLst>
                      <a:gd name="connsiteX0" fmla="*/ 757 w 55876"/>
                      <a:gd name="connsiteY0" fmla="*/ 695 h 55876"/>
                      <a:gd name="connsiteX1" fmla="*/ 56634 w 55876"/>
                      <a:gd name="connsiteY1" fmla="*/ 695 h 55876"/>
                      <a:gd name="connsiteX2" fmla="*/ 56634 w 55876"/>
                      <a:gd name="connsiteY2" fmla="*/ 56572 h 55876"/>
                      <a:gd name="connsiteX3" fmla="*/ 757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695"/>
                        </a:moveTo>
                        <a:lnTo>
                          <a:pt x="56634" y="695"/>
                        </a:lnTo>
                        <a:lnTo>
                          <a:pt x="56634" y="56572"/>
                        </a:lnTo>
                        <a:lnTo>
                          <a:pt x="757" y="56572"/>
                        </a:lnTo>
                        <a:close/>
                      </a:path>
                    </a:pathLst>
                  </a:custGeom>
                  <a:grpFill/>
                  <a:ln w="9265" cap="flat">
                    <a:noFill/>
                    <a:prstDash val="solid"/>
                    <a:miter/>
                  </a:ln>
                </p:spPr>
                <p:txBody>
                  <a:bodyPr rtlCol="0" anchor="ctr"/>
                  <a:lstStyle/>
                  <a:p>
                    <a:endParaRPr lang="fr-FR"/>
                  </a:p>
                </p:txBody>
              </p:sp>
              <p:sp>
                <p:nvSpPr>
                  <p:cNvPr id="4325" name="Forme libre : forme 4324">
                    <a:extLst>
                      <a:ext uri="{FF2B5EF4-FFF2-40B4-BE49-F238E27FC236}">
                        <a16:creationId xmlns:a16="http://schemas.microsoft.com/office/drawing/2014/main" id="{DA8724A1-70A8-A58E-132A-E62F063C3DDA}"/>
                      </a:ext>
                    </a:extLst>
                  </p:cNvPr>
                  <p:cNvSpPr/>
                  <p:nvPr/>
                </p:nvSpPr>
                <p:spPr>
                  <a:xfrm>
                    <a:off x="11478591" y="5224320"/>
                    <a:ext cx="55876" cy="55876"/>
                  </a:xfrm>
                  <a:custGeom>
                    <a:avLst/>
                    <a:gdLst>
                      <a:gd name="connsiteX0" fmla="*/ 788 w 55876"/>
                      <a:gd name="connsiteY0" fmla="*/ 695 h 55876"/>
                      <a:gd name="connsiteX1" fmla="*/ 56665 w 55876"/>
                      <a:gd name="connsiteY1" fmla="*/ 695 h 55876"/>
                      <a:gd name="connsiteX2" fmla="*/ 56665 w 55876"/>
                      <a:gd name="connsiteY2" fmla="*/ 56572 h 55876"/>
                      <a:gd name="connsiteX3" fmla="*/ 788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695"/>
                        </a:moveTo>
                        <a:lnTo>
                          <a:pt x="56665" y="695"/>
                        </a:lnTo>
                        <a:lnTo>
                          <a:pt x="56665" y="56572"/>
                        </a:lnTo>
                        <a:lnTo>
                          <a:pt x="788" y="56572"/>
                        </a:lnTo>
                        <a:close/>
                      </a:path>
                    </a:pathLst>
                  </a:custGeom>
                  <a:grpFill/>
                  <a:ln w="9265" cap="flat">
                    <a:noFill/>
                    <a:prstDash val="solid"/>
                    <a:miter/>
                  </a:ln>
                </p:spPr>
                <p:txBody>
                  <a:bodyPr rtlCol="0" anchor="ctr"/>
                  <a:lstStyle/>
                  <a:p>
                    <a:endParaRPr lang="fr-FR"/>
                  </a:p>
                </p:txBody>
              </p:sp>
              <p:sp>
                <p:nvSpPr>
                  <p:cNvPr id="4326" name="Forme libre : forme 4325">
                    <a:extLst>
                      <a:ext uri="{FF2B5EF4-FFF2-40B4-BE49-F238E27FC236}">
                        <a16:creationId xmlns:a16="http://schemas.microsoft.com/office/drawing/2014/main" id="{F47D571E-645E-3EDE-3B68-8884B0FC69D0}"/>
                      </a:ext>
                    </a:extLst>
                  </p:cNvPr>
                  <p:cNvSpPr/>
                  <p:nvPr/>
                </p:nvSpPr>
                <p:spPr>
                  <a:xfrm>
                    <a:off x="11532840" y="5224320"/>
                    <a:ext cx="55876" cy="55876"/>
                  </a:xfrm>
                  <a:custGeom>
                    <a:avLst/>
                    <a:gdLst>
                      <a:gd name="connsiteX0" fmla="*/ 819 w 55876"/>
                      <a:gd name="connsiteY0" fmla="*/ 695 h 55876"/>
                      <a:gd name="connsiteX1" fmla="*/ 56696 w 55876"/>
                      <a:gd name="connsiteY1" fmla="*/ 695 h 55876"/>
                      <a:gd name="connsiteX2" fmla="*/ 56696 w 55876"/>
                      <a:gd name="connsiteY2" fmla="*/ 56572 h 55876"/>
                      <a:gd name="connsiteX3" fmla="*/ 819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695"/>
                        </a:moveTo>
                        <a:lnTo>
                          <a:pt x="56696" y="695"/>
                        </a:lnTo>
                        <a:lnTo>
                          <a:pt x="56696" y="56572"/>
                        </a:lnTo>
                        <a:lnTo>
                          <a:pt x="819" y="56572"/>
                        </a:lnTo>
                        <a:close/>
                      </a:path>
                    </a:pathLst>
                  </a:custGeom>
                  <a:grpFill/>
                  <a:ln w="9265" cap="flat">
                    <a:noFill/>
                    <a:prstDash val="solid"/>
                    <a:miter/>
                  </a:ln>
                </p:spPr>
                <p:txBody>
                  <a:bodyPr rtlCol="0" anchor="ctr"/>
                  <a:lstStyle/>
                  <a:p>
                    <a:endParaRPr lang="fr-FR"/>
                  </a:p>
                </p:txBody>
              </p:sp>
              <p:sp>
                <p:nvSpPr>
                  <p:cNvPr id="4327" name="Forme libre : forme 4326">
                    <a:extLst>
                      <a:ext uri="{FF2B5EF4-FFF2-40B4-BE49-F238E27FC236}">
                        <a16:creationId xmlns:a16="http://schemas.microsoft.com/office/drawing/2014/main" id="{10773C6C-8523-43E0-5273-39363BD50ECA}"/>
                      </a:ext>
                    </a:extLst>
                  </p:cNvPr>
                  <p:cNvSpPr/>
                  <p:nvPr/>
                </p:nvSpPr>
                <p:spPr>
                  <a:xfrm>
                    <a:off x="11587089" y="5224320"/>
                    <a:ext cx="55876" cy="55876"/>
                  </a:xfrm>
                  <a:custGeom>
                    <a:avLst/>
                    <a:gdLst>
                      <a:gd name="connsiteX0" fmla="*/ 850 w 55876"/>
                      <a:gd name="connsiteY0" fmla="*/ 695 h 55876"/>
                      <a:gd name="connsiteX1" fmla="*/ 56727 w 55876"/>
                      <a:gd name="connsiteY1" fmla="*/ 695 h 55876"/>
                      <a:gd name="connsiteX2" fmla="*/ 56727 w 55876"/>
                      <a:gd name="connsiteY2" fmla="*/ 56572 h 55876"/>
                      <a:gd name="connsiteX3" fmla="*/ 850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695"/>
                        </a:moveTo>
                        <a:lnTo>
                          <a:pt x="56727" y="695"/>
                        </a:lnTo>
                        <a:lnTo>
                          <a:pt x="56727" y="56572"/>
                        </a:lnTo>
                        <a:lnTo>
                          <a:pt x="850" y="56572"/>
                        </a:lnTo>
                        <a:close/>
                      </a:path>
                    </a:pathLst>
                  </a:custGeom>
                  <a:grpFill/>
                  <a:ln w="9265" cap="flat">
                    <a:noFill/>
                    <a:prstDash val="solid"/>
                    <a:miter/>
                  </a:ln>
                </p:spPr>
                <p:txBody>
                  <a:bodyPr rtlCol="0" anchor="ctr"/>
                  <a:lstStyle/>
                  <a:p>
                    <a:endParaRPr lang="fr-FR"/>
                  </a:p>
                </p:txBody>
              </p:sp>
              <p:sp>
                <p:nvSpPr>
                  <p:cNvPr id="4328" name="Forme libre : forme 4327">
                    <a:extLst>
                      <a:ext uri="{FF2B5EF4-FFF2-40B4-BE49-F238E27FC236}">
                        <a16:creationId xmlns:a16="http://schemas.microsoft.com/office/drawing/2014/main" id="{EF29D80E-A54F-EAAF-37E2-24038E6973DF}"/>
                      </a:ext>
                    </a:extLst>
                  </p:cNvPr>
                  <p:cNvSpPr/>
                  <p:nvPr/>
                </p:nvSpPr>
                <p:spPr>
                  <a:xfrm>
                    <a:off x="11641338" y="5224320"/>
                    <a:ext cx="55876" cy="55876"/>
                  </a:xfrm>
                  <a:custGeom>
                    <a:avLst/>
                    <a:gdLst>
                      <a:gd name="connsiteX0" fmla="*/ 881 w 55876"/>
                      <a:gd name="connsiteY0" fmla="*/ 695 h 55876"/>
                      <a:gd name="connsiteX1" fmla="*/ 56758 w 55876"/>
                      <a:gd name="connsiteY1" fmla="*/ 695 h 55876"/>
                      <a:gd name="connsiteX2" fmla="*/ 56758 w 55876"/>
                      <a:gd name="connsiteY2" fmla="*/ 56572 h 55876"/>
                      <a:gd name="connsiteX3" fmla="*/ 881 w 55876"/>
                      <a:gd name="connsiteY3" fmla="*/ 56572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695"/>
                        </a:moveTo>
                        <a:lnTo>
                          <a:pt x="56758" y="695"/>
                        </a:lnTo>
                        <a:lnTo>
                          <a:pt x="56758" y="56572"/>
                        </a:lnTo>
                        <a:lnTo>
                          <a:pt x="881" y="56572"/>
                        </a:lnTo>
                        <a:close/>
                      </a:path>
                    </a:pathLst>
                  </a:custGeom>
                  <a:grpFill/>
                  <a:ln w="9265" cap="flat">
                    <a:noFill/>
                    <a:prstDash val="solid"/>
                    <a:miter/>
                  </a:ln>
                </p:spPr>
                <p:txBody>
                  <a:bodyPr rtlCol="0" anchor="ctr"/>
                  <a:lstStyle/>
                  <a:p>
                    <a:endParaRPr lang="fr-FR"/>
                  </a:p>
                </p:txBody>
              </p:sp>
              <p:sp>
                <p:nvSpPr>
                  <p:cNvPr id="4329" name="Forme libre : forme 4328">
                    <a:extLst>
                      <a:ext uri="{FF2B5EF4-FFF2-40B4-BE49-F238E27FC236}">
                        <a16:creationId xmlns:a16="http://schemas.microsoft.com/office/drawing/2014/main" id="{A0F60681-FC76-CE44-D395-F8046368A9CF}"/>
                      </a:ext>
                    </a:extLst>
                  </p:cNvPr>
                  <p:cNvSpPr/>
                  <p:nvPr/>
                </p:nvSpPr>
                <p:spPr>
                  <a:xfrm>
                    <a:off x="10664854" y="5278569"/>
                    <a:ext cx="55876" cy="55876"/>
                  </a:xfrm>
                  <a:custGeom>
                    <a:avLst/>
                    <a:gdLst>
                      <a:gd name="connsiteX0" fmla="*/ 323 w 55876"/>
                      <a:gd name="connsiteY0" fmla="*/ 726 h 55876"/>
                      <a:gd name="connsiteX1" fmla="*/ 56200 w 55876"/>
                      <a:gd name="connsiteY1" fmla="*/ 726 h 55876"/>
                      <a:gd name="connsiteX2" fmla="*/ 56200 w 55876"/>
                      <a:gd name="connsiteY2" fmla="*/ 56603 h 55876"/>
                      <a:gd name="connsiteX3" fmla="*/ 32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726"/>
                        </a:moveTo>
                        <a:lnTo>
                          <a:pt x="56200" y="726"/>
                        </a:lnTo>
                        <a:lnTo>
                          <a:pt x="56200" y="56603"/>
                        </a:lnTo>
                        <a:lnTo>
                          <a:pt x="323" y="56603"/>
                        </a:lnTo>
                        <a:close/>
                      </a:path>
                    </a:pathLst>
                  </a:custGeom>
                  <a:grpFill/>
                  <a:ln w="9265" cap="flat">
                    <a:noFill/>
                    <a:prstDash val="solid"/>
                    <a:miter/>
                  </a:ln>
                </p:spPr>
                <p:txBody>
                  <a:bodyPr rtlCol="0" anchor="ctr"/>
                  <a:lstStyle/>
                  <a:p>
                    <a:endParaRPr lang="fr-FR"/>
                  </a:p>
                </p:txBody>
              </p:sp>
              <p:sp>
                <p:nvSpPr>
                  <p:cNvPr id="4330" name="Forme libre : forme 4329">
                    <a:extLst>
                      <a:ext uri="{FF2B5EF4-FFF2-40B4-BE49-F238E27FC236}">
                        <a16:creationId xmlns:a16="http://schemas.microsoft.com/office/drawing/2014/main" id="{F6C4D438-CAB7-B119-6D01-3C80C2FE7C37}"/>
                      </a:ext>
                    </a:extLst>
                  </p:cNvPr>
                  <p:cNvSpPr/>
                  <p:nvPr/>
                </p:nvSpPr>
                <p:spPr>
                  <a:xfrm>
                    <a:off x="10719104" y="5278569"/>
                    <a:ext cx="55876" cy="55876"/>
                  </a:xfrm>
                  <a:custGeom>
                    <a:avLst/>
                    <a:gdLst>
                      <a:gd name="connsiteX0" fmla="*/ 354 w 55876"/>
                      <a:gd name="connsiteY0" fmla="*/ 726 h 55876"/>
                      <a:gd name="connsiteX1" fmla="*/ 56231 w 55876"/>
                      <a:gd name="connsiteY1" fmla="*/ 726 h 55876"/>
                      <a:gd name="connsiteX2" fmla="*/ 56231 w 55876"/>
                      <a:gd name="connsiteY2" fmla="*/ 56603 h 55876"/>
                      <a:gd name="connsiteX3" fmla="*/ 354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26"/>
                        </a:moveTo>
                        <a:lnTo>
                          <a:pt x="56231" y="726"/>
                        </a:lnTo>
                        <a:lnTo>
                          <a:pt x="56231" y="56603"/>
                        </a:lnTo>
                        <a:lnTo>
                          <a:pt x="354" y="56603"/>
                        </a:lnTo>
                        <a:close/>
                      </a:path>
                    </a:pathLst>
                  </a:custGeom>
                  <a:grpFill/>
                  <a:ln w="9265" cap="flat">
                    <a:noFill/>
                    <a:prstDash val="solid"/>
                    <a:miter/>
                  </a:ln>
                </p:spPr>
                <p:txBody>
                  <a:bodyPr rtlCol="0" anchor="ctr"/>
                  <a:lstStyle/>
                  <a:p>
                    <a:endParaRPr lang="fr-FR"/>
                  </a:p>
                </p:txBody>
              </p:sp>
              <p:sp>
                <p:nvSpPr>
                  <p:cNvPr id="4331" name="Forme libre : forme 4330">
                    <a:extLst>
                      <a:ext uri="{FF2B5EF4-FFF2-40B4-BE49-F238E27FC236}">
                        <a16:creationId xmlns:a16="http://schemas.microsoft.com/office/drawing/2014/main" id="{DFEFFD91-58AE-57C1-61BA-EC1DB902F260}"/>
                      </a:ext>
                    </a:extLst>
                  </p:cNvPr>
                  <p:cNvSpPr/>
                  <p:nvPr/>
                </p:nvSpPr>
                <p:spPr>
                  <a:xfrm>
                    <a:off x="10827602" y="5278569"/>
                    <a:ext cx="55876" cy="55876"/>
                  </a:xfrm>
                  <a:custGeom>
                    <a:avLst/>
                    <a:gdLst>
                      <a:gd name="connsiteX0" fmla="*/ 416 w 55876"/>
                      <a:gd name="connsiteY0" fmla="*/ 726 h 55876"/>
                      <a:gd name="connsiteX1" fmla="*/ 56293 w 55876"/>
                      <a:gd name="connsiteY1" fmla="*/ 726 h 55876"/>
                      <a:gd name="connsiteX2" fmla="*/ 56293 w 55876"/>
                      <a:gd name="connsiteY2" fmla="*/ 56603 h 55876"/>
                      <a:gd name="connsiteX3" fmla="*/ 416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726"/>
                        </a:moveTo>
                        <a:lnTo>
                          <a:pt x="56293" y="726"/>
                        </a:lnTo>
                        <a:lnTo>
                          <a:pt x="56293" y="56603"/>
                        </a:lnTo>
                        <a:lnTo>
                          <a:pt x="416" y="56603"/>
                        </a:lnTo>
                        <a:close/>
                      </a:path>
                    </a:pathLst>
                  </a:custGeom>
                  <a:grpFill/>
                  <a:ln w="9265" cap="flat">
                    <a:noFill/>
                    <a:prstDash val="solid"/>
                    <a:miter/>
                  </a:ln>
                </p:spPr>
                <p:txBody>
                  <a:bodyPr rtlCol="0" anchor="ctr"/>
                  <a:lstStyle/>
                  <a:p>
                    <a:endParaRPr lang="fr-FR"/>
                  </a:p>
                </p:txBody>
              </p:sp>
              <p:sp>
                <p:nvSpPr>
                  <p:cNvPr id="4332" name="Forme libre : forme 4331">
                    <a:extLst>
                      <a:ext uri="{FF2B5EF4-FFF2-40B4-BE49-F238E27FC236}">
                        <a16:creationId xmlns:a16="http://schemas.microsoft.com/office/drawing/2014/main" id="{00318E1D-F3D8-C297-A650-83102217EBE5}"/>
                      </a:ext>
                    </a:extLst>
                  </p:cNvPr>
                  <p:cNvSpPr/>
                  <p:nvPr/>
                </p:nvSpPr>
                <p:spPr>
                  <a:xfrm>
                    <a:off x="11153096" y="5278569"/>
                    <a:ext cx="55876" cy="55876"/>
                  </a:xfrm>
                  <a:custGeom>
                    <a:avLst/>
                    <a:gdLst>
                      <a:gd name="connsiteX0" fmla="*/ 602 w 55876"/>
                      <a:gd name="connsiteY0" fmla="*/ 726 h 55876"/>
                      <a:gd name="connsiteX1" fmla="*/ 56479 w 55876"/>
                      <a:gd name="connsiteY1" fmla="*/ 726 h 55876"/>
                      <a:gd name="connsiteX2" fmla="*/ 56479 w 55876"/>
                      <a:gd name="connsiteY2" fmla="*/ 56603 h 55876"/>
                      <a:gd name="connsiteX3" fmla="*/ 602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726"/>
                        </a:moveTo>
                        <a:lnTo>
                          <a:pt x="56479" y="726"/>
                        </a:lnTo>
                        <a:lnTo>
                          <a:pt x="56479" y="56603"/>
                        </a:lnTo>
                        <a:lnTo>
                          <a:pt x="602" y="56603"/>
                        </a:lnTo>
                        <a:close/>
                      </a:path>
                    </a:pathLst>
                  </a:custGeom>
                  <a:grpFill/>
                  <a:ln w="9265" cap="flat">
                    <a:noFill/>
                    <a:prstDash val="solid"/>
                    <a:miter/>
                  </a:ln>
                </p:spPr>
                <p:txBody>
                  <a:bodyPr rtlCol="0" anchor="ctr"/>
                  <a:lstStyle/>
                  <a:p>
                    <a:endParaRPr lang="fr-FR"/>
                  </a:p>
                </p:txBody>
              </p:sp>
              <p:sp>
                <p:nvSpPr>
                  <p:cNvPr id="4333" name="Forme libre : forme 4332">
                    <a:extLst>
                      <a:ext uri="{FF2B5EF4-FFF2-40B4-BE49-F238E27FC236}">
                        <a16:creationId xmlns:a16="http://schemas.microsoft.com/office/drawing/2014/main" id="{DC135FAB-262D-4625-3679-B5EB7FC45D3B}"/>
                      </a:ext>
                    </a:extLst>
                  </p:cNvPr>
                  <p:cNvSpPr/>
                  <p:nvPr/>
                </p:nvSpPr>
                <p:spPr>
                  <a:xfrm>
                    <a:off x="11207345" y="5278569"/>
                    <a:ext cx="55876" cy="55876"/>
                  </a:xfrm>
                  <a:custGeom>
                    <a:avLst/>
                    <a:gdLst>
                      <a:gd name="connsiteX0" fmla="*/ 633 w 55876"/>
                      <a:gd name="connsiteY0" fmla="*/ 726 h 55876"/>
                      <a:gd name="connsiteX1" fmla="*/ 56510 w 55876"/>
                      <a:gd name="connsiteY1" fmla="*/ 726 h 55876"/>
                      <a:gd name="connsiteX2" fmla="*/ 56510 w 55876"/>
                      <a:gd name="connsiteY2" fmla="*/ 56603 h 55876"/>
                      <a:gd name="connsiteX3" fmla="*/ 63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26"/>
                        </a:moveTo>
                        <a:lnTo>
                          <a:pt x="56510" y="726"/>
                        </a:lnTo>
                        <a:lnTo>
                          <a:pt x="56510" y="56603"/>
                        </a:lnTo>
                        <a:lnTo>
                          <a:pt x="633" y="56603"/>
                        </a:lnTo>
                        <a:close/>
                      </a:path>
                    </a:pathLst>
                  </a:custGeom>
                  <a:grpFill/>
                  <a:ln w="9265" cap="flat">
                    <a:noFill/>
                    <a:prstDash val="solid"/>
                    <a:miter/>
                  </a:ln>
                </p:spPr>
                <p:txBody>
                  <a:bodyPr rtlCol="0" anchor="ctr"/>
                  <a:lstStyle/>
                  <a:p>
                    <a:endParaRPr lang="fr-FR"/>
                  </a:p>
                </p:txBody>
              </p:sp>
              <p:sp>
                <p:nvSpPr>
                  <p:cNvPr id="4334" name="Forme libre : forme 4333">
                    <a:extLst>
                      <a:ext uri="{FF2B5EF4-FFF2-40B4-BE49-F238E27FC236}">
                        <a16:creationId xmlns:a16="http://schemas.microsoft.com/office/drawing/2014/main" id="{391E0D13-46B7-5486-08EE-27D66DB9A60F}"/>
                      </a:ext>
                    </a:extLst>
                  </p:cNvPr>
                  <p:cNvSpPr/>
                  <p:nvPr/>
                </p:nvSpPr>
                <p:spPr>
                  <a:xfrm>
                    <a:off x="11261594" y="5278569"/>
                    <a:ext cx="55876" cy="55876"/>
                  </a:xfrm>
                  <a:custGeom>
                    <a:avLst/>
                    <a:gdLst>
                      <a:gd name="connsiteX0" fmla="*/ 664 w 55876"/>
                      <a:gd name="connsiteY0" fmla="*/ 726 h 55876"/>
                      <a:gd name="connsiteX1" fmla="*/ 56541 w 55876"/>
                      <a:gd name="connsiteY1" fmla="*/ 726 h 55876"/>
                      <a:gd name="connsiteX2" fmla="*/ 56541 w 55876"/>
                      <a:gd name="connsiteY2" fmla="*/ 56603 h 55876"/>
                      <a:gd name="connsiteX3" fmla="*/ 664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26"/>
                        </a:moveTo>
                        <a:lnTo>
                          <a:pt x="56541" y="726"/>
                        </a:lnTo>
                        <a:lnTo>
                          <a:pt x="56541" y="56603"/>
                        </a:lnTo>
                        <a:lnTo>
                          <a:pt x="664" y="56603"/>
                        </a:lnTo>
                        <a:close/>
                      </a:path>
                    </a:pathLst>
                  </a:custGeom>
                  <a:grpFill/>
                  <a:ln w="9265" cap="flat">
                    <a:noFill/>
                    <a:prstDash val="solid"/>
                    <a:miter/>
                  </a:ln>
                </p:spPr>
                <p:txBody>
                  <a:bodyPr rtlCol="0" anchor="ctr"/>
                  <a:lstStyle/>
                  <a:p>
                    <a:endParaRPr lang="fr-FR"/>
                  </a:p>
                </p:txBody>
              </p:sp>
              <p:sp>
                <p:nvSpPr>
                  <p:cNvPr id="4335" name="Forme libre : forme 4334">
                    <a:extLst>
                      <a:ext uri="{FF2B5EF4-FFF2-40B4-BE49-F238E27FC236}">
                        <a16:creationId xmlns:a16="http://schemas.microsoft.com/office/drawing/2014/main" id="{8013D707-CCD4-699F-8EF3-CFD3CCD561DC}"/>
                      </a:ext>
                    </a:extLst>
                  </p:cNvPr>
                  <p:cNvSpPr/>
                  <p:nvPr/>
                </p:nvSpPr>
                <p:spPr>
                  <a:xfrm>
                    <a:off x="11315844" y="5278569"/>
                    <a:ext cx="55876" cy="55876"/>
                  </a:xfrm>
                  <a:custGeom>
                    <a:avLst/>
                    <a:gdLst>
                      <a:gd name="connsiteX0" fmla="*/ 695 w 55876"/>
                      <a:gd name="connsiteY0" fmla="*/ 726 h 55876"/>
                      <a:gd name="connsiteX1" fmla="*/ 56572 w 55876"/>
                      <a:gd name="connsiteY1" fmla="*/ 726 h 55876"/>
                      <a:gd name="connsiteX2" fmla="*/ 56572 w 55876"/>
                      <a:gd name="connsiteY2" fmla="*/ 56603 h 55876"/>
                      <a:gd name="connsiteX3" fmla="*/ 695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26"/>
                        </a:moveTo>
                        <a:lnTo>
                          <a:pt x="56572" y="726"/>
                        </a:lnTo>
                        <a:lnTo>
                          <a:pt x="56572" y="56603"/>
                        </a:lnTo>
                        <a:lnTo>
                          <a:pt x="695" y="56603"/>
                        </a:lnTo>
                        <a:close/>
                      </a:path>
                    </a:pathLst>
                  </a:custGeom>
                  <a:grpFill/>
                  <a:ln w="9265" cap="flat">
                    <a:noFill/>
                    <a:prstDash val="solid"/>
                    <a:miter/>
                  </a:ln>
                </p:spPr>
                <p:txBody>
                  <a:bodyPr rtlCol="0" anchor="ctr"/>
                  <a:lstStyle/>
                  <a:p>
                    <a:endParaRPr lang="fr-FR"/>
                  </a:p>
                </p:txBody>
              </p:sp>
              <p:sp>
                <p:nvSpPr>
                  <p:cNvPr id="4336" name="Forme libre : forme 4335">
                    <a:extLst>
                      <a:ext uri="{FF2B5EF4-FFF2-40B4-BE49-F238E27FC236}">
                        <a16:creationId xmlns:a16="http://schemas.microsoft.com/office/drawing/2014/main" id="{11DF0CAE-CDE9-DDE8-FCA8-8090CDE81F0A}"/>
                      </a:ext>
                    </a:extLst>
                  </p:cNvPr>
                  <p:cNvSpPr/>
                  <p:nvPr/>
                </p:nvSpPr>
                <p:spPr>
                  <a:xfrm>
                    <a:off x="11532840" y="5278569"/>
                    <a:ext cx="55876" cy="55876"/>
                  </a:xfrm>
                  <a:custGeom>
                    <a:avLst/>
                    <a:gdLst>
                      <a:gd name="connsiteX0" fmla="*/ 819 w 55876"/>
                      <a:gd name="connsiteY0" fmla="*/ 726 h 55876"/>
                      <a:gd name="connsiteX1" fmla="*/ 56696 w 55876"/>
                      <a:gd name="connsiteY1" fmla="*/ 726 h 55876"/>
                      <a:gd name="connsiteX2" fmla="*/ 56696 w 55876"/>
                      <a:gd name="connsiteY2" fmla="*/ 56603 h 55876"/>
                      <a:gd name="connsiteX3" fmla="*/ 819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26"/>
                        </a:moveTo>
                        <a:lnTo>
                          <a:pt x="56696" y="726"/>
                        </a:lnTo>
                        <a:lnTo>
                          <a:pt x="56696" y="56603"/>
                        </a:lnTo>
                        <a:lnTo>
                          <a:pt x="819" y="56603"/>
                        </a:lnTo>
                        <a:close/>
                      </a:path>
                    </a:pathLst>
                  </a:custGeom>
                  <a:grpFill/>
                  <a:ln w="9265" cap="flat">
                    <a:noFill/>
                    <a:prstDash val="solid"/>
                    <a:miter/>
                  </a:ln>
                </p:spPr>
                <p:txBody>
                  <a:bodyPr rtlCol="0" anchor="ctr"/>
                  <a:lstStyle/>
                  <a:p>
                    <a:endParaRPr lang="fr-FR"/>
                  </a:p>
                </p:txBody>
              </p:sp>
              <p:sp>
                <p:nvSpPr>
                  <p:cNvPr id="4337" name="Forme libre : forme 4336">
                    <a:extLst>
                      <a:ext uri="{FF2B5EF4-FFF2-40B4-BE49-F238E27FC236}">
                        <a16:creationId xmlns:a16="http://schemas.microsoft.com/office/drawing/2014/main" id="{E9302102-6798-51C7-8892-DFE34FE7FAF6}"/>
                      </a:ext>
                    </a:extLst>
                  </p:cNvPr>
                  <p:cNvSpPr/>
                  <p:nvPr/>
                </p:nvSpPr>
                <p:spPr>
                  <a:xfrm>
                    <a:off x="11587089" y="5278569"/>
                    <a:ext cx="55876" cy="55876"/>
                  </a:xfrm>
                  <a:custGeom>
                    <a:avLst/>
                    <a:gdLst>
                      <a:gd name="connsiteX0" fmla="*/ 850 w 55876"/>
                      <a:gd name="connsiteY0" fmla="*/ 726 h 55876"/>
                      <a:gd name="connsiteX1" fmla="*/ 56727 w 55876"/>
                      <a:gd name="connsiteY1" fmla="*/ 726 h 55876"/>
                      <a:gd name="connsiteX2" fmla="*/ 56727 w 55876"/>
                      <a:gd name="connsiteY2" fmla="*/ 56603 h 55876"/>
                      <a:gd name="connsiteX3" fmla="*/ 850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726"/>
                        </a:moveTo>
                        <a:lnTo>
                          <a:pt x="56727" y="726"/>
                        </a:lnTo>
                        <a:lnTo>
                          <a:pt x="56727" y="56603"/>
                        </a:lnTo>
                        <a:lnTo>
                          <a:pt x="850" y="56603"/>
                        </a:lnTo>
                        <a:close/>
                      </a:path>
                    </a:pathLst>
                  </a:custGeom>
                  <a:grpFill/>
                  <a:ln w="9265" cap="flat">
                    <a:noFill/>
                    <a:prstDash val="solid"/>
                    <a:miter/>
                  </a:ln>
                </p:spPr>
                <p:txBody>
                  <a:bodyPr rtlCol="0" anchor="ctr"/>
                  <a:lstStyle/>
                  <a:p>
                    <a:endParaRPr lang="fr-FR"/>
                  </a:p>
                </p:txBody>
              </p:sp>
              <p:sp>
                <p:nvSpPr>
                  <p:cNvPr id="4338" name="Forme libre : forme 4337">
                    <a:extLst>
                      <a:ext uri="{FF2B5EF4-FFF2-40B4-BE49-F238E27FC236}">
                        <a16:creationId xmlns:a16="http://schemas.microsoft.com/office/drawing/2014/main" id="{C9239DAA-2A92-9055-25DB-A1CB48807BB9}"/>
                      </a:ext>
                    </a:extLst>
                  </p:cNvPr>
                  <p:cNvSpPr/>
                  <p:nvPr/>
                </p:nvSpPr>
                <p:spPr>
                  <a:xfrm>
                    <a:off x="11695587" y="5278569"/>
                    <a:ext cx="55876" cy="55876"/>
                  </a:xfrm>
                  <a:custGeom>
                    <a:avLst/>
                    <a:gdLst>
                      <a:gd name="connsiteX0" fmla="*/ 912 w 55876"/>
                      <a:gd name="connsiteY0" fmla="*/ 726 h 55876"/>
                      <a:gd name="connsiteX1" fmla="*/ 56789 w 55876"/>
                      <a:gd name="connsiteY1" fmla="*/ 726 h 55876"/>
                      <a:gd name="connsiteX2" fmla="*/ 56789 w 55876"/>
                      <a:gd name="connsiteY2" fmla="*/ 56603 h 55876"/>
                      <a:gd name="connsiteX3" fmla="*/ 912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726"/>
                        </a:moveTo>
                        <a:lnTo>
                          <a:pt x="56789" y="726"/>
                        </a:lnTo>
                        <a:lnTo>
                          <a:pt x="56789" y="56603"/>
                        </a:lnTo>
                        <a:lnTo>
                          <a:pt x="912" y="56603"/>
                        </a:lnTo>
                        <a:close/>
                      </a:path>
                    </a:pathLst>
                  </a:custGeom>
                  <a:grpFill/>
                  <a:ln w="9265" cap="flat">
                    <a:noFill/>
                    <a:prstDash val="solid"/>
                    <a:miter/>
                  </a:ln>
                </p:spPr>
                <p:txBody>
                  <a:bodyPr rtlCol="0" anchor="ctr"/>
                  <a:lstStyle/>
                  <a:p>
                    <a:endParaRPr lang="fr-FR"/>
                  </a:p>
                </p:txBody>
              </p:sp>
              <p:sp>
                <p:nvSpPr>
                  <p:cNvPr id="4339" name="Forme libre : forme 4338">
                    <a:extLst>
                      <a:ext uri="{FF2B5EF4-FFF2-40B4-BE49-F238E27FC236}">
                        <a16:creationId xmlns:a16="http://schemas.microsoft.com/office/drawing/2014/main" id="{F4C18BED-571A-1D13-E115-DF9C3C3D74C2}"/>
                      </a:ext>
                    </a:extLst>
                  </p:cNvPr>
                  <p:cNvSpPr/>
                  <p:nvPr/>
                </p:nvSpPr>
                <p:spPr>
                  <a:xfrm>
                    <a:off x="11749836" y="5278569"/>
                    <a:ext cx="55876" cy="55876"/>
                  </a:xfrm>
                  <a:custGeom>
                    <a:avLst/>
                    <a:gdLst>
                      <a:gd name="connsiteX0" fmla="*/ 943 w 55876"/>
                      <a:gd name="connsiteY0" fmla="*/ 726 h 55876"/>
                      <a:gd name="connsiteX1" fmla="*/ 56820 w 55876"/>
                      <a:gd name="connsiteY1" fmla="*/ 726 h 55876"/>
                      <a:gd name="connsiteX2" fmla="*/ 56820 w 55876"/>
                      <a:gd name="connsiteY2" fmla="*/ 56603 h 55876"/>
                      <a:gd name="connsiteX3" fmla="*/ 943 w 55876"/>
                      <a:gd name="connsiteY3" fmla="*/ 56603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726"/>
                        </a:moveTo>
                        <a:lnTo>
                          <a:pt x="56820" y="726"/>
                        </a:lnTo>
                        <a:lnTo>
                          <a:pt x="56820" y="56603"/>
                        </a:lnTo>
                        <a:lnTo>
                          <a:pt x="943" y="56603"/>
                        </a:lnTo>
                        <a:close/>
                      </a:path>
                    </a:pathLst>
                  </a:custGeom>
                  <a:grpFill/>
                  <a:ln w="9265" cap="flat">
                    <a:noFill/>
                    <a:prstDash val="solid"/>
                    <a:miter/>
                  </a:ln>
                </p:spPr>
                <p:txBody>
                  <a:bodyPr rtlCol="0" anchor="ctr"/>
                  <a:lstStyle/>
                  <a:p>
                    <a:endParaRPr lang="fr-FR"/>
                  </a:p>
                </p:txBody>
              </p:sp>
              <p:sp>
                <p:nvSpPr>
                  <p:cNvPr id="4340" name="Forme libre : forme 4339">
                    <a:extLst>
                      <a:ext uri="{FF2B5EF4-FFF2-40B4-BE49-F238E27FC236}">
                        <a16:creationId xmlns:a16="http://schemas.microsoft.com/office/drawing/2014/main" id="{01F81CDE-A17E-52CD-A139-53BAAD3C5797}"/>
                      </a:ext>
                    </a:extLst>
                  </p:cNvPr>
                  <p:cNvSpPr/>
                  <p:nvPr/>
                </p:nvSpPr>
                <p:spPr>
                  <a:xfrm>
                    <a:off x="10719104" y="5332818"/>
                    <a:ext cx="55876" cy="55876"/>
                  </a:xfrm>
                  <a:custGeom>
                    <a:avLst/>
                    <a:gdLst>
                      <a:gd name="connsiteX0" fmla="*/ 354 w 55876"/>
                      <a:gd name="connsiteY0" fmla="*/ 757 h 55876"/>
                      <a:gd name="connsiteX1" fmla="*/ 56231 w 55876"/>
                      <a:gd name="connsiteY1" fmla="*/ 757 h 55876"/>
                      <a:gd name="connsiteX2" fmla="*/ 56231 w 55876"/>
                      <a:gd name="connsiteY2" fmla="*/ 56634 h 55876"/>
                      <a:gd name="connsiteX3" fmla="*/ 354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757"/>
                        </a:moveTo>
                        <a:lnTo>
                          <a:pt x="56231" y="757"/>
                        </a:lnTo>
                        <a:lnTo>
                          <a:pt x="56231" y="56634"/>
                        </a:lnTo>
                        <a:lnTo>
                          <a:pt x="354" y="56634"/>
                        </a:lnTo>
                        <a:close/>
                      </a:path>
                    </a:pathLst>
                  </a:custGeom>
                  <a:grpFill/>
                  <a:ln w="9265" cap="flat">
                    <a:noFill/>
                    <a:prstDash val="solid"/>
                    <a:miter/>
                  </a:ln>
                </p:spPr>
                <p:txBody>
                  <a:bodyPr rtlCol="0" anchor="ctr"/>
                  <a:lstStyle/>
                  <a:p>
                    <a:endParaRPr lang="fr-FR"/>
                  </a:p>
                </p:txBody>
              </p:sp>
              <p:sp>
                <p:nvSpPr>
                  <p:cNvPr id="4341" name="Forme libre : forme 4340">
                    <a:extLst>
                      <a:ext uri="{FF2B5EF4-FFF2-40B4-BE49-F238E27FC236}">
                        <a16:creationId xmlns:a16="http://schemas.microsoft.com/office/drawing/2014/main" id="{2296DB5C-D41C-E9FB-DBB6-35D39E4D62C5}"/>
                      </a:ext>
                    </a:extLst>
                  </p:cNvPr>
                  <p:cNvSpPr/>
                  <p:nvPr/>
                </p:nvSpPr>
                <p:spPr>
                  <a:xfrm>
                    <a:off x="10773353" y="5332818"/>
                    <a:ext cx="55876" cy="55876"/>
                  </a:xfrm>
                  <a:custGeom>
                    <a:avLst/>
                    <a:gdLst>
                      <a:gd name="connsiteX0" fmla="*/ 385 w 55876"/>
                      <a:gd name="connsiteY0" fmla="*/ 757 h 55876"/>
                      <a:gd name="connsiteX1" fmla="*/ 56262 w 55876"/>
                      <a:gd name="connsiteY1" fmla="*/ 757 h 55876"/>
                      <a:gd name="connsiteX2" fmla="*/ 56262 w 55876"/>
                      <a:gd name="connsiteY2" fmla="*/ 56634 h 55876"/>
                      <a:gd name="connsiteX3" fmla="*/ 385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757"/>
                        </a:moveTo>
                        <a:lnTo>
                          <a:pt x="56262" y="757"/>
                        </a:lnTo>
                        <a:lnTo>
                          <a:pt x="56262" y="56634"/>
                        </a:lnTo>
                        <a:lnTo>
                          <a:pt x="385" y="56634"/>
                        </a:lnTo>
                        <a:close/>
                      </a:path>
                    </a:pathLst>
                  </a:custGeom>
                  <a:grpFill/>
                  <a:ln w="9265" cap="flat">
                    <a:noFill/>
                    <a:prstDash val="solid"/>
                    <a:miter/>
                  </a:ln>
                </p:spPr>
                <p:txBody>
                  <a:bodyPr rtlCol="0" anchor="ctr"/>
                  <a:lstStyle/>
                  <a:p>
                    <a:endParaRPr lang="fr-FR"/>
                  </a:p>
                </p:txBody>
              </p:sp>
              <p:sp>
                <p:nvSpPr>
                  <p:cNvPr id="4342" name="Forme libre : forme 4341">
                    <a:extLst>
                      <a:ext uri="{FF2B5EF4-FFF2-40B4-BE49-F238E27FC236}">
                        <a16:creationId xmlns:a16="http://schemas.microsoft.com/office/drawing/2014/main" id="{41C88BA4-EF20-6A7B-F25E-2573031E7A76}"/>
                      </a:ext>
                    </a:extLst>
                  </p:cNvPr>
                  <p:cNvSpPr/>
                  <p:nvPr/>
                </p:nvSpPr>
                <p:spPr>
                  <a:xfrm>
                    <a:off x="10881851" y="5332818"/>
                    <a:ext cx="55876" cy="55876"/>
                  </a:xfrm>
                  <a:custGeom>
                    <a:avLst/>
                    <a:gdLst>
                      <a:gd name="connsiteX0" fmla="*/ 447 w 55876"/>
                      <a:gd name="connsiteY0" fmla="*/ 757 h 55876"/>
                      <a:gd name="connsiteX1" fmla="*/ 56324 w 55876"/>
                      <a:gd name="connsiteY1" fmla="*/ 757 h 55876"/>
                      <a:gd name="connsiteX2" fmla="*/ 56324 w 55876"/>
                      <a:gd name="connsiteY2" fmla="*/ 56634 h 55876"/>
                      <a:gd name="connsiteX3" fmla="*/ 447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757"/>
                        </a:moveTo>
                        <a:lnTo>
                          <a:pt x="56324" y="757"/>
                        </a:lnTo>
                        <a:lnTo>
                          <a:pt x="56324" y="56634"/>
                        </a:lnTo>
                        <a:lnTo>
                          <a:pt x="447" y="56634"/>
                        </a:lnTo>
                        <a:close/>
                      </a:path>
                    </a:pathLst>
                  </a:custGeom>
                  <a:grpFill/>
                  <a:ln w="9265" cap="flat">
                    <a:noFill/>
                    <a:prstDash val="solid"/>
                    <a:miter/>
                  </a:ln>
                </p:spPr>
                <p:txBody>
                  <a:bodyPr rtlCol="0" anchor="ctr"/>
                  <a:lstStyle/>
                  <a:p>
                    <a:endParaRPr lang="fr-FR"/>
                  </a:p>
                </p:txBody>
              </p:sp>
              <p:sp>
                <p:nvSpPr>
                  <p:cNvPr id="4343" name="Forme libre : forme 4342">
                    <a:extLst>
                      <a:ext uri="{FF2B5EF4-FFF2-40B4-BE49-F238E27FC236}">
                        <a16:creationId xmlns:a16="http://schemas.microsoft.com/office/drawing/2014/main" id="{C2E1471C-D2DA-89B0-8171-CAB8B4ECDEDF}"/>
                      </a:ext>
                    </a:extLst>
                  </p:cNvPr>
                  <p:cNvSpPr/>
                  <p:nvPr/>
                </p:nvSpPr>
                <p:spPr>
                  <a:xfrm>
                    <a:off x="10936100" y="5332818"/>
                    <a:ext cx="55876" cy="55876"/>
                  </a:xfrm>
                  <a:custGeom>
                    <a:avLst/>
                    <a:gdLst>
                      <a:gd name="connsiteX0" fmla="*/ 478 w 55876"/>
                      <a:gd name="connsiteY0" fmla="*/ 757 h 55876"/>
                      <a:gd name="connsiteX1" fmla="*/ 56355 w 55876"/>
                      <a:gd name="connsiteY1" fmla="*/ 757 h 55876"/>
                      <a:gd name="connsiteX2" fmla="*/ 56355 w 55876"/>
                      <a:gd name="connsiteY2" fmla="*/ 56634 h 55876"/>
                      <a:gd name="connsiteX3" fmla="*/ 478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757"/>
                        </a:moveTo>
                        <a:lnTo>
                          <a:pt x="56355" y="757"/>
                        </a:lnTo>
                        <a:lnTo>
                          <a:pt x="56355" y="56634"/>
                        </a:lnTo>
                        <a:lnTo>
                          <a:pt x="478" y="56634"/>
                        </a:lnTo>
                        <a:close/>
                      </a:path>
                    </a:pathLst>
                  </a:custGeom>
                  <a:grpFill/>
                  <a:ln w="9265" cap="flat">
                    <a:noFill/>
                    <a:prstDash val="solid"/>
                    <a:miter/>
                  </a:ln>
                </p:spPr>
                <p:txBody>
                  <a:bodyPr rtlCol="0" anchor="ctr"/>
                  <a:lstStyle/>
                  <a:p>
                    <a:endParaRPr lang="fr-FR"/>
                  </a:p>
                </p:txBody>
              </p:sp>
              <p:sp>
                <p:nvSpPr>
                  <p:cNvPr id="4344" name="Forme libre : forme 4343">
                    <a:extLst>
                      <a:ext uri="{FF2B5EF4-FFF2-40B4-BE49-F238E27FC236}">
                        <a16:creationId xmlns:a16="http://schemas.microsoft.com/office/drawing/2014/main" id="{17640A3F-782E-2300-F3D2-47EE0BD636CA}"/>
                      </a:ext>
                    </a:extLst>
                  </p:cNvPr>
                  <p:cNvSpPr/>
                  <p:nvPr/>
                </p:nvSpPr>
                <p:spPr>
                  <a:xfrm>
                    <a:off x="11044598" y="5332818"/>
                    <a:ext cx="55876" cy="55876"/>
                  </a:xfrm>
                  <a:custGeom>
                    <a:avLst/>
                    <a:gdLst>
                      <a:gd name="connsiteX0" fmla="*/ 540 w 55876"/>
                      <a:gd name="connsiteY0" fmla="*/ 757 h 55876"/>
                      <a:gd name="connsiteX1" fmla="*/ 56417 w 55876"/>
                      <a:gd name="connsiteY1" fmla="*/ 757 h 55876"/>
                      <a:gd name="connsiteX2" fmla="*/ 56417 w 55876"/>
                      <a:gd name="connsiteY2" fmla="*/ 56634 h 55876"/>
                      <a:gd name="connsiteX3" fmla="*/ 540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757"/>
                        </a:moveTo>
                        <a:lnTo>
                          <a:pt x="56417" y="757"/>
                        </a:lnTo>
                        <a:lnTo>
                          <a:pt x="56417" y="56634"/>
                        </a:lnTo>
                        <a:lnTo>
                          <a:pt x="540" y="56634"/>
                        </a:lnTo>
                        <a:close/>
                      </a:path>
                    </a:pathLst>
                  </a:custGeom>
                  <a:grpFill/>
                  <a:ln w="9265" cap="flat">
                    <a:noFill/>
                    <a:prstDash val="solid"/>
                    <a:miter/>
                  </a:ln>
                </p:spPr>
                <p:txBody>
                  <a:bodyPr rtlCol="0" anchor="ctr"/>
                  <a:lstStyle/>
                  <a:p>
                    <a:endParaRPr lang="fr-FR"/>
                  </a:p>
                </p:txBody>
              </p:sp>
              <p:sp>
                <p:nvSpPr>
                  <p:cNvPr id="4345" name="Forme libre : forme 4344">
                    <a:extLst>
                      <a:ext uri="{FF2B5EF4-FFF2-40B4-BE49-F238E27FC236}">
                        <a16:creationId xmlns:a16="http://schemas.microsoft.com/office/drawing/2014/main" id="{17045BD8-31B3-0F50-682A-DED147E4432A}"/>
                      </a:ext>
                    </a:extLst>
                  </p:cNvPr>
                  <p:cNvSpPr/>
                  <p:nvPr/>
                </p:nvSpPr>
                <p:spPr>
                  <a:xfrm>
                    <a:off x="11261594" y="5332818"/>
                    <a:ext cx="55876" cy="55876"/>
                  </a:xfrm>
                  <a:custGeom>
                    <a:avLst/>
                    <a:gdLst>
                      <a:gd name="connsiteX0" fmla="*/ 664 w 55876"/>
                      <a:gd name="connsiteY0" fmla="*/ 757 h 55876"/>
                      <a:gd name="connsiteX1" fmla="*/ 56541 w 55876"/>
                      <a:gd name="connsiteY1" fmla="*/ 757 h 55876"/>
                      <a:gd name="connsiteX2" fmla="*/ 56541 w 55876"/>
                      <a:gd name="connsiteY2" fmla="*/ 56634 h 55876"/>
                      <a:gd name="connsiteX3" fmla="*/ 664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57"/>
                        </a:moveTo>
                        <a:lnTo>
                          <a:pt x="56541" y="757"/>
                        </a:lnTo>
                        <a:lnTo>
                          <a:pt x="56541" y="56634"/>
                        </a:lnTo>
                        <a:lnTo>
                          <a:pt x="664" y="56634"/>
                        </a:lnTo>
                        <a:close/>
                      </a:path>
                    </a:pathLst>
                  </a:custGeom>
                  <a:grpFill/>
                  <a:ln w="9265" cap="flat">
                    <a:noFill/>
                    <a:prstDash val="solid"/>
                    <a:miter/>
                  </a:ln>
                </p:spPr>
                <p:txBody>
                  <a:bodyPr rtlCol="0" anchor="ctr"/>
                  <a:lstStyle/>
                  <a:p>
                    <a:endParaRPr lang="fr-FR"/>
                  </a:p>
                </p:txBody>
              </p:sp>
              <p:sp>
                <p:nvSpPr>
                  <p:cNvPr id="4346" name="Forme libre : forme 4345">
                    <a:extLst>
                      <a:ext uri="{FF2B5EF4-FFF2-40B4-BE49-F238E27FC236}">
                        <a16:creationId xmlns:a16="http://schemas.microsoft.com/office/drawing/2014/main" id="{E5E80C77-153D-FBBC-938C-BF70502AFEE8}"/>
                      </a:ext>
                    </a:extLst>
                  </p:cNvPr>
                  <p:cNvSpPr/>
                  <p:nvPr/>
                </p:nvSpPr>
                <p:spPr>
                  <a:xfrm>
                    <a:off x="11315844" y="5332818"/>
                    <a:ext cx="55876" cy="55876"/>
                  </a:xfrm>
                  <a:custGeom>
                    <a:avLst/>
                    <a:gdLst>
                      <a:gd name="connsiteX0" fmla="*/ 695 w 55876"/>
                      <a:gd name="connsiteY0" fmla="*/ 757 h 55876"/>
                      <a:gd name="connsiteX1" fmla="*/ 56572 w 55876"/>
                      <a:gd name="connsiteY1" fmla="*/ 757 h 55876"/>
                      <a:gd name="connsiteX2" fmla="*/ 56572 w 55876"/>
                      <a:gd name="connsiteY2" fmla="*/ 56634 h 55876"/>
                      <a:gd name="connsiteX3" fmla="*/ 695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57"/>
                        </a:moveTo>
                        <a:lnTo>
                          <a:pt x="56572" y="757"/>
                        </a:lnTo>
                        <a:lnTo>
                          <a:pt x="56572" y="56634"/>
                        </a:lnTo>
                        <a:lnTo>
                          <a:pt x="695" y="56634"/>
                        </a:lnTo>
                        <a:close/>
                      </a:path>
                    </a:pathLst>
                  </a:custGeom>
                  <a:grpFill/>
                  <a:ln w="9265" cap="flat">
                    <a:noFill/>
                    <a:prstDash val="solid"/>
                    <a:miter/>
                  </a:ln>
                </p:spPr>
                <p:txBody>
                  <a:bodyPr rtlCol="0" anchor="ctr"/>
                  <a:lstStyle/>
                  <a:p>
                    <a:endParaRPr lang="fr-FR"/>
                  </a:p>
                </p:txBody>
              </p:sp>
              <p:sp>
                <p:nvSpPr>
                  <p:cNvPr id="4347" name="Forme libre : forme 4346">
                    <a:extLst>
                      <a:ext uri="{FF2B5EF4-FFF2-40B4-BE49-F238E27FC236}">
                        <a16:creationId xmlns:a16="http://schemas.microsoft.com/office/drawing/2014/main" id="{74B12733-C325-391C-07B9-9246A56D953C}"/>
                      </a:ext>
                    </a:extLst>
                  </p:cNvPr>
                  <p:cNvSpPr/>
                  <p:nvPr/>
                </p:nvSpPr>
                <p:spPr>
                  <a:xfrm>
                    <a:off x="11424342" y="5332818"/>
                    <a:ext cx="55876" cy="55876"/>
                  </a:xfrm>
                  <a:custGeom>
                    <a:avLst/>
                    <a:gdLst>
                      <a:gd name="connsiteX0" fmla="*/ 757 w 55876"/>
                      <a:gd name="connsiteY0" fmla="*/ 757 h 55876"/>
                      <a:gd name="connsiteX1" fmla="*/ 56634 w 55876"/>
                      <a:gd name="connsiteY1" fmla="*/ 757 h 55876"/>
                      <a:gd name="connsiteX2" fmla="*/ 56634 w 55876"/>
                      <a:gd name="connsiteY2" fmla="*/ 56634 h 55876"/>
                      <a:gd name="connsiteX3" fmla="*/ 757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757"/>
                        </a:moveTo>
                        <a:lnTo>
                          <a:pt x="56634" y="757"/>
                        </a:lnTo>
                        <a:lnTo>
                          <a:pt x="56634" y="56634"/>
                        </a:lnTo>
                        <a:lnTo>
                          <a:pt x="757" y="56634"/>
                        </a:lnTo>
                        <a:close/>
                      </a:path>
                    </a:pathLst>
                  </a:custGeom>
                  <a:grpFill/>
                  <a:ln w="9265" cap="flat">
                    <a:noFill/>
                    <a:prstDash val="solid"/>
                    <a:miter/>
                  </a:ln>
                </p:spPr>
                <p:txBody>
                  <a:bodyPr rtlCol="0" anchor="ctr"/>
                  <a:lstStyle/>
                  <a:p>
                    <a:endParaRPr lang="fr-FR"/>
                  </a:p>
                </p:txBody>
              </p:sp>
              <p:sp>
                <p:nvSpPr>
                  <p:cNvPr id="4348" name="Forme libre : forme 4347">
                    <a:extLst>
                      <a:ext uri="{FF2B5EF4-FFF2-40B4-BE49-F238E27FC236}">
                        <a16:creationId xmlns:a16="http://schemas.microsoft.com/office/drawing/2014/main" id="{0B84EE49-A250-90CC-4D88-C24333FBDD76}"/>
                      </a:ext>
                    </a:extLst>
                  </p:cNvPr>
                  <p:cNvSpPr/>
                  <p:nvPr/>
                </p:nvSpPr>
                <p:spPr>
                  <a:xfrm>
                    <a:off x="11532840" y="5332818"/>
                    <a:ext cx="55876" cy="55876"/>
                  </a:xfrm>
                  <a:custGeom>
                    <a:avLst/>
                    <a:gdLst>
                      <a:gd name="connsiteX0" fmla="*/ 819 w 55876"/>
                      <a:gd name="connsiteY0" fmla="*/ 757 h 55876"/>
                      <a:gd name="connsiteX1" fmla="*/ 56696 w 55876"/>
                      <a:gd name="connsiteY1" fmla="*/ 757 h 55876"/>
                      <a:gd name="connsiteX2" fmla="*/ 56696 w 55876"/>
                      <a:gd name="connsiteY2" fmla="*/ 56634 h 55876"/>
                      <a:gd name="connsiteX3" fmla="*/ 819 w 55876"/>
                      <a:gd name="connsiteY3" fmla="*/ 56634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57"/>
                        </a:moveTo>
                        <a:lnTo>
                          <a:pt x="56696" y="757"/>
                        </a:lnTo>
                        <a:lnTo>
                          <a:pt x="56696" y="56634"/>
                        </a:lnTo>
                        <a:lnTo>
                          <a:pt x="819" y="56634"/>
                        </a:lnTo>
                        <a:close/>
                      </a:path>
                    </a:pathLst>
                  </a:custGeom>
                  <a:grpFill/>
                  <a:ln w="9265" cap="flat">
                    <a:noFill/>
                    <a:prstDash val="solid"/>
                    <a:miter/>
                  </a:ln>
                </p:spPr>
                <p:txBody>
                  <a:bodyPr rtlCol="0" anchor="ctr"/>
                  <a:lstStyle/>
                  <a:p>
                    <a:endParaRPr lang="fr-FR"/>
                  </a:p>
                </p:txBody>
              </p:sp>
              <p:sp>
                <p:nvSpPr>
                  <p:cNvPr id="4349" name="Forme libre : forme 4348">
                    <a:extLst>
                      <a:ext uri="{FF2B5EF4-FFF2-40B4-BE49-F238E27FC236}">
                        <a16:creationId xmlns:a16="http://schemas.microsoft.com/office/drawing/2014/main" id="{1EE4A67D-6F5C-753F-6DEB-4D0D4CC06136}"/>
                      </a:ext>
                    </a:extLst>
                  </p:cNvPr>
                  <p:cNvSpPr/>
                  <p:nvPr/>
                </p:nvSpPr>
                <p:spPr>
                  <a:xfrm>
                    <a:off x="10827602" y="5387067"/>
                    <a:ext cx="55876" cy="55876"/>
                  </a:xfrm>
                  <a:custGeom>
                    <a:avLst/>
                    <a:gdLst>
                      <a:gd name="connsiteX0" fmla="*/ 416 w 55876"/>
                      <a:gd name="connsiteY0" fmla="*/ 788 h 55876"/>
                      <a:gd name="connsiteX1" fmla="*/ 56293 w 55876"/>
                      <a:gd name="connsiteY1" fmla="*/ 788 h 55876"/>
                      <a:gd name="connsiteX2" fmla="*/ 56293 w 55876"/>
                      <a:gd name="connsiteY2" fmla="*/ 56665 h 55876"/>
                      <a:gd name="connsiteX3" fmla="*/ 416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788"/>
                        </a:moveTo>
                        <a:lnTo>
                          <a:pt x="56293" y="788"/>
                        </a:lnTo>
                        <a:lnTo>
                          <a:pt x="56293" y="56665"/>
                        </a:lnTo>
                        <a:lnTo>
                          <a:pt x="416" y="56665"/>
                        </a:lnTo>
                        <a:close/>
                      </a:path>
                    </a:pathLst>
                  </a:custGeom>
                  <a:grpFill/>
                  <a:ln w="9265" cap="flat">
                    <a:noFill/>
                    <a:prstDash val="solid"/>
                    <a:miter/>
                  </a:ln>
                </p:spPr>
                <p:txBody>
                  <a:bodyPr rtlCol="0" anchor="ctr"/>
                  <a:lstStyle/>
                  <a:p>
                    <a:endParaRPr lang="fr-FR"/>
                  </a:p>
                </p:txBody>
              </p:sp>
              <p:sp>
                <p:nvSpPr>
                  <p:cNvPr id="4350" name="Forme libre : forme 4349">
                    <a:extLst>
                      <a:ext uri="{FF2B5EF4-FFF2-40B4-BE49-F238E27FC236}">
                        <a16:creationId xmlns:a16="http://schemas.microsoft.com/office/drawing/2014/main" id="{CAC3BE57-4ABE-92BF-8D83-1E4C8114649C}"/>
                      </a:ext>
                    </a:extLst>
                  </p:cNvPr>
                  <p:cNvSpPr/>
                  <p:nvPr/>
                </p:nvSpPr>
                <p:spPr>
                  <a:xfrm>
                    <a:off x="10936100" y="5387067"/>
                    <a:ext cx="55876" cy="55876"/>
                  </a:xfrm>
                  <a:custGeom>
                    <a:avLst/>
                    <a:gdLst>
                      <a:gd name="connsiteX0" fmla="*/ 478 w 55876"/>
                      <a:gd name="connsiteY0" fmla="*/ 788 h 55876"/>
                      <a:gd name="connsiteX1" fmla="*/ 56355 w 55876"/>
                      <a:gd name="connsiteY1" fmla="*/ 788 h 55876"/>
                      <a:gd name="connsiteX2" fmla="*/ 56355 w 55876"/>
                      <a:gd name="connsiteY2" fmla="*/ 56665 h 55876"/>
                      <a:gd name="connsiteX3" fmla="*/ 478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788"/>
                        </a:moveTo>
                        <a:lnTo>
                          <a:pt x="56355" y="788"/>
                        </a:lnTo>
                        <a:lnTo>
                          <a:pt x="56355" y="56665"/>
                        </a:lnTo>
                        <a:lnTo>
                          <a:pt x="478" y="56665"/>
                        </a:lnTo>
                        <a:close/>
                      </a:path>
                    </a:pathLst>
                  </a:custGeom>
                  <a:grpFill/>
                  <a:ln w="9265" cap="flat">
                    <a:noFill/>
                    <a:prstDash val="solid"/>
                    <a:miter/>
                  </a:ln>
                </p:spPr>
                <p:txBody>
                  <a:bodyPr rtlCol="0" anchor="ctr"/>
                  <a:lstStyle/>
                  <a:p>
                    <a:endParaRPr lang="fr-FR"/>
                  </a:p>
                </p:txBody>
              </p:sp>
              <p:sp>
                <p:nvSpPr>
                  <p:cNvPr id="4351" name="Forme libre : forme 4350">
                    <a:extLst>
                      <a:ext uri="{FF2B5EF4-FFF2-40B4-BE49-F238E27FC236}">
                        <a16:creationId xmlns:a16="http://schemas.microsoft.com/office/drawing/2014/main" id="{4F3BF45E-9C92-4B99-0D8D-CCB6841D6F72}"/>
                      </a:ext>
                    </a:extLst>
                  </p:cNvPr>
                  <p:cNvSpPr/>
                  <p:nvPr/>
                </p:nvSpPr>
                <p:spPr>
                  <a:xfrm>
                    <a:off x="10990349" y="5387067"/>
                    <a:ext cx="55876" cy="55876"/>
                  </a:xfrm>
                  <a:custGeom>
                    <a:avLst/>
                    <a:gdLst>
                      <a:gd name="connsiteX0" fmla="*/ 509 w 55876"/>
                      <a:gd name="connsiteY0" fmla="*/ 788 h 55876"/>
                      <a:gd name="connsiteX1" fmla="*/ 56386 w 55876"/>
                      <a:gd name="connsiteY1" fmla="*/ 788 h 55876"/>
                      <a:gd name="connsiteX2" fmla="*/ 56386 w 55876"/>
                      <a:gd name="connsiteY2" fmla="*/ 56665 h 55876"/>
                      <a:gd name="connsiteX3" fmla="*/ 509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788"/>
                        </a:moveTo>
                        <a:lnTo>
                          <a:pt x="56386" y="788"/>
                        </a:lnTo>
                        <a:lnTo>
                          <a:pt x="56386" y="56665"/>
                        </a:lnTo>
                        <a:lnTo>
                          <a:pt x="509" y="56665"/>
                        </a:lnTo>
                        <a:close/>
                      </a:path>
                    </a:pathLst>
                  </a:custGeom>
                  <a:grpFill/>
                  <a:ln w="9265" cap="flat">
                    <a:noFill/>
                    <a:prstDash val="solid"/>
                    <a:miter/>
                  </a:ln>
                </p:spPr>
                <p:txBody>
                  <a:bodyPr rtlCol="0" anchor="ctr"/>
                  <a:lstStyle/>
                  <a:p>
                    <a:endParaRPr lang="fr-FR"/>
                  </a:p>
                </p:txBody>
              </p:sp>
              <p:sp>
                <p:nvSpPr>
                  <p:cNvPr id="4352" name="Forme libre : forme 4351">
                    <a:extLst>
                      <a:ext uri="{FF2B5EF4-FFF2-40B4-BE49-F238E27FC236}">
                        <a16:creationId xmlns:a16="http://schemas.microsoft.com/office/drawing/2014/main" id="{3A1558F2-143D-3186-0725-0FD5188862F9}"/>
                      </a:ext>
                    </a:extLst>
                  </p:cNvPr>
                  <p:cNvSpPr/>
                  <p:nvPr/>
                </p:nvSpPr>
                <p:spPr>
                  <a:xfrm>
                    <a:off x="11098847" y="5387067"/>
                    <a:ext cx="55876" cy="55876"/>
                  </a:xfrm>
                  <a:custGeom>
                    <a:avLst/>
                    <a:gdLst>
                      <a:gd name="connsiteX0" fmla="*/ 571 w 55876"/>
                      <a:gd name="connsiteY0" fmla="*/ 788 h 55876"/>
                      <a:gd name="connsiteX1" fmla="*/ 56448 w 55876"/>
                      <a:gd name="connsiteY1" fmla="*/ 788 h 55876"/>
                      <a:gd name="connsiteX2" fmla="*/ 56448 w 55876"/>
                      <a:gd name="connsiteY2" fmla="*/ 56665 h 55876"/>
                      <a:gd name="connsiteX3" fmla="*/ 571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788"/>
                        </a:moveTo>
                        <a:lnTo>
                          <a:pt x="56448" y="788"/>
                        </a:lnTo>
                        <a:lnTo>
                          <a:pt x="56448" y="56665"/>
                        </a:lnTo>
                        <a:lnTo>
                          <a:pt x="571" y="56665"/>
                        </a:lnTo>
                        <a:close/>
                      </a:path>
                    </a:pathLst>
                  </a:custGeom>
                  <a:grpFill/>
                  <a:ln w="9265" cap="flat">
                    <a:noFill/>
                    <a:prstDash val="solid"/>
                    <a:miter/>
                  </a:ln>
                </p:spPr>
                <p:txBody>
                  <a:bodyPr rtlCol="0" anchor="ctr"/>
                  <a:lstStyle/>
                  <a:p>
                    <a:endParaRPr lang="fr-FR"/>
                  </a:p>
                </p:txBody>
              </p:sp>
              <p:sp>
                <p:nvSpPr>
                  <p:cNvPr id="4353" name="Forme libre : forme 4352">
                    <a:extLst>
                      <a:ext uri="{FF2B5EF4-FFF2-40B4-BE49-F238E27FC236}">
                        <a16:creationId xmlns:a16="http://schemas.microsoft.com/office/drawing/2014/main" id="{62CEC3D3-CCD6-7252-A501-502646FCC63F}"/>
                      </a:ext>
                    </a:extLst>
                  </p:cNvPr>
                  <p:cNvSpPr/>
                  <p:nvPr/>
                </p:nvSpPr>
                <p:spPr>
                  <a:xfrm>
                    <a:off x="11207345" y="5387067"/>
                    <a:ext cx="55876" cy="55876"/>
                  </a:xfrm>
                  <a:custGeom>
                    <a:avLst/>
                    <a:gdLst>
                      <a:gd name="connsiteX0" fmla="*/ 633 w 55876"/>
                      <a:gd name="connsiteY0" fmla="*/ 788 h 55876"/>
                      <a:gd name="connsiteX1" fmla="*/ 56510 w 55876"/>
                      <a:gd name="connsiteY1" fmla="*/ 788 h 55876"/>
                      <a:gd name="connsiteX2" fmla="*/ 56510 w 55876"/>
                      <a:gd name="connsiteY2" fmla="*/ 56665 h 55876"/>
                      <a:gd name="connsiteX3" fmla="*/ 633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788"/>
                        </a:moveTo>
                        <a:lnTo>
                          <a:pt x="56510" y="788"/>
                        </a:lnTo>
                        <a:lnTo>
                          <a:pt x="56510" y="56665"/>
                        </a:lnTo>
                        <a:lnTo>
                          <a:pt x="633" y="56665"/>
                        </a:lnTo>
                        <a:close/>
                      </a:path>
                    </a:pathLst>
                  </a:custGeom>
                  <a:grpFill/>
                  <a:ln w="9265" cap="flat">
                    <a:noFill/>
                    <a:prstDash val="solid"/>
                    <a:miter/>
                  </a:ln>
                </p:spPr>
                <p:txBody>
                  <a:bodyPr rtlCol="0" anchor="ctr"/>
                  <a:lstStyle/>
                  <a:p>
                    <a:endParaRPr lang="fr-FR"/>
                  </a:p>
                </p:txBody>
              </p:sp>
              <p:sp>
                <p:nvSpPr>
                  <p:cNvPr id="4354" name="Forme libre : forme 4353">
                    <a:extLst>
                      <a:ext uri="{FF2B5EF4-FFF2-40B4-BE49-F238E27FC236}">
                        <a16:creationId xmlns:a16="http://schemas.microsoft.com/office/drawing/2014/main" id="{995EED5F-5357-763E-387C-1C47E248ED04}"/>
                      </a:ext>
                    </a:extLst>
                  </p:cNvPr>
                  <p:cNvSpPr/>
                  <p:nvPr/>
                </p:nvSpPr>
                <p:spPr>
                  <a:xfrm>
                    <a:off x="11261594" y="5387067"/>
                    <a:ext cx="55876" cy="55876"/>
                  </a:xfrm>
                  <a:custGeom>
                    <a:avLst/>
                    <a:gdLst>
                      <a:gd name="connsiteX0" fmla="*/ 664 w 55876"/>
                      <a:gd name="connsiteY0" fmla="*/ 788 h 55876"/>
                      <a:gd name="connsiteX1" fmla="*/ 56541 w 55876"/>
                      <a:gd name="connsiteY1" fmla="*/ 788 h 55876"/>
                      <a:gd name="connsiteX2" fmla="*/ 56541 w 55876"/>
                      <a:gd name="connsiteY2" fmla="*/ 56665 h 55876"/>
                      <a:gd name="connsiteX3" fmla="*/ 664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788"/>
                        </a:moveTo>
                        <a:lnTo>
                          <a:pt x="56541" y="788"/>
                        </a:lnTo>
                        <a:lnTo>
                          <a:pt x="56541" y="56665"/>
                        </a:lnTo>
                        <a:lnTo>
                          <a:pt x="664" y="56665"/>
                        </a:lnTo>
                        <a:close/>
                      </a:path>
                    </a:pathLst>
                  </a:custGeom>
                  <a:grpFill/>
                  <a:ln w="9265" cap="flat">
                    <a:noFill/>
                    <a:prstDash val="solid"/>
                    <a:miter/>
                  </a:ln>
                </p:spPr>
                <p:txBody>
                  <a:bodyPr rtlCol="0" anchor="ctr"/>
                  <a:lstStyle/>
                  <a:p>
                    <a:endParaRPr lang="fr-FR"/>
                  </a:p>
                </p:txBody>
              </p:sp>
              <p:sp>
                <p:nvSpPr>
                  <p:cNvPr id="4355" name="Forme libre : forme 4354">
                    <a:extLst>
                      <a:ext uri="{FF2B5EF4-FFF2-40B4-BE49-F238E27FC236}">
                        <a16:creationId xmlns:a16="http://schemas.microsoft.com/office/drawing/2014/main" id="{DBB6E54D-2F2F-4117-3342-0111AA3AE368}"/>
                      </a:ext>
                    </a:extLst>
                  </p:cNvPr>
                  <p:cNvSpPr/>
                  <p:nvPr/>
                </p:nvSpPr>
                <p:spPr>
                  <a:xfrm>
                    <a:off x="11315844" y="5387067"/>
                    <a:ext cx="55876" cy="55876"/>
                  </a:xfrm>
                  <a:custGeom>
                    <a:avLst/>
                    <a:gdLst>
                      <a:gd name="connsiteX0" fmla="*/ 695 w 55876"/>
                      <a:gd name="connsiteY0" fmla="*/ 788 h 55876"/>
                      <a:gd name="connsiteX1" fmla="*/ 56572 w 55876"/>
                      <a:gd name="connsiteY1" fmla="*/ 788 h 55876"/>
                      <a:gd name="connsiteX2" fmla="*/ 56572 w 55876"/>
                      <a:gd name="connsiteY2" fmla="*/ 56665 h 55876"/>
                      <a:gd name="connsiteX3" fmla="*/ 695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788"/>
                        </a:moveTo>
                        <a:lnTo>
                          <a:pt x="56572" y="788"/>
                        </a:lnTo>
                        <a:lnTo>
                          <a:pt x="56572" y="56665"/>
                        </a:lnTo>
                        <a:lnTo>
                          <a:pt x="695" y="56665"/>
                        </a:lnTo>
                        <a:close/>
                      </a:path>
                    </a:pathLst>
                  </a:custGeom>
                  <a:grpFill/>
                  <a:ln w="9265" cap="flat">
                    <a:noFill/>
                    <a:prstDash val="solid"/>
                    <a:miter/>
                  </a:ln>
                </p:spPr>
                <p:txBody>
                  <a:bodyPr rtlCol="0" anchor="ctr"/>
                  <a:lstStyle/>
                  <a:p>
                    <a:endParaRPr lang="fr-FR"/>
                  </a:p>
                </p:txBody>
              </p:sp>
              <p:sp>
                <p:nvSpPr>
                  <p:cNvPr id="4356" name="Forme libre : forme 4355">
                    <a:extLst>
                      <a:ext uri="{FF2B5EF4-FFF2-40B4-BE49-F238E27FC236}">
                        <a16:creationId xmlns:a16="http://schemas.microsoft.com/office/drawing/2014/main" id="{8ED3098A-EA97-DDFF-FDCF-0D3F630362BF}"/>
                      </a:ext>
                    </a:extLst>
                  </p:cNvPr>
                  <p:cNvSpPr/>
                  <p:nvPr/>
                </p:nvSpPr>
                <p:spPr>
                  <a:xfrm>
                    <a:off x="11532840" y="5387067"/>
                    <a:ext cx="55876" cy="55876"/>
                  </a:xfrm>
                  <a:custGeom>
                    <a:avLst/>
                    <a:gdLst>
                      <a:gd name="connsiteX0" fmla="*/ 819 w 55876"/>
                      <a:gd name="connsiteY0" fmla="*/ 788 h 55876"/>
                      <a:gd name="connsiteX1" fmla="*/ 56696 w 55876"/>
                      <a:gd name="connsiteY1" fmla="*/ 788 h 55876"/>
                      <a:gd name="connsiteX2" fmla="*/ 56696 w 55876"/>
                      <a:gd name="connsiteY2" fmla="*/ 56665 h 55876"/>
                      <a:gd name="connsiteX3" fmla="*/ 819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788"/>
                        </a:moveTo>
                        <a:lnTo>
                          <a:pt x="56696" y="788"/>
                        </a:lnTo>
                        <a:lnTo>
                          <a:pt x="56696" y="56665"/>
                        </a:lnTo>
                        <a:lnTo>
                          <a:pt x="819" y="56665"/>
                        </a:lnTo>
                        <a:close/>
                      </a:path>
                    </a:pathLst>
                  </a:custGeom>
                  <a:grpFill/>
                  <a:ln w="9265" cap="flat">
                    <a:noFill/>
                    <a:prstDash val="solid"/>
                    <a:miter/>
                  </a:ln>
                </p:spPr>
                <p:txBody>
                  <a:bodyPr rtlCol="0" anchor="ctr"/>
                  <a:lstStyle/>
                  <a:p>
                    <a:endParaRPr lang="fr-FR"/>
                  </a:p>
                </p:txBody>
              </p:sp>
              <p:sp>
                <p:nvSpPr>
                  <p:cNvPr id="4357" name="Forme libre : forme 4356">
                    <a:extLst>
                      <a:ext uri="{FF2B5EF4-FFF2-40B4-BE49-F238E27FC236}">
                        <a16:creationId xmlns:a16="http://schemas.microsoft.com/office/drawing/2014/main" id="{3EE723FE-A7D4-BFE1-2168-F50AEB49FD4F}"/>
                      </a:ext>
                    </a:extLst>
                  </p:cNvPr>
                  <p:cNvSpPr/>
                  <p:nvPr/>
                </p:nvSpPr>
                <p:spPr>
                  <a:xfrm>
                    <a:off x="11587089" y="5387067"/>
                    <a:ext cx="55876" cy="55876"/>
                  </a:xfrm>
                  <a:custGeom>
                    <a:avLst/>
                    <a:gdLst>
                      <a:gd name="connsiteX0" fmla="*/ 850 w 55876"/>
                      <a:gd name="connsiteY0" fmla="*/ 788 h 55876"/>
                      <a:gd name="connsiteX1" fmla="*/ 56727 w 55876"/>
                      <a:gd name="connsiteY1" fmla="*/ 788 h 55876"/>
                      <a:gd name="connsiteX2" fmla="*/ 56727 w 55876"/>
                      <a:gd name="connsiteY2" fmla="*/ 56665 h 55876"/>
                      <a:gd name="connsiteX3" fmla="*/ 850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788"/>
                        </a:moveTo>
                        <a:lnTo>
                          <a:pt x="56727" y="788"/>
                        </a:lnTo>
                        <a:lnTo>
                          <a:pt x="56727" y="56665"/>
                        </a:lnTo>
                        <a:lnTo>
                          <a:pt x="850" y="56665"/>
                        </a:lnTo>
                        <a:close/>
                      </a:path>
                    </a:pathLst>
                  </a:custGeom>
                  <a:grpFill/>
                  <a:ln w="9265" cap="flat">
                    <a:noFill/>
                    <a:prstDash val="solid"/>
                    <a:miter/>
                  </a:ln>
                </p:spPr>
                <p:txBody>
                  <a:bodyPr rtlCol="0" anchor="ctr"/>
                  <a:lstStyle/>
                  <a:p>
                    <a:endParaRPr lang="fr-FR"/>
                  </a:p>
                </p:txBody>
              </p:sp>
              <p:sp>
                <p:nvSpPr>
                  <p:cNvPr id="4358" name="Forme libre : forme 4357">
                    <a:extLst>
                      <a:ext uri="{FF2B5EF4-FFF2-40B4-BE49-F238E27FC236}">
                        <a16:creationId xmlns:a16="http://schemas.microsoft.com/office/drawing/2014/main" id="{F5D5F614-BA0C-A83E-F96D-B090ACC00572}"/>
                      </a:ext>
                    </a:extLst>
                  </p:cNvPr>
                  <p:cNvSpPr/>
                  <p:nvPr/>
                </p:nvSpPr>
                <p:spPr>
                  <a:xfrm>
                    <a:off x="11749836" y="5387067"/>
                    <a:ext cx="55876" cy="55876"/>
                  </a:xfrm>
                  <a:custGeom>
                    <a:avLst/>
                    <a:gdLst>
                      <a:gd name="connsiteX0" fmla="*/ 943 w 55876"/>
                      <a:gd name="connsiteY0" fmla="*/ 788 h 55876"/>
                      <a:gd name="connsiteX1" fmla="*/ 56820 w 55876"/>
                      <a:gd name="connsiteY1" fmla="*/ 788 h 55876"/>
                      <a:gd name="connsiteX2" fmla="*/ 56820 w 55876"/>
                      <a:gd name="connsiteY2" fmla="*/ 56665 h 55876"/>
                      <a:gd name="connsiteX3" fmla="*/ 943 w 55876"/>
                      <a:gd name="connsiteY3" fmla="*/ 56665 h 55876"/>
                    </a:gdLst>
                    <a:ahLst/>
                    <a:cxnLst>
                      <a:cxn ang="0">
                        <a:pos x="connsiteX0" y="connsiteY0"/>
                      </a:cxn>
                      <a:cxn ang="0">
                        <a:pos x="connsiteX1" y="connsiteY1"/>
                      </a:cxn>
                      <a:cxn ang="0">
                        <a:pos x="connsiteX2" y="connsiteY2"/>
                      </a:cxn>
                      <a:cxn ang="0">
                        <a:pos x="connsiteX3" y="connsiteY3"/>
                      </a:cxn>
                    </a:cxnLst>
                    <a:rect l="l" t="t" r="r" b="b"/>
                    <a:pathLst>
                      <a:path w="55876" h="55876">
                        <a:moveTo>
                          <a:pt x="943" y="788"/>
                        </a:moveTo>
                        <a:lnTo>
                          <a:pt x="56820" y="788"/>
                        </a:lnTo>
                        <a:lnTo>
                          <a:pt x="56820" y="56665"/>
                        </a:lnTo>
                        <a:lnTo>
                          <a:pt x="943" y="56665"/>
                        </a:lnTo>
                        <a:close/>
                      </a:path>
                    </a:pathLst>
                  </a:custGeom>
                  <a:grpFill/>
                  <a:ln w="9265" cap="flat">
                    <a:noFill/>
                    <a:prstDash val="solid"/>
                    <a:miter/>
                  </a:ln>
                </p:spPr>
                <p:txBody>
                  <a:bodyPr rtlCol="0" anchor="ctr"/>
                  <a:lstStyle/>
                  <a:p>
                    <a:endParaRPr lang="fr-FR"/>
                  </a:p>
                </p:txBody>
              </p:sp>
              <p:sp>
                <p:nvSpPr>
                  <p:cNvPr id="4359" name="Forme libre : forme 4358">
                    <a:extLst>
                      <a:ext uri="{FF2B5EF4-FFF2-40B4-BE49-F238E27FC236}">
                        <a16:creationId xmlns:a16="http://schemas.microsoft.com/office/drawing/2014/main" id="{668733A3-F090-A64D-A29B-31165271988D}"/>
                      </a:ext>
                    </a:extLst>
                  </p:cNvPr>
                  <p:cNvSpPr/>
                  <p:nvPr/>
                </p:nvSpPr>
                <p:spPr>
                  <a:xfrm>
                    <a:off x="10664854" y="5441316"/>
                    <a:ext cx="55876" cy="55876"/>
                  </a:xfrm>
                  <a:custGeom>
                    <a:avLst/>
                    <a:gdLst>
                      <a:gd name="connsiteX0" fmla="*/ 323 w 55876"/>
                      <a:gd name="connsiteY0" fmla="*/ 819 h 55876"/>
                      <a:gd name="connsiteX1" fmla="*/ 56200 w 55876"/>
                      <a:gd name="connsiteY1" fmla="*/ 819 h 55876"/>
                      <a:gd name="connsiteX2" fmla="*/ 56200 w 55876"/>
                      <a:gd name="connsiteY2" fmla="*/ 56696 h 55876"/>
                      <a:gd name="connsiteX3" fmla="*/ 323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19"/>
                        </a:moveTo>
                        <a:lnTo>
                          <a:pt x="56200" y="819"/>
                        </a:lnTo>
                        <a:lnTo>
                          <a:pt x="56200" y="56696"/>
                        </a:lnTo>
                        <a:lnTo>
                          <a:pt x="323" y="56696"/>
                        </a:lnTo>
                        <a:close/>
                      </a:path>
                    </a:pathLst>
                  </a:custGeom>
                  <a:grpFill/>
                  <a:ln w="9265" cap="flat">
                    <a:noFill/>
                    <a:prstDash val="solid"/>
                    <a:miter/>
                  </a:ln>
                </p:spPr>
                <p:txBody>
                  <a:bodyPr rtlCol="0" anchor="ctr"/>
                  <a:lstStyle/>
                  <a:p>
                    <a:endParaRPr lang="fr-FR"/>
                  </a:p>
                </p:txBody>
              </p:sp>
              <p:sp>
                <p:nvSpPr>
                  <p:cNvPr id="4360" name="Forme libre : forme 4359">
                    <a:extLst>
                      <a:ext uri="{FF2B5EF4-FFF2-40B4-BE49-F238E27FC236}">
                        <a16:creationId xmlns:a16="http://schemas.microsoft.com/office/drawing/2014/main" id="{9D276107-1832-6994-1BE2-200FAAA44360}"/>
                      </a:ext>
                    </a:extLst>
                  </p:cNvPr>
                  <p:cNvSpPr/>
                  <p:nvPr/>
                </p:nvSpPr>
                <p:spPr>
                  <a:xfrm>
                    <a:off x="10719104" y="5441316"/>
                    <a:ext cx="55876" cy="55876"/>
                  </a:xfrm>
                  <a:custGeom>
                    <a:avLst/>
                    <a:gdLst>
                      <a:gd name="connsiteX0" fmla="*/ 354 w 55876"/>
                      <a:gd name="connsiteY0" fmla="*/ 819 h 55876"/>
                      <a:gd name="connsiteX1" fmla="*/ 56231 w 55876"/>
                      <a:gd name="connsiteY1" fmla="*/ 819 h 55876"/>
                      <a:gd name="connsiteX2" fmla="*/ 56231 w 55876"/>
                      <a:gd name="connsiteY2" fmla="*/ 56696 h 55876"/>
                      <a:gd name="connsiteX3" fmla="*/ 354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819"/>
                        </a:moveTo>
                        <a:lnTo>
                          <a:pt x="56231" y="819"/>
                        </a:lnTo>
                        <a:lnTo>
                          <a:pt x="56231" y="56696"/>
                        </a:lnTo>
                        <a:lnTo>
                          <a:pt x="354" y="56696"/>
                        </a:lnTo>
                        <a:close/>
                      </a:path>
                    </a:pathLst>
                  </a:custGeom>
                  <a:grpFill/>
                  <a:ln w="9265" cap="flat">
                    <a:noFill/>
                    <a:prstDash val="solid"/>
                    <a:miter/>
                  </a:ln>
                </p:spPr>
                <p:txBody>
                  <a:bodyPr rtlCol="0" anchor="ctr"/>
                  <a:lstStyle/>
                  <a:p>
                    <a:endParaRPr lang="fr-FR"/>
                  </a:p>
                </p:txBody>
              </p:sp>
              <p:sp>
                <p:nvSpPr>
                  <p:cNvPr id="4361" name="Forme libre : forme 4360">
                    <a:extLst>
                      <a:ext uri="{FF2B5EF4-FFF2-40B4-BE49-F238E27FC236}">
                        <a16:creationId xmlns:a16="http://schemas.microsoft.com/office/drawing/2014/main" id="{14F9D56F-671C-8784-FE19-B91D57A57558}"/>
                      </a:ext>
                    </a:extLst>
                  </p:cNvPr>
                  <p:cNvSpPr/>
                  <p:nvPr/>
                </p:nvSpPr>
                <p:spPr>
                  <a:xfrm>
                    <a:off x="10773353" y="5441316"/>
                    <a:ext cx="55876" cy="55876"/>
                  </a:xfrm>
                  <a:custGeom>
                    <a:avLst/>
                    <a:gdLst>
                      <a:gd name="connsiteX0" fmla="*/ 385 w 55876"/>
                      <a:gd name="connsiteY0" fmla="*/ 819 h 55876"/>
                      <a:gd name="connsiteX1" fmla="*/ 56262 w 55876"/>
                      <a:gd name="connsiteY1" fmla="*/ 819 h 55876"/>
                      <a:gd name="connsiteX2" fmla="*/ 56262 w 55876"/>
                      <a:gd name="connsiteY2" fmla="*/ 56696 h 55876"/>
                      <a:gd name="connsiteX3" fmla="*/ 385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19"/>
                        </a:moveTo>
                        <a:lnTo>
                          <a:pt x="56262" y="819"/>
                        </a:lnTo>
                        <a:lnTo>
                          <a:pt x="56262" y="56696"/>
                        </a:lnTo>
                        <a:lnTo>
                          <a:pt x="385" y="56696"/>
                        </a:lnTo>
                        <a:close/>
                      </a:path>
                    </a:pathLst>
                  </a:custGeom>
                  <a:grpFill/>
                  <a:ln w="9265" cap="flat">
                    <a:noFill/>
                    <a:prstDash val="solid"/>
                    <a:miter/>
                  </a:ln>
                </p:spPr>
                <p:txBody>
                  <a:bodyPr rtlCol="0" anchor="ctr"/>
                  <a:lstStyle/>
                  <a:p>
                    <a:endParaRPr lang="fr-FR"/>
                  </a:p>
                </p:txBody>
              </p:sp>
              <p:sp>
                <p:nvSpPr>
                  <p:cNvPr id="4362" name="Forme libre : forme 4361">
                    <a:extLst>
                      <a:ext uri="{FF2B5EF4-FFF2-40B4-BE49-F238E27FC236}">
                        <a16:creationId xmlns:a16="http://schemas.microsoft.com/office/drawing/2014/main" id="{40D0E5D6-5528-FDDB-06F0-F58BC70B89BC}"/>
                      </a:ext>
                    </a:extLst>
                  </p:cNvPr>
                  <p:cNvSpPr/>
                  <p:nvPr/>
                </p:nvSpPr>
                <p:spPr>
                  <a:xfrm>
                    <a:off x="10936100" y="5441316"/>
                    <a:ext cx="55876" cy="55876"/>
                  </a:xfrm>
                  <a:custGeom>
                    <a:avLst/>
                    <a:gdLst>
                      <a:gd name="connsiteX0" fmla="*/ 478 w 55876"/>
                      <a:gd name="connsiteY0" fmla="*/ 819 h 55876"/>
                      <a:gd name="connsiteX1" fmla="*/ 56355 w 55876"/>
                      <a:gd name="connsiteY1" fmla="*/ 819 h 55876"/>
                      <a:gd name="connsiteX2" fmla="*/ 56355 w 55876"/>
                      <a:gd name="connsiteY2" fmla="*/ 56696 h 55876"/>
                      <a:gd name="connsiteX3" fmla="*/ 478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819"/>
                        </a:moveTo>
                        <a:lnTo>
                          <a:pt x="56355" y="819"/>
                        </a:lnTo>
                        <a:lnTo>
                          <a:pt x="56355" y="56696"/>
                        </a:lnTo>
                        <a:lnTo>
                          <a:pt x="478" y="56696"/>
                        </a:lnTo>
                        <a:close/>
                      </a:path>
                    </a:pathLst>
                  </a:custGeom>
                  <a:grpFill/>
                  <a:ln w="9265" cap="flat">
                    <a:noFill/>
                    <a:prstDash val="solid"/>
                    <a:miter/>
                  </a:ln>
                </p:spPr>
                <p:txBody>
                  <a:bodyPr rtlCol="0" anchor="ctr"/>
                  <a:lstStyle/>
                  <a:p>
                    <a:endParaRPr lang="fr-FR"/>
                  </a:p>
                </p:txBody>
              </p:sp>
              <p:sp>
                <p:nvSpPr>
                  <p:cNvPr id="4363" name="Forme libre : forme 4362">
                    <a:extLst>
                      <a:ext uri="{FF2B5EF4-FFF2-40B4-BE49-F238E27FC236}">
                        <a16:creationId xmlns:a16="http://schemas.microsoft.com/office/drawing/2014/main" id="{27E6D415-8348-F212-4968-D8F1C96DB345}"/>
                      </a:ext>
                    </a:extLst>
                  </p:cNvPr>
                  <p:cNvSpPr/>
                  <p:nvPr/>
                </p:nvSpPr>
                <p:spPr>
                  <a:xfrm>
                    <a:off x="10990349" y="5441316"/>
                    <a:ext cx="55876" cy="55876"/>
                  </a:xfrm>
                  <a:custGeom>
                    <a:avLst/>
                    <a:gdLst>
                      <a:gd name="connsiteX0" fmla="*/ 509 w 55876"/>
                      <a:gd name="connsiteY0" fmla="*/ 819 h 55876"/>
                      <a:gd name="connsiteX1" fmla="*/ 56386 w 55876"/>
                      <a:gd name="connsiteY1" fmla="*/ 819 h 55876"/>
                      <a:gd name="connsiteX2" fmla="*/ 56386 w 55876"/>
                      <a:gd name="connsiteY2" fmla="*/ 56696 h 55876"/>
                      <a:gd name="connsiteX3" fmla="*/ 509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819"/>
                        </a:moveTo>
                        <a:lnTo>
                          <a:pt x="56386" y="819"/>
                        </a:lnTo>
                        <a:lnTo>
                          <a:pt x="56386" y="56696"/>
                        </a:lnTo>
                        <a:lnTo>
                          <a:pt x="509" y="56696"/>
                        </a:lnTo>
                        <a:close/>
                      </a:path>
                    </a:pathLst>
                  </a:custGeom>
                  <a:grpFill/>
                  <a:ln w="9265" cap="flat">
                    <a:noFill/>
                    <a:prstDash val="solid"/>
                    <a:miter/>
                  </a:ln>
                </p:spPr>
                <p:txBody>
                  <a:bodyPr rtlCol="0" anchor="ctr"/>
                  <a:lstStyle/>
                  <a:p>
                    <a:endParaRPr lang="fr-FR"/>
                  </a:p>
                </p:txBody>
              </p:sp>
              <p:sp>
                <p:nvSpPr>
                  <p:cNvPr id="4364" name="Forme libre : forme 4363">
                    <a:extLst>
                      <a:ext uri="{FF2B5EF4-FFF2-40B4-BE49-F238E27FC236}">
                        <a16:creationId xmlns:a16="http://schemas.microsoft.com/office/drawing/2014/main" id="{65F41989-0979-EA0C-9E8A-A45F5BB50246}"/>
                      </a:ext>
                    </a:extLst>
                  </p:cNvPr>
                  <p:cNvSpPr/>
                  <p:nvPr/>
                </p:nvSpPr>
                <p:spPr>
                  <a:xfrm>
                    <a:off x="11207345" y="5441316"/>
                    <a:ext cx="55876" cy="55876"/>
                  </a:xfrm>
                  <a:custGeom>
                    <a:avLst/>
                    <a:gdLst>
                      <a:gd name="connsiteX0" fmla="*/ 633 w 55876"/>
                      <a:gd name="connsiteY0" fmla="*/ 819 h 55876"/>
                      <a:gd name="connsiteX1" fmla="*/ 56510 w 55876"/>
                      <a:gd name="connsiteY1" fmla="*/ 819 h 55876"/>
                      <a:gd name="connsiteX2" fmla="*/ 56510 w 55876"/>
                      <a:gd name="connsiteY2" fmla="*/ 56696 h 55876"/>
                      <a:gd name="connsiteX3" fmla="*/ 633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819"/>
                        </a:moveTo>
                        <a:lnTo>
                          <a:pt x="56510" y="819"/>
                        </a:lnTo>
                        <a:lnTo>
                          <a:pt x="56510" y="56696"/>
                        </a:lnTo>
                        <a:lnTo>
                          <a:pt x="633" y="56696"/>
                        </a:lnTo>
                        <a:close/>
                      </a:path>
                    </a:pathLst>
                  </a:custGeom>
                  <a:grpFill/>
                  <a:ln w="9265" cap="flat">
                    <a:noFill/>
                    <a:prstDash val="solid"/>
                    <a:miter/>
                  </a:ln>
                </p:spPr>
                <p:txBody>
                  <a:bodyPr rtlCol="0" anchor="ctr"/>
                  <a:lstStyle/>
                  <a:p>
                    <a:endParaRPr lang="fr-FR"/>
                  </a:p>
                </p:txBody>
              </p:sp>
              <p:sp>
                <p:nvSpPr>
                  <p:cNvPr id="4365" name="Forme libre : forme 4364">
                    <a:extLst>
                      <a:ext uri="{FF2B5EF4-FFF2-40B4-BE49-F238E27FC236}">
                        <a16:creationId xmlns:a16="http://schemas.microsoft.com/office/drawing/2014/main" id="{8F395BCF-275B-E55A-DB7C-8FE3D09E6D7E}"/>
                      </a:ext>
                    </a:extLst>
                  </p:cNvPr>
                  <p:cNvSpPr/>
                  <p:nvPr/>
                </p:nvSpPr>
                <p:spPr>
                  <a:xfrm>
                    <a:off x="11315844" y="5441316"/>
                    <a:ext cx="55876" cy="55876"/>
                  </a:xfrm>
                  <a:custGeom>
                    <a:avLst/>
                    <a:gdLst>
                      <a:gd name="connsiteX0" fmla="*/ 695 w 55876"/>
                      <a:gd name="connsiteY0" fmla="*/ 819 h 55876"/>
                      <a:gd name="connsiteX1" fmla="*/ 56572 w 55876"/>
                      <a:gd name="connsiteY1" fmla="*/ 819 h 55876"/>
                      <a:gd name="connsiteX2" fmla="*/ 56572 w 55876"/>
                      <a:gd name="connsiteY2" fmla="*/ 56696 h 55876"/>
                      <a:gd name="connsiteX3" fmla="*/ 695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19"/>
                        </a:moveTo>
                        <a:lnTo>
                          <a:pt x="56572" y="819"/>
                        </a:lnTo>
                        <a:lnTo>
                          <a:pt x="56572" y="56696"/>
                        </a:lnTo>
                        <a:lnTo>
                          <a:pt x="695" y="56696"/>
                        </a:lnTo>
                        <a:close/>
                      </a:path>
                    </a:pathLst>
                  </a:custGeom>
                  <a:grpFill/>
                  <a:ln w="9265" cap="flat">
                    <a:noFill/>
                    <a:prstDash val="solid"/>
                    <a:miter/>
                  </a:ln>
                </p:spPr>
                <p:txBody>
                  <a:bodyPr rtlCol="0" anchor="ctr"/>
                  <a:lstStyle/>
                  <a:p>
                    <a:endParaRPr lang="fr-FR"/>
                  </a:p>
                </p:txBody>
              </p:sp>
              <p:sp>
                <p:nvSpPr>
                  <p:cNvPr id="4366" name="Forme libre : forme 4365">
                    <a:extLst>
                      <a:ext uri="{FF2B5EF4-FFF2-40B4-BE49-F238E27FC236}">
                        <a16:creationId xmlns:a16="http://schemas.microsoft.com/office/drawing/2014/main" id="{A16074E7-5752-F410-4135-71BBD5687A16}"/>
                      </a:ext>
                    </a:extLst>
                  </p:cNvPr>
                  <p:cNvSpPr/>
                  <p:nvPr/>
                </p:nvSpPr>
                <p:spPr>
                  <a:xfrm>
                    <a:off x="11370093" y="5441316"/>
                    <a:ext cx="55876" cy="55876"/>
                  </a:xfrm>
                  <a:custGeom>
                    <a:avLst/>
                    <a:gdLst>
                      <a:gd name="connsiteX0" fmla="*/ 726 w 55876"/>
                      <a:gd name="connsiteY0" fmla="*/ 819 h 55876"/>
                      <a:gd name="connsiteX1" fmla="*/ 56603 w 55876"/>
                      <a:gd name="connsiteY1" fmla="*/ 819 h 55876"/>
                      <a:gd name="connsiteX2" fmla="*/ 56603 w 55876"/>
                      <a:gd name="connsiteY2" fmla="*/ 56696 h 55876"/>
                      <a:gd name="connsiteX3" fmla="*/ 726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19"/>
                        </a:moveTo>
                        <a:lnTo>
                          <a:pt x="56603" y="819"/>
                        </a:lnTo>
                        <a:lnTo>
                          <a:pt x="56603" y="56696"/>
                        </a:lnTo>
                        <a:lnTo>
                          <a:pt x="726" y="56696"/>
                        </a:lnTo>
                        <a:close/>
                      </a:path>
                    </a:pathLst>
                  </a:custGeom>
                  <a:grpFill/>
                  <a:ln w="9265" cap="flat">
                    <a:noFill/>
                    <a:prstDash val="solid"/>
                    <a:miter/>
                  </a:ln>
                </p:spPr>
                <p:txBody>
                  <a:bodyPr rtlCol="0" anchor="ctr"/>
                  <a:lstStyle/>
                  <a:p>
                    <a:endParaRPr lang="fr-FR"/>
                  </a:p>
                </p:txBody>
              </p:sp>
              <p:sp>
                <p:nvSpPr>
                  <p:cNvPr id="4367" name="Forme libre : forme 4366">
                    <a:extLst>
                      <a:ext uri="{FF2B5EF4-FFF2-40B4-BE49-F238E27FC236}">
                        <a16:creationId xmlns:a16="http://schemas.microsoft.com/office/drawing/2014/main" id="{9C104A51-45F4-46EF-9FC8-D118D6252D48}"/>
                      </a:ext>
                    </a:extLst>
                  </p:cNvPr>
                  <p:cNvSpPr/>
                  <p:nvPr/>
                </p:nvSpPr>
                <p:spPr>
                  <a:xfrm>
                    <a:off x="11424342" y="5441316"/>
                    <a:ext cx="55876" cy="55876"/>
                  </a:xfrm>
                  <a:custGeom>
                    <a:avLst/>
                    <a:gdLst>
                      <a:gd name="connsiteX0" fmla="*/ 757 w 55876"/>
                      <a:gd name="connsiteY0" fmla="*/ 819 h 55876"/>
                      <a:gd name="connsiteX1" fmla="*/ 56634 w 55876"/>
                      <a:gd name="connsiteY1" fmla="*/ 819 h 55876"/>
                      <a:gd name="connsiteX2" fmla="*/ 56634 w 55876"/>
                      <a:gd name="connsiteY2" fmla="*/ 56696 h 55876"/>
                      <a:gd name="connsiteX3" fmla="*/ 757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819"/>
                        </a:moveTo>
                        <a:lnTo>
                          <a:pt x="56634" y="819"/>
                        </a:lnTo>
                        <a:lnTo>
                          <a:pt x="56634" y="56696"/>
                        </a:lnTo>
                        <a:lnTo>
                          <a:pt x="757" y="56696"/>
                        </a:lnTo>
                        <a:close/>
                      </a:path>
                    </a:pathLst>
                  </a:custGeom>
                  <a:grpFill/>
                  <a:ln w="9265" cap="flat">
                    <a:noFill/>
                    <a:prstDash val="solid"/>
                    <a:miter/>
                  </a:ln>
                </p:spPr>
                <p:txBody>
                  <a:bodyPr rtlCol="0" anchor="ctr"/>
                  <a:lstStyle/>
                  <a:p>
                    <a:endParaRPr lang="fr-FR"/>
                  </a:p>
                </p:txBody>
              </p:sp>
              <p:sp>
                <p:nvSpPr>
                  <p:cNvPr id="4368" name="Forme libre : forme 4367">
                    <a:extLst>
                      <a:ext uri="{FF2B5EF4-FFF2-40B4-BE49-F238E27FC236}">
                        <a16:creationId xmlns:a16="http://schemas.microsoft.com/office/drawing/2014/main" id="{E8B8B1D6-C532-3B0C-EEAD-D0592287F5F8}"/>
                      </a:ext>
                    </a:extLst>
                  </p:cNvPr>
                  <p:cNvSpPr/>
                  <p:nvPr/>
                </p:nvSpPr>
                <p:spPr>
                  <a:xfrm>
                    <a:off x="11478591" y="5441316"/>
                    <a:ext cx="55876" cy="55876"/>
                  </a:xfrm>
                  <a:custGeom>
                    <a:avLst/>
                    <a:gdLst>
                      <a:gd name="connsiteX0" fmla="*/ 788 w 55876"/>
                      <a:gd name="connsiteY0" fmla="*/ 819 h 55876"/>
                      <a:gd name="connsiteX1" fmla="*/ 56665 w 55876"/>
                      <a:gd name="connsiteY1" fmla="*/ 819 h 55876"/>
                      <a:gd name="connsiteX2" fmla="*/ 56665 w 55876"/>
                      <a:gd name="connsiteY2" fmla="*/ 56696 h 55876"/>
                      <a:gd name="connsiteX3" fmla="*/ 788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19"/>
                        </a:moveTo>
                        <a:lnTo>
                          <a:pt x="56665" y="819"/>
                        </a:lnTo>
                        <a:lnTo>
                          <a:pt x="56665" y="56696"/>
                        </a:lnTo>
                        <a:lnTo>
                          <a:pt x="788" y="56696"/>
                        </a:lnTo>
                        <a:close/>
                      </a:path>
                    </a:pathLst>
                  </a:custGeom>
                  <a:grpFill/>
                  <a:ln w="9265" cap="flat">
                    <a:noFill/>
                    <a:prstDash val="solid"/>
                    <a:miter/>
                  </a:ln>
                </p:spPr>
                <p:txBody>
                  <a:bodyPr rtlCol="0" anchor="ctr"/>
                  <a:lstStyle/>
                  <a:p>
                    <a:endParaRPr lang="fr-FR"/>
                  </a:p>
                </p:txBody>
              </p:sp>
              <p:sp>
                <p:nvSpPr>
                  <p:cNvPr id="4369" name="Forme libre : forme 4368">
                    <a:extLst>
                      <a:ext uri="{FF2B5EF4-FFF2-40B4-BE49-F238E27FC236}">
                        <a16:creationId xmlns:a16="http://schemas.microsoft.com/office/drawing/2014/main" id="{C7906BD9-4140-C0B6-B2F4-51E7531D4276}"/>
                      </a:ext>
                    </a:extLst>
                  </p:cNvPr>
                  <p:cNvSpPr/>
                  <p:nvPr/>
                </p:nvSpPr>
                <p:spPr>
                  <a:xfrm>
                    <a:off x="11532840" y="5441316"/>
                    <a:ext cx="55876" cy="55876"/>
                  </a:xfrm>
                  <a:custGeom>
                    <a:avLst/>
                    <a:gdLst>
                      <a:gd name="connsiteX0" fmla="*/ 819 w 55876"/>
                      <a:gd name="connsiteY0" fmla="*/ 819 h 55876"/>
                      <a:gd name="connsiteX1" fmla="*/ 56696 w 55876"/>
                      <a:gd name="connsiteY1" fmla="*/ 819 h 55876"/>
                      <a:gd name="connsiteX2" fmla="*/ 56696 w 55876"/>
                      <a:gd name="connsiteY2" fmla="*/ 56696 h 55876"/>
                      <a:gd name="connsiteX3" fmla="*/ 819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819"/>
                        </a:moveTo>
                        <a:lnTo>
                          <a:pt x="56696" y="819"/>
                        </a:lnTo>
                        <a:lnTo>
                          <a:pt x="56696" y="56696"/>
                        </a:lnTo>
                        <a:lnTo>
                          <a:pt x="819" y="56696"/>
                        </a:lnTo>
                        <a:close/>
                      </a:path>
                    </a:pathLst>
                  </a:custGeom>
                  <a:grpFill/>
                  <a:ln w="9265" cap="flat">
                    <a:noFill/>
                    <a:prstDash val="solid"/>
                    <a:miter/>
                  </a:ln>
                </p:spPr>
                <p:txBody>
                  <a:bodyPr rtlCol="0" anchor="ctr"/>
                  <a:lstStyle/>
                  <a:p>
                    <a:endParaRPr lang="fr-FR"/>
                  </a:p>
                </p:txBody>
              </p:sp>
              <p:sp>
                <p:nvSpPr>
                  <p:cNvPr id="4370" name="Forme libre : forme 4369">
                    <a:extLst>
                      <a:ext uri="{FF2B5EF4-FFF2-40B4-BE49-F238E27FC236}">
                        <a16:creationId xmlns:a16="http://schemas.microsoft.com/office/drawing/2014/main" id="{1AB6CB25-B7DC-9DEC-5AFF-A5E2BF0CF293}"/>
                      </a:ext>
                    </a:extLst>
                  </p:cNvPr>
                  <p:cNvSpPr/>
                  <p:nvPr/>
                </p:nvSpPr>
                <p:spPr>
                  <a:xfrm>
                    <a:off x="11587089" y="5441316"/>
                    <a:ext cx="55876" cy="55876"/>
                  </a:xfrm>
                  <a:custGeom>
                    <a:avLst/>
                    <a:gdLst>
                      <a:gd name="connsiteX0" fmla="*/ 850 w 55876"/>
                      <a:gd name="connsiteY0" fmla="*/ 819 h 55876"/>
                      <a:gd name="connsiteX1" fmla="*/ 56727 w 55876"/>
                      <a:gd name="connsiteY1" fmla="*/ 819 h 55876"/>
                      <a:gd name="connsiteX2" fmla="*/ 56727 w 55876"/>
                      <a:gd name="connsiteY2" fmla="*/ 56696 h 55876"/>
                      <a:gd name="connsiteX3" fmla="*/ 850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819"/>
                        </a:moveTo>
                        <a:lnTo>
                          <a:pt x="56727" y="819"/>
                        </a:lnTo>
                        <a:lnTo>
                          <a:pt x="56727" y="56696"/>
                        </a:lnTo>
                        <a:lnTo>
                          <a:pt x="850" y="56696"/>
                        </a:lnTo>
                        <a:close/>
                      </a:path>
                    </a:pathLst>
                  </a:custGeom>
                  <a:grpFill/>
                  <a:ln w="9265" cap="flat">
                    <a:noFill/>
                    <a:prstDash val="solid"/>
                    <a:miter/>
                  </a:ln>
                </p:spPr>
                <p:txBody>
                  <a:bodyPr rtlCol="0" anchor="ctr"/>
                  <a:lstStyle/>
                  <a:p>
                    <a:endParaRPr lang="fr-FR"/>
                  </a:p>
                </p:txBody>
              </p:sp>
              <p:sp>
                <p:nvSpPr>
                  <p:cNvPr id="4371" name="Forme libre : forme 4370">
                    <a:extLst>
                      <a:ext uri="{FF2B5EF4-FFF2-40B4-BE49-F238E27FC236}">
                        <a16:creationId xmlns:a16="http://schemas.microsoft.com/office/drawing/2014/main" id="{302D5C87-AC26-1B9D-19D4-0028FFC6B1A6}"/>
                      </a:ext>
                    </a:extLst>
                  </p:cNvPr>
                  <p:cNvSpPr/>
                  <p:nvPr/>
                </p:nvSpPr>
                <p:spPr>
                  <a:xfrm>
                    <a:off x="11641338" y="5441316"/>
                    <a:ext cx="55876" cy="55876"/>
                  </a:xfrm>
                  <a:custGeom>
                    <a:avLst/>
                    <a:gdLst>
                      <a:gd name="connsiteX0" fmla="*/ 881 w 55876"/>
                      <a:gd name="connsiteY0" fmla="*/ 819 h 55876"/>
                      <a:gd name="connsiteX1" fmla="*/ 56758 w 55876"/>
                      <a:gd name="connsiteY1" fmla="*/ 819 h 55876"/>
                      <a:gd name="connsiteX2" fmla="*/ 56758 w 55876"/>
                      <a:gd name="connsiteY2" fmla="*/ 56696 h 55876"/>
                      <a:gd name="connsiteX3" fmla="*/ 881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819"/>
                        </a:moveTo>
                        <a:lnTo>
                          <a:pt x="56758" y="819"/>
                        </a:lnTo>
                        <a:lnTo>
                          <a:pt x="56758" y="56696"/>
                        </a:lnTo>
                        <a:lnTo>
                          <a:pt x="881" y="56696"/>
                        </a:lnTo>
                        <a:close/>
                      </a:path>
                    </a:pathLst>
                  </a:custGeom>
                  <a:grpFill/>
                  <a:ln w="9265" cap="flat">
                    <a:noFill/>
                    <a:prstDash val="solid"/>
                    <a:miter/>
                  </a:ln>
                </p:spPr>
                <p:txBody>
                  <a:bodyPr rtlCol="0" anchor="ctr"/>
                  <a:lstStyle/>
                  <a:p>
                    <a:endParaRPr lang="fr-FR"/>
                  </a:p>
                </p:txBody>
              </p:sp>
              <p:sp>
                <p:nvSpPr>
                  <p:cNvPr id="4372" name="Forme libre : forme 4371">
                    <a:extLst>
                      <a:ext uri="{FF2B5EF4-FFF2-40B4-BE49-F238E27FC236}">
                        <a16:creationId xmlns:a16="http://schemas.microsoft.com/office/drawing/2014/main" id="{BF7842A5-2851-ED62-420E-AEDB3B212DDD}"/>
                      </a:ext>
                    </a:extLst>
                  </p:cNvPr>
                  <p:cNvSpPr/>
                  <p:nvPr/>
                </p:nvSpPr>
                <p:spPr>
                  <a:xfrm>
                    <a:off x="11695587" y="5441316"/>
                    <a:ext cx="55876" cy="55876"/>
                  </a:xfrm>
                  <a:custGeom>
                    <a:avLst/>
                    <a:gdLst>
                      <a:gd name="connsiteX0" fmla="*/ 912 w 55876"/>
                      <a:gd name="connsiteY0" fmla="*/ 819 h 55876"/>
                      <a:gd name="connsiteX1" fmla="*/ 56789 w 55876"/>
                      <a:gd name="connsiteY1" fmla="*/ 819 h 55876"/>
                      <a:gd name="connsiteX2" fmla="*/ 56789 w 55876"/>
                      <a:gd name="connsiteY2" fmla="*/ 56696 h 55876"/>
                      <a:gd name="connsiteX3" fmla="*/ 912 w 55876"/>
                      <a:gd name="connsiteY3" fmla="*/ 56696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819"/>
                        </a:moveTo>
                        <a:lnTo>
                          <a:pt x="56789" y="819"/>
                        </a:lnTo>
                        <a:lnTo>
                          <a:pt x="56789" y="56696"/>
                        </a:lnTo>
                        <a:lnTo>
                          <a:pt x="912" y="56696"/>
                        </a:lnTo>
                        <a:close/>
                      </a:path>
                    </a:pathLst>
                  </a:custGeom>
                  <a:grpFill/>
                  <a:ln w="9265" cap="flat">
                    <a:noFill/>
                    <a:prstDash val="solid"/>
                    <a:miter/>
                  </a:ln>
                </p:spPr>
                <p:txBody>
                  <a:bodyPr rtlCol="0" anchor="ctr"/>
                  <a:lstStyle/>
                  <a:p>
                    <a:endParaRPr lang="fr-FR"/>
                  </a:p>
                </p:txBody>
              </p:sp>
              <p:sp>
                <p:nvSpPr>
                  <p:cNvPr id="4373" name="Forme libre : forme 4372">
                    <a:extLst>
                      <a:ext uri="{FF2B5EF4-FFF2-40B4-BE49-F238E27FC236}">
                        <a16:creationId xmlns:a16="http://schemas.microsoft.com/office/drawing/2014/main" id="{7257B01D-E5C2-3161-4BE8-C43FC0239AFD}"/>
                      </a:ext>
                    </a:extLst>
                  </p:cNvPr>
                  <p:cNvSpPr/>
                  <p:nvPr/>
                </p:nvSpPr>
                <p:spPr>
                  <a:xfrm>
                    <a:off x="10664854" y="5495565"/>
                    <a:ext cx="55876" cy="55876"/>
                  </a:xfrm>
                  <a:custGeom>
                    <a:avLst/>
                    <a:gdLst>
                      <a:gd name="connsiteX0" fmla="*/ 323 w 55876"/>
                      <a:gd name="connsiteY0" fmla="*/ 850 h 55876"/>
                      <a:gd name="connsiteX1" fmla="*/ 56200 w 55876"/>
                      <a:gd name="connsiteY1" fmla="*/ 850 h 55876"/>
                      <a:gd name="connsiteX2" fmla="*/ 56200 w 55876"/>
                      <a:gd name="connsiteY2" fmla="*/ 56727 h 55876"/>
                      <a:gd name="connsiteX3" fmla="*/ 323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50"/>
                        </a:moveTo>
                        <a:lnTo>
                          <a:pt x="56200" y="850"/>
                        </a:lnTo>
                        <a:lnTo>
                          <a:pt x="56200" y="56727"/>
                        </a:lnTo>
                        <a:lnTo>
                          <a:pt x="323" y="56727"/>
                        </a:lnTo>
                        <a:close/>
                      </a:path>
                    </a:pathLst>
                  </a:custGeom>
                  <a:grpFill/>
                  <a:ln w="9265" cap="flat">
                    <a:noFill/>
                    <a:prstDash val="solid"/>
                    <a:miter/>
                  </a:ln>
                </p:spPr>
                <p:txBody>
                  <a:bodyPr rtlCol="0" anchor="ctr"/>
                  <a:lstStyle/>
                  <a:p>
                    <a:endParaRPr lang="fr-FR"/>
                  </a:p>
                </p:txBody>
              </p:sp>
              <p:sp>
                <p:nvSpPr>
                  <p:cNvPr id="4374" name="Forme libre : forme 4373">
                    <a:extLst>
                      <a:ext uri="{FF2B5EF4-FFF2-40B4-BE49-F238E27FC236}">
                        <a16:creationId xmlns:a16="http://schemas.microsoft.com/office/drawing/2014/main" id="{53014080-95E9-4367-C7E7-BD87DF1A18BD}"/>
                      </a:ext>
                    </a:extLst>
                  </p:cNvPr>
                  <p:cNvSpPr/>
                  <p:nvPr/>
                </p:nvSpPr>
                <p:spPr>
                  <a:xfrm>
                    <a:off x="10773353" y="5495565"/>
                    <a:ext cx="55876" cy="55876"/>
                  </a:xfrm>
                  <a:custGeom>
                    <a:avLst/>
                    <a:gdLst>
                      <a:gd name="connsiteX0" fmla="*/ 385 w 55876"/>
                      <a:gd name="connsiteY0" fmla="*/ 850 h 55876"/>
                      <a:gd name="connsiteX1" fmla="*/ 56262 w 55876"/>
                      <a:gd name="connsiteY1" fmla="*/ 850 h 55876"/>
                      <a:gd name="connsiteX2" fmla="*/ 56262 w 55876"/>
                      <a:gd name="connsiteY2" fmla="*/ 56727 h 55876"/>
                      <a:gd name="connsiteX3" fmla="*/ 385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50"/>
                        </a:moveTo>
                        <a:lnTo>
                          <a:pt x="56262" y="850"/>
                        </a:lnTo>
                        <a:lnTo>
                          <a:pt x="56262" y="56727"/>
                        </a:lnTo>
                        <a:lnTo>
                          <a:pt x="385" y="56727"/>
                        </a:lnTo>
                        <a:close/>
                      </a:path>
                    </a:pathLst>
                  </a:custGeom>
                  <a:grpFill/>
                  <a:ln w="9265" cap="flat">
                    <a:noFill/>
                    <a:prstDash val="solid"/>
                    <a:miter/>
                  </a:ln>
                </p:spPr>
                <p:txBody>
                  <a:bodyPr rtlCol="0" anchor="ctr"/>
                  <a:lstStyle/>
                  <a:p>
                    <a:endParaRPr lang="fr-FR"/>
                  </a:p>
                </p:txBody>
              </p:sp>
              <p:sp>
                <p:nvSpPr>
                  <p:cNvPr id="4375" name="Forme libre : forme 4374">
                    <a:extLst>
                      <a:ext uri="{FF2B5EF4-FFF2-40B4-BE49-F238E27FC236}">
                        <a16:creationId xmlns:a16="http://schemas.microsoft.com/office/drawing/2014/main" id="{19C17758-4409-C012-FB80-63D8392EB791}"/>
                      </a:ext>
                    </a:extLst>
                  </p:cNvPr>
                  <p:cNvSpPr/>
                  <p:nvPr/>
                </p:nvSpPr>
                <p:spPr>
                  <a:xfrm>
                    <a:off x="10827602" y="5495565"/>
                    <a:ext cx="55876" cy="55876"/>
                  </a:xfrm>
                  <a:custGeom>
                    <a:avLst/>
                    <a:gdLst>
                      <a:gd name="connsiteX0" fmla="*/ 416 w 55876"/>
                      <a:gd name="connsiteY0" fmla="*/ 850 h 55876"/>
                      <a:gd name="connsiteX1" fmla="*/ 56293 w 55876"/>
                      <a:gd name="connsiteY1" fmla="*/ 850 h 55876"/>
                      <a:gd name="connsiteX2" fmla="*/ 56293 w 55876"/>
                      <a:gd name="connsiteY2" fmla="*/ 56727 h 55876"/>
                      <a:gd name="connsiteX3" fmla="*/ 416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850"/>
                        </a:moveTo>
                        <a:lnTo>
                          <a:pt x="56293" y="850"/>
                        </a:lnTo>
                        <a:lnTo>
                          <a:pt x="56293" y="56727"/>
                        </a:lnTo>
                        <a:lnTo>
                          <a:pt x="416" y="56727"/>
                        </a:lnTo>
                        <a:close/>
                      </a:path>
                    </a:pathLst>
                  </a:custGeom>
                  <a:grpFill/>
                  <a:ln w="9265" cap="flat">
                    <a:noFill/>
                    <a:prstDash val="solid"/>
                    <a:miter/>
                  </a:ln>
                </p:spPr>
                <p:txBody>
                  <a:bodyPr rtlCol="0" anchor="ctr"/>
                  <a:lstStyle/>
                  <a:p>
                    <a:endParaRPr lang="fr-FR"/>
                  </a:p>
                </p:txBody>
              </p:sp>
              <p:sp>
                <p:nvSpPr>
                  <p:cNvPr id="4376" name="Forme libre : forme 4375">
                    <a:extLst>
                      <a:ext uri="{FF2B5EF4-FFF2-40B4-BE49-F238E27FC236}">
                        <a16:creationId xmlns:a16="http://schemas.microsoft.com/office/drawing/2014/main" id="{5402EDA7-0532-8666-2CEA-53C14DF563FD}"/>
                      </a:ext>
                    </a:extLst>
                  </p:cNvPr>
                  <p:cNvSpPr/>
                  <p:nvPr/>
                </p:nvSpPr>
                <p:spPr>
                  <a:xfrm>
                    <a:off x="10881851" y="5495565"/>
                    <a:ext cx="55876" cy="55876"/>
                  </a:xfrm>
                  <a:custGeom>
                    <a:avLst/>
                    <a:gdLst>
                      <a:gd name="connsiteX0" fmla="*/ 447 w 55876"/>
                      <a:gd name="connsiteY0" fmla="*/ 850 h 55876"/>
                      <a:gd name="connsiteX1" fmla="*/ 56324 w 55876"/>
                      <a:gd name="connsiteY1" fmla="*/ 850 h 55876"/>
                      <a:gd name="connsiteX2" fmla="*/ 56324 w 55876"/>
                      <a:gd name="connsiteY2" fmla="*/ 56727 h 55876"/>
                      <a:gd name="connsiteX3" fmla="*/ 447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850"/>
                        </a:moveTo>
                        <a:lnTo>
                          <a:pt x="56324" y="850"/>
                        </a:lnTo>
                        <a:lnTo>
                          <a:pt x="56324" y="56727"/>
                        </a:lnTo>
                        <a:lnTo>
                          <a:pt x="447" y="56727"/>
                        </a:lnTo>
                        <a:close/>
                      </a:path>
                    </a:pathLst>
                  </a:custGeom>
                  <a:grpFill/>
                  <a:ln w="9265" cap="flat">
                    <a:noFill/>
                    <a:prstDash val="solid"/>
                    <a:miter/>
                  </a:ln>
                </p:spPr>
                <p:txBody>
                  <a:bodyPr rtlCol="0" anchor="ctr"/>
                  <a:lstStyle/>
                  <a:p>
                    <a:endParaRPr lang="fr-FR"/>
                  </a:p>
                </p:txBody>
              </p:sp>
              <p:sp>
                <p:nvSpPr>
                  <p:cNvPr id="4377" name="Forme libre : forme 4376">
                    <a:extLst>
                      <a:ext uri="{FF2B5EF4-FFF2-40B4-BE49-F238E27FC236}">
                        <a16:creationId xmlns:a16="http://schemas.microsoft.com/office/drawing/2014/main" id="{1ABFDA0D-EE4C-1BC9-DFFE-24A6D1EFF6E7}"/>
                      </a:ext>
                    </a:extLst>
                  </p:cNvPr>
                  <p:cNvSpPr/>
                  <p:nvPr/>
                </p:nvSpPr>
                <p:spPr>
                  <a:xfrm>
                    <a:off x="10990349" y="5495565"/>
                    <a:ext cx="55876" cy="55876"/>
                  </a:xfrm>
                  <a:custGeom>
                    <a:avLst/>
                    <a:gdLst>
                      <a:gd name="connsiteX0" fmla="*/ 509 w 55876"/>
                      <a:gd name="connsiteY0" fmla="*/ 850 h 55876"/>
                      <a:gd name="connsiteX1" fmla="*/ 56386 w 55876"/>
                      <a:gd name="connsiteY1" fmla="*/ 850 h 55876"/>
                      <a:gd name="connsiteX2" fmla="*/ 56386 w 55876"/>
                      <a:gd name="connsiteY2" fmla="*/ 56727 h 55876"/>
                      <a:gd name="connsiteX3" fmla="*/ 509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850"/>
                        </a:moveTo>
                        <a:lnTo>
                          <a:pt x="56386" y="850"/>
                        </a:lnTo>
                        <a:lnTo>
                          <a:pt x="56386" y="56727"/>
                        </a:lnTo>
                        <a:lnTo>
                          <a:pt x="509" y="56727"/>
                        </a:lnTo>
                        <a:close/>
                      </a:path>
                    </a:pathLst>
                  </a:custGeom>
                  <a:grpFill/>
                  <a:ln w="9265" cap="flat">
                    <a:noFill/>
                    <a:prstDash val="solid"/>
                    <a:miter/>
                  </a:ln>
                </p:spPr>
                <p:txBody>
                  <a:bodyPr rtlCol="0" anchor="ctr"/>
                  <a:lstStyle/>
                  <a:p>
                    <a:endParaRPr lang="fr-FR"/>
                  </a:p>
                </p:txBody>
              </p:sp>
              <p:sp>
                <p:nvSpPr>
                  <p:cNvPr id="4378" name="Forme libre : forme 4377">
                    <a:extLst>
                      <a:ext uri="{FF2B5EF4-FFF2-40B4-BE49-F238E27FC236}">
                        <a16:creationId xmlns:a16="http://schemas.microsoft.com/office/drawing/2014/main" id="{3D603C40-CBC1-A755-630D-64F70A84C7AD}"/>
                      </a:ext>
                    </a:extLst>
                  </p:cNvPr>
                  <p:cNvSpPr/>
                  <p:nvPr/>
                </p:nvSpPr>
                <p:spPr>
                  <a:xfrm>
                    <a:off x="11261594" y="5495565"/>
                    <a:ext cx="55876" cy="55876"/>
                  </a:xfrm>
                  <a:custGeom>
                    <a:avLst/>
                    <a:gdLst>
                      <a:gd name="connsiteX0" fmla="*/ 664 w 55876"/>
                      <a:gd name="connsiteY0" fmla="*/ 850 h 55876"/>
                      <a:gd name="connsiteX1" fmla="*/ 56541 w 55876"/>
                      <a:gd name="connsiteY1" fmla="*/ 850 h 55876"/>
                      <a:gd name="connsiteX2" fmla="*/ 56541 w 55876"/>
                      <a:gd name="connsiteY2" fmla="*/ 56727 h 55876"/>
                      <a:gd name="connsiteX3" fmla="*/ 664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850"/>
                        </a:moveTo>
                        <a:lnTo>
                          <a:pt x="56541" y="850"/>
                        </a:lnTo>
                        <a:lnTo>
                          <a:pt x="56541" y="56727"/>
                        </a:lnTo>
                        <a:lnTo>
                          <a:pt x="664" y="56727"/>
                        </a:lnTo>
                        <a:close/>
                      </a:path>
                    </a:pathLst>
                  </a:custGeom>
                  <a:grpFill/>
                  <a:ln w="9265" cap="flat">
                    <a:noFill/>
                    <a:prstDash val="solid"/>
                    <a:miter/>
                  </a:ln>
                </p:spPr>
                <p:txBody>
                  <a:bodyPr rtlCol="0" anchor="ctr"/>
                  <a:lstStyle/>
                  <a:p>
                    <a:endParaRPr lang="fr-FR"/>
                  </a:p>
                </p:txBody>
              </p:sp>
              <p:sp>
                <p:nvSpPr>
                  <p:cNvPr id="4379" name="Forme libre : forme 4378">
                    <a:extLst>
                      <a:ext uri="{FF2B5EF4-FFF2-40B4-BE49-F238E27FC236}">
                        <a16:creationId xmlns:a16="http://schemas.microsoft.com/office/drawing/2014/main" id="{10A4AC6B-E262-7D31-7A0E-2029F93A42C7}"/>
                      </a:ext>
                    </a:extLst>
                  </p:cNvPr>
                  <p:cNvSpPr/>
                  <p:nvPr/>
                </p:nvSpPr>
                <p:spPr>
                  <a:xfrm>
                    <a:off x="11315844" y="5495565"/>
                    <a:ext cx="55876" cy="55876"/>
                  </a:xfrm>
                  <a:custGeom>
                    <a:avLst/>
                    <a:gdLst>
                      <a:gd name="connsiteX0" fmla="*/ 695 w 55876"/>
                      <a:gd name="connsiteY0" fmla="*/ 850 h 55876"/>
                      <a:gd name="connsiteX1" fmla="*/ 56572 w 55876"/>
                      <a:gd name="connsiteY1" fmla="*/ 850 h 55876"/>
                      <a:gd name="connsiteX2" fmla="*/ 56572 w 55876"/>
                      <a:gd name="connsiteY2" fmla="*/ 56727 h 55876"/>
                      <a:gd name="connsiteX3" fmla="*/ 695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50"/>
                        </a:moveTo>
                        <a:lnTo>
                          <a:pt x="56572" y="850"/>
                        </a:lnTo>
                        <a:lnTo>
                          <a:pt x="56572" y="56727"/>
                        </a:lnTo>
                        <a:lnTo>
                          <a:pt x="695" y="56727"/>
                        </a:lnTo>
                        <a:close/>
                      </a:path>
                    </a:pathLst>
                  </a:custGeom>
                  <a:grpFill/>
                  <a:ln w="9265" cap="flat">
                    <a:noFill/>
                    <a:prstDash val="solid"/>
                    <a:miter/>
                  </a:ln>
                </p:spPr>
                <p:txBody>
                  <a:bodyPr rtlCol="0" anchor="ctr"/>
                  <a:lstStyle/>
                  <a:p>
                    <a:endParaRPr lang="fr-FR"/>
                  </a:p>
                </p:txBody>
              </p:sp>
              <p:sp>
                <p:nvSpPr>
                  <p:cNvPr id="4380" name="Forme libre : forme 4379">
                    <a:extLst>
                      <a:ext uri="{FF2B5EF4-FFF2-40B4-BE49-F238E27FC236}">
                        <a16:creationId xmlns:a16="http://schemas.microsoft.com/office/drawing/2014/main" id="{52361C5A-93DE-954A-BC36-3181E559A6AB}"/>
                      </a:ext>
                    </a:extLst>
                  </p:cNvPr>
                  <p:cNvSpPr/>
                  <p:nvPr/>
                </p:nvSpPr>
                <p:spPr>
                  <a:xfrm>
                    <a:off x="11370093" y="5495565"/>
                    <a:ext cx="55876" cy="55876"/>
                  </a:xfrm>
                  <a:custGeom>
                    <a:avLst/>
                    <a:gdLst>
                      <a:gd name="connsiteX0" fmla="*/ 726 w 55876"/>
                      <a:gd name="connsiteY0" fmla="*/ 850 h 55876"/>
                      <a:gd name="connsiteX1" fmla="*/ 56603 w 55876"/>
                      <a:gd name="connsiteY1" fmla="*/ 850 h 55876"/>
                      <a:gd name="connsiteX2" fmla="*/ 56603 w 55876"/>
                      <a:gd name="connsiteY2" fmla="*/ 56727 h 55876"/>
                      <a:gd name="connsiteX3" fmla="*/ 726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50"/>
                        </a:moveTo>
                        <a:lnTo>
                          <a:pt x="56603" y="850"/>
                        </a:lnTo>
                        <a:lnTo>
                          <a:pt x="56603" y="56727"/>
                        </a:lnTo>
                        <a:lnTo>
                          <a:pt x="726" y="56727"/>
                        </a:lnTo>
                        <a:close/>
                      </a:path>
                    </a:pathLst>
                  </a:custGeom>
                  <a:grpFill/>
                  <a:ln w="9265" cap="flat">
                    <a:noFill/>
                    <a:prstDash val="solid"/>
                    <a:miter/>
                  </a:ln>
                </p:spPr>
                <p:txBody>
                  <a:bodyPr rtlCol="0" anchor="ctr"/>
                  <a:lstStyle/>
                  <a:p>
                    <a:endParaRPr lang="fr-FR"/>
                  </a:p>
                </p:txBody>
              </p:sp>
              <p:sp>
                <p:nvSpPr>
                  <p:cNvPr id="4381" name="Forme libre : forme 4380">
                    <a:extLst>
                      <a:ext uri="{FF2B5EF4-FFF2-40B4-BE49-F238E27FC236}">
                        <a16:creationId xmlns:a16="http://schemas.microsoft.com/office/drawing/2014/main" id="{E570CEDB-A336-ADFE-9498-A1BD5BF174DA}"/>
                      </a:ext>
                    </a:extLst>
                  </p:cNvPr>
                  <p:cNvSpPr/>
                  <p:nvPr/>
                </p:nvSpPr>
                <p:spPr>
                  <a:xfrm>
                    <a:off x="11478591" y="5495565"/>
                    <a:ext cx="55876" cy="55876"/>
                  </a:xfrm>
                  <a:custGeom>
                    <a:avLst/>
                    <a:gdLst>
                      <a:gd name="connsiteX0" fmla="*/ 788 w 55876"/>
                      <a:gd name="connsiteY0" fmla="*/ 850 h 55876"/>
                      <a:gd name="connsiteX1" fmla="*/ 56665 w 55876"/>
                      <a:gd name="connsiteY1" fmla="*/ 850 h 55876"/>
                      <a:gd name="connsiteX2" fmla="*/ 56665 w 55876"/>
                      <a:gd name="connsiteY2" fmla="*/ 56727 h 55876"/>
                      <a:gd name="connsiteX3" fmla="*/ 788 w 55876"/>
                      <a:gd name="connsiteY3" fmla="*/ 56727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50"/>
                        </a:moveTo>
                        <a:lnTo>
                          <a:pt x="56665" y="850"/>
                        </a:lnTo>
                        <a:lnTo>
                          <a:pt x="56665" y="56727"/>
                        </a:lnTo>
                        <a:lnTo>
                          <a:pt x="788" y="56727"/>
                        </a:lnTo>
                        <a:close/>
                      </a:path>
                    </a:pathLst>
                  </a:custGeom>
                  <a:grpFill/>
                  <a:ln w="9265" cap="flat">
                    <a:noFill/>
                    <a:prstDash val="solid"/>
                    <a:miter/>
                  </a:ln>
                </p:spPr>
                <p:txBody>
                  <a:bodyPr rtlCol="0" anchor="ctr"/>
                  <a:lstStyle/>
                  <a:p>
                    <a:endParaRPr lang="fr-FR"/>
                  </a:p>
                </p:txBody>
              </p:sp>
              <p:sp>
                <p:nvSpPr>
                  <p:cNvPr id="4382" name="Forme libre : forme 4381">
                    <a:extLst>
                      <a:ext uri="{FF2B5EF4-FFF2-40B4-BE49-F238E27FC236}">
                        <a16:creationId xmlns:a16="http://schemas.microsoft.com/office/drawing/2014/main" id="{CF6D809D-5C8A-25EF-D28B-8BF2997A2844}"/>
                      </a:ext>
                    </a:extLst>
                  </p:cNvPr>
                  <p:cNvSpPr/>
                  <p:nvPr/>
                </p:nvSpPr>
                <p:spPr>
                  <a:xfrm>
                    <a:off x="10664854" y="5549814"/>
                    <a:ext cx="55876" cy="55876"/>
                  </a:xfrm>
                  <a:custGeom>
                    <a:avLst/>
                    <a:gdLst>
                      <a:gd name="connsiteX0" fmla="*/ 323 w 55876"/>
                      <a:gd name="connsiteY0" fmla="*/ 881 h 55876"/>
                      <a:gd name="connsiteX1" fmla="*/ 56200 w 55876"/>
                      <a:gd name="connsiteY1" fmla="*/ 881 h 55876"/>
                      <a:gd name="connsiteX2" fmla="*/ 56200 w 55876"/>
                      <a:gd name="connsiteY2" fmla="*/ 56758 h 55876"/>
                      <a:gd name="connsiteX3" fmla="*/ 323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23" y="881"/>
                        </a:moveTo>
                        <a:lnTo>
                          <a:pt x="56200" y="881"/>
                        </a:lnTo>
                        <a:lnTo>
                          <a:pt x="56200" y="56758"/>
                        </a:lnTo>
                        <a:lnTo>
                          <a:pt x="323" y="56758"/>
                        </a:lnTo>
                        <a:close/>
                      </a:path>
                    </a:pathLst>
                  </a:custGeom>
                  <a:grpFill/>
                  <a:ln w="9265" cap="flat">
                    <a:noFill/>
                    <a:prstDash val="solid"/>
                    <a:miter/>
                  </a:ln>
                </p:spPr>
                <p:txBody>
                  <a:bodyPr rtlCol="0" anchor="ctr"/>
                  <a:lstStyle/>
                  <a:p>
                    <a:endParaRPr lang="fr-FR"/>
                  </a:p>
                </p:txBody>
              </p:sp>
              <p:sp>
                <p:nvSpPr>
                  <p:cNvPr id="4383" name="Forme libre : forme 4382">
                    <a:extLst>
                      <a:ext uri="{FF2B5EF4-FFF2-40B4-BE49-F238E27FC236}">
                        <a16:creationId xmlns:a16="http://schemas.microsoft.com/office/drawing/2014/main" id="{E81B3581-31EB-865E-22D6-0EED330DE406}"/>
                      </a:ext>
                    </a:extLst>
                  </p:cNvPr>
                  <p:cNvSpPr/>
                  <p:nvPr/>
                </p:nvSpPr>
                <p:spPr>
                  <a:xfrm>
                    <a:off x="10719104" y="5549814"/>
                    <a:ext cx="55876" cy="55876"/>
                  </a:xfrm>
                  <a:custGeom>
                    <a:avLst/>
                    <a:gdLst>
                      <a:gd name="connsiteX0" fmla="*/ 354 w 55876"/>
                      <a:gd name="connsiteY0" fmla="*/ 881 h 55876"/>
                      <a:gd name="connsiteX1" fmla="*/ 56231 w 55876"/>
                      <a:gd name="connsiteY1" fmla="*/ 881 h 55876"/>
                      <a:gd name="connsiteX2" fmla="*/ 56231 w 55876"/>
                      <a:gd name="connsiteY2" fmla="*/ 56758 h 55876"/>
                      <a:gd name="connsiteX3" fmla="*/ 354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881"/>
                        </a:moveTo>
                        <a:lnTo>
                          <a:pt x="56231" y="881"/>
                        </a:lnTo>
                        <a:lnTo>
                          <a:pt x="56231" y="56758"/>
                        </a:lnTo>
                        <a:lnTo>
                          <a:pt x="354" y="56758"/>
                        </a:lnTo>
                        <a:close/>
                      </a:path>
                    </a:pathLst>
                  </a:custGeom>
                  <a:grpFill/>
                  <a:ln w="9265" cap="flat">
                    <a:noFill/>
                    <a:prstDash val="solid"/>
                    <a:miter/>
                  </a:ln>
                </p:spPr>
                <p:txBody>
                  <a:bodyPr rtlCol="0" anchor="ctr"/>
                  <a:lstStyle/>
                  <a:p>
                    <a:endParaRPr lang="fr-FR"/>
                  </a:p>
                </p:txBody>
              </p:sp>
              <p:sp>
                <p:nvSpPr>
                  <p:cNvPr id="4384" name="Forme libre : forme 4383">
                    <a:extLst>
                      <a:ext uri="{FF2B5EF4-FFF2-40B4-BE49-F238E27FC236}">
                        <a16:creationId xmlns:a16="http://schemas.microsoft.com/office/drawing/2014/main" id="{5B31EA06-19E9-718C-1DA2-25445AAB5A6C}"/>
                      </a:ext>
                    </a:extLst>
                  </p:cNvPr>
                  <p:cNvSpPr/>
                  <p:nvPr/>
                </p:nvSpPr>
                <p:spPr>
                  <a:xfrm>
                    <a:off x="10773353" y="5549814"/>
                    <a:ext cx="55876" cy="55876"/>
                  </a:xfrm>
                  <a:custGeom>
                    <a:avLst/>
                    <a:gdLst>
                      <a:gd name="connsiteX0" fmla="*/ 385 w 55876"/>
                      <a:gd name="connsiteY0" fmla="*/ 881 h 55876"/>
                      <a:gd name="connsiteX1" fmla="*/ 56262 w 55876"/>
                      <a:gd name="connsiteY1" fmla="*/ 881 h 55876"/>
                      <a:gd name="connsiteX2" fmla="*/ 56262 w 55876"/>
                      <a:gd name="connsiteY2" fmla="*/ 56758 h 55876"/>
                      <a:gd name="connsiteX3" fmla="*/ 385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881"/>
                        </a:moveTo>
                        <a:lnTo>
                          <a:pt x="56262" y="881"/>
                        </a:lnTo>
                        <a:lnTo>
                          <a:pt x="56262" y="56758"/>
                        </a:lnTo>
                        <a:lnTo>
                          <a:pt x="385" y="56758"/>
                        </a:lnTo>
                        <a:close/>
                      </a:path>
                    </a:pathLst>
                  </a:custGeom>
                  <a:grpFill/>
                  <a:ln w="9265" cap="flat">
                    <a:noFill/>
                    <a:prstDash val="solid"/>
                    <a:miter/>
                  </a:ln>
                </p:spPr>
                <p:txBody>
                  <a:bodyPr rtlCol="0" anchor="ctr"/>
                  <a:lstStyle/>
                  <a:p>
                    <a:endParaRPr lang="fr-FR"/>
                  </a:p>
                </p:txBody>
              </p:sp>
              <p:sp>
                <p:nvSpPr>
                  <p:cNvPr id="4385" name="Forme libre : forme 4384">
                    <a:extLst>
                      <a:ext uri="{FF2B5EF4-FFF2-40B4-BE49-F238E27FC236}">
                        <a16:creationId xmlns:a16="http://schemas.microsoft.com/office/drawing/2014/main" id="{496A39C1-1C6A-8419-6367-3D07185CD5D4}"/>
                      </a:ext>
                    </a:extLst>
                  </p:cNvPr>
                  <p:cNvSpPr/>
                  <p:nvPr/>
                </p:nvSpPr>
                <p:spPr>
                  <a:xfrm>
                    <a:off x="10881851" y="5549814"/>
                    <a:ext cx="55876" cy="55876"/>
                  </a:xfrm>
                  <a:custGeom>
                    <a:avLst/>
                    <a:gdLst>
                      <a:gd name="connsiteX0" fmla="*/ 447 w 55876"/>
                      <a:gd name="connsiteY0" fmla="*/ 881 h 55876"/>
                      <a:gd name="connsiteX1" fmla="*/ 56324 w 55876"/>
                      <a:gd name="connsiteY1" fmla="*/ 881 h 55876"/>
                      <a:gd name="connsiteX2" fmla="*/ 56324 w 55876"/>
                      <a:gd name="connsiteY2" fmla="*/ 56758 h 55876"/>
                      <a:gd name="connsiteX3" fmla="*/ 447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447" y="881"/>
                        </a:moveTo>
                        <a:lnTo>
                          <a:pt x="56324" y="881"/>
                        </a:lnTo>
                        <a:lnTo>
                          <a:pt x="56324" y="56758"/>
                        </a:lnTo>
                        <a:lnTo>
                          <a:pt x="447" y="56758"/>
                        </a:lnTo>
                        <a:close/>
                      </a:path>
                    </a:pathLst>
                  </a:custGeom>
                  <a:grpFill/>
                  <a:ln w="9265" cap="flat">
                    <a:noFill/>
                    <a:prstDash val="solid"/>
                    <a:miter/>
                  </a:ln>
                </p:spPr>
                <p:txBody>
                  <a:bodyPr rtlCol="0" anchor="ctr"/>
                  <a:lstStyle/>
                  <a:p>
                    <a:endParaRPr lang="fr-FR"/>
                  </a:p>
                </p:txBody>
              </p:sp>
              <p:sp>
                <p:nvSpPr>
                  <p:cNvPr id="4386" name="Forme libre : forme 4385">
                    <a:extLst>
                      <a:ext uri="{FF2B5EF4-FFF2-40B4-BE49-F238E27FC236}">
                        <a16:creationId xmlns:a16="http://schemas.microsoft.com/office/drawing/2014/main" id="{68C5170D-044E-A27D-536B-E68EACFFEA8F}"/>
                      </a:ext>
                    </a:extLst>
                  </p:cNvPr>
                  <p:cNvSpPr/>
                  <p:nvPr/>
                </p:nvSpPr>
                <p:spPr>
                  <a:xfrm>
                    <a:off x="10936100" y="5549814"/>
                    <a:ext cx="55876" cy="55876"/>
                  </a:xfrm>
                  <a:custGeom>
                    <a:avLst/>
                    <a:gdLst>
                      <a:gd name="connsiteX0" fmla="*/ 478 w 55876"/>
                      <a:gd name="connsiteY0" fmla="*/ 881 h 55876"/>
                      <a:gd name="connsiteX1" fmla="*/ 56355 w 55876"/>
                      <a:gd name="connsiteY1" fmla="*/ 881 h 55876"/>
                      <a:gd name="connsiteX2" fmla="*/ 56355 w 55876"/>
                      <a:gd name="connsiteY2" fmla="*/ 56758 h 55876"/>
                      <a:gd name="connsiteX3" fmla="*/ 478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881"/>
                        </a:moveTo>
                        <a:lnTo>
                          <a:pt x="56355" y="881"/>
                        </a:lnTo>
                        <a:lnTo>
                          <a:pt x="56355" y="56758"/>
                        </a:lnTo>
                        <a:lnTo>
                          <a:pt x="478" y="56758"/>
                        </a:lnTo>
                        <a:close/>
                      </a:path>
                    </a:pathLst>
                  </a:custGeom>
                  <a:grpFill/>
                  <a:ln w="9265" cap="flat">
                    <a:noFill/>
                    <a:prstDash val="solid"/>
                    <a:miter/>
                  </a:ln>
                </p:spPr>
                <p:txBody>
                  <a:bodyPr rtlCol="0" anchor="ctr"/>
                  <a:lstStyle/>
                  <a:p>
                    <a:endParaRPr lang="fr-FR"/>
                  </a:p>
                </p:txBody>
              </p:sp>
              <p:sp>
                <p:nvSpPr>
                  <p:cNvPr id="4387" name="Forme libre : forme 4386">
                    <a:extLst>
                      <a:ext uri="{FF2B5EF4-FFF2-40B4-BE49-F238E27FC236}">
                        <a16:creationId xmlns:a16="http://schemas.microsoft.com/office/drawing/2014/main" id="{DB461ED4-FEE0-AED4-071D-7E0CA1A902E4}"/>
                      </a:ext>
                    </a:extLst>
                  </p:cNvPr>
                  <p:cNvSpPr/>
                  <p:nvPr/>
                </p:nvSpPr>
                <p:spPr>
                  <a:xfrm>
                    <a:off x="11098847" y="5549814"/>
                    <a:ext cx="55876" cy="55876"/>
                  </a:xfrm>
                  <a:custGeom>
                    <a:avLst/>
                    <a:gdLst>
                      <a:gd name="connsiteX0" fmla="*/ 571 w 55876"/>
                      <a:gd name="connsiteY0" fmla="*/ 881 h 55876"/>
                      <a:gd name="connsiteX1" fmla="*/ 56448 w 55876"/>
                      <a:gd name="connsiteY1" fmla="*/ 881 h 55876"/>
                      <a:gd name="connsiteX2" fmla="*/ 56448 w 55876"/>
                      <a:gd name="connsiteY2" fmla="*/ 56758 h 55876"/>
                      <a:gd name="connsiteX3" fmla="*/ 571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881"/>
                        </a:moveTo>
                        <a:lnTo>
                          <a:pt x="56448" y="881"/>
                        </a:lnTo>
                        <a:lnTo>
                          <a:pt x="56448" y="56758"/>
                        </a:lnTo>
                        <a:lnTo>
                          <a:pt x="571" y="56758"/>
                        </a:lnTo>
                        <a:close/>
                      </a:path>
                    </a:pathLst>
                  </a:custGeom>
                  <a:grpFill/>
                  <a:ln w="9265" cap="flat">
                    <a:noFill/>
                    <a:prstDash val="solid"/>
                    <a:miter/>
                  </a:ln>
                </p:spPr>
                <p:txBody>
                  <a:bodyPr rtlCol="0" anchor="ctr"/>
                  <a:lstStyle/>
                  <a:p>
                    <a:endParaRPr lang="fr-FR"/>
                  </a:p>
                </p:txBody>
              </p:sp>
              <p:sp>
                <p:nvSpPr>
                  <p:cNvPr id="4388" name="Forme libre : forme 4387">
                    <a:extLst>
                      <a:ext uri="{FF2B5EF4-FFF2-40B4-BE49-F238E27FC236}">
                        <a16:creationId xmlns:a16="http://schemas.microsoft.com/office/drawing/2014/main" id="{0F6D5CC4-BB95-6192-7DAC-595489CF95C3}"/>
                      </a:ext>
                    </a:extLst>
                  </p:cNvPr>
                  <p:cNvSpPr/>
                  <p:nvPr/>
                </p:nvSpPr>
                <p:spPr>
                  <a:xfrm>
                    <a:off x="11207345" y="5549814"/>
                    <a:ext cx="55876" cy="55876"/>
                  </a:xfrm>
                  <a:custGeom>
                    <a:avLst/>
                    <a:gdLst>
                      <a:gd name="connsiteX0" fmla="*/ 633 w 55876"/>
                      <a:gd name="connsiteY0" fmla="*/ 881 h 55876"/>
                      <a:gd name="connsiteX1" fmla="*/ 56510 w 55876"/>
                      <a:gd name="connsiteY1" fmla="*/ 881 h 55876"/>
                      <a:gd name="connsiteX2" fmla="*/ 56510 w 55876"/>
                      <a:gd name="connsiteY2" fmla="*/ 56758 h 55876"/>
                      <a:gd name="connsiteX3" fmla="*/ 633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881"/>
                        </a:moveTo>
                        <a:lnTo>
                          <a:pt x="56510" y="881"/>
                        </a:lnTo>
                        <a:lnTo>
                          <a:pt x="56510" y="56758"/>
                        </a:lnTo>
                        <a:lnTo>
                          <a:pt x="633" y="56758"/>
                        </a:lnTo>
                        <a:close/>
                      </a:path>
                    </a:pathLst>
                  </a:custGeom>
                  <a:grpFill/>
                  <a:ln w="9265" cap="flat">
                    <a:noFill/>
                    <a:prstDash val="solid"/>
                    <a:miter/>
                  </a:ln>
                </p:spPr>
                <p:txBody>
                  <a:bodyPr rtlCol="0" anchor="ctr"/>
                  <a:lstStyle/>
                  <a:p>
                    <a:endParaRPr lang="fr-FR"/>
                  </a:p>
                </p:txBody>
              </p:sp>
              <p:sp>
                <p:nvSpPr>
                  <p:cNvPr id="4389" name="Forme libre : forme 4388">
                    <a:extLst>
                      <a:ext uri="{FF2B5EF4-FFF2-40B4-BE49-F238E27FC236}">
                        <a16:creationId xmlns:a16="http://schemas.microsoft.com/office/drawing/2014/main" id="{60DC8A25-D28C-4F03-CBF5-62DD5CF133A2}"/>
                      </a:ext>
                    </a:extLst>
                  </p:cNvPr>
                  <p:cNvSpPr/>
                  <p:nvPr/>
                </p:nvSpPr>
                <p:spPr>
                  <a:xfrm>
                    <a:off x="11261594" y="5549814"/>
                    <a:ext cx="55876" cy="55876"/>
                  </a:xfrm>
                  <a:custGeom>
                    <a:avLst/>
                    <a:gdLst>
                      <a:gd name="connsiteX0" fmla="*/ 664 w 55876"/>
                      <a:gd name="connsiteY0" fmla="*/ 881 h 55876"/>
                      <a:gd name="connsiteX1" fmla="*/ 56541 w 55876"/>
                      <a:gd name="connsiteY1" fmla="*/ 881 h 55876"/>
                      <a:gd name="connsiteX2" fmla="*/ 56541 w 55876"/>
                      <a:gd name="connsiteY2" fmla="*/ 56758 h 55876"/>
                      <a:gd name="connsiteX3" fmla="*/ 664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881"/>
                        </a:moveTo>
                        <a:lnTo>
                          <a:pt x="56541" y="881"/>
                        </a:lnTo>
                        <a:lnTo>
                          <a:pt x="56541" y="56758"/>
                        </a:lnTo>
                        <a:lnTo>
                          <a:pt x="664" y="56758"/>
                        </a:lnTo>
                        <a:close/>
                      </a:path>
                    </a:pathLst>
                  </a:custGeom>
                  <a:grpFill/>
                  <a:ln w="9265" cap="flat">
                    <a:noFill/>
                    <a:prstDash val="solid"/>
                    <a:miter/>
                  </a:ln>
                </p:spPr>
                <p:txBody>
                  <a:bodyPr rtlCol="0" anchor="ctr"/>
                  <a:lstStyle/>
                  <a:p>
                    <a:endParaRPr lang="fr-FR"/>
                  </a:p>
                </p:txBody>
              </p:sp>
              <p:sp>
                <p:nvSpPr>
                  <p:cNvPr id="4390" name="Forme libre : forme 4389">
                    <a:extLst>
                      <a:ext uri="{FF2B5EF4-FFF2-40B4-BE49-F238E27FC236}">
                        <a16:creationId xmlns:a16="http://schemas.microsoft.com/office/drawing/2014/main" id="{305C02B3-4E89-C2BB-EA5E-565B9F5C0F61}"/>
                      </a:ext>
                    </a:extLst>
                  </p:cNvPr>
                  <p:cNvSpPr/>
                  <p:nvPr/>
                </p:nvSpPr>
                <p:spPr>
                  <a:xfrm>
                    <a:off x="11315844" y="5549814"/>
                    <a:ext cx="55876" cy="55876"/>
                  </a:xfrm>
                  <a:custGeom>
                    <a:avLst/>
                    <a:gdLst>
                      <a:gd name="connsiteX0" fmla="*/ 695 w 55876"/>
                      <a:gd name="connsiteY0" fmla="*/ 881 h 55876"/>
                      <a:gd name="connsiteX1" fmla="*/ 56572 w 55876"/>
                      <a:gd name="connsiteY1" fmla="*/ 881 h 55876"/>
                      <a:gd name="connsiteX2" fmla="*/ 56572 w 55876"/>
                      <a:gd name="connsiteY2" fmla="*/ 56758 h 55876"/>
                      <a:gd name="connsiteX3" fmla="*/ 695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695" y="881"/>
                        </a:moveTo>
                        <a:lnTo>
                          <a:pt x="56572" y="881"/>
                        </a:lnTo>
                        <a:lnTo>
                          <a:pt x="56572" y="56758"/>
                        </a:lnTo>
                        <a:lnTo>
                          <a:pt x="695" y="56758"/>
                        </a:lnTo>
                        <a:close/>
                      </a:path>
                    </a:pathLst>
                  </a:custGeom>
                  <a:grpFill/>
                  <a:ln w="9265" cap="flat">
                    <a:noFill/>
                    <a:prstDash val="solid"/>
                    <a:miter/>
                  </a:ln>
                </p:spPr>
                <p:txBody>
                  <a:bodyPr rtlCol="0" anchor="ctr"/>
                  <a:lstStyle/>
                  <a:p>
                    <a:endParaRPr lang="fr-FR"/>
                  </a:p>
                </p:txBody>
              </p:sp>
              <p:sp>
                <p:nvSpPr>
                  <p:cNvPr id="4391" name="Forme libre : forme 4390">
                    <a:extLst>
                      <a:ext uri="{FF2B5EF4-FFF2-40B4-BE49-F238E27FC236}">
                        <a16:creationId xmlns:a16="http://schemas.microsoft.com/office/drawing/2014/main" id="{0104300C-6D4F-5C0C-1B9E-1BD982E9458A}"/>
                      </a:ext>
                    </a:extLst>
                  </p:cNvPr>
                  <p:cNvSpPr/>
                  <p:nvPr/>
                </p:nvSpPr>
                <p:spPr>
                  <a:xfrm>
                    <a:off x="11370093" y="5549814"/>
                    <a:ext cx="55876" cy="55876"/>
                  </a:xfrm>
                  <a:custGeom>
                    <a:avLst/>
                    <a:gdLst>
                      <a:gd name="connsiteX0" fmla="*/ 726 w 55876"/>
                      <a:gd name="connsiteY0" fmla="*/ 881 h 55876"/>
                      <a:gd name="connsiteX1" fmla="*/ 56603 w 55876"/>
                      <a:gd name="connsiteY1" fmla="*/ 881 h 55876"/>
                      <a:gd name="connsiteX2" fmla="*/ 56603 w 55876"/>
                      <a:gd name="connsiteY2" fmla="*/ 56758 h 55876"/>
                      <a:gd name="connsiteX3" fmla="*/ 726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881"/>
                        </a:moveTo>
                        <a:lnTo>
                          <a:pt x="56603" y="881"/>
                        </a:lnTo>
                        <a:lnTo>
                          <a:pt x="56603" y="56758"/>
                        </a:lnTo>
                        <a:lnTo>
                          <a:pt x="726" y="56758"/>
                        </a:lnTo>
                        <a:close/>
                      </a:path>
                    </a:pathLst>
                  </a:custGeom>
                  <a:grpFill/>
                  <a:ln w="9265" cap="flat">
                    <a:noFill/>
                    <a:prstDash val="solid"/>
                    <a:miter/>
                  </a:ln>
                </p:spPr>
                <p:txBody>
                  <a:bodyPr rtlCol="0" anchor="ctr"/>
                  <a:lstStyle/>
                  <a:p>
                    <a:endParaRPr lang="fr-FR"/>
                  </a:p>
                </p:txBody>
              </p:sp>
              <p:sp>
                <p:nvSpPr>
                  <p:cNvPr id="4392" name="Forme libre : forme 4391">
                    <a:extLst>
                      <a:ext uri="{FF2B5EF4-FFF2-40B4-BE49-F238E27FC236}">
                        <a16:creationId xmlns:a16="http://schemas.microsoft.com/office/drawing/2014/main" id="{132ECCBA-3C54-610D-AA16-B4C741B921F4}"/>
                      </a:ext>
                    </a:extLst>
                  </p:cNvPr>
                  <p:cNvSpPr/>
                  <p:nvPr/>
                </p:nvSpPr>
                <p:spPr>
                  <a:xfrm>
                    <a:off x="11424342" y="5549814"/>
                    <a:ext cx="55876" cy="55876"/>
                  </a:xfrm>
                  <a:custGeom>
                    <a:avLst/>
                    <a:gdLst>
                      <a:gd name="connsiteX0" fmla="*/ 757 w 55876"/>
                      <a:gd name="connsiteY0" fmla="*/ 881 h 55876"/>
                      <a:gd name="connsiteX1" fmla="*/ 56634 w 55876"/>
                      <a:gd name="connsiteY1" fmla="*/ 881 h 55876"/>
                      <a:gd name="connsiteX2" fmla="*/ 56634 w 55876"/>
                      <a:gd name="connsiteY2" fmla="*/ 56758 h 55876"/>
                      <a:gd name="connsiteX3" fmla="*/ 757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881"/>
                        </a:moveTo>
                        <a:lnTo>
                          <a:pt x="56634" y="881"/>
                        </a:lnTo>
                        <a:lnTo>
                          <a:pt x="56634" y="56758"/>
                        </a:lnTo>
                        <a:lnTo>
                          <a:pt x="757" y="56758"/>
                        </a:lnTo>
                        <a:close/>
                      </a:path>
                    </a:pathLst>
                  </a:custGeom>
                  <a:grpFill/>
                  <a:ln w="9265" cap="flat">
                    <a:noFill/>
                    <a:prstDash val="solid"/>
                    <a:miter/>
                  </a:ln>
                </p:spPr>
                <p:txBody>
                  <a:bodyPr rtlCol="0" anchor="ctr"/>
                  <a:lstStyle/>
                  <a:p>
                    <a:endParaRPr lang="fr-FR"/>
                  </a:p>
                </p:txBody>
              </p:sp>
              <p:sp>
                <p:nvSpPr>
                  <p:cNvPr id="4393" name="Forme libre : forme 4392">
                    <a:extLst>
                      <a:ext uri="{FF2B5EF4-FFF2-40B4-BE49-F238E27FC236}">
                        <a16:creationId xmlns:a16="http://schemas.microsoft.com/office/drawing/2014/main" id="{513AE494-582B-1AE6-4E35-1489EE033B41}"/>
                      </a:ext>
                    </a:extLst>
                  </p:cNvPr>
                  <p:cNvSpPr/>
                  <p:nvPr/>
                </p:nvSpPr>
                <p:spPr>
                  <a:xfrm>
                    <a:off x="11478591" y="5549814"/>
                    <a:ext cx="55876" cy="55876"/>
                  </a:xfrm>
                  <a:custGeom>
                    <a:avLst/>
                    <a:gdLst>
                      <a:gd name="connsiteX0" fmla="*/ 788 w 55876"/>
                      <a:gd name="connsiteY0" fmla="*/ 881 h 55876"/>
                      <a:gd name="connsiteX1" fmla="*/ 56665 w 55876"/>
                      <a:gd name="connsiteY1" fmla="*/ 881 h 55876"/>
                      <a:gd name="connsiteX2" fmla="*/ 56665 w 55876"/>
                      <a:gd name="connsiteY2" fmla="*/ 56758 h 55876"/>
                      <a:gd name="connsiteX3" fmla="*/ 788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788" y="881"/>
                        </a:moveTo>
                        <a:lnTo>
                          <a:pt x="56665" y="881"/>
                        </a:lnTo>
                        <a:lnTo>
                          <a:pt x="56665" y="56758"/>
                        </a:lnTo>
                        <a:lnTo>
                          <a:pt x="788" y="56758"/>
                        </a:lnTo>
                        <a:close/>
                      </a:path>
                    </a:pathLst>
                  </a:custGeom>
                  <a:grpFill/>
                  <a:ln w="9265" cap="flat">
                    <a:noFill/>
                    <a:prstDash val="solid"/>
                    <a:miter/>
                  </a:ln>
                </p:spPr>
                <p:txBody>
                  <a:bodyPr rtlCol="0" anchor="ctr"/>
                  <a:lstStyle/>
                  <a:p>
                    <a:endParaRPr lang="fr-FR"/>
                  </a:p>
                </p:txBody>
              </p:sp>
              <p:sp>
                <p:nvSpPr>
                  <p:cNvPr id="4394" name="Forme libre : forme 4393">
                    <a:extLst>
                      <a:ext uri="{FF2B5EF4-FFF2-40B4-BE49-F238E27FC236}">
                        <a16:creationId xmlns:a16="http://schemas.microsoft.com/office/drawing/2014/main" id="{78956F0E-FB2B-A32B-845D-6A397E2DDBE1}"/>
                      </a:ext>
                    </a:extLst>
                  </p:cNvPr>
                  <p:cNvSpPr/>
                  <p:nvPr/>
                </p:nvSpPr>
                <p:spPr>
                  <a:xfrm>
                    <a:off x="11532840" y="5549814"/>
                    <a:ext cx="55876" cy="55876"/>
                  </a:xfrm>
                  <a:custGeom>
                    <a:avLst/>
                    <a:gdLst>
                      <a:gd name="connsiteX0" fmla="*/ 819 w 55876"/>
                      <a:gd name="connsiteY0" fmla="*/ 881 h 55876"/>
                      <a:gd name="connsiteX1" fmla="*/ 56696 w 55876"/>
                      <a:gd name="connsiteY1" fmla="*/ 881 h 55876"/>
                      <a:gd name="connsiteX2" fmla="*/ 56696 w 55876"/>
                      <a:gd name="connsiteY2" fmla="*/ 56758 h 55876"/>
                      <a:gd name="connsiteX3" fmla="*/ 819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881"/>
                        </a:moveTo>
                        <a:lnTo>
                          <a:pt x="56696" y="881"/>
                        </a:lnTo>
                        <a:lnTo>
                          <a:pt x="56696" y="56758"/>
                        </a:lnTo>
                        <a:lnTo>
                          <a:pt x="819" y="56758"/>
                        </a:lnTo>
                        <a:close/>
                      </a:path>
                    </a:pathLst>
                  </a:custGeom>
                  <a:grpFill/>
                  <a:ln w="9265" cap="flat">
                    <a:noFill/>
                    <a:prstDash val="solid"/>
                    <a:miter/>
                  </a:ln>
                </p:spPr>
                <p:txBody>
                  <a:bodyPr rtlCol="0" anchor="ctr"/>
                  <a:lstStyle/>
                  <a:p>
                    <a:endParaRPr lang="fr-FR"/>
                  </a:p>
                </p:txBody>
              </p:sp>
              <p:sp>
                <p:nvSpPr>
                  <p:cNvPr id="4395" name="Forme libre : forme 4394">
                    <a:extLst>
                      <a:ext uri="{FF2B5EF4-FFF2-40B4-BE49-F238E27FC236}">
                        <a16:creationId xmlns:a16="http://schemas.microsoft.com/office/drawing/2014/main" id="{DEA32E3D-4D0C-2C98-8D07-49A5F87EC0F9}"/>
                      </a:ext>
                    </a:extLst>
                  </p:cNvPr>
                  <p:cNvSpPr/>
                  <p:nvPr/>
                </p:nvSpPr>
                <p:spPr>
                  <a:xfrm>
                    <a:off x="11587089" y="5549814"/>
                    <a:ext cx="55876" cy="55876"/>
                  </a:xfrm>
                  <a:custGeom>
                    <a:avLst/>
                    <a:gdLst>
                      <a:gd name="connsiteX0" fmla="*/ 850 w 55876"/>
                      <a:gd name="connsiteY0" fmla="*/ 881 h 55876"/>
                      <a:gd name="connsiteX1" fmla="*/ 56727 w 55876"/>
                      <a:gd name="connsiteY1" fmla="*/ 881 h 55876"/>
                      <a:gd name="connsiteX2" fmla="*/ 56727 w 55876"/>
                      <a:gd name="connsiteY2" fmla="*/ 56758 h 55876"/>
                      <a:gd name="connsiteX3" fmla="*/ 850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50" y="881"/>
                        </a:moveTo>
                        <a:lnTo>
                          <a:pt x="56727" y="881"/>
                        </a:lnTo>
                        <a:lnTo>
                          <a:pt x="56727" y="56758"/>
                        </a:lnTo>
                        <a:lnTo>
                          <a:pt x="850" y="56758"/>
                        </a:lnTo>
                        <a:close/>
                      </a:path>
                    </a:pathLst>
                  </a:custGeom>
                  <a:grpFill/>
                  <a:ln w="9265" cap="flat">
                    <a:noFill/>
                    <a:prstDash val="solid"/>
                    <a:miter/>
                  </a:ln>
                </p:spPr>
                <p:txBody>
                  <a:bodyPr rtlCol="0" anchor="ctr"/>
                  <a:lstStyle/>
                  <a:p>
                    <a:endParaRPr lang="fr-FR"/>
                  </a:p>
                </p:txBody>
              </p:sp>
              <p:sp>
                <p:nvSpPr>
                  <p:cNvPr id="4396" name="Forme libre : forme 4395">
                    <a:extLst>
                      <a:ext uri="{FF2B5EF4-FFF2-40B4-BE49-F238E27FC236}">
                        <a16:creationId xmlns:a16="http://schemas.microsoft.com/office/drawing/2014/main" id="{C62F57BD-FF02-B5CD-5C9F-8EA43CFBEC8B}"/>
                      </a:ext>
                    </a:extLst>
                  </p:cNvPr>
                  <p:cNvSpPr/>
                  <p:nvPr/>
                </p:nvSpPr>
                <p:spPr>
                  <a:xfrm>
                    <a:off x="11641338" y="5549814"/>
                    <a:ext cx="55876" cy="55876"/>
                  </a:xfrm>
                  <a:custGeom>
                    <a:avLst/>
                    <a:gdLst>
                      <a:gd name="connsiteX0" fmla="*/ 881 w 55876"/>
                      <a:gd name="connsiteY0" fmla="*/ 881 h 55876"/>
                      <a:gd name="connsiteX1" fmla="*/ 56758 w 55876"/>
                      <a:gd name="connsiteY1" fmla="*/ 881 h 55876"/>
                      <a:gd name="connsiteX2" fmla="*/ 56758 w 55876"/>
                      <a:gd name="connsiteY2" fmla="*/ 56758 h 55876"/>
                      <a:gd name="connsiteX3" fmla="*/ 881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881"/>
                        </a:moveTo>
                        <a:lnTo>
                          <a:pt x="56758" y="881"/>
                        </a:lnTo>
                        <a:lnTo>
                          <a:pt x="56758" y="56758"/>
                        </a:lnTo>
                        <a:lnTo>
                          <a:pt x="881" y="56758"/>
                        </a:lnTo>
                        <a:close/>
                      </a:path>
                    </a:pathLst>
                  </a:custGeom>
                  <a:grpFill/>
                  <a:ln w="9265" cap="flat">
                    <a:noFill/>
                    <a:prstDash val="solid"/>
                    <a:miter/>
                  </a:ln>
                </p:spPr>
                <p:txBody>
                  <a:bodyPr rtlCol="0" anchor="ctr"/>
                  <a:lstStyle/>
                  <a:p>
                    <a:endParaRPr lang="fr-FR"/>
                  </a:p>
                </p:txBody>
              </p:sp>
              <p:sp>
                <p:nvSpPr>
                  <p:cNvPr id="4397" name="Forme libre : forme 4396">
                    <a:extLst>
                      <a:ext uri="{FF2B5EF4-FFF2-40B4-BE49-F238E27FC236}">
                        <a16:creationId xmlns:a16="http://schemas.microsoft.com/office/drawing/2014/main" id="{6817E2CC-0F85-C495-20E3-4B2F3C9294FC}"/>
                      </a:ext>
                    </a:extLst>
                  </p:cNvPr>
                  <p:cNvSpPr/>
                  <p:nvPr/>
                </p:nvSpPr>
                <p:spPr>
                  <a:xfrm>
                    <a:off x="11695587" y="5549814"/>
                    <a:ext cx="55876" cy="55876"/>
                  </a:xfrm>
                  <a:custGeom>
                    <a:avLst/>
                    <a:gdLst>
                      <a:gd name="connsiteX0" fmla="*/ 912 w 55876"/>
                      <a:gd name="connsiteY0" fmla="*/ 881 h 55876"/>
                      <a:gd name="connsiteX1" fmla="*/ 56789 w 55876"/>
                      <a:gd name="connsiteY1" fmla="*/ 881 h 55876"/>
                      <a:gd name="connsiteX2" fmla="*/ 56789 w 55876"/>
                      <a:gd name="connsiteY2" fmla="*/ 56758 h 55876"/>
                      <a:gd name="connsiteX3" fmla="*/ 912 w 55876"/>
                      <a:gd name="connsiteY3" fmla="*/ 56758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881"/>
                        </a:moveTo>
                        <a:lnTo>
                          <a:pt x="56789" y="881"/>
                        </a:lnTo>
                        <a:lnTo>
                          <a:pt x="56789" y="56758"/>
                        </a:lnTo>
                        <a:lnTo>
                          <a:pt x="912" y="56758"/>
                        </a:lnTo>
                        <a:close/>
                      </a:path>
                    </a:pathLst>
                  </a:custGeom>
                  <a:grpFill/>
                  <a:ln w="9265" cap="flat">
                    <a:noFill/>
                    <a:prstDash val="solid"/>
                    <a:miter/>
                  </a:ln>
                </p:spPr>
                <p:txBody>
                  <a:bodyPr rtlCol="0" anchor="ctr"/>
                  <a:lstStyle/>
                  <a:p>
                    <a:endParaRPr lang="fr-FR"/>
                  </a:p>
                </p:txBody>
              </p:sp>
              <p:sp>
                <p:nvSpPr>
                  <p:cNvPr id="4398" name="Forme libre : forme 4397">
                    <a:extLst>
                      <a:ext uri="{FF2B5EF4-FFF2-40B4-BE49-F238E27FC236}">
                        <a16:creationId xmlns:a16="http://schemas.microsoft.com/office/drawing/2014/main" id="{88B4EEAB-E469-7696-9653-0C593E8D9951}"/>
                      </a:ext>
                    </a:extLst>
                  </p:cNvPr>
                  <p:cNvSpPr/>
                  <p:nvPr/>
                </p:nvSpPr>
                <p:spPr>
                  <a:xfrm>
                    <a:off x="10773353" y="5604063"/>
                    <a:ext cx="55876" cy="55876"/>
                  </a:xfrm>
                  <a:custGeom>
                    <a:avLst/>
                    <a:gdLst>
                      <a:gd name="connsiteX0" fmla="*/ 385 w 55876"/>
                      <a:gd name="connsiteY0" fmla="*/ 912 h 55876"/>
                      <a:gd name="connsiteX1" fmla="*/ 56262 w 55876"/>
                      <a:gd name="connsiteY1" fmla="*/ 912 h 55876"/>
                      <a:gd name="connsiteX2" fmla="*/ 56262 w 55876"/>
                      <a:gd name="connsiteY2" fmla="*/ 56789 h 55876"/>
                      <a:gd name="connsiteX3" fmla="*/ 385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912"/>
                        </a:moveTo>
                        <a:lnTo>
                          <a:pt x="56262" y="912"/>
                        </a:lnTo>
                        <a:lnTo>
                          <a:pt x="56262" y="56789"/>
                        </a:lnTo>
                        <a:lnTo>
                          <a:pt x="385" y="56789"/>
                        </a:lnTo>
                        <a:close/>
                      </a:path>
                    </a:pathLst>
                  </a:custGeom>
                  <a:grpFill/>
                  <a:ln w="9265" cap="flat">
                    <a:noFill/>
                    <a:prstDash val="solid"/>
                    <a:miter/>
                  </a:ln>
                </p:spPr>
                <p:txBody>
                  <a:bodyPr rtlCol="0" anchor="ctr"/>
                  <a:lstStyle/>
                  <a:p>
                    <a:endParaRPr lang="fr-FR"/>
                  </a:p>
                </p:txBody>
              </p:sp>
              <p:sp>
                <p:nvSpPr>
                  <p:cNvPr id="4399" name="Forme libre : forme 4398">
                    <a:extLst>
                      <a:ext uri="{FF2B5EF4-FFF2-40B4-BE49-F238E27FC236}">
                        <a16:creationId xmlns:a16="http://schemas.microsoft.com/office/drawing/2014/main" id="{5B42FF00-DD17-57D0-A395-D04038B52D18}"/>
                      </a:ext>
                    </a:extLst>
                  </p:cNvPr>
                  <p:cNvSpPr/>
                  <p:nvPr/>
                </p:nvSpPr>
                <p:spPr>
                  <a:xfrm>
                    <a:off x="10827602" y="5604063"/>
                    <a:ext cx="55876" cy="55876"/>
                  </a:xfrm>
                  <a:custGeom>
                    <a:avLst/>
                    <a:gdLst>
                      <a:gd name="connsiteX0" fmla="*/ 416 w 55876"/>
                      <a:gd name="connsiteY0" fmla="*/ 912 h 55876"/>
                      <a:gd name="connsiteX1" fmla="*/ 56293 w 55876"/>
                      <a:gd name="connsiteY1" fmla="*/ 912 h 55876"/>
                      <a:gd name="connsiteX2" fmla="*/ 56293 w 55876"/>
                      <a:gd name="connsiteY2" fmla="*/ 56789 h 55876"/>
                      <a:gd name="connsiteX3" fmla="*/ 416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416" y="912"/>
                        </a:moveTo>
                        <a:lnTo>
                          <a:pt x="56293" y="912"/>
                        </a:lnTo>
                        <a:lnTo>
                          <a:pt x="56293" y="56789"/>
                        </a:lnTo>
                        <a:lnTo>
                          <a:pt x="416" y="56789"/>
                        </a:lnTo>
                        <a:close/>
                      </a:path>
                    </a:pathLst>
                  </a:custGeom>
                  <a:grpFill/>
                  <a:ln w="9265" cap="flat">
                    <a:noFill/>
                    <a:prstDash val="solid"/>
                    <a:miter/>
                  </a:ln>
                </p:spPr>
                <p:txBody>
                  <a:bodyPr rtlCol="0" anchor="ctr"/>
                  <a:lstStyle/>
                  <a:p>
                    <a:endParaRPr lang="fr-FR"/>
                  </a:p>
                </p:txBody>
              </p:sp>
              <p:sp>
                <p:nvSpPr>
                  <p:cNvPr id="4400" name="Forme libre : forme 4399">
                    <a:extLst>
                      <a:ext uri="{FF2B5EF4-FFF2-40B4-BE49-F238E27FC236}">
                        <a16:creationId xmlns:a16="http://schemas.microsoft.com/office/drawing/2014/main" id="{A81F8C2A-D18F-E88F-6558-2380CA92DD90}"/>
                      </a:ext>
                    </a:extLst>
                  </p:cNvPr>
                  <p:cNvSpPr/>
                  <p:nvPr/>
                </p:nvSpPr>
                <p:spPr>
                  <a:xfrm>
                    <a:off x="10990349" y="5604063"/>
                    <a:ext cx="55876" cy="55876"/>
                  </a:xfrm>
                  <a:custGeom>
                    <a:avLst/>
                    <a:gdLst>
                      <a:gd name="connsiteX0" fmla="*/ 509 w 55876"/>
                      <a:gd name="connsiteY0" fmla="*/ 912 h 55876"/>
                      <a:gd name="connsiteX1" fmla="*/ 56386 w 55876"/>
                      <a:gd name="connsiteY1" fmla="*/ 912 h 55876"/>
                      <a:gd name="connsiteX2" fmla="*/ 56386 w 55876"/>
                      <a:gd name="connsiteY2" fmla="*/ 56789 h 55876"/>
                      <a:gd name="connsiteX3" fmla="*/ 509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912"/>
                        </a:moveTo>
                        <a:lnTo>
                          <a:pt x="56386" y="912"/>
                        </a:lnTo>
                        <a:lnTo>
                          <a:pt x="56386" y="56789"/>
                        </a:lnTo>
                        <a:lnTo>
                          <a:pt x="509" y="56789"/>
                        </a:lnTo>
                        <a:close/>
                      </a:path>
                    </a:pathLst>
                  </a:custGeom>
                  <a:grpFill/>
                  <a:ln w="9265" cap="flat">
                    <a:noFill/>
                    <a:prstDash val="solid"/>
                    <a:miter/>
                  </a:ln>
                </p:spPr>
                <p:txBody>
                  <a:bodyPr rtlCol="0" anchor="ctr"/>
                  <a:lstStyle/>
                  <a:p>
                    <a:endParaRPr lang="fr-FR"/>
                  </a:p>
                </p:txBody>
              </p:sp>
              <p:sp>
                <p:nvSpPr>
                  <p:cNvPr id="4401" name="Forme libre : forme 4400">
                    <a:extLst>
                      <a:ext uri="{FF2B5EF4-FFF2-40B4-BE49-F238E27FC236}">
                        <a16:creationId xmlns:a16="http://schemas.microsoft.com/office/drawing/2014/main" id="{D9BCC532-01C9-416A-8FF0-3CB515768150}"/>
                      </a:ext>
                    </a:extLst>
                  </p:cNvPr>
                  <p:cNvSpPr/>
                  <p:nvPr/>
                </p:nvSpPr>
                <p:spPr>
                  <a:xfrm>
                    <a:off x="11044598" y="5604063"/>
                    <a:ext cx="55876" cy="55876"/>
                  </a:xfrm>
                  <a:custGeom>
                    <a:avLst/>
                    <a:gdLst>
                      <a:gd name="connsiteX0" fmla="*/ 540 w 55876"/>
                      <a:gd name="connsiteY0" fmla="*/ 912 h 55876"/>
                      <a:gd name="connsiteX1" fmla="*/ 56417 w 55876"/>
                      <a:gd name="connsiteY1" fmla="*/ 912 h 55876"/>
                      <a:gd name="connsiteX2" fmla="*/ 56417 w 55876"/>
                      <a:gd name="connsiteY2" fmla="*/ 56789 h 55876"/>
                      <a:gd name="connsiteX3" fmla="*/ 540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912"/>
                        </a:moveTo>
                        <a:lnTo>
                          <a:pt x="56417" y="912"/>
                        </a:lnTo>
                        <a:lnTo>
                          <a:pt x="56417" y="56789"/>
                        </a:lnTo>
                        <a:lnTo>
                          <a:pt x="540" y="56789"/>
                        </a:lnTo>
                        <a:close/>
                      </a:path>
                    </a:pathLst>
                  </a:custGeom>
                  <a:grpFill/>
                  <a:ln w="9265" cap="flat">
                    <a:noFill/>
                    <a:prstDash val="solid"/>
                    <a:miter/>
                  </a:ln>
                </p:spPr>
                <p:txBody>
                  <a:bodyPr rtlCol="0" anchor="ctr"/>
                  <a:lstStyle/>
                  <a:p>
                    <a:endParaRPr lang="fr-FR"/>
                  </a:p>
                </p:txBody>
              </p:sp>
              <p:sp>
                <p:nvSpPr>
                  <p:cNvPr id="4402" name="Forme libre : forme 4401">
                    <a:extLst>
                      <a:ext uri="{FF2B5EF4-FFF2-40B4-BE49-F238E27FC236}">
                        <a16:creationId xmlns:a16="http://schemas.microsoft.com/office/drawing/2014/main" id="{758219B0-C890-F861-DEA0-28FBC20FCDD3}"/>
                      </a:ext>
                    </a:extLst>
                  </p:cNvPr>
                  <p:cNvSpPr/>
                  <p:nvPr/>
                </p:nvSpPr>
                <p:spPr>
                  <a:xfrm>
                    <a:off x="11098847" y="5604063"/>
                    <a:ext cx="55876" cy="55876"/>
                  </a:xfrm>
                  <a:custGeom>
                    <a:avLst/>
                    <a:gdLst>
                      <a:gd name="connsiteX0" fmla="*/ 571 w 55876"/>
                      <a:gd name="connsiteY0" fmla="*/ 912 h 55876"/>
                      <a:gd name="connsiteX1" fmla="*/ 56448 w 55876"/>
                      <a:gd name="connsiteY1" fmla="*/ 912 h 55876"/>
                      <a:gd name="connsiteX2" fmla="*/ 56448 w 55876"/>
                      <a:gd name="connsiteY2" fmla="*/ 56789 h 55876"/>
                      <a:gd name="connsiteX3" fmla="*/ 571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571" y="912"/>
                        </a:moveTo>
                        <a:lnTo>
                          <a:pt x="56448" y="912"/>
                        </a:lnTo>
                        <a:lnTo>
                          <a:pt x="56448" y="56789"/>
                        </a:lnTo>
                        <a:lnTo>
                          <a:pt x="571" y="56789"/>
                        </a:lnTo>
                        <a:close/>
                      </a:path>
                    </a:pathLst>
                  </a:custGeom>
                  <a:grpFill/>
                  <a:ln w="9265" cap="flat">
                    <a:noFill/>
                    <a:prstDash val="solid"/>
                    <a:miter/>
                  </a:ln>
                </p:spPr>
                <p:txBody>
                  <a:bodyPr rtlCol="0" anchor="ctr"/>
                  <a:lstStyle/>
                  <a:p>
                    <a:endParaRPr lang="fr-FR"/>
                  </a:p>
                </p:txBody>
              </p:sp>
              <p:sp>
                <p:nvSpPr>
                  <p:cNvPr id="4403" name="Forme libre : forme 4402">
                    <a:extLst>
                      <a:ext uri="{FF2B5EF4-FFF2-40B4-BE49-F238E27FC236}">
                        <a16:creationId xmlns:a16="http://schemas.microsoft.com/office/drawing/2014/main" id="{9BFBC63C-42CE-C04E-B6D2-2636789A13AD}"/>
                      </a:ext>
                    </a:extLst>
                  </p:cNvPr>
                  <p:cNvSpPr/>
                  <p:nvPr/>
                </p:nvSpPr>
                <p:spPr>
                  <a:xfrm>
                    <a:off x="11153096" y="5604063"/>
                    <a:ext cx="55876" cy="55876"/>
                  </a:xfrm>
                  <a:custGeom>
                    <a:avLst/>
                    <a:gdLst>
                      <a:gd name="connsiteX0" fmla="*/ 602 w 55876"/>
                      <a:gd name="connsiteY0" fmla="*/ 912 h 55876"/>
                      <a:gd name="connsiteX1" fmla="*/ 56479 w 55876"/>
                      <a:gd name="connsiteY1" fmla="*/ 912 h 55876"/>
                      <a:gd name="connsiteX2" fmla="*/ 56479 w 55876"/>
                      <a:gd name="connsiteY2" fmla="*/ 56789 h 55876"/>
                      <a:gd name="connsiteX3" fmla="*/ 602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02" y="912"/>
                        </a:moveTo>
                        <a:lnTo>
                          <a:pt x="56479" y="912"/>
                        </a:lnTo>
                        <a:lnTo>
                          <a:pt x="56479" y="56789"/>
                        </a:lnTo>
                        <a:lnTo>
                          <a:pt x="602" y="56789"/>
                        </a:lnTo>
                        <a:close/>
                      </a:path>
                    </a:pathLst>
                  </a:custGeom>
                  <a:grpFill/>
                  <a:ln w="9265" cap="flat">
                    <a:noFill/>
                    <a:prstDash val="solid"/>
                    <a:miter/>
                  </a:ln>
                </p:spPr>
                <p:txBody>
                  <a:bodyPr rtlCol="0" anchor="ctr"/>
                  <a:lstStyle/>
                  <a:p>
                    <a:endParaRPr lang="fr-FR"/>
                  </a:p>
                </p:txBody>
              </p:sp>
              <p:sp>
                <p:nvSpPr>
                  <p:cNvPr id="4404" name="Forme libre : forme 4403">
                    <a:extLst>
                      <a:ext uri="{FF2B5EF4-FFF2-40B4-BE49-F238E27FC236}">
                        <a16:creationId xmlns:a16="http://schemas.microsoft.com/office/drawing/2014/main" id="{5025236A-C3EC-D2E3-0906-CB94C85E851E}"/>
                      </a:ext>
                    </a:extLst>
                  </p:cNvPr>
                  <p:cNvSpPr/>
                  <p:nvPr/>
                </p:nvSpPr>
                <p:spPr>
                  <a:xfrm>
                    <a:off x="11207345" y="5604063"/>
                    <a:ext cx="55876" cy="55876"/>
                  </a:xfrm>
                  <a:custGeom>
                    <a:avLst/>
                    <a:gdLst>
                      <a:gd name="connsiteX0" fmla="*/ 633 w 55876"/>
                      <a:gd name="connsiteY0" fmla="*/ 912 h 55876"/>
                      <a:gd name="connsiteX1" fmla="*/ 56510 w 55876"/>
                      <a:gd name="connsiteY1" fmla="*/ 912 h 55876"/>
                      <a:gd name="connsiteX2" fmla="*/ 56510 w 55876"/>
                      <a:gd name="connsiteY2" fmla="*/ 56789 h 55876"/>
                      <a:gd name="connsiteX3" fmla="*/ 633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912"/>
                        </a:moveTo>
                        <a:lnTo>
                          <a:pt x="56510" y="912"/>
                        </a:lnTo>
                        <a:lnTo>
                          <a:pt x="56510" y="56789"/>
                        </a:lnTo>
                        <a:lnTo>
                          <a:pt x="633" y="56789"/>
                        </a:lnTo>
                        <a:close/>
                      </a:path>
                    </a:pathLst>
                  </a:custGeom>
                  <a:grpFill/>
                  <a:ln w="9265" cap="flat">
                    <a:noFill/>
                    <a:prstDash val="solid"/>
                    <a:miter/>
                  </a:ln>
                </p:spPr>
                <p:txBody>
                  <a:bodyPr rtlCol="0" anchor="ctr"/>
                  <a:lstStyle/>
                  <a:p>
                    <a:endParaRPr lang="fr-FR"/>
                  </a:p>
                </p:txBody>
              </p:sp>
              <p:sp>
                <p:nvSpPr>
                  <p:cNvPr id="4405" name="Forme libre : forme 4404">
                    <a:extLst>
                      <a:ext uri="{FF2B5EF4-FFF2-40B4-BE49-F238E27FC236}">
                        <a16:creationId xmlns:a16="http://schemas.microsoft.com/office/drawing/2014/main" id="{6CF5CD1C-C665-4948-64E5-40FD82DB2D6B}"/>
                      </a:ext>
                    </a:extLst>
                  </p:cNvPr>
                  <p:cNvSpPr/>
                  <p:nvPr/>
                </p:nvSpPr>
                <p:spPr>
                  <a:xfrm>
                    <a:off x="11261594" y="5604063"/>
                    <a:ext cx="55876" cy="55876"/>
                  </a:xfrm>
                  <a:custGeom>
                    <a:avLst/>
                    <a:gdLst>
                      <a:gd name="connsiteX0" fmla="*/ 664 w 55876"/>
                      <a:gd name="connsiteY0" fmla="*/ 912 h 55876"/>
                      <a:gd name="connsiteX1" fmla="*/ 56541 w 55876"/>
                      <a:gd name="connsiteY1" fmla="*/ 912 h 55876"/>
                      <a:gd name="connsiteX2" fmla="*/ 56541 w 55876"/>
                      <a:gd name="connsiteY2" fmla="*/ 56789 h 55876"/>
                      <a:gd name="connsiteX3" fmla="*/ 664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912"/>
                        </a:moveTo>
                        <a:lnTo>
                          <a:pt x="56541" y="912"/>
                        </a:lnTo>
                        <a:lnTo>
                          <a:pt x="56541" y="56789"/>
                        </a:lnTo>
                        <a:lnTo>
                          <a:pt x="664" y="56789"/>
                        </a:lnTo>
                        <a:close/>
                      </a:path>
                    </a:pathLst>
                  </a:custGeom>
                  <a:grpFill/>
                  <a:ln w="9265" cap="flat">
                    <a:noFill/>
                    <a:prstDash val="solid"/>
                    <a:miter/>
                  </a:ln>
                </p:spPr>
                <p:txBody>
                  <a:bodyPr rtlCol="0" anchor="ctr"/>
                  <a:lstStyle/>
                  <a:p>
                    <a:endParaRPr lang="fr-FR"/>
                  </a:p>
                </p:txBody>
              </p:sp>
              <p:sp>
                <p:nvSpPr>
                  <p:cNvPr id="4406" name="Forme libre : forme 4405">
                    <a:extLst>
                      <a:ext uri="{FF2B5EF4-FFF2-40B4-BE49-F238E27FC236}">
                        <a16:creationId xmlns:a16="http://schemas.microsoft.com/office/drawing/2014/main" id="{3549B4DF-C065-5655-A892-2889A09FC07A}"/>
                      </a:ext>
                    </a:extLst>
                  </p:cNvPr>
                  <p:cNvSpPr/>
                  <p:nvPr/>
                </p:nvSpPr>
                <p:spPr>
                  <a:xfrm>
                    <a:off x="11370093" y="5604063"/>
                    <a:ext cx="55876" cy="55876"/>
                  </a:xfrm>
                  <a:custGeom>
                    <a:avLst/>
                    <a:gdLst>
                      <a:gd name="connsiteX0" fmla="*/ 726 w 55876"/>
                      <a:gd name="connsiteY0" fmla="*/ 912 h 55876"/>
                      <a:gd name="connsiteX1" fmla="*/ 56603 w 55876"/>
                      <a:gd name="connsiteY1" fmla="*/ 912 h 55876"/>
                      <a:gd name="connsiteX2" fmla="*/ 56603 w 55876"/>
                      <a:gd name="connsiteY2" fmla="*/ 56789 h 55876"/>
                      <a:gd name="connsiteX3" fmla="*/ 726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726" y="912"/>
                        </a:moveTo>
                        <a:lnTo>
                          <a:pt x="56603" y="912"/>
                        </a:lnTo>
                        <a:lnTo>
                          <a:pt x="56603" y="56789"/>
                        </a:lnTo>
                        <a:lnTo>
                          <a:pt x="726" y="56789"/>
                        </a:lnTo>
                        <a:close/>
                      </a:path>
                    </a:pathLst>
                  </a:custGeom>
                  <a:grpFill/>
                  <a:ln w="9265" cap="flat">
                    <a:noFill/>
                    <a:prstDash val="solid"/>
                    <a:miter/>
                  </a:ln>
                </p:spPr>
                <p:txBody>
                  <a:bodyPr rtlCol="0" anchor="ctr"/>
                  <a:lstStyle/>
                  <a:p>
                    <a:endParaRPr lang="fr-FR"/>
                  </a:p>
                </p:txBody>
              </p:sp>
              <p:sp>
                <p:nvSpPr>
                  <p:cNvPr id="4407" name="Forme libre : forme 4406">
                    <a:extLst>
                      <a:ext uri="{FF2B5EF4-FFF2-40B4-BE49-F238E27FC236}">
                        <a16:creationId xmlns:a16="http://schemas.microsoft.com/office/drawing/2014/main" id="{4A7D5562-91FE-6E94-45B1-8A5B30FD976B}"/>
                      </a:ext>
                    </a:extLst>
                  </p:cNvPr>
                  <p:cNvSpPr/>
                  <p:nvPr/>
                </p:nvSpPr>
                <p:spPr>
                  <a:xfrm>
                    <a:off x="11532840" y="5604063"/>
                    <a:ext cx="55876" cy="55876"/>
                  </a:xfrm>
                  <a:custGeom>
                    <a:avLst/>
                    <a:gdLst>
                      <a:gd name="connsiteX0" fmla="*/ 819 w 55876"/>
                      <a:gd name="connsiteY0" fmla="*/ 912 h 55876"/>
                      <a:gd name="connsiteX1" fmla="*/ 56696 w 55876"/>
                      <a:gd name="connsiteY1" fmla="*/ 912 h 55876"/>
                      <a:gd name="connsiteX2" fmla="*/ 56696 w 55876"/>
                      <a:gd name="connsiteY2" fmla="*/ 56789 h 55876"/>
                      <a:gd name="connsiteX3" fmla="*/ 819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912"/>
                        </a:moveTo>
                        <a:lnTo>
                          <a:pt x="56696" y="912"/>
                        </a:lnTo>
                        <a:lnTo>
                          <a:pt x="56696" y="56789"/>
                        </a:lnTo>
                        <a:lnTo>
                          <a:pt x="819" y="56789"/>
                        </a:lnTo>
                        <a:close/>
                      </a:path>
                    </a:pathLst>
                  </a:custGeom>
                  <a:grpFill/>
                  <a:ln w="9265" cap="flat">
                    <a:noFill/>
                    <a:prstDash val="solid"/>
                    <a:miter/>
                  </a:ln>
                </p:spPr>
                <p:txBody>
                  <a:bodyPr rtlCol="0" anchor="ctr"/>
                  <a:lstStyle/>
                  <a:p>
                    <a:endParaRPr lang="fr-FR"/>
                  </a:p>
                </p:txBody>
              </p:sp>
              <p:sp>
                <p:nvSpPr>
                  <p:cNvPr id="4408" name="Forme libre : forme 4407">
                    <a:extLst>
                      <a:ext uri="{FF2B5EF4-FFF2-40B4-BE49-F238E27FC236}">
                        <a16:creationId xmlns:a16="http://schemas.microsoft.com/office/drawing/2014/main" id="{10A7E576-33F1-5CB2-4A1C-24B0BFFBFF21}"/>
                      </a:ext>
                    </a:extLst>
                  </p:cNvPr>
                  <p:cNvSpPr/>
                  <p:nvPr/>
                </p:nvSpPr>
                <p:spPr>
                  <a:xfrm>
                    <a:off x="11695587" y="5604063"/>
                    <a:ext cx="55876" cy="55876"/>
                  </a:xfrm>
                  <a:custGeom>
                    <a:avLst/>
                    <a:gdLst>
                      <a:gd name="connsiteX0" fmla="*/ 912 w 55876"/>
                      <a:gd name="connsiteY0" fmla="*/ 912 h 55876"/>
                      <a:gd name="connsiteX1" fmla="*/ 56789 w 55876"/>
                      <a:gd name="connsiteY1" fmla="*/ 912 h 55876"/>
                      <a:gd name="connsiteX2" fmla="*/ 56789 w 55876"/>
                      <a:gd name="connsiteY2" fmla="*/ 56789 h 55876"/>
                      <a:gd name="connsiteX3" fmla="*/ 912 w 55876"/>
                      <a:gd name="connsiteY3" fmla="*/ 56789 h 55876"/>
                    </a:gdLst>
                    <a:ahLst/>
                    <a:cxnLst>
                      <a:cxn ang="0">
                        <a:pos x="connsiteX0" y="connsiteY0"/>
                      </a:cxn>
                      <a:cxn ang="0">
                        <a:pos x="connsiteX1" y="connsiteY1"/>
                      </a:cxn>
                      <a:cxn ang="0">
                        <a:pos x="connsiteX2" y="connsiteY2"/>
                      </a:cxn>
                      <a:cxn ang="0">
                        <a:pos x="connsiteX3" y="connsiteY3"/>
                      </a:cxn>
                    </a:cxnLst>
                    <a:rect l="l" t="t" r="r" b="b"/>
                    <a:pathLst>
                      <a:path w="55876" h="55876">
                        <a:moveTo>
                          <a:pt x="912" y="912"/>
                        </a:moveTo>
                        <a:lnTo>
                          <a:pt x="56789" y="912"/>
                        </a:lnTo>
                        <a:lnTo>
                          <a:pt x="56789" y="56789"/>
                        </a:lnTo>
                        <a:lnTo>
                          <a:pt x="912" y="56789"/>
                        </a:lnTo>
                        <a:close/>
                      </a:path>
                    </a:pathLst>
                  </a:custGeom>
                  <a:grpFill/>
                  <a:ln w="9265" cap="flat">
                    <a:noFill/>
                    <a:prstDash val="solid"/>
                    <a:miter/>
                  </a:ln>
                </p:spPr>
                <p:txBody>
                  <a:bodyPr rtlCol="0" anchor="ctr"/>
                  <a:lstStyle/>
                  <a:p>
                    <a:endParaRPr lang="fr-FR"/>
                  </a:p>
                </p:txBody>
              </p:sp>
              <p:sp>
                <p:nvSpPr>
                  <p:cNvPr id="4409" name="Forme libre : forme 4408">
                    <a:extLst>
                      <a:ext uri="{FF2B5EF4-FFF2-40B4-BE49-F238E27FC236}">
                        <a16:creationId xmlns:a16="http://schemas.microsoft.com/office/drawing/2014/main" id="{6BE9295F-1FF4-55D4-2C20-52AF8989DD7C}"/>
                      </a:ext>
                    </a:extLst>
                  </p:cNvPr>
                  <p:cNvSpPr/>
                  <p:nvPr/>
                </p:nvSpPr>
                <p:spPr>
                  <a:xfrm>
                    <a:off x="10719104" y="5658312"/>
                    <a:ext cx="55876" cy="55876"/>
                  </a:xfrm>
                  <a:custGeom>
                    <a:avLst/>
                    <a:gdLst>
                      <a:gd name="connsiteX0" fmla="*/ 354 w 55876"/>
                      <a:gd name="connsiteY0" fmla="*/ 943 h 55876"/>
                      <a:gd name="connsiteX1" fmla="*/ 56231 w 55876"/>
                      <a:gd name="connsiteY1" fmla="*/ 943 h 55876"/>
                      <a:gd name="connsiteX2" fmla="*/ 56231 w 55876"/>
                      <a:gd name="connsiteY2" fmla="*/ 56820 h 55876"/>
                      <a:gd name="connsiteX3" fmla="*/ 354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354" y="943"/>
                        </a:moveTo>
                        <a:lnTo>
                          <a:pt x="56231" y="943"/>
                        </a:lnTo>
                        <a:lnTo>
                          <a:pt x="56231" y="56820"/>
                        </a:lnTo>
                        <a:lnTo>
                          <a:pt x="354" y="56820"/>
                        </a:lnTo>
                        <a:close/>
                      </a:path>
                    </a:pathLst>
                  </a:custGeom>
                  <a:grpFill/>
                  <a:ln w="9265" cap="flat">
                    <a:noFill/>
                    <a:prstDash val="solid"/>
                    <a:miter/>
                  </a:ln>
                </p:spPr>
                <p:txBody>
                  <a:bodyPr rtlCol="0" anchor="ctr"/>
                  <a:lstStyle/>
                  <a:p>
                    <a:endParaRPr lang="fr-FR"/>
                  </a:p>
                </p:txBody>
              </p:sp>
              <p:sp>
                <p:nvSpPr>
                  <p:cNvPr id="4410" name="Forme libre : forme 4409">
                    <a:extLst>
                      <a:ext uri="{FF2B5EF4-FFF2-40B4-BE49-F238E27FC236}">
                        <a16:creationId xmlns:a16="http://schemas.microsoft.com/office/drawing/2014/main" id="{E6560176-5504-009E-2A56-5193618F5E12}"/>
                      </a:ext>
                    </a:extLst>
                  </p:cNvPr>
                  <p:cNvSpPr/>
                  <p:nvPr/>
                </p:nvSpPr>
                <p:spPr>
                  <a:xfrm>
                    <a:off x="10773353" y="5658312"/>
                    <a:ext cx="55876" cy="55876"/>
                  </a:xfrm>
                  <a:custGeom>
                    <a:avLst/>
                    <a:gdLst>
                      <a:gd name="connsiteX0" fmla="*/ 385 w 55876"/>
                      <a:gd name="connsiteY0" fmla="*/ 943 h 55876"/>
                      <a:gd name="connsiteX1" fmla="*/ 56262 w 55876"/>
                      <a:gd name="connsiteY1" fmla="*/ 943 h 55876"/>
                      <a:gd name="connsiteX2" fmla="*/ 56262 w 55876"/>
                      <a:gd name="connsiteY2" fmla="*/ 56820 h 55876"/>
                      <a:gd name="connsiteX3" fmla="*/ 385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385" y="943"/>
                        </a:moveTo>
                        <a:lnTo>
                          <a:pt x="56262" y="943"/>
                        </a:lnTo>
                        <a:lnTo>
                          <a:pt x="56262" y="56820"/>
                        </a:lnTo>
                        <a:lnTo>
                          <a:pt x="385" y="56820"/>
                        </a:lnTo>
                        <a:close/>
                      </a:path>
                    </a:pathLst>
                  </a:custGeom>
                  <a:grpFill/>
                  <a:ln w="9265" cap="flat">
                    <a:noFill/>
                    <a:prstDash val="solid"/>
                    <a:miter/>
                  </a:ln>
                </p:spPr>
                <p:txBody>
                  <a:bodyPr rtlCol="0" anchor="ctr"/>
                  <a:lstStyle/>
                  <a:p>
                    <a:endParaRPr lang="fr-FR"/>
                  </a:p>
                </p:txBody>
              </p:sp>
              <p:sp>
                <p:nvSpPr>
                  <p:cNvPr id="4411" name="Forme libre : forme 4410">
                    <a:extLst>
                      <a:ext uri="{FF2B5EF4-FFF2-40B4-BE49-F238E27FC236}">
                        <a16:creationId xmlns:a16="http://schemas.microsoft.com/office/drawing/2014/main" id="{720D01C7-6148-A1C1-74A6-D595BA05D1FA}"/>
                      </a:ext>
                    </a:extLst>
                  </p:cNvPr>
                  <p:cNvSpPr/>
                  <p:nvPr/>
                </p:nvSpPr>
                <p:spPr>
                  <a:xfrm>
                    <a:off x="10936100" y="5658312"/>
                    <a:ext cx="55876" cy="55876"/>
                  </a:xfrm>
                  <a:custGeom>
                    <a:avLst/>
                    <a:gdLst>
                      <a:gd name="connsiteX0" fmla="*/ 478 w 55876"/>
                      <a:gd name="connsiteY0" fmla="*/ 943 h 55876"/>
                      <a:gd name="connsiteX1" fmla="*/ 56355 w 55876"/>
                      <a:gd name="connsiteY1" fmla="*/ 943 h 55876"/>
                      <a:gd name="connsiteX2" fmla="*/ 56355 w 55876"/>
                      <a:gd name="connsiteY2" fmla="*/ 56820 h 55876"/>
                      <a:gd name="connsiteX3" fmla="*/ 478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478" y="943"/>
                        </a:moveTo>
                        <a:lnTo>
                          <a:pt x="56355" y="943"/>
                        </a:lnTo>
                        <a:lnTo>
                          <a:pt x="56355" y="56820"/>
                        </a:lnTo>
                        <a:lnTo>
                          <a:pt x="478" y="56820"/>
                        </a:lnTo>
                        <a:close/>
                      </a:path>
                    </a:pathLst>
                  </a:custGeom>
                  <a:grpFill/>
                  <a:ln w="9265" cap="flat">
                    <a:noFill/>
                    <a:prstDash val="solid"/>
                    <a:miter/>
                  </a:ln>
                </p:spPr>
                <p:txBody>
                  <a:bodyPr rtlCol="0" anchor="ctr"/>
                  <a:lstStyle/>
                  <a:p>
                    <a:endParaRPr lang="fr-FR"/>
                  </a:p>
                </p:txBody>
              </p:sp>
              <p:sp>
                <p:nvSpPr>
                  <p:cNvPr id="4412" name="Forme libre : forme 4411">
                    <a:extLst>
                      <a:ext uri="{FF2B5EF4-FFF2-40B4-BE49-F238E27FC236}">
                        <a16:creationId xmlns:a16="http://schemas.microsoft.com/office/drawing/2014/main" id="{0C3E4DB5-CD0C-1AB4-98DD-94F6A15906EC}"/>
                      </a:ext>
                    </a:extLst>
                  </p:cNvPr>
                  <p:cNvSpPr/>
                  <p:nvPr/>
                </p:nvSpPr>
                <p:spPr>
                  <a:xfrm>
                    <a:off x="10990349" y="5658312"/>
                    <a:ext cx="55876" cy="55876"/>
                  </a:xfrm>
                  <a:custGeom>
                    <a:avLst/>
                    <a:gdLst>
                      <a:gd name="connsiteX0" fmla="*/ 509 w 55876"/>
                      <a:gd name="connsiteY0" fmla="*/ 943 h 55876"/>
                      <a:gd name="connsiteX1" fmla="*/ 56386 w 55876"/>
                      <a:gd name="connsiteY1" fmla="*/ 943 h 55876"/>
                      <a:gd name="connsiteX2" fmla="*/ 56386 w 55876"/>
                      <a:gd name="connsiteY2" fmla="*/ 56820 h 55876"/>
                      <a:gd name="connsiteX3" fmla="*/ 509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509" y="943"/>
                        </a:moveTo>
                        <a:lnTo>
                          <a:pt x="56386" y="943"/>
                        </a:lnTo>
                        <a:lnTo>
                          <a:pt x="56386" y="56820"/>
                        </a:lnTo>
                        <a:lnTo>
                          <a:pt x="509" y="56820"/>
                        </a:lnTo>
                        <a:close/>
                      </a:path>
                    </a:pathLst>
                  </a:custGeom>
                  <a:grpFill/>
                  <a:ln w="9265" cap="flat">
                    <a:noFill/>
                    <a:prstDash val="solid"/>
                    <a:miter/>
                  </a:ln>
                </p:spPr>
                <p:txBody>
                  <a:bodyPr rtlCol="0" anchor="ctr"/>
                  <a:lstStyle/>
                  <a:p>
                    <a:endParaRPr lang="fr-FR"/>
                  </a:p>
                </p:txBody>
              </p:sp>
              <p:sp>
                <p:nvSpPr>
                  <p:cNvPr id="4413" name="Forme libre : forme 4412">
                    <a:extLst>
                      <a:ext uri="{FF2B5EF4-FFF2-40B4-BE49-F238E27FC236}">
                        <a16:creationId xmlns:a16="http://schemas.microsoft.com/office/drawing/2014/main" id="{E5FB3DD3-2288-C4C9-65F7-3C6386872AED}"/>
                      </a:ext>
                    </a:extLst>
                  </p:cNvPr>
                  <p:cNvSpPr/>
                  <p:nvPr/>
                </p:nvSpPr>
                <p:spPr>
                  <a:xfrm>
                    <a:off x="11044598" y="5658312"/>
                    <a:ext cx="55876" cy="55876"/>
                  </a:xfrm>
                  <a:custGeom>
                    <a:avLst/>
                    <a:gdLst>
                      <a:gd name="connsiteX0" fmla="*/ 540 w 55876"/>
                      <a:gd name="connsiteY0" fmla="*/ 943 h 55876"/>
                      <a:gd name="connsiteX1" fmla="*/ 56417 w 55876"/>
                      <a:gd name="connsiteY1" fmla="*/ 943 h 55876"/>
                      <a:gd name="connsiteX2" fmla="*/ 56417 w 55876"/>
                      <a:gd name="connsiteY2" fmla="*/ 56820 h 55876"/>
                      <a:gd name="connsiteX3" fmla="*/ 540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540" y="943"/>
                        </a:moveTo>
                        <a:lnTo>
                          <a:pt x="56417" y="943"/>
                        </a:lnTo>
                        <a:lnTo>
                          <a:pt x="56417" y="56820"/>
                        </a:lnTo>
                        <a:lnTo>
                          <a:pt x="540" y="56820"/>
                        </a:lnTo>
                        <a:close/>
                      </a:path>
                    </a:pathLst>
                  </a:custGeom>
                  <a:grpFill/>
                  <a:ln w="9265" cap="flat">
                    <a:noFill/>
                    <a:prstDash val="solid"/>
                    <a:miter/>
                  </a:ln>
                </p:spPr>
                <p:txBody>
                  <a:bodyPr rtlCol="0" anchor="ctr"/>
                  <a:lstStyle/>
                  <a:p>
                    <a:endParaRPr lang="fr-FR"/>
                  </a:p>
                </p:txBody>
              </p:sp>
              <p:sp>
                <p:nvSpPr>
                  <p:cNvPr id="4414" name="Forme libre : forme 4413">
                    <a:extLst>
                      <a:ext uri="{FF2B5EF4-FFF2-40B4-BE49-F238E27FC236}">
                        <a16:creationId xmlns:a16="http://schemas.microsoft.com/office/drawing/2014/main" id="{300FF01D-8B81-A9AD-48CA-A7C4B831D88B}"/>
                      </a:ext>
                    </a:extLst>
                  </p:cNvPr>
                  <p:cNvSpPr/>
                  <p:nvPr/>
                </p:nvSpPr>
                <p:spPr>
                  <a:xfrm>
                    <a:off x="11207345" y="5658312"/>
                    <a:ext cx="55876" cy="55876"/>
                  </a:xfrm>
                  <a:custGeom>
                    <a:avLst/>
                    <a:gdLst>
                      <a:gd name="connsiteX0" fmla="*/ 633 w 55876"/>
                      <a:gd name="connsiteY0" fmla="*/ 943 h 55876"/>
                      <a:gd name="connsiteX1" fmla="*/ 56510 w 55876"/>
                      <a:gd name="connsiteY1" fmla="*/ 943 h 55876"/>
                      <a:gd name="connsiteX2" fmla="*/ 56510 w 55876"/>
                      <a:gd name="connsiteY2" fmla="*/ 56820 h 55876"/>
                      <a:gd name="connsiteX3" fmla="*/ 633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633" y="943"/>
                        </a:moveTo>
                        <a:lnTo>
                          <a:pt x="56510" y="943"/>
                        </a:lnTo>
                        <a:lnTo>
                          <a:pt x="56510" y="56820"/>
                        </a:lnTo>
                        <a:lnTo>
                          <a:pt x="633" y="56820"/>
                        </a:lnTo>
                        <a:close/>
                      </a:path>
                    </a:pathLst>
                  </a:custGeom>
                  <a:grpFill/>
                  <a:ln w="9265" cap="flat">
                    <a:noFill/>
                    <a:prstDash val="solid"/>
                    <a:miter/>
                  </a:ln>
                </p:spPr>
                <p:txBody>
                  <a:bodyPr rtlCol="0" anchor="ctr"/>
                  <a:lstStyle/>
                  <a:p>
                    <a:endParaRPr lang="fr-FR"/>
                  </a:p>
                </p:txBody>
              </p:sp>
              <p:sp>
                <p:nvSpPr>
                  <p:cNvPr id="4415" name="Forme libre : forme 4414">
                    <a:extLst>
                      <a:ext uri="{FF2B5EF4-FFF2-40B4-BE49-F238E27FC236}">
                        <a16:creationId xmlns:a16="http://schemas.microsoft.com/office/drawing/2014/main" id="{5D9A1A1D-1ED2-7C81-0527-75C25AFA4D20}"/>
                      </a:ext>
                    </a:extLst>
                  </p:cNvPr>
                  <p:cNvSpPr/>
                  <p:nvPr/>
                </p:nvSpPr>
                <p:spPr>
                  <a:xfrm>
                    <a:off x="11261594" y="5658312"/>
                    <a:ext cx="55876" cy="55876"/>
                  </a:xfrm>
                  <a:custGeom>
                    <a:avLst/>
                    <a:gdLst>
                      <a:gd name="connsiteX0" fmla="*/ 664 w 55876"/>
                      <a:gd name="connsiteY0" fmla="*/ 943 h 55876"/>
                      <a:gd name="connsiteX1" fmla="*/ 56541 w 55876"/>
                      <a:gd name="connsiteY1" fmla="*/ 943 h 55876"/>
                      <a:gd name="connsiteX2" fmla="*/ 56541 w 55876"/>
                      <a:gd name="connsiteY2" fmla="*/ 56820 h 55876"/>
                      <a:gd name="connsiteX3" fmla="*/ 664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664" y="943"/>
                        </a:moveTo>
                        <a:lnTo>
                          <a:pt x="56541" y="943"/>
                        </a:lnTo>
                        <a:lnTo>
                          <a:pt x="56541" y="56820"/>
                        </a:lnTo>
                        <a:lnTo>
                          <a:pt x="664" y="56820"/>
                        </a:lnTo>
                        <a:close/>
                      </a:path>
                    </a:pathLst>
                  </a:custGeom>
                  <a:grpFill/>
                  <a:ln w="9265" cap="flat">
                    <a:noFill/>
                    <a:prstDash val="solid"/>
                    <a:miter/>
                  </a:ln>
                </p:spPr>
                <p:txBody>
                  <a:bodyPr rtlCol="0" anchor="ctr"/>
                  <a:lstStyle/>
                  <a:p>
                    <a:endParaRPr lang="fr-FR"/>
                  </a:p>
                </p:txBody>
              </p:sp>
              <p:sp>
                <p:nvSpPr>
                  <p:cNvPr id="4416" name="Forme libre : forme 4415">
                    <a:extLst>
                      <a:ext uri="{FF2B5EF4-FFF2-40B4-BE49-F238E27FC236}">
                        <a16:creationId xmlns:a16="http://schemas.microsoft.com/office/drawing/2014/main" id="{B2905FE7-6F9D-B06F-5EB6-67042091D232}"/>
                      </a:ext>
                    </a:extLst>
                  </p:cNvPr>
                  <p:cNvSpPr/>
                  <p:nvPr/>
                </p:nvSpPr>
                <p:spPr>
                  <a:xfrm>
                    <a:off x="11424342" y="5658312"/>
                    <a:ext cx="55876" cy="55876"/>
                  </a:xfrm>
                  <a:custGeom>
                    <a:avLst/>
                    <a:gdLst>
                      <a:gd name="connsiteX0" fmla="*/ 757 w 55876"/>
                      <a:gd name="connsiteY0" fmla="*/ 943 h 55876"/>
                      <a:gd name="connsiteX1" fmla="*/ 56634 w 55876"/>
                      <a:gd name="connsiteY1" fmla="*/ 943 h 55876"/>
                      <a:gd name="connsiteX2" fmla="*/ 56634 w 55876"/>
                      <a:gd name="connsiteY2" fmla="*/ 56820 h 55876"/>
                      <a:gd name="connsiteX3" fmla="*/ 757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757" y="943"/>
                        </a:moveTo>
                        <a:lnTo>
                          <a:pt x="56634" y="943"/>
                        </a:lnTo>
                        <a:lnTo>
                          <a:pt x="56634" y="56820"/>
                        </a:lnTo>
                        <a:lnTo>
                          <a:pt x="757" y="56820"/>
                        </a:lnTo>
                        <a:close/>
                      </a:path>
                    </a:pathLst>
                  </a:custGeom>
                  <a:grpFill/>
                  <a:ln w="9265" cap="flat">
                    <a:noFill/>
                    <a:prstDash val="solid"/>
                    <a:miter/>
                  </a:ln>
                </p:spPr>
                <p:txBody>
                  <a:bodyPr rtlCol="0" anchor="ctr"/>
                  <a:lstStyle/>
                  <a:p>
                    <a:endParaRPr lang="fr-FR"/>
                  </a:p>
                </p:txBody>
              </p:sp>
              <p:sp>
                <p:nvSpPr>
                  <p:cNvPr id="4417" name="Forme libre : forme 4416">
                    <a:extLst>
                      <a:ext uri="{FF2B5EF4-FFF2-40B4-BE49-F238E27FC236}">
                        <a16:creationId xmlns:a16="http://schemas.microsoft.com/office/drawing/2014/main" id="{4EA26205-BEB0-B53A-9C37-3934AA07FB13}"/>
                      </a:ext>
                    </a:extLst>
                  </p:cNvPr>
                  <p:cNvSpPr/>
                  <p:nvPr/>
                </p:nvSpPr>
                <p:spPr>
                  <a:xfrm>
                    <a:off x="11532840" y="5658312"/>
                    <a:ext cx="55876" cy="55876"/>
                  </a:xfrm>
                  <a:custGeom>
                    <a:avLst/>
                    <a:gdLst>
                      <a:gd name="connsiteX0" fmla="*/ 819 w 55876"/>
                      <a:gd name="connsiteY0" fmla="*/ 943 h 55876"/>
                      <a:gd name="connsiteX1" fmla="*/ 56696 w 55876"/>
                      <a:gd name="connsiteY1" fmla="*/ 943 h 55876"/>
                      <a:gd name="connsiteX2" fmla="*/ 56696 w 55876"/>
                      <a:gd name="connsiteY2" fmla="*/ 56820 h 55876"/>
                      <a:gd name="connsiteX3" fmla="*/ 819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819" y="943"/>
                        </a:moveTo>
                        <a:lnTo>
                          <a:pt x="56696" y="943"/>
                        </a:lnTo>
                        <a:lnTo>
                          <a:pt x="56696" y="56820"/>
                        </a:lnTo>
                        <a:lnTo>
                          <a:pt x="819" y="56820"/>
                        </a:lnTo>
                        <a:close/>
                      </a:path>
                    </a:pathLst>
                  </a:custGeom>
                  <a:grpFill/>
                  <a:ln w="9265" cap="flat">
                    <a:noFill/>
                    <a:prstDash val="solid"/>
                    <a:miter/>
                  </a:ln>
                </p:spPr>
                <p:txBody>
                  <a:bodyPr rtlCol="0" anchor="ctr"/>
                  <a:lstStyle/>
                  <a:p>
                    <a:endParaRPr lang="fr-FR"/>
                  </a:p>
                </p:txBody>
              </p:sp>
              <p:sp>
                <p:nvSpPr>
                  <p:cNvPr id="4418" name="Forme libre : forme 4417">
                    <a:extLst>
                      <a:ext uri="{FF2B5EF4-FFF2-40B4-BE49-F238E27FC236}">
                        <a16:creationId xmlns:a16="http://schemas.microsoft.com/office/drawing/2014/main" id="{D70664C1-2BB8-791C-9899-E85231C2A200}"/>
                      </a:ext>
                    </a:extLst>
                  </p:cNvPr>
                  <p:cNvSpPr/>
                  <p:nvPr/>
                </p:nvSpPr>
                <p:spPr>
                  <a:xfrm>
                    <a:off x="11641338" y="5658312"/>
                    <a:ext cx="55876" cy="55876"/>
                  </a:xfrm>
                  <a:custGeom>
                    <a:avLst/>
                    <a:gdLst>
                      <a:gd name="connsiteX0" fmla="*/ 881 w 55876"/>
                      <a:gd name="connsiteY0" fmla="*/ 943 h 55876"/>
                      <a:gd name="connsiteX1" fmla="*/ 56758 w 55876"/>
                      <a:gd name="connsiteY1" fmla="*/ 943 h 55876"/>
                      <a:gd name="connsiteX2" fmla="*/ 56758 w 55876"/>
                      <a:gd name="connsiteY2" fmla="*/ 56820 h 55876"/>
                      <a:gd name="connsiteX3" fmla="*/ 881 w 55876"/>
                      <a:gd name="connsiteY3" fmla="*/ 56820 h 55876"/>
                    </a:gdLst>
                    <a:ahLst/>
                    <a:cxnLst>
                      <a:cxn ang="0">
                        <a:pos x="connsiteX0" y="connsiteY0"/>
                      </a:cxn>
                      <a:cxn ang="0">
                        <a:pos x="connsiteX1" y="connsiteY1"/>
                      </a:cxn>
                      <a:cxn ang="0">
                        <a:pos x="connsiteX2" y="connsiteY2"/>
                      </a:cxn>
                      <a:cxn ang="0">
                        <a:pos x="connsiteX3" y="connsiteY3"/>
                      </a:cxn>
                    </a:cxnLst>
                    <a:rect l="l" t="t" r="r" b="b"/>
                    <a:pathLst>
                      <a:path w="55876" h="55876">
                        <a:moveTo>
                          <a:pt x="881" y="943"/>
                        </a:moveTo>
                        <a:lnTo>
                          <a:pt x="56758" y="943"/>
                        </a:lnTo>
                        <a:lnTo>
                          <a:pt x="56758" y="56820"/>
                        </a:lnTo>
                        <a:lnTo>
                          <a:pt x="881" y="56820"/>
                        </a:lnTo>
                        <a:close/>
                      </a:path>
                    </a:pathLst>
                  </a:custGeom>
                  <a:grpFill/>
                  <a:ln w="9265" cap="flat">
                    <a:noFill/>
                    <a:prstDash val="solid"/>
                    <a:miter/>
                  </a:ln>
                </p:spPr>
                <p:txBody>
                  <a:bodyPr rtlCol="0" anchor="ctr"/>
                  <a:lstStyle/>
                  <a:p>
                    <a:endParaRPr lang="fr-FR"/>
                  </a:p>
                </p:txBody>
              </p:sp>
            </p:grpSp>
            <p:sp>
              <p:nvSpPr>
                <p:cNvPr id="3184" name="Forme libre : forme 3183">
                  <a:extLst>
                    <a:ext uri="{FF2B5EF4-FFF2-40B4-BE49-F238E27FC236}">
                      <a16:creationId xmlns:a16="http://schemas.microsoft.com/office/drawing/2014/main" id="{273F4708-2297-D903-BF19-FC55535E7D9A}"/>
                    </a:ext>
                  </a:extLst>
                </p:cNvPr>
                <p:cNvSpPr/>
                <p:nvPr/>
              </p:nvSpPr>
              <p:spPr>
                <a:xfrm>
                  <a:off x="1233413" y="4192788"/>
                  <a:ext cx="379743" cy="379743"/>
                </a:xfrm>
                <a:custGeom>
                  <a:avLst/>
                  <a:gdLst>
                    <a:gd name="connsiteX0" fmla="*/ 164 w 379743"/>
                    <a:gd name="connsiteY0" fmla="*/ 164 h 379743"/>
                    <a:gd name="connsiteX1" fmla="*/ 164 w 379743"/>
                    <a:gd name="connsiteY1" fmla="*/ 379907 h 379743"/>
                    <a:gd name="connsiteX2" fmla="*/ 379907 w 379743"/>
                    <a:gd name="connsiteY2" fmla="*/ 379907 h 379743"/>
                    <a:gd name="connsiteX3" fmla="*/ 379907 w 379743"/>
                    <a:gd name="connsiteY3" fmla="*/ 164 h 379743"/>
                    <a:gd name="connsiteX4" fmla="*/ 164 w 379743"/>
                    <a:gd name="connsiteY4" fmla="*/ 164 h 379743"/>
                    <a:gd name="connsiteX5" fmla="*/ 325658 w 379743"/>
                    <a:gd name="connsiteY5" fmla="*/ 325658 h 379743"/>
                    <a:gd name="connsiteX6" fmla="*/ 54413 w 379743"/>
                    <a:gd name="connsiteY6" fmla="*/ 325658 h 379743"/>
                    <a:gd name="connsiteX7" fmla="*/ 54413 w 379743"/>
                    <a:gd name="connsiteY7" fmla="*/ 54413 h 379743"/>
                    <a:gd name="connsiteX8" fmla="*/ 325658 w 379743"/>
                    <a:gd name="connsiteY8" fmla="*/ 54413 h 379743"/>
                    <a:gd name="connsiteX9" fmla="*/ 325658 w 379743"/>
                    <a:gd name="connsiteY9" fmla="*/ 325658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164" y="164"/>
                      </a:moveTo>
                      <a:lnTo>
                        <a:pt x="164" y="379907"/>
                      </a:lnTo>
                      <a:lnTo>
                        <a:pt x="379907" y="379907"/>
                      </a:lnTo>
                      <a:lnTo>
                        <a:pt x="379907" y="164"/>
                      </a:lnTo>
                      <a:lnTo>
                        <a:pt x="164" y="164"/>
                      </a:lnTo>
                      <a:close/>
                      <a:moveTo>
                        <a:pt x="325658" y="325658"/>
                      </a:moveTo>
                      <a:lnTo>
                        <a:pt x="54413" y="325658"/>
                      </a:lnTo>
                      <a:lnTo>
                        <a:pt x="54413" y="54413"/>
                      </a:lnTo>
                      <a:lnTo>
                        <a:pt x="325658" y="54413"/>
                      </a:lnTo>
                      <a:lnTo>
                        <a:pt x="325658" y="325658"/>
                      </a:lnTo>
                      <a:close/>
                    </a:path>
                  </a:pathLst>
                </a:custGeom>
                <a:grpFill/>
                <a:ln w="26986" cap="flat">
                  <a:noFill/>
                  <a:prstDash val="solid"/>
                  <a:miter/>
                </a:ln>
              </p:spPr>
              <p:txBody>
                <a:bodyPr rtlCol="0" anchor="ctr"/>
                <a:lstStyle/>
                <a:p>
                  <a:endParaRPr lang="fr-FR"/>
                </a:p>
              </p:txBody>
            </p:sp>
            <p:sp>
              <p:nvSpPr>
                <p:cNvPr id="3185" name="Forme libre : forme 3184">
                  <a:extLst>
                    <a:ext uri="{FF2B5EF4-FFF2-40B4-BE49-F238E27FC236}">
                      <a16:creationId xmlns:a16="http://schemas.microsoft.com/office/drawing/2014/main" id="{8F5760E6-CC7A-FE66-59EF-37F741A3A26C}"/>
                    </a:ext>
                  </a:extLst>
                </p:cNvPr>
                <p:cNvSpPr/>
                <p:nvPr/>
              </p:nvSpPr>
              <p:spPr>
                <a:xfrm>
                  <a:off x="2426893" y="4192788"/>
                  <a:ext cx="379743" cy="379743"/>
                </a:xfrm>
                <a:custGeom>
                  <a:avLst/>
                  <a:gdLst>
                    <a:gd name="connsiteX0" fmla="*/ 846 w 379743"/>
                    <a:gd name="connsiteY0" fmla="*/ 164 h 379743"/>
                    <a:gd name="connsiteX1" fmla="*/ 846 w 379743"/>
                    <a:gd name="connsiteY1" fmla="*/ 379907 h 379743"/>
                    <a:gd name="connsiteX2" fmla="*/ 380589 w 379743"/>
                    <a:gd name="connsiteY2" fmla="*/ 379907 h 379743"/>
                    <a:gd name="connsiteX3" fmla="*/ 380589 w 379743"/>
                    <a:gd name="connsiteY3" fmla="*/ 164 h 379743"/>
                    <a:gd name="connsiteX4" fmla="*/ 846 w 379743"/>
                    <a:gd name="connsiteY4" fmla="*/ 164 h 379743"/>
                    <a:gd name="connsiteX5" fmla="*/ 326340 w 379743"/>
                    <a:gd name="connsiteY5" fmla="*/ 325658 h 379743"/>
                    <a:gd name="connsiteX6" fmla="*/ 55095 w 379743"/>
                    <a:gd name="connsiteY6" fmla="*/ 325658 h 379743"/>
                    <a:gd name="connsiteX7" fmla="*/ 55095 w 379743"/>
                    <a:gd name="connsiteY7" fmla="*/ 54413 h 379743"/>
                    <a:gd name="connsiteX8" fmla="*/ 326340 w 379743"/>
                    <a:gd name="connsiteY8" fmla="*/ 54413 h 379743"/>
                    <a:gd name="connsiteX9" fmla="*/ 326340 w 379743"/>
                    <a:gd name="connsiteY9" fmla="*/ 325658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846" y="164"/>
                      </a:moveTo>
                      <a:lnTo>
                        <a:pt x="846" y="379907"/>
                      </a:lnTo>
                      <a:lnTo>
                        <a:pt x="380589" y="379907"/>
                      </a:lnTo>
                      <a:lnTo>
                        <a:pt x="380589" y="164"/>
                      </a:lnTo>
                      <a:lnTo>
                        <a:pt x="846" y="164"/>
                      </a:lnTo>
                      <a:close/>
                      <a:moveTo>
                        <a:pt x="326340" y="325658"/>
                      </a:moveTo>
                      <a:lnTo>
                        <a:pt x="55095" y="325658"/>
                      </a:lnTo>
                      <a:lnTo>
                        <a:pt x="55095" y="54413"/>
                      </a:lnTo>
                      <a:lnTo>
                        <a:pt x="326340" y="54413"/>
                      </a:lnTo>
                      <a:lnTo>
                        <a:pt x="326340" y="325658"/>
                      </a:lnTo>
                      <a:close/>
                    </a:path>
                  </a:pathLst>
                </a:custGeom>
                <a:grpFill/>
                <a:ln w="26986" cap="flat">
                  <a:noFill/>
                  <a:prstDash val="solid"/>
                  <a:miter/>
                </a:ln>
              </p:spPr>
              <p:txBody>
                <a:bodyPr rtlCol="0" anchor="ctr"/>
                <a:lstStyle/>
                <a:p>
                  <a:endParaRPr lang="fr-FR"/>
                </a:p>
              </p:txBody>
            </p:sp>
            <p:sp>
              <p:nvSpPr>
                <p:cNvPr id="3186" name="Forme libre : forme 3185">
                  <a:extLst>
                    <a:ext uri="{FF2B5EF4-FFF2-40B4-BE49-F238E27FC236}">
                      <a16:creationId xmlns:a16="http://schemas.microsoft.com/office/drawing/2014/main" id="{5ADF37CB-34FE-1552-85FC-3DD3C1C37542}"/>
                    </a:ext>
                  </a:extLst>
                </p:cNvPr>
                <p:cNvSpPr/>
                <p:nvPr/>
              </p:nvSpPr>
              <p:spPr>
                <a:xfrm>
                  <a:off x="1233413" y="5386268"/>
                  <a:ext cx="379743" cy="379743"/>
                </a:xfrm>
                <a:custGeom>
                  <a:avLst/>
                  <a:gdLst>
                    <a:gd name="connsiteX0" fmla="*/ 164 w 379743"/>
                    <a:gd name="connsiteY0" fmla="*/ 846 h 379743"/>
                    <a:gd name="connsiteX1" fmla="*/ 164 w 379743"/>
                    <a:gd name="connsiteY1" fmla="*/ 380589 h 379743"/>
                    <a:gd name="connsiteX2" fmla="*/ 379907 w 379743"/>
                    <a:gd name="connsiteY2" fmla="*/ 380589 h 379743"/>
                    <a:gd name="connsiteX3" fmla="*/ 379907 w 379743"/>
                    <a:gd name="connsiteY3" fmla="*/ 846 h 379743"/>
                    <a:gd name="connsiteX4" fmla="*/ 164 w 379743"/>
                    <a:gd name="connsiteY4" fmla="*/ 846 h 379743"/>
                    <a:gd name="connsiteX5" fmla="*/ 325658 w 379743"/>
                    <a:gd name="connsiteY5" fmla="*/ 326340 h 379743"/>
                    <a:gd name="connsiteX6" fmla="*/ 54413 w 379743"/>
                    <a:gd name="connsiteY6" fmla="*/ 326340 h 379743"/>
                    <a:gd name="connsiteX7" fmla="*/ 54413 w 379743"/>
                    <a:gd name="connsiteY7" fmla="*/ 55095 h 379743"/>
                    <a:gd name="connsiteX8" fmla="*/ 325658 w 379743"/>
                    <a:gd name="connsiteY8" fmla="*/ 55095 h 379743"/>
                    <a:gd name="connsiteX9" fmla="*/ 325658 w 379743"/>
                    <a:gd name="connsiteY9" fmla="*/ 326340 h 3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743" h="379743">
                      <a:moveTo>
                        <a:pt x="164" y="846"/>
                      </a:moveTo>
                      <a:lnTo>
                        <a:pt x="164" y="380589"/>
                      </a:lnTo>
                      <a:lnTo>
                        <a:pt x="379907" y="380589"/>
                      </a:lnTo>
                      <a:lnTo>
                        <a:pt x="379907" y="846"/>
                      </a:lnTo>
                      <a:lnTo>
                        <a:pt x="164" y="846"/>
                      </a:lnTo>
                      <a:close/>
                      <a:moveTo>
                        <a:pt x="325658" y="326340"/>
                      </a:moveTo>
                      <a:lnTo>
                        <a:pt x="54413" y="326340"/>
                      </a:lnTo>
                      <a:lnTo>
                        <a:pt x="54413" y="55095"/>
                      </a:lnTo>
                      <a:lnTo>
                        <a:pt x="325658" y="55095"/>
                      </a:lnTo>
                      <a:lnTo>
                        <a:pt x="325658" y="326340"/>
                      </a:lnTo>
                      <a:close/>
                    </a:path>
                  </a:pathLst>
                </a:custGeom>
                <a:grpFill/>
                <a:ln w="26986" cap="flat">
                  <a:noFill/>
                  <a:prstDash val="solid"/>
                  <a:miter/>
                </a:ln>
              </p:spPr>
              <p:txBody>
                <a:bodyPr rtlCol="0" anchor="ctr"/>
                <a:lstStyle/>
                <a:p>
                  <a:endParaRPr lang="fr-FR"/>
                </a:p>
              </p:txBody>
            </p:sp>
            <p:sp>
              <p:nvSpPr>
                <p:cNvPr id="3187" name="Forme libre : forme 3186">
                  <a:extLst>
                    <a:ext uri="{FF2B5EF4-FFF2-40B4-BE49-F238E27FC236}">
                      <a16:creationId xmlns:a16="http://schemas.microsoft.com/office/drawing/2014/main" id="{30135B63-3FCC-EE77-E9C5-BC88D960FBC2}"/>
                    </a:ext>
                  </a:extLst>
                </p:cNvPr>
                <p:cNvSpPr/>
                <p:nvPr/>
              </p:nvSpPr>
              <p:spPr>
                <a:xfrm>
                  <a:off x="1341911" y="4301286"/>
                  <a:ext cx="162747" cy="162747"/>
                </a:xfrm>
                <a:custGeom>
                  <a:avLst/>
                  <a:gdLst>
                    <a:gd name="connsiteX0" fmla="*/ 168 w 162747"/>
                    <a:gd name="connsiteY0" fmla="*/ 168 h 162747"/>
                    <a:gd name="connsiteX1" fmla="*/ 162915 w 162747"/>
                    <a:gd name="connsiteY1" fmla="*/ 168 h 162747"/>
                    <a:gd name="connsiteX2" fmla="*/ 162915 w 162747"/>
                    <a:gd name="connsiteY2" fmla="*/ 162915 h 162747"/>
                    <a:gd name="connsiteX3" fmla="*/ 168 w 162747"/>
                    <a:gd name="connsiteY3" fmla="*/ 162915 h 162747"/>
                  </a:gdLst>
                  <a:ahLst/>
                  <a:cxnLst>
                    <a:cxn ang="0">
                      <a:pos x="connsiteX0" y="connsiteY0"/>
                    </a:cxn>
                    <a:cxn ang="0">
                      <a:pos x="connsiteX1" y="connsiteY1"/>
                    </a:cxn>
                    <a:cxn ang="0">
                      <a:pos x="connsiteX2" y="connsiteY2"/>
                    </a:cxn>
                    <a:cxn ang="0">
                      <a:pos x="connsiteX3" y="connsiteY3"/>
                    </a:cxn>
                  </a:cxnLst>
                  <a:rect l="l" t="t" r="r" b="b"/>
                  <a:pathLst>
                    <a:path w="162747" h="162747">
                      <a:moveTo>
                        <a:pt x="168" y="168"/>
                      </a:moveTo>
                      <a:lnTo>
                        <a:pt x="162915" y="168"/>
                      </a:lnTo>
                      <a:lnTo>
                        <a:pt x="162915" y="162915"/>
                      </a:lnTo>
                      <a:lnTo>
                        <a:pt x="168" y="162915"/>
                      </a:lnTo>
                      <a:close/>
                    </a:path>
                  </a:pathLst>
                </a:custGeom>
                <a:grpFill/>
                <a:ln w="26986" cap="flat">
                  <a:noFill/>
                  <a:prstDash val="solid"/>
                  <a:miter/>
                </a:ln>
              </p:spPr>
              <p:txBody>
                <a:bodyPr rtlCol="0" anchor="ctr"/>
                <a:lstStyle/>
                <a:p>
                  <a:endParaRPr lang="fr-FR"/>
                </a:p>
              </p:txBody>
            </p:sp>
            <p:sp>
              <p:nvSpPr>
                <p:cNvPr id="3188" name="Forme libre : forme 3187">
                  <a:extLst>
                    <a:ext uri="{FF2B5EF4-FFF2-40B4-BE49-F238E27FC236}">
                      <a16:creationId xmlns:a16="http://schemas.microsoft.com/office/drawing/2014/main" id="{577D9CF8-4DF7-A9FF-3286-512785C44874}"/>
                    </a:ext>
                  </a:extLst>
                </p:cNvPr>
                <p:cNvSpPr/>
                <p:nvPr/>
              </p:nvSpPr>
              <p:spPr>
                <a:xfrm>
                  <a:off x="2535391" y="4301286"/>
                  <a:ext cx="162747" cy="162747"/>
                </a:xfrm>
                <a:custGeom>
                  <a:avLst/>
                  <a:gdLst>
                    <a:gd name="connsiteX0" fmla="*/ 850 w 162747"/>
                    <a:gd name="connsiteY0" fmla="*/ 168 h 162747"/>
                    <a:gd name="connsiteX1" fmla="*/ 163597 w 162747"/>
                    <a:gd name="connsiteY1" fmla="*/ 168 h 162747"/>
                    <a:gd name="connsiteX2" fmla="*/ 163597 w 162747"/>
                    <a:gd name="connsiteY2" fmla="*/ 162915 h 162747"/>
                    <a:gd name="connsiteX3" fmla="*/ 850 w 162747"/>
                    <a:gd name="connsiteY3" fmla="*/ 162915 h 162747"/>
                  </a:gdLst>
                  <a:ahLst/>
                  <a:cxnLst>
                    <a:cxn ang="0">
                      <a:pos x="connsiteX0" y="connsiteY0"/>
                    </a:cxn>
                    <a:cxn ang="0">
                      <a:pos x="connsiteX1" y="connsiteY1"/>
                    </a:cxn>
                    <a:cxn ang="0">
                      <a:pos x="connsiteX2" y="connsiteY2"/>
                    </a:cxn>
                    <a:cxn ang="0">
                      <a:pos x="connsiteX3" y="connsiteY3"/>
                    </a:cxn>
                  </a:cxnLst>
                  <a:rect l="l" t="t" r="r" b="b"/>
                  <a:pathLst>
                    <a:path w="162747" h="162747">
                      <a:moveTo>
                        <a:pt x="850" y="168"/>
                      </a:moveTo>
                      <a:lnTo>
                        <a:pt x="163597" y="168"/>
                      </a:lnTo>
                      <a:lnTo>
                        <a:pt x="163597" y="162915"/>
                      </a:lnTo>
                      <a:lnTo>
                        <a:pt x="850" y="162915"/>
                      </a:lnTo>
                      <a:close/>
                    </a:path>
                  </a:pathLst>
                </a:custGeom>
                <a:grpFill/>
                <a:ln w="26986" cap="flat">
                  <a:noFill/>
                  <a:prstDash val="solid"/>
                  <a:miter/>
                </a:ln>
              </p:spPr>
              <p:txBody>
                <a:bodyPr rtlCol="0" anchor="ctr"/>
                <a:lstStyle/>
                <a:p>
                  <a:endParaRPr lang="fr-FR"/>
                </a:p>
              </p:txBody>
            </p:sp>
            <p:sp>
              <p:nvSpPr>
                <p:cNvPr id="3189" name="Forme libre : forme 3188">
                  <a:extLst>
                    <a:ext uri="{FF2B5EF4-FFF2-40B4-BE49-F238E27FC236}">
                      <a16:creationId xmlns:a16="http://schemas.microsoft.com/office/drawing/2014/main" id="{89E0C188-4AFC-39F0-4E88-1CC3AA28EFD3}"/>
                    </a:ext>
                  </a:extLst>
                </p:cNvPr>
                <p:cNvSpPr/>
                <p:nvPr/>
              </p:nvSpPr>
              <p:spPr>
                <a:xfrm>
                  <a:off x="1341911" y="5494766"/>
                  <a:ext cx="162747" cy="162747"/>
                </a:xfrm>
                <a:custGeom>
                  <a:avLst/>
                  <a:gdLst>
                    <a:gd name="connsiteX0" fmla="*/ 168 w 162747"/>
                    <a:gd name="connsiteY0" fmla="*/ 850 h 162747"/>
                    <a:gd name="connsiteX1" fmla="*/ 162915 w 162747"/>
                    <a:gd name="connsiteY1" fmla="*/ 850 h 162747"/>
                    <a:gd name="connsiteX2" fmla="*/ 162915 w 162747"/>
                    <a:gd name="connsiteY2" fmla="*/ 163597 h 162747"/>
                    <a:gd name="connsiteX3" fmla="*/ 168 w 162747"/>
                    <a:gd name="connsiteY3" fmla="*/ 163597 h 162747"/>
                  </a:gdLst>
                  <a:ahLst/>
                  <a:cxnLst>
                    <a:cxn ang="0">
                      <a:pos x="connsiteX0" y="connsiteY0"/>
                    </a:cxn>
                    <a:cxn ang="0">
                      <a:pos x="connsiteX1" y="connsiteY1"/>
                    </a:cxn>
                    <a:cxn ang="0">
                      <a:pos x="connsiteX2" y="connsiteY2"/>
                    </a:cxn>
                    <a:cxn ang="0">
                      <a:pos x="connsiteX3" y="connsiteY3"/>
                    </a:cxn>
                  </a:cxnLst>
                  <a:rect l="l" t="t" r="r" b="b"/>
                  <a:pathLst>
                    <a:path w="162747" h="162747">
                      <a:moveTo>
                        <a:pt x="168" y="850"/>
                      </a:moveTo>
                      <a:lnTo>
                        <a:pt x="162915" y="850"/>
                      </a:lnTo>
                      <a:lnTo>
                        <a:pt x="162915" y="163597"/>
                      </a:lnTo>
                      <a:lnTo>
                        <a:pt x="168" y="163597"/>
                      </a:lnTo>
                      <a:close/>
                    </a:path>
                  </a:pathLst>
                </a:custGeom>
                <a:grpFill/>
                <a:ln w="26986" cap="flat">
                  <a:noFill/>
                  <a:prstDash val="solid"/>
                  <a:miter/>
                </a:ln>
              </p:spPr>
              <p:txBody>
                <a:bodyPr rtlCol="0" anchor="ctr"/>
                <a:lstStyle/>
                <a:p>
                  <a:endParaRPr lang="fr-FR"/>
                </a:p>
              </p:txBody>
            </p:sp>
          </p:grpSp>
        </p:grpSp>
        <p:sp>
          <p:nvSpPr>
            <p:cNvPr id="3179" name="ZoneTexte 3178">
              <a:extLst>
                <a:ext uri="{FF2B5EF4-FFF2-40B4-BE49-F238E27FC236}">
                  <a16:creationId xmlns:a16="http://schemas.microsoft.com/office/drawing/2014/main" id="{972FA20D-EC59-92CF-9942-23A9C1F85ECC}"/>
                </a:ext>
              </a:extLst>
            </p:cNvPr>
            <p:cNvSpPr txBox="1"/>
            <p:nvPr/>
          </p:nvSpPr>
          <p:spPr>
            <a:xfrm>
              <a:off x="7899830" y="4165902"/>
              <a:ext cx="2274386" cy="1015663"/>
            </a:xfrm>
            <a:prstGeom prst="rect">
              <a:avLst/>
            </a:prstGeom>
            <a:noFill/>
          </p:spPr>
          <p:txBody>
            <a:bodyPr wrap="square" rtlCol="0">
              <a:spAutoFit/>
            </a:bodyPr>
            <a:lstStyle/>
            <a:p>
              <a:pPr fontAlgn="base"/>
              <a:r>
                <a:rPr lang="fr-FR" sz="2000" dirty="0">
                  <a:latin typeface="Avenir Next LT Pro Demi" panose="020B0704020202020204" pitchFamily="34" charset="0"/>
                </a:rPr>
                <a:t>Vidéo du PRJ sur le Hackathon.</a:t>
              </a:r>
              <a:br>
                <a:rPr lang="fr-FR" sz="2000" dirty="0">
                  <a:latin typeface="Avenir Next LT Pro Demi" panose="020B0704020202020204" pitchFamily="34" charset="0"/>
                </a:rPr>
              </a:br>
              <a:endParaRPr lang="fr-FR" sz="2000" dirty="0">
                <a:latin typeface="Avenir Next LT Pro Demi" panose="020B0704020202020204" pitchFamily="34" charset="0"/>
              </a:endParaRPr>
            </a:p>
          </p:txBody>
        </p:sp>
        <p:pic>
          <p:nvPicPr>
            <p:cNvPr id="3180" name="Picture 2" descr="Instagram Logo, symbol, meaning, history, PNG, brand">
              <a:extLst>
                <a:ext uri="{FF2B5EF4-FFF2-40B4-BE49-F238E27FC236}">
                  <a16:creationId xmlns:a16="http://schemas.microsoft.com/office/drawing/2014/main" id="{E24FF3D6-DAB3-E3A9-3FEC-35A9B17BEC76}"/>
                </a:ext>
              </a:extLst>
            </p:cNvPr>
            <p:cNvPicPr>
              <a:picLocks noChangeAspect="1" noChangeArrowheads="1"/>
            </p:cNvPicPr>
            <p:nvPr/>
          </p:nvPicPr>
          <p:blipFill>
            <a:blip r:embed="rId16">
              <a:biLevel thresh="50000"/>
              <a:extLst>
                <a:ext uri="{28A0092B-C50C-407E-A947-70E740481C1C}">
                  <a14:useLocalDpi xmlns:a14="http://schemas.microsoft.com/office/drawing/2010/main" val="0"/>
                </a:ext>
              </a:extLst>
            </a:blip>
            <a:srcRect/>
            <a:stretch>
              <a:fillRect/>
            </a:stretch>
          </p:blipFill>
          <p:spPr bwMode="auto">
            <a:xfrm>
              <a:off x="7998057" y="5148735"/>
              <a:ext cx="1369781" cy="77050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36087430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DE9C32-4721-D0FE-62E3-569E0005E5B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4214BB10-7ABE-3FAC-AFD0-BD4E8244ACAD}"/>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E68808DF-3088-D921-3F34-B2ECCC367565}"/>
              </a:ext>
            </a:extLst>
          </p:cNvPr>
          <p:cNvSpPr txBox="1"/>
          <p:nvPr/>
        </p:nvSpPr>
        <p:spPr>
          <a:xfrm>
            <a:off x="4505180" y="330935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25" name="Groupe 24">
            <a:extLst>
              <a:ext uri="{FF2B5EF4-FFF2-40B4-BE49-F238E27FC236}">
                <a16:creationId xmlns:a16="http://schemas.microsoft.com/office/drawing/2014/main" id="{ADB0B7B0-FF5B-8BF8-6A09-61A663274D4E}"/>
              </a:ext>
            </a:extLst>
          </p:cNvPr>
          <p:cNvGrpSpPr>
            <a:grpSpLocks noChangeAspect="1"/>
          </p:cNvGrpSpPr>
          <p:nvPr/>
        </p:nvGrpSpPr>
        <p:grpSpPr>
          <a:xfrm>
            <a:off x="4627525" y="2901174"/>
            <a:ext cx="4122859" cy="434654"/>
            <a:chOff x="3667937" y="2909234"/>
            <a:chExt cx="4892815" cy="515827"/>
          </a:xfrm>
        </p:grpSpPr>
        <p:sp>
          <p:nvSpPr>
            <p:cNvPr id="7" name="Forme libre : forme 6">
              <a:extLst>
                <a:ext uri="{FF2B5EF4-FFF2-40B4-BE49-F238E27FC236}">
                  <a16:creationId xmlns:a16="http://schemas.microsoft.com/office/drawing/2014/main" id="{ECAF35EF-10ED-1849-FCFA-773EE669F11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FDF8DE79-E069-3953-1ED1-FAC6180E723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3CA1A274-9C59-5450-8AE5-63C6833B6ED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AAE533F1-BBC4-5851-8669-8CEE1D80AC9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F8248B0F-640B-D66E-B353-15A9C44D91E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EFCD5B73-680D-3881-6B35-F82F74B31E7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72783A09-0F04-60EE-FD83-DD211B0B4B6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E4383E49-B387-377B-EAF7-CFB307E2D20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9B60C9FF-9CDB-0CE0-BECC-D3D7F53E95F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064422B5-EE9F-FD1B-C141-2E1750A095A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6DE7D58F-D159-369E-F292-529BA7154C1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ABBF3F8C-033E-CC0B-7724-213B8272C21A}"/>
              </a:ext>
            </a:extLst>
          </p:cNvPr>
          <p:cNvGrpSpPr>
            <a:grpSpLocks noChangeAspect="1"/>
          </p:cNvGrpSpPr>
          <p:nvPr/>
        </p:nvGrpSpPr>
        <p:grpSpPr>
          <a:xfrm>
            <a:off x="3400809" y="2870333"/>
            <a:ext cx="1056809" cy="1040134"/>
            <a:chOff x="609429" y="277089"/>
            <a:chExt cx="5486571" cy="5401222"/>
          </a:xfrm>
          <a:solidFill>
            <a:schemeClr val="bg1"/>
          </a:solidFill>
        </p:grpSpPr>
        <p:pic>
          <p:nvPicPr>
            <p:cNvPr id="8" name="Graphique 7">
              <a:extLst>
                <a:ext uri="{FF2B5EF4-FFF2-40B4-BE49-F238E27FC236}">
                  <a16:creationId xmlns:a16="http://schemas.microsoft.com/office/drawing/2014/main" id="{457DF109-8F32-56E9-B6B7-C06793471D4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2" name="Graphique 11">
              <a:extLst>
                <a:ext uri="{FF2B5EF4-FFF2-40B4-BE49-F238E27FC236}">
                  <a16:creationId xmlns:a16="http://schemas.microsoft.com/office/drawing/2014/main" id="{E9512A5E-2087-8E24-632D-FB146E0674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 name="Graphique 9">
              <a:extLst>
                <a:ext uri="{FF2B5EF4-FFF2-40B4-BE49-F238E27FC236}">
                  <a16:creationId xmlns:a16="http://schemas.microsoft.com/office/drawing/2014/main" id="{669FCE43-23FB-CD75-A9F3-24CAACF6FFA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4" name="Graphique 13">
              <a:extLst>
                <a:ext uri="{FF2B5EF4-FFF2-40B4-BE49-F238E27FC236}">
                  <a16:creationId xmlns:a16="http://schemas.microsoft.com/office/drawing/2014/main" id="{F2A30922-D0CF-7C0E-24D0-3ED87D04528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8" name="Graphique 17">
              <a:extLst>
                <a:ext uri="{FF2B5EF4-FFF2-40B4-BE49-F238E27FC236}">
                  <a16:creationId xmlns:a16="http://schemas.microsoft.com/office/drawing/2014/main" id="{B91BEB63-27AE-6ED6-7F26-68ADEDD09B9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6" name="Graphique 15">
              <a:extLst>
                <a:ext uri="{FF2B5EF4-FFF2-40B4-BE49-F238E27FC236}">
                  <a16:creationId xmlns:a16="http://schemas.microsoft.com/office/drawing/2014/main" id="{63AAB9E7-A825-19CB-06B3-DECA018F493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0" name="Graphique 19">
              <a:extLst>
                <a:ext uri="{FF2B5EF4-FFF2-40B4-BE49-F238E27FC236}">
                  <a16:creationId xmlns:a16="http://schemas.microsoft.com/office/drawing/2014/main" id="{675F69E2-DED9-03BD-4842-CA842017B67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53" name="Rectangle : avec coins arrondis en haut 52">
            <a:extLst>
              <a:ext uri="{FF2B5EF4-FFF2-40B4-BE49-F238E27FC236}">
                <a16:creationId xmlns:a16="http://schemas.microsoft.com/office/drawing/2014/main" id="{7A6AC0A7-186E-D027-6A16-997E5C5F6945}"/>
              </a:ext>
            </a:extLst>
          </p:cNvPr>
          <p:cNvSpPr/>
          <p:nvPr/>
        </p:nvSpPr>
        <p:spPr>
          <a:xfrm rot="10039318">
            <a:off x="180975" y="-205473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76" name="Groupe 75">
            <a:extLst>
              <a:ext uri="{FF2B5EF4-FFF2-40B4-BE49-F238E27FC236}">
                <a16:creationId xmlns:a16="http://schemas.microsoft.com/office/drawing/2014/main" id="{9EC7C05C-FF30-CBC6-5AEE-6E4D7FC72DC6}"/>
              </a:ext>
            </a:extLst>
          </p:cNvPr>
          <p:cNvGrpSpPr>
            <a:grpSpLocks noChangeAspect="1"/>
          </p:cNvGrpSpPr>
          <p:nvPr/>
        </p:nvGrpSpPr>
        <p:grpSpPr>
          <a:xfrm>
            <a:off x="575838" y="-1149350"/>
            <a:ext cx="2251288" cy="531671"/>
            <a:chOff x="519957" y="137493"/>
            <a:chExt cx="5349575" cy="1263373"/>
          </a:xfrm>
        </p:grpSpPr>
        <p:sp>
          <p:nvSpPr>
            <p:cNvPr id="77" name="ZoneTexte 76">
              <a:extLst>
                <a:ext uri="{FF2B5EF4-FFF2-40B4-BE49-F238E27FC236}">
                  <a16:creationId xmlns:a16="http://schemas.microsoft.com/office/drawing/2014/main" id="{DFF6699D-9C3A-701E-6B11-D80D9D3902C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78" name="Groupe 77">
              <a:extLst>
                <a:ext uri="{FF2B5EF4-FFF2-40B4-BE49-F238E27FC236}">
                  <a16:creationId xmlns:a16="http://schemas.microsoft.com/office/drawing/2014/main" id="{0320DAD5-539D-0A80-A370-A0136B25AB11}"/>
                </a:ext>
              </a:extLst>
            </p:cNvPr>
            <p:cNvGrpSpPr>
              <a:grpSpLocks noChangeAspect="1"/>
            </p:cNvGrpSpPr>
            <p:nvPr/>
          </p:nvGrpSpPr>
          <p:grpSpPr>
            <a:xfrm>
              <a:off x="1746673" y="168334"/>
              <a:ext cx="4122859" cy="434654"/>
              <a:chOff x="3667937" y="2909234"/>
              <a:chExt cx="4892815" cy="515827"/>
            </a:xfrm>
          </p:grpSpPr>
          <p:sp>
            <p:nvSpPr>
              <p:cNvPr id="87" name="Forme libre : forme 86">
                <a:extLst>
                  <a:ext uri="{FF2B5EF4-FFF2-40B4-BE49-F238E27FC236}">
                    <a16:creationId xmlns:a16="http://schemas.microsoft.com/office/drawing/2014/main" id="{A27CD7CA-0CF9-83F2-9869-CBAC16F3FB3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4CAAC197-684B-7DAD-93F4-D7EBC919342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B4E6C671-DEEA-AFCA-3D21-CFBE7ACE692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82154BF2-1E56-CB00-1295-1A5332601C5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08B772B3-7D8E-61BB-7359-04F741890C4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861D4100-B0D6-5053-595A-42A6F47D87E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8B717A61-6654-2E65-56C1-67AF9E8B050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39690D0C-4D41-7531-C501-4F9A28C8EAD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4CD9A363-FEE0-3A4B-ED50-643CC4FA713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521B226B-38E3-7763-EB03-5307AFB5BBF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EE66AA31-3619-DC12-E900-CF411990A8C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79" name="Groupe 78">
              <a:extLst>
                <a:ext uri="{FF2B5EF4-FFF2-40B4-BE49-F238E27FC236}">
                  <a16:creationId xmlns:a16="http://schemas.microsoft.com/office/drawing/2014/main" id="{B0BFF3EF-6CB3-DACA-DD92-13C9E557D5E8}"/>
                </a:ext>
              </a:extLst>
            </p:cNvPr>
            <p:cNvGrpSpPr>
              <a:grpSpLocks noChangeAspect="1"/>
            </p:cNvGrpSpPr>
            <p:nvPr/>
          </p:nvGrpSpPr>
          <p:grpSpPr>
            <a:xfrm>
              <a:off x="519957" y="137493"/>
              <a:ext cx="1056809" cy="1040134"/>
              <a:chOff x="609429" y="277089"/>
              <a:chExt cx="5486571" cy="5401222"/>
            </a:xfrm>
          </p:grpSpPr>
          <p:pic>
            <p:nvPicPr>
              <p:cNvPr id="80" name="Graphique 79">
                <a:extLst>
                  <a:ext uri="{FF2B5EF4-FFF2-40B4-BE49-F238E27FC236}">
                    <a16:creationId xmlns:a16="http://schemas.microsoft.com/office/drawing/2014/main" id="{81E1B72F-8548-9472-7A8A-F49D4ECC104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81" name="Graphique 80">
                <a:extLst>
                  <a:ext uri="{FF2B5EF4-FFF2-40B4-BE49-F238E27FC236}">
                    <a16:creationId xmlns:a16="http://schemas.microsoft.com/office/drawing/2014/main" id="{A1DB7E96-D63B-6CD2-5333-0CBC74ABBC2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82" name="Graphique 81">
                <a:extLst>
                  <a:ext uri="{FF2B5EF4-FFF2-40B4-BE49-F238E27FC236}">
                    <a16:creationId xmlns:a16="http://schemas.microsoft.com/office/drawing/2014/main" id="{DD887021-2675-6E8D-CC05-712D03D47D4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83" name="Graphique 82">
                <a:extLst>
                  <a:ext uri="{FF2B5EF4-FFF2-40B4-BE49-F238E27FC236}">
                    <a16:creationId xmlns:a16="http://schemas.microsoft.com/office/drawing/2014/main" id="{DAD66F5C-5D89-10B6-49F1-FC7A44E0FBCF}"/>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84" name="Graphique 83">
                <a:extLst>
                  <a:ext uri="{FF2B5EF4-FFF2-40B4-BE49-F238E27FC236}">
                    <a16:creationId xmlns:a16="http://schemas.microsoft.com/office/drawing/2014/main" id="{AAEFE0D9-5BDA-BF89-2A0D-CAEA0490FA5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85" name="Graphique 84">
                <a:extLst>
                  <a:ext uri="{FF2B5EF4-FFF2-40B4-BE49-F238E27FC236}">
                    <a16:creationId xmlns:a16="http://schemas.microsoft.com/office/drawing/2014/main" id="{C3DA937E-3618-3F90-0B4D-68BFE90ABD3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86" name="Graphique 85">
                <a:extLst>
                  <a:ext uri="{FF2B5EF4-FFF2-40B4-BE49-F238E27FC236}">
                    <a16:creationId xmlns:a16="http://schemas.microsoft.com/office/drawing/2014/main" id="{32185C5C-E85D-97E2-2CF4-30A12A1343EB}"/>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cxnSp>
        <p:nvCxnSpPr>
          <p:cNvPr id="99" name="Connecteur droit 98">
            <a:extLst>
              <a:ext uri="{FF2B5EF4-FFF2-40B4-BE49-F238E27FC236}">
                <a16:creationId xmlns:a16="http://schemas.microsoft.com/office/drawing/2014/main" id="{270F53F7-E26F-2840-0BA7-81AEA00B6282}"/>
              </a:ext>
            </a:extLst>
          </p:cNvPr>
          <p:cNvCxnSpPr>
            <a:cxnSpLocks/>
          </p:cNvCxnSpPr>
          <p:nvPr/>
        </p:nvCxnSpPr>
        <p:spPr>
          <a:xfrm>
            <a:off x="-71087" y="-1765805"/>
            <a:ext cx="221975" cy="924560"/>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pic>
        <p:nvPicPr>
          <p:cNvPr id="5" name="Picture 12" descr="Résilier son abonnement de transport RTM à Marseille">
            <a:extLst>
              <a:ext uri="{FF2B5EF4-FFF2-40B4-BE49-F238E27FC236}">
                <a16:creationId xmlns:a16="http://schemas.microsoft.com/office/drawing/2014/main" id="{1A54873B-37EE-8734-CAA2-9C0168A71E38}"/>
              </a:ext>
            </a:extLst>
          </p:cNvPr>
          <p:cNvPicPr>
            <a:picLocks noChangeAspect="1" noChangeArrowheads="1"/>
          </p:cNvPicPr>
          <p:nvPr/>
        </p:nvPicPr>
        <p:blipFill>
          <a:blip r:embed="rId30">
            <a:biLevel thresh="25000"/>
            <a:extLst>
              <a:ext uri="{28A0092B-C50C-407E-A947-70E740481C1C}">
                <a14:useLocalDpi xmlns:a14="http://schemas.microsoft.com/office/drawing/2010/main" val="0"/>
              </a:ext>
            </a:extLst>
          </a:blip>
          <a:srcRect/>
          <a:stretch>
            <a:fillRect/>
          </a:stretch>
        </p:blipFill>
        <p:spPr bwMode="auto">
          <a:xfrm>
            <a:off x="4526102" y="7377523"/>
            <a:ext cx="3402510" cy="84398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 avec coins rognés en diagonale 26">
            <a:extLst>
              <a:ext uri="{FF2B5EF4-FFF2-40B4-BE49-F238E27FC236}">
                <a16:creationId xmlns:a16="http://schemas.microsoft.com/office/drawing/2014/main" id="{8FCEDB77-AEBE-CD25-0043-1F42FB8878CD}"/>
              </a:ext>
            </a:extLst>
          </p:cNvPr>
          <p:cNvSpPr/>
          <p:nvPr/>
        </p:nvSpPr>
        <p:spPr>
          <a:xfrm>
            <a:off x="10871793" y="777609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8" name="ZoneTexte 27">
            <a:extLst>
              <a:ext uri="{FF2B5EF4-FFF2-40B4-BE49-F238E27FC236}">
                <a16:creationId xmlns:a16="http://schemas.microsoft.com/office/drawing/2014/main" id="{0D677FCD-1672-BF41-F6F2-945FFEB40614}"/>
              </a:ext>
            </a:extLst>
          </p:cNvPr>
          <p:cNvSpPr txBox="1"/>
          <p:nvPr/>
        </p:nvSpPr>
        <p:spPr>
          <a:xfrm>
            <a:off x="11064185" y="775144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29" name="Arc plein 28">
            <a:extLst>
              <a:ext uri="{FF2B5EF4-FFF2-40B4-BE49-F238E27FC236}">
                <a16:creationId xmlns:a16="http://schemas.microsoft.com/office/drawing/2014/main" id="{DD683CB0-C9C8-4675-5E8E-1BD2A17AD6E9}"/>
              </a:ext>
            </a:extLst>
          </p:cNvPr>
          <p:cNvSpPr/>
          <p:nvPr/>
        </p:nvSpPr>
        <p:spPr>
          <a:xfrm rot="13119640">
            <a:off x="13138033"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Arc plein 29">
            <a:extLst>
              <a:ext uri="{FF2B5EF4-FFF2-40B4-BE49-F238E27FC236}">
                <a16:creationId xmlns:a16="http://schemas.microsoft.com/office/drawing/2014/main" id="{BDA52EC8-402B-E4D7-2F39-02CD39F27A42}"/>
              </a:ext>
            </a:extLst>
          </p:cNvPr>
          <p:cNvSpPr/>
          <p:nvPr/>
        </p:nvSpPr>
        <p:spPr>
          <a:xfrm rot="10800000">
            <a:off x="12482713"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1" name="Arc plein 30">
            <a:extLst>
              <a:ext uri="{FF2B5EF4-FFF2-40B4-BE49-F238E27FC236}">
                <a16:creationId xmlns:a16="http://schemas.microsoft.com/office/drawing/2014/main" id="{AB0BFBF4-FCBD-801A-FF2A-9BD4E86BB91C}"/>
              </a:ext>
            </a:extLst>
          </p:cNvPr>
          <p:cNvSpPr/>
          <p:nvPr/>
        </p:nvSpPr>
        <p:spPr>
          <a:xfrm rot="10800000">
            <a:off x="12740523"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2" name="Forme en L 31">
            <a:extLst>
              <a:ext uri="{FF2B5EF4-FFF2-40B4-BE49-F238E27FC236}">
                <a16:creationId xmlns:a16="http://schemas.microsoft.com/office/drawing/2014/main" id="{0685B2D9-9700-709E-23CB-19EB3CB5BB2B}"/>
              </a:ext>
            </a:extLst>
          </p:cNvPr>
          <p:cNvSpPr/>
          <p:nvPr/>
        </p:nvSpPr>
        <p:spPr>
          <a:xfrm rot="5400000">
            <a:off x="10633806" y="753266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ZoneTexte 32">
            <a:extLst>
              <a:ext uri="{FF2B5EF4-FFF2-40B4-BE49-F238E27FC236}">
                <a16:creationId xmlns:a16="http://schemas.microsoft.com/office/drawing/2014/main" id="{1F967DA4-6892-275F-7CD5-CD245C428951}"/>
              </a:ext>
            </a:extLst>
          </p:cNvPr>
          <p:cNvSpPr txBox="1"/>
          <p:nvPr/>
        </p:nvSpPr>
        <p:spPr>
          <a:xfrm>
            <a:off x="4458621" y="-855153"/>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34" name="Arc plein 33">
            <a:extLst>
              <a:ext uri="{FF2B5EF4-FFF2-40B4-BE49-F238E27FC236}">
                <a16:creationId xmlns:a16="http://schemas.microsoft.com/office/drawing/2014/main" id="{59B19E36-2451-8DBA-9A79-7C5F24777E8A}"/>
              </a:ext>
            </a:extLst>
          </p:cNvPr>
          <p:cNvSpPr/>
          <p:nvPr/>
        </p:nvSpPr>
        <p:spPr>
          <a:xfrm rot="10800000">
            <a:off x="12295388"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5" name="ZoneTexte 34">
            <a:extLst>
              <a:ext uri="{FF2B5EF4-FFF2-40B4-BE49-F238E27FC236}">
                <a16:creationId xmlns:a16="http://schemas.microsoft.com/office/drawing/2014/main" id="{71763BD7-0077-CD52-16C5-78BFFE610F91}"/>
              </a:ext>
            </a:extLst>
          </p:cNvPr>
          <p:cNvSpPr txBox="1"/>
          <p:nvPr/>
        </p:nvSpPr>
        <p:spPr>
          <a:xfrm>
            <a:off x="-4099856" y="1626644"/>
            <a:ext cx="2704587"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3</a:t>
            </a:r>
            <a:r>
              <a:rPr lang="fr-FR" sz="4000" dirty="0">
                <a:solidFill>
                  <a:schemeClr val="bg1"/>
                </a:solidFill>
                <a:latin typeface="Bahnschrift SemiBold" panose="020B0502040204020203" pitchFamily="34" charset="0"/>
              </a:rPr>
              <a:t>.</a:t>
            </a:r>
          </a:p>
        </p:txBody>
      </p:sp>
      <p:sp>
        <p:nvSpPr>
          <p:cNvPr id="36" name="ZoneTexte 35">
            <a:extLst>
              <a:ext uri="{FF2B5EF4-FFF2-40B4-BE49-F238E27FC236}">
                <a16:creationId xmlns:a16="http://schemas.microsoft.com/office/drawing/2014/main" id="{FA6CAAD6-2FDB-54DE-79B6-62336103F017}"/>
              </a:ext>
            </a:extLst>
          </p:cNvPr>
          <p:cNvSpPr txBox="1"/>
          <p:nvPr/>
        </p:nvSpPr>
        <p:spPr>
          <a:xfrm>
            <a:off x="-4099856" y="2218223"/>
            <a:ext cx="4065537"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Réunions terrain, rapport et usages de l’IA</a:t>
            </a:r>
          </a:p>
        </p:txBody>
      </p:sp>
      <p:sp>
        <p:nvSpPr>
          <p:cNvPr id="37" name="Rectangle : avec coins arrondis en haut 36">
            <a:extLst>
              <a:ext uri="{FF2B5EF4-FFF2-40B4-BE49-F238E27FC236}">
                <a16:creationId xmlns:a16="http://schemas.microsoft.com/office/drawing/2014/main" id="{1CA52159-342C-A208-8509-5D23AEF7ACF7}"/>
              </a:ext>
            </a:extLst>
          </p:cNvPr>
          <p:cNvSpPr/>
          <p:nvPr/>
        </p:nvSpPr>
        <p:spPr>
          <a:xfrm rot="16200000">
            <a:off x="13942411"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8" name="Arc plein 37">
            <a:extLst>
              <a:ext uri="{FF2B5EF4-FFF2-40B4-BE49-F238E27FC236}">
                <a16:creationId xmlns:a16="http://schemas.microsoft.com/office/drawing/2014/main" id="{C597C303-411F-0827-AC5E-0778D7AB6488}"/>
              </a:ext>
            </a:extLst>
          </p:cNvPr>
          <p:cNvSpPr/>
          <p:nvPr/>
        </p:nvSpPr>
        <p:spPr>
          <a:xfrm rot="15079565">
            <a:off x="12170249"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39" name="Connecteur droit 38">
            <a:extLst>
              <a:ext uri="{FF2B5EF4-FFF2-40B4-BE49-F238E27FC236}">
                <a16:creationId xmlns:a16="http://schemas.microsoft.com/office/drawing/2014/main" id="{FBCA2F8F-2C1F-16E9-4356-E64CA0725E30}"/>
              </a:ext>
            </a:extLst>
          </p:cNvPr>
          <p:cNvCxnSpPr>
            <a:cxnSpLocks/>
          </p:cNvCxnSpPr>
          <p:nvPr/>
        </p:nvCxnSpPr>
        <p:spPr>
          <a:xfrm>
            <a:off x="13635197"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40" name="Image 39">
            <a:extLst>
              <a:ext uri="{FF2B5EF4-FFF2-40B4-BE49-F238E27FC236}">
                <a16:creationId xmlns:a16="http://schemas.microsoft.com/office/drawing/2014/main" id="{C29B6053-4A6E-8CDB-7E89-79DA03FD6048}"/>
              </a:ext>
            </a:extLst>
          </p:cNvPr>
          <p:cNvPicPr>
            <a:picLocks noChangeAspect="1"/>
          </p:cNvPicPr>
          <p:nvPr/>
        </p:nvPicPr>
        <p:blipFill>
          <a:blip r:embed="rId31"/>
          <a:srcRect t="69197"/>
          <a:stretch/>
        </p:blipFill>
        <p:spPr>
          <a:xfrm>
            <a:off x="15887273" y="4346929"/>
            <a:ext cx="1862138" cy="365191"/>
          </a:xfrm>
          <a:prstGeom prst="rect">
            <a:avLst/>
          </a:prstGeom>
        </p:spPr>
      </p:pic>
      <p:sp>
        <p:nvSpPr>
          <p:cNvPr id="41" name="ZoneTexte 40">
            <a:extLst>
              <a:ext uri="{FF2B5EF4-FFF2-40B4-BE49-F238E27FC236}">
                <a16:creationId xmlns:a16="http://schemas.microsoft.com/office/drawing/2014/main" id="{93D2FC57-DC08-0AD2-B795-CF30694222C8}"/>
              </a:ext>
            </a:extLst>
          </p:cNvPr>
          <p:cNvSpPr txBox="1"/>
          <p:nvPr/>
        </p:nvSpPr>
        <p:spPr>
          <a:xfrm>
            <a:off x="12842615" y="2305765"/>
            <a:ext cx="5495909" cy="2185214"/>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DAVID </a:t>
            </a:r>
            <a:r>
              <a:rPr lang="fr-FR" sz="2400" b="1" dirty="0">
                <a:solidFill>
                  <a:srgbClr val="00213F"/>
                </a:solidFill>
                <a:latin typeface="Century Gothic" panose="020B0502020202020204" pitchFamily="34" charset="0"/>
              </a:rPr>
              <a:t>MATRAT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RESEAUX OUEST ETANG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2"/>
              </a:rPr>
              <a:t>david.matrat@ampmetropole.fr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+33603613062</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+33488930070</a:t>
            </a:r>
          </a:p>
        </p:txBody>
      </p:sp>
      <p:sp>
        <p:nvSpPr>
          <p:cNvPr id="42" name="ZoneTexte 41">
            <a:extLst>
              <a:ext uri="{FF2B5EF4-FFF2-40B4-BE49-F238E27FC236}">
                <a16:creationId xmlns:a16="http://schemas.microsoft.com/office/drawing/2014/main" id="{2298AAD0-56A2-B9CF-37E9-CDE9A97ED568}"/>
              </a:ext>
            </a:extLst>
          </p:cNvPr>
          <p:cNvSpPr txBox="1"/>
          <p:nvPr/>
        </p:nvSpPr>
        <p:spPr>
          <a:xfrm>
            <a:off x="-6108370" y="2719108"/>
            <a:ext cx="7064991" cy="1384995"/>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a:t>
            </a:r>
            <a:endParaRPr lang="fr-FR" sz="2800" dirty="0">
              <a:solidFill>
                <a:schemeClr val="bg1"/>
              </a:solidFill>
            </a:endParaRPr>
          </a:p>
        </p:txBody>
      </p:sp>
      <p:sp>
        <p:nvSpPr>
          <p:cNvPr id="6" name="ZoneTexte 5">
            <a:extLst>
              <a:ext uri="{FF2B5EF4-FFF2-40B4-BE49-F238E27FC236}">
                <a16:creationId xmlns:a16="http://schemas.microsoft.com/office/drawing/2014/main" id="{90D0294A-FB55-15FE-4C09-AB3621C6ADFD}"/>
              </a:ext>
            </a:extLst>
          </p:cNvPr>
          <p:cNvSpPr txBox="1"/>
          <p:nvPr/>
        </p:nvSpPr>
        <p:spPr>
          <a:xfrm>
            <a:off x="-6307152"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Tree>
    <p:extLst>
      <p:ext uri="{BB962C8B-B14F-4D97-AF65-F5344CB8AC3E}">
        <p14:creationId xmlns:p14="http://schemas.microsoft.com/office/powerpoint/2010/main" val="370317210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568EF5-A2BD-90A5-522E-2C66D8E0CE26}"/>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4982D84E-DFA3-CF93-76CF-EAC3B55F7A8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24B064F-5B51-4AB5-5A86-613F28C17D41}"/>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F00CFA51-435A-8011-6C4C-70BAD5DBD38B}"/>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CB3DCF7-65C5-C522-073B-929607F96DA0}"/>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205AFB3-994C-A056-57BC-2195712A2E0D}"/>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9F5BD7E-24F6-06DA-60E3-328C5C9B9DC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CE0FAC4-8AD5-1CEC-E5CB-4420FF92E9A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FD1F0F7-7E85-2D6D-C9E6-9CE79C3CCD4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7F9E9D6-9D1F-2D3F-C8F1-DC4B718D67B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E68D827-10CD-1D7A-FBE3-447CFB770BA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37EF8D1-F854-4DD6-C8E7-6C28C9ED5B1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B1A992F-1D23-A9DC-D3D9-11282EC3E51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C0D49E6-2468-BDBD-5BFA-C25F2833F1D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B4D1348-5BCA-78B7-2010-B928BB7C1AB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D0BC154-0ED8-B1D1-B943-608D5FDC1F4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7E86C5E-1509-A03C-CF0F-878CFF1628A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A2151B07-47A8-9F92-E6BF-D2DACE150BE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E64AC5E-73D8-182A-53B3-179AADA227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D24DB3E-FBCD-5730-86CC-C17AFE9790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747ED84-8609-EC49-7B95-E620378390D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7A5C54BC-5BE2-A623-650B-92AB8CE4468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F9D3D78-FB7E-3925-6427-78BC52E1056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AB83549-0106-1E40-9ED8-134026BE7E5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EFFC1164-D066-A5B0-ACF4-8632863E473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81" name="ZoneTexte 80">
            <a:extLst>
              <a:ext uri="{FF2B5EF4-FFF2-40B4-BE49-F238E27FC236}">
                <a16:creationId xmlns:a16="http://schemas.microsoft.com/office/drawing/2014/main" id="{54EB82E9-5206-3D63-4C80-79F90D5ACE8D}"/>
              </a:ext>
            </a:extLst>
          </p:cNvPr>
          <p:cNvSpPr txBox="1"/>
          <p:nvPr/>
        </p:nvSpPr>
        <p:spPr>
          <a:xfrm>
            <a:off x="4505180" y="749527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2" name="Groupe 81">
            <a:extLst>
              <a:ext uri="{FF2B5EF4-FFF2-40B4-BE49-F238E27FC236}">
                <a16:creationId xmlns:a16="http://schemas.microsoft.com/office/drawing/2014/main" id="{021D4AF6-B105-CBD3-C487-D56535CE6C4D}"/>
              </a:ext>
            </a:extLst>
          </p:cNvPr>
          <p:cNvGrpSpPr>
            <a:grpSpLocks noChangeAspect="1"/>
          </p:cNvGrpSpPr>
          <p:nvPr/>
        </p:nvGrpSpPr>
        <p:grpSpPr>
          <a:xfrm>
            <a:off x="4627525" y="7087094"/>
            <a:ext cx="4122859" cy="434654"/>
            <a:chOff x="3667937" y="2909234"/>
            <a:chExt cx="4892815" cy="515827"/>
          </a:xfrm>
        </p:grpSpPr>
        <p:sp>
          <p:nvSpPr>
            <p:cNvPr id="83" name="Forme libre : forme 82">
              <a:extLst>
                <a:ext uri="{FF2B5EF4-FFF2-40B4-BE49-F238E27FC236}">
                  <a16:creationId xmlns:a16="http://schemas.microsoft.com/office/drawing/2014/main" id="{7E461A98-DFC7-169C-C0CE-8191334EB99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012AAB25-A4D9-5582-18E0-2861AF09AA4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99EDC2C8-191D-7682-3D67-6C09C11DF28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79ECEC17-AD62-27BB-DD09-B77D76537DC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ACE6497D-ED9F-E3D7-778C-88DD369116C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A7688A56-1D69-5B14-CCEA-A29B2630356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DF0DF52D-0C4E-E767-2146-BB9B77D9360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0B8B56D8-50F5-1C3B-F2DB-247DF3FF5F2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42157184-B338-A2B0-3AAF-0125ADE1585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5EDCE668-71AB-5B84-8692-0F24E6A4469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09081518-9CD5-86E8-BABF-36BAF3B296A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C906D4F7-9BC8-DBD3-DDB2-7E4FE4C9A586}"/>
              </a:ext>
            </a:extLst>
          </p:cNvPr>
          <p:cNvGrpSpPr>
            <a:grpSpLocks noChangeAspect="1"/>
          </p:cNvGrpSpPr>
          <p:nvPr/>
        </p:nvGrpSpPr>
        <p:grpSpPr>
          <a:xfrm>
            <a:off x="3400809" y="7056253"/>
            <a:ext cx="1056809" cy="1040134"/>
            <a:chOff x="609429" y="277089"/>
            <a:chExt cx="5486571" cy="5401222"/>
          </a:xfrm>
          <a:solidFill>
            <a:schemeClr val="bg1"/>
          </a:solidFill>
        </p:grpSpPr>
        <p:pic>
          <p:nvPicPr>
            <p:cNvPr id="95" name="Graphique 94">
              <a:extLst>
                <a:ext uri="{FF2B5EF4-FFF2-40B4-BE49-F238E27FC236}">
                  <a16:creationId xmlns:a16="http://schemas.microsoft.com/office/drawing/2014/main" id="{784D415E-5AFE-E2D1-05C7-FB11B89D13E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96" name="Graphique 95">
              <a:extLst>
                <a:ext uri="{FF2B5EF4-FFF2-40B4-BE49-F238E27FC236}">
                  <a16:creationId xmlns:a16="http://schemas.microsoft.com/office/drawing/2014/main" id="{3180EDF1-96EA-94E9-C008-07316024C98F}"/>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97" name="Graphique 96">
              <a:extLst>
                <a:ext uri="{FF2B5EF4-FFF2-40B4-BE49-F238E27FC236}">
                  <a16:creationId xmlns:a16="http://schemas.microsoft.com/office/drawing/2014/main" id="{4EF52A3D-F437-1B96-5D7E-F4470FC8F92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98" name="Graphique 97">
              <a:extLst>
                <a:ext uri="{FF2B5EF4-FFF2-40B4-BE49-F238E27FC236}">
                  <a16:creationId xmlns:a16="http://schemas.microsoft.com/office/drawing/2014/main" id="{72BFF18F-14E5-DD39-8FED-D9AD669DC45A}"/>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99" name="Graphique 98">
              <a:extLst>
                <a:ext uri="{FF2B5EF4-FFF2-40B4-BE49-F238E27FC236}">
                  <a16:creationId xmlns:a16="http://schemas.microsoft.com/office/drawing/2014/main" id="{4A30A7FB-8C1D-D00B-D105-18E2A8E1D97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100" name="Graphique 99">
              <a:extLst>
                <a:ext uri="{FF2B5EF4-FFF2-40B4-BE49-F238E27FC236}">
                  <a16:creationId xmlns:a16="http://schemas.microsoft.com/office/drawing/2014/main" id="{1CDF37F3-8B9C-035B-3762-B7E94ED49452}"/>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101" name="Graphique 100">
              <a:extLst>
                <a:ext uri="{FF2B5EF4-FFF2-40B4-BE49-F238E27FC236}">
                  <a16:creationId xmlns:a16="http://schemas.microsoft.com/office/drawing/2014/main" id="{908D0EF2-55E5-6C45-5F52-E8FA4F9CB838}"/>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sp>
        <p:nvSpPr>
          <p:cNvPr id="106" name="Rectangle 105">
            <a:extLst>
              <a:ext uri="{FF2B5EF4-FFF2-40B4-BE49-F238E27FC236}">
                <a16:creationId xmlns:a16="http://schemas.microsoft.com/office/drawing/2014/main" id="{0AF41674-9420-8407-9847-16B157298D31}"/>
              </a:ext>
            </a:extLst>
          </p:cNvPr>
          <p:cNvSpPr/>
          <p:nvPr/>
        </p:nvSpPr>
        <p:spPr>
          <a:xfrm>
            <a:off x="3400808" y="82011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685081C1-5A6F-4814-A099-C8CDA0AED5AD}"/>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12" name="Rectangle : coins arrondis 111">
            <a:extLst>
              <a:ext uri="{FF2B5EF4-FFF2-40B4-BE49-F238E27FC236}">
                <a16:creationId xmlns:a16="http://schemas.microsoft.com/office/drawing/2014/main" id="{CD6AC354-6F04-D992-BD3B-EB828573A993}"/>
              </a:ext>
            </a:extLst>
          </p:cNvPr>
          <p:cNvSpPr/>
          <p:nvPr/>
        </p:nvSpPr>
        <p:spPr>
          <a:xfrm rot="20879076">
            <a:off x="9471705" y="6987545"/>
            <a:ext cx="6251592" cy="3504786"/>
          </a:xfrm>
          <a:prstGeom prst="roundRect">
            <a:avLst>
              <a:gd name="adj" fmla="val 6855"/>
            </a:avLst>
          </a:prstGeom>
          <a:solidFill>
            <a:srgbClr val="E94E1B"/>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ZoneTexte 208">
            <a:extLst>
              <a:ext uri="{FF2B5EF4-FFF2-40B4-BE49-F238E27FC236}">
                <a16:creationId xmlns:a16="http://schemas.microsoft.com/office/drawing/2014/main" id="{D1FFE252-B468-B365-8C9A-825D0AC7BB35}"/>
              </a:ext>
            </a:extLst>
          </p:cNvPr>
          <p:cNvSpPr txBox="1"/>
          <p:nvPr/>
        </p:nvSpPr>
        <p:spPr>
          <a:xfrm>
            <a:off x="9854755" y="7643489"/>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210" name="ZoneTexte 209">
            <a:extLst>
              <a:ext uri="{FF2B5EF4-FFF2-40B4-BE49-F238E27FC236}">
                <a16:creationId xmlns:a16="http://schemas.microsoft.com/office/drawing/2014/main" id="{A22D38B2-130F-CBAE-58F7-9B76EC118862}"/>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DC318F13-B548-8BC4-0A5B-7B737CDA621D}"/>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CCDC9335-43B6-6FE1-A8BA-20650F775CBB}"/>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6F202FF0-A2FC-EA3A-D06A-88154F53D49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97A9F06A-5881-8B7F-8731-F340631879A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6EAC44B9-ED7C-2757-F329-08148F9F16D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78874A11-3F08-48D4-5074-EA51C9DFCF9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B31EBE8A-021B-49F3-F026-31174FBCB2F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99849D1B-732C-7A45-29D0-C4B18EE2CF2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CDF61752-9C6D-6319-90D0-A835E1777A1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1D3707B7-21CF-0C4A-7FC6-1AD9D82B045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F26FC35C-BDBD-CE63-2975-26AF4F5887E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C9DFD71E-6EC3-2A73-90F9-E62567A41DD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03911AD7-0FFA-3782-C7F8-5336E1E9DB0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837A8E05-CF56-B542-E62B-3C3864181DC9}"/>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B66D4CB3-6F64-9687-6D24-61E9EE954C14}"/>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566DB35F-94EC-6A64-12C8-65BFF986B1C6}"/>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72E50E5F-F0BF-509F-4AA2-E4D7F408427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1864CFBB-935B-6989-BE9A-DAE7A0460D63}"/>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90AE0FB1-2B0F-4A25-FDF0-9AE063E2983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8C3E9CA8-8254-A510-1B9C-301C4F2258B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E4A56154-F52A-36BB-54BC-C5EBB169147A}"/>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FF884843-0F36-5A0C-346C-409AB721E32C}"/>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07CCEE83-0A0B-E494-570B-2140BEC36D0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5E164E9B-8A1B-27E9-95BF-FA7BE35D0445}"/>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BDBA2996-4218-FD37-42A8-94BC0A6F979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AAF674EA-C72D-99D0-04B8-23CC0013999F}"/>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7BA74C42-9692-B47A-AE37-4649652377A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6E5E8958-7908-E031-E276-E995864B4AF3}"/>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A5AD2AA2-0D0C-74DA-B31C-ADD068F4FE7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D8EC2A52-5061-42D7-7088-A9E38E4D3DAB}"/>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1581BE58-DB1D-D77E-F990-CBD7232DE09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1B906978-C3E8-1230-764A-9BA6C99F61C0}"/>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5D872BE0-C485-01FD-5B3B-25D1731B7781}"/>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4AD26636-5311-2D55-6D13-2A5A1A6A6B7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EA3E0D58-3186-8D7E-007E-B8BB5EFC1739}"/>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404428EE-7CAA-E775-D8BE-D36C8BB705B2}"/>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D47F0711-C824-0B1E-6D8A-602B6495158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864039B8-7272-FED5-ABDF-C4D2CEF7A4BE}"/>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E0661AD9-9D37-8FDF-796C-9EBC86C9B429}"/>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81806032-BB15-8D98-DF2F-2DACC45DCF2D}"/>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33A93C74-E264-4143-692F-F787CF3B5FA4}"/>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13C7C138-772E-344A-F910-DEA6B189D329}"/>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F4DDA918-3E02-81BC-E49C-E26AFA8F4A21}"/>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04F39489-8B93-22D5-559D-3803A072D42A}"/>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472506FD-C855-4828-6B3F-6B580AA4FD43}"/>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08D78472-EA73-8C22-EBE9-CD7D571ED76B}"/>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52F0F3F7-83F6-EF50-573D-0576D958139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ZoneTexte 4">
            <a:extLst>
              <a:ext uri="{FF2B5EF4-FFF2-40B4-BE49-F238E27FC236}">
                <a16:creationId xmlns:a16="http://schemas.microsoft.com/office/drawing/2014/main" id="{7BB0D217-678E-A1F6-F95C-478093840E7A}"/>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6" name="Arc plein 5">
            <a:extLst>
              <a:ext uri="{FF2B5EF4-FFF2-40B4-BE49-F238E27FC236}">
                <a16:creationId xmlns:a16="http://schemas.microsoft.com/office/drawing/2014/main" id="{31C57904-5FC6-64C6-457B-67CB6B440E0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1CA84B21-75EF-4472-D6F7-C46F29DAA26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4713C160-DC84-C824-BCED-CD4223E2527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FBD1EA3C-350A-4D78-0DE3-25211210358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41DA6D2D-51D0-016E-C1D5-7B7D17EC28FA}"/>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11" name="Arc plein 10">
            <a:extLst>
              <a:ext uri="{FF2B5EF4-FFF2-40B4-BE49-F238E27FC236}">
                <a16:creationId xmlns:a16="http://schemas.microsoft.com/office/drawing/2014/main" id="{03BC009F-C0F3-1086-5BF1-9A2BE57D9868}"/>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 name="ZoneTexte 11">
            <a:extLst>
              <a:ext uri="{FF2B5EF4-FFF2-40B4-BE49-F238E27FC236}">
                <a16:creationId xmlns:a16="http://schemas.microsoft.com/office/drawing/2014/main" id="{F91230BE-9023-827A-E6B9-049578D110FD}"/>
              </a:ext>
            </a:extLst>
          </p:cNvPr>
          <p:cNvSpPr txBox="1"/>
          <p:nvPr/>
        </p:nvSpPr>
        <p:spPr>
          <a:xfrm>
            <a:off x="332987" y="1626644"/>
            <a:ext cx="2704587"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3</a:t>
            </a:r>
            <a:r>
              <a:rPr lang="fr-FR" sz="4000" dirty="0">
                <a:solidFill>
                  <a:schemeClr val="bg1"/>
                </a:solidFill>
                <a:latin typeface="Bahnschrift SemiBold" panose="020B0502040204020203" pitchFamily="34" charset="0"/>
              </a:rPr>
              <a:t>.</a:t>
            </a:r>
          </a:p>
        </p:txBody>
      </p:sp>
      <p:sp>
        <p:nvSpPr>
          <p:cNvPr id="13" name="ZoneTexte 12">
            <a:extLst>
              <a:ext uri="{FF2B5EF4-FFF2-40B4-BE49-F238E27FC236}">
                <a16:creationId xmlns:a16="http://schemas.microsoft.com/office/drawing/2014/main" id="{F0C70474-0A56-A058-6BAF-CBCE3EA8977B}"/>
              </a:ext>
            </a:extLst>
          </p:cNvPr>
          <p:cNvSpPr txBox="1"/>
          <p:nvPr/>
        </p:nvSpPr>
        <p:spPr>
          <a:xfrm>
            <a:off x="332987" y="2218223"/>
            <a:ext cx="4065537"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Réunions terrain, rapport et usages de l’IA</a:t>
            </a:r>
          </a:p>
        </p:txBody>
      </p:sp>
      <p:sp>
        <p:nvSpPr>
          <p:cNvPr id="19" name="ZoneTexte 18">
            <a:extLst>
              <a:ext uri="{FF2B5EF4-FFF2-40B4-BE49-F238E27FC236}">
                <a16:creationId xmlns:a16="http://schemas.microsoft.com/office/drawing/2014/main" id="{726EFD71-55CF-9BAA-8A58-95C2EA46E22E}"/>
              </a:ext>
            </a:extLst>
          </p:cNvPr>
          <p:cNvSpPr txBox="1"/>
          <p:nvPr/>
        </p:nvSpPr>
        <p:spPr>
          <a:xfrm>
            <a:off x="312293"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
        <p:nvSpPr>
          <p:cNvPr id="20" name="Rectangle : avec coins arrondis en haut 19">
            <a:extLst>
              <a:ext uri="{FF2B5EF4-FFF2-40B4-BE49-F238E27FC236}">
                <a16:creationId xmlns:a16="http://schemas.microsoft.com/office/drawing/2014/main" id="{7A0908E8-A254-2E37-C39D-AB1AE962F6D6}"/>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1" name="Arc plein 20">
            <a:extLst>
              <a:ext uri="{FF2B5EF4-FFF2-40B4-BE49-F238E27FC236}">
                <a16:creationId xmlns:a16="http://schemas.microsoft.com/office/drawing/2014/main" id="{8352082A-EDA1-023C-BE56-5AEBAB697269}"/>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2" name="Connecteur droit 21">
            <a:extLst>
              <a:ext uri="{FF2B5EF4-FFF2-40B4-BE49-F238E27FC236}">
                <a16:creationId xmlns:a16="http://schemas.microsoft.com/office/drawing/2014/main" id="{DA120C36-FEC0-4C9F-B977-CE531A19AD2F}"/>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23" name="Image 22">
            <a:extLst>
              <a:ext uri="{FF2B5EF4-FFF2-40B4-BE49-F238E27FC236}">
                <a16:creationId xmlns:a16="http://schemas.microsoft.com/office/drawing/2014/main" id="{93448B36-7059-FE79-1C4D-935E78DDE10D}"/>
              </a:ext>
            </a:extLst>
          </p:cNvPr>
          <p:cNvPicPr>
            <a:picLocks noChangeAspect="1"/>
          </p:cNvPicPr>
          <p:nvPr/>
        </p:nvPicPr>
        <p:blipFill>
          <a:blip r:embed="rId44"/>
          <a:srcRect t="69197"/>
          <a:stretch/>
        </p:blipFill>
        <p:spPr>
          <a:xfrm>
            <a:off x="10162347" y="4346929"/>
            <a:ext cx="1862138" cy="365191"/>
          </a:xfrm>
          <a:prstGeom prst="rect">
            <a:avLst/>
          </a:prstGeom>
        </p:spPr>
      </p:pic>
      <p:sp>
        <p:nvSpPr>
          <p:cNvPr id="24" name="ZoneTexte 23">
            <a:extLst>
              <a:ext uri="{FF2B5EF4-FFF2-40B4-BE49-F238E27FC236}">
                <a16:creationId xmlns:a16="http://schemas.microsoft.com/office/drawing/2014/main" id="{4181CDC7-5F21-3E66-A212-800DE26650BF}"/>
              </a:ext>
            </a:extLst>
          </p:cNvPr>
          <p:cNvSpPr txBox="1"/>
          <p:nvPr/>
        </p:nvSpPr>
        <p:spPr>
          <a:xfrm>
            <a:off x="7106800" y="2279277"/>
            <a:ext cx="5495909" cy="2439129"/>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DAVID </a:t>
            </a:r>
            <a:r>
              <a:rPr lang="fr-FR" sz="2400" b="1" dirty="0">
                <a:solidFill>
                  <a:srgbClr val="00213F"/>
                </a:solidFill>
                <a:latin typeface="Century Gothic" panose="020B0502020202020204" pitchFamily="34" charset="0"/>
              </a:rPr>
              <a:t>MATRAT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RESEAUX OUEST ETANG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45"/>
              </a:rPr>
              <a:t>david.matrat@ampmetropole.fr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+33603613062</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+33488930070</a:t>
            </a:r>
          </a:p>
          <a:p>
            <a:endParaRPr lang="fr-FR" sz="1050" b="1" dirty="0">
              <a:solidFill>
                <a:srgbClr val="00213F"/>
              </a:solidFill>
              <a:latin typeface="Century Gothic" panose="020B0502020202020204" pitchFamily="34" charset="0"/>
            </a:endParaRPr>
          </a:p>
        </p:txBody>
      </p:sp>
      <p:sp>
        <p:nvSpPr>
          <p:cNvPr id="4" name="ZoneTexte 3">
            <a:extLst>
              <a:ext uri="{FF2B5EF4-FFF2-40B4-BE49-F238E27FC236}">
                <a16:creationId xmlns:a16="http://schemas.microsoft.com/office/drawing/2014/main" id="{05A665B6-FD0B-6B1E-CB0A-2AC627594761}"/>
              </a:ext>
            </a:extLst>
          </p:cNvPr>
          <p:cNvSpPr txBox="1"/>
          <p:nvPr/>
        </p:nvSpPr>
        <p:spPr>
          <a:xfrm>
            <a:off x="12539136" y="2288271"/>
            <a:ext cx="9223512" cy="2185214"/>
          </a:xfrm>
          <a:prstGeom prst="rect">
            <a:avLst/>
          </a:prstGeom>
          <a:noFill/>
        </p:spPr>
        <p:txBody>
          <a:bodyPr wrap="square">
            <a:spAutoFit/>
          </a:bodyPr>
          <a:lstStyle/>
          <a:p>
            <a:r>
              <a:rPr lang="fr-FR" sz="2400" dirty="0">
                <a:solidFill>
                  <a:srgbClr val="00213F"/>
                </a:solidFill>
                <a:latin typeface="Century Gothic" panose="020B0502020202020204" pitchFamily="34" charset="0"/>
              </a:rPr>
              <a:t>Bettina </a:t>
            </a:r>
            <a:r>
              <a:rPr lang="fr-FR" sz="2400" b="1" dirty="0">
                <a:solidFill>
                  <a:srgbClr val="00213F"/>
                </a:solidFill>
                <a:latin typeface="Century Gothic" panose="020B0502020202020204" pitchFamily="34" charset="0"/>
              </a:rPr>
              <a:t>FRANCIOLI</a:t>
            </a:r>
            <a:endParaRPr lang="fr-FR" sz="2400" dirty="0">
              <a:solidFill>
                <a:srgbClr val="00213F"/>
              </a:solidFill>
              <a:latin typeface="Century Gothic" panose="020B0502020202020204" pitchFamily="34" charset="0"/>
            </a:endParaRPr>
          </a:p>
          <a:p>
            <a:r>
              <a:rPr lang="fr-FR" sz="1600" dirty="0">
                <a:solidFill>
                  <a:srgbClr val="00213F"/>
                </a:solidFill>
                <a:latin typeface="Century Gothic" panose="020B0502020202020204" pitchFamily="34" charset="0"/>
              </a:rPr>
              <a:t>CHEF DE SERVICE ACCOMPAGNEMENT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SCOLAIRE ET SUIVI DES CONTRATS</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46"/>
              </a:rPr>
              <a:t>bettina.francioli@ampmetropole.fr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+33611714410</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+33488930056</a:t>
            </a:r>
          </a:p>
        </p:txBody>
      </p:sp>
    </p:spTree>
    <p:extLst>
      <p:ext uri="{BB962C8B-B14F-4D97-AF65-F5344CB8AC3E}">
        <p14:creationId xmlns:p14="http://schemas.microsoft.com/office/powerpoint/2010/main" val="87522187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7855C1-EC8B-14DB-DFF4-6B78AED78D7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CA66583-5FA3-5111-5102-FFD337E4765B}"/>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584CB75-9761-E047-888A-BCA1F8F4A11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38856077-F722-B053-DD0D-0068DF56BEB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EB72DAC0-8FC0-D4C9-E1ED-26DE208FF63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E582C50-1A36-34AB-38EF-C89E795823A4}"/>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12D60E47-006D-FFC4-CF1C-D86322634E4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ED8BD90-AA77-BF46-D037-CA65203FB46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21832E4-77BC-CC56-DDDD-BCD047DA9A2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0F846521-6335-0433-F524-67F2F0F428A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132167E8-02A3-CAA4-A9FF-D9A278F5FD1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B87043A-C62F-7C12-919C-D76275B9A1B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726FD97A-4BFA-B4D3-653F-5F5A64EDAB3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1043B79-206D-DF4C-4E54-27F843193CF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0C09242-AE45-0272-9D09-292EDB9936C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D109348-555C-7112-F51F-4C0504400EA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D67AE45-AADB-5DD0-DCAE-7C0F9912739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33B9B0C-38EC-A4F0-78C7-E4F4AF5F368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30E9A47-C777-FD3D-E521-582497C12CD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28C1138B-4AF5-9C3D-BED2-578E681E4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507409C7-CCEF-D03A-C595-0B5FAF6A5AE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18CD3239-E9AB-63F3-72D1-7DA527FCB85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531C5F9-5C17-E185-1929-7A0D24E3493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B1989287-52F5-AE7F-B5FC-CBCF2B1B815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BAF920C-534D-E3AF-E9DD-3C780B9AA18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81" name="ZoneTexte 80">
            <a:extLst>
              <a:ext uri="{FF2B5EF4-FFF2-40B4-BE49-F238E27FC236}">
                <a16:creationId xmlns:a16="http://schemas.microsoft.com/office/drawing/2014/main" id="{5389B51F-8A13-15A8-0C0C-6CAD4EBDEC60}"/>
              </a:ext>
            </a:extLst>
          </p:cNvPr>
          <p:cNvSpPr txBox="1"/>
          <p:nvPr/>
        </p:nvSpPr>
        <p:spPr>
          <a:xfrm>
            <a:off x="4505180" y="749527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2" name="Groupe 81">
            <a:extLst>
              <a:ext uri="{FF2B5EF4-FFF2-40B4-BE49-F238E27FC236}">
                <a16:creationId xmlns:a16="http://schemas.microsoft.com/office/drawing/2014/main" id="{6775A27A-E5DA-1407-D33D-930E37A8AB44}"/>
              </a:ext>
            </a:extLst>
          </p:cNvPr>
          <p:cNvGrpSpPr>
            <a:grpSpLocks noChangeAspect="1"/>
          </p:cNvGrpSpPr>
          <p:nvPr/>
        </p:nvGrpSpPr>
        <p:grpSpPr>
          <a:xfrm>
            <a:off x="4627525" y="7087094"/>
            <a:ext cx="4122859" cy="434654"/>
            <a:chOff x="3667937" y="2909234"/>
            <a:chExt cx="4892815" cy="515827"/>
          </a:xfrm>
        </p:grpSpPr>
        <p:sp>
          <p:nvSpPr>
            <p:cNvPr id="83" name="Forme libre : forme 82">
              <a:extLst>
                <a:ext uri="{FF2B5EF4-FFF2-40B4-BE49-F238E27FC236}">
                  <a16:creationId xmlns:a16="http://schemas.microsoft.com/office/drawing/2014/main" id="{2BFE3521-6E71-7095-87DE-4642B0C7043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7FB3E9B9-6514-B941-738C-DDB62B59EB2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DEC63747-8993-C080-D24F-E4B3880E74D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09B09230-5EF8-D2A7-9072-54CF514B52B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2667AC4A-8FDA-AB42-E0C1-4A83E4122B7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08BA3B45-DDBE-CE51-6809-C5D97EBE9A2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52ED2939-CE0B-3694-4989-67E62FDD06B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8A1E5F10-971C-E8E8-E12E-6ED110FAE80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986BC882-1AD6-EDC3-3FF2-D7228B3B19A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339F21F3-AC6A-BC98-D2D4-0C9CDD504B7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28FA6FD1-2642-4E7E-3EE1-F491A860FE6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F9DB05D0-376B-1380-2787-4FE41DAB0F64}"/>
              </a:ext>
            </a:extLst>
          </p:cNvPr>
          <p:cNvGrpSpPr>
            <a:grpSpLocks noChangeAspect="1"/>
          </p:cNvGrpSpPr>
          <p:nvPr/>
        </p:nvGrpSpPr>
        <p:grpSpPr>
          <a:xfrm>
            <a:off x="3400809" y="7056253"/>
            <a:ext cx="1056809" cy="1040134"/>
            <a:chOff x="609429" y="277089"/>
            <a:chExt cx="5486571" cy="5401222"/>
          </a:xfrm>
          <a:solidFill>
            <a:schemeClr val="bg1"/>
          </a:solidFill>
        </p:grpSpPr>
        <p:pic>
          <p:nvPicPr>
            <p:cNvPr id="95" name="Graphique 94">
              <a:extLst>
                <a:ext uri="{FF2B5EF4-FFF2-40B4-BE49-F238E27FC236}">
                  <a16:creationId xmlns:a16="http://schemas.microsoft.com/office/drawing/2014/main" id="{8DF53090-3E77-06A5-2434-A181B849629A}"/>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96" name="Graphique 95">
              <a:extLst>
                <a:ext uri="{FF2B5EF4-FFF2-40B4-BE49-F238E27FC236}">
                  <a16:creationId xmlns:a16="http://schemas.microsoft.com/office/drawing/2014/main" id="{CC48EB2F-814D-5816-4A10-32EA18C43FD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97" name="Graphique 96">
              <a:extLst>
                <a:ext uri="{FF2B5EF4-FFF2-40B4-BE49-F238E27FC236}">
                  <a16:creationId xmlns:a16="http://schemas.microsoft.com/office/drawing/2014/main" id="{46A0FA2B-9183-6E9A-8376-9AE14005558B}"/>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98" name="Graphique 97">
              <a:extLst>
                <a:ext uri="{FF2B5EF4-FFF2-40B4-BE49-F238E27FC236}">
                  <a16:creationId xmlns:a16="http://schemas.microsoft.com/office/drawing/2014/main" id="{D9F972F7-9382-2B8E-8AF6-595975FB0FA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99" name="Graphique 98">
              <a:extLst>
                <a:ext uri="{FF2B5EF4-FFF2-40B4-BE49-F238E27FC236}">
                  <a16:creationId xmlns:a16="http://schemas.microsoft.com/office/drawing/2014/main" id="{CF3B8789-056D-ED34-FF69-74B8610E8FD9}"/>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100" name="Graphique 99">
              <a:extLst>
                <a:ext uri="{FF2B5EF4-FFF2-40B4-BE49-F238E27FC236}">
                  <a16:creationId xmlns:a16="http://schemas.microsoft.com/office/drawing/2014/main" id="{EEFA569E-1283-F875-CB27-60BFF5A99E6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101" name="Graphique 100">
              <a:extLst>
                <a:ext uri="{FF2B5EF4-FFF2-40B4-BE49-F238E27FC236}">
                  <a16:creationId xmlns:a16="http://schemas.microsoft.com/office/drawing/2014/main" id="{50179384-4F41-283F-0EFC-6D0912A545BB}"/>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sp>
        <p:nvSpPr>
          <p:cNvPr id="106" name="Rectangle 105">
            <a:extLst>
              <a:ext uri="{FF2B5EF4-FFF2-40B4-BE49-F238E27FC236}">
                <a16:creationId xmlns:a16="http://schemas.microsoft.com/office/drawing/2014/main" id="{F7BCCB61-0E70-38AD-BE2F-956608F44D43}"/>
              </a:ext>
            </a:extLst>
          </p:cNvPr>
          <p:cNvSpPr/>
          <p:nvPr/>
        </p:nvSpPr>
        <p:spPr>
          <a:xfrm>
            <a:off x="3400808" y="82011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6ED19A7B-D698-8839-6C1D-C6B6E15FCDA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12" name="Rectangle : coins arrondis 111">
            <a:extLst>
              <a:ext uri="{FF2B5EF4-FFF2-40B4-BE49-F238E27FC236}">
                <a16:creationId xmlns:a16="http://schemas.microsoft.com/office/drawing/2014/main" id="{6667A607-6E3A-4010-BA50-D1020F2A7509}"/>
              </a:ext>
            </a:extLst>
          </p:cNvPr>
          <p:cNvSpPr/>
          <p:nvPr/>
        </p:nvSpPr>
        <p:spPr>
          <a:xfrm rot="20879076">
            <a:off x="9471705" y="6987545"/>
            <a:ext cx="6251592" cy="3504786"/>
          </a:xfrm>
          <a:prstGeom prst="roundRect">
            <a:avLst>
              <a:gd name="adj" fmla="val 6855"/>
            </a:avLst>
          </a:prstGeom>
          <a:solidFill>
            <a:srgbClr val="E94E1B"/>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ZoneTexte 208">
            <a:extLst>
              <a:ext uri="{FF2B5EF4-FFF2-40B4-BE49-F238E27FC236}">
                <a16:creationId xmlns:a16="http://schemas.microsoft.com/office/drawing/2014/main" id="{72D5E322-D3E8-36D8-9227-C117D582CBFF}"/>
              </a:ext>
            </a:extLst>
          </p:cNvPr>
          <p:cNvSpPr txBox="1"/>
          <p:nvPr/>
        </p:nvSpPr>
        <p:spPr>
          <a:xfrm>
            <a:off x="9854755" y="7643489"/>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210" name="ZoneTexte 209">
            <a:extLst>
              <a:ext uri="{FF2B5EF4-FFF2-40B4-BE49-F238E27FC236}">
                <a16:creationId xmlns:a16="http://schemas.microsoft.com/office/drawing/2014/main" id="{F82FC013-9560-8897-FE31-401FD1A7D12A}"/>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511642AC-2B3A-0FC4-FFFB-BB1C613CF4CB}"/>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1A164242-4278-AEFC-0DF6-D666D6512BC9}"/>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59C6230F-6362-0EFF-37FA-2FC908E4431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74A470C2-69B6-F57C-1E81-36FE549EF4E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EB918BAF-6703-AF90-FC5B-D92BE4A714B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F724619C-48B3-E14D-F909-DFD3549EAC1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1CE97CC5-0CE1-4440-0751-23047C1C7B9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83AE4177-EFC4-FF20-6431-575C1C66F28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521E8CAB-B31F-D225-DB6D-078EAC8F2E5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5708F31F-5F40-EE35-E49D-1A9FA2B0980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B501CF5B-3955-F38C-A753-5D313245ADE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228FD2CB-C82A-814F-D115-F8A01FAD5E9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A25D0AEC-2727-E44B-9C1E-918104997DB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DEB88B30-0888-2079-7407-623DAB86BED1}"/>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18F31E6B-A0DB-CB55-F22A-4434884293D5}"/>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3BAE9F25-8B09-0130-6943-B74A5B0C38CB}"/>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2876D423-1259-5D21-EFEB-CC84B02A83A2}"/>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CEE63DCD-DDB9-2575-A781-7DE5A374807F}"/>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3BA378C7-228A-B404-CF83-EDF0766FB45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4450401C-CAF5-D88A-39B0-D87CCD4D081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FF002841-0D3C-9FAB-EF16-BF9B591D8AE8}"/>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70E96D21-AC4B-E82E-FFCF-648A6F77318B}"/>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DD174448-861A-BF3A-27A5-9181C7F5B6B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49A331F2-CD06-7CD6-46D8-FCA8DFF21B8B}"/>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6E3A71D3-28B0-C479-D7C8-0AE0C149D2A5}"/>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16530E26-1683-A5B8-5CF3-551A4A85C6C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2C856FB8-45BF-D86D-C62F-17FD54E016D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57D5D10D-DFAF-1253-3A6D-A825424AE146}"/>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E8938B38-34C0-4DD4-6790-A94920043E62}"/>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C6F7672C-5C63-015F-FF63-A61476BE9864}"/>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75A163AA-FAD2-A75B-1AE2-10084056847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E907DE4A-2C8F-B08D-6ADE-88DD87B909FD}"/>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E07DC4BD-3953-99EF-499D-9304432F5C7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F8E854EA-C216-B41D-095E-65228204688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9E8DA237-402A-A161-54FD-0F27EE3C52F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5B634578-32DE-8ED5-9B0F-8B4E91458CFB}"/>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C031C53D-E581-1B0F-F24B-6DC98045501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62DE1FDB-F417-A620-5BF4-C85D655017D9}"/>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4DBA620C-6FE2-5BCD-0428-F14C6E8B7BFC}"/>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4DFAB825-123F-E909-6DBB-1B0A6BCBE585}"/>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3D07D4F0-3427-3DCD-C991-C1783F0C941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BF35A080-BE80-D754-C792-20C9EF5375B7}"/>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E69827DE-05F0-67C7-32E2-23FA45D0DAD9}"/>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E561A249-814B-ADB9-8DE5-D5CF54FE121A}"/>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940D85AE-B3E0-8E7F-6C1A-5267F437C99E}"/>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6ECCB390-3CC2-DBAC-73F0-F913DB58033F}"/>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B3F1D09A-AB21-B2EC-2318-357B8A9B1AE9}"/>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ZoneTexte 4">
            <a:extLst>
              <a:ext uri="{FF2B5EF4-FFF2-40B4-BE49-F238E27FC236}">
                <a16:creationId xmlns:a16="http://schemas.microsoft.com/office/drawing/2014/main" id="{46D4D238-A70E-D3D7-300F-A6C2D29E758E}"/>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6" name="Arc plein 5">
            <a:extLst>
              <a:ext uri="{FF2B5EF4-FFF2-40B4-BE49-F238E27FC236}">
                <a16:creationId xmlns:a16="http://schemas.microsoft.com/office/drawing/2014/main" id="{9D09CDB3-2AC7-20F4-E9BC-EBDCB535E70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92C4399B-BDBF-57DB-3FB7-9BA1C85BC97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6F1809BF-34FF-C7F1-5F94-5CAE934B977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C5813220-BAD0-F191-0F83-83F3503139E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00A52ED3-5499-C1D9-81E2-8C0ECB6AB0CF}"/>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11" name="Arc plein 10">
            <a:extLst>
              <a:ext uri="{FF2B5EF4-FFF2-40B4-BE49-F238E27FC236}">
                <a16:creationId xmlns:a16="http://schemas.microsoft.com/office/drawing/2014/main" id="{BEDC07E8-67EE-5117-AE60-B783B1C71632}"/>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 name="ZoneTexte 11">
            <a:extLst>
              <a:ext uri="{FF2B5EF4-FFF2-40B4-BE49-F238E27FC236}">
                <a16:creationId xmlns:a16="http://schemas.microsoft.com/office/drawing/2014/main" id="{63073156-C348-049D-1EBF-D8226C438C3F}"/>
              </a:ext>
            </a:extLst>
          </p:cNvPr>
          <p:cNvSpPr txBox="1"/>
          <p:nvPr/>
        </p:nvSpPr>
        <p:spPr>
          <a:xfrm>
            <a:off x="332987" y="1626644"/>
            <a:ext cx="2704587"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3</a:t>
            </a:r>
            <a:r>
              <a:rPr lang="fr-FR" sz="4000" dirty="0">
                <a:solidFill>
                  <a:schemeClr val="bg1"/>
                </a:solidFill>
                <a:latin typeface="Bahnschrift SemiBold" panose="020B0502040204020203" pitchFamily="34" charset="0"/>
              </a:rPr>
              <a:t>.</a:t>
            </a:r>
          </a:p>
        </p:txBody>
      </p:sp>
      <p:sp>
        <p:nvSpPr>
          <p:cNvPr id="13" name="ZoneTexte 12">
            <a:extLst>
              <a:ext uri="{FF2B5EF4-FFF2-40B4-BE49-F238E27FC236}">
                <a16:creationId xmlns:a16="http://schemas.microsoft.com/office/drawing/2014/main" id="{2B62A95A-65F7-DC40-3FE5-5CEAE228C0D6}"/>
              </a:ext>
            </a:extLst>
          </p:cNvPr>
          <p:cNvSpPr txBox="1"/>
          <p:nvPr/>
        </p:nvSpPr>
        <p:spPr>
          <a:xfrm>
            <a:off x="332987" y="2218223"/>
            <a:ext cx="4065537"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Réunions terrain, rapport et usages de l’IA</a:t>
            </a:r>
          </a:p>
        </p:txBody>
      </p:sp>
      <p:sp>
        <p:nvSpPr>
          <p:cNvPr id="19" name="ZoneTexte 18">
            <a:extLst>
              <a:ext uri="{FF2B5EF4-FFF2-40B4-BE49-F238E27FC236}">
                <a16:creationId xmlns:a16="http://schemas.microsoft.com/office/drawing/2014/main" id="{7F1BA841-9C40-0838-C616-0B5241DA0002}"/>
              </a:ext>
            </a:extLst>
          </p:cNvPr>
          <p:cNvSpPr txBox="1"/>
          <p:nvPr/>
        </p:nvSpPr>
        <p:spPr>
          <a:xfrm>
            <a:off x="312293"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
        <p:nvSpPr>
          <p:cNvPr id="20" name="Rectangle : avec coins arrondis en haut 19">
            <a:extLst>
              <a:ext uri="{FF2B5EF4-FFF2-40B4-BE49-F238E27FC236}">
                <a16:creationId xmlns:a16="http://schemas.microsoft.com/office/drawing/2014/main" id="{B54517B0-982E-1440-5E61-D3B7B283E9CE}"/>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1" name="Arc plein 20">
            <a:extLst>
              <a:ext uri="{FF2B5EF4-FFF2-40B4-BE49-F238E27FC236}">
                <a16:creationId xmlns:a16="http://schemas.microsoft.com/office/drawing/2014/main" id="{EEA01B80-FF26-1641-0E67-07971570F4D5}"/>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2" name="Connecteur droit 21">
            <a:extLst>
              <a:ext uri="{FF2B5EF4-FFF2-40B4-BE49-F238E27FC236}">
                <a16:creationId xmlns:a16="http://schemas.microsoft.com/office/drawing/2014/main" id="{E38ED755-7A71-F173-1A93-51B2DD4931B4}"/>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23" name="Image 22">
            <a:extLst>
              <a:ext uri="{FF2B5EF4-FFF2-40B4-BE49-F238E27FC236}">
                <a16:creationId xmlns:a16="http://schemas.microsoft.com/office/drawing/2014/main" id="{BEE1959F-4BF5-F2FF-AA76-9483551AAA95}"/>
              </a:ext>
            </a:extLst>
          </p:cNvPr>
          <p:cNvPicPr>
            <a:picLocks noChangeAspect="1"/>
          </p:cNvPicPr>
          <p:nvPr/>
        </p:nvPicPr>
        <p:blipFill>
          <a:blip r:embed="rId44"/>
          <a:srcRect t="69197"/>
          <a:stretch/>
        </p:blipFill>
        <p:spPr>
          <a:xfrm>
            <a:off x="10162347" y="4346929"/>
            <a:ext cx="1862138" cy="365191"/>
          </a:xfrm>
          <a:prstGeom prst="rect">
            <a:avLst/>
          </a:prstGeom>
        </p:spPr>
      </p:pic>
      <p:sp>
        <p:nvSpPr>
          <p:cNvPr id="24" name="ZoneTexte 23">
            <a:extLst>
              <a:ext uri="{FF2B5EF4-FFF2-40B4-BE49-F238E27FC236}">
                <a16:creationId xmlns:a16="http://schemas.microsoft.com/office/drawing/2014/main" id="{0BBE4286-F84A-A71D-E223-902B92FA1017}"/>
              </a:ext>
            </a:extLst>
          </p:cNvPr>
          <p:cNvSpPr txBox="1"/>
          <p:nvPr/>
        </p:nvSpPr>
        <p:spPr>
          <a:xfrm>
            <a:off x="12831726" y="2279277"/>
            <a:ext cx="5495909" cy="2439129"/>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DAVID </a:t>
            </a:r>
            <a:r>
              <a:rPr lang="fr-FR" sz="2400" b="1" dirty="0">
                <a:solidFill>
                  <a:srgbClr val="00213F"/>
                </a:solidFill>
                <a:latin typeface="Century Gothic" panose="020B0502020202020204" pitchFamily="34" charset="0"/>
              </a:rPr>
              <a:t>MATRAT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RESEAUX OUEST ETANG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45"/>
              </a:rPr>
              <a:t>david.matrat@ampmetropole.fr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+33603613062</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+33488930070</a:t>
            </a:r>
          </a:p>
          <a:p>
            <a:endParaRPr lang="fr-FR" sz="1050" b="1" dirty="0">
              <a:solidFill>
                <a:srgbClr val="00213F"/>
              </a:solidFill>
              <a:latin typeface="Century Gothic" panose="020B0502020202020204" pitchFamily="34" charset="0"/>
            </a:endParaRPr>
          </a:p>
        </p:txBody>
      </p:sp>
      <p:sp>
        <p:nvSpPr>
          <p:cNvPr id="14" name="ZoneTexte 13">
            <a:extLst>
              <a:ext uri="{FF2B5EF4-FFF2-40B4-BE49-F238E27FC236}">
                <a16:creationId xmlns:a16="http://schemas.microsoft.com/office/drawing/2014/main" id="{B624DC28-27AA-9795-07F4-EFE8EFD51A11}"/>
              </a:ext>
            </a:extLst>
          </p:cNvPr>
          <p:cNvSpPr txBox="1"/>
          <p:nvPr/>
        </p:nvSpPr>
        <p:spPr>
          <a:xfrm>
            <a:off x="7112383" y="2288271"/>
            <a:ext cx="9223512" cy="2185214"/>
          </a:xfrm>
          <a:prstGeom prst="rect">
            <a:avLst/>
          </a:prstGeom>
          <a:noFill/>
        </p:spPr>
        <p:txBody>
          <a:bodyPr wrap="square">
            <a:spAutoFit/>
          </a:bodyPr>
          <a:lstStyle/>
          <a:p>
            <a:r>
              <a:rPr lang="fr-FR" sz="2400" dirty="0">
                <a:solidFill>
                  <a:srgbClr val="00213F"/>
                </a:solidFill>
                <a:latin typeface="Century Gothic" panose="020B0502020202020204" pitchFamily="34" charset="0"/>
              </a:rPr>
              <a:t>Bettina </a:t>
            </a:r>
            <a:r>
              <a:rPr lang="fr-FR" sz="2400" b="1" dirty="0">
                <a:solidFill>
                  <a:srgbClr val="00213F"/>
                </a:solidFill>
                <a:latin typeface="Century Gothic" panose="020B0502020202020204" pitchFamily="34" charset="0"/>
              </a:rPr>
              <a:t>FRANCIOLI</a:t>
            </a:r>
            <a:endParaRPr lang="fr-FR" sz="2400" dirty="0">
              <a:solidFill>
                <a:srgbClr val="00213F"/>
              </a:solidFill>
              <a:latin typeface="Century Gothic" panose="020B0502020202020204" pitchFamily="34" charset="0"/>
            </a:endParaRPr>
          </a:p>
          <a:p>
            <a:r>
              <a:rPr lang="fr-FR" sz="1600" dirty="0">
                <a:solidFill>
                  <a:srgbClr val="00213F"/>
                </a:solidFill>
                <a:latin typeface="Century Gothic" panose="020B0502020202020204" pitchFamily="34" charset="0"/>
              </a:rPr>
              <a:t>CHEF DE SERVICE ACCOMPAGNEMENT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SCOLAIRE ET SUIVI DES CONTRATS</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46"/>
              </a:rPr>
              <a:t>bettina.francioli@ampmetropole.fr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+33611714410</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+33488930056</a:t>
            </a:r>
          </a:p>
        </p:txBody>
      </p:sp>
      <p:sp>
        <p:nvSpPr>
          <p:cNvPr id="15" name="ZoneTexte 14">
            <a:extLst>
              <a:ext uri="{FF2B5EF4-FFF2-40B4-BE49-F238E27FC236}">
                <a16:creationId xmlns:a16="http://schemas.microsoft.com/office/drawing/2014/main" id="{01678495-75DA-2A71-934A-CBF3DA71E013}"/>
              </a:ext>
            </a:extLst>
          </p:cNvPr>
          <p:cNvSpPr txBox="1"/>
          <p:nvPr/>
        </p:nvSpPr>
        <p:spPr>
          <a:xfrm>
            <a:off x="-11650171" y="2719108"/>
            <a:ext cx="11739698" cy="954107"/>
          </a:xfrm>
          <a:prstGeom prst="rect">
            <a:avLst/>
          </a:prstGeom>
          <a:noFill/>
        </p:spPr>
        <p:txBody>
          <a:bodyPr wrap="square" rtlCol="0">
            <a:spAutoFit/>
          </a:bodyPr>
          <a:lstStyle/>
          <a:p>
            <a:pPr lvl="0"/>
            <a:r>
              <a:rPr lang="fr-FR" sz="2700" dirty="0">
                <a:solidFill>
                  <a:schemeClr val="bg1"/>
                </a:solidFill>
                <a:latin typeface="Bahnschrift SemiBold" panose="020B0502040204020203" pitchFamily="34" charset="0"/>
              </a:rPr>
              <a:t>Et pour en finir, j’ai pu assister à 2 réunions mensuelles le même jour pour faire un bilan du mois d’Avril 2025 avec :  </a:t>
            </a:r>
            <a:endParaRPr lang="fr-FR" sz="2700" dirty="0">
              <a:solidFill>
                <a:schemeClr val="bg1"/>
              </a:solidFill>
            </a:endParaRPr>
          </a:p>
        </p:txBody>
      </p:sp>
    </p:spTree>
    <p:extLst>
      <p:ext uri="{BB962C8B-B14F-4D97-AF65-F5344CB8AC3E}">
        <p14:creationId xmlns:p14="http://schemas.microsoft.com/office/powerpoint/2010/main" val="76658479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C20726-C183-8E25-477D-69A60B2FA803}"/>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2A6D304-18FF-7C3A-423E-B589863CA5D4}"/>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649E776B-9BD0-B58E-45A7-263B83530B96}"/>
              </a:ext>
            </a:extLst>
          </p:cNvPr>
          <p:cNvSpPr txBox="1"/>
          <p:nvPr/>
        </p:nvSpPr>
        <p:spPr>
          <a:xfrm>
            <a:off x="4505180" y="330935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25" name="Groupe 24">
            <a:extLst>
              <a:ext uri="{FF2B5EF4-FFF2-40B4-BE49-F238E27FC236}">
                <a16:creationId xmlns:a16="http://schemas.microsoft.com/office/drawing/2014/main" id="{BC36E013-AF95-BE17-ACD4-730538A5C497}"/>
              </a:ext>
            </a:extLst>
          </p:cNvPr>
          <p:cNvGrpSpPr>
            <a:grpSpLocks noChangeAspect="1"/>
          </p:cNvGrpSpPr>
          <p:nvPr/>
        </p:nvGrpSpPr>
        <p:grpSpPr>
          <a:xfrm>
            <a:off x="4627525" y="2901174"/>
            <a:ext cx="4122859" cy="434654"/>
            <a:chOff x="3667937" y="2909234"/>
            <a:chExt cx="4892815" cy="515827"/>
          </a:xfrm>
        </p:grpSpPr>
        <p:sp>
          <p:nvSpPr>
            <p:cNvPr id="7" name="Forme libre : forme 6">
              <a:extLst>
                <a:ext uri="{FF2B5EF4-FFF2-40B4-BE49-F238E27FC236}">
                  <a16:creationId xmlns:a16="http://schemas.microsoft.com/office/drawing/2014/main" id="{F0864904-BF56-42DA-BF0E-5A6DE61D363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7BA69F66-9049-EBE5-83EA-E6FA04E2F05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F8CE2AED-A7BF-EB31-A3C9-A6A0885DD78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4B9AA77E-E0C1-026B-8F4C-9104AEA76E3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364925B9-0530-F7D3-819A-908CF8902A1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EFFEE9B-0511-636C-50AF-037AA8E1D50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20742EE2-88AA-14ED-C622-154C2816553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5FD60387-E09D-169F-076D-E60FA233C18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E2895342-5A3C-C2E9-4E32-3F350682E8D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9C9326DA-C8F7-CD7E-0533-AEE9853EA68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A57DCD19-917B-4F9C-7275-792FA189185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F1A13540-F997-4873-985C-23104ABB524F}"/>
              </a:ext>
            </a:extLst>
          </p:cNvPr>
          <p:cNvGrpSpPr>
            <a:grpSpLocks noChangeAspect="1"/>
          </p:cNvGrpSpPr>
          <p:nvPr/>
        </p:nvGrpSpPr>
        <p:grpSpPr>
          <a:xfrm>
            <a:off x="3400809" y="2870333"/>
            <a:ext cx="1056809" cy="1040134"/>
            <a:chOff x="609429" y="277089"/>
            <a:chExt cx="5486571" cy="5401222"/>
          </a:xfrm>
          <a:solidFill>
            <a:schemeClr val="bg1"/>
          </a:solidFill>
        </p:grpSpPr>
        <p:pic>
          <p:nvPicPr>
            <p:cNvPr id="8" name="Graphique 7">
              <a:extLst>
                <a:ext uri="{FF2B5EF4-FFF2-40B4-BE49-F238E27FC236}">
                  <a16:creationId xmlns:a16="http://schemas.microsoft.com/office/drawing/2014/main" id="{79020DB4-F959-CF7B-3AF7-C1C374F7B5C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2" name="Graphique 11">
              <a:extLst>
                <a:ext uri="{FF2B5EF4-FFF2-40B4-BE49-F238E27FC236}">
                  <a16:creationId xmlns:a16="http://schemas.microsoft.com/office/drawing/2014/main" id="{74162374-45A7-3C3D-8233-20E8A670BC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 name="Graphique 9">
              <a:extLst>
                <a:ext uri="{FF2B5EF4-FFF2-40B4-BE49-F238E27FC236}">
                  <a16:creationId xmlns:a16="http://schemas.microsoft.com/office/drawing/2014/main" id="{55957E91-A2D5-A40F-8C7B-FEB2CBEB355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4" name="Graphique 13">
              <a:extLst>
                <a:ext uri="{FF2B5EF4-FFF2-40B4-BE49-F238E27FC236}">
                  <a16:creationId xmlns:a16="http://schemas.microsoft.com/office/drawing/2014/main" id="{4C6E4EA8-27ED-3A09-EC15-E7BE123AE35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8" name="Graphique 17">
              <a:extLst>
                <a:ext uri="{FF2B5EF4-FFF2-40B4-BE49-F238E27FC236}">
                  <a16:creationId xmlns:a16="http://schemas.microsoft.com/office/drawing/2014/main" id="{3DFA7956-03F5-DC54-643B-093B1D97E79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6" name="Graphique 15">
              <a:extLst>
                <a:ext uri="{FF2B5EF4-FFF2-40B4-BE49-F238E27FC236}">
                  <a16:creationId xmlns:a16="http://schemas.microsoft.com/office/drawing/2014/main" id="{20E01824-49A1-0AE5-C34C-C0635F681A3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0" name="Graphique 19">
              <a:extLst>
                <a:ext uri="{FF2B5EF4-FFF2-40B4-BE49-F238E27FC236}">
                  <a16:creationId xmlns:a16="http://schemas.microsoft.com/office/drawing/2014/main" id="{0E85EF85-FC16-276B-8B4C-A83D204D6FD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53" name="Rectangle : avec coins arrondis en haut 52">
            <a:extLst>
              <a:ext uri="{FF2B5EF4-FFF2-40B4-BE49-F238E27FC236}">
                <a16:creationId xmlns:a16="http://schemas.microsoft.com/office/drawing/2014/main" id="{29910669-4284-862B-8DAF-C366DB7AAABF}"/>
              </a:ext>
            </a:extLst>
          </p:cNvPr>
          <p:cNvSpPr/>
          <p:nvPr/>
        </p:nvSpPr>
        <p:spPr>
          <a:xfrm rot="10039318">
            <a:off x="180975" y="-205473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Rectangle 5">
            <a:extLst>
              <a:ext uri="{FF2B5EF4-FFF2-40B4-BE49-F238E27FC236}">
                <a16:creationId xmlns:a16="http://schemas.microsoft.com/office/drawing/2014/main" id="{F8F80E6B-5E24-547E-B032-08C07CC30080}"/>
              </a:ext>
            </a:extLst>
          </p:cNvPr>
          <p:cNvSpPr/>
          <p:nvPr/>
        </p:nvSpPr>
        <p:spPr>
          <a:xfrm>
            <a:off x="8756903" y="2815027"/>
            <a:ext cx="3441617" cy="2074753"/>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6" name="Groupe 75">
            <a:extLst>
              <a:ext uri="{FF2B5EF4-FFF2-40B4-BE49-F238E27FC236}">
                <a16:creationId xmlns:a16="http://schemas.microsoft.com/office/drawing/2014/main" id="{7C9FD74D-6C28-6C92-654D-588E5B08F57B}"/>
              </a:ext>
            </a:extLst>
          </p:cNvPr>
          <p:cNvGrpSpPr>
            <a:grpSpLocks noChangeAspect="1"/>
          </p:cNvGrpSpPr>
          <p:nvPr/>
        </p:nvGrpSpPr>
        <p:grpSpPr>
          <a:xfrm>
            <a:off x="575838" y="-1149350"/>
            <a:ext cx="2251288" cy="531671"/>
            <a:chOff x="519957" y="137493"/>
            <a:chExt cx="5349575" cy="1263373"/>
          </a:xfrm>
        </p:grpSpPr>
        <p:sp>
          <p:nvSpPr>
            <p:cNvPr id="77" name="ZoneTexte 76">
              <a:extLst>
                <a:ext uri="{FF2B5EF4-FFF2-40B4-BE49-F238E27FC236}">
                  <a16:creationId xmlns:a16="http://schemas.microsoft.com/office/drawing/2014/main" id="{653A2D36-F705-7542-A864-032EA392AF5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78" name="Groupe 77">
              <a:extLst>
                <a:ext uri="{FF2B5EF4-FFF2-40B4-BE49-F238E27FC236}">
                  <a16:creationId xmlns:a16="http://schemas.microsoft.com/office/drawing/2014/main" id="{1718AF52-2676-983B-AB13-E3DA001F473C}"/>
                </a:ext>
              </a:extLst>
            </p:cNvPr>
            <p:cNvGrpSpPr>
              <a:grpSpLocks noChangeAspect="1"/>
            </p:cNvGrpSpPr>
            <p:nvPr/>
          </p:nvGrpSpPr>
          <p:grpSpPr>
            <a:xfrm>
              <a:off x="1746673" y="168334"/>
              <a:ext cx="4122859" cy="434654"/>
              <a:chOff x="3667937" y="2909234"/>
              <a:chExt cx="4892815" cy="515827"/>
            </a:xfrm>
          </p:grpSpPr>
          <p:sp>
            <p:nvSpPr>
              <p:cNvPr id="87" name="Forme libre : forme 86">
                <a:extLst>
                  <a:ext uri="{FF2B5EF4-FFF2-40B4-BE49-F238E27FC236}">
                    <a16:creationId xmlns:a16="http://schemas.microsoft.com/office/drawing/2014/main" id="{08F34884-262A-BD90-45D6-197BE606B6A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EB669BC1-404B-46C3-6A32-90540BBFFBF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A07DE11E-C730-754D-EEA6-709010993A1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3F353970-CD47-2391-E5D4-9BBA3D30C3B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5A566AC1-AA8D-6472-461A-252B8391952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F23C7345-CA5B-DEF3-D966-F6ECDA57597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100A37DB-09B4-8B50-4218-90AF1D810E7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5150AB09-B905-5D9B-31EF-3BA8AEDBA5B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F1F49C0C-263E-ACA1-9363-537BB2A74A1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A80619DA-A7F6-563B-25DE-04DAC44709E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FCCC2C8C-92A9-6DC1-704D-A13B69F4851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79" name="Groupe 78">
              <a:extLst>
                <a:ext uri="{FF2B5EF4-FFF2-40B4-BE49-F238E27FC236}">
                  <a16:creationId xmlns:a16="http://schemas.microsoft.com/office/drawing/2014/main" id="{E8B38E7E-B7B7-5619-75A3-B3B79545FF4A}"/>
                </a:ext>
              </a:extLst>
            </p:cNvPr>
            <p:cNvGrpSpPr>
              <a:grpSpLocks noChangeAspect="1"/>
            </p:cNvGrpSpPr>
            <p:nvPr/>
          </p:nvGrpSpPr>
          <p:grpSpPr>
            <a:xfrm>
              <a:off x="519957" y="137493"/>
              <a:ext cx="1056809" cy="1040134"/>
              <a:chOff x="609429" y="277089"/>
              <a:chExt cx="5486571" cy="5401222"/>
            </a:xfrm>
          </p:grpSpPr>
          <p:pic>
            <p:nvPicPr>
              <p:cNvPr id="80" name="Graphique 79">
                <a:extLst>
                  <a:ext uri="{FF2B5EF4-FFF2-40B4-BE49-F238E27FC236}">
                    <a16:creationId xmlns:a16="http://schemas.microsoft.com/office/drawing/2014/main" id="{0D86D1C3-3E11-136A-8490-0E759567DEC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81" name="Graphique 80">
                <a:extLst>
                  <a:ext uri="{FF2B5EF4-FFF2-40B4-BE49-F238E27FC236}">
                    <a16:creationId xmlns:a16="http://schemas.microsoft.com/office/drawing/2014/main" id="{9571BFC1-41AD-40A4-8EB4-CA45A27D5044}"/>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82" name="Graphique 81">
                <a:extLst>
                  <a:ext uri="{FF2B5EF4-FFF2-40B4-BE49-F238E27FC236}">
                    <a16:creationId xmlns:a16="http://schemas.microsoft.com/office/drawing/2014/main" id="{74EC102F-855A-D510-0E16-B18BDE2DF2B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83" name="Graphique 82">
                <a:extLst>
                  <a:ext uri="{FF2B5EF4-FFF2-40B4-BE49-F238E27FC236}">
                    <a16:creationId xmlns:a16="http://schemas.microsoft.com/office/drawing/2014/main" id="{F94549A9-2D06-7958-D476-4D183C12F2E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84" name="Graphique 83">
                <a:extLst>
                  <a:ext uri="{FF2B5EF4-FFF2-40B4-BE49-F238E27FC236}">
                    <a16:creationId xmlns:a16="http://schemas.microsoft.com/office/drawing/2014/main" id="{513DDB98-62E4-D60C-BAA4-4A3B4863744E}"/>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85" name="Graphique 84">
                <a:extLst>
                  <a:ext uri="{FF2B5EF4-FFF2-40B4-BE49-F238E27FC236}">
                    <a16:creationId xmlns:a16="http://schemas.microsoft.com/office/drawing/2014/main" id="{A2247B83-ED2A-F2B4-9F76-F6FBD166DEAA}"/>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86" name="Graphique 85">
                <a:extLst>
                  <a:ext uri="{FF2B5EF4-FFF2-40B4-BE49-F238E27FC236}">
                    <a16:creationId xmlns:a16="http://schemas.microsoft.com/office/drawing/2014/main" id="{390055D4-1D60-A805-A677-4A93585445D5}"/>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cxnSp>
        <p:nvCxnSpPr>
          <p:cNvPr id="99" name="Connecteur droit 98">
            <a:extLst>
              <a:ext uri="{FF2B5EF4-FFF2-40B4-BE49-F238E27FC236}">
                <a16:creationId xmlns:a16="http://schemas.microsoft.com/office/drawing/2014/main" id="{05DD63D1-4E1C-E097-B441-7DE14409A0EF}"/>
              </a:ext>
            </a:extLst>
          </p:cNvPr>
          <p:cNvCxnSpPr>
            <a:cxnSpLocks/>
          </p:cNvCxnSpPr>
          <p:nvPr/>
        </p:nvCxnSpPr>
        <p:spPr>
          <a:xfrm>
            <a:off x="-71087" y="-1765805"/>
            <a:ext cx="221975" cy="924560"/>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00" name="Rectangle 99">
            <a:extLst>
              <a:ext uri="{FF2B5EF4-FFF2-40B4-BE49-F238E27FC236}">
                <a16:creationId xmlns:a16="http://schemas.microsoft.com/office/drawing/2014/main" id="{5A39FC70-50B6-7E5A-8BA2-3F3840EEE9D5}"/>
              </a:ext>
            </a:extLst>
          </p:cNvPr>
          <p:cNvSpPr/>
          <p:nvPr/>
        </p:nvSpPr>
        <p:spPr>
          <a:xfrm>
            <a:off x="3400808" y="39339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 name="Picture 12" descr="Résilier son abonnement de transport RTM à Marseille">
            <a:extLst>
              <a:ext uri="{FF2B5EF4-FFF2-40B4-BE49-F238E27FC236}">
                <a16:creationId xmlns:a16="http://schemas.microsoft.com/office/drawing/2014/main" id="{23125F67-28FA-5BFC-E0EB-DA2647DD4FBF}"/>
              </a:ext>
            </a:extLst>
          </p:cNvPr>
          <p:cNvPicPr>
            <a:picLocks noChangeAspect="1" noChangeArrowheads="1"/>
          </p:cNvPicPr>
          <p:nvPr/>
        </p:nvPicPr>
        <p:blipFill>
          <a:blip r:embed="rId30">
            <a:biLevel thresh="25000"/>
            <a:extLst>
              <a:ext uri="{28A0092B-C50C-407E-A947-70E740481C1C}">
                <a14:useLocalDpi xmlns:a14="http://schemas.microsoft.com/office/drawing/2010/main" val="0"/>
              </a:ext>
            </a:extLst>
          </a:blip>
          <a:srcRect/>
          <a:stretch>
            <a:fillRect/>
          </a:stretch>
        </p:blipFill>
        <p:spPr bwMode="auto">
          <a:xfrm>
            <a:off x="4526102" y="7377523"/>
            <a:ext cx="3402510" cy="843982"/>
          </a:xfrm>
          <a:prstGeom prst="rect">
            <a:avLst/>
          </a:prstGeom>
          <a:noFill/>
          <a:extLst>
            <a:ext uri="{909E8E84-426E-40DD-AFC4-6F175D3DCCD1}">
              <a14:hiddenFill xmlns:a14="http://schemas.microsoft.com/office/drawing/2010/main">
                <a:solidFill>
                  <a:srgbClr val="FFFFFF"/>
                </a:solidFill>
              </a14:hiddenFill>
            </a:ext>
          </a:extLst>
        </p:spPr>
      </p:pic>
      <p:sp>
        <p:nvSpPr>
          <p:cNvPr id="26" name="ZoneTexte 25">
            <a:extLst>
              <a:ext uri="{FF2B5EF4-FFF2-40B4-BE49-F238E27FC236}">
                <a16:creationId xmlns:a16="http://schemas.microsoft.com/office/drawing/2014/main" id="{B8D2128D-8160-AAAB-26A4-DF105A33D124}"/>
              </a:ext>
            </a:extLst>
          </p:cNvPr>
          <p:cNvSpPr txBox="1"/>
          <p:nvPr/>
        </p:nvSpPr>
        <p:spPr>
          <a:xfrm>
            <a:off x="-3382009" y="4882022"/>
            <a:ext cx="3366627" cy="400110"/>
          </a:xfrm>
          <a:prstGeom prst="rect">
            <a:avLst/>
          </a:prstGeom>
          <a:noFill/>
        </p:spPr>
        <p:txBody>
          <a:bodyPr wrap="none" rtlCol="0">
            <a:spAutoFit/>
          </a:bodyPr>
          <a:lstStyle/>
          <a:p>
            <a:r>
              <a:rPr lang="fr-FR" sz="2000" b="1" dirty="0">
                <a:solidFill>
                  <a:schemeClr val="bg1"/>
                </a:solidFill>
                <a:latin typeface="Century Gothic" panose="020B0502020202020204" pitchFamily="34" charset="0"/>
              </a:rPr>
              <a:t>Avec la participation de :</a:t>
            </a:r>
            <a:endParaRPr lang="fr-FR" sz="2000" b="1" dirty="0">
              <a:solidFill>
                <a:srgbClr val="FFC000"/>
              </a:solidFill>
              <a:latin typeface="Century Gothic" panose="020B0502020202020204" pitchFamily="34" charset="0"/>
            </a:endParaRPr>
          </a:p>
        </p:txBody>
      </p:sp>
    </p:spTree>
    <p:extLst>
      <p:ext uri="{BB962C8B-B14F-4D97-AF65-F5344CB8AC3E}">
        <p14:creationId xmlns:p14="http://schemas.microsoft.com/office/powerpoint/2010/main" val="363322530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C1485F-ACE5-AC5D-AEF5-0D4907C064B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FFDF903-6808-1CC8-28A2-D69F9DACE1B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1C5C71D-5992-A0EF-7988-86DD6E77DF4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F3B45422-BB3B-2BCA-3B1D-79BA43AAF42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507670A7-4BEB-B370-CB00-FDAF9C929CAA}"/>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9FBABD4-09F1-9926-7160-76E9DAAB0037}"/>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106CC8E1-E235-784C-1A5A-D4208306251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26DA889-96E2-D444-1972-F6755BD7B8A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1CA7FD0-E513-2BB0-D285-352FC773456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266D753-3194-D8F9-BE4E-E360100FFBD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81CA91A-2382-AD38-E679-79F49C6FA18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4A2A988-9D76-F607-5BF6-EBB3B2D3A9F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FD4F69F-44C1-E742-4C6C-638C0FC348B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AD3B912-7C23-420C-87ED-69789F2DBC3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AC0C72CF-0FBB-F51A-CA7D-C7364E0DB9B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1941EB11-6346-2471-AB0F-FB62D3AB1FE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7919E24-35FA-B29C-44AB-BF72E742C6D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296FB5E-B2D5-0BC6-EB8C-905EDD82396E}"/>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BA0BE63-B89B-8F2D-0116-5D5F518CA9A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5F7AC7B-7B21-85A7-37E8-06624E35CE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C9499704-07AE-15B4-DE86-FE68552A1C8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27815F8-6729-F684-BC1B-8F507534240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17C0368B-25BD-A906-4A73-9864289077A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11AE727-3E19-55A0-B019-D86E12FD2DA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922540D-9D10-F632-DC3B-329F2D67B27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81" name="ZoneTexte 80">
            <a:extLst>
              <a:ext uri="{FF2B5EF4-FFF2-40B4-BE49-F238E27FC236}">
                <a16:creationId xmlns:a16="http://schemas.microsoft.com/office/drawing/2014/main" id="{EB282123-AD96-0813-3962-F759796C2381}"/>
              </a:ext>
            </a:extLst>
          </p:cNvPr>
          <p:cNvSpPr txBox="1"/>
          <p:nvPr/>
        </p:nvSpPr>
        <p:spPr>
          <a:xfrm>
            <a:off x="4505180" y="749527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2" name="Groupe 81">
            <a:extLst>
              <a:ext uri="{FF2B5EF4-FFF2-40B4-BE49-F238E27FC236}">
                <a16:creationId xmlns:a16="http://schemas.microsoft.com/office/drawing/2014/main" id="{37D2828D-925C-BC3F-AE26-16AA657D03BD}"/>
              </a:ext>
            </a:extLst>
          </p:cNvPr>
          <p:cNvGrpSpPr>
            <a:grpSpLocks noChangeAspect="1"/>
          </p:cNvGrpSpPr>
          <p:nvPr/>
        </p:nvGrpSpPr>
        <p:grpSpPr>
          <a:xfrm>
            <a:off x="4627525" y="7087094"/>
            <a:ext cx="4122859" cy="434654"/>
            <a:chOff x="3667937" y="2909234"/>
            <a:chExt cx="4892815" cy="515827"/>
          </a:xfrm>
        </p:grpSpPr>
        <p:sp>
          <p:nvSpPr>
            <p:cNvPr id="83" name="Forme libre : forme 82">
              <a:extLst>
                <a:ext uri="{FF2B5EF4-FFF2-40B4-BE49-F238E27FC236}">
                  <a16:creationId xmlns:a16="http://schemas.microsoft.com/office/drawing/2014/main" id="{4ACD259E-E523-C3D0-D2BA-20548304BD0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F7508538-DD4D-A32D-17E0-FAAD1ED4C2EE}"/>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004F39CB-CED5-2547-67C2-91CCFE45EDB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AB2043BD-6782-EEAE-A133-36E90539503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AABEC22F-FD08-3E0E-B04F-40BC992B7E9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37E7460A-C09E-C7F4-0FAE-FE6A58819FD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3781BEDA-2DCC-98D5-21DD-A297B66E5A4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5DA250CA-00E7-A0CA-28B6-D36041461B0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B1974978-4DB0-FE32-227B-56A7F1A753C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346D3C6A-6117-AFAA-AC2E-6BAB7B3F89C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56B979AA-D6D5-BEF3-F056-6B08C62769B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11850F49-6439-DD07-9A6B-CE14F8BFAE33}"/>
              </a:ext>
            </a:extLst>
          </p:cNvPr>
          <p:cNvGrpSpPr>
            <a:grpSpLocks noChangeAspect="1"/>
          </p:cNvGrpSpPr>
          <p:nvPr/>
        </p:nvGrpSpPr>
        <p:grpSpPr>
          <a:xfrm>
            <a:off x="3400809" y="7056253"/>
            <a:ext cx="1056809" cy="1040134"/>
            <a:chOff x="609429" y="277089"/>
            <a:chExt cx="5486571" cy="5401222"/>
          </a:xfrm>
          <a:solidFill>
            <a:schemeClr val="bg1"/>
          </a:solidFill>
        </p:grpSpPr>
        <p:pic>
          <p:nvPicPr>
            <p:cNvPr id="95" name="Graphique 94">
              <a:extLst>
                <a:ext uri="{FF2B5EF4-FFF2-40B4-BE49-F238E27FC236}">
                  <a16:creationId xmlns:a16="http://schemas.microsoft.com/office/drawing/2014/main" id="{B3F7A40A-BC41-1479-01A7-12FF55E6277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96" name="Graphique 95">
              <a:extLst>
                <a:ext uri="{FF2B5EF4-FFF2-40B4-BE49-F238E27FC236}">
                  <a16:creationId xmlns:a16="http://schemas.microsoft.com/office/drawing/2014/main" id="{384BF80B-C639-DD2D-CEC8-FAEEAE59F2E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97" name="Graphique 96">
              <a:extLst>
                <a:ext uri="{FF2B5EF4-FFF2-40B4-BE49-F238E27FC236}">
                  <a16:creationId xmlns:a16="http://schemas.microsoft.com/office/drawing/2014/main" id="{B6BBFE3A-4958-CFCB-D390-11EA1FD850D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98" name="Graphique 97">
              <a:extLst>
                <a:ext uri="{FF2B5EF4-FFF2-40B4-BE49-F238E27FC236}">
                  <a16:creationId xmlns:a16="http://schemas.microsoft.com/office/drawing/2014/main" id="{DA485616-2097-DF6C-1990-608BAF8CEDCB}"/>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99" name="Graphique 98">
              <a:extLst>
                <a:ext uri="{FF2B5EF4-FFF2-40B4-BE49-F238E27FC236}">
                  <a16:creationId xmlns:a16="http://schemas.microsoft.com/office/drawing/2014/main" id="{7ED265BA-3751-BCDC-AB0A-EC0EAAFDA8B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100" name="Graphique 99">
              <a:extLst>
                <a:ext uri="{FF2B5EF4-FFF2-40B4-BE49-F238E27FC236}">
                  <a16:creationId xmlns:a16="http://schemas.microsoft.com/office/drawing/2014/main" id="{403743BF-E63C-A271-3249-A8D9421DFBBA}"/>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101" name="Graphique 100">
              <a:extLst>
                <a:ext uri="{FF2B5EF4-FFF2-40B4-BE49-F238E27FC236}">
                  <a16:creationId xmlns:a16="http://schemas.microsoft.com/office/drawing/2014/main" id="{470B70C2-E171-35F9-B235-C03863A03ACF}"/>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sp>
        <p:nvSpPr>
          <p:cNvPr id="106" name="Rectangle 105">
            <a:extLst>
              <a:ext uri="{FF2B5EF4-FFF2-40B4-BE49-F238E27FC236}">
                <a16:creationId xmlns:a16="http://schemas.microsoft.com/office/drawing/2014/main" id="{E212F8BD-D828-BF9A-F896-78A1E6FF7934}"/>
              </a:ext>
            </a:extLst>
          </p:cNvPr>
          <p:cNvSpPr/>
          <p:nvPr/>
        </p:nvSpPr>
        <p:spPr>
          <a:xfrm>
            <a:off x="3400808" y="82011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439B0CCB-1AB1-7200-F8C0-E368D251DCF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12" name="Rectangle : coins arrondis 111">
            <a:extLst>
              <a:ext uri="{FF2B5EF4-FFF2-40B4-BE49-F238E27FC236}">
                <a16:creationId xmlns:a16="http://schemas.microsoft.com/office/drawing/2014/main" id="{88D08675-B9E1-0E4F-57A6-AF9273B5895C}"/>
              </a:ext>
            </a:extLst>
          </p:cNvPr>
          <p:cNvSpPr/>
          <p:nvPr/>
        </p:nvSpPr>
        <p:spPr>
          <a:xfrm rot="20879076">
            <a:off x="9471705" y="6987545"/>
            <a:ext cx="6251592" cy="3504786"/>
          </a:xfrm>
          <a:prstGeom prst="roundRect">
            <a:avLst>
              <a:gd name="adj" fmla="val 6855"/>
            </a:avLst>
          </a:prstGeom>
          <a:solidFill>
            <a:srgbClr val="E94E1B"/>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ZoneTexte 208">
            <a:extLst>
              <a:ext uri="{FF2B5EF4-FFF2-40B4-BE49-F238E27FC236}">
                <a16:creationId xmlns:a16="http://schemas.microsoft.com/office/drawing/2014/main" id="{D54CE07D-BA5A-6671-43F7-71C2F4D54F43}"/>
              </a:ext>
            </a:extLst>
          </p:cNvPr>
          <p:cNvSpPr txBox="1"/>
          <p:nvPr/>
        </p:nvSpPr>
        <p:spPr>
          <a:xfrm>
            <a:off x="9854755" y="7643489"/>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210" name="ZoneTexte 209">
            <a:extLst>
              <a:ext uri="{FF2B5EF4-FFF2-40B4-BE49-F238E27FC236}">
                <a16:creationId xmlns:a16="http://schemas.microsoft.com/office/drawing/2014/main" id="{BBD05D3E-F15F-D28E-9C0A-D8361CBAF214}"/>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145A9567-D406-F388-C0DA-0B18B20B3757}"/>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9F53A91A-8D62-5611-8B8E-1168EF323E52}"/>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87F839C6-324B-AA1E-DD6E-76DF2946B91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319DD860-E1A3-B673-310B-3572B0D2F3D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49E257C4-7E4E-8814-1335-08071662DBE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A9DF4285-5353-00A8-2582-743D7EF4114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EF3472C1-9163-1ABB-409C-1D732CB25C1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C3591C40-01A6-89E2-17C7-81D0A5D11DE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6553F124-0901-DD7F-9DF6-7AE222458A0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BB3C4C00-A2D0-79D6-A97C-DADFEF6BB4F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EBF50B8B-82EB-5D67-F3EC-7B8DB9548ED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EA24988D-C334-77C0-7C56-D974304BC69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19736855-5845-5E8F-9260-C21E40E2CAE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478B0096-1C68-17A1-0536-A6670CD053CA}"/>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01954975-2111-FB37-5E25-0D287C342B9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8FCB877D-548D-4EA7-5BAE-A4EEC305107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21C96814-4A21-3209-CB1C-6D281A5CBAC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047D3FA7-858F-46E9-FD9D-B5CC84780E28}"/>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667C1AE1-1811-CD9F-7AB4-13226CEC37E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DB1181CB-FF5C-115C-FF0F-21E219A4CCD6}"/>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DA9D3F6D-B6D6-EE44-713D-64767353C4C8}"/>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0241BB01-75E3-2378-CCCE-A27808EB2037}"/>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4AC7336D-BD06-0284-D9AF-7BF9B1D5051D}"/>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10E192C7-AEA9-0C8F-AF6C-F0ACC6A999FF}"/>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24AE9FCE-5F2C-EFDE-F3E4-C8A7C9E84D4B}"/>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01C27A1F-E11D-4EC4-6BD1-7B9BDC27BC8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FBD00F78-9FA4-7BEE-6381-5A9B2A9D013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7A4D09AB-4E32-E3FB-B34E-A184BF27E4D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AD45259E-FDFE-1379-9EEC-444404294E9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3D9D8E14-E224-A839-9E26-71D14F7AF3CE}"/>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37C1B79C-D300-67DB-64AA-2680DD87EB93}"/>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75E58749-7386-202C-5B26-1BE169460378}"/>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9FA4D6DA-9EB2-81BA-8F5B-1413E9EE1CE4}"/>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EA7EE3C7-3F66-C293-CCF5-EAD760A88CA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6E4279D0-8CB9-D88A-09EF-0E6C7F923C87}"/>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0535DB49-0D78-877B-8AA2-F5175619CAB7}"/>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4141B868-3E9A-7952-5A80-B00DBB3E0F6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2D3AC589-065C-B3FD-CD00-D2E6E7F32D7B}"/>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331F88C7-E073-D02B-2CCF-93B2E987888F}"/>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B26217E1-A64E-4CA2-497E-9DB0CABDDCCA}"/>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B84B147C-1EFB-AF96-E3B1-0446A71D9DF9}"/>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7725DBB5-2318-193B-09AA-625AEF006C26}"/>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FBAD0889-DC8F-087A-2DB3-5CCEB2506A75}"/>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146834FD-C6FA-342B-7149-75F8B10B266B}"/>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9399E96E-8621-5150-305C-8A6D3950DD72}"/>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393BDD54-D84C-C6B3-A758-CE884D81FBC0}"/>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47F302C4-EE58-FDCD-6F51-0FE1BF2FBF82}"/>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ZoneTexte 4">
            <a:extLst>
              <a:ext uri="{FF2B5EF4-FFF2-40B4-BE49-F238E27FC236}">
                <a16:creationId xmlns:a16="http://schemas.microsoft.com/office/drawing/2014/main" id="{FD5C9C81-E267-852D-AA6B-186221FEFE3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6" name="Arc plein 5">
            <a:extLst>
              <a:ext uri="{FF2B5EF4-FFF2-40B4-BE49-F238E27FC236}">
                <a16:creationId xmlns:a16="http://schemas.microsoft.com/office/drawing/2014/main" id="{F682DD5B-DF79-8196-FAA7-BCA2AD31BF9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58D8BAF0-D017-467A-6D78-0812A697EE2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13AD0F49-73FF-FF55-A44B-CB72CCFD59BA}"/>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094EBEE0-C63F-B353-7F72-1A37A6EDE7B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AFA03BE7-248E-D63B-04C5-0765C7A981CF}"/>
              </a:ext>
            </a:extLst>
          </p:cNvPr>
          <p:cNvSpPr txBox="1"/>
          <p:nvPr/>
        </p:nvSpPr>
        <p:spPr>
          <a:xfrm>
            <a:off x="4458621" y="691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11" name="Arc plein 10">
            <a:extLst>
              <a:ext uri="{FF2B5EF4-FFF2-40B4-BE49-F238E27FC236}">
                <a16:creationId xmlns:a16="http://schemas.microsoft.com/office/drawing/2014/main" id="{324CD13E-E0A3-E0B0-4EA8-FBA914340360}"/>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 name="ZoneTexte 11">
            <a:extLst>
              <a:ext uri="{FF2B5EF4-FFF2-40B4-BE49-F238E27FC236}">
                <a16:creationId xmlns:a16="http://schemas.microsoft.com/office/drawing/2014/main" id="{741D1DCB-7734-DDA5-6B26-5FB6907BB853}"/>
              </a:ext>
            </a:extLst>
          </p:cNvPr>
          <p:cNvSpPr txBox="1"/>
          <p:nvPr/>
        </p:nvSpPr>
        <p:spPr>
          <a:xfrm>
            <a:off x="332987" y="1626644"/>
            <a:ext cx="2704587"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3</a:t>
            </a:r>
            <a:r>
              <a:rPr lang="fr-FR" sz="4000" dirty="0">
                <a:solidFill>
                  <a:schemeClr val="bg1"/>
                </a:solidFill>
                <a:latin typeface="Bahnschrift SemiBold" panose="020B0502040204020203" pitchFamily="34" charset="0"/>
              </a:rPr>
              <a:t>.</a:t>
            </a:r>
          </a:p>
        </p:txBody>
      </p:sp>
      <p:sp>
        <p:nvSpPr>
          <p:cNvPr id="13" name="ZoneTexte 12">
            <a:extLst>
              <a:ext uri="{FF2B5EF4-FFF2-40B4-BE49-F238E27FC236}">
                <a16:creationId xmlns:a16="http://schemas.microsoft.com/office/drawing/2014/main" id="{90746D08-7F6D-5794-C645-8486FD6BF1D9}"/>
              </a:ext>
            </a:extLst>
          </p:cNvPr>
          <p:cNvSpPr txBox="1"/>
          <p:nvPr/>
        </p:nvSpPr>
        <p:spPr>
          <a:xfrm>
            <a:off x="332987" y="2218223"/>
            <a:ext cx="4065537"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Réunions terrain, rapport et usages de l’IA</a:t>
            </a:r>
          </a:p>
        </p:txBody>
      </p:sp>
      <p:sp>
        <p:nvSpPr>
          <p:cNvPr id="19" name="ZoneTexte 18">
            <a:extLst>
              <a:ext uri="{FF2B5EF4-FFF2-40B4-BE49-F238E27FC236}">
                <a16:creationId xmlns:a16="http://schemas.microsoft.com/office/drawing/2014/main" id="{111D8EFA-CD4C-B4E0-6822-E4D4D50D44A9}"/>
              </a:ext>
            </a:extLst>
          </p:cNvPr>
          <p:cNvSpPr txBox="1"/>
          <p:nvPr/>
        </p:nvSpPr>
        <p:spPr>
          <a:xfrm>
            <a:off x="-6529550"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
        <p:nvSpPr>
          <p:cNvPr id="20" name="Rectangle : avec coins arrondis en haut 19">
            <a:extLst>
              <a:ext uri="{FF2B5EF4-FFF2-40B4-BE49-F238E27FC236}">
                <a16:creationId xmlns:a16="http://schemas.microsoft.com/office/drawing/2014/main" id="{E2CE8BC3-0EC3-C165-9EDA-F1B67C551B2B}"/>
              </a:ext>
            </a:extLst>
          </p:cNvPr>
          <p:cNvSpPr/>
          <p:nvPr/>
        </p:nvSpPr>
        <p:spPr>
          <a:xfrm rot="16200000">
            <a:off x="14597850"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1" name="Arc plein 20">
            <a:extLst>
              <a:ext uri="{FF2B5EF4-FFF2-40B4-BE49-F238E27FC236}">
                <a16:creationId xmlns:a16="http://schemas.microsoft.com/office/drawing/2014/main" id="{882429F1-FFB1-FEDB-9836-838BDBD537FB}"/>
              </a:ext>
            </a:extLst>
          </p:cNvPr>
          <p:cNvSpPr/>
          <p:nvPr/>
        </p:nvSpPr>
        <p:spPr>
          <a:xfrm rot="15079565">
            <a:off x="12825688"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2" name="Connecteur droit 21">
            <a:extLst>
              <a:ext uri="{FF2B5EF4-FFF2-40B4-BE49-F238E27FC236}">
                <a16:creationId xmlns:a16="http://schemas.microsoft.com/office/drawing/2014/main" id="{797D6767-FDA5-8411-DFA8-55B863D3A550}"/>
              </a:ext>
            </a:extLst>
          </p:cNvPr>
          <p:cNvCxnSpPr>
            <a:cxnSpLocks/>
          </p:cNvCxnSpPr>
          <p:nvPr/>
        </p:nvCxnSpPr>
        <p:spPr>
          <a:xfrm>
            <a:off x="14290636"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23" name="Image 22">
            <a:extLst>
              <a:ext uri="{FF2B5EF4-FFF2-40B4-BE49-F238E27FC236}">
                <a16:creationId xmlns:a16="http://schemas.microsoft.com/office/drawing/2014/main" id="{84DDD47E-4F24-A754-3B8C-D18E9CEE85D2}"/>
              </a:ext>
            </a:extLst>
          </p:cNvPr>
          <p:cNvPicPr>
            <a:picLocks noChangeAspect="1"/>
          </p:cNvPicPr>
          <p:nvPr/>
        </p:nvPicPr>
        <p:blipFill>
          <a:blip r:embed="rId44"/>
          <a:srcRect t="69197"/>
          <a:stretch/>
        </p:blipFill>
        <p:spPr>
          <a:xfrm>
            <a:off x="16542712" y="4346929"/>
            <a:ext cx="1862138" cy="365191"/>
          </a:xfrm>
          <a:prstGeom prst="rect">
            <a:avLst/>
          </a:prstGeom>
        </p:spPr>
      </p:pic>
      <p:sp>
        <p:nvSpPr>
          <p:cNvPr id="14" name="ZoneTexte 13">
            <a:extLst>
              <a:ext uri="{FF2B5EF4-FFF2-40B4-BE49-F238E27FC236}">
                <a16:creationId xmlns:a16="http://schemas.microsoft.com/office/drawing/2014/main" id="{AC4E3B40-F926-C986-EE97-9286557A242A}"/>
              </a:ext>
            </a:extLst>
          </p:cNvPr>
          <p:cNvSpPr txBox="1"/>
          <p:nvPr/>
        </p:nvSpPr>
        <p:spPr>
          <a:xfrm>
            <a:off x="13492748" y="2288271"/>
            <a:ext cx="9223512" cy="2185214"/>
          </a:xfrm>
          <a:prstGeom prst="rect">
            <a:avLst/>
          </a:prstGeom>
          <a:noFill/>
        </p:spPr>
        <p:txBody>
          <a:bodyPr wrap="square">
            <a:spAutoFit/>
          </a:bodyPr>
          <a:lstStyle/>
          <a:p>
            <a:r>
              <a:rPr lang="fr-FR" sz="2400" dirty="0">
                <a:solidFill>
                  <a:srgbClr val="00213F"/>
                </a:solidFill>
                <a:latin typeface="Century Gothic" panose="020B0502020202020204" pitchFamily="34" charset="0"/>
              </a:rPr>
              <a:t>Bettina </a:t>
            </a:r>
            <a:r>
              <a:rPr lang="fr-FR" sz="2400" b="1" dirty="0">
                <a:solidFill>
                  <a:srgbClr val="00213F"/>
                </a:solidFill>
                <a:latin typeface="Century Gothic" panose="020B0502020202020204" pitchFamily="34" charset="0"/>
              </a:rPr>
              <a:t>FRANCIOLI</a:t>
            </a:r>
            <a:endParaRPr lang="fr-FR" sz="2400" dirty="0">
              <a:solidFill>
                <a:srgbClr val="00213F"/>
              </a:solidFill>
              <a:latin typeface="Century Gothic" panose="020B0502020202020204" pitchFamily="34" charset="0"/>
            </a:endParaRPr>
          </a:p>
          <a:p>
            <a:r>
              <a:rPr lang="fr-FR" sz="1600" dirty="0">
                <a:solidFill>
                  <a:srgbClr val="00213F"/>
                </a:solidFill>
                <a:latin typeface="Century Gothic" panose="020B0502020202020204" pitchFamily="34" charset="0"/>
              </a:rPr>
              <a:t>CHEF DE SERVICE ACCOMPAGNEMENT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SCOLAIRE ET SUIVI DES CONTRATS</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45"/>
              </a:rPr>
              <a:t>bettina.francioli@ampmetropole.fr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+33611714410</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+33488930056</a:t>
            </a:r>
          </a:p>
        </p:txBody>
      </p:sp>
      <p:sp>
        <p:nvSpPr>
          <p:cNvPr id="4" name="ZoneTexte 3">
            <a:extLst>
              <a:ext uri="{FF2B5EF4-FFF2-40B4-BE49-F238E27FC236}">
                <a16:creationId xmlns:a16="http://schemas.microsoft.com/office/drawing/2014/main" id="{9655E865-A5C9-944D-A272-80C2EF1F8BF2}"/>
              </a:ext>
            </a:extLst>
          </p:cNvPr>
          <p:cNvSpPr txBox="1"/>
          <p:nvPr/>
        </p:nvSpPr>
        <p:spPr>
          <a:xfrm>
            <a:off x="312293" y="2719108"/>
            <a:ext cx="11739698" cy="954107"/>
          </a:xfrm>
          <a:prstGeom prst="rect">
            <a:avLst/>
          </a:prstGeom>
          <a:noFill/>
        </p:spPr>
        <p:txBody>
          <a:bodyPr wrap="square" rtlCol="0">
            <a:spAutoFit/>
          </a:bodyPr>
          <a:lstStyle/>
          <a:p>
            <a:pPr lvl="0"/>
            <a:r>
              <a:rPr lang="fr-FR" sz="2700" dirty="0">
                <a:solidFill>
                  <a:schemeClr val="bg1"/>
                </a:solidFill>
                <a:latin typeface="Bahnschrift SemiBold" panose="020B0502040204020203" pitchFamily="34" charset="0"/>
              </a:rPr>
              <a:t>Et pour en finir, j’ai pu assister à 2 réunions mensuelles le même jour pour faire un bilan du mois d’Avril 2025 avec :  </a:t>
            </a:r>
            <a:endParaRPr lang="fr-FR" sz="2700" dirty="0">
              <a:solidFill>
                <a:schemeClr val="bg1"/>
              </a:solidFill>
            </a:endParaRPr>
          </a:p>
        </p:txBody>
      </p:sp>
      <p:pic>
        <p:nvPicPr>
          <p:cNvPr id="15" name="Image 14" descr="Une image contenant noir, capture d’écran, blanc, ligne">
            <a:extLst>
              <a:ext uri="{FF2B5EF4-FFF2-40B4-BE49-F238E27FC236}">
                <a16:creationId xmlns:a16="http://schemas.microsoft.com/office/drawing/2014/main" id="{0133C786-4CCF-5764-DE9A-FBD9DF559CA2}"/>
              </a:ext>
            </a:extLst>
          </p:cNvPr>
          <p:cNvPicPr>
            <a:picLocks noChangeAspect="1"/>
          </p:cNvPicPr>
          <p:nvPr/>
        </p:nvPicPr>
        <p:blipFill>
          <a:blip r:embed="rId46">
            <a:extLst>
              <a:ext uri="{28A0092B-C50C-407E-A947-70E740481C1C}">
                <a14:useLocalDpi xmlns:a14="http://schemas.microsoft.com/office/drawing/2010/main" val="0"/>
              </a:ext>
            </a:extLst>
          </a:blip>
          <a:stretch>
            <a:fillRect/>
          </a:stretch>
        </p:blipFill>
        <p:spPr>
          <a:xfrm>
            <a:off x="-3705812" y="6457856"/>
            <a:ext cx="5471615" cy="3079151"/>
          </a:xfrm>
          <a:prstGeom prst="rect">
            <a:avLst/>
          </a:prstGeom>
        </p:spPr>
      </p:pic>
      <p:grpSp>
        <p:nvGrpSpPr>
          <p:cNvPr id="16" name="Groupe 15">
            <a:extLst>
              <a:ext uri="{FF2B5EF4-FFF2-40B4-BE49-F238E27FC236}">
                <a16:creationId xmlns:a16="http://schemas.microsoft.com/office/drawing/2014/main" id="{EBCD9889-C04D-B241-3A1E-DD80A907F1B8}"/>
              </a:ext>
            </a:extLst>
          </p:cNvPr>
          <p:cNvGrpSpPr>
            <a:grpSpLocks noChangeAspect="1"/>
          </p:cNvGrpSpPr>
          <p:nvPr/>
        </p:nvGrpSpPr>
        <p:grpSpPr>
          <a:xfrm>
            <a:off x="2859349" y="7241295"/>
            <a:ext cx="6815876" cy="1517453"/>
            <a:chOff x="2340614" y="4151825"/>
            <a:chExt cx="7458262" cy="1660471"/>
          </a:xfrm>
        </p:grpSpPr>
        <p:sp>
          <p:nvSpPr>
            <p:cNvPr id="17" name="Forme libre : forme 16">
              <a:extLst>
                <a:ext uri="{FF2B5EF4-FFF2-40B4-BE49-F238E27FC236}">
                  <a16:creationId xmlns:a16="http://schemas.microsoft.com/office/drawing/2014/main" id="{111460F7-54F5-54E4-64B1-4815534B0FB3}"/>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5678B0DD-FD9F-24B6-37AD-6B2C539DA886}"/>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329B33C8-95A3-5017-5275-FA655447375A}"/>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26" name="Groupe 25">
              <a:extLst>
                <a:ext uri="{FF2B5EF4-FFF2-40B4-BE49-F238E27FC236}">
                  <a16:creationId xmlns:a16="http://schemas.microsoft.com/office/drawing/2014/main" id="{99219F8F-513F-7536-543B-D27421736466}"/>
                </a:ext>
              </a:extLst>
            </p:cNvPr>
            <p:cNvGrpSpPr>
              <a:grpSpLocks noChangeAspect="1"/>
            </p:cNvGrpSpPr>
            <p:nvPr/>
          </p:nvGrpSpPr>
          <p:grpSpPr>
            <a:xfrm>
              <a:off x="2340614" y="4151825"/>
              <a:ext cx="1639259" cy="1332015"/>
              <a:chOff x="3017218" y="4165780"/>
              <a:chExt cx="1680598" cy="1365606"/>
            </a:xfrm>
          </p:grpSpPr>
          <p:sp>
            <p:nvSpPr>
              <p:cNvPr id="28" name="Forme libre : forme 27">
                <a:extLst>
                  <a:ext uri="{FF2B5EF4-FFF2-40B4-BE49-F238E27FC236}">
                    <a16:creationId xmlns:a16="http://schemas.microsoft.com/office/drawing/2014/main" id="{8EE0311B-28F8-EC6B-05FB-D26C613A2242}"/>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9" name="Groupe 28">
                <a:extLst>
                  <a:ext uri="{FF2B5EF4-FFF2-40B4-BE49-F238E27FC236}">
                    <a16:creationId xmlns:a16="http://schemas.microsoft.com/office/drawing/2014/main" id="{E2CF6F37-902E-3799-C576-D1690B1C72DC}"/>
                  </a:ext>
                </a:extLst>
              </p:cNvPr>
              <p:cNvGrpSpPr>
                <a:grpSpLocks noChangeAspect="1"/>
              </p:cNvGrpSpPr>
              <p:nvPr/>
            </p:nvGrpSpPr>
            <p:grpSpPr>
              <a:xfrm>
                <a:off x="3017218" y="4171393"/>
                <a:ext cx="1680598" cy="1359993"/>
                <a:chOff x="3017218" y="4171393"/>
                <a:chExt cx="1680598" cy="1359993"/>
              </a:xfrm>
            </p:grpSpPr>
            <p:sp>
              <p:nvSpPr>
                <p:cNvPr id="31" name="Forme libre : forme 30">
                  <a:extLst>
                    <a:ext uri="{FF2B5EF4-FFF2-40B4-BE49-F238E27FC236}">
                      <a16:creationId xmlns:a16="http://schemas.microsoft.com/office/drawing/2014/main" id="{B2FC0EFB-1BAB-5F0C-F6C4-A8076E4557BB}"/>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7535E83C-D2D5-65AC-8681-1B576B6D4C3A}"/>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7" name="ZoneTexte 26">
              <a:extLst>
                <a:ext uri="{FF2B5EF4-FFF2-40B4-BE49-F238E27FC236}">
                  <a16:creationId xmlns:a16="http://schemas.microsoft.com/office/drawing/2014/main" id="{FEA14CEC-B534-BAAA-B33E-FDDCC237BB08}"/>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spTree>
    <p:extLst>
      <p:ext uri="{BB962C8B-B14F-4D97-AF65-F5344CB8AC3E}">
        <p14:creationId xmlns:p14="http://schemas.microsoft.com/office/powerpoint/2010/main" val="56901859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4EEA8-1849-4B91-4DB9-922D87E9B57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C49E7FE-BD93-DCD0-3519-75419E476DC5}"/>
              </a:ext>
            </a:extLst>
          </p:cNvPr>
          <p:cNvSpPr/>
          <p:nvPr/>
        </p:nvSpPr>
        <p:spPr>
          <a:xfrm>
            <a:off x="0" y="-33528"/>
            <a:ext cx="12192000" cy="6973824"/>
          </a:xfrm>
          <a:prstGeom prst="rect">
            <a:avLst/>
          </a:prstGeom>
          <a:solidFill>
            <a:srgbClr val="FF0000"/>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D04E8EA-E016-43E2-8AEF-F118C9BBCE1C}"/>
              </a:ext>
            </a:extLst>
          </p:cNvPr>
          <p:cNvSpPr/>
          <p:nvPr/>
        </p:nvSpPr>
        <p:spPr>
          <a:xfrm rot="10039318">
            <a:off x="180975" y="-2071470"/>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1" name="ZoneTexte 80">
            <a:extLst>
              <a:ext uri="{FF2B5EF4-FFF2-40B4-BE49-F238E27FC236}">
                <a16:creationId xmlns:a16="http://schemas.microsoft.com/office/drawing/2014/main" id="{255A3C2A-7000-3997-E5C3-6E641BB19335}"/>
              </a:ext>
            </a:extLst>
          </p:cNvPr>
          <p:cNvSpPr txBox="1"/>
          <p:nvPr/>
        </p:nvSpPr>
        <p:spPr>
          <a:xfrm>
            <a:off x="4505180" y="749527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2" name="Groupe 81">
            <a:extLst>
              <a:ext uri="{FF2B5EF4-FFF2-40B4-BE49-F238E27FC236}">
                <a16:creationId xmlns:a16="http://schemas.microsoft.com/office/drawing/2014/main" id="{815AB331-DF7D-FF71-4387-FC4E126A6512}"/>
              </a:ext>
            </a:extLst>
          </p:cNvPr>
          <p:cNvGrpSpPr>
            <a:grpSpLocks noChangeAspect="1"/>
          </p:cNvGrpSpPr>
          <p:nvPr/>
        </p:nvGrpSpPr>
        <p:grpSpPr>
          <a:xfrm>
            <a:off x="4627525" y="7087094"/>
            <a:ext cx="4122859" cy="434654"/>
            <a:chOff x="3667937" y="2909234"/>
            <a:chExt cx="4892815" cy="515827"/>
          </a:xfrm>
        </p:grpSpPr>
        <p:sp>
          <p:nvSpPr>
            <p:cNvPr id="83" name="Forme libre : forme 82">
              <a:extLst>
                <a:ext uri="{FF2B5EF4-FFF2-40B4-BE49-F238E27FC236}">
                  <a16:creationId xmlns:a16="http://schemas.microsoft.com/office/drawing/2014/main" id="{33F9FD11-69B5-E268-E084-880A5D88D90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45C984D0-6E7C-1208-C7DE-512EB6A05CD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7341A87F-2B28-6647-7F8C-E2C286A488F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DB0B580A-2937-F35E-F167-BA2A4BAD057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350EB3AA-ACFD-2ABB-0E03-5F344AE200B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3EFB6295-FC1F-EE9A-BA0D-D7C84C51771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7FCBDBCA-E291-C16F-E65A-4EF4DFB7340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1D7CF187-88E2-0913-8A99-5DBAD42871F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47B44B6F-3BE1-2107-4EEE-9E2A0479683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AF57BCA3-C072-AECB-F64E-43370CA400E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BC366FC6-3DF8-6606-E78F-2010E6EB252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5EFBA45B-3262-0056-B129-33DF12D623D3}"/>
              </a:ext>
            </a:extLst>
          </p:cNvPr>
          <p:cNvGrpSpPr>
            <a:grpSpLocks noChangeAspect="1"/>
          </p:cNvGrpSpPr>
          <p:nvPr/>
        </p:nvGrpSpPr>
        <p:grpSpPr>
          <a:xfrm>
            <a:off x="3400809" y="7056253"/>
            <a:ext cx="1056809" cy="1040134"/>
            <a:chOff x="609429" y="277089"/>
            <a:chExt cx="5486571" cy="5401222"/>
          </a:xfrm>
          <a:solidFill>
            <a:schemeClr val="bg1"/>
          </a:solidFill>
        </p:grpSpPr>
        <p:pic>
          <p:nvPicPr>
            <p:cNvPr id="95" name="Graphique 94">
              <a:extLst>
                <a:ext uri="{FF2B5EF4-FFF2-40B4-BE49-F238E27FC236}">
                  <a16:creationId xmlns:a16="http://schemas.microsoft.com/office/drawing/2014/main" id="{0F72E5BF-3F6D-A848-E291-6178E1798F3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96" name="Graphique 95">
              <a:extLst>
                <a:ext uri="{FF2B5EF4-FFF2-40B4-BE49-F238E27FC236}">
                  <a16:creationId xmlns:a16="http://schemas.microsoft.com/office/drawing/2014/main" id="{0E0497E9-C50B-FE93-715D-DA79D2937B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97" name="Graphique 96">
              <a:extLst>
                <a:ext uri="{FF2B5EF4-FFF2-40B4-BE49-F238E27FC236}">
                  <a16:creationId xmlns:a16="http://schemas.microsoft.com/office/drawing/2014/main" id="{EB74F286-735C-D504-E139-67C81C0EE38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98" name="Graphique 97">
              <a:extLst>
                <a:ext uri="{FF2B5EF4-FFF2-40B4-BE49-F238E27FC236}">
                  <a16:creationId xmlns:a16="http://schemas.microsoft.com/office/drawing/2014/main" id="{DA5CBFE7-B54E-D95B-587F-ED32096B3C0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99" name="Graphique 98">
              <a:extLst>
                <a:ext uri="{FF2B5EF4-FFF2-40B4-BE49-F238E27FC236}">
                  <a16:creationId xmlns:a16="http://schemas.microsoft.com/office/drawing/2014/main" id="{3B264889-D869-B0DC-E39F-41AC057A80B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00" name="Graphique 99">
              <a:extLst>
                <a:ext uri="{FF2B5EF4-FFF2-40B4-BE49-F238E27FC236}">
                  <a16:creationId xmlns:a16="http://schemas.microsoft.com/office/drawing/2014/main" id="{209D9491-A26A-A655-82AF-046606C2A32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101" name="Graphique 100">
              <a:extLst>
                <a:ext uri="{FF2B5EF4-FFF2-40B4-BE49-F238E27FC236}">
                  <a16:creationId xmlns:a16="http://schemas.microsoft.com/office/drawing/2014/main" id="{F2D14416-F215-5ACC-D170-18457CBED25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106" name="Rectangle 105">
            <a:extLst>
              <a:ext uri="{FF2B5EF4-FFF2-40B4-BE49-F238E27FC236}">
                <a16:creationId xmlns:a16="http://schemas.microsoft.com/office/drawing/2014/main" id="{623232E5-516E-FC82-2189-8D9CE5A0E796}"/>
              </a:ext>
            </a:extLst>
          </p:cNvPr>
          <p:cNvSpPr/>
          <p:nvPr/>
        </p:nvSpPr>
        <p:spPr>
          <a:xfrm>
            <a:off x="3400808" y="82011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87CB774A-2BBC-C319-C8BA-07187876DDA0}"/>
              </a:ext>
            </a:extLst>
          </p:cNvPr>
          <p:cNvCxnSpPr>
            <a:cxnSpLocks/>
          </p:cNvCxnSpPr>
          <p:nvPr/>
        </p:nvCxnSpPr>
        <p:spPr>
          <a:xfrm>
            <a:off x="-56076" y="-1723617"/>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12" name="Rectangle : coins arrondis 111">
            <a:extLst>
              <a:ext uri="{FF2B5EF4-FFF2-40B4-BE49-F238E27FC236}">
                <a16:creationId xmlns:a16="http://schemas.microsoft.com/office/drawing/2014/main" id="{155C5B00-EC59-6B3C-CEA7-7A427B379DBD}"/>
              </a:ext>
            </a:extLst>
          </p:cNvPr>
          <p:cNvSpPr/>
          <p:nvPr/>
        </p:nvSpPr>
        <p:spPr>
          <a:xfrm rot="20879076">
            <a:off x="9471705" y="6987545"/>
            <a:ext cx="6251592" cy="3504786"/>
          </a:xfrm>
          <a:prstGeom prst="roundRect">
            <a:avLst>
              <a:gd name="adj" fmla="val 6855"/>
            </a:avLst>
          </a:prstGeom>
          <a:solidFill>
            <a:srgbClr val="E94E1B"/>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ZoneTexte 208">
            <a:extLst>
              <a:ext uri="{FF2B5EF4-FFF2-40B4-BE49-F238E27FC236}">
                <a16:creationId xmlns:a16="http://schemas.microsoft.com/office/drawing/2014/main" id="{636E65B0-F55C-8602-FF8A-0FD48EC82A78}"/>
              </a:ext>
            </a:extLst>
          </p:cNvPr>
          <p:cNvSpPr txBox="1"/>
          <p:nvPr/>
        </p:nvSpPr>
        <p:spPr>
          <a:xfrm>
            <a:off x="9854755" y="7643489"/>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210" name="ZoneTexte 209">
            <a:extLst>
              <a:ext uri="{FF2B5EF4-FFF2-40B4-BE49-F238E27FC236}">
                <a16:creationId xmlns:a16="http://schemas.microsoft.com/office/drawing/2014/main" id="{72530395-2D44-3ED8-AB02-8A799CD32657}"/>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E8C74478-AE5A-D4A5-DEA5-B076EA29DF61}"/>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5997DF41-174E-C391-59B7-3AC24F0E92FA}"/>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314A8BCB-3E50-1566-23C5-B6C7A95CB4B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23F1CAC2-6AB3-930D-0A35-26E40A06506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BDE495AF-5FAA-F145-CD21-91C7551404E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A0428156-5B53-ABBE-15E9-75764DA15C3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E2C782BA-8042-5C30-58D4-4DA4100CB62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383D0D99-0118-01D9-CB35-19D99AFFD18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CB3D4D08-8F36-4A2F-622F-27D53D8ECAD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8ED9B58F-E325-FC14-108A-7297DE4F9EB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8CFFCEE0-E2ED-9DE9-2377-3C435D63F1B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6C4357CA-A25D-7824-A46A-F39A31D62FE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3CC2ED0C-DE05-D544-3059-B1B5ADB7BDD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866832BC-10F8-4DFD-2812-67F9D7C26A3B}"/>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4813BD23-22D1-F220-2706-4E5ED4CE800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9E986B84-685F-64B8-BC19-B7BE7899B79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7CCDEC09-FE28-AF5C-F11D-CDAFAF02EAD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352D9E4D-526E-89B4-A571-E38533E335DC}"/>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D6EEABED-BF52-8B41-3C0C-17AE0FBB6E7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B36CE03E-8062-4C92-AAB6-AFD55709907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90630FBB-0F44-5CE8-C8E1-24BE5342641F}"/>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29A744CA-FCCD-F4F4-BB79-7A43F52CE99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A1FA3C30-BA7D-D4E4-A6CC-BB33F5D1C6CB}"/>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9FCDA7FB-E1F2-56EE-BC53-80FD9427ABA9}"/>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B369AB24-9E0F-BBBE-B99F-1C03B4A0C3F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D76B5DF2-2E5F-1B96-8249-6E1FBFA5729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8F3E68A4-840A-B38C-2B1C-8F66A8B3406F}"/>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9388DE73-ECE3-D6F6-8229-EAAB2A90A1A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8A3A9318-9F06-2942-458A-F172F26A4B26}"/>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A609F67F-4809-93A9-75F4-F559055D7D8C}"/>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D51D90A7-90E3-3364-310F-CF99CB2A865B}"/>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C158B664-7920-A503-1D67-8FD2520EF854}"/>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3300F19B-D528-5CD7-8D7D-EB056582E3C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5C69BBBA-3517-1717-0A3D-A18FE6CCAC0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CCF0721F-28E9-A5AE-6BC4-E21787052D28}"/>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70CA0C8D-6C96-FF51-F3BB-701FEE76DF3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CF3377E6-02F7-571E-5566-10224D823D9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2DA2310B-889A-BF9D-6BAE-9C56C4DC7A8B}"/>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CCC73B06-7142-333D-0D90-AB3C66C1B77C}"/>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759DA322-55A1-0FE5-50A8-371EF6B729B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CCE03C07-139D-5F9C-B9F4-459A8023172F}"/>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9571AAB7-273A-4EE2-D95D-7FA7E3C78FC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5045DB51-F88C-90A1-B98D-20AD029BEC44}"/>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F6699640-4D66-C776-616C-8D9ECFF4729F}"/>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EF45E5F5-2A3A-F9CA-AEBE-165796295EE1}"/>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95410F87-7FF8-F796-9DF0-1EED73A176DA}"/>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5EF34E37-67AB-D8F4-8F39-7306877BA3A7}"/>
              </a:ext>
            </a:extLst>
          </p:cNvPr>
          <p:cNvSpPr/>
          <p:nvPr/>
        </p:nvSpPr>
        <p:spPr>
          <a:xfrm>
            <a:off x="12442412" y="7199859"/>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99C1FC8B-C4DD-1903-A6CE-49D5530DD1CA}"/>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F821E4FD-31DC-8D62-ACE0-94F51CD32974}"/>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82C08387-DC25-C18C-FA80-CD329E4BB8EF}"/>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981965DF-540C-F4E7-D126-49BD5B536A12}"/>
              </a:ext>
            </a:extLst>
          </p:cNvPr>
          <p:cNvSpPr/>
          <p:nvPr/>
        </p:nvSpPr>
        <p:spPr>
          <a:xfrm rot="5400000">
            <a:off x="12204425" y="6956436"/>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04C33D4C-877F-7460-083C-C6CD35C00B46}"/>
              </a:ext>
            </a:extLst>
          </p:cNvPr>
          <p:cNvSpPr txBox="1"/>
          <p:nvPr/>
        </p:nvSpPr>
        <p:spPr>
          <a:xfrm>
            <a:off x="4081280" y="220082"/>
            <a:ext cx="5896166" cy="707886"/>
          </a:xfrm>
          <a:prstGeom prst="rect">
            <a:avLst/>
          </a:prstGeom>
          <a:noFill/>
        </p:spPr>
        <p:txBody>
          <a:bodyPr wrap="none" rtlCol="0">
            <a:spAutoFit/>
          </a:bodyPr>
          <a:lstStyle/>
          <a:p>
            <a:r>
              <a:rPr lang="fr-FR" sz="4000" dirty="0">
                <a:solidFill>
                  <a:schemeClr val="bg1"/>
                </a:solidFill>
                <a:latin typeface="MOVE" panose="00000500000000000000" pitchFamily="2" charset="0"/>
              </a:rPr>
              <a:t>Tâches effectuées</a:t>
            </a:r>
            <a:r>
              <a:rPr lang="fr-FR" sz="4000" dirty="0">
                <a:solidFill>
                  <a:srgbClr val="FFC000"/>
                </a:solidFill>
                <a:latin typeface="MOVE" panose="00000500000000000000" pitchFamily="2" charset="0"/>
              </a:rPr>
              <a:t>.</a:t>
            </a:r>
          </a:p>
        </p:txBody>
      </p:sp>
      <p:sp>
        <p:nvSpPr>
          <p:cNvPr id="11" name="Arc plein 10">
            <a:extLst>
              <a:ext uri="{FF2B5EF4-FFF2-40B4-BE49-F238E27FC236}">
                <a16:creationId xmlns:a16="http://schemas.microsoft.com/office/drawing/2014/main" id="{D1A13553-EAD5-368D-A437-C16414D9F96A}"/>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 name="ZoneTexte 11">
            <a:extLst>
              <a:ext uri="{FF2B5EF4-FFF2-40B4-BE49-F238E27FC236}">
                <a16:creationId xmlns:a16="http://schemas.microsoft.com/office/drawing/2014/main" id="{3008512E-3B94-C3A2-4621-696BFD57A127}"/>
              </a:ext>
            </a:extLst>
          </p:cNvPr>
          <p:cNvSpPr txBox="1"/>
          <p:nvPr/>
        </p:nvSpPr>
        <p:spPr>
          <a:xfrm>
            <a:off x="332987" y="1626644"/>
            <a:ext cx="3097323" cy="707886"/>
          </a:xfrm>
          <a:prstGeom prst="rect">
            <a:avLst/>
          </a:prstGeom>
          <a:noFill/>
        </p:spPr>
        <p:txBody>
          <a:bodyPr wrap="none" rtlCol="0">
            <a:spAutoFit/>
          </a:bodyPr>
          <a:lstStyle/>
          <a:p>
            <a:r>
              <a:rPr lang="fr-FR" sz="4000" dirty="0">
                <a:solidFill>
                  <a:schemeClr val="bg1"/>
                </a:solidFill>
                <a:latin typeface="MOVE" panose="00000500000000000000" pitchFamily="2" charset="0"/>
              </a:rPr>
              <a:t>Semaine </a:t>
            </a:r>
            <a:r>
              <a:rPr lang="fr-FR" sz="4000" dirty="0">
                <a:solidFill>
                  <a:srgbClr val="FFC000"/>
                </a:solidFill>
                <a:latin typeface="MOVE" panose="00000500000000000000" pitchFamily="2" charset="0"/>
              </a:rPr>
              <a:t>3</a:t>
            </a:r>
            <a:r>
              <a:rPr lang="fr-FR" sz="4000" dirty="0">
                <a:solidFill>
                  <a:schemeClr val="bg1"/>
                </a:solidFill>
                <a:latin typeface="MOVE" panose="00000500000000000000" pitchFamily="2" charset="0"/>
              </a:rPr>
              <a:t>.</a:t>
            </a:r>
          </a:p>
        </p:txBody>
      </p:sp>
      <p:sp>
        <p:nvSpPr>
          <p:cNvPr id="13" name="ZoneTexte 12">
            <a:extLst>
              <a:ext uri="{FF2B5EF4-FFF2-40B4-BE49-F238E27FC236}">
                <a16:creationId xmlns:a16="http://schemas.microsoft.com/office/drawing/2014/main" id="{C31699D7-81DF-52F6-7740-88B786E94EF2}"/>
              </a:ext>
            </a:extLst>
          </p:cNvPr>
          <p:cNvSpPr txBox="1"/>
          <p:nvPr/>
        </p:nvSpPr>
        <p:spPr>
          <a:xfrm>
            <a:off x="332987" y="2218223"/>
            <a:ext cx="3966150" cy="338554"/>
          </a:xfrm>
          <a:prstGeom prst="rect">
            <a:avLst/>
          </a:prstGeom>
          <a:noFill/>
        </p:spPr>
        <p:txBody>
          <a:bodyPr wrap="none" rtlCol="0">
            <a:spAutoFit/>
          </a:bodyPr>
          <a:lstStyle/>
          <a:p>
            <a:r>
              <a:rPr lang="fr-FR" sz="1600" dirty="0">
                <a:solidFill>
                  <a:schemeClr val="bg1"/>
                </a:solidFill>
                <a:latin typeface="Asap SemiBold" pitchFamily="2" charset="0"/>
              </a:rPr>
              <a:t>Réunions terrain, rapport et usages de l’IA</a:t>
            </a:r>
          </a:p>
        </p:txBody>
      </p:sp>
      <p:sp>
        <p:nvSpPr>
          <p:cNvPr id="19" name="ZoneTexte 18">
            <a:extLst>
              <a:ext uri="{FF2B5EF4-FFF2-40B4-BE49-F238E27FC236}">
                <a16:creationId xmlns:a16="http://schemas.microsoft.com/office/drawing/2014/main" id="{216509B8-B5D7-EC60-E25B-21CC092EFC42}"/>
              </a:ext>
            </a:extLst>
          </p:cNvPr>
          <p:cNvSpPr txBox="1"/>
          <p:nvPr/>
        </p:nvSpPr>
        <p:spPr>
          <a:xfrm>
            <a:off x="-6529550"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
        <p:nvSpPr>
          <p:cNvPr id="20" name="Rectangle : avec coins arrondis en haut 19">
            <a:extLst>
              <a:ext uri="{FF2B5EF4-FFF2-40B4-BE49-F238E27FC236}">
                <a16:creationId xmlns:a16="http://schemas.microsoft.com/office/drawing/2014/main" id="{E36C12F2-6A1D-07E4-BA8E-DDD167F70FD7}"/>
              </a:ext>
            </a:extLst>
          </p:cNvPr>
          <p:cNvSpPr/>
          <p:nvPr/>
        </p:nvSpPr>
        <p:spPr>
          <a:xfrm rot="16200000">
            <a:off x="14597850"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1" name="Arc plein 20">
            <a:extLst>
              <a:ext uri="{FF2B5EF4-FFF2-40B4-BE49-F238E27FC236}">
                <a16:creationId xmlns:a16="http://schemas.microsoft.com/office/drawing/2014/main" id="{1D7B2019-3A7A-028D-D32E-DEFB1E416991}"/>
              </a:ext>
            </a:extLst>
          </p:cNvPr>
          <p:cNvSpPr/>
          <p:nvPr/>
        </p:nvSpPr>
        <p:spPr>
          <a:xfrm rot="15079565">
            <a:off x="12825688"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2" name="Connecteur droit 21">
            <a:extLst>
              <a:ext uri="{FF2B5EF4-FFF2-40B4-BE49-F238E27FC236}">
                <a16:creationId xmlns:a16="http://schemas.microsoft.com/office/drawing/2014/main" id="{6E4141D8-7714-A0F7-08DE-3E7DDE3EF510}"/>
              </a:ext>
            </a:extLst>
          </p:cNvPr>
          <p:cNvCxnSpPr>
            <a:cxnSpLocks/>
          </p:cNvCxnSpPr>
          <p:nvPr/>
        </p:nvCxnSpPr>
        <p:spPr>
          <a:xfrm>
            <a:off x="14290636"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23" name="Image 22">
            <a:extLst>
              <a:ext uri="{FF2B5EF4-FFF2-40B4-BE49-F238E27FC236}">
                <a16:creationId xmlns:a16="http://schemas.microsoft.com/office/drawing/2014/main" id="{21D78934-946F-3905-AA68-0734ED5B7109}"/>
              </a:ext>
            </a:extLst>
          </p:cNvPr>
          <p:cNvPicPr>
            <a:picLocks noChangeAspect="1"/>
          </p:cNvPicPr>
          <p:nvPr/>
        </p:nvPicPr>
        <p:blipFill>
          <a:blip r:embed="rId30"/>
          <a:srcRect t="69197"/>
          <a:stretch/>
        </p:blipFill>
        <p:spPr>
          <a:xfrm>
            <a:off x="16542712" y="4346929"/>
            <a:ext cx="1862138" cy="365191"/>
          </a:xfrm>
          <a:prstGeom prst="rect">
            <a:avLst/>
          </a:prstGeom>
        </p:spPr>
      </p:pic>
      <p:sp>
        <p:nvSpPr>
          <p:cNvPr id="14" name="ZoneTexte 13">
            <a:extLst>
              <a:ext uri="{FF2B5EF4-FFF2-40B4-BE49-F238E27FC236}">
                <a16:creationId xmlns:a16="http://schemas.microsoft.com/office/drawing/2014/main" id="{7D7F59E5-27E7-B5DF-7471-B6BAEB6AAFF7}"/>
              </a:ext>
            </a:extLst>
          </p:cNvPr>
          <p:cNvSpPr txBox="1"/>
          <p:nvPr/>
        </p:nvSpPr>
        <p:spPr>
          <a:xfrm>
            <a:off x="13492748" y="2288271"/>
            <a:ext cx="9223512" cy="2185214"/>
          </a:xfrm>
          <a:prstGeom prst="rect">
            <a:avLst/>
          </a:prstGeom>
          <a:noFill/>
        </p:spPr>
        <p:txBody>
          <a:bodyPr wrap="square">
            <a:spAutoFit/>
          </a:bodyPr>
          <a:lstStyle/>
          <a:p>
            <a:r>
              <a:rPr lang="fr-FR" sz="2400" dirty="0">
                <a:solidFill>
                  <a:srgbClr val="00213F"/>
                </a:solidFill>
                <a:latin typeface="Century Gothic" panose="020B0502020202020204" pitchFamily="34" charset="0"/>
              </a:rPr>
              <a:t>Bettina </a:t>
            </a:r>
            <a:r>
              <a:rPr lang="fr-FR" sz="2400" b="1" dirty="0">
                <a:solidFill>
                  <a:srgbClr val="00213F"/>
                </a:solidFill>
                <a:latin typeface="Century Gothic" panose="020B0502020202020204" pitchFamily="34" charset="0"/>
              </a:rPr>
              <a:t>FRANCIOLI</a:t>
            </a:r>
            <a:endParaRPr lang="fr-FR" sz="2400" dirty="0">
              <a:solidFill>
                <a:srgbClr val="00213F"/>
              </a:solidFill>
              <a:latin typeface="Century Gothic" panose="020B0502020202020204" pitchFamily="34" charset="0"/>
            </a:endParaRPr>
          </a:p>
          <a:p>
            <a:r>
              <a:rPr lang="fr-FR" sz="1600" dirty="0">
                <a:solidFill>
                  <a:srgbClr val="00213F"/>
                </a:solidFill>
                <a:latin typeface="Century Gothic" panose="020B0502020202020204" pitchFamily="34" charset="0"/>
              </a:rPr>
              <a:t>CHEF DE SERVICE ACCOMPAGNEMENT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SCOLAIRE ET SUIVI DES CONTRATS</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bettina.francioli@ampmetropole.fr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+33611714410</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+33488930056</a:t>
            </a:r>
          </a:p>
        </p:txBody>
      </p:sp>
      <p:sp>
        <p:nvSpPr>
          <p:cNvPr id="4" name="ZoneTexte 3">
            <a:extLst>
              <a:ext uri="{FF2B5EF4-FFF2-40B4-BE49-F238E27FC236}">
                <a16:creationId xmlns:a16="http://schemas.microsoft.com/office/drawing/2014/main" id="{EC4680EB-3E22-75B0-5069-19A7F66EC29A}"/>
              </a:ext>
            </a:extLst>
          </p:cNvPr>
          <p:cNvSpPr txBox="1"/>
          <p:nvPr/>
        </p:nvSpPr>
        <p:spPr>
          <a:xfrm>
            <a:off x="312293" y="2719108"/>
            <a:ext cx="11739698" cy="954107"/>
          </a:xfrm>
          <a:prstGeom prst="rect">
            <a:avLst/>
          </a:prstGeom>
          <a:noFill/>
        </p:spPr>
        <p:txBody>
          <a:bodyPr wrap="square" rtlCol="0">
            <a:spAutoFit/>
          </a:bodyPr>
          <a:lstStyle/>
          <a:p>
            <a:pPr lvl="0"/>
            <a:r>
              <a:rPr lang="fr-FR" sz="2800" dirty="0">
                <a:solidFill>
                  <a:schemeClr val="bg1"/>
                </a:solidFill>
                <a:latin typeface="Asap SemiBold" pitchFamily="2" charset="0"/>
              </a:rPr>
              <a:t>Et pour en finir, j’ai pu assister à 2 réunions mensuelles le même jour pour faire un bilan du mois d’Avril 2025 avec :  </a:t>
            </a:r>
          </a:p>
        </p:txBody>
      </p:sp>
      <p:sp>
        <p:nvSpPr>
          <p:cNvPr id="15" name="ZoneTexte 14">
            <a:extLst>
              <a:ext uri="{FF2B5EF4-FFF2-40B4-BE49-F238E27FC236}">
                <a16:creationId xmlns:a16="http://schemas.microsoft.com/office/drawing/2014/main" id="{B2EFCF77-D465-00F6-477F-2C4672DEF37A}"/>
              </a:ext>
            </a:extLst>
          </p:cNvPr>
          <p:cNvSpPr txBox="1"/>
          <p:nvPr/>
        </p:nvSpPr>
        <p:spPr>
          <a:xfrm>
            <a:off x="11325924" y="5464355"/>
            <a:ext cx="1000595"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2</a:t>
            </a:r>
          </a:p>
        </p:txBody>
      </p:sp>
      <p:grpSp>
        <p:nvGrpSpPr>
          <p:cNvPr id="17" name="Groupe 16">
            <a:extLst>
              <a:ext uri="{FF2B5EF4-FFF2-40B4-BE49-F238E27FC236}">
                <a16:creationId xmlns:a16="http://schemas.microsoft.com/office/drawing/2014/main" id="{675E5F09-4827-CCF7-3FA4-7D97A27613D5}"/>
              </a:ext>
            </a:extLst>
          </p:cNvPr>
          <p:cNvGrpSpPr>
            <a:grpSpLocks noChangeAspect="1"/>
          </p:cNvGrpSpPr>
          <p:nvPr/>
        </p:nvGrpSpPr>
        <p:grpSpPr>
          <a:xfrm>
            <a:off x="2859349" y="4272188"/>
            <a:ext cx="6815876" cy="1517453"/>
            <a:chOff x="2340614" y="4151825"/>
            <a:chExt cx="7458262" cy="1660471"/>
          </a:xfrm>
        </p:grpSpPr>
        <p:sp>
          <p:nvSpPr>
            <p:cNvPr id="18" name="Forme libre : forme 17">
              <a:extLst>
                <a:ext uri="{FF2B5EF4-FFF2-40B4-BE49-F238E27FC236}">
                  <a16:creationId xmlns:a16="http://schemas.microsoft.com/office/drawing/2014/main" id="{E31FDFE3-197E-AD66-0846-7D9A4EE30DE5}"/>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D38BEDB6-D58A-1A7E-101B-575785EFD596}"/>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5E4B2BA0-EEC8-D3F5-594F-27ECE6A4594B}"/>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26" name="Groupe 25">
              <a:extLst>
                <a:ext uri="{FF2B5EF4-FFF2-40B4-BE49-F238E27FC236}">
                  <a16:creationId xmlns:a16="http://schemas.microsoft.com/office/drawing/2014/main" id="{E618C29F-A50C-391E-FE46-22376D15CAF7}"/>
                </a:ext>
              </a:extLst>
            </p:cNvPr>
            <p:cNvGrpSpPr>
              <a:grpSpLocks noChangeAspect="1"/>
            </p:cNvGrpSpPr>
            <p:nvPr/>
          </p:nvGrpSpPr>
          <p:grpSpPr>
            <a:xfrm>
              <a:off x="2340614" y="4151825"/>
              <a:ext cx="1639259" cy="1332015"/>
              <a:chOff x="3017218" y="4165780"/>
              <a:chExt cx="1680598" cy="1365606"/>
            </a:xfrm>
          </p:grpSpPr>
          <p:sp>
            <p:nvSpPr>
              <p:cNvPr id="28" name="Forme libre : forme 27">
                <a:extLst>
                  <a:ext uri="{FF2B5EF4-FFF2-40B4-BE49-F238E27FC236}">
                    <a16:creationId xmlns:a16="http://schemas.microsoft.com/office/drawing/2014/main" id="{C628089F-A3D0-64A8-C2FC-D7C4AF89B598}"/>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9" name="Groupe 28">
                <a:extLst>
                  <a:ext uri="{FF2B5EF4-FFF2-40B4-BE49-F238E27FC236}">
                    <a16:creationId xmlns:a16="http://schemas.microsoft.com/office/drawing/2014/main" id="{5102DBAC-1441-5CA5-C422-F9EAFC06EBA8}"/>
                  </a:ext>
                </a:extLst>
              </p:cNvPr>
              <p:cNvGrpSpPr>
                <a:grpSpLocks noChangeAspect="1"/>
              </p:cNvGrpSpPr>
              <p:nvPr/>
            </p:nvGrpSpPr>
            <p:grpSpPr>
              <a:xfrm>
                <a:off x="3017218" y="4171393"/>
                <a:ext cx="1680598" cy="1359993"/>
                <a:chOff x="3017218" y="4171393"/>
                <a:chExt cx="1680598" cy="1359993"/>
              </a:xfrm>
            </p:grpSpPr>
            <p:sp>
              <p:nvSpPr>
                <p:cNvPr id="31" name="Forme libre : forme 30">
                  <a:extLst>
                    <a:ext uri="{FF2B5EF4-FFF2-40B4-BE49-F238E27FC236}">
                      <a16:creationId xmlns:a16="http://schemas.microsoft.com/office/drawing/2014/main" id="{998F8BC8-AD9D-2AAD-7DC2-73D5EFC68E9D}"/>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1979AF89-352B-9775-E835-E3FD73697AE0}"/>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7" name="ZoneTexte 26">
              <a:extLst>
                <a:ext uri="{FF2B5EF4-FFF2-40B4-BE49-F238E27FC236}">
                  <a16:creationId xmlns:a16="http://schemas.microsoft.com/office/drawing/2014/main" id="{CEC877E3-3DC4-497B-BF8C-EED004F7A22E}"/>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pic>
        <p:nvPicPr>
          <p:cNvPr id="55" name="Image 54" descr="Une image contenant noir, capture d’écran, blanc, ligne">
            <a:extLst>
              <a:ext uri="{FF2B5EF4-FFF2-40B4-BE49-F238E27FC236}">
                <a16:creationId xmlns:a16="http://schemas.microsoft.com/office/drawing/2014/main" id="{D3E110B0-38F3-8C13-8DBE-A97A90A00044}"/>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1975622" y="4641210"/>
            <a:ext cx="5471615" cy="3079151"/>
          </a:xfrm>
          <a:prstGeom prst="rect">
            <a:avLst/>
          </a:prstGeom>
        </p:spPr>
      </p:pic>
      <p:grpSp>
        <p:nvGrpSpPr>
          <p:cNvPr id="78" name="Groupe 77">
            <a:extLst>
              <a:ext uri="{FF2B5EF4-FFF2-40B4-BE49-F238E27FC236}">
                <a16:creationId xmlns:a16="http://schemas.microsoft.com/office/drawing/2014/main" id="{757B5200-AD99-C663-0BD1-B9CF3D6701F3}"/>
              </a:ext>
            </a:extLst>
          </p:cNvPr>
          <p:cNvGrpSpPr>
            <a:grpSpLocks noChangeAspect="1"/>
          </p:cNvGrpSpPr>
          <p:nvPr/>
        </p:nvGrpSpPr>
        <p:grpSpPr>
          <a:xfrm>
            <a:off x="461029" y="314007"/>
            <a:ext cx="3214347" cy="755005"/>
            <a:chOff x="519957" y="137493"/>
            <a:chExt cx="5349575" cy="1256542"/>
          </a:xfrm>
          <a:solidFill>
            <a:schemeClr val="bg1"/>
          </a:solidFill>
        </p:grpSpPr>
        <p:sp>
          <p:nvSpPr>
            <p:cNvPr id="79" name="ZoneTexte 78">
              <a:extLst>
                <a:ext uri="{FF2B5EF4-FFF2-40B4-BE49-F238E27FC236}">
                  <a16:creationId xmlns:a16="http://schemas.microsoft.com/office/drawing/2014/main" id="{DF0881F4-CD19-DD61-74EF-11BB1BED3B01}"/>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0" name="Groupe 79">
              <a:extLst>
                <a:ext uri="{FF2B5EF4-FFF2-40B4-BE49-F238E27FC236}">
                  <a16:creationId xmlns:a16="http://schemas.microsoft.com/office/drawing/2014/main" id="{86826194-3355-C6E8-7B0D-63637C44E8A6}"/>
                </a:ext>
              </a:extLst>
            </p:cNvPr>
            <p:cNvGrpSpPr>
              <a:grpSpLocks noChangeAspect="1"/>
            </p:cNvGrpSpPr>
            <p:nvPr/>
          </p:nvGrpSpPr>
          <p:grpSpPr>
            <a:xfrm>
              <a:off x="1746673" y="168334"/>
              <a:ext cx="4122859" cy="434654"/>
              <a:chOff x="3667937" y="2909234"/>
              <a:chExt cx="4892815" cy="515827"/>
            </a:xfrm>
            <a:grpFill/>
          </p:grpSpPr>
          <p:sp>
            <p:nvSpPr>
              <p:cNvPr id="113" name="Forme libre : forme 112">
                <a:extLst>
                  <a:ext uri="{FF2B5EF4-FFF2-40B4-BE49-F238E27FC236}">
                    <a16:creationId xmlns:a16="http://schemas.microsoft.com/office/drawing/2014/main" id="{4AAA3C93-1110-67ED-400D-5210E45D89F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BFFCA8D1-799C-BFC7-5C5B-E9993915B38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09CE7498-05A8-20D3-0BA3-8F2E737911D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116" name="Forme libre : forme 115">
                <a:extLst>
                  <a:ext uri="{FF2B5EF4-FFF2-40B4-BE49-F238E27FC236}">
                    <a16:creationId xmlns:a16="http://schemas.microsoft.com/office/drawing/2014/main" id="{D9674388-7664-127B-EB33-15C5AD54975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5A832455-ACF9-0D00-E6D6-E3BB208C11C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361FE2C6-F6A8-E0F2-574C-77A26D61030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3AC46F66-DF1A-CEFC-2252-AF56F8A1F2F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BBA4F51B-F307-C77B-52CC-B5B8FDA8A43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21164EE2-EEBC-13A5-EF39-6152AFF6B88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F65BCBF0-9D8F-826D-42AD-7DB34FB247F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9F69EAB9-4608-AEC0-E681-26163CD6D98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102" name="Groupe 101">
              <a:extLst>
                <a:ext uri="{FF2B5EF4-FFF2-40B4-BE49-F238E27FC236}">
                  <a16:creationId xmlns:a16="http://schemas.microsoft.com/office/drawing/2014/main" id="{DB48B7A0-1273-9AE7-9B0E-63FB99B7FB4F}"/>
                </a:ext>
              </a:extLst>
            </p:cNvPr>
            <p:cNvGrpSpPr>
              <a:grpSpLocks noChangeAspect="1"/>
            </p:cNvGrpSpPr>
            <p:nvPr/>
          </p:nvGrpSpPr>
          <p:grpSpPr>
            <a:xfrm>
              <a:off x="519957" y="137493"/>
              <a:ext cx="1056809" cy="1040134"/>
              <a:chOff x="609429" y="277089"/>
              <a:chExt cx="5486571" cy="5401222"/>
            </a:xfrm>
            <a:grpFill/>
          </p:grpSpPr>
          <p:pic>
            <p:nvPicPr>
              <p:cNvPr id="103" name="Graphique 102">
                <a:extLst>
                  <a:ext uri="{FF2B5EF4-FFF2-40B4-BE49-F238E27FC236}">
                    <a16:creationId xmlns:a16="http://schemas.microsoft.com/office/drawing/2014/main" id="{4806DE70-A540-E4C1-A6F9-CD7AE2C9F99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04" name="Graphique 103">
                <a:extLst>
                  <a:ext uri="{FF2B5EF4-FFF2-40B4-BE49-F238E27FC236}">
                    <a16:creationId xmlns:a16="http://schemas.microsoft.com/office/drawing/2014/main" id="{C87FDDF0-C9F0-FD56-F569-BB75D1973A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5" name="Graphique 104">
                <a:extLst>
                  <a:ext uri="{FF2B5EF4-FFF2-40B4-BE49-F238E27FC236}">
                    <a16:creationId xmlns:a16="http://schemas.microsoft.com/office/drawing/2014/main" id="{FDF59E50-663E-E98E-B908-8BEF147734F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03A10965-9E03-AE8F-0F0F-23F98B46DC3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9" name="Graphique 108">
                <a:extLst>
                  <a:ext uri="{FF2B5EF4-FFF2-40B4-BE49-F238E27FC236}">
                    <a16:creationId xmlns:a16="http://schemas.microsoft.com/office/drawing/2014/main" id="{E11B2742-C03F-5170-8195-852229BA40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10" name="Graphique 109">
                <a:extLst>
                  <a:ext uri="{FF2B5EF4-FFF2-40B4-BE49-F238E27FC236}">
                    <a16:creationId xmlns:a16="http://schemas.microsoft.com/office/drawing/2014/main" id="{F5B091EA-DFD5-454E-CB49-ABE8134DDB4B}"/>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1444444" y="4079039"/>
                <a:ext cx="1056716" cy="528358"/>
              </a:xfrm>
              <a:prstGeom prst="rect">
                <a:avLst/>
              </a:prstGeom>
            </p:spPr>
          </p:pic>
          <p:pic>
            <p:nvPicPr>
              <p:cNvPr id="111" name="Graphique 110">
                <a:extLst>
                  <a:ext uri="{FF2B5EF4-FFF2-40B4-BE49-F238E27FC236}">
                    <a16:creationId xmlns:a16="http://schemas.microsoft.com/office/drawing/2014/main" id="{DA1E9E95-F1BF-72CB-B843-6DE67398726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grpSp>
        <p:nvGrpSpPr>
          <p:cNvPr id="124" name="Groupe 123">
            <a:extLst>
              <a:ext uri="{FF2B5EF4-FFF2-40B4-BE49-F238E27FC236}">
                <a16:creationId xmlns:a16="http://schemas.microsoft.com/office/drawing/2014/main" id="{E440F9C4-C0C5-DE11-3488-A18063D802BA}"/>
              </a:ext>
            </a:extLst>
          </p:cNvPr>
          <p:cNvGrpSpPr/>
          <p:nvPr/>
        </p:nvGrpSpPr>
        <p:grpSpPr>
          <a:xfrm>
            <a:off x="4025986" y="7577187"/>
            <a:ext cx="4300475" cy="1770626"/>
            <a:chOff x="3997051" y="2897602"/>
            <a:chExt cx="4300475" cy="1770626"/>
          </a:xfrm>
        </p:grpSpPr>
        <p:sp>
          <p:nvSpPr>
            <p:cNvPr id="125" name="Forme libre : forme 124">
              <a:extLst>
                <a:ext uri="{FF2B5EF4-FFF2-40B4-BE49-F238E27FC236}">
                  <a16:creationId xmlns:a16="http://schemas.microsoft.com/office/drawing/2014/main" id="{9E589D75-A814-20A5-7BF4-9C4975A01F6C}"/>
                </a:ext>
              </a:extLst>
            </p:cNvPr>
            <p:cNvSpPr/>
            <p:nvPr/>
          </p:nvSpPr>
          <p:spPr>
            <a:xfrm rot="5400000" flipV="1">
              <a:off x="4322983" y="2761113"/>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26" name="Forme libre : forme 125">
              <a:extLst>
                <a:ext uri="{FF2B5EF4-FFF2-40B4-BE49-F238E27FC236}">
                  <a16:creationId xmlns:a16="http://schemas.microsoft.com/office/drawing/2014/main" id="{C3A23A5B-C6DF-ADCF-A071-40EE4751C2CA}"/>
                </a:ext>
              </a:extLst>
            </p:cNvPr>
            <p:cNvSpPr/>
            <p:nvPr/>
          </p:nvSpPr>
          <p:spPr>
            <a:xfrm rot="5400000" flipV="1">
              <a:off x="5598127" y="2842455"/>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27" name="Forme libre : forme 126">
              <a:extLst>
                <a:ext uri="{FF2B5EF4-FFF2-40B4-BE49-F238E27FC236}">
                  <a16:creationId xmlns:a16="http://schemas.microsoft.com/office/drawing/2014/main" id="{8D341447-4A96-3421-D243-695308903EDB}"/>
                </a:ext>
              </a:extLst>
            </p:cNvPr>
            <p:cNvSpPr/>
            <p:nvPr/>
          </p:nvSpPr>
          <p:spPr>
            <a:xfrm rot="5400000" flipV="1">
              <a:off x="6395637" y="3099730"/>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92" name="Forme libre : forme 191">
              <a:extLst>
                <a:ext uri="{FF2B5EF4-FFF2-40B4-BE49-F238E27FC236}">
                  <a16:creationId xmlns:a16="http://schemas.microsoft.com/office/drawing/2014/main" id="{D7DB874E-1A5D-57CD-7D87-60523BD01B6D}"/>
                </a:ext>
              </a:extLst>
            </p:cNvPr>
            <p:cNvSpPr/>
            <p:nvPr/>
          </p:nvSpPr>
          <p:spPr>
            <a:xfrm rot="5400000" flipV="1">
              <a:off x="6940695" y="3100417"/>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93" name="Forme libre : forme 192">
              <a:extLst>
                <a:ext uri="{FF2B5EF4-FFF2-40B4-BE49-F238E27FC236}">
                  <a16:creationId xmlns:a16="http://schemas.microsoft.com/office/drawing/2014/main" id="{B1481561-86CA-31A9-0A6B-24208A974352}"/>
                </a:ext>
              </a:extLst>
            </p:cNvPr>
            <p:cNvSpPr/>
            <p:nvPr/>
          </p:nvSpPr>
          <p:spPr>
            <a:xfrm rot="5400000" flipV="1">
              <a:off x="7485806" y="3101008"/>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94" name="ZoneTexte 193">
              <a:extLst>
                <a:ext uri="{FF2B5EF4-FFF2-40B4-BE49-F238E27FC236}">
                  <a16:creationId xmlns:a16="http://schemas.microsoft.com/office/drawing/2014/main" id="{F37C92C0-1942-54E3-200F-5E1C6F84F656}"/>
                </a:ext>
              </a:extLst>
            </p:cNvPr>
            <p:cNvSpPr txBox="1"/>
            <p:nvPr/>
          </p:nvSpPr>
          <p:spPr>
            <a:xfrm>
              <a:off x="3997051" y="4037286"/>
              <a:ext cx="4177747" cy="630942"/>
            </a:xfrm>
            <a:prstGeom prst="rect">
              <a:avLst/>
            </a:prstGeom>
            <a:noFill/>
          </p:spPr>
          <p:txBody>
            <a:bodyPr wrap="none" rtlCol="0">
              <a:spAutoFit/>
            </a:bodyPr>
            <a:lstStyle/>
            <a:p>
              <a:r>
                <a:rPr lang="fr-FR" sz="3500" dirty="0">
                  <a:solidFill>
                    <a:schemeClr val="bg1"/>
                  </a:solidFill>
                  <a:latin typeface="Asap SemiBold" pitchFamily="2" charset="0"/>
                </a:rPr>
                <a:t>OUEST METROPOLE</a:t>
              </a:r>
            </a:p>
          </p:txBody>
        </p:sp>
      </p:grpSp>
      <p:pic>
        <p:nvPicPr>
          <p:cNvPr id="195" name="Picture 4">
            <a:extLst>
              <a:ext uri="{FF2B5EF4-FFF2-40B4-BE49-F238E27FC236}">
                <a16:creationId xmlns:a16="http://schemas.microsoft.com/office/drawing/2014/main" id="{EDB33440-012D-F358-6F70-DE4201909ED3}"/>
              </a:ext>
            </a:extLst>
          </p:cNvPr>
          <p:cNvPicPr>
            <a:picLocks noChangeAspect="1" noChangeArrowheads="1"/>
          </p:cNvPicPr>
          <p:nvPr/>
        </p:nvPicPr>
        <p:blipFill>
          <a:blip r:embed="rId35">
            <a:biLevel thresh="25000"/>
            <a:extLst>
              <a:ext uri="{28A0092B-C50C-407E-A947-70E740481C1C}">
                <a14:useLocalDpi xmlns:a14="http://schemas.microsoft.com/office/drawing/2010/main" val="0"/>
              </a:ext>
            </a:extLst>
          </a:blip>
          <a:srcRect/>
          <a:stretch>
            <a:fillRect/>
          </a:stretch>
        </p:blipFill>
        <p:spPr bwMode="auto">
          <a:xfrm>
            <a:off x="38101" y="9259801"/>
            <a:ext cx="3091770" cy="704102"/>
          </a:xfrm>
          <a:prstGeom prst="rect">
            <a:avLst/>
          </a:prstGeom>
          <a:noFill/>
          <a:extLst>
            <a:ext uri="{909E8E84-426E-40DD-AFC4-6F175D3DCCD1}">
              <a14:hiddenFill xmlns:a14="http://schemas.microsoft.com/office/drawing/2010/main">
                <a:solidFill>
                  <a:srgbClr val="FFFFFF"/>
                </a:solidFill>
              </a14:hiddenFill>
            </a:ext>
          </a:extLst>
        </p:spPr>
      </p:pic>
      <p:sp>
        <p:nvSpPr>
          <p:cNvPr id="196" name="Rectangle : avec coins rognés en diagonale 195">
            <a:extLst>
              <a:ext uri="{FF2B5EF4-FFF2-40B4-BE49-F238E27FC236}">
                <a16:creationId xmlns:a16="http://schemas.microsoft.com/office/drawing/2014/main" id="{C09B9134-B39D-E850-A182-78529ACB22BB}"/>
              </a:ext>
            </a:extLst>
          </p:cNvPr>
          <p:cNvSpPr/>
          <p:nvPr/>
        </p:nvSpPr>
        <p:spPr>
          <a:xfrm>
            <a:off x="12429987" y="7166093"/>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97" name="Forme en L 196">
            <a:extLst>
              <a:ext uri="{FF2B5EF4-FFF2-40B4-BE49-F238E27FC236}">
                <a16:creationId xmlns:a16="http://schemas.microsoft.com/office/drawing/2014/main" id="{81C94A23-C8FA-F617-EFF5-4A0BA66ADAA2}"/>
              </a:ext>
            </a:extLst>
          </p:cNvPr>
          <p:cNvSpPr/>
          <p:nvPr/>
        </p:nvSpPr>
        <p:spPr>
          <a:xfrm rot="5400000">
            <a:off x="12192000" y="6922670"/>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86211460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6FEA4E-2749-1997-06F0-82D8F4818CA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C98921F-B4FB-792A-26D1-55F264EA379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DE407250-7972-E309-39F2-5F353ED29712}"/>
              </a:ext>
            </a:extLst>
          </p:cNvPr>
          <p:cNvSpPr/>
          <p:nvPr/>
        </p:nvSpPr>
        <p:spPr>
          <a:xfrm rot="10039318">
            <a:off x="180975" y="-2071470"/>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108" name="Connecteur droit 107">
            <a:extLst>
              <a:ext uri="{FF2B5EF4-FFF2-40B4-BE49-F238E27FC236}">
                <a16:creationId xmlns:a16="http://schemas.microsoft.com/office/drawing/2014/main" id="{063E8EA3-39DF-F443-E4F4-FB0BF3FE7C00}"/>
              </a:ext>
            </a:extLst>
          </p:cNvPr>
          <p:cNvCxnSpPr>
            <a:cxnSpLocks/>
          </p:cNvCxnSpPr>
          <p:nvPr/>
        </p:nvCxnSpPr>
        <p:spPr>
          <a:xfrm>
            <a:off x="-56076" y="-1723617"/>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10" name="ZoneTexte 209">
            <a:extLst>
              <a:ext uri="{FF2B5EF4-FFF2-40B4-BE49-F238E27FC236}">
                <a16:creationId xmlns:a16="http://schemas.microsoft.com/office/drawing/2014/main" id="{A442B377-26F3-4E67-3D7B-DC6494529903}"/>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61A6F7FE-B568-DBC2-6DA3-E530EC712C71}"/>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2E944859-78EE-62F6-4824-63EDE1DFC671}"/>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7C72941F-F95F-D63D-BBAD-C60A340A988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3751485F-0763-B01E-FEF1-4823DAFFCBA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536AF66A-1E12-4D5A-D2D1-AEAFE93EE07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FF961F78-3D3A-1441-A723-9659C008180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A40699A3-E798-6328-027C-26693E46019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41F258F8-163C-7B09-8641-02A24119D77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F9187D62-C3FF-9EF3-EA80-4C50830A70A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BEE4D02A-8D5F-9879-D61B-D85FC7EE21A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B18D531F-3FA1-3AEE-40F8-46178D09638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724FEDED-06CF-0A6C-D52A-A1E1A1B798D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5BCD5536-EDEB-AB17-C13A-20308A5A4DF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260B25EE-6C93-6BB2-C8E8-A54C906E7D38}"/>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C135FCF7-2610-2107-7A43-DA24A98FFC89}"/>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EA3D1005-A9F8-C08D-548B-19F59B50D7B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69505EAC-23B8-4148-8D3A-9150C07D6A2C}"/>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84481716-DD26-32A3-45A9-A8870F718C4C}"/>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22F10B7A-D176-5069-FF95-85A206C407EC}"/>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ED474C39-4235-6DBE-AD88-E0284147266D}"/>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6F50E4E6-9085-B465-677A-A0E40D5AC20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BC94F845-6CE0-4FE1-C9B1-1D4F6B08536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55D1CDBF-A1F2-5CEA-207F-EC4C3EB0ADB6}"/>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4FD7785D-B743-4079-FE18-DB7E7AC4A93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43BC9B9A-D980-37DF-AE0D-8FA262D3B2F0}"/>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8CE87DFB-286A-E8DE-8917-04C61DD9918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2E143728-7D66-11C8-B8A2-1962A8CFD1C7}"/>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639EA9CC-AFC6-DBA5-5DAD-35CA4C39913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FF973990-564D-EBE8-1BF0-DC17A62222C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64FA47E0-FFDF-6C87-083A-BBCCE4159DF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6CC79CE0-AB29-D91B-FFEB-ED8C739A1DB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71FDDADC-7650-25A3-E86B-6E584F4A671E}"/>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1EBC3CCD-5F0D-0E38-4D89-FC99232FAC5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525D9A96-836F-D5BF-5566-D19D546BB4B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3FB84C53-4F9B-0E06-BD53-AB2F0B1167B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BB4D2AA3-33C4-DE5C-2FFE-6D20C331475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FBE283B3-5BE7-0A84-5F11-91D869EE1DB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E8EE7823-0342-2DFC-B8D2-E68ABF5D665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5707A0BD-AA17-C4EB-30E1-68618CD640BD}"/>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DC26B48A-D15F-E03A-A7E2-4851E8A28D2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351F5BCB-7441-5EF9-9E11-CE501AF78A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F0522685-30AF-93DC-7DB9-25E7BDA6DCA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9572B01A-635D-B881-9F19-FDBD09FB710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F8CCC54D-86F8-F7AB-B31A-E6E21574CDC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8A35A928-0373-3F33-0F18-C2A5F5C0ED2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C65B4FF3-BFDE-7E5A-D96B-E36F54A13DE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6" name="Arc plein 5">
            <a:extLst>
              <a:ext uri="{FF2B5EF4-FFF2-40B4-BE49-F238E27FC236}">
                <a16:creationId xmlns:a16="http://schemas.microsoft.com/office/drawing/2014/main" id="{47B36F63-AA9B-A7D4-3D1B-613175A84461}"/>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1DFD0AC2-953C-B3C8-3DCD-F5891E6287E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06595D71-C91F-166C-D2E8-D8DD05F00F66}"/>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1172D9B1-0C43-13B4-9DC8-B40FCE5E1A85}"/>
              </a:ext>
            </a:extLst>
          </p:cNvPr>
          <p:cNvSpPr/>
          <p:nvPr/>
        </p:nvSpPr>
        <p:spPr>
          <a:xfrm rot="5400000">
            <a:off x="12204425" y="6956436"/>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D32DB2DD-C651-6A30-9D24-D605DA7C513B}"/>
              </a:ext>
            </a:extLst>
          </p:cNvPr>
          <p:cNvSpPr txBox="1"/>
          <p:nvPr/>
        </p:nvSpPr>
        <p:spPr>
          <a:xfrm>
            <a:off x="4468557" y="220082"/>
            <a:ext cx="5169492" cy="769441"/>
          </a:xfrm>
          <a:prstGeom prst="rect">
            <a:avLst/>
          </a:prstGeom>
          <a:noFill/>
        </p:spPr>
        <p:txBody>
          <a:bodyPr wrap="none" rtlCol="0">
            <a:spAutoFit/>
          </a:bodyPr>
          <a:lstStyle/>
          <a:p>
            <a:r>
              <a:rPr lang="fr-FR" sz="4400" b="1" dirty="0">
                <a:solidFill>
                  <a:schemeClr val="bg1"/>
                </a:solidFill>
                <a:latin typeface="Avenir Next LT Pro" panose="020B0504020202020204" pitchFamily="34" charset="0"/>
              </a:rPr>
              <a:t>Tâches effectuées</a:t>
            </a:r>
            <a:r>
              <a:rPr lang="fr-FR" sz="4400" b="1" dirty="0">
                <a:solidFill>
                  <a:srgbClr val="FFC000"/>
                </a:solidFill>
                <a:latin typeface="Avenir Next LT Pro" panose="020B0504020202020204" pitchFamily="34" charset="0"/>
              </a:rPr>
              <a:t>.</a:t>
            </a:r>
          </a:p>
        </p:txBody>
      </p:sp>
      <p:sp>
        <p:nvSpPr>
          <p:cNvPr id="11" name="Arc plein 10">
            <a:extLst>
              <a:ext uri="{FF2B5EF4-FFF2-40B4-BE49-F238E27FC236}">
                <a16:creationId xmlns:a16="http://schemas.microsoft.com/office/drawing/2014/main" id="{7B584BED-BD04-8E0A-2E56-F6A42B0D744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 name="ZoneTexte 11">
            <a:extLst>
              <a:ext uri="{FF2B5EF4-FFF2-40B4-BE49-F238E27FC236}">
                <a16:creationId xmlns:a16="http://schemas.microsoft.com/office/drawing/2014/main" id="{3382CEBC-2292-3A4E-552A-8F412CC388AA}"/>
              </a:ext>
            </a:extLst>
          </p:cNvPr>
          <p:cNvSpPr txBox="1"/>
          <p:nvPr/>
        </p:nvSpPr>
        <p:spPr>
          <a:xfrm>
            <a:off x="332987" y="1626644"/>
            <a:ext cx="2818400" cy="707886"/>
          </a:xfrm>
          <a:prstGeom prst="rect">
            <a:avLst/>
          </a:prstGeom>
          <a:noFill/>
        </p:spPr>
        <p:txBody>
          <a:bodyPr wrap="none" rtlCol="0">
            <a:spAutoFit/>
          </a:bodyPr>
          <a:lstStyle/>
          <a:p>
            <a:r>
              <a:rPr lang="fr-FR" sz="4000" dirty="0">
                <a:solidFill>
                  <a:schemeClr val="bg1"/>
                </a:solidFill>
                <a:latin typeface="Avenir Next LT Pro Demi" panose="020B0704020202020204" pitchFamily="34" charset="0"/>
              </a:rPr>
              <a:t>Semaine </a:t>
            </a:r>
            <a:r>
              <a:rPr lang="fr-FR" sz="4000" dirty="0">
                <a:solidFill>
                  <a:srgbClr val="FFC000"/>
                </a:solidFill>
                <a:latin typeface="Avenir Next LT Pro Demi" panose="020B0704020202020204" pitchFamily="34" charset="0"/>
              </a:rPr>
              <a:t>3</a:t>
            </a:r>
            <a:r>
              <a:rPr lang="fr-FR" sz="4000" dirty="0">
                <a:solidFill>
                  <a:schemeClr val="bg1"/>
                </a:solidFill>
                <a:latin typeface="Avenir Next LT Pro Demi" panose="020B0704020202020204" pitchFamily="34" charset="0"/>
              </a:rPr>
              <a:t>.</a:t>
            </a:r>
          </a:p>
        </p:txBody>
      </p:sp>
      <p:sp>
        <p:nvSpPr>
          <p:cNvPr id="13" name="ZoneTexte 12">
            <a:extLst>
              <a:ext uri="{FF2B5EF4-FFF2-40B4-BE49-F238E27FC236}">
                <a16:creationId xmlns:a16="http://schemas.microsoft.com/office/drawing/2014/main" id="{1327CDF1-6633-B79F-D91C-965D8CF9FACB}"/>
              </a:ext>
            </a:extLst>
          </p:cNvPr>
          <p:cNvSpPr txBox="1"/>
          <p:nvPr/>
        </p:nvSpPr>
        <p:spPr>
          <a:xfrm>
            <a:off x="332987" y="2218223"/>
            <a:ext cx="4155497" cy="338554"/>
          </a:xfrm>
          <a:prstGeom prst="rect">
            <a:avLst/>
          </a:prstGeom>
          <a:noFill/>
        </p:spPr>
        <p:txBody>
          <a:bodyPr wrap="none" rtlCol="0">
            <a:spAutoFit/>
          </a:bodyPr>
          <a:lstStyle/>
          <a:p>
            <a:r>
              <a:rPr lang="fr-FR" sz="1600" dirty="0">
                <a:solidFill>
                  <a:schemeClr val="bg1"/>
                </a:solidFill>
                <a:latin typeface="Avenir Next LT Pro Demi" panose="020B0704020202020204" pitchFamily="34" charset="0"/>
              </a:rPr>
              <a:t>Réunions terrain, rapport et usages de l’IA</a:t>
            </a:r>
          </a:p>
        </p:txBody>
      </p:sp>
      <p:sp>
        <p:nvSpPr>
          <p:cNvPr id="19" name="ZoneTexte 18">
            <a:extLst>
              <a:ext uri="{FF2B5EF4-FFF2-40B4-BE49-F238E27FC236}">
                <a16:creationId xmlns:a16="http://schemas.microsoft.com/office/drawing/2014/main" id="{D045E7E1-24A9-2C49-9232-92E1390C2D1A}"/>
              </a:ext>
            </a:extLst>
          </p:cNvPr>
          <p:cNvSpPr txBox="1"/>
          <p:nvPr/>
        </p:nvSpPr>
        <p:spPr>
          <a:xfrm>
            <a:off x="-6529550" y="2719108"/>
            <a:ext cx="7064991" cy="2246769"/>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Ensuite, je suis parti sur Istres pour rencontrer le Chef de service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Exploitation des réseaux Ouest Etang </a:t>
            </a:r>
            <a:br>
              <a:rPr lang="fr-FR" sz="2800" dirty="0">
                <a:solidFill>
                  <a:schemeClr val="bg1"/>
                </a:solidFill>
                <a:latin typeface="Bahnschrift SemiBold" panose="020B0502040204020203" pitchFamily="34" charset="0"/>
              </a:rPr>
            </a:br>
            <a:r>
              <a:rPr lang="fr-FR" sz="2800" dirty="0">
                <a:solidFill>
                  <a:schemeClr val="bg1"/>
                </a:solidFill>
                <a:latin typeface="Bahnschrift SemiBold" panose="020B0502040204020203" pitchFamily="34" charset="0"/>
              </a:rPr>
              <a:t>et la Chef de service Accompagnement scolaire et suivi des contrats.</a:t>
            </a:r>
            <a:endParaRPr lang="fr-FR" sz="2800" dirty="0">
              <a:solidFill>
                <a:schemeClr val="bg1"/>
              </a:solidFill>
            </a:endParaRPr>
          </a:p>
        </p:txBody>
      </p:sp>
      <p:sp>
        <p:nvSpPr>
          <p:cNvPr id="20" name="Rectangle : avec coins arrondis en haut 19">
            <a:extLst>
              <a:ext uri="{FF2B5EF4-FFF2-40B4-BE49-F238E27FC236}">
                <a16:creationId xmlns:a16="http://schemas.microsoft.com/office/drawing/2014/main" id="{D005E18A-ADBE-7CF9-605E-D21A6271277F}"/>
              </a:ext>
            </a:extLst>
          </p:cNvPr>
          <p:cNvSpPr/>
          <p:nvPr/>
        </p:nvSpPr>
        <p:spPr>
          <a:xfrm rot="16200000">
            <a:off x="14597850"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1" name="Arc plein 20">
            <a:extLst>
              <a:ext uri="{FF2B5EF4-FFF2-40B4-BE49-F238E27FC236}">
                <a16:creationId xmlns:a16="http://schemas.microsoft.com/office/drawing/2014/main" id="{C7C98681-49E3-90F8-862E-19E63072C0DF}"/>
              </a:ext>
            </a:extLst>
          </p:cNvPr>
          <p:cNvSpPr/>
          <p:nvPr/>
        </p:nvSpPr>
        <p:spPr>
          <a:xfrm rot="15079565">
            <a:off x="12825688"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2" name="Connecteur droit 21">
            <a:extLst>
              <a:ext uri="{FF2B5EF4-FFF2-40B4-BE49-F238E27FC236}">
                <a16:creationId xmlns:a16="http://schemas.microsoft.com/office/drawing/2014/main" id="{27F6FE7D-5CF0-5956-1065-3DE3A8AD10B7}"/>
              </a:ext>
            </a:extLst>
          </p:cNvPr>
          <p:cNvCxnSpPr>
            <a:cxnSpLocks/>
          </p:cNvCxnSpPr>
          <p:nvPr/>
        </p:nvCxnSpPr>
        <p:spPr>
          <a:xfrm>
            <a:off x="14290636"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23" name="Image 22">
            <a:extLst>
              <a:ext uri="{FF2B5EF4-FFF2-40B4-BE49-F238E27FC236}">
                <a16:creationId xmlns:a16="http://schemas.microsoft.com/office/drawing/2014/main" id="{F37B6B75-D002-1EFB-4350-66B479754401}"/>
              </a:ext>
            </a:extLst>
          </p:cNvPr>
          <p:cNvPicPr>
            <a:picLocks noChangeAspect="1"/>
          </p:cNvPicPr>
          <p:nvPr/>
        </p:nvPicPr>
        <p:blipFill>
          <a:blip r:embed="rId16"/>
          <a:srcRect t="69197"/>
          <a:stretch/>
        </p:blipFill>
        <p:spPr>
          <a:xfrm>
            <a:off x="16542712" y="4346929"/>
            <a:ext cx="1862138" cy="365191"/>
          </a:xfrm>
          <a:prstGeom prst="rect">
            <a:avLst/>
          </a:prstGeom>
        </p:spPr>
      </p:pic>
      <p:sp>
        <p:nvSpPr>
          <p:cNvPr id="14" name="ZoneTexte 13">
            <a:extLst>
              <a:ext uri="{FF2B5EF4-FFF2-40B4-BE49-F238E27FC236}">
                <a16:creationId xmlns:a16="http://schemas.microsoft.com/office/drawing/2014/main" id="{EF07538D-026C-34C5-ADB1-E9D69FD036B9}"/>
              </a:ext>
            </a:extLst>
          </p:cNvPr>
          <p:cNvSpPr txBox="1"/>
          <p:nvPr/>
        </p:nvSpPr>
        <p:spPr>
          <a:xfrm>
            <a:off x="13492748" y="2288271"/>
            <a:ext cx="9223512" cy="2185214"/>
          </a:xfrm>
          <a:prstGeom prst="rect">
            <a:avLst/>
          </a:prstGeom>
          <a:noFill/>
        </p:spPr>
        <p:txBody>
          <a:bodyPr wrap="square">
            <a:spAutoFit/>
          </a:bodyPr>
          <a:lstStyle/>
          <a:p>
            <a:r>
              <a:rPr lang="fr-FR" sz="2400" dirty="0">
                <a:solidFill>
                  <a:srgbClr val="00213F"/>
                </a:solidFill>
                <a:latin typeface="Century Gothic" panose="020B0502020202020204" pitchFamily="34" charset="0"/>
              </a:rPr>
              <a:t>Bettina </a:t>
            </a:r>
            <a:r>
              <a:rPr lang="fr-FR" sz="2400" b="1" dirty="0">
                <a:solidFill>
                  <a:srgbClr val="00213F"/>
                </a:solidFill>
                <a:latin typeface="Century Gothic" panose="020B0502020202020204" pitchFamily="34" charset="0"/>
              </a:rPr>
              <a:t>FRANCIOLI</a:t>
            </a:r>
            <a:endParaRPr lang="fr-FR" sz="2400" dirty="0">
              <a:solidFill>
                <a:srgbClr val="00213F"/>
              </a:solidFill>
              <a:latin typeface="Century Gothic" panose="020B0502020202020204" pitchFamily="34" charset="0"/>
            </a:endParaRPr>
          </a:p>
          <a:p>
            <a:r>
              <a:rPr lang="fr-FR" sz="1600" dirty="0">
                <a:solidFill>
                  <a:srgbClr val="00213F"/>
                </a:solidFill>
                <a:latin typeface="Century Gothic" panose="020B0502020202020204" pitchFamily="34" charset="0"/>
              </a:rPr>
              <a:t>CHEF DE SERVICE ACCOMPAGNEMENT </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SCOLAIRE ET SUIVI DES CONTRATS</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CT5-ISTRES-TRIGANCE 2</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17"/>
              </a:rPr>
              <a:t>bettina.francioli@ampmetropole.fr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Mobile : +33611714410</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Fixe : +33488930056</a:t>
            </a:r>
          </a:p>
        </p:txBody>
      </p:sp>
      <p:sp>
        <p:nvSpPr>
          <p:cNvPr id="4" name="ZoneTexte 3">
            <a:extLst>
              <a:ext uri="{FF2B5EF4-FFF2-40B4-BE49-F238E27FC236}">
                <a16:creationId xmlns:a16="http://schemas.microsoft.com/office/drawing/2014/main" id="{1AF87ADA-F968-F3C8-FEF5-3C779508DB26}"/>
              </a:ext>
            </a:extLst>
          </p:cNvPr>
          <p:cNvSpPr txBox="1"/>
          <p:nvPr/>
        </p:nvSpPr>
        <p:spPr>
          <a:xfrm>
            <a:off x="312293" y="2719108"/>
            <a:ext cx="11739698" cy="907941"/>
          </a:xfrm>
          <a:prstGeom prst="rect">
            <a:avLst/>
          </a:prstGeom>
          <a:noFill/>
        </p:spPr>
        <p:txBody>
          <a:bodyPr wrap="square" rtlCol="0">
            <a:spAutoFit/>
          </a:bodyPr>
          <a:lstStyle/>
          <a:p>
            <a:pPr lvl="0"/>
            <a:r>
              <a:rPr lang="fr-FR" sz="2650" dirty="0">
                <a:solidFill>
                  <a:schemeClr val="bg1"/>
                </a:solidFill>
                <a:latin typeface="Avenir Next LT Pro Demi" panose="020B0704020202020204" pitchFamily="34" charset="0"/>
              </a:rPr>
              <a:t>Et pour en finir, j’ai pu assister à 2 réunions mensuelles le même jour pour faire un bilan du mois d’Avril 2025 avec :  </a:t>
            </a:r>
          </a:p>
        </p:txBody>
      </p:sp>
      <p:grpSp>
        <p:nvGrpSpPr>
          <p:cNvPr id="17" name="Groupe 16">
            <a:extLst>
              <a:ext uri="{FF2B5EF4-FFF2-40B4-BE49-F238E27FC236}">
                <a16:creationId xmlns:a16="http://schemas.microsoft.com/office/drawing/2014/main" id="{0FFFE898-355B-3A89-C355-AF8AFEDB740D}"/>
              </a:ext>
            </a:extLst>
          </p:cNvPr>
          <p:cNvGrpSpPr>
            <a:grpSpLocks noChangeAspect="1"/>
          </p:cNvGrpSpPr>
          <p:nvPr/>
        </p:nvGrpSpPr>
        <p:grpSpPr>
          <a:xfrm>
            <a:off x="2859349" y="7133719"/>
            <a:ext cx="6815876" cy="1517453"/>
            <a:chOff x="2340614" y="4151825"/>
            <a:chExt cx="7458262" cy="1660471"/>
          </a:xfrm>
        </p:grpSpPr>
        <p:sp>
          <p:nvSpPr>
            <p:cNvPr id="18" name="Forme libre : forme 17">
              <a:extLst>
                <a:ext uri="{FF2B5EF4-FFF2-40B4-BE49-F238E27FC236}">
                  <a16:creationId xmlns:a16="http://schemas.microsoft.com/office/drawing/2014/main" id="{D23142AB-3AD0-F31E-D0DD-3CBD6BC1B384}"/>
                </a:ext>
              </a:extLst>
            </p:cNvPr>
            <p:cNvSpPr/>
            <p:nvPr/>
          </p:nvSpPr>
          <p:spPr>
            <a:xfrm>
              <a:off x="6360987" y="4530887"/>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F0291158-E666-5ED7-953C-F50EE2FEEB71}"/>
                </a:ext>
              </a:extLst>
            </p:cNvPr>
            <p:cNvSpPr/>
            <p:nvPr/>
          </p:nvSpPr>
          <p:spPr>
            <a:xfrm>
              <a:off x="4020808" y="4555627"/>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3D38F0A4-A4CE-38FC-55FD-8CCA33032777}"/>
                </a:ext>
              </a:extLst>
            </p:cNvPr>
            <p:cNvSpPr/>
            <p:nvPr/>
          </p:nvSpPr>
          <p:spPr>
            <a:xfrm>
              <a:off x="4843155" y="4698599"/>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26" name="Groupe 25">
              <a:extLst>
                <a:ext uri="{FF2B5EF4-FFF2-40B4-BE49-F238E27FC236}">
                  <a16:creationId xmlns:a16="http://schemas.microsoft.com/office/drawing/2014/main" id="{7A2F554A-5AE2-7687-EB16-79F7CF7D9A52}"/>
                </a:ext>
              </a:extLst>
            </p:cNvPr>
            <p:cNvGrpSpPr>
              <a:grpSpLocks noChangeAspect="1"/>
            </p:cNvGrpSpPr>
            <p:nvPr/>
          </p:nvGrpSpPr>
          <p:grpSpPr>
            <a:xfrm>
              <a:off x="2340614" y="4151825"/>
              <a:ext cx="1639259" cy="1332015"/>
              <a:chOff x="3017218" y="4165780"/>
              <a:chExt cx="1680598" cy="1365606"/>
            </a:xfrm>
          </p:grpSpPr>
          <p:sp>
            <p:nvSpPr>
              <p:cNvPr id="28" name="Forme libre : forme 27">
                <a:extLst>
                  <a:ext uri="{FF2B5EF4-FFF2-40B4-BE49-F238E27FC236}">
                    <a16:creationId xmlns:a16="http://schemas.microsoft.com/office/drawing/2014/main" id="{76DF5A27-FF00-2045-BBCF-CF81AD1557B0}"/>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29" name="Groupe 28">
                <a:extLst>
                  <a:ext uri="{FF2B5EF4-FFF2-40B4-BE49-F238E27FC236}">
                    <a16:creationId xmlns:a16="http://schemas.microsoft.com/office/drawing/2014/main" id="{C9465620-3371-9D4D-4B28-0BD04F548CDD}"/>
                  </a:ext>
                </a:extLst>
              </p:cNvPr>
              <p:cNvGrpSpPr>
                <a:grpSpLocks noChangeAspect="1"/>
              </p:cNvGrpSpPr>
              <p:nvPr/>
            </p:nvGrpSpPr>
            <p:grpSpPr>
              <a:xfrm>
                <a:off x="3017218" y="4171393"/>
                <a:ext cx="1680598" cy="1359993"/>
                <a:chOff x="3017218" y="4171393"/>
                <a:chExt cx="1680598" cy="1359993"/>
              </a:xfrm>
            </p:grpSpPr>
            <p:sp>
              <p:nvSpPr>
                <p:cNvPr id="31" name="Forme libre : forme 30">
                  <a:extLst>
                    <a:ext uri="{FF2B5EF4-FFF2-40B4-BE49-F238E27FC236}">
                      <a16:creationId xmlns:a16="http://schemas.microsoft.com/office/drawing/2014/main" id="{76C4B0D9-6871-40FB-A814-40629E0DF2B2}"/>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996EE8E7-647C-3D06-2795-9B72D579EDA8}"/>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27" name="ZoneTexte 26">
              <a:extLst>
                <a:ext uri="{FF2B5EF4-FFF2-40B4-BE49-F238E27FC236}">
                  <a16:creationId xmlns:a16="http://schemas.microsoft.com/office/drawing/2014/main" id="{B0FEF044-BA33-5384-66E2-869916C42F53}"/>
                </a:ext>
              </a:extLst>
            </p:cNvPr>
            <p:cNvSpPr txBox="1"/>
            <p:nvPr/>
          </p:nvSpPr>
          <p:spPr>
            <a:xfrm>
              <a:off x="3998122" y="5239763"/>
              <a:ext cx="5800754" cy="572533"/>
            </a:xfrm>
            <a:prstGeom prst="rect">
              <a:avLst/>
            </a:prstGeom>
            <a:noFill/>
          </p:spPr>
          <p:txBody>
            <a:bodyPr wrap="none" rtlCol="0">
              <a:spAutoFit/>
            </a:bodyPr>
            <a:lstStyle/>
            <a:p>
              <a:r>
                <a:rPr lang="fr-FR" sz="2800" kern="1300" spc="100" dirty="0">
                  <a:solidFill>
                    <a:schemeClr val="bg1"/>
                  </a:solidFill>
                  <a:latin typeface="Test Karbon Semibold" panose="00000700000000000000" pitchFamily="50" charset="0"/>
                  <a:ea typeface="Verdana" panose="020B0604030504040204" pitchFamily="34" charset="0"/>
                </a:rPr>
                <a:t>ALPILLES BERRE M</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DITERANN</a:t>
              </a:r>
              <a:r>
                <a:rPr lang="fr-FR" sz="2400" kern="1300" spc="100" dirty="0">
                  <a:solidFill>
                    <a:schemeClr val="bg1"/>
                  </a:solidFill>
                  <a:latin typeface="Asap SemiBold" pitchFamily="2" charset="0"/>
                  <a:ea typeface="Verdana" panose="020B0604030504040204" pitchFamily="34" charset="0"/>
                </a:rPr>
                <a:t>É</a:t>
              </a:r>
              <a:r>
                <a:rPr lang="fr-FR" sz="2800" kern="1300" spc="100" dirty="0">
                  <a:solidFill>
                    <a:schemeClr val="bg1"/>
                  </a:solidFill>
                  <a:latin typeface="Test Karbon Semibold" panose="00000700000000000000" pitchFamily="50" charset="0"/>
                  <a:ea typeface="Verdana" panose="020B0604030504040204" pitchFamily="34" charset="0"/>
                </a:rPr>
                <a:t>E</a:t>
              </a:r>
            </a:p>
          </p:txBody>
        </p:sp>
      </p:grpSp>
      <p:pic>
        <p:nvPicPr>
          <p:cNvPr id="55" name="Image 54" descr="Une image contenant noir, capture d’écran, blanc, ligne">
            <a:extLst>
              <a:ext uri="{FF2B5EF4-FFF2-40B4-BE49-F238E27FC236}">
                <a16:creationId xmlns:a16="http://schemas.microsoft.com/office/drawing/2014/main" id="{C7FEB2EE-4E99-6B0F-A7E7-FAA9AAFEE8D1}"/>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362376" y="6811799"/>
            <a:ext cx="5471615" cy="3079151"/>
          </a:xfrm>
          <a:prstGeom prst="rect">
            <a:avLst/>
          </a:prstGeom>
        </p:spPr>
      </p:pic>
      <p:grpSp>
        <p:nvGrpSpPr>
          <p:cNvPr id="78" name="Groupe 77">
            <a:extLst>
              <a:ext uri="{FF2B5EF4-FFF2-40B4-BE49-F238E27FC236}">
                <a16:creationId xmlns:a16="http://schemas.microsoft.com/office/drawing/2014/main" id="{3D625682-A140-2206-16AD-23F397008A1F}"/>
              </a:ext>
            </a:extLst>
          </p:cNvPr>
          <p:cNvGrpSpPr>
            <a:grpSpLocks noChangeAspect="1"/>
          </p:cNvGrpSpPr>
          <p:nvPr/>
        </p:nvGrpSpPr>
        <p:grpSpPr>
          <a:xfrm>
            <a:off x="461029" y="314007"/>
            <a:ext cx="3214347" cy="755005"/>
            <a:chOff x="519957" y="137493"/>
            <a:chExt cx="5349575" cy="1256542"/>
          </a:xfrm>
          <a:solidFill>
            <a:schemeClr val="bg1"/>
          </a:solidFill>
        </p:grpSpPr>
        <p:sp>
          <p:nvSpPr>
            <p:cNvPr id="79" name="ZoneTexte 78">
              <a:extLst>
                <a:ext uri="{FF2B5EF4-FFF2-40B4-BE49-F238E27FC236}">
                  <a16:creationId xmlns:a16="http://schemas.microsoft.com/office/drawing/2014/main" id="{EC31267E-DFAD-2437-BCE4-7463CF0C1CCC}"/>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0" name="Groupe 79">
              <a:extLst>
                <a:ext uri="{FF2B5EF4-FFF2-40B4-BE49-F238E27FC236}">
                  <a16:creationId xmlns:a16="http://schemas.microsoft.com/office/drawing/2014/main" id="{6A104C18-163B-8D92-387D-A164BF01A4C1}"/>
                </a:ext>
              </a:extLst>
            </p:cNvPr>
            <p:cNvGrpSpPr>
              <a:grpSpLocks noChangeAspect="1"/>
            </p:cNvGrpSpPr>
            <p:nvPr/>
          </p:nvGrpSpPr>
          <p:grpSpPr>
            <a:xfrm>
              <a:off x="1746673" y="168334"/>
              <a:ext cx="4122859" cy="434654"/>
              <a:chOff x="3667937" y="2909234"/>
              <a:chExt cx="4892815" cy="515827"/>
            </a:xfrm>
            <a:grpFill/>
          </p:grpSpPr>
          <p:sp>
            <p:nvSpPr>
              <p:cNvPr id="113" name="Forme libre : forme 112">
                <a:extLst>
                  <a:ext uri="{FF2B5EF4-FFF2-40B4-BE49-F238E27FC236}">
                    <a16:creationId xmlns:a16="http://schemas.microsoft.com/office/drawing/2014/main" id="{D88FDF68-F1A1-950A-888D-1F84C050FD6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2FFC227C-185A-DEB9-862A-D696FB95933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26ADD54C-0B37-AA8B-7CCC-54615906C5B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116" name="Forme libre : forme 115">
                <a:extLst>
                  <a:ext uri="{FF2B5EF4-FFF2-40B4-BE49-F238E27FC236}">
                    <a16:creationId xmlns:a16="http://schemas.microsoft.com/office/drawing/2014/main" id="{F4997827-45BA-655C-6658-75D9F0FC603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3CD2ADD4-7A1E-E7F5-9ED6-613E1C6DE5E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E109B544-A61F-8DA1-7D93-7068B2A47B1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434CF8D0-AC80-A099-7720-99EDF11A342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46475B7B-DD40-881D-0731-A2949E520BB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3BA143A8-5E0F-C258-2847-62EC6AFA5FE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4273E614-DD92-673A-9893-2255C8C7EA4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0ECBF45D-F210-18C0-533C-56A56328B31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102" name="Groupe 101">
              <a:extLst>
                <a:ext uri="{FF2B5EF4-FFF2-40B4-BE49-F238E27FC236}">
                  <a16:creationId xmlns:a16="http://schemas.microsoft.com/office/drawing/2014/main" id="{76EFE670-728D-10CD-ECB0-E25517DA58EF}"/>
                </a:ext>
              </a:extLst>
            </p:cNvPr>
            <p:cNvGrpSpPr>
              <a:grpSpLocks noChangeAspect="1"/>
            </p:cNvGrpSpPr>
            <p:nvPr/>
          </p:nvGrpSpPr>
          <p:grpSpPr>
            <a:xfrm>
              <a:off x="519957" y="137493"/>
              <a:ext cx="1056809" cy="1040134"/>
              <a:chOff x="609429" y="277089"/>
              <a:chExt cx="5486571" cy="5401222"/>
            </a:xfrm>
            <a:grpFill/>
          </p:grpSpPr>
          <p:pic>
            <p:nvPicPr>
              <p:cNvPr id="103" name="Graphique 102">
                <a:extLst>
                  <a:ext uri="{FF2B5EF4-FFF2-40B4-BE49-F238E27FC236}">
                    <a16:creationId xmlns:a16="http://schemas.microsoft.com/office/drawing/2014/main" id="{14D94D31-10AB-A496-35AA-7A0A5310085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104" name="Graphique 103">
                <a:extLst>
                  <a:ext uri="{FF2B5EF4-FFF2-40B4-BE49-F238E27FC236}">
                    <a16:creationId xmlns:a16="http://schemas.microsoft.com/office/drawing/2014/main" id="{3773E438-170C-3ACC-DAD0-58AD9FF9088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105" name="Graphique 104">
                <a:extLst>
                  <a:ext uri="{FF2B5EF4-FFF2-40B4-BE49-F238E27FC236}">
                    <a16:creationId xmlns:a16="http://schemas.microsoft.com/office/drawing/2014/main" id="{B4ADAE9E-7212-2D13-D185-B6771384C3F0}"/>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6C268791-BC00-3EF9-B5FA-342ED0FEEB4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109" name="Graphique 108">
                <a:extLst>
                  <a:ext uri="{FF2B5EF4-FFF2-40B4-BE49-F238E27FC236}">
                    <a16:creationId xmlns:a16="http://schemas.microsoft.com/office/drawing/2014/main" id="{D4B122B1-A557-C03F-C0F8-66720D1E9791}"/>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110" name="Graphique 109">
                <a:extLst>
                  <a:ext uri="{FF2B5EF4-FFF2-40B4-BE49-F238E27FC236}">
                    <a16:creationId xmlns:a16="http://schemas.microsoft.com/office/drawing/2014/main" id="{27AE27DD-7BB8-B876-D6D2-EE89D353F89E}"/>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111" name="Graphique 110">
                <a:extLst>
                  <a:ext uri="{FF2B5EF4-FFF2-40B4-BE49-F238E27FC236}">
                    <a16:creationId xmlns:a16="http://schemas.microsoft.com/office/drawing/2014/main" id="{4838890B-7308-EA43-D2BE-4BA165D9DCF1}"/>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sp>
        <p:nvSpPr>
          <p:cNvPr id="33" name="Rectangle : avec coins rognés en diagonale 32">
            <a:extLst>
              <a:ext uri="{FF2B5EF4-FFF2-40B4-BE49-F238E27FC236}">
                <a16:creationId xmlns:a16="http://schemas.microsoft.com/office/drawing/2014/main" id="{C07A7057-20DB-65DA-3F43-EDBAC28645B4}"/>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4" name="ZoneTexte 33">
            <a:extLst>
              <a:ext uri="{FF2B5EF4-FFF2-40B4-BE49-F238E27FC236}">
                <a16:creationId xmlns:a16="http://schemas.microsoft.com/office/drawing/2014/main" id="{DC4EA672-7B76-2D66-1543-90807EE6C201}"/>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5" name="Forme en L 34">
            <a:extLst>
              <a:ext uri="{FF2B5EF4-FFF2-40B4-BE49-F238E27FC236}">
                <a16:creationId xmlns:a16="http://schemas.microsoft.com/office/drawing/2014/main" id="{FE71E4F7-3B9C-024D-1A62-51B4E19F58C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2" name="Groupe 41">
            <a:extLst>
              <a:ext uri="{FF2B5EF4-FFF2-40B4-BE49-F238E27FC236}">
                <a16:creationId xmlns:a16="http://schemas.microsoft.com/office/drawing/2014/main" id="{4A96A8EA-5C79-53A0-C24B-1FFB1B858F0A}"/>
              </a:ext>
            </a:extLst>
          </p:cNvPr>
          <p:cNvGrpSpPr/>
          <p:nvPr/>
        </p:nvGrpSpPr>
        <p:grpSpPr>
          <a:xfrm>
            <a:off x="4025986" y="4500504"/>
            <a:ext cx="4300475" cy="1770626"/>
            <a:chOff x="3997051" y="2897602"/>
            <a:chExt cx="4300475" cy="1770626"/>
          </a:xfrm>
        </p:grpSpPr>
        <p:sp>
          <p:nvSpPr>
            <p:cNvPr id="36" name="Forme libre : forme 35">
              <a:extLst>
                <a:ext uri="{FF2B5EF4-FFF2-40B4-BE49-F238E27FC236}">
                  <a16:creationId xmlns:a16="http://schemas.microsoft.com/office/drawing/2014/main" id="{19B85AC2-866A-2A7F-323E-6D96DDB1ED94}"/>
                </a:ext>
              </a:extLst>
            </p:cNvPr>
            <p:cNvSpPr/>
            <p:nvPr/>
          </p:nvSpPr>
          <p:spPr>
            <a:xfrm rot="5400000" flipV="1">
              <a:off x="4322983" y="2761113"/>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7" name="Forme libre : forme 36">
              <a:extLst>
                <a:ext uri="{FF2B5EF4-FFF2-40B4-BE49-F238E27FC236}">
                  <a16:creationId xmlns:a16="http://schemas.microsoft.com/office/drawing/2014/main" id="{7003C27B-6B0B-E324-1E62-B51E73FD73BB}"/>
                </a:ext>
              </a:extLst>
            </p:cNvPr>
            <p:cNvSpPr/>
            <p:nvPr/>
          </p:nvSpPr>
          <p:spPr>
            <a:xfrm rot="5400000" flipV="1">
              <a:off x="5598127" y="2842455"/>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8" name="Forme libre : forme 37">
              <a:extLst>
                <a:ext uri="{FF2B5EF4-FFF2-40B4-BE49-F238E27FC236}">
                  <a16:creationId xmlns:a16="http://schemas.microsoft.com/office/drawing/2014/main" id="{B1663FF6-6747-474E-0BF0-DA7209BB7C91}"/>
                </a:ext>
              </a:extLst>
            </p:cNvPr>
            <p:cNvSpPr/>
            <p:nvPr/>
          </p:nvSpPr>
          <p:spPr>
            <a:xfrm rot="5400000" flipV="1">
              <a:off x="6395637" y="3099730"/>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9" name="Forme libre : forme 38">
              <a:extLst>
                <a:ext uri="{FF2B5EF4-FFF2-40B4-BE49-F238E27FC236}">
                  <a16:creationId xmlns:a16="http://schemas.microsoft.com/office/drawing/2014/main" id="{0F99290E-A92F-6EF3-F9DC-8870325F567F}"/>
                </a:ext>
              </a:extLst>
            </p:cNvPr>
            <p:cNvSpPr/>
            <p:nvPr/>
          </p:nvSpPr>
          <p:spPr>
            <a:xfrm rot="5400000" flipV="1">
              <a:off x="6940695" y="3100417"/>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0" name="Forme libre : forme 39">
              <a:extLst>
                <a:ext uri="{FF2B5EF4-FFF2-40B4-BE49-F238E27FC236}">
                  <a16:creationId xmlns:a16="http://schemas.microsoft.com/office/drawing/2014/main" id="{282A51EE-2272-8B63-117C-F13A55459769}"/>
                </a:ext>
              </a:extLst>
            </p:cNvPr>
            <p:cNvSpPr/>
            <p:nvPr/>
          </p:nvSpPr>
          <p:spPr>
            <a:xfrm rot="5400000" flipV="1">
              <a:off x="7485806" y="3101008"/>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1" name="ZoneTexte 40">
              <a:extLst>
                <a:ext uri="{FF2B5EF4-FFF2-40B4-BE49-F238E27FC236}">
                  <a16:creationId xmlns:a16="http://schemas.microsoft.com/office/drawing/2014/main" id="{8BD85778-F7BB-88F1-4713-2252AA02BCA9}"/>
                </a:ext>
              </a:extLst>
            </p:cNvPr>
            <p:cNvSpPr txBox="1"/>
            <p:nvPr/>
          </p:nvSpPr>
          <p:spPr>
            <a:xfrm>
              <a:off x="3997051" y="4037286"/>
              <a:ext cx="4177747" cy="630942"/>
            </a:xfrm>
            <a:prstGeom prst="rect">
              <a:avLst/>
            </a:prstGeom>
            <a:noFill/>
          </p:spPr>
          <p:txBody>
            <a:bodyPr wrap="none" rtlCol="0">
              <a:spAutoFit/>
            </a:bodyPr>
            <a:lstStyle/>
            <a:p>
              <a:r>
                <a:rPr lang="fr-FR" sz="3500" dirty="0">
                  <a:solidFill>
                    <a:schemeClr val="bg1"/>
                  </a:solidFill>
                  <a:latin typeface="Asap SemiBold" pitchFamily="2" charset="0"/>
                </a:rPr>
                <a:t>OUEST METROPOLE</a:t>
              </a:r>
            </a:p>
          </p:txBody>
        </p:sp>
      </p:grpSp>
      <p:pic>
        <p:nvPicPr>
          <p:cNvPr id="1028" name="Picture 4">
            <a:extLst>
              <a:ext uri="{FF2B5EF4-FFF2-40B4-BE49-F238E27FC236}">
                <a16:creationId xmlns:a16="http://schemas.microsoft.com/office/drawing/2014/main" id="{F67CB479-9968-6AA6-7C22-B34FD43C8655}"/>
              </a:ext>
            </a:extLst>
          </p:cNvPr>
          <p:cNvPicPr>
            <a:picLocks noChangeAspect="1" noChangeArrowheads="1"/>
          </p:cNvPicPr>
          <p:nvPr/>
        </p:nvPicPr>
        <p:blipFill>
          <a:blip r:embed="rId33">
            <a:biLevel thresh="25000"/>
            <a:extLst>
              <a:ext uri="{28A0092B-C50C-407E-A947-70E740481C1C}">
                <a14:useLocalDpi xmlns:a14="http://schemas.microsoft.com/office/drawing/2010/main" val="0"/>
              </a:ext>
            </a:extLst>
          </a:blip>
          <a:srcRect/>
          <a:stretch>
            <a:fillRect/>
          </a:stretch>
        </p:blipFill>
        <p:spPr bwMode="auto">
          <a:xfrm>
            <a:off x="38101" y="6183118"/>
            <a:ext cx="3091770" cy="704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690536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FFF8E5-FA68-25EA-2BDB-0B0D9BE7A8E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CF11EEE-AF47-C330-E196-3595FC268054}"/>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93855260-AF8C-991F-A8EA-356E0604D587}"/>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6625977B-616F-A1B4-E35D-74ED0EE7AA65}"/>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D97A2561-2584-8C52-F4F7-870AB15CB9CF}"/>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2F69337-3C53-1D4E-BC61-9F6DC0C2C22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4209481-1D8C-4F16-B6BC-34EEE79D7D30}"/>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DF5267E-BF77-8563-805B-3760270ACBC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03D5AAE-1374-BE5D-B648-9030FA3A829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B89DC57F-3E73-F6F5-CA90-F81DCB402F1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08D9205-2297-E118-71A3-42D5CB135DA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6726F2FE-EF99-4654-3C14-55741A22F5F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12C7BD5-B404-08EB-5312-81B2136E5E0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925E027-4278-C3EE-D9F1-898A0CE5614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161AED1-533C-E455-A2C2-FDFE10DFB46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7942AE1-AF64-D4C3-878E-DEC2D659B21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FFF2CC5-D2DB-EAB7-E544-EDE3A983D6B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50728669-22F5-CAAE-A34A-C24893CDCD6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8F159212-7DDE-526A-DB8E-F0216659709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CEF19BC7-1F6D-FD7C-380D-993D1ACD4B8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539AF21E-AA12-9EA5-8BA6-0F2764565C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2BC71B78-DFA6-AFE3-ACC0-CB67F9C94C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797260B-33D4-1D2A-D0FD-99217B01B23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61E0D35F-70AA-59C0-F128-EDD8745DC22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4BBEDD8-5A3F-883A-01A3-071E271E8AB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26BAC472-2B93-64A1-1655-BE5E6D0FC43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F386D250-0577-8217-D54B-BD537F87006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pic>
        <p:nvPicPr>
          <p:cNvPr id="13" name="Image 12">
            <a:extLst>
              <a:ext uri="{FF2B5EF4-FFF2-40B4-BE49-F238E27FC236}">
                <a16:creationId xmlns:a16="http://schemas.microsoft.com/office/drawing/2014/main" id="{38DE3001-7F37-8C1D-C0C8-985BACFDF477}"/>
              </a:ext>
            </a:extLst>
          </p:cNvPr>
          <p:cNvPicPr>
            <a:picLocks noChangeAspect="1"/>
          </p:cNvPicPr>
          <p:nvPr/>
        </p:nvPicPr>
        <p:blipFill>
          <a:blip r:embed="rId16"/>
          <a:stretch>
            <a:fillRect/>
          </a:stretch>
        </p:blipFill>
        <p:spPr>
          <a:xfrm>
            <a:off x="3251795" y="-5481406"/>
            <a:ext cx="4170025" cy="2584928"/>
          </a:xfrm>
          <a:prstGeom prst="rect">
            <a:avLst/>
          </a:prstGeom>
        </p:spPr>
      </p:pic>
      <p:sp>
        <p:nvSpPr>
          <p:cNvPr id="29" name="ZoneTexte 28">
            <a:extLst>
              <a:ext uri="{FF2B5EF4-FFF2-40B4-BE49-F238E27FC236}">
                <a16:creationId xmlns:a16="http://schemas.microsoft.com/office/drawing/2014/main" id="{486AC1D5-603F-94D8-8922-BDB5CBCD2CA6}"/>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58" name="Forme en L 57">
            <a:extLst>
              <a:ext uri="{FF2B5EF4-FFF2-40B4-BE49-F238E27FC236}">
                <a16:creationId xmlns:a16="http://schemas.microsoft.com/office/drawing/2014/main" id="{39B0EF1A-B2D1-F84A-42CA-CCCC9C98404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5D206A2A-16C0-D925-CA26-85EC2E777604}"/>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sp>
        <p:nvSpPr>
          <p:cNvPr id="9" name="ZoneTexte 8">
            <a:extLst>
              <a:ext uri="{FF2B5EF4-FFF2-40B4-BE49-F238E27FC236}">
                <a16:creationId xmlns:a16="http://schemas.microsoft.com/office/drawing/2014/main" id="{28882A4C-B6B1-7932-3426-D2B20DBAF175}"/>
              </a:ext>
            </a:extLst>
          </p:cNvPr>
          <p:cNvSpPr txBox="1"/>
          <p:nvPr/>
        </p:nvSpPr>
        <p:spPr>
          <a:xfrm>
            <a:off x="1931622" y="2554993"/>
            <a:ext cx="8642109"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Tâches effectuées</a:t>
            </a:r>
            <a:r>
              <a:rPr lang="fr-FR" sz="8000" dirty="0">
                <a:solidFill>
                  <a:srgbClr val="FFC000"/>
                </a:solidFill>
                <a:latin typeface="Bahnschrift SemiBold" panose="020B0502040204020203" pitchFamily="34" charset="0"/>
              </a:rPr>
              <a:t>.</a:t>
            </a:r>
          </a:p>
        </p:txBody>
      </p:sp>
      <p:sp>
        <p:nvSpPr>
          <p:cNvPr id="60" name="ZoneTexte 59">
            <a:extLst>
              <a:ext uri="{FF2B5EF4-FFF2-40B4-BE49-F238E27FC236}">
                <a16:creationId xmlns:a16="http://schemas.microsoft.com/office/drawing/2014/main" id="{BB9A0C61-93B2-6A3E-EC91-092051C0D681}"/>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sp>
        <p:nvSpPr>
          <p:cNvPr id="28" name="ZoneTexte 27">
            <a:extLst>
              <a:ext uri="{FF2B5EF4-FFF2-40B4-BE49-F238E27FC236}">
                <a16:creationId xmlns:a16="http://schemas.microsoft.com/office/drawing/2014/main" id="{A13C985A-A4DF-5DA1-F6F6-2BDC3C9EE6FB}"/>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pic>
        <p:nvPicPr>
          <p:cNvPr id="26" name="Picture 2">
            <a:extLst>
              <a:ext uri="{FF2B5EF4-FFF2-40B4-BE49-F238E27FC236}">
                <a16:creationId xmlns:a16="http://schemas.microsoft.com/office/drawing/2014/main" id="{4DD3D781-4CA5-337F-3FCF-C8BBB54D783E}"/>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12274" t="6794" r="12639" b="10746"/>
          <a:stretch/>
        </p:blipFill>
        <p:spPr bwMode="auto">
          <a:xfrm>
            <a:off x="12483744" y="2237076"/>
            <a:ext cx="2469305" cy="1546315"/>
          </a:xfrm>
          <a:prstGeom prst="roundRect">
            <a:avLst>
              <a:gd name="adj" fmla="val 7937"/>
            </a:avLst>
          </a:prstGeom>
          <a:solidFill>
            <a:srgbClr val="FFFFFF">
              <a:shade val="85000"/>
            </a:srgbClr>
          </a:solidFill>
          <a:ln>
            <a:noFill/>
          </a:ln>
          <a:effectLst/>
        </p:spPr>
      </p:pic>
      <p:sp>
        <p:nvSpPr>
          <p:cNvPr id="57" name="ZoneTexte 56">
            <a:extLst>
              <a:ext uri="{FF2B5EF4-FFF2-40B4-BE49-F238E27FC236}">
                <a16:creationId xmlns:a16="http://schemas.microsoft.com/office/drawing/2014/main" id="{9F958AF5-E122-F1D5-95C0-5A4212550980}"/>
              </a:ext>
            </a:extLst>
          </p:cNvPr>
          <p:cNvSpPr txBox="1"/>
          <p:nvPr/>
        </p:nvSpPr>
        <p:spPr>
          <a:xfrm>
            <a:off x="1331640" y="644315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grpSp>
        <p:nvGrpSpPr>
          <p:cNvPr id="59" name="Groupe 58">
            <a:extLst>
              <a:ext uri="{FF2B5EF4-FFF2-40B4-BE49-F238E27FC236}">
                <a16:creationId xmlns:a16="http://schemas.microsoft.com/office/drawing/2014/main" id="{E68385B7-1B1C-E1F1-B2D0-1F8010752A5B}"/>
              </a:ext>
            </a:extLst>
          </p:cNvPr>
          <p:cNvGrpSpPr/>
          <p:nvPr/>
        </p:nvGrpSpPr>
        <p:grpSpPr>
          <a:xfrm>
            <a:off x="-8943436" y="2553642"/>
            <a:ext cx="8929047" cy="949951"/>
            <a:chOff x="3251795" y="2875318"/>
            <a:chExt cx="8929047" cy="949951"/>
          </a:xfrm>
        </p:grpSpPr>
        <p:sp>
          <p:nvSpPr>
            <p:cNvPr id="61" name="ZoneTexte 60">
              <a:extLst>
                <a:ext uri="{FF2B5EF4-FFF2-40B4-BE49-F238E27FC236}">
                  <a16:creationId xmlns:a16="http://schemas.microsoft.com/office/drawing/2014/main" id="{8CC2B176-A2DB-818A-5FB2-39DD0D88F3E7}"/>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62" name="ZoneTexte 61">
              <a:extLst>
                <a:ext uri="{FF2B5EF4-FFF2-40B4-BE49-F238E27FC236}">
                  <a16:creationId xmlns:a16="http://schemas.microsoft.com/office/drawing/2014/main" id="{503CBDB2-DBBE-9C02-79A8-723795A189EC}"/>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La carte de transport uniqué</a:t>
              </a:r>
              <a:endParaRPr lang="fr-FR" sz="2400" dirty="0">
                <a:solidFill>
                  <a:schemeClr val="bg1"/>
                </a:solidFill>
                <a:latin typeface="Bahnschrift" panose="020B0502040204020203" pitchFamily="34" charset="0"/>
              </a:endParaRPr>
            </a:p>
          </p:txBody>
        </p:sp>
      </p:grpSp>
      <p:sp>
        <p:nvSpPr>
          <p:cNvPr id="63" name="ZoneTexte 62">
            <a:extLst>
              <a:ext uri="{FF2B5EF4-FFF2-40B4-BE49-F238E27FC236}">
                <a16:creationId xmlns:a16="http://schemas.microsoft.com/office/drawing/2014/main" id="{746BF425-8A9D-9C37-2D28-829DBF4FE404}"/>
              </a:ext>
            </a:extLst>
          </p:cNvPr>
          <p:cNvSpPr txBox="1"/>
          <p:nvPr/>
        </p:nvSpPr>
        <p:spPr>
          <a:xfrm>
            <a:off x="12283440" y="373637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64" name="ZoneTexte 63">
            <a:extLst>
              <a:ext uri="{FF2B5EF4-FFF2-40B4-BE49-F238E27FC236}">
                <a16:creationId xmlns:a16="http://schemas.microsoft.com/office/drawing/2014/main" id="{CD572EE7-9609-B529-8862-4158385D3942}"/>
              </a:ext>
            </a:extLst>
          </p:cNvPr>
          <p:cNvSpPr txBox="1"/>
          <p:nvPr/>
        </p:nvSpPr>
        <p:spPr>
          <a:xfrm>
            <a:off x="3133912" y="6957466"/>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7" name="ZoneTexte 66">
            <a:extLst>
              <a:ext uri="{FF2B5EF4-FFF2-40B4-BE49-F238E27FC236}">
                <a16:creationId xmlns:a16="http://schemas.microsoft.com/office/drawing/2014/main" id="{EC207805-8416-668D-5E07-4D74F7439423}"/>
              </a:ext>
            </a:extLst>
          </p:cNvPr>
          <p:cNvSpPr txBox="1"/>
          <p:nvPr/>
        </p:nvSpPr>
        <p:spPr>
          <a:xfrm>
            <a:off x="11958488" y="6668242"/>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69" name="Rectangle : avec coins arrondis en haut 68">
            <a:extLst>
              <a:ext uri="{FF2B5EF4-FFF2-40B4-BE49-F238E27FC236}">
                <a16:creationId xmlns:a16="http://schemas.microsoft.com/office/drawing/2014/main" id="{FBF01580-DA6A-3F90-BB5A-99ADE73243D4}"/>
              </a:ext>
            </a:extLst>
          </p:cNvPr>
          <p:cNvSpPr/>
          <p:nvPr/>
        </p:nvSpPr>
        <p:spPr>
          <a:xfrm rot="16200000">
            <a:off x="14098736"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0" name="Arc plein 69">
            <a:extLst>
              <a:ext uri="{FF2B5EF4-FFF2-40B4-BE49-F238E27FC236}">
                <a16:creationId xmlns:a16="http://schemas.microsoft.com/office/drawing/2014/main" id="{190F5514-8F5C-A1EE-0863-F87429C806FE}"/>
              </a:ext>
            </a:extLst>
          </p:cNvPr>
          <p:cNvSpPr/>
          <p:nvPr/>
        </p:nvSpPr>
        <p:spPr>
          <a:xfrm rot="15079565">
            <a:off x="12326574"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1" name="Connecteur droit 70">
            <a:extLst>
              <a:ext uri="{FF2B5EF4-FFF2-40B4-BE49-F238E27FC236}">
                <a16:creationId xmlns:a16="http://schemas.microsoft.com/office/drawing/2014/main" id="{4B3CD42F-0A1B-3FBC-7ADE-AEA7D0B90291}"/>
              </a:ext>
            </a:extLst>
          </p:cNvPr>
          <p:cNvCxnSpPr>
            <a:cxnSpLocks/>
          </p:cNvCxnSpPr>
          <p:nvPr/>
        </p:nvCxnSpPr>
        <p:spPr>
          <a:xfrm>
            <a:off x="13791522"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sp>
        <p:nvSpPr>
          <p:cNvPr id="72" name="ZoneTexte 71">
            <a:extLst>
              <a:ext uri="{FF2B5EF4-FFF2-40B4-BE49-F238E27FC236}">
                <a16:creationId xmlns:a16="http://schemas.microsoft.com/office/drawing/2014/main" id="{9C55F288-F9B3-6E34-409A-ABA704C51D99}"/>
              </a:ext>
            </a:extLst>
          </p:cNvPr>
          <p:cNvSpPr txBox="1"/>
          <p:nvPr/>
        </p:nvSpPr>
        <p:spPr>
          <a:xfrm>
            <a:off x="13008978" y="2218918"/>
            <a:ext cx="4097921" cy="2677656"/>
          </a:xfrm>
          <a:prstGeom prst="rect">
            <a:avLst/>
          </a:prstGeom>
          <a:noFill/>
        </p:spPr>
        <p:txBody>
          <a:bodyPr wrap="square" rtlCol="0">
            <a:spAutoFit/>
          </a:bodyPr>
          <a:lstStyle/>
          <a:p>
            <a:r>
              <a:rPr lang="fr-FR" dirty="0">
                <a:solidFill>
                  <a:srgbClr val="00213F"/>
                </a:solidFill>
                <a:latin typeface="Century Gothic" panose="020B0502020202020204" pitchFamily="34" charset="0"/>
              </a:rPr>
              <a:t>SANDRA </a:t>
            </a:r>
            <a:r>
              <a:rPr lang="fr-FR" b="1" dirty="0">
                <a:solidFill>
                  <a:srgbClr val="00213F"/>
                </a:solidFill>
                <a:latin typeface="Century Gothic" panose="020B0502020202020204" pitchFamily="34" charset="0"/>
              </a:rPr>
              <a:t>MEFFRE</a:t>
            </a:r>
            <a:br>
              <a:rPr lang="fr-FR" b="1"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Agent de contrôle réseau transports</a:t>
            </a:r>
            <a:br>
              <a:rPr lang="fr-FR" sz="1200"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CT3-SIBOUR</a:t>
            </a:r>
            <a:br>
              <a:rPr lang="fr-FR" sz="1200" dirty="0">
                <a:solidFill>
                  <a:srgbClr val="00213F"/>
                </a:solidFill>
                <a:latin typeface="Century Gothic" panose="020B0502020202020204" pitchFamily="34" charset="0"/>
              </a:rPr>
            </a:br>
            <a:r>
              <a:rPr lang="fr-FR" sz="1200" b="1" dirty="0">
                <a:solidFill>
                  <a:srgbClr val="FFC000"/>
                </a:solidFill>
                <a:latin typeface="Century Gothic" panose="020B0502020202020204" pitchFamily="34" charset="0"/>
              </a:rPr>
              <a:t>---</a:t>
            </a:r>
          </a:p>
          <a:p>
            <a:r>
              <a:rPr lang="fr-FR" sz="1200" b="1" dirty="0">
                <a:solidFill>
                  <a:srgbClr val="00213F"/>
                </a:solidFill>
                <a:latin typeface="Century Gothic" panose="020B0502020202020204" pitchFamily="34" charset="0"/>
                <a:hlinkClick r:id="rId18"/>
              </a:rPr>
              <a:t>sandra.meffre@ampmetropole.fr</a:t>
            </a:r>
            <a:br>
              <a:rPr lang="fr-FR" sz="1200" b="1" dirty="0">
                <a:solidFill>
                  <a:srgbClr val="00213F"/>
                </a:solidFill>
                <a:latin typeface="Century Gothic" panose="020B0502020202020204" pitchFamily="34" charset="0"/>
              </a:rPr>
            </a:br>
            <a:r>
              <a:rPr lang="fr-FR" sz="1200" b="1" dirty="0">
                <a:solidFill>
                  <a:srgbClr val="00213F"/>
                </a:solidFill>
                <a:latin typeface="Century Gothic" panose="020B0502020202020204" pitchFamily="34" charset="0"/>
              </a:rPr>
              <a:t>Tél : +33685169800 </a:t>
            </a:r>
          </a:p>
          <a:p>
            <a:r>
              <a:rPr kumimoji="0" lang="fr-FR" sz="18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MICHEL </a:t>
            </a:r>
            <a: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LETIZI</a:t>
            </a:r>
            <a:b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lang="fr-FR" sz="1200" dirty="0">
                <a:solidFill>
                  <a:srgbClr val="00213F"/>
                </a:solidFill>
                <a:latin typeface="Century Gothic" panose="020B0502020202020204" pitchFamily="34" charset="0"/>
              </a:rPr>
              <a:t>Agent de contrôle réseau transports</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CT3-SIBOUR</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FFC00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dirty="0" err="1">
                <a:solidFill>
                  <a:srgbClr val="00213F"/>
                </a:solidFill>
                <a:latin typeface="Century Gothic" panose="020B0502020202020204" pitchFamily="34" charset="0"/>
                <a:hlinkClick r:id="rId19"/>
              </a:rPr>
              <a:t>michel</a:t>
            </a: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hlinkClick r:id="rId19"/>
              </a:rPr>
              <a:t>.letizi@ampmetropole.fr</a:t>
            </a:r>
            <a:b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Tél : +33670439071</a:t>
            </a:r>
          </a:p>
          <a:p>
            <a:endParaRPr lang="fr-FR" sz="1200" b="1" dirty="0">
              <a:solidFill>
                <a:srgbClr val="00213F"/>
              </a:solidFill>
              <a:latin typeface="Century Gothic" panose="020B0502020202020204" pitchFamily="34" charset="0"/>
            </a:endParaRPr>
          </a:p>
        </p:txBody>
      </p:sp>
      <p:pic>
        <p:nvPicPr>
          <p:cNvPr id="73" name="Image 72">
            <a:extLst>
              <a:ext uri="{FF2B5EF4-FFF2-40B4-BE49-F238E27FC236}">
                <a16:creationId xmlns:a16="http://schemas.microsoft.com/office/drawing/2014/main" id="{44C00143-AABD-BBE7-0F69-246B37C00751}"/>
              </a:ext>
            </a:extLst>
          </p:cNvPr>
          <p:cNvPicPr>
            <a:picLocks noChangeAspect="1"/>
          </p:cNvPicPr>
          <p:nvPr/>
        </p:nvPicPr>
        <p:blipFill>
          <a:blip r:embed="rId20"/>
          <a:srcRect t="69197"/>
          <a:stretch/>
        </p:blipFill>
        <p:spPr>
          <a:xfrm>
            <a:off x="16043598" y="4346929"/>
            <a:ext cx="1862138" cy="365191"/>
          </a:xfrm>
          <a:prstGeom prst="rect">
            <a:avLst/>
          </a:prstGeom>
        </p:spPr>
      </p:pic>
      <p:grpSp>
        <p:nvGrpSpPr>
          <p:cNvPr id="74" name="Groupe 73">
            <a:extLst>
              <a:ext uri="{FF2B5EF4-FFF2-40B4-BE49-F238E27FC236}">
                <a16:creationId xmlns:a16="http://schemas.microsoft.com/office/drawing/2014/main" id="{832A49F1-2FB9-08F1-FAEC-3062D1480ADA}"/>
              </a:ext>
            </a:extLst>
          </p:cNvPr>
          <p:cNvGrpSpPr/>
          <p:nvPr/>
        </p:nvGrpSpPr>
        <p:grpSpPr>
          <a:xfrm>
            <a:off x="-3228137" y="1571261"/>
            <a:ext cx="3370263" cy="1095556"/>
            <a:chOff x="3241747" y="2875318"/>
            <a:chExt cx="3370263" cy="1095556"/>
          </a:xfrm>
        </p:grpSpPr>
        <p:sp>
          <p:nvSpPr>
            <p:cNvPr id="75" name="ZoneTexte 74">
              <a:extLst>
                <a:ext uri="{FF2B5EF4-FFF2-40B4-BE49-F238E27FC236}">
                  <a16:creationId xmlns:a16="http://schemas.microsoft.com/office/drawing/2014/main" id="{E0A54202-51E2-CD5D-280A-B35261F2776A}"/>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E8727FCF-D4EC-F62E-C5A6-E6D5D1BAFD7B}"/>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77" name="ZoneTexte 76">
            <a:extLst>
              <a:ext uri="{FF2B5EF4-FFF2-40B4-BE49-F238E27FC236}">
                <a16:creationId xmlns:a16="http://schemas.microsoft.com/office/drawing/2014/main" id="{7CFB7F7C-928C-B283-5DF6-B1FF2423BC3A}"/>
              </a:ext>
            </a:extLst>
          </p:cNvPr>
          <p:cNvSpPr txBox="1"/>
          <p:nvPr/>
        </p:nvSpPr>
        <p:spPr>
          <a:xfrm>
            <a:off x="-1404774"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78" name="Groupe 77">
            <a:extLst>
              <a:ext uri="{FF2B5EF4-FFF2-40B4-BE49-F238E27FC236}">
                <a16:creationId xmlns:a16="http://schemas.microsoft.com/office/drawing/2014/main" id="{9FC3A597-FBDC-8DC4-12FA-BDC1C2580851}"/>
              </a:ext>
            </a:extLst>
          </p:cNvPr>
          <p:cNvGrpSpPr/>
          <p:nvPr/>
        </p:nvGrpSpPr>
        <p:grpSpPr>
          <a:xfrm>
            <a:off x="-3238185" y="2649814"/>
            <a:ext cx="2616422" cy="893887"/>
            <a:chOff x="253159" y="2649814"/>
            <a:chExt cx="2616422" cy="893887"/>
          </a:xfrm>
        </p:grpSpPr>
        <p:sp>
          <p:nvSpPr>
            <p:cNvPr id="79" name="ZoneTexte 78">
              <a:extLst>
                <a:ext uri="{FF2B5EF4-FFF2-40B4-BE49-F238E27FC236}">
                  <a16:creationId xmlns:a16="http://schemas.microsoft.com/office/drawing/2014/main" id="{4DF82EB7-9D29-6EAB-6FAA-F2621D020C30}"/>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80" name="ZoneTexte 79">
              <a:extLst>
                <a:ext uri="{FF2B5EF4-FFF2-40B4-BE49-F238E27FC236}">
                  <a16:creationId xmlns:a16="http://schemas.microsoft.com/office/drawing/2014/main" id="{01273DD4-7848-65D2-9D3F-D972E4506414}"/>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3" name="ZoneTexte 2">
            <a:extLst>
              <a:ext uri="{FF2B5EF4-FFF2-40B4-BE49-F238E27FC236}">
                <a16:creationId xmlns:a16="http://schemas.microsoft.com/office/drawing/2014/main" id="{B9A53788-52B9-AE3E-4297-8898CBF762E3}"/>
              </a:ext>
            </a:extLst>
          </p:cNvPr>
          <p:cNvSpPr txBox="1"/>
          <p:nvPr/>
        </p:nvSpPr>
        <p:spPr>
          <a:xfrm>
            <a:off x="-2361278" y="1734653"/>
            <a:ext cx="248657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p>
        </p:txBody>
      </p:sp>
      <p:grpSp>
        <p:nvGrpSpPr>
          <p:cNvPr id="25" name="Groupe 24">
            <a:extLst>
              <a:ext uri="{FF2B5EF4-FFF2-40B4-BE49-F238E27FC236}">
                <a16:creationId xmlns:a16="http://schemas.microsoft.com/office/drawing/2014/main" id="{B2842447-B1DE-991B-321C-89914FD49B5D}"/>
              </a:ext>
            </a:extLst>
          </p:cNvPr>
          <p:cNvGrpSpPr/>
          <p:nvPr/>
        </p:nvGrpSpPr>
        <p:grpSpPr>
          <a:xfrm>
            <a:off x="3117460" y="6697755"/>
            <a:ext cx="5957080" cy="1857739"/>
            <a:chOff x="3251795" y="2875318"/>
            <a:chExt cx="5957080" cy="1857739"/>
          </a:xfrm>
        </p:grpSpPr>
        <p:sp>
          <p:nvSpPr>
            <p:cNvPr id="27" name="ZoneTexte 26">
              <a:extLst>
                <a:ext uri="{FF2B5EF4-FFF2-40B4-BE49-F238E27FC236}">
                  <a16:creationId xmlns:a16="http://schemas.microsoft.com/office/drawing/2014/main" id="{2F46C97E-76A3-3B6B-890F-9AA0130C9896}"/>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65" name="ZoneTexte 64">
              <a:extLst>
                <a:ext uri="{FF2B5EF4-FFF2-40B4-BE49-F238E27FC236}">
                  <a16:creationId xmlns:a16="http://schemas.microsoft.com/office/drawing/2014/main" id="{36D5B86C-CF42-976D-7509-FCB3313D8A20}"/>
                </a:ext>
              </a:extLst>
            </p:cNvPr>
            <p:cNvSpPr txBox="1"/>
            <p:nvPr/>
          </p:nvSpPr>
          <p:spPr>
            <a:xfrm>
              <a:off x="3251795" y="4025171"/>
              <a:ext cx="3225563" cy="707886"/>
            </a:xfrm>
            <a:prstGeom prst="rect">
              <a:avLst/>
            </a:prstGeom>
            <a:noFill/>
          </p:spPr>
          <p:txBody>
            <a:bodyPr wrap="none" rtlCol="0">
              <a:spAutoFit/>
            </a:bodyPr>
            <a:lstStyle/>
            <a:p>
              <a:r>
                <a:rPr lang="fr-FR" sz="4000" dirty="0">
                  <a:solidFill>
                    <a:srgbClr val="FFC000"/>
                  </a:solidFill>
                  <a:latin typeface="Bahnschrift" panose="020B0502040204020203" pitchFamily="34" charset="0"/>
                </a:rPr>
                <a:t>Présentation</a:t>
              </a:r>
            </a:p>
          </p:txBody>
        </p:sp>
      </p:grpSp>
      <p:sp>
        <p:nvSpPr>
          <p:cNvPr id="66" name="ZoneTexte 65">
            <a:extLst>
              <a:ext uri="{FF2B5EF4-FFF2-40B4-BE49-F238E27FC236}">
                <a16:creationId xmlns:a16="http://schemas.microsoft.com/office/drawing/2014/main" id="{5FF3F8A7-71C3-0390-31CD-AF06C56222A8}"/>
              </a:ext>
            </a:extLst>
          </p:cNvPr>
          <p:cNvSpPr txBox="1"/>
          <p:nvPr/>
        </p:nvSpPr>
        <p:spPr>
          <a:xfrm>
            <a:off x="6106160" y="7955317"/>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81" name="ZoneTexte 80">
            <a:extLst>
              <a:ext uri="{FF2B5EF4-FFF2-40B4-BE49-F238E27FC236}">
                <a16:creationId xmlns:a16="http://schemas.microsoft.com/office/drawing/2014/main" id="{9A6F4EB8-4A3E-1967-AD07-F185ACCA5EC2}"/>
              </a:ext>
            </a:extLst>
          </p:cNvPr>
          <p:cNvSpPr txBox="1"/>
          <p:nvPr/>
        </p:nvSpPr>
        <p:spPr>
          <a:xfrm>
            <a:off x="3133912" y="8473507"/>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sp>
        <p:nvSpPr>
          <p:cNvPr id="82" name="ZoneTexte 81">
            <a:extLst>
              <a:ext uri="{FF2B5EF4-FFF2-40B4-BE49-F238E27FC236}">
                <a16:creationId xmlns:a16="http://schemas.microsoft.com/office/drawing/2014/main" id="{9FD16919-413D-A275-076D-B0FD549BA417}"/>
              </a:ext>
            </a:extLst>
          </p:cNvPr>
          <p:cNvSpPr txBox="1"/>
          <p:nvPr/>
        </p:nvSpPr>
        <p:spPr>
          <a:xfrm>
            <a:off x="-11193543"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3" name="ZoneTexte 82">
            <a:extLst>
              <a:ext uri="{FF2B5EF4-FFF2-40B4-BE49-F238E27FC236}">
                <a16:creationId xmlns:a16="http://schemas.microsoft.com/office/drawing/2014/main" id="{C3CF7256-AC1B-C59F-26A2-C48A69878526}"/>
              </a:ext>
            </a:extLst>
          </p:cNvPr>
          <p:cNvSpPr txBox="1"/>
          <p:nvPr/>
        </p:nvSpPr>
        <p:spPr>
          <a:xfrm>
            <a:off x="-11193543"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543931F9-86F9-359C-DF5B-97F1F7C125F3}"/>
              </a:ext>
            </a:extLst>
          </p:cNvPr>
          <p:cNvSpPr txBox="1"/>
          <p:nvPr/>
        </p:nvSpPr>
        <p:spPr>
          <a:xfrm>
            <a:off x="-11197330" y="2712287"/>
            <a:ext cx="1145711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l’équipe de la Mobilité de La Métropole Aix-Marseille-Provence</a:t>
            </a:r>
            <a:r>
              <a:rPr lang="fr-FR" sz="3200" dirty="0">
                <a:solidFill>
                  <a:srgbClr val="FFC000"/>
                </a:solidFill>
                <a:latin typeface="Bahnschrift SemiBold" panose="020B0502040204020203" pitchFamily="34" charset="0"/>
              </a:rPr>
              <a:t>.</a:t>
            </a:r>
          </a:p>
        </p:txBody>
      </p:sp>
      <p:pic>
        <p:nvPicPr>
          <p:cNvPr id="85" name="Image 84">
            <a:extLst>
              <a:ext uri="{FF2B5EF4-FFF2-40B4-BE49-F238E27FC236}">
                <a16:creationId xmlns:a16="http://schemas.microsoft.com/office/drawing/2014/main" id="{DAF3CE37-1A92-5793-B21E-7878A7C35E10}"/>
              </a:ext>
            </a:extLst>
          </p:cNvPr>
          <p:cNvPicPr>
            <a:picLocks noChangeAspect="1"/>
          </p:cNvPicPr>
          <p:nvPr/>
        </p:nvPicPr>
        <p:blipFill>
          <a:blip r:embed="rId21"/>
          <a:stretch>
            <a:fillRect/>
          </a:stretch>
        </p:blipFill>
        <p:spPr>
          <a:xfrm>
            <a:off x="-11102696" y="3932790"/>
            <a:ext cx="2371550" cy="896190"/>
          </a:xfrm>
          <a:prstGeom prst="rect">
            <a:avLst/>
          </a:prstGeom>
        </p:spPr>
      </p:pic>
      <p:sp>
        <p:nvSpPr>
          <p:cNvPr id="88" name="ZoneTexte 87">
            <a:extLst>
              <a:ext uri="{FF2B5EF4-FFF2-40B4-BE49-F238E27FC236}">
                <a16:creationId xmlns:a16="http://schemas.microsoft.com/office/drawing/2014/main" id="{C696D0B7-BC23-EAA3-DD6E-619352D29F85}"/>
              </a:ext>
            </a:extLst>
          </p:cNvPr>
          <p:cNvSpPr txBox="1"/>
          <p:nvPr/>
        </p:nvSpPr>
        <p:spPr>
          <a:xfrm>
            <a:off x="-10919093" y="27122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89" name="Image 88">
            <a:hlinkClick r:id="rId22" action="ppaction://hlinksldjump"/>
            <a:extLst>
              <a:ext uri="{FF2B5EF4-FFF2-40B4-BE49-F238E27FC236}">
                <a16:creationId xmlns:a16="http://schemas.microsoft.com/office/drawing/2014/main" id="{40A779E9-015B-D9D4-B013-0AC85B0D14CF}"/>
              </a:ext>
            </a:extLst>
          </p:cNvPr>
          <p:cNvPicPr>
            <a:picLocks noChangeAspect="1"/>
          </p:cNvPicPr>
          <p:nvPr/>
        </p:nvPicPr>
        <p:blipFill>
          <a:blip r:embed="rId21"/>
          <a:stretch>
            <a:fillRect/>
          </a:stretch>
        </p:blipFill>
        <p:spPr>
          <a:xfrm>
            <a:off x="-10824459" y="4351890"/>
            <a:ext cx="2371550" cy="896190"/>
          </a:xfrm>
          <a:prstGeom prst="rect">
            <a:avLst/>
          </a:prstGeom>
        </p:spPr>
      </p:pic>
      <p:sp>
        <p:nvSpPr>
          <p:cNvPr id="8" name="Arc plein 7">
            <a:extLst>
              <a:ext uri="{FF2B5EF4-FFF2-40B4-BE49-F238E27FC236}">
                <a16:creationId xmlns:a16="http://schemas.microsoft.com/office/drawing/2014/main" id="{8C609856-7E98-1976-AD4F-4C27DA36C40C}"/>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4" name="Arc plein 23">
            <a:extLst>
              <a:ext uri="{FF2B5EF4-FFF2-40B4-BE49-F238E27FC236}">
                <a16:creationId xmlns:a16="http://schemas.microsoft.com/office/drawing/2014/main" id="{734C7EFA-9AB7-E516-01C3-AE81E53F5FE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Arc plein 85">
            <a:extLst>
              <a:ext uri="{FF2B5EF4-FFF2-40B4-BE49-F238E27FC236}">
                <a16:creationId xmlns:a16="http://schemas.microsoft.com/office/drawing/2014/main" id="{69FDB26C-F51E-4E55-C4F7-12441A170F6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7" name="Arc plein 86">
            <a:extLst>
              <a:ext uri="{FF2B5EF4-FFF2-40B4-BE49-F238E27FC236}">
                <a16:creationId xmlns:a16="http://schemas.microsoft.com/office/drawing/2014/main" id="{5BB8ADD6-1CF6-4F66-250D-8A92B6273C90}"/>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90" name="Groupe 89">
            <a:extLst>
              <a:ext uri="{FF2B5EF4-FFF2-40B4-BE49-F238E27FC236}">
                <a16:creationId xmlns:a16="http://schemas.microsoft.com/office/drawing/2014/main" id="{921AA2FA-4383-53A0-6186-25F240EEB5E3}"/>
              </a:ext>
            </a:extLst>
          </p:cNvPr>
          <p:cNvGrpSpPr/>
          <p:nvPr/>
        </p:nvGrpSpPr>
        <p:grpSpPr>
          <a:xfrm>
            <a:off x="-5734663" y="2686692"/>
            <a:ext cx="5923416" cy="1655583"/>
            <a:chOff x="3151124" y="2686692"/>
            <a:chExt cx="5923416" cy="1655583"/>
          </a:xfrm>
        </p:grpSpPr>
        <p:sp>
          <p:nvSpPr>
            <p:cNvPr id="91" name="ZoneTexte 90">
              <a:extLst>
                <a:ext uri="{FF2B5EF4-FFF2-40B4-BE49-F238E27FC236}">
                  <a16:creationId xmlns:a16="http://schemas.microsoft.com/office/drawing/2014/main" id="{204A1D2F-D820-43B1-C1E7-A89B63C41162}"/>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92" name="ZoneTexte 91">
              <a:extLst>
                <a:ext uri="{FF2B5EF4-FFF2-40B4-BE49-F238E27FC236}">
                  <a16:creationId xmlns:a16="http://schemas.microsoft.com/office/drawing/2014/main" id="{2B418897-918B-179E-687A-626F086E2018}"/>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Tree>
    <p:extLst>
      <p:ext uri="{BB962C8B-B14F-4D97-AF65-F5344CB8AC3E}">
        <p14:creationId xmlns:p14="http://schemas.microsoft.com/office/powerpoint/2010/main" val="358297883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291733-141C-638E-B943-F7D80F67137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C087FFE-7A96-7805-67CB-39A0D35FAFA1}"/>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407CB5DE-2592-4375-0D95-67D4A1DE2F40}"/>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F7EDEAF-2932-83C3-580C-05B16A77258B}"/>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73ABA36E-61B5-3585-402B-17CD6ECEC9C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C2ABA72-401E-BCB8-598E-B6023387046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DF25D3A-3FDF-C8BB-7C09-A3C170E14BF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3A2B87B-4C5B-1183-4A4B-A2FADF2086E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8882718C-9C76-C177-4BA7-B858565D34B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78C877C-BD22-9131-D81F-0933A02B366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4592E7A-DF63-1C84-11B2-443C388F890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A52F3DE-ABFF-E0E8-3304-9E414303B91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1A15D1B-FC16-89B3-265E-2B6C5417A58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B8F10E8-B9C2-9E2E-2A2E-AE5149CD01C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4656AA5-790B-9CF2-28C4-8587F37C498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B9DE23B-810F-1551-9BF4-404032246A9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64EBB8E-58D7-99E7-4128-47241BB6543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E20DE35-327F-DEA7-694A-4166756461D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FCC64B0-1435-82B0-0FA4-8E26550F4A9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D06F9ACD-40AD-51A4-305A-7175532ECA4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E9A5A20E-9407-1C43-AA81-92F7F0B571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09E0A3A-7B9E-9E1F-B31A-5F4E2887669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4958895-D72B-B3A8-BEF6-238BEA266DB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825BDEF9-9D1F-7100-7C8F-ED0FDF62EBB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096FDE5-5E8A-66F9-19C7-670926663B3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BA5EAC2D-BB00-7F66-60A1-213DCCA34C43}"/>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1E3E6CC8-A10A-6516-18E2-EB566554F201}"/>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pic>
        <p:nvPicPr>
          <p:cNvPr id="13" name="Image 12">
            <a:extLst>
              <a:ext uri="{FF2B5EF4-FFF2-40B4-BE49-F238E27FC236}">
                <a16:creationId xmlns:a16="http://schemas.microsoft.com/office/drawing/2014/main" id="{47239483-5F51-46D4-9417-1234FC3F12E0}"/>
              </a:ext>
            </a:extLst>
          </p:cNvPr>
          <p:cNvPicPr>
            <a:picLocks noChangeAspect="1"/>
          </p:cNvPicPr>
          <p:nvPr/>
        </p:nvPicPr>
        <p:blipFill>
          <a:blip r:embed="rId16"/>
          <a:stretch>
            <a:fillRect/>
          </a:stretch>
        </p:blipFill>
        <p:spPr>
          <a:xfrm>
            <a:off x="3251795" y="-5481406"/>
            <a:ext cx="4170025" cy="2584928"/>
          </a:xfrm>
          <a:prstGeom prst="rect">
            <a:avLst/>
          </a:prstGeom>
        </p:spPr>
      </p:pic>
      <p:sp>
        <p:nvSpPr>
          <p:cNvPr id="29" name="ZoneTexte 28">
            <a:extLst>
              <a:ext uri="{FF2B5EF4-FFF2-40B4-BE49-F238E27FC236}">
                <a16:creationId xmlns:a16="http://schemas.microsoft.com/office/drawing/2014/main" id="{D4E70170-404F-AEB2-3851-A1D82BD86D69}"/>
              </a:ext>
            </a:extLst>
          </p:cNvPr>
          <p:cNvSpPr txBox="1"/>
          <p:nvPr/>
        </p:nvSpPr>
        <p:spPr>
          <a:xfrm>
            <a:off x="11064185" y="5604597"/>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58" name="Forme en L 57">
            <a:extLst>
              <a:ext uri="{FF2B5EF4-FFF2-40B4-BE49-F238E27FC236}">
                <a16:creationId xmlns:a16="http://schemas.microsoft.com/office/drawing/2014/main" id="{6E1BE865-0995-58AC-D7B7-FC6B393FDFAD}"/>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98FC088F-F093-71E7-B17E-346EC064B6E4}"/>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sp>
        <p:nvSpPr>
          <p:cNvPr id="9" name="ZoneTexte 8">
            <a:extLst>
              <a:ext uri="{FF2B5EF4-FFF2-40B4-BE49-F238E27FC236}">
                <a16:creationId xmlns:a16="http://schemas.microsoft.com/office/drawing/2014/main" id="{810AA9A3-57DE-E3A6-FC4D-34EA0B67E5FA}"/>
              </a:ext>
            </a:extLst>
          </p:cNvPr>
          <p:cNvSpPr txBox="1"/>
          <p:nvPr/>
        </p:nvSpPr>
        <p:spPr>
          <a:xfrm>
            <a:off x="12215897" y="2554993"/>
            <a:ext cx="8642109"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Tâches effectuées</a:t>
            </a:r>
            <a:r>
              <a:rPr lang="fr-FR" sz="8000" dirty="0">
                <a:solidFill>
                  <a:srgbClr val="FFC000"/>
                </a:solidFill>
                <a:latin typeface="Bahnschrift SemiBold" panose="020B0502040204020203" pitchFamily="34" charset="0"/>
              </a:rPr>
              <a:t>.</a:t>
            </a:r>
          </a:p>
        </p:txBody>
      </p:sp>
      <p:sp>
        <p:nvSpPr>
          <p:cNvPr id="60" name="ZoneTexte 59">
            <a:extLst>
              <a:ext uri="{FF2B5EF4-FFF2-40B4-BE49-F238E27FC236}">
                <a16:creationId xmlns:a16="http://schemas.microsoft.com/office/drawing/2014/main" id="{BC0D24B0-7F0F-A01C-E867-5B0A914FE795}"/>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sp>
        <p:nvSpPr>
          <p:cNvPr id="28" name="ZoneTexte 27">
            <a:extLst>
              <a:ext uri="{FF2B5EF4-FFF2-40B4-BE49-F238E27FC236}">
                <a16:creationId xmlns:a16="http://schemas.microsoft.com/office/drawing/2014/main" id="{C2EFE8C7-3138-8980-D1B7-D1ACAAB199F7}"/>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pic>
        <p:nvPicPr>
          <p:cNvPr id="26" name="Picture 2">
            <a:extLst>
              <a:ext uri="{FF2B5EF4-FFF2-40B4-BE49-F238E27FC236}">
                <a16:creationId xmlns:a16="http://schemas.microsoft.com/office/drawing/2014/main" id="{5944D862-D85B-5ECE-2BD3-28C5EB46FB8A}"/>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12274" t="6794" r="12639" b="10746"/>
          <a:stretch/>
        </p:blipFill>
        <p:spPr bwMode="auto">
          <a:xfrm>
            <a:off x="12483744" y="2237076"/>
            <a:ext cx="2469305" cy="1546315"/>
          </a:xfrm>
          <a:prstGeom prst="roundRect">
            <a:avLst>
              <a:gd name="adj" fmla="val 7937"/>
            </a:avLst>
          </a:prstGeom>
          <a:solidFill>
            <a:srgbClr val="FFFFFF">
              <a:shade val="85000"/>
            </a:srgbClr>
          </a:solidFill>
          <a:ln>
            <a:noFill/>
          </a:ln>
          <a:effectLst/>
        </p:spPr>
      </p:pic>
      <p:sp>
        <p:nvSpPr>
          <p:cNvPr id="57" name="ZoneTexte 56">
            <a:extLst>
              <a:ext uri="{FF2B5EF4-FFF2-40B4-BE49-F238E27FC236}">
                <a16:creationId xmlns:a16="http://schemas.microsoft.com/office/drawing/2014/main" id="{4FA8AE23-6344-3937-0DD0-7A6A5A38DF6F}"/>
              </a:ext>
            </a:extLst>
          </p:cNvPr>
          <p:cNvSpPr txBox="1"/>
          <p:nvPr/>
        </p:nvSpPr>
        <p:spPr>
          <a:xfrm>
            <a:off x="1331640" y="644315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grpSp>
        <p:nvGrpSpPr>
          <p:cNvPr id="59" name="Groupe 58">
            <a:extLst>
              <a:ext uri="{FF2B5EF4-FFF2-40B4-BE49-F238E27FC236}">
                <a16:creationId xmlns:a16="http://schemas.microsoft.com/office/drawing/2014/main" id="{1A296DA6-47EF-0D39-56A0-9E794457AC92}"/>
              </a:ext>
            </a:extLst>
          </p:cNvPr>
          <p:cNvGrpSpPr/>
          <p:nvPr/>
        </p:nvGrpSpPr>
        <p:grpSpPr>
          <a:xfrm>
            <a:off x="-8943436" y="2553642"/>
            <a:ext cx="8929047" cy="949951"/>
            <a:chOff x="3251795" y="2875318"/>
            <a:chExt cx="8929047" cy="949951"/>
          </a:xfrm>
        </p:grpSpPr>
        <p:sp>
          <p:nvSpPr>
            <p:cNvPr id="61" name="ZoneTexte 60">
              <a:extLst>
                <a:ext uri="{FF2B5EF4-FFF2-40B4-BE49-F238E27FC236}">
                  <a16:creationId xmlns:a16="http://schemas.microsoft.com/office/drawing/2014/main" id="{57607F1D-66D4-F595-2D38-F2EB9069733B}"/>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62" name="ZoneTexte 61">
              <a:extLst>
                <a:ext uri="{FF2B5EF4-FFF2-40B4-BE49-F238E27FC236}">
                  <a16:creationId xmlns:a16="http://schemas.microsoft.com/office/drawing/2014/main" id="{237E777E-D188-FB4C-7ED5-F1339844927D}"/>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La carte de transport uniqué</a:t>
              </a:r>
              <a:endParaRPr lang="fr-FR" sz="2400" dirty="0">
                <a:solidFill>
                  <a:schemeClr val="bg1"/>
                </a:solidFill>
                <a:latin typeface="Bahnschrift" panose="020B0502040204020203" pitchFamily="34" charset="0"/>
              </a:endParaRPr>
            </a:p>
          </p:txBody>
        </p:sp>
      </p:grpSp>
      <p:sp>
        <p:nvSpPr>
          <p:cNvPr id="63" name="ZoneTexte 62">
            <a:extLst>
              <a:ext uri="{FF2B5EF4-FFF2-40B4-BE49-F238E27FC236}">
                <a16:creationId xmlns:a16="http://schemas.microsoft.com/office/drawing/2014/main" id="{1DA7C3DC-274C-5610-C8B4-B23A3C09E4A5}"/>
              </a:ext>
            </a:extLst>
          </p:cNvPr>
          <p:cNvSpPr txBox="1"/>
          <p:nvPr/>
        </p:nvSpPr>
        <p:spPr>
          <a:xfrm>
            <a:off x="12283440" y="373637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64" name="ZoneTexte 63">
            <a:extLst>
              <a:ext uri="{FF2B5EF4-FFF2-40B4-BE49-F238E27FC236}">
                <a16:creationId xmlns:a16="http://schemas.microsoft.com/office/drawing/2014/main" id="{EBA63999-3D91-422B-F4C5-F7FA89AFC3FB}"/>
              </a:ext>
            </a:extLst>
          </p:cNvPr>
          <p:cNvSpPr txBox="1"/>
          <p:nvPr/>
        </p:nvSpPr>
        <p:spPr>
          <a:xfrm>
            <a:off x="3133912" y="6957466"/>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7" name="ZoneTexte 66">
            <a:extLst>
              <a:ext uri="{FF2B5EF4-FFF2-40B4-BE49-F238E27FC236}">
                <a16:creationId xmlns:a16="http://schemas.microsoft.com/office/drawing/2014/main" id="{001A8064-4C3A-2E37-67E5-E093068C320E}"/>
              </a:ext>
            </a:extLst>
          </p:cNvPr>
          <p:cNvSpPr txBox="1"/>
          <p:nvPr/>
        </p:nvSpPr>
        <p:spPr>
          <a:xfrm>
            <a:off x="11958488" y="6668242"/>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69" name="Rectangle : avec coins arrondis en haut 68">
            <a:extLst>
              <a:ext uri="{FF2B5EF4-FFF2-40B4-BE49-F238E27FC236}">
                <a16:creationId xmlns:a16="http://schemas.microsoft.com/office/drawing/2014/main" id="{7786297F-8AD7-619B-55B2-05E743786B0E}"/>
              </a:ext>
            </a:extLst>
          </p:cNvPr>
          <p:cNvSpPr/>
          <p:nvPr/>
        </p:nvSpPr>
        <p:spPr>
          <a:xfrm rot="16200000">
            <a:off x="14098736"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0" name="Arc plein 69">
            <a:extLst>
              <a:ext uri="{FF2B5EF4-FFF2-40B4-BE49-F238E27FC236}">
                <a16:creationId xmlns:a16="http://schemas.microsoft.com/office/drawing/2014/main" id="{50F354A5-9CB6-FF77-6F24-8C5C277669D5}"/>
              </a:ext>
            </a:extLst>
          </p:cNvPr>
          <p:cNvSpPr/>
          <p:nvPr/>
        </p:nvSpPr>
        <p:spPr>
          <a:xfrm rot="15079565">
            <a:off x="12326574"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1" name="Connecteur droit 70">
            <a:extLst>
              <a:ext uri="{FF2B5EF4-FFF2-40B4-BE49-F238E27FC236}">
                <a16:creationId xmlns:a16="http://schemas.microsoft.com/office/drawing/2014/main" id="{B47FD26E-1E38-03D9-60F6-2A1E0F183166}"/>
              </a:ext>
            </a:extLst>
          </p:cNvPr>
          <p:cNvCxnSpPr>
            <a:cxnSpLocks/>
          </p:cNvCxnSpPr>
          <p:nvPr/>
        </p:nvCxnSpPr>
        <p:spPr>
          <a:xfrm>
            <a:off x="13791522"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sp>
        <p:nvSpPr>
          <p:cNvPr id="72" name="ZoneTexte 71">
            <a:extLst>
              <a:ext uri="{FF2B5EF4-FFF2-40B4-BE49-F238E27FC236}">
                <a16:creationId xmlns:a16="http://schemas.microsoft.com/office/drawing/2014/main" id="{2343FA8F-1140-AFBB-6664-D006D1168A16}"/>
              </a:ext>
            </a:extLst>
          </p:cNvPr>
          <p:cNvSpPr txBox="1"/>
          <p:nvPr/>
        </p:nvSpPr>
        <p:spPr>
          <a:xfrm>
            <a:off x="13008978" y="2218918"/>
            <a:ext cx="4097921" cy="2677656"/>
          </a:xfrm>
          <a:prstGeom prst="rect">
            <a:avLst/>
          </a:prstGeom>
          <a:noFill/>
        </p:spPr>
        <p:txBody>
          <a:bodyPr wrap="square" rtlCol="0">
            <a:spAutoFit/>
          </a:bodyPr>
          <a:lstStyle/>
          <a:p>
            <a:r>
              <a:rPr lang="fr-FR" dirty="0">
                <a:solidFill>
                  <a:srgbClr val="00213F"/>
                </a:solidFill>
                <a:latin typeface="Century Gothic" panose="020B0502020202020204" pitchFamily="34" charset="0"/>
              </a:rPr>
              <a:t>SANDRA </a:t>
            </a:r>
            <a:r>
              <a:rPr lang="fr-FR" b="1" dirty="0">
                <a:solidFill>
                  <a:srgbClr val="00213F"/>
                </a:solidFill>
                <a:latin typeface="Century Gothic" panose="020B0502020202020204" pitchFamily="34" charset="0"/>
              </a:rPr>
              <a:t>MEFFRE</a:t>
            </a:r>
            <a:br>
              <a:rPr lang="fr-FR" b="1"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Agent de contrôle réseau transports</a:t>
            </a:r>
            <a:br>
              <a:rPr lang="fr-FR" sz="1200"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CT3-SIBOUR</a:t>
            </a:r>
            <a:br>
              <a:rPr lang="fr-FR" sz="1200" dirty="0">
                <a:solidFill>
                  <a:srgbClr val="00213F"/>
                </a:solidFill>
                <a:latin typeface="Century Gothic" panose="020B0502020202020204" pitchFamily="34" charset="0"/>
              </a:rPr>
            </a:br>
            <a:r>
              <a:rPr lang="fr-FR" sz="1200" b="1" dirty="0">
                <a:solidFill>
                  <a:srgbClr val="FFC000"/>
                </a:solidFill>
                <a:latin typeface="Century Gothic" panose="020B0502020202020204" pitchFamily="34" charset="0"/>
              </a:rPr>
              <a:t>---</a:t>
            </a:r>
          </a:p>
          <a:p>
            <a:r>
              <a:rPr lang="fr-FR" sz="1200" b="1" dirty="0">
                <a:solidFill>
                  <a:srgbClr val="00213F"/>
                </a:solidFill>
                <a:latin typeface="Century Gothic" panose="020B0502020202020204" pitchFamily="34" charset="0"/>
                <a:hlinkClick r:id="rId18"/>
              </a:rPr>
              <a:t>sandra.meffre@ampmetropole.fr</a:t>
            </a:r>
            <a:br>
              <a:rPr lang="fr-FR" sz="1200" b="1" dirty="0">
                <a:solidFill>
                  <a:srgbClr val="00213F"/>
                </a:solidFill>
                <a:latin typeface="Century Gothic" panose="020B0502020202020204" pitchFamily="34" charset="0"/>
              </a:rPr>
            </a:br>
            <a:r>
              <a:rPr lang="fr-FR" sz="1200" b="1" dirty="0">
                <a:solidFill>
                  <a:srgbClr val="00213F"/>
                </a:solidFill>
                <a:latin typeface="Century Gothic" panose="020B0502020202020204" pitchFamily="34" charset="0"/>
              </a:rPr>
              <a:t>Tél : +33685169800 </a:t>
            </a:r>
          </a:p>
          <a:p>
            <a:r>
              <a:rPr kumimoji="0" lang="fr-FR" sz="18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MICHEL </a:t>
            </a:r>
            <a: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LETIZI</a:t>
            </a:r>
            <a:b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lang="fr-FR" sz="1200" dirty="0">
                <a:solidFill>
                  <a:srgbClr val="00213F"/>
                </a:solidFill>
                <a:latin typeface="Century Gothic" panose="020B0502020202020204" pitchFamily="34" charset="0"/>
              </a:rPr>
              <a:t>Agent de contrôle réseau transports</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CT3-SIBOUR</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FFC00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dirty="0" err="1">
                <a:solidFill>
                  <a:srgbClr val="00213F"/>
                </a:solidFill>
                <a:latin typeface="Century Gothic" panose="020B0502020202020204" pitchFamily="34" charset="0"/>
                <a:hlinkClick r:id="rId19"/>
              </a:rPr>
              <a:t>michel</a:t>
            </a: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hlinkClick r:id="rId19"/>
              </a:rPr>
              <a:t>.letizi@ampmetropole.fr</a:t>
            </a:r>
            <a:b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Tél : +33670439071</a:t>
            </a:r>
          </a:p>
          <a:p>
            <a:endParaRPr lang="fr-FR" sz="1200" b="1" dirty="0">
              <a:solidFill>
                <a:srgbClr val="00213F"/>
              </a:solidFill>
              <a:latin typeface="Century Gothic" panose="020B0502020202020204" pitchFamily="34" charset="0"/>
            </a:endParaRPr>
          </a:p>
        </p:txBody>
      </p:sp>
      <p:pic>
        <p:nvPicPr>
          <p:cNvPr id="73" name="Image 72">
            <a:extLst>
              <a:ext uri="{FF2B5EF4-FFF2-40B4-BE49-F238E27FC236}">
                <a16:creationId xmlns:a16="http://schemas.microsoft.com/office/drawing/2014/main" id="{A5C874D0-F7AE-5364-A33A-FDA2728A0BDB}"/>
              </a:ext>
            </a:extLst>
          </p:cNvPr>
          <p:cNvPicPr>
            <a:picLocks noChangeAspect="1"/>
          </p:cNvPicPr>
          <p:nvPr/>
        </p:nvPicPr>
        <p:blipFill>
          <a:blip r:embed="rId20"/>
          <a:srcRect t="69197"/>
          <a:stretch/>
        </p:blipFill>
        <p:spPr>
          <a:xfrm>
            <a:off x="16043598" y="4346929"/>
            <a:ext cx="1862138" cy="365191"/>
          </a:xfrm>
          <a:prstGeom prst="rect">
            <a:avLst/>
          </a:prstGeom>
        </p:spPr>
      </p:pic>
      <p:grpSp>
        <p:nvGrpSpPr>
          <p:cNvPr id="74" name="Groupe 73">
            <a:extLst>
              <a:ext uri="{FF2B5EF4-FFF2-40B4-BE49-F238E27FC236}">
                <a16:creationId xmlns:a16="http://schemas.microsoft.com/office/drawing/2014/main" id="{317FB682-F371-9141-14C4-1B089A94A6E2}"/>
              </a:ext>
            </a:extLst>
          </p:cNvPr>
          <p:cNvGrpSpPr/>
          <p:nvPr/>
        </p:nvGrpSpPr>
        <p:grpSpPr>
          <a:xfrm>
            <a:off x="-3228137" y="1571261"/>
            <a:ext cx="3370263" cy="1095556"/>
            <a:chOff x="3241747" y="2875318"/>
            <a:chExt cx="3370263" cy="1095556"/>
          </a:xfrm>
        </p:grpSpPr>
        <p:sp>
          <p:nvSpPr>
            <p:cNvPr id="75" name="ZoneTexte 74">
              <a:extLst>
                <a:ext uri="{FF2B5EF4-FFF2-40B4-BE49-F238E27FC236}">
                  <a16:creationId xmlns:a16="http://schemas.microsoft.com/office/drawing/2014/main" id="{04DEF724-A562-2F72-6EA4-44027F14A822}"/>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F8431923-708B-8A7F-DE85-CC6F0543E371}"/>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77" name="ZoneTexte 76">
            <a:extLst>
              <a:ext uri="{FF2B5EF4-FFF2-40B4-BE49-F238E27FC236}">
                <a16:creationId xmlns:a16="http://schemas.microsoft.com/office/drawing/2014/main" id="{DE1B5FB5-0BAA-5A5D-75E1-B425008B1248}"/>
              </a:ext>
            </a:extLst>
          </p:cNvPr>
          <p:cNvSpPr txBox="1"/>
          <p:nvPr/>
        </p:nvSpPr>
        <p:spPr>
          <a:xfrm>
            <a:off x="-1404774"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78" name="Groupe 77">
            <a:extLst>
              <a:ext uri="{FF2B5EF4-FFF2-40B4-BE49-F238E27FC236}">
                <a16:creationId xmlns:a16="http://schemas.microsoft.com/office/drawing/2014/main" id="{C39316E0-BFC8-9FAC-C222-29015BDD3A9F}"/>
              </a:ext>
            </a:extLst>
          </p:cNvPr>
          <p:cNvGrpSpPr/>
          <p:nvPr/>
        </p:nvGrpSpPr>
        <p:grpSpPr>
          <a:xfrm>
            <a:off x="-3238185" y="2649814"/>
            <a:ext cx="2616422" cy="893887"/>
            <a:chOff x="253159" y="2649814"/>
            <a:chExt cx="2616422" cy="893887"/>
          </a:xfrm>
        </p:grpSpPr>
        <p:sp>
          <p:nvSpPr>
            <p:cNvPr id="79" name="ZoneTexte 78">
              <a:extLst>
                <a:ext uri="{FF2B5EF4-FFF2-40B4-BE49-F238E27FC236}">
                  <a16:creationId xmlns:a16="http://schemas.microsoft.com/office/drawing/2014/main" id="{F26E2EB5-4CBE-7A50-1C71-B5E57444366A}"/>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80" name="ZoneTexte 79">
              <a:extLst>
                <a:ext uri="{FF2B5EF4-FFF2-40B4-BE49-F238E27FC236}">
                  <a16:creationId xmlns:a16="http://schemas.microsoft.com/office/drawing/2014/main" id="{320906EB-5720-37BF-2375-7577481BF6B1}"/>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3" name="ZoneTexte 2">
            <a:extLst>
              <a:ext uri="{FF2B5EF4-FFF2-40B4-BE49-F238E27FC236}">
                <a16:creationId xmlns:a16="http://schemas.microsoft.com/office/drawing/2014/main" id="{4D159F46-E2EB-8FF9-EB60-8F690736E60D}"/>
              </a:ext>
            </a:extLst>
          </p:cNvPr>
          <p:cNvSpPr txBox="1"/>
          <p:nvPr/>
        </p:nvSpPr>
        <p:spPr>
          <a:xfrm>
            <a:off x="-2361278" y="1734653"/>
            <a:ext cx="248657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p>
        </p:txBody>
      </p:sp>
      <p:grpSp>
        <p:nvGrpSpPr>
          <p:cNvPr id="25" name="Groupe 24">
            <a:extLst>
              <a:ext uri="{FF2B5EF4-FFF2-40B4-BE49-F238E27FC236}">
                <a16:creationId xmlns:a16="http://schemas.microsoft.com/office/drawing/2014/main" id="{62F1EBFB-B82A-E09F-3D79-A8012A2F2F91}"/>
              </a:ext>
            </a:extLst>
          </p:cNvPr>
          <p:cNvGrpSpPr/>
          <p:nvPr/>
        </p:nvGrpSpPr>
        <p:grpSpPr>
          <a:xfrm>
            <a:off x="3117460" y="6697755"/>
            <a:ext cx="5957080" cy="1857739"/>
            <a:chOff x="3251795" y="2875318"/>
            <a:chExt cx="5957080" cy="1857739"/>
          </a:xfrm>
        </p:grpSpPr>
        <p:sp>
          <p:nvSpPr>
            <p:cNvPr id="27" name="ZoneTexte 26">
              <a:extLst>
                <a:ext uri="{FF2B5EF4-FFF2-40B4-BE49-F238E27FC236}">
                  <a16:creationId xmlns:a16="http://schemas.microsoft.com/office/drawing/2014/main" id="{994DBCAF-5A23-F3FC-D849-4B9E781663A7}"/>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65" name="ZoneTexte 64">
              <a:extLst>
                <a:ext uri="{FF2B5EF4-FFF2-40B4-BE49-F238E27FC236}">
                  <a16:creationId xmlns:a16="http://schemas.microsoft.com/office/drawing/2014/main" id="{BC30F692-1070-10B8-F315-91C276C27007}"/>
                </a:ext>
              </a:extLst>
            </p:cNvPr>
            <p:cNvSpPr txBox="1"/>
            <p:nvPr/>
          </p:nvSpPr>
          <p:spPr>
            <a:xfrm>
              <a:off x="3251795" y="4025171"/>
              <a:ext cx="3225563" cy="707886"/>
            </a:xfrm>
            <a:prstGeom prst="rect">
              <a:avLst/>
            </a:prstGeom>
            <a:noFill/>
          </p:spPr>
          <p:txBody>
            <a:bodyPr wrap="none" rtlCol="0">
              <a:spAutoFit/>
            </a:bodyPr>
            <a:lstStyle/>
            <a:p>
              <a:r>
                <a:rPr lang="fr-FR" sz="4000" dirty="0">
                  <a:solidFill>
                    <a:srgbClr val="FFC000"/>
                  </a:solidFill>
                  <a:latin typeface="Bahnschrift" panose="020B0502040204020203" pitchFamily="34" charset="0"/>
                </a:rPr>
                <a:t>Présentation</a:t>
              </a:r>
            </a:p>
          </p:txBody>
        </p:sp>
      </p:grpSp>
      <p:sp>
        <p:nvSpPr>
          <p:cNvPr id="66" name="ZoneTexte 65">
            <a:extLst>
              <a:ext uri="{FF2B5EF4-FFF2-40B4-BE49-F238E27FC236}">
                <a16:creationId xmlns:a16="http://schemas.microsoft.com/office/drawing/2014/main" id="{D1A8A8A4-0B0C-CABA-643E-6142AB7FB7F3}"/>
              </a:ext>
            </a:extLst>
          </p:cNvPr>
          <p:cNvSpPr txBox="1"/>
          <p:nvPr/>
        </p:nvSpPr>
        <p:spPr>
          <a:xfrm>
            <a:off x="6106160" y="7955317"/>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81" name="ZoneTexte 80">
            <a:extLst>
              <a:ext uri="{FF2B5EF4-FFF2-40B4-BE49-F238E27FC236}">
                <a16:creationId xmlns:a16="http://schemas.microsoft.com/office/drawing/2014/main" id="{4151D257-A533-FB2C-3382-198C349AF393}"/>
              </a:ext>
            </a:extLst>
          </p:cNvPr>
          <p:cNvSpPr txBox="1"/>
          <p:nvPr/>
        </p:nvSpPr>
        <p:spPr>
          <a:xfrm>
            <a:off x="3133912" y="8473507"/>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sp>
        <p:nvSpPr>
          <p:cNvPr id="82" name="ZoneTexte 81">
            <a:extLst>
              <a:ext uri="{FF2B5EF4-FFF2-40B4-BE49-F238E27FC236}">
                <a16:creationId xmlns:a16="http://schemas.microsoft.com/office/drawing/2014/main" id="{4EC990DB-1789-9FF5-1249-16416582C9C2}"/>
              </a:ext>
            </a:extLst>
          </p:cNvPr>
          <p:cNvSpPr txBox="1"/>
          <p:nvPr/>
        </p:nvSpPr>
        <p:spPr>
          <a:xfrm>
            <a:off x="-11193543"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3" name="ZoneTexte 82">
            <a:extLst>
              <a:ext uri="{FF2B5EF4-FFF2-40B4-BE49-F238E27FC236}">
                <a16:creationId xmlns:a16="http://schemas.microsoft.com/office/drawing/2014/main" id="{CAB7BC36-30E8-55D4-F5C8-7F7C5121C543}"/>
              </a:ext>
            </a:extLst>
          </p:cNvPr>
          <p:cNvSpPr txBox="1"/>
          <p:nvPr/>
        </p:nvSpPr>
        <p:spPr>
          <a:xfrm>
            <a:off x="-11193543"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759D90AD-3C43-2284-9638-0DD298496447}"/>
              </a:ext>
            </a:extLst>
          </p:cNvPr>
          <p:cNvSpPr txBox="1"/>
          <p:nvPr/>
        </p:nvSpPr>
        <p:spPr>
          <a:xfrm>
            <a:off x="-11197330" y="2712287"/>
            <a:ext cx="1145711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l’équipe de la Mobilité de La Métropole Aix-Marseille-Provence</a:t>
            </a:r>
            <a:r>
              <a:rPr lang="fr-FR" sz="3200" dirty="0">
                <a:solidFill>
                  <a:srgbClr val="FFC000"/>
                </a:solidFill>
                <a:latin typeface="Bahnschrift SemiBold" panose="020B0502040204020203" pitchFamily="34" charset="0"/>
              </a:rPr>
              <a:t>.</a:t>
            </a:r>
          </a:p>
        </p:txBody>
      </p:sp>
      <p:pic>
        <p:nvPicPr>
          <p:cNvPr id="85" name="Image 84">
            <a:extLst>
              <a:ext uri="{FF2B5EF4-FFF2-40B4-BE49-F238E27FC236}">
                <a16:creationId xmlns:a16="http://schemas.microsoft.com/office/drawing/2014/main" id="{103C1282-B4F1-CDF4-327A-3E92F2C2A7BC}"/>
              </a:ext>
            </a:extLst>
          </p:cNvPr>
          <p:cNvPicPr>
            <a:picLocks noChangeAspect="1"/>
          </p:cNvPicPr>
          <p:nvPr/>
        </p:nvPicPr>
        <p:blipFill>
          <a:blip r:embed="rId21"/>
          <a:stretch>
            <a:fillRect/>
          </a:stretch>
        </p:blipFill>
        <p:spPr>
          <a:xfrm>
            <a:off x="-11102696" y="3932790"/>
            <a:ext cx="2371550" cy="896190"/>
          </a:xfrm>
          <a:prstGeom prst="rect">
            <a:avLst/>
          </a:prstGeom>
        </p:spPr>
      </p:pic>
      <p:sp>
        <p:nvSpPr>
          <p:cNvPr id="88" name="ZoneTexte 87">
            <a:extLst>
              <a:ext uri="{FF2B5EF4-FFF2-40B4-BE49-F238E27FC236}">
                <a16:creationId xmlns:a16="http://schemas.microsoft.com/office/drawing/2014/main" id="{79511A48-C239-B426-F86A-C08F42A5DEB1}"/>
              </a:ext>
            </a:extLst>
          </p:cNvPr>
          <p:cNvSpPr txBox="1"/>
          <p:nvPr/>
        </p:nvSpPr>
        <p:spPr>
          <a:xfrm>
            <a:off x="-10919093" y="27122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89" name="Image 88">
            <a:hlinkClick r:id="rId22" action="ppaction://hlinksldjump"/>
            <a:extLst>
              <a:ext uri="{FF2B5EF4-FFF2-40B4-BE49-F238E27FC236}">
                <a16:creationId xmlns:a16="http://schemas.microsoft.com/office/drawing/2014/main" id="{EA912516-8057-D043-D219-005A59065487}"/>
              </a:ext>
            </a:extLst>
          </p:cNvPr>
          <p:cNvPicPr>
            <a:picLocks noChangeAspect="1"/>
          </p:cNvPicPr>
          <p:nvPr/>
        </p:nvPicPr>
        <p:blipFill>
          <a:blip r:embed="rId21"/>
          <a:stretch>
            <a:fillRect/>
          </a:stretch>
        </p:blipFill>
        <p:spPr>
          <a:xfrm>
            <a:off x="-10824459" y="4351890"/>
            <a:ext cx="2371550" cy="896190"/>
          </a:xfrm>
          <a:prstGeom prst="rect">
            <a:avLst/>
          </a:prstGeom>
        </p:spPr>
      </p:pic>
      <p:sp>
        <p:nvSpPr>
          <p:cNvPr id="8" name="Arc plein 7">
            <a:extLst>
              <a:ext uri="{FF2B5EF4-FFF2-40B4-BE49-F238E27FC236}">
                <a16:creationId xmlns:a16="http://schemas.microsoft.com/office/drawing/2014/main" id="{A0FA06FD-B269-4EF2-E21C-847EE2108A9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4" name="Arc plein 23">
            <a:extLst>
              <a:ext uri="{FF2B5EF4-FFF2-40B4-BE49-F238E27FC236}">
                <a16:creationId xmlns:a16="http://schemas.microsoft.com/office/drawing/2014/main" id="{3A13486A-420C-7ADD-5D2F-D1BD6473B782}"/>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Arc plein 85">
            <a:extLst>
              <a:ext uri="{FF2B5EF4-FFF2-40B4-BE49-F238E27FC236}">
                <a16:creationId xmlns:a16="http://schemas.microsoft.com/office/drawing/2014/main" id="{A3A4EACE-B06A-2854-B49B-1C7B61B4A93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7" name="Arc plein 86">
            <a:extLst>
              <a:ext uri="{FF2B5EF4-FFF2-40B4-BE49-F238E27FC236}">
                <a16:creationId xmlns:a16="http://schemas.microsoft.com/office/drawing/2014/main" id="{BD21D050-BB41-8684-7B25-D45C6139297C}"/>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11" name="Groupe 10">
            <a:extLst>
              <a:ext uri="{FF2B5EF4-FFF2-40B4-BE49-F238E27FC236}">
                <a16:creationId xmlns:a16="http://schemas.microsoft.com/office/drawing/2014/main" id="{9E2BBBA9-F9F6-FE9A-3ED1-9F1FEAEA0D9B}"/>
              </a:ext>
            </a:extLst>
          </p:cNvPr>
          <p:cNvGrpSpPr/>
          <p:nvPr/>
        </p:nvGrpSpPr>
        <p:grpSpPr>
          <a:xfrm>
            <a:off x="3151124" y="2686692"/>
            <a:ext cx="5923416" cy="1655583"/>
            <a:chOff x="3151124" y="2686692"/>
            <a:chExt cx="5923416" cy="1655583"/>
          </a:xfrm>
        </p:grpSpPr>
        <p:sp>
          <p:nvSpPr>
            <p:cNvPr id="5" name="ZoneTexte 4">
              <a:extLst>
                <a:ext uri="{FF2B5EF4-FFF2-40B4-BE49-F238E27FC236}">
                  <a16:creationId xmlns:a16="http://schemas.microsoft.com/office/drawing/2014/main" id="{E8724913-5E96-D3CD-B3E7-28DE6F0E273C}"/>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10" name="ZoneTexte 9">
              <a:extLst>
                <a:ext uri="{FF2B5EF4-FFF2-40B4-BE49-F238E27FC236}">
                  <a16:creationId xmlns:a16="http://schemas.microsoft.com/office/drawing/2014/main" id="{84126DF6-6964-E290-3A92-8B894ACA786B}"/>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12" name="Rectangle : avec coins arrondis en haut 11">
            <a:extLst>
              <a:ext uri="{FF2B5EF4-FFF2-40B4-BE49-F238E27FC236}">
                <a16:creationId xmlns:a16="http://schemas.microsoft.com/office/drawing/2014/main" id="{8CDF8B88-D00B-801E-D1C1-D4B6DB9A0385}"/>
              </a:ext>
            </a:extLst>
          </p:cNvPr>
          <p:cNvSpPr/>
          <p:nvPr/>
        </p:nvSpPr>
        <p:spPr>
          <a:xfrm rot="10039318">
            <a:off x="180975" y="-2598592"/>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14" name="Connecteur droit 13">
            <a:extLst>
              <a:ext uri="{FF2B5EF4-FFF2-40B4-BE49-F238E27FC236}">
                <a16:creationId xmlns:a16="http://schemas.microsoft.com/office/drawing/2014/main" id="{F4DAD957-2F2C-E041-CAAB-723D1DB61D84}"/>
              </a:ext>
            </a:extLst>
          </p:cNvPr>
          <p:cNvCxnSpPr>
            <a:cxnSpLocks/>
          </p:cNvCxnSpPr>
          <p:nvPr/>
        </p:nvCxnSpPr>
        <p:spPr>
          <a:xfrm>
            <a:off x="-56076" y="-2250739"/>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5" name="Groupe 14">
            <a:extLst>
              <a:ext uri="{FF2B5EF4-FFF2-40B4-BE49-F238E27FC236}">
                <a16:creationId xmlns:a16="http://schemas.microsoft.com/office/drawing/2014/main" id="{AC6E579C-4F63-1901-9ACB-6FDAC35FB822}"/>
              </a:ext>
            </a:extLst>
          </p:cNvPr>
          <p:cNvGrpSpPr>
            <a:grpSpLocks noChangeAspect="1"/>
          </p:cNvGrpSpPr>
          <p:nvPr/>
        </p:nvGrpSpPr>
        <p:grpSpPr>
          <a:xfrm>
            <a:off x="471388" y="-1708693"/>
            <a:ext cx="2481624" cy="409946"/>
            <a:chOff x="2892809" y="2860173"/>
            <a:chExt cx="6337905" cy="1046975"/>
          </a:xfrm>
        </p:grpSpPr>
        <p:grpSp>
          <p:nvGrpSpPr>
            <p:cNvPr id="16" name="Groupe 15">
              <a:extLst>
                <a:ext uri="{FF2B5EF4-FFF2-40B4-BE49-F238E27FC236}">
                  <a16:creationId xmlns:a16="http://schemas.microsoft.com/office/drawing/2014/main" id="{358AF0CA-4CE1-ED0C-6884-C63E0F39BBF4}"/>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1" name="Forme libre : forme 110">
                <a:extLst>
                  <a:ext uri="{FF2B5EF4-FFF2-40B4-BE49-F238E27FC236}">
                    <a16:creationId xmlns:a16="http://schemas.microsoft.com/office/drawing/2014/main" id="{BB4339C3-9034-FBF2-2DEC-7B5761049C0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1FBF8CD6-E3B5-98C4-DAD7-E341D3E36F9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8E41B4C-C3D0-DAB4-C946-E1A23A41F91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CB18E020-8877-89AD-BA39-3014A556044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FCC50B3F-AE11-67DF-0581-A764F0DFFE4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AC12BCA6-F415-45C2-3B85-DF18213A4A7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0AD80F11-8822-126F-6819-458FE6199F7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CEC90F8A-A957-D1B7-AF5D-7CCD2A4EB8A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656F2D23-F5FF-E70A-2396-BA31511A97D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7C80D7EE-95FC-D2C4-FCB3-BEADF2B8798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90713B84-F630-51D3-4454-051350F1CD9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7" name="Groupe 16">
              <a:extLst>
                <a:ext uri="{FF2B5EF4-FFF2-40B4-BE49-F238E27FC236}">
                  <a16:creationId xmlns:a16="http://schemas.microsoft.com/office/drawing/2014/main" id="{7B6DA515-D54A-3CAF-9FC7-29F04FF07D94}"/>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55" name="Forme libre : forme 54">
                <a:extLst>
                  <a:ext uri="{FF2B5EF4-FFF2-40B4-BE49-F238E27FC236}">
                    <a16:creationId xmlns:a16="http://schemas.microsoft.com/office/drawing/2014/main" id="{1748125C-9E80-B6A0-F7E8-B1E304C732F0}"/>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56" name="Forme libre : forme 55">
                <a:extLst>
                  <a:ext uri="{FF2B5EF4-FFF2-40B4-BE49-F238E27FC236}">
                    <a16:creationId xmlns:a16="http://schemas.microsoft.com/office/drawing/2014/main" id="{137648C7-3AC1-1E6A-0921-684A3075231B}"/>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4E152911-190E-611B-7153-2A3D6A44A06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576E4774-01FE-DFC4-9CDC-F84A5D594DD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C7A0070A-D66E-F1B9-37ED-5A371683817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19F762E3-0CE5-142D-3485-4BF759C3E32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8EB82E56-1B9B-19C2-E60F-F000248DC6D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43F77FE3-5E23-C5F3-E821-7D5A7EC9D04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9BFF4573-8510-CBD6-38DF-DAA8A4CB2ED9}"/>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7BA64515-9CDC-F51C-5733-BBB212E481AB}"/>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24169C17-3DF8-A97E-FD52-1D29AABFFF9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D9207295-2114-AB78-E026-989619DADFF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D9B60D02-FE7F-24A8-DFBC-937115296D7A}"/>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E59CCEAE-68FE-EA94-D636-C951473F49E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06178048-CD03-70E9-798A-D72172147A86}"/>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6085D694-18B2-C5D3-CA32-7B3F8E280EE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B29BF834-4FD7-B604-026D-27BECE791433}"/>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29016FCA-62F3-62B1-FB7D-9B2891ADE11D}"/>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B8ACCDFA-F516-0A7F-AE0F-7BE8A080A082}"/>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C469FFC8-E882-053D-C3EC-A4C9AD0DB65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41995BC0-225F-A09C-8BDE-57D58543725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DFB65BB8-BD8B-DDB7-1671-43D6CF1ED71D}"/>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CA71985D-DB7E-09AC-AE6D-13C7C41E4EE8}"/>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33DC89CF-4E07-3215-BF6F-5D412573274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8" name="Groupe 17">
              <a:extLst>
                <a:ext uri="{FF2B5EF4-FFF2-40B4-BE49-F238E27FC236}">
                  <a16:creationId xmlns:a16="http://schemas.microsoft.com/office/drawing/2014/main" id="{760CA963-1D1A-9FA4-A2DB-23222C4AF187}"/>
                </a:ext>
              </a:extLst>
            </p:cNvPr>
            <p:cNvGrpSpPr>
              <a:grpSpLocks noChangeAspect="1"/>
            </p:cNvGrpSpPr>
            <p:nvPr/>
          </p:nvGrpSpPr>
          <p:grpSpPr>
            <a:xfrm>
              <a:off x="2892809" y="2860173"/>
              <a:ext cx="1056809" cy="1040134"/>
              <a:chOff x="609429" y="277089"/>
              <a:chExt cx="5486571" cy="5401222"/>
            </a:xfrm>
          </p:grpSpPr>
          <p:pic>
            <p:nvPicPr>
              <p:cNvPr id="19" name="Graphique 18">
                <a:extLst>
                  <a:ext uri="{FF2B5EF4-FFF2-40B4-BE49-F238E27FC236}">
                    <a16:creationId xmlns:a16="http://schemas.microsoft.com/office/drawing/2014/main" id="{58055D9E-9A3F-8ECD-CE02-8315707E83E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66142" y="316417"/>
                <a:ext cx="2931238" cy="4310644"/>
              </a:xfrm>
              <a:prstGeom prst="rect">
                <a:avLst/>
              </a:prstGeom>
            </p:spPr>
          </p:pic>
          <p:pic>
            <p:nvPicPr>
              <p:cNvPr id="20" name="Graphique 19">
                <a:extLst>
                  <a:ext uri="{FF2B5EF4-FFF2-40B4-BE49-F238E27FC236}">
                    <a16:creationId xmlns:a16="http://schemas.microsoft.com/office/drawing/2014/main" id="{96CA0D36-7B16-172B-96BB-535271AB5575}"/>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2500143" y="277089"/>
                <a:ext cx="3595857" cy="2739700"/>
              </a:xfrm>
              <a:prstGeom prst="rect">
                <a:avLst/>
              </a:prstGeom>
            </p:spPr>
          </p:pic>
          <p:pic>
            <p:nvPicPr>
              <p:cNvPr id="21" name="Graphique 20">
                <a:extLst>
                  <a:ext uri="{FF2B5EF4-FFF2-40B4-BE49-F238E27FC236}">
                    <a16:creationId xmlns:a16="http://schemas.microsoft.com/office/drawing/2014/main" id="{082E4E93-9F48-F69F-09C4-1FFD49A7803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500143" y="572069"/>
                <a:ext cx="1082700" cy="1443600"/>
              </a:xfrm>
              <a:prstGeom prst="rect">
                <a:avLst/>
              </a:prstGeom>
            </p:spPr>
          </p:pic>
          <p:pic>
            <p:nvPicPr>
              <p:cNvPr id="22" name="Graphique 21">
                <a:extLst>
                  <a:ext uri="{FF2B5EF4-FFF2-40B4-BE49-F238E27FC236}">
                    <a16:creationId xmlns:a16="http://schemas.microsoft.com/office/drawing/2014/main" id="{5FE7BB40-F934-2CBC-8DB0-54F15B9C09C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23" name="Graphique 22">
                <a:extLst>
                  <a:ext uri="{FF2B5EF4-FFF2-40B4-BE49-F238E27FC236}">
                    <a16:creationId xmlns:a16="http://schemas.microsoft.com/office/drawing/2014/main" id="{09840079-1FE3-FD34-AA92-883E22AC0F52}"/>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609429" y="4078903"/>
                <a:ext cx="2532954" cy="1085552"/>
              </a:xfrm>
              <a:prstGeom prst="rect">
                <a:avLst/>
              </a:prstGeom>
            </p:spPr>
          </p:pic>
          <p:pic>
            <p:nvPicPr>
              <p:cNvPr id="31" name="Graphique 30">
                <a:extLst>
                  <a:ext uri="{FF2B5EF4-FFF2-40B4-BE49-F238E27FC236}">
                    <a16:creationId xmlns:a16="http://schemas.microsoft.com/office/drawing/2014/main" id="{ABC622FE-5808-0960-FA84-273A03396231}"/>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444444" y="4079039"/>
                <a:ext cx="1056716" cy="528358"/>
              </a:xfrm>
              <a:prstGeom prst="rect">
                <a:avLst/>
              </a:prstGeom>
            </p:spPr>
          </p:pic>
          <p:pic>
            <p:nvPicPr>
              <p:cNvPr id="54" name="Graphique 53">
                <a:extLst>
                  <a:ext uri="{FF2B5EF4-FFF2-40B4-BE49-F238E27FC236}">
                    <a16:creationId xmlns:a16="http://schemas.microsoft.com/office/drawing/2014/main" id="{4AFAA4E5-69E1-A8DD-C8D7-CA347E39F02F}"/>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001518" y="4078902"/>
                <a:ext cx="1085552" cy="1085552"/>
              </a:xfrm>
              <a:prstGeom prst="rect">
                <a:avLst/>
              </a:prstGeom>
            </p:spPr>
          </p:pic>
        </p:grpSp>
      </p:grpSp>
    </p:spTree>
    <p:extLst>
      <p:ext uri="{BB962C8B-B14F-4D97-AF65-F5344CB8AC3E}">
        <p14:creationId xmlns:p14="http://schemas.microsoft.com/office/powerpoint/2010/main" val="174348582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80E9ED-4863-BEBD-B7F6-17ACA2DE160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3291D0-E907-E3CE-E0C7-7C1BD5462AC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61" name="Groupe 60">
            <a:extLst>
              <a:ext uri="{FF2B5EF4-FFF2-40B4-BE49-F238E27FC236}">
                <a16:creationId xmlns:a16="http://schemas.microsoft.com/office/drawing/2014/main" id="{387114F7-F3AC-7371-A099-35BDBF35482A}"/>
              </a:ext>
            </a:extLst>
          </p:cNvPr>
          <p:cNvGrpSpPr/>
          <p:nvPr/>
        </p:nvGrpSpPr>
        <p:grpSpPr>
          <a:xfrm>
            <a:off x="3953710" y="7219508"/>
            <a:ext cx="6928840" cy="4619226"/>
            <a:chOff x="3953710" y="1776153"/>
            <a:chExt cx="6928840" cy="4619226"/>
          </a:xfrm>
        </p:grpSpPr>
        <p:pic>
          <p:nvPicPr>
            <p:cNvPr id="62" name="Picture 4" descr="Boutique Vitrolles — Affluences">
              <a:extLst>
                <a:ext uri="{FF2B5EF4-FFF2-40B4-BE49-F238E27FC236}">
                  <a16:creationId xmlns:a16="http://schemas.microsoft.com/office/drawing/2014/main" id="{3FD39F40-F4B7-7D22-70BF-AD60F789014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3710" y="1776153"/>
              <a:ext cx="6928840" cy="4619226"/>
            </a:xfrm>
            <a:prstGeom prst="roundRect">
              <a:avLst>
                <a:gd name="adj" fmla="val 4085"/>
              </a:avLst>
            </a:prstGeom>
            <a:solidFill>
              <a:srgbClr val="FFFFFF">
                <a:shade val="85000"/>
              </a:srgbClr>
            </a:solidFill>
            <a:ln w="57150">
              <a:solidFill>
                <a:schemeClr val="bg1"/>
              </a:solidFill>
            </a:ln>
            <a:effectLst/>
          </p:spPr>
        </p:pic>
        <p:pic>
          <p:nvPicPr>
            <p:cNvPr id="63" name="Image 62" descr="Une image contenant Police, Graphique, texte, logo&#10;&#10;Le contenu généré par l’IA peut être incorrect.">
              <a:extLst>
                <a:ext uri="{FF2B5EF4-FFF2-40B4-BE49-F238E27FC236}">
                  <a16:creationId xmlns:a16="http://schemas.microsoft.com/office/drawing/2014/main" id="{3FFB96B9-937A-1E84-4E7C-EACA309FC7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22487" y="5518145"/>
              <a:ext cx="1976631" cy="749809"/>
            </a:xfrm>
            <a:prstGeom prst="rect">
              <a:avLst/>
            </a:prstGeom>
          </p:spPr>
        </p:pic>
      </p:grpSp>
      <p:sp>
        <p:nvSpPr>
          <p:cNvPr id="30" name="Rectangle : avec coins arrondis en haut 29">
            <a:extLst>
              <a:ext uri="{FF2B5EF4-FFF2-40B4-BE49-F238E27FC236}">
                <a16:creationId xmlns:a16="http://schemas.microsoft.com/office/drawing/2014/main" id="{7F02E619-3B32-420A-A785-41A4FAA85A85}"/>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07D504A-F586-A896-B8B6-88248E0E11D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ED8DE02-50D1-2209-074C-DF08C671819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3894FD79-7E11-4BFF-D4EC-A237EB4891B7}"/>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5DFA014-DCC5-8884-F3DE-E69F1101BF2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CFF8DF1-C815-7D53-BFCE-1FFB2251DD1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2AD7A3D-0D66-26B7-D9F3-2C7B51F135C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93BA227-B0C4-9063-6BA8-42E6413EA15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07C164C-8B3C-EF9D-1301-49CBA77978D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6FCED4F5-A4B8-267E-DB99-93C7A41DE3A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B6EFE72-E350-2273-A24E-71690B17268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9EE199C-DFF1-651C-FA21-D586C7655E5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24E0F7EC-DEBA-48BC-7A65-0025991A88E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8E476833-D18D-25EF-55C2-F1967ADAA7B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FCBB7FC-3711-CEF7-B45E-1126A2D1C44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13BA3E8-A8E4-3BAF-FE07-FF80E74FFF1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EBBDF5FA-70B7-3D39-44A2-33E15FB002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99C0B9C-5D1D-4AA9-21A1-79A7A82AFBE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B8EF91D4-A781-7AB0-84CC-E3737CE8764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D5448EF-6FB5-D584-2FC8-A681D8F8D51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E66DA8D-942A-2356-C6D2-7F119BF5FDB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65BBF89-0A78-227A-0F69-B9B2E5B6CA3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1A292D79-EFBF-4A93-1B8D-B86596AFC69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001518" y="4078902"/>
                <a:ext cx="1085552" cy="1085552"/>
              </a:xfrm>
              <a:prstGeom prst="rect">
                <a:avLst/>
              </a:prstGeom>
            </p:spPr>
          </p:pic>
        </p:grpSp>
      </p:grpSp>
      <p:cxnSp>
        <p:nvCxnSpPr>
          <p:cNvPr id="108" name="Connecteur droit 107">
            <a:extLst>
              <a:ext uri="{FF2B5EF4-FFF2-40B4-BE49-F238E27FC236}">
                <a16:creationId xmlns:a16="http://schemas.microsoft.com/office/drawing/2014/main" id="{4471E408-734B-9413-5F15-FF51E7DFA0B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10" name="ZoneTexte 209">
            <a:extLst>
              <a:ext uri="{FF2B5EF4-FFF2-40B4-BE49-F238E27FC236}">
                <a16:creationId xmlns:a16="http://schemas.microsoft.com/office/drawing/2014/main" id="{0AF5D103-6C7E-11A4-3134-330E29279E35}"/>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sp>
        <p:nvSpPr>
          <p:cNvPr id="3" name="Rectangle : avec coins rognés en diagonale 2">
            <a:extLst>
              <a:ext uri="{FF2B5EF4-FFF2-40B4-BE49-F238E27FC236}">
                <a16:creationId xmlns:a16="http://schemas.microsoft.com/office/drawing/2014/main" id="{B19CF502-BDAD-F8C3-833F-146441EE5E73}"/>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ZoneTexte 4">
            <a:extLst>
              <a:ext uri="{FF2B5EF4-FFF2-40B4-BE49-F238E27FC236}">
                <a16:creationId xmlns:a16="http://schemas.microsoft.com/office/drawing/2014/main" id="{667D2E27-AC6A-A4A7-3872-636C5C57775D}"/>
              </a:ext>
            </a:extLst>
          </p:cNvPr>
          <p:cNvSpPr txBox="1"/>
          <p:nvPr/>
        </p:nvSpPr>
        <p:spPr>
          <a:xfrm>
            <a:off x="11064185" y="5604597"/>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6" name="Arc plein 5">
            <a:extLst>
              <a:ext uri="{FF2B5EF4-FFF2-40B4-BE49-F238E27FC236}">
                <a16:creationId xmlns:a16="http://schemas.microsoft.com/office/drawing/2014/main" id="{A31A5F1A-CA1A-0D46-AB1A-B3B39D24730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D26AD938-0AD5-8F51-37C0-758C69AC491F}"/>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520B6E5D-87AB-DDA6-356F-8D82ECE8023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28899E31-807F-5E3A-0C26-17C0D8555D5D}"/>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F2C8DB42-5943-2ADD-8FE6-0629AEEB7949}"/>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DCB5A485-E52E-DF7E-4D6E-526CA8ED17C1}"/>
              </a:ext>
            </a:extLst>
          </p:cNvPr>
          <p:cNvPicPr>
            <a:picLocks noChangeAspect="1"/>
          </p:cNvPicPr>
          <p:nvPr/>
        </p:nvPicPr>
        <p:blipFill>
          <a:blip r:embed="rId18"/>
          <a:srcRect t="69197"/>
          <a:stretch/>
        </p:blipFill>
        <p:spPr>
          <a:xfrm>
            <a:off x="16542712" y="4346929"/>
            <a:ext cx="1862138" cy="365191"/>
          </a:xfrm>
          <a:prstGeom prst="rect">
            <a:avLst/>
          </a:prstGeom>
        </p:spPr>
      </p:pic>
      <p:grpSp>
        <p:nvGrpSpPr>
          <p:cNvPr id="24" name="Groupe 23">
            <a:extLst>
              <a:ext uri="{FF2B5EF4-FFF2-40B4-BE49-F238E27FC236}">
                <a16:creationId xmlns:a16="http://schemas.microsoft.com/office/drawing/2014/main" id="{AB05401F-F028-DEF1-881E-0DB95295D9B3}"/>
              </a:ext>
            </a:extLst>
          </p:cNvPr>
          <p:cNvGrpSpPr/>
          <p:nvPr/>
        </p:nvGrpSpPr>
        <p:grpSpPr>
          <a:xfrm>
            <a:off x="5384369" y="129518"/>
            <a:ext cx="3624710" cy="1083639"/>
            <a:chOff x="3151124" y="2686692"/>
            <a:chExt cx="3624710" cy="1083639"/>
          </a:xfrm>
        </p:grpSpPr>
        <p:sp>
          <p:nvSpPr>
            <p:cNvPr id="55" name="ZoneTexte 54">
              <a:extLst>
                <a:ext uri="{FF2B5EF4-FFF2-40B4-BE49-F238E27FC236}">
                  <a16:creationId xmlns:a16="http://schemas.microsoft.com/office/drawing/2014/main" id="{8C57DB1E-5795-D573-57A1-8883CFF28089}"/>
                </a:ext>
              </a:extLst>
            </p:cNvPr>
            <p:cNvSpPr txBox="1"/>
            <p:nvPr/>
          </p:nvSpPr>
          <p:spPr>
            <a:xfrm>
              <a:off x="3151124" y="2686692"/>
              <a:ext cx="3624710"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Lieux visités</a:t>
              </a:r>
              <a:endParaRPr lang="fr-FR" sz="4800" dirty="0">
                <a:solidFill>
                  <a:srgbClr val="FFC000"/>
                </a:solidFill>
                <a:latin typeface="Bahnschrift SemiBold" panose="020B0502040204020203" pitchFamily="34" charset="0"/>
              </a:endParaRPr>
            </a:p>
          </p:txBody>
        </p:sp>
        <p:sp>
          <p:nvSpPr>
            <p:cNvPr id="56" name="ZoneTexte 55">
              <a:extLst>
                <a:ext uri="{FF2B5EF4-FFF2-40B4-BE49-F238E27FC236}">
                  <a16:creationId xmlns:a16="http://schemas.microsoft.com/office/drawing/2014/main" id="{F4842329-474F-D5B3-C6E9-D074926C44B6}"/>
                </a:ext>
              </a:extLst>
            </p:cNvPr>
            <p:cNvSpPr txBox="1"/>
            <p:nvPr/>
          </p:nvSpPr>
          <p:spPr>
            <a:xfrm>
              <a:off x="3183398" y="3370221"/>
              <a:ext cx="1245854" cy="400110"/>
            </a:xfrm>
            <a:prstGeom prst="rect">
              <a:avLst/>
            </a:prstGeom>
            <a:noFill/>
          </p:spPr>
          <p:txBody>
            <a:bodyPr wrap="none" rtlCol="0">
              <a:spAutoFit/>
            </a:bodyPr>
            <a:lstStyle/>
            <a:p>
              <a:r>
                <a:rPr lang="fr-FR" sz="2000" dirty="0">
                  <a:solidFill>
                    <a:srgbClr val="FFC000"/>
                  </a:solidFill>
                  <a:latin typeface="Bahnschrift SemiBold" panose="020B0502040204020203" pitchFamily="34" charset="0"/>
                </a:rPr>
                <a:t>Réunions</a:t>
              </a:r>
              <a:endParaRPr lang="fr-FR" sz="3200" dirty="0">
                <a:solidFill>
                  <a:srgbClr val="FFC000"/>
                </a:solidFill>
                <a:latin typeface="Bahnschrift SemiBold" panose="020B0502040204020203" pitchFamily="34" charset="0"/>
              </a:endParaRPr>
            </a:p>
          </p:txBody>
        </p:sp>
      </p:grpSp>
      <p:sp>
        <p:nvSpPr>
          <p:cNvPr id="58" name="ZoneTexte 57">
            <a:extLst>
              <a:ext uri="{FF2B5EF4-FFF2-40B4-BE49-F238E27FC236}">
                <a16:creationId xmlns:a16="http://schemas.microsoft.com/office/drawing/2014/main" id="{76A0AF62-5980-EEEB-715B-6A7D753AB6B7}"/>
              </a:ext>
            </a:extLst>
          </p:cNvPr>
          <p:cNvSpPr txBox="1"/>
          <p:nvPr/>
        </p:nvSpPr>
        <p:spPr>
          <a:xfrm>
            <a:off x="-12123502" y="2719108"/>
            <a:ext cx="11739698" cy="1384995"/>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à la gare routière (PEM) de Vitrolles Pierre Plantée, j’ai pu en profiter pour visiter l’étage de la gare réservé exclusivement au personnel (Agents Métropolitains et Agents Transdev SUD)</a:t>
            </a:r>
          </a:p>
        </p:txBody>
      </p:sp>
      <p:sp>
        <p:nvSpPr>
          <p:cNvPr id="59" name="ZoneTexte 58">
            <a:extLst>
              <a:ext uri="{FF2B5EF4-FFF2-40B4-BE49-F238E27FC236}">
                <a16:creationId xmlns:a16="http://schemas.microsoft.com/office/drawing/2014/main" id="{EF92AADB-16E3-0823-1651-6A2F6860E071}"/>
              </a:ext>
            </a:extLst>
          </p:cNvPr>
          <p:cNvSpPr txBox="1"/>
          <p:nvPr/>
        </p:nvSpPr>
        <p:spPr>
          <a:xfrm>
            <a:off x="-2786728" y="1626644"/>
            <a:ext cx="2882520" cy="707886"/>
          </a:xfrm>
          <a:prstGeom prst="rect">
            <a:avLst/>
          </a:prstGeom>
          <a:noFill/>
        </p:spPr>
        <p:txBody>
          <a:bodyPr wrap="none" rtlCol="0">
            <a:spAutoFit/>
          </a:bodyPr>
          <a:lstStyle/>
          <a:p>
            <a:r>
              <a:rPr lang="fr-FR" sz="4000" dirty="0">
                <a:solidFill>
                  <a:schemeClr val="bg1"/>
                </a:solidFill>
                <a:latin typeface="MOVE" panose="00000500000000000000" pitchFamily="2" charset="0"/>
              </a:rPr>
              <a:t>VISITE N°1.</a:t>
            </a:r>
          </a:p>
        </p:txBody>
      </p:sp>
      <p:pic>
        <p:nvPicPr>
          <p:cNvPr id="60" name="Image 59" descr="Une image contenant noir, capture d’écran, blanc, ligne">
            <a:extLst>
              <a:ext uri="{FF2B5EF4-FFF2-40B4-BE49-F238E27FC236}">
                <a16:creationId xmlns:a16="http://schemas.microsoft.com/office/drawing/2014/main" id="{C6128FCE-6BD2-A4DD-7F3D-C14CC201F168}"/>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4044516" y="6448494"/>
            <a:ext cx="5471615" cy="3079151"/>
          </a:xfrm>
          <a:prstGeom prst="rect">
            <a:avLst/>
          </a:prstGeom>
        </p:spPr>
      </p:pic>
    </p:spTree>
    <p:extLst>
      <p:ext uri="{BB962C8B-B14F-4D97-AF65-F5344CB8AC3E}">
        <p14:creationId xmlns:p14="http://schemas.microsoft.com/office/powerpoint/2010/main" val="290010396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24051D-8127-5417-0E12-2ACB7EEB595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6B7C79-4FAF-21A5-9CC2-2413A6A05502}"/>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67" name="Groupe 66">
            <a:extLst>
              <a:ext uri="{FF2B5EF4-FFF2-40B4-BE49-F238E27FC236}">
                <a16:creationId xmlns:a16="http://schemas.microsoft.com/office/drawing/2014/main" id="{E1B4527A-A87B-4559-D9DD-DD8CE2E1097F}"/>
              </a:ext>
            </a:extLst>
          </p:cNvPr>
          <p:cNvGrpSpPr/>
          <p:nvPr/>
        </p:nvGrpSpPr>
        <p:grpSpPr>
          <a:xfrm>
            <a:off x="3953710" y="1776153"/>
            <a:ext cx="6928840" cy="4619226"/>
            <a:chOff x="3953710" y="1776153"/>
            <a:chExt cx="6928840" cy="4619226"/>
          </a:xfrm>
        </p:grpSpPr>
        <p:pic>
          <p:nvPicPr>
            <p:cNvPr id="2052" name="Picture 4" descr="Boutique Vitrolles — Affluences">
              <a:extLst>
                <a:ext uri="{FF2B5EF4-FFF2-40B4-BE49-F238E27FC236}">
                  <a16:creationId xmlns:a16="http://schemas.microsoft.com/office/drawing/2014/main" id="{7C7A13BC-10EC-5D62-3EEC-B4C97242D8A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3710" y="1776153"/>
              <a:ext cx="6928840" cy="4619226"/>
            </a:xfrm>
            <a:prstGeom prst="roundRect">
              <a:avLst>
                <a:gd name="adj" fmla="val 4085"/>
              </a:avLst>
            </a:prstGeom>
            <a:solidFill>
              <a:srgbClr val="FFFFFF">
                <a:shade val="85000"/>
              </a:srgbClr>
            </a:solidFill>
            <a:ln w="57150">
              <a:solidFill>
                <a:schemeClr val="bg1"/>
              </a:solidFill>
            </a:ln>
            <a:effectLst/>
          </p:spPr>
        </p:pic>
        <p:pic>
          <p:nvPicPr>
            <p:cNvPr id="66" name="Image 65" descr="Une image contenant Police, Graphique, texte, logo&#10;&#10;Le contenu généré par l’IA peut être incorrect.">
              <a:extLst>
                <a:ext uri="{FF2B5EF4-FFF2-40B4-BE49-F238E27FC236}">
                  <a16:creationId xmlns:a16="http://schemas.microsoft.com/office/drawing/2014/main" id="{AA41A914-93E1-528F-7ADD-63FF39C2C0C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22487" y="5518145"/>
              <a:ext cx="1976631" cy="749809"/>
            </a:xfrm>
            <a:prstGeom prst="rect">
              <a:avLst/>
            </a:prstGeom>
          </p:spPr>
        </p:pic>
      </p:grpSp>
      <p:sp>
        <p:nvSpPr>
          <p:cNvPr id="30" name="Rectangle : avec coins arrondis en haut 29">
            <a:extLst>
              <a:ext uri="{FF2B5EF4-FFF2-40B4-BE49-F238E27FC236}">
                <a16:creationId xmlns:a16="http://schemas.microsoft.com/office/drawing/2014/main" id="{AF1590F6-5ED0-D03A-4B76-FE6DF9B2B641}"/>
              </a:ext>
            </a:extLst>
          </p:cNvPr>
          <p:cNvSpPr/>
          <p:nvPr/>
        </p:nvSpPr>
        <p:spPr>
          <a:xfrm rot="10039318">
            <a:off x="180975" y="-2275864"/>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108" name="Connecteur droit 107">
            <a:extLst>
              <a:ext uri="{FF2B5EF4-FFF2-40B4-BE49-F238E27FC236}">
                <a16:creationId xmlns:a16="http://schemas.microsoft.com/office/drawing/2014/main" id="{0EA74B03-D235-A683-A7FC-15825FA6101A}"/>
              </a:ext>
            </a:extLst>
          </p:cNvPr>
          <p:cNvCxnSpPr>
            <a:cxnSpLocks/>
          </p:cNvCxnSpPr>
          <p:nvPr/>
        </p:nvCxnSpPr>
        <p:spPr>
          <a:xfrm>
            <a:off x="-56076" y="-1928011"/>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10" name="ZoneTexte 209">
            <a:extLst>
              <a:ext uri="{FF2B5EF4-FFF2-40B4-BE49-F238E27FC236}">
                <a16:creationId xmlns:a16="http://schemas.microsoft.com/office/drawing/2014/main" id="{8BC21360-DC38-C5DA-7CB1-B4800CC2BFBD}"/>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48424036-8798-EA98-01D9-61D03B47798E}"/>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D9319AC1-C1A8-1AC4-2363-82D613F11BC2}"/>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BBFED275-4E99-8C89-D4E5-D95ECE57F1D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5F630735-84CF-FB0B-57F8-389DA26178E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D2D363CD-3602-A575-1410-7B07BE2D7D5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C05692E5-0E49-7D4E-74B3-86F93FF4D82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9F8CA9EA-3F10-0D47-6C2B-64D8B89D6C9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F474174C-8943-A619-E54C-99A42A31EB2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3A29E165-EE2F-7534-58AF-FD71DD07827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E6908CF0-8DB6-1A38-90C7-073B29F3344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3C177ACB-6D5E-310C-15DA-3719ADD9C58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91DFF8D6-B93C-5380-ECEE-8C265D3388B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04A02C9A-E0AD-D1BD-ED76-F73F8E63A80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796CB84C-18ED-1C4E-D389-2E1778CE5AFB}"/>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1897AA47-AEF2-1ABF-3E73-6F65559DB966}"/>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FA66C5FB-0002-F722-7821-F790EFEC5623}"/>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33CBE387-7B21-EB2D-5F02-D8F11C6CE33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832BC836-3FF6-8A74-D4ED-9F00C48B79BC}"/>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F151AC7B-2358-7DFD-AB09-D64FFD421EFB}"/>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888D56E7-33B8-37C2-D5ED-1FAEE226F5FB}"/>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2C2FF409-230A-73EE-DC1C-BC17C96CF0D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76CCA64F-CFB8-F0D0-51ED-378F1967EAC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C499F138-73E1-CBBF-B835-CF7B84292630}"/>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757420F0-D12C-98F7-BA3E-60A19B1A3B22}"/>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546A0E70-7BBD-FF12-CCFB-0DE4B01C218D}"/>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43C70726-92A9-D5D3-054B-6D3153B7336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E90D4E32-ED72-6CA1-7B55-A78945C38EBD}"/>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44BD0EF0-8D70-F991-02BB-82C9B8054343}"/>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E11D9888-2D45-82A0-A19A-76EAD55A04A0}"/>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9021299E-C373-3E54-092B-1097C7C8278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BB249F56-0E31-14D5-BBE3-D8D779375C5C}"/>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AA966C5A-80C3-5BE7-49C0-0DA06EB4358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E3C16E4B-C9D0-0F66-7A55-778259CCA02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0B6526D9-D5E3-3715-D9F5-1B910850431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EF215082-2C7D-CB02-1E3D-9A263ED766EB}"/>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61F8D272-4D4A-03DF-7819-AF28585FF7BB}"/>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9328172E-7BCD-B05A-B915-53F0A6D04F0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247B7A90-6C42-B60A-DCA3-CBB50F80530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D6E8E867-3AFB-3F3D-5532-EB9A5902B5DF}"/>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8163E718-F1B0-9F0A-4726-617CB1CC28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B6277950-1AA7-BBD9-9F52-C0F933C78C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CFDE6E1E-4844-525D-D8A6-9FF3E534189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82C3F737-C2B6-133C-5483-924EBB8A66B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1F69596A-8C2A-E44F-C3EF-BD0600FA76E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224D2B10-5C30-6B30-A389-60BA5119BFD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B941A3D8-ED4A-8FB9-5A44-1CA24502075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3F6D79EB-6157-7AEF-5E24-39C5166AEC47}"/>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74F64E50-6380-898D-52DF-50E2A56C7031}"/>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412B5AD4-DBF4-7431-99C3-86866EA0D434}"/>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2B138658-F499-0CED-FDA0-42815F5B4930}"/>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2A0108F9-EC1F-913D-9203-274783516591}"/>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09377CC5-D6A6-AB83-3FC2-425762060F2B}"/>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BEF40FF4-D85D-F8F5-2593-494C3A20EDDE}"/>
              </a:ext>
            </a:extLst>
          </p:cNvPr>
          <p:cNvPicPr>
            <a:picLocks noChangeAspect="1"/>
          </p:cNvPicPr>
          <p:nvPr/>
        </p:nvPicPr>
        <p:blipFill>
          <a:blip r:embed="rId18"/>
          <a:srcRect t="69197"/>
          <a:stretch/>
        </p:blipFill>
        <p:spPr>
          <a:xfrm>
            <a:off x="16542712" y="4346929"/>
            <a:ext cx="1862138" cy="365191"/>
          </a:xfrm>
          <a:prstGeom prst="rect">
            <a:avLst/>
          </a:prstGeom>
        </p:spPr>
      </p:pic>
      <p:grpSp>
        <p:nvGrpSpPr>
          <p:cNvPr id="24" name="Groupe 23">
            <a:extLst>
              <a:ext uri="{FF2B5EF4-FFF2-40B4-BE49-F238E27FC236}">
                <a16:creationId xmlns:a16="http://schemas.microsoft.com/office/drawing/2014/main" id="{398C7A74-FA23-9158-DF8C-2B75DE234528}"/>
              </a:ext>
            </a:extLst>
          </p:cNvPr>
          <p:cNvGrpSpPr/>
          <p:nvPr/>
        </p:nvGrpSpPr>
        <p:grpSpPr>
          <a:xfrm>
            <a:off x="4897738" y="212094"/>
            <a:ext cx="4507965" cy="1083639"/>
            <a:chOff x="3151124" y="2686692"/>
            <a:chExt cx="4507965" cy="1083639"/>
          </a:xfrm>
        </p:grpSpPr>
        <p:sp>
          <p:nvSpPr>
            <p:cNvPr id="55" name="ZoneTexte 54">
              <a:extLst>
                <a:ext uri="{FF2B5EF4-FFF2-40B4-BE49-F238E27FC236}">
                  <a16:creationId xmlns:a16="http://schemas.microsoft.com/office/drawing/2014/main" id="{D1E0FE06-FF8B-D877-F569-B20F934A1C6B}"/>
                </a:ext>
              </a:extLst>
            </p:cNvPr>
            <p:cNvSpPr txBox="1"/>
            <p:nvPr/>
          </p:nvSpPr>
          <p:spPr>
            <a:xfrm>
              <a:off x="3151124" y="2686692"/>
              <a:ext cx="4507965" cy="830997"/>
            </a:xfrm>
            <a:prstGeom prst="rect">
              <a:avLst/>
            </a:prstGeom>
            <a:noFill/>
          </p:spPr>
          <p:txBody>
            <a:bodyPr wrap="none" rtlCol="0">
              <a:spAutoFit/>
            </a:bodyPr>
            <a:lstStyle/>
            <a:p>
              <a:r>
                <a:rPr lang="fr-FR" sz="4800" dirty="0">
                  <a:solidFill>
                    <a:schemeClr val="bg1"/>
                  </a:solidFill>
                  <a:latin typeface="MOVE" panose="00000500000000000000" pitchFamily="2" charset="0"/>
                </a:rPr>
                <a:t>Lieux visités</a:t>
              </a:r>
              <a:endParaRPr lang="fr-FR" sz="4800" dirty="0">
                <a:solidFill>
                  <a:srgbClr val="FFC000"/>
                </a:solidFill>
                <a:latin typeface="MOVE" panose="00000500000000000000" pitchFamily="2" charset="0"/>
              </a:endParaRPr>
            </a:p>
          </p:txBody>
        </p:sp>
        <p:sp>
          <p:nvSpPr>
            <p:cNvPr id="56" name="ZoneTexte 55">
              <a:extLst>
                <a:ext uri="{FF2B5EF4-FFF2-40B4-BE49-F238E27FC236}">
                  <a16:creationId xmlns:a16="http://schemas.microsoft.com/office/drawing/2014/main" id="{600160E7-9E75-82BB-91EE-29F35A5508BC}"/>
                </a:ext>
              </a:extLst>
            </p:cNvPr>
            <p:cNvSpPr txBox="1"/>
            <p:nvPr/>
          </p:nvSpPr>
          <p:spPr>
            <a:xfrm>
              <a:off x="3183398" y="3370221"/>
              <a:ext cx="1526380" cy="400110"/>
            </a:xfrm>
            <a:prstGeom prst="rect">
              <a:avLst/>
            </a:prstGeom>
            <a:noFill/>
          </p:spPr>
          <p:txBody>
            <a:bodyPr wrap="none" rtlCol="0">
              <a:spAutoFit/>
            </a:bodyPr>
            <a:lstStyle/>
            <a:p>
              <a:r>
                <a:rPr lang="fr-FR" sz="2000" dirty="0">
                  <a:solidFill>
                    <a:srgbClr val="FFC000"/>
                  </a:solidFill>
                  <a:latin typeface="MOVE" panose="00000500000000000000" pitchFamily="2" charset="0"/>
                </a:rPr>
                <a:t>Réunions</a:t>
              </a:r>
              <a:endParaRPr lang="fr-FR" sz="3200" dirty="0">
                <a:solidFill>
                  <a:srgbClr val="FFC000"/>
                </a:solidFill>
                <a:latin typeface="MOVE" panose="00000500000000000000" pitchFamily="2" charset="0"/>
              </a:endParaRPr>
            </a:p>
          </p:txBody>
        </p:sp>
      </p:grpSp>
      <p:sp>
        <p:nvSpPr>
          <p:cNvPr id="4" name="ZoneTexte 3">
            <a:extLst>
              <a:ext uri="{FF2B5EF4-FFF2-40B4-BE49-F238E27FC236}">
                <a16:creationId xmlns:a16="http://schemas.microsoft.com/office/drawing/2014/main" id="{21CD0AFD-E63F-118B-1F15-BA8A67EF997E}"/>
              </a:ext>
            </a:extLst>
          </p:cNvPr>
          <p:cNvSpPr txBox="1"/>
          <p:nvPr/>
        </p:nvSpPr>
        <p:spPr>
          <a:xfrm>
            <a:off x="332987" y="1626644"/>
            <a:ext cx="2882520" cy="707886"/>
          </a:xfrm>
          <a:prstGeom prst="rect">
            <a:avLst/>
          </a:prstGeom>
          <a:noFill/>
        </p:spPr>
        <p:txBody>
          <a:bodyPr wrap="none" rtlCol="0">
            <a:spAutoFit/>
          </a:bodyPr>
          <a:lstStyle/>
          <a:p>
            <a:r>
              <a:rPr lang="fr-FR" sz="4000" dirty="0">
                <a:solidFill>
                  <a:schemeClr val="bg1"/>
                </a:solidFill>
                <a:latin typeface="MOVE" panose="00000500000000000000" pitchFamily="2" charset="0"/>
              </a:rPr>
              <a:t>VISITE N°1.</a:t>
            </a:r>
          </a:p>
        </p:txBody>
      </p:sp>
      <p:sp>
        <p:nvSpPr>
          <p:cNvPr id="10" name="ZoneTexte 9">
            <a:extLst>
              <a:ext uri="{FF2B5EF4-FFF2-40B4-BE49-F238E27FC236}">
                <a16:creationId xmlns:a16="http://schemas.microsoft.com/office/drawing/2014/main" id="{35DF4A3C-A9BD-4A02-1D75-D82ED673B2FE}"/>
              </a:ext>
            </a:extLst>
          </p:cNvPr>
          <p:cNvSpPr txBox="1"/>
          <p:nvPr/>
        </p:nvSpPr>
        <p:spPr>
          <a:xfrm>
            <a:off x="312293" y="2719108"/>
            <a:ext cx="11739698" cy="1384995"/>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à la gare routière (PEM) de Vitrolles Pierre Plantée, j’ai pu en profiter pour visiter l’étage de la gare réservé exclusivement au personnel (Agents Métropolitains et Agents Transdev SUD)</a:t>
            </a:r>
          </a:p>
        </p:txBody>
      </p:sp>
      <p:sp>
        <p:nvSpPr>
          <p:cNvPr id="12" name="ZoneTexte 11">
            <a:extLst>
              <a:ext uri="{FF2B5EF4-FFF2-40B4-BE49-F238E27FC236}">
                <a16:creationId xmlns:a16="http://schemas.microsoft.com/office/drawing/2014/main" id="{49B6CA4D-E44E-BD05-F6E3-06372742914A}"/>
              </a:ext>
            </a:extLst>
          </p:cNvPr>
          <p:cNvSpPr txBox="1"/>
          <p:nvPr/>
        </p:nvSpPr>
        <p:spPr>
          <a:xfrm>
            <a:off x="11325924" y="5464355"/>
            <a:ext cx="1051891"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3</a:t>
            </a:r>
          </a:p>
        </p:txBody>
      </p:sp>
      <p:pic>
        <p:nvPicPr>
          <p:cNvPr id="13" name="Image 12" descr="Une image contenant noir, capture d’écran, blanc, ligne">
            <a:extLst>
              <a:ext uri="{FF2B5EF4-FFF2-40B4-BE49-F238E27FC236}">
                <a16:creationId xmlns:a16="http://schemas.microsoft.com/office/drawing/2014/main" id="{0AB630F9-5072-A4FA-B104-2F8B9E946870}"/>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975622" y="4641210"/>
            <a:ext cx="5471615" cy="3079151"/>
          </a:xfrm>
          <a:prstGeom prst="rect">
            <a:avLst/>
          </a:prstGeom>
        </p:spPr>
      </p:pic>
      <p:grpSp>
        <p:nvGrpSpPr>
          <p:cNvPr id="14" name="Groupe 13">
            <a:extLst>
              <a:ext uri="{FF2B5EF4-FFF2-40B4-BE49-F238E27FC236}">
                <a16:creationId xmlns:a16="http://schemas.microsoft.com/office/drawing/2014/main" id="{993B1F00-ACEC-4580-BF23-3C03EBEA378B}"/>
              </a:ext>
            </a:extLst>
          </p:cNvPr>
          <p:cNvGrpSpPr>
            <a:grpSpLocks noChangeAspect="1"/>
          </p:cNvGrpSpPr>
          <p:nvPr/>
        </p:nvGrpSpPr>
        <p:grpSpPr>
          <a:xfrm>
            <a:off x="461029" y="314007"/>
            <a:ext cx="3214347" cy="755005"/>
            <a:chOff x="519957" y="137493"/>
            <a:chExt cx="5349575" cy="1256542"/>
          </a:xfrm>
          <a:solidFill>
            <a:schemeClr val="bg1"/>
          </a:solidFill>
        </p:grpSpPr>
        <p:sp>
          <p:nvSpPr>
            <p:cNvPr id="15" name="ZoneTexte 14">
              <a:extLst>
                <a:ext uri="{FF2B5EF4-FFF2-40B4-BE49-F238E27FC236}">
                  <a16:creationId xmlns:a16="http://schemas.microsoft.com/office/drawing/2014/main" id="{E8C54D51-5B8E-B362-7897-F13C6536D138}"/>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16" name="Groupe 15">
              <a:extLst>
                <a:ext uri="{FF2B5EF4-FFF2-40B4-BE49-F238E27FC236}">
                  <a16:creationId xmlns:a16="http://schemas.microsoft.com/office/drawing/2014/main" id="{62A0CDE0-D8DA-C566-9AA0-4474FE0830E7}"/>
                </a:ext>
              </a:extLst>
            </p:cNvPr>
            <p:cNvGrpSpPr>
              <a:grpSpLocks noChangeAspect="1"/>
            </p:cNvGrpSpPr>
            <p:nvPr/>
          </p:nvGrpSpPr>
          <p:grpSpPr>
            <a:xfrm>
              <a:off x="1746673" y="168334"/>
              <a:ext cx="4122859" cy="434654"/>
              <a:chOff x="3667937" y="2909234"/>
              <a:chExt cx="4892815" cy="515827"/>
            </a:xfrm>
            <a:grpFill/>
          </p:grpSpPr>
          <p:sp>
            <p:nvSpPr>
              <p:cNvPr id="27" name="Forme libre : forme 26">
                <a:extLst>
                  <a:ext uri="{FF2B5EF4-FFF2-40B4-BE49-F238E27FC236}">
                    <a16:creationId xmlns:a16="http://schemas.microsoft.com/office/drawing/2014/main" id="{86C4FC6C-2FEA-152F-BCC3-7D07416A4D4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26BFD2A4-C25B-3FA9-0C07-028C4FC6514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C57A0094-6934-5DAF-B129-81B491F7D56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31" name="Forme libre : forme 30">
                <a:extLst>
                  <a:ext uri="{FF2B5EF4-FFF2-40B4-BE49-F238E27FC236}">
                    <a16:creationId xmlns:a16="http://schemas.microsoft.com/office/drawing/2014/main" id="{553B125D-82C3-ACCB-7198-E279CC58F30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E87CF87A-A883-626D-7F0E-9814EF3EA96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F42FDEF4-C83E-EEA6-32FE-4DC74089A7F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3365FE68-CBCA-F30F-9418-6ED255590F3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58EC5FB1-4FC8-E4E1-1075-F8217E0F9D3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C1FB0F61-510C-5FC4-E608-BC1503DD231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9E2280D6-6DF4-2BAC-0CBB-71B7A898D6E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14324BCF-746C-DA12-FA63-11CA383225A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17" name="Groupe 16">
              <a:extLst>
                <a:ext uri="{FF2B5EF4-FFF2-40B4-BE49-F238E27FC236}">
                  <a16:creationId xmlns:a16="http://schemas.microsoft.com/office/drawing/2014/main" id="{FC951810-33B3-12AE-B83D-41F82C07C203}"/>
                </a:ext>
              </a:extLst>
            </p:cNvPr>
            <p:cNvGrpSpPr>
              <a:grpSpLocks noChangeAspect="1"/>
            </p:cNvGrpSpPr>
            <p:nvPr/>
          </p:nvGrpSpPr>
          <p:grpSpPr>
            <a:xfrm>
              <a:off x="519957" y="137493"/>
              <a:ext cx="1056809" cy="1040134"/>
              <a:chOff x="609429" y="277089"/>
              <a:chExt cx="5486571" cy="5401222"/>
            </a:xfrm>
            <a:grpFill/>
          </p:grpSpPr>
          <p:pic>
            <p:nvPicPr>
              <p:cNvPr id="18" name="Graphique 17">
                <a:extLst>
                  <a:ext uri="{FF2B5EF4-FFF2-40B4-BE49-F238E27FC236}">
                    <a16:creationId xmlns:a16="http://schemas.microsoft.com/office/drawing/2014/main" id="{497C5A1E-1234-50DF-1299-2C70D154AC0B}"/>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66142" y="316417"/>
                <a:ext cx="2931238" cy="4310644"/>
              </a:xfrm>
              <a:prstGeom prst="rect">
                <a:avLst/>
              </a:prstGeom>
            </p:spPr>
          </p:pic>
          <p:pic>
            <p:nvPicPr>
              <p:cNvPr id="19" name="Graphique 18">
                <a:extLst>
                  <a:ext uri="{FF2B5EF4-FFF2-40B4-BE49-F238E27FC236}">
                    <a16:creationId xmlns:a16="http://schemas.microsoft.com/office/drawing/2014/main" id="{2E808E59-61DD-2D95-3179-8EF40EBB1509}"/>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00143" y="277089"/>
                <a:ext cx="3595857" cy="2739700"/>
              </a:xfrm>
              <a:prstGeom prst="rect">
                <a:avLst/>
              </a:prstGeom>
            </p:spPr>
          </p:pic>
          <p:pic>
            <p:nvPicPr>
              <p:cNvPr id="20" name="Graphique 19">
                <a:extLst>
                  <a:ext uri="{FF2B5EF4-FFF2-40B4-BE49-F238E27FC236}">
                    <a16:creationId xmlns:a16="http://schemas.microsoft.com/office/drawing/2014/main" id="{19E58AFA-6749-20C5-6524-666CC5A16F0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00143" y="572069"/>
                <a:ext cx="1082700" cy="1443600"/>
              </a:xfrm>
              <a:prstGeom prst="rect">
                <a:avLst/>
              </a:prstGeom>
            </p:spPr>
          </p:pic>
          <p:pic>
            <p:nvPicPr>
              <p:cNvPr id="21" name="Graphique 20">
                <a:extLst>
                  <a:ext uri="{FF2B5EF4-FFF2-40B4-BE49-F238E27FC236}">
                    <a16:creationId xmlns:a16="http://schemas.microsoft.com/office/drawing/2014/main" id="{FB476ED9-2A44-B30D-1576-CAB6AA936A9C}"/>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967671" y="3099648"/>
                <a:ext cx="4125861" cy="2578663"/>
              </a:xfrm>
              <a:prstGeom prst="rect">
                <a:avLst/>
              </a:prstGeom>
            </p:spPr>
          </p:pic>
          <p:pic>
            <p:nvPicPr>
              <p:cNvPr id="22" name="Graphique 21">
                <a:extLst>
                  <a:ext uri="{FF2B5EF4-FFF2-40B4-BE49-F238E27FC236}">
                    <a16:creationId xmlns:a16="http://schemas.microsoft.com/office/drawing/2014/main" id="{9B369168-DB26-66FF-B032-93F3F1C133E1}"/>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09429" y="4078903"/>
                <a:ext cx="2532954" cy="1085552"/>
              </a:xfrm>
              <a:prstGeom prst="rect">
                <a:avLst/>
              </a:prstGeom>
            </p:spPr>
          </p:pic>
          <p:pic>
            <p:nvPicPr>
              <p:cNvPr id="25" name="Graphique 24">
                <a:extLst>
                  <a:ext uri="{FF2B5EF4-FFF2-40B4-BE49-F238E27FC236}">
                    <a16:creationId xmlns:a16="http://schemas.microsoft.com/office/drawing/2014/main" id="{FD32FC44-75D2-3D5C-FFBE-E1AAE38B9B6B}"/>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44444" y="4079039"/>
                <a:ext cx="1056716" cy="528358"/>
              </a:xfrm>
              <a:prstGeom prst="rect">
                <a:avLst/>
              </a:prstGeom>
            </p:spPr>
          </p:pic>
          <p:pic>
            <p:nvPicPr>
              <p:cNvPr id="26" name="Graphique 25">
                <a:extLst>
                  <a:ext uri="{FF2B5EF4-FFF2-40B4-BE49-F238E27FC236}">
                    <a16:creationId xmlns:a16="http://schemas.microsoft.com/office/drawing/2014/main" id="{A0CB2E16-8248-61E8-17D6-5DB2AD759D0C}"/>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01518" y="4078902"/>
                <a:ext cx="1085552" cy="1085552"/>
              </a:xfrm>
              <a:prstGeom prst="rect">
                <a:avLst/>
              </a:prstGeom>
            </p:spPr>
          </p:pic>
        </p:grpSp>
      </p:grpSp>
      <p:sp>
        <p:nvSpPr>
          <p:cNvPr id="71" name="ZoneTexte 70">
            <a:extLst>
              <a:ext uri="{FF2B5EF4-FFF2-40B4-BE49-F238E27FC236}">
                <a16:creationId xmlns:a16="http://schemas.microsoft.com/office/drawing/2014/main" id="{790EBAB8-B0AB-DDEA-3C0B-8A2648752D12}"/>
              </a:ext>
            </a:extLst>
          </p:cNvPr>
          <p:cNvSpPr txBox="1"/>
          <p:nvPr/>
        </p:nvSpPr>
        <p:spPr>
          <a:xfrm>
            <a:off x="4506762" y="7174350"/>
            <a:ext cx="4934364"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VITRLLES ANJOLY</a:t>
            </a:r>
          </a:p>
        </p:txBody>
      </p:sp>
      <p:sp>
        <p:nvSpPr>
          <p:cNvPr id="72" name="ZoneTexte 71">
            <a:extLst>
              <a:ext uri="{FF2B5EF4-FFF2-40B4-BE49-F238E27FC236}">
                <a16:creationId xmlns:a16="http://schemas.microsoft.com/office/drawing/2014/main" id="{998B59DA-0145-95CE-6C2D-7B5D2244C9D1}"/>
              </a:ext>
            </a:extLst>
          </p:cNvPr>
          <p:cNvSpPr txBox="1"/>
          <p:nvPr/>
        </p:nvSpPr>
        <p:spPr>
          <a:xfrm>
            <a:off x="-11327443"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73" name="Groupe 72">
            <a:extLst>
              <a:ext uri="{FF2B5EF4-FFF2-40B4-BE49-F238E27FC236}">
                <a16:creationId xmlns:a16="http://schemas.microsoft.com/office/drawing/2014/main" id="{65D724D5-0456-1AF0-A2B5-2BFCB79BAF18}"/>
              </a:ext>
            </a:extLst>
          </p:cNvPr>
          <p:cNvGrpSpPr/>
          <p:nvPr/>
        </p:nvGrpSpPr>
        <p:grpSpPr>
          <a:xfrm>
            <a:off x="4449111" y="7124826"/>
            <a:ext cx="6356309" cy="4595576"/>
            <a:chOff x="4449111" y="1799803"/>
            <a:chExt cx="6356309" cy="4595576"/>
          </a:xfrm>
        </p:grpSpPr>
        <p:grpSp>
          <p:nvGrpSpPr>
            <p:cNvPr id="74" name="Groupe 73">
              <a:extLst>
                <a:ext uri="{FF2B5EF4-FFF2-40B4-BE49-F238E27FC236}">
                  <a16:creationId xmlns:a16="http://schemas.microsoft.com/office/drawing/2014/main" id="{C5A034AD-2DDD-2BD0-5357-622E6C2572D9}"/>
                </a:ext>
              </a:extLst>
            </p:cNvPr>
            <p:cNvGrpSpPr/>
            <p:nvPr/>
          </p:nvGrpSpPr>
          <p:grpSpPr>
            <a:xfrm>
              <a:off x="4449111" y="1799803"/>
              <a:ext cx="6356309" cy="4595576"/>
              <a:chOff x="6353174" y="2662474"/>
              <a:chExt cx="6356309" cy="4595576"/>
            </a:xfrm>
          </p:grpSpPr>
          <p:pic>
            <p:nvPicPr>
              <p:cNvPr id="85" name="Image 84" descr="Une image contenant plein air, ciel, voiture, Véhicule terrestre&#10;&#10;Le contenu généré par l’IA peut être incorrect.">
                <a:extLst>
                  <a:ext uri="{FF2B5EF4-FFF2-40B4-BE49-F238E27FC236}">
                    <a16:creationId xmlns:a16="http://schemas.microsoft.com/office/drawing/2014/main" id="{F6EB2AC3-F226-1495-3F62-96ADCEA8F2F3}"/>
                  </a:ext>
                </a:extLst>
              </p:cNvPr>
              <p:cNvPicPr>
                <a:picLocks noChangeAspect="1"/>
              </p:cNvPicPr>
              <p:nvPr/>
            </p:nvPicPr>
            <p:blipFill>
              <a:blip r:embed="rId34">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86" name="ZoneTexte 85">
                <a:extLst>
                  <a:ext uri="{FF2B5EF4-FFF2-40B4-BE49-F238E27FC236}">
                    <a16:creationId xmlns:a16="http://schemas.microsoft.com/office/drawing/2014/main" id="{F8B05697-6917-4F40-CC5C-E91E8B0933A6}"/>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grpSp>
          <p:nvGrpSpPr>
            <p:cNvPr id="75" name="Groupe 74">
              <a:extLst>
                <a:ext uri="{FF2B5EF4-FFF2-40B4-BE49-F238E27FC236}">
                  <a16:creationId xmlns:a16="http://schemas.microsoft.com/office/drawing/2014/main" id="{AB1659F8-E4FD-D1B7-4147-2F4463A076B3}"/>
                </a:ext>
              </a:extLst>
            </p:cNvPr>
            <p:cNvGrpSpPr>
              <a:grpSpLocks noChangeAspect="1"/>
            </p:cNvGrpSpPr>
            <p:nvPr/>
          </p:nvGrpSpPr>
          <p:grpSpPr>
            <a:xfrm>
              <a:off x="4574316" y="5477481"/>
              <a:ext cx="3617113" cy="769021"/>
              <a:chOff x="283386" y="5737515"/>
              <a:chExt cx="4576347" cy="972959"/>
            </a:xfrm>
            <a:solidFill>
              <a:srgbClr val="FF0000"/>
            </a:solidFill>
          </p:grpSpPr>
          <p:sp>
            <p:nvSpPr>
              <p:cNvPr id="76" name="Forme libre : forme 75">
                <a:extLst>
                  <a:ext uri="{FF2B5EF4-FFF2-40B4-BE49-F238E27FC236}">
                    <a16:creationId xmlns:a16="http://schemas.microsoft.com/office/drawing/2014/main" id="{51698463-E6DA-06B0-6C3A-AF4ABC2F0045}"/>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grpFill/>
              <a:ln w="13652"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7299AA8C-5AC4-0492-B09A-66E3983FDDD0}"/>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grpFill/>
              <a:ln w="13652"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078EE8A4-A93C-3443-2983-5F325F0A2DDC}"/>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grpFill/>
              <a:ln w="13652" cap="flat">
                <a:noFill/>
                <a:prstDash val="solid"/>
                <a:miter/>
              </a:ln>
            </p:spPr>
            <p:txBody>
              <a:bodyPr rtlCol="0" anchor="ctr"/>
              <a:lstStyle/>
              <a:p>
                <a:endParaRPr lang="fr-FR"/>
              </a:p>
            </p:txBody>
          </p:sp>
          <p:grpSp>
            <p:nvGrpSpPr>
              <p:cNvPr id="79" name="Groupe 78">
                <a:extLst>
                  <a:ext uri="{FF2B5EF4-FFF2-40B4-BE49-F238E27FC236}">
                    <a16:creationId xmlns:a16="http://schemas.microsoft.com/office/drawing/2014/main" id="{10EF6A3A-8990-6A92-3463-D6ED016F5FBD}"/>
                  </a:ext>
                </a:extLst>
              </p:cNvPr>
              <p:cNvGrpSpPr>
                <a:grpSpLocks noChangeAspect="1"/>
              </p:cNvGrpSpPr>
              <p:nvPr/>
            </p:nvGrpSpPr>
            <p:grpSpPr>
              <a:xfrm>
                <a:off x="283386" y="5737515"/>
                <a:ext cx="879294" cy="714489"/>
                <a:chOff x="3017218" y="4165780"/>
                <a:chExt cx="1680598" cy="1365606"/>
              </a:xfrm>
              <a:grpFill/>
            </p:grpSpPr>
            <p:sp>
              <p:nvSpPr>
                <p:cNvPr id="81" name="Forme libre : forme 80">
                  <a:extLst>
                    <a:ext uri="{FF2B5EF4-FFF2-40B4-BE49-F238E27FC236}">
                      <a16:creationId xmlns:a16="http://schemas.microsoft.com/office/drawing/2014/main" id="{50588D1E-23DD-07D2-36DE-F7A2E05D4140}"/>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grpFill/>
                <a:ln w="13652" cap="flat">
                  <a:noFill/>
                  <a:prstDash val="solid"/>
                  <a:miter/>
                </a:ln>
              </p:spPr>
              <p:txBody>
                <a:bodyPr rtlCol="0" anchor="ctr"/>
                <a:lstStyle/>
                <a:p>
                  <a:endParaRPr lang="fr-FR"/>
                </a:p>
              </p:txBody>
            </p:sp>
            <p:grpSp>
              <p:nvGrpSpPr>
                <p:cNvPr id="82" name="Groupe 81">
                  <a:extLst>
                    <a:ext uri="{FF2B5EF4-FFF2-40B4-BE49-F238E27FC236}">
                      <a16:creationId xmlns:a16="http://schemas.microsoft.com/office/drawing/2014/main" id="{9C6190DA-1F09-1E30-3763-96483C9EB667}"/>
                    </a:ext>
                  </a:extLst>
                </p:cNvPr>
                <p:cNvGrpSpPr>
                  <a:grpSpLocks noChangeAspect="1"/>
                </p:cNvGrpSpPr>
                <p:nvPr/>
              </p:nvGrpSpPr>
              <p:grpSpPr>
                <a:xfrm>
                  <a:off x="3017218" y="4171393"/>
                  <a:ext cx="1680598" cy="1359993"/>
                  <a:chOff x="3017218" y="4171393"/>
                  <a:chExt cx="1680598" cy="1359993"/>
                </a:xfrm>
                <a:grpFill/>
              </p:grpSpPr>
              <p:sp>
                <p:nvSpPr>
                  <p:cNvPr id="83" name="Forme libre : forme 82">
                    <a:extLst>
                      <a:ext uri="{FF2B5EF4-FFF2-40B4-BE49-F238E27FC236}">
                        <a16:creationId xmlns:a16="http://schemas.microsoft.com/office/drawing/2014/main" id="{DC0E5FC4-5CF8-B90C-E07D-9595FA942C7E}"/>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grpFill/>
                  <a:ln w="13652"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FCF5F315-CC5D-AB46-C409-03A2595417AA}"/>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grpFill/>
                  <a:ln w="13652" cap="flat">
                    <a:noFill/>
                    <a:prstDash val="solid"/>
                    <a:miter/>
                  </a:ln>
                </p:spPr>
                <p:txBody>
                  <a:bodyPr rtlCol="0" anchor="ctr"/>
                  <a:lstStyle/>
                  <a:p>
                    <a:endParaRPr lang="fr-FR"/>
                  </a:p>
                </p:txBody>
              </p:sp>
            </p:grpSp>
          </p:grpSp>
          <p:sp>
            <p:nvSpPr>
              <p:cNvPr id="80" name="ZoneTexte 79">
                <a:extLst>
                  <a:ext uri="{FF2B5EF4-FFF2-40B4-BE49-F238E27FC236}">
                    <a16:creationId xmlns:a16="http://schemas.microsoft.com/office/drawing/2014/main" id="{9509DED2-1183-6497-F16A-18021AD604C2}"/>
                  </a:ext>
                </a:extLst>
              </p:cNvPr>
              <p:cNvSpPr txBox="1"/>
              <p:nvPr/>
            </p:nvSpPr>
            <p:spPr>
              <a:xfrm>
                <a:off x="1172469" y="6321077"/>
                <a:ext cx="3687264" cy="389397"/>
              </a:xfrm>
              <a:prstGeom prst="rect">
                <a:avLst/>
              </a:prstGeom>
              <a:noFill/>
            </p:spPr>
            <p:txBody>
              <a:bodyPr wrap="none" rtlCol="0">
                <a:spAutoFit/>
              </a:bodyPr>
              <a:lstStyle/>
              <a:p>
                <a:r>
                  <a:rPr lang="fr-FR" sz="1400" kern="1300" spc="100" dirty="0">
                    <a:solidFill>
                      <a:srgbClr val="FF0000"/>
                    </a:solidFill>
                    <a:latin typeface="Test Karbon Semibold" panose="00000700000000000000" pitchFamily="50" charset="0"/>
                    <a:ea typeface="Verdana" panose="020B0604030504040204" pitchFamily="34" charset="0"/>
                  </a:rPr>
                  <a:t>ALPILLES BERRE M</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DITERANN</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E</a:t>
                </a:r>
              </a:p>
            </p:txBody>
          </p:sp>
        </p:grpSp>
      </p:grpSp>
    </p:spTree>
    <p:extLst>
      <p:ext uri="{BB962C8B-B14F-4D97-AF65-F5344CB8AC3E}">
        <p14:creationId xmlns:p14="http://schemas.microsoft.com/office/powerpoint/2010/main" val="299971574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A5E3D9-637E-7572-3D38-642B8FE1B57E}"/>
            </a:ext>
          </a:extLst>
        </p:cNvPr>
        <p:cNvGrpSpPr/>
        <p:nvPr/>
      </p:nvGrpSpPr>
      <p:grpSpPr>
        <a:xfrm>
          <a:off x="0" y="0"/>
          <a:ext cx="0" cy="0"/>
          <a:chOff x="0" y="0"/>
          <a:chExt cx="0" cy="0"/>
        </a:xfrm>
      </p:grpSpPr>
      <p:grpSp>
        <p:nvGrpSpPr>
          <p:cNvPr id="2056" name="Groupe 2055">
            <a:extLst>
              <a:ext uri="{FF2B5EF4-FFF2-40B4-BE49-F238E27FC236}">
                <a16:creationId xmlns:a16="http://schemas.microsoft.com/office/drawing/2014/main" id="{76170808-3D53-115A-C239-C3BD959CAEAB}"/>
              </a:ext>
            </a:extLst>
          </p:cNvPr>
          <p:cNvGrpSpPr/>
          <p:nvPr/>
        </p:nvGrpSpPr>
        <p:grpSpPr>
          <a:xfrm>
            <a:off x="0" y="-33528"/>
            <a:ext cx="12192000" cy="6973824"/>
            <a:chOff x="0" y="-33528"/>
            <a:chExt cx="12192000" cy="6973824"/>
          </a:xfrm>
        </p:grpSpPr>
        <p:sp>
          <p:nvSpPr>
            <p:cNvPr id="2057" name="Rectangle 2056">
              <a:extLst>
                <a:ext uri="{FF2B5EF4-FFF2-40B4-BE49-F238E27FC236}">
                  <a16:creationId xmlns:a16="http://schemas.microsoft.com/office/drawing/2014/main" id="{09A45E53-F366-028D-265F-0511BAF1A2C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058" name="Graphique 350">
              <a:extLst>
                <a:ext uri="{FF2B5EF4-FFF2-40B4-BE49-F238E27FC236}">
                  <a16:creationId xmlns:a16="http://schemas.microsoft.com/office/drawing/2014/main" id="{FA262FBC-F860-9BBA-6D8A-6BC3D886C5FD}"/>
                </a:ext>
              </a:extLst>
            </p:cNvPr>
            <p:cNvGrpSpPr>
              <a:grpSpLocks noChangeAspect="1"/>
            </p:cNvGrpSpPr>
            <p:nvPr/>
          </p:nvGrpSpPr>
          <p:grpSpPr>
            <a:xfrm>
              <a:off x="0" y="1252019"/>
              <a:ext cx="12169656" cy="5589826"/>
              <a:chOff x="3186029" y="5048749"/>
              <a:chExt cx="1903315" cy="874240"/>
            </a:xfrm>
          </p:grpSpPr>
          <p:grpSp>
            <p:nvGrpSpPr>
              <p:cNvPr id="2059" name="Graphique 350">
                <a:extLst>
                  <a:ext uri="{FF2B5EF4-FFF2-40B4-BE49-F238E27FC236}">
                    <a16:creationId xmlns:a16="http://schemas.microsoft.com/office/drawing/2014/main" id="{DDBEF2A3-3951-5BFC-AFAD-7E568ED3BEF4}"/>
                  </a:ext>
                </a:extLst>
              </p:cNvPr>
              <p:cNvGrpSpPr/>
              <p:nvPr/>
            </p:nvGrpSpPr>
            <p:grpSpPr>
              <a:xfrm>
                <a:off x="3446255" y="5048749"/>
                <a:ext cx="540082" cy="874240"/>
                <a:chOff x="3446255" y="5048749"/>
                <a:chExt cx="540082" cy="874240"/>
              </a:xfrm>
            </p:grpSpPr>
            <p:sp>
              <p:nvSpPr>
                <p:cNvPr id="2071" name="Forme libre : forme 2070">
                  <a:extLst>
                    <a:ext uri="{FF2B5EF4-FFF2-40B4-BE49-F238E27FC236}">
                      <a16:creationId xmlns:a16="http://schemas.microsoft.com/office/drawing/2014/main" id="{CDCF7F8D-A170-A7CC-49CE-12C6748203F6}"/>
                    </a:ext>
                  </a:extLst>
                </p:cNvPr>
                <p:cNvSpPr/>
                <p:nvPr/>
              </p:nvSpPr>
              <p:spPr>
                <a:xfrm>
                  <a:off x="3599009" y="5698864"/>
                  <a:ext cx="387328" cy="224125"/>
                </a:xfrm>
                <a:custGeom>
                  <a:avLst/>
                  <a:gdLst>
                    <a:gd name="connsiteX0" fmla="*/ 342673 w 387328"/>
                    <a:gd name="connsiteY0" fmla="*/ 134373 h 224125"/>
                    <a:gd name="connsiteX1" fmla="*/ 164144 w 387328"/>
                    <a:gd name="connsiteY1" fmla="*/ 146419 h 224125"/>
                    <a:gd name="connsiteX2" fmla="*/ 71774 w 387328"/>
                    <a:gd name="connsiteY2" fmla="*/ 0 h 224125"/>
                    <a:gd name="connsiteX3" fmla="*/ 0 w 387328"/>
                    <a:gd name="connsiteY3" fmla="*/ 0 h 224125"/>
                    <a:gd name="connsiteX4" fmla="*/ 102356 w 387328"/>
                    <a:gd name="connsiteY4" fmla="*/ 192759 h 224125"/>
                    <a:gd name="connsiteX5" fmla="*/ 387329 w 387328"/>
                    <a:gd name="connsiteY5" fmla="*/ 186737 h 224125"/>
                    <a:gd name="connsiteX6" fmla="*/ 342673 w 387328"/>
                    <a:gd name="connsiteY6" fmla="*/ 134373 h 22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328" h="224125">
                      <a:moveTo>
                        <a:pt x="342673" y="134373"/>
                      </a:moveTo>
                      <a:cubicBezTo>
                        <a:pt x="342673" y="134373"/>
                        <a:pt x="258292" y="187673"/>
                        <a:pt x="164144" y="146419"/>
                      </a:cubicBezTo>
                      <a:cubicBezTo>
                        <a:pt x="93774" y="115462"/>
                        <a:pt x="80043" y="65689"/>
                        <a:pt x="71774" y="0"/>
                      </a:cubicBezTo>
                      <a:lnTo>
                        <a:pt x="0" y="0"/>
                      </a:lnTo>
                      <a:cubicBezTo>
                        <a:pt x="0" y="0"/>
                        <a:pt x="5180" y="140146"/>
                        <a:pt x="102356" y="192759"/>
                      </a:cubicBezTo>
                      <a:cubicBezTo>
                        <a:pt x="193664" y="242127"/>
                        <a:pt x="316086" y="227929"/>
                        <a:pt x="387329" y="186737"/>
                      </a:cubicBezTo>
                      <a:lnTo>
                        <a:pt x="342673" y="134373"/>
                      </a:lnTo>
                      <a:close/>
                    </a:path>
                  </a:pathLst>
                </a:custGeom>
                <a:solidFill>
                  <a:srgbClr val="D7ECEE"/>
                </a:solidFill>
                <a:ln w="31187" cap="flat">
                  <a:noFill/>
                  <a:prstDash val="solid"/>
                  <a:miter/>
                </a:ln>
              </p:spPr>
              <p:txBody>
                <a:bodyPr rtlCol="0" anchor="ctr"/>
                <a:lstStyle/>
                <a:p>
                  <a:endParaRPr lang="fr-FR"/>
                </a:p>
              </p:txBody>
            </p:sp>
            <p:sp>
              <p:nvSpPr>
                <p:cNvPr id="2072" name="Forme libre : forme 2071">
                  <a:extLst>
                    <a:ext uri="{FF2B5EF4-FFF2-40B4-BE49-F238E27FC236}">
                      <a16:creationId xmlns:a16="http://schemas.microsoft.com/office/drawing/2014/main" id="{F2E04C38-48C8-EF50-77EF-D78E9C75E5AF}"/>
                    </a:ext>
                  </a:extLst>
                </p:cNvPr>
                <p:cNvSpPr/>
                <p:nvPr/>
              </p:nvSpPr>
              <p:spPr>
                <a:xfrm>
                  <a:off x="3446255" y="5048749"/>
                  <a:ext cx="224527" cy="246777"/>
                </a:xfrm>
                <a:custGeom>
                  <a:avLst/>
                  <a:gdLst>
                    <a:gd name="connsiteX0" fmla="*/ 0 w 224527"/>
                    <a:gd name="connsiteY0" fmla="*/ 246777 h 246777"/>
                    <a:gd name="connsiteX1" fmla="*/ 1186 w 224527"/>
                    <a:gd name="connsiteY1" fmla="*/ 105351 h 246777"/>
                    <a:gd name="connsiteX2" fmla="*/ 116929 w 224527"/>
                    <a:gd name="connsiteY2" fmla="*/ 0 h 246777"/>
                    <a:gd name="connsiteX3" fmla="*/ 224527 w 224527"/>
                    <a:gd name="connsiteY3" fmla="*/ 98018 h 246777"/>
                    <a:gd name="connsiteX4" fmla="*/ 152753 w 224527"/>
                    <a:gd name="connsiteY4" fmla="*/ 98018 h 246777"/>
                    <a:gd name="connsiteX5" fmla="*/ 113184 w 224527"/>
                    <a:gd name="connsiteY5" fmla="*/ 70120 h 246777"/>
                    <a:gd name="connsiteX6" fmla="*/ 73896 w 224527"/>
                    <a:gd name="connsiteY6" fmla="*/ 141925 h 246777"/>
                    <a:gd name="connsiteX7" fmla="*/ 71836 w 224527"/>
                    <a:gd name="connsiteY7" fmla="*/ 242190 h 246777"/>
                    <a:gd name="connsiteX8" fmla="*/ 0 w 224527"/>
                    <a:gd name="connsiteY8" fmla="*/ 246777 h 2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527" h="246777">
                      <a:moveTo>
                        <a:pt x="0" y="246777"/>
                      </a:moveTo>
                      <a:cubicBezTo>
                        <a:pt x="1654" y="142549"/>
                        <a:pt x="936" y="142986"/>
                        <a:pt x="1186" y="105351"/>
                      </a:cubicBezTo>
                      <a:cubicBezTo>
                        <a:pt x="1498" y="60321"/>
                        <a:pt x="22531" y="0"/>
                        <a:pt x="116929" y="0"/>
                      </a:cubicBezTo>
                      <a:cubicBezTo>
                        <a:pt x="218224" y="0"/>
                        <a:pt x="224527" y="98018"/>
                        <a:pt x="224527" y="98018"/>
                      </a:cubicBezTo>
                      <a:lnTo>
                        <a:pt x="152753" y="98018"/>
                      </a:lnTo>
                      <a:cubicBezTo>
                        <a:pt x="152753" y="98018"/>
                        <a:pt x="146356" y="70120"/>
                        <a:pt x="113184" y="70120"/>
                      </a:cubicBezTo>
                      <a:cubicBezTo>
                        <a:pt x="71150" y="70120"/>
                        <a:pt x="73896" y="104010"/>
                        <a:pt x="73896" y="141925"/>
                      </a:cubicBezTo>
                      <a:cubicBezTo>
                        <a:pt x="73896" y="179871"/>
                        <a:pt x="71836" y="242190"/>
                        <a:pt x="71836" y="242190"/>
                      </a:cubicBezTo>
                      <a:lnTo>
                        <a:pt x="0" y="246777"/>
                      </a:lnTo>
                      <a:close/>
                    </a:path>
                  </a:pathLst>
                </a:custGeom>
                <a:solidFill>
                  <a:srgbClr val="D7ECEE"/>
                </a:solidFill>
                <a:ln w="31187" cap="flat">
                  <a:noFill/>
                  <a:prstDash val="solid"/>
                  <a:miter/>
                </a:ln>
              </p:spPr>
              <p:txBody>
                <a:bodyPr rtlCol="0" anchor="ctr"/>
                <a:lstStyle/>
                <a:p>
                  <a:endParaRPr lang="fr-FR"/>
                </a:p>
              </p:txBody>
            </p:sp>
          </p:grpSp>
          <p:grpSp>
            <p:nvGrpSpPr>
              <p:cNvPr id="2060" name="Graphique 350">
                <a:extLst>
                  <a:ext uri="{FF2B5EF4-FFF2-40B4-BE49-F238E27FC236}">
                    <a16:creationId xmlns:a16="http://schemas.microsoft.com/office/drawing/2014/main" id="{E912388A-2C1D-1F9C-9F6C-AF63B709EEAB}"/>
                  </a:ext>
                </a:extLst>
              </p:cNvPr>
              <p:cNvGrpSpPr/>
              <p:nvPr/>
            </p:nvGrpSpPr>
            <p:grpSpPr>
              <a:xfrm>
                <a:off x="3186029" y="5290970"/>
                <a:ext cx="1629982" cy="417473"/>
                <a:chOff x="3186029" y="5290970"/>
                <a:chExt cx="1629982" cy="417473"/>
              </a:xfrm>
            </p:grpSpPr>
            <p:sp>
              <p:nvSpPr>
                <p:cNvPr id="2067" name="Forme libre : forme 2066">
                  <a:extLst>
                    <a:ext uri="{FF2B5EF4-FFF2-40B4-BE49-F238E27FC236}">
                      <a16:creationId xmlns:a16="http://schemas.microsoft.com/office/drawing/2014/main" id="{227AB670-3386-33F6-5C91-BD31947F95D5}"/>
                    </a:ext>
                  </a:extLst>
                </p:cNvPr>
                <p:cNvSpPr/>
                <p:nvPr/>
              </p:nvSpPr>
              <p:spPr>
                <a:xfrm>
                  <a:off x="4417729" y="5528729"/>
                  <a:ext cx="127913" cy="109283"/>
                </a:xfrm>
                <a:custGeom>
                  <a:avLst/>
                  <a:gdLst>
                    <a:gd name="connsiteX0" fmla="*/ 32485 w 127913"/>
                    <a:gd name="connsiteY0" fmla="*/ 0 h 109283"/>
                    <a:gd name="connsiteX1" fmla="*/ 127913 w 127913"/>
                    <a:gd name="connsiteY1" fmla="*/ 103760 h 109283"/>
                    <a:gd name="connsiteX2" fmla="*/ 56951 w 127913"/>
                    <a:gd name="connsiteY2" fmla="*/ 109283 h 109283"/>
                    <a:gd name="connsiteX3" fmla="*/ 0 w 127913"/>
                    <a:gd name="connsiteY3" fmla="*/ 58948 h 109283"/>
                    <a:gd name="connsiteX4" fmla="*/ 32485 w 127913"/>
                    <a:gd name="connsiteY4" fmla="*/ 0 h 109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13" h="109283">
                      <a:moveTo>
                        <a:pt x="32485" y="0"/>
                      </a:moveTo>
                      <a:cubicBezTo>
                        <a:pt x="128007" y="20346"/>
                        <a:pt x="127913" y="103760"/>
                        <a:pt x="127913" y="103760"/>
                      </a:cubicBezTo>
                      <a:lnTo>
                        <a:pt x="56951" y="109283"/>
                      </a:lnTo>
                      <a:cubicBezTo>
                        <a:pt x="56951" y="109283"/>
                        <a:pt x="52832" y="54891"/>
                        <a:pt x="0" y="58948"/>
                      </a:cubicBezTo>
                      <a:lnTo>
                        <a:pt x="32485" y="0"/>
                      </a:lnTo>
                      <a:close/>
                    </a:path>
                  </a:pathLst>
                </a:custGeom>
                <a:solidFill>
                  <a:srgbClr val="E64C7D"/>
                </a:solidFill>
                <a:ln w="31187" cap="flat">
                  <a:noFill/>
                  <a:prstDash val="solid"/>
                  <a:miter/>
                </a:ln>
              </p:spPr>
              <p:txBody>
                <a:bodyPr rtlCol="0" anchor="ctr"/>
                <a:lstStyle/>
                <a:p>
                  <a:endParaRPr lang="fr-FR"/>
                </a:p>
              </p:txBody>
            </p:sp>
            <p:sp>
              <p:nvSpPr>
                <p:cNvPr id="2068" name="Forme libre : forme 2067">
                  <a:extLst>
                    <a:ext uri="{FF2B5EF4-FFF2-40B4-BE49-F238E27FC236}">
                      <a16:creationId xmlns:a16="http://schemas.microsoft.com/office/drawing/2014/main" id="{7139F4E8-1F01-2805-9326-2459810CD8A2}"/>
                    </a:ext>
                  </a:extLst>
                </p:cNvPr>
                <p:cNvSpPr/>
                <p:nvPr/>
              </p:nvSpPr>
              <p:spPr>
                <a:xfrm>
                  <a:off x="4667658" y="5339714"/>
                  <a:ext cx="148353" cy="178810"/>
                </a:xfrm>
                <a:custGeom>
                  <a:avLst/>
                  <a:gdLst>
                    <a:gd name="connsiteX0" fmla="*/ 148353 w 148353"/>
                    <a:gd name="connsiteY0" fmla="*/ 95522 h 178810"/>
                    <a:gd name="connsiteX1" fmla="*/ 0 w 148353"/>
                    <a:gd name="connsiteY1" fmla="*/ 0 h 178810"/>
                    <a:gd name="connsiteX2" fmla="*/ 12202 w 148353"/>
                    <a:gd name="connsiteY2" fmla="*/ 77235 h 178810"/>
                    <a:gd name="connsiteX3" fmla="*/ 139210 w 148353"/>
                    <a:gd name="connsiteY3" fmla="*/ 178810 h 178810"/>
                    <a:gd name="connsiteX4" fmla="*/ 148353 w 148353"/>
                    <a:gd name="connsiteY4" fmla="*/ 95522 h 178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53" h="178810">
                      <a:moveTo>
                        <a:pt x="148353" y="95522"/>
                      </a:moveTo>
                      <a:cubicBezTo>
                        <a:pt x="95522" y="26431"/>
                        <a:pt x="0" y="0"/>
                        <a:pt x="0" y="0"/>
                      </a:cubicBezTo>
                      <a:lnTo>
                        <a:pt x="12202" y="77235"/>
                      </a:lnTo>
                      <a:cubicBezTo>
                        <a:pt x="12202" y="77235"/>
                        <a:pt x="112810" y="125979"/>
                        <a:pt x="139210" y="178810"/>
                      </a:cubicBezTo>
                      <a:lnTo>
                        <a:pt x="148353" y="95522"/>
                      </a:lnTo>
                      <a:close/>
                    </a:path>
                  </a:pathLst>
                </a:custGeom>
                <a:solidFill>
                  <a:srgbClr val="ED7B00"/>
                </a:solidFill>
                <a:ln w="31187" cap="flat">
                  <a:noFill/>
                  <a:prstDash val="solid"/>
                  <a:miter/>
                </a:ln>
              </p:spPr>
              <p:txBody>
                <a:bodyPr rtlCol="0" anchor="ctr"/>
                <a:lstStyle/>
                <a:p>
                  <a:endParaRPr lang="fr-FR"/>
                </a:p>
              </p:txBody>
            </p:sp>
            <p:sp>
              <p:nvSpPr>
                <p:cNvPr id="2069" name="Forme libre : forme 2068">
                  <a:extLst>
                    <a:ext uri="{FF2B5EF4-FFF2-40B4-BE49-F238E27FC236}">
                      <a16:creationId xmlns:a16="http://schemas.microsoft.com/office/drawing/2014/main" id="{573F7C75-5483-820B-F401-65C8468ADD5E}"/>
                    </a:ext>
                  </a:extLst>
                </p:cNvPr>
                <p:cNvSpPr/>
                <p:nvPr/>
              </p:nvSpPr>
              <p:spPr>
                <a:xfrm>
                  <a:off x="4003158" y="5421005"/>
                  <a:ext cx="230456" cy="123950"/>
                </a:xfrm>
                <a:custGeom>
                  <a:avLst/>
                  <a:gdLst>
                    <a:gd name="connsiteX0" fmla="*/ 230456 w 230456"/>
                    <a:gd name="connsiteY0" fmla="*/ 92214 h 123950"/>
                    <a:gd name="connsiteX1" fmla="*/ 103604 w 230456"/>
                    <a:gd name="connsiteY1" fmla="*/ 0 h 123950"/>
                    <a:gd name="connsiteX2" fmla="*/ 0 w 230456"/>
                    <a:gd name="connsiteY2" fmla="*/ 67093 h 123950"/>
                    <a:gd name="connsiteX3" fmla="*/ 46747 w 230456"/>
                    <a:gd name="connsiteY3" fmla="*/ 123950 h 123950"/>
                    <a:gd name="connsiteX4" fmla="*/ 103822 w 230456"/>
                    <a:gd name="connsiteY4" fmla="*/ 65907 h 123950"/>
                    <a:gd name="connsiteX5" fmla="*/ 159556 w 230456"/>
                    <a:gd name="connsiteY5" fmla="*/ 97737 h 123950"/>
                    <a:gd name="connsiteX6" fmla="*/ 230456 w 230456"/>
                    <a:gd name="connsiteY6" fmla="*/ 92214 h 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56" h="123950">
                      <a:moveTo>
                        <a:pt x="230456" y="92214"/>
                      </a:moveTo>
                      <a:cubicBezTo>
                        <a:pt x="230456" y="92214"/>
                        <a:pt x="213355" y="0"/>
                        <a:pt x="103604" y="0"/>
                      </a:cubicBezTo>
                      <a:cubicBezTo>
                        <a:pt x="18255" y="0"/>
                        <a:pt x="0" y="67093"/>
                        <a:pt x="0" y="67093"/>
                      </a:cubicBezTo>
                      <a:lnTo>
                        <a:pt x="46747" y="123950"/>
                      </a:lnTo>
                      <a:cubicBezTo>
                        <a:pt x="46747" y="123950"/>
                        <a:pt x="55016" y="65907"/>
                        <a:pt x="103822" y="65907"/>
                      </a:cubicBezTo>
                      <a:cubicBezTo>
                        <a:pt x="152597" y="65907"/>
                        <a:pt x="159556" y="97737"/>
                        <a:pt x="159556" y="97737"/>
                      </a:cubicBezTo>
                      <a:lnTo>
                        <a:pt x="230456" y="92214"/>
                      </a:lnTo>
                      <a:close/>
                    </a:path>
                  </a:pathLst>
                </a:custGeom>
                <a:solidFill>
                  <a:srgbClr val="FDD584"/>
                </a:solidFill>
                <a:ln w="31187" cap="flat">
                  <a:noFill/>
                  <a:prstDash val="solid"/>
                  <a:miter/>
                </a:ln>
              </p:spPr>
              <p:txBody>
                <a:bodyPr rtlCol="0" anchor="ctr"/>
                <a:lstStyle/>
                <a:p>
                  <a:endParaRPr lang="fr-FR"/>
                </a:p>
              </p:txBody>
            </p:sp>
            <p:sp>
              <p:nvSpPr>
                <p:cNvPr id="2070" name="Forme libre : forme 2069">
                  <a:extLst>
                    <a:ext uri="{FF2B5EF4-FFF2-40B4-BE49-F238E27FC236}">
                      <a16:creationId xmlns:a16="http://schemas.microsoft.com/office/drawing/2014/main" id="{317FE241-A51A-03B2-3BD6-3A7B56374D3F}"/>
                    </a:ext>
                  </a:extLst>
                </p:cNvPr>
                <p:cNvSpPr/>
                <p:nvPr/>
              </p:nvSpPr>
              <p:spPr>
                <a:xfrm>
                  <a:off x="3186029" y="5290970"/>
                  <a:ext cx="332031" cy="417473"/>
                </a:xfrm>
                <a:custGeom>
                  <a:avLst/>
                  <a:gdLst>
                    <a:gd name="connsiteX0" fmla="*/ 260258 w 332031"/>
                    <a:gd name="connsiteY0" fmla="*/ 0 h 417473"/>
                    <a:gd name="connsiteX1" fmla="*/ 332032 w 332031"/>
                    <a:gd name="connsiteY1" fmla="*/ 0 h 417473"/>
                    <a:gd name="connsiteX2" fmla="*/ 332032 w 332031"/>
                    <a:gd name="connsiteY2" fmla="*/ 265251 h 417473"/>
                    <a:gd name="connsiteX3" fmla="*/ 166422 w 332031"/>
                    <a:gd name="connsiteY3" fmla="*/ 417474 h 417473"/>
                    <a:gd name="connsiteX4" fmla="*/ 0 w 332031"/>
                    <a:gd name="connsiteY4" fmla="*/ 265251 h 417473"/>
                    <a:gd name="connsiteX5" fmla="*/ 0 w 332031"/>
                    <a:gd name="connsiteY5" fmla="*/ 1342 h 417473"/>
                    <a:gd name="connsiteX6" fmla="*/ 71774 w 332031"/>
                    <a:gd name="connsiteY6" fmla="*/ 1342 h 417473"/>
                    <a:gd name="connsiteX7" fmla="*/ 71774 w 332031"/>
                    <a:gd name="connsiteY7" fmla="*/ 244749 h 417473"/>
                    <a:gd name="connsiteX8" fmla="*/ 165610 w 332031"/>
                    <a:gd name="connsiteY8" fmla="*/ 348103 h 417473"/>
                    <a:gd name="connsiteX9" fmla="*/ 260227 w 332031"/>
                    <a:gd name="connsiteY9" fmla="*/ 244749 h 417473"/>
                    <a:gd name="connsiteX10" fmla="*/ 260227 w 332031"/>
                    <a:gd name="connsiteY10" fmla="*/ 0 h 41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31" h="417473">
                      <a:moveTo>
                        <a:pt x="260258" y="0"/>
                      </a:moveTo>
                      <a:lnTo>
                        <a:pt x="332032" y="0"/>
                      </a:lnTo>
                      <a:lnTo>
                        <a:pt x="332032" y="265251"/>
                      </a:lnTo>
                      <a:cubicBezTo>
                        <a:pt x="332032" y="381181"/>
                        <a:pt x="244499" y="417474"/>
                        <a:pt x="166422" y="417474"/>
                      </a:cubicBezTo>
                      <a:cubicBezTo>
                        <a:pt x="88313" y="417474"/>
                        <a:pt x="0" y="381181"/>
                        <a:pt x="0" y="265251"/>
                      </a:cubicBezTo>
                      <a:lnTo>
                        <a:pt x="0" y="1342"/>
                      </a:lnTo>
                      <a:lnTo>
                        <a:pt x="71774" y="1342"/>
                      </a:lnTo>
                      <a:lnTo>
                        <a:pt x="71774" y="244749"/>
                      </a:lnTo>
                      <a:cubicBezTo>
                        <a:pt x="71774" y="311030"/>
                        <a:pt x="100171" y="348103"/>
                        <a:pt x="165610" y="348103"/>
                      </a:cubicBezTo>
                      <a:cubicBezTo>
                        <a:pt x="231861" y="348103"/>
                        <a:pt x="260227" y="311030"/>
                        <a:pt x="260227" y="244749"/>
                      </a:cubicBezTo>
                      <a:lnTo>
                        <a:pt x="260227" y="0"/>
                      </a:lnTo>
                      <a:close/>
                    </a:path>
                  </a:pathLst>
                </a:custGeom>
                <a:solidFill>
                  <a:srgbClr val="80A9BA"/>
                </a:solidFill>
                <a:ln w="31187" cap="flat">
                  <a:noFill/>
                  <a:prstDash val="solid"/>
                  <a:miter/>
                </a:ln>
              </p:spPr>
              <p:txBody>
                <a:bodyPr rtlCol="0" anchor="ctr"/>
                <a:lstStyle/>
                <a:p>
                  <a:endParaRPr lang="fr-FR"/>
                </a:p>
              </p:txBody>
            </p:sp>
          </p:grpSp>
          <p:sp>
            <p:nvSpPr>
              <p:cNvPr id="2061" name="Forme libre : forme 2060">
                <a:extLst>
                  <a:ext uri="{FF2B5EF4-FFF2-40B4-BE49-F238E27FC236}">
                    <a16:creationId xmlns:a16="http://schemas.microsoft.com/office/drawing/2014/main" id="{500C18AB-8781-4FF5-4461-9DB588AFCC53}"/>
                  </a:ext>
                </a:extLst>
              </p:cNvPr>
              <p:cNvSpPr/>
              <p:nvPr/>
            </p:nvSpPr>
            <p:spPr>
              <a:xfrm>
                <a:off x="3599009" y="5146767"/>
                <a:ext cx="71773" cy="552065"/>
              </a:xfrm>
              <a:custGeom>
                <a:avLst/>
                <a:gdLst>
                  <a:gd name="connsiteX0" fmla="*/ 0 w 71773"/>
                  <a:gd name="connsiteY0" fmla="*/ 0 h 552065"/>
                  <a:gd name="connsiteX1" fmla="*/ 71774 w 71773"/>
                  <a:gd name="connsiteY1" fmla="*/ 0 h 552065"/>
                  <a:gd name="connsiteX2" fmla="*/ 71774 w 71773"/>
                  <a:gd name="connsiteY2" fmla="*/ 552065 h 552065"/>
                  <a:gd name="connsiteX3" fmla="*/ 0 w 71773"/>
                  <a:gd name="connsiteY3" fmla="*/ 552065 h 552065"/>
                </a:gdLst>
                <a:ahLst/>
                <a:cxnLst>
                  <a:cxn ang="0">
                    <a:pos x="connsiteX0" y="connsiteY0"/>
                  </a:cxn>
                  <a:cxn ang="0">
                    <a:pos x="connsiteX1" y="connsiteY1"/>
                  </a:cxn>
                  <a:cxn ang="0">
                    <a:pos x="connsiteX2" y="connsiteY2"/>
                  </a:cxn>
                  <a:cxn ang="0">
                    <a:pos x="connsiteX3" y="connsiteY3"/>
                  </a:cxn>
                </a:cxnLst>
                <a:rect l="l" t="t" r="r" b="b"/>
                <a:pathLst>
                  <a:path w="71773" h="552065">
                    <a:moveTo>
                      <a:pt x="0" y="0"/>
                    </a:moveTo>
                    <a:lnTo>
                      <a:pt x="71774" y="0"/>
                    </a:lnTo>
                    <a:lnTo>
                      <a:pt x="71774" y="552065"/>
                    </a:lnTo>
                    <a:lnTo>
                      <a:pt x="0" y="552065"/>
                    </a:lnTo>
                    <a:close/>
                  </a:path>
                </a:pathLst>
              </a:custGeom>
              <a:solidFill>
                <a:srgbClr val="72C0B1"/>
              </a:solidFill>
              <a:ln w="31187" cap="flat">
                <a:noFill/>
                <a:prstDash val="solid"/>
                <a:miter/>
              </a:ln>
            </p:spPr>
            <p:txBody>
              <a:bodyPr rtlCol="0" anchor="ctr"/>
              <a:lstStyle/>
              <a:p>
                <a:endParaRPr lang="fr-FR"/>
              </a:p>
            </p:txBody>
          </p:sp>
          <p:grpSp>
            <p:nvGrpSpPr>
              <p:cNvPr id="2062" name="Graphique 350">
                <a:extLst>
                  <a:ext uri="{FF2B5EF4-FFF2-40B4-BE49-F238E27FC236}">
                    <a16:creationId xmlns:a16="http://schemas.microsoft.com/office/drawing/2014/main" id="{E50386BD-89AF-B908-A584-30A75D4EAF4E}"/>
                  </a:ext>
                </a:extLst>
              </p:cNvPr>
              <p:cNvGrpSpPr/>
              <p:nvPr/>
            </p:nvGrpSpPr>
            <p:grpSpPr>
              <a:xfrm>
                <a:off x="3762996" y="5214328"/>
                <a:ext cx="1326348" cy="690620"/>
                <a:chOff x="3762996" y="5214328"/>
                <a:chExt cx="1326348" cy="690620"/>
              </a:xfrm>
            </p:grpSpPr>
            <p:sp>
              <p:nvSpPr>
                <p:cNvPr id="2063" name="Forme libre : forme 2062">
                  <a:extLst>
                    <a:ext uri="{FF2B5EF4-FFF2-40B4-BE49-F238E27FC236}">
                      <a16:creationId xmlns:a16="http://schemas.microsoft.com/office/drawing/2014/main" id="{6900079E-D292-FF4B-818F-B36322AC5B8B}"/>
                    </a:ext>
                  </a:extLst>
                </p:cNvPr>
                <p:cNvSpPr/>
                <p:nvPr/>
              </p:nvSpPr>
              <p:spPr>
                <a:xfrm>
                  <a:off x="3762996" y="5296681"/>
                  <a:ext cx="335963" cy="608267"/>
                </a:xfrm>
                <a:custGeom>
                  <a:avLst/>
                  <a:gdLst>
                    <a:gd name="connsiteX0" fmla="*/ 153128 w 335963"/>
                    <a:gd name="connsiteY0" fmla="*/ 549194 h 608267"/>
                    <a:gd name="connsiteX1" fmla="*/ 224777 w 335963"/>
                    <a:gd name="connsiteY1" fmla="*/ 447900 h 608267"/>
                    <a:gd name="connsiteX2" fmla="*/ 224777 w 335963"/>
                    <a:gd name="connsiteY2" fmla="*/ 387953 h 608267"/>
                    <a:gd name="connsiteX3" fmla="*/ 144328 w 335963"/>
                    <a:gd name="connsiteY3" fmla="*/ 411607 h 608267"/>
                    <a:gd name="connsiteX4" fmla="*/ 0 w 335963"/>
                    <a:gd name="connsiteY4" fmla="*/ 263379 h 608267"/>
                    <a:gd name="connsiteX5" fmla="*/ 0 w 335963"/>
                    <a:gd name="connsiteY5" fmla="*/ 7084 h 608267"/>
                    <a:gd name="connsiteX6" fmla="*/ 70962 w 335963"/>
                    <a:gd name="connsiteY6" fmla="*/ 7084 h 608267"/>
                    <a:gd name="connsiteX7" fmla="*/ 70962 w 335963"/>
                    <a:gd name="connsiteY7" fmla="*/ 250771 h 608267"/>
                    <a:gd name="connsiteX8" fmla="*/ 144328 w 335963"/>
                    <a:gd name="connsiteY8" fmla="*/ 341456 h 608267"/>
                    <a:gd name="connsiteX9" fmla="*/ 224777 w 335963"/>
                    <a:gd name="connsiteY9" fmla="*/ 250771 h 608267"/>
                    <a:gd name="connsiteX10" fmla="*/ 224777 w 335963"/>
                    <a:gd name="connsiteY10" fmla="*/ 115930 h 608267"/>
                    <a:gd name="connsiteX11" fmla="*/ 310718 w 335963"/>
                    <a:gd name="connsiteY11" fmla="*/ 0 h 608267"/>
                    <a:gd name="connsiteX12" fmla="*/ 335964 w 335963"/>
                    <a:gd name="connsiteY12" fmla="*/ 56764 h 608267"/>
                    <a:gd name="connsiteX13" fmla="*/ 295739 w 335963"/>
                    <a:gd name="connsiteY13" fmla="*/ 113559 h 608267"/>
                    <a:gd name="connsiteX14" fmla="*/ 295739 w 335963"/>
                    <a:gd name="connsiteY14" fmla="*/ 450334 h 608267"/>
                    <a:gd name="connsiteX15" fmla="*/ 180371 w 335963"/>
                    <a:gd name="connsiteY15" fmla="*/ 608267 h 608267"/>
                    <a:gd name="connsiteX16" fmla="*/ 153128 w 335963"/>
                    <a:gd name="connsiteY16" fmla="*/ 549194 h 6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963" h="608267">
                      <a:moveTo>
                        <a:pt x="153128" y="549194"/>
                      </a:moveTo>
                      <a:cubicBezTo>
                        <a:pt x="180745" y="544451"/>
                        <a:pt x="224777" y="488873"/>
                        <a:pt x="224777" y="447900"/>
                      </a:cubicBezTo>
                      <a:lnTo>
                        <a:pt x="224777" y="387953"/>
                      </a:lnTo>
                      <a:cubicBezTo>
                        <a:pt x="209018" y="402932"/>
                        <a:pt x="181369" y="411607"/>
                        <a:pt x="144328" y="411607"/>
                      </a:cubicBezTo>
                      <a:cubicBezTo>
                        <a:pt x="52832" y="411607"/>
                        <a:pt x="0" y="361958"/>
                        <a:pt x="0" y="263379"/>
                      </a:cubicBezTo>
                      <a:lnTo>
                        <a:pt x="0" y="7084"/>
                      </a:lnTo>
                      <a:lnTo>
                        <a:pt x="70962" y="7084"/>
                      </a:lnTo>
                      <a:lnTo>
                        <a:pt x="70962" y="250771"/>
                      </a:lnTo>
                      <a:cubicBezTo>
                        <a:pt x="70962" y="320174"/>
                        <a:pt x="97768" y="341456"/>
                        <a:pt x="144328" y="341456"/>
                      </a:cubicBezTo>
                      <a:cubicBezTo>
                        <a:pt x="193228" y="341456"/>
                        <a:pt x="224777" y="322576"/>
                        <a:pt x="224777" y="250771"/>
                      </a:cubicBezTo>
                      <a:lnTo>
                        <a:pt x="224777" y="115930"/>
                      </a:lnTo>
                      <a:cubicBezTo>
                        <a:pt x="224777" y="62318"/>
                        <a:pt x="249991" y="10236"/>
                        <a:pt x="310718" y="0"/>
                      </a:cubicBezTo>
                      <a:lnTo>
                        <a:pt x="335964" y="56764"/>
                      </a:lnTo>
                      <a:cubicBezTo>
                        <a:pt x="307566" y="64659"/>
                        <a:pt x="295739" y="88344"/>
                        <a:pt x="295739" y="113559"/>
                      </a:cubicBezTo>
                      <a:lnTo>
                        <a:pt x="295739" y="450334"/>
                      </a:lnTo>
                      <a:cubicBezTo>
                        <a:pt x="295739" y="514213"/>
                        <a:pt x="255047" y="587453"/>
                        <a:pt x="180371" y="608267"/>
                      </a:cubicBezTo>
                      <a:lnTo>
                        <a:pt x="153128" y="549194"/>
                      </a:lnTo>
                      <a:close/>
                    </a:path>
                  </a:pathLst>
                </a:custGeom>
                <a:solidFill>
                  <a:srgbClr val="4C858B"/>
                </a:solidFill>
                <a:ln w="31187" cap="flat">
                  <a:noFill/>
                  <a:prstDash val="solid"/>
                  <a:miter/>
                </a:ln>
              </p:spPr>
              <p:txBody>
                <a:bodyPr rtlCol="0" anchor="ctr"/>
                <a:lstStyle/>
                <a:p>
                  <a:endParaRPr lang="fr-FR"/>
                </a:p>
              </p:txBody>
            </p:sp>
            <p:sp>
              <p:nvSpPr>
                <p:cNvPr id="2064" name="Forme libre : forme 2063">
                  <a:extLst>
                    <a:ext uri="{FF2B5EF4-FFF2-40B4-BE49-F238E27FC236}">
                      <a16:creationId xmlns:a16="http://schemas.microsoft.com/office/drawing/2014/main" id="{9CBE2923-8640-BDEE-0BA3-725EE1A941F7}"/>
                    </a:ext>
                  </a:extLst>
                </p:cNvPr>
                <p:cNvSpPr/>
                <p:nvPr/>
              </p:nvSpPr>
              <p:spPr>
                <a:xfrm>
                  <a:off x="4162620" y="5214328"/>
                  <a:ext cx="288624" cy="416444"/>
                </a:xfrm>
                <a:custGeom>
                  <a:avLst/>
                  <a:gdLst>
                    <a:gd name="connsiteX0" fmla="*/ 70994 w 288624"/>
                    <a:gd name="connsiteY0" fmla="*/ 298891 h 416444"/>
                    <a:gd name="connsiteX1" fmla="*/ 145919 w 288624"/>
                    <a:gd name="connsiteY1" fmla="*/ 349351 h 416444"/>
                    <a:gd name="connsiteX2" fmla="*/ 213730 w 288624"/>
                    <a:gd name="connsiteY2" fmla="*/ 297331 h 416444"/>
                    <a:gd name="connsiteX3" fmla="*/ 9455 w 288624"/>
                    <a:gd name="connsiteY3" fmla="*/ 116710 h 416444"/>
                    <a:gd name="connsiteX4" fmla="*/ 144328 w 288624"/>
                    <a:gd name="connsiteY4" fmla="*/ 0 h 416444"/>
                    <a:gd name="connsiteX5" fmla="*/ 232672 w 288624"/>
                    <a:gd name="connsiteY5" fmla="*/ 22874 h 416444"/>
                    <a:gd name="connsiteX6" fmla="*/ 211358 w 288624"/>
                    <a:gd name="connsiteY6" fmla="*/ 87533 h 416444"/>
                    <a:gd name="connsiteX7" fmla="*/ 144328 w 288624"/>
                    <a:gd name="connsiteY7" fmla="*/ 68622 h 416444"/>
                    <a:gd name="connsiteX8" fmla="*/ 85941 w 288624"/>
                    <a:gd name="connsiteY8" fmla="*/ 116742 h 416444"/>
                    <a:gd name="connsiteX9" fmla="*/ 288624 w 288624"/>
                    <a:gd name="connsiteY9" fmla="*/ 298142 h 416444"/>
                    <a:gd name="connsiteX10" fmla="*/ 145888 w 288624"/>
                    <a:gd name="connsiteY10" fmla="*/ 416444 h 416444"/>
                    <a:gd name="connsiteX11" fmla="*/ 0 w 288624"/>
                    <a:gd name="connsiteY11" fmla="*/ 304477 h 416444"/>
                    <a:gd name="connsiteX12" fmla="*/ 70994 w 288624"/>
                    <a:gd name="connsiteY12" fmla="*/ 298891 h 41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624" h="416444">
                      <a:moveTo>
                        <a:pt x="70994" y="298891"/>
                      </a:moveTo>
                      <a:cubicBezTo>
                        <a:pt x="73365" y="325697"/>
                        <a:pt x="100951" y="349351"/>
                        <a:pt x="145919" y="349351"/>
                      </a:cubicBezTo>
                      <a:cubicBezTo>
                        <a:pt x="183741" y="349351"/>
                        <a:pt x="213730" y="328849"/>
                        <a:pt x="213730" y="297331"/>
                      </a:cubicBezTo>
                      <a:cubicBezTo>
                        <a:pt x="213730" y="206646"/>
                        <a:pt x="22874" y="250023"/>
                        <a:pt x="9455" y="116710"/>
                      </a:cubicBezTo>
                      <a:cubicBezTo>
                        <a:pt x="4743" y="67031"/>
                        <a:pt x="40193" y="0"/>
                        <a:pt x="144328" y="0"/>
                      </a:cubicBezTo>
                      <a:cubicBezTo>
                        <a:pt x="200311" y="0"/>
                        <a:pt x="232672" y="22874"/>
                        <a:pt x="232672" y="22874"/>
                      </a:cubicBezTo>
                      <a:lnTo>
                        <a:pt x="211358" y="87533"/>
                      </a:lnTo>
                      <a:cubicBezTo>
                        <a:pt x="211358" y="87533"/>
                        <a:pt x="189264" y="68622"/>
                        <a:pt x="144328" y="68622"/>
                      </a:cubicBezTo>
                      <a:cubicBezTo>
                        <a:pt x="95428" y="68622"/>
                        <a:pt x="82790" y="93056"/>
                        <a:pt x="85941" y="116742"/>
                      </a:cubicBezTo>
                      <a:cubicBezTo>
                        <a:pt x="95428" y="178280"/>
                        <a:pt x="288624" y="155406"/>
                        <a:pt x="288624" y="298142"/>
                      </a:cubicBezTo>
                      <a:cubicBezTo>
                        <a:pt x="288624" y="358869"/>
                        <a:pt x="246059" y="416444"/>
                        <a:pt x="145888" y="416444"/>
                      </a:cubicBezTo>
                      <a:cubicBezTo>
                        <a:pt x="52052" y="416444"/>
                        <a:pt x="2340" y="363612"/>
                        <a:pt x="0" y="304477"/>
                      </a:cubicBezTo>
                      <a:lnTo>
                        <a:pt x="70994" y="298891"/>
                      </a:lnTo>
                      <a:close/>
                    </a:path>
                  </a:pathLst>
                </a:custGeom>
                <a:solidFill>
                  <a:srgbClr val="F7B234"/>
                </a:solidFill>
                <a:ln w="31187" cap="flat">
                  <a:noFill/>
                  <a:prstDash val="solid"/>
                  <a:miter/>
                </a:ln>
              </p:spPr>
              <p:txBody>
                <a:bodyPr rtlCol="0" anchor="ctr"/>
                <a:lstStyle/>
                <a:p>
                  <a:endParaRPr lang="fr-FR"/>
                </a:p>
              </p:txBody>
            </p:sp>
            <p:sp>
              <p:nvSpPr>
                <p:cNvPr id="2065" name="Forme libre : forme 2064">
                  <a:extLst>
                    <a:ext uri="{FF2B5EF4-FFF2-40B4-BE49-F238E27FC236}">
                      <a16:creationId xmlns:a16="http://schemas.microsoft.com/office/drawing/2014/main" id="{1F6817DD-ED35-3465-7C5C-7016E7660167}"/>
                    </a:ext>
                  </a:extLst>
                </p:cNvPr>
                <p:cNvSpPr/>
                <p:nvPr/>
              </p:nvSpPr>
              <p:spPr>
                <a:xfrm>
                  <a:off x="4474618" y="5333535"/>
                  <a:ext cx="288655" cy="416444"/>
                </a:xfrm>
                <a:custGeom>
                  <a:avLst/>
                  <a:gdLst>
                    <a:gd name="connsiteX0" fmla="*/ 70994 w 288655"/>
                    <a:gd name="connsiteY0" fmla="*/ 298891 h 416444"/>
                    <a:gd name="connsiteX1" fmla="*/ 145951 w 288655"/>
                    <a:gd name="connsiteY1" fmla="*/ 349382 h 416444"/>
                    <a:gd name="connsiteX2" fmla="*/ 213761 w 288655"/>
                    <a:gd name="connsiteY2" fmla="*/ 297331 h 416444"/>
                    <a:gd name="connsiteX3" fmla="*/ 9487 w 288655"/>
                    <a:gd name="connsiteY3" fmla="*/ 116710 h 416444"/>
                    <a:gd name="connsiteX4" fmla="*/ 144328 w 288655"/>
                    <a:gd name="connsiteY4" fmla="*/ 0 h 416444"/>
                    <a:gd name="connsiteX5" fmla="*/ 232672 w 288655"/>
                    <a:gd name="connsiteY5" fmla="*/ 22874 h 416444"/>
                    <a:gd name="connsiteX6" fmla="*/ 211390 w 288655"/>
                    <a:gd name="connsiteY6" fmla="*/ 87564 h 416444"/>
                    <a:gd name="connsiteX7" fmla="*/ 144328 w 288655"/>
                    <a:gd name="connsiteY7" fmla="*/ 68622 h 416444"/>
                    <a:gd name="connsiteX8" fmla="*/ 85973 w 288655"/>
                    <a:gd name="connsiteY8" fmla="*/ 116742 h 416444"/>
                    <a:gd name="connsiteX9" fmla="*/ 288656 w 288655"/>
                    <a:gd name="connsiteY9" fmla="*/ 298142 h 416444"/>
                    <a:gd name="connsiteX10" fmla="*/ 145919 w 288655"/>
                    <a:gd name="connsiteY10" fmla="*/ 416444 h 416444"/>
                    <a:gd name="connsiteX11" fmla="*/ 0 w 288655"/>
                    <a:gd name="connsiteY11" fmla="*/ 304446 h 416444"/>
                    <a:gd name="connsiteX12" fmla="*/ 70994 w 288655"/>
                    <a:gd name="connsiteY12" fmla="*/ 298891 h 41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655" h="416444">
                      <a:moveTo>
                        <a:pt x="70994" y="298891"/>
                      </a:moveTo>
                      <a:cubicBezTo>
                        <a:pt x="73365" y="325728"/>
                        <a:pt x="100951" y="349382"/>
                        <a:pt x="145951" y="349382"/>
                      </a:cubicBezTo>
                      <a:cubicBezTo>
                        <a:pt x="183803" y="349382"/>
                        <a:pt x="213761" y="328911"/>
                        <a:pt x="213761" y="297331"/>
                      </a:cubicBezTo>
                      <a:cubicBezTo>
                        <a:pt x="213761" y="206615"/>
                        <a:pt x="22905" y="249991"/>
                        <a:pt x="9487" y="116710"/>
                      </a:cubicBezTo>
                      <a:cubicBezTo>
                        <a:pt x="4743" y="67031"/>
                        <a:pt x="40256" y="0"/>
                        <a:pt x="144328" y="0"/>
                      </a:cubicBezTo>
                      <a:cubicBezTo>
                        <a:pt x="200311" y="0"/>
                        <a:pt x="232672" y="22874"/>
                        <a:pt x="232672" y="22874"/>
                      </a:cubicBezTo>
                      <a:lnTo>
                        <a:pt x="211390" y="87564"/>
                      </a:lnTo>
                      <a:cubicBezTo>
                        <a:pt x="211390" y="87564"/>
                        <a:pt x="189296" y="68622"/>
                        <a:pt x="144328" y="68622"/>
                      </a:cubicBezTo>
                      <a:cubicBezTo>
                        <a:pt x="95459" y="68622"/>
                        <a:pt x="82790" y="93056"/>
                        <a:pt x="85973" y="116742"/>
                      </a:cubicBezTo>
                      <a:cubicBezTo>
                        <a:pt x="95428" y="178280"/>
                        <a:pt x="288656" y="155406"/>
                        <a:pt x="288656" y="298142"/>
                      </a:cubicBezTo>
                      <a:cubicBezTo>
                        <a:pt x="288656" y="358838"/>
                        <a:pt x="246059" y="416444"/>
                        <a:pt x="145919" y="416444"/>
                      </a:cubicBezTo>
                      <a:cubicBezTo>
                        <a:pt x="52052" y="416444"/>
                        <a:pt x="2372" y="363612"/>
                        <a:pt x="0" y="304446"/>
                      </a:cubicBezTo>
                      <a:lnTo>
                        <a:pt x="70994" y="298891"/>
                      </a:lnTo>
                      <a:close/>
                    </a:path>
                  </a:pathLst>
                </a:custGeom>
                <a:solidFill>
                  <a:srgbClr val="E32C3A"/>
                </a:solidFill>
                <a:ln w="31187" cap="flat">
                  <a:noFill/>
                  <a:prstDash val="solid"/>
                  <a:miter/>
                </a:ln>
              </p:spPr>
              <p:txBody>
                <a:bodyPr rtlCol="0" anchor="ctr"/>
                <a:lstStyle/>
                <a:p>
                  <a:endParaRPr lang="fr-FR"/>
                </a:p>
              </p:txBody>
            </p:sp>
            <p:sp>
              <p:nvSpPr>
                <p:cNvPr id="2066" name="Forme libre : forme 2065">
                  <a:extLst>
                    <a:ext uri="{FF2B5EF4-FFF2-40B4-BE49-F238E27FC236}">
                      <a16:creationId xmlns:a16="http://schemas.microsoft.com/office/drawing/2014/main" id="{4262A60E-F845-1FBB-D095-BA0A9219F43A}"/>
                    </a:ext>
                  </a:extLst>
                </p:cNvPr>
                <p:cNvSpPr/>
                <p:nvPr/>
              </p:nvSpPr>
              <p:spPr>
                <a:xfrm>
                  <a:off x="4805433" y="5281733"/>
                  <a:ext cx="283912" cy="411777"/>
                </a:xfrm>
                <a:custGeom>
                  <a:avLst/>
                  <a:gdLst>
                    <a:gd name="connsiteX0" fmla="*/ 264221 w 283912"/>
                    <a:gd name="connsiteY0" fmla="*/ 374597 h 411777"/>
                    <a:gd name="connsiteX1" fmla="*/ 134092 w 283912"/>
                    <a:gd name="connsiteY1" fmla="*/ 411670 h 411777"/>
                    <a:gd name="connsiteX2" fmla="*/ 0 w 283912"/>
                    <a:gd name="connsiteY2" fmla="*/ 296551 h 411777"/>
                    <a:gd name="connsiteX3" fmla="*/ 0 w 283912"/>
                    <a:gd name="connsiteY3" fmla="*/ 134841 h 411777"/>
                    <a:gd name="connsiteX4" fmla="*/ 145108 w 283912"/>
                    <a:gd name="connsiteY4" fmla="*/ 0 h 411777"/>
                    <a:gd name="connsiteX5" fmla="*/ 283912 w 283912"/>
                    <a:gd name="connsiteY5" fmla="*/ 132501 h 411777"/>
                    <a:gd name="connsiteX6" fmla="*/ 283912 w 283912"/>
                    <a:gd name="connsiteY6" fmla="*/ 246091 h 411777"/>
                    <a:gd name="connsiteX7" fmla="*/ 72554 w 283912"/>
                    <a:gd name="connsiteY7" fmla="*/ 257918 h 411777"/>
                    <a:gd name="connsiteX8" fmla="*/ 72554 w 283912"/>
                    <a:gd name="connsiteY8" fmla="*/ 288656 h 411777"/>
                    <a:gd name="connsiteX9" fmla="*/ 237384 w 283912"/>
                    <a:gd name="connsiteY9" fmla="*/ 313932 h 411777"/>
                    <a:gd name="connsiteX10" fmla="*/ 264221 w 283912"/>
                    <a:gd name="connsiteY10" fmla="*/ 374597 h 411777"/>
                    <a:gd name="connsiteX11" fmla="*/ 211421 w 283912"/>
                    <a:gd name="connsiteY11" fmla="*/ 131689 h 411777"/>
                    <a:gd name="connsiteX12" fmla="*/ 144359 w 283912"/>
                    <a:gd name="connsiteY12" fmla="*/ 68622 h 411777"/>
                    <a:gd name="connsiteX13" fmla="*/ 72585 w 283912"/>
                    <a:gd name="connsiteY13" fmla="*/ 135621 h 411777"/>
                    <a:gd name="connsiteX14" fmla="*/ 72585 w 283912"/>
                    <a:gd name="connsiteY14" fmla="*/ 190856 h 411777"/>
                    <a:gd name="connsiteX15" fmla="*/ 211421 w 283912"/>
                    <a:gd name="connsiteY15" fmla="*/ 182930 h 411777"/>
                    <a:gd name="connsiteX16" fmla="*/ 211421 w 283912"/>
                    <a:gd name="connsiteY16" fmla="*/ 131689 h 4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912" h="411777">
                      <a:moveTo>
                        <a:pt x="264221" y="374597"/>
                      </a:moveTo>
                      <a:cubicBezTo>
                        <a:pt x="227180" y="397471"/>
                        <a:pt x="179060" y="410858"/>
                        <a:pt x="134092" y="411670"/>
                      </a:cubicBezTo>
                      <a:cubicBezTo>
                        <a:pt x="56015" y="414010"/>
                        <a:pt x="0" y="378529"/>
                        <a:pt x="0" y="296551"/>
                      </a:cubicBezTo>
                      <a:lnTo>
                        <a:pt x="0" y="134841"/>
                      </a:lnTo>
                      <a:cubicBezTo>
                        <a:pt x="0" y="48088"/>
                        <a:pt x="59167" y="0"/>
                        <a:pt x="145108" y="0"/>
                      </a:cubicBezTo>
                      <a:cubicBezTo>
                        <a:pt x="232641" y="0"/>
                        <a:pt x="283912" y="49680"/>
                        <a:pt x="283912" y="132501"/>
                      </a:cubicBezTo>
                      <a:lnTo>
                        <a:pt x="283912" y="246091"/>
                      </a:lnTo>
                      <a:lnTo>
                        <a:pt x="72554" y="257918"/>
                      </a:lnTo>
                      <a:lnTo>
                        <a:pt x="72554" y="288656"/>
                      </a:lnTo>
                      <a:cubicBezTo>
                        <a:pt x="72554" y="353314"/>
                        <a:pt x="141956" y="364361"/>
                        <a:pt x="237384" y="313932"/>
                      </a:cubicBezTo>
                      <a:lnTo>
                        <a:pt x="264221" y="374597"/>
                      </a:lnTo>
                      <a:close/>
                      <a:moveTo>
                        <a:pt x="211421" y="131689"/>
                      </a:moveTo>
                      <a:cubicBezTo>
                        <a:pt x="211421" y="84350"/>
                        <a:pt x="173536" y="68622"/>
                        <a:pt x="144359" y="68622"/>
                      </a:cubicBezTo>
                      <a:cubicBezTo>
                        <a:pt x="97019" y="68622"/>
                        <a:pt x="72585" y="97768"/>
                        <a:pt x="72585" y="135621"/>
                      </a:cubicBezTo>
                      <a:lnTo>
                        <a:pt x="72585" y="190856"/>
                      </a:lnTo>
                      <a:lnTo>
                        <a:pt x="211421" y="182930"/>
                      </a:lnTo>
                      <a:lnTo>
                        <a:pt x="211421" y="131689"/>
                      </a:lnTo>
                      <a:close/>
                    </a:path>
                  </a:pathLst>
                </a:custGeom>
                <a:solidFill>
                  <a:srgbClr val="6C335D"/>
                </a:solidFill>
                <a:ln w="31187" cap="flat">
                  <a:noFill/>
                  <a:prstDash val="solid"/>
                  <a:miter/>
                </a:ln>
              </p:spPr>
              <p:txBody>
                <a:bodyPr rtlCol="0" anchor="ctr"/>
                <a:lstStyle/>
                <a:p>
                  <a:endParaRPr lang="fr-FR"/>
                </a:p>
              </p:txBody>
            </p:sp>
          </p:grpSp>
        </p:grpSp>
      </p:grpSp>
      <p:sp>
        <p:nvSpPr>
          <p:cNvPr id="2" name="Rectangle 1">
            <a:extLst>
              <a:ext uri="{FF2B5EF4-FFF2-40B4-BE49-F238E27FC236}">
                <a16:creationId xmlns:a16="http://schemas.microsoft.com/office/drawing/2014/main" id="{72114116-16BB-DF4F-9A7D-9C3E9C8CF9B3}"/>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49" name="Groupe 48">
            <a:extLst>
              <a:ext uri="{FF2B5EF4-FFF2-40B4-BE49-F238E27FC236}">
                <a16:creationId xmlns:a16="http://schemas.microsoft.com/office/drawing/2014/main" id="{AD3F40E7-C42D-E56A-E739-F7C95C0C3F1B}"/>
              </a:ext>
            </a:extLst>
          </p:cNvPr>
          <p:cNvGrpSpPr/>
          <p:nvPr/>
        </p:nvGrpSpPr>
        <p:grpSpPr>
          <a:xfrm>
            <a:off x="12366164" y="1776153"/>
            <a:ext cx="6928840" cy="4619226"/>
            <a:chOff x="3953710" y="1776153"/>
            <a:chExt cx="6928840" cy="4619226"/>
          </a:xfrm>
        </p:grpSpPr>
        <p:pic>
          <p:nvPicPr>
            <p:cNvPr id="50" name="Picture 4" descr="Boutique Vitrolles — Affluences">
              <a:extLst>
                <a:ext uri="{FF2B5EF4-FFF2-40B4-BE49-F238E27FC236}">
                  <a16:creationId xmlns:a16="http://schemas.microsoft.com/office/drawing/2014/main" id="{6FA2323F-BAE4-00F5-B119-D3AAAB8896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3710" y="1776153"/>
              <a:ext cx="6928840" cy="4619226"/>
            </a:xfrm>
            <a:prstGeom prst="roundRect">
              <a:avLst>
                <a:gd name="adj" fmla="val 4085"/>
              </a:avLst>
            </a:prstGeom>
            <a:solidFill>
              <a:srgbClr val="FFFFFF">
                <a:shade val="85000"/>
              </a:srgbClr>
            </a:solidFill>
            <a:ln w="57150">
              <a:solidFill>
                <a:schemeClr val="bg1"/>
              </a:solidFill>
            </a:ln>
            <a:effectLst/>
          </p:spPr>
        </p:pic>
        <p:pic>
          <p:nvPicPr>
            <p:cNvPr id="51" name="Image 50" descr="Une image contenant Police, Graphique, texte, logo&#10;&#10;Le contenu généré par l’IA peut être incorrect.">
              <a:extLst>
                <a:ext uri="{FF2B5EF4-FFF2-40B4-BE49-F238E27FC236}">
                  <a16:creationId xmlns:a16="http://schemas.microsoft.com/office/drawing/2014/main" id="{7403FC40-9FF7-6E22-9702-1C81F97AE5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22487" y="5518145"/>
              <a:ext cx="1976631" cy="749809"/>
            </a:xfrm>
            <a:prstGeom prst="rect">
              <a:avLst/>
            </a:prstGeom>
          </p:spPr>
        </p:pic>
      </p:grpSp>
      <p:grpSp>
        <p:nvGrpSpPr>
          <p:cNvPr id="48" name="Groupe 47">
            <a:extLst>
              <a:ext uri="{FF2B5EF4-FFF2-40B4-BE49-F238E27FC236}">
                <a16:creationId xmlns:a16="http://schemas.microsoft.com/office/drawing/2014/main" id="{CDBA5D91-4F4E-2A1C-BF8E-7E02824E2D75}"/>
              </a:ext>
            </a:extLst>
          </p:cNvPr>
          <p:cNvGrpSpPr/>
          <p:nvPr/>
        </p:nvGrpSpPr>
        <p:grpSpPr>
          <a:xfrm>
            <a:off x="4449111" y="1799803"/>
            <a:ext cx="6356309" cy="4595576"/>
            <a:chOff x="4449111" y="1799803"/>
            <a:chExt cx="6356309" cy="4595576"/>
          </a:xfrm>
        </p:grpSpPr>
        <p:grpSp>
          <p:nvGrpSpPr>
            <p:cNvPr id="34" name="Groupe 33">
              <a:extLst>
                <a:ext uri="{FF2B5EF4-FFF2-40B4-BE49-F238E27FC236}">
                  <a16:creationId xmlns:a16="http://schemas.microsoft.com/office/drawing/2014/main" id="{118D0ECD-BFFB-7958-7563-B07B59DBF4FB}"/>
                </a:ext>
              </a:extLst>
            </p:cNvPr>
            <p:cNvGrpSpPr/>
            <p:nvPr/>
          </p:nvGrpSpPr>
          <p:grpSpPr>
            <a:xfrm>
              <a:off x="4449111" y="1799803"/>
              <a:ext cx="6356309" cy="4595576"/>
              <a:chOff x="6353174" y="2662474"/>
              <a:chExt cx="6356309" cy="4595576"/>
            </a:xfrm>
          </p:grpSpPr>
          <p:pic>
            <p:nvPicPr>
              <p:cNvPr id="35" name="Image 34" descr="Une image contenant plein air, ciel, voiture, Véhicule terrestre&#10;&#10;Le contenu généré par l’IA peut être incorrect.">
                <a:extLst>
                  <a:ext uri="{FF2B5EF4-FFF2-40B4-BE49-F238E27FC236}">
                    <a16:creationId xmlns:a16="http://schemas.microsoft.com/office/drawing/2014/main" id="{73AC50CD-8B7C-4180-08E1-9CD26A273979}"/>
                  </a:ext>
                </a:extLst>
              </p:cNvPr>
              <p:cNvPicPr>
                <a:picLocks noChangeAspect="1"/>
              </p:cNvPicPr>
              <p:nvPr/>
            </p:nvPicPr>
            <p:blipFill>
              <a:blip r:embed="rId4">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36" name="ZoneTexte 35">
                <a:extLst>
                  <a:ext uri="{FF2B5EF4-FFF2-40B4-BE49-F238E27FC236}">
                    <a16:creationId xmlns:a16="http://schemas.microsoft.com/office/drawing/2014/main" id="{7FACE010-52A3-F49A-7B5A-B7667E1B9106}"/>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grpSp>
          <p:nvGrpSpPr>
            <p:cNvPr id="47" name="Groupe 46">
              <a:extLst>
                <a:ext uri="{FF2B5EF4-FFF2-40B4-BE49-F238E27FC236}">
                  <a16:creationId xmlns:a16="http://schemas.microsoft.com/office/drawing/2014/main" id="{3AA09A4E-E58F-891C-994A-974D9F2DBE5B}"/>
                </a:ext>
              </a:extLst>
            </p:cNvPr>
            <p:cNvGrpSpPr>
              <a:grpSpLocks noChangeAspect="1"/>
            </p:cNvGrpSpPr>
            <p:nvPr/>
          </p:nvGrpSpPr>
          <p:grpSpPr>
            <a:xfrm>
              <a:off x="4574316" y="5477481"/>
              <a:ext cx="3617113" cy="769021"/>
              <a:chOff x="283386" y="5737515"/>
              <a:chExt cx="4576347" cy="972959"/>
            </a:xfrm>
            <a:solidFill>
              <a:srgbClr val="FF0000"/>
            </a:solidFill>
          </p:grpSpPr>
          <p:sp>
            <p:nvSpPr>
              <p:cNvPr id="38" name="Forme libre : forme 37">
                <a:extLst>
                  <a:ext uri="{FF2B5EF4-FFF2-40B4-BE49-F238E27FC236}">
                    <a16:creationId xmlns:a16="http://schemas.microsoft.com/office/drawing/2014/main" id="{0F110099-C8A1-83E5-B4F4-B6BF6AD297B4}"/>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grpFill/>
              <a:ln w="13652"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EC64AFB-88C3-5AE8-3E66-D30BFAB51380}"/>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grpFill/>
              <a:ln w="13652"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CF0CA58-6DCC-3ED3-2E92-3C0E01A6AAD1}"/>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grpFill/>
              <a:ln w="13652" cap="flat">
                <a:noFill/>
                <a:prstDash val="solid"/>
                <a:miter/>
              </a:ln>
            </p:spPr>
            <p:txBody>
              <a:bodyPr rtlCol="0" anchor="ctr"/>
              <a:lstStyle/>
              <a:p>
                <a:endParaRPr lang="fr-FR"/>
              </a:p>
            </p:txBody>
          </p:sp>
          <p:grpSp>
            <p:nvGrpSpPr>
              <p:cNvPr id="41" name="Groupe 40">
                <a:extLst>
                  <a:ext uri="{FF2B5EF4-FFF2-40B4-BE49-F238E27FC236}">
                    <a16:creationId xmlns:a16="http://schemas.microsoft.com/office/drawing/2014/main" id="{018D179F-27BD-B374-8A4D-62435CB624D0}"/>
                  </a:ext>
                </a:extLst>
              </p:cNvPr>
              <p:cNvGrpSpPr>
                <a:grpSpLocks noChangeAspect="1"/>
              </p:cNvGrpSpPr>
              <p:nvPr/>
            </p:nvGrpSpPr>
            <p:grpSpPr>
              <a:xfrm>
                <a:off x="283386" y="5737515"/>
                <a:ext cx="879294" cy="714489"/>
                <a:chOff x="3017218" y="4165780"/>
                <a:chExt cx="1680598" cy="1365606"/>
              </a:xfrm>
              <a:grpFill/>
            </p:grpSpPr>
            <p:sp>
              <p:nvSpPr>
                <p:cNvPr id="42" name="Forme libre : forme 41">
                  <a:extLst>
                    <a:ext uri="{FF2B5EF4-FFF2-40B4-BE49-F238E27FC236}">
                      <a16:creationId xmlns:a16="http://schemas.microsoft.com/office/drawing/2014/main" id="{A4A65A01-BEB2-D953-861B-684258D4C79F}"/>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grpFill/>
                <a:ln w="13652" cap="flat">
                  <a:noFill/>
                  <a:prstDash val="solid"/>
                  <a:miter/>
                </a:ln>
              </p:spPr>
              <p:txBody>
                <a:bodyPr rtlCol="0" anchor="ctr"/>
                <a:lstStyle/>
                <a:p>
                  <a:endParaRPr lang="fr-FR"/>
                </a:p>
              </p:txBody>
            </p:sp>
            <p:grpSp>
              <p:nvGrpSpPr>
                <p:cNvPr id="43" name="Groupe 42">
                  <a:extLst>
                    <a:ext uri="{FF2B5EF4-FFF2-40B4-BE49-F238E27FC236}">
                      <a16:creationId xmlns:a16="http://schemas.microsoft.com/office/drawing/2014/main" id="{5C3C6059-D10A-5C11-37B5-29DB0D92E898}"/>
                    </a:ext>
                  </a:extLst>
                </p:cNvPr>
                <p:cNvGrpSpPr>
                  <a:grpSpLocks noChangeAspect="1"/>
                </p:cNvGrpSpPr>
                <p:nvPr/>
              </p:nvGrpSpPr>
              <p:grpSpPr>
                <a:xfrm>
                  <a:off x="3017218" y="4171393"/>
                  <a:ext cx="1680598" cy="1359993"/>
                  <a:chOff x="3017218" y="4171393"/>
                  <a:chExt cx="1680598" cy="1359993"/>
                </a:xfrm>
                <a:grpFill/>
              </p:grpSpPr>
              <p:sp>
                <p:nvSpPr>
                  <p:cNvPr id="44" name="Forme libre : forme 43">
                    <a:extLst>
                      <a:ext uri="{FF2B5EF4-FFF2-40B4-BE49-F238E27FC236}">
                        <a16:creationId xmlns:a16="http://schemas.microsoft.com/office/drawing/2014/main" id="{4D614FA1-2BC9-F5F6-371E-8AC3C334035F}"/>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grpFill/>
                  <a:ln w="13652"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AC8B6CAA-E4DB-8EA7-3686-D0FA070B886E}"/>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grpFill/>
                  <a:ln w="13652" cap="flat">
                    <a:noFill/>
                    <a:prstDash val="solid"/>
                    <a:miter/>
                  </a:ln>
                </p:spPr>
                <p:txBody>
                  <a:bodyPr rtlCol="0" anchor="ctr"/>
                  <a:lstStyle/>
                  <a:p>
                    <a:endParaRPr lang="fr-FR"/>
                  </a:p>
                </p:txBody>
              </p:sp>
            </p:grpSp>
          </p:grpSp>
          <p:sp>
            <p:nvSpPr>
              <p:cNvPr id="46" name="ZoneTexte 45">
                <a:extLst>
                  <a:ext uri="{FF2B5EF4-FFF2-40B4-BE49-F238E27FC236}">
                    <a16:creationId xmlns:a16="http://schemas.microsoft.com/office/drawing/2014/main" id="{1366665D-861B-7296-B9B3-D0DE060237BB}"/>
                  </a:ext>
                </a:extLst>
              </p:cNvPr>
              <p:cNvSpPr txBox="1"/>
              <p:nvPr/>
            </p:nvSpPr>
            <p:spPr>
              <a:xfrm>
                <a:off x="1172469" y="6321077"/>
                <a:ext cx="3687264" cy="389397"/>
              </a:xfrm>
              <a:prstGeom prst="rect">
                <a:avLst/>
              </a:prstGeom>
              <a:noFill/>
            </p:spPr>
            <p:txBody>
              <a:bodyPr wrap="none" rtlCol="0">
                <a:spAutoFit/>
              </a:bodyPr>
              <a:lstStyle/>
              <a:p>
                <a:r>
                  <a:rPr lang="fr-FR" sz="1400" kern="1300" spc="100" dirty="0">
                    <a:solidFill>
                      <a:srgbClr val="FF0000"/>
                    </a:solidFill>
                    <a:latin typeface="Test Karbon Semibold" panose="00000700000000000000" pitchFamily="50" charset="0"/>
                    <a:ea typeface="Verdana" panose="020B0604030504040204" pitchFamily="34" charset="0"/>
                  </a:rPr>
                  <a:t>ALPILLES BERRE M</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DITERANN</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E</a:t>
                </a:r>
              </a:p>
            </p:txBody>
          </p:sp>
        </p:grpSp>
      </p:grpSp>
      <p:sp>
        <p:nvSpPr>
          <p:cNvPr id="30" name="Rectangle : avec coins arrondis en haut 29">
            <a:extLst>
              <a:ext uri="{FF2B5EF4-FFF2-40B4-BE49-F238E27FC236}">
                <a16:creationId xmlns:a16="http://schemas.microsoft.com/office/drawing/2014/main" id="{A6429BF1-1290-8D70-28C3-759615DCC3AC}"/>
              </a:ext>
            </a:extLst>
          </p:cNvPr>
          <p:cNvSpPr/>
          <p:nvPr/>
        </p:nvSpPr>
        <p:spPr>
          <a:xfrm rot="10039318">
            <a:off x="180975" y="-2275864"/>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108" name="Connecteur droit 107">
            <a:extLst>
              <a:ext uri="{FF2B5EF4-FFF2-40B4-BE49-F238E27FC236}">
                <a16:creationId xmlns:a16="http://schemas.microsoft.com/office/drawing/2014/main" id="{834BABAA-B92A-E4EE-EC46-F8A6DDD4FD20}"/>
              </a:ext>
            </a:extLst>
          </p:cNvPr>
          <p:cNvCxnSpPr>
            <a:cxnSpLocks/>
          </p:cNvCxnSpPr>
          <p:nvPr/>
        </p:nvCxnSpPr>
        <p:spPr>
          <a:xfrm>
            <a:off x="-56076" y="-1928011"/>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10" name="ZoneTexte 209">
            <a:extLst>
              <a:ext uri="{FF2B5EF4-FFF2-40B4-BE49-F238E27FC236}">
                <a16:creationId xmlns:a16="http://schemas.microsoft.com/office/drawing/2014/main" id="{F622D8EC-EB34-26F3-E311-85E10EE02951}"/>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2BE18EC6-1B33-9FAA-1B35-DDA762178D64}"/>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D4698C9A-4C10-29DB-A2A9-08E33493E045}"/>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A9CBB95F-FAF2-B040-6D9B-1A6E7B38158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219AC3A0-4A61-651E-B1E3-7314AF622D4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3F26DD9E-FE0A-C59F-F93A-9BB2EEBF23A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D97BF5B1-8BC6-56FF-EDF1-26BEAAB4A3C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884BC2B5-9A32-4A24-A67B-397CCAAA235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80DF61C7-3079-4D2B-8DD4-6BD016BF4D0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986A34B4-C421-16BF-082D-33C6645E63F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C4135658-C763-E8F8-6643-72EE8563DCA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A509EC8F-B286-118D-7E93-085BF580910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AA91FF42-C6DE-4E59-7952-3B32B2A0618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0CF6E3B1-286B-5447-C16E-9FD90DBCAF0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0AD2BF6F-55D0-608A-012F-E19A2A8F1B88}"/>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3A7BD0FC-252C-B209-3847-8C7642D2B3B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152B7AA7-F0AE-A35B-1BDA-CF6CD38CD012}"/>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143C63B7-DBDC-519F-FA13-8D59EEF2E942}"/>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82F7B9E0-240A-9268-9988-D55ACCBED7C4}"/>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3A0CB40F-DD6A-C70A-573C-951B3EF5880E}"/>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2B14B6A1-2BCF-3691-8638-864FBF1C8C3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2CF23284-BACE-6C73-1C71-001D9827E70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48DD9058-400C-75EB-AE08-BC04C4745416}"/>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68B337D2-ABBE-FA80-77CF-B97969B726B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ECBBA4C9-F288-81EE-D4CF-9F8C77F7B743}"/>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DC583915-3176-97EA-1140-1A550C93E866}"/>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5224FE0F-8F06-1D67-F1F1-59A80FE55E27}"/>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7644B699-10A0-45AD-D636-AB578AACFA6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84FAA412-1FCF-8DF1-A800-6A1CFFA5FF71}"/>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DAA9180A-8105-0EC2-1750-BA480949E64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C7D495C7-2F32-CF9C-AD99-44FC502689C2}"/>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1EE0F2BB-151A-EFA0-4281-98BA0EB0621B}"/>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EAD1CF38-7C57-997F-BEE2-C19B5DA50B7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CE41A53F-ECB5-0DE1-4BD0-0A54E6C813F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B6FD8EAF-E6F1-3663-1871-DD82AD0FBBB6}"/>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09F44383-5F11-4E77-1805-3D0ECA4E2CD8}"/>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AAB5C6E3-A4EB-7D1C-AD74-6F8FA4DD788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6F49A550-6916-4092-24BD-DC81341AE69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96619FCC-BAC7-F168-01C6-DA0EF8744D8A}"/>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A2AB3365-28F0-463E-7FB8-7BC14C138E89}"/>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A7DED210-AE8E-B530-8878-D2F99AC6C82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AC9D5DE1-094F-08FC-A951-4EF1F646816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C04B1906-CE8D-79E1-F2F7-FCDE0BD200C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BD2DCC82-6CCE-4F05-30FB-579FD9F5D33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A5BBFDFB-3E90-17E9-6FE6-3F33935AA93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1DDAFDDF-A969-966F-F4AB-C94DA312B5E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19156E7C-442E-F24A-7D67-2A317268926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52A04E5E-655D-09E9-81DF-964BDF800FC7}"/>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87B46862-6EED-8458-396B-16B85595FBBE}"/>
              </a:ext>
            </a:extLst>
          </p:cNvPr>
          <p:cNvSpPr/>
          <p:nvPr/>
        </p:nvSpPr>
        <p:spPr>
          <a:xfrm rot="13119640">
            <a:off x="11289356" y="-773657"/>
            <a:ext cx="1837690" cy="1511935"/>
          </a:xfrm>
          <a:prstGeom prst="blockArc">
            <a:avLst>
              <a:gd name="adj1" fmla="val 16180466"/>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A35F648C-BF91-E803-7B23-10F65E538D9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A20700CE-ACD0-D33D-82CA-D95120E8D212}"/>
              </a:ext>
            </a:extLst>
          </p:cNvPr>
          <p:cNvSpPr/>
          <p:nvPr/>
        </p:nvSpPr>
        <p:spPr>
          <a:xfrm rot="10800000">
            <a:off x="10891846" y="-2178912"/>
            <a:ext cx="3766820" cy="3610610"/>
          </a:xfrm>
          <a:prstGeom prst="blockArc">
            <a:avLst>
              <a:gd name="adj1" fmla="val 16180466"/>
              <a:gd name="adj2" fmla="val 16331"/>
              <a:gd name="adj3" fmla="val 660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556C5BB9-0ECE-1ED3-ADEC-038843CAD1BB}"/>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2B3F3C58-6F86-626C-9B8E-651B01F92884}"/>
              </a:ext>
            </a:extLst>
          </p:cNvPr>
          <p:cNvSpPr/>
          <p:nvPr/>
        </p:nvSpPr>
        <p:spPr>
          <a:xfrm rot="10800000">
            <a:off x="10446711" y="-2295752"/>
            <a:ext cx="3992245" cy="4098925"/>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A316257C-D09B-C651-CE39-D7086819168D}"/>
              </a:ext>
            </a:extLst>
          </p:cNvPr>
          <p:cNvPicPr>
            <a:picLocks noChangeAspect="1"/>
          </p:cNvPicPr>
          <p:nvPr/>
        </p:nvPicPr>
        <p:blipFill>
          <a:blip r:embed="rId19"/>
          <a:srcRect t="69197"/>
          <a:stretch/>
        </p:blipFill>
        <p:spPr>
          <a:xfrm>
            <a:off x="16542712" y="4346929"/>
            <a:ext cx="1862138" cy="365191"/>
          </a:xfrm>
          <a:prstGeom prst="rect">
            <a:avLst/>
          </a:prstGeom>
        </p:spPr>
      </p:pic>
      <p:grpSp>
        <p:nvGrpSpPr>
          <p:cNvPr id="24" name="Groupe 23">
            <a:extLst>
              <a:ext uri="{FF2B5EF4-FFF2-40B4-BE49-F238E27FC236}">
                <a16:creationId xmlns:a16="http://schemas.microsoft.com/office/drawing/2014/main" id="{EE67B9AD-2C02-1EC6-9E5E-5827FB01F8E0}"/>
              </a:ext>
            </a:extLst>
          </p:cNvPr>
          <p:cNvGrpSpPr/>
          <p:nvPr/>
        </p:nvGrpSpPr>
        <p:grpSpPr>
          <a:xfrm>
            <a:off x="4897738" y="212094"/>
            <a:ext cx="4507965" cy="1083639"/>
            <a:chOff x="3151124" y="2686692"/>
            <a:chExt cx="4507965" cy="1083639"/>
          </a:xfrm>
        </p:grpSpPr>
        <p:sp>
          <p:nvSpPr>
            <p:cNvPr id="55" name="ZoneTexte 54">
              <a:extLst>
                <a:ext uri="{FF2B5EF4-FFF2-40B4-BE49-F238E27FC236}">
                  <a16:creationId xmlns:a16="http://schemas.microsoft.com/office/drawing/2014/main" id="{54B47C95-F4AF-9CF3-EE7F-7D505F56CFCC}"/>
                </a:ext>
              </a:extLst>
            </p:cNvPr>
            <p:cNvSpPr txBox="1"/>
            <p:nvPr/>
          </p:nvSpPr>
          <p:spPr>
            <a:xfrm>
              <a:off x="3151124" y="2686692"/>
              <a:ext cx="4507965" cy="830997"/>
            </a:xfrm>
            <a:prstGeom prst="rect">
              <a:avLst/>
            </a:prstGeom>
            <a:noFill/>
          </p:spPr>
          <p:txBody>
            <a:bodyPr wrap="none" rtlCol="0">
              <a:spAutoFit/>
            </a:bodyPr>
            <a:lstStyle/>
            <a:p>
              <a:r>
                <a:rPr lang="fr-FR" sz="4800" dirty="0">
                  <a:solidFill>
                    <a:schemeClr val="bg1"/>
                  </a:solidFill>
                  <a:latin typeface="MOVE" panose="00000500000000000000" pitchFamily="2" charset="0"/>
                </a:rPr>
                <a:t>Lieux visités</a:t>
              </a:r>
              <a:endParaRPr lang="fr-FR" sz="4800" dirty="0">
                <a:solidFill>
                  <a:srgbClr val="FFC000"/>
                </a:solidFill>
                <a:latin typeface="MOVE" panose="00000500000000000000" pitchFamily="2" charset="0"/>
              </a:endParaRPr>
            </a:p>
          </p:txBody>
        </p:sp>
        <p:sp>
          <p:nvSpPr>
            <p:cNvPr id="56" name="ZoneTexte 55">
              <a:extLst>
                <a:ext uri="{FF2B5EF4-FFF2-40B4-BE49-F238E27FC236}">
                  <a16:creationId xmlns:a16="http://schemas.microsoft.com/office/drawing/2014/main" id="{B22AAE5E-7230-F809-ECCF-B6470E12EA82}"/>
                </a:ext>
              </a:extLst>
            </p:cNvPr>
            <p:cNvSpPr txBox="1"/>
            <p:nvPr/>
          </p:nvSpPr>
          <p:spPr>
            <a:xfrm>
              <a:off x="3183398" y="3370221"/>
              <a:ext cx="1526380" cy="400110"/>
            </a:xfrm>
            <a:prstGeom prst="rect">
              <a:avLst/>
            </a:prstGeom>
            <a:noFill/>
          </p:spPr>
          <p:txBody>
            <a:bodyPr wrap="none" rtlCol="0">
              <a:spAutoFit/>
            </a:bodyPr>
            <a:lstStyle/>
            <a:p>
              <a:r>
                <a:rPr lang="fr-FR" sz="2000" dirty="0">
                  <a:solidFill>
                    <a:srgbClr val="FFC000"/>
                  </a:solidFill>
                  <a:latin typeface="MOVE" panose="00000500000000000000" pitchFamily="2" charset="0"/>
                </a:rPr>
                <a:t>Réunions</a:t>
              </a:r>
              <a:endParaRPr lang="fr-FR" sz="3200" dirty="0">
                <a:solidFill>
                  <a:srgbClr val="FFC000"/>
                </a:solidFill>
                <a:latin typeface="MOVE" panose="00000500000000000000" pitchFamily="2" charset="0"/>
              </a:endParaRPr>
            </a:p>
          </p:txBody>
        </p:sp>
      </p:grpSp>
      <p:sp>
        <p:nvSpPr>
          <p:cNvPr id="4" name="ZoneTexte 3">
            <a:extLst>
              <a:ext uri="{FF2B5EF4-FFF2-40B4-BE49-F238E27FC236}">
                <a16:creationId xmlns:a16="http://schemas.microsoft.com/office/drawing/2014/main" id="{05D5502B-C48F-5189-8BE2-39AADE9B958A}"/>
              </a:ext>
            </a:extLst>
          </p:cNvPr>
          <p:cNvSpPr txBox="1"/>
          <p:nvPr/>
        </p:nvSpPr>
        <p:spPr>
          <a:xfrm>
            <a:off x="332987" y="1626644"/>
            <a:ext cx="2957861" cy="707886"/>
          </a:xfrm>
          <a:prstGeom prst="rect">
            <a:avLst/>
          </a:prstGeom>
          <a:noFill/>
        </p:spPr>
        <p:txBody>
          <a:bodyPr wrap="none" rtlCol="0">
            <a:spAutoFit/>
          </a:bodyPr>
          <a:lstStyle/>
          <a:p>
            <a:r>
              <a:rPr lang="fr-FR" sz="4000" dirty="0">
                <a:solidFill>
                  <a:schemeClr val="bg1"/>
                </a:solidFill>
                <a:latin typeface="MOVE" panose="00000500000000000000" pitchFamily="2" charset="0"/>
              </a:rPr>
              <a:t>VISITE N°2.</a:t>
            </a:r>
          </a:p>
        </p:txBody>
      </p:sp>
      <p:sp>
        <p:nvSpPr>
          <p:cNvPr id="10" name="ZoneTexte 9">
            <a:extLst>
              <a:ext uri="{FF2B5EF4-FFF2-40B4-BE49-F238E27FC236}">
                <a16:creationId xmlns:a16="http://schemas.microsoft.com/office/drawing/2014/main" id="{CC8E2BAB-3CD4-F09B-69A8-8E4150484001}"/>
              </a:ext>
            </a:extLst>
          </p:cNvPr>
          <p:cNvSpPr txBox="1"/>
          <p:nvPr/>
        </p:nvSpPr>
        <p:spPr>
          <a:xfrm>
            <a:off x="312293"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sp>
        <p:nvSpPr>
          <p:cNvPr id="12" name="ZoneTexte 11">
            <a:extLst>
              <a:ext uri="{FF2B5EF4-FFF2-40B4-BE49-F238E27FC236}">
                <a16:creationId xmlns:a16="http://schemas.microsoft.com/office/drawing/2014/main" id="{8047F508-4CBF-A6C0-A476-0AA4CB2B797B}"/>
              </a:ext>
            </a:extLst>
          </p:cNvPr>
          <p:cNvSpPr txBox="1"/>
          <p:nvPr/>
        </p:nvSpPr>
        <p:spPr>
          <a:xfrm>
            <a:off x="11325924" y="5464355"/>
            <a:ext cx="1051891" cy="1862048"/>
          </a:xfrm>
          <a:prstGeom prst="rect">
            <a:avLst/>
          </a:prstGeom>
          <a:noFill/>
        </p:spPr>
        <p:txBody>
          <a:bodyPr wrap="none" rtlCol="0">
            <a:spAutoFit/>
          </a:bodyPr>
          <a:lstStyle/>
          <a:p>
            <a:r>
              <a:rPr lang="fr-FR" sz="11500" dirty="0">
                <a:solidFill>
                  <a:schemeClr val="bg1"/>
                </a:solidFill>
                <a:latin typeface="MOVE" panose="00000500000000000000" pitchFamily="2" charset="0"/>
              </a:rPr>
              <a:t>3</a:t>
            </a:r>
          </a:p>
        </p:txBody>
      </p:sp>
      <p:pic>
        <p:nvPicPr>
          <p:cNvPr id="13" name="Image 12" descr="Une image contenant noir, capture d’écran, blanc, ligne">
            <a:extLst>
              <a:ext uri="{FF2B5EF4-FFF2-40B4-BE49-F238E27FC236}">
                <a16:creationId xmlns:a16="http://schemas.microsoft.com/office/drawing/2014/main" id="{281B17C8-9B7A-DECC-9A29-21E14F75CF14}"/>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975622" y="4641210"/>
            <a:ext cx="5471615" cy="3079151"/>
          </a:xfrm>
          <a:prstGeom prst="rect">
            <a:avLst/>
          </a:prstGeom>
        </p:spPr>
      </p:pic>
      <p:grpSp>
        <p:nvGrpSpPr>
          <p:cNvPr id="14" name="Groupe 13">
            <a:extLst>
              <a:ext uri="{FF2B5EF4-FFF2-40B4-BE49-F238E27FC236}">
                <a16:creationId xmlns:a16="http://schemas.microsoft.com/office/drawing/2014/main" id="{0DECC9C3-8187-0146-4F22-6826D34415EC}"/>
              </a:ext>
            </a:extLst>
          </p:cNvPr>
          <p:cNvGrpSpPr>
            <a:grpSpLocks noChangeAspect="1"/>
          </p:cNvGrpSpPr>
          <p:nvPr/>
        </p:nvGrpSpPr>
        <p:grpSpPr>
          <a:xfrm>
            <a:off x="461029" y="314007"/>
            <a:ext cx="3214347" cy="755005"/>
            <a:chOff x="519957" y="137493"/>
            <a:chExt cx="5349575" cy="1256542"/>
          </a:xfrm>
          <a:solidFill>
            <a:schemeClr val="bg1"/>
          </a:solidFill>
        </p:grpSpPr>
        <p:sp>
          <p:nvSpPr>
            <p:cNvPr id="15" name="ZoneTexte 14">
              <a:extLst>
                <a:ext uri="{FF2B5EF4-FFF2-40B4-BE49-F238E27FC236}">
                  <a16:creationId xmlns:a16="http://schemas.microsoft.com/office/drawing/2014/main" id="{D3E66C71-6B0D-3D08-6DBE-E4C8589CC0C6}"/>
                </a:ext>
              </a:extLst>
            </p:cNvPr>
            <p:cNvSpPr txBox="1"/>
            <p:nvPr/>
          </p:nvSpPr>
          <p:spPr>
            <a:xfrm>
              <a:off x="1562657" y="523249"/>
              <a:ext cx="1870695" cy="870786"/>
            </a:xfrm>
            <a:prstGeom prst="rect">
              <a:avLst/>
            </a:prstGeom>
            <a:noFill/>
          </p:spPr>
          <p:txBody>
            <a:bodyPr wrap="none" rtlCol="0">
              <a:spAutoFit/>
            </a:bodyPr>
            <a:lstStyle/>
            <a:p>
              <a:r>
                <a:rPr lang="fr-FR" sz="28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16" name="Groupe 15">
              <a:extLst>
                <a:ext uri="{FF2B5EF4-FFF2-40B4-BE49-F238E27FC236}">
                  <a16:creationId xmlns:a16="http://schemas.microsoft.com/office/drawing/2014/main" id="{1954E62F-9DAC-BA81-0DB4-16B588DB061F}"/>
                </a:ext>
              </a:extLst>
            </p:cNvPr>
            <p:cNvGrpSpPr>
              <a:grpSpLocks noChangeAspect="1"/>
            </p:cNvGrpSpPr>
            <p:nvPr/>
          </p:nvGrpSpPr>
          <p:grpSpPr>
            <a:xfrm>
              <a:off x="1746673" y="168334"/>
              <a:ext cx="4122859" cy="434654"/>
              <a:chOff x="3667937" y="2909234"/>
              <a:chExt cx="4892815" cy="515827"/>
            </a:xfrm>
            <a:grpFill/>
          </p:grpSpPr>
          <p:sp>
            <p:nvSpPr>
              <p:cNvPr id="27" name="Forme libre : forme 26">
                <a:extLst>
                  <a:ext uri="{FF2B5EF4-FFF2-40B4-BE49-F238E27FC236}">
                    <a16:creationId xmlns:a16="http://schemas.microsoft.com/office/drawing/2014/main" id="{68D94829-8D64-59B2-3FF2-F51308E49F9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70127282-2534-FE4B-3794-0870BB0E312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B0AB58FE-101D-13E0-AA36-A38D50ABBB4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endParaRPr lang="fr-FR" dirty="0"/>
              </a:p>
            </p:txBody>
          </p:sp>
          <p:sp>
            <p:nvSpPr>
              <p:cNvPr id="31" name="Forme libre : forme 30">
                <a:extLst>
                  <a:ext uri="{FF2B5EF4-FFF2-40B4-BE49-F238E27FC236}">
                    <a16:creationId xmlns:a16="http://schemas.microsoft.com/office/drawing/2014/main" id="{1CBDCF1B-E05E-DED3-836A-6728658F3C4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74FEAB4A-2920-CAE3-7E3B-CC4D6AB8DF1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51861E0A-139D-AE49-DC8B-12CCB9F3914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7BF47146-50A2-9EF1-9371-AE72817899E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6E5056F3-C4E4-096C-E672-BC2BCBD8DEE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62625D90-93F3-5C7F-9031-0EB9C0B5F5A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4877125B-FC95-B6CF-C4D5-EE621A46881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A26BD3F7-5216-EF80-D46D-629B6474C6E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endParaRPr lang="fr-FR"/>
              </a:p>
            </p:txBody>
          </p:sp>
        </p:grpSp>
        <p:grpSp>
          <p:nvGrpSpPr>
            <p:cNvPr id="17" name="Groupe 16">
              <a:extLst>
                <a:ext uri="{FF2B5EF4-FFF2-40B4-BE49-F238E27FC236}">
                  <a16:creationId xmlns:a16="http://schemas.microsoft.com/office/drawing/2014/main" id="{EB1FF509-FD1A-D1F8-EFBB-6F443CFAF9CB}"/>
                </a:ext>
              </a:extLst>
            </p:cNvPr>
            <p:cNvGrpSpPr>
              <a:grpSpLocks noChangeAspect="1"/>
            </p:cNvGrpSpPr>
            <p:nvPr/>
          </p:nvGrpSpPr>
          <p:grpSpPr>
            <a:xfrm>
              <a:off x="519957" y="137493"/>
              <a:ext cx="1056809" cy="1040134"/>
              <a:chOff x="609429" y="277089"/>
              <a:chExt cx="5486571" cy="5401222"/>
            </a:xfrm>
            <a:grpFill/>
          </p:grpSpPr>
          <p:pic>
            <p:nvPicPr>
              <p:cNvPr id="18" name="Graphique 17">
                <a:extLst>
                  <a:ext uri="{FF2B5EF4-FFF2-40B4-BE49-F238E27FC236}">
                    <a16:creationId xmlns:a16="http://schemas.microsoft.com/office/drawing/2014/main" id="{179B99EE-F5A3-6322-6727-7523100971F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666142" y="316417"/>
                <a:ext cx="2931238" cy="4310644"/>
              </a:xfrm>
              <a:prstGeom prst="rect">
                <a:avLst/>
              </a:prstGeom>
            </p:spPr>
          </p:pic>
          <p:pic>
            <p:nvPicPr>
              <p:cNvPr id="19" name="Graphique 18">
                <a:extLst>
                  <a:ext uri="{FF2B5EF4-FFF2-40B4-BE49-F238E27FC236}">
                    <a16:creationId xmlns:a16="http://schemas.microsoft.com/office/drawing/2014/main" id="{223BBBA1-C596-68A8-C173-9F90E1A0100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277089"/>
                <a:ext cx="3595857" cy="2739700"/>
              </a:xfrm>
              <a:prstGeom prst="rect">
                <a:avLst/>
              </a:prstGeom>
            </p:spPr>
          </p:pic>
          <p:pic>
            <p:nvPicPr>
              <p:cNvPr id="20" name="Graphique 19">
                <a:extLst>
                  <a:ext uri="{FF2B5EF4-FFF2-40B4-BE49-F238E27FC236}">
                    <a16:creationId xmlns:a16="http://schemas.microsoft.com/office/drawing/2014/main" id="{D7506CB7-3D27-A57C-8D6C-2CBC11FF6849}"/>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2500143" y="572069"/>
                <a:ext cx="1082700" cy="1443600"/>
              </a:xfrm>
              <a:prstGeom prst="rect">
                <a:avLst/>
              </a:prstGeom>
            </p:spPr>
          </p:pic>
          <p:pic>
            <p:nvPicPr>
              <p:cNvPr id="21" name="Graphique 20">
                <a:extLst>
                  <a:ext uri="{FF2B5EF4-FFF2-40B4-BE49-F238E27FC236}">
                    <a16:creationId xmlns:a16="http://schemas.microsoft.com/office/drawing/2014/main" id="{E4374C8F-E248-24AA-2052-BD081831545D}"/>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967671" y="3099648"/>
                <a:ext cx="4125861" cy="2578663"/>
              </a:xfrm>
              <a:prstGeom prst="rect">
                <a:avLst/>
              </a:prstGeom>
            </p:spPr>
          </p:pic>
          <p:pic>
            <p:nvPicPr>
              <p:cNvPr id="22" name="Graphique 21">
                <a:extLst>
                  <a:ext uri="{FF2B5EF4-FFF2-40B4-BE49-F238E27FC236}">
                    <a16:creationId xmlns:a16="http://schemas.microsoft.com/office/drawing/2014/main" id="{88B876C4-D1F9-8E65-FF58-C32C3FA6E71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609429" y="4078903"/>
                <a:ext cx="2532954" cy="1085552"/>
              </a:xfrm>
              <a:prstGeom prst="rect">
                <a:avLst/>
              </a:prstGeom>
            </p:spPr>
          </p:pic>
          <p:pic>
            <p:nvPicPr>
              <p:cNvPr id="25" name="Graphique 24">
                <a:extLst>
                  <a:ext uri="{FF2B5EF4-FFF2-40B4-BE49-F238E27FC236}">
                    <a16:creationId xmlns:a16="http://schemas.microsoft.com/office/drawing/2014/main" id="{08BC6DDF-8C65-0412-3CDE-AE1B5570B05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444444" y="4079039"/>
                <a:ext cx="1056716" cy="528358"/>
              </a:xfrm>
              <a:prstGeom prst="rect">
                <a:avLst/>
              </a:prstGeom>
            </p:spPr>
          </p:pic>
          <p:pic>
            <p:nvPicPr>
              <p:cNvPr id="26" name="Graphique 25">
                <a:extLst>
                  <a:ext uri="{FF2B5EF4-FFF2-40B4-BE49-F238E27FC236}">
                    <a16:creationId xmlns:a16="http://schemas.microsoft.com/office/drawing/2014/main" id="{76D0CF8A-1012-0A5C-1566-0351B4B63A47}"/>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001518" y="4078902"/>
                <a:ext cx="1085552" cy="1085552"/>
              </a:xfrm>
              <a:prstGeom prst="rect">
                <a:avLst/>
              </a:prstGeom>
            </p:spPr>
          </p:pic>
        </p:grpSp>
      </p:grpSp>
      <p:sp>
        <p:nvSpPr>
          <p:cNvPr id="37" name="ZoneTexte 36">
            <a:extLst>
              <a:ext uri="{FF2B5EF4-FFF2-40B4-BE49-F238E27FC236}">
                <a16:creationId xmlns:a16="http://schemas.microsoft.com/office/drawing/2014/main" id="{289AD742-308E-B77F-DC64-CB7E3135924D}"/>
              </a:ext>
            </a:extLst>
          </p:cNvPr>
          <p:cNvSpPr txBox="1"/>
          <p:nvPr/>
        </p:nvSpPr>
        <p:spPr>
          <a:xfrm>
            <a:off x="12220959" y="2719108"/>
            <a:ext cx="11739698" cy="1384995"/>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à la gare routière (PEM) de Vitrolles Pierre Plantée, j’ai pu en profiter pour visiter l’étage de la gare réservé exclusivement au personnel (Agents Métropolitains et Agents Transdev SUD)</a:t>
            </a:r>
          </a:p>
        </p:txBody>
      </p:sp>
      <p:sp>
        <p:nvSpPr>
          <p:cNvPr id="52" name="Rectangle : avec coins arrondis en haut 51">
            <a:extLst>
              <a:ext uri="{FF2B5EF4-FFF2-40B4-BE49-F238E27FC236}">
                <a16:creationId xmlns:a16="http://schemas.microsoft.com/office/drawing/2014/main" id="{4CC78C32-170D-8F2C-2183-ED9987035D04}"/>
              </a:ext>
            </a:extLst>
          </p:cNvPr>
          <p:cNvSpPr/>
          <p:nvPr/>
        </p:nvSpPr>
        <p:spPr>
          <a:xfrm rot="10039318">
            <a:off x="180975" y="-2168284"/>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3" name="Connecteur droit 52">
            <a:extLst>
              <a:ext uri="{FF2B5EF4-FFF2-40B4-BE49-F238E27FC236}">
                <a16:creationId xmlns:a16="http://schemas.microsoft.com/office/drawing/2014/main" id="{BF17C83A-D3AB-92E5-D09F-5DAEECD3150A}"/>
              </a:ext>
            </a:extLst>
          </p:cNvPr>
          <p:cNvCxnSpPr>
            <a:cxnSpLocks/>
          </p:cNvCxnSpPr>
          <p:nvPr/>
        </p:nvCxnSpPr>
        <p:spPr>
          <a:xfrm>
            <a:off x="-56076" y="-1820431"/>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63" name="Groupe 62">
            <a:extLst>
              <a:ext uri="{FF2B5EF4-FFF2-40B4-BE49-F238E27FC236}">
                <a16:creationId xmlns:a16="http://schemas.microsoft.com/office/drawing/2014/main" id="{60E737DC-177B-2118-F76E-AEF403F696E5}"/>
              </a:ext>
            </a:extLst>
          </p:cNvPr>
          <p:cNvGrpSpPr>
            <a:grpSpLocks noChangeAspect="1"/>
          </p:cNvGrpSpPr>
          <p:nvPr/>
        </p:nvGrpSpPr>
        <p:grpSpPr>
          <a:xfrm>
            <a:off x="471388" y="-1278385"/>
            <a:ext cx="2481624" cy="409946"/>
            <a:chOff x="2892809" y="2860173"/>
            <a:chExt cx="6337905" cy="1046975"/>
          </a:xfrm>
        </p:grpSpPr>
        <p:grpSp>
          <p:nvGrpSpPr>
            <p:cNvPr id="64" name="Groupe 63">
              <a:extLst>
                <a:ext uri="{FF2B5EF4-FFF2-40B4-BE49-F238E27FC236}">
                  <a16:creationId xmlns:a16="http://schemas.microsoft.com/office/drawing/2014/main" id="{97F7D364-334C-7D0D-B627-814B2AFEA10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98" name="Forme libre : forme 97">
                <a:extLst>
                  <a:ext uri="{FF2B5EF4-FFF2-40B4-BE49-F238E27FC236}">
                    <a16:creationId xmlns:a16="http://schemas.microsoft.com/office/drawing/2014/main" id="{3C2DAAB8-DCF2-B25E-9F9B-C5C8AE4DDC0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E16C60B0-3EFF-C3A1-5CB1-A9C19E3EF94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988D171C-33AA-92C0-CDC8-50292424BAA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FAEF0D1A-576E-CE7E-E776-101439B1D3D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505C17A3-35AC-00D8-AF92-0E469AA3392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FC723F4C-5F4A-467A-65CA-DCE45978EB5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322F820E-14F9-0298-F7AC-7B414D6EF9A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88FCA609-5D15-2B8F-45CA-3FA9D798875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7F36B289-943F-68D5-0BE3-826839EBD24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6F6B9729-7B75-72E2-9323-BE119FCD62B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7D07A63A-671A-D9B9-4650-20DA5E574A2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65" name="Groupe 64">
              <a:extLst>
                <a:ext uri="{FF2B5EF4-FFF2-40B4-BE49-F238E27FC236}">
                  <a16:creationId xmlns:a16="http://schemas.microsoft.com/office/drawing/2014/main" id="{93243F2D-8419-DDC2-3D2A-F8A4AD2DD5F8}"/>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74" name="Forme libre : forme 73">
                <a:extLst>
                  <a:ext uri="{FF2B5EF4-FFF2-40B4-BE49-F238E27FC236}">
                    <a16:creationId xmlns:a16="http://schemas.microsoft.com/office/drawing/2014/main" id="{B20763C0-9A6A-56F7-F7CA-85FEDD7AC28A}"/>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FC53AE20-3444-8404-4897-7D61673D0F6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2FB3A44B-2155-7EE2-58E1-3D2E1C4086A1}"/>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58BEFA06-E3F4-1595-5302-7FB425A4673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4CDAA9ED-A64F-DDBE-3710-03AFF78DFA5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73342B5B-A1AB-877D-840F-041C023198EC}"/>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1D8990DD-85EE-0858-C387-A3B3ED0132C7}"/>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78BD7EA3-1ED6-DCDC-002D-B8D2A3C723E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3F37643A-F6D4-7145-CDDF-F7DCE568682A}"/>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DC8EBC2A-4732-F805-1640-0794836895F3}"/>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A0AEB2DC-CF52-70D9-56C8-C297AD0AC6F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5BE97744-FBA9-1848-EC5E-F879CC6B6BAF}"/>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022394E0-FC09-8011-35B0-C7C8E564456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972457C1-A70C-5538-C430-C3DC2958BC6D}"/>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E3011090-9084-4681-28E5-7E34C478598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9" name="Forme libre : forme 88">
                <a:extLst>
                  <a:ext uri="{FF2B5EF4-FFF2-40B4-BE49-F238E27FC236}">
                    <a16:creationId xmlns:a16="http://schemas.microsoft.com/office/drawing/2014/main" id="{29B29FA5-2B2A-857E-5E62-50D8E9D056C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4553EF74-4C30-3593-26D7-4BE1E00A61E0}"/>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227BB478-3E46-8C10-1C2A-469E61B87A0C}"/>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61A1154E-242E-9B29-6468-1B9F372BE6E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BEB30BAE-151B-80D0-D99C-C0F898F1D690}"/>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5AE920A2-797D-EF64-440A-AA46A27E3726}"/>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7000B87E-C893-0053-9DED-4700FB4F0C3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90ED86A7-5FF3-67C6-7821-CBE47AAB1CFE}"/>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5F26C7E8-F8A3-C9A2-9807-D887C7056CA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66" name="Groupe 65">
              <a:extLst>
                <a:ext uri="{FF2B5EF4-FFF2-40B4-BE49-F238E27FC236}">
                  <a16:creationId xmlns:a16="http://schemas.microsoft.com/office/drawing/2014/main" id="{9CEF704A-B101-BB30-F0DE-B2FDC9DA2131}"/>
                </a:ext>
              </a:extLst>
            </p:cNvPr>
            <p:cNvGrpSpPr>
              <a:grpSpLocks noChangeAspect="1"/>
            </p:cNvGrpSpPr>
            <p:nvPr/>
          </p:nvGrpSpPr>
          <p:grpSpPr>
            <a:xfrm>
              <a:off x="2892809" y="2860173"/>
              <a:ext cx="1056809" cy="1040134"/>
              <a:chOff x="609429" y="277089"/>
              <a:chExt cx="5486571" cy="5401222"/>
            </a:xfrm>
          </p:grpSpPr>
          <p:pic>
            <p:nvPicPr>
              <p:cNvPr id="67" name="Graphique 66">
                <a:extLst>
                  <a:ext uri="{FF2B5EF4-FFF2-40B4-BE49-F238E27FC236}">
                    <a16:creationId xmlns:a16="http://schemas.microsoft.com/office/drawing/2014/main" id="{A4FD14D0-0402-B313-4AF9-E7EF69C88C4D}"/>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666142" y="316417"/>
                <a:ext cx="2931238" cy="4310644"/>
              </a:xfrm>
              <a:prstGeom prst="rect">
                <a:avLst/>
              </a:prstGeom>
            </p:spPr>
          </p:pic>
          <p:pic>
            <p:nvPicPr>
              <p:cNvPr id="68" name="Graphique 67">
                <a:extLst>
                  <a:ext uri="{FF2B5EF4-FFF2-40B4-BE49-F238E27FC236}">
                    <a16:creationId xmlns:a16="http://schemas.microsoft.com/office/drawing/2014/main" id="{B267D244-53BD-FBC7-762F-FAFFBE9E8D3D}"/>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277089"/>
                <a:ext cx="3595857" cy="2739700"/>
              </a:xfrm>
              <a:prstGeom prst="rect">
                <a:avLst/>
              </a:prstGeom>
            </p:spPr>
          </p:pic>
          <p:pic>
            <p:nvPicPr>
              <p:cNvPr id="69" name="Graphique 68">
                <a:extLst>
                  <a:ext uri="{FF2B5EF4-FFF2-40B4-BE49-F238E27FC236}">
                    <a16:creationId xmlns:a16="http://schemas.microsoft.com/office/drawing/2014/main" id="{3F42B2C9-80AF-3E56-961C-FB980D73286B}"/>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2500143" y="572069"/>
                <a:ext cx="1082700" cy="1443600"/>
              </a:xfrm>
              <a:prstGeom prst="rect">
                <a:avLst/>
              </a:prstGeom>
            </p:spPr>
          </p:pic>
          <p:pic>
            <p:nvPicPr>
              <p:cNvPr id="70" name="Graphique 69">
                <a:extLst>
                  <a:ext uri="{FF2B5EF4-FFF2-40B4-BE49-F238E27FC236}">
                    <a16:creationId xmlns:a16="http://schemas.microsoft.com/office/drawing/2014/main" id="{448C31F3-C967-BCCD-70D6-451BFA7CD52A}"/>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967671" y="3099648"/>
                <a:ext cx="4125861" cy="2578663"/>
              </a:xfrm>
              <a:prstGeom prst="rect">
                <a:avLst/>
              </a:prstGeom>
            </p:spPr>
          </p:pic>
          <p:pic>
            <p:nvPicPr>
              <p:cNvPr id="71" name="Graphique 70">
                <a:extLst>
                  <a:ext uri="{FF2B5EF4-FFF2-40B4-BE49-F238E27FC236}">
                    <a16:creationId xmlns:a16="http://schemas.microsoft.com/office/drawing/2014/main" id="{835C73B2-9333-BE7C-D12C-883C2A589022}"/>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609429" y="4078903"/>
                <a:ext cx="2532954" cy="1085552"/>
              </a:xfrm>
              <a:prstGeom prst="rect">
                <a:avLst/>
              </a:prstGeom>
            </p:spPr>
          </p:pic>
          <p:pic>
            <p:nvPicPr>
              <p:cNvPr id="72" name="Graphique 71">
                <a:extLst>
                  <a:ext uri="{FF2B5EF4-FFF2-40B4-BE49-F238E27FC236}">
                    <a16:creationId xmlns:a16="http://schemas.microsoft.com/office/drawing/2014/main" id="{8083C4C3-B1A1-D9CD-3FFB-271FAB4CCC06}"/>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1444444" y="4079039"/>
                <a:ext cx="1056716" cy="528358"/>
              </a:xfrm>
              <a:prstGeom prst="rect">
                <a:avLst/>
              </a:prstGeom>
            </p:spPr>
          </p:pic>
          <p:pic>
            <p:nvPicPr>
              <p:cNvPr id="73" name="Graphique 72">
                <a:extLst>
                  <a:ext uri="{FF2B5EF4-FFF2-40B4-BE49-F238E27FC236}">
                    <a16:creationId xmlns:a16="http://schemas.microsoft.com/office/drawing/2014/main" id="{E61AD5BB-DB5B-FBCE-20F7-99B267234949}"/>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2001518" y="4078902"/>
                <a:ext cx="1085552" cy="1085552"/>
              </a:xfrm>
              <a:prstGeom prst="rect">
                <a:avLst/>
              </a:prstGeom>
            </p:spPr>
          </p:pic>
        </p:grpSp>
      </p:grpSp>
      <p:grpSp>
        <p:nvGrpSpPr>
          <p:cNvPr id="110" name="Graphique 1">
            <a:extLst>
              <a:ext uri="{FF2B5EF4-FFF2-40B4-BE49-F238E27FC236}">
                <a16:creationId xmlns:a16="http://schemas.microsoft.com/office/drawing/2014/main" id="{AA925A96-94B3-2A00-34CB-232B5D391610}"/>
              </a:ext>
            </a:extLst>
          </p:cNvPr>
          <p:cNvGrpSpPr>
            <a:grpSpLocks noChangeAspect="1"/>
          </p:cNvGrpSpPr>
          <p:nvPr/>
        </p:nvGrpSpPr>
        <p:grpSpPr>
          <a:xfrm>
            <a:off x="332988" y="7094859"/>
            <a:ext cx="1566530" cy="717229"/>
            <a:chOff x="861496" y="1156970"/>
            <a:chExt cx="2724723" cy="1247502"/>
          </a:xfrm>
          <a:solidFill>
            <a:schemeClr val="bg1"/>
          </a:solidFill>
        </p:grpSpPr>
        <p:grpSp>
          <p:nvGrpSpPr>
            <p:cNvPr id="111" name="Graphique 1">
              <a:extLst>
                <a:ext uri="{FF2B5EF4-FFF2-40B4-BE49-F238E27FC236}">
                  <a16:creationId xmlns:a16="http://schemas.microsoft.com/office/drawing/2014/main" id="{2851BE15-F480-A14A-53BA-8AA5BE3B9CBF}"/>
                </a:ext>
              </a:extLst>
            </p:cNvPr>
            <p:cNvGrpSpPr/>
            <p:nvPr/>
          </p:nvGrpSpPr>
          <p:grpSpPr>
            <a:xfrm>
              <a:off x="861496" y="1156970"/>
              <a:ext cx="1150779" cy="1247502"/>
              <a:chOff x="861496" y="1156970"/>
              <a:chExt cx="1150779" cy="1247502"/>
            </a:xfrm>
            <a:grpFill/>
          </p:grpSpPr>
          <p:sp>
            <p:nvSpPr>
              <p:cNvPr id="2053" name="Forme libre : forme 2052">
                <a:extLst>
                  <a:ext uri="{FF2B5EF4-FFF2-40B4-BE49-F238E27FC236}">
                    <a16:creationId xmlns:a16="http://schemas.microsoft.com/office/drawing/2014/main" id="{6668D84F-F9A0-B1AC-F9C7-2CD212C8F546}"/>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2054" name="Forme libre : forme 2053">
                <a:extLst>
                  <a:ext uri="{FF2B5EF4-FFF2-40B4-BE49-F238E27FC236}">
                    <a16:creationId xmlns:a16="http://schemas.microsoft.com/office/drawing/2014/main" id="{9299EF72-0EF8-80DB-1712-5E1842ECDEAF}"/>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055" name="Forme libre : forme 2054">
                <a:extLst>
                  <a:ext uri="{FF2B5EF4-FFF2-40B4-BE49-F238E27FC236}">
                    <a16:creationId xmlns:a16="http://schemas.microsoft.com/office/drawing/2014/main" id="{EBFAAB02-C354-4A29-CD4D-565A7061DAEE}"/>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12" name="Forme libre : forme 111">
              <a:extLst>
                <a:ext uri="{FF2B5EF4-FFF2-40B4-BE49-F238E27FC236}">
                  <a16:creationId xmlns:a16="http://schemas.microsoft.com/office/drawing/2014/main" id="{4C75F5CC-5A51-E456-57F0-EFD0A665F76C}"/>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13" name="Graphique 1">
              <a:extLst>
                <a:ext uri="{FF2B5EF4-FFF2-40B4-BE49-F238E27FC236}">
                  <a16:creationId xmlns:a16="http://schemas.microsoft.com/office/drawing/2014/main" id="{40E3C369-5DFE-0618-2C8D-86C8644E46C0}"/>
                </a:ext>
              </a:extLst>
            </p:cNvPr>
            <p:cNvGrpSpPr/>
            <p:nvPr/>
          </p:nvGrpSpPr>
          <p:grpSpPr>
            <a:xfrm>
              <a:off x="992013" y="2193651"/>
              <a:ext cx="1668302" cy="157113"/>
              <a:chOff x="992013" y="2193651"/>
              <a:chExt cx="1668302" cy="157113"/>
            </a:xfrm>
            <a:grpFill/>
          </p:grpSpPr>
          <p:sp>
            <p:nvSpPr>
              <p:cNvPr id="203" name="Forme libre : forme 202">
                <a:extLst>
                  <a:ext uri="{FF2B5EF4-FFF2-40B4-BE49-F238E27FC236}">
                    <a16:creationId xmlns:a16="http://schemas.microsoft.com/office/drawing/2014/main" id="{40762868-C495-357A-99AD-EE77A66CF580}"/>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204" name="Forme libre : forme 203">
                <a:extLst>
                  <a:ext uri="{FF2B5EF4-FFF2-40B4-BE49-F238E27FC236}">
                    <a16:creationId xmlns:a16="http://schemas.microsoft.com/office/drawing/2014/main" id="{5986ABB8-1305-E23B-4550-1163CE80A846}"/>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3678C9CE-C937-1A3B-D972-AED9C4C698AD}"/>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206" name="Forme libre : forme 205">
                <a:extLst>
                  <a:ext uri="{FF2B5EF4-FFF2-40B4-BE49-F238E27FC236}">
                    <a16:creationId xmlns:a16="http://schemas.microsoft.com/office/drawing/2014/main" id="{E41E1325-F646-E01C-9E00-84F47E833458}"/>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207" name="Forme libre : forme 206">
                <a:extLst>
                  <a:ext uri="{FF2B5EF4-FFF2-40B4-BE49-F238E27FC236}">
                    <a16:creationId xmlns:a16="http://schemas.microsoft.com/office/drawing/2014/main" id="{15E991A4-DB2C-C916-92E5-FFC48C152010}"/>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D56AA976-33F7-74BE-F743-2F5BF551B2A1}"/>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209" name="Forme libre : forme 208">
                <a:extLst>
                  <a:ext uri="{FF2B5EF4-FFF2-40B4-BE49-F238E27FC236}">
                    <a16:creationId xmlns:a16="http://schemas.microsoft.com/office/drawing/2014/main" id="{BA840EAA-A8C0-730B-3079-4CA869491F89}"/>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2048" name="Forme libre : forme 2047">
                <a:extLst>
                  <a:ext uri="{FF2B5EF4-FFF2-40B4-BE49-F238E27FC236}">
                    <a16:creationId xmlns:a16="http://schemas.microsoft.com/office/drawing/2014/main" id="{8690CE69-EF49-19EF-6307-45A12483A409}"/>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2049" name="Forme libre : forme 2048">
                <a:extLst>
                  <a:ext uri="{FF2B5EF4-FFF2-40B4-BE49-F238E27FC236}">
                    <a16:creationId xmlns:a16="http://schemas.microsoft.com/office/drawing/2014/main" id="{D0E321EC-5576-1FC7-D738-52984F5E1369}"/>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2050" name="Forme libre : forme 2049">
                <a:extLst>
                  <a:ext uri="{FF2B5EF4-FFF2-40B4-BE49-F238E27FC236}">
                    <a16:creationId xmlns:a16="http://schemas.microsoft.com/office/drawing/2014/main" id="{8EA60D1C-3C21-0CA9-1C1C-737B6A46F27C}"/>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2051" name="Forme libre : forme 2050">
                <a:extLst>
                  <a:ext uri="{FF2B5EF4-FFF2-40B4-BE49-F238E27FC236}">
                    <a16:creationId xmlns:a16="http://schemas.microsoft.com/office/drawing/2014/main" id="{356585D6-AAAE-F682-E582-064FBA41C3D5}"/>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14" name="Forme libre : forme 113">
              <a:extLst>
                <a:ext uri="{FF2B5EF4-FFF2-40B4-BE49-F238E27FC236}">
                  <a16:creationId xmlns:a16="http://schemas.microsoft.com/office/drawing/2014/main" id="{C87B16C5-F25B-F71F-3553-C168358216C1}"/>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4596BACF-32BD-6217-E6BA-DF149AB0C9E7}"/>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16" name="Graphique 1">
              <a:extLst>
                <a:ext uri="{FF2B5EF4-FFF2-40B4-BE49-F238E27FC236}">
                  <a16:creationId xmlns:a16="http://schemas.microsoft.com/office/drawing/2014/main" id="{B705A37F-1439-55EA-D5D2-73E7C5E25616}"/>
                </a:ext>
              </a:extLst>
            </p:cNvPr>
            <p:cNvGrpSpPr/>
            <p:nvPr/>
          </p:nvGrpSpPr>
          <p:grpSpPr>
            <a:xfrm>
              <a:off x="2766741" y="2217488"/>
              <a:ext cx="271363" cy="131228"/>
              <a:chOff x="2766741" y="2217488"/>
              <a:chExt cx="271363" cy="131228"/>
            </a:xfrm>
            <a:grpFill/>
          </p:grpSpPr>
          <p:sp>
            <p:nvSpPr>
              <p:cNvPr id="200" name="Forme libre : forme 199">
                <a:extLst>
                  <a:ext uri="{FF2B5EF4-FFF2-40B4-BE49-F238E27FC236}">
                    <a16:creationId xmlns:a16="http://schemas.microsoft.com/office/drawing/2014/main" id="{BD5DB19F-C54A-C324-7983-24F7EACE0B40}"/>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201" name="Forme libre : forme 200">
                <a:extLst>
                  <a:ext uri="{FF2B5EF4-FFF2-40B4-BE49-F238E27FC236}">
                    <a16:creationId xmlns:a16="http://schemas.microsoft.com/office/drawing/2014/main" id="{CB393022-6BDE-7276-A3B0-ED2E5C07542B}"/>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3D5FDF7D-411D-09EE-7AD1-06240D1DB82F}"/>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17" name="Forme libre : forme 116">
              <a:extLst>
                <a:ext uri="{FF2B5EF4-FFF2-40B4-BE49-F238E27FC236}">
                  <a16:creationId xmlns:a16="http://schemas.microsoft.com/office/drawing/2014/main" id="{AB5036B0-77A4-1750-36AE-AECF60B1B59F}"/>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18" name="Graphique 1">
              <a:extLst>
                <a:ext uri="{FF2B5EF4-FFF2-40B4-BE49-F238E27FC236}">
                  <a16:creationId xmlns:a16="http://schemas.microsoft.com/office/drawing/2014/main" id="{3A7312C4-5495-E61C-D81A-22B4D1122E00}"/>
                </a:ext>
              </a:extLst>
            </p:cNvPr>
            <p:cNvGrpSpPr/>
            <p:nvPr/>
          </p:nvGrpSpPr>
          <p:grpSpPr>
            <a:xfrm>
              <a:off x="3104766" y="2216998"/>
              <a:ext cx="156699" cy="96184"/>
              <a:chOff x="3104766" y="2216998"/>
              <a:chExt cx="156699" cy="96184"/>
            </a:xfrm>
            <a:grpFill/>
          </p:grpSpPr>
          <p:sp>
            <p:nvSpPr>
              <p:cNvPr id="198" name="Forme libre : forme 197">
                <a:extLst>
                  <a:ext uri="{FF2B5EF4-FFF2-40B4-BE49-F238E27FC236}">
                    <a16:creationId xmlns:a16="http://schemas.microsoft.com/office/drawing/2014/main" id="{100D44A6-F3C6-6FCD-199E-FF663F9ABDBC}"/>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0B4855B8-F890-F1F5-DE50-8FBDB47FA963}"/>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19" name="Forme libre : forme 118">
              <a:extLst>
                <a:ext uri="{FF2B5EF4-FFF2-40B4-BE49-F238E27FC236}">
                  <a16:creationId xmlns:a16="http://schemas.microsoft.com/office/drawing/2014/main" id="{C61EAD7F-EC95-9FFE-BF11-8491347937AF}"/>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20" name="Graphique 1">
              <a:extLst>
                <a:ext uri="{FF2B5EF4-FFF2-40B4-BE49-F238E27FC236}">
                  <a16:creationId xmlns:a16="http://schemas.microsoft.com/office/drawing/2014/main" id="{AF3A1FFF-2A3A-2968-A395-1E23DCAF47EC}"/>
                </a:ext>
              </a:extLst>
            </p:cNvPr>
            <p:cNvGrpSpPr/>
            <p:nvPr/>
          </p:nvGrpSpPr>
          <p:grpSpPr>
            <a:xfrm>
              <a:off x="870268" y="1502609"/>
              <a:ext cx="2703038" cy="809682"/>
              <a:chOff x="870268" y="1502609"/>
              <a:chExt cx="2703038" cy="809682"/>
            </a:xfrm>
            <a:grpFill/>
          </p:grpSpPr>
          <p:sp>
            <p:nvSpPr>
              <p:cNvPr id="127" name="Forme libre : forme 126">
                <a:extLst>
                  <a:ext uri="{FF2B5EF4-FFF2-40B4-BE49-F238E27FC236}">
                    <a16:creationId xmlns:a16="http://schemas.microsoft.com/office/drawing/2014/main" id="{B09EE71B-39A0-4186-0CE7-589C71F9C279}"/>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64C6C495-0196-3358-1DA2-BDFB71EF5E66}"/>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0C832BB0-CFA0-C09D-7E76-2B8665BE718E}"/>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00160814-FAE6-FD0A-6B4D-3FF4BB32E2E4}"/>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20F31BC5-AA47-0F2C-A854-D9ED6683A68C}"/>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97981DB1-2D43-6AD7-7785-F8AB37D95120}"/>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3CEB3B6E-2C40-033F-A23A-EEDE8256A475}"/>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21" name="Forme libre : forme 120">
              <a:extLst>
                <a:ext uri="{FF2B5EF4-FFF2-40B4-BE49-F238E27FC236}">
                  <a16:creationId xmlns:a16="http://schemas.microsoft.com/office/drawing/2014/main" id="{6677984D-B839-03A5-D67B-3C03CC56EE3D}"/>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22" name="Graphique 1">
              <a:extLst>
                <a:ext uri="{FF2B5EF4-FFF2-40B4-BE49-F238E27FC236}">
                  <a16:creationId xmlns:a16="http://schemas.microsoft.com/office/drawing/2014/main" id="{52F654A3-CD05-4CB0-0440-1F1BB86ED16D}"/>
                </a:ext>
              </a:extLst>
            </p:cNvPr>
            <p:cNvGrpSpPr/>
            <p:nvPr/>
          </p:nvGrpSpPr>
          <p:grpSpPr>
            <a:xfrm>
              <a:off x="1693577" y="1393244"/>
              <a:ext cx="1892642" cy="985485"/>
              <a:chOff x="1693577" y="1393244"/>
              <a:chExt cx="1892642" cy="985485"/>
            </a:xfrm>
            <a:grpFill/>
          </p:grpSpPr>
          <p:sp>
            <p:nvSpPr>
              <p:cNvPr id="123" name="Forme libre : forme 122">
                <a:extLst>
                  <a:ext uri="{FF2B5EF4-FFF2-40B4-BE49-F238E27FC236}">
                    <a16:creationId xmlns:a16="http://schemas.microsoft.com/office/drawing/2014/main" id="{5CEC90BC-4F22-9275-00DA-454AB6B915E9}"/>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24" name="Forme libre : forme 123">
                <a:extLst>
                  <a:ext uri="{FF2B5EF4-FFF2-40B4-BE49-F238E27FC236}">
                    <a16:creationId xmlns:a16="http://schemas.microsoft.com/office/drawing/2014/main" id="{EF3F5660-BE4C-87E2-238A-1675BF51EA7F}"/>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0353D1B7-43CF-EBD3-5CBB-D95DBFB8B191}"/>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670007D1-2DEC-C361-031D-FCCF671880CD}"/>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073" name="ZoneTexte 2072">
            <a:extLst>
              <a:ext uri="{FF2B5EF4-FFF2-40B4-BE49-F238E27FC236}">
                <a16:creationId xmlns:a16="http://schemas.microsoft.com/office/drawing/2014/main" id="{4A7ECB4B-4374-4038-AEA3-812F732AA105}"/>
              </a:ext>
            </a:extLst>
          </p:cNvPr>
          <p:cNvSpPr txBox="1"/>
          <p:nvPr/>
        </p:nvSpPr>
        <p:spPr>
          <a:xfrm>
            <a:off x="-11773027" y="2719108"/>
            <a:ext cx="11739698" cy="1815882"/>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rencontre avec le chef de service Exploitation des réseaux Ouest Etang et la Chef de service Accompagnement scolaire et suivi des contrats, j’ai eu l’occasion de visiter le bâtiment les Heures Claires à Istres.</a:t>
            </a:r>
          </a:p>
        </p:txBody>
      </p:sp>
      <p:sp>
        <p:nvSpPr>
          <p:cNvPr id="2074" name="Rectangle : avec coins rognés en diagonale 2073">
            <a:extLst>
              <a:ext uri="{FF2B5EF4-FFF2-40B4-BE49-F238E27FC236}">
                <a16:creationId xmlns:a16="http://schemas.microsoft.com/office/drawing/2014/main" id="{9F7BD423-8496-78F0-6678-6FEC02B1E900}"/>
              </a:ext>
            </a:extLst>
          </p:cNvPr>
          <p:cNvSpPr/>
          <p:nvPr/>
        </p:nvSpPr>
        <p:spPr>
          <a:xfrm>
            <a:off x="12415216" y="7166093"/>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075" name="Forme en L 2074">
            <a:extLst>
              <a:ext uri="{FF2B5EF4-FFF2-40B4-BE49-F238E27FC236}">
                <a16:creationId xmlns:a16="http://schemas.microsoft.com/office/drawing/2014/main" id="{6C9F9DF7-8417-620C-4B97-C0F0E8E09656}"/>
              </a:ext>
            </a:extLst>
          </p:cNvPr>
          <p:cNvSpPr/>
          <p:nvPr/>
        </p:nvSpPr>
        <p:spPr>
          <a:xfrm rot="5400000">
            <a:off x="12177229" y="6922670"/>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7915799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32CA29-2B94-1B99-0BC5-398A5BA1D9EC}"/>
            </a:ext>
          </a:extLst>
        </p:cNvPr>
        <p:cNvGrpSpPr/>
        <p:nvPr/>
      </p:nvGrpSpPr>
      <p:grpSpPr>
        <a:xfrm>
          <a:off x="0" y="0"/>
          <a:ext cx="0" cy="0"/>
          <a:chOff x="0" y="0"/>
          <a:chExt cx="0" cy="0"/>
        </a:xfrm>
      </p:grpSpPr>
      <p:sp>
        <p:nvSpPr>
          <p:cNvPr id="447" name="Rectangle 446">
            <a:extLst>
              <a:ext uri="{FF2B5EF4-FFF2-40B4-BE49-F238E27FC236}">
                <a16:creationId xmlns:a16="http://schemas.microsoft.com/office/drawing/2014/main" id="{DE109700-3CB8-FC15-59A5-6B64539B721F}"/>
              </a:ext>
            </a:extLst>
          </p:cNvPr>
          <p:cNvSpPr/>
          <p:nvPr/>
        </p:nvSpPr>
        <p:spPr>
          <a:xfrm>
            <a:off x="-1524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446" name="Groupe 445">
            <a:extLst>
              <a:ext uri="{FF2B5EF4-FFF2-40B4-BE49-F238E27FC236}">
                <a16:creationId xmlns:a16="http://schemas.microsoft.com/office/drawing/2014/main" id="{54A117A2-5424-D3CF-F467-BF5DDC4A8411}"/>
              </a:ext>
            </a:extLst>
          </p:cNvPr>
          <p:cNvGrpSpPr/>
          <p:nvPr/>
        </p:nvGrpSpPr>
        <p:grpSpPr>
          <a:xfrm>
            <a:off x="0" y="-33528"/>
            <a:ext cx="12192000" cy="6973824"/>
            <a:chOff x="0" y="-33528"/>
            <a:chExt cx="12192000" cy="6973824"/>
          </a:xfrm>
        </p:grpSpPr>
        <p:sp>
          <p:nvSpPr>
            <p:cNvPr id="2" name="Rectangle 1">
              <a:extLst>
                <a:ext uri="{FF2B5EF4-FFF2-40B4-BE49-F238E27FC236}">
                  <a16:creationId xmlns:a16="http://schemas.microsoft.com/office/drawing/2014/main" id="{C40C1B89-8383-E9CA-EE24-547980D9A16F}"/>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400" name="Graphique 350">
              <a:extLst>
                <a:ext uri="{FF2B5EF4-FFF2-40B4-BE49-F238E27FC236}">
                  <a16:creationId xmlns:a16="http://schemas.microsoft.com/office/drawing/2014/main" id="{F77BA7BC-241F-A439-CB4D-1141A2E62036}"/>
                </a:ext>
              </a:extLst>
            </p:cNvPr>
            <p:cNvGrpSpPr>
              <a:grpSpLocks noChangeAspect="1"/>
            </p:cNvGrpSpPr>
            <p:nvPr/>
          </p:nvGrpSpPr>
          <p:grpSpPr>
            <a:xfrm>
              <a:off x="0" y="1252019"/>
              <a:ext cx="12169656" cy="5589826"/>
              <a:chOff x="3186029" y="5048749"/>
              <a:chExt cx="1903315" cy="874240"/>
            </a:xfrm>
          </p:grpSpPr>
          <p:grpSp>
            <p:nvGrpSpPr>
              <p:cNvPr id="401" name="Graphique 350">
                <a:extLst>
                  <a:ext uri="{FF2B5EF4-FFF2-40B4-BE49-F238E27FC236}">
                    <a16:creationId xmlns:a16="http://schemas.microsoft.com/office/drawing/2014/main" id="{C69A0352-E5F2-3126-63DA-2C6705784B1A}"/>
                  </a:ext>
                </a:extLst>
              </p:cNvPr>
              <p:cNvGrpSpPr/>
              <p:nvPr/>
            </p:nvGrpSpPr>
            <p:grpSpPr>
              <a:xfrm>
                <a:off x="3446255" y="5048749"/>
                <a:ext cx="540082" cy="874240"/>
                <a:chOff x="3446255" y="5048749"/>
                <a:chExt cx="540082" cy="874240"/>
              </a:xfrm>
            </p:grpSpPr>
            <p:sp>
              <p:nvSpPr>
                <p:cNvPr id="402" name="Forme libre : forme 401">
                  <a:extLst>
                    <a:ext uri="{FF2B5EF4-FFF2-40B4-BE49-F238E27FC236}">
                      <a16:creationId xmlns:a16="http://schemas.microsoft.com/office/drawing/2014/main" id="{EC3FB423-5045-793E-1269-823E57CE4037}"/>
                    </a:ext>
                  </a:extLst>
                </p:cNvPr>
                <p:cNvSpPr/>
                <p:nvPr/>
              </p:nvSpPr>
              <p:spPr>
                <a:xfrm>
                  <a:off x="3599009" y="5698864"/>
                  <a:ext cx="387328" cy="224125"/>
                </a:xfrm>
                <a:custGeom>
                  <a:avLst/>
                  <a:gdLst>
                    <a:gd name="connsiteX0" fmla="*/ 342673 w 387328"/>
                    <a:gd name="connsiteY0" fmla="*/ 134373 h 224125"/>
                    <a:gd name="connsiteX1" fmla="*/ 164144 w 387328"/>
                    <a:gd name="connsiteY1" fmla="*/ 146419 h 224125"/>
                    <a:gd name="connsiteX2" fmla="*/ 71774 w 387328"/>
                    <a:gd name="connsiteY2" fmla="*/ 0 h 224125"/>
                    <a:gd name="connsiteX3" fmla="*/ 0 w 387328"/>
                    <a:gd name="connsiteY3" fmla="*/ 0 h 224125"/>
                    <a:gd name="connsiteX4" fmla="*/ 102356 w 387328"/>
                    <a:gd name="connsiteY4" fmla="*/ 192759 h 224125"/>
                    <a:gd name="connsiteX5" fmla="*/ 387329 w 387328"/>
                    <a:gd name="connsiteY5" fmla="*/ 186737 h 224125"/>
                    <a:gd name="connsiteX6" fmla="*/ 342673 w 387328"/>
                    <a:gd name="connsiteY6" fmla="*/ 134373 h 22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328" h="224125">
                      <a:moveTo>
                        <a:pt x="342673" y="134373"/>
                      </a:moveTo>
                      <a:cubicBezTo>
                        <a:pt x="342673" y="134373"/>
                        <a:pt x="258292" y="187673"/>
                        <a:pt x="164144" y="146419"/>
                      </a:cubicBezTo>
                      <a:cubicBezTo>
                        <a:pt x="93774" y="115462"/>
                        <a:pt x="80043" y="65689"/>
                        <a:pt x="71774" y="0"/>
                      </a:cubicBezTo>
                      <a:lnTo>
                        <a:pt x="0" y="0"/>
                      </a:lnTo>
                      <a:cubicBezTo>
                        <a:pt x="0" y="0"/>
                        <a:pt x="5180" y="140146"/>
                        <a:pt x="102356" y="192759"/>
                      </a:cubicBezTo>
                      <a:cubicBezTo>
                        <a:pt x="193664" y="242127"/>
                        <a:pt x="316086" y="227929"/>
                        <a:pt x="387329" y="186737"/>
                      </a:cubicBezTo>
                      <a:lnTo>
                        <a:pt x="342673" y="134373"/>
                      </a:lnTo>
                      <a:close/>
                    </a:path>
                  </a:pathLst>
                </a:custGeom>
                <a:solidFill>
                  <a:srgbClr val="D7ECEE"/>
                </a:solidFill>
                <a:ln w="31187" cap="flat">
                  <a:noFill/>
                  <a:prstDash val="solid"/>
                  <a:miter/>
                </a:ln>
              </p:spPr>
              <p:txBody>
                <a:bodyPr rtlCol="0" anchor="ctr"/>
                <a:lstStyle/>
                <a:p>
                  <a:endParaRPr lang="fr-FR"/>
                </a:p>
              </p:txBody>
            </p:sp>
            <p:sp>
              <p:nvSpPr>
                <p:cNvPr id="403" name="Forme libre : forme 402">
                  <a:extLst>
                    <a:ext uri="{FF2B5EF4-FFF2-40B4-BE49-F238E27FC236}">
                      <a16:creationId xmlns:a16="http://schemas.microsoft.com/office/drawing/2014/main" id="{B495F30C-EB20-9B94-986C-7F4A6A7210DC}"/>
                    </a:ext>
                  </a:extLst>
                </p:cNvPr>
                <p:cNvSpPr/>
                <p:nvPr/>
              </p:nvSpPr>
              <p:spPr>
                <a:xfrm>
                  <a:off x="3446255" y="5048749"/>
                  <a:ext cx="224527" cy="246777"/>
                </a:xfrm>
                <a:custGeom>
                  <a:avLst/>
                  <a:gdLst>
                    <a:gd name="connsiteX0" fmla="*/ 0 w 224527"/>
                    <a:gd name="connsiteY0" fmla="*/ 246777 h 246777"/>
                    <a:gd name="connsiteX1" fmla="*/ 1186 w 224527"/>
                    <a:gd name="connsiteY1" fmla="*/ 105351 h 246777"/>
                    <a:gd name="connsiteX2" fmla="*/ 116929 w 224527"/>
                    <a:gd name="connsiteY2" fmla="*/ 0 h 246777"/>
                    <a:gd name="connsiteX3" fmla="*/ 224527 w 224527"/>
                    <a:gd name="connsiteY3" fmla="*/ 98018 h 246777"/>
                    <a:gd name="connsiteX4" fmla="*/ 152753 w 224527"/>
                    <a:gd name="connsiteY4" fmla="*/ 98018 h 246777"/>
                    <a:gd name="connsiteX5" fmla="*/ 113184 w 224527"/>
                    <a:gd name="connsiteY5" fmla="*/ 70120 h 246777"/>
                    <a:gd name="connsiteX6" fmla="*/ 73896 w 224527"/>
                    <a:gd name="connsiteY6" fmla="*/ 141925 h 246777"/>
                    <a:gd name="connsiteX7" fmla="*/ 71836 w 224527"/>
                    <a:gd name="connsiteY7" fmla="*/ 242190 h 246777"/>
                    <a:gd name="connsiteX8" fmla="*/ 0 w 224527"/>
                    <a:gd name="connsiteY8" fmla="*/ 246777 h 24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527" h="246777">
                      <a:moveTo>
                        <a:pt x="0" y="246777"/>
                      </a:moveTo>
                      <a:cubicBezTo>
                        <a:pt x="1654" y="142549"/>
                        <a:pt x="936" y="142986"/>
                        <a:pt x="1186" y="105351"/>
                      </a:cubicBezTo>
                      <a:cubicBezTo>
                        <a:pt x="1498" y="60321"/>
                        <a:pt x="22531" y="0"/>
                        <a:pt x="116929" y="0"/>
                      </a:cubicBezTo>
                      <a:cubicBezTo>
                        <a:pt x="218224" y="0"/>
                        <a:pt x="224527" y="98018"/>
                        <a:pt x="224527" y="98018"/>
                      </a:cubicBezTo>
                      <a:lnTo>
                        <a:pt x="152753" y="98018"/>
                      </a:lnTo>
                      <a:cubicBezTo>
                        <a:pt x="152753" y="98018"/>
                        <a:pt x="146356" y="70120"/>
                        <a:pt x="113184" y="70120"/>
                      </a:cubicBezTo>
                      <a:cubicBezTo>
                        <a:pt x="71150" y="70120"/>
                        <a:pt x="73896" y="104010"/>
                        <a:pt x="73896" y="141925"/>
                      </a:cubicBezTo>
                      <a:cubicBezTo>
                        <a:pt x="73896" y="179871"/>
                        <a:pt x="71836" y="242190"/>
                        <a:pt x="71836" y="242190"/>
                      </a:cubicBezTo>
                      <a:lnTo>
                        <a:pt x="0" y="246777"/>
                      </a:lnTo>
                      <a:close/>
                    </a:path>
                  </a:pathLst>
                </a:custGeom>
                <a:solidFill>
                  <a:srgbClr val="D7ECEE"/>
                </a:solidFill>
                <a:ln w="31187" cap="flat">
                  <a:noFill/>
                  <a:prstDash val="solid"/>
                  <a:miter/>
                </a:ln>
              </p:spPr>
              <p:txBody>
                <a:bodyPr rtlCol="0" anchor="ctr"/>
                <a:lstStyle/>
                <a:p>
                  <a:endParaRPr lang="fr-FR"/>
                </a:p>
              </p:txBody>
            </p:sp>
          </p:grpSp>
          <p:grpSp>
            <p:nvGrpSpPr>
              <p:cNvPr id="429" name="Graphique 350">
                <a:extLst>
                  <a:ext uri="{FF2B5EF4-FFF2-40B4-BE49-F238E27FC236}">
                    <a16:creationId xmlns:a16="http://schemas.microsoft.com/office/drawing/2014/main" id="{2777D570-7A31-F313-ECDD-718F361E04A9}"/>
                  </a:ext>
                </a:extLst>
              </p:cNvPr>
              <p:cNvGrpSpPr/>
              <p:nvPr/>
            </p:nvGrpSpPr>
            <p:grpSpPr>
              <a:xfrm>
                <a:off x="3186029" y="5290970"/>
                <a:ext cx="1629982" cy="417473"/>
                <a:chOff x="3186029" y="5290970"/>
                <a:chExt cx="1629982" cy="417473"/>
              </a:xfrm>
            </p:grpSpPr>
            <p:sp>
              <p:nvSpPr>
                <p:cNvPr id="433" name="Forme libre : forme 432">
                  <a:extLst>
                    <a:ext uri="{FF2B5EF4-FFF2-40B4-BE49-F238E27FC236}">
                      <a16:creationId xmlns:a16="http://schemas.microsoft.com/office/drawing/2014/main" id="{4B99A330-9B3B-618D-DD98-B0017DB5F6DA}"/>
                    </a:ext>
                  </a:extLst>
                </p:cNvPr>
                <p:cNvSpPr/>
                <p:nvPr/>
              </p:nvSpPr>
              <p:spPr>
                <a:xfrm>
                  <a:off x="4417729" y="5528729"/>
                  <a:ext cx="127913" cy="109283"/>
                </a:xfrm>
                <a:custGeom>
                  <a:avLst/>
                  <a:gdLst>
                    <a:gd name="connsiteX0" fmla="*/ 32485 w 127913"/>
                    <a:gd name="connsiteY0" fmla="*/ 0 h 109283"/>
                    <a:gd name="connsiteX1" fmla="*/ 127913 w 127913"/>
                    <a:gd name="connsiteY1" fmla="*/ 103760 h 109283"/>
                    <a:gd name="connsiteX2" fmla="*/ 56951 w 127913"/>
                    <a:gd name="connsiteY2" fmla="*/ 109283 h 109283"/>
                    <a:gd name="connsiteX3" fmla="*/ 0 w 127913"/>
                    <a:gd name="connsiteY3" fmla="*/ 58948 h 109283"/>
                    <a:gd name="connsiteX4" fmla="*/ 32485 w 127913"/>
                    <a:gd name="connsiteY4" fmla="*/ 0 h 109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13" h="109283">
                      <a:moveTo>
                        <a:pt x="32485" y="0"/>
                      </a:moveTo>
                      <a:cubicBezTo>
                        <a:pt x="128007" y="20346"/>
                        <a:pt x="127913" y="103760"/>
                        <a:pt x="127913" y="103760"/>
                      </a:cubicBezTo>
                      <a:lnTo>
                        <a:pt x="56951" y="109283"/>
                      </a:lnTo>
                      <a:cubicBezTo>
                        <a:pt x="56951" y="109283"/>
                        <a:pt x="52832" y="54891"/>
                        <a:pt x="0" y="58948"/>
                      </a:cubicBezTo>
                      <a:lnTo>
                        <a:pt x="32485" y="0"/>
                      </a:lnTo>
                      <a:close/>
                    </a:path>
                  </a:pathLst>
                </a:custGeom>
                <a:solidFill>
                  <a:srgbClr val="E64C7D"/>
                </a:solidFill>
                <a:ln w="31187" cap="flat">
                  <a:noFill/>
                  <a:prstDash val="solid"/>
                  <a:miter/>
                </a:ln>
              </p:spPr>
              <p:txBody>
                <a:bodyPr rtlCol="0" anchor="ctr"/>
                <a:lstStyle/>
                <a:p>
                  <a:endParaRPr lang="fr-FR"/>
                </a:p>
              </p:txBody>
            </p:sp>
            <p:sp>
              <p:nvSpPr>
                <p:cNvPr id="434" name="Forme libre : forme 433">
                  <a:extLst>
                    <a:ext uri="{FF2B5EF4-FFF2-40B4-BE49-F238E27FC236}">
                      <a16:creationId xmlns:a16="http://schemas.microsoft.com/office/drawing/2014/main" id="{86D4D31C-8794-AEEA-4FB4-5AF9E2479C41}"/>
                    </a:ext>
                  </a:extLst>
                </p:cNvPr>
                <p:cNvSpPr/>
                <p:nvPr/>
              </p:nvSpPr>
              <p:spPr>
                <a:xfrm>
                  <a:off x="4667658" y="5339714"/>
                  <a:ext cx="148353" cy="178810"/>
                </a:xfrm>
                <a:custGeom>
                  <a:avLst/>
                  <a:gdLst>
                    <a:gd name="connsiteX0" fmla="*/ 148353 w 148353"/>
                    <a:gd name="connsiteY0" fmla="*/ 95522 h 178810"/>
                    <a:gd name="connsiteX1" fmla="*/ 0 w 148353"/>
                    <a:gd name="connsiteY1" fmla="*/ 0 h 178810"/>
                    <a:gd name="connsiteX2" fmla="*/ 12202 w 148353"/>
                    <a:gd name="connsiteY2" fmla="*/ 77235 h 178810"/>
                    <a:gd name="connsiteX3" fmla="*/ 139210 w 148353"/>
                    <a:gd name="connsiteY3" fmla="*/ 178810 h 178810"/>
                    <a:gd name="connsiteX4" fmla="*/ 148353 w 148353"/>
                    <a:gd name="connsiteY4" fmla="*/ 95522 h 178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53" h="178810">
                      <a:moveTo>
                        <a:pt x="148353" y="95522"/>
                      </a:moveTo>
                      <a:cubicBezTo>
                        <a:pt x="95522" y="26431"/>
                        <a:pt x="0" y="0"/>
                        <a:pt x="0" y="0"/>
                      </a:cubicBezTo>
                      <a:lnTo>
                        <a:pt x="12202" y="77235"/>
                      </a:lnTo>
                      <a:cubicBezTo>
                        <a:pt x="12202" y="77235"/>
                        <a:pt x="112810" y="125979"/>
                        <a:pt x="139210" y="178810"/>
                      </a:cubicBezTo>
                      <a:lnTo>
                        <a:pt x="148353" y="95522"/>
                      </a:lnTo>
                      <a:close/>
                    </a:path>
                  </a:pathLst>
                </a:custGeom>
                <a:solidFill>
                  <a:srgbClr val="ED7B00"/>
                </a:solidFill>
                <a:ln w="31187" cap="flat">
                  <a:noFill/>
                  <a:prstDash val="solid"/>
                  <a:miter/>
                </a:ln>
              </p:spPr>
              <p:txBody>
                <a:bodyPr rtlCol="0" anchor="ctr"/>
                <a:lstStyle/>
                <a:p>
                  <a:endParaRPr lang="fr-FR"/>
                </a:p>
              </p:txBody>
            </p:sp>
            <p:sp>
              <p:nvSpPr>
                <p:cNvPr id="435" name="Forme libre : forme 434">
                  <a:extLst>
                    <a:ext uri="{FF2B5EF4-FFF2-40B4-BE49-F238E27FC236}">
                      <a16:creationId xmlns:a16="http://schemas.microsoft.com/office/drawing/2014/main" id="{1493A68B-EA27-82BB-1EC5-F91BF59136DA}"/>
                    </a:ext>
                  </a:extLst>
                </p:cNvPr>
                <p:cNvSpPr/>
                <p:nvPr/>
              </p:nvSpPr>
              <p:spPr>
                <a:xfrm>
                  <a:off x="4003158" y="5421005"/>
                  <a:ext cx="230456" cy="123950"/>
                </a:xfrm>
                <a:custGeom>
                  <a:avLst/>
                  <a:gdLst>
                    <a:gd name="connsiteX0" fmla="*/ 230456 w 230456"/>
                    <a:gd name="connsiteY0" fmla="*/ 92214 h 123950"/>
                    <a:gd name="connsiteX1" fmla="*/ 103604 w 230456"/>
                    <a:gd name="connsiteY1" fmla="*/ 0 h 123950"/>
                    <a:gd name="connsiteX2" fmla="*/ 0 w 230456"/>
                    <a:gd name="connsiteY2" fmla="*/ 67093 h 123950"/>
                    <a:gd name="connsiteX3" fmla="*/ 46747 w 230456"/>
                    <a:gd name="connsiteY3" fmla="*/ 123950 h 123950"/>
                    <a:gd name="connsiteX4" fmla="*/ 103822 w 230456"/>
                    <a:gd name="connsiteY4" fmla="*/ 65907 h 123950"/>
                    <a:gd name="connsiteX5" fmla="*/ 159556 w 230456"/>
                    <a:gd name="connsiteY5" fmla="*/ 97737 h 123950"/>
                    <a:gd name="connsiteX6" fmla="*/ 230456 w 230456"/>
                    <a:gd name="connsiteY6" fmla="*/ 92214 h 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56" h="123950">
                      <a:moveTo>
                        <a:pt x="230456" y="92214"/>
                      </a:moveTo>
                      <a:cubicBezTo>
                        <a:pt x="230456" y="92214"/>
                        <a:pt x="213355" y="0"/>
                        <a:pt x="103604" y="0"/>
                      </a:cubicBezTo>
                      <a:cubicBezTo>
                        <a:pt x="18255" y="0"/>
                        <a:pt x="0" y="67093"/>
                        <a:pt x="0" y="67093"/>
                      </a:cubicBezTo>
                      <a:lnTo>
                        <a:pt x="46747" y="123950"/>
                      </a:lnTo>
                      <a:cubicBezTo>
                        <a:pt x="46747" y="123950"/>
                        <a:pt x="55016" y="65907"/>
                        <a:pt x="103822" y="65907"/>
                      </a:cubicBezTo>
                      <a:cubicBezTo>
                        <a:pt x="152597" y="65907"/>
                        <a:pt x="159556" y="97737"/>
                        <a:pt x="159556" y="97737"/>
                      </a:cubicBezTo>
                      <a:lnTo>
                        <a:pt x="230456" y="92214"/>
                      </a:lnTo>
                      <a:close/>
                    </a:path>
                  </a:pathLst>
                </a:custGeom>
                <a:solidFill>
                  <a:srgbClr val="FDD584"/>
                </a:solidFill>
                <a:ln w="31187" cap="flat">
                  <a:noFill/>
                  <a:prstDash val="solid"/>
                  <a:miter/>
                </a:ln>
              </p:spPr>
              <p:txBody>
                <a:bodyPr rtlCol="0" anchor="ctr"/>
                <a:lstStyle/>
                <a:p>
                  <a:endParaRPr lang="fr-FR"/>
                </a:p>
              </p:txBody>
            </p:sp>
            <p:sp>
              <p:nvSpPr>
                <p:cNvPr id="436" name="Forme libre : forme 435">
                  <a:extLst>
                    <a:ext uri="{FF2B5EF4-FFF2-40B4-BE49-F238E27FC236}">
                      <a16:creationId xmlns:a16="http://schemas.microsoft.com/office/drawing/2014/main" id="{444501F9-A28A-C5A5-E3D6-B860A9C420B2}"/>
                    </a:ext>
                  </a:extLst>
                </p:cNvPr>
                <p:cNvSpPr/>
                <p:nvPr/>
              </p:nvSpPr>
              <p:spPr>
                <a:xfrm>
                  <a:off x="3186029" y="5290970"/>
                  <a:ext cx="332031" cy="417473"/>
                </a:xfrm>
                <a:custGeom>
                  <a:avLst/>
                  <a:gdLst>
                    <a:gd name="connsiteX0" fmla="*/ 260258 w 332031"/>
                    <a:gd name="connsiteY0" fmla="*/ 0 h 417473"/>
                    <a:gd name="connsiteX1" fmla="*/ 332032 w 332031"/>
                    <a:gd name="connsiteY1" fmla="*/ 0 h 417473"/>
                    <a:gd name="connsiteX2" fmla="*/ 332032 w 332031"/>
                    <a:gd name="connsiteY2" fmla="*/ 265251 h 417473"/>
                    <a:gd name="connsiteX3" fmla="*/ 166422 w 332031"/>
                    <a:gd name="connsiteY3" fmla="*/ 417474 h 417473"/>
                    <a:gd name="connsiteX4" fmla="*/ 0 w 332031"/>
                    <a:gd name="connsiteY4" fmla="*/ 265251 h 417473"/>
                    <a:gd name="connsiteX5" fmla="*/ 0 w 332031"/>
                    <a:gd name="connsiteY5" fmla="*/ 1342 h 417473"/>
                    <a:gd name="connsiteX6" fmla="*/ 71774 w 332031"/>
                    <a:gd name="connsiteY6" fmla="*/ 1342 h 417473"/>
                    <a:gd name="connsiteX7" fmla="*/ 71774 w 332031"/>
                    <a:gd name="connsiteY7" fmla="*/ 244749 h 417473"/>
                    <a:gd name="connsiteX8" fmla="*/ 165610 w 332031"/>
                    <a:gd name="connsiteY8" fmla="*/ 348103 h 417473"/>
                    <a:gd name="connsiteX9" fmla="*/ 260227 w 332031"/>
                    <a:gd name="connsiteY9" fmla="*/ 244749 h 417473"/>
                    <a:gd name="connsiteX10" fmla="*/ 260227 w 332031"/>
                    <a:gd name="connsiteY10" fmla="*/ 0 h 41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31" h="417473">
                      <a:moveTo>
                        <a:pt x="260258" y="0"/>
                      </a:moveTo>
                      <a:lnTo>
                        <a:pt x="332032" y="0"/>
                      </a:lnTo>
                      <a:lnTo>
                        <a:pt x="332032" y="265251"/>
                      </a:lnTo>
                      <a:cubicBezTo>
                        <a:pt x="332032" y="381181"/>
                        <a:pt x="244499" y="417474"/>
                        <a:pt x="166422" y="417474"/>
                      </a:cubicBezTo>
                      <a:cubicBezTo>
                        <a:pt x="88313" y="417474"/>
                        <a:pt x="0" y="381181"/>
                        <a:pt x="0" y="265251"/>
                      </a:cubicBezTo>
                      <a:lnTo>
                        <a:pt x="0" y="1342"/>
                      </a:lnTo>
                      <a:lnTo>
                        <a:pt x="71774" y="1342"/>
                      </a:lnTo>
                      <a:lnTo>
                        <a:pt x="71774" y="244749"/>
                      </a:lnTo>
                      <a:cubicBezTo>
                        <a:pt x="71774" y="311030"/>
                        <a:pt x="100171" y="348103"/>
                        <a:pt x="165610" y="348103"/>
                      </a:cubicBezTo>
                      <a:cubicBezTo>
                        <a:pt x="231861" y="348103"/>
                        <a:pt x="260227" y="311030"/>
                        <a:pt x="260227" y="244749"/>
                      </a:cubicBezTo>
                      <a:lnTo>
                        <a:pt x="260227" y="0"/>
                      </a:lnTo>
                      <a:close/>
                    </a:path>
                  </a:pathLst>
                </a:custGeom>
                <a:solidFill>
                  <a:srgbClr val="80A9BA"/>
                </a:solidFill>
                <a:ln w="31187" cap="flat">
                  <a:noFill/>
                  <a:prstDash val="solid"/>
                  <a:miter/>
                </a:ln>
              </p:spPr>
              <p:txBody>
                <a:bodyPr rtlCol="0" anchor="ctr"/>
                <a:lstStyle/>
                <a:p>
                  <a:endParaRPr lang="fr-FR"/>
                </a:p>
              </p:txBody>
            </p:sp>
          </p:grpSp>
          <p:sp>
            <p:nvSpPr>
              <p:cNvPr id="437" name="Forme libre : forme 436">
                <a:extLst>
                  <a:ext uri="{FF2B5EF4-FFF2-40B4-BE49-F238E27FC236}">
                    <a16:creationId xmlns:a16="http://schemas.microsoft.com/office/drawing/2014/main" id="{F25386D3-9ABE-8CF9-3663-278C202CE02E}"/>
                  </a:ext>
                </a:extLst>
              </p:cNvPr>
              <p:cNvSpPr/>
              <p:nvPr/>
            </p:nvSpPr>
            <p:spPr>
              <a:xfrm>
                <a:off x="3599009" y="5146767"/>
                <a:ext cx="71773" cy="552065"/>
              </a:xfrm>
              <a:custGeom>
                <a:avLst/>
                <a:gdLst>
                  <a:gd name="connsiteX0" fmla="*/ 0 w 71773"/>
                  <a:gd name="connsiteY0" fmla="*/ 0 h 552065"/>
                  <a:gd name="connsiteX1" fmla="*/ 71774 w 71773"/>
                  <a:gd name="connsiteY1" fmla="*/ 0 h 552065"/>
                  <a:gd name="connsiteX2" fmla="*/ 71774 w 71773"/>
                  <a:gd name="connsiteY2" fmla="*/ 552065 h 552065"/>
                  <a:gd name="connsiteX3" fmla="*/ 0 w 71773"/>
                  <a:gd name="connsiteY3" fmla="*/ 552065 h 552065"/>
                </a:gdLst>
                <a:ahLst/>
                <a:cxnLst>
                  <a:cxn ang="0">
                    <a:pos x="connsiteX0" y="connsiteY0"/>
                  </a:cxn>
                  <a:cxn ang="0">
                    <a:pos x="connsiteX1" y="connsiteY1"/>
                  </a:cxn>
                  <a:cxn ang="0">
                    <a:pos x="connsiteX2" y="connsiteY2"/>
                  </a:cxn>
                  <a:cxn ang="0">
                    <a:pos x="connsiteX3" y="connsiteY3"/>
                  </a:cxn>
                </a:cxnLst>
                <a:rect l="l" t="t" r="r" b="b"/>
                <a:pathLst>
                  <a:path w="71773" h="552065">
                    <a:moveTo>
                      <a:pt x="0" y="0"/>
                    </a:moveTo>
                    <a:lnTo>
                      <a:pt x="71774" y="0"/>
                    </a:lnTo>
                    <a:lnTo>
                      <a:pt x="71774" y="552065"/>
                    </a:lnTo>
                    <a:lnTo>
                      <a:pt x="0" y="552065"/>
                    </a:lnTo>
                    <a:close/>
                  </a:path>
                </a:pathLst>
              </a:custGeom>
              <a:solidFill>
                <a:srgbClr val="72C0B1"/>
              </a:solidFill>
              <a:ln w="31187" cap="flat">
                <a:noFill/>
                <a:prstDash val="solid"/>
                <a:miter/>
              </a:ln>
            </p:spPr>
            <p:txBody>
              <a:bodyPr rtlCol="0" anchor="ctr"/>
              <a:lstStyle/>
              <a:p>
                <a:endParaRPr lang="fr-FR"/>
              </a:p>
            </p:txBody>
          </p:sp>
          <p:grpSp>
            <p:nvGrpSpPr>
              <p:cNvPr id="438" name="Graphique 350">
                <a:extLst>
                  <a:ext uri="{FF2B5EF4-FFF2-40B4-BE49-F238E27FC236}">
                    <a16:creationId xmlns:a16="http://schemas.microsoft.com/office/drawing/2014/main" id="{B1E4090B-3941-1FC8-B0E4-FE05035511FF}"/>
                  </a:ext>
                </a:extLst>
              </p:cNvPr>
              <p:cNvGrpSpPr/>
              <p:nvPr/>
            </p:nvGrpSpPr>
            <p:grpSpPr>
              <a:xfrm>
                <a:off x="3762996" y="5214328"/>
                <a:ext cx="1326348" cy="690620"/>
                <a:chOff x="3762996" y="5214328"/>
                <a:chExt cx="1326348" cy="690620"/>
              </a:xfrm>
            </p:grpSpPr>
            <p:sp>
              <p:nvSpPr>
                <p:cNvPr id="439" name="Forme libre : forme 438">
                  <a:extLst>
                    <a:ext uri="{FF2B5EF4-FFF2-40B4-BE49-F238E27FC236}">
                      <a16:creationId xmlns:a16="http://schemas.microsoft.com/office/drawing/2014/main" id="{90E8C524-9F0A-F3DD-1092-B531BF4F4235}"/>
                    </a:ext>
                  </a:extLst>
                </p:cNvPr>
                <p:cNvSpPr/>
                <p:nvPr/>
              </p:nvSpPr>
              <p:spPr>
                <a:xfrm>
                  <a:off x="3762996" y="5296681"/>
                  <a:ext cx="335963" cy="608267"/>
                </a:xfrm>
                <a:custGeom>
                  <a:avLst/>
                  <a:gdLst>
                    <a:gd name="connsiteX0" fmla="*/ 153128 w 335963"/>
                    <a:gd name="connsiteY0" fmla="*/ 549194 h 608267"/>
                    <a:gd name="connsiteX1" fmla="*/ 224777 w 335963"/>
                    <a:gd name="connsiteY1" fmla="*/ 447900 h 608267"/>
                    <a:gd name="connsiteX2" fmla="*/ 224777 w 335963"/>
                    <a:gd name="connsiteY2" fmla="*/ 387953 h 608267"/>
                    <a:gd name="connsiteX3" fmla="*/ 144328 w 335963"/>
                    <a:gd name="connsiteY3" fmla="*/ 411607 h 608267"/>
                    <a:gd name="connsiteX4" fmla="*/ 0 w 335963"/>
                    <a:gd name="connsiteY4" fmla="*/ 263379 h 608267"/>
                    <a:gd name="connsiteX5" fmla="*/ 0 w 335963"/>
                    <a:gd name="connsiteY5" fmla="*/ 7084 h 608267"/>
                    <a:gd name="connsiteX6" fmla="*/ 70962 w 335963"/>
                    <a:gd name="connsiteY6" fmla="*/ 7084 h 608267"/>
                    <a:gd name="connsiteX7" fmla="*/ 70962 w 335963"/>
                    <a:gd name="connsiteY7" fmla="*/ 250771 h 608267"/>
                    <a:gd name="connsiteX8" fmla="*/ 144328 w 335963"/>
                    <a:gd name="connsiteY8" fmla="*/ 341456 h 608267"/>
                    <a:gd name="connsiteX9" fmla="*/ 224777 w 335963"/>
                    <a:gd name="connsiteY9" fmla="*/ 250771 h 608267"/>
                    <a:gd name="connsiteX10" fmla="*/ 224777 w 335963"/>
                    <a:gd name="connsiteY10" fmla="*/ 115930 h 608267"/>
                    <a:gd name="connsiteX11" fmla="*/ 310718 w 335963"/>
                    <a:gd name="connsiteY11" fmla="*/ 0 h 608267"/>
                    <a:gd name="connsiteX12" fmla="*/ 335964 w 335963"/>
                    <a:gd name="connsiteY12" fmla="*/ 56764 h 608267"/>
                    <a:gd name="connsiteX13" fmla="*/ 295739 w 335963"/>
                    <a:gd name="connsiteY13" fmla="*/ 113559 h 608267"/>
                    <a:gd name="connsiteX14" fmla="*/ 295739 w 335963"/>
                    <a:gd name="connsiteY14" fmla="*/ 450334 h 608267"/>
                    <a:gd name="connsiteX15" fmla="*/ 180371 w 335963"/>
                    <a:gd name="connsiteY15" fmla="*/ 608267 h 608267"/>
                    <a:gd name="connsiteX16" fmla="*/ 153128 w 335963"/>
                    <a:gd name="connsiteY16" fmla="*/ 549194 h 6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963" h="608267">
                      <a:moveTo>
                        <a:pt x="153128" y="549194"/>
                      </a:moveTo>
                      <a:cubicBezTo>
                        <a:pt x="180745" y="544451"/>
                        <a:pt x="224777" y="488873"/>
                        <a:pt x="224777" y="447900"/>
                      </a:cubicBezTo>
                      <a:lnTo>
                        <a:pt x="224777" y="387953"/>
                      </a:lnTo>
                      <a:cubicBezTo>
                        <a:pt x="209018" y="402932"/>
                        <a:pt x="181369" y="411607"/>
                        <a:pt x="144328" y="411607"/>
                      </a:cubicBezTo>
                      <a:cubicBezTo>
                        <a:pt x="52832" y="411607"/>
                        <a:pt x="0" y="361958"/>
                        <a:pt x="0" y="263379"/>
                      </a:cubicBezTo>
                      <a:lnTo>
                        <a:pt x="0" y="7084"/>
                      </a:lnTo>
                      <a:lnTo>
                        <a:pt x="70962" y="7084"/>
                      </a:lnTo>
                      <a:lnTo>
                        <a:pt x="70962" y="250771"/>
                      </a:lnTo>
                      <a:cubicBezTo>
                        <a:pt x="70962" y="320174"/>
                        <a:pt x="97768" y="341456"/>
                        <a:pt x="144328" y="341456"/>
                      </a:cubicBezTo>
                      <a:cubicBezTo>
                        <a:pt x="193228" y="341456"/>
                        <a:pt x="224777" y="322576"/>
                        <a:pt x="224777" y="250771"/>
                      </a:cubicBezTo>
                      <a:lnTo>
                        <a:pt x="224777" y="115930"/>
                      </a:lnTo>
                      <a:cubicBezTo>
                        <a:pt x="224777" y="62318"/>
                        <a:pt x="249991" y="10236"/>
                        <a:pt x="310718" y="0"/>
                      </a:cubicBezTo>
                      <a:lnTo>
                        <a:pt x="335964" y="56764"/>
                      </a:lnTo>
                      <a:cubicBezTo>
                        <a:pt x="307566" y="64659"/>
                        <a:pt x="295739" y="88344"/>
                        <a:pt x="295739" y="113559"/>
                      </a:cubicBezTo>
                      <a:lnTo>
                        <a:pt x="295739" y="450334"/>
                      </a:lnTo>
                      <a:cubicBezTo>
                        <a:pt x="295739" y="514213"/>
                        <a:pt x="255047" y="587453"/>
                        <a:pt x="180371" y="608267"/>
                      </a:cubicBezTo>
                      <a:lnTo>
                        <a:pt x="153128" y="549194"/>
                      </a:lnTo>
                      <a:close/>
                    </a:path>
                  </a:pathLst>
                </a:custGeom>
                <a:solidFill>
                  <a:srgbClr val="4C858B"/>
                </a:solidFill>
                <a:ln w="31187" cap="flat">
                  <a:noFill/>
                  <a:prstDash val="solid"/>
                  <a:miter/>
                </a:ln>
              </p:spPr>
              <p:txBody>
                <a:bodyPr rtlCol="0" anchor="ctr"/>
                <a:lstStyle/>
                <a:p>
                  <a:endParaRPr lang="fr-FR"/>
                </a:p>
              </p:txBody>
            </p:sp>
            <p:sp>
              <p:nvSpPr>
                <p:cNvPr id="440" name="Forme libre : forme 439">
                  <a:extLst>
                    <a:ext uri="{FF2B5EF4-FFF2-40B4-BE49-F238E27FC236}">
                      <a16:creationId xmlns:a16="http://schemas.microsoft.com/office/drawing/2014/main" id="{A1B7523C-5617-79A2-4169-331814B43577}"/>
                    </a:ext>
                  </a:extLst>
                </p:cNvPr>
                <p:cNvSpPr/>
                <p:nvPr/>
              </p:nvSpPr>
              <p:spPr>
                <a:xfrm>
                  <a:off x="4162620" y="5214328"/>
                  <a:ext cx="288624" cy="416444"/>
                </a:xfrm>
                <a:custGeom>
                  <a:avLst/>
                  <a:gdLst>
                    <a:gd name="connsiteX0" fmla="*/ 70994 w 288624"/>
                    <a:gd name="connsiteY0" fmla="*/ 298891 h 416444"/>
                    <a:gd name="connsiteX1" fmla="*/ 145919 w 288624"/>
                    <a:gd name="connsiteY1" fmla="*/ 349351 h 416444"/>
                    <a:gd name="connsiteX2" fmla="*/ 213730 w 288624"/>
                    <a:gd name="connsiteY2" fmla="*/ 297331 h 416444"/>
                    <a:gd name="connsiteX3" fmla="*/ 9455 w 288624"/>
                    <a:gd name="connsiteY3" fmla="*/ 116710 h 416444"/>
                    <a:gd name="connsiteX4" fmla="*/ 144328 w 288624"/>
                    <a:gd name="connsiteY4" fmla="*/ 0 h 416444"/>
                    <a:gd name="connsiteX5" fmla="*/ 232672 w 288624"/>
                    <a:gd name="connsiteY5" fmla="*/ 22874 h 416444"/>
                    <a:gd name="connsiteX6" fmla="*/ 211358 w 288624"/>
                    <a:gd name="connsiteY6" fmla="*/ 87533 h 416444"/>
                    <a:gd name="connsiteX7" fmla="*/ 144328 w 288624"/>
                    <a:gd name="connsiteY7" fmla="*/ 68622 h 416444"/>
                    <a:gd name="connsiteX8" fmla="*/ 85941 w 288624"/>
                    <a:gd name="connsiteY8" fmla="*/ 116742 h 416444"/>
                    <a:gd name="connsiteX9" fmla="*/ 288624 w 288624"/>
                    <a:gd name="connsiteY9" fmla="*/ 298142 h 416444"/>
                    <a:gd name="connsiteX10" fmla="*/ 145888 w 288624"/>
                    <a:gd name="connsiteY10" fmla="*/ 416444 h 416444"/>
                    <a:gd name="connsiteX11" fmla="*/ 0 w 288624"/>
                    <a:gd name="connsiteY11" fmla="*/ 304477 h 416444"/>
                    <a:gd name="connsiteX12" fmla="*/ 70994 w 288624"/>
                    <a:gd name="connsiteY12" fmla="*/ 298891 h 41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624" h="416444">
                      <a:moveTo>
                        <a:pt x="70994" y="298891"/>
                      </a:moveTo>
                      <a:cubicBezTo>
                        <a:pt x="73365" y="325697"/>
                        <a:pt x="100951" y="349351"/>
                        <a:pt x="145919" y="349351"/>
                      </a:cubicBezTo>
                      <a:cubicBezTo>
                        <a:pt x="183741" y="349351"/>
                        <a:pt x="213730" y="328849"/>
                        <a:pt x="213730" y="297331"/>
                      </a:cubicBezTo>
                      <a:cubicBezTo>
                        <a:pt x="213730" y="206646"/>
                        <a:pt x="22874" y="250023"/>
                        <a:pt x="9455" y="116710"/>
                      </a:cubicBezTo>
                      <a:cubicBezTo>
                        <a:pt x="4743" y="67031"/>
                        <a:pt x="40193" y="0"/>
                        <a:pt x="144328" y="0"/>
                      </a:cubicBezTo>
                      <a:cubicBezTo>
                        <a:pt x="200311" y="0"/>
                        <a:pt x="232672" y="22874"/>
                        <a:pt x="232672" y="22874"/>
                      </a:cubicBezTo>
                      <a:lnTo>
                        <a:pt x="211358" y="87533"/>
                      </a:lnTo>
                      <a:cubicBezTo>
                        <a:pt x="211358" y="87533"/>
                        <a:pt x="189264" y="68622"/>
                        <a:pt x="144328" y="68622"/>
                      </a:cubicBezTo>
                      <a:cubicBezTo>
                        <a:pt x="95428" y="68622"/>
                        <a:pt x="82790" y="93056"/>
                        <a:pt x="85941" y="116742"/>
                      </a:cubicBezTo>
                      <a:cubicBezTo>
                        <a:pt x="95428" y="178280"/>
                        <a:pt x="288624" y="155406"/>
                        <a:pt x="288624" y="298142"/>
                      </a:cubicBezTo>
                      <a:cubicBezTo>
                        <a:pt x="288624" y="358869"/>
                        <a:pt x="246059" y="416444"/>
                        <a:pt x="145888" y="416444"/>
                      </a:cubicBezTo>
                      <a:cubicBezTo>
                        <a:pt x="52052" y="416444"/>
                        <a:pt x="2340" y="363612"/>
                        <a:pt x="0" y="304477"/>
                      </a:cubicBezTo>
                      <a:lnTo>
                        <a:pt x="70994" y="298891"/>
                      </a:lnTo>
                      <a:close/>
                    </a:path>
                  </a:pathLst>
                </a:custGeom>
                <a:solidFill>
                  <a:srgbClr val="F7B234"/>
                </a:solidFill>
                <a:ln w="31187" cap="flat">
                  <a:noFill/>
                  <a:prstDash val="solid"/>
                  <a:miter/>
                </a:ln>
              </p:spPr>
              <p:txBody>
                <a:bodyPr rtlCol="0" anchor="ctr"/>
                <a:lstStyle/>
                <a:p>
                  <a:endParaRPr lang="fr-FR"/>
                </a:p>
              </p:txBody>
            </p:sp>
            <p:sp>
              <p:nvSpPr>
                <p:cNvPr id="441" name="Forme libre : forme 440">
                  <a:extLst>
                    <a:ext uri="{FF2B5EF4-FFF2-40B4-BE49-F238E27FC236}">
                      <a16:creationId xmlns:a16="http://schemas.microsoft.com/office/drawing/2014/main" id="{747808FB-0168-4912-034D-A2467479892F}"/>
                    </a:ext>
                  </a:extLst>
                </p:cNvPr>
                <p:cNvSpPr/>
                <p:nvPr/>
              </p:nvSpPr>
              <p:spPr>
                <a:xfrm>
                  <a:off x="4474618" y="5333535"/>
                  <a:ext cx="288655" cy="416444"/>
                </a:xfrm>
                <a:custGeom>
                  <a:avLst/>
                  <a:gdLst>
                    <a:gd name="connsiteX0" fmla="*/ 70994 w 288655"/>
                    <a:gd name="connsiteY0" fmla="*/ 298891 h 416444"/>
                    <a:gd name="connsiteX1" fmla="*/ 145951 w 288655"/>
                    <a:gd name="connsiteY1" fmla="*/ 349382 h 416444"/>
                    <a:gd name="connsiteX2" fmla="*/ 213761 w 288655"/>
                    <a:gd name="connsiteY2" fmla="*/ 297331 h 416444"/>
                    <a:gd name="connsiteX3" fmla="*/ 9487 w 288655"/>
                    <a:gd name="connsiteY3" fmla="*/ 116710 h 416444"/>
                    <a:gd name="connsiteX4" fmla="*/ 144328 w 288655"/>
                    <a:gd name="connsiteY4" fmla="*/ 0 h 416444"/>
                    <a:gd name="connsiteX5" fmla="*/ 232672 w 288655"/>
                    <a:gd name="connsiteY5" fmla="*/ 22874 h 416444"/>
                    <a:gd name="connsiteX6" fmla="*/ 211390 w 288655"/>
                    <a:gd name="connsiteY6" fmla="*/ 87564 h 416444"/>
                    <a:gd name="connsiteX7" fmla="*/ 144328 w 288655"/>
                    <a:gd name="connsiteY7" fmla="*/ 68622 h 416444"/>
                    <a:gd name="connsiteX8" fmla="*/ 85973 w 288655"/>
                    <a:gd name="connsiteY8" fmla="*/ 116742 h 416444"/>
                    <a:gd name="connsiteX9" fmla="*/ 288656 w 288655"/>
                    <a:gd name="connsiteY9" fmla="*/ 298142 h 416444"/>
                    <a:gd name="connsiteX10" fmla="*/ 145919 w 288655"/>
                    <a:gd name="connsiteY10" fmla="*/ 416444 h 416444"/>
                    <a:gd name="connsiteX11" fmla="*/ 0 w 288655"/>
                    <a:gd name="connsiteY11" fmla="*/ 304446 h 416444"/>
                    <a:gd name="connsiteX12" fmla="*/ 70994 w 288655"/>
                    <a:gd name="connsiteY12" fmla="*/ 298891 h 41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655" h="416444">
                      <a:moveTo>
                        <a:pt x="70994" y="298891"/>
                      </a:moveTo>
                      <a:cubicBezTo>
                        <a:pt x="73365" y="325728"/>
                        <a:pt x="100951" y="349382"/>
                        <a:pt x="145951" y="349382"/>
                      </a:cubicBezTo>
                      <a:cubicBezTo>
                        <a:pt x="183803" y="349382"/>
                        <a:pt x="213761" y="328911"/>
                        <a:pt x="213761" y="297331"/>
                      </a:cubicBezTo>
                      <a:cubicBezTo>
                        <a:pt x="213761" y="206615"/>
                        <a:pt x="22905" y="249991"/>
                        <a:pt x="9487" y="116710"/>
                      </a:cubicBezTo>
                      <a:cubicBezTo>
                        <a:pt x="4743" y="67031"/>
                        <a:pt x="40256" y="0"/>
                        <a:pt x="144328" y="0"/>
                      </a:cubicBezTo>
                      <a:cubicBezTo>
                        <a:pt x="200311" y="0"/>
                        <a:pt x="232672" y="22874"/>
                        <a:pt x="232672" y="22874"/>
                      </a:cubicBezTo>
                      <a:lnTo>
                        <a:pt x="211390" y="87564"/>
                      </a:lnTo>
                      <a:cubicBezTo>
                        <a:pt x="211390" y="87564"/>
                        <a:pt x="189296" y="68622"/>
                        <a:pt x="144328" y="68622"/>
                      </a:cubicBezTo>
                      <a:cubicBezTo>
                        <a:pt x="95459" y="68622"/>
                        <a:pt x="82790" y="93056"/>
                        <a:pt x="85973" y="116742"/>
                      </a:cubicBezTo>
                      <a:cubicBezTo>
                        <a:pt x="95428" y="178280"/>
                        <a:pt x="288656" y="155406"/>
                        <a:pt x="288656" y="298142"/>
                      </a:cubicBezTo>
                      <a:cubicBezTo>
                        <a:pt x="288656" y="358838"/>
                        <a:pt x="246059" y="416444"/>
                        <a:pt x="145919" y="416444"/>
                      </a:cubicBezTo>
                      <a:cubicBezTo>
                        <a:pt x="52052" y="416444"/>
                        <a:pt x="2372" y="363612"/>
                        <a:pt x="0" y="304446"/>
                      </a:cubicBezTo>
                      <a:lnTo>
                        <a:pt x="70994" y="298891"/>
                      </a:lnTo>
                      <a:close/>
                    </a:path>
                  </a:pathLst>
                </a:custGeom>
                <a:solidFill>
                  <a:srgbClr val="E32C3A"/>
                </a:solidFill>
                <a:ln w="31187" cap="flat">
                  <a:noFill/>
                  <a:prstDash val="solid"/>
                  <a:miter/>
                </a:ln>
              </p:spPr>
              <p:txBody>
                <a:bodyPr rtlCol="0" anchor="ctr"/>
                <a:lstStyle/>
                <a:p>
                  <a:endParaRPr lang="fr-FR"/>
                </a:p>
              </p:txBody>
            </p:sp>
            <p:sp>
              <p:nvSpPr>
                <p:cNvPr id="442" name="Forme libre : forme 441">
                  <a:extLst>
                    <a:ext uri="{FF2B5EF4-FFF2-40B4-BE49-F238E27FC236}">
                      <a16:creationId xmlns:a16="http://schemas.microsoft.com/office/drawing/2014/main" id="{0C097160-90AE-1D2F-95B0-35930661C7D3}"/>
                    </a:ext>
                  </a:extLst>
                </p:cNvPr>
                <p:cNvSpPr/>
                <p:nvPr/>
              </p:nvSpPr>
              <p:spPr>
                <a:xfrm>
                  <a:off x="4805433" y="5281733"/>
                  <a:ext cx="283912" cy="411777"/>
                </a:xfrm>
                <a:custGeom>
                  <a:avLst/>
                  <a:gdLst>
                    <a:gd name="connsiteX0" fmla="*/ 264221 w 283912"/>
                    <a:gd name="connsiteY0" fmla="*/ 374597 h 411777"/>
                    <a:gd name="connsiteX1" fmla="*/ 134092 w 283912"/>
                    <a:gd name="connsiteY1" fmla="*/ 411670 h 411777"/>
                    <a:gd name="connsiteX2" fmla="*/ 0 w 283912"/>
                    <a:gd name="connsiteY2" fmla="*/ 296551 h 411777"/>
                    <a:gd name="connsiteX3" fmla="*/ 0 w 283912"/>
                    <a:gd name="connsiteY3" fmla="*/ 134841 h 411777"/>
                    <a:gd name="connsiteX4" fmla="*/ 145108 w 283912"/>
                    <a:gd name="connsiteY4" fmla="*/ 0 h 411777"/>
                    <a:gd name="connsiteX5" fmla="*/ 283912 w 283912"/>
                    <a:gd name="connsiteY5" fmla="*/ 132501 h 411777"/>
                    <a:gd name="connsiteX6" fmla="*/ 283912 w 283912"/>
                    <a:gd name="connsiteY6" fmla="*/ 246091 h 411777"/>
                    <a:gd name="connsiteX7" fmla="*/ 72554 w 283912"/>
                    <a:gd name="connsiteY7" fmla="*/ 257918 h 411777"/>
                    <a:gd name="connsiteX8" fmla="*/ 72554 w 283912"/>
                    <a:gd name="connsiteY8" fmla="*/ 288656 h 411777"/>
                    <a:gd name="connsiteX9" fmla="*/ 237384 w 283912"/>
                    <a:gd name="connsiteY9" fmla="*/ 313932 h 411777"/>
                    <a:gd name="connsiteX10" fmla="*/ 264221 w 283912"/>
                    <a:gd name="connsiteY10" fmla="*/ 374597 h 411777"/>
                    <a:gd name="connsiteX11" fmla="*/ 211421 w 283912"/>
                    <a:gd name="connsiteY11" fmla="*/ 131689 h 411777"/>
                    <a:gd name="connsiteX12" fmla="*/ 144359 w 283912"/>
                    <a:gd name="connsiteY12" fmla="*/ 68622 h 411777"/>
                    <a:gd name="connsiteX13" fmla="*/ 72585 w 283912"/>
                    <a:gd name="connsiteY13" fmla="*/ 135621 h 411777"/>
                    <a:gd name="connsiteX14" fmla="*/ 72585 w 283912"/>
                    <a:gd name="connsiteY14" fmla="*/ 190856 h 411777"/>
                    <a:gd name="connsiteX15" fmla="*/ 211421 w 283912"/>
                    <a:gd name="connsiteY15" fmla="*/ 182930 h 411777"/>
                    <a:gd name="connsiteX16" fmla="*/ 211421 w 283912"/>
                    <a:gd name="connsiteY16" fmla="*/ 131689 h 4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912" h="411777">
                      <a:moveTo>
                        <a:pt x="264221" y="374597"/>
                      </a:moveTo>
                      <a:cubicBezTo>
                        <a:pt x="227180" y="397471"/>
                        <a:pt x="179060" y="410858"/>
                        <a:pt x="134092" y="411670"/>
                      </a:cubicBezTo>
                      <a:cubicBezTo>
                        <a:pt x="56015" y="414010"/>
                        <a:pt x="0" y="378529"/>
                        <a:pt x="0" y="296551"/>
                      </a:cubicBezTo>
                      <a:lnTo>
                        <a:pt x="0" y="134841"/>
                      </a:lnTo>
                      <a:cubicBezTo>
                        <a:pt x="0" y="48088"/>
                        <a:pt x="59167" y="0"/>
                        <a:pt x="145108" y="0"/>
                      </a:cubicBezTo>
                      <a:cubicBezTo>
                        <a:pt x="232641" y="0"/>
                        <a:pt x="283912" y="49680"/>
                        <a:pt x="283912" y="132501"/>
                      </a:cubicBezTo>
                      <a:lnTo>
                        <a:pt x="283912" y="246091"/>
                      </a:lnTo>
                      <a:lnTo>
                        <a:pt x="72554" y="257918"/>
                      </a:lnTo>
                      <a:lnTo>
                        <a:pt x="72554" y="288656"/>
                      </a:lnTo>
                      <a:cubicBezTo>
                        <a:pt x="72554" y="353314"/>
                        <a:pt x="141956" y="364361"/>
                        <a:pt x="237384" y="313932"/>
                      </a:cubicBezTo>
                      <a:lnTo>
                        <a:pt x="264221" y="374597"/>
                      </a:lnTo>
                      <a:close/>
                      <a:moveTo>
                        <a:pt x="211421" y="131689"/>
                      </a:moveTo>
                      <a:cubicBezTo>
                        <a:pt x="211421" y="84350"/>
                        <a:pt x="173536" y="68622"/>
                        <a:pt x="144359" y="68622"/>
                      </a:cubicBezTo>
                      <a:cubicBezTo>
                        <a:pt x="97019" y="68622"/>
                        <a:pt x="72585" y="97768"/>
                        <a:pt x="72585" y="135621"/>
                      </a:cubicBezTo>
                      <a:lnTo>
                        <a:pt x="72585" y="190856"/>
                      </a:lnTo>
                      <a:lnTo>
                        <a:pt x="211421" y="182930"/>
                      </a:lnTo>
                      <a:lnTo>
                        <a:pt x="211421" y="131689"/>
                      </a:lnTo>
                      <a:close/>
                    </a:path>
                  </a:pathLst>
                </a:custGeom>
                <a:solidFill>
                  <a:srgbClr val="6C335D"/>
                </a:solidFill>
                <a:ln w="31187" cap="flat">
                  <a:noFill/>
                  <a:prstDash val="solid"/>
                  <a:miter/>
                </a:ln>
              </p:spPr>
              <p:txBody>
                <a:bodyPr rtlCol="0" anchor="ctr"/>
                <a:lstStyle/>
                <a:p>
                  <a:endParaRPr lang="fr-FR"/>
                </a:p>
              </p:txBody>
            </p:sp>
          </p:grpSp>
        </p:grpSp>
      </p:grpSp>
      <p:sp>
        <p:nvSpPr>
          <p:cNvPr id="210" name="ZoneTexte 209">
            <a:extLst>
              <a:ext uri="{FF2B5EF4-FFF2-40B4-BE49-F238E27FC236}">
                <a16:creationId xmlns:a16="http://schemas.microsoft.com/office/drawing/2014/main" id="{37BF389D-4491-D4F8-1633-A97745092544}"/>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5D9EB193-5448-7315-26BF-FF4E648A0749}"/>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DD9D4D0A-1ABA-2F14-FA42-46CDD1AC5F23}"/>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CA552B2E-4FE3-2039-CC69-14A52FF91BE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A6247401-7335-694C-B40F-12417FE7BB7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BBFFB07C-02AB-239B-A044-2DA5507D8B5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89813A63-2B7D-3679-40DE-80A8AE624E5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DFEB3CA8-E74D-CD28-AA1A-F87AA681809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BDDD1A68-F99D-A86F-9D43-41E939CBCEF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1B3EF0E5-072A-2D47-3837-B28D697BC37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884E1BF7-DDBB-19F3-5491-E7094F7199C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CA908B62-67E2-258A-A72A-F389FF780C6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64F59586-E94E-8EAB-0C2C-E42B44B54D5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6CA9B865-2FBA-9247-70EB-C1A8E074148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63C7706A-A9D8-853C-5F9F-6291A414245B}"/>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161D2D77-385A-CD67-1512-935BA7526878}"/>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B4EE5DD7-EAD0-0F48-ED5C-4D56DCB954C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103F381A-C623-12E7-216A-238A59ADCDCA}"/>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3CBD119A-B7A5-66EC-4F81-E4DC1218AF4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C7A039A6-E830-8F9E-A720-131769CE8EC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FCCCACFA-A9E0-1EA2-9F84-FF5CB45CEA25}"/>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E31EBE17-1A16-1317-9CB6-ED2D7D3FF20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461811E0-C797-9ECB-3BA8-62FD21A777E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814B0E09-A696-DDF4-F8D0-ECE9878F15F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B2242B19-A48F-316E-CA56-007A5B791E29}"/>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CDB89010-6CBD-BEF6-1D88-E35684A9438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C204656B-69B1-39A0-AC55-0F346D7A36FD}"/>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E56A421F-72E0-17F1-9236-76FCBD48455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5B3DE620-D44C-2DCB-37C0-19F1B69EF8B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B0C90B9D-45B2-9B40-57C5-9AA0854A5C6A}"/>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1EB636A9-DEF9-FA02-B640-F5C400AD175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8BD00841-CB63-0596-0EA7-D0ED34097F74}"/>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AB8ED09F-B09A-90FE-268C-38E6E43ECBB7}"/>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76522EBD-6210-A1F9-6ECD-0BF48DBF211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7BFE9FED-FF9A-697F-B546-9887037980F2}"/>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094686EC-8A3E-C56D-5CAA-45FE8C8DCCFA}"/>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FEBCB1C3-C787-E29E-E4DF-244AE010BA2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DF6EF78B-3CAB-0E11-1645-26A46FE9BB1E}"/>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0D661434-D705-3713-588B-A73EFAFAB14B}"/>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54C036B4-720B-9E47-0672-E22C5CCECCAF}"/>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750BAB0B-C1E9-6113-524D-062D49B477E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A5A98FCA-BB50-8517-1965-A69E9DEE07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74EAF82E-4081-CBEE-43E5-2AFA585C91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CDEE09BB-B494-3F57-E93A-04DB8D9D6BF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D3CBAB45-D8F7-10AB-60D0-47C92BC18F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B8F6C74D-4F10-78C3-19A2-AB0E8202A67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1D606D73-8879-0309-04AC-67452937B91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002FC4D8-93DD-26CE-9E1F-1CB439F54A47}"/>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97CDE8B4-633A-8A46-C28E-653F28089175}"/>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BA865F67-125A-14DC-6D17-715D8E888719}"/>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0290CF17-3DE4-C7C9-B833-4644BEAF291E}"/>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2AF9D78D-F01A-9F53-4A97-A13B6DAF12B2}"/>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4E6F5749-AB09-98B8-1DF0-A220BBD842D7}"/>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93D9C1B3-F0B6-4E56-26A7-650A459C2E51}"/>
              </a:ext>
            </a:extLst>
          </p:cNvPr>
          <p:cNvPicPr>
            <a:picLocks noChangeAspect="1"/>
          </p:cNvPicPr>
          <p:nvPr/>
        </p:nvPicPr>
        <p:blipFill>
          <a:blip r:embed="rId16"/>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A59AF7F0-D8E9-25EB-4110-05B95DACA4ED}"/>
              </a:ext>
            </a:extLst>
          </p:cNvPr>
          <p:cNvSpPr txBox="1"/>
          <p:nvPr/>
        </p:nvSpPr>
        <p:spPr>
          <a:xfrm>
            <a:off x="332987" y="1626644"/>
            <a:ext cx="252344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N°3.</a:t>
            </a:r>
          </a:p>
        </p:txBody>
      </p:sp>
      <p:sp>
        <p:nvSpPr>
          <p:cNvPr id="10" name="ZoneTexte 9">
            <a:extLst>
              <a:ext uri="{FF2B5EF4-FFF2-40B4-BE49-F238E27FC236}">
                <a16:creationId xmlns:a16="http://schemas.microsoft.com/office/drawing/2014/main" id="{E3F1DDB8-8D01-FA7E-AE4B-535E88EA4623}"/>
              </a:ext>
            </a:extLst>
          </p:cNvPr>
          <p:cNvSpPr txBox="1"/>
          <p:nvPr/>
        </p:nvSpPr>
        <p:spPr>
          <a:xfrm>
            <a:off x="312293" y="2719108"/>
            <a:ext cx="11739698" cy="1815882"/>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rencontre avec le chef de service Exploitation des réseaux Ouest Etang et la Chef de service Accompagnement scolaire et suivi des contrats, j’ai eu l’occasion de visiter le bâtiment les Heures Claires à Istres.</a:t>
            </a:r>
          </a:p>
        </p:txBody>
      </p:sp>
      <p:pic>
        <p:nvPicPr>
          <p:cNvPr id="13" name="Image 12" descr="Une image contenant noir, capture d’écran, blanc, ligne">
            <a:extLst>
              <a:ext uri="{FF2B5EF4-FFF2-40B4-BE49-F238E27FC236}">
                <a16:creationId xmlns:a16="http://schemas.microsoft.com/office/drawing/2014/main" id="{F9166793-8093-952E-4ACE-9A1FB9D380E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grpSp>
        <p:nvGrpSpPr>
          <p:cNvPr id="5" name="Groupe 4">
            <a:extLst>
              <a:ext uri="{FF2B5EF4-FFF2-40B4-BE49-F238E27FC236}">
                <a16:creationId xmlns:a16="http://schemas.microsoft.com/office/drawing/2014/main" id="{62153EE7-78C9-5725-6F98-6CBA38BA811F}"/>
              </a:ext>
            </a:extLst>
          </p:cNvPr>
          <p:cNvGrpSpPr/>
          <p:nvPr/>
        </p:nvGrpSpPr>
        <p:grpSpPr>
          <a:xfrm>
            <a:off x="5384369" y="129518"/>
            <a:ext cx="3624710" cy="1083639"/>
            <a:chOff x="3151124" y="2686692"/>
            <a:chExt cx="3624710" cy="1083639"/>
          </a:xfrm>
        </p:grpSpPr>
        <p:sp>
          <p:nvSpPr>
            <p:cNvPr id="32" name="ZoneTexte 31">
              <a:extLst>
                <a:ext uri="{FF2B5EF4-FFF2-40B4-BE49-F238E27FC236}">
                  <a16:creationId xmlns:a16="http://schemas.microsoft.com/office/drawing/2014/main" id="{5B1915F0-0DE5-C82B-2942-68AAE0A60E82}"/>
                </a:ext>
              </a:extLst>
            </p:cNvPr>
            <p:cNvSpPr txBox="1"/>
            <p:nvPr/>
          </p:nvSpPr>
          <p:spPr>
            <a:xfrm>
              <a:off x="3151124" y="2686692"/>
              <a:ext cx="3624710"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Lieux visités</a:t>
              </a:r>
              <a:endParaRPr lang="fr-FR" sz="4800" dirty="0">
                <a:solidFill>
                  <a:srgbClr val="FFC000"/>
                </a:solidFill>
                <a:latin typeface="Bahnschrift SemiBold" panose="020B0502040204020203" pitchFamily="34" charset="0"/>
              </a:endParaRPr>
            </a:p>
          </p:txBody>
        </p:sp>
        <p:sp>
          <p:nvSpPr>
            <p:cNvPr id="33" name="ZoneTexte 32">
              <a:extLst>
                <a:ext uri="{FF2B5EF4-FFF2-40B4-BE49-F238E27FC236}">
                  <a16:creationId xmlns:a16="http://schemas.microsoft.com/office/drawing/2014/main" id="{4F30FA7D-AC94-3FA4-50BB-BC187ADF0B9C}"/>
                </a:ext>
              </a:extLst>
            </p:cNvPr>
            <p:cNvSpPr txBox="1"/>
            <p:nvPr/>
          </p:nvSpPr>
          <p:spPr>
            <a:xfrm>
              <a:off x="3183398" y="3370221"/>
              <a:ext cx="1245854" cy="400110"/>
            </a:xfrm>
            <a:prstGeom prst="rect">
              <a:avLst/>
            </a:prstGeom>
            <a:noFill/>
          </p:spPr>
          <p:txBody>
            <a:bodyPr wrap="none" rtlCol="0">
              <a:spAutoFit/>
            </a:bodyPr>
            <a:lstStyle/>
            <a:p>
              <a:r>
                <a:rPr lang="fr-FR" sz="2000" dirty="0">
                  <a:solidFill>
                    <a:schemeClr val="bg1"/>
                  </a:solidFill>
                  <a:latin typeface="Bahnschrift SemiBold" panose="020B0502040204020203" pitchFamily="34" charset="0"/>
                </a:rPr>
                <a:t>Réunions</a:t>
              </a:r>
              <a:endParaRPr lang="fr-FR" sz="3200" dirty="0">
                <a:solidFill>
                  <a:schemeClr val="bg1"/>
                </a:solidFill>
                <a:latin typeface="Bahnschrift SemiBold" panose="020B0502040204020203" pitchFamily="34" charset="0"/>
              </a:endParaRPr>
            </a:p>
          </p:txBody>
        </p:sp>
      </p:grpSp>
      <p:sp>
        <p:nvSpPr>
          <p:cNvPr id="52" name="Rectangle : avec coins arrondis en haut 51">
            <a:extLst>
              <a:ext uri="{FF2B5EF4-FFF2-40B4-BE49-F238E27FC236}">
                <a16:creationId xmlns:a16="http://schemas.microsoft.com/office/drawing/2014/main" id="{C0790A8E-42B3-7873-97A4-6928880744A4}"/>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FDE54690-8172-BFC7-9CFC-2872D352C31C}"/>
              </a:ext>
            </a:extLst>
          </p:cNvPr>
          <p:cNvGrpSpPr>
            <a:grpSpLocks noChangeAspect="1"/>
          </p:cNvGrpSpPr>
          <p:nvPr/>
        </p:nvGrpSpPr>
        <p:grpSpPr>
          <a:xfrm>
            <a:off x="575838" y="-1155329"/>
            <a:ext cx="2251288" cy="531671"/>
            <a:chOff x="519957" y="137493"/>
            <a:chExt cx="5349575" cy="1263373"/>
          </a:xfrm>
        </p:grpSpPr>
        <p:sp>
          <p:nvSpPr>
            <p:cNvPr id="63" name="ZoneTexte 62">
              <a:extLst>
                <a:ext uri="{FF2B5EF4-FFF2-40B4-BE49-F238E27FC236}">
                  <a16:creationId xmlns:a16="http://schemas.microsoft.com/office/drawing/2014/main" id="{34DE777D-B9AD-3573-ABC0-13247C8D680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64" name="Groupe 63">
              <a:extLst>
                <a:ext uri="{FF2B5EF4-FFF2-40B4-BE49-F238E27FC236}">
                  <a16:creationId xmlns:a16="http://schemas.microsoft.com/office/drawing/2014/main" id="{4EA4440E-2A52-65CE-D4A0-D4AA9B21B194}"/>
                </a:ext>
              </a:extLst>
            </p:cNvPr>
            <p:cNvGrpSpPr>
              <a:grpSpLocks noChangeAspect="1"/>
            </p:cNvGrpSpPr>
            <p:nvPr/>
          </p:nvGrpSpPr>
          <p:grpSpPr>
            <a:xfrm>
              <a:off x="1746673" y="168334"/>
              <a:ext cx="4122859" cy="434654"/>
              <a:chOff x="3667937" y="2909234"/>
              <a:chExt cx="4892815" cy="515827"/>
            </a:xfrm>
          </p:grpSpPr>
          <p:sp>
            <p:nvSpPr>
              <p:cNvPr id="73" name="Forme libre : forme 72">
                <a:extLst>
                  <a:ext uri="{FF2B5EF4-FFF2-40B4-BE49-F238E27FC236}">
                    <a16:creationId xmlns:a16="http://schemas.microsoft.com/office/drawing/2014/main" id="{42BAECC4-0DC5-2429-AA61-A16DF887C04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0A5465B4-9992-63BC-02A9-1B72E8A308C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995D2072-871B-1455-1A57-52FCA148C2E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285C287F-50A2-1DCF-7693-52C621A198D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DFEA407B-5DF0-6335-9E02-AA6E246198A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24B7A735-B97D-BB43-E434-D76D685339C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1316A386-8056-27C4-1632-57ED29902EB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4A252867-E911-4AFE-5BBB-511652E1BA2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72749C8A-EBAC-5356-0950-8A903BD2BB0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914FF2A1-91C1-FE68-4574-35E9CE4E4AF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94088F14-BB09-B77C-1241-1A49C2FE272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65" name="Groupe 64">
              <a:extLst>
                <a:ext uri="{FF2B5EF4-FFF2-40B4-BE49-F238E27FC236}">
                  <a16:creationId xmlns:a16="http://schemas.microsoft.com/office/drawing/2014/main" id="{7B46669D-3436-21F1-5345-C162685DB550}"/>
                </a:ext>
              </a:extLst>
            </p:cNvPr>
            <p:cNvGrpSpPr>
              <a:grpSpLocks noChangeAspect="1"/>
            </p:cNvGrpSpPr>
            <p:nvPr/>
          </p:nvGrpSpPr>
          <p:grpSpPr>
            <a:xfrm>
              <a:off x="519957" y="137493"/>
              <a:ext cx="1056809" cy="1040134"/>
              <a:chOff x="609429" y="277089"/>
              <a:chExt cx="5486571" cy="5401222"/>
            </a:xfrm>
          </p:grpSpPr>
          <p:pic>
            <p:nvPicPr>
              <p:cNvPr id="66" name="Graphique 65">
                <a:extLst>
                  <a:ext uri="{FF2B5EF4-FFF2-40B4-BE49-F238E27FC236}">
                    <a16:creationId xmlns:a16="http://schemas.microsoft.com/office/drawing/2014/main" id="{A9D7484A-24E9-2A21-4668-DF031BD8EB1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66142" y="316417"/>
                <a:ext cx="2931238" cy="4310644"/>
              </a:xfrm>
              <a:prstGeom prst="rect">
                <a:avLst/>
              </a:prstGeom>
            </p:spPr>
          </p:pic>
          <p:pic>
            <p:nvPicPr>
              <p:cNvPr id="67" name="Graphique 66">
                <a:extLst>
                  <a:ext uri="{FF2B5EF4-FFF2-40B4-BE49-F238E27FC236}">
                    <a16:creationId xmlns:a16="http://schemas.microsoft.com/office/drawing/2014/main" id="{244ECE82-CAC0-FDEC-32A5-845CE4D3A29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277089"/>
                <a:ext cx="3595857" cy="2739700"/>
              </a:xfrm>
              <a:prstGeom prst="rect">
                <a:avLst/>
              </a:prstGeom>
            </p:spPr>
          </p:pic>
          <p:pic>
            <p:nvPicPr>
              <p:cNvPr id="68" name="Graphique 67">
                <a:extLst>
                  <a:ext uri="{FF2B5EF4-FFF2-40B4-BE49-F238E27FC236}">
                    <a16:creationId xmlns:a16="http://schemas.microsoft.com/office/drawing/2014/main" id="{E1E650AD-D710-3955-DEF0-4CB772DAA165}"/>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00143" y="572069"/>
                <a:ext cx="1082700" cy="1443600"/>
              </a:xfrm>
              <a:prstGeom prst="rect">
                <a:avLst/>
              </a:prstGeom>
            </p:spPr>
          </p:pic>
          <p:pic>
            <p:nvPicPr>
              <p:cNvPr id="69" name="Graphique 68">
                <a:extLst>
                  <a:ext uri="{FF2B5EF4-FFF2-40B4-BE49-F238E27FC236}">
                    <a16:creationId xmlns:a16="http://schemas.microsoft.com/office/drawing/2014/main" id="{A06EE22A-AAD9-9EE4-75B9-9C60A9F5A95C}"/>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67671" y="3099648"/>
                <a:ext cx="4125861" cy="2578663"/>
              </a:xfrm>
              <a:prstGeom prst="rect">
                <a:avLst/>
              </a:prstGeom>
            </p:spPr>
          </p:pic>
          <p:pic>
            <p:nvPicPr>
              <p:cNvPr id="70" name="Graphique 69">
                <a:extLst>
                  <a:ext uri="{FF2B5EF4-FFF2-40B4-BE49-F238E27FC236}">
                    <a16:creationId xmlns:a16="http://schemas.microsoft.com/office/drawing/2014/main" id="{0062D2BC-7278-CECD-2844-CFB8144EB6F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09429" y="4078903"/>
                <a:ext cx="2532954" cy="1085552"/>
              </a:xfrm>
              <a:prstGeom prst="rect">
                <a:avLst/>
              </a:prstGeom>
            </p:spPr>
          </p:pic>
          <p:pic>
            <p:nvPicPr>
              <p:cNvPr id="71" name="Graphique 70">
                <a:extLst>
                  <a:ext uri="{FF2B5EF4-FFF2-40B4-BE49-F238E27FC236}">
                    <a16:creationId xmlns:a16="http://schemas.microsoft.com/office/drawing/2014/main" id="{06EE91D4-F8E9-FE1E-854C-5E035939DC53}"/>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44444" y="4079039"/>
                <a:ext cx="1056716" cy="528358"/>
              </a:xfrm>
              <a:prstGeom prst="rect">
                <a:avLst/>
              </a:prstGeom>
            </p:spPr>
          </p:pic>
          <p:pic>
            <p:nvPicPr>
              <p:cNvPr id="72" name="Graphique 71">
                <a:extLst>
                  <a:ext uri="{FF2B5EF4-FFF2-40B4-BE49-F238E27FC236}">
                    <a16:creationId xmlns:a16="http://schemas.microsoft.com/office/drawing/2014/main" id="{E45B086B-5250-4D07-2132-C736757734F2}"/>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01518" y="4078902"/>
                <a:ext cx="1085552" cy="1085552"/>
              </a:xfrm>
              <a:prstGeom prst="rect">
                <a:avLst/>
              </a:prstGeom>
            </p:spPr>
          </p:pic>
        </p:grpSp>
      </p:grpSp>
      <p:cxnSp>
        <p:nvCxnSpPr>
          <p:cNvPr id="84" name="Connecteur droit 83">
            <a:extLst>
              <a:ext uri="{FF2B5EF4-FFF2-40B4-BE49-F238E27FC236}">
                <a16:creationId xmlns:a16="http://schemas.microsoft.com/office/drawing/2014/main" id="{59FDCE30-7510-B5AB-78D1-FF2D15888CA9}"/>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85" name="Rectangle : avec coins rognés en diagonale 84">
            <a:extLst>
              <a:ext uri="{FF2B5EF4-FFF2-40B4-BE49-F238E27FC236}">
                <a16:creationId xmlns:a16="http://schemas.microsoft.com/office/drawing/2014/main" id="{948E8086-0AC7-010B-A426-CF30324D44F0}"/>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2C1CD4CF-7458-099A-B257-82A72014DFD4}"/>
              </a:ext>
            </a:extLst>
          </p:cNvPr>
          <p:cNvSpPr txBox="1"/>
          <p:nvPr/>
        </p:nvSpPr>
        <p:spPr>
          <a:xfrm>
            <a:off x="11064185" y="5604597"/>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87" name="Forme en L 86">
            <a:extLst>
              <a:ext uri="{FF2B5EF4-FFF2-40B4-BE49-F238E27FC236}">
                <a16:creationId xmlns:a16="http://schemas.microsoft.com/office/drawing/2014/main" id="{477B74B7-0168-FD40-2356-B931D7EC13D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F8770A32-3D1A-5F88-4DC8-A5F563128995}"/>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sp>
        <p:nvSpPr>
          <p:cNvPr id="203" name="Rectangle : avec coins arrondis en haut 202">
            <a:extLst>
              <a:ext uri="{FF2B5EF4-FFF2-40B4-BE49-F238E27FC236}">
                <a16:creationId xmlns:a16="http://schemas.microsoft.com/office/drawing/2014/main" id="{FE5E13C7-8CB5-E520-B5E0-2FD5704E5757}"/>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04" name="Connecteur droit 203">
            <a:extLst>
              <a:ext uri="{FF2B5EF4-FFF2-40B4-BE49-F238E27FC236}">
                <a16:creationId xmlns:a16="http://schemas.microsoft.com/office/drawing/2014/main" id="{1B3119B1-3B86-CB3C-E5D5-00288B0E51EF}"/>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205" name="Groupe 204">
            <a:extLst>
              <a:ext uri="{FF2B5EF4-FFF2-40B4-BE49-F238E27FC236}">
                <a16:creationId xmlns:a16="http://schemas.microsoft.com/office/drawing/2014/main" id="{BBC41B0C-8BEE-8A2A-36D9-D43B8879DA2A}"/>
              </a:ext>
            </a:extLst>
          </p:cNvPr>
          <p:cNvGrpSpPr>
            <a:grpSpLocks noChangeAspect="1"/>
          </p:cNvGrpSpPr>
          <p:nvPr/>
        </p:nvGrpSpPr>
        <p:grpSpPr>
          <a:xfrm>
            <a:off x="471388" y="399810"/>
            <a:ext cx="2481624" cy="409946"/>
            <a:chOff x="2892809" y="2860173"/>
            <a:chExt cx="6337905" cy="1046975"/>
          </a:xfrm>
        </p:grpSpPr>
        <p:grpSp>
          <p:nvGrpSpPr>
            <p:cNvPr id="206" name="Groupe 205">
              <a:extLst>
                <a:ext uri="{FF2B5EF4-FFF2-40B4-BE49-F238E27FC236}">
                  <a16:creationId xmlns:a16="http://schemas.microsoft.com/office/drawing/2014/main" id="{CBD5E095-D91A-A41E-FF09-2848A0EE5D7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287" name="Forme libre : forme 286">
                <a:extLst>
                  <a:ext uri="{FF2B5EF4-FFF2-40B4-BE49-F238E27FC236}">
                    <a16:creationId xmlns:a16="http://schemas.microsoft.com/office/drawing/2014/main" id="{1648E16B-E7F1-3979-E1B5-2E85FF64183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288" name="Forme libre : forme 287">
                <a:extLst>
                  <a:ext uri="{FF2B5EF4-FFF2-40B4-BE49-F238E27FC236}">
                    <a16:creationId xmlns:a16="http://schemas.microsoft.com/office/drawing/2014/main" id="{2E4F8131-6217-1E32-4D46-A58BDB43496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289" name="Forme libre : forme 288">
                <a:extLst>
                  <a:ext uri="{FF2B5EF4-FFF2-40B4-BE49-F238E27FC236}">
                    <a16:creationId xmlns:a16="http://schemas.microsoft.com/office/drawing/2014/main" id="{CBE05977-5F98-50F7-3A56-E6B2A9A5584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290" name="Forme libre : forme 289">
                <a:extLst>
                  <a:ext uri="{FF2B5EF4-FFF2-40B4-BE49-F238E27FC236}">
                    <a16:creationId xmlns:a16="http://schemas.microsoft.com/office/drawing/2014/main" id="{2F1F3BCD-E49C-39BF-B677-3E6F3D2FFE2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291" name="Forme libre : forme 290">
                <a:extLst>
                  <a:ext uri="{FF2B5EF4-FFF2-40B4-BE49-F238E27FC236}">
                    <a16:creationId xmlns:a16="http://schemas.microsoft.com/office/drawing/2014/main" id="{34A025E0-1FA0-711E-B6BF-FA9480BB487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292" name="Forme libre : forme 291">
                <a:extLst>
                  <a:ext uri="{FF2B5EF4-FFF2-40B4-BE49-F238E27FC236}">
                    <a16:creationId xmlns:a16="http://schemas.microsoft.com/office/drawing/2014/main" id="{2149F143-84A6-B3B4-8B53-7178F1E8805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293" name="Forme libre : forme 292">
                <a:extLst>
                  <a:ext uri="{FF2B5EF4-FFF2-40B4-BE49-F238E27FC236}">
                    <a16:creationId xmlns:a16="http://schemas.microsoft.com/office/drawing/2014/main" id="{6E8B2334-5141-3FA8-64E2-35B4A7BF4DC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294" name="Forme libre : forme 293">
                <a:extLst>
                  <a:ext uri="{FF2B5EF4-FFF2-40B4-BE49-F238E27FC236}">
                    <a16:creationId xmlns:a16="http://schemas.microsoft.com/office/drawing/2014/main" id="{57E90435-0D17-AD4B-A1A6-16B581593C1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295" name="Forme libre : forme 294">
                <a:extLst>
                  <a:ext uri="{FF2B5EF4-FFF2-40B4-BE49-F238E27FC236}">
                    <a16:creationId xmlns:a16="http://schemas.microsoft.com/office/drawing/2014/main" id="{9931DC5D-4F42-139C-522E-02040BD32C9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296" name="Forme libre : forme 295">
                <a:extLst>
                  <a:ext uri="{FF2B5EF4-FFF2-40B4-BE49-F238E27FC236}">
                    <a16:creationId xmlns:a16="http://schemas.microsoft.com/office/drawing/2014/main" id="{649CA0E6-8395-64B2-A0C5-A3B7380ADD1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297" name="Forme libre : forme 296">
                <a:extLst>
                  <a:ext uri="{FF2B5EF4-FFF2-40B4-BE49-F238E27FC236}">
                    <a16:creationId xmlns:a16="http://schemas.microsoft.com/office/drawing/2014/main" id="{DAE60A00-8F63-5315-00A9-623F5D21401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07" name="Groupe 206">
              <a:extLst>
                <a:ext uri="{FF2B5EF4-FFF2-40B4-BE49-F238E27FC236}">
                  <a16:creationId xmlns:a16="http://schemas.microsoft.com/office/drawing/2014/main" id="{D93E7E99-CAEF-765A-0C57-7ADC2ECAA3D1}"/>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263" name="Forme libre : forme 262">
                <a:extLst>
                  <a:ext uri="{FF2B5EF4-FFF2-40B4-BE49-F238E27FC236}">
                    <a16:creationId xmlns:a16="http://schemas.microsoft.com/office/drawing/2014/main" id="{8DAD7738-7CA1-2E04-5C18-967910AFE74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264" name="Forme libre : forme 263">
                <a:extLst>
                  <a:ext uri="{FF2B5EF4-FFF2-40B4-BE49-F238E27FC236}">
                    <a16:creationId xmlns:a16="http://schemas.microsoft.com/office/drawing/2014/main" id="{E557F08E-08CB-A60C-3917-E6FB86922DF2}"/>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265" name="Forme libre : forme 264">
                <a:extLst>
                  <a:ext uri="{FF2B5EF4-FFF2-40B4-BE49-F238E27FC236}">
                    <a16:creationId xmlns:a16="http://schemas.microsoft.com/office/drawing/2014/main" id="{C6A7588F-A1E3-8F53-2035-5647B43C9DD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266" name="Forme libre : forme 265">
                <a:extLst>
                  <a:ext uri="{FF2B5EF4-FFF2-40B4-BE49-F238E27FC236}">
                    <a16:creationId xmlns:a16="http://schemas.microsoft.com/office/drawing/2014/main" id="{D1D980D2-8F8D-8DB1-AEA8-5E3FC0308091}"/>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67" name="Forme libre : forme 266">
                <a:extLst>
                  <a:ext uri="{FF2B5EF4-FFF2-40B4-BE49-F238E27FC236}">
                    <a16:creationId xmlns:a16="http://schemas.microsoft.com/office/drawing/2014/main" id="{D25F7A2C-7C67-B992-8E23-38028A0D61D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268" name="Forme libre : forme 267">
                <a:extLst>
                  <a:ext uri="{FF2B5EF4-FFF2-40B4-BE49-F238E27FC236}">
                    <a16:creationId xmlns:a16="http://schemas.microsoft.com/office/drawing/2014/main" id="{1DDB1C2E-4BA7-DDA0-9105-421EE2E4DC00}"/>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269" name="Forme libre : forme 268">
                <a:extLst>
                  <a:ext uri="{FF2B5EF4-FFF2-40B4-BE49-F238E27FC236}">
                    <a16:creationId xmlns:a16="http://schemas.microsoft.com/office/drawing/2014/main" id="{F40C6418-DD12-FC8D-94DB-692A2453C91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0" name="Forme libre : forme 269">
                <a:extLst>
                  <a:ext uri="{FF2B5EF4-FFF2-40B4-BE49-F238E27FC236}">
                    <a16:creationId xmlns:a16="http://schemas.microsoft.com/office/drawing/2014/main" id="{B11B0FB4-97B9-B1BA-080F-75713377D76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271" name="Forme libre : forme 270">
                <a:extLst>
                  <a:ext uri="{FF2B5EF4-FFF2-40B4-BE49-F238E27FC236}">
                    <a16:creationId xmlns:a16="http://schemas.microsoft.com/office/drawing/2014/main" id="{D09FD315-3E3D-42D2-D8EC-70E68DAE7C4E}"/>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272" name="Forme libre : forme 271">
                <a:extLst>
                  <a:ext uri="{FF2B5EF4-FFF2-40B4-BE49-F238E27FC236}">
                    <a16:creationId xmlns:a16="http://schemas.microsoft.com/office/drawing/2014/main" id="{8E832C11-DC22-53AF-6757-9C25D469CC20}"/>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73" name="Forme libre : forme 272">
                <a:extLst>
                  <a:ext uri="{FF2B5EF4-FFF2-40B4-BE49-F238E27FC236}">
                    <a16:creationId xmlns:a16="http://schemas.microsoft.com/office/drawing/2014/main" id="{E8C0A035-B27F-6BC9-5EE4-79B8805A7F19}"/>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274" name="Forme libre : forme 273">
                <a:extLst>
                  <a:ext uri="{FF2B5EF4-FFF2-40B4-BE49-F238E27FC236}">
                    <a16:creationId xmlns:a16="http://schemas.microsoft.com/office/drawing/2014/main" id="{0AFE96BF-0C8C-B9EB-6B7B-125BD637891D}"/>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5" name="Forme libre : forme 274">
                <a:extLst>
                  <a:ext uri="{FF2B5EF4-FFF2-40B4-BE49-F238E27FC236}">
                    <a16:creationId xmlns:a16="http://schemas.microsoft.com/office/drawing/2014/main" id="{70D76AC1-8474-C618-5EA4-07287724238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76" name="Forme libre : forme 275">
                <a:extLst>
                  <a:ext uri="{FF2B5EF4-FFF2-40B4-BE49-F238E27FC236}">
                    <a16:creationId xmlns:a16="http://schemas.microsoft.com/office/drawing/2014/main" id="{CEB9A84F-BE02-13DA-D79C-BA6F5E23460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77" name="Forme libre : forme 276">
                <a:extLst>
                  <a:ext uri="{FF2B5EF4-FFF2-40B4-BE49-F238E27FC236}">
                    <a16:creationId xmlns:a16="http://schemas.microsoft.com/office/drawing/2014/main" id="{3E1A352E-8FD9-C7FE-213F-2B105F278F7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78" name="Forme libre : forme 277">
                <a:extLst>
                  <a:ext uri="{FF2B5EF4-FFF2-40B4-BE49-F238E27FC236}">
                    <a16:creationId xmlns:a16="http://schemas.microsoft.com/office/drawing/2014/main" id="{57E0588F-F760-1AFE-F44A-5624842C804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9" name="Forme libre : forme 278">
                <a:extLst>
                  <a:ext uri="{FF2B5EF4-FFF2-40B4-BE49-F238E27FC236}">
                    <a16:creationId xmlns:a16="http://schemas.microsoft.com/office/drawing/2014/main" id="{A52D6254-83B7-29E2-C425-C0145FCB44C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80" name="Forme libre : forme 279">
                <a:extLst>
                  <a:ext uri="{FF2B5EF4-FFF2-40B4-BE49-F238E27FC236}">
                    <a16:creationId xmlns:a16="http://schemas.microsoft.com/office/drawing/2014/main" id="{6951011F-DDF2-4E30-EDAE-6260C631BEC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281" name="Forme libre : forme 280">
                <a:extLst>
                  <a:ext uri="{FF2B5EF4-FFF2-40B4-BE49-F238E27FC236}">
                    <a16:creationId xmlns:a16="http://schemas.microsoft.com/office/drawing/2014/main" id="{1223A58D-B30A-E0E4-A767-5CEA2943C19E}"/>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82" name="Forme libre : forme 281">
                <a:extLst>
                  <a:ext uri="{FF2B5EF4-FFF2-40B4-BE49-F238E27FC236}">
                    <a16:creationId xmlns:a16="http://schemas.microsoft.com/office/drawing/2014/main" id="{F926CDFC-C15C-3D0F-99B0-E99DFEFD2FF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83" name="Forme libre : forme 282">
                <a:extLst>
                  <a:ext uri="{FF2B5EF4-FFF2-40B4-BE49-F238E27FC236}">
                    <a16:creationId xmlns:a16="http://schemas.microsoft.com/office/drawing/2014/main" id="{420B6A6F-C94D-D240-55FE-A0CE0A5E421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84" name="Forme libre : forme 283">
                <a:extLst>
                  <a:ext uri="{FF2B5EF4-FFF2-40B4-BE49-F238E27FC236}">
                    <a16:creationId xmlns:a16="http://schemas.microsoft.com/office/drawing/2014/main" id="{ECE72C79-BE2F-FCCD-18BD-DF3C5DDDD80B}"/>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285" name="Forme libre : forme 284">
                <a:extLst>
                  <a:ext uri="{FF2B5EF4-FFF2-40B4-BE49-F238E27FC236}">
                    <a16:creationId xmlns:a16="http://schemas.microsoft.com/office/drawing/2014/main" id="{A4D6ED5D-2032-4C56-E725-96869C09CDD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286" name="Forme libre : forme 285">
                <a:extLst>
                  <a:ext uri="{FF2B5EF4-FFF2-40B4-BE49-F238E27FC236}">
                    <a16:creationId xmlns:a16="http://schemas.microsoft.com/office/drawing/2014/main" id="{A682F1A2-0EBF-265F-0253-3F5CE7DF299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08" name="Groupe 207">
              <a:extLst>
                <a:ext uri="{FF2B5EF4-FFF2-40B4-BE49-F238E27FC236}">
                  <a16:creationId xmlns:a16="http://schemas.microsoft.com/office/drawing/2014/main" id="{97A306D8-BD6E-4472-0862-BD9DF3D3DA7B}"/>
                </a:ext>
              </a:extLst>
            </p:cNvPr>
            <p:cNvGrpSpPr>
              <a:grpSpLocks noChangeAspect="1"/>
            </p:cNvGrpSpPr>
            <p:nvPr/>
          </p:nvGrpSpPr>
          <p:grpSpPr>
            <a:xfrm>
              <a:off x="2892809" y="2860173"/>
              <a:ext cx="1056809" cy="1040134"/>
              <a:chOff x="609429" y="277089"/>
              <a:chExt cx="5486571" cy="5401222"/>
            </a:xfrm>
          </p:grpSpPr>
          <p:pic>
            <p:nvPicPr>
              <p:cNvPr id="209" name="Graphique 208">
                <a:extLst>
                  <a:ext uri="{FF2B5EF4-FFF2-40B4-BE49-F238E27FC236}">
                    <a16:creationId xmlns:a16="http://schemas.microsoft.com/office/drawing/2014/main" id="{9D269C43-32DD-DE81-B34D-EBFA562EBEAC}"/>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666142" y="316417"/>
                <a:ext cx="2931238" cy="4310644"/>
              </a:xfrm>
              <a:prstGeom prst="rect">
                <a:avLst/>
              </a:prstGeom>
            </p:spPr>
          </p:pic>
          <p:pic>
            <p:nvPicPr>
              <p:cNvPr id="257" name="Graphique 256">
                <a:extLst>
                  <a:ext uri="{FF2B5EF4-FFF2-40B4-BE49-F238E27FC236}">
                    <a16:creationId xmlns:a16="http://schemas.microsoft.com/office/drawing/2014/main" id="{04A8C178-FE26-D8AB-1914-292B677FA9EF}"/>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500143" y="277089"/>
                <a:ext cx="3595857" cy="2739700"/>
              </a:xfrm>
              <a:prstGeom prst="rect">
                <a:avLst/>
              </a:prstGeom>
            </p:spPr>
          </p:pic>
          <p:pic>
            <p:nvPicPr>
              <p:cNvPr id="258" name="Graphique 257">
                <a:extLst>
                  <a:ext uri="{FF2B5EF4-FFF2-40B4-BE49-F238E27FC236}">
                    <a16:creationId xmlns:a16="http://schemas.microsoft.com/office/drawing/2014/main" id="{5EB8FAF4-C754-C764-4C80-7A6699D63DD6}"/>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2500143" y="572069"/>
                <a:ext cx="1082700" cy="1443600"/>
              </a:xfrm>
              <a:prstGeom prst="rect">
                <a:avLst/>
              </a:prstGeom>
            </p:spPr>
          </p:pic>
          <p:pic>
            <p:nvPicPr>
              <p:cNvPr id="259" name="Graphique 258">
                <a:extLst>
                  <a:ext uri="{FF2B5EF4-FFF2-40B4-BE49-F238E27FC236}">
                    <a16:creationId xmlns:a16="http://schemas.microsoft.com/office/drawing/2014/main" id="{C59E019B-B7A6-9D69-F099-5B9168AEE0D4}"/>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67671" y="3099648"/>
                <a:ext cx="4125861" cy="2578663"/>
              </a:xfrm>
              <a:prstGeom prst="rect">
                <a:avLst/>
              </a:prstGeom>
            </p:spPr>
          </p:pic>
          <p:pic>
            <p:nvPicPr>
              <p:cNvPr id="260" name="Graphique 259">
                <a:extLst>
                  <a:ext uri="{FF2B5EF4-FFF2-40B4-BE49-F238E27FC236}">
                    <a16:creationId xmlns:a16="http://schemas.microsoft.com/office/drawing/2014/main" id="{4355282E-77B0-8333-88B9-391D69B6632E}"/>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09429" y="4078903"/>
                <a:ext cx="2532954" cy="1085552"/>
              </a:xfrm>
              <a:prstGeom prst="rect">
                <a:avLst/>
              </a:prstGeom>
            </p:spPr>
          </p:pic>
          <p:pic>
            <p:nvPicPr>
              <p:cNvPr id="261" name="Graphique 260">
                <a:extLst>
                  <a:ext uri="{FF2B5EF4-FFF2-40B4-BE49-F238E27FC236}">
                    <a16:creationId xmlns:a16="http://schemas.microsoft.com/office/drawing/2014/main" id="{ACDA73F3-920C-BA14-FDBF-50DE63E78883}"/>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444444" y="4079039"/>
                <a:ext cx="1056716" cy="528358"/>
              </a:xfrm>
              <a:prstGeom prst="rect">
                <a:avLst/>
              </a:prstGeom>
            </p:spPr>
          </p:pic>
          <p:pic>
            <p:nvPicPr>
              <p:cNvPr id="262" name="Graphique 261">
                <a:extLst>
                  <a:ext uri="{FF2B5EF4-FFF2-40B4-BE49-F238E27FC236}">
                    <a16:creationId xmlns:a16="http://schemas.microsoft.com/office/drawing/2014/main" id="{58F8C0DE-BC94-E93A-7B56-A9BC5F40370C}"/>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2001518" y="4078902"/>
                <a:ext cx="1085552" cy="1085552"/>
              </a:xfrm>
              <a:prstGeom prst="rect">
                <a:avLst/>
              </a:prstGeom>
            </p:spPr>
          </p:pic>
        </p:grpSp>
      </p:grpSp>
      <p:grpSp>
        <p:nvGrpSpPr>
          <p:cNvPr id="300" name="Graphique 1">
            <a:extLst>
              <a:ext uri="{FF2B5EF4-FFF2-40B4-BE49-F238E27FC236}">
                <a16:creationId xmlns:a16="http://schemas.microsoft.com/office/drawing/2014/main" id="{94272DB8-D69D-563D-5244-0E149A366DB4}"/>
              </a:ext>
            </a:extLst>
          </p:cNvPr>
          <p:cNvGrpSpPr>
            <a:grpSpLocks noChangeAspect="1"/>
          </p:cNvGrpSpPr>
          <p:nvPr/>
        </p:nvGrpSpPr>
        <p:grpSpPr>
          <a:xfrm>
            <a:off x="332988" y="5925817"/>
            <a:ext cx="1566530" cy="717229"/>
            <a:chOff x="861496" y="1156970"/>
            <a:chExt cx="2724723" cy="1247502"/>
          </a:xfrm>
          <a:solidFill>
            <a:schemeClr val="bg1"/>
          </a:solidFill>
        </p:grpSpPr>
        <p:grpSp>
          <p:nvGrpSpPr>
            <p:cNvPr id="303" name="Graphique 1">
              <a:extLst>
                <a:ext uri="{FF2B5EF4-FFF2-40B4-BE49-F238E27FC236}">
                  <a16:creationId xmlns:a16="http://schemas.microsoft.com/office/drawing/2014/main" id="{C1CA9C37-1967-0EF7-6FEF-E81A69655D1E}"/>
                </a:ext>
              </a:extLst>
            </p:cNvPr>
            <p:cNvGrpSpPr/>
            <p:nvPr/>
          </p:nvGrpSpPr>
          <p:grpSpPr>
            <a:xfrm>
              <a:off x="861496" y="1156970"/>
              <a:ext cx="1150779" cy="1247502"/>
              <a:chOff x="861496" y="1156970"/>
              <a:chExt cx="1150779" cy="1247502"/>
            </a:xfrm>
            <a:grpFill/>
          </p:grpSpPr>
          <p:sp>
            <p:nvSpPr>
              <p:cNvPr id="342" name="Forme libre : forme 341">
                <a:extLst>
                  <a:ext uri="{FF2B5EF4-FFF2-40B4-BE49-F238E27FC236}">
                    <a16:creationId xmlns:a16="http://schemas.microsoft.com/office/drawing/2014/main" id="{1A85AF60-30E7-EC25-ADC2-806CCBEF3B8F}"/>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343" name="Forme libre : forme 342">
                <a:extLst>
                  <a:ext uri="{FF2B5EF4-FFF2-40B4-BE49-F238E27FC236}">
                    <a16:creationId xmlns:a16="http://schemas.microsoft.com/office/drawing/2014/main" id="{7965A7FC-A86B-34E6-3B75-FBFB6AA90BF9}"/>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344" name="Forme libre : forme 343">
                <a:extLst>
                  <a:ext uri="{FF2B5EF4-FFF2-40B4-BE49-F238E27FC236}">
                    <a16:creationId xmlns:a16="http://schemas.microsoft.com/office/drawing/2014/main" id="{7D1EC597-98EF-BCE6-F4FA-E00C1E61E409}"/>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304" name="Forme libre : forme 303">
              <a:extLst>
                <a:ext uri="{FF2B5EF4-FFF2-40B4-BE49-F238E27FC236}">
                  <a16:creationId xmlns:a16="http://schemas.microsoft.com/office/drawing/2014/main" id="{B5360986-D214-4551-2764-0E474B31DB5A}"/>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305" name="Graphique 1">
              <a:extLst>
                <a:ext uri="{FF2B5EF4-FFF2-40B4-BE49-F238E27FC236}">
                  <a16:creationId xmlns:a16="http://schemas.microsoft.com/office/drawing/2014/main" id="{F1422D2E-5A29-E122-82C3-45E53C0DD6EA}"/>
                </a:ext>
              </a:extLst>
            </p:cNvPr>
            <p:cNvGrpSpPr/>
            <p:nvPr/>
          </p:nvGrpSpPr>
          <p:grpSpPr>
            <a:xfrm>
              <a:off x="992013" y="2193651"/>
              <a:ext cx="1668302" cy="157113"/>
              <a:chOff x="992013" y="2193651"/>
              <a:chExt cx="1668302" cy="157113"/>
            </a:xfrm>
            <a:grpFill/>
          </p:grpSpPr>
          <p:sp>
            <p:nvSpPr>
              <p:cNvPr id="331" name="Forme libre : forme 330">
                <a:extLst>
                  <a:ext uri="{FF2B5EF4-FFF2-40B4-BE49-F238E27FC236}">
                    <a16:creationId xmlns:a16="http://schemas.microsoft.com/office/drawing/2014/main" id="{3B53C8A6-ABA1-7CF8-86EB-9BC566021A66}"/>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332" name="Forme libre : forme 331">
                <a:extLst>
                  <a:ext uri="{FF2B5EF4-FFF2-40B4-BE49-F238E27FC236}">
                    <a16:creationId xmlns:a16="http://schemas.microsoft.com/office/drawing/2014/main" id="{F75A3662-597D-4AFC-0529-5DC9DC726604}"/>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333" name="Forme libre : forme 332">
                <a:extLst>
                  <a:ext uri="{FF2B5EF4-FFF2-40B4-BE49-F238E27FC236}">
                    <a16:creationId xmlns:a16="http://schemas.microsoft.com/office/drawing/2014/main" id="{58FA82EA-6D01-605B-0B9C-74013C8E98CC}"/>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334" name="Forme libre : forme 333">
                <a:extLst>
                  <a:ext uri="{FF2B5EF4-FFF2-40B4-BE49-F238E27FC236}">
                    <a16:creationId xmlns:a16="http://schemas.microsoft.com/office/drawing/2014/main" id="{AE1066C6-871D-A5DE-2B54-8EA351D2CE89}"/>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335" name="Forme libre : forme 334">
                <a:extLst>
                  <a:ext uri="{FF2B5EF4-FFF2-40B4-BE49-F238E27FC236}">
                    <a16:creationId xmlns:a16="http://schemas.microsoft.com/office/drawing/2014/main" id="{30815CDF-18D8-4D9B-9B6F-41DC5314E061}"/>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336" name="Forme libre : forme 335">
                <a:extLst>
                  <a:ext uri="{FF2B5EF4-FFF2-40B4-BE49-F238E27FC236}">
                    <a16:creationId xmlns:a16="http://schemas.microsoft.com/office/drawing/2014/main" id="{2C43B726-16DD-73B3-8AF7-FEDDBB684503}"/>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337" name="Forme libre : forme 336">
                <a:extLst>
                  <a:ext uri="{FF2B5EF4-FFF2-40B4-BE49-F238E27FC236}">
                    <a16:creationId xmlns:a16="http://schemas.microsoft.com/office/drawing/2014/main" id="{3BD1CB76-373F-E92D-9A89-9844C5EE959B}"/>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338" name="Forme libre : forme 337">
                <a:extLst>
                  <a:ext uri="{FF2B5EF4-FFF2-40B4-BE49-F238E27FC236}">
                    <a16:creationId xmlns:a16="http://schemas.microsoft.com/office/drawing/2014/main" id="{FE35FE3C-0883-C5F8-98E7-C44DB7EB258F}"/>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339" name="Forme libre : forme 338">
                <a:extLst>
                  <a:ext uri="{FF2B5EF4-FFF2-40B4-BE49-F238E27FC236}">
                    <a16:creationId xmlns:a16="http://schemas.microsoft.com/office/drawing/2014/main" id="{3BEE803B-F42B-8414-DD11-4C442A4513C4}"/>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340" name="Forme libre : forme 339">
                <a:extLst>
                  <a:ext uri="{FF2B5EF4-FFF2-40B4-BE49-F238E27FC236}">
                    <a16:creationId xmlns:a16="http://schemas.microsoft.com/office/drawing/2014/main" id="{E77FC331-B307-FA72-1B39-056B35783034}"/>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341" name="Forme libre : forme 340">
                <a:extLst>
                  <a:ext uri="{FF2B5EF4-FFF2-40B4-BE49-F238E27FC236}">
                    <a16:creationId xmlns:a16="http://schemas.microsoft.com/office/drawing/2014/main" id="{42D4D3BE-7EB7-2CA2-74E2-47CCF78A65B2}"/>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306" name="Forme libre : forme 305">
              <a:extLst>
                <a:ext uri="{FF2B5EF4-FFF2-40B4-BE49-F238E27FC236}">
                  <a16:creationId xmlns:a16="http://schemas.microsoft.com/office/drawing/2014/main" id="{95052C30-1B1F-CBB8-EF95-F4A4786EED75}"/>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307" name="Forme libre : forme 306">
              <a:extLst>
                <a:ext uri="{FF2B5EF4-FFF2-40B4-BE49-F238E27FC236}">
                  <a16:creationId xmlns:a16="http://schemas.microsoft.com/office/drawing/2014/main" id="{20E7D652-46B0-2CC2-BD19-F1DC62EF8760}"/>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308" name="Graphique 1">
              <a:extLst>
                <a:ext uri="{FF2B5EF4-FFF2-40B4-BE49-F238E27FC236}">
                  <a16:creationId xmlns:a16="http://schemas.microsoft.com/office/drawing/2014/main" id="{81AEC1A4-7039-5C51-9F10-D50E14AAC5D6}"/>
                </a:ext>
              </a:extLst>
            </p:cNvPr>
            <p:cNvGrpSpPr/>
            <p:nvPr/>
          </p:nvGrpSpPr>
          <p:grpSpPr>
            <a:xfrm>
              <a:off x="2766741" y="2217488"/>
              <a:ext cx="271363" cy="131228"/>
              <a:chOff x="2766741" y="2217488"/>
              <a:chExt cx="271363" cy="131228"/>
            </a:xfrm>
            <a:grpFill/>
          </p:grpSpPr>
          <p:sp>
            <p:nvSpPr>
              <p:cNvPr id="328" name="Forme libre : forme 327">
                <a:extLst>
                  <a:ext uri="{FF2B5EF4-FFF2-40B4-BE49-F238E27FC236}">
                    <a16:creationId xmlns:a16="http://schemas.microsoft.com/office/drawing/2014/main" id="{B8070763-B766-FA4D-0E9C-A4C844EF84AC}"/>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329" name="Forme libre : forme 328">
                <a:extLst>
                  <a:ext uri="{FF2B5EF4-FFF2-40B4-BE49-F238E27FC236}">
                    <a16:creationId xmlns:a16="http://schemas.microsoft.com/office/drawing/2014/main" id="{0D421BAD-69C7-E391-4572-49A6F5A7689D}"/>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330" name="Forme libre : forme 329">
                <a:extLst>
                  <a:ext uri="{FF2B5EF4-FFF2-40B4-BE49-F238E27FC236}">
                    <a16:creationId xmlns:a16="http://schemas.microsoft.com/office/drawing/2014/main" id="{B9348124-07D5-2CC9-2350-A63C19AB17E3}"/>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309" name="Forme libre : forme 308">
              <a:extLst>
                <a:ext uri="{FF2B5EF4-FFF2-40B4-BE49-F238E27FC236}">
                  <a16:creationId xmlns:a16="http://schemas.microsoft.com/office/drawing/2014/main" id="{CC2017CE-4D3D-E4AA-BA11-429E6F671C3C}"/>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310" name="Graphique 1">
              <a:extLst>
                <a:ext uri="{FF2B5EF4-FFF2-40B4-BE49-F238E27FC236}">
                  <a16:creationId xmlns:a16="http://schemas.microsoft.com/office/drawing/2014/main" id="{8687A0E3-1F05-8681-CFED-B1DD3169632D}"/>
                </a:ext>
              </a:extLst>
            </p:cNvPr>
            <p:cNvGrpSpPr/>
            <p:nvPr/>
          </p:nvGrpSpPr>
          <p:grpSpPr>
            <a:xfrm>
              <a:off x="3104766" y="2216998"/>
              <a:ext cx="156699" cy="96184"/>
              <a:chOff x="3104766" y="2216998"/>
              <a:chExt cx="156699" cy="96184"/>
            </a:xfrm>
            <a:grpFill/>
          </p:grpSpPr>
          <p:sp>
            <p:nvSpPr>
              <p:cNvPr id="326" name="Forme libre : forme 325">
                <a:extLst>
                  <a:ext uri="{FF2B5EF4-FFF2-40B4-BE49-F238E27FC236}">
                    <a16:creationId xmlns:a16="http://schemas.microsoft.com/office/drawing/2014/main" id="{EF8B66A3-EC8B-5F5D-05C1-D2C4303A684C}"/>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327" name="Forme libre : forme 326">
                <a:extLst>
                  <a:ext uri="{FF2B5EF4-FFF2-40B4-BE49-F238E27FC236}">
                    <a16:creationId xmlns:a16="http://schemas.microsoft.com/office/drawing/2014/main" id="{0C572427-278E-BA96-FAC2-1FDACCBEA7F1}"/>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311" name="Forme libre : forme 310">
              <a:extLst>
                <a:ext uri="{FF2B5EF4-FFF2-40B4-BE49-F238E27FC236}">
                  <a16:creationId xmlns:a16="http://schemas.microsoft.com/office/drawing/2014/main" id="{7641A124-B285-0900-5222-CCF41382BD7D}"/>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312" name="Graphique 1">
              <a:extLst>
                <a:ext uri="{FF2B5EF4-FFF2-40B4-BE49-F238E27FC236}">
                  <a16:creationId xmlns:a16="http://schemas.microsoft.com/office/drawing/2014/main" id="{8A54B7AF-1413-2234-5376-6AF619156094}"/>
                </a:ext>
              </a:extLst>
            </p:cNvPr>
            <p:cNvGrpSpPr/>
            <p:nvPr/>
          </p:nvGrpSpPr>
          <p:grpSpPr>
            <a:xfrm>
              <a:off x="870268" y="1502609"/>
              <a:ext cx="2703038" cy="809682"/>
              <a:chOff x="870268" y="1502609"/>
              <a:chExt cx="2703038" cy="809682"/>
            </a:xfrm>
            <a:grpFill/>
          </p:grpSpPr>
          <p:sp>
            <p:nvSpPr>
              <p:cNvPr id="319" name="Forme libre : forme 318">
                <a:extLst>
                  <a:ext uri="{FF2B5EF4-FFF2-40B4-BE49-F238E27FC236}">
                    <a16:creationId xmlns:a16="http://schemas.microsoft.com/office/drawing/2014/main" id="{1DC091C8-1068-EAAB-64FD-C79DCDA982E0}"/>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320" name="Forme libre : forme 319">
                <a:extLst>
                  <a:ext uri="{FF2B5EF4-FFF2-40B4-BE49-F238E27FC236}">
                    <a16:creationId xmlns:a16="http://schemas.microsoft.com/office/drawing/2014/main" id="{C2928095-9BB5-5FC4-34C4-773D8047DED0}"/>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321" name="Forme libre : forme 320">
                <a:extLst>
                  <a:ext uri="{FF2B5EF4-FFF2-40B4-BE49-F238E27FC236}">
                    <a16:creationId xmlns:a16="http://schemas.microsoft.com/office/drawing/2014/main" id="{E3CDC806-B78F-BB14-130D-580EB79C1937}"/>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322" name="Forme libre : forme 321">
                <a:extLst>
                  <a:ext uri="{FF2B5EF4-FFF2-40B4-BE49-F238E27FC236}">
                    <a16:creationId xmlns:a16="http://schemas.microsoft.com/office/drawing/2014/main" id="{32D192FF-37C9-6540-7215-5542A93A0A97}"/>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323" name="Forme libre : forme 322">
                <a:extLst>
                  <a:ext uri="{FF2B5EF4-FFF2-40B4-BE49-F238E27FC236}">
                    <a16:creationId xmlns:a16="http://schemas.microsoft.com/office/drawing/2014/main" id="{9CDB6601-7205-5C2B-DB84-C371869B2717}"/>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324" name="Forme libre : forme 323">
                <a:extLst>
                  <a:ext uri="{FF2B5EF4-FFF2-40B4-BE49-F238E27FC236}">
                    <a16:creationId xmlns:a16="http://schemas.microsoft.com/office/drawing/2014/main" id="{2C178C8D-F618-122B-2DAA-209ACC241FDF}"/>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325" name="Forme libre : forme 324">
                <a:extLst>
                  <a:ext uri="{FF2B5EF4-FFF2-40B4-BE49-F238E27FC236}">
                    <a16:creationId xmlns:a16="http://schemas.microsoft.com/office/drawing/2014/main" id="{49692002-EE15-7E71-7E41-F7E43FAC7DF0}"/>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313" name="Forme libre : forme 312">
              <a:extLst>
                <a:ext uri="{FF2B5EF4-FFF2-40B4-BE49-F238E27FC236}">
                  <a16:creationId xmlns:a16="http://schemas.microsoft.com/office/drawing/2014/main" id="{7A34EB97-E0E4-71CA-D747-A4A1EB73FFA7}"/>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314" name="Graphique 1">
              <a:extLst>
                <a:ext uri="{FF2B5EF4-FFF2-40B4-BE49-F238E27FC236}">
                  <a16:creationId xmlns:a16="http://schemas.microsoft.com/office/drawing/2014/main" id="{9696EEB5-D919-BB64-CD66-0E498FA27590}"/>
                </a:ext>
              </a:extLst>
            </p:cNvPr>
            <p:cNvGrpSpPr/>
            <p:nvPr/>
          </p:nvGrpSpPr>
          <p:grpSpPr>
            <a:xfrm>
              <a:off x="1693577" y="1393244"/>
              <a:ext cx="1892642" cy="985485"/>
              <a:chOff x="1693577" y="1393244"/>
              <a:chExt cx="1892642" cy="985485"/>
            </a:xfrm>
            <a:grpFill/>
          </p:grpSpPr>
          <p:sp>
            <p:nvSpPr>
              <p:cNvPr id="315" name="Forme libre : forme 314">
                <a:extLst>
                  <a:ext uri="{FF2B5EF4-FFF2-40B4-BE49-F238E27FC236}">
                    <a16:creationId xmlns:a16="http://schemas.microsoft.com/office/drawing/2014/main" id="{4512CBC3-690D-9F64-7B82-C417CE209706}"/>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316" name="Forme libre : forme 315">
                <a:extLst>
                  <a:ext uri="{FF2B5EF4-FFF2-40B4-BE49-F238E27FC236}">
                    <a16:creationId xmlns:a16="http://schemas.microsoft.com/office/drawing/2014/main" id="{AF560A56-B1E9-0430-9409-F2D6D381886E}"/>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317" name="Forme libre : forme 316">
                <a:extLst>
                  <a:ext uri="{FF2B5EF4-FFF2-40B4-BE49-F238E27FC236}">
                    <a16:creationId xmlns:a16="http://schemas.microsoft.com/office/drawing/2014/main" id="{C2DD6A9B-013C-A8A0-3C83-9229E936DC83}"/>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318" name="Forme libre : forme 317">
                <a:extLst>
                  <a:ext uri="{FF2B5EF4-FFF2-40B4-BE49-F238E27FC236}">
                    <a16:creationId xmlns:a16="http://schemas.microsoft.com/office/drawing/2014/main" id="{B0D98C99-4E3E-FC00-0993-6049A1BB92D3}"/>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grpSp>
        <p:nvGrpSpPr>
          <p:cNvPr id="448" name="Groupe 447">
            <a:extLst>
              <a:ext uri="{FF2B5EF4-FFF2-40B4-BE49-F238E27FC236}">
                <a16:creationId xmlns:a16="http://schemas.microsoft.com/office/drawing/2014/main" id="{5AE24B15-E51E-6191-AAFB-D545A36DB3C6}"/>
              </a:ext>
            </a:extLst>
          </p:cNvPr>
          <p:cNvGrpSpPr>
            <a:grpSpLocks noChangeAspect="1"/>
          </p:cNvGrpSpPr>
          <p:nvPr/>
        </p:nvGrpSpPr>
        <p:grpSpPr>
          <a:xfrm>
            <a:off x="270073" y="7160830"/>
            <a:ext cx="3151381" cy="1327604"/>
            <a:chOff x="342101" y="4803473"/>
            <a:chExt cx="4300475" cy="1811690"/>
          </a:xfrm>
        </p:grpSpPr>
        <p:sp>
          <p:nvSpPr>
            <p:cNvPr id="449" name="Forme libre : forme 448">
              <a:extLst>
                <a:ext uri="{FF2B5EF4-FFF2-40B4-BE49-F238E27FC236}">
                  <a16:creationId xmlns:a16="http://schemas.microsoft.com/office/drawing/2014/main" id="{869B82BD-DE9E-3981-C72E-0F972A3405B4}"/>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50" name="Forme libre : forme 449">
              <a:extLst>
                <a:ext uri="{FF2B5EF4-FFF2-40B4-BE49-F238E27FC236}">
                  <a16:creationId xmlns:a16="http://schemas.microsoft.com/office/drawing/2014/main" id="{E963E00C-9296-AA2A-E69D-496445BBC059}"/>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51" name="Forme libre : forme 450">
              <a:extLst>
                <a:ext uri="{FF2B5EF4-FFF2-40B4-BE49-F238E27FC236}">
                  <a16:creationId xmlns:a16="http://schemas.microsoft.com/office/drawing/2014/main" id="{254AD35D-33EE-67D3-4EC6-A4574AFF4123}"/>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52" name="Forme libre : forme 451">
              <a:extLst>
                <a:ext uri="{FF2B5EF4-FFF2-40B4-BE49-F238E27FC236}">
                  <a16:creationId xmlns:a16="http://schemas.microsoft.com/office/drawing/2014/main" id="{C68A826A-8051-8686-5A87-0515925FACD2}"/>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53" name="Forme libre : forme 452">
              <a:extLst>
                <a:ext uri="{FF2B5EF4-FFF2-40B4-BE49-F238E27FC236}">
                  <a16:creationId xmlns:a16="http://schemas.microsoft.com/office/drawing/2014/main" id="{00B57D67-08EB-9889-57D8-C64CD35E58F0}"/>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454" name="ZoneTexte 453">
              <a:extLst>
                <a:ext uri="{FF2B5EF4-FFF2-40B4-BE49-F238E27FC236}">
                  <a16:creationId xmlns:a16="http://schemas.microsoft.com/office/drawing/2014/main" id="{BA14CECC-2D13-1D92-66E3-F603ACF51DA0}"/>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pic>
        <p:nvPicPr>
          <p:cNvPr id="455" name="Image 454" descr="Une image contenant ciel, plein air, route, Service public&#10;&#10;Le contenu généré par l’IA peut être incorrect.">
            <a:extLst>
              <a:ext uri="{FF2B5EF4-FFF2-40B4-BE49-F238E27FC236}">
                <a16:creationId xmlns:a16="http://schemas.microsoft.com/office/drawing/2014/main" id="{698B385C-76A1-575F-E411-B889B3249C2A}"/>
              </a:ext>
            </a:extLst>
          </p:cNvPr>
          <p:cNvPicPr>
            <a:picLocks noChangeAspect="1"/>
          </p:cNvPicPr>
          <p:nvPr/>
        </p:nvPicPr>
        <p:blipFill>
          <a:blip r:embed="rId44">
            <a:extLst>
              <a:ext uri="{28A0092B-C50C-407E-A947-70E740481C1C}">
                <a14:useLocalDpi xmlns:a14="http://schemas.microsoft.com/office/drawing/2010/main" val="0"/>
              </a:ext>
            </a:extLst>
          </a:blip>
          <a:stretch>
            <a:fillRect/>
          </a:stretch>
        </p:blipFill>
        <p:spPr>
          <a:xfrm>
            <a:off x="3935891" y="7207435"/>
            <a:ext cx="6399916" cy="4799937"/>
          </a:xfrm>
          <a:prstGeom prst="roundRect">
            <a:avLst>
              <a:gd name="adj" fmla="val 5008"/>
            </a:avLst>
          </a:prstGeom>
          <a:solidFill>
            <a:srgbClr val="FFFFFF">
              <a:shade val="85000"/>
            </a:srgbClr>
          </a:solidFill>
          <a:ln w="57150">
            <a:solidFill>
              <a:srgbClr val="C00000"/>
            </a:solidFill>
          </a:ln>
          <a:effectLst/>
        </p:spPr>
      </p:pic>
      <p:sp>
        <p:nvSpPr>
          <p:cNvPr id="456" name="ZoneTexte 455">
            <a:extLst>
              <a:ext uri="{FF2B5EF4-FFF2-40B4-BE49-F238E27FC236}">
                <a16:creationId xmlns:a16="http://schemas.microsoft.com/office/drawing/2014/main" id="{DCF55C7E-A772-6710-A66F-744CFFA5CD6E}"/>
              </a:ext>
            </a:extLst>
          </p:cNvPr>
          <p:cNvSpPr txBox="1"/>
          <p:nvPr/>
        </p:nvSpPr>
        <p:spPr>
          <a:xfrm>
            <a:off x="-1126289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grpSp>
        <p:nvGrpSpPr>
          <p:cNvPr id="457" name="Groupe 456">
            <a:extLst>
              <a:ext uri="{FF2B5EF4-FFF2-40B4-BE49-F238E27FC236}">
                <a16:creationId xmlns:a16="http://schemas.microsoft.com/office/drawing/2014/main" id="{80CEAD5E-48CD-662D-D02E-89FA8765F7EB}"/>
              </a:ext>
            </a:extLst>
          </p:cNvPr>
          <p:cNvGrpSpPr/>
          <p:nvPr/>
        </p:nvGrpSpPr>
        <p:grpSpPr>
          <a:xfrm>
            <a:off x="13022933" y="1799803"/>
            <a:ext cx="6356309" cy="4595576"/>
            <a:chOff x="4449111" y="1799803"/>
            <a:chExt cx="6356309" cy="4595576"/>
          </a:xfrm>
        </p:grpSpPr>
        <p:grpSp>
          <p:nvGrpSpPr>
            <p:cNvPr id="458" name="Groupe 457">
              <a:extLst>
                <a:ext uri="{FF2B5EF4-FFF2-40B4-BE49-F238E27FC236}">
                  <a16:creationId xmlns:a16="http://schemas.microsoft.com/office/drawing/2014/main" id="{F4EAFA74-F930-8F7C-7849-EF2F0FB9C887}"/>
                </a:ext>
              </a:extLst>
            </p:cNvPr>
            <p:cNvGrpSpPr/>
            <p:nvPr/>
          </p:nvGrpSpPr>
          <p:grpSpPr>
            <a:xfrm>
              <a:off x="4449111" y="1799803"/>
              <a:ext cx="6356309" cy="4595576"/>
              <a:chOff x="6353174" y="2662474"/>
              <a:chExt cx="6356309" cy="4595576"/>
            </a:xfrm>
          </p:grpSpPr>
          <p:pic>
            <p:nvPicPr>
              <p:cNvPr id="469" name="Image 468" descr="Une image contenant plein air, ciel, voiture, Véhicule terrestre&#10;&#10;Le contenu généré par l’IA peut être incorrect.">
                <a:extLst>
                  <a:ext uri="{FF2B5EF4-FFF2-40B4-BE49-F238E27FC236}">
                    <a16:creationId xmlns:a16="http://schemas.microsoft.com/office/drawing/2014/main" id="{199FD207-2F56-254D-76DE-A764DCE2915A}"/>
                  </a:ext>
                </a:extLst>
              </p:cNvPr>
              <p:cNvPicPr>
                <a:picLocks noChangeAspect="1"/>
              </p:cNvPicPr>
              <p:nvPr/>
            </p:nvPicPr>
            <p:blipFill>
              <a:blip r:embed="rId45">
                <a:extLst>
                  <a:ext uri="{28A0092B-C50C-407E-A947-70E740481C1C}">
                    <a14:useLocalDpi xmlns:a14="http://schemas.microsoft.com/office/drawing/2010/main" val="0"/>
                  </a:ext>
                </a:extLst>
              </a:blip>
              <a:srcRect t="17409" b="28366"/>
              <a:stretch>
                <a:fillRect/>
              </a:stretch>
            </p:blipFill>
            <p:spPr>
              <a:xfrm>
                <a:off x="6353174" y="2662474"/>
                <a:ext cx="6356309" cy="4595576"/>
              </a:xfrm>
              <a:prstGeom prst="roundRect">
                <a:avLst>
                  <a:gd name="adj" fmla="val 4087"/>
                </a:avLst>
              </a:prstGeom>
              <a:solidFill>
                <a:srgbClr val="FFFFFF">
                  <a:shade val="85000"/>
                </a:srgbClr>
              </a:solidFill>
              <a:ln w="38100">
                <a:solidFill>
                  <a:schemeClr val="bg1"/>
                </a:solidFill>
              </a:ln>
              <a:effectLst/>
            </p:spPr>
          </p:pic>
          <p:sp>
            <p:nvSpPr>
              <p:cNvPr id="470" name="ZoneTexte 469">
                <a:extLst>
                  <a:ext uri="{FF2B5EF4-FFF2-40B4-BE49-F238E27FC236}">
                    <a16:creationId xmlns:a16="http://schemas.microsoft.com/office/drawing/2014/main" id="{3FD54761-3CAE-4029-E008-4FA838B6A657}"/>
                  </a:ext>
                </a:extLst>
              </p:cNvPr>
              <p:cNvSpPr txBox="1"/>
              <p:nvPr/>
            </p:nvSpPr>
            <p:spPr>
              <a:xfrm>
                <a:off x="6410825" y="2701242"/>
                <a:ext cx="5341527" cy="707886"/>
              </a:xfrm>
              <a:prstGeom prst="rect">
                <a:avLst/>
              </a:prstGeom>
              <a:noFill/>
            </p:spPr>
            <p:txBody>
              <a:bodyPr wrap="none" rtlCol="0">
                <a:spAutoFit/>
              </a:bodyPr>
              <a:lstStyle/>
              <a:p>
                <a:r>
                  <a:rPr lang="fr-FR" sz="4000" dirty="0">
                    <a:solidFill>
                      <a:srgbClr val="FF0000"/>
                    </a:solidFill>
                    <a:latin typeface="MOVE" panose="00000500000000000000" pitchFamily="2" charset="0"/>
                  </a:rPr>
                  <a:t>VITROLLES ANJOLY</a:t>
                </a:r>
              </a:p>
            </p:txBody>
          </p:sp>
        </p:grpSp>
        <p:grpSp>
          <p:nvGrpSpPr>
            <p:cNvPr id="459" name="Groupe 458">
              <a:extLst>
                <a:ext uri="{FF2B5EF4-FFF2-40B4-BE49-F238E27FC236}">
                  <a16:creationId xmlns:a16="http://schemas.microsoft.com/office/drawing/2014/main" id="{E01012B6-A62D-CB41-896F-D2263579DA65}"/>
                </a:ext>
              </a:extLst>
            </p:cNvPr>
            <p:cNvGrpSpPr>
              <a:grpSpLocks noChangeAspect="1"/>
            </p:cNvGrpSpPr>
            <p:nvPr/>
          </p:nvGrpSpPr>
          <p:grpSpPr>
            <a:xfrm>
              <a:off x="4574316" y="5477481"/>
              <a:ext cx="3617113" cy="769021"/>
              <a:chOff x="283386" y="5737515"/>
              <a:chExt cx="4576347" cy="972959"/>
            </a:xfrm>
            <a:solidFill>
              <a:srgbClr val="FF0000"/>
            </a:solidFill>
          </p:grpSpPr>
          <p:sp>
            <p:nvSpPr>
              <p:cNvPr id="460" name="Forme libre : forme 459">
                <a:extLst>
                  <a:ext uri="{FF2B5EF4-FFF2-40B4-BE49-F238E27FC236}">
                    <a16:creationId xmlns:a16="http://schemas.microsoft.com/office/drawing/2014/main" id="{4CE1D054-82F1-433B-222D-CF58CA8EF293}"/>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grpFill/>
              <a:ln w="13652" cap="flat">
                <a:noFill/>
                <a:prstDash val="solid"/>
                <a:miter/>
              </a:ln>
            </p:spPr>
            <p:txBody>
              <a:bodyPr rtlCol="0" anchor="ctr"/>
              <a:lstStyle/>
              <a:p>
                <a:endParaRPr lang="fr-FR"/>
              </a:p>
            </p:txBody>
          </p:sp>
          <p:sp>
            <p:nvSpPr>
              <p:cNvPr id="461" name="Forme libre : forme 460">
                <a:extLst>
                  <a:ext uri="{FF2B5EF4-FFF2-40B4-BE49-F238E27FC236}">
                    <a16:creationId xmlns:a16="http://schemas.microsoft.com/office/drawing/2014/main" id="{C0FC5874-C0C5-0882-F78D-76078C2CBC32}"/>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grpFill/>
              <a:ln w="13652" cap="flat">
                <a:noFill/>
                <a:prstDash val="solid"/>
                <a:miter/>
              </a:ln>
            </p:spPr>
            <p:txBody>
              <a:bodyPr rtlCol="0" anchor="ctr"/>
              <a:lstStyle/>
              <a:p>
                <a:endParaRPr lang="fr-FR"/>
              </a:p>
            </p:txBody>
          </p:sp>
          <p:sp>
            <p:nvSpPr>
              <p:cNvPr id="462" name="Forme libre : forme 461">
                <a:extLst>
                  <a:ext uri="{FF2B5EF4-FFF2-40B4-BE49-F238E27FC236}">
                    <a16:creationId xmlns:a16="http://schemas.microsoft.com/office/drawing/2014/main" id="{60A25430-EDDD-F93E-FA3D-1589EEF07D76}"/>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grpFill/>
              <a:ln w="13652" cap="flat">
                <a:noFill/>
                <a:prstDash val="solid"/>
                <a:miter/>
              </a:ln>
            </p:spPr>
            <p:txBody>
              <a:bodyPr rtlCol="0" anchor="ctr"/>
              <a:lstStyle/>
              <a:p>
                <a:endParaRPr lang="fr-FR"/>
              </a:p>
            </p:txBody>
          </p:sp>
          <p:grpSp>
            <p:nvGrpSpPr>
              <p:cNvPr id="463" name="Groupe 462">
                <a:extLst>
                  <a:ext uri="{FF2B5EF4-FFF2-40B4-BE49-F238E27FC236}">
                    <a16:creationId xmlns:a16="http://schemas.microsoft.com/office/drawing/2014/main" id="{61E9444C-D3AF-4FE2-8F69-3005503A6BE5}"/>
                  </a:ext>
                </a:extLst>
              </p:cNvPr>
              <p:cNvGrpSpPr>
                <a:grpSpLocks noChangeAspect="1"/>
              </p:cNvGrpSpPr>
              <p:nvPr/>
            </p:nvGrpSpPr>
            <p:grpSpPr>
              <a:xfrm>
                <a:off x="283386" y="5737515"/>
                <a:ext cx="879294" cy="714489"/>
                <a:chOff x="3017218" y="4165780"/>
                <a:chExt cx="1680598" cy="1365606"/>
              </a:xfrm>
              <a:grpFill/>
            </p:grpSpPr>
            <p:sp>
              <p:nvSpPr>
                <p:cNvPr id="465" name="Forme libre : forme 464">
                  <a:extLst>
                    <a:ext uri="{FF2B5EF4-FFF2-40B4-BE49-F238E27FC236}">
                      <a16:creationId xmlns:a16="http://schemas.microsoft.com/office/drawing/2014/main" id="{67581DE4-D5DE-6093-8E2C-91AFA18514B9}"/>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grpFill/>
                <a:ln w="13652" cap="flat">
                  <a:noFill/>
                  <a:prstDash val="solid"/>
                  <a:miter/>
                </a:ln>
              </p:spPr>
              <p:txBody>
                <a:bodyPr rtlCol="0" anchor="ctr"/>
                <a:lstStyle/>
                <a:p>
                  <a:endParaRPr lang="fr-FR"/>
                </a:p>
              </p:txBody>
            </p:sp>
            <p:grpSp>
              <p:nvGrpSpPr>
                <p:cNvPr id="466" name="Groupe 465">
                  <a:extLst>
                    <a:ext uri="{FF2B5EF4-FFF2-40B4-BE49-F238E27FC236}">
                      <a16:creationId xmlns:a16="http://schemas.microsoft.com/office/drawing/2014/main" id="{C02558FB-7E36-5A7E-F0B6-4FD88D862414}"/>
                    </a:ext>
                  </a:extLst>
                </p:cNvPr>
                <p:cNvGrpSpPr>
                  <a:grpSpLocks noChangeAspect="1"/>
                </p:cNvGrpSpPr>
                <p:nvPr/>
              </p:nvGrpSpPr>
              <p:grpSpPr>
                <a:xfrm>
                  <a:off x="3017218" y="4171393"/>
                  <a:ext cx="1680598" cy="1359993"/>
                  <a:chOff x="3017218" y="4171393"/>
                  <a:chExt cx="1680598" cy="1359993"/>
                </a:xfrm>
                <a:grpFill/>
              </p:grpSpPr>
              <p:sp>
                <p:nvSpPr>
                  <p:cNvPr id="467" name="Forme libre : forme 466">
                    <a:extLst>
                      <a:ext uri="{FF2B5EF4-FFF2-40B4-BE49-F238E27FC236}">
                        <a16:creationId xmlns:a16="http://schemas.microsoft.com/office/drawing/2014/main" id="{F8851922-99D8-2817-F5D9-C68E85CA2CDE}"/>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grpFill/>
                  <a:ln w="13652" cap="flat">
                    <a:noFill/>
                    <a:prstDash val="solid"/>
                    <a:miter/>
                  </a:ln>
                </p:spPr>
                <p:txBody>
                  <a:bodyPr rtlCol="0" anchor="ctr"/>
                  <a:lstStyle/>
                  <a:p>
                    <a:endParaRPr lang="fr-FR"/>
                  </a:p>
                </p:txBody>
              </p:sp>
              <p:sp>
                <p:nvSpPr>
                  <p:cNvPr id="468" name="Forme libre : forme 467">
                    <a:extLst>
                      <a:ext uri="{FF2B5EF4-FFF2-40B4-BE49-F238E27FC236}">
                        <a16:creationId xmlns:a16="http://schemas.microsoft.com/office/drawing/2014/main" id="{2918E44F-A148-93AA-0A43-C005FD8E2B23}"/>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grpFill/>
                  <a:ln w="13652" cap="flat">
                    <a:noFill/>
                    <a:prstDash val="solid"/>
                    <a:miter/>
                  </a:ln>
                </p:spPr>
                <p:txBody>
                  <a:bodyPr rtlCol="0" anchor="ctr"/>
                  <a:lstStyle/>
                  <a:p>
                    <a:endParaRPr lang="fr-FR"/>
                  </a:p>
                </p:txBody>
              </p:sp>
            </p:grpSp>
          </p:grpSp>
          <p:sp>
            <p:nvSpPr>
              <p:cNvPr id="464" name="ZoneTexte 463">
                <a:extLst>
                  <a:ext uri="{FF2B5EF4-FFF2-40B4-BE49-F238E27FC236}">
                    <a16:creationId xmlns:a16="http://schemas.microsoft.com/office/drawing/2014/main" id="{E76390C3-23B7-3FE3-EC83-23D920FECE29}"/>
                  </a:ext>
                </a:extLst>
              </p:cNvPr>
              <p:cNvSpPr txBox="1"/>
              <p:nvPr/>
            </p:nvSpPr>
            <p:spPr>
              <a:xfrm>
                <a:off x="1172469" y="6321077"/>
                <a:ext cx="3687264" cy="389397"/>
              </a:xfrm>
              <a:prstGeom prst="rect">
                <a:avLst/>
              </a:prstGeom>
              <a:noFill/>
            </p:spPr>
            <p:txBody>
              <a:bodyPr wrap="none" rtlCol="0">
                <a:spAutoFit/>
              </a:bodyPr>
              <a:lstStyle/>
              <a:p>
                <a:r>
                  <a:rPr lang="fr-FR" sz="1400" kern="1300" spc="100" dirty="0">
                    <a:solidFill>
                      <a:srgbClr val="FF0000"/>
                    </a:solidFill>
                    <a:latin typeface="Test Karbon Semibold" panose="00000700000000000000" pitchFamily="50" charset="0"/>
                    <a:ea typeface="Verdana" panose="020B0604030504040204" pitchFamily="34" charset="0"/>
                  </a:rPr>
                  <a:t>ALPILLES BERRE M</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DITERANN</a:t>
                </a:r>
                <a:r>
                  <a:rPr lang="fr-FR" sz="1200" kern="1300" spc="100" dirty="0">
                    <a:solidFill>
                      <a:srgbClr val="FF0000"/>
                    </a:solidFill>
                    <a:latin typeface="Asap SemiBold" pitchFamily="2" charset="0"/>
                    <a:ea typeface="Verdana" panose="020B0604030504040204" pitchFamily="34" charset="0"/>
                  </a:rPr>
                  <a:t>É</a:t>
                </a:r>
                <a:r>
                  <a:rPr lang="fr-FR" sz="1400" kern="1300" spc="100" dirty="0">
                    <a:solidFill>
                      <a:srgbClr val="FF0000"/>
                    </a:solidFill>
                    <a:latin typeface="Test Karbon Semibold" panose="00000700000000000000" pitchFamily="50" charset="0"/>
                    <a:ea typeface="Verdana" panose="020B0604030504040204" pitchFamily="34" charset="0"/>
                  </a:rPr>
                  <a:t>E</a:t>
                </a:r>
              </a:p>
            </p:txBody>
          </p:sp>
        </p:grpSp>
      </p:grpSp>
    </p:spTree>
    <p:extLst>
      <p:ext uri="{BB962C8B-B14F-4D97-AF65-F5344CB8AC3E}">
        <p14:creationId xmlns:p14="http://schemas.microsoft.com/office/powerpoint/2010/main" val="44198137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E1097-465C-FBB8-D71D-8495B4BC0D6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FEA5026-C9EE-7F95-2ADA-5B553F70AF1A}"/>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EB21C200-74C5-1901-D192-EB458337D8E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35891"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6F13AB03-9409-9B74-2B1A-073AFE1C1CBF}"/>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B11EE201-E83B-266F-5216-A06095611922}"/>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D8B519C7-FBE6-39C4-F66F-521D0244B7C4}"/>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8428A9A1-EA0E-E0BC-B050-B5164F2CBA0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E0654335-27ED-C1EA-9FFE-ED99260889C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89515A22-129C-4663-1DD3-CF637973936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47B794BE-626E-A8ED-3A58-F4801589055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35B7FE65-753F-7999-E036-BFBAD28B43D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7FC79ED5-8B0B-0EA0-58A1-3070EDCB798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1D0C2AB5-A991-7C08-66A4-53A902E09EC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9DD1EF6C-A254-6600-AA6C-210A370D4C2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CAE633C9-1CD8-35A5-1FE8-CB44895C63C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E0DE42A1-8CB3-3704-8DA3-F26C16BCE4C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CCA07BD3-5B48-6D46-FB46-45790187185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A4F10015-55DB-E6E9-82D1-9CC910FAB438}"/>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4A7D48AC-953F-92E0-61B7-D4D2B6E10189}"/>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C7E56FF0-D6E8-6A75-679A-E6B1E889F185}"/>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7BE7606B-B736-B381-F20F-5B19DF51F56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ACC78ACD-FA19-4516-1212-4DF756FB077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2FD0844A-4376-48D6-61CC-CC1645B0F6F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10CB090D-298D-C78D-C21F-C264F5ACF2E0}"/>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8D75A19B-3946-6CA3-122E-E0C70981A84A}"/>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1384D6E6-FEA7-A6FA-950A-30818108F7C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C4CC8E98-ACD1-B6A4-615D-1EA21E8C5756}"/>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3AFECB8D-7F1A-279A-1DB2-E1DDDEA3AF81}"/>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9C7851B6-57C3-C318-9198-0C35E0169A4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CC8B7751-5442-747A-132A-9769EDD653E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E17D2EC4-0F2D-EE2F-8720-934ED0E09B2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EBC3AE24-3C50-F58F-FBFD-84B16915B27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F2EB6249-CBBA-9000-F779-9802896D73FD}"/>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2E41E6E3-7D2A-429F-8E77-5388C9C3F79F}"/>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B456766B-6B2B-347C-67ED-E6FE2AC9343E}"/>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EE9E55BE-DF98-BF07-B59C-1C5D48BC7163}"/>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2BDBA455-13D5-7A43-0CF3-A85971981F1A}"/>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A8EE7801-5712-BC21-B374-513CA89CBE87}"/>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A76ADD6B-F951-CEBE-9F16-AABCC4B71F78}"/>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BC03FED7-758C-B117-E229-399B67A08AA1}"/>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3259F6B3-0F24-E621-7660-FCD23379A44E}"/>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24B42222-967E-7163-512D-5ED9705A6FF5}"/>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F0FCD62E-9CB1-66B1-DDC8-65264EE7D375}"/>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128E7AB7-6EB3-C0AD-0D2A-12330E7459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FF2DC50D-38D4-BE2E-E04C-74278BFF46C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E49FDAAC-4870-CED4-1AD5-85E7D5C9051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8AC76C46-4752-F911-83BA-20FC063700A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650D67F6-A3DA-90F3-521C-467B5F677AD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ECD1F4F9-95D7-9861-8538-4E88FD79368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77865AAF-35D9-B4BE-0B16-CE08CD23B3D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63DCD5FE-6A45-F641-25D3-3D02D5E0521A}"/>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50E289D7-054F-0F57-E1E9-DB60D1C6BF02}"/>
              </a:ext>
            </a:extLst>
          </p:cNvPr>
          <p:cNvSpPr/>
          <p:nvPr/>
        </p:nvSpPr>
        <p:spPr>
          <a:xfrm rot="13119640">
            <a:off x="11289356" y="-773657"/>
            <a:ext cx="1837690" cy="1511935"/>
          </a:xfrm>
          <a:prstGeom prst="blockArc">
            <a:avLst>
              <a:gd name="adj1" fmla="val 16180466"/>
              <a:gd name="adj2" fmla="val 83315"/>
              <a:gd name="adj3" fmla="val 3517"/>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E4F2E335-94C4-5E3D-A46F-9CDEF0AFE27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00FCD2FA-DE55-7923-A61B-1E854BA83586}"/>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D5D8B077-3631-6A92-893B-B697063F5F9D}"/>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8CA190A3-A60A-5029-D4B1-7C4E607EA771}"/>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B6EA7C65-FC51-8A15-D961-12BA93FFA1FB}"/>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11C92231-B24E-BABA-9EF9-1B0928311568}"/>
              </a:ext>
            </a:extLst>
          </p:cNvPr>
          <p:cNvSpPr txBox="1"/>
          <p:nvPr/>
        </p:nvSpPr>
        <p:spPr>
          <a:xfrm>
            <a:off x="332987"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139144A6-9983-2446-698E-F25249CE68AE}"/>
              </a:ext>
            </a:extLst>
          </p:cNvPr>
          <p:cNvSpPr txBox="1"/>
          <p:nvPr/>
        </p:nvSpPr>
        <p:spPr>
          <a:xfrm>
            <a:off x="312293"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F1B956A5-4D4C-D95F-2FC7-DAAB12FC8A14}"/>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grpSp>
        <p:nvGrpSpPr>
          <p:cNvPr id="5" name="Groupe 4">
            <a:extLst>
              <a:ext uri="{FF2B5EF4-FFF2-40B4-BE49-F238E27FC236}">
                <a16:creationId xmlns:a16="http://schemas.microsoft.com/office/drawing/2014/main" id="{BFD3C867-3D03-ECE7-84C8-606E5FE2C891}"/>
              </a:ext>
            </a:extLst>
          </p:cNvPr>
          <p:cNvGrpSpPr/>
          <p:nvPr/>
        </p:nvGrpSpPr>
        <p:grpSpPr>
          <a:xfrm>
            <a:off x="5384369" y="129518"/>
            <a:ext cx="3624710" cy="1083639"/>
            <a:chOff x="3151124" y="2686692"/>
            <a:chExt cx="3624710" cy="1083639"/>
          </a:xfrm>
        </p:grpSpPr>
        <p:sp>
          <p:nvSpPr>
            <p:cNvPr id="32" name="ZoneTexte 31">
              <a:extLst>
                <a:ext uri="{FF2B5EF4-FFF2-40B4-BE49-F238E27FC236}">
                  <a16:creationId xmlns:a16="http://schemas.microsoft.com/office/drawing/2014/main" id="{92F4E00C-E992-BD26-D330-64C48CF4C363}"/>
                </a:ext>
              </a:extLst>
            </p:cNvPr>
            <p:cNvSpPr txBox="1"/>
            <p:nvPr/>
          </p:nvSpPr>
          <p:spPr>
            <a:xfrm>
              <a:off x="3151124" y="2686692"/>
              <a:ext cx="3624710"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Lieux visités</a:t>
              </a:r>
              <a:endParaRPr lang="fr-FR" sz="4800" dirty="0">
                <a:solidFill>
                  <a:srgbClr val="FFC000"/>
                </a:solidFill>
                <a:latin typeface="Bahnschrift SemiBold" panose="020B0502040204020203" pitchFamily="34" charset="0"/>
              </a:endParaRPr>
            </a:p>
          </p:txBody>
        </p:sp>
        <p:sp>
          <p:nvSpPr>
            <p:cNvPr id="33" name="ZoneTexte 32">
              <a:extLst>
                <a:ext uri="{FF2B5EF4-FFF2-40B4-BE49-F238E27FC236}">
                  <a16:creationId xmlns:a16="http://schemas.microsoft.com/office/drawing/2014/main" id="{D1EF8DDB-B3BA-2E21-079B-E47F8D8C8AFC}"/>
                </a:ext>
              </a:extLst>
            </p:cNvPr>
            <p:cNvSpPr txBox="1"/>
            <p:nvPr/>
          </p:nvSpPr>
          <p:spPr>
            <a:xfrm>
              <a:off x="3183398" y="3370221"/>
              <a:ext cx="1245854" cy="400110"/>
            </a:xfrm>
            <a:prstGeom prst="rect">
              <a:avLst/>
            </a:prstGeom>
            <a:noFill/>
          </p:spPr>
          <p:txBody>
            <a:bodyPr wrap="none" rtlCol="0">
              <a:spAutoFit/>
            </a:bodyPr>
            <a:lstStyle/>
            <a:p>
              <a:r>
                <a:rPr lang="fr-FR" sz="2000" dirty="0">
                  <a:solidFill>
                    <a:srgbClr val="FFC000"/>
                  </a:solidFill>
                  <a:latin typeface="Bahnschrift SemiBold" panose="020B0502040204020203" pitchFamily="34" charset="0"/>
                </a:rPr>
                <a:t>Réunions</a:t>
              </a:r>
              <a:endParaRPr lang="fr-FR" sz="3200" dirty="0">
                <a:solidFill>
                  <a:srgbClr val="FFC000"/>
                </a:solidFill>
                <a:latin typeface="Bahnschrift SemiBold" panose="020B0502040204020203" pitchFamily="34" charset="0"/>
              </a:endParaRPr>
            </a:p>
          </p:txBody>
        </p:sp>
      </p:grpSp>
      <p:sp>
        <p:nvSpPr>
          <p:cNvPr id="52" name="Rectangle : avec coins arrondis en haut 51">
            <a:extLst>
              <a:ext uri="{FF2B5EF4-FFF2-40B4-BE49-F238E27FC236}">
                <a16:creationId xmlns:a16="http://schemas.microsoft.com/office/drawing/2014/main" id="{84509A64-33D3-B587-6D48-EB78C849C8A5}"/>
              </a:ext>
            </a:extLst>
          </p:cNvPr>
          <p:cNvSpPr/>
          <p:nvPr/>
        </p:nvSpPr>
        <p:spPr>
          <a:xfrm rot="10039318">
            <a:off x="180975" y="-36907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E5218C84-0841-C100-58C7-9D1B58B1EEFA}"/>
              </a:ext>
            </a:extLst>
          </p:cNvPr>
          <p:cNvGrpSpPr>
            <a:grpSpLocks noChangeAspect="1"/>
          </p:cNvGrpSpPr>
          <p:nvPr/>
        </p:nvGrpSpPr>
        <p:grpSpPr>
          <a:xfrm>
            <a:off x="575838" y="536311"/>
            <a:ext cx="2251288" cy="531671"/>
            <a:chOff x="519957" y="137493"/>
            <a:chExt cx="5349575" cy="1263373"/>
          </a:xfrm>
        </p:grpSpPr>
        <p:sp>
          <p:nvSpPr>
            <p:cNvPr id="63" name="ZoneTexte 62">
              <a:extLst>
                <a:ext uri="{FF2B5EF4-FFF2-40B4-BE49-F238E27FC236}">
                  <a16:creationId xmlns:a16="http://schemas.microsoft.com/office/drawing/2014/main" id="{4BECF035-51AA-9C5B-3E09-1F0495DC21E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64" name="Groupe 63">
              <a:extLst>
                <a:ext uri="{FF2B5EF4-FFF2-40B4-BE49-F238E27FC236}">
                  <a16:creationId xmlns:a16="http://schemas.microsoft.com/office/drawing/2014/main" id="{D3B6E781-DF29-8FC0-5EF1-F13EF323D798}"/>
                </a:ext>
              </a:extLst>
            </p:cNvPr>
            <p:cNvGrpSpPr>
              <a:grpSpLocks noChangeAspect="1"/>
            </p:cNvGrpSpPr>
            <p:nvPr/>
          </p:nvGrpSpPr>
          <p:grpSpPr>
            <a:xfrm>
              <a:off x="1746673" y="168334"/>
              <a:ext cx="4122859" cy="434654"/>
              <a:chOff x="3667937" y="2909234"/>
              <a:chExt cx="4892815" cy="515827"/>
            </a:xfrm>
          </p:grpSpPr>
          <p:sp>
            <p:nvSpPr>
              <p:cNvPr id="73" name="Forme libre : forme 72">
                <a:extLst>
                  <a:ext uri="{FF2B5EF4-FFF2-40B4-BE49-F238E27FC236}">
                    <a16:creationId xmlns:a16="http://schemas.microsoft.com/office/drawing/2014/main" id="{7302505D-217A-5CD8-A103-E90FCADBBA7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6E7E2677-CC13-7CFA-BDE7-35EE8D6993F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F5BB8827-6130-4CB2-736F-F1F95E2BC4D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F1C1E132-35FE-8E58-ECA4-2429E30EA41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D52422FD-5189-4027-6C13-AB157F421B0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1FCBF75B-9152-839C-1243-EB3FBFD5E19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162BCF74-3E05-2203-FEFD-2B3A32E09AC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D32C83CA-BB00-5311-34FD-1BFC1137AD8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7E474DFC-359C-6403-ABCD-363FDEADDEF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AEB965A6-EBC9-4212-D45F-01D0D3865F1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4E2F2630-BD02-C1D5-4B31-B67A39AF12A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65" name="Groupe 64">
              <a:extLst>
                <a:ext uri="{FF2B5EF4-FFF2-40B4-BE49-F238E27FC236}">
                  <a16:creationId xmlns:a16="http://schemas.microsoft.com/office/drawing/2014/main" id="{383D167F-E490-2F30-75BD-D03915424C2F}"/>
                </a:ext>
              </a:extLst>
            </p:cNvPr>
            <p:cNvGrpSpPr>
              <a:grpSpLocks noChangeAspect="1"/>
            </p:cNvGrpSpPr>
            <p:nvPr/>
          </p:nvGrpSpPr>
          <p:grpSpPr>
            <a:xfrm>
              <a:off x="519957" y="137493"/>
              <a:ext cx="1056809" cy="1040134"/>
              <a:chOff x="609429" y="277089"/>
              <a:chExt cx="5486571" cy="5401222"/>
            </a:xfrm>
          </p:grpSpPr>
          <p:pic>
            <p:nvPicPr>
              <p:cNvPr id="66" name="Graphique 65">
                <a:extLst>
                  <a:ext uri="{FF2B5EF4-FFF2-40B4-BE49-F238E27FC236}">
                    <a16:creationId xmlns:a16="http://schemas.microsoft.com/office/drawing/2014/main" id="{048C6472-21D8-E080-1009-6D28FDA7DB8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67" name="Graphique 66">
                <a:extLst>
                  <a:ext uri="{FF2B5EF4-FFF2-40B4-BE49-F238E27FC236}">
                    <a16:creationId xmlns:a16="http://schemas.microsoft.com/office/drawing/2014/main" id="{74E30B10-069A-A917-D4B5-6F32880048AA}"/>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68" name="Graphique 67">
                <a:extLst>
                  <a:ext uri="{FF2B5EF4-FFF2-40B4-BE49-F238E27FC236}">
                    <a16:creationId xmlns:a16="http://schemas.microsoft.com/office/drawing/2014/main" id="{D18B0803-0D1F-DC9F-4F8C-EB04443E5A1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69" name="Graphique 68">
                <a:extLst>
                  <a:ext uri="{FF2B5EF4-FFF2-40B4-BE49-F238E27FC236}">
                    <a16:creationId xmlns:a16="http://schemas.microsoft.com/office/drawing/2014/main" id="{5D611FE9-12BB-7E0B-DCD3-79BB7DA825C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70" name="Graphique 69">
                <a:extLst>
                  <a:ext uri="{FF2B5EF4-FFF2-40B4-BE49-F238E27FC236}">
                    <a16:creationId xmlns:a16="http://schemas.microsoft.com/office/drawing/2014/main" id="{A31DF66D-11D8-4D06-9406-EE534E9DED6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71" name="Graphique 70">
                <a:extLst>
                  <a:ext uri="{FF2B5EF4-FFF2-40B4-BE49-F238E27FC236}">
                    <a16:creationId xmlns:a16="http://schemas.microsoft.com/office/drawing/2014/main" id="{05AB16E0-B908-7B49-5D7D-61F54C9330B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72" name="Graphique 71">
                <a:extLst>
                  <a:ext uri="{FF2B5EF4-FFF2-40B4-BE49-F238E27FC236}">
                    <a16:creationId xmlns:a16="http://schemas.microsoft.com/office/drawing/2014/main" id="{0B40F0F7-F937-1277-F272-7558089C2C1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84" name="Connecteur droit 83">
            <a:extLst>
              <a:ext uri="{FF2B5EF4-FFF2-40B4-BE49-F238E27FC236}">
                <a16:creationId xmlns:a16="http://schemas.microsoft.com/office/drawing/2014/main" id="{8BBB230F-25DA-7ED4-BB7A-FCB3FF11BDA6}"/>
              </a:ext>
            </a:extLst>
          </p:cNvPr>
          <p:cNvCxnSpPr>
            <a:cxnSpLocks/>
          </p:cNvCxnSpPr>
          <p:nvPr/>
        </p:nvCxnSpPr>
        <p:spPr>
          <a:xfrm>
            <a:off x="-56076" y="-2121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85" name="Rectangle : avec coins rognés en diagonale 84">
            <a:extLst>
              <a:ext uri="{FF2B5EF4-FFF2-40B4-BE49-F238E27FC236}">
                <a16:creationId xmlns:a16="http://schemas.microsoft.com/office/drawing/2014/main" id="{420AA58A-B25B-7D02-B061-E6221ACE06FD}"/>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31D1499A-3CF5-931C-6082-33C83C179774}"/>
              </a:ext>
            </a:extLst>
          </p:cNvPr>
          <p:cNvSpPr txBox="1"/>
          <p:nvPr/>
        </p:nvSpPr>
        <p:spPr>
          <a:xfrm>
            <a:off x="11064185" y="5604597"/>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87" name="Forme en L 86">
            <a:extLst>
              <a:ext uri="{FF2B5EF4-FFF2-40B4-BE49-F238E27FC236}">
                <a16:creationId xmlns:a16="http://schemas.microsoft.com/office/drawing/2014/main" id="{9F241267-7C90-BA43-C2FC-869AC940093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6C2AF703-F233-7CCB-D0ED-A8CF092091B3}"/>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sp>
        <p:nvSpPr>
          <p:cNvPr id="203" name="Rectangle : avec coins arrondis en haut 202">
            <a:extLst>
              <a:ext uri="{FF2B5EF4-FFF2-40B4-BE49-F238E27FC236}">
                <a16:creationId xmlns:a16="http://schemas.microsoft.com/office/drawing/2014/main" id="{B0535A29-8FB1-D5A4-58E3-56021AA32C93}"/>
              </a:ext>
            </a:extLst>
          </p:cNvPr>
          <p:cNvSpPr/>
          <p:nvPr/>
        </p:nvSpPr>
        <p:spPr>
          <a:xfrm rot="10039318">
            <a:off x="180975" y="-393432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04" name="Connecteur droit 203">
            <a:extLst>
              <a:ext uri="{FF2B5EF4-FFF2-40B4-BE49-F238E27FC236}">
                <a16:creationId xmlns:a16="http://schemas.microsoft.com/office/drawing/2014/main" id="{344983A6-6DBE-1AEB-246A-E035804CD146}"/>
              </a:ext>
            </a:extLst>
          </p:cNvPr>
          <p:cNvCxnSpPr>
            <a:cxnSpLocks/>
          </p:cNvCxnSpPr>
          <p:nvPr/>
        </p:nvCxnSpPr>
        <p:spPr>
          <a:xfrm>
            <a:off x="-56076" y="-358647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205" name="Groupe 204">
            <a:extLst>
              <a:ext uri="{FF2B5EF4-FFF2-40B4-BE49-F238E27FC236}">
                <a16:creationId xmlns:a16="http://schemas.microsoft.com/office/drawing/2014/main" id="{60B38C08-85F8-1893-E7F5-689F50CBCAEA}"/>
              </a:ext>
            </a:extLst>
          </p:cNvPr>
          <p:cNvGrpSpPr>
            <a:grpSpLocks noChangeAspect="1"/>
          </p:cNvGrpSpPr>
          <p:nvPr/>
        </p:nvGrpSpPr>
        <p:grpSpPr>
          <a:xfrm>
            <a:off x="471388" y="-3044430"/>
            <a:ext cx="2481624" cy="409946"/>
            <a:chOff x="2892809" y="2860173"/>
            <a:chExt cx="6337905" cy="1046975"/>
          </a:xfrm>
        </p:grpSpPr>
        <p:grpSp>
          <p:nvGrpSpPr>
            <p:cNvPr id="206" name="Groupe 205">
              <a:extLst>
                <a:ext uri="{FF2B5EF4-FFF2-40B4-BE49-F238E27FC236}">
                  <a16:creationId xmlns:a16="http://schemas.microsoft.com/office/drawing/2014/main" id="{19F7ECC6-5A43-30F2-E3F4-118888E987BD}"/>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287" name="Forme libre : forme 286">
                <a:extLst>
                  <a:ext uri="{FF2B5EF4-FFF2-40B4-BE49-F238E27FC236}">
                    <a16:creationId xmlns:a16="http://schemas.microsoft.com/office/drawing/2014/main" id="{92DA851C-A1E5-2CB9-4964-700ED04FC72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288" name="Forme libre : forme 287">
                <a:extLst>
                  <a:ext uri="{FF2B5EF4-FFF2-40B4-BE49-F238E27FC236}">
                    <a16:creationId xmlns:a16="http://schemas.microsoft.com/office/drawing/2014/main" id="{57ADEA9A-BA06-5FEC-E6D2-1FB49E6E01F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289" name="Forme libre : forme 288">
                <a:extLst>
                  <a:ext uri="{FF2B5EF4-FFF2-40B4-BE49-F238E27FC236}">
                    <a16:creationId xmlns:a16="http://schemas.microsoft.com/office/drawing/2014/main" id="{3329721C-F872-88B8-196B-DFB0EB165ED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290" name="Forme libre : forme 289">
                <a:extLst>
                  <a:ext uri="{FF2B5EF4-FFF2-40B4-BE49-F238E27FC236}">
                    <a16:creationId xmlns:a16="http://schemas.microsoft.com/office/drawing/2014/main" id="{81D32DB3-CE4F-22F7-68B3-668172424E0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291" name="Forme libre : forme 290">
                <a:extLst>
                  <a:ext uri="{FF2B5EF4-FFF2-40B4-BE49-F238E27FC236}">
                    <a16:creationId xmlns:a16="http://schemas.microsoft.com/office/drawing/2014/main" id="{2D5D0B5B-921F-CD0F-0AFA-665379CBAF4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292" name="Forme libre : forme 291">
                <a:extLst>
                  <a:ext uri="{FF2B5EF4-FFF2-40B4-BE49-F238E27FC236}">
                    <a16:creationId xmlns:a16="http://schemas.microsoft.com/office/drawing/2014/main" id="{1021D9F9-1CB3-8FE0-D943-8247560963A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293" name="Forme libre : forme 292">
                <a:extLst>
                  <a:ext uri="{FF2B5EF4-FFF2-40B4-BE49-F238E27FC236}">
                    <a16:creationId xmlns:a16="http://schemas.microsoft.com/office/drawing/2014/main" id="{F1466E39-92BE-CEDE-2F83-16514528FD1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294" name="Forme libre : forme 293">
                <a:extLst>
                  <a:ext uri="{FF2B5EF4-FFF2-40B4-BE49-F238E27FC236}">
                    <a16:creationId xmlns:a16="http://schemas.microsoft.com/office/drawing/2014/main" id="{0995E66E-6F60-905E-560D-A179A5CDD69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295" name="Forme libre : forme 294">
                <a:extLst>
                  <a:ext uri="{FF2B5EF4-FFF2-40B4-BE49-F238E27FC236}">
                    <a16:creationId xmlns:a16="http://schemas.microsoft.com/office/drawing/2014/main" id="{BCED7815-52DB-100A-2475-F90F2595BE4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296" name="Forme libre : forme 295">
                <a:extLst>
                  <a:ext uri="{FF2B5EF4-FFF2-40B4-BE49-F238E27FC236}">
                    <a16:creationId xmlns:a16="http://schemas.microsoft.com/office/drawing/2014/main" id="{482077E7-2FD5-2616-9CE6-288201D6D17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297" name="Forme libre : forme 296">
                <a:extLst>
                  <a:ext uri="{FF2B5EF4-FFF2-40B4-BE49-F238E27FC236}">
                    <a16:creationId xmlns:a16="http://schemas.microsoft.com/office/drawing/2014/main" id="{71BFE579-8406-32FA-8BEC-C698040CBB5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07" name="Groupe 206">
              <a:extLst>
                <a:ext uri="{FF2B5EF4-FFF2-40B4-BE49-F238E27FC236}">
                  <a16:creationId xmlns:a16="http://schemas.microsoft.com/office/drawing/2014/main" id="{481EE147-4569-D624-17F5-1E714C9F9C7B}"/>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263" name="Forme libre : forme 262">
                <a:extLst>
                  <a:ext uri="{FF2B5EF4-FFF2-40B4-BE49-F238E27FC236}">
                    <a16:creationId xmlns:a16="http://schemas.microsoft.com/office/drawing/2014/main" id="{41472357-675A-23F5-A766-02579EF35B0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264" name="Forme libre : forme 263">
                <a:extLst>
                  <a:ext uri="{FF2B5EF4-FFF2-40B4-BE49-F238E27FC236}">
                    <a16:creationId xmlns:a16="http://schemas.microsoft.com/office/drawing/2014/main" id="{14AC76DC-3A73-7F2E-AF98-926C168BA226}"/>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265" name="Forme libre : forme 264">
                <a:extLst>
                  <a:ext uri="{FF2B5EF4-FFF2-40B4-BE49-F238E27FC236}">
                    <a16:creationId xmlns:a16="http://schemas.microsoft.com/office/drawing/2014/main" id="{F9D8ED5B-23E5-D2D5-E048-653B31965BD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266" name="Forme libre : forme 265">
                <a:extLst>
                  <a:ext uri="{FF2B5EF4-FFF2-40B4-BE49-F238E27FC236}">
                    <a16:creationId xmlns:a16="http://schemas.microsoft.com/office/drawing/2014/main" id="{76AF84C0-DFE7-B453-AC4B-8BBCDB44ED8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67" name="Forme libre : forme 266">
                <a:extLst>
                  <a:ext uri="{FF2B5EF4-FFF2-40B4-BE49-F238E27FC236}">
                    <a16:creationId xmlns:a16="http://schemas.microsoft.com/office/drawing/2014/main" id="{7986289F-96FB-DAEA-FBC2-88A00B72A30B}"/>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268" name="Forme libre : forme 267">
                <a:extLst>
                  <a:ext uri="{FF2B5EF4-FFF2-40B4-BE49-F238E27FC236}">
                    <a16:creationId xmlns:a16="http://schemas.microsoft.com/office/drawing/2014/main" id="{2001C348-B504-122A-F077-CA757344886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269" name="Forme libre : forme 268">
                <a:extLst>
                  <a:ext uri="{FF2B5EF4-FFF2-40B4-BE49-F238E27FC236}">
                    <a16:creationId xmlns:a16="http://schemas.microsoft.com/office/drawing/2014/main" id="{2E8E2FFE-A2CF-7854-19F2-55622BADE79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0" name="Forme libre : forme 269">
                <a:extLst>
                  <a:ext uri="{FF2B5EF4-FFF2-40B4-BE49-F238E27FC236}">
                    <a16:creationId xmlns:a16="http://schemas.microsoft.com/office/drawing/2014/main" id="{EB06CF22-24BA-4E74-1B0D-8DEAE15C5CD8}"/>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271" name="Forme libre : forme 270">
                <a:extLst>
                  <a:ext uri="{FF2B5EF4-FFF2-40B4-BE49-F238E27FC236}">
                    <a16:creationId xmlns:a16="http://schemas.microsoft.com/office/drawing/2014/main" id="{2B811BB3-19B5-1A32-2951-F4FDB7CE1F7D}"/>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272" name="Forme libre : forme 271">
                <a:extLst>
                  <a:ext uri="{FF2B5EF4-FFF2-40B4-BE49-F238E27FC236}">
                    <a16:creationId xmlns:a16="http://schemas.microsoft.com/office/drawing/2014/main" id="{89D6445D-23E9-8794-EB04-3E4008D1C184}"/>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73" name="Forme libre : forme 272">
                <a:extLst>
                  <a:ext uri="{FF2B5EF4-FFF2-40B4-BE49-F238E27FC236}">
                    <a16:creationId xmlns:a16="http://schemas.microsoft.com/office/drawing/2014/main" id="{C9F95BDE-8FD3-7FA9-43EE-6E62B77B8E2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274" name="Forme libre : forme 273">
                <a:extLst>
                  <a:ext uri="{FF2B5EF4-FFF2-40B4-BE49-F238E27FC236}">
                    <a16:creationId xmlns:a16="http://schemas.microsoft.com/office/drawing/2014/main" id="{E46A40E6-703B-3E9C-D987-5C2B5051B5E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5" name="Forme libre : forme 274">
                <a:extLst>
                  <a:ext uri="{FF2B5EF4-FFF2-40B4-BE49-F238E27FC236}">
                    <a16:creationId xmlns:a16="http://schemas.microsoft.com/office/drawing/2014/main" id="{7B1665D8-F94D-F28A-A706-E6A0AC39985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76" name="Forme libre : forme 275">
                <a:extLst>
                  <a:ext uri="{FF2B5EF4-FFF2-40B4-BE49-F238E27FC236}">
                    <a16:creationId xmlns:a16="http://schemas.microsoft.com/office/drawing/2014/main" id="{285142A3-8B7D-29B0-5AFF-18007D3EE1D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77" name="Forme libre : forme 276">
                <a:extLst>
                  <a:ext uri="{FF2B5EF4-FFF2-40B4-BE49-F238E27FC236}">
                    <a16:creationId xmlns:a16="http://schemas.microsoft.com/office/drawing/2014/main" id="{58909211-CF19-664E-19A9-3934579CB16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78" name="Forme libre : forme 277">
                <a:extLst>
                  <a:ext uri="{FF2B5EF4-FFF2-40B4-BE49-F238E27FC236}">
                    <a16:creationId xmlns:a16="http://schemas.microsoft.com/office/drawing/2014/main" id="{CA8D6503-0EC4-BFFB-C38D-178310E5DF7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279" name="Forme libre : forme 278">
                <a:extLst>
                  <a:ext uri="{FF2B5EF4-FFF2-40B4-BE49-F238E27FC236}">
                    <a16:creationId xmlns:a16="http://schemas.microsoft.com/office/drawing/2014/main" id="{09441A83-7172-5C57-47BC-5928322B366A}"/>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80" name="Forme libre : forme 279">
                <a:extLst>
                  <a:ext uri="{FF2B5EF4-FFF2-40B4-BE49-F238E27FC236}">
                    <a16:creationId xmlns:a16="http://schemas.microsoft.com/office/drawing/2014/main" id="{241BC2FD-1F70-0FA7-3E7E-CE7F471369D0}"/>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281" name="Forme libre : forme 280">
                <a:extLst>
                  <a:ext uri="{FF2B5EF4-FFF2-40B4-BE49-F238E27FC236}">
                    <a16:creationId xmlns:a16="http://schemas.microsoft.com/office/drawing/2014/main" id="{44838D31-4E26-E964-3BBE-E872630171DD}"/>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82" name="Forme libre : forme 281">
                <a:extLst>
                  <a:ext uri="{FF2B5EF4-FFF2-40B4-BE49-F238E27FC236}">
                    <a16:creationId xmlns:a16="http://schemas.microsoft.com/office/drawing/2014/main" id="{D6B5EB50-29EE-B405-4966-83EC6931A2CC}"/>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83" name="Forme libre : forme 282">
                <a:extLst>
                  <a:ext uri="{FF2B5EF4-FFF2-40B4-BE49-F238E27FC236}">
                    <a16:creationId xmlns:a16="http://schemas.microsoft.com/office/drawing/2014/main" id="{7E1C4695-082B-7D08-8640-D0A07DB271FC}"/>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84" name="Forme libre : forme 283">
                <a:extLst>
                  <a:ext uri="{FF2B5EF4-FFF2-40B4-BE49-F238E27FC236}">
                    <a16:creationId xmlns:a16="http://schemas.microsoft.com/office/drawing/2014/main" id="{A3DB573A-BD1A-4F58-A6A8-00D9EACBB5A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285" name="Forme libre : forme 284">
                <a:extLst>
                  <a:ext uri="{FF2B5EF4-FFF2-40B4-BE49-F238E27FC236}">
                    <a16:creationId xmlns:a16="http://schemas.microsoft.com/office/drawing/2014/main" id="{B963AD40-0627-3DFD-2731-F53FB2A0850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286" name="Forme libre : forme 285">
                <a:extLst>
                  <a:ext uri="{FF2B5EF4-FFF2-40B4-BE49-F238E27FC236}">
                    <a16:creationId xmlns:a16="http://schemas.microsoft.com/office/drawing/2014/main" id="{9F9133B4-87D9-B4DF-A37C-8CCA5EC9DCE0}"/>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08" name="Groupe 207">
              <a:extLst>
                <a:ext uri="{FF2B5EF4-FFF2-40B4-BE49-F238E27FC236}">
                  <a16:creationId xmlns:a16="http://schemas.microsoft.com/office/drawing/2014/main" id="{00AC53E2-6744-99CF-BAF4-970A7D684406}"/>
                </a:ext>
              </a:extLst>
            </p:cNvPr>
            <p:cNvGrpSpPr>
              <a:grpSpLocks noChangeAspect="1"/>
            </p:cNvGrpSpPr>
            <p:nvPr/>
          </p:nvGrpSpPr>
          <p:grpSpPr>
            <a:xfrm>
              <a:off x="2892809" y="2860173"/>
              <a:ext cx="1056809" cy="1040134"/>
              <a:chOff x="609429" y="277089"/>
              <a:chExt cx="5486571" cy="5401222"/>
            </a:xfrm>
          </p:grpSpPr>
          <p:pic>
            <p:nvPicPr>
              <p:cNvPr id="209" name="Graphique 208">
                <a:extLst>
                  <a:ext uri="{FF2B5EF4-FFF2-40B4-BE49-F238E27FC236}">
                    <a16:creationId xmlns:a16="http://schemas.microsoft.com/office/drawing/2014/main" id="{445B6247-E730-FF99-E711-45E30FB0D19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257" name="Graphique 256">
                <a:extLst>
                  <a:ext uri="{FF2B5EF4-FFF2-40B4-BE49-F238E27FC236}">
                    <a16:creationId xmlns:a16="http://schemas.microsoft.com/office/drawing/2014/main" id="{F7F036B3-D7AE-8956-D7B2-654E63A92268}"/>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258" name="Graphique 257">
                <a:extLst>
                  <a:ext uri="{FF2B5EF4-FFF2-40B4-BE49-F238E27FC236}">
                    <a16:creationId xmlns:a16="http://schemas.microsoft.com/office/drawing/2014/main" id="{797E9B52-EDEB-0E07-BCF4-1B1E507BCEF6}"/>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259" name="Graphique 258">
                <a:extLst>
                  <a:ext uri="{FF2B5EF4-FFF2-40B4-BE49-F238E27FC236}">
                    <a16:creationId xmlns:a16="http://schemas.microsoft.com/office/drawing/2014/main" id="{972BA44B-B71B-C15A-2FDA-54000D23F9F4}"/>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260" name="Graphique 259">
                <a:extLst>
                  <a:ext uri="{FF2B5EF4-FFF2-40B4-BE49-F238E27FC236}">
                    <a16:creationId xmlns:a16="http://schemas.microsoft.com/office/drawing/2014/main" id="{47E7F28C-61F8-9EE4-1BC9-A4F93CC37EFF}"/>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261" name="Graphique 260">
                <a:extLst>
                  <a:ext uri="{FF2B5EF4-FFF2-40B4-BE49-F238E27FC236}">
                    <a16:creationId xmlns:a16="http://schemas.microsoft.com/office/drawing/2014/main" id="{3D0A28FC-3729-B1CB-6AE0-F10303CD79A9}"/>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262" name="Graphique 261">
                <a:extLst>
                  <a:ext uri="{FF2B5EF4-FFF2-40B4-BE49-F238E27FC236}">
                    <a16:creationId xmlns:a16="http://schemas.microsoft.com/office/drawing/2014/main" id="{59D968E7-0638-2CEA-BE67-DF4FB5EB01C6}"/>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grpSp>
        <p:nvGrpSpPr>
          <p:cNvPr id="19" name="Groupe 18">
            <a:extLst>
              <a:ext uri="{FF2B5EF4-FFF2-40B4-BE49-F238E27FC236}">
                <a16:creationId xmlns:a16="http://schemas.microsoft.com/office/drawing/2014/main" id="{32DFD06C-DCC5-8C2C-2A3E-FBCFDD61027B}"/>
              </a:ext>
            </a:extLst>
          </p:cNvPr>
          <p:cNvGrpSpPr>
            <a:grpSpLocks noChangeAspect="1"/>
          </p:cNvGrpSpPr>
          <p:nvPr/>
        </p:nvGrpSpPr>
        <p:grpSpPr>
          <a:xfrm>
            <a:off x="270073" y="5375059"/>
            <a:ext cx="3151381" cy="1327604"/>
            <a:chOff x="342101" y="4803473"/>
            <a:chExt cx="4300475" cy="1811690"/>
          </a:xfrm>
        </p:grpSpPr>
        <p:sp>
          <p:nvSpPr>
            <p:cNvPr id="12" name="Forme libre : forme 11">
              <a:extLst>
                <a:ext uri="{FF2B5EF4-FFF2-40B4-BE49-F238E27FC236}">
                  <a16:creationId xmlns:a16="http://schemas.microsoft.com/office/drawing/2014/main" id="{AA939599-825A-D085-CCCA-7390985FF8A6}"/>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857D2F73-21B9-F7F6-979A-53852A507DCB}"/>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87C67FA2-EB22-38EF-D588-9DB87BDC3F1D}"/>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BE4C2741-25A8-2A92-4F11-FA65F8B38EFC}"/>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F438C7A1-F3FF-D564-653A-6A57C5F3A54B}"/>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7EC9425A-E930-D919-A38E-2A4C31605CAF}"/>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spTree>
    <p:extLst>
      <p:ext uri="{BB962C8B-B14F-4D97-AF65-F5344CB8AC3E}">
        <p14:creationId xmlns:p14="http://schemas.microsoft.com/office/powerpoint/2010/main" val="402791077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81BB1A-145C-4AC4-740D-DD0730306980}"/>
            </a:ext>
          </a:extLst>
        </p:cNvPr>
        <p:cNvGrpSpPr/>
        <p:nvPr/>
      </p:nvGrpSpPr>
      <p:grpSpPr>
        <a:xfrm>
          <a:off x="0" y="0"/>
          <a:ext cx="0" cy="0"/>
          <a:chOff x="0" y="0"/>
          <a:chExt cx="0" cy="0"/>
        </a:xfrm>
      </p:grpSpPr>
      <p:pic>
        <p:nvPicPr>
          <p:cNvPr id="4" name="Image 3" descr="Une image contenant plein air, véhicule, arbre, Véhicule terrestre&#10;&#10;Le contenu généré par l’IA peut être incorrect.">
            <a:extLst>
              <a:ext uri="{FF2B5EF4-FFF2-40B4-BE49-F238E27FC236}">
                <a16:creationId xmlns:a16="http://schemas.microsoft.com/office/drawing/2014/main" id="{5E1BA428-510A-497C-BF01-66D782E6BD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34008"/>
            <a:ext cx="12192000" cy="8126016"/>
          </a:xfrm>
          <a:prstGeom prst="rect">
            <a:avLst/>
          </a:prstGeom>
        </p:spPr>
      </p:pic>
      <p:sp>
        <p:nvSpPr>
          <p:cNvPr id="2" name="Rectangle 1">
            <a:extLst>
              <a:ext uri="{FF2B5EF4-FFF2-40B4-BE49-F238E27FC236}">
                <a16:creationId xmlns:a16="http://schemas.microsoft.com/office/drawing/2014/main" id="{15FAA445-2210-1192-2205-18D01DA6DF3A}"/>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7E7659D9-DA8A-E192-3CEB-6EE080F073D6}"/>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2005776-4C83-D407-9018-02583179CD13}"/>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74265B3-0E1E-5645-5732-F676E737686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2172DB36-48DC-A560-DF62-BC677A39D16A}"/>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830CEC1-28EF-D8D5-5233-A3686883FC3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B59E69B-C3EA-239B-24EF-08155A24958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7A3CC63-FECB-61D7-0BF5-B3918B709F9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B41596B-A33A-6F03-D286-7B97BD888F7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885909C-1095-02F1-B07B-CB48DCC3157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320FC8D4-C1F4-5558-ED9D-D8B7E4ED002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DC02EE1-6713-1F43-8B1B-F76F20756AC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4054A3BC-DA3C-7254-C646-426B0AE4F27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58B089E-08C6-491F-DED3-453AAEE6462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EDB5497-D11B-B98F-40B9-4A7EF92E9F9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826DC7E-7F16-8E65-BA38-9902AB7EAE0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8A93EBBE-5D21-5286-C77E-B03F677FD13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32B316B-0552-7792-1921-DF675F0F48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FAAB2E3C-997C-1C4D-2611-B5E285EE330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BC1C4A2-5AF0-80EC-FDA7-F5C57EB4C94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56AAB01-09FF-6CC3-F933-2C077716CB3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A3C4868C-EFF6-1FE3-C790-90E7C159EAE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04B53E07-BC69-0A9F-8507-B355C39F428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1CFF6553-FE32-C413-0F9A-71F99B6D469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81" name="ZoneTexte 80">
            <a:extLst>
              <a:ext uri="{FF2B5EF4-FFF2-40B4-BE49-F238E27FC236}">
                <a16:creationId xmlns:a16="http://schemas.microsoft.com/office/drawing/2014/main" id="{05532C22-0FAE-FB83-C799-5B8903608402}"/>
              </a:ext>
            </a:extLst>
          </p:cNvPr>
          <p:cNvSpPr txBox="1"/>
          <p:nvPr/>
        </p:nvSpPr>
        <p:spPr>
          <a:xfrm>
            <a:off x="4505180" y="7495276"/>
            <a:ext cx="1661032" cy="769441"/>
          </a:xfrm>
          <a:prstGeom prst="rect">
            <a:avLst/>
          </a:prstGeom>
          <a:noFill/>
        </p:spPr>
        <p:txBody>
          <a:bodyPr wrap="none" rtlCol="0">
            <a:spAutoFit/>
          </a:bodyPr>
          <a:lstStyle/>
          <a:p>
            <a:r>
              <a:rPr lang="fr-FR" sz="4400" dirty="0">
                <a:solidFill>
                  <a:schemeClr val="bg1"/>
                </a:solidFill>
                <a:latin typeface="Bahnschrift SemiLight Condensed" panose="020B0502040204020203" pitchFamily="34" charset="0"/>
              </a:rPr>
              <a:t>Mobilité</a:t>
            </a:r>
            <a:endParaRPr lang="fr-FR" dirty="0">
              <a:solidFill>
                <a:schemeClr val="bg1"/>
              </a:solidFill>
              <a:latin typeface="Bahnschrift SemiLight Condensed" panose="020B0502040204020203" pitchFamily="34" charset="0"/>
            </a:endParaRPr>
          </a:p>
        </p:txBody>
      </p:sp>
      <p:grpSp>
        <p:nvGrpSpPr>
          <p:cNvPr id="82" name="Groupe 81">
            <a:extLst>
              <a:ext uri="{FF2B5EF4-FFF2-40B4-BE49-F238E27FC236}">
                <a16:creationId xmlns:a16="http://schemas.microsoft.com/office/drawing/2014/main" id="{608E18AE-F80C-8E7C-CB21-81BA94BFDF5E}"/>
              </a:ext>
            </a:extLst>
          </p:cNvPr>
          <p:cNvGrpSpPr>
            <a:grpSpLocks noChangeAspect="1"/>
          </p:cNvGrpSpPr>
          <p:nvPr/>
        </p:nvGrpSpPr>
        <p:grpSpPr>
          <a:xfrm>
            <a:off x="4627525" y="7087094"/>
            <a:ext cx="4122859" cy="434654"/>
            <a:chOff x="3667937" y="2909234"/>
            <a:chExt cx="4892815" cy="515827"/>
          </a:xfrm>
        </p:grpSpPr>
        <p:sp>
          <p:nvSpPr>
            <p:cNvPr id="83" name="Forme libre : forme 82">
              <a:extLst>
                <a:ext uri="{FF2B5EF4-FFF2-40B4-BE49-F238E27FC236}">
                  <a16:creationId xmlns:a16="http://schemas.microsoft.com/office/drawing/2014/main" id="{1D07CA3E-8BE7-D0F7-1203-AF4A5B70ACB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EEB3998A-EA47-67D3-FC78-5E9894D539A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0577080F-1E23-5E27-644B-9E3E642CE57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F0F4DBC5-B396-349B-8E93-F2F708C6C6E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80878488-3ABE-09B7-C662-E310389BA73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A2A03CCE-9D3B-CC3B-8E3D-4785EB9F188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6D7A114D-2551-23CA-731B-CBF6F4DD07A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DC3613E0-B556-1E75-D36E-30E95E5FB27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BDB6FFE7-6A45-F4A4-8E84-B12D4A708B7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3E0515DB-CD38-36B2-2D0A-2C654BFC982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0EF27D10-5334-5A04-05BC-8ECBAF1FF7C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BCA53447-3474-DCEB-3CBA-83742EF043F3}"/>
              </a:ext>
            </a:extLst>
          </p:cNvPr>
          <p:cNvGrpSpPr>
            <a:grpSpLocks noChangeAspect="1"/>
          </p:cNvGrpSpPr>
          <p:nvPr/>
        </p:nvGrpSpPr>
        <p:grpSpPr>
          <a:xfrm>
            <a:off x="3400809" y="7056253"/>
            <a:ext cx="1056809" cy="1040134"/>
            <a:chOff x="609429" y="277089"/>
            <a:chExt cx="5486571" cy="5401222"/>
          </a:xfrm>
          <a:solidFill>
            <a:schemeClr val="bg1"/>
          </a:solidFill>
        </p:grpSpPr>
        <p:pic>
          <p:nvPicPr>
            <p:cNvPr id="95" name="Graphique 94">
              <a:extLst>
                <a:ext uri="{FF2B5EF4-FFF2-40B4-BE49-F238E27FC236}">
                  <a16:creationId xmlns:a16="http://schemas.microsoft.com/office/drawing/2014/main" id="{5A62CDD7-EB7E-311F-458B-C5CA6E5B4DC9}"/>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96" name="Graphique 95">
              <a:extLst>
                <a:ext uri="{FF2B5EF4-FFF2-40B4-BE49-F238E27FC236}">
                  <a16:creationId xmlns:a16="http://schemas.microsoft.com/office/drawing/2014/main" id="{4168395F-3F73-0631-6E9A-BF3F2F87202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97" name="Graphique 96">
              <a:extLst>
                <a:ext uri="{FF2B5EF4-FFF2-40B4-BE49-F238E27FC236}">
                  <a16:creationId xmlns:a16="http://schemas.microsoft.com/office/drawing/2014/main" id="{98241A05-B64D-7C9E-3B64-B3FA9ECFE21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98" name="Graphique 97">
              <a:extLst>
                <a:ext uri="{FF2B5EF4-FFF2-40B4-BE49-F238E27FC236}">
                  <a16:creationId xmlns:a16="http://schemas.microsoft.com/office/drawing/2014/main" id="{048D56BD-42A6-26C0-B7B8-CF5D16ED8AB9}"/>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967671" y="3099648"/>
              <a:ext cx="4125861" cy="2578663"/>
            </a:xfrm>
            <a:prstGeom prst="rect">
              <a:avLst/>
            </a:prstGeom>
          </p:spPr>
        </p:pic>
        <p:pic>
          <p:nvPicPr>
            <p:cNvPr id="99" name="Graphique 98">
              <a:extLst>
                <a:ext uri="{FF2B5EF4-FFF2-40B4-BE49-F238E27FC236}">
                  <a16:creationId xmlns:a16="http://schemas.microsoft.com/office/drawing/2014/main" id="{245161C0-6075-512D-5728-8340FDA27F5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609429" y="4078903"/>
              <a:ext cx="2532954" cy="1085552"/>
            </a:xfrm>
            <a:prstGeom prst="rect">
              <a:avLst/>
            </a:prstGeom>
          </p:spPr>
        </p:pic>
        <p:pic>
          <p:nvPicPr>
            <p:cNvPr id="100" name="Graphique 99">
              <a:extLst>
                <a:ext uri="{FF2B5EF4-FFF2-40B4-BE49-F238E27FC236}">
                  <a16:creationId xmlns:a16="http://schemas.microsoft.com/office/drawing/2014/main" id="{187F0CEB-69A1-6534-2E5D-BFC0DC240D09}"/>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444444" y="4079039"/>
              <a:ext cx="1056716" cy="528358"/>
            </a:xfrm>
            <a:prstGeom prst="rect">
              <a:avLst/>
            </a:prstGeom>
          </p:spPr>
        </p:pic>
        <p:pic>
          <p:nvPicPr>
            <p:cNvPr id="101" name="Graphique 100">
              <a:extLst>
                <a:ext uri="{FF2B5EF4-FFF2-40B4-BE49-F238E27FC236}">
                  <a16:creationId xmlns:a16="http://schemas.microsoft.com/office/drawing/2014/main" id="{C312EF76-6AAC-60D9-754E-5331CC4EB81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001518" y="4078902"/>
              <a:ext cx="1085552" cy="1085552"/>
            </a:xfrm>
            <a:prstGeom prst="rect">
              <a:avLst/>
            </a:prstGeom>
          </p:spPr>
        </p:pic>
      </p:grpSp>
      <p:sp>
        <p:nvSpPr>
          <p:cNvPr id="106" name="Rectangle 105">
            <a:extLst>
              <a:ext uri="{FF2B5EF4-FFF2-40B4-BE49-F238E27FC236}">
                <a16:creationId xmlns:a16="http://schemas.microsoft.com/office/drawing/2014/main" id="{DDD81674-AC33-C844-D49C-35FA58C37713}"/>
              </a:ext>
            </a:extLst>
          </p:cNvPr>
          <p:cNvSpPr/>
          <p:nvPr/>
        </p:nvSpPr>
        <p:spPr>
          <a:xfrm>
            <a:off x="3400808" y="8201105"/>
            <a:ext cx="5349575" cy="955875"/>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EFA24E2F-5AB6-9D1F-80D0-92329E5B8EB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12" name="Rectangle : coins arrondis 111">
            <a:extLst>
              <a:ext uri="{FF2B5EF4-FFF2-40B4-BE49-F238E27FC236}">
                <a16:creationId xmlns:a16="http://schemas.microsoft.com/office/drawing/2014/main" id="{66E76144-CA32-A739-6791-CF601D2A6622}"/>
              </a:ext>
            </a:extLst>
          </p:cNvPr>
          <p:cNvSpPr/>
          <p:nvPr/>
        </p:nvSpPr>
        <p:spPr>
          <a:xfrm rot="20879076">
            <a:off x="9471705" y="6987545"/>
            <a:ext cx="6251592" cy="3504786"/>
          </a:xfrm>
          <a:prstGeom prst="roundRect">
            <a:avLst>
              <a:gd name="adj" fmla="val 6855"/>
            </a:avLst>
          </a:prstGeom>
          <a:solidFill>
            <a:srgbClr val="E94E1B"/>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ZoneTexte 208">
            <a:extLst>
              <a:ext uri="{FF2B5EF4-FFF2-40B4-BE49-F238E27FC236}">
                <a16:creationId xmlns:a16="http://schemas.microsoft.com/office/drawing/2014/main" id="{CEF0A8F8-2A86-D5A1-87B7-82476AA047AD}"/>
              </a:ext>
            </a:extLst>
          </p:cNvPr>
          <p:cNvSpPr txBox="1"/>
          <p:nvPr/>
        </p:nvSpPr>
        <p:spPr>
          <a:xfrm>
            <a:off x="9854755" y="7643489"/>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210" name="ZoneTexte 209">
            <a:extLst>
              <a:ext uri="{FF2B5EF4-FFF2-40B4-BE49-F238E27FC236}">
                <a16:creationId xmlns:a16="http://schemas.microsoft.com/office/drawing/2014/main" id="{F243536F-74DF-B87C-2C0E-6E7C97DDC295}"/>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E52AC26C-BB4A-2783-C973-FFB7C98D2FE5}"/>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80E00EF8-CAC4-A815-9D35-099B69D57B73}"/>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B4F9F919-67C3-F15D-77E3-5A8236951CD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58A1BC6E-DDFD-B682-AB18-17085690A06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2BB206E8-7FE3-3EA6-A5CC-DDAD3DF5771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FCA865FA-D4FF-AA9D-8A25-278874DECE7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F50FB647-CD4D-151A-6C99-46D9B008067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6ABD9FD7-02E8-9161-81FB-47907B004AA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A72B728A-DAB1-6B5D-DF65-52FB0DC3C60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3865E063-681E-2235-787D-0BE70874CCF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657FBD34-4AEF-2598-62B8-18460F9CAB4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3E7D9CA8-2C9B-B790-3AC4-99D39330674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CEF1D1C9-84E6-33CD-4949-4AA809F6064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CD9221CA-4582-9552-1BFB-C601779C5305}"/>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EB3845B9-BE0C-D06A-5D76-30117C2F87DD}"/>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571E8959-9860-1204-80D5-4FF71646F41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1DD56950-6C8F-9F80-BEED-900441D5127E}"/>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1EB87473-65E6-164C-C8DD-F39B9FA0F648}"/>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ECBFF53E-C960-1B7E-67BB-B20BB5E4120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14E71670-94F1-96EE-671E-F6524A35C6F0}"/>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6A264473-EE6F-1339-4E48-8DE8871082BF}"/>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C33E09C5-7F26-E050-9EFD-E4D6B2A8DA2C}"/>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B071E395-62BF-A3BD-1F9C-77443328560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164ACED0-1E48-D390-0986-7383B0BC508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2E9F9B26-B07B-249D-B749-323740EAA68F}"/>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B0BD945B-3313-D09D-E340-ABC5D7DA2064}"/>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37842435-1816-78D1-BF69-5763BD27EC9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487A4C05-97D7-F80B-6004-07261A24E46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3AFF2E4C-6951-5376-9681-88EEBE07933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66839CA2-8B5E-52F3-383C-CE8080F295A6}"/>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093F48C0-6CDF-A568-46C3-760CAB494A62}"/>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61C8DA30-260C-D3E2-B65E-FB9DA436E62B}"/>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E2164716-4D6C-5609-3DD1-267040E5B3CD}"/>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A8E2297E-239A-8C6A-26B0-515420440F2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963ADD16-74AF-8772-1CBF-3B4584C48B6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F47ECFC3-ADAF-B715-9748-3AADD42A91A1}"/>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D4E8D443-4BB7-570D-C922-1CDA191F8A45}"/>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65B7200F-352C-5D68-5268-CCC6B6E2B37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4C2E5F46-3C6E-CA31-F840-69C496CBAC16}"/>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7F26555D-574E-4261-F105-F57F13837436}"/>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5CC36255-4403-8C86-0F7D-C79E74D56823}"/>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526B77B2-4367-BC7C-AAC0-1DA91D84167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20CA79F7-6C15-B03F-1DCA-A7D677E725CA}"/>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1CD7DECD-3A57-BD29-EF3C-476A6391B64A}"/>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027D76EE-CE3E-F97A-879F-828263C09B83}"/>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90C8D8F2-3D20-F830-34B1-B6B03113BB0D}"/>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Tree>
    <p:extLst>
      <p:ext uri="{BB962C8B-B14F-4D97-AF65-F5344CB8AC3E}">
        <p14:creationId xmlns:p14="http://schemas.microsoft.com/office/powerpoint/2010/main" val="259343889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FBAF9C-C4E1-6201-EFEA-6B59A5623A1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FD04F09-B750-2F5F-227F-5263E51FDF9D}"/>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23303761-40AC-2B03-E345-A220999C65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F46F39AA-6B16-0200-45D2-9BA1C9A408FB}"/>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1152AB32-2376-97E7-86CB-A273A42CE9E7}"/>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333AF95A-19F1-1B9C-E3F0-D876438D79E1}"/>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05B827E8-8322-D831-6F26-82A094AA634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F8862369-EF3E-C97A-14FA-9928C9EED00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5C18AB90-16F3-6CB8-33E0-7CF57A87ABD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3DFA17AF-A79A-B85D-C53A-FCCAF3AFA8E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B176A684-C7DE-706A-5827-E37CA34768B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08B2445B-F3A9-7E49-5931-73839266D55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EBD9E048-1A3A-5BE1-9FA6-06D708F71CF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97998A57-A7DB-339B-0EB2-6A164B2F60B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98CE9CFA-F8A1-1E97-4E3A-1744252A917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47ABB8F6-BCB0-123E-3854-EEE7ECE1C08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13DDD24C-A8E0-6753-7ECF-E6BABD75461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57E844EC-7A58-CDDA-533A-E18BB24E7FD8}"/>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6917B6C0-7C61-0B64-9726-0A36397BBFE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475D7E79-BFA7-CA09-CBB8-71F82BD9B06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F5F4501E-7E72-5041-E9DC-ECD3E07F795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B3B15174-7C19-375F-328F-C12EE0461D81}"/>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B60E15FE-29CA-CC5A-5C0D-92AB46F608AB}"/>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0E56FCAC-F858-381A-B162-0307FC72C37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A454DA31-C3C5-3474-5CF7-E49A7333872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4306D754-E67E-474A-C635-4442D6EBEC26}"/>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9A36EF20-6910-7239-95AD-749069D3C76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852666C0-3BB0-F723-B34C-9A6267B843C8}"/>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BA0F757F-FAFC-A60D-5E11-9BE05E76F6A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F6D95836-84AD-B8BA-608C-FCC44ADA8699}"/>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5F1ED5F5-94AD-8BC7-E188-52E5BBCF77C9}"/>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32488A2D-682E-D0FE-D854-4D03574ABD5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DF68BE2F-D72C-0F01-031A-90050A4DAD9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891461E3-EB3A-B07B-B93C-37AE575F652C}"/>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70340495-A8B0-C66F-2230-0140E5E389F1}"/>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78B19B13-1F20-6F3F-5995-2773CB304C1C}"/>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62CDE71E-1B06-1F3C-DE37-8C97B55063C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34146403-1183-80E7-C328-45308A92958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85C56F93-6956-5BA3-98A1-2B5026466B3B}"/>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FF2D12CD-4C20-5BFE-1D88-E5CF645FDD8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A7D55413-EB02-C8B0-75C5-E07C098EA65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DD1298AE-BDB5-9322-AD55-157A51C6E24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418DAC6F-0A92-F72C-2DED-E566A2D9E0A4}"/>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5E27E35A-E7BE-86FD-DD2B-D777EC2861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C963A96D-AB00-9489-0C87-EAA8B556D5D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0EBF045A-37C9-4297-A266-09B853C0FE9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4E2F3323-6F13-FE1F-A199-F2BACC49839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19257094-17BF-000C-7B95-153BBFBF59A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F191EBFC-24FF-67D5-091B-3417340A15D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17A60ECE-1A82-4D96-1B0E-85F274515AF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A18570E4-C11F-9527-D757-D06AB067A6DD}"/>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D1C67269-9AC7-1C21-3EDC-D68B3F21748C}"/>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2D72CAB9-6134-3A90-286E-AC8E23E02BD3}"/>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19D109E6-7CC6-233C-1587-90E8B654311C}"/>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1A260853-232B-A9DB-C01B-DC96F7D6D984}"/>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2E52569F-72D3-E34A-4AF2-E1D88B854E49}"/>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2E109116-3C09-2DC4-E9CE-AE3BE50578A6}"/>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AD95D5C2-9BC8-540A-436A-381944DD2E49}"/>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735DA01E-E687-9D15-3635-DF0A26B10C9B}"/>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935BF402-A9F3-D0E9-2409-4EACD0E48881}"/>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3AF46B28-B51C-FD23-6141-3D8CAAAB0078}"/>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36FEDA62-D41A-D8CE-2A16-E9C6C75FCD49}"/>
              </a:ext>
            </a:extLst>
          </p:cNvPr>
          <p:cNvSpPr txBox="1"/>
          <p:nvPr/>
        </p:nvSpPr>
        <p:spPr>
          <a:xfrm>
            <a:off x="11064185" y="5604597"/>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87" name="Forme en L 86">
            <a:extLst>
              <a:ext uri="{FF2B5EF4-FFF2-40B4-BE49-F238E27FC236}">
                <a16:creationId xmlns:a16="http://schemas.microsoft.com/office/drawing/2014/main" id="{9C53E894-C2CE-09CB-0282-D72A695B8F1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511FE13D-718E-C96C-6F9C-A235B2122389}"/>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10BA84A6-1934-1A71-1CF4-343DC339A438}"/>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12F65D38-6F3F-3597-1828-EF992A4E64B9}"/>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8EDA240A-86F2-4535-B3AE-5C9B4DA28F7B}"/>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6770A6F4-CBD4-2A8D-C133-A9A3F946EDF3}"/>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60CA6ACF-3E2E-64CA-4535-0F10D6611D5C}"/>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9A79A660-EBA2-E51C-FDD6-8C759A50FFF9}"/>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1927CD1D-0791-0197-0D51-D2FBFD9649EB}"/>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4B715040-55EE-5617-A147-9010AD2CC0C0}"/>
              </a:ext>
            </a:extLst>
          </p:cNvPr>
          <p:cNvGrpSpPr/>
          <p:nvPr/>
        </p:nvGrpSpPr>
        <p:grpSpPr>
          <a:xfrm>
            <a:off x="3151124" y="2686692"/>
            <a:ext cx="5923416" cy="1655583"/>
            <a:chOff x="3151124" y="2686692"/>
            <a:chExt cx="5923416" cy="1655583"/>
          </a:xfrm>
        </p:grpSpPr>
        <p:sp>
          <p:nvSpPr>
            <p:cNvPr id="22" name="ZoneTexte 21">
              <a:extLst>
                <a:ext uri="{FF2B5EF4-FFF2-40B4-BE49-F238E27FC236}">
                  <a16:creationId xmlns:a16="http://schemas.microsoft.com/office/drawing/2014/main" id="{B3D73955-7682-69E9-1093-1C8E5D88B051}"/>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1F3280E8-58FF-6AFB-C528-4BEDF8655FB8}"/>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E745E1C5-9D05-F25E-6EC3-1812D211D825}"/>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2F64DF7B-F6F6-46F5-A81A-6E6BCA9C75FB}"/>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E9393658-372E-72BA-B69B-C37155E5D6D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25427A6C-600A-D627-D87B-89E193250687}"/>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30F1DE0F-BF6D-CA6F-3952-D9931BE89C6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DB20778-C119-0214-7C07-CEC39FBCB13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863C3F0-9974-1EED-EB96-E561DBCBCB0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50C1B55-12CC-7957-2229-3CE41FD50DA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0C05AF5-0014-3187-B958-38945F8B1C4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3BC8939-5517-1B03-80DC-B72607D83E0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3B8A701E-D2B1-2210-C364-E41AEF5A8E1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BD600952-1395-897F-4709-E554A4B7CB4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078A9259-9A9A-E923-3EC9-651976375E9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E6C15083-35C3-3B77-D1D7-6C5EF33149C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875CFF24-59D7-08AD-B0CE-712BE772839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8D473B45-CC97-1465-8E2F-CB212629EFB3}"/>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271FF088-AA37-5D22-AC30-37888F364C0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7D51EA42-F73F-52E5-C6CD-7D7ED549239A}"/>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CF16ED07-74D5-9F5B-0970-6D305E6F9C57}"/>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3C2081DE-EF2E-72A2-64BB-E86A006548AF}"/>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E6ABEEFD-229C-17EA-74BF-64669026A5E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27E8FDAD-0D58-6D0A-83E4-ABD12FFF0CB2}"/>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8C5DE021-6B04-2910-92D1-D2B02F9B144D}"/>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36B5BBEE-6C32-9E46-7FF4-D9F20B373DBD}"/>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A02F86C2-93DF-290E-D738-15FC367F1D3E}"/>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16BD7EA3-F19C-5DD1-6E5C-70CF5A77C451}"/>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B82B0244-F9B7-1916-9F3A-76F142EE1E21}"/>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13575FC1-1940-F310-C862-54D8D8AEEB4E}"/>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DA7AA7FF-CED9-6D01-603F-8704C594F4D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8618B858-DB68-4478-CCB1-17CB9973C0E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9D90AC67-1073-EC18-ED73-6E6B648F86D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4D17EA77-4C80-FBF9-343E-CEAEC51F3E1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FE2CDF71-8D63-C5B7-B196-571E4D5F8D1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BBDF360E-2D64-63A3-A2E9-E2662620776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91A84E63-9C1D-FA18-420D-DA2032EE853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73AA567-9EC5-B7C2-453F-719A3D7E812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403036B4-D74B-A692-84FD-91248C44F3C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014CDA98-BD09-3C90-805C-5E251548C1B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FCC46140-4354-178F-412F-367BB42AD6E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3ECC9906-10E9-C894-9EDC-E215B06BE6D1}"/>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BC22B489-01CB-C2AD-526B-B2836759BD5F}"/>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4CAB51B1-2BFB-B9E6-62B4-05C3C6BC1703}"/>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0F538EDE-EA24-A1D2-BD56-F5885A1B4873}"/>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CA58889D-B9D2-DA82-CBFB-AEC5127606F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1F98F81A-89E0-90FE-937E-B950EB3C7317}"/>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B0662E8A-335C-A07F-46D9-4E4F1FED701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3E7E2A81-D250-9C34-A498-687D284A1CED}"/>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171D8BF3-88C7-3E56-4AD5-B10445CE179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741F81CA-C080-92FB-2650-B48CF7343639}"/>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AB4D6AAB-A9B6-6028-AE55-CABC82529B1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218F2932-7693-0C76-BEF6-4872434AF678}"/>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58B6D2B0-066A-DF38-F948-2BE2DBF8FEC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31C9940E-36CE-7D28-DC92-283C517F7206}"/>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F511D293-D40D-9817-7531-9AA63EA953F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05B926F1-C2F1-F6EC-3154-83D3A65B249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A7279BC7-F217-0086-DEDC-7CB2D1B3142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11C83398-7133-211F-0E2F-2591A545655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49DCD14C-2B10-E29B-AF1D-1FD86AE44BC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D3A72D58-AC5D-71D9-E6F8-DC2BA5450A0B}"/>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029F2A2F-CD5F-8BCE-1E31-3F7800E6198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5E68F4D3-F8D5-36B0-291B-8A33ABC4F17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CA2CD027-2A8D-7E28-5B8A-AF310473FEC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6B35C50C-868F-339E-8FF3-6A69080BE99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A8E6FC80-43B4-B92D-4F0D-2D4DF8CF8C9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F53AFACB-5324-08FF-D25A-167A15129907}"/>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BAD406D1-ACDC-2272-E86F-79F0457DF30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CE593514-7C0C-88E6-343C-B857F3CE8A7E}"/>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16BF6CC4-41E5-8F49-2C92-1D71D80C2A8D}"/>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D55E105E-AA2E-4BB6-A399-EF97BFE3C1E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D522E050-C473-2601-D7BB-B260DB30A742}"/>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3979C604-B980-3DD3-A1AF-6A4DD69E89FD}"/>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21E67688-9BA3-5BDE-00E0-30020B4B0584}"/>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3B93ABBB-FD04-AC99-7BD6-178B326112FA}"/>
              </a:ext>
            </a:extLst>
          </p:cNvPr>
          <p:cNvSpPr txBox="1"/>
          <p:nvPr/>
        </p:nvSpPr>
        <p:spPr>
          <a:xfrm>
            <a:off x="11947640" y="6455947"/>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192" name="ZoneTexte 191">
            <a:extLst>
              <a:ext uri="{FF2B5EF4-FFF2-40B4-BE49-F238E27FC236}">
                <a16:creationId xmlns:a16="http://schemas.microsoft.com/office/drawing/2014/main" id="{E85A0FCA-EA9F-C34F-DD0F-C64A31617E9A}"/>
              </a:ext>
            </a:extLst>
          </p:cNvPr>
          <p:cNvSpPr txBox="1"/>
          <p:nvPr/>
        </p:nvSpPr>
        <p:spPr>
          <a:xfrm>
            <a:off x="-5216498" y="2688483"/>
            <a:ext cx="5248553"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Conclusion</a:t>
            </a:r>
            <a:endParaRPr lang="fr-FR" sz="800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4136775420"/>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0202FC-60BF-EF56-9A01-27F5B8C0E5C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8FA5D1B-127D-19DF-A15D-3C114D00080B}"/>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34B1ADB3-7694-5031-8578-9FACF29107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9EBADB8E-FF8E-45EB-6A4A-F7081719B066}"/>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3846B0F5-D37F-7472-BC79-EF2259E3FDB4}"/>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99EB4628-8832-4BB3-F825-E0C3777A1558}"/>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FC19B64C-02DE-B735-100C-7413A901A9B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109EC846-72BE-1B0C-2C2E-ECF920FAFE7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6527610B-E8ED-ADA2-0E63-B70EA4F3C80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773746B9-E0FD-9021-57CA-110A2C1FA3F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28440F78-57EB-920C-D664-A5B629475C4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C3A15528-0744-ECE1-2FDA-BCEB7FA07A0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3BF0BD50-B6AF-FF1A-A7A4-9C795812046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ABFF0195-8DA7-247C-CAF3-DA3F9DB8571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EDDF668D-50C9-0453-C819-092EEE07F35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8704BB13-3360-F14B-292C-FEC289A814B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3F899568-62F2-2D87-AFFB-B4FE60B9511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36DAF6FE-1BB3-5A5D-D744-8710ABC83840}"/>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B0601174-F810-645E-131E-EE37A97087FF}"/>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638BB485-0F77-A1A2-C38F-77B1A522AD3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4304040D-E426-6EC8-732C-5B82E228E60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098DCBEC-B73F-55BA-6A67-9D27AFE559F7}"/>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3D351B5B-8464-1090-EEED-D538A6C9700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61EB0929-4C7B-CC66-42CA-D80449D5CDFC}"/>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09869227-79E6-ED65-78FA-8FC3EE81E9C8}"/>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9B64A370-DBD3-5C97-4EE5-A54479363157}"/>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99D22663-081D-3552-E7E5-2B29C2C32ED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31983BC8-CB41-CB0A-A3B1-582CDBF7930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E4BDF31A-B9D5-7D53-94C7-C9E4CA94B70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926FCB3A-118F-DAFA-574F-A91D1BAD03F9}"/>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C752BF62-9B46-7A2F-DDA0-41A3BBBE6AB7}"/>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8CBB5C80-10E8-5D3C-EDDE-E97F2B232675}"/>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29FE02C7-DEDE-A59D-EFDD-0B6045D64900}"/>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F2A7B0E0-50AC-4466-F63C-FE217C051504}"/>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E14D40C4-752E-181C-B04E-823E4123482E}"/>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006F0AAA-248F-75C8-866C-A90B85BED834}"/>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B521ACAD-13C3-F00D-B699-3D487F77873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D3E04AEA-C270-7E8A-7EFD-D8DD56B2A5B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4AA3B729-5037-C75D-42FE-12605CC5A03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8DD7CEBA-4E98-448B-081F-E72053B3A49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EAA3A6A1-95D5-A2A7-61DF-647EBB3F422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5D48BAA6-60F6-EE5B-D935-A2A92BA6C7EC}"/>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943A4EBC-D51F-EE4D-D958-7907AD14D8E2}"/>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677E6043-FD88-C3E0-3E8F-90A3224FEE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DE67561D-3630-8D8A-F7D8-17AD55A9BF0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02D34A9E-4A87-A1CB-E6B0-9352745C2E1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BFCCE132-24DE-CCAD-9581-550A01B7121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E9BAFEAC-FB05-7002-1C42-6D4AB4618C9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F6B55138-E490-76B3-815D-A91CEEB3331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2E19C8F2-2CC0-C802-19C8-AF203671F84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17629A43-BEAF-0B83-7690-C1143529D81A}"/>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98F15454-E671-BAFF-58A3-156848FE1733}"/>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1E944936-97C4-5B66-8CA5-77CED5E12113}"/>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4788BA31-02C7-E3CA-A64F-160CE8CE8084}"/>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12688879-C47F-EBE4-7F5D-96A0F44B9AD8}"/>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5E398C45-0509-9B09-5B92-FAA8F9B61F83}"/>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4178BC96-6F7E-2BB9-0959-1C28CEAE5166}"/>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DD0301F8-1197-26F5-0CB4-75AE6314DAF1}"/>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20F9AF8C-57CD-3566-6E65-409035B7E3DA}"/>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B53D8EB1-AA89-6D0A-C5C0-4B99DFDC5DD2}"/>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04FD9FAC-558B-05DE-E3B4-2BE3D4D59CB2}"/>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CA55DCF3-B885-5270-9201-55C2018DB06E}"/>
              </a:ext>
            </a:extLst>
          </p:cNvPr>
          <p:cNvSpPr txBox="1"/>
          <p:nvPr/>
        </p:nvSpPr>
        <p:spPr>
          <a:xfrm>
            <a:off x="11064185" y="5604597"/>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87" name="Forme en L 86">
            <a:extLst>
              <a:ext uri="{FF2B5EF4-FFF2-40B4-BE49-F238E27FC236}">
                <a16:creationId xmlns:a16="http://schemas.microsoft.com/office/drawing/2014/main" id="{EFAA045F-6484-3CC2-322A-5B67352FFA3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3DD3134A-8F41-1707-443C-6F33001B4B34}"/>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9D4DE797-6D40-A1C1-08C9-6373EF70FD89}"/>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BF6393DD-736F-8F76-5D87-BE3A5EBF1D76}"/>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A52E2A00-88A5-8091-A63E-2E9CDF48E9AE}"/>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3DCB153A-A1F0-B683-3968-196A343444F4}"/>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67D124A3-8567-D478-A637-98067B7C594E}"/>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82BABD7C-901F-350B-0469-B5847E21382E}"/>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4285569C-7C7A-8338-6695-BCFB8D1577D9}"/>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5E914D38-6A42-9CC0-B67C-FD36CA5D1A9C}"/>
              </a:ext>
            </a:extLst>
          </p:cNvPr>
          <p:cNvGrpSpPr/>
          <p:nvPr/>
        </p:nvGrpSpPr>
        <p:grpSpPr>
          <a:xfrm>
            <a:off x="12252063" y="2686692"/>
            <a:ext cx="5923416" cy="1655583"/>
            <a:chOff x="3151124" y="2686692"/>
            <a:chExt cx="5923416" cy="1655583"/>
          </a:xfrm>
        </p:grpSpPr>
        <p:sp>
          <p:nvSpPr>
            <p:cNvPr id="22" name="ZoneTexte 21">
              <a:extLst>
                <a:ext uri="{FF2B5EF4-FFF2-40B4-BE49-F238E27FC236}">
                  <a16:creationId xmlns:a16="http://schemas.microsoft.com/office/drawing/2014/main" id="{BF0DFB5B-FC83-041A-5EAD-17E418E8D755}"/>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0474446F-C370-FD6A-3290-A54110C30FCE}"/>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F5EFC2C8-8360-F12C-5EF5-DE750B9F9CB0}"/>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60A9AA3C-9343-954D-529F-913234714206}"/>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D95CADFA-1DEF-3605-230C-F891CE6BF60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C96A1EBE-7261-7A23-011D-4375FEE501C6}"/>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8FE96048-6371-9B82-DE62-60E8FE9A963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D1BB9AD-8FB5-79D9-0A07-1040AD733BA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4405AF3-69B5-D9E2-B881-5D8D71DFC20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ABD04940-C401-9E25-B649-1EA3135361A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EB20180-37D8-8F15-9B0B-5FDF3D3FDFE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ED2F019-27B2-2CF0-ADDC-DD4081B5DC7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C5049C2C-04C7-2F7A-8D78-95631FE0E40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182E1C99-9349-D26A-1F30-11DA4678ADE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68367DC5-6941-4C70-00DA-CEA28E260F9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A3EEB55E-094B-0A74-FBA7-5B6AF0FAB59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033A83D6-141B-DACC-9C29-CD6330C7F96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A3576EAC-3E06-6157-4D82-9311E7D30529}"/>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2A6F020D-752E-7A0F-3E45-FC8E51A161AA}"/>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DB797FB3-83C0-EE4A-4923-56DBF3B5B6B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0330D0D6-BE3B-2F9E-9188-29862142EF98}"/>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C46EEDCB-14FC-CBDD-CF3C-BF3B2525AD35}"/>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D10E2244-FE40-237C-3074-DA6B2155307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1C1AD470-1CD0-4CD3-9194-EECAE48642DE}"/>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3050B800-C166-55B4-4732-FEB84C3C0BCD}"/>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2D94DE5F-53AC-753D-3A02-EE1DD21E5E30}"/>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A8221A75-719C-E8A3-1549-CE40502593D3}"/>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8781207A-29FF-E36D-3CCD-FDC54EDDE270}"/>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FE36BBBA-A1D0-6D4A-4BAA-2C1BFB2C2DD1}"/>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BC9BB09C-8C93-26F0-B821-722F3B2A1DF8}"/>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156F52DF-CCE0-00D1-5416-B13F3BC976B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9167A172-6793-44E5-5B1A-D0D70FC6094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FF7177EE-21D4-3501-1EB0-D0F79283145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55EC4302-E52E-1B1E-08D5-E47A3C849D5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A6CD685E-284B-A838-9E32-2F1E7172863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DB00F7BC-006E-C9A8-D88A-4B5584BCB3C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0FF1A82F-66E1-AAE4-3318-275A455139F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4FD1BB0F-64C5-C261-760B-354B8E4BC98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9E0890FA-2EEA-DD1F-543F-2D646F4005B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3864177B-AE36-ABB1-BCC5-4083A0838B1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C25E2B67-0359-8652-7FCD-4ED8D70010B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4A4153E2-6C95-0372-4210-223368310158}"/>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2FE00E2E-BBE2-17B2-C670-D7E89F4B1638}"/>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2DEDAA13-5980-8B8B-F26E-A46BB1563E6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4DA014BA-D142-7738-8F12-D80DC8568C1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7F8CA839-9F5C-B77B-B8CC-E6C59BFDF6D5}"/>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DD5A3A3E-ECC4-A94C-B067-5B1893136DC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CEF746A9-11A8-674B-4667-C89D3E9E254E}"/>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8617AD5C-6003-895A-0A96-9F7B446C818E}"/>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14143CCD-066A-5453-1F9D-67919679A99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B07C7C6D-E63A-0346-0300-66C05806748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AC68F57B-A24F-917F-C299-5C1AB57C05A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9F3AEADF-55C8-7234-C320-83F0C0E92E83}"/>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2EE92BAC-FD7B-F067-89F7-991633D0718A}"/>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9253E0E6-6D31-E7CC-4595-2E89B3A9DC1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6DADAA82-3CB5-0916-DD21-F2712CCADDC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9ED6F80B-D390-EA12-54E1-49AD5B49404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A8C7EB0F-F5E0-8BF0-4E39-A3482100780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FFEAF462-7ED1-2FFE-0447-B5CCA8939B1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09B8E696-06C4-326F-F0DC-FB3BC1C66D7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F8D5F9E4-B2BB-A84F-C34B-2D62E2D987C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FC2F899F-B13C-AF76-F6FA-9A88643AC50E}"/>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D49914C6-96EA-AC6E-B1D1-293F29A52C0F}"/>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595DF9BB-F6B9-C3AE-8F2B-8556E83A5F2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968E7BB7-27B9-DE31-E5A6-542DE30B63F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730A4E67-DA41-1AAD-2CC2-D9DD83A34C8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861E20B8-D72C-64AD-8EF6-F0C95CD6689E}"/>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54B34A1C-D442-EA6E-1CC1-197985B41ADD}"/>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6F3113E8-443A-599F-4F29-709CB1F3FA33}"/>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7FD50530-DA49-C4E5-394B-73D3FFBC9CF5}"/>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B9B2F302-6E3D-3CDF-5F1A-2EE43C7072A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42A43397-D99D-C721-9A91-3FE7FB6A987E}"/>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E26029A3-8386-6125-E4E2-0E658AC4C6AD}"/>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5DEA3738-AC29-6332-57D5-2D06F8DB3345}"/>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710BDC7E-15C0-2C6A-2826-7F7DDFAC4E81}"/>
              </a:ext>
            </a:extLst>
          </p:cNvPr>
          <p:cNvSpPr txBox="1"/>
          <p:nvPr/>
        </p:nvSpPr>
        <p:spPr>
          <a:xfrm>
            <a:off x="12109005" y="6563524"/>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32" name="ZoneTexte 31">
            <a:extLst>
              <a:ext uri="{FF2B5EF4-FFF2-40B4-BE49-F238E27FC236}">
                <a16:creationId xmlns:a16="http://schemas.microsoft.com/office/drawing/2014/main" id="{E86E8A6F-65F7-128B-A82B-112DF5CD987D}"/>
              </a:ext>
            </a:extLst>
          </p:cNvPr>
          <p:cNvSpPr txBox="1"/>
          <p:nvPr/>
        </p:nvSpPr>
        <p:spPr>
          <a:xfrm>
            <a:off x="3561713" y="2688483"/>
            <a:ext cx="5248553"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Conclusion</a:t>
            </a:r>
            <a:endParaRPr lang="fr-FR" sz="8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DE76B504-0A8E-6994-D302-8FA95AA88E34}"/>
              </a:ext>
            </a:extLst>
          </p:cNvPr>
          <p:cNvSpPr txBox="1"/>
          <p:nvPr/>
        </p:nvSpPr>
        <p:spPr>
          <a:xfrm>
            <a:off x="-10436024" y="1942493"/>
            <a:ext cx="10313715" cy="4154984"/>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Ce stage au sein de </a:t>
            </a:r>
            <a:r>
              <a:rPr lang="fr-FR" sz="2400" b="1" dirty="0">
                <a:solidFill>
                  <a:schemeClr val="bg1"/>
                </a:solidFill>
                <a:latin typeface="Century Gothic" panose="020B0502020202020204" pitchFamily="34" charset="0"/>
              </a:rPr>
              <a:t>La Métropole Aix-Marseille-Provence </a:t>
            </a:r>
            <a:r>
              <a:rPr lang="fr-FR" sz="2400" dirty="0">
                <a:solidFill>
                  <a:schemeClr val="bg1"/>
                </a:solidFill>
                <a:latin typeface="Century Gothic" panose="020B0502020202020204" pitchFamily="34" charset="0"/>
              </a:rPr>
              <a:t>m’a permis de découvrir concrètement le fonctionnement d’un grand service public, en particulier dans le domaine de </a:t>
            </a:r>
            <a:r>
              <a:rPr lang="fr-FR" sz="2400" b="1" dirty="0">
                <a:solidFill>
                  <a:schemeClr val="bg1"/>
                </a:solidFill>
                <a:latin typeface="Century Gothic" panose="020B0502020202020204" pitchFamily="34" charset="0"/>
              </a:rPr>
              <a:t>la mobilité et des transports</a:t>
            </a:r>
            <a:r>
              <a:rPr lang="fr-FR" sz="2400" dirty="0">
                <a:solidFill>
                  <a:schemeClr val="bg1"/>
                </a:solidFill>
                <a:latin typeface="Century Gothic" panose="020B0502020202020204" pitchFamily="34" charset="0"/>
              </a:rPr>
              <a:t>. J’ai pu mettre en pratique </a:t>
            </a:r>
            <a:r>
              <a:rPr lang="fr-FR" sz="2400" b="1" dirty="0">
                <a:solidFill>
                  <a:schemeClr val="bg1"/>
                </a:solidFill>
                <a:latin typeface="Century Gothic" panose="020B0502020202020204" pitchFamily="34" charset="0"/>
              </a:rPr>
              <a:t>mes compétences numériques, proposer des idées innovantes avec l’intelligence artificielle et participer à des réunions enrichissantes</a:t>
            </a:r>
            <a:r>
              <a:rPr lang="fr-FR" sz="2400" dirty="0">
                <a:solidFill>
                  <a:schemeClr val="bg1"/>
                </a:solidFill>
                <a:latin typeface="Century Gothic" panose="020B0502020202020204" pitchFamily="34" charset="0"/>
              </a:rPr>
              <a:t>. Grâce à l’encadrement bienveillant des services (Salon &amp; Istres) et des autres entreprises (</a:t>
            </a:r>
            <a:r>
              <a:rPr lang="fr-FR" sz="2400" dirty="0">
                <a:solidFill>
                  <a:schemeClr val="bg1"/>
                </a:solidFill>
                <a:latin typeface="MOVE" panose="00000500000000000000" pitchFamily="2" charset="0"/>
              </a:rPr>
              <a:t>Transdev</a:t>
            </a:r>
            <a:r>
              <a:rPr lang="fr-FR" sz="2400" dirty="0">
                <a:solidFill>
                  <a:schemeClr val="bg1"/>
                </a:solidFill>
                <a:latin typeface="Century Gothic" panose="020B0502020202020204" pitchFamily="34" charset="0"/>
              </a:rPr>
              <a:t> &amp; RTM), j’ai renforcé </a:t>
            </a:r>
            <a:r>
              <a:rPr lang="fr-FR" sz="2400" b="1" dirty="0">
                <a:solidFill>
                  <a:schemeClr val="bg1"/>
                </a:solidFill>
                <a:latin typeface="Century Gothic" panose="020B0502020202020204" pitchFamily="34" charset="0"/>
              </a:rPr>
              <a:t>ma motivation à poursuivre dans le domaine des technologies et de l’innovation</a:t>
            </a:r>
            <a:r>
              <a:rPr lang="fr-FR" sz="2400" dirty="0">
                <a:solidFill>
                  <a:schemeClr val="bg1"/>
                </a:solidFill>
                <a:latin typeface="Century Gothic" panose="020B0502020202020204" pitchFamily="34" charset="0"/>
              </a:rPr>
              <a:t>. Je repars avec de </a:t>
            </a:r>
            <a:r>
              <a:rPr lang="fr-FR" sz="2400" b="1" dirty="0">
                <a:solidFill>
                  <a:schemeClr val="bg1"/>
                </a:solidFill>
                <a:latin typeface="Century Gothic" panose="020B0502020202020204" pitchFamily="34" charset="0"/>
              </a:rPr>
              <a:t>nouvelles connaissances, de l’expérience, et une meilleure vision de mon avenir professionnel</a:t>
            </a:r>
            <a:r>
              <a:rPr lang="fr-FR" sz="2400" dirty="0">
                <a:solidFill>
                  <a:schemeClr val="bg1"/>
                </a:solidFill>
                <a:latin typeface="Century Gothic" panose="020B0502020202020204" pitchFamily="34" charset="0"/>
              </a:rPr>
              <a:t>.</a:t>
            </a:r>
          </a:p>
        </p:txBody>
      </p:sp>
    </p:spTree>
    <p:extLst>
      <p:ext uri="{BB962C8B-B14F-4D97-AF65-F5344CB8AC3E}">
        <p14:creationId xmlns:p14="http://schemas.microsoft.com/office/powerpoint/2010/main" val="2075052490"/>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EA8C1F-BD52-0270-F7A1-B43AEE62ED9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E460F2A-70B1-0852-16D6-842C6AB7F355}"/>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EEBC1519-C983-0992-345F-9259AAF1A34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D4B2113B-CBEF-3C73-DE79-47DF61D05F83}"/>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6C178555-ACD4-6D9F-732F-A1C3AFFBF435}"/>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84C446A0-DA6F-B709-8951-29256A0D62E4}"/>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D6B016F0-87CD-382E-1997-9DD5E59F3EE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787549B4-FC68-D9B0-3B3B-88DDFF85B14E}"/>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5B90B388-62F8-793C-C296-E93EAFE5DEC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1B49980C-61BD-ADF6-3E82-AAF532B9420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7971DEF6-208B-783E-8974-950185037DC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54921384-7672-E02D-B3F7-BFDDB713F34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5F1A1C7B-2EA2-D80C-9027-E9289FD8F68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F7CC8AAA-DFA1-6313-7832-26B41A05E51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5B09EB86-8EDC-1AB9-FDCD-261455FD74D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CEED759C-43D0-FB0D-3EBC-62DAA46BDEE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7F9B5B5A-A80B-0937-76F5-9C915F88CB1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2D4CEDEB-6AE9-87E2-8298-9AE995CD7674}"/>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0787A267-478B-160B-0FA8-61C18BD5E9E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31CE9C81-09A0-D226-46A7-676A97FFA504}"/>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E75CD0E4-ADE9-8E43-9A0B-8D6994EB8C2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CE899A57-52A5-7A27-C277-1197C6B201BE}"/>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839732F1-8FAD-52D4-0456-2FC5551D648B}"/>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B93ED976-A341-C0BE-3A0C-D4AFFEAF376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20BF5B8C-4F54-C9A5-DDC6-E6F70F19FB1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EED7273B-D8B2-267F-E093-2AE44A0C64A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35B982BF-9CE2-10EE-B59A-48C03E3991FE}"/>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296BBBF0-C3D6-1A22-6C76-656D1DD2C6AB}"/>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93359895-E28D-4CB9-82BD-68C47305AD5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5A1ED312-8A21-69EB-1DD2-886FAD8897A7}"/>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657D2280-8E94-D466-6CBD-A5985639428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2103BCA8-0D0D-360F-DAB1-8DC63E854846}"/>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4C7D4FB9-6690-1522-22FB-43266ECC6D48}"/>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1D978B3C-9877-EA50-7832-20A8A2D047D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756CA273-BCAB-8CC3-860A-41E020B66B6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14F1C78B-A9DB-8C10-9B50-452DE798285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2AFD5356-3907-531F-5827-917DAF79A5D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88126673-315B-F743-01F9-8EC054E62D4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365BE519-506B-520B-57CA-15BBB1BD6BC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4764CE5F-E2EA-B364-2866-B3F1B952C83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7AF4177F-A0E5-2752-BF24-9F3EF5C57568}"/>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E01D060A-7E44-7A46-2EB6-98B6DEAD3AA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B977FD4C-C349-E29F-845C-AA113081A84C}"/>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10E36F97-F210-510D-D001-70D4EEDEFD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31A245A4-296E-13B9-593B-A48E21727D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9A11B2D1-D627-DD5C-41D2-E59C35DB171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50D07999-1EA1-2643-9915-6219D01E530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ECD8F904-FD9E-B739-0902-089646E6C60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CA2F8846-789A-2E4F-DEB3-095C46A5584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D300003C-35EE-C922-8EDC-68622730738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E9A796B8-E86C-16FD-3BBA-9DF38A1DDEAA}"/>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A1EF5A6D-0E27-5F70-05DE-E0AC8AB61252}"/>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AC6C85E2-20EE-F865-E1DF-1A00A4A705C9}"/>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5F823C34-83C6-8A6B-8E4E-DB8C53AE4474}"/>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C4FC220C-2E8F-C185-CE66-64B1E6B995FA}"/>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DC88D89E-7BCA-65E2-DF19-AC6520D571D3}"/>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0222A7D9-A1BC-3865-014B-832C1A7D293F}"/>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0E3A4076-F846-FAA2-4A40-722605936E01}"/>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89CEBC69-A842-8914-652F-BBE78885679F}"/>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230B732F-DADC-E679-3ED3-67F71F2E7178}"/>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21ACD789-5064-EC77-E511-C8AE59DA5DB4}"/>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5E8A5CDA-5DE3-CEBE-D9F9-D338CB78058B}"/>
              </a:ext>
            </a:extLst>
          </p:cNvPr>
          <p:cNvSpPr txBox="1"/>
          <p:nvPr/>
        </p:nvSpPr>
        <p:spPr>
          <a:xfrm>
            <a:off x="11064185" y="5604597"/>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87" name="Forme en L 86">
            <a:extLst>
              <a:ext uri="{FF2B5EF4-FFF2-40B4-BE49-F238E27FC236}">
                <a16:creationId xmlns:a16="http://schemas.microsoft.com/office/drawing/2014/main" id="{0AF243DD-600A-2474-0A2E-AE3F38B925C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DB746D6F-CE3B-2827-4BFB-35A63226A916}"/>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25191E6C-E4D1-E0B9-53EF-7DF0EDE16158}"/>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029968ED-7F4E-B6C4-F924-DCA415ED4EB4}"/>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400DFAF9-982B-A587-8410-54B43957D1D3}"/>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B6887140-F36C-EB29-B1F6-E57422C154A2}"/>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D9DC7090-D9EB-E74B-4662-EEC9E7A053E8}"/>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5114D3DD-ADF3-4F60-0F2C-FC05909681CC}"/>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72578388-D3FA-AFA3-AB52-9A072CB43F8A}"/>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FC901EE8-A546-A105-49A4-1F081832380D}"/>
              </a:ext>
            </a:extLst>
          </p:cNvPr>
          <p:cNvGrpSpPr/>
          <p:nvPr/>
        </p:nvGrpSpPr>
        <p:grpSpPr>
          <a:xfrm>
            <a:off x="12252063" y="2686692"/>
            <a:ext cx="5923416" cy="1655583"/>
            <a:chOff x="3151124" y="2686692"/>
            <a:chExt cx="5923416" cy="1655583"/>
          </a:xfrm>
        </p:grpSpPr>
        <p:sp>
          <p:nvSpPr>
            <p:cNvPr id="22" name="ZoneTexte 21">
              <a:extLst>
                <a:ext uri="{FF2B5EF4-FFF2-40B4-BE49-F238E27FC236}">
                  <a16:creationId xmlns:a16="http://schemas.microsoft.com/office/drawing/2014/main" id="{DB2C30C0-4B23-B080-CEBC-B6A09FC983F9}"/>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05434852-EB75-197B-3AB2-554FDC50EBFB}"/>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5EEEBEAA-45DA-F5AB-CAA1-1FDF29014872}"/>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82ABED0F-CCD5-5303-DE78-051B84DB9A4A}"/>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20743F2A-30E6-6C0D-C7BB-FEEBF4ED9BE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7E806CDB-A02C-C9E2-62C2-750233ABAA9A}"/>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FC750BEB-20AD-53A8-83EB-71A28305BDA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716492B-2193-3925-8AF5-EDF4E74425B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9F6A453-7D71-FF6B-8BDC-48C092A41A7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B487D99-F481-87E2-5F64-96FAD7CF436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C66B4934-D771-7AC1-EFC1-5B3E5278760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467F342-4262-EF74-3ACB-4BBAED6EE55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EAB30CF2-1D29-AFCC-0C85-67B371CEF8D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2B0C85C3-6B88-FD72-7411-4ACAC413579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930D8734-063C-BD17-37D3-3CA6EB2287E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D2421D08-D2C3-7D62-7A86-A887D4C964D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C33EA58-B2D9-D7C8-AC8B-F744E856C3A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DDA5D9E0-1F0A-338D-6EE9-9C51EDAEFC95}"/>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D2D4A935-B828-18B3-DC44-9B9D7CA14DA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39B995C9-F837-6FA7-5EA7-129AA5D8F710}"/>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D9427DD8-BADC-94B6-25EA-C030679C149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97924ED7-E6CD-F09F-2489-0F0E7F6A68E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FE1401EE-E14A-0770-AB15-58616C78B9F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77D4A103-F93D-E08E-2D68-B2039AAA24A8}"/>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2C58FADE-7277-9766-EC90-1467B6FE50D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7447D8E3-FF02-ECC8-6ED6-FAEDE497018A}"/>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E0E5E0F1-3288-F774-3FCC-FC2CF507DCD9}"/>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F9FC647D-E32E-89E2-6C66-489307CAA6DC}"/>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1A76ABEF-A1B3-26DA-34E8-6E0C5E9BC839}"/>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655AC608-2FA4-B658-26FF-0A272EEDE68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B7329D66-930A-64EB-5471-30BDD488DE8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9A181DDD-75E2-CC9A-DA7E-EEFB7858050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3F949C71-8C8B-40D1-829A-A4168662E63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321F4341-536E-6BDC-8EFB-DB30FEA1488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D081571A-17CD-8299-618D-32A9C3A4313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6CF6F89C-CBE4-0022-F927-99059A78E97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36036194-0021-E404-662A-23D4FB49389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8510A84-5FE3-8EF2-A1C4-67D6BD10565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6A371ED9-55BD-3F7E-7AC4-06C8C93C3B8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1A3990A7-59E7-81CF-96DB-F30B46CB36D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6858D0F5-407B-2200-1883-8A7A442E9F1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856E91DC-2A03-99CA-3DD4-6B3900E5BA07}"/>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C8CD0CDF-020F-FA7E-5658-14A7CA91210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5E70FBFF-75F7-7A80-A8F6-C62B59ED5D35}"/>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1A59091E-A1C2-43DD-FA2C-E0A4D89CF83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743AA482-A403-9A74-B54B-B9D7472ECCC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D8F55C36-C54B-D21B-E361-2440C0577E7F}"/>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16C416D4-6F70-6977-D284-EB9B213F87F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37365CBC-228B-AAD2-3AE3-5F1A8ADA85E8}"/>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78F1B099-838C-608E-2A37-EDA38FFF3120}"/>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2F8FB980-ABDD-1CA6-B02D-D84D23497CF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E51A0403-6A02-EBFB-02CD-EA8D620ACEB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4C57ADB8-1333-A8D2-E5FA-35CB6C54479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9A4AD807-5199-ED18-284D-FC5149835511}"/>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D5D4F036-A780-5D04-6CE1-2E22101DB946}"/>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64348065-C905-A7B8-68DF-3DEF43DD67AF}"/>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BBD96AD2-F222-C5CC-962B-2C82A066BF9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4DE79AE9-D6F5-3A64-96B7-403181C1CE7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E00F85CE-1CD3-EB68-B7DC-2F387CBF1E9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C47A45D9-632C-B25B-588F-48489DC0287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13E06A71-DEBB-55EE-A15D-3E0AD910AC3B}"/>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844D37DC-095E-3996-638E-190633870C06}"/>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31FD123D-CBD1-575C-5BD2-ADEF84561779}"/>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1828EE60-58CF-CD3B-F018-DDB1FC8EFDF4}"/>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1D7DFD36-1DC6-6AA7-F263-EBDD6B68A4B5}"/>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1329726D-F3F0-9DD8-0045-582F773501C7}"/>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3C5E2E5B-6793-ABA4-9B94-9F32A65DE9BC}"/>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1CB5B1EB-011F-1D33-80DA-03F1FF4AA58D}"/>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C0ED8364-18D7-7D4B-3A05-5E4F77756733}"/>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024E5812-6C0D-DEDB-7ED7-CC9902F6220E}"/>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1F979B91-1555-4121-7BFD-7B9960C9ADD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2487E931-D622-C26E-E03F-92403343D931}"/>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8E7C43C3-85C5-FCD2-9967-45A76F7950EC}"/>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EC4B204F-E9BF-217A-6265-60F71034FD61}"/>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69DB5DF6-5D2A-F329-0E6C-285FE6AE0874}"/>
              </a:ext>
            </a:extLst>
          </p:cNvPr>
          <p:cNvSpPr txBox="1"/>
          <p:nvPr/>
        </p:nvSpPr>
        <p:spPr>
          <a:xfrm>
            <a:off x="12109005" y="6563524"/>
            <a:ext cx="591829"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3</a:t>
            </a:r>
          </a:p>
        </p:txBody>
      </p:sp>
      <p:sp>
        <p:nvSpPr>
          <p:cNvPr id="32" name="ZoneTexte 31">
            <a:extLst>
              <a:ext uri="{FF2B5EF4-FFF2-40B4-BE49-F238E27FC236}">
                <a16:creationId xmlns:a16="http://schemas.microsoft.com/office/drawing/2014/main" id="{97EC6E04-AA4A-8206-E48D-BFCE5CB322E4}"/>
              </a:ext>
            </a:extLst>
          </p:cNvPr>
          <p:cNvSpPr txBox="1"/>
          <p:nvPr/>
        </p:nvSpPr>
        <p:spPr>
          <a:xfrm>
            <a:off x="4865488" y="139142"/>
            <a:ext cx="398218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Conclusion</a:t>
            </a:r>
            <a:endParaRPr lang="fr-FR" sz="60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1B5919C7-0F2A-1DCE-AED4-680B534FD5BA}"/>
              </a:ext>
            </a:extLst>
          </p:cNvPr>
          <p:cNvSpPr txBox="1"/>
          <p:nvPr/>
        </p:nvSpPr>
        <p:spPr>
          <a:xfrm>
            <a:off x="278555" y="1942493"/>
            <a:ext cx="10313715" cy="4154984"/>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Ce stage au sein de </a:t>
            </a:r>
            <a:r>
              <a:rPr lang="fr-FR" sz="2400" b="1" dirty="0">
                <a:solidFill>
                  <a:schemeClr val="bg1"/>
                </a:solidFill>
                <a:latin typeface="Century Gothic" panose="020B0502020202020204" pitchFamily="34" charset="0"/>
              </a:rPr>
              <a:t>La Métropole Aix-Marseille-Provence </a:t>
            </a:r>
            <a:r>
              <a:rPr lang="fr-FR" sz="2400" dirty="0">
                <a:solidFill>
                  <a:schemeClr val="bg1"/>
                </a:solidFill>
                <a:latin typeface="Century Gothic" panose="020B0502020202020204" pitchFamily="34" charset="0"/>
              </a:rPr>
              <a:t>m’a permis de découvrir concrètement le fonctionnement d’un grand service public, en particulier dans le domaine de </a:t>
            </a:r>
            <a:r>
              <a:rPr lang="fr-FR" sz="2400" b="1" dirty="0">
                <a:solidFill>
                  <a:schemeClr val="bg1"/>
                </a:solidFill>
                <a:latin typeface="Century Gothic" panose="020B0502020202020204" pitchFamily="34" charset="0"/>
              </a:rPr>
              <a:t>la mobilité et des transports</a:t>
            </a:r>
            <a:r>
              <a:rPr lang="fr-FR" sz="2400" dirty="0">
                <a:solidFill>
                  <a:schemeClr val="bg1"/>
                </a:solidFill>
                <a:latin typeface="Century Gothic" panose="020B0502020202020204" pitchFamily="34" charset="0"/>
              </a:rPr>
              <a:t>. J’ai pu mettre en pratique </a:t>
            </a:r>
            <a:r>
              <a:rPr lang="fr-FR" sz="2400" b="1" dirty="0">
                <a:solidFill>
                  <a:schemeClr val="bg1"/>
                </a:solidFill>
                <a:latin typeface="Century Gothic" panose="020B0502020202020204" pitchFamily="34" charset="0"/>
              </a:rPr>
              <a:t>mes compétences numériques, proposer des idées innovantes avec l’intelligence artificielle et participer à des réunions enrichissantes</a:t>
            </a:r>
            <a:r>
              <a:rPr lang="fr-FR" sz="2400" dirty="0">
                <a:solidFill>
                  <a:schemeClr val="bg1"/>
                </a:solidFill>
                <a:latin typeface="Century Gothic" panose="020B0502020202020204" pitchFamily="34" charset="0"/>
              </a:rPr>
              <a:t>. Grâce à l’encadrement bienveillant des services (Salon &amp; Istres) et des autres entreprises (</a:t>
            </a:r>
            <a:r>
              <a:rPr lang="fr-FR" sz="2400" dirty="0">
                <a:solidFill>
                  <a:schemeClr val="bg1"/>
                </a:solidFill>
                <a:latin typeface="MOVE" panose="00000500000000000000" pitchFamily="2" charset="0"/>
              </a:rPr>
              <a:t>Transdev</a:t>
            </a:r>
            <a:r>
              <a:rPr lang="fr-FR" sz="2400" dirty="0">
                <a:solidFill>
                  <a:schemeClr val="bg1"/>
                </a:solidFill>
                <a:latin typeface="Century Gothic" panose="020B0502020202020204" pitchFamily="34" charset="0"/>
              </a:rPr>
              <a:t> &amp; RTM), j’ai renforcé </a:t>
            </a:r>
            <a:r>
              <a:rPr lang="fr-FR" sz="2400" b="1" dirty="0">
                <a:solidFill>
                  <a:schemeClr val="bg1"/>
                </a:solidFill>
                <a:latin typeface="Century Gothic" panose="020B0502020202020204" pitchFamily="34" charset="0"/>
              </a:rPr>
              <a:t>ma motivation à poursuivre dans le domaine des technologies et de l’innovation</a:t>
            </a:r>
            <a:r>
              <a:rPr lang="fr-FR" sz="2400" dirty="0">
                <a:solidFill>
                  <a:schemeClr val="bg1"/>
                </a:solidFill>
                <a:latin typeface="Century Gothic" panose="020B0502020202020204" pitchFamily="34" charset="0"/>
              </a:rPr>
              <a:t>. Je repars avec de </a:t>
            </a:r>
            <a:r>
              <a:rPr lang="fr-FR" sz="2400" b="1" dirty="0">
                <a:solidFill>
                  <a:schemeClr val="bg1"/>
                </a:solidFill>
                <a:latin typeface="Century Gothic" panose="020B0502020202020204" pitchFamily="34" charset="0"/>
              </a:rPr>
              <a:t>nouvelles connaissances, de l’expérience, et une meilleure vision de mon avenir professionnel</a:t>
            </a:r>
            <a:r>
              <a:rPr lang="fr-FR" sz="2400" dirty="0">
                <a:solidFill>
                  <a:schemeClr val="bg1"/>
                </a:solidFill>
                <a:latin typeface="Century Gothic" panose="020B0502020202020204" pitchFamily="34" charset="0"/>
              </a:rPr>
              <a:t>.</a:t>
            </a:r>
          </a:p>
        </p:txBody>
      </p:sp>
    </p:spTree>
    <p:extLst>
      <p:ext uri="{BB962C8B-B14F-4D97-AF65-F5344CB8AC3E}">
        <p14:creationId xmlns:p14="http://schemas.microsoft.com/office/powerpoint/2010/main" val="3957343019"/>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C14B49-DF1A-69BB-F827-55F0DC2474B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37A39B1-5989-3A56-EE9D-A3E13B0F5F03}"/>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BC753B37-FEE1-DDEC-E671-C14A459CDE8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953A564D-887E-D442-C789-3509ABA6E893}"/>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505D471B-0CD2-463A-3521-2770B7FCF72A}"/>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E0E0A492-B215-AEFC-91D7-07428741FB7B}"/>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7E8AA9C4-981B-4446-FE8E-65164FC5770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61418B51-A74A-0CC8-7912-CF9EDEB8762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8E33F598-10D4-BC52-35DF-7859B8758F1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78F1F42C-9166-7046-64D9-14A173DEBE0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435C82A4-9B35-FBFD-5039-33979FB6E7D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008AF9B2-E3E7-79DE-A2D4-A4626772C9F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3697F135-DBC0-46BF-4617-2D233B80252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D2210DBE-F2B2-7912-EC6C-1B1D1C1460D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D55C8FE5-15DF-F7AD-6150-439BAC47452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35EBB466-25E5-61E5-7248-58243308822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4009F69A-063D-BF4C-80A6-6A1CE9C17E2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D642736B-FFA8-BC56-676F-6DE44B198DEA}"/>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A5DF12DA-D150-0630-5A14-863A100B306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E9624D96-CD76-7E1B-127D-1D40F1CBC830}"/>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D38AA35C-76B6-A982-817D-1DBC09E18354}"/>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DEBB79E9-C85E-9316-5E24-D5E9CC6021B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84B5C447-A46A-67FD-7308-61B9E94E311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84326C2A-6523-D7BC-584E-1B9B5B0F70A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C72B904E-ECA5-30A0-7034-9ECC2685B0E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DE5D8847-CA02-F101-505E-1B59895B901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F09F54C6-BA11-2F3D-B115-1C30B5F7F9DB}"/>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F0648EB1-863C-AA72-8B7B-7990AAA283A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DA1052D4-0C20-AADB-2398-70077080F009}"/>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E306604B-051F-DE5C-4496-36E750B79FCD}"/>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578305D0-BF51-6258-F813-5043D49284B2}"/>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1496A940-CCD8-6C9E-77E4-9DFCFC7B58B6}"/>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E2DD41A5-88D5-837F-E6DA-9FEDC1F4034F}"/>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629E7CE0-411C-7125-7AA1-451272A02FFC}"/>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DB5EEAE7-1702-19D6-E8BD-993967883EB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1FAEBC6D-6B7B-AFF3-A65E-2FD33F31AC0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7C6D482E-4471-CE8F-484E-CFECE10F63B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360FFBDE-E33B-A8D1-B0D0-3D15D581EDF0}"/>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BD032C19-BDF5-878F-E743-60F447CA1C6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88D976DE-BFA6-3D14-930B-230B78C4B43B}"/>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3B55B1A2-4772-EB33-B074-2F73645879D4}"/>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E2E3F7ED-49B1-1CD3-6EF0-69DD82386FEE}"/>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D7738D5B-0EA4-DAAB-96F3-749E3B6D619F}"/>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B3109877-323B-E7DE-3D74-0079BC09BC3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94D41AA4-F433-86F2-105F-48B54F3BDF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913D802C-AA76-4163-3222-4DEABCF6932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14245DA3-850D-91CD-0EA4-310B663504E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35A727F3-BC6B-3BBE-9064-A4DD6A76CC8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D35AB32D-1654-2D94-C5F5-CB7AEF5B4E0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13B6836E-91F6-EBB4-320D-9DA2A393D62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4C2F324F-0E53-4CE4-4C89-77FB9EDA7A8C}"/>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94A7F8AD-A49F-CAF4-BE2D-6F457E4C61A5}"/>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7FA60F5E-9B78-9C27-0CE2-FA35035FD068}"/>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CB760858-B2AE-B06A-31D5-535C7F2B1981}"/>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777A88B7-8C08-8B24-7472-6A38A3E9CACD}"/>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410B9B80-B8D9-C0DD-BCEA-C230AC24627B}"/>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501EA672-D611-A44B-F433-6B5B0C2A9E4B}"/>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4FBCF79A-019B-AA13-2885-889EE54625B5}"/>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44C76E8F-6DF7-7699-2AAD-C42824CB9AB9}"/>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1C8BDCB1-B5F4-A1AA-3766-C839EB9BD978}"/>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26A6050B-F078-DBE2-5528-657D2E80477A}"/>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1F9C958C-7442-4366-5DCA-A4236B77D905}"/>
              </a:ext>
            </a:extLst>
          </p:cNvPr>
          <p:cNvSpPr txBox="1"/>
          <p:nvPr/>
        </p:nvSpPr>
        <p:spPr>
          <a:xfrm>
            <a:off x="11064185" y="5604597"/>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87" name="Forme en L 86">
            <a:extLst>
              <a:ext uri="{FF2B5EF4-FFF2-40B4-BE49-F238E27FC236}">
                <a16:creationId xmlns:a16="http://schemas.microsoft.com/office/drawing/2014/main" id="{6D1FD52A-1428-79C6-573E-4CD1E4095FD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D1C1FF19-8792-CE85-F3ED-CB5F7C90B835}"/>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0CEE6CAD-FBD6-0F1E-BA7D-98B4BBCD69A4}"/>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CDA5F3CB-AEC9-0B0A-0E07-7700559A367D}"/>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981C7B94-6A72-2245-53A7-A0EA3A8C0FCD}"/>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F145DDA5-C316-F6F2-EA1B-74B7F045BF6F}"/>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D5E434C5-B425-97D6-698D-BE1E9A795537}"/>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69CCEFF8-8D39-B7F0-6A85-68D05B636B19}"/>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19B3E7FC-5AED-D967-69E4-77142FCC5C58}"/>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782BD917-659D-2EF3-7776-094443D90315}"/>
              </a:ext>
            </a:extLst>
          </p:cNvPr>
          <p:cNvGrpSpPr/>
          <p:nvPr/>
        </p:nvGrpSpPr>
        <p:grpSpPr>
          <a:xfrm>
            <a:off x="12252063" y="2686692"/>
            <a:ext cx="5923416" cy="1655583"/>
            <a:chOff x="3151124" y="2686692"/>
            <a:chExt cx="5923416" cy="1655583"/>
          </a:xfrm>
        </p:grpSpPr>
        <p:sp>
          <p:nvSpPr>
            <p:cNvPr id="22" name="ZoneTexte 21">
              <a:extLst>
                <a:ext uri="{FF2B5EF4-FFF2-40B4-BE49-F238E27FC236}">
                  <a16:creationId xmlns:a16="http://schemas.microsoft.com/office/drawing/2014/main" id="{FC3B15E1-3AB1-9BD9-03A4-65EA4EC57DF1}"/>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103385F7-6144-B208-7812-2B15CE1E8239}"/>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AA5561D2-58AE-3709-D71B-B72B568FF41A}"/>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D0D03C2B-B437-B573-7613-36106BAA942C}"/>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3FD05CBD-790A-443B-A0E2-56C714A62D45}"/>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744AEB72-395A-715C-C168-F65226CF3084}"/>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8220F54C-8593-9897-8433-D8241959BF5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0DA22594-06B9-EEB8-A146-BD927838155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22D88C1-74A2-298A-EB72-975070C9F8F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FC1F964-9B17-6020-9965-A698E003AEF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8FD1DB26-4FE0-E08B-49F4-A7CE13140F6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AE2834E-29BE-808E-2E11-6451A15184E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A9D5512E-0A96-DF85-8D9B-BFB0AD570D3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9972A99E-A768-2868-2F72-8AFAE636021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6ACAC17D-39F6-D18D-78F8-E56C7F3F835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52ADEC07-574C-3378-D806-3EC3086B640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1FDC3D35-7060-AF6D-2484-98BAA33DB6E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F133C562-D54E-2814-F5FD-5A21BD8EE931}"/>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2AD6B9C4-281A-056E-619E-FBDAD4B0E51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CEADB6B2-CACA-79F1-32B8-009B6C26096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B52F4021-B85C-608C-019A-E45FC9F0514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11E120C5-B137-ACFA-65D7-70DBC59DAC49}"/>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CBCEE5AF-B01F-30C8-3B9A-817F2A8BCF5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1E60B70E-05AA-BFFD-B59A-7168980AF5BA}"/>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C2958951-09BF-5454-0E9F-3BFA42B926D4}"/>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14227060-7B35-CE17-0B4C-4FFA707C27F3}"/>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A14651B5-84E8-BEA5-600B-5AA391BBC479}"/>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83C03B56-3B41-CD47-805F-BD8DF32761E7}"/>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9D3C2D58-7CE7-8F3B-667D-78C7B4DB016F}"/>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DB96EF77-BEB7-918F-A9B9-442E431AC0B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EC13AAD5-6F02-1B92-8630-63E0779D40B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CDDA01CB-F021-F551-11D8-330BC9C38FE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620545B6-D636-D80B-B362-87AC450AC67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37209103-424D-7529-8E62-354FD78C238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30C79139-3245-FC3A-6A95-0E75709A644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46DD5127-FE51-6F9F-BC2A-790BE500A1D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A8446309-E602-F4C5-E3DF-F6F97F2247D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EE12B685-2825-67D5-B058-C33A791E079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C3D5899C-F76A-0B78-73C0-612CD44B518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FD7BAF2B-14CE-80A6-B98E-45DA122D594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684A0F93-356B-726B-F086-D70C5AACB5D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002D4EAE-571E-B19E-4D38-B586E260D070}"/>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C75DC76F-97A0-ADD3-BC07-00F573D617CB}"/>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9ACB9272-900D-1B42-E0BB-FD8254175FA5}"/>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4B0358C3-9024-E989-6097-0E74427C5F79}"/>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C3AC46CD-2196-2BA0-EFD8-54EBBB90DE8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7E2F6F8E-0E71-43B0-0602-0EE76B7F392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4EB6A84C-14E4-DE4D-07D3-8A592D2C1E36}"/>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2C58A347-BE7D-9AB4-99AF-6094FF4950C7}"/>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EFA3AAC2-9F2C-F858-48F6-3B4D539F7B4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56E26069-5F8C-8886-0CBE-71296AAF134F}"/>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A38A0D1C-BA89-D2DA-D8FA-963D139D3191}"/>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9BAB7DCD-DBF3-ADD1-AA14-F4AFD18DDD5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BDD34998-C327-CCD9-F0A0-5CC104B56EC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BAE63D5E-9B12-251D-52EE-2506680025E6}"/>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DD7941E1-92B9-B6E5-936D-61B43C73FEF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C9E14B75-567C-3B6B-252E-42A0893E091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D1BB6A12-0BCE-F425-3A6D-2D68B3A86C9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272D1229-DBDD-D264-4401-DA84B36FB5C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878E9337-A21B-D01A-274F-1F804F38AB4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61D9A89C-4884-CE3F-CD6A-80579AC0FE90}"/>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718BFCBA-5CB8-6F06-0A8C-D452B28010B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0061F13D-EB69-F60D-499C-15BD106E2FF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4B544BFE-A61F-2091-5282-034ACF32CDC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57A129C8-9458-14D9-2750-9A79D228CDD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EDA40E1F-41F1-3BF7-E6E1-97D28B39822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8FC59E18-F1B1-D116-8193-6C4FB3D11096}"/>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27DA82D4-88A5-3868-3FE5-D3AF534DC27B}"/>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3BF29EC7-6269-B406-2C9F-6AAB5AEFD9E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F6666F0E-DC7C-8954-1331-4B0F0FE3407A}"/>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FC275C88-BBCC-11FD-3012-49D713D7D54E}"/>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347365B6-580C-A60A-D510-D4A1D670609F}"/>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BE90B5D5-56C8-EA2D-03AA-6A0EA3872A8C}"/>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60AADA5E-EA7C-9027-EF35-E27EDC10C6FB}"/>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DCAEAA33-2D0C-B038-C8BC-E17BA132F2F4}"/>
              </a:ext>
            </a:extLst>
          </p:cNvPr>
          <p:cNvSpPr txBox="1"/>
          <p:nvPr/>
        </p:nvSpPr>
        <p:spPr>
          <a:xfrm>
            <a:off x="12109005" y="6563524"/>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32" name="ZoneTexte 31">
            <a:extLst>
              <a:ext uri="{FF2B5EF4-FFF2-40B4-BE49-F238E27FC236}">
                <a16:creationId xmlns:a16="http://schemas.microsoft.com/office/drawing/2014/main" id="{8F624C0C-203F-401C-34C3-B4ADEA511C0F}"/>
              </a:ext>
            </a:extLst>
          </p:cNvPr>
          <p:cNvSpPr txBox="1"/>
          <p:nvPr/>
        </p:nvSpPr>
        <p:spPr>
          <a:xfrm>
            <a:off x="3561713" y="2688483"/>
            <a:ext cx="5248553"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Conclusion</a:t>
            </a:r>
            <a:endParaRPr lang="fr-FR" sz="80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F9ADF1AD-8031-88B4-8ABC-206FD9FA4EFC}"/>
              </a:ext>
            </a:extLst>
          </p:cNvPr>
          <p:cNvSpPr txBox="1"/>
          <p:nvPr/>
        </p:nvSpPr>
        <p:spPr>
          <a:xfrm>
            <a:off x="12284046" y="1942493"/>
            <a:ext cx="10313715" cy="4154984"/>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Ce stage au sein de </a:t>
            </a:r>
            <a:r>
              <a:rPr lang="fr-FR" sz="2400" b="1" dirty="0">
                <a:solidFill>
                  <a:schemeClr val="bg1"/>
                </a:solidFill>
                <a:latin typeface="Century Gothic" panose="020B0502020202020204" pitchFamily="34" charset="0"/>
              </a:rPr>
              <a:t>La Métropole Aix-Marseille-Provence </a:t>
            </a:r>
            <a:r>
              <a:rPr lang="fr-FR" sz="2400" dirty="0">
                <a:solidFill>
                  <a:schemeClr val="bg1"/>
                </a:solidFill>
                <a:latin typeface="Century Gothic" panose="020B0502020202020204" pitchFamily="34" charset="0"/>
              </a:rPr>
              <a:t>m’a permis de découvrir concrètement le fonctionnement d’un grand service public, en particulier dans le domaine de </a:t>
            </a:r>
            <a:r>
              <a:rPr lang="fr-FR" sz="2400" b="1" dirty="0">
                <a:solidFill>
                  <a:schemeClr val="bg1"/>
                </a:solidFill>
                <a:latin typeface="Century Gothic" panose="020B0502020202020204" pitchFamily="34" charset="0"/>
              </a:rPr>
              <a:t>la mobilité et des transports</a:t>
            </a:r>
            <a:r>
              <a:rPr lang="fr-FR" sz="2400" dirty="0">
                <a:solidFill>
                  <a:schemeClr val="bg1"/>
                </a:solidFill>
                <a:latin typeface="Century Gothic" panose="020B0502020202020204" pitchFamily="34" charset="0"/>
              </a:rPr>
              <a:t>. J’ai pu mettre en pratique </a:t>
            </a:r>
            <a:r>
              <a:rPr lang="fr-FR" sz="2400" b="1" dirty="0">
                <a:solidFill>
                  <a:schemeClr val="bg1"/>
                </a:solidFill>
                <a:latin typeface="Century Gothic" panose="020B0502020202020204" pitchFamily="34" charset="0"/>
              </a:rPr>
              <a:t>mes compétences numériques, proposer des idées innovantes avec l’intelligence artificielle et participer à des réunions enrichissantes</a:t>
            </a:r>
            <a:r>
              <a:rPr lang="fr-FR" sz="2400" dirty="0">
                <a:solidFill>
                  <a:schemeClr val="bg1"/>
                </a:solidFill>
                <a:latin typeface="Century Gothic" panose="020B0502020202020204" pitchFamily="34" charset="0"/>
              </a:rPr>
              <a:t>. Grâce à l’encadrement bienveillant des services (Salon &amp; Istres) et des autres entreprises (</a:t>
            </a:r>
            <a:r>
              <a:rPr lang="fr-FR" sz="2400" dirty="0">
                <a:solidFill>
                  <a:schemeClr val="bg1"/>
                </a:solidFill>
                <a:latin typeface="MOVE" panose="00000500000000000000" pitchFamily="2" charset="0"/>
              </a:rPr>
              <a:t>Transdev</a:t>
            </a:r>
            <a:r>
              <a:rPr lang="fr-FR" sz="2400" dirty="0">
                <a:solidFill>
                  <a:schemeClr val="bg1"/>
                </a:solidFill>
                <a:latin typeface="Century Gothic" panose="020B0502020202020204" pitchFamily="34" charset="0"/>
              </a:rPr>
              <a:t> &amp; RTM), j’ai renforcé </a:t>
            </a:r>
            <a:r>
              <a:rPr lang="fr-FR" sz="2400" b="1" dirty="0">
                <a:solidFill>
                  <a:schemeClr val="bg1"/>
                </a:solidFill>
                <a:latin typeface="Century Gothic" panose="020B0502020202020204" pitchFamily="34" charset="0"/>
              </a:rPr>
              <a:t>ma motivation à poursuivre dans le domaine des technologies et de l’innovation</a:t>
            </a:r>
            <a:r>
              <a:rPr lang="fr-FR" sz="2400" dirty="0">
                <a:solidFill>
                  <a:schemeClr val="bg1"/>
                </a:solidFill>
                <a:latin typeface="Century Gothic" panose="020B0502020202020204" pitchFamily="34" charset="0"/>
              </a:rPr>
              <a:t>. Je repars avec de </a:t>
            </a:r>
            <a:r>
              <a:rPr lang="fr-FR" sz="2400" b="1" dirty="0">
                <a:solidFill>
                  <a:schemeClr val="bg1"/>
                </a:solidFill>
                <a:latin typeface="Century Gothic" panose="020B0502020202020204" pitchFamily="34" charset="0"/>
              </a:rPr>
              <a:t>nouvelles connaissances, de l’expérience, et une meilleure vision de mon avenir professionnel</a:t>
            </a:r>
            <a:r>
              <a:rPr lang="fr-FR" sz="2400" dirty="0">
                <a:solidFill>
                  <a:schemeClr val="bg1"/>
                </a:solidFill>
                <a:latin typeface="Century Gothic" panose="020B0502020202020204" pitchFamily="34" charset="0"/>
              </a:rPr>
              <a:t>.</a:t>
            </a:r>
          </a:p>
        </p:txBody>
      </p:sp>
      <p:sp>
        <p:nvSpPr>
          <p:cNvPr id="33" name="ZoneTexte 32">
            <a:extLst>
              <a:ext uri="{FF2B5EF4-FFF2-40B4-BE49-F238E27FC236}">
                <a16:creationId xmlns:a16="http://schemas.microsoft.com/office/drawing/2014/main" id="{76964930-8308-05ED-2C0A-559C9A310E69}"/>
              </a:ext>
            </a:extLst>
          </p:cNvPr>
          <p:cNvSpPr txBox="1"/>
          <p:nvPr/>
        </p:nvSpPr>
        <p:spPr>
          <a:xfrm>
            <a:off x="-7647722" y="2688483"/>
            <a:ext cx="7428637"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Remerciements</a:t>
            </a:r>
            <a:endParaRPr lang="fr-FR" sz="800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1641138522"/>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18CAA3-5A1D-151D-0F17-6F936D245E46}"/>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D615160-794D-417B-76AC-0C23D39BE829}"/>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046F897A-DED7-A9C7-3EE4-1440AE449C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56798B52-E03A-DC0B-9CA3-D8F0E2210112}"/>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3CE7C274-E3B5-73E4-A64B-5532124D5B64}"/>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13206CE3-0D08-54A3-C1AA-F935B9131BDB}"/>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350E3795-FE93-0CE0-5104-D41C18E3152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AAC5A045-28E7-C7B5-FA8F-863CDA9C535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AF961549-EB3B-3E44-9541-A9BDB99BEF9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A2903F00-CF11-7BDF-872B-B43FD9386B7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81529271-A804-77A4-F00F-6E5D01ED77E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05A231E9-081A-ADD8-9ABA-FEBC8192B34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BF94E8DB-3FFC-2547-76AD-CDC0B74BC2B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F73864E8-74D3-FC34-D411-8F85BAF6C0C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E0E92DBB-2E89-32AC-4452-B6CADEB2060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44585B61-CFF7-BAC6-6590-36FF260DA6A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3090F302-8B6D-5961-DE0B-E9DAB64168F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FE6426FA-320E-C572-5B64-A65AFC7DB6FA}"/>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08A033B9-A0A1-7F07-9099-1FA476E2F0C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320244D7-E914-A6AC-EFD2-BFBC41BD3AC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B1B6FCE0-1F5D-A5CC-7BBB-A4C1A2EF930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85E41AF4-5FC8-C2A8-A461-C5F1D945419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24B9E78C-2372-930A-F484-7E41C822E47B}"/>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F5264F97-94B0-A02E-79CA-81B0E340A15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5329CB98-1351-9630-E9DE-AD748F42BB06}"/>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BB397A8D-21D4-D6A8-1923-376C4F3C58A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A8DBA90B-CE92-613B-C0F2-667DFA5E21D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2D07579E-41A8-B9BA-CF0F-537802E61C2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E8A8B4DF-B872-8038-73C2-4F33B0EE1588}"/>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87F98107-5585-1A7A-7774-385665ED60E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6BB3492E-79D9-CD81-1894-0E71E6AC5A3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F80E6CB1-2B8F-1597-F054-85F9C37A27A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6DE5FAD7-6058-47FC-A435-69E501526F9A}"/>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697D861D-3C87-57AD-A81A-A4EF3995BEF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326C14C8-D845-5ED0-F6C4-A55258B34E1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B56C6153-A478-C418-99CD-022D3C6BD67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8D5FF6A7-9A9E-6451-487E-D4A35689C60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B6D61CE6-D434-0A3E-6E90-A44978A4B14C}"/>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027B6BF6-341D-59B8-2A00-05F453D6BED3}"/>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F2B1DDEF-3654-E965-41CF-0AEF74263E5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CF62B901-02A6-B2F0-F773-D57CF19169C4}"/>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6C7E3D92-62CE-5533-FFDA-1F0029F5E1C8}"/>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54D79199-8E0C-97CD-C778-B35BFCA9F4FE}"/>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68CC5B65-A85E-CDD8-B22D-F7FB51BE0E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2DF2765B-D399-42D4-5F60-43EFDC44E59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40459538-2C3D-A67F-55EE-36BC5BEEFA6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41A81A1C-2868-AEC6-5B44-DD1BF9B8292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5FEA2DEF-93C6-C7CB-3043-9ECC2FE85BF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8D2DF89D-2110-A321-E4F7-6C314A16F49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5974EACF-819B-9207-69AB-5171FE29B59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1BD6E96E-C8AB-88C5-E10F-4671DFE1D293}"/>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5915C6EB-7270-F224-CA82-4D1682305B06}"/>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9189AE06-B098-6CA9-03CF-2C4190D938CA}"/>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AB5B73E7-57B1-DDB2-073A-0A03AE6CCB34}"/>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8CFE8F06-D3E0-3211-0814-F7396F3844A6}"/>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DD27957B-1754-FA22-0C64-8A5B920C29CB}"/>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DF423159-077C-A472-FE7A-B77B3B873E99}"/>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DBD28452-44B5-7197-C652-624A5A1E21A6}"/>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A73ED0AE-3ABB-7E16-1D01-168308011B5B}"/>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05C8BD3B-B360-C0E9-18AE-B26EF4BC4500}"/>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F8B0ED49-9E84-D6BE-4287-C6A3B08C869F}"/>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77FCAE3E-F397-75AD-6B48-46E3CF2226AB}"/>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2AD7BACC-3170-C988-A99D-C2EBB6E57DD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1040994A-F05B-D299-0882-EA2C3F3A969C}"/>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E815AA18-4723-85A5-2D70-9E0E80F0A117}"/>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7C68C56F-40F1-7FAE-F096-E02B787C3A53}"/>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547D0658-F551-379A-AFBA-F1A19BB96F79}"/>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E976609D-F561-11A2-C8F5-2A2A0ED08BA7}"/>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9D08AD55-F330-170A-3CF8-5A1484077C2B}"/>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2172A057-DCA9-28D5-2451-82D84FA01493}"/>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3B4B45CA-8776-B2AB-E2EA-B86DC358BE01}"/>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439F15B4-C388-7C95-70A7-1B9C98EB05CB}"/>
              </a:ext>
            </a:extLst>
          </p:cNvPr>
          <p:cNvGrpSpPr/>
          <p:nvPr/>
        </p:nvGrpSpPr>
        <p:grpSpPr>
          <a:xfrm>
            <a:off x="12252063" y="2686692"/>
            <a:ext cx="5923416" cy="1655583"/>
            <a:chOff x="3151124" y="2686692"/>
            <a:chExt cx="5923416" cy="1655583"/>
          </a:xfrm>
        </p:grpSpPr>
        <p:sp>
          <p:nvSpPr>
            <p:cNvPr id="22" name="ZoneTexte 21">
              <a:extLst>
                <a:ext uri="{FF2B5EF4-FFF2-40B4-BE49-F238E27FC236}">
                  <a16:creationId xmlns:a16="http://schemas.microsoft.com/office/drawing/2014/main" id="{7FA3D7BB-44F0-F9AC-912B-3A43B22D36D9}"/>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07DB7386-D9C4-46B5-66FD-128F37F781D1}"/>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D6CC58AF-5898-80AB-054F-7AFB3D456FB3}"/>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32AB7DFD-8FD4-7554-FF30-91560C489309}"/>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76DAC12F-4D3B-043D-F402-218F4FDEFF90}"/>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66F70D64-494A-CFE2-B5C9-04413678B084}"/>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2C862BB0-431B-5678-1F90-23AF99E6FB3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3E25D8F-28E5-6D98-FBE6-B7999DE3C4C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3AE1259-1583-BC2B-0372-C9312AB020D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BCE9CB4-3110-2622-E0A2-BCACA202B8B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E7DD9099-D5E4-F0F5-47B5-3D120548436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964D93F-861C-85AB-FF64-A3F075ADB51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391FDBB8-0868-ADD6-1865-BBE6C243E20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55077081-6D6F-F9F5-2E28-DD78DEA0FA7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246F15F7-173C-C9F0-B135-3722A0A8BA7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61FC1F3-F739-FF0E-FEFF-70AC785A3ED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1F40AC61-F6FA-B7C8-EBFA-160306EC07D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24C07A85-61EE-807E-0045-BE6B022DE93E}"/>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FF11B251-EEFA-A171-9864-37615FE1B93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D886113B-0D33-EC8A-CAE2-807773ACA103}"/>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46FD0FE5-A095-EAC0-A8E5-9E50C97441A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867EE54E-BC01-F8F9-B328-BC9356D78C1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84D96C28-AE3B-DF37-5D4B-DF73DFF9CE7D}"/>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BE00D02D-4D4B-5363-3812-58C9E180794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0F4E88F8-02AD-244B-E3A8-E3E3A5B720E1}"/>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00CBD953-759B-22CF-3427-0EBBF8CEFF93}"/>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E7010CF5-151F-F1FA-E75A-70D304502CDE}"/>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55929FBE-6097-3F9A-EF5B-876AD4EC35AD}"/>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AA5DD9C9-5630-E46F-D0B7-DC7197F4D1BC}"/>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F12C8333-9D0A-2C87-F445-0381161AC5B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C2141C19-5CFE-0A35-9A11-716D6C5EDBB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40E7DF7F-3FD6-5160-7C7B-9374F64EA86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12E5B5D2-7591-8D15-E4B5-A82772EF22E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C9A81BCB-4B18-7E47-D64A-7B16AB5B104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9D4B2C97-C5AB-3E48-B583-90BB91576B4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94E3B95A-7A7B-2CA3-9046-891314AB364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60596233-3E4C-8854-6040-CE69F60CA14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E132D85F-4222-801E-98A1-2E5AEA839C5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6C2F753A-6A3E-9215-2C09-42CE4FEB83F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74FA85F2-6880-C501-B67A-EE10EACF5CA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B44D0818-147B-533E-A981-CB6F8AA414C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9EEE6BBE-29F0-3167-3232-31D3EBD7E2D2}"/>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FF1078BC-3D51-6614-E637-8A1B150ACDB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C95DD806-8113-11E1-4658-D2263794A8B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C8674655-B438-A8CB-ED64-C755AFE979C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C110D067-0F4D-58BA-BC0F-56544881C13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ABED3CF0-5168-71EA-3784-B5112C6ECC08}"/>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8F1DD69E-DB53-4019-2E82-38C4789450A2}"/>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B8DAAFBD-627C-966B-E18C-0B0EC0C72700}"/>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CD6AA51E-5A7C-9B49-3593-B81206058E5D}"/>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4D2764E9-F7B4-49AB-1A56-6B3890CCDB5A}"/>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BDAACB99-0C82-D14D-8366-7F5640BD889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9B1DF58E-15E6-C2D5-5CAB-5BF613B6BBB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A961E085-CF3E-545F-A712-3A0D49A1208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696E8CE6-39A4-46EF-CFB4-C2AF527AC0EA}"/>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778B9AF6-AA4E-0744-7E92-36C65221D81A}"/>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9D609143-31B9-861B-166B-00906DEDA8FF}"/>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181DABF5-CE6A-D4E4-0039-FE08042B418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42051382-F991-EF69-EA4A-4735413D5364}"/>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3282EEF3-C0B8-EDFD-CE40-35F804EDCF83}"/>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405F4048-C8D2-AC70-B425-8A239B89936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AD25FF17-978F-95D2-47B9-66291794992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FC5913ED-7028-D9A7-D79E-707924041B6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76E9150-7100-E23D-2F35-7B1CC5AFD198}"/>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64B4E059-3A12-68A8-2E8F-8D41569DC64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EA09BD55-C5F2-A407-78F3-236B05E64F63}"/>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835FE265-1385-1CE5-B0E0-FB16C131A46F}"/>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C15E6A19-DDFA-0731-E063-99A7BF4D48A7}"/>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86447B83-515B-A95A-5B23-B40E55C1B49C}"/>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79EEB12C-3C5B-A7D6-D3F5-94B69B0FD3F7}"/>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0334101D-2D91-F028-4DEF-E849D404923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E2505361-FC98-D8E2-E3A0-A0C96050E5CD}"/>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91399C6A-673F-5524-987E-BCEB882CC139}"/>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9871A9F6-BBA0-B1DB-EEEB-A73A70092F70}"/>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BE562EB5-8EC8-3A0D-D118-42475C37E74C}"/>
              </a:ext>
            </a:extLst>
          </p:cNvPr>
          <p:cNvSpPr txBox="1"/>
          <p:nvPr/>
        </p:nvSpPr>
        <p:spPr>
          <a:xfrm>
            <a:off x="12109005" y="6563524"/>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32" name="ZoneTexte 31">
            <a:extLst>
              <a:ext uri="{FF2B5EF4-FFF2-40B4-BE49-F238E27FC236}">
                <a16:creationId xmlns:a16="http://schemas.microsoft.com/office/drawing/2014/main" id="{E72008E2-BE9F-08A8-B6FF-EC3BA2940AF0}"/>
              </a:ext>
            </a:extLst>
          </p:cNvPr>
          <p:cNvSpPr txBox="1"/>
          <p:nvPr/>
        </p:nvSpPr>
        <p:spPr>
          <a:xfrm>
            <a:off x="3561713" y="6701080"/>
            <a:ext cx="5248553"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Conclusion</a:t>
            </a:r>
            <a:endParaRPr lang="fr-FR" sz="80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191590A3-60C8-6F58-AD8A-C2930BFD0DA5}"/>
              </a:ext>
            </a:extLst>
          </p:cNvPr>
          <p:cNvSpPr txBox="1"/>
          <p:nvPr/>
        </p:nvSpPr>
        <p:spPr>
          <a:xfrm>
            <a:off x="12284046" y="1942493"/>
            <a:ext cx="10313715" cy="4154984"/>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Ce stage au sein de </a:t>
            </a:r>
            <a:r>
              <a:rPr lang="fr-FR" sz="2400" b="1" dirty="0">
                <a:solidFill>
                  <a:schemeClr val="bg1"/>
                </a:solidFill>
                <a:latin typeface="Century Gothic" panose="020B0502020202020204" pitchFamily="34" charset="0"/>
              </a:rPr>
              <a:t>La Métropole Aix-Marseille-Provence </a:t>
            </a:r>
            <a:r>
              <a:rPr lang="fr-FR" sz="2400" dirty="0">
                <a:solidFill>
                  <a:schemeClr val="bg1"/>
                </a:solidFill>
                <a:latin typeface="Century Gothic" panose="020B0502020202020204" pitchFamily="34" charset="0"/>
              </a:rPr>
              <a:t>m’a permis de découvrir concrètement le fonctionnement d’un grand service public, en particulier dans le domaine de </a:t>
            </a:r>
            <a:r>
              <a:rPr lang="fr-FR" sz="2400" b="1" dirty="0">
                <a:solidFill>
                  <a:schemeClr val="bg1"/>
                </a:solidFill>
                <a:latin typeface="Century Gothic" panose="020B0502020202020204" pitchFamily="34" charset="0"/>
              </a:rPr>
              <a:t>la mobilité et des transports</a:t>
            </a:r>
            <a:r>
              <a:rPr lang="fr-FR" sz="2400" dirty="0">
                <a:solidFill>
                  <a:schemeClr val="bg1"/>
                </a:solidFill>
                <a:latin typeface="Century Gothic" panose="020B0502020202020204" pitchFamily="34" charset="0"/>
              </a:rPr>
              <a:t>. J’ai pu mettre en pratique </a:t>
            </a:r>
            <a:r>
              <a:rPr lang="fr-FR" sz="2400" b="1" dirty="0">
                <a:solidFill>
                  <a:schemeClr val="bg1"/>
                </a:solidFill>
                <a:latin typeface="Century Gothic" panose="020B0502020202020204" pitchFamily="34" charset="0"/>
              </a:rPr>
              <a:t>mes compétences numériques, proposer des idées innovantes avec l’intelligence artificielle et participer à des réunions enrichissantes</a:t>
            </a:r>
            <a:r>
              <a:rPr lang="fr-FR" sz="2400" dirty="0">
                <a:solidFill>
                  <a:schemeClr val="bg1"/>
                </a:solidFill>
                <a:latin typeface="Century Gothic" panose="020B0502020202020204" pitchFamily="34" charset="0"/>
              </a:rPr>
              <a:t>. Grâce à l’encadrement bienveillant des services (Salon &amp; Istres) et des autres entreprises (</a:t>
            </a:r>
            <a:r>
              <a:rPr lang="fr-FR" sz="2400" dirty="0">
                <a:solidFill>
                  <a:schemeClr val="bg1"/>
                </a:solidFill>
                <a:latin typeface="MOVE" panose="00000500000000000000" pitchFamily="2" charset="0"/>
              </a:rPr>
              <a:t>Transdev</a:t>
            </a:r>
            <a:r>
              <a:rPr lang="fr-FR" sz="2400" dirty="0">
                <a:solidFill>
                  <a:schemeClr val="bg1"/>
                </a:solidFill>
                <a:latin typeface="Century Gothic" panose="020B0502020202020204" pitchFamily="34" charset="0"/>
              </a:rPr>
              <a:t> &amp; RTM), j’ai renforcé </a:t>
            </a:r>
            <a:r>
              <a:rPr lang="fr-FR" sz="2400" b="1" dirty="0">
                <a:solidFill>
                  <a:schemeClr val="bg1"/>
                </a:solidFill>
                <a:latin typeface="Century Gothic" panose="020B0502020202020204" pitchFamily="34" charset="0"/>
              </a:rPr>
              <a:t>ma motivation à poursuivre dans le domaine des technologies et de l’innovation</a:t>
            </a:r>
            <a:r>
              <a:rPr lang="fr-FR" sz="2400" dirty="0">
                <a:solidFill>
                  <a:schemeClr val="bg1"/>
                </a:solidFill>
                <a:latin typeface="Century Gothic" panose="020B0502020202020204" pitchFamily="34" charset="0"/>
              </a:rPr>
              <a:t>. Je repars avec de </a:t>
            </a:r>
            <a:r>
              <a:rPr lang="fr-FR" sz="2400" b="1" dirty="0">
                <a:solidFill>
                  <a:schemeClr val="bg1"/>
                </a:solidFill>
                <a:latin typeface="Century Gothic" panose="020B0502020202020204" pitchFamily="34" charset="0"/>
              </a:rPr>
              <a:t>nouvelles connaissances, de l’expérience, et une meilleure vision de mon avenir professionnel</a:t>
            </a:r>
            <a:r>
              <a:rPr lang="fr-FR" sz="2400" dirty="0">
                <a:solidFill>
                  <a:schemeClr val="bg1"/>
                </a:solidFill>
                <a:latin typeface="Century Gothic" panose="020B0502020202020204" pitchFamily="34" charset="0"/>
              </a:rPr>
              <a:t>.</a:t>
            </a:r>
          </a:p>
        </p:txBody>
      </p:sp>
      <p:sp>
        <p:nvSpPr>
          <p:cNvPr id="33" name="ZoneTexte 32">
            <a:extLst>
              <a:ext uri="{FF2B5EF4-FFF2-40B4-BE49-F238E27FC236}">
                <a16:creationId xmlns:a16="http://schemas.microsoft.com/office/drawing/2014/main" id="{F698FE20-BFCC-34BD-0A3C-BC614009657F}"/>
              </a:ext>
            </a:extLst>
          </p:cNvPr>
          <p:cNvSpPr txBox="1"/>
          <p:nvPr/>
        </p:nvSpPr>
        <p:spPr>
          <a:xfrm>
            <a:off x="2528977" y="2688483"/>
            <a:ext cx="7428637"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Remerciements</a:t>
            </a:r>
            <a:endParaRPr lang="fr-FR" sz="8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3D0514F8-7B96-13DA-4E9E-30983D8CB2E2}"/>
              </a:ext>
            </a:extLst>
          </p:cNvPr>
          <p:cNvSpPr txBox="1"/>
          <p:nvPr/>
        </p:nvSpPr>
        <p:spPr>
          <a:xfrm>
            <a:off x="-10220872" y="1942493"/>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Tree>
    <p:extLst>
      <p:ext uri="{BB962C8B-B14F-4D97-AF65-F5344CB8AC3E}">
        <p14:creationId xmlns:p14="http://schemas.microsoft.com/office/powerpoint/2010/main" val="2195933590"/>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78E282-E8F4-8D77-E813-001CB7B92C8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BFF5574-467F-D2DB-48C8-626C2B479F3E}"/>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1" name="Image 20" descr="Une image contenant ciel, plein air, route, Service public&#10;&#10;Le contenu généré par l’IA peut être incorrect.">
            <a:extLst>
              <a:ext uri="{FF2B5EF4-FFF2-40B4-BE49-F238E27FC236}">
                <a16:creationId xmlns:a16="http://schemas.microsoft.com/office/drawing/2014/main" id="{DB069457-4748-818B-086D-08EC3B9C03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941382" y="1721052"/>
            <a:ext cx="6399916" cy="4799937"/>
          </a:xfrm>
          <a:prstGeom prst="roundRect">
            <a:avLst>
              <a:gd name="adj" fmla="val 5008"/>
            </a:avLst>
          </a:prstGeom>
          <a:solidFill>
            <a:srgbClr val="FFFFFF">
              <a:shade val="85000"/>
            </a:srgbClr>
          </a:solidFill>
          <a:ln w="57150">
            <a:solidFill>
              <a:srgbClr val="C00000"/>
            </a:solidFill>
          </a:ln>
          <a:effectLst/>
        </p:spPr>
      </p:pic>
      <p:sp>
        <p:nvSpPr>
          <p:cNvPr id="210" name="ZoneTexte 209">
            <a:extLst>
              <a:ext uri="{FF2B5EF4-FFF2-40B4-BE49-F238E27FC236}">
                <a16:creationId xmlns:a16="http://schemas.microsoft.com/office/drawing/2014/main" id="{492AF347-EE21-25CB-0698-5880785DF7F9}"/>
              </a:ext>
            </a:extLst>
          </p:cNvPr>
          <p:cNvSpPr txBox="1"/>
          <p:nvPr/>
        </p:nvSpPr>
        <p:spPr>
          <a:xfrm>
            <a:off x="9875075" y="8319502"/>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211" name="Groupe 210">
            <a:extLst>
              <a:ext uri="{FF2B5EF4-FFF2-40B4-BE49-F238E27FC236}">
                <a16:creationId xmlns:a16="http://schemas.microsoft.com/office/drawing/2014/main" id="{A01C8561-8A1B-1966-3471-9A644F34014E}"/>
              </a:ext>
            </a:extLst>
          </p:cNvPr>
          <p:cNvGrpSpPr>
            <a:grpSpLocks noChangeAspect="1"/>
          </p:cNvGrpSpPr>
          <p:nvPr/>
        </p:nvGrpSpPr>
        <p:grpSpPr>
          <a:xfrm>
            <a:off x="9973884" y="9024114"/>
            <a:ext cx="2298951" cy="379770"/>
            <a:chOff x="2892809" y="2860173"/>
            <a:chExt cx="6337908" cy="1046975"/>
          </a:xfrm>
        </p:grpSpPr>
        <p:grpSp>
          <p:nvGrpSpPr>
            <p:cNvPr id="212" name="Groupe 211">
              <a:extLst>
                <a:ext uri="{FF2B5EF4-FFF2-40B4-BE49-F238E27FC236}">
                  <a16:creationId xmlns:a16="http://schemas.microsoft.com/office/drawing/2014/main" id="{D3BF8E64-D606-2CF7-ACD6-8D29ABDF8FD6}"/>
                </a:ext>
              </a:extLst>
            </p:cNvPr>
            <p:cNvGrpSpPr>
              <a:grpSpLocks noChangeAspect="1"/>
            </p:cNvGrpSpPr>
            <p:nvPr/>
          </p:nvGrpSpPr>
          <p:grpSpPr>
            <a:xfrm>
              <a:off x="4119525" y="2891014"/>
              <a:ext cx="5103001" cy="537986"/>
              <a:chOff x="3667937" y="2909234"/>
              <a:chExt cx="4892815" cy="515827"/>
            </a:xfrm>
          </p:grpSpPr>
          <p:sp>
            <p:nvSpPr>
              <p:cNvPr id="246" name="Forme libre : forme 245">
                <a:extLst>
                  <a:ext uri="{FF2B5EF4-FFF2-40B4-BE49-F238E27FC236}">
                    <a16:creationId xmlns:a16="http://schemas.microsoft.com/office/drawing/2014/main" id="{A6EDD371-DD53-900C-7584-67DAF89D0B7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61138F90-871E-1838-5066-696BD1E2578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42952C4D-5632-CA71-4334-1D0F081BCF3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4AAF7D94-D390-180B-A1DD-B661085D4C4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4226BE18-74A1-8BC7-F832-D42A811D411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A044070D-52EF-4024-6D1D-712A79C4112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0E2BD04B-5B33-9102-ECD6-FF460DFF591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D8A8C4DA-54CB-96BD-0089-D05FFAD4FEB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A7E0069D-146A-7A54-07B9-0E672000C1C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1B3AF115-BC8C-E96B-6E02-A5D13230648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ECB76A97-8700-930F-4155-571E629591D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13" name="Groupe 212">
              <a:extLst>
                <a:ext uri="{FF2B5EF4-FFF2-40B4-BE49-F238E27FC236}">
                  <a16:creationId xmlns:a16="http://schemas.microsoft.com/office/drawing/2014/main" id="{EB23072E-91A3-62F7-EA1E-B707D414A498}"/>
                </a:ext>
              </a:extLst>
            </p:cNvPr>
            <p:cNvGrpSpPr/>
            <p:nvPr/>
          </p:nvGrpSpPr>
          <p:grpSpPr>
            <a:xfrm>
              <a:off x="4119525" y="3634359"/>
              <a:ext cx="5111192" cy="272789"/>
              <a:chOff x="3705587" y="3663455"/>
              <a:chExt cx="5111189" cy="272789"/>
            </a:xfrm>
          </p:grpSpPr>
          <p:sp>
            <p:nvSpPr>
              <p:cNvPr id="222" name="Forme libre : forme 221">
                <a:extLst>
                  <a:ext uri="{FF2B5EF4-FFF2-40B4-BE49-F238E27FC236}">
                    <a16:creationId xmlns:a16="http://schemas.microsoft.com/office/drawing/2014/main" id="{B4972E54-38B4-291E-86E0-DD763A84A9D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AC4A607F-3CDB-B471-9075-827D3FD434A4}"/>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00A8131D-C3F9-2B5B-2F90-5F626D5244F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F88D5E04-B24D-1463-1D73-4C2EDB570C4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77677522-0D0D-D29D-60E3-0636AB23400A}"/>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ABEEE2AB-7A98-FD35-92F7-7857DA6D4030}"/>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2EAC721C-6760-E7F3-85CD-A9DFBEA8852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5EA4C1AE-7461-CA51-8F76-88019DA757F7}"/>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681FAE00-0D60-989D-9A0F-2D3453349340}"/>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4F6BD720-B36F-FE31-66AC-2AB2B9B8EAB4}"/>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E56B3B36-89F1-46F1-0EA6-AFE391F734F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DD436B82-4D9B-33F8-2244-FF1D3A0AFD0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9EA025E0-6B27-7EF8-3367-AD7B52F792ED}"/>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B1F1C74A-FF18-BE63-B1FE-F36B44AD409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68040BED-91DE-F544-BBDC-5681A0376C06}"/>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C0A50A6C-A427-0566-5309-52145FFEAEF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85A0D7F1-E486-C87A-5B6D-393F31A89909}"/>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45CB5F37-6F72-D7F8-418A-7496E80A317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7527687F-592D-9612-3172-FB28224FD58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64F69C63-DD48-ED92-5AE9-ED5D7315C78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76306027-3B15-B290-19F0-9DF6003CFAFA}"/>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2E223497-062B-E405-83BB-8933D8057C0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0D146A55-101A-F396-D0B6-2D43E23C194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EEB3079A-D1D1-9D3B-5584-7364F0A1D876}"/>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214" name="Groupe 213">
              <a:extLst>
                <a:ext uri="{FF2B5EF4-FFF2-40B4-BE49-F238E27FC236}">
                  <a16:creationId xmlns:a16="http://schemas.microsoft.com/office/drawing/2014/main" id="{8B77AF81-626C-1A8F-4A15-58F42AF53113}"/>
                </a:ext>
              </a:extLst>
            </p:cNvPr>
            <p:cNvGrpSpPr>
              <a:grpSpLocks noChangeAspect="1"/>
            </p:cNvGrpSpPr>
            <p:nvPr/>
          </p:nvGrpSpPr>
          <p:grpSpPr>
            <a:xfrm>
              <a:off x="2892809" y="2860173"/>
              <a:ext cx="1056810" cy="1040135"/>
              <a:chOff x="609429" y="277089"/>
              <a:chExt cx="5486571" cy="5401222"/>
            </a:xfrm>
          </p:grpSpPr>
          <p:pic>
            <p:nvPicPr>
              <p:cNvPr id="215" name="Graphique 214">
                <a:extLst>
                  <a:ext uri="{FF2B5EF4-FFF2-40B4-BE49-F238E27FC236}">
                    <a16:creationId xmlns:a16="http://schemas.microsoft.com/office/drawing/2014/main" id="{67110D05-CD89-5803-B094-1E2011B6F3A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216" name="Graphique 215">
                <a:extLst>
                  <a:ext uri="{FF2B5EF4-FFF2-40B4-BE49-F238E27FC236}">
                    <a16:creationId xmlns:a16="http://schemas.microsoft.com/office/drawing/2014/main" id="{F5849F0D-F6F6-DDE2-9815-0B4D467316A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217" name="Graphique 216">
                <a:extLst>
                  <a:ext uri="{FF2B5EF4-FFF2-40B4-BE49-F238E27FC236}">
                    <a16:creationId xmlns:a16="http://schemas.microsoft.com/office/drawing/2014/main" id="{35B1F18E-2742-EDE6-6E73-61429707994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218" name="Graphique 217">
                <a:extLst>
                  <a:ext uri="{FF2B5EF4-FFF2-40B4-BE49-F238E27FC236}">
                    <a16:creationId xmlns:a16="http://schemas.microsoft.com/office/drawing/2014/main" id="{2B6F0BE4-38CF-2332-BEBE-901CDA7D91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219" name="Graphique 218">
                <a:extLst>
                  <a:ext uri="{FF2B5EF4-FFF2-40B4-BE49-F238E27FC236}">
                    <a16:creationId xmlns:a16="http://schemas.microsoft.com/office/drawing/2014/main" id="{A2E1E682-A429-CF59-0890-C10FD01CF45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220" name="Graphique 219">
                <a:extLst>
                  <a:ext uri="{FF2B5EF4-FFF2-40B4-BE49-F238E27FC236}">
                    <a16:creationId xmlns:a16="http://schemas.microsoft.com/office/drawing/2014/main" id="{6610ABC4-E917-029C-1A29-E68D653940A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221" name="Graphique 220">
                <a:extLst>
                  <a:ext uri="{FF2B5EF4-FFF2-40B4-BE49-F238E27FC236}">
                    <a16:creationId xmlns:a16="http://schemas.microsoft.com/office/drawing/2014/main" id="{3951537E-1D83-046B-2D60-5C74E31D38B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3" name="Rectangle : avec coins rognés en diagonale 2">
            <a:extLst>
              <a:ext uri="{FF2B5EF4-FFF2-40B4-BE49-F238E27FC236}">
                <a16:creationId xmlns:a16="http://schemas.microsoft.com/office/drawing/2014/main" id="{99CEED34-AA08-3F1F-2038-F67A4C0D7B38}"/>
              </a:ext>
            </a:extLst>
          </p:cNvPr>
          <p:cNvSpPr/>
          <p:nvPr/>
        </p:nvSpPr>
        <p:spPr>
          <a:xfrm>
            <a:off x="12440357" y="7246437"/>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235D5886-5F59-F64B-1700-978B86175AB2}"/>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A7F86B8F-219B-3E2D-6208-E158AD751D95}"/>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44DB93CD-85E8-0021-AE95-2686DBBC2241}"/>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FAEE1914-3865-A9A8-DB3B-6DA6424B9A9A}"/>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73B611D2-8E31-C716-5AFA-A8FD851ED850}"/>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23" name="Image 22">
            <a:extLst>
              <a:ext uri="{FF2B5EF4-FFF2-40B4-BE49-F238E27FC236}">
                <a16:creationId xmlns:a16="http://schemas.microsoft.com/office/drawing/2014/main" id="{DB0E4928-B813-5E97-2D7B-0BD7CB81A1AE}"/>
              </a:ext>
            </a:extLst>
          </p:cNvPr>
          <p:cNvPicPr>
            <a:picLocks noChangeAspect="1"/>
          </p:cNvPicPr>
          <p:nvPr/>
        </p:nvPicPr>
        <p:blipFill>
          <a:blip r:embed="rId17"/>
          <a:srcRect t="69197"/>
          <a:stretch/>
        </p:blipFill>
        <p:spPr>
          <a:xfrm>
            <a:off x="16542712" y="4346929"/>
            <a:ext cx="1862138" cy="365191"/>
          </a:xfrm>
          <a:prstGeom prst="rect">
            <a:avLst/>
          </a:prstGeom>
        </p:spPr>
      </p:pic>
      <p:sp>
        <p:nvSpPr>
          <p:cNvPr id="4" name="ZoneTexte 3">
            <a:extLst>
              <a:ext uri="{FF2B5EF4-FFF2-40B4-BE49-F238E27FC236}">
                <a16:creationId xmlns:a16="http://schemas.microsoft.com/office/drawing/2014/main" id="{C8366AA2-0CFB-3187-4E3C-631300BF1E80}"/>
              </a:ext>
            </a:extLst>
          </p:cNvPr>
          <p:cNvSpPr txBox="1"/>
          <p:nvPr/>
        </p:nvSpPr>
        <p:spPr>
          <a:xfrm>
            <a:off x="-2636120" y="1626644"/>
            <a:ext cx="2544286"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Visite N°4.</a:t>
            </a:r>
          </a:p>
        </p:txBody>
      </p:sp>
      <p:sp>
        <p:nvSpPr>
          <p:cNvPr id="10" name="ZoneTexte 9">
            <a:extLst>
              <a:ext uri="{FF2B5EF4-FFF2-40B4-BE49-F238E27FC236}">
                <a16:creationId xmlns:a16="http://schemas.microsoft.com/office/drawing/2014/main" id="{06C59D11-97B4-32D2-E8D3-0D12BE12EB9B}"/>
              </a:ext>
            </a:extLst>
          </p:cNvPr>
          <p:cNvSpPr txBox="1"/>
          <p:nvPr/>
        </p:nvSpPr>
        <p:spPr>
          <a:xfrm>
            <a:off x="12317784" y="2719108"/>
            <a:ext cx="11739698" cy="954107"/>
          </a:xfrm>
          <a:prstGeom prst="rect">
            <a:avLst/>
          </a:prstGeom>
          <a:noFill/>
        </p:spPr>
        <p:txBody>
          <a:bodyPr wrap="square" rtlCol="0">
            <a:spAutoFit/>
          </a:bodyPr>
          <a:lstStyle/>
          <a:p>
            <a:pPr lvl="0"/>
            <a:r>
              <a:rPr lang="fr-FR" sz="2800" dirty="0">
                <a:solidFill>
                  <a:schemeClr val="bg1"/>
                </a:solidFill>
                <a:latin typeface="Bahnschrift SemiBold" panose="020B0502040204020203" pitchFamily="34" charset="0"/>
              </a:rPr>
              <a:t>Lors de la réunion mensuelle avec RTM Ouest Métropole (OM), j’ai eu également la chance de découvrir le dépôt.</a:t>
            </a:r>
          </a:p>
        </p:txBody>
      </p:sp>
      <p:pic>
        <p:nvPicPr>
          <p:cNvPr id="13" name="Image 12" descr="Une image contenant noir, capture d’écran, blanc, ligne">
            <a:extLst>
              <a:ext uri="{FF2B5EF4-FFF2-40B4-BE49-F238E27FC236}">
                <a16:creationId xmlns:a16="http://schemas.microsoft.com/office/drawing/2014/main" id="{98B919FD-60E4-2C51-FF11-372B0C730CEA}"/>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088357" y="6448495"/>
            <a:ext cx="5471615" cy="3079151"/>
          </a:xfrm>
          <a:prstGeom prst="rect">
            <a:avLst/>
          </a:prstGeom>
        </p:spPr>
      </p:pic>
      <p:sp>
        <p:nvSpPr>
          <p:cNvPr id="85" name="Rectangle : avec coins rognés en diagonale 84">
            <a:extLst>
              <a:ext uri="{FF2B5EF4-FFF2-40B4-BE49-F238E27FC236}">
                <a16:creationId xmlns:a16="http://schemas.microsoft.com/office/drawing/2014/main" id="{1AC6A6FA-B396-A8F5-88D0-319A3870BF0F}"/>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B95BAA22-C38E-136D-027A-DD00674867BF}"/>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CBF46A87-E72E-4695-2649-A249DBE7A0C9}"/>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a:extLst>
              <a:ext uri="{FF2B5EF4-FFF2-40B4-BE49-F238E27FC236}">
                <a16:creationId xmlns:a16="http://schemas.microsoft.com/office/drawing/2014/main" id="{222FE548-0424-A40F-5A8F-6D4078837695}"/>
              </a:ext>
            </a:extLst>
          </p:cNvPr>
          <p:cNvSpPr txBox="1"/>
          <p:nvPr/>
        </p:nvSpPr>
        <p:spPr>
          <a:xfrm>
            <a:off x="12210208" y="2719108"/>
            <a:ext cx="11739698" cy="1815882"/>
          </a:xfrm>
          <a:prstGeom prst="rect">
            <a:avLst/>
          </a:prstGeom>
          <a:noFill/>
        </p:spPr>
        <p:txBody>
          <a:bodyPr wrap="square" rtlCol="0">
            <a:spAutoFit/>
          </a:bodyPr>
          <a:lstStyle/>
          <a:p>
            <a:pPr lvl="0"/>
            <a:r>
              <a:rPr lang="fr-FR" sz="2800" dirty="0">
                <a:solidFill>
                  <a:schemeClr val="bg1"/>
                </a:solidFill>
                <a:latin typeface="Asap SemiBold" pitchFamily="2" charset="0"/>
              </a:rPr>
              <a:t>Lors de la réunion au dépôt de Transdev Alpilles Berre Méditerranée à Vitrolles (Anjoly) pour échanger sur la maintenance d’une passerelle dans l’atelier, j’ai eu l’opportunité de pouvoir visiter tout l’atelier du dépôt et également les bureaux</a:t>
            </a:r>
          </a:p>
        </p:txBody>
      </p:sp>
      <p:grpSp>
        <p:nvGrpSpPr>
          <p:cNvPr id="19" name="Groupe 18">
            <a:extLst>
              <a:ext uri="{FF2B5EF4-FFF2-40B4-BE49-F238E27FC236}">
                <a16:creationId xmlns:a16="http://schemas.microsoft.com/office/drawing/2014/main" id="{9E47C740-8B01-4DCC-C78D-04653093DD41}"/>
              </a:ext>
            </a:extLst>
          </p:cNvPr>
          <p:cNvGrpSpPr>
            <a:grpSpLocks noChangeAspect="1"/>
          </p:cNvGrpSpPr>
          <p:nvPr/>
        </p:nvGrpSpPr>
        <p:grpSpPr>
          <a:xfrm>
            <a:off x="270073" y="7268406"/>
            <a:ext cx="3151381" cy="1327604"/>
            <a:chOff x="342101" y="4803473"/>
            <a:chExt cx="4300475" cy="1811690"/>
          </a:xfrm>
        </p:grpSpPr>
        <p:sp>
          <p:nvSpPr>
            <p:cNvPr id="12" name="Forme libre : forme 11">
              <a:extLst>
                <a:ext uri="{FF2B5EF4-FFF2-40B4-BE49-F238E27FC236}">
                  <a16:creationId xmlns:a16="http://schemas.microsoft.com/office/drawing/2014/main" id="{BA5C8878-9509-E273-7981-72BD416E1014}"/>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 name="Forme libre : forme 13">
              <a:extLst>
                <a:ext uri="{FF2B5EF4-FFF2-40B4-BE49-F238E27FC236}">
                  <a16:creationId xmlns:a16="http://schemas.microsoft.com/office/drawing/2014/main" id="{DC44BFFE-ED63-5F0E-F9AC-36DF3157594D}"/>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5" name="Forme libre : forme 14">
              <a:extLst>
                <a:ext uri="{FF2B5EF4-FFF2-40B4-BE49-F238E27FC236}">
                  <a16:creationId xmlns:a16="http://schemas.microsoft.com/office/drawing/2014/main" id="{D372E547-7829-07E9-00F2-9074D7EB80E1}"/>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6" name="Forme libre : forme 15">
              <a:extLst>
                <a:ext uri="{FF2B5EF4-FFF2-40B4-BE49-F238E27FC236}">
                  <a16:creationId xmlns:a16="http://schemas.microsoft.com/office/drawing/2014/main" id="{044BE0EE-0050-00A8-7627-5ED4D5F1CE13}"/>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7" name="Forme libre : forme 16">
              <a:extLst>
                <a:ext uri="{FF2B5EF4-FFF2-40B4-BE49-F238E27FC236}">
                  <a16:creationId xmlns:a16="http://schemas.microsoft.com/office/drawing/2014/main" id="{D61CA435-C3A6-2F6C-5E7D-359E0129B40E}"/>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8" name="ZoneTexte 17">
              <a:extLst>
                <a:ext uri="{FF2B5EF4-FFF2-40B4-BE49-F238E27FC236}">
                  <a16:creationId xmlns:a16="http://schemas.microsoft.com/office/drawing/2014/main" id="{F41053D2-8D8A-CD4D-3D29-60AAB12E90CF}"/>
                </a:ext>
              </a:extLst>
            </p:cNvPr>
            <p:cNvSpPr txBox="1"/>
            <p:nvPr/>
          </p:nvSpPr>
          <p:spPr>
            <a:xfrm>
              <a:off x="342101" y="5943160"/>
              <a:ext cx="4298892" cy="672003"/>
            </a:xfrm>
            <a:prstGeom prst="rect">
              <a:avLst/>
            </a:prstGeom>
            <a:noFill/>
          </p:spPr>
          <p:txBody>
            <a:bodyPr wrap="none" rtlCol="0">
              <a:spAutoFit/>
            </a:bodyPr>
            <a:lstStyle/>
            <a:p>
              <a:r>
                <a:rPr lang="fr-FR" sz="2550" dirty="0">
                  <a:solidFill>
                    <a:schemeClr val="bg1"/>
                  </a:solidFill>
                  <a:latin typeface="Asap SemiBold" pitchFamily="2" charset="0"/>
                </a:rPr>
                <a:t>OUEST METROPOLE</a:t>
              </a:r>
            </a:p>
          </p:txBody>
        </p:sp>
      </p:grpSp>
      <p:grpSp>
        <p:nvGrpSpPr>
          <p:cNvPr id="20" name="Groupe 19">
            <a:extLst>
              <a:ext uri="{FF2B5EF4-FFF2-40B4-BE49-F238E27FC236}">
                <a16:creationId xmlns:a16="http://schemas.microsoft.com/office/drawing/2014/main" id="{E02EF27C-4417-0A1B-CC20-9B9D4375AD98}"/>
              </a:ext>
            </a:extLst>
          </p:cNvPr>
          <p:cNvGrpSpPr/>
          <p:nvPr/>
        </p:nvGrpSpPr>
        <p:grpSpPr>
          <a:xfrm>
            <a:off x="12252063" y="2686692"/>
            <a:ext cx="5923416" cy="1655583"/>
            <a:chOff x="3151124" y="2686692"/>
            <a:chExt cx="5923416" cy="1655583"/>
          </a:xfrm>
        </p:grpSpPr>
        <p:sp>
          <p:nvSpPr>
            <p:cNvPr id="22" name="ZoneTexte 21">
              <a:extLst>
                <a:ext uri="{FF2B5EF4-FFF2-40B4-BE49-F238E27FC236}">
                  <a16:creationId xmlns:a16="http://schemas.microsoft.com/office/drawing/2014/main" id="{87BED68F-7312-2BA0-AAAB-7126BFC4D441}"/>
                </a:ext>
              </a:extLst>
            </p:cNvPr>
            <p:cNvSpPr txBox="1"/>
            <p:nvPr/>
          </p:nvSpPr>
          <p:spPr>
            <a:xfrm>
              <a:off x="3151124" y="2686692"/>
              <a:ext cx="5923416"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Lieux visités</a:t>
              </a:r>
              <a:endParaRPr lang="fr-FR" sz="8000" dirty="0">
                <a:solidFill>
                  <a:srgbClr val="FFC000"/>
                </a:solidFill>
                <a:latin typeface="Bahnschrift SemiBold" panose="020B0502040204020203" pitchFamily="34" charset="0"/>
              </a:endParaRPr>
            </a:p>
          </p:txBody>
        </p:sp>
        <p:sp>
          <p:nvSpPr>
            <p:cNvPr id="24" name="ZoneTexte 23">
              <a:extLst>
                <a:ext uri="{FF2B5EF4-FFF2-40B4-BE49-F238E27FC236}">
                  <a16:creationId xmlns:a16="http://schemas.microsoft.com/office/drawing/2014/main" id="{7BB4B944-7FE9-CD57-2270-B9E05F2AA12D}"/>
                </a:ext>
              </a:extLst>
            </p:cNvPr>
            <p:cNvSpPr txBox="1"/>
            <p:nvPr/>
          </p:nvSpPr>
          <p:spPr>
            <a:xfrm>
              <a:off x="3194156" y="3757500"/>
              <a:ext cx="1883849" cy="584775"/>
            </a:xfrm>
            <a:prstGeom prst="rect">
              <a:avLst/>
            </a:prstGeom>
            <a:noFill/>
          </p:spPr>
          <p:txBody>
            <a:bodyPr wrap="none" rtlCol="0">
              <a:spAutoFit/>
            </a:bodyPr>
            <a:lstStyle/>
            <a:p>
              <a:r>
                <a:rPr lang="fr-FR" sz="3200" dirty="0">
                  <a:solidFill>
                    <a:srgbClr val="FFC000"/>
                  </a:solidFill>
                  <a:latin typeface="Bahnschrift SemiBold" panose="020B0502040204020203" pitchFamily="34" charset="0"/>
                </a:rPr>
                <a:t>Réunions</a:t>
              </a:r>
              <a:endParaRPr lang="fr-FR" sz="3600" dirty="0">
                <a:solidFill>
                  <a:srgbClr val="FFC000"/>
                </a:solidFill>
                <a:latin typeface="Bahnschrift SemiBold" panose="020B0502040204020203" pitchFamily="34" charset="0"/>
              </a:endParaRPr>
            </a:p>
          </p:txBody>
        </p:sp>
      </p:grpSp>
      <p:sp>
        <p:nvSpPr>
          <p:cNvPr id="25" name="Rectangle : avec coins arrondis en haut 24">
            <a:extLst>
              <a:ext uri="{FF2B5EF4-FFF2-40B4-BE49-F238E27FC236}">
                <a16:creationId xmlns:a16="http://schemas.microsoft.com/office/drawing/2014/main" id="{A09EE89E-CBE9-741E-D30A-8772530FDA06}"/>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6F0D79C4-9490-CB8F-5962-B260DE808C30}"/>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0876E3F8-B107-3EDD-03AF-F1BC40A812A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D0C8B89F-5D6A-96A1-16FD-BE5305937C8B}"/>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5207EE37-FB6F-F349-147D-82E962311D4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987F358-AA2E-0003-6E40-3F95F12E1E2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B24F0CA0-D881-D9CD-2076-B6DFB880D65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704B5C4-97D5-5D7F-8932-F803706B8BA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C8E861D-70FC-9F91-C54F-F9F2879EA66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4F2CB0F-D6AB-7678-29E5-59D41463223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FF05DAFD-778C-0900-B37A-37EA182CA86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1AF4338-D8A6-266A-76DC-BB7CE55CC33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81551900-CE63-067C-108B-4878DBA87E0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51BEF2A4-3CA3-653A-95A0-EF439647EDA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E29914A9-7785-AB99-EFC1-D88862C37FD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304EC495-FC0E-A560-A5DA-50963BE9B765}"/>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B66E8BEF-B2BF-5A49-3DC1-6BD43D9FE10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7C44785E-CB21-F129-7168-ADCE171B65B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B97182F5-3EDC-5F98-2766-A32964546C5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4EC8382B-76F9-EEAF-D078-367EB0B97803}"/>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7AB1F482-4E61-9376-F872-1926A349D0FA}"/>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D6351CDB-D3E2-E632-E5E3-71D200F578A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588E1DCA-F983-5931-805C-AE2281D5E225}"/>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84B7A363-3850-BF6B-4738-B53821AE21EE}"/>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E7E4712E-86A3-810D-DE88-0195856906E2}"/>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DEA3B530-2DD2-3AF3-FF19-7E756EE06715}"/>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B04C15B4-7C27-7E5B-02EB-73BF65D9198F}"/>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A49A0B7C-4E6C-53B5-53C3-A8A1E06EC049}"/>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097249CB-AF22-9B2F-8902-2041EFCEBAD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D185CF21-F93B-E14E-F695-DBC278661A3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F347C110-7660-6B61-A37C-CEA77D16C8A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E8A54E9F-053B-C173-7700-E6163D2DA67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771FB641-5EC8-D20F-0EA7-2FE094E171B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80987160-688F-2A72-FAB9-DC1974CCECD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52B11D47-2EE4-F75D-8A4F-120BE4768B4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DE66043-E4E2-2203-FCAB-9BFA3250D4C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1193A868-D0B8-4440-EB31-55BD90B9F62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7AF1F7A2-7254-712A-65B4-675B57C9B6B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165CE7A3-4085-46E5-0EA1-50727A83C71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5DBC066F-249D-7FE4-3A7D-229D57B4629C}"/>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7F9A9A29-E2D4-73C4-C6D1-91DD46F13D7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82B07BF4-A6E9-4548-0E36-35537AA7943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56B8D516-BF59-62A4-8AE4-B311F14ADBEE}"/>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E07FFB93-8392-E9C6-33E2-2989F3D5B65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722D8F5D-BD7E-3900-881E-6A93224386E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6B5F3833-D704-797E-F7D6-5ECE0C89E7F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A04C19A4-D67C-D806-3D9A-3526A443570A}"/>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352EF98A-BDCC-5C59-D281-E75BC4E01770}"/>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E23D12BD-784A-1FD2-9969-1BBD68DABD4B}"/>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8F397E7A-1716-D540-2D74-2ADB1B551190}"/>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CB51FBA0-024F-351A-2576-1BD29D1CDC86}"/>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C8BE2049-83BF-3CB4-C0F7-A80F79CF013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6B339655-3B38-9241-6B48-77D8B1894D10}"/>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FD129B0F-5669-D7AD-F704-2BAD831B73B5}"/>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5E4AFEA7-0C30-CB60-183B-1C50C90BC483}"/>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6AEBF506-3D91-CEC5-A1FA-0C802B04028D}"/>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05E7D999-6001-87AB-79E5-7778A84E574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F54F8197-1FC4-C600-B0E8-FD1230828C2B}"/>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720A888B-56D6-C04A-B6D2-8D4CBA8A3FA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AA63E12E-E6E3-32E7-67EF-E0670E8DB9C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4BDE6E4D-6707-0C4E-C967-C59C1ADCE04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34B167D-DD1A-58D7-15D0-292D7464BF4F}"/>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1DEFC0A9-6037-3981-922D-6D1A6DF8DA9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15675321-FB57-101E-FF2E-66569368E939}"/>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31745845-AE92-E354-AAE1-4303D79247EA}"/>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7FF46869-4941-3DB7-44EF-443A5C04234F}"/>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19A991DE-A6A9-D25E-25A6-35910109454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63FC5DBB-989D-9948-5866-3013B877C5DF}"/>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96C5E3D8-4D26-EF61-B1C7-7451F485414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AC121771-FB54-E578-4687-64ABC300D7FE}"/>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6F143696-3ACA-577B-D037-14B56A1077A6}"/>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5F2EF30F-BBC4-3C70-F30F-96A5773DC24D}"/>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001518" y="4078902"/>
                <a:ext cx="1085552" cy="1085552"/>
              </a:xfrm>
              <a:prstGeom prst="rect">
                <a:avLst/>
              </a:prstGeom>
            </p:spPr>
          </p:pic>
        </p:grpSp>
      </p:grpSp>
      <p:sp>
        <p:nvSpPr>
          <p:cNvPr id="127" name="ZoneTexte 126">
            <a:extLst>
              <a:ext uri="{FF2B5EF4-FFF2-40B4-BE49-F238E27FC236}">
                <a16:creationId xmlns:a16="http://schemas.microsoft.com/office/drawing/2014/main" id="{FD9E0E4C-833F-0BAD-F96A-89A3E8A762E2}"/>
              </a:ext>
            </a:extLst>
          </p:cNvPr>
          <p:cNvSpPr txBox="1"/>
          <p:nvPr/>
        </p:nvSpPr>
        <p:spPr>
          <a:xfrm>
            <a:off x="12109005" y="6563524"/>
            <a:ext cx="622286"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4</a:t>
            </a:r>
          </a:p>
        </p:txBody>
      </p:sp>
      <p:sp>
        <p:nvSpPr>
          <p:cNvPr id="32" name="ZoneTexte 31">
            <a:extLst>
              <a:ext uri="{FF2B5EF4-FFF2-40B4-BE49-F238E27FC236}">
                <a16:creationId xmlns:a16="http://schemas.microsoft.com/office/drawing/2014/main" id="{507A742C-0FEA-3B31-C547-DC5D96DA9AA2}"/>
              </a:ext>
            </a:extLst>
          </p:cNvPr>
          <p:cNvSpPr txBox="1"/>
          <p:nvPr/>
        </p:nvSpPr>
        <p:spPr>
          <a:xfrm>
            <a:off x="3561713" y="6701080"/>
            <a:ext cx="5248553"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Conclusion</a:t>
            </a:r>
            <a:endParaRPr lang="fr-FR" sz="8000" dirty="0">
              <a:solidFill>
                <a:srgbClr val="FFC000"/>
              </a:solidFill>
              <a:latin typeface="Bahnschrift SemiBold" panose="020B0502040204020203" pitchFamily="34" charset="0"/>
            </a:endParaRPr>
          </a:p>
        </p:txBody>
      </p:sp>
      <p:sp>
        <p:nvSpPr>
          <p:cNvPr id="5" name="ZoneTexte 4">
            <a:extLst>
              <a:ext uri="{FF2B5EF4-FFF2-40B4-BE49-F238E27FC236}">
                <a16:creationId xmlns:a16="http://schemas.microsoft.com/office/drawing/2014/main" id="{37C7C81A-E4CB-92AA-5757-3B290AFE47C8}"/>
              </a:ext>
            </a:extLst>
          </p:cNvPr>
          <p:cNvSpPr txBox="1"/>
          <p:nvPr/>
        </p:nvSpPr>
        <p:spPr>
          <a:xfrm>
            <a:off x="12284046" y="1942493"/>
            <a:ext cx="10313715" cy="4154984"/>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Ce stage au sein de </a:t>
            </a:r>
            <a:r>
              <a:rPr lang="fr-FR" sz="2400" b="1" dirty="0">
                <a:solidFill>
                  <a:schemeClr val="bg1"/>
                </a:solidFill>
                <a:latin typeface="Century Gothic" panose="020B0502020202020204" pitchFamily="34" charset="0"/>
              </a:rPr>
              <a:t>La Métropole Aix-Marseille-Provence </a:t>
            </a:r>
            <a:r>
              <a:rPr lang="fr-FR" sz="2400" dirty="0">
                <a:solidFill>
                  <a:schemeClr val="bg1"/>
                </a:solidFill>
                <a:latin typeface="Century Gothic" panose="020B0502020202020204" pitchFamily="34" charset="0"/>
              </a:rPr>
              <a:t>m’a permis de découvrir concrètement le fonctionnement d’un grand service public, en particulier dans le domaine de </a:t>
            </a:r>
            <a:r>
              <a:rPr lang="fr-FR" sz="2400" b="1" dirty="0">
                <a:solidFill>
                  <a:schemeClr val="bg1"/>
                </a:solidFill>
                <a:latin typeface="Century Gothic" panose="020B0502020202020204" pitchFamily="34" charset="0"/>
              </a:rPr>
              <a:t>la mobilité et des transports</a:t>
            </a:r>
            <a:r>
              <a:rPr lang="fr-FR" sz="2400" dirty="0">
                <a:solidFill>
                  <a:schemeClr val="bg1"/>
                </a:solidFill>
                <a:latin typeface="Century Gothic" panose="020B0502020202020204" pitchFamily="34" charset="0"/>
              </a:rPr>
              <a:t>. J’ai pu mettre en pratique </a:t>
            </a:r>
            <a:r>
              <a:rPr lang="fr-FR" sz="2400" b="1" dirty="0">
                <a:solidFill>
                  <a:schemeClr val="bg1"/>
                </a:solidFill>
                <a:latin typeface="Century Gothic" panose="020B0502020202020204" pitchFamily="34" charset="0"/>
              </a:rPr>
              <a:t>mes compétences numériques, proposer des idées innovantes avec l’intelligence artificielle et participer à des réunions enrichissantes</a:t>
            </a:r>
            <a:r>
              <a:rPr lang="fr-FR" sz="2400" dirty="0">
                <a:solidFill>
                  <a:schemeClr val="bg1"/>
                </a:solidFill>
                <a:latin typeface="Century Gothic" panose="020B0502020202020204" pitchFamily="34" charset="0"/>
              </a:rPr>
              <a:t>. Grâce à l’encadrement bienveillant des services (Salon &amp; Istres) et des autres entreprises (</a:t>
            </a:r>
            <a:r>
              <a:rPr lang="fr-FR" sz="2400" dirty="0">
                <a:solidFill>
                  <a:schemeClr val="bg1"/>
                </a:solidFill>
                <a:latin typeface="MOVE" panose="00000500000000000000" pitchFamily="2" charset="0"/>
              </a:rPr>
              <a:t>Transdev</a:t>
            </a:r>
            <a:r>
              <a:rPr lang="fr-FR" sz="2400" dirty="0">
                <a:solidFill>
                  <a:schemeClr val="bg1"/>
                </a:solidFill>
                <a:latin typeface="Century Gothic" panose="020B0502020202020204" pitchFamily="34" charset="0"/>
              </a:rPr>
              <a:t> &amp; RTM), j’ai renforcé </a:t>
            </a:r>
            <a:r>
              <a:rPr lang="fr-FR" sz="2400" b="1" dirty="0">
                <a:solidFill>
                  <a:schemeClr val="bg1"/>
                </a:solidFill>
                <a:latin typeface="Century Gothic" panose="020B0502020202020204" pitchFamily="34" charset="0"/>
              </a:rPr>
              <a:t>ma motivation à poursuivre dans le domaine des technologies et de l’innovation</a:t>
            </a:r>
            <a:r>
              <a:rPr lang="fr-FR" sz="2400" dirty="0">
                <a:solidFill>
                  <a:schemeClr val="bg1"/>
                </a:solidFill>
                <a:latin typeface="Century Gothic" panose="020B0502020202020204" pitchFamily="34" charset="0"/>
              </a:rPr>
              <a:t>. Je repars avec de </a:t>
            </a:r>
            <a:r>
              <a:rPr lang="fr-FR" sz="2400" b="1" dirty="0">
                <a:solidFill>
                  <a:schemeClr val="bg1"/>
                </a:solidFill>
                <a:latin typeface="Century Gothic" panose="020B0502020202020204" pitchFamily="34" charset="0"/>
              </a:rPr>
              <a:t>nouvelles connaissances, de l’expérience, et une meilleure vision de mon avenir professionnel</a:t>
            </a:r>
            <a:r>
              <a:rPr lang="fr-FR" sz="2400" dirty="0">
                <a:solidFill>
                  <a:schemeClr val="bg1"/>
                </a:solidFill>
                <a:latin typeface="Century Gothic" panose="020B0502020202020204" pitchFamily="34" charset="0"/>
              </a:rPr>
              <a:t>.</a:t>
            </a:r>
          </a:p>
        </p:txBody>
      </p:sp>
      <p:sp>
        <p:nvSpPr>
          <p:cNvPr id="33" name="ZoneTexte 32">
            <a:extLst>
              <a:ext uri="{FF2B5EF4-FFF2-40B4-BE49-F238E27FC236}">
                <a16:creationId xmlns:a16="http://schemas.microsoft.com/office/drawing/2014/main" id="{4B04E7EB-B84A-B126-040D-3F57DA422F12}"/>
              </a:ext>
            </a:extLst>
          </p:cNvPr>
          <p:cNvSpPr txBox="1"/>
          <p:nvPr/>
        </p:nvSpPr>
        <p:spPr>
          <a:xfrm>
            <a:off x="4363409" y="130961"/>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F5F81E6A-AB1F-2F8F-6AD8-749D5DA2B070}"/>
              </a:ext>
            </a:extLst>
          </p:cNvPr>
          <p:cNvSpPr txBox="1"/>
          <p:nvPr/>
        </p:nvSpPr>
        <p:spPr>
          <a:xfrm>
            <a:off x="278555" y="1942493"/>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t>
            </a:r>
            <a:r>
              <a:rPr lang="fr-FR" sz="2400" b="1" dirty="0">
                <a:solidFill>
                  <a:schemeClr val="bg1"/>
                </a:solidFill>
                <a:latin typeface="Century Gothic" panose="020B0502020202020204" pitchFamily="34" charset="0"/>
              </a:rPr>
              <a:t>Aurélien TRESCAZES </a:t>
            </a:r>
            <a:r>
              <a:rPr lang="fr-FR" sz="2400" dirty="0">
                <a:solidFill>
                  <a:schemeClr val="bg1"/>
                </a:solidFill>
                <a:latin typeface="Century Gothic" panose="020B0502020202020204" pitchFamily="34" charset="0"/>
              </a:rPr>
              <a:t>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53" name="ZoneTexte 52">
            <a:extLst>
              <a:ext uri="{FF2B5EF4-FFF2-40B4-BE49-F238E27FC236}">
                <a16:creationId xmlns:a16="http://schemas.microsoft.com/office/drawing/2014/main" id="{ECA1DBDC-6F92-D260-7399-42645206B595}"/>
              </a:ext>
            </a:extLst>
          </p:cNvPr>
          <p:cNvSpPr txBox="1"/>
          <p:nvPr/>
        </p:nvSpPr>
        <p:spPr>
          <a:xfrm>
            <a:off x="-10242389"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Tree>
    <p:extLst>
      <p:ext uri="{BB962C8B-B14F-4D97-AF65-F5344CB8AC3E}">
        <p14:creationId xmlns:p14="http://schemas.microsoft.com/office/powerpoint/2010/main" val="518624152"/>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A8CA8E-B7BC-19B5-419F-2F6BA5DDDB8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84E2C42-4114-1861-1502-3F46E106AB42}"/>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8956C205-DB32-D9D1-A8A6-A9CCAD738524}"/>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3D2DE6E1-4E33-4924-A9DE-A5507C77517B}"/>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DD52FD4F-F832-C709-312E-E127F3F31235}"/>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FA30FE1B-1048-2215-BC1E-9D51C94571FB}"/>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3E3BB33A-842B-7CB6-716B-167048702FA5}"/>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5928E402-3B07-48B4-74F1-7ACA371848D3}"/>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B8863B73-ECFB-5F71-EE1A-6372884E5849}"/>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A97CF81F-66F4-AFBD-AB32-A1B25A3646F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9B331302-C5DC-9E26-1794-B85CEFA52EEB}"/>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FEB87D8E-E0D6-43AC-675C-694AE14BB33B}"/>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4A83C311-102D-3EBD-5F71-12AD01AFF3A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A8CE2DA3-D264-A7CC-9A3B-E892EC32780E}"/>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5E0DF16A-9BB4-475B-0E7D-0342DEBECCD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9C76251-2B00-5674-AD9A-03B86AD8B2AE}"/>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7BF0503B-BDEC-8FAF-8C69-10BEB1803D3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1B1240E8-6FA3-D7B0-75DE-22686BF0D44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07FF5A1-07DF-B759-40F6-044E0555CB8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E6009CAA-CC3C-810C-7134-0CD155DBB60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FFEACB78-CBBC-5565-9174-01824935465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A98277F-08DA-AE11-8026-573FE04C54E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FC491D6A-CA30-5676-4B92-55E7ACD40A9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4F2C06AA-3373-E6A6-015D-45B94BF9803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3F6730C2-A883-E31D-859E-CA59A3BB5CE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486D4703-3238-BAD8-CAD6-1E8D0469FE2A}"/>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C7F54AF8-AF9B-8A59-A7BC-B47F887A824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4B9D490D-C87F-C1B1-EB82-4F8FFD2A3B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16AE436A-C341-D8C6-14C5-20ADC6AA40A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779AD37B-D464-5323-0EF7-E6608B5581A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2768BE83-711C-B781-788A-DEAE827ED6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449ED0CB-18DF-2926-19D6-A8E59EAFA21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56A8F590-B70F-C4DF-E48F-2A15007719D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4E8E8C35-FCF1-2DE3-32EF-44418EEA17AE}"/>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437A33F1-DAEA-51E8-A420-6F1FE66B8F20}"/>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6B7B9C80-196F-7616-6BCC-F564AB4DDDFB}"/>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6D395A32-AF09-25A9-3AAC-CAFEF2BA373E}"/>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6660CB1B-C389-680D-176E-778DE1368531}"/>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0D374B21-7B47-674C-21B8-9D7D5516B01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88A0C5C3-BF36-CFD4-B372-4C385FC8E41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A1A75C6B-5C8F-FC4D-F661-431CEE3A6D2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9D72BA52-4E37-B747-1A25-D13E169FB58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56D503A0-D1F5-9195-C1E1-137E0C1CA89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BFEC0FB1-4C90-E6CE-7F2D-6429FF76999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8AD36E6A-8A38-F6CE-D8C0-50572D38457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FF5D3ECE-A501-0822-D7D8-03295CBC891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F95CA018-6BAE-82C9-8675-FF06EE6DDF8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A489967E-A078-7D9A-968D-E81F447EDF3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0848A9AF-0A03-173A-ABAD-0DB1BB1755F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8F7085F6-E744-F169-5DA4-F84B0A3BE0E8}"/>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D51F98F0-07A9-C09E-D4A4-1358792E0B88}"/>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A89CC937-EAF9-9C8E-24DC-51276F94A3B6}"/>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DCF7D634-015D-C098-0E8E-32921E9E39BA}"/>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667FB000-9474-95B1-1CAB-596EE6B0D9B0}"/>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6D9FB29B-9558-8F01-683F-0B42F8F5486E}"/>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9A0B80DB-9E94-F069-74B2-A95168F205FE}"/>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59D6FD63-E598-0002-C79C-8CC4E19F70EC}"/>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79F67E31-A9BD-B90C-A794-3F90EAED1B1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C6E33E12-354E-0587-D06E-BEFAC796E21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F9BE06E3-C53B-C342-1B48-67DE1F34331B}"/>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EF0A646F-D9B2-9EFD-4FB8-5E200987CE99}"/>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0E4C3901-7ECD-257B-7B44-0A53677D5DB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E33CAED9-40AE-7FB6-48E0-2C6A662FDE2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EA745ACA-454C-BB3D-E061-FBE812937F8E}"/>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40352969-1481-41C4-EE14-44016D6CF33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80EA6F8E-FB62-89D3-80EF-5F89486FBA9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282DD2C8-1D00-9B9F-1D32-02EE693B604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7B26BED3-672C-2922-6A46-802EDC6049F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D21730E6-A1C5-111A-64A1-40F0CEAA049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F225C3F7-2FBC-7CEC-4F10-54657A4189C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1F5E37E2-2EF1-F973-2CB3-25D5C0E02780}"/>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946B1C4-CD97-FD63-20DB-1DCCCC8E6CC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222885BE-AE89-988A-7EE7-48269D99A5E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22579260-4F35-9E03-01A8-D27C178FEF0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554C7547-91FC-4115-04DF-2FDB2FB1D2F9}"/>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FAA2308F-15E6-0F0A-8A2C-783E8282464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5512C7DF-4631-F659-F056-6851FCA1C73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62F38DBA-6865-FA9F-80CC-1A905D44587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074339EB-5F33-E37B-F89A-6882B2FB93D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FECD6464-BCCC-97B8-A7E6-5534D0B8E6B7}"/>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885CE35A-845D-76B6-DDC5-316AFC8197A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11386019-65FE-B6BC-9648-6F7BCCB4000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949267B1-A364-1631-6963-268E7CB3501B}"/>
              </a:ext>
            </a:extLst>
          </p:cNvPr>
          <p:cNvSpPr txBox="1"/>
          <p:nvPr/>
        </p:nvSpPr>
        <p:spPr>
          <a:xfrm>
            <a:off x="4363409" y="130961"/>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21D0A443-045D-52F6-AA85-B49549033275}"/>
              </a:ext>
            </a:extLst>
          </p:cNvPr>
          <p:cNvSpPr txBox="1"/>
          <p:nvPr/>
        </p:nvSpPr>
        <p:spPr>
          <a:xfrm>
            <a:off x="278555"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C1BEB6EE-D27D-A130-5426-C4FEBA446947}"/>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grpSp>
        <p:nvGrpSpPr>
          <p:cNvPr id="63" name="Graphique 1">
            <a:extLst>
              <a:ext uri="{FF2B5EF4-FFF2-40B4-BE49-F238E27FC236}">
                <a16:creationId xmlns:a16="http://schemas.microsoft.com/office/drawing/2014/main" id="{9DCA6F48-2A0B-C6AE-0AC8-D276034DAD92}"/>
              </a:ext>
            </a:extLst>
          </p:cNvPr>
          <p:cNvGrpSpPr>
            <a:grpSpLocks noChangeAspect="1"/>
          </p:cNvGrpSpPr>
          <p:nvPr/>
        </p:nvGrpSpPr>
        <p:grpSpPr>
          <a:xfrm>
            <a:off x="332988" y="7033858"/>
            <a:ext cx="1566530" cy="717229"/>
            <a:chOff x="861496" y="1156970"/>
            <a:chExt cx="2724723" cy="1247502"/>
          </a:xfrm>
          <a:solidFill>
            <a:schemeClr val="bg1"/>
          </a:solidFill>
        </p:grpSpPr>
        <p:grpSp>
          <p:nvGrpSpPr>
            <p:cNvPr id="64" name="Graphique 1">
              <a:extLst>
                <a:ext uri="{FF2B5EF4-FFF2-40B4-BE49-F238E27FC236}">
                  <a16:creationId xmlns:a16="http://schemas.microsoft.com/office/drawing/2014/main" id="{B5DC3879-A6AB-1B70-99AA-72685B4B7EC7}"/>
                </a:ext>
              </a:extLst>
            </p:cNvPr>
            <p:cNvGrpSpPr/>
            <p:nvPr/>
          </p:nvGrpSpPr>
          <p:grpSpPr>
            <a:xfrm>
              <a:off x="861496" y="1156970"/>
              <a:ext cx="1150779" cy="1247502"/>
              <a:chOff x="861496" y="1156970"/>
              <a:chExt cx="1150779" cy="1247502"/>
            </a:xfrm>
            <a:grpFill/>
          </p:grpSpPr>
          <p:sp>
            <p:nvSpPr>
              <p:cNvPr id="257" name="Forme libre : forme 256">
                <a:extLst>
                  <a:ext uri="{FF2B5EF4-FFF2-40B4-BE49-F238E27FC236}">
                    <a16:creationId xmlns:a16="http://schemas.microsoft.com/office/drawing/2014/main" id="{A89FE63C-5096-F0D8-3F32-66ABD0940F40}"/>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83AC7453-3DA0-68C0-390A-CF7D87D331F1}"/>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D2E29ED6-4BAB-A358-2A98-4CFD682CF56A}"/>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65" name="Forme libre : forme 64">
              <a:extLst>
                <a:ext uri="{FF2B5EF4-FFF2-40B4-BE49-F238E27FC236}">
                  <a16:creationId xmlns:a16="http://schemas.microsoft.com/office/drawing/2014/main" id="{D8DF10A2-9224-E6B7-E2BC-4671AABBE0F5}"/>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66" name="Graphique 1">
              <a:extLst>
                <a:ext uri="{FF2B5EF4-FFF2-40B4-BE49-F238E27FC236}">
                  <a16:creationId xmlns:a16="http://schemas.microsoft.com/office/drawing/2014/main" id="{69F3B08D-52EA-9D66-2E38-8BED45A0E671}"/>
                </a:ext>
              </a:extLst>
            </p:cNvPr>
            <p:cNvGrpSpPr/>
            <p:nvPr/>
          </p:nvGrpSpPr>
          <p:grpSpPr>
            <a:xfrm>
              <a:off x="992013" y="2193651"/>
              <a:ext cx="1668302" cy="157113"/>
              <a:chOff x="992013" y="2193651"/>
              <a:chExt cx="1668302" cy="157113"/>
            </a:xfrm>
            <a:grpFill/>
          </p:grpSpPr>
          <p:sp>
            <p:nvSpPr>
              <p:cNvPr id="199" name="Forme libre : forme 198">
                <a:extLst>
                  <a:ext uri="{FF2B5EF4-FFF2-40B4-BE49-F238E27FC236}">
                    <a16:creationId xmlns:a16="http://schemas.microsoft.com/office/drawing/2014/main" id="{5B3B4C8F-647F-930E-DB11-D2C9914EAD79}"/>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B3C51CE5-B74D-3FC0-F470-D42FB336B8D6}"/>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201" name="Forme libre : forme 200">
                <a:extLst>
                  <a:ext uri="{FF2B5EF4-FFF2-40B4-BE49-F238E27FC236}">
                    <a16:creationId xmlns:a16="http://schemas.microsoft.com/office/drawing/2014/main" id="{B51FF8F0-A020-FBD2-C8A8-EDC351C72BE4}"/>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52A49A58-38E5-4341-441C-C06D9ECC72EB}"/>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203" name="Forme libre : forme 202">
                <a:extLst>
                  <a:ext uri="{FF2B5EF4-FFF2-40B4-BE49-F238E27FC236}">
                    <a16:creationId xmlns:a16="http://schemas.microsoft.com/office/drawing/2014/main" id="{CC5ADFB4-F43A-C5F0-5986-72FD45360589}"/>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204" name="Forme libre : forme 203">
                <a:extLst>
                  <a:ext uri="{FF2B5EF4-FFF2-40B4-BE49-F238E27FC236}">
                    <a16:creationId xmlns:a16="http://schemas.microsoft.com/office/drawing/2014/main" id="{AA983D18-A346-DA3C-A21F-63879B705447}"/>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8B70914B-E205-6AD6-757B-7AA37484613C}"/>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206" name="Forme libre : forme 205">
                <a:extLst>
                  <a:ext uri="{FF2B5EF4-FFF2-40B4-BE49-F238E27FC236}">
                    <a16:creationId xmlns:a16="http://schemas.microsoft.com/office/drawing/2014/main" id="{6043EEA2-7909-75AB-D760-468FB5EE2448}"/>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207" name="Forme libre : forme 206">
                <a:extLst>
                  <a:ext uri="{FF2B5EF4-FFF2-40B4-BE49-F238E27FC236}">
                    <a16:creationId xmlns:a16="http://schemas.microsoft.com/office/drawing/2014/main" id="{7AEDC736-8DDC-BC78-24F8-CC3FC088BD33}"/>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7E14661F-F89B-B8C5-2205-6ED2F9472ABF}"/>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209" name="Forme libre : forme 208">
                <a:extLst>
                  <a:ext uri="{FF2B5EF4-FFF2-40B4-BE49-F238E27FC236}">
                    <a16:creationId xmlns:a16="http://schemas.microsoft.com/office/drawing/2014/main" id="{83AAEB3E-2C8B-3DC6-27B9-7A64E0C802A1}"/>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67" name="Forme libre : forme 66">
              <a:extLst>
                <a:ext uri="{FF2B5EF4-FFF2-40B4-BE49-F238E27FC236}">
                  <a16:creationId xmlns:a16="http://schemas.microsoft.com/office/drawing/2014/main" id="{61BDD6F9-CEF0-20D2-6F15-4208F4DFB91F}"/>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6B4CDB9A-9F18-817E-54C9-E83776F5799E}"/>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69" name="Graphique 1">
              <a:extLst>
                <a:ext uri="{FF2B5EF4-FFF2-40B4-BE49-F238E27FC236}">
                  <a16:creationId xmlns:a16="http://schemas.microsoft.com/office/drawing/2014/main" id="{E1041BE0-5233-E5BD-CCAB-95F2A9896D7B}"/>
                </a:ext>
              </a:extLst>
            </p:cNvPr>
            <p:cNvGrpSpPr/>
            <p:nvPr/>
          </p:nvGrpSpPr>
          <p:grpSpPr>
            <a:xfrm>
              <a:off x="2766741" y="2217488"/>
              <a:ext cx="271363" cy="131228"/>
              <a:chOff x="2766741" y="2217488"/>
              <a:chExt cx="271363" cy="131228"/>
            </a:xfrm>
            <a:grpFill/>
          </p:grpSpPr>
          <p:sp>
            <p:nvSpPr>
              <p:cNvPr id="196" name="Forme libre : forme 195">
                <a:extLst>
                  <a:ext uri="{FF2B5EF4-FFF2-40B4-BE49-F238E27FC236}">
                    <a16:creationId xmlns:a16="http://schemas.microsoft.com/office/drawing/2014/main" id="{2C65ED7C-6EC4-8C6E-75F3-6F6B73220DFA}"/>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CC25EEFC-C51A-480C-165D-49954C8124AE}"/>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98" name="Forme libre : forme 197">
                <a:extLst>
                  <a:ext uri="{FF2B5EF4-FFF2-40B4-BE49-F238E27FC236}">
                    <a16:creationId xmlns:a16="http://schemas.microsoft.com/office/drawing/2014/main" id="{846D65E5-0595-F776-FDF9-AD325B7D23E8}"/>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70" name="Forme libre : forme 69">
              <a:extLst>
                <a:ext uri="{FF2B5EF4-FFF2-40B4-BE49-F238E27FC236}">
                  <a16:creationId xmlns:a16="http://schemas.microsoft.com/office/drawing/2014/main" id="{EE837058-8B4C-E95B-9BB1-5D366880B3FD}"/>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71" name="Graphique 1">
              <a:extLst>
                <a:ext uri="{FF2B5EF4-FFF2-40B4-BE49-F238E27FC236}">
                  <a16:creationId xmlns:a16="http://schemas.microsoft.com/office/drawing/2014/main" id="{6C046338-FF71-DF0A-079A-6E6BA47F24F6}"/>
                </a:ext>
              </a:extLst>
            </p:cNvPr>
            <p:cNvGrpSpPr/>
            <p:nvPr/>
          </p:nvGrpSpPr>
          <p:grpSpPr>
            <a:xfrm>
              <a:off x="3104766" y="2216998"/>
              <a:ext cx="156699" cy="96184"/>
              <a:chOff x="3104766" y="2216998"/>
              <a:chExt cx="156699" cy="96184"/>
            </a:xfrm>
            <a:grpFill/>
          </p:grpSpPr>
          <p:sp>
            <p:nvSpPr>
              <p:cNvPr id="194" name="Forme libre : forme 193">
                <a:extLst>
                  <a:ext uri="{FF2B5EF4-FFF2-40B4-BE49-F238E27FC236}">
                    <a16:creationId xmlns:a16="http://schemas.microsoft.com/office/drawing/2014/main" id="{A617BABE-3A9F-C7CA-AD8A-8A15FACE4E1A}"/>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B9F7513D-B3E9-75E0-18BE-3F177BB00BEF}"/>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72" name="Forme libre : forme 71">
              <a:extLst>
                <a:ext uri="{FF2B5EF4-FFF2-40B4-BE49-F238E27FC236}">
                  <a16:creationId xmlns:a16="http://schemas.microsoft.com/office/drawing/2014/main" id="{E0C32F9C-33D4-804B-9365-D54999F35D2A}"/>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73" name="Graphique 1">
              <a:extLst>
                <a:ext uri="{FF2B5EF4-FFF2-40B4-BE49-F238E27FC236}">
                  <a16:creationId xmlns:a16="http://schemas.microsoft.com/office/drawing/2014/main" id="{6FEF1143-315F-7D47-963C-6AD3B5ED1BFD}"/>
                </a:ext>
              </a:extLst>
            </p:cNvPr>
            <p:cNvGrpSpPr/>
            <p:nvPr/>
          </p:nvGrpSpPr>
          <p:grpSpPr>
            <a:xfrm>
              <a:off x="870268" y="1502609"/>
              <a:ext cx="2703038" cy="809682"/>
              <a:chOff x="870268" y="1502609"/>
              <a:chExt cx="2703038" cy="809682"/>
            </a:xfrm>
            <a:grpFill/>
          </p:grpSpPr>
          <p:sp>
            <p:nvSpPr>
              <p:cNvPr id="80" name="Forme libre : forme 79">
                <a:extLst>
                  <a:ext uri="{FF2B5EF4-FFF2-40B4-BE49-F238E27FC236}">
                    <a16:creationId xmlns:a16="http://schemas.microsoft.com/office/drawing/2014/main" id="{E2724299-CF7A-44C2-7BAB-F63810CD54AC}"/>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5852AD02-DED0-7C2C-ADD4-0CAC8A954734}"/>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98312312-6046-1F53-CE63-4C03A0062527}"/>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2F2275BB-19FE-81EB-A36F-2F297A1601D2}"/>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04B561A9-6ADD-E005-BC12-6244822E477C}"/>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30ABFE49-946D-097C-6108-11205D15604E}"/>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9238C498-E99C-1C69-0CA2-D4E4E269650F}"/>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74" name="Forme libre : forme 73">
              <a:extLst>
                <a:ext uri="{FF2B5EF4-FFF2-40B4-BE49-F238E27FC236}">
                  <a16:creationId xmlns:a16="http://schemas.microsoft.com/office/drawing/2014/main" id="{F16D3668-27A9-9356-BA06-0C1F924CBB3A}"/>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75" name="Graphique 1">
              <a:extLst>
                <a:ext uri="{FF2B5EF4-FFF2-40B4-BE49-F238E27FC236}">
                  <a16:creationId xmlns:a16="http://schemas.microsoft.com/office/drawing/2014/main" id="{6AAA9455-5BBD-9D4D-A04D-DA012C9CF11C}"/>
                </a:ext>
              </a:extLst>
            </p:cNvPr>
            <p:cNvGrpSpPr/>
            <p:nvPr/>
          </p:nvGrpSpPr>
          <p:grpSpPr>
            <a:xfrm>
              <a:off x="1693577" y="1393244"/>
              <a:ext cx="1892642" cy="985485"/>
              <a:chOff x="1693577" y="1393244"/>
              <a:chExt cx="1892642" cy="985485"/>
            </a:xfrm>
            <a:grpFill/>
          </p:grpSpPr>
          <p:sp>
            <p:nvSpPr>
              <p:cNvPr id="76" name="Forme libre : forme 75">
                <a:extLst>
                  <a:ext uri="{FF2B5EF4-FFF2-40B4-BE49-F238E27FC236}">
                    <a16:creationId xmlns:a16="http://schemas.microsoft.com/office/drawing/2014/main" id="{5A7990B1-D79B-21C4-79C5-B4D05F970B72}"/>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77" name="Forme libre : forme 76">
                <a:extLst>
                  <a:ext uri="{FF2B5EF4-FFF2-40B4-BE49-F238E27FC236}">
                    <a16:creationId xmlns:a16="http://schemas.microsoft.com/office/drawing/2014/main" id="{EE454518-AB0E-A507-5E95-08F0DE3D2C15}"/>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A76B45B2-5A21-8361-CC66-5346729F0ECB}"/>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6CD70651-5A92-59D8-4AF1-F8705B364E12}"/>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60" name="ZoneTexte 259">
            <a:extLst>
              <a:ext uri="{FF2B5EF4-FFF2-40B4-BE49-F238E27FC236}">
                <a16:creationId xmlns:a16="http://schemas.microsoft.com/office/drawing/2014/main" id="{E5FCBB2F-5A3D-EAAE-66CF-59CA3F8D33A2}"/>
              </a:ext>
            </a:extLst>
          </p:cNvPr>
          <p:cNvSpPr txBox="1"/>
          <p:nvPr/>
        </p:nvSpPr>
        <p:spPr>
          <a:xfrm>
            <a:off x="-10328448"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spTree>
    <p:extLst>
      <p:ext uri="{BB962C8B-B14F-4D97-AF65-F5344CB8AC3E}">
        <p14:creationId xmlns:p14="http://schemas.microsoft.com/office/powerpoint/2010/main" val="1051561361"/>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0C8299-212B-2FD3-40A9-6A7B7D477C5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F29C312-5DF0-1B77-D4F7-2EC6ED46579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 name="Arc plein 5">
            <a:extLst>
              <a:ext uri="{FF2B5EF4-FFF2-40B4-BE49-F238E27FC236}">
                <a16:creationId xmlns:a16="http://schemas.microsoft.com/office/drawing/2014/main" id="{887D6273-7015-77D1-4258-7252E7A64384}"/>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B123F36E-9529-6A41-75C2-43A649C34F71}"/>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B19BF4D1-DB1C-A7CD-6BDB-4ADE14701ECE}"/>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599AAC2A-454F-504B-15CD-7DB18266411E}"/>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FD0648E9-9064-3DA2-BB1A-2ECC3E3ED437}"/>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F698FC48-D728-DFAF-29AC-772D07FBD305}"/>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0DAA81B5-A5E0-4C50-E18C-FBCCDE1AF700}"/>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C487F6E3-0304-C779-B2B0-9CAD455B45B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D5EE0915-E464-E788-D9AB-A26F4C958546}"/>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886B3AC9-752A-2A4E-CB16-79F5EB011E30}"/>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64A6ECBD-98B4-064C-BFBD-668FE50303D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D3BA5E69-B499-1C4D-DE06-A276767971C8}"/>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4E1F2A86-9153-1981-A6AE-D288660DBC8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1E09ECC-AEA4-AB26-7E75-D01AB641C12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C2310DD0-DD15-8599-F302-BC16506E0E0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3F0E480-315C-3593-9F5E-637D33981B8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EA02C5F-624D-E657-F271-2ABC0A0B2E1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42D7EDA-CF6C-70EE-6DA6-9DBEB8817E5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9E9EBC22-6C68-5503-E2AF-EE77003FE8C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D24F0CF0-DF8F-BF3D-D55B-F02E0F430DE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FFBD79B6-2E37-4E5D-F77A-8C2CBAB5277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36C5B8D-5BAE-E683-BE71-89D9AD1B0DF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DEDDB8D-B64B-A0F6-B784-0D7EB64B51E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23569279-CF19-3D1B-AE6C-45FAA226989C}"/>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F68469F5-35EE-A29E-1293-8A49C27C67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684770FE-41A2-D0B4-2442-DF2C5A9150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58E3A239-BACD-D132-D47D-465F66E43D8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EA81ADFC-B731-B77B-2B91-D8A0A4C349F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D4283F95-D095-1613-B670-4D49371FFF7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B2EA991A-7350-0FCB-239B-E1C12D0E549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1E8FAED1-6BA8-B90B-40BD-08890EE5E5D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C47CF5E9-26EB-3782-39CE-6CECEBCB9B52}"/>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7E40F3EA-8317-7C71-06A4-4967D3E72180}"/>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C4E424B8-AFF0-BFDC-1538-623E94E6A6AD}"/>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FA49047E-F0F1-9207-A5B7-AD1069CFF38B}"/>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4C3A55B8-6FF5-084D-91B7-F03641A4CBBE}"/>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879D0E15-E2B1-6C1B-AED3-D3B37DE2698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25FEBF24-D70A-10EF-5291-5B44474BDAE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1AB18B2B-FF4E-02A8-8599-8B6CC86A913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F2EA461F-8BE6-5D83-ACF1-E16CBEED6D0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39D3A007-91B7-ADA3-3706-29C9B3F57AB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F9D0B0C6-125A-15D0-4D11-D1C71584F25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0F1EFE6F-327F-2882-F6BC-086670396AC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E14A3850-730D-429C-CEA7-82278C3F84A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FC80F472-E55F-3170-400F-0B53C7A7C88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6C5F541F-B950-B352-8FA8-3158168CA6E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34482BEB-480A-0851-4795-3D1E871C1A1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8CD35D77-5939-B3A1-3BA9-F81B5C95D493}"/>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268EB08C-AEE1-C0A8-B20A-9B03C84015C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0A688318-F3A7-5516-17F8-DF8A4CCA041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F2D5F936-7957-E3F3-CBE5-91C8C139365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DC86CA35-54F6-F431-9D84-42D191EAABDC}"/>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CC4691F8-2659-F8BF-53EA-B418098357D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7910BD9D-1A97-2958-7C6C-C05FC52110B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CA13D5F2-D2E2-5BA7-6BE2-5FACB885577C}"/>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A1B90CDE-5F18-0CC2-858A-9DD0C65BCDFB}"/>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F869F593-45AF-B876-AAEB-B9B34247D7FE}"/>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75D8CF39-6606-8E0A-873A-D0653D28770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C332F740-2A10-409C-7898-42EEAF67D925}"/>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D0732E2A-751F-685B-76E9-459531F8DF6A}"/>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00A614F1-1E20-308F-B471-0E890E5EFE4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335E3939-522E-A6E7-6936-833D8AB92F9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5CC4A016-C340-13E8-BBA4-F720105B124D}"/>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92D1981D-B847-8F04-A286-2973CAC70E64}"/>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67A1DB91-6665-88F8-6810-2A239597A3B9}"/>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83296D2A-44BC-8620-F357-85589A42C40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4EEBF81B-2131-B73A-6D82-FFA5A17AED3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D814073F-BC46-2770-0874-40BD21D77D9E}"/>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C5C990A3-7980-BEA3-1C5F-D49E8E4FEE37}"/>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F47567DF-DC66-7D28-CB23-6D55FBDD9C5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717CE996-63EA-22FC-76F7-AAC2B23ECB5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57379872-CE32-0A04-250E-D7FE4BD278DB}"/>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9800C7AB-3769-36B9-4B2B-B4159B7D1FBB}"/>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4524DF2D-FBDD-C906-3E4D-82CAEAB61FA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1C1A4422-30D2-BA93-69E3-61A282801B9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DECA60A9-EC57-61E1-F0A2-B21A7A1AB2A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93A494B9-E195-72A0-0BA1-E6D2E69C039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7C0C7A31-0A52-6024-0B21-A57EC0CA0034}"/>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A7710736-BB51-3C16-73DD-A318D7DA187C}"/>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DF3EDA00-FBCE-B7F7-88E9-3BD0F5D72A7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2945E983-7A4E-CE8D-E1E7-61716567545E}"/>
              </a:ext>
            </a:extLst>
          </p:cNvPr>
          <p:cNvSpPr txBox="1"/>
          <p:nvPr/>
        </p:nvSpPr>
        <p:spPr>
          <a:xfrm>
            <a:off x="4363409" y="130961"/>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14884D4A-CB45-8EBC-7FCC-E0342BD36AD2}"/>
              </a:ext>
            </a:extLst>
          </p:cNvPr>
          <p:cNvSpPr txBox="1"/>
          <p:nvPr/>
        </p:nvSpPr>
        <p:spPr>
          <a:xfrm>
            <a:off x="12176471"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ED7A852D-96DC-437D-724B-5B3E1AA9E752}"/>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3" name="ZoneTexte 2">
            <a:extLst>
              <a:ext uri="{FF2B5EF4-FFF2-40B4-BE49-F238E27FC236}">
                <a16:creationId xmlns:a16="http://schemas.microsoft.com/office/drawing/2014/main" id="{9729D28D-082B-6344-FBE4-EE6C6ACFFE3B}"/>
              </a:ext>
            </a:extLst>
          </p:cNvPr>
          <p:cNvSpPr txBox="1"/>
          <p:nvPr/>
        </p:nvSpPr>
        <p:spPr>
          <a:xfrm>
            <a:off x="278555"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grpSp>
        <p:nvGrpSpPr>
          <p:cNvPr id="4" name="Graphique 1">
            <a:extLst>
              <a:ext uri="{FF2B5EF4-FFF2-40B4-BE49-F238E27FC236}">
                <a16:creationId xmlns:a16="http://schemas.microsoft.com/office/drawing/2014/main" id="{03D50ED0-017B-23D7-A6D1-A28BB3C8EAF6}"/>
              </a:ext>
            </a:extLst>
          </p:cNvPr>
          <p:cNvGrpSpPr>
            <a:grpSpLocks noChangeAspect="1"/>
          </p:cNvGrpSpPr>
          <p:nvPr/>
        </p:nvGrpSpPr>
        <p:grpSpPr>
          <a:xfrm>
            <a:off x="332988" y="5925817"/>
            <a:ext cx="1566530" cy="717229"/>
            <a:chOff x="861496" y="1156970"/>
            <a:chExt cx="2724723" cy="1247502"/>
          </a:xfrm>
          <a:solidFill>
            <a:schemeClr val="bg1"/>
          </a:solidFill>
        </p:grpSpPr>
        <p:grpSp>
          <p:nvGrpSpPr>
            <p:cNvPr id="5" name="Graphique 1">
              <a:extLst>
                <a:ext uri="{FF2B5EF4-FFF2-40B4-BE49-F238E27FC236}">
                  <a16:creationId xmlns:a16="http://schemas.microsoft.com/office/drawing/2014/main" id="{34A019DF-725E-B589-ADEC-C962799F3863}"/>
                </a:ext>
              </a:extLst>
            </p:cNvPr>
            <p:cNvGrpSpPr/>
            <p:nvPr/>
          </p:nvGrpSpPr>
          <p:grpSpPr>
            <a:xfrm>
              <a:off x="861496" y="1156970"/>
              <a:ext cx="1150779" cy="1247502"/>
              <a:chOff x="861496" y="1156970"/>
              <a:chExt cx="1150779" cy="1247502"/>
            </a:xfrm>
            <a:grpFill/>
          </p:grpSpPr>
          <p:sp>
            <p:nvSpPr>
              <p:cNvPr id="127" name="Forme libre : forme 126">
                <a:extLst>
                  <a:ext uri="{FF2B5EF4-FFF2-40B4-BE49-F238E27FC236}">
                    <a16:creationId xmlns:a16="http://schemas.microsoft.com/office/drawing/2014/main" id="{890F2A6C-3EBE-8FFC-3D26-D26176D9074E}"/>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31753868-2119-4958-6E8C-609AF0BE7C54}"/>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129" name="Forme libre : forme 128">
                <a:extLst>
                  <a:ext uri="{FF2B5EF4-FFF2-40B4-BE49-F238E27FC236}">
                    <a16:creationId xmlns:a16="http://schemas.microsoft.com/office/drawing/2014/main" id="{23ED18DC-7BCE-AAF0-FFA8-143C81879DBA}"/>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0" name="Forme libre : forme 9">
              <a:extLst>
                <a:ext uri="{FF2B5EF4-FFF2-40B4-BE49-F238E27FC236}">
                  <a16:creationId xmlns:a16="http://schemas.microsoft.com/office/drawing/2014/main" id="{722F6F29-29F1-8318-43F1-D7D4B858289B}"/>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2" name="Graphique 1">
              <a:extLst>
                <a:ext uri="{FF2B5EF4-FFF2-40B4-BE49-F238E27FC236}">
                  <a16:creationId xmlns:a16="http://schemas.microsoft.com/office/drawing/2014/main" id="{F097E720-B235-8AD8-5733-F6E6EF775E6B}"/>
                </a:ext>
              </a:extLst>
            </p:cNvPr>
            <p:cNvGrpSpPr/>
            <p:nvPr/>
          </p:nvGrpSpPr>
          <p:grpSpPr>
            <a:xfrm>
              <a:off x="992013" y="2193651"/>
              <a:ext cx="1668302" cy="157113"/>
              <a:chOff x="992013" y="2193651"/>
              <a:chExt cx="1668302" cy="157113"/>
            </a:xfrm>
            <a:grpFill/>
          </p:grpSpPr>
          <p:sp>
            <p:nvSpPr>
              <p:cNvPr id="75" name="Forme libre : forme 74">
                <a:extLst>
                  <a:ext uri="{FF2B5EF4-FFF2-40B4-BE49-F238E27FC236}">
                    <a16:creationId xmlns:a16="http://schemas.microsoft.com/office/drawing/2014/main" id="{9F9320D0-129B-CE60-17C6-632A13F68971}"/>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96F0C3DD-6554-9232-D08C-058F3E65DFFD}"/>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CC20A27F-17BE-1523-E4FA-70DA0FC80318}"/>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3531E457-ACF4-5DB7-609B-2BA384928578}"/>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B87C37BB-47F8-4EF7-F9EF-2FD459D7BE29}"/>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68E3C80F-3C13-29A8-1AC4-14E05A1FC105}"/>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543F8AC2-8856-C28B-243B-E6EF98FA5E13}"/>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930AB474-4B60-85BF-6B1D-F92C8F61590F}"/>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31E8D650-9DB5-2F87-F215-C78936E137D0}"/>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22B9DF44-7829-1F0B-0597-A1B76D1B106B}"/>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E8BCCE91-510A-E8CB-3BCF-870D6DDBAF65}"/>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3" name="Forme libre : forme 12">
              <a:extLst>
                <a:ext uri="{FF2B5EF4-FFF2-40B4-BE49-F238E27FC236}">
                  <a16:creationId xmlns:a16="http://schemas.microsoft.com/office/drawing/2014/main" id="{C405A06F-B768-BB88-B8FB-E271AD443343}"/>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6194287C-FBCE-A028-8611-AAECAACB3FEF}"/>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5" name="Graphique 1">
              <a:extLst>
                <a:ext uri="{FF2B5EF4-FFF2-40B4-BE49-F238E27FC236}">
                  <a16:creationId xmlns:a16="http://schemas.microsoft.com/office/drawing/2014/main" id="{B15BC3B1-2A98-DDA0-CC26-E925F2B22C4D}"/>
                </a:ext>
              </a:extLst>
            </p:cNvPr>
            <p:cNvGrpSpPr/>
            <p:nvPr/>
          </p:nvGrpSpPr>
          <p:grpSpPr>
            <a:xfrm>
              <a:off x="2766741" y="2217488"/>
              <a:ext cx="271363" cy="131228"/>
              <a:chOff x="2766741" y="2217488"/>
              <a:chExt cx="271363" cy="131228"/>
            </a:xfrm>
            <a:grpFill/>
          </p:grpSpPr>
          <p:sp>
            <p:nvSpPr>
              <p:cNvPr id="72" name="Forme libre : forme 71">
                <a:extLst>
                  <a:ext uri="{FF2B5EF4-FFF2-40B4-BE49-F238E27FC236}">
                    <a16:creationId xmlns:a16="http://schemas.microsoft.com/office/drawing/2014/main" id="{56A10AC8-F7BF-CFC0-D425-7A87825CABA1}"/>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E865EAD2-0811-C941-5875-7923B6464DF0}"/>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432F805D-CFE0-8D16-8E46-3BE8371364B9}"/>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 name="Forme libre : forme 15">
              <a:extLst>
                <a:ext uri="{FF2B5EF4-FFF2-40B4-BE49-F238E27FC236}">
                  <a16:creationId xmlns:a16="http://schemas.microsoft.com/office/drawing/2014/main" id="{22B01E2B-F0F5-3F81-B2F5-CCD7C316FC77}"/>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7" name="Graphique 1">
              <a:extLst>
                <a:ext uri="{FF2B5EF4-FFF2-40B4-BE49-F238E27FC236}">
                  <a16:creationId xmlns:a16="http://schemas.microsoft.com/office/drawing/2014/main" id="{58AE1C1F-4DB0-117D-E53C-0DEBE3D27DD6}"/>
                </a:ext>
              </a:extLst>
            </p:cNvPr>
            <p:cNvGrpSpPr/>
            <p:nvPr/>
          </p:nvGrpSpPr>
          <p:grpSpPr>
            <a:xfrm>
              <a:off x="3104766" y="2216998"/>
              <a:ext cx="156699" cy="96184"/>
              <a:chOff x="3104766" y="2216998"/>
              <a:chExt cx="156699" cy="96184"/>
            </a:xfrm>
            <a:grpFill/>
          </p:grpSpPr>
          <p:sp>
            <p:nvSpPr>
              <p:cNvPr id="70" name="Forme libre : forme 69">
                <a:extLst>
                  <a:ext uri="{FF2B5EF4-FFF2-40B4-BE49-F238E27FC236}">
                    <a16:creationId xmlns:a16="http://schemas.microsoft.com/office/drawing/2014/main" id="{C14D2F39-CE51-7854-63B9-B9CB9247AC91}"/>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B4CFA86C-144D-65FA-93E5-9967982D7A3F}"/>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8" name="Forme libre : forme 17">
              <a:extLst>
                <a:ext uri="{FF2B5EF4-FFF2-40B4-BE49-F238E27FC236}">
                  <a16:creationId xmlns:a16="http://schemas.microsoft.com/office/drawing/2014/main" id="{7F27AAEA-3DC3-4396-3D6C-1383AE6B678F}"/>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9" name="Graphique 1">
              <a:extLst>
                <a:ext uri="{FF2B5EF4-FFF2-40B4-BE49-F238E27FC236}">
                  <a16:creationId xmlns:a16="http://schemas.microsoft.com/office/drawing/2014/main" id="{F1067C19-FC6E-1ABF-E128-771D4CE69CAB}"/>
                </a:ext>
              </a:extLst>
            </p:cNvPr>
            <p:cNvGrpSpPr/>
            <p:nvPr/>
          </p:nvGrpSpPr>
          <p:grpSpPr>
            <a:xfrm>
              <a:off x="870268" y="1502609"/>
              <a:ext cx="2703038" cy="809682"/>
              <a:chOff x="870268" y="1502609"/>
              <a:chExt cx="2703038" cy="809682"/>
            </a:xfrm>
            <a:grpFill/>
          </p:grpSpPr>
          <p:sp>
            <p:nvSpPr>
              <p:cNvPr id="63" name="Forme libre : forme 62">
                <a:extLst>
                  <a:ext uri="{FF2B5EF4-FFF2-40B4-BE49-F238E27FC236}">
                    <a16:creationId xmlns:a16="http://schemas.microsoft.com/office/drawing/2014/main" id="{07E39BFD-FE24-2B62-8C4F-F7FA701DA591}"/>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8E9FAF2F-AEB5-524B-C252-86104CEDC08B}"/>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07FACA6F-0590-44F0-CDD0-EE7B67930C19}"/>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D4A61816-8136-18AF-30C7-A65FAC85A303}"/>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A1438EC5-4824-DF0A-C4DC-EEB01BD7A73B}"/>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B627A0D5-6F5C-47A8-0A5C-4AD39BCB6FD8}"/>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EB53A2BF-EB9D-0872-2437-063BFD9EADC3}"/>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20" name="Forme libre : forme 19">
              <a:extLst>
                <a:ext uri="{FF2B5EF4-FFF2-40B4-BE49-F238E27FC236}">
                  <a16:creationId xmlns:a16="http://schemas.microsoft.com/office/drawing/2014/main" id="{5508F3EE-A151-F3B8-6F58-083AA1EBC6FA}"/>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21" name="Graphique 1">
              <a:extLst>
                <a:ext uri="{FF2B5EF4-FFF2-40B4-BE49-F238E27FC236}">
                  <a16:creationId xmlns:a16="http://schemas.microsoft.com/office/drawing/2014/main" id="{39AC4044-2A67-67EB-0290-9E3F16479AE7}"/>
                </a:ext>
              </a:extLst>
            </p:cNvPr>
            <p:cNvGrpSpPr/>
            <p:nvPr/>
          </p:nvGrpSpPr>
          <p:grpSpPr>
            <a:xfrm>
              <a:off x="1693577" y="1393244"/>
              <a:ext cx="1892642" cy="985485"/>
              <a:chOff x="1693577" y="1393244"/>
              <a:chExt cx="1892642" cy="985485"/>
            </a:xfrm>
            <a:grpFill/>
          </p:grpSpPr>
          <p:sp>
            <p:nvSpPr>
              <p:cNvPr id="22" name="Forme libre : forme 21">
                <a:extLst>
                  <a:ext uri="{FF2B5EF4-FFF2-40B4-BE49-F238E27FC236}">
                    <a16:creationId xmlns:a16="http://schemas.microsoft.com/office/drawing/2014/main" id="{D9B83BFC-DAD4-306C-AC91-353827CE6472}"/>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23" name="Forme libre : forme 22">
                <a:extLst>
                  <a:ext uri="{FF2B5EF4-FFF2-40B4-BE49-F238E27FC236}">
                    <a16:creationId xmlns:a16="http://schemas.microsoft.com/office/drawing/2014/main" id="{99E3F7C2-FC8E-470B-4B6C-5E89503C84DA}"/>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96F94FC4-B43E-D959-047B-85162A0C0227}"/>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193C0EFB-3FB2-245B-7959-8F9E627EF67D}"/>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131" name="ZoneTexte 130">
            <a:extLst>
              <a:ext uri="{FF2B5EF4-FFF2-40B4-BE49-F238E27FC236}">
                <a16:creationId xmlns:a16="http://schemas.microsoft.com/office/drawing/2014/main" id="{ABD05374-606B-02A5-86E7-574F8F2A9DCB}"/>
              </a:ext>
            </a:extLst>
          </p:cNvPr>
          <p:cNvSpPr txBox="1"/>
          <p:nvPr/>
        </p:nvSpPr>
        <p:spPr>
          <a:xfrm>
            <a:off x="12111926"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grpSp>
        <p:nvGrpSpPr>
          <p:cNvPr id="132" name="Groupe 131">
            <a:extLst>
              <a:ext uri="{FF2B5EF4-FFF2-40B4-BE49-F238E27FC236}">
                <a16:creationId xmlns:a16="http://schemas.microsoft.com/office/drawing/2014/main" id="{85B026BE-D50B-5E8D-FF91-EE2BF08FD9DA}"/>
              </a:ext>
            </a:extLst>
          </p:cNvPr>
          <p:cNvGrpSpPr/>
          <p:nvPr/>
        </p:nvGrpSpPr>
        <p:grpSpPr>
          <a:xfrm>
            <a:off x="-10000889" y="5737515"/>
            <a:ext cx="4494814" cy="952899"/>
            <a:chOff x="283386" y="5737515"/>
            <a:chExt cx="4494814" cy="952899"/>
          </a:xfrm>
        </p:grpSpPr>
        <p:sp>
          <p:nvSpPr>
            <p:cNvPr id="133" name="Forme libre : forme 132">
              <a:extLst>
                <a:ext uri="{FF2B5EF4-FFF2-40B4-BE49-F238E27FC236}">
                  <a16:creationId xmlns:a16="http://schemas.microsoft.com/office/drawing/2014/main" id="{0D57DC29-D2EC-108C-45AE-9DDD9711D027}"/>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34" name="Forme libre : forme 133">
              <a:extLst>
                <a:ext uri="{FF2B5EF4-FFF2-40B4-BE49-F238E27FC236}">
                  <a16:creationId xmlns:a16="http://schemas.microsoft.com/office/drawing/2014/main" id="{6518A820-EC63-8F85-F107-C753591DBF5F}"/>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5" name="Forme libre : forme 134">
              <a:extLst>
                <a:ext uri="{FF2B5EF4-FFF2-40B4-BE49-F238E27FC236}">
                  <a16:creationId xmlns:a16="http://schemas.microsoft.com/office/drawing/2014/main" id="{83F610D1-BFC6-09E1-944C-3A020E6E3717}"/>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36" name="Groupe 135">
              <a:extLst>
                <a:ext uri="{FF2B5EF4-FFF2-40B4-BE49-F238E27FC236}">
                  <a16:creationId xmlns:a16="http://schemas.microsoft.com/office/drawing/2014/main" id="{EBE3E2AB-A244-4D88-33F2-112F69557C5F}"/>
                </a:ext>
              </a:extLst>
            </p:cNvPr>
            <p:cNvGrpSpPr>
              <a:grpSpLocks noChangeAspect="1"/>
            </p:cNvGrpSpPr>
            <p:nvPr/>
          </p:nvGrpSpPr>
          <p:grpSpPr>
            <a:xfrm>
              <a:off x="283386" y="5737515"/>
              <a:ext cx="879294" cy="714489"/>
              <a:chOff x="3017218" y="4165780"/>
              <a:chExt cx="1680598" cy="1365606"/>
            </a:xfrm>
          </p:grpSpPr>
          <p:sp>
            <p:nvSpPr>
              <p:cNvPr id="138" name="Forme libre : forme 137">
                <a:extLst>
                  <a:ext uri="{FF2B5EF4-FFF2-40B4-BE49-F238E27FC236}">
                    <a16:creationId xmlns:a16="http://schemas.microsoft.com/office/drawing/2014/main" id="{8D512D4D-8369-29D4-9C7B-539E204FDAA4}"/>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39" name="Groupe 138">
                <a:extLst>
                  <a:ext uri="{FF2B5EF4-FFF2-40B4-BE49-F238E27FC236}">
                    <a16:creationId xmlns:a16="http://schemas.microsoft.com/office/drawing/2014/main" id="{1C16934C-82F8-9590-1622-630FE03015BC}"/>
                  </a:ext>
                </a:extLst>
              </p:cNvPr>
              <p:cNvGrpSpPr>
                <a:grpSpLocks noChangeAspect="1"/>
              </p:cNvGrpSpPr>
              <p:nvPr/>
            </p:nvGrpSpPr>
            <p:grpSpPr>
              <a:xfrm>
                <a:off x="3017218" y="4171393"/>
                <a:ext cx="1680598" cy="1359993"/>
                <a:chOff x="3017218" y="4171393"/>
                <a:chExt cx="1680598" cy="1359993"/>
              </a:xfrm>
            </p:grpSpPr>
            <p:sp>
              <p:nvSpPr>
                <p:cNvPr id="140" name="Forme libre : forme 139">
                  <a:extLst>
                    <a:ext uri="{FF2B5EF4-FFF2-40B4-BE49-F238E27FC236}">
                      <a16:creationId xmlns:a16="http://schemas.microsoft.com/office/drawing/2014/main" id="{822B9FD3-FD9B-7BB9-7A83-46E92B33210F}"/>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41" name="Forme libre : forme 140">
                  <a:extLst>
                    <a:ext uri="{FF2B5EF4-FFF2-40B4-BE49-F238E27FC236}">
                      <a16:creationId xmlns:a16="http://schemas.microsoft.com/office/drawing/2014/main" id="{4AF56EAF-DB62-0577-7F6A-76C80AC51E45}"/>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7" name="ZoneTexte 136">
              <a:extLst>
                <a:ext uri="{FF2B5EF4-FFF2-40B4-BE49-F238E27FC236}">
                  <a16:creationId xmlns:a16="http://schemas.microsoft.com/office/drawing/2014/main" id="{1D417867-8981-5E1B-8442-1DF8080D1AD0}"/>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grpSp>
      <p:grpSp>
        <p:nvGrpSpPr>
          <p:cNvPr id="142" name="Groupe 141">
            <a:extLst>
              <a:ext uri="{FF2B5EF4-FFF2-40B4-BE49-F238E27FC236}">
                <a16:creationId xmlns:a16="http://schemas.microsoft.com/office/drawing/2014/main" id="{0F86B9D5-DBC6-0B11-48F4-63E4ABB62230}"/>
              </a:ext>
            </a:extLst>
          </p:cNvPr>
          <p:cNvGrpSpPr>
            <a:grpSpLocks noChangeAspect="1"/>
          </p:cNvGrpSpPr>
          <p:nvPr/>
        </p:nvGrpSpPr>
        <p:grpSpPr>
          <a:xfrm>
            <a:off x="-2219137" y="5890772"/>
            <a:ext cx="2025532" cy="814750"/>
            <a:chOff x="239387" y="4803473"/>
            <a:chExt cx="4403189" cy="1771141"/>
          </a:xfrm>
        </p:grpSpPr>
        <p:sp>
          <p:nvSpPr>
            <p:cNvPr id="143" name="Forme libre : forme 142">
              <a:extLst>
                <a:ext uri="{FF2B5EF4-FFF2-40B4-BE49-F238E27FC236}">
                  <a16:creationId xmlns:a16="http://schemas.microsoft.com/office/drawing/2014/main" id="{16CA1B4F-ABD4-ADD4-7F49-432DC279C458}"/>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4" name="Forme libre : forme 143">
              <a:extLst>
                <a:ext uri="{FF2B5EF4-FFF2-40B4-BE49-F238E27FC236}">
                  <a16:creationId xmlns:a16="http://schemas.microsoft.com/office/drawing/2014/main" id="{A8DD92CC-36FD-5211-EDAA-74F1D837CD81}"/>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5" name="Forme libre : forme 144">
              <a:extLst>
                <a:ext uri="{FF2B5EF4-FFF2-40B4-BE49-F238E27FC236}">
                  <a16:creationId xmlns:a16="http://schemas.microsoft.com/office/drawing/2014/main" id="{116BD03A-5FBC-0658-BE80-EB959BE3CEC4}"/>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6" name="Forme libre : forme 145">
              <a:extLst>
                <a:ext uri="{FF2B5EF4-FFF2-40B4-BE49-F238E27FC236}">
                  <a16:creationId xmlns:a16="http://schemas.microsoft.com/office/drawing/2014/main" id="{991555B2-C475-2786-151B-99E3E9AB074E}"/>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7" name="Forme libre : forme 146">
              <a:extLst>
                <a:ext uri="{FF2B5EF4-FFF2-40B4-BE49-F238E27FC236}">
                  <a16:creationId xmlns:a16="http://schemas.microsoft.com/office/drawing/2014/main" id="{FAD27081-08C7-E8C8-4E80-75AC7769239E}"/>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8" name="ZoneTexte 147">
              <a:extLst>
                <a:ext uri="{FF2B5EF4-FFF2-40B4-BE49-F238E27FC236}">
                  <a16:creationId xmlns:a16="http://schemas.microsoft.com/office/drawing/2014/main" id="{F2ED6619-ACA7-0E87-D4FB-2920450D9BFB}"/>
                </a:ext>
              </a:extLst>
            </p:cNvPr>
            <p:cNvSpPr txBox="1"/>
            <p:nvPr/>
          </p:nvSpPr>
          <p:spPr>
            <a:xfrm>
              <a:off x="239387" y="5838650"/>
              <a:ext cx="4370484" cy="735964"/>
            </a:xfrm>
            <a:prstGeom prst="rect">
              <a:avLst/>
            </a:prstGeom>
            <a:noFill/>
          </p:spPr>
          <p:txBody>
            <a:bodyPr wrap="none" rtlCol="0">
              <a:spAutoFit/>
            </a:bodyPr>
            <a:lstStyle/>
            <a:p>
              <a:r>
                <a:rPr lang="fr-FR" sz="1600" dirty="0">
                  <a:solidFill>
                    <a:schemeClr val="bg1"/>
                  </a:solidFill>
                  <a:latin typeface="Asap SemiBold" pitchFamily="2" charset="0"/>
                </a:rPr>
                <a:t>OUEST METROPOLE</a:t>
              </a:r>
            </a:p>
          </p:txBody>
        </p:sp>
      </p:grpSp>
      <p:grpSp>
        <p:nvGrpSpPr>
          <p:cNvPr id="149" name="Groupe 148">
            <a:extLst>
              <a:ext uri="{FF2B5EF4-FFF2-40B4-BE49-F238E27FC236}">
                <a16:creationId xmlns:a16="http://schemas.microsoft.com/office/drawing/2014/main" id="{21A0DE02-3FD4-D922-2256-D7708190272E}"/>
              </a:ext>
            </a:extLst>
          </p:cNvPr>
          <p:cNvGrpSpPr/>
          <p:nvPr/>
        </p:nvGrpSpPr>
        <p:grpSpPr>
          <a:xfrm>
            <a:off x="-5504202" y="5737513"/>
            <a:ext cx="3035810" cy="947321"/>
            <a:chOff x="283386" y="5737513"/>
            <a:chExt cx="3035810" cy="947321"/>
          </a:xfrm>
        </p:grpSpPr>
        <p:sp>
          <p:nvSpPr>
            <p:cNvPr id="150" name="Forme libre : forme 149">
              <a:extLst>
                <a:ext uri="{FF2B5EF4-FFF2-40B4-BE49-F238E27FC236}">
                  <a16:creationId xmlns:a16="http://schemas.microsoft.com/office/drawing/2014/main" id="{A2AAF951-194C-1329-BF8B-F40BF1F065A5}"/>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51" name="Forme libre : forme 150">
              <a:extLst>
                <a:ext uri="{FF2B5EF4-FFF2-40B4-BE49-F238E27FC236}">
                  <a16:creationId xmlns:a16="http://schemas.microsoft.com/office/drawing/2014/main" id="{C6A1D001-8335-AC7F-5B82-24ECE51B6B07}"/>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52" name="Forme libre : forme 151">
              <a:extLst>
                <a:ext uri="{FF2B5EF4-FFF2-40B4-BE49-F238E27FC236}">
                  <a16:creationId xmlns:a16="http://schemas.microsoft.com/office/drawing/2014/main" id="{9DD1DFF7-0984-76BC-7C7C-AAC93AF2BBC6}"/>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53" name="Groupe 152">
              <a:extLst>
                <a:ext uri="{FF2B5EF4-FFF2-40B4-BE49-F238E27FC236}">
                  <a16:creationId xmlns:a16="http://schemas.microsoft.com/office/drawing/2014/main" id="{7DF30BA6-27BC-D44A-A8EE-C281019A29DE}"/>
                </a:ext>
              </a:extLst>
            </p:cNvPr>
            <p:cNvGrpSpPr>
              <a:grpSpLocks noChangeAspect="1"/>
            </p:cNvGrpSpPr>
            <p:nvPr/>
          </p:nvGrpSpPr>
          <p:grpSpPr>
            <a:xfrm>
              <a:off x="283386" y="5737513"/>
              <a:ext cx="879294" cy="714489"/>
              <a:chOff x="3017218" y="4165780"/>
              <a:chExt cx="1680598" cy="1365606"/>
            </a:xfrm>
          </p:grpSpPr>
          <p:sp>
            <p:nvSpPr>
              <p:cNvPr id="155" name="Forme libre : forme 154">
                <a:extLst>
                  <a:ext uri="{FF2B5EF4-FFF2-40B4-BE49-F238E27FC236}">
                    <a16:creationId xmlns:a16="http://schemas.microsoft.com/office/drawing/2014/main" id="{F02BF065-37EC-34FD-08D8-7D7E3EABBCBB}"/>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56" name="Groupe 155">
                <a:extLst>
                  <a:ext uri="{FF2B5EF4-FFF2-40B4-BE49-F238E27FC236}">
                    <a16:creationId xmlns:a16="http://schemas.microsoft.com/office/drawing/2014/main" id="{0723E762-E920-F350-5399-B2F494BB35ED}"/>
                  </a:ext>
                </a:extLst>
              </p:cNvPr>
              <p:cNvGrpSpPr>
                <a:grpSpLocks noChangeAspect="1"/>
              </p:cNvGrpSpPr>
              <p:nvPr/>
            </p:nvGrpSpPr>
            <p:grpSpPr>
              <a:xfrm>
                <a:off x="3017218" y="4171393"/>
                <a:ext cx="1680598" cy="1359993"/>
                <a:chOff x="3017218" y="4171393"/>
                <a:chExt cx="1680598" cy="1359993"/>
              </a:xfrm>
            </p:grpSpPr>
            <p:sp>
              <p:nvSpPr>
                <p:cNvPr id="157" name="Forme libre : forme 156">
                  <a:extLst>
                    <a:ext uri="{FF2B5EF4-FFF2-40B4-BE49-F238E27FC236}">
                      <a16:creationId xmlns:a16="http://schemas.microsoft.com/office/drawing/2014/main" id="{27C21E59-C2BF-FFB8-EBA6-C77E49095197}"/>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58" name="Forme libre : forme 157">
                  <a:extLst>
                    <a:ext uri="{FF2B5EF4-FFF2-40B4-BE49-F238E27FC236}">
                      <a16:creationId xmlns:a16="http://schemas.microsoft.com/office/drawing/2014/main" id="{5F491C1F-A60D-1BB7-9AC7-6CD6E2219642}"/>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54" name="ZoneTexte 153">
              <a:extLst>
                <a:ext uri="{FF2B5EF4-FFF2-40B4-BE49-F238E27FC236}">
                  <a16:creationId xmlns:a16="http://schemas.microsoft.com/office/drawing/2014/main" id="{C85E6F77-A3D3-B7CF-DBDD-4B16508F1346}"/>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sp>
        <p:nvSpPr>
          <p:cNvPr id="159" name="ZoneTexte 158">
            <a:extLst>
              <a:ext uri="{FF2B5EF4-FFF2-40B4-BE49-F238E27FC236}">
                <a16:creationId xmlns:a16="http://schemas.microsoft.com/office/drawing/2014/main" id="{4B031694-9F20-64AB-CE52-DC836C7E4E6A}"/>
              </a:ext>
            </a:extLst>
          </p:cNvPr>
          <p:cNvSpPr txBox="1"/>
          <p:nvPr/>
        </p:nvSpPr>
        <p:spPr>
          <a:xfrm>
            <a:off x="-10145571" y="1942493"/>
            <a:ext cx="10468334"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Enfin, un grand merci aux équipes de </a:t>
            </a:r>
            <a:r>
              <a:rPr lang="fr-FR" sz="2400" dirty="0">
                <a:solidFill>
                  <a:schemeClr val="bg1"/>
                </a:solidFill>
                <a:latin typeface="MOVE" panose="00000500000000000000" pitchFamily="2" charset="0"/>
              </a:rPr>
              <a:t>Transdev Alpilles Berre Méditerranée</a:t>
            </a:r>
            <a:r>
              <a:rPr lang="fr-FR" sz="2400" dirty="0">
                <a:solidFill>
                  <a:schemeClr val="bg1"/>
                </a:solidFill>
                <a:latin typeface="Century Gothic" panose="020B0502020202020204" pitchFamily="34" charset="0"/>
              </a:rPr>
              <a:t>, </a:t>
            </a:r>
            <a:r>
              <a:rPr lang="fr-FR" sz="2400" dirty="0">
                <a:solidFill>
                  <a:schemeClr val="bg1"/>
                </a:solidFill>
                <a:latin typeface="MOVE" panose="00000500000000000000" pitchFamily="2" charset="0"/>
              </a:rPr>
              <a:t>Transdev Ouest Provence </a:t>
            </a:r>
            <a:r>
              <a:rPr lang="fr-FR" sz="2400" dirty="0">
                <a:solidFill>
                  <a:schemeClr val="bg1"/>
                </a:solidFill>
                <a:latin typeface="Century Gothic" panose="020B0502020202020204" pitchFamily="34" charset="0"/>
              </a:rPr>
              <a:t>et la </a:t>
            </a:r>
            <a:r>
              <a:rPr lang="fr-FR" sz="2400" b="1" dirty="0">
                <a:solidFill>
                  <a:schemeClr val="bg1"/>
                </a:solidFill>
                <a:latin typeface="Century Gothic" panose="020B0502020202020204" pitchFamily="34" charset="0"/>
              </a:rPr>
              <a:t>RTM Ouest Métropole</a:t>
            </a:r>
            <a:r>
              <a:rPr lang="fr-FR" sz="2400" dirty="0">
                <a:solidFill>
                  <a:schemeClr val="bg1"/>
                </a:solidFill>
                <a:latin typeface="Century Gothic" panose="020B0502020202020204" pitchFamily="34" charset="0"/>
              </a:rPr>
              <a:t>, pour m’avoir ouvert les portes de leurs dépôts et m’avoir offert l’opportunité de mieux comprendre le fonctionnement terrain des réseaux de transport.</a:t>
            </a:r>
          </a:p>
        </p:txBody>
      </p:sp>
    </p:spTree>
    <p:extLst>
      <p:ext uri="{BB962C8B-B14F-4D97-AF65-F5344CB8AC3E}">
        <p14:creationId xmlns:p14="http://schemas.microsoft.com/office/powerpoint/2010/main" val="667186739"/>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7ABB2-37CB-2AA9-4E18-25A7E12CB8A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AC9C78A-F1C9-C5D5-CABE-CF269A4D3396}"/>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03" name="Groupe 202">
            <a:extLst>
              <a:ext uri="{FF2B5EF4-FFF2-40B4-BE49-F238E27FC236}">
                <a16:creationId xmlns:a16="http://schemas.microsoft.com/office/drawing/2014/main" id="{8EE890B9-9936-A32F-E22B-8C43E02917EB}"/>
              </a:ext>
            </a:extLst>
          </p:cNvPr>
          <p:cNvGrpSpPr/>
          <p:nvPr/>
        </p:nvGrpSpPr>
        <p:grpSpPr>
          <a:xfrm>
            <a:off x="-2572220" y="6998161"/>
            <a:ext cx="17405223" cy="3722692"/>
            <a:chOff x="-3066216" y="3084241"/>
            <a:chExt cx="17405223" cy="3722692"/>
          </a:xfrm>
        </p:grpSpPr>
        <p:pic>
          <p:nvPicPr>
            <p:cNvPr id="204" name="Graphique 203" descr="Jouer avec un remplissage uni">
              <a:extLst>
                <a:ext uri="{FF2B5EF4-FFF2-40B4-BE49-F238E27FC236}">
                  <a16:creationId xmlns:a16="http://schemas.microsoft.com/office/drawing/2014/main" id="{A3035FBD-84E0-E93E-E2A0-2520523EFE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684363" y="4162949"/>
              <a:ext cx="914400" cy="914400"/>
            </a:xfrm>
            <a:prstGeom prst="rect">
              <a:avLst/>
            </a:prstGeom>
          </p:spPr>
        </p:pic>
        <p:pic>
          <p:nvPicPr>
            <p:cNvPr id="205" name="Graphique 204" descr="Jouer avec un remplissage uni">
              <a:extLst>
                <a:ext uri="{FF2B5EF4-FFF2-40B4-BE49-F238E27FC236}">
                  <a16:creationId xmlns:a16="http://schemas.microsoft.com/office/drawing/2014/main" id="{4593FB69-43A4-C218-FBCD-9F32C5DAB32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512722" y="3946957"/>
              <a:ext cx="914400" cy="914400"/>
            </a:xfrm>
            <a:prstGeom prst="rect">
              <a:avLst/>
            </a:prstGeom>
          </p:spPr>
        </p:pic>
        <p:pic>
          <p:nvPicPr>
            <p:cNvPr id="206" name="Graphique 205" descr="Jouer avec un remplissage uni">
              <a:extLst>
                <a:ext uri="{FF2B5EF4-FFF2-40B4-BE49-F238E27FC236}">
                  <a16:creationId xmlns:a16="http://schemas.microsoft.com/office/drawing/2014/main" id="{F28704E5-AD32-68F4-2FFA-B44132212D0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5905858" y="4687358"/>
              <a:ext cx="914400" cy="914400"/>
            </a:xfrm>
            <a:prstGeom prst="rect">
              <a:avLst/>
            </a:prstGeom>
          </p:spPr>
        </p:pic>
        <p:pic>
          <p:nvPicPr>
            <p:cNvPr id="207" name="Graphique 206" descr="Jouer avec un remplissage uni">
              <a:extLst>
                <a:ext uri="{FF2B5EF4-FFF2-40B4-BE49-F238E27FC236}">
                  <a16:creationId xmlns:a16="http://schemas.microsoft.com/office/drawing/2014/main" id="{F728E25B-9869-EB93-8B31-FEA8823E787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6563997" y="3995967"/>
              <a:ext cx="914400" cy="914400"/>
            </a:xfrm>
            <a:prstGeom prst="rect">
              <a:avLst/>
            </a:prstGeom>
          </p:spPr>
        </p:pic>
        <p:pic>
          <p:nvPicPr>
            <p:cNvPr id="208" name="Graphique 207" descr="Jouer avec un remplissage uni">
              <a:extLst>
                <a:ext uri="{FF2B5EF4-FFF2-40B4-BE49-F238E27FC236}">
                  <a16:creationId xmlns:a16="http://schemas.microsoft.com/office/drawing/2014/main" id="{AA06A653-2BDB-F7B0-B7C5-7A7DB3BB0E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3038710" y="5117619"/>
              <a:ext cx="914400" cy="914400"/>
            </a:xfrm>
            <a:prstGeom prst="rect">
              <a:avLst/>
            </a:prstGeom>
          </p:spPr>
        </p:pic>
        <p:pic>
          <p:nvPicPr>
            <p:cNvPr id="209" name="Graphique 208" descr="Jouer avec un remplissage uni">
              <a:extLst>
                <a:ext uri="{FF2B5EF4-FFF2-40B4-BE49-F238E27FC236}">
                  <a16:creationId xmlns:a16="http://schemas.microsoft.com/office/drawing/2014/main" id="{DEA77067-E97A-F6FA-4D3A-3D89CDC45CD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622259" y="5589926"/>
              <a:ext cx="914400" cy="914400"/>
            </a:xfrm>
            <a:prstGeom prst="rect">
              <a:avLst/>
            </a:prstGeom>
          </p:spPr>
        </p:pic>
        <p:pic>
          <p:nvPicPr>
            <p:cNvPr id="210" name="Graphique 209" descr="Jouer avec un remplissage uni">
              <a:extLst>
                <a:ext uri="{FF2B5EF4-FFF2-40B4-BE49-F238E27FC236}">
                  <a16:creationId xmlns:a16="http://schemas.microsoft.com/office/drawing/2014/main" id="{91D3B8A3-658A-3488-ED88-1CE7949969E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3863800" y="4957206"/>
              <a:ext cx="914400" cy="914400"/>
            </a:xfrm>
            <a:prstGeom prst="rect">
              <a:avLst/>
            </a:prstGeom>
          </p:spPr>
        </p:pic>
        <p:pic>
          <p:nvPicPr>
            <p:cNvPr id="211" name="Graphique 210" descr="Jouer avec un remplissage uni">
              <a:extLst>
                <a:ext uri="{FF2B5EF4-FFF2-40B4-BE49-F238E27FC236}">
                  <a16:creationId xmlns:a16="http://schemas.microsoft.com/office/drawing/2014/main" id="{19CF89C7-7F55-4845-5A3C-145EF638E5C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4918344" y="4950637"/>
              <a:ext cx="914400" cy="914400"/>
            </a:xfrm>
            <a:prstGeom prst="rect">
              <a:avLst/>
            </a:prstGeom>
          </p:spPr>
        </p:pic>
        <p:pic>
          <p:nvPicPr>
            <p:cNvPr id="212" name="Graphique 211" descr="Jouer avec un remplissage uni">
              <a:extLst>
                <a:ext uri="{FF2B5EF4-FFF2-40B4-BE49-F238E27FC236}">
                  <a16:creationId xmlns:a16="http://schemas.microsoft.com/office/drawing/2014/main" id="{DF877D0F-1753-D2C4-0226-657C319A11F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7029336" y="5414406"/>
              <a:ext cx="914400" cy="914400"/>
            </a:xfrm>
            <a:prstGeom prst="rect">
              <a:avLst/>
            </a:prstGeom>
          </p:spPr>
        </p:pic>
        <p:pic>
          <p:nvPicPr>
            <p:cNvPr id="213" name="Graphique 212" descr="Jouer avec un remplissage uni">
              <a:extLst>
                <a:ext uri="{FF2B5EF4-FFF2-40B4-BE49-F238E27FC236}">
                  <a16:creationId xmlns:a16="http://schemas.microsoft.com/office/drawing/2014/main" id="{EB4099B7-8C40-9665-8F06-234146E14B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3820024" y="5892533"/>
              <a:ext cx="914400" cy="914400"/>
            </a:xfrm>
            <a:prstGeom prst="rect">
              <a:avLst/>
            </a:prstGeom>
          </p:spPr>
        </p:pic>
        <p:pic>
          <p:nvPicPr>
            <p:cNvPr id="214" name="Graphique 213" descr="Jouer avec un remplissage uni">
              <a:extLst>
                <a:ext uri="{FF2B5EF4-FFF2-40B4-BE49-F238E27FC236}">
                  <a16:creationId xmlns:a16="http://schemas.microsoft.com/office/drawing/2014/main" id="{4566CCAF-5212-4B2E-5489-30E9EBAA956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3804296" y="3687878"/>
              <a:ext cx="914400" cy="914400"/>
            </a:xfrm>
            <a:prstGeom prst="rect">
              <a:avLst/>
            </a:prstGeom>
          </p:spPr>
        </p:pic>
        <p:pic>
          <p:nvPicPr>
            <p:cNvPr id="215" name="Graphique 214" descr="Jouer avec un remplissage uni">
              <a:extLst>
                <a:ext uri="{FF2B5EF4-FFF2-40B4-BE49-F238E27FC236}">
                  <a16:creationId xmlns:a16="http://schemas.microsoft.com/office/drawing/2014/main" id="{3CA820F5-74F4-BA3B-AFF0-86816B033E7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7530294" y="4544605"/>
              <a:ext cx="914400" cy="914400"/>
            </a:xfrm>
            <a:prstGeom prst="rect">
              <a:avLst/>
            </a:prstGeom>
          </p:spPr>
        </p:pic>
        <p:pic>
          <p:nvPicPr>
            <p:cNvPr id="216" name="Graphique 215" descr="Jouer avec un remplissage uni">
              <a:extLst>
                <a:ext uri="{FF2B5EF4-FFF2-40B4-BE49-F238E27FC236}">
                  <a16:creationId xmlns:a16="http://schemas.microsoft.com/office/drawing/2014/main" id="{4C9E5403-C11E-06C9-2A69-5104A1AF0C4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2004507" y="5889221"/>
              <a:ext cx="914400" cy="914400"/>
            </a:xfrm>
            <a:prstGeom prst="rect">
              <a:avLst/>
            </a:prstGeom>
          </p:spPr>
        </p:pic>
        <p:pic>
          <p:nvPicPr>
            <p:cNvPr id="217" name="Graphique 216" descr="Jouer avec un remplissage uni">
              <a:extLst>
                <a:ext uri="{FF2B5EF4-FFF2-40B4-BE49-F238E27FC236}">
                  <a16:creationId xmlns:a16="http://schemas.microsoft.com/office/drawing/2014/main" id="{029C0E2D-8F35-0870-DC19-5477DC17EDC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7615272" y="3530255"/>
              <a:ext cx="914400" cy="914400"/>
            </a:xfrm>
            <a:prstGeom prst="rect">
              <a:avLst/>
            </a:prstGeom>
          </p:spPr>
        </p:pic>
        <p:pic>
          <p:nvPicPr>
            <p:cNvPr id="218" name="Graphique 217" descr="Jouer avec un remplissage uni">
              <a:extLst>
                <a:ext uri="{FF2B5EF4-FFF2-40B4-BE49-F238E27FC236}">
                  <a16:creationId xmlns:a16="http://schemas.microsoft.com/office/drawing/2014/main" id="{9749E0D5-B05E-BBB1-2B0E-D54A429565D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1322057" y="3830797"/>
              <a:ext cx="914400" cy="914400"/>
            </a:xfrm>
            <a:prstGeom prst="rect">
              <a:avLst/>
            </a:prstGeom>
          </p:spPr>
        </p:pic>
        <p:pic>
          <p:nvPicPr>
            <p:cNvPr id="219" name="Graphique 218" descr="Jouer avec un remplissage uni">
              <a:extLst>
                <a:ext uri="{FF2B5EF4-FFF2-40B4-BE49-F238E27FC236}">
                  <a16:creationId xmlns:a16="http://schemas.microsoft.com/office/drawing/2014/main" id="{3B77226F-9657-E619-D314-E7B0EB2353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1715193" y="4571198"/>
              <a:ext cx="914400" cy="914400"/>
            </a:xfrm>
            <a:prstGeom prst="rect">
              <a:avLst/>
            </a:prstGeom>
          </p:spPr>
        </p:pic>
        <p:pic>
          <p:nvPicPr>
            <p:cNvPr id="220" name="Graphique 219" descr="Jouer avec un remplissage uni">
              <a:extLst>
                <a:ext uri="{FF2B5EF4-FFF2-40B4-BE49-F238E27FC236}">
                  <a16:creationId xmlns:a16="http://schemas.microsoft.com/office/drawing/2014/main" id="{5D8ADAC1-44AA-F637-90EC-9F072F16D7A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2373332" y="3879807"/>
              <a:ext cx="914400" cy="914400"/>
            </a:xfrm>
            <a:prstGeom prst="rect">
              <a:avLst/>
            </a:prstGeom>
          </p:spPr>
        </p:pic>
        <p:pic>
          <p:nvPicPr>
            <p:cNvPr id="221" name="Graphique 220" descr="Jouer avec un remplissage uni">
              <a:extLst>
                <a:ext uri="{FF2B5EF4-FFF2-40B4-BE49-F238E27FC236}">
                  <a16:creationId xmlns:a16="http://schemas.microsoft.com/office/drawing/2014/main" id="{DB7452AE-166C-E750-613E-613FE76820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8848045" y="5001459"/>
              <a:ext cx="914400" cy="914400"/>
            </a:xfrm>
            <a:prstGeom prst="rect">
              <a:avLst/>
            </a:prstGeom>
          </p:spPr>
        </p:pic>
        <p:pic>
          <p:nvPicPr>
            <p:cNvPr id="222" name="Graphique 221" descr="Jouer avec un remplissage uni">
              <a:extLst>
                <a:ext uri="{FF2B5EF4-FFF2-40B4-BE49-F238E27FC236}">
                  <a16:creationId xmlns:a16="http://schemas.microsoft.com/office/drawing/2014/main" id="{870FB0BB-54DB-B25A-1E1D-93B26100EF4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1431594" y="5473766"/>
              <a:ext cx="914400" cy="914400"/>
            </a:xfrm>
            <a:prstGeom prst="rect">
              <a:avLst/>
            </a:prstGeom>
          </p:spPr>
        </p:pic>
        <p:pic>
          <p:nvPicPr>
            <p:cNvPr id="223" name="Graphique 222" descr="Jouer avec un remplissage uni">
              <a:extLst>
                <a:ext uri="{FF2B5EF4-FFF2-40B4-BE49-F238E27FC236}">
                  <a16:creationId xmlns:a16="http://schemas.microsoft.com/office/drawing/2014/main" id="{C71E642B-063C-E37A-C1A1-2657634EFC9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0727679" y="4834477"/>
              <a:ext cx="914400" cy="914400"/>
            </a:xfrm>
            <a:prstGeom prst="rect">
              <a:avLst/>
            </a:prstGeom>
          </p:spPr>
        </p:pic>
        <p:pic>
          <p:nvPicPr>
            <p:cNvPr id="224" name="Graphique 223" descr="Jouer avec un remplissage uni">
              <a:extLst>
                <a:ext uri="{FF2B5EF4-FFF2-40B4-BE49-F238E27FC236}">
                  <a16:creationId xmlns:a16="http://schemas.microsoft.com/office/drawing/2014/main" id="{2A81CB31-9F0C-159E-CD8E-94F95791E0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838671" y="5298246"/>
              <a:ext cx="914400" cy="914400"/>
            </a:xfrm>
            <a:prstGeom prst="rect">
              <a:avLst/>
            </a:prstGeom>
          </p:spPr>
        </p:pic>
        <p:pic>
          <p:nvPicPr>
            <p:cNvPr id="225" name="Graphique 224" descr="Jouer avec un remplissage uni">
              <a:extLst>
                <a:ext uri="{FF2B5EF4-FFF2-40B4-BE49-F238E27FC236}">
                  <a16:creationId xmlns:a16="http://schemas.microsoft.com/office/drawing/2014/main" id="{30C3F7C6-AB8F-7895-6D7F-D7B0410AEAC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9629359" y="5776373"/>
              <a:ext cx="914400" cy="914400"/>
            </a:xfrm>
            <a:prstGeom prst="rect">
              <a:avLst/>
            </a:prstGeom>
          </p:spPr>
        </p:pic>
        <p:pic>
          <p:nvPicPr>
            <p:cNvPr id="226" name="Graphique 225" descr="Jouer avec un remplissage uni">
              <a:extLst>
                <a:ext uri="{FF2B5EF4-FFF2-40B4-BE49-F238E27FC236}">
                  <a16:creationId xmlns:a16="http://schemas.microsoft.com/office/drawing/2014/main" id="{09C52895-72CF-AEF3-AD92-674870B22DD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9613631" y="3571718"/>
              <a:ext cx="914400" cy="914400"/>
            </a:xfrm>
            <a:prstGeom prst="rect">
              <a:avLst/>
            </a:prstGeom>
          </p:spPr>
        </p:pic>
        <p:pic>
          <p:nvPicPr>
            <p:cNvPr id="227" name="Graphique 226" descr="Jouer avec un remplissage uni">
              <a:extLst>
                <a:ext uri="{FF2B5EF4-FFF2-40B4-BE49-F238E27FC236}">
                  <a16:creationId xmlns:a16="http://schemas.microsoft.com/office/drawing/2014/main" id="{2C0974BC-5723-5430-229E-94A7832A77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13339629" y="4428445"/>
              <a:ext cx="914400" cy="914400"/>
            </a:xfrm>
            <a:prstGeom prst="rect">
              <a:avLst/>
            </a:prstGeom>
          </p:spPr>
        </p:pic>
        <p:pic>
          <p:nvPicPr>
            <p:cNvPr id="228" name="Graphique 227" descr="Jouer avec un remplissage uni">
              <a:extLst>
                <a:ext uri="{FF2B5EF4-FFF2-40B4-BE49-F238E27FC236}">
                  <a16:creationId xmlns:a16="http://schemas.microsoft.com/office/drawing/2014/main" id="{FB110DFE-D457-281B-44E6-A7E6903385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7813842" y="5773061"/>
              <a:ext cx="914400" cy="914400"/>
            </a:xfrm>
            <a:prstGeom prst="rect">
              <a:avLst/>
            </a:prstGeom>
          </p:spPr>
        </p:pic>
        <p:pic>
          <p:nvPicPr>
            <p:cNvPr id="229" name="Graphique 228" descr="Jouer avec un remplissage uni">
              <a:extLst>
                <a:ext uri="{FF2B5EF4-FFF2-40B4-BE49-F238E27FC236}">
                  <a16:creationId xmlns:a16="http://schemas.microsoft.com/office/drawing/2014/main" id="{3EBC12C4-A726-B3CE-6CD0-82D2861357C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3424607" y="3414095"/>
              <a:ext cx="914400" cy="914400"/>
            </a:xfrm>
            <a:prstGeom prst="rect">
              <a:avLst/>
            </a:prstGeom>
          </p:spPr>
        </p:pic>
        <p:pic>
          <p:nvPicPr>
            <p:cNvPr id="230" name="Graphique 229" descr="Jouer avec un remplissage uni">
              <a:extLst>
                <a:ext uri="{FF2B5EF4-FFF2-40B4-BE49-F238E27FC236}">
                  <a16:creationId xmlns:a16="http://schemas.microsoft.com/office/drawing/2014/main" id="{9E6BD857-E48B-1B21-4B1F-645A08B8E2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386360" y="3716935"/>
              <a:ext cx="914400" cy="914400"/>
            </a:xfrm>
            <a:prstGeom prst="rect">
              <a:avLst/>
            </a:prstGeom>
          </p:spPr>
        </p:pic>
        <p:pic>
          <p:nvPicPr>
            <p:cNvPr id="231" name="Graphique 230" descr="Jouer avec un remplissage uni">
              <a:extLst>
                <a:ext uri="{FF2B5EF4-FFF2-40B4-BE49-F238E27FC236}">
                  <a16:creationId xmlns:a16="http://schemas.microsoft.com/office/drawing/2014/main" id="{A491D961-4D1C-39C3-8476-85D56CC38C8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441999" y="3500943"/>
              <a:ext cx="914400" cy="914400"/>
            </a:xfrm>
            <a:prstGeom prst="rect">
              <a:avLst/>
            </a:prstGeom>
          </p:spPr>
        </p:pic>
        <p:pic>
          <p:nvPicPr>
            <p:cNvPr id="232" name="Graphique 231" descr="Jouer avec un remplissage uni">
              <a:extLst>
                <a:ext uri="{FF2B5EF4-FFF2-40B4-BE49-F238E27FC236}">
                  <a16:creationId xmlns:a16="http://schemas.microsoft.com/office/drawing/2014/main" id="{EC98F332-E9FE-9B99-783A-BF646ABCDE9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835135" y="4241344"/>
              <a:ext cx="914400" cy="914400"/>
            </a:xfrm>
            <a:prstGeom prst="rect">
              <a:avLst/>
            </a:prstGeom>
          </p:spPr>
        </p:pic>
        <p:pic>
          <p:nvPicPr>
            <p:cNvPr id="233" name="Graphique 232" descr="Jouer avec un remplissage uni">
              <a:extLst>
                <a:ext uri="{FF2B5EF4-FFF2-40B4-BE49-F238E27FC236}">
                  <a16:creationId xmlns:a16="http://schemas.microsoft.com/office/drawing/2014/main" id="{0F9609AD-A317-74C4-D762-29F5FBFD40D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493274" y="3549953"/>
              <a:ext cx="914400" cy="914400"/>
            </a:xfrm>
            <a:prstGeom prst="rect">
              <a:avLst/>
            </a:prstGeom>
          </p:spPr>
        </p:pic>
        <p:pic>
          <p:nvPicPr>
            <p:cNvPr id="234" name="Graphique 233" descr="Jouer avec un remplissage uni">
              <a:extLst>
                <a:ext uri="{FF2B5EF4-FFF2-40B4-BE49-F238E27FC236}">
                  <a16:creationId xmlns:a16="http://schemas.microsoft.com/office/drawing/2014/main" id="{7B74B23F-89A8-77BF-88F0-C015506119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2032013" y="4671605"/>
              <a:ext cx="914400" cy="914400"/>
            </a:xfrm>
            <a:prstGeom prst="rect">
              <a:avLst/>
            </a:prstGeom>
          </p:spPr>
        </p:pic>
        <p:pic>
          <p:nvPicPr>
            <p:cNvPr id="235" name="Graphique 234" descr="Jouer avec un remplissage uni">
              <a:extLst>
                <a:ext uri="{FF2B5EF4-FFF2-40B4-BE49-F238E27FC236}">
                  <a16:creationId xmlns:a16="http://schemas.microsoft.com/office/drawing/2014/main" id="{F463921D-EF69-500D-98C7-A2F9E5765F9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51536" y="5143912"/>
              <a:ext cx="914400" cy="914400"/>
            </a:xfrm>
            <a:prstGeom prst="rect">
              <a:avLst/>
            </a:prstGeom>
          </p:spPr>
        </p:pic>
        <p:pic>
          <p:nvPicPr>
            <p:cNvPr id="236" name="Graphique 235" descr="Jouer avec un remplissage uni">
              <a:extLst>
                <a:ext uri="{FF2B5EF4-FFF2-40B4-BE49-F238E27FC236}">
                  <a16:creationId xmlns:a16="http://schemas.microsoft.com/office/drawing/2014/main" id="{C4285FDC-BAA9-971C-8839-F41B99B5E68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06923" y="4511192"/>
              <a:ext cx="914400" cy="914400"/>
            </a:xfrm>
            <a:prstGeom prst="rect">
              <a:avLst/>
            </a:prstGeom>
          </p:spPr>
        </p:pic>
        <p:pic>
          <p:nvPicPr>
            <p:cNvPr id="237" name="Graphique 236" descr="Jouer avec un remplissage uni">
              <a:extLst>
                <a:ext uri="{FF2B5EF4-FFF2-40B4-BE49-F238E27FC236}">
                  <a16:creationId xmlns:a16="http://schemas.microsoft.com/office/drawing/2014/main" id="{ECBA4647-7ECD-1B35-6EDE-29104413D58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52379" y="4504623"/>
              <a:ext cx="914400" cy="914400"/>
            </a:xfrm>
            <a:prstGeom prst="rect">
              <a:avLst/>
            </a:prstGeom>
          </p:spPr>
        </p:pic>
        <p:pic>
          <p:nvPicPr>
            <p:cNvPr id="238" name="Graphique 237" descr="Jouer avec un remplissage uni">
              <a:extLst>
                <a:ext uri="{FF2B5EF4-FFF2-40B4-BE49-F238E27FC236}">
                  <a16:creationId xmlns:a16="http://schemas.microsoft.com/office/drawing/2014/main" id="{5DB97B44-6BD4-3C4F-7685-025ED1EB189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958613" y="4968392"/>
              <a:ext cx="914400" cy="914400"/>
            </a:xfrm>
            <a:prstGeom prst="rect">
              <a:avLst/>
            </a:prstGeom>
          </p:spPr>
        </p:pic>
        <p:pic>
          <p:nvPicPr>
            <p:cNvPr id="239" name="Graphique 238" descr="Jouer avec un remplissage uni">
              <a:extLst>
                <a:ext uri="{FF2B5EF4-FFF2-40B4-BE49-F238E27FC236}">
                  <a16:creationId xmlns:a16="http://schemas.microsoft.com/office/drawing/2014/main" id="{C43DF33D-D8AB-F217-F36B-98D0A43B712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250699" y="5446519"/>
              <a:ext cx="914400" cy="914400"/>
            </a:xfrm>
            <a:prstGeom prst="rect">
              <a:avLst/>
            </a:prstGeom>
          </p:spPr>
        </p:pic>
        <p:pic>
          <p:nvPicPr>
            <p:cNvPr id="240" name="Graphique 239" descr="Jouer avec un remplissage uni">
              <a:extLst>
                <a:ext uri="{FF2B5EF4-FFF2-40B4-BE49-F238E27FC236}">
                  <a16:creationId xmlns:a16="http://schemas.microsoft.com/office/drawing/2014/main" id="{94B616E6-3D2F-4BDC-DAEB-9215D8AD9FA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66427" y="3241864"/>
              <a:ext cx="914400" cy="914400"/>
            </a:xfrm>
            <a:prstGeom prst="rect">
              <a:avLst/>
            </a:prstGeom>
          </p:spPr>
        </p:pic>
        <p:pic>
          <p:nvPicPr>
            <p:cNvPr id="241" name="Graphique 240" descr="Jouer avec un remplissage uni">
              <a:extLst>
                <a:ext uri="{FF2B5EF4-FFF2-40B4-BE49-F238E27FC236}">
                  <a16:creationId xmlns:a16="http://schemas.microsoft.com/office/drawing/2014/main" id="{94D1B343-03ED-6656-0DED-C87BDDE77A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2459571" y="4098591"/>
              <a:ext cx="914400" cy="914400"/>
            </a:xfrm>
            <a:prstGeom prst="rect">
              <a:avLst/>
            </a:prstGeom>
          </p:spPr>
        </p:pic>
        <p:pic>
          <p:nvPicPr>
            <p:cNvPr id="242" name="Graphique 241" descr="Jouer avec un remplissage uni">
              <a:extLst>
                <a:ext uri="{FF2B5EF4-FFF2-40B4-BE49-F238E27FC236}">
                  <a16:creationId xmlns:a16="http://schemas.microsoft.com/office/drawing/2014/main" id="{60E21B4B-1585-AA84-7040-D8412F94B4A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3066216" y="5443207"/>
              <a:ext cx="914400" cy="914400"/>
            </a:xfrm>
            <a:prstGeom prst="rect">
              <a:avLst/>
            </a:prstGeom>
          </p:spPr>
        </p:pic>
        <p:pic>
          <p:nvPicPr>
            <p:cNvPr id="243" name="Graphique 242" descr="Jouer avec un remplissage uni">
              <a:extLst>
                <a:ext uri="{FF2B5EF4-FFF2-40B4-BE49-F238E27FC236}">
                  <a16:creationId xmlns:a16="http://schemas.microsoft.com/office/drawing/2014/main" id="{62240AF6-A3DD-AF8C-101D-9C0F257BC44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2544549" y="3084241"/>
              <a:ext cx="914400" cy="914400"/>
            </a:xfrm>
            <a:prstGeom prst="rect">
              <a:avLst/>
            </a:prstGeom>
          </p:spPr>
        </p:pic>
      </p:grpSp>
      <p:sp>
        <p:nvSpPr>
          <p:cNvPr id="6" name="Arc plein 5">
            <a:extLst>
              <a:ext uri="{FF2B5EF4-FFF2-40B4-BE49-F238E27FC236}">
                <a16:creationId xmlns:a16="http://schemas.microsoft.com/office/drawing/2014/main" id="{D3EDAEA9-1EA9-EBB3-5FD6-24B40BD3C8BF}"/>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9648E531-DEB9-D45C-5B64-E9B0983FC12F}"/>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5C76B917-2042-5E13-FF2A-DE36DCACAA02}"/>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5D243CB0-BD15-A30B-37BC-0225E76E0DA3}"/>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9E6B9806-04A6-5282-53A2-4927FD83979E}"/>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1AB3771B-5BA8-D8B5-2830-419583EC0BA9}"/>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2D8C25FC-784B-F962-C4FC-4274AFCC3964}"/>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DCE854FB-1422-F33B-47FB-8C141AAD806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7E4508C2-3E3A-8209-DCCB-8C9214718B55}"/>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43B04961-953F-C347-AB2B-A6094EFDA18E}"/>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D338CA70-0D02-D8A1-7761-0BC1026F5F9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3AAF989B-74B0-B9AD-2F39-F79B2647D3EA}"/>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73943FE3-6268-F3FE-B00A-B22CE8E06DA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EC4F067-B8C8-E29B-FB57-0DD368CDF7F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4522E25-74B1-9CF6-B098-7623EAD89C4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85D17B6-4A72-3D52-2E0A-CDA1C22608F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529A614-5C51-D3C8-D9BF-DCF7AB75155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3F47373-E444-9863-B088-B2404D3AD0B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B86ED764-B952-B0BF-3EED-DAE11EEFF88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60E26801-F6AE-CB4B-AC05-4B041AB09C9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626A3F79-28EC-7349-7C67-BDEC3874101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3848F8B8-EB4C-3CD8-70C9-58E44E68B5C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3A600C59-8906-177A-2394-1831E86DA3D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40E80F0A-88AE-1ED1-3491-4C3D0D0D1A82}"/>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F6ADF2EA-50E2-7C82-AC3C-7BCAEDE154D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939557C6-D609-D697-080A-35F80B55FB7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D56A9C97-7547-BB8D-6103-558104CFFE2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A8818139-E876-FA92-D0DE-14B51EA1D4C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CC05D1EC-85A5-C024-8B85-7C0DCF92410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2A1305CC-31DA-0763-B4D7-2A6F6E2C4B2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B0FBF2F9-5813-4C1F-8BB7-B6D9F2B2473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922C9B0C-3D04-8F20-440A-054C6476093F}"/>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960C5EE0-78CD-3264-2A99-1687ACD78A8C}"/>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702D83DB-2B9C-13DB-9809-7F7D748BFD0D}"/>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B9728220-265D-A8DD-B50A-84DF065E6907}"/>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CE190C12-A266-D9DB-2628-381F963965A4}"/>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CD851CE1-68A1-897C-D293-A10D1E20562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94487E91-0B32-C1F8-0140-8C7BF55B1B2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D4D05775-5BF6-371B-3E62-248AF935053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55CE92C0-900D-E15A-FB3E-D5BADECA376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C096D50A-3B6A-920D-F93B-37CE2A57342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7AAED1C5-B77C-5012-A30C-C3B735CE59C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F663C45C-EB57-9A35-BBB3-50AB2324EA6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B55DF36C-8621-FA37-5439-60BE60D34FE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36E9020A-8081-C0A3-0D5B-E45B0B72D7B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91C9B4AD-9CDB-2DE0-F36A-6114CC7B174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CAFFBFCE-BACD-6C99-E2F5-BEBCA8EC1D6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34D8C24F-11B2-815E-E0F9-3FA182A6DE36}"/>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A615F080-7F6F-7D61-F1EB-0970A4BB8C6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3AD36167-F0B4-F76D-A3EB-248281360F4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57DBC581-93EC-B838-09F7-68643BB1E6C9}"/>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0A965036-174A-4480-14AF-E7CAB3E683A0}"/>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344C11F8-2015-F393-3314-13892C9E8E07}"/>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1A0C5A9B-9EE2-4CE2-C7EF-FDC0B94A664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EEA3495F-6013-EE33-B5BE-9B0E47A3A42A}"/>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6FA5980B-E68A-201A-0D10-AFDFA693A68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11074103-BCF6-3E2B-9C0D-F8E48AA02F42}"/>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B538BBB7-02FB-98D2-F143-9A6CE88EDB60}"/>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FE4F8D7D-DD5D-724F-BC0F-9EE08243515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DA6B7F70-585A-45D3-431F-783897DD5FE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840E53D8-317B-688A-E4A2-BF530C2D1610}"/>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FA3D0850-6A3B-D6D8-0D55-E0AE07F74050}"/>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A94CFD18-90FF-8E4F-9F98-5516D067260A}"/>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129403AE-29D1-4EB3-D356-01F9747130CE}"/>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6F62AFD9-92FF-5D35-929A-E13F9E576013}"/>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684694F8-6176-A6B8-DAF4-EC53F65D76C3}"/>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67944CAE-3981-4B63-7EAB-080E92E0A70D}"/>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AC9ABF7A-FD99-B768-0A10-EB2DDB582EA9}"/>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5133ED65-BBFA-3BF5-C652-27805A04500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DDF0C3CC-374B-AB24-A6DD-3A770AFBAAEF}"/>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0965DF07-6497-1A31-AA87-39BE725D8E78}"/>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67CA0F1A-5B47-3792-68B5-3973C1E873B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E5337369-1DD4-AADE-B957-CB364C67EA11}"/>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4E3E5A76-2956-8579-1E69-5597E8B372F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8EECDA2C-26AB-6772-426B-46A7229DCE5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0A9AFF8F-E4DB-E17D-1A61-2790006F15EE}"/>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164FD4C8-0C81-146E-758F-568D35FDB7E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C954584B-9136-EBEF-32C9-D8DCDAD253D0}"/>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97A83519-A7B5-DE06-B24B-4C6CC304E0FE}"/>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4DB59BCD-42E5-2D6D-2CDC-3D4473A69100}"/>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F5C74CE3-5D66-DEDA-7F2C-664EAD208176}"/>
              </a:ext>
            </a:extLst>
          </p:cNvPr>
          <p:cNvSpPr txBox="1"/>
          <p:nvPr/>
        </p:nvSpPr>
        <p:spPr>
          <a:xfrm>
            <a:off x="4363409" y="130961"/>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794D0A0B-1999-0CBF-B8E7-F08FC52081F2}"/>
              </a:ext>
            </a:extLst>
          </p:cNvPr>
          <p:cNvSpPr txBox="1"/>
          <p:nvPr/>
        </p:nvSpPr>
        <p:spPr>
          <a:xfrm>
            <a:off x="12176471"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4D341669-7D5D-D27F-0E37-2F7C72895E58}"/>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3" name="ZoneTexte 2">
            <a:extLst>
              <a:ext uri="{FF2B5EF4-FFF2-40B4-BE49-F238E27FC236}">
                <a16:creationId xmlns:a16="http://schemas.microsoft.com/office/drawing/2014/main" id="{25AE97F2-A306-A9BD-CA2C-AAD4D9C5D9FC}"/>
              </a:ext>
            </a:extLst>
          </p:cNvPr>
          <p:cNvSpPr txBox="1"/>
          <p:nvPr/>
        </p:nvSpPr>
        <p:spPr>
          <a:xfrm>
            <a:off x="278555" y="1942493"/>
            <a:ext cx="10468334"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Enfin, un grand merci aux équipes de </a:t>
            </a:r>
            <a:r>
              <a:rPr lang="fr-FR" sz="2400" dirty="0">
                <a:solidFill>
                  <a:schemeClr val="bg1"/>
                </a:solidFill>
                <a:latin typeface="MOVE" panose="00000500000000000000" pitchFamily="2" charset="0"/>
              </a:rPr>
              <a:t>Transdev Alpilles Berre Méditerranée</a:t>
            </a:r>
            <a:r>
              <a:rPr lang="fr-FR" sz="2400" dirty="0">
                <a:solidFill>
                  <a:schemeClr val="bg1"/>
                </a:solidFill>
                <a:latin typeface="Century Gothic" panose="020B0502020202020204" pitchFamily="34" charset="0"/>
              </a:rPr>
              <a:t>, </a:t>
            </a:r>
            <a:r>
              <a:rPr lang="fr-FR" sz="2400" dirty="0">
                <a:solidFill>
                  <a:schemeClr val="bg1"/>
                </a:solidFill>
                <a:latin typeface="MOVE" panose="00000500000000000000" pitchFamily="2" charset="0"/>
              </a:rPr>
              <a:t>Transdev Ouest Provence </a:t>
            </a:r>
            <a:r>
              <a:rPr lang="fr-FR" sz="2400" dirty="0">
                <a:solidFill>
                  <a:schemeClr val="bg1"/>
                </a:solidFill>
                <a:latin typeface="Century Gothic" panose="020B0502020202020204" pitchFamily="34" charset="0"/>
              </a:rPr>
              <a:t>et la </a:t>
            </a:r>
            <a:r>
              <a:rPr lang="fr-FR" sz="2400" b="1" dirty="0">
                <a:solidFill>
                  <a:schemeClr val="bg1"/>
                </a:solidFill>
                <a:latin typeface="Century Gothic" panose="020B0502020202020204" pitchFamily="34" charset="0"/>
              </a:rPr>
              <a:t>RTM Ouest Métropole</a:t>
            </a:r>
            <a:r>
              <a:rPr lang="fr-FR" sz="2400" dirty="0">
                <a:solidFill>
                  <a:schemeClr val="bg1"/>
                </a:solidFill>
                <a:latin typeface="Century Gothic" panose="020B0502020202020204" pitchFamily="34" charset="0"/>
              </a:rPr>
              <a:t>, pour m’avoir ouvert les portes de leurs dépôts et m’avoir offert l’opportunité de mieux comprendre le fonctionnement terrain des réseaux de transport.</a:t>
            </a:r>
          </a:p>
        </p:txBody>
      </p:sp>
      <p:sp>
        <p:nvSpPr>
          <p:cNvPr id="131" name="ZoneTexte 130">
            <a:extLst>
              <a:ext uri="{FF2B5EF4-FFF2-40B4-BE49-F238E27FC236}">
                <a16:creationId xmlns:a16="http://schemas.microsoft.com/office/drawing/2014/main" id="{B5941CE2-342E-56C5-A857-00633F054468}"/>
              </a:ext>
            </a:extLst>
          </p:cNvPr>
          <p:cNvSpPr txBox="1"/>
          <p:nvPr/>
        </p:nvSpPr>
        <p:spPr>
          <a:xfrm>
            <a:off x="12111926"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grpSp>
        <p:nvGrpSpPr>
          <p:cNvPr id="140" name="Groupe 139">
            <a:extLst>
              <a:ext uri="{FF2B5EF4-FFF2-40B4-BE49-F238E27FC236}">
                <a16:creationId xmlns:a16="http://schemas.microsoft.com/office/drawing/2014/main" id="{75C67B3C-C059-993D-F8E6-DC3DC6A0457C}"/>
              </a:ext>
            </a:extLst>
          </p:cNvPr>
          <p:cNvGrpSpPr/>
          <p:nvPr/>
        </p:nvGrpSpPr>
        <p:grpSpPr>
          <a:xfrm>
            <a:off x="283386" y="5737515"/>
            <a:ext cx="4494814" cy="952899"/>
            <a:chOff x="283386" y="5737515"/>
            <a:chExt cx="4494814" cy="952899"/>
          </a:xfrm>
        </p:grpSpPr>
        <p:sp>
          <p:nvSpPr>
            <p:cNvPr id="130" name="Forme libre : forme 129">
              <a:extLst>
                <a:ext uri="{FF2B5EF4-FFF2-40B4-BE49-F238E27FC236}">
                  <a16:creationId xmlns:a16="http://schemas.microsoft.com/office/drawing/2014/main" id="{6E7E03F2-3151-03CC-4477-18A4250E4307}"/>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32" name="Forme libre : forme 131">
              <a:extLst>
                <a:ext uri="{FF2B5EF4-FFF2-40B4-BE49-F238E27FC236}">
                  <a16:creationId xmlns:a16="http://schemas.microsoft.com/office/drawing/2014/main" id="{2EB01FA9-759C-814B-0E8A-AED20D26B3BA}"/>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288DCA67-E062-38C1-6D7F-026F4225D1A3}"/>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34" name="Groupe 133">
              <a:extLst>
                <a:ext uri="{FF2B5EF4-FFF2-40B4-BE49-F238E27FC236}">
                  <a16:creationId xmlns:a16="http://schemas.microsoft.com/office/drawing/2014/main" id="{9FB256B1-32F8-1900-8B3E-8414719DD9B0}"/>
                </a:ext>
              </a:extLst>
            </p:cNvPr>
            <p:cNvGrpSpPr>
              <a:grpSpLocks noChangeAspect="1"/>
            </p:cNvGrpSpPr>
            <p:nvPr/>
          </p:nvGrpSpPr>
          <p:grpSpPr>
            <a:xfrm>
              <a:off x="283386" y="5737515"/>
              <a:ext cx="879294" cy="714489"/>
              <a:chOff x="3017218" y="4165780"/>
              <a:chExt cx="1680598" cy="1365606"/>
            </a:xfrm>
          </p:grpSpPr>
          <p:sp>
            <p:nvSpPr>
              <p:cNvPr id="135" name="Forme libre : forme 134">
                <a:extLst>
                  <a:ext uri="{FF2B5EF4-FFF2-40B4-BE49-F238E27FC236}">
                    <a16:creationId xmlns:a16="http://schemas.microsoft.com/office/drawing/2014/main" id="{14542319-14BF-4532-6700-BA630F93CC4B}"/>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36" name="Groupe 135">
                <a:extLst>
                  <a:ext uri="{FF2B5EF4-FFF2-40B4-BE49-F238E27FC236}">
                    <a16:creationId xmlns:a16="http://schemas.microsoft.com/office/drawing/2014/main" id="{CD1813C1-9C60-F1CB-0DA0-3A579F55A605}"/>
                  </a:ext>
                </a:extLst>
              </p:cNvPr>
              <p:cNvGrpSpPr>
                <a:grpSpLocks noChangeAspect="1"/>
              </p:cNvGrpSpPr>
              <p:nvPr/>
            </p:nvGrpSpPr>
            <p:grpSpPr>
              <a:xfrm>
                <a:off x="3017218" y="4171393"/>
                <a:ext cx="1680598" cy="1359993"/>
                <a:chOff x="3017218" y="4171393"/>
                <a:chExt cx="1680598" cy="1359993"/>
              </a:xfrm>
            </p:grpSpPr>
            <p:sp>
              <p:nvSpPr>
                <p:cNvPr id="137" name="Forme libre : forme 136">
                  <a:extLst>
                    <a:ext uri="{FF2B5EF4-FFF2-40B4-BE49-F238E27FC236}">
                      <a16:creationId xmlns:a16="http://schemas.microsoft.com/office/drawing/2014/main" id="{D8D37FF4-4C8A-EE5A-EA18-FCF20331B511}"/>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AFB86296-72AC-9831-3CB9-8708E32D1172}"/>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9" name="ZoneTexte 138">
              <a:extLst>
                <a:ext uri="{FF2B5EF4-FFF2-40B4-BE49-F238E27FC236}">
                  <a16:creationId xmlns:a16="http://schemas.microsoft.com/office/drawing/2014/main" id="{80DD58DE-D1C7-7B67-C2DD-D7A7977E6DF2}"/>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grpSp>
      <p:grpSp>
        <p:nvGrpSpPr>
          <p:cNvPr id="141" name="Groupe 140">
            <a:extLst>
              <a:ext uri="{FF2B5EF4-FFF2-40B4-BE49-F238E27FC236}">
                <a16:creationId xmlns:a16="http://schemas.microsoft.com/office/drawing/2014/main" id="{62BCB465-29A4-8560-2CD9-04CF674217E8}"/>
              </a:ext>
            </a:extLst>
          </p:cNvPr>
          <p:cNvGrpSpPr>
            <a:grpSpLocks noChangeAspect="1"/>
          </p:cNvGrpSpPr>
          <p:nvPr/>
        </p:nvGrpSpPr>
        <p:grpSpPr>
          <a:xfrm>
            <a:off x="8065138" y="5890772"/>
            <a:ext cx="2025532" cy="814750"/>
            <a:chOff x="239387" y="4803473"/>
            <a:chExt cx="4403189" cy="1771141"/>
          </a:xfrm>
        </p:grpSpPr>
        <p:sp>
          <p:nvSpPr>
            <p:cNvPr id="142" name="Forme libre : forme 141">
              <a:extLst>
                <a:ext uri="{FF2B5EF4-FFF2-40B4-BE49-F238E27FC236}">
                  <a16:creationId xmlns:a16="http://schemas.microsoft.com/office/drawing/2014/main" id="{353FD407-5619-77D7-039F-63953CBFF484}"/>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3" name="Forme libre : forme 142">
              <a:extLst>
                <a:ext uri="{FF2B5EF4-FFF2-40B4-BE49-F238E27FC236}">
                  <a16:creationId xmlns:a16="http://schemas.microsoft.com/office/drawing/2014/main" id="{082B9FB6-141A-E145-BB36-058950D08C86}"/>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4" name="Forme libre : forme 143">
              <a:extLst>
                <a:ext uri="{FF2B5EF4-FFF2-40B4-BE49-F238E27FC236}">
                  <a16:creationId xmlns:a16="http://schemas.microsoft.com/office/drawing/2014/main" id="{587CC70B-A4FE-5B54-3532-35C81FE9246E}"/>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5" name="Forme libre : forme 144">
              <a:extLst>
                <a:ext uri="{FF2B5EF4-FFF2-40B4-BE49-F238E27FC236}">
                  <a16:creationId xmlns:a16="http://schemas.microsoft.com/office/drawing/2014/main" id="{CB40E03A-5B2A-3C9D-0042-F0DE066F92AE}"/>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6" name="Forme libre : forme 145">
              <a:extLst>
                <a:ext uri="{FF2B5EF4-FFF2-40B4-BE49-F238E27FC236}">
                  <a16:creationId xmlns:a16="http://schemas.microsoft.com/office/drawing/2014/main" id="{7C1683E5-6D3C-24DA-E8A9-2DF698269278}"/>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7" name="ZoneTexte 146">
              <a:extLst>
                <a:ext uri="{FF2B5EF4-FFF2-40B4-BE49-F238E27FC236}">
                  <a16:creationId xmlns:a16="http://schemas.microsoft.com/office/drawing/2014/main" id="{431FCC15-C28D-D39A-218F-92F236D6FD34}"/>
                </a:ext>
              </a:extLst>
            </p:cNvPr>
            <p:cNvSpPr txBox="1"/>
            <p:nvPr/>
          </p:nvSpPr>
          <p:spPr>
            <a:xfrm>
              <a:off x="239387" y="5838650"/>
              <a:ext cx="4370484" cy="735964"/>
            </a:xfrm>
            <a:prstGeom prst="rect">
              <a:avLst/>
            </a:prstGeom>
            <a:noFill/>
          </p:spPr>
          <p:txBody>
            <a:bodyPr wrap="none" rtlCol="0">
              <a:spAutoFit/>
            </a:bodyPr>
            <a:lstStyle/>
            <a:p>
              <a:r>
                <a:rPr lang="fr-FR" sz="1600" dirty="0">
                  <a:solidFill>
                    <a:schemeClr val="bg1"/>
                  </a:solidFill>
                  <a:latin typeface="Asap SemiBold" pitchFamily="2" charset="0"/>
                </a:rPr>
                <a:t>OUEST METROPOLE</a:t>
              </a:r>
            </a:p>
          </p:txBody>
        </p:sp>
      </p:grpSp>
      <p:grpSp>
        <p:nvGrpSpPr>
          <p:cNvPr id="157" name="Groupe 156">
            <a:extLst>
              <a:ext uri="{FF2B5EF4-FFF2-40B4-BE49-F238E27FC236}">
                <a16:creationId xmlns:a16="http://schemas.microsoft.com/office/drawing/2014/main" id="{857FE5FD-1883-A154-CC20-DC02DF97AA21}"/>
              </a:ext>
            </a:extLst>
          </p:cNvPr>
          <p:cNvGrpSpPr/>
          <p:nvPr/>
        </p:nvGrpSpPr>
        <p:grpSpPr>
          <a:xfrm>
            <a:off x="4780073" y="5737513"/>
            <a:ext cx="3035810" cy="947321"/>
            <a:chOff x="283386" y="5737513"/>
            <a:chExt cx="3035810" cy="947321"/>
          </a:xfrm>
        </p:grpSpPr>
        <p:sp>
          <p:nvSpPr>
            <p:cNvPr id="148" name="Forme libre : forme 147">
              <a:extLst>
                <a:ext uri="{FF2B5EF4-FFF2-40B4-BE49-F238E27FC236}">
                  <a16:creationId xmlns:a16="http://schemas.microsoft.com/office/drawing/2014/main" id="{DC63CC83-6DFA-E713-C3CA-B912CDF16029}"/>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C363D37F-0EF6-E049-545F-4D151F690DF6}"/>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7B3A9A4F-92FE-65FD-B1C4-31E982EC017D}"/>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51" name="Groupe 150">
              <a:extLst>
                <a:ext uri="{FF2B5EF4-FFF2-40B4-BE49-F238E27FC236}">
                  <a16:creationId xmlns:a16="http://schemas.microsoft.com/office/drawing/2014/main" id="{3DB6C105-5C4A-9540-3AB9-A0CA6EDAE5C1}"/>
                </a:ext>
              </a:extLst>
            </p:cNvPr>
            <p:cNvGrpSpPr>
              <a:grpSpLocks noChangeAspect="1"/>
            </p:cNvGrpSpPr>
            <p:nvPr/>
          </p:nvGrpSpPr>
          <p:grpSpPr>
            <a:xfrm>
              <a:off x="283386" y="5737513"/>
              <a:ext cx="879294" cy="714489"/>
              <a:chOff x="3017218" y="4165780"/>
              <a:chExt cx="1680598" cy="1365606"/>
            </a:xfrm>
          </p:grpSpPr>
          <p:sp>
            <p:nvSpPr>
              <p:cNvPr id="152" name="Forme libre : forme 151">
                <a:extLst>
                  <a:ext uri="{FF2B5EF4-FFF2-40B4-BE49-F238E27FC236}">
                    <a16:creationId xmlns:a16="http://schemas.microsoft.com/office/drawing/2014/main" id="{F8F2867C-E69D-4109-8126-691474EBC842}"/>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53" name="Groupe 152">
                <a:extLst>
                  <a:ext uri="{FF2B5EF4-FFF2-40B4-BE49-F238E27FC236}">
                    <a16:creationId xmlns:a16="http://schemas.microsoft.com/office/drawing/2014/main" id="{F10DE348-4963-3ADA-19E5-E95336B74557}"/>
                  </a:ext>
                </a:extLst>
              </p:cNvPr>
              <p:cNvGrpSpPr>
                <a:grpSpLocks noChangeAspect="1"/>
              </p:cNvGrpSpPr>
              <p:nvPr/>
            </p:nvGrpSpPr>
            <p:grpSpPr>
              <a:xfrm>
                <a:off x="3017218" y="4171393"/>
                <a:ext cx="1680598" cy="1359993"/>
                <a:chOff x="3017218" y="4171393"/>
                <a:chExt cx="1680598" cy="1359993"/>
              </a:xfrm>
            </p:grpSpPr>
            <p:sp>
              <p:nvSpPr>
                <p:cNvPr id="154" name="Forme libre : forme 153">
                  <a:extLst>
                    <a:ext uri="{FF2B5EF4-FFF2-40B4-BE49-F238E27FC236}">
                      <a16:creationId xmlns:a16="http://schemas.microsoft.com/office/drawing/2014/main" id="{6720D5A6-BA4D-F1DA-678E-EFE4B4BAEB00}"/>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A3C18C13-D838-4B4B-631C-47E1CA1930B8}"/>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56" name="ZoneTexte 155">
              <a:extLst>
                <a:ext uri="{FF2B5EF4-FFF2-40B4-BE49-F238E27FC236}">
                  <a16:creationId xmlns:a16="http://schemas.microsoft.com/office/drawing/2014/main" id="{0D5E2637-E007-F8EF-6F82-3D0B3E024517}"/>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grpSp>
        <p:nvGrpSpPr>
          <p:cNvPr id="158" name="Graphique 1">
            <a:extLst>
              <a:ext uri="{FF2B5EF4-FFF2-40B4-BE49-F238E27FC236}">
                <a16:creationId xmlns:a16="http://schemas.microsoft.com/office/drawing/2014/main" id="{9FBB0900-30D2-BF79-C32E-48532786C184}"/>
              </a:ext>
            </a:extLst>
          </p:cNvPr>
          <p:cNvGrpSpPr>
            <a:grpSpLocks noChangeAspect="1"/>
          </p:cNvGrpSpPr>
          <p:nvPr/>
        </p:nvGrpSpPr>
        <p:grpSpPr>
          <a:xfrm>
            <a:off x="332988" y="7023100"/>
            <a:ext cx="1566530" cy="717229"/>
            <a:chOff x="861496" y="1156970"/>
            <a:chExt cx="2724723" cy="1247502"/>
          </a:xfrm>
          <a:solidFill>
            <a:schemeClr val="bg1"/>
          </a:solidFill>
        </p:grpSpPr>
        <p:grpSp>
          <p:nvGrpSpPr>
            <p:cNvPr id="159" name="Graphique 1">
              <a:extLst>
                <a:ext uri="{FF2B5EF4-FFF2-40B4-BE49-F238E27FC236}">
                  <a16:creationId xmlns:a16="http://schemas.microsoft.com/office/drawing/2014/main" id="{1614A0A1-F7C3-AC22-495E-968998A0EF09}"/>
                </a:ext>
              </a:extLst>
            </p:cNvPr>
            <p:cNvGrpSpPr/>
            <p:nvPr/>
          </p:nvGrpSpPr>
          <p:grpSpPr>
            <a:xfrm>
              <a:off x="861496" y="1156970"/>
              <a:ext cx="1150779" cy="1247502"/>
              <a:chOff x="861496" y="1156970"/>
              <a:chExt cx="1150779" cy="1247502"/>
            </a:xfrm>
            <a:grpFill/>
          </p:grpSpPr>
          <p:sp>
            <p:nvSpPr>
              <p:cNvPr id="198" name="Forme libre : forme 197">
                <a:extLst>
                  <a:ext uri="{FF2B5EF4-FFF2-40B4-BE49-F238E27FC236}">
                    <a16:creationId xmlns:a16="http://schemas.microsoft.com/office/drawing/2014/main" id="{9DBA6BB9-7506-4D06-C546-C573541C0DE7}"/>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3B9F2039-0A8A-627E-7A6A-2DD1084FBDA5}"/>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F77255E4-C29F-F752-F8A2-AABD5EA23FDA}"/>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60" name="Forme libre : forme 159">
              <a:extLst>
                <a:ext uri="{FF2B5EF4-FFF2-40B4-BE49-F238E27FC236}">
                  <a16:creationId xmlns:a16="http://schemas.microsoft.com/office/drawing/2014/main" id="{470EA84B-331A-0C2F-BE5D-23B12D95DBC3}"/>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61" name="Graphique 1">
              <a:extLst>
                <a:ext uri="{FF2B5EF4-FFF2-40B4-BE49-F238E27FC236}">
                  <a16:creationId xmlns:a16="http://schemas.microsoft.com/office/drawing/2014/main" id="{CFFA1C33-72F9-1574-019D-CBED569DA944}"/>
                </a:ext>
              </a:extLst>
            </p:cNvPr>
            <p:cNvGrpSpPr/>
            <p:nvPr/>
          </p:nvGrpSpPr>
          <p:grpSpPr>
            <a:xfrm>
              <a:off x="992013" y="2193651"/>
              <a:ext cx="1668302" cy="157113"/>
              <a:chOff x="992013" y="2193651"/>
              <a:chExt cx="1668302" cy="157113"/>
            </a:xfrm>
            <a:grpFill/>
          </p:grpSpPr>
          <p:sp>
            <p:nvSpPr>
              <p:cNvPr id="187" name="Forme libre : forme 186">
                <a:extLst>
                  <a:ext uri="{FF2B5EF4-FFF2-40B4-BE49-F238E27FC236}">
                    <a16:creationId xmlns:a16="http://schemas.microsoft.com/office/drawing/2014/main" id="{7624EC0F-8535-67D6-DB5B-BF050DC5198D}"/>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EF72F484-C8E8-5DC7-43A6-F8FAD0293A2E}"/>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CED534B9-46BF-E97C-A84E-E9F58872449A}"/>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84DBB251-6FE8-DC79-C9B3-F767BFC5DE6D}"/>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19BDDE6D-7B45-886A-87BB-6D5DBC58E5D2}"/>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D9A8D0F2-A43D-2127-393E-39188691C78A}"/>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37981793-BE0A-C6CF-5E5A-A00876BB5517}"/>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D42DD183-2E7F-123E-874E-ED7D486430AC}"/>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B91979CA-B5D7-BFD3-76BF-530AF96BA666}"/>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66A74641-E690-B51C-71FA-E7DFA5E2F909}"/>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635B2758-4703-2991-8B8D-46346C9A670C}"/>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62" name="Forme libre : forme 161">
              <a:extLst>
                <a:ext uri="{FF2B5EF4-FFF2-40B4-BE49-F238E27FC236}">
                  <a16:creationId xmlns:a16="http://schemas.microsoft.com/office/drawing/2014/main" id="{59DBA7F6-7F5C-97F9-2C67-AE33E8CB757B}"/>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6FD4734B-A96D-C2D3-4FBD-E8ACED705F24}"/>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4" name="Graphique 1">
              <a:extLst>
                <a:ext uri="{FF2B5EF4-FFF2-40B4-BE49-F238E27FC236}">
                  <a16:creationId xmlns:a16="http://schemas.microsoft.com/office/drawing/2014/main" id="{B061ABC3-A5DE-D8AE-C9BF-92FD26ABE7AE}"/>
                </a:ext>
              </a:extLst>
            </p:cNvPr>
            <p:cNvGrpSpPr/>
            <p:nvPr/>
          </p:nvGrpSpPr>
          <p:grpSpPr>
            <a:xfrm>
              <a:off x="2766741" y="2217488"/>
              <a:ext cx="271363" cy="131228"/>
              <a:chOff x="2766741" y="2217488"/>
              <a:chExt cx="271363" cy="131228"/>
            </a:xfrm>
            <a:grpFill/>
          </p:grpSpPr>
          <p:sp>
            <p:nvSpPr>
              <p:cNvPr id="184" name="Forme libre : forme 183">
                <a:extLst>
                  <a:ext uri="{FF2B5EF4-FFF2-40B4-BE49-F238E27FC236}">
                    <a16:creationId xmlns:a16="http://schemas.microsoft.com/office/drawing/2014/main" id="{8A6D1728-4A84-9ED7-4CF3-3B73D565ECD5}"/>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B9F524E0-509E-996C-6D62-C3D421086DBD}"/>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9EC30797-EB59-112C-7A35-BA17E1CB430E}"/>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5" name="Forme libre : forme 164">
              <a:extLst>
                <a:ext uri="{FF2B5EF4-FFF2-40B4-BE49-F238E27FC236}">
                  <a16:creationId xmlns:a16="http://schemas.microsoft.com/office/drawing/2014/main" id="{13C07040-029C-8D6C-B11B-D5FE0B3969C6}"/>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6" name="Graphique 1">
              <a:extLst>
                <a:ext uri="{FF2B5EF4-FFF2-40B4-BE49-F238E27FC236}">
                  <a16:creationId xmlns:a16="http://schemas.microsoft.com/office/drawing/2014/main" id="{ACAE5A6D-5B3E-2CAF-740F-B527F0381B0B}"/>
                </a:ext>
              </a:extLst>
            </p:cNvPr>
            <p:cNvGrpSpPr/>
            <p:nvPr/>
          </p:nvGrpSpPr>
          <p:grpSpPr>
            <a:xfrm>
              <a:off x="3104766" y="2216998"/>
              <a:ext cx="156699" cy="96184"/>
              <a:chOff x="3104766" y="2216998"/>
              <a:chExt cx="156699" cy="96184"/>
            </a:xfrm>
            <a:grpFill/>
          </p:grpSpPr>
          <p:sp>
            <p:nvSpPr>
              <p:cNvPr id="182" name="Forme libre : forme 181">
                <a:extLst>
                  <a:ext uri="{FF2B5EF4-FFF2-40B4-BE49-F238E27FC236}">
                    <a16:creationId xmlns:a16="http://schemas.microsoft.com/office/drawing/2014/main" id="{A8D41919-3F18-94F1-C359-9A1B06FCA222}"/>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EFF2347E-C1EA-338B-DD0B-035EDEEFE66A}"/>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67" name="Forme libre : forme 166">
              <a:extLst>
                <a:ext uri="{FF2B5EF4-FFF2-40B4-BE49-F238E27FC236}">
                  <a16:creationId xmlns:a16="http://schemas.microsoft.com/office/drawing/2014/main" id="{3BA183B0-8780-461F-3AC1-9538323431F0}"/>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68" name="Graphique 1">
              <a:extLst>
                <a:ext uri="{FF2B5EF4-FFF2-40B4-BE49-F238E27FC236}">
                  <a16:creationId xmlns:a16="http://schemas.microsoft.com/office/drawing/2014/main" id="{4AC6253B-CB86-277E-5C06-573F6D750088}"/>
                </a:ext>
              </a:extLst>
            </p:cNvPr>
            <p:cNvGrpSpPr/>
            <p:nvPr/>
          </p:nvGrpSpPr>
          <p:grpSpPr>
            <a:xfrm>
              <a:off x="870268" y="1502609"/>
              <a:ext cx="2703038" cy="809682"/>
              <a:chOff x="870268" y="1502609"/>
              <a:chExt cx="2703038" cy="809682"/>
            </a:xfrm>
            <a:grpFill/>
          </p:grpSpPr>
          <p:sp>
            <p:nvSpPr>
              <p:cNvPr id="175" name="Forme libre : forme 174">
                <a:extLst>
                  <a:ext uri="{FF2B5EF4-FFF2-40B4-BE49-F238E27FC236}">
                    <a16:creationId xmlns:a16="http://schemas.microsoft.com/office/drawing/2014/main" id="{65699A06-9FEA-03F4-3BFF-2A63F27D1A67}"/>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F32080F8-BBC4-3043-4F5E-B2D7A6ABAB07}"/>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06EBC6F7-5BA2-5A83-4C8D-06152E0EF903}"/>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D1E5A34E-8CBF-3632-DEEE-660FCF46285F}"/>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FE3C71AF-0C23-624D-ED99-45277E3BF049}"/>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07DD80CD-28F9-80F8-1261-B56E69B70D5B}"/>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4C348B71-7FBF-4BA1-C0A8-CC7E7BFDA614}"/>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69" name="Forme libre : forme 168">
              <a:extLst>
                <a:ext uri="{FF2B5EF4-FFF2-40B4-BE49-F238E27FC236}">
                  <a16:creationId xmlns:a16="http://schemas.microsoft.com/office/drawing/2014/main" id="{3253729E-6CC4-7BD9-CD35-8362A5DF216B}"/>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70" name="Graphique 1">
              <a:extLst>
                <a:ext uri="{FF2B5EF4-FFF2-40B4-BE49-F238E27FC236}">
                  <a16:creationId xmlns:a16="http://schemas.microsoft.com/office/drawing/2014/main" id="{80498C18-F0EE-4E53-4CA8-3C3641E8EDB8}"/>
                </a:ext>
              </a:extLst>
            </p:cNvPr>
            <p:cNvGrpSpPr/>
            <p:nvPr/>
          </p:nvGrpSpPr>
          <p:grpSpPr>
            <a:xfrm>
              <a:off x="1693577" y="1393244"/>
              <a:ext cx="1892642" cy="985485"/>
              <a:chOff x="1693577" y="1393244"/>
              <a:chExt cx="1892642" cy="985485"/>
            </a:xfrm>
            <a:grpFill/>
          </p:grpSpPr>
          <p:sp>
            <p:nvSpPr>
              <p:cNvPr id="171" name="Forme libre : forme 170">
                <a:extLst>
                  <a:ext uri="{FF2B5EF4-FFF2-40B4-BE49-F238E27FC236}">
                    <a16:creationId xmlns:a16="http://schemas.microsoft.com/office/drawing/2014/main" id="{4E463291-1601-883F-21DA-259AE66A6265}"/>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72" name="Forme libre : forme 171">
                <a:extLst>
                  <a:ext uri="{FF2B5EF4-FFF2-40B4-BE49-F238E27FC236}">
                    <a16:creationId xmlns:a16="http://schemas.microsoft.com/office/drawing/2014/main" id="{A16A1A29-28D7-86A7-CD0E-3D84CA302BBE}"/>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67C80AC5-5587-B835-D128-CFB147153ABF}"/>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68BDD099-EB4A-5B1E-A3C0-712BAABA2411}"/>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01" name="ZoneTexte 200">
            <a:extLst>
              <a:ext uri="{FF2B5EF4-FFF2-40B4-BE49-F238E27FC236}">
                <a16:creationId xmlns:a16="http://schemas.microsoft.com/office/drawing/2014/main" id="{AD2011EC-911C-3AD1-60B3-8E964FCA2A37}"/>
              </a:ext>
            </a:extLst>
          </p:cNvPr>
          <p:cNvSpPr txBox="1"/>
          <p:nvPr/>
        </p:nvSpPr>
        <p:spPr>
          <a:xfrm>
            <a:off x="12391622"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sp>
        <p:nvSpPr>
          <p:cNvPr id="202" name="ZoneTexte 201">
            <a:extLst>
              <a:ext uri="{FF2B5EF4-FFF2-40B4-BE49-F238E27FC236}">
                <a16:creationId xmlns:a16="http://schemas.microsoft.com/office/drawing/2014/main" id="{73CB5D58-F8AE-4D4D-3B27-82D605367855}"/>
              </a:ext>
            </a:extLst>
          </p:cNvPr>
          <p:cNvSpPr txBox="1"/>
          <p:nvPr/>
        </p:nvSpPr>
        <p:spPr>
          <a:xfrm>
            <a:off x="-8726274" y="1942493"/>
            <a:ext cx="10468334" cy="1754326"/>
          </a:xfrm>
          <a:prstGeom prst="rect">
            <a:avLst/>
          </a:prstGeom>
          <a:noFill/>
        </p:spPr>
        <p:txBody>
          <a:bodyPr wrap="square" rtlCol="0">
            <a:spAutoFit/>
          </a:bodyPr>
          <a:lstStyle/>
          <a:p>
            <a:pPr lvl="0"/>
            <a:r>
              <a:rPr lang="fr-FR" sz="3600" dirty="0">
                <a:solidFill>
                  <a:schemeClr val="bg1"/>
                </a:solidFill>
                <a:latin typeface="Century Gothic" panose="020B0502020202020204" pitchFamily="34" charset="0"/>
              </a:rPr>
              <a:t>Grâce à </a:t>
            </a:r>
            <a:r>
              <a:rPr lang="fr-FR" sz="3600" dirty="0">
                <a:solidFill>
                  <a:srgbClr val="B0DBD8"/>
                </a:solidFill>
                <a:latin typeface="Century Gothic" panose="020B0502020202020204" pitchFamily="34" charset="0"/>
              </a:rPr>
              <a:t>vous tous</a:t>
            </a:r>
            <a:r>
              <a:rPr lang="fr-FR" sz="3600" dirty="0">
                <a:solidFill>
                  <a:schemeClr val="bg1"/>
                </a:solidFill>
                <a:latin typeface="Century Gothic" panose="020B0502020202020204" pitchFamily="34" charset="0"/>
              </a:rPr>
              <a:t>, ce stage a été une expérience </a:t>
            </a:r>
            <a:r>
              <a:rPr lang="fr-FR" sz="3600" dirty="0">
                <a:solidFill>
                  <a:srgbClr val="009FE3"/>
                </a:solidFill>
                <a:latin typeface="Century Gothic" panose="020B0502020202020204" pitchFamily="34" charset="0"/>
              </a:rPr>
              <a:t>riche</a:t>
            </a:r>
            <a:r>
              <a:rPr lang="fr-FR" sz="3600" dirty="0">
                <a:solidFill>
                  <a:schemeClr val="bg1"/>
                </a:solidFill>
                <a:latin typeface="Century Gothic" panose="020B0502020202020204" pitchFamily="34" charset="0"/>
              </a:rPr>
              <a:t>, </a:t>
            </a:r>
            <a:r>
              <a:rPr lang="fr-FR" sz="3600" dirty="0">
                <a:solidFill>
                  <a:srgbClr val="E94E1B"/>
                </a:solidFill>
                <a:latin typeface="Century Gothic" panose="020B0502020202020204" pitchFamily="34" charset="0"/>
              </a:rPr>
              <a:t>motivante</a:t>
            </a:r>
            <a:r>
              <a:rPr lang="fr-FR" sz="3600" dirty="0">
                <a:solidFill>
                  <a:schemeClr val="bg1"/>
                </a:solidFill>
                <a:latin typeface="Century Gothic" panose="020B0502020202020204" pitchFamily="34" charset="0"/>
              </a:rPr>
              <a:t> et très </a:t>
            </a:r>
            <a:r>
              <a:rPr lang="fr-FR" sz="3600" dirty="0">
                <a:solidFill>
                  <a:srgbClr val="B4CC1C"/>
                </a:solidFill>
                <a:latin typeface="Century Gothic" panose="020B0502020202020204" pitchFamily="34" charset="0"/>
              </a:rPr>
              <a:t>formatrice</a:t>
            </a:r>
            <a:r>
              <a:rPr lang="fr-FR" sz="3600" dirty="0">
                <a:solidFill>
                  <a:schemeClr val="bg1"/>
                </a:solidFill>
                <a:latin typeface="Century Gothic" panose="020B0502020202020204" pitchFamily="34" charset="0"/>
              </a:rPr>
              <a:t>.</a:t>
            </a:r>
          </a:p>
        </p:txBody>
      </p:sp>
    </p:spTree>
    <p:extLst>
      <p:ext uri="{BB962C8B-B14F-4D97-AF65-F5344CB8AC3E}">
        <p14:creationId xmlns:p14="http://schemas.microsoft.com/office/powerpoint/2010/main" val="3081521816"/>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04D1C3-28E0-E21B-0D76-41602E211BD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666C3A0-FD64-6F19-7895-BC4DC66290A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13" name="Groupe 212">
            <a:extLst>
              <a:ext uri="{FF2B5EF4-FFF2-40B4-BE49-F238E27FC236}">
                <a16:creationId xmlns:a16="http://schemas.microsoft.com/office/drawing/2014/main" id="{62DE685F-A4EF-F7A7-69E2-1B29146006C6}"/>
              </a:ext>
            </a:extLst>
          </p:cNvPr>
          <p:cNvGrpSpPr/>
          <p:nvPr/>
        </p:nvGrpSpPr>
        <p:grpSpPr>
          <a:xfrm>
            <a:off x="-2572220" y="3857401"/>
            <a:ext cx="17405223" cy="3722692"/>
            <a:chOff x="-3066216" y="3084241"/>
            <a:chExt cx="17405223" cy="3722692"/>
          </a:xfrm>
        </p:grpSpPr>
        <p:pic>
          <p:nvPicPr>
            <p:cNvPr id="10" name="Graphique 9" descr="Jouer avec un remplissage uni">
              <a:extLst>
                <a:ext uri="{FF2B5EF4-FFF2-40B4-BE49-F238E27FC236}">
                  <a16:creationId xmlns:a16="http://schemas.microsoft.com/office/drawing/2014/main" id="{5994F4C0-E594-F54F-18E8-E26B430F73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684363" y="4162949"/>
              <a:ext cx="914400" cy="914400"/>
            </a:xfrm>
            <a:prstGeom prst="rect">
              <a:avLst/>
            </a:prstGeom>
          </p:spPr>
        </p:pic>
        <p:pic>
          <p:nvPicPr>
            <p:cNvPr id="12" name="Graphique 11" descr="Jouer avec un remplissage uni">
              <a:extLst>
                <a:ext uri="{FF2B5EF4-FFF2-40B4-BE49-F238E27FC236}">
                  <a16:creationId xmlns:a16="http://schemas.microsoft.com/office/drawing/2014/main" id="{F9847039-EE73-B7D6-3119-2325025BB49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512722" y="3946957"/>
              <a:ext cx="914400" cy="914400"/>
            </a:xfrm>
            <a:prstGeom prst="rect">
              <a:avLst/>
            </a:prstGeom>
          </p:spPr>
        </p:pic>
        <p:pic>
          <p:nvPicPr>
            <p:cNvPr id="13" name="Graphique 12" descr="Jouer avec un remplissage uni">
              <a:extLst>
                <a:ext uri="{FF2B5EF4-FFF2-40B4-BE49-F238E27FC236}">
                  <a16:creationId xmlns:a16="http://schemas.microsoft.com/office/drawing/2014/main" id="{E72C3E35-89E2-48B2-9288-F4CD5D978B4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5905858" y="4687358"/>
              <a:ext cx="914400" cy="914400"/>
            </a:xfrm>
            <a:prstGeom prst="rect">
              <a:avLst/>
            </a:prstGeom>
          </p:spPr>
        </p:pic>
        <p:pic>
          <p:nvPicPr>
            <p:cNvPr id="14" name="Graphique 13" descr="Jouer avec un remplissage uni">
              <a:extLst>
                <a:ext uri="{FF2B5EF4-FFF2-40B4-BE49-F238E27FC236}">
                  <a16:creationId xmlns:a16="http://schemas.microsoft.com/office/drawing/2014/main" id="{AA186B20-EBF9-6181-CD8B-68A5238D44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6563997" y="3995967"/>
              <a:ext cx="914400" cy="914400"/>
            </a:xfrm>
            <a:prstGeom prst="rect">
              <a:avLst/>
            </a:prstGeom>
          </p:spPr>
        </p:pic>
        <p:pic>
          <p:nvPicPr>
            <p:cNvPr id="15" name="Graphique 14" descr="Jouer avec un remplissage uni">
              <a:extLst>
                <a:ext uri="{FF2B5EF4-FFF2-40B4-BE49-F238E27FC236}">
                  <a16:creationId xmlns:a16="http://schemas.microsoft.com/office/drawing/2014/main" id="{67BD47AD-0834-1F6E-5DDD-90CAADA08E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3038710" y="5117619"/>
              <a:ext cx="914400" cy="914400"/>
            </a:xfrm>
            <a:prstGeom prst="rect">
              <a:avLst/>
            </a:prstGeom>
          </p:spPr>
        </p:pic>
        <p:pic>
          <p:nvPicPr>
            <p:cNvPr id="16" name="Graphique 15" descr="Jouer avec un remplissage uni">
              <a:extLst>
                <a:ext uri="{FF2B5EF4-FFF2-40B4-BE49-F238E27FC236}">
                  <a16:creationId xmlns:a16="http://schemas.microsoft.com/office/drawing/2014/main" id="{8B1A5DB8-8C46-1A6E-521A-3B89C6AE3B7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622259" y="5589926"/>
              <a:ext cx="914400" cy="914400"/>
            </a:xfrm>
            <a:prstGeom prst="rect">
              <a:avLst/>
            </a:prstGeom>
          </p:spPr>
        </p:pic>
        <p:pic>
          <p:nvPicPr>
            <p:cNvPr id="17" name="Graphique 16" descr="Jouer avec un remplissage uni">
              <a:extLst>
                <a:ext uri="{FF2B5EF4-FFF2-40B4-BE49-F238E27FC236}">
                  <a16:creationId xmlns:a16="http://schemas.microsoft.com/office/drawing/2014/main" id="{1609D094-66FF-0D5B-89F8-A1AAEBF4239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3863800" y="4957206"/>
              <a:ext cx="914400" cy="914400"/>
            </a:xfrm>
            <a:prstGeom prst="rect">
              <a:avLst/>
            </a:prstGeom>
          </p:spPr>
        </p:pic>
        <p:pic>
          <p:nvPicPr>
            <p:cNvPr id="18" name="Graphique 17" descr="Jouer avec un remplissage uni">
              <a:extLst>
                <a:ext uri="{FF2B5EF4-FFF2-40B4-BE49-F238E27FC236}">
                  <a16:creationId xmlns:a16="http://schemas.microsoft.com/office/drawing/2014/main" id="{00252613-5C84-8C18-F16A-C4A2CD97A1B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4918344" y="4950637"/>
              <a:ext cx="914400" cy="914400"/>
            </a:xfrm>
            <a:prstGeom prst="rect">
              <a:avLst/>
            </a:prstGeom>
          </p:spPr>
        </p:pic>
        <p:pic>
          <p:nvPicPr>
            <p:cNvPr id="19" name="Graphique 18" descr="Jouer avec un remplissage uni">
              <a:extLst>
                <a:ext uri="{FF2B5EF4-FFF2-40B4-BE49-F238E27FC236}">
                  <a16:creationId xmlns:a16="http://schemas.microsoft.com/office/drawing/2014/main" id="{22CB2AF5-1D8C-3502-883C-C0CEEF64BF6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7029336" y="5414406"/>
              <a:ext cx="914400" cy="914400"/>
            </a:xfrm>
            <a:prstGeom prst="rect">
              <a:avLst/>
            </a:prstGeom>
          </p:spPr>
        </p:pic>
        <p:pic>
          <p:nvPicPr>
            <p:cNvPr id="20" name="Graphique 19" descr="Jouer avec un remplissage uni">
              <a:extLst>
                <a:ext uri="{FF2B5EF4-FFF2-40B4-BE49-F238E27FC236}">
                  <a16:creationId xmlns:a16="http://schemas.microsoft.com/office/drawing/2014/main" id="{93074458-7B0F-F2F2-0D3D-9022AB46536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3820024" y="5892533"/>
              <a:ext cx="914400" cy="914400"/>
            </a:xfrm>
            <a:prstGeom prst="rect">
              <a:avLst/>
            </a:prstGeom>
          </p:spPr>
        </p:pic>
        <p:pic>
          <p:nvPicPr>
            <p:cNvPr id="21" name="Graphique 20" descr="Jouer avec un remplissage uni">
              <a:extLst>
                <a:ext uri="{FF2B5EF4-FFF2-40B4-BE49-F238E27FC236}">
                  <a16:creationId xmlns:a16="http://schemas.microsoft.com/office/drawing/2014/main" id="{5D1FC3F7-E2BD-714E-0C49-8EF11429441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3804296" y="3687878"/>
              <a:ext cx="914400" cy="914400"/>
            </a:xfrm>
            <a:prstGeom prst="rect">
              <a:avLst/>
            </a:prstGeom>
          </p:spPr>
        </p:pic>
        <p:pic>
          <p:nvPicPr>
            <p:cNvPr id="22" name="Graphique 21" descr="Jouer avec un remplissage uni">
              <a:extLst>
                <a:ext uri="{FF2B5EF4-FFF2-40B4-BE49-F238E27FC236}">
                  <a16:creationId xmlns:a16="http://schemas.microsoft.com/office/drawing/2014/main" id="{8D62CF26-6053-4C0C-E7B0-8DC2680D5E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7530294" y="4544605"/>
              <a:ext cx="914400" cy="914400"/>
            </a:xfrm>
            <a:prstGeom prst="rect">
              <a:avLst/>
            </a:prstGeom>
          </p:spPr>
        </p:pic>
        <p:pic>
          <p:nvPicPr>
            <p:cNvPr id="23" name="Graphique 22" descr="Jouer avec un remplissage uni">
              <a:extLst>
                <a:ext uri="{FF2B5EF4-FFF2-40B4-BE49-F238E27FC236}">
                  <a16:creationId xmlns:a16="http://schemas.microsoft.com/office/drawing/2014/main" id="{FC1B6917-BE2E-C333-7B78-863F68797EE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2004507" y="5889221"/>
              <a:ext cx="914400" cy="914400"/>
            </a:xfrm>
            <a:prstGeom prst="rect">
              <a:avLst/>
            </a:prstGeom>
          </p:spPr>
        </p:pic>
        <p:pic>
          <p:nvPicPr>
            <p:cNvPr id="24" name="Graphique 23" descr="Jouer avec un remplissage uni">
              <a:extLst>
                <a:ext uri="{FF2B5EF4-FFF2-40B4-BE49-F238E27FC236}">
                  <a16:creationId xmlns:a16="http://schemas.microsoft.com/office/drawing/2014/main" id="{61D17C2E-DE05-D4C7-B3E2-13C63F032B9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7615272" y="3530255"/>
              <a:ext cx="914400" cy="914400"/>
            </a:xfrm>
            <a:prstGeom prst="rect">
              <a:avLst/>
            </a:prstGeom>
          </p:spPr>
        </p:pic>
        <p:pic>
          <p:nvPicPr>
            <p:cNvPr id="73" name="Graphique 72" descr="Jouer avec un remplissage uni">
              <a:extLst>
                <a:ext uri="{FF2B5EF4-FFF2-40B4-BE49-F238E27FC236}">
                  <a16:creationId xmlns:a16="http://schemas.microsoft.com/office/drawing/2014/main" id="{46118433-0054-D3EE-E336-E59CEBDFEF4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1322057" y="3830797"/>
              <a:ext cx="914400" cy="914400"/>
            </a:xfrm>
            <a:prstGeom prst="rect">
              <a:avLst/>
            </a:prstGeom>
          </p:spPr>
        </p:pic>
        <p:pic>
          <p:nvPicPr>
            <p:cNvPr id="74" name="Graphique 73" descr="Jouer avec un remplissage uni">
              <a:extLst>
                <a:ext uri="{FF2B5EF4-FFF2-40B4-BE49-F238E27FC236}">
                  <a16:creationId xmlns:a16="http://schemas.microsoft.com/office/drawing/2014/main" id="{9CDB707D-D055-EB75-9CF9-C43516B328A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1715193" y="4571198"/>
              <a:ext cx="914400" cy="914400"/>
            </a:xfrm>
            <a:prstGeom prst="rect">
              <a:avLst/>
            </a:prstGeom>
          </p:spPr>
        </p:pic>
        <p:pic>
          <p:nvPicPr>
            <p:cNvPr id="75" name="Graphique 74" descr="Jouer avec un remplissage uni">
              <a:extLst>
                <a:ext uri="{FF2B5EF4-FFF2-40B4-BE49-F238E27FC236}">
                  <a16:creationId xmlns:a16="http://schemas.microsoft.com/office/drawing/2014/main" id="{ABECDFDF-1C98-26C1-E83C-B7453630397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2373332" y="3879807"/>
              <a:ext cx="914400" cy="914400"/>
            </a:xfrm>
            <a:prstGeom prst="rect">
              <a:avLst/>
            </a:prstGeom>
          </p:spPr>
        </p:pic>
        <p:pic>
          <p:nvPicPr>
            <p:cNvPr id="76" name="Graphique 75" descr="Jouer avec un remplissage uni">
              <a:extLst>
                <a:ext uri="{FF2B5EF4-FFF2-40B4-BE49-F238E27FC236}">
                  <a16:creationId xmlns:a16="http://schemas.microsoft.com/office/drawing/2014/main" id="{AFC958F5-0A3B-AD82-F0FB-E44A08E4DF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8848045" y="5001459"/>
              <a:ext cx="914400" cy="914400"/>
            </a:xfrm>
            <a:prstGeom prst="rect">
              <a:avLst/>
            </a:prstGeom>
          </p:spPr>
        </p:pic>
        <p:pic>
          <p:nvPicPr>
            <p:cNvPr id="77" name="Graphique 76" descr="Jouer avec un remplissage uni">
              <a:extLst>
                <a:ext uri="{FF2B5EF4-FFF2-40B4-BE49-F238E27FC236}">
                  <a16:creationId xmlns:a16="http://schemas.microsoft.com/office/drawing/2014/main" id="{BA1D97E8-5A4E-AA97-08C4-E56FF6B104D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1431594" y="5473766"/>
              <a:ext cx="914400" cy="914400"/>
            </a:xfrm>
            <a:prstGeom prst="rect">
              <a:avLst/>
            </a:prstGeom>
          </p:spPr>
        </p:pic>
        <p:pic>
          <p:nvPicPr>
            <p:cNvPr id="79" name="Graphique 78" descr="Jouer avec un remplissage uni">
              <a:extLst>
                <a:ext uri="{FF2B5EF4-FFF2-40B4-BE49-F238E27FC236}">
                  <a16:creationId xmlns:a16="http://schemas.microsoft.com/office/drawing/2014/main" id="{07A4E7C6-29FE-4836-7B79-27F824F8262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0727679" y="4834477"/>
              <a:ext cx="914400" cy="914400"/>
            </a:xfrm>
            <a:prstGeom prst="rect">
              <a:avLst/>
            </a:prstGeom>
          </p:spPr>
        </p:pic>
        <p:pic>
          <p:nvPicPr>
            <p:cNvPr id="80" name="Graphique 79" descr="Jouer avec un remplissage uni">
              <a:extLst>
                <a:ext uri="{FF2B5EF4-FFF2-40B4-BE49-F238E27FC236}">
                  <a16:creationId xmlns:a16="http://schemas.microsoft.com/office/drawing/2014/main" id="{DD419191-0200-3E44-2DE9-D5A54E72A02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838671" y="5298246"/>
              <a:ext cx="914400" cy="914400"/>
            </a:xfrm>
            <a:prstGeom prst="rect">
              <a:avLst/>
            </a:prstGeom>
          </p:spPr>
        </p:pic>
        <p:pic>
          <p:nvPicPr>
            <p:cNvPr id="81" name="Graphique 80" descr="Jouer avec un remplissage uni">
              <a:extLst>
                <a:ext uri="{FF2B5EF4-FFF2-40B4-BE49-F238E27FC236}">
                  <a16:creationId xmlns:a16="http://schemas.microsoft.com/office/drawing/2014/main" id="{5D7CE1DE-5010-CAD1-2E33-4B44B6C8E09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9629359" y="5776373"/>
              <a:ext cx="914400" cy="914400"/>
            </a:xfrm>
            <a:prstGeom prst="rect">
              <a:avLst/>
            </a:prstGeom>
          </p:spPr>
        </p:pic>
        <p:pic>
          <p:nvPicPr>
            <p:cNvPr id="82" name="Graphique 81" descr="Jouer avec un remplissage uni">
              <a:extLst>
                <a:ext uri="{FF2B5EF4-FFF2-40B4-BE49-F238E27FC236}">
                  <a16:creationId xmlns:a16="http://schemas.microsoft.com/office/drawing/2014/main" id="{8BFB65D9-A621-6531-A282-59AFB64D0D1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9613631" y="3571718"/>
              <a:ext cx="914400" cy="914400"/>
            </a:xfrm>
            <a:prstGeom prst="rect">
              <a:avLst/>
            </a:prstGeom>
          </p:spPr>
        </p:pic>
        <p:pic>
          <p:nvPicPr>
            <p:cNvPr id="83" name="Graphique 82" descr="Jouer avec un remplissage uni">
              <a:extLst>
                <a:ext uri="{FF2B5EF4-FFF2-40B4-BE49-F238E27FC236}">
                  <a16:creationId xmlns:a16="http://schemas.microsoft.com/office/drawing/2014/main" id="{02CEEBEA-667C-DBAD-3062-025CBED865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13339629" y="4428445"/>
              <a:ext cx="914400" cy="914400"/>
            </a:xfrm>
            <a:prstGeom prst="rect">
              <a:avLst/>
            </a:prstGeom>
          </p:spPr>
        </p:pic>
        <p:pic>
          <p:nvPicPr>
            <p:cNvPr id="84" name="Graphique 83" descr="Jouer avec un remplissage uni">
              <a:extLst>
                <a:ext uri="{FF2B5EF4-FFF2-40B4-BE49-F238E27FC236}">
                  <a16:creationId xmlns:a16="http://schemas.microsoft.com/office/drawing/2014/main" id="{A7EAF7CF-3E33-FE71-0799-ADD695524E4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7813842" y="5773061"/>
              <a:ext cx="914400" cy="914400"/>
            </a:xfrm>
            <a:prstGeom prst="rect">
              <a:avLst/>
            </a:prstGeom>
          </p:spPr>
        </p:pic>
        <p:pic>
          <p:nvPicPr>
            <p:cNvPr id="89" name="Graphique 88" descr="Jouer avec un remplissage uni">
              <a:extLst>
                <a:ext uri="{FF2B5EF4-FFF2-40B4-BE49-F238E27FC236}">
                  <a16:creationId xmlns:a16="http://schemas.microsoft.com/office/drawing/2014/main" id="{32BCB1E1-9332-D55C-BB2B-F5F9EDA8599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3424607" y="3414095"/>
              <a:ext cx="914400" cy="914400"/>
            </a:xfrm>
            <a:prstGeom prst="rect">
              <a:avLst/>
            </a:prstGeom>
          </p:spPr>
        </p:pic>
        <p:pic>
          <p:nvPicPr>
            <p:cNvPr id="127" name="Graphique 126" descr="Jouer avec un remplissage uni">
              <a:extLst>
                <a:ext uri="{FF2B5EF4-FFF2-40B4-BE49-F238E27FC236}">
                  <a16:creationId xmlns:a16="http://schemas.microsoft.com/office/drawing/2014/main" id="{0189958E-E572-DFA5-6C23-4B595F7472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386360" y="3716935"/>
              <a:ext cx="914400" cy="914400"/>
            </a:xfrm>
            <a:prstGeom prst="rect">
              <a:avLst/>
            </a:prstGeom>
          </p:spPr>
        </p:pic>
        <p:pic>
          <p:nvPicPr>
            <p:cNvPr id="128" name="Graphique 127" descr="Jouer avec un remplissage uni">
              <a:extLst>
                <a:ext uri="{FF2B5EF4-FFF2-40B4-BE49-F238E27FC236}">
                  <a16:creationId xmlns:a16="http://schemas.microsoft.com/office/drawing/2014/main" id="{8611CC2B-2368-8E07-AE22-A22F787E24B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441999" y="3500943"/>
              <a:ext cx="914400" cy="914400"/>
            </a:xfrm>
            <a:prstGeom prst="rect">
              <a:avLst/>
            </a:prstGeom>
          </p:spPr>
        </p:pic>
        <p:pic>
          <p:nvPicPr>
            <p:cNvPr id="129" name="Graphique 128" descr="Jouer avec un remplissage uni">
              <a:extLst>
                <a:ext uri="{FF2B5EF4-FFF2-40B4-BE49-F238E27FC236}">
                  <a16:creationId xmlns:a16="http://schemas.microsoft.com/office/drawing/2014/main" id="{957577B0-0052-B56F-FBAD-2127EEC3FD1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835135" y="4241344"/>
              <a:ext cx="914400" cy="914400"/>
            </a:xfrm>
            <a:prstGeom prst="rect">
              <a:avLst/>
            </a:prstGeom>
          </p:spPr>
        </p:pic>
        <p:pic>
          <p:nvPicPr>
            <p:cNvPr id="202" name="Graphique 201" descr="Jouer avec un remplissage uni">
              <a:extLst>
                <a:ext uri="{FF2B5EF4-FFF2-40B4-BE49-F238E27FC236}">
                  <a16:creationId xmlns:a16="http://schemas.microsoft.com/office/drawing/2014/main" id="{FEF1B3D3-CD35-76E4-6F85-F252D38E2EE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493274" y="3549953"/>
              <a:ext cx="914400" cy="914400"/>
            </a:xfrm>
            <a:prstGeom prst="rect">
              <a:avLst/>
            </a:prstGeom>
          </p:spPr>
        </p:pic>
        <p:pic>
          <p:nvPicPr>
            <p:cNvPr id="203" name="Graphique 202" descr="Jouer avec un remplissage uni">
              <a:extLst>
                <a:ext uri="{FF2B5EF4-FFF2-40B4-BE49-F238E27FC236}">
                  <a16:creationId xmlns:a16="http://schemas.microsoft.com/office/drawing/2014/main" id="{5507DEF0-28E6-AE4E-56D4-072B1BDBBD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2032013" y="4671605"/>
              <a:ext cx="914400" cy="914400"/>
            </a:xfrm>
            <a:prstGeom prst="rect">
              <a:avLst/>
            </a:prstGeom>
          </p:spPr>
        </p:pic>
        <p:pic>
          <p:nvPicPr>
            <p:cNvPr id="204" name="Graphique 203" descr="Jouer avec un remplissage uni">
              <a:extLst>
                <a:ext uri="{FF2B5EF4-FFF2-40B4-BE49-F238E27FC236}">
                  <a16:creationId xmlns:a16="http://schemas.microsoft.com/office/drawing/2014/main" id="{8F0FDAAF-307C-0CD1-322F-63FA1663137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551536" y="5143912"/>
              <a:ext cx="914400" cy="914400"/>
            </a:xfrm>
            <a:prstGeom prst="rect">
              <a:avLst/>
            </a:prstGeom>
          </p:spPr>
        </p:pic>
        <p:pic>
          <p:nvPicPr>
            <p:cNvPr id="205" name="Graphique 204" descr="Jouer avec un remplissage uni">
              <a:extLst>
                <a:ext uri="{FF2B5EF4-FFF2-40B4-BE49-F238E27FC236}">
                  <a16:creationId xmlns:a16="http://schemas.microsoft.com/office/drawing/2014/main" id="{C4AA8A9F-6809-C2DC-30AC-93F4F492812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06923" y="4511192"/>
              <a:ext cx="914400" cy="914400"/>
            </a:xfrm>
            <a:prstGeom prst="rect">
              <a:avLst/>
            </a:prstGeom>
          </p:spPr>
        </p:pic>
        <p:pic>
          <p:nvPicPr>
            <p:cNvPr id="206" name="Graphique 205" descr="Jouer avec un remplissage uni">
              <a:extLst>
                <a:ext uri="{FF2B5EF4-FFF2-40B4-BE49-F238E27FC236}">
                  <a16:creationId xmlns:a16="http://schemas.microsoft.com/office/drawing/2014/main" id="{D5FBD12E-FD37-BDD8-2F15-D23E9E636FF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52379" y="4504623"/>
              <a:ext cx="914400" cy="914400"/>
            </a:xfrm>
            <a:prstGeom prst="rect">
              <a:avLst/>
            </a:prstGeom>
          </p:spPr>
        </p:pic>
        <p:pic>
          <p:nvPicPr>
            <p:cNvPr id="207" name="Graphique 206" descr="Jouer avec un remplissage uni">
              <a:extLst>
                <a:ext uri="{FF2B5EF4-FFF2-40B4-BE49-F238E27FC236}">
                  <a16:creationId xmlns:a16="http://schemas.microsoft.com/office/drawing/2014/main" id="{0D023229-B2B5-91BB-178C-2989326859C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958613" y="4968392"/>
              <a:ext cx="914400" cy="914400"/>
            </a:xfrm>
            <a:prstGeom prst="rect">
              <a:avLst/>
            </a:prstGeom>
          </p:spPr>
        </p:pic>
        <p:pic>
          <p:nvPicPr>
            <p:cNvPr id="208" name="Graphique 207" descr="Jouer avec un remplissage uni">
              <a:extLst>
                <a:ext uri="{FF2B5EF4-FFF2-40B4-BE49-F238E27FC236}">
                  <a16:creationId xmlns:a16="http://schemas.microsoft.com/office/drawing/2014/main" id="{99D1F3C3-C810-03EF-1CC9-D200655791D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200000">
              <a:off x="-1250699" y="5446519"/>
              <a:ext cx="914400" cy="914400"/>
            </a:xfrm>
            <a:prstGeom prst="rect">
              <a:avLst/>
            </a:prstGeom>
          </p:spPr>
        </p:pic>
        <p:pic>
          <p:nvPicPr>
            <p:cNvPr id="209" name="Graphique 208" descr="Jouer avec un remplissage uni">
              <a:extLst>
                <a:ext uri="{FF2B5EF4-FFF2-40B4-BE49-F238E27FC236}">
                  <a16:creationId xmlns:a16="http://schemas.microsoft.com/office/drawing/2014/main" id="{05F7EE25-23F4-7F42-61B4-880CEF83DFE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6200000">
              <a:off x="-1266427" y="3241864"/>
              <a:ext cx="914400" cy="914400"/>
            </a:xfrm>
            <a:prstGeom prst="rect">
              <a:avLst/>
            </a:prstGeom>
          </p:spPr>
        </p:pic>
        <p:pic>
          <p:nvPicPr>
            <p:cNvPr id="210" name="Graphique 209" descr="Jouer avec un remplissage uni">
              <a:extLst>
                <a:ext uri="{FF2B5EF4-FFF2-40B4-BE49-F238E27FC236}">
                  <a16:creationId xmlns:a16="http://schemas.microsoft.com/office/drawing/2014/main" id="{7C017206-665C-E655-B5C7-E6ABE7EFC6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2459571" y="4098591"/>
              <a:ext cx="914400" cy="914400"/>
            </a:xfrm>
            <a:prstGeom prst="rect">
              <a:avLst/>
            </a:prstGeom>
          </p:spPr>
        </p:pic>
        <p:pic>
          <p:nvPicPr>
            <p:cNvPr id="211" name="Graphique 210" descr="Jouer avec un remplissage uni">
              <a:extLst>
                <a:ext uri="{FF2B5EF4-FFF2-40B4-BE49-F238E27FC236}">
                  <a16:creationId xmlns:a16="http://schemas.microsoft.com/office/drawing/2014/main" id="{2B0710BE-F837-5478-9FD0-D8C1AC6CB1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3066216" y="5443207"/>
              <a:ext cx="914400" cy="914400"/>
            </a:xfrm>
            <a:prstGeom prst="rect">
              <a:avLst/>
            </a:prstGeom>
          </p:spPr>
        </p:pic>
        <p:pic>
          <p:nvPicPr>
            <p:cNvPr id="212" name="Graphique 211" descr="Jouer avec un remplissage uni">
              <a:extLst>
                <a:ext uri="{FF2B5EF4-FFF2-40B4-BE49-F238E27FC236}">
                  <a16:creationId xmlns:a16="http://schemas.microsoft.com/office/drawing/2014/main" id="{230E7775-1605-872A-69C9-44FC99E9B1C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2544549" y="3084241"/>
              <a:ext cx="914400" cy="914400"/>
            </a:xfrm>
            <a:prstGeom prst="rect">
              <a:avLst/>
            </a:prstGeom>
          </p:spPr>
        </p:pic>
      </p:grpSp>
      <p:sp>
        <p:nvSpPr>
          <p:cNvPr id="6" name="Arc plein 5">
            <a:extLst>
              <a:ext uri="{FF2B5EF4-FFF2-40B4-BE49-F238E27FC236}">
                <a16:creationId xmlns:a16="http://schemas.microsoft.com/office/drawing/2014/main" id="{020C39D8-6FB1-8B71-BD66-40CE5556A94C}"/>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AAB67BE4-745D-0DD6-379E-A3F8C5DC8F12}"/>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9A01C8E4-B233-64E1-F004-5950EEE63FC5}"/>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078F4444-381F-B89B-2923-7EA66BE3B5AE}"/>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5D50FA93-CFB5-6D60-C7B0-EB8C7E80B1C1}"/>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F96C872B-0DE2-942F-D62C-40D3499E6A4E}"/>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FF9C3EDE-C0C3-0A2D-4F0E-E4CDA448506E}"/>
              </a:ext>
            </a:extLst>
          </p:cNvPr>
          <p:cNvSpPr txBox="1"/>
          <p:nvPr/>
        </p:nvSpPr>
        <p:spPr>
          <a:xfrm>
            <a:off x="11064185" y="5604597"/>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916B2F3A-3538-A796-16B0-90E0A8939EB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8C21EA25-08C7-7B20-84C9-48A7E6CED446}"/>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A54D5C0F-6E33-9794-2CED-958044C56338}"/>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1B3E7C00-9B8C-B56B-E141-0F0BEDDA267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F944C91E-AB90-3715-F44A-99756E01AC4F}"/>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DADE6672-36F5-B54C-EAE6-07F2B80589A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9A04E2F-4F61-D798-5662-85DC649F2E5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F5B5DE4-59F7-5A7F-3BED-200D7A2C9D6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0F52683-CDDB-26C3-FF6D-F1F141E2E56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AB8BB0A-F784-32CC-567E-06DA2D6CBDC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5F6B83A8-AAB6-2432-47E3-869AD70113D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7EBD2767-E7D4-C6D1-DF32-6A45076ADF5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94BED960-73A3-D834-5A3A-7EE39E3D440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808B9569-D9CC-137F-1E7D-D3024DD3BD1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1BC60C0A-41D5-0104-8E35-E5BFD713A5E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D2191AA1-FDFD-2404-A0C7-6D97BF8C1C8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29F6ABE0-5A88-77E8-6D97-7F44DE67E242}"/>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04B75318-DB1A-0BE7-97EC-E00F9605E0D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6697DA3B-BAD6-A7B9-2948-F7542AB4329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105AFF8C-C989-26EB-1E90-B2FF5F04C9F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EC6A993B-602C-EE44-4E4E-7F8BCD3DCC5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1E281496-AC4E-E211-BD29-50E0F9D21AE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7DA95BF5-0BF1-07CF-F356-74F0CA6316C6}"/>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660C4A5E-6D7C-E227-4105-90D3C18DCC3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5FF7BEFE-40F7-6F0C-9ED4-9F8BA8301E9D}"/>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F54F3A2F-2EEC-4620-354B-C825D4C58582}"/>
              </a:ext>
            </a:extLst>
          </p:cNvPr>
          <p:cNvSpPr/>
          <p:nvPr/>
        </p:nvSpPr>
        <p:spPr>
          <a:xfrm rot="10039318">
            <a:off x="180975" y="-490089"/>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8B73AE4F-2ED0-D475-9667-D6AB4ECD0621}"/>
              </a:ext>
            </a:extLst>
          </p:cNvPr>
          <p:cNvCxnSpPr>
            <a:cxnSpLocks/>
          </p:cNvCxnSpPr>
          <p:nvPr/>
        </p:nvCxnSpPr>
        <p:spPr>
          <a:xfrm>
            <a:off x="-56076" y="-142236"/>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20497CE9-DDC9-C760-EB3A-A4004D8F70E0}"/>
              </a:ext>
            </a:extLst>
          </p:cNvPr>
          <p:cNvGrpSpPr>
            <a:grpSpLocks noChangeAspect="1"/>
          </p:cNvGrpSpPr>
          <p:nvPr/>
        </p:nvGrpSpPr>
        <p:grpSpPr>
          <a:xfrm>
            <a:off x="471388" y="399810"/>
            <a:ext cx="2481624" cy="409946"/>
            <a:chOff x="2892809" y="2860173"/>
            <a:chExt cx="6337905" cy="1046975"/>
          </a:xfrm>
        </p:grpSpPr>
        <p:grpSp>
          <p:nvGrpSpPr>
            <p:cNvPr id="56" name="Groupe 55">
              <a:extLst>
                <a:ext uri="{FF2B5EF4-FFF2-40B4-BE49-F238E27FC236}">
                  <a16:creationId xmlns:a16="http://schemas.microsoft.com/office/drawing/2014/main" id="{275E5748-68B1-0C9D-2B44-DEF5EFBA4862}"/>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55CBA958-C0AB-DA6B-ADF6-830A9316AC1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FBD1754C-9D6B-7E24-3065-94BF4BD7BE1E}"/>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5ED09690-015A-7926-AF8E-C6B0EA61B19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0578DADE-81FE-A54C-8A86-6BAA5238AAE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231A3D4A-1004-2818-8E08-21AE400C14A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761ECF8A-6970-12F9-3AA6-C1C93F044E7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85AFD1AC-2617-32CF-DA07-73733F5CB00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D46BB55D-522C-2D34-28F4-665AFC08B65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6C185C3E-64E7-1647-84B1-DACBC759EFD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026054FD-61CB-017D-0E8A-A4C186CAD3B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FFFF3EEF-4C61-B1B0-29DB-EADB427744E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7D7B4683-2BA6-C792-45AA-FE1973495903}"/>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5E0EA927-E539-AC64-A1AE-17D67F14F5DD}"/>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33247A65-3600-3C1D-2524-2A481B1879F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E9E40D7F-2859-23EB-5476-430254E7F1A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CA99C12F-6E77-AE61-B413-E48D9E40B7D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40DBE870-F842-FF47-2744-93C5113E1EF7}"/>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056A508B-7077-C5FB-7A70-D555318B141D}"/>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83DDAC7B-9897-816D-EA9B-99A080BFD16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0185BF73-284A-B74D-E6EC-17A63DA2CD8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C9F89425-88C9-B7D3-E150-98001BD5431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F7C09DA5-B8D8-A1FE-A127-71D5F1375F13}"/>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34013722-152C-AC0F-30BE-635FA0C5E914}"/>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EA2CB684-3AA6-930E-A21E-E24EC533307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A52066D7-E4F2-F2E5-3AA7-53B1075EE05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A9F6C77A-8ECA-16C5-20AF-91E3D3524BEE}"/>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C5782389-AA18-BB55-1FA6-C615F27EA52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BCDC2CB8-05EF-17DA-B8FC-F5A872AF91D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B99B707C-DB66-01E3-BCFB-1EC13F75B1BB}"/>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B59AA3BC-01B2-A478-79B7-F607A6DEB638}"/>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1F2397CB-D5A5-AA17-6B2F-CC4B541BEB74}"/>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FC5C28E7-2EBC-88E8-EB69-86A28807DD09}"/>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D26B06C9-DA1F-9723-2036-7C250AF8F623}"/>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B285B5D5-68E3-8A1F-97AF-CCC5A293253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A3B6D717-4FA3-4614-C80C-5E183FCAB6E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8516A09B-8F8E-3ED0-B816-1B5E940DB7D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6D1C2E5B-01E0-9654-CD53-03D3B4CE8388}"/>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DA59EF4C-C3F0-0B6B-A27F-EC33EFDB5A3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DB3D32E8-4AB3-400B-840E-A7B2793F2BF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4E80F1C3-D2B1-36A2-0940-9ED09D183F7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FCFF1C48-9BC2-FF4D-B1C0-DE8B83ACE08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48D9EC45-90A9-2574-954C-BE2B455D571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41F5C208-3D93-1710-0BE9-716BFA4927D0}"/>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8DB46125-F385-3FD9-91FD-1004073566CF}"/>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E0FC66DB-0D7F-DC13-827C-09573B5ADB77}"/>
              </a:ext>
            </a:extLst>
          </p:cNvPr>
          <p:cNvSpPr txBox="1"/>
          <p:nvPr/>
        </p:nvSpPr>
        <p:spPr>
          <a:xfrm>
            <a:off x="4363409" y="130961"/>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41331B84-FAD8-3864-CBBC-264BD0A4BAFC}"/>
              </a:ext>
            </a:extLst>
          </p:cNvPr>
          <p:cNvSpPr txBox="1"/>
          <p:nvPr/>
        </p:nvSpPr>
        <p:spPr>
          <a:xfrm>
            <a:off x="12176471"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5858F1CE-4387-95B2-4D6A-7C12EE0D9216}"/>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3" name="ZoneTexte 2">
            <a:extLst>
              <a:ext uri="{FF2B5EF4-FFF2-40B4-BE49-F238E27FC236}">
                <a16:creationId xmlns:a16="http://schemas.microsoft.com/office/drawing/2014/main" id="{99BB22AD-4C15-9DEC-33A2-D3DDC64CC82E}"/>
              </a:ext>
            </a:extLst>
          </p:cNvPr>
          <p:cNvSpPr txBox="1"/>
          <p:nvPr/>
        </p:nvSpPr>
        <p:spPr>
          <a:xfrm>
            <a:off x="12265114" y="1942493"/>
            <a:ext cx="10468334"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Enfin, un grand merci aux équipes de </a:t>
            </a:r>
            <a:r>
              <a:rPr lang="fr-FR" sz="2400" dirty="0">
                <a:solidFill>
                  <a:schemeClr val="bg1"/>
                </a:solidFill>
                <a:latin typeface="MOVE" panose="00000500000000000000" pitchFamily="2" charset="0"/>
              </a:rPr>
              <a:t>Transdev Alpilles Berre Méditerranée</a:t>
            </a:r>
            <a:r>
              <a:rPr lang="fr-FR" sz="2400" dirty="0">
                <a:solidFill>
                  <a:schemeClr val="bg1"/>
                </a:solidFill>
                <a:latin typeface="Century Gothic" panose="020B0502020202020204" pitchFamily="34" charset="0"/>
              </a:rPr>
              <a:t>, </a:t>
            </a:r>
            <a:r>
              <a:rPr lang="fr-FR" sz="2400" dirty="0">
                <a:solidFill>
                  <a:schemeClr val="bg1"/>
                </a:solidFill>
                <a:latin typeface="MOVE" panose="00000500000000000000" pitchFamily="2" charset="0"/>
              </a:rPr>
              <a:t>Transdev Ouest Provence </a:t>
            </a:r>
            <a:r>
              <a:rPr lang="fr-FR" sz="2400" dirty="0">
                <a:solidFill>
                  <a:schemeClr val="bg1"/>
                </a:solidFill>
                <a:latin typeface="Century Gothic" panose="020B0502020202020204" pitchFamily="34" charset="0"/>
              </a:rPr>
              <a:t>et la </a:t>
            </a:r>
            <a:r>
              <a:rPr lang="fr-FR" sz="2400" b="1" dirty="0">
                <a:solidFill>
                  <a:schemeClr val="bg1"/>
                </a:solidFill>
                <a:latin typeface="Century Gothic" panose="020B0502020202020204" pitchFamily="34" charset="0"/>
              </a:rPr>
              <a:t>RTM Ouest Métropole</a:t>
            </a:r>
            <a:r>
              <a:rPr lang="fr-FR" sz="2400" dirty="0">
                <a:solidFill>
                  <a:schemeClr val="bg1"/>
                </a:solidFill>
                <a:latin typeface="Century Gothic" panose="020B0502020202020204" pitchFamily="34" charset="0"/>
              </a:rPr>
              <a:t>, pour m’avoir ouvert les portes de leurs dépôts et m’avoir offert l’opportunité de mieux comprendre le fonctionnement terrain des réseaux de transport.</a:t>
            </a:r>
          </a:p>
        </p:txBody>
      </p:sp>
      <p:sp>
        <p:nvSpPr>
          <p:cNvPr id="131" name="ZoneTexte 130">
            <a:extLst>
              <a:ext uri="{FF2B5EF4-FFF2-40B4-BE49-F238E27FC236}">
                <a16:creationId xmlns:a16="http://schemas.microsoft.com/office/drawing/2014/main" id="{F8904875-6C23-072A-DA10-D6D2FD2B7902}"/>
              </a:ext>
            </a:extLst>
          </p:cNvPr>
          <p:cNvSpPr txBox="1"/>
          <p:nvPr/>
        </p:nvSpPr>
        <p:spPr>
          <a:xfrm>
            <a:off x="12111926"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grpSp>
        <p:nvGrpSpPr>
          <p:cNvPr id="140" name="Groupe 139">
            <a:extLst>
              <a:ext uri="{FF2B5EF4-FFF2-40B4-BE49-F238E27FC236}">
                <a16:creationId xmlns:a16="http://schemas.microsoft.com/office/drawing/2014/main" id="{B221C7F3-9694-D891-D327-E52E75235D03}"/>
              </a:ext>
            </a:extLst>
          </p:cNvPr>
          <p:cNvGrpSpPr/>
          <p:nvPr/>
        </p:nvGrpSpPr>
        <p:grpSpPr>
          <a:xfrm>
            <a:off x="283386" y="7387410"/>
            <a:ext cx="4494814" cy="952899"/>
            <a:chOff x="283386" y="5737515"/>
            <a:chExt cx="4494814" cy="952899"/>
          </a:xfrm>
        </p:grpSpPr>
        <p:sp>
          <p:nvSpPr>
            <p:cNvPr id="130" name="Forme libre : forme 129">
              <a:extLst>
                <a:ext uri="{FF2B5EF4-FFF2-40B4-BE49-F238E27FC236}">
                  <a16:creationId xmlns:a16="http://schemas.microsoft.com/office/drawing/2014/main" id="{E160A117-F58E-B0C8-ACD9-85DCEDB48E38}"/>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32" name="Forme libre : forme 131">
              <a:extLst>
                <a:ext uri="{FF2B5EF4-FFF2-40B4-BE49-F238E27FC236}">
                  <a16:creationId xmlns:a16="http://schemas.microsoft.com/office/drawing/2014/main" id="{85EE1A36-10B1-8148-DEF4-47F00621DF19}"/>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E3A48CDA-FB06-57E4-C1DD-D8928618E763}"/>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34" name="Groupe 133">
              <a:extLst>
                <a:ext uri="{FF2B5EF4-FFF2-40B4-BE49-F238E27FC236}">
                  <a16:creationId xmlns:a16="http://schemas.microsoft.com/office/drawing/2014/main" id="{EB6F494D-4A9A-B930-CE31-7AC307C1940C}"/>
                </a:ext>
              </a:extLst>
            </p:cNvPr>
            <p:cNvGrpSpPr>
              <a:grpSpLocks noChangeAspect="1"/>
            </p:cNvGrpSpPr>
            <p:nvPr/>
          </p:nvGrpSpPr>
          <p:grpSpPr>
            <a:xfrm>
              <a:off x="283386" y="5737515"/>
              <a:ext cx="879294" cy="714489"/>
              <a:chOff x="3017218" y="4165780"/>
              <a:chExt cx="1680598" cy="1365606"/>
            </a:xfrm>
          </p:grpSpPr>
          <p:sp>
            <p:nvSpPr>
              <p:cNvPr id="135" name="Forme libre : forme 134">
                <a:extLst>
                  <a:ext uri="{FF2B5EF4-FFF2-40B4-BE49-F238E27FC236}">
                    <a16:creationId xmlns:a16="http://schemas.microsoft.com/office/drawing/2014/main" id="{1FA83189-D723-5E9C-688D-FBA36C513BFA}"/>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36" name="Groupe 135">
                <a:extLst>
                  <a:ext uri="{FF2B5EF4-FFF2-40B4-BE49-F238E27FC236}">
                    <a16:creationId xmlns:a16="http://schemas.microsoft.com/office/drawing/2014/main" id="{161DC505-4CBF-6090-ABE6-81CCF500B8E4}"/>
                  </a:ext>
                </a:extLst>
              </p:cNvPr>
              <p:cNvGrpSpPr>
                <a:grpSpLocks noChangeAspect="1"/>
              </p:cNvGrpSpPr>
              <p:nvPr/>
            </p:nvGrpSpPr>
            <p:grpSpPr>
              <a:xfrm>
                <a:off x="3017218" y="4171393"/>
                <a:ext cx="1680598" cy="1359993"/>
                <a:chOff x="3017218" y="4171393"/>
                <a:chExt cx="1680598" cy="1359993"/>
              </a:xfrm>
            </p:grpSpPr>
            <p:sp>
              <p:nvSpPr>
                <p:cNvPr id="137" name="Forme libre : forme 136">
                  <a:extLst>
                    <a:ext uri="{FF2B5EF4-FFF2-40B4-BE49-F238E27FC236}">
                      <a16:creationId xmlns:a16="http://schemas.microsoft.com/office/drawing/2014/main" id="{B794C480-825E-FEF8-C231-672EE281C4BE}"/>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5899DF92-A325-A8A1-3254-B8D1E561F6C7}"/>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9" name="ZoneTexte 138">
              <a:extLst>
                <a:ext uri="{FF2B5EF4-FFF2-40B4-BE49-F238E27FC236}">
                  <a16:creationId xmlns:a16="http://schemas.microsoft.com/office/drawing/2014/main" id="{E0779C1E-A851-EBBC-A0FF-E39B92C79AF8}"/>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grpSp>
      <p:grpSp>
        <p:nvGrpSpPr>
          <p:cNvPr id="141" name="Groupe 140">
            <a:extLst>
              <a:ext uri="{FF2B5EF4-FFF2-40B4-BE49-F238E27FC236}">
                <a16:creationId xmlns:a16="http://schemas.microsoft.com/office/drawing/2014/main" id="{56F8CB25-A319-7157-D99A-A0B296B99188}"/>
              </a:ext>
            </a:extLst>
          </p:cNvPr>
          <p:cNvGrpSpPr>
            <a:grpSpLocks noChangeAspect="1"/>
          </p:cNvGrpSpPr>
          <p:nvPr/>
        </p:nvGrpSpPr>
        <p:grpSpPr>
          <a:xfrm>
            <a:off x="8065138" y="7540667"/>
            <a:ext cx="2025532" cy="814750"/>
            <a:chOff x="239387" y="4803473"/>
            <a:chExt cx="4403189" cy="1771141"/>
          </a:xfrm>
        </p:grpSpPr>
        <p:sp>
          <p:nvSpPr>
            <p:cNvPr id="142" name="Forme libre : forme 141">
              <a:extLst>
                <a:ext uri="{FF2B5EF4-FFF2-40B4-BE49-F238E27FC236}">
                  <a16:creationId xmlns:a16="http://schemas.microsoft.com/office/drawing/2014/main" id="{1E517DFA-D00E-9244-82C0-63E9D376C152}"/>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3" name="Forme libre : forme 142">
              <a:extLst>
                <a:ext uri="{FF2B5EF4-FFF2-40B4-BE49-F238E27FC236}">
                  <a16:creationId xmlns:a16="http://schemas.microsoft.com/office/drawing/2014/main" id="{0306D8BA-5C5D-7C1A-AF67-6B1945EF051F}"/>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4" name="Forme libre : forme 143">
              <a:extLst>
                <a:ext uri="{FF2B5EF4-FFF2-40B4-BE49-F238E27FC236}">
                  <a16:creationId xmlns:a16="http://schemas.microsoft.com/office/drawing/2014/main" id="{9CCC2E01-54AB-553E-744F-19C4F94E0F6F}"/>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5" name="Forme libre : forme 144">
              <a:extLst>
                <a:ext uri="{FF2B5EF4-FFF2-40B4-BE49-F238E27FC236}">
                  <a16:creationId xmlns:a16="http://schemas.microsoft.com/office/drawing/2014/main" id="{9414FD24-2E49-F908-95C4-7E0756A3840E}"/>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6" name="Forme libre : forme 145">
              <a:extLst>
                <a:ext uri="{FF2B5EF4-FFF2-40B4-BE49-F238E27FC236}">
                  <a16:creationId xmlns:a16="http://schemas.microsoft.com/office/drawing/2014/main" id="{ACAB50C3-4E56-6003-30D2-47135D13B968}"/>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7" name="ZoneTexte 146">
              <a:extLst>
                <a:ext uri="{FF2B5EF4-FFF2-40B4-BE49-F238E27FC236}">
                  <a16:creationId xmlns:a16="http://schemas.microsoft.com/office/drawing/2014/main" id="{15A623E9-8908-6941-0763-A621FEDAB9B6}"/>
                </a:ext>
              </a:extLst>
            </p:cNvPr>
            <p:cNvSpPr txBox="1"/>
            <p:nvPr/>
          </p:nvSpPr>
          <p:spPr>
            <a:xfrm>
              <a:off x="239387" y="5838650"/>
              <a:ext cx="4370484" cy="735964"/>
            </a:xfrm>
            <a:prstGeom prst="rect">
              <a:avLst/>
            </a:prstGeom>
            <a:noFill/>
          </p:spPr>
          <p:txBody>
            <a:bodyPr wrap="none" rtlCol="0">
              <a:spAutoFit/>
            </a:bodyPr>
            <a:lstStyle/>
            <a:p>
              <a:r>
                <a:rPr lang="fr-FR" sz="1600" dirty="0">
                  <a:solidFill>
                    <a:schemeClr val="bg1"/>
                  </a:solidFill>
                  <a:latin typeface="Asap SemiBold" pitchFamily="2" charset="0"/>
                </a:rPr>
                <a:t>OUEST METROPOLE</a:t>
              </a:r>
            </a:p>
          </p:txBody>
        </p:sp>
      </p:grpSp>
      <p:grpSp>
        <p:nvGrpSpPr>
          <p:cNvPr id="157" name="Groupe 156">
            <a:extLst>
              <a:ext uri="{FF2B5EF4-FFF2-40B4-BE49-F238E27FC236}">
                <a16:creationId xmlns:a16="http://schemas.microsoft.com/office/drawing/2014/main" id="{CDE6FE18-53B8-8461-769A-B0E499DC119D}"/>
              </a:ext>
            </a:extLst>
          </p:cNvPr>
          <p:cNvGrpSpPr/>
          <p:nvPr/>
        </p:nvGrpSpPr>
        <p:grpSpPr>
          <a:xfrm>
            <a:off x="4780073" y="7387408"/>
            <a:ext cx="3035810" cy="947321"/>
            <a:chOff x="283386" y="5737513"/>
            <a:chExt cx="3035810" cy="947321"/>
          </a:xfrm>
        </p:grpSpPr>
        <p:sp>
          <p:nvSpPr>
            <p:cNvPr id="148" name="Forme libre : forme 147">
              <a:extLst>
                <a:ext uri="{FF2B5EF4-FFF2-40B4-BE49-F238E27FC236}">
                  <a16:creationId xmlns:a16="http://schemas.microsoft.com/office/drawing/2014/main" id="{B55FE09F-2E66-4142-891F-47B784017F0E}"/>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D66742DB-552F-D26A-D441-F393CD218F43}"/>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8F54A02E-0C4C-E89C-9C94-99AE75AB9D78}"/>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51" name="Groupe 150">
              <a:extLst>
                <a:ext uri="{FF2B5EF4-FFF2-40B4-BE49-F238E27FC236}">
                  <a16:creationId xmlns:a16="http://schemas.microsoft.com/office/drawing/2014/main" id="{452C31CC-52FA-61B6-BD96-81F7B7AC38B9}"/>
                </a:ext>
              </a:extLst>
            </p:cNvPr>
            <p:cNvGrpSpPr>
              <a:grpSpLocks noChangeAspect="1"/>
            </p:cNvGrpSpPr>
            <p:nvPr/>
          </p:nvGrpSpPr>
          <p:grpSpPr>
            <a:xfrm>
              <a:off x="283386" y="5737513"/>
              <a:ext cx="879294" cy="714489"/>
              <a:chOff x="3017218" y="4165780"/>
              <a:chExt cx="1680598" cy="1365606"/>
            </a:xfrm>
          </p:grpSpPr>
          <p:sp>
            <p:nvSpPr>
              <p:cNvPr id="152" name="Forme libre : forme 151">
                <a:extLst>
                  <a:ext uri="{FF2B5EF4-FFF2-40B4-BE49-F238E27FC236}">
                    <a16:creationId xmlns:a16="http://schemas.microsoft.com/office/drawing/2014/main" id="{5F73020D-EFF0-8486-B434-F86D88013552}"/>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53" name="Groupe 152">
                <a:extLst>
                  <a:ext uri="{FF2B5EF4-FFF2-40B4-BE49-F238E27FC236}">
                    <a16:creationId xmlns:a16="http://schemas.microsoft.com/office/drawing/2014/main" id="{6F2C5EF8-B694-2CAF-E2C9-84C6E931EEEF}"/>
                  </a:ext>
                </a:extLst>
              </p:cNvPr>
              <p:cNvGrpSpPr>
                <a:grpSpLocks noChangeAspect="1"/>
              </p:cNvGrpSpPr>
              <p:nvPr/>
            </p:nvGrpSpPr>
            <p:grpSpPr>
              <a:xfrm>
                <a:off x="3017218" y="4171393"/>
                <a:ext cx="1680598" cy="1359993"/>
                <a:chOff x="3017218" y="4171393"/>
                <a:chExt cx="1680598" cy="1359993"/>
              </a:xfrm>
            </p:grpSpPr>
            <p:sp>
              <p:nvSpPr>
                <p:cNvPr id="154" name="Forme libre : forme 153">
                  <a:extLst>
                    <a:ext uri="{FF2B5EF4-FFF2-40B4-BE49-F238E27FC236}">
                      <a16:creationId xmlns:a16="http://schemas.microsoft.com/office/drawing/2014/main" id="{DBF57FA3-C8E5-4E1B-896F-722891327BEE}"/>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B36DACCE-1B8F-A4DA-4F71-DBFBC7CEDE26}"/>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56" name="ZoneTexte 155">
              <a:extLst>
                <a:ext uri="{FF2B5EF4-FFF2-40B4-BE49-F238E27FC236}">
                  <a16:creationId xmlns:a16="http://schemas.microsoft.com/office/drawing/2014/main" id="{BAE8E4D9-29F5-E83A-E1A6-ABE840508414}"/>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grpSp>
        <p:nvGrpSpPr>
          <p:cNvPr id="158" name="Graphique 1">
            <a:extLst>
              <a:ext uri="{FF2B5EF4-FFF2-40B4-BE49-F238E27FC236}">
                <a16:creationId xmlns:a16="http://schemas.microsoft.com/office/drawing/2014/main" id="{99F9418B-0756-3BC5-49B8-BC3746FA44D1}"/>
              </a:ext>
            </a:extLst>
          </p:cNvPr>
          <p:cNvGrpSpPr>
            <a:grpSpLocks noChangeAspect="1"/>
          </p:cNvGrpSpPr>
          <p:nvPr/>
        </p:nvGrpSpPr>
        <p:grpSpPr>
          <a:xfrm>
            <a:off x="332988" y="7023100"/>
            <a:ext cx="1566530" cy="717229"/>
            <a:chOff x="861496" y="1156970"/>
            <a:chExt cx="2724723" cy="1247502"/>
          </a:xfrm>
          <a:solidFill>
            <a:schemeClr val="bg1"/>
          </a:solidFill>
        </p:grpSpPr>
        <p:grpSp>
          <p:nvGrpSpPr>
            <p:cNvPr id="159" name="Graphique 1">
              <a:extLst>
                <a:ext uri="{FF2B5EF4-FFF2-40B4-BE49-F238E27FC236}">
                  <a16:creationId xmlns:a16="http://schemas.microsoft.com/office/drawing/2014/main" id="{FE75F5F7-243E-BAFE-108F-22F23436EE56}"/>
                </a:ext>
              </a:extLst>
            </p:cNvPr>
            <p:cNvGrpSpPr/>
            <p:nvPr/>
          </p:nvGrpSpPr>
          <p:grpSpPr>
            <a:xfrm>
              <a:off x="861496" y="1156970"/>
              <a:ext cx="1150779" cy="1247502"/>
              <a:chOff x="861496" y="1156970"/>
              <a:chExt cx="1150779" cy="1247502"/>
            </a:xfrm>
            <a:grpFill/>
          </p:grpSpPr>
          <p:sp>
            <p:nvSpPr>
              <p:cNvPr id="198" name="Forme libre : forme 197">
                <a:extLst>
                  <a:ext uri="{FF2B5EF4-FFF2-40B4-BE49-F238E27FC236}">
                    <a16:creationId xmlns:a16="http://schemas.microsoft.com/office/drawing/2014/main" id="{DB99A6A5-6F78-AF88-122C-DCB66A7E955D}"/>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F27E497D-1F35-931C-94BF-18B437AAFC27}"/>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FA50F139-09D1-473C-ADAB-5803E52CD3ED}"/>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60" name="Forme libre : forme 159">
              <a:extLst>
                <a:ext uri="{FF2B5EF4-FFF2-40B4-BE49-F238E27FC236}">
                  <a16:creationId xmlns:a16="http://schemas.microsoft.com/office/drawing/2014/main" id="{CC3E7DD9-D070-611B-B1FE-0794DF6CB59A}"/>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61" name="Graphique 1">
              <a:extLst>
                <a:ext uri="{FF2B5EF4-FFF2-40B4-BE49-F238E27FC236}">
                  <a16:creationId xmlns:a16="http://schemas.microsoft.com/office/drawing/2014/main" id="{87355E66-7A83-0A27-E68A-B04EDB639756}"/>
                </a:ext>
              </a:extLst>
            </p:cNvPr>
            <p:cNvGrpSpPr/>
            <p:nvPr/>
          </p:nvGrpSpPr>
          <p:grpSpPr>
            <a:xfrm>
              <a:off x="992013" y="2193651"/>
              <a:ext cx="1668302" cy="157113"/>
              <a:chOff x="992013" y="2193651"/>
              <a:chExt cx="1668302" cy="157113"/>
            </a:xfrm>
            <a:grpFill/>
          </p:grpSpPr>
          <p:sp>
            <p:nvSpPr>
              <p:cNvPr id="187" name="Forme libre : forme 186">
                <a:extLst>
                  <a:ext uri="{FF2B5EF4-FFF2-40B4-BE49-F238E27FC236}">
                    <a16:creationId xmlns:a16="http://schemas.microsoft.com/office/drawing/2014/main" id="{BD11ED6D-CC2A-E0EC-6C4C-4AB94CD93778}"/>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CF679EBA-A27A-60AF-114A-16B31E4CDF75}"/>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7836DCB6-7F43-F970-913E-1CBD6F16C317}"/>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51A9B102-40A4-1E19-D239-7B9D3D303890}"/>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355AE583-85C1-A204-263C-8FBEF5C853A6}"/>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D980ACFE-9D85-136A-AEE4-486284FDD2A8}"/>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B126ABE4-4AA7-D95A-9078-8BC6FB9A9749}"/>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86153478-D5D7-D3B4-023F-4D4452126E8B}"/>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B68A63E3-D546-04A8-1B2D-E0E5E2C69BDA}"/>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E6D1CBAB-F303-F97D-BEF0-E3A1B628C9B9}"/>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B27CB82C-BCC9-12B8-7E51-AA2607F646EF}"/>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62" name="Forme libre : forme 161">
              <a:extLst>
                <a:ext uri="{FF2B5EF4-FFF2-40B4-BE49-F238E27FC236}">
                  <a16:creationId xmlns:a16="http://schemas.microsoft.com/office/drawing/2014/main" id="{FE5CFCB0-E5BD-B0AF-BECA-F73FF99DEE90}"/>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BF57C54E-E794-F474-5EDC-40C304973950}"/>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4" name="Graphique 1">
              <a:extLst>
                <a:ext uri="{FF2B5EF4-FFF2-40B4-BE49-F238E27FC236}">
                  <a16:creationId xmlns:a16="http://schemas.microsoft.com/office/drawing/2014/main" id="{088F74A3-F77C-683D-709A-C1D1D2280C8B}"/>
                </a:ext>
              </a:extLst>
            </p:cNvPr>
            <p:cNvGrpSpPr/>
            <p:nvPr/>
          </p:nvGrpSpPr>
          <p:grpSpPr>
            <a:xfrm>
              <a:off x="2766741" y="2217488"/>
              <a:ext cx="271363" cy="131228"/>
              <a:chOff x="2766741" y="2217488"/>
              <a:chExt cx="271363" cy="131228"/>
            </a:xfrm>
            <a:grpFill/>
          </p:grpSpPr>
          <p:sp>
            <p:nvSpPr>
              <p:cNvPr id="184" name="Forme libre : forme 183">
                <a:extLst>
                  <a:ext uri="{FF2B5EF4-FFF2-40B4-BE49-F238E27FC236}">
                    <a16:creationId xmlns:a16="http://schemas.microsoft.com/office/drawing/2014/main" id="{DD32306A-20F7-05F4-1C59-15ECE114A25C}"/>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DE69426B-D61E-524C-2ACA-05F65CB3A55C}"/>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AF0DACFC-69A9-97A1-5133-40123B301932}"/>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5" name="Forme libre : forme 164">
              <a:extLst>
                <a:ext uri="{FF2B5EF4-FFF2-40B4-BE49-F238E27FC236}">
                  <a16:creationId xmlns:a16="http://schemas.microsoft.com/office/drawing/2014/main" id="{6655CB2E-3934-2258-E9A6-BF46223F68DE}"/>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6" name="Graphique 1">
              <a:extLst>
                <a:ext uri="{FF2B5EF4-FFF2-40B4-BE49-F238E27FC236}">
                  <a16:creationId xmlns:a16="http://schemas.microsoft.com/office/drawing/2014/main" id="{AE93AE6C-6658-3FDB-6F3C-86DC1F2B9D81}"/>
                </a:ext>
              </a:extLst>
            </p:cNvPr>
            <p:cNvGrpSpPr/>
            <p:nvPr/>
          </p:nvGrpSpPr>
          <p:grpSpPr>
            <a:xfrm>
              <a:off x="3104766" y="2216998"/>
              <a:ext cx="156699" cy="96184"/>
              <a:chOff x="3104766" y="2216998"/>
              <a:chExt cx="156699" cy="96184"/>
            </a:xfrm>
            <a:grpFill/>
          </p:grpSpPr>
          <p:sp>
            <p:nvSpPr>
              <p:cNvPr id="182" name="Forme libre : forme 181">
                <a:extLst>
                  <a:ext uri="{FF2B5EF4-FFF2-40B4-BE49-F238E27FC236}">
                    <a16:creationId xmlns:a16="http://schemas.microsoft.com/office/drawing/2014/main" id="{F41B61A0-DA7D-9A81-6FAB-278E1AD58541}"/>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261C3077-D94D-BB5A-2D47-9E3FA152CAD3}"/>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67" name="Forme libre : forme 166">
              <a:extLst>
                <a:ext uri="{FF2B5EF4-FFF2-40B4-BE49-F238E27FC236}">
                  <a16:creationId xmlns:a16="http://schemas.microsoft.com/office/drawing/2014/main" id="{E9A8BA8E-95F2-5940-EBD7-D3313AB5727E}"/>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68" name="Graphique 1">
              <a:extLst>
                <a:ext uri="{FF2B5EF4-FFF2-40B4-BE49-F238E27FC236}">
                  <a16:creationId xmlns:a16="http://schemas.microsoft.com/office/drawing/2014/main" id="{15BD00EF-F5B3-44A0-7C02-0C02BA8639D1}"/>
                </a:ext>
              </a:extLst>
            </p:cNvPr>
            <p:cNvGrpSpPr/>
            <p:nvPr/>
          </p:nvGrpSpPr>
          <p:grpSpPr>
            <a:xfrm>
              <a:off x="870268" y="1502609"/>
              <a:ext cx="2703038" cy="809682"/>
              <a:chOff x="870268" y="1502609"/>
              <a:chExt cx="2703038" cy="809682"/>
            </a:xfrm>
            <a:grpFill/>
          </p:grpSpPr>
          <p:sp>
            <p:nvSpPr>
              <p:cNvPr id="175" name="Forme libre : forme 174">
                <a:extLst>
                  <a:ext uri="{FF2B5EF4-FFF2-40B4-BE49-F238E27FC236}">
                    <a16:creationId xmlns:a16="http://schemas.microsoft.com/office/drawing/2014/main" id="{A920C08C-C91A-7C1F-5168-B85F13246171}"/>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817A884D-CC6E-8E28-3629-BD0892A063A3}"/>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CDE31052-7CD4-B79C-13D7-D579BD0D85A4}"/>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D6E0E74E-1CC8-E1E2-5C01-8CA00106479E}"/>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BD6593D4-7265-11C7-2C7F-A1F122CEAF04}"/>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2AB201C6-9606-AAF0-CE0E-67CECFA32752}"/>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3B9A1DF1-7C10-2BF8-777E-F6D4DDFA0414}"/>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69" name="Forme libre : forme 168">
              <a:extLst>
                <a:ext uri="{FF2B5EF4-FFF2-40B4-BE49-F238E27FC236}">
                  <a16:creationId xmlns:a16="http://schemas.microsoft.com/office/drawing/2014/main" id="{39167752-EEA5-3427-D24C-5D3E76F2472D}"/>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70" name="Graphique 1">
              <a:extLst>
                <a:ext uri="{FF2B5EF4-FFF2-40B4-BE49-F238E27FC236}">
                  <a16:creationId xmlns:a16="http://schemas.microsoft.com/office/drawing/2014/main" id="{18B5FF82-016E-ECE3-87B9-160F930A0ADA}"/>
                </a:ext>
              </a:extLst>
            </p:cNvPr>
            <p:cNvGrpSpPr/>
            <p:nvPr/>
          </p:nvGrpSpPr>
          <p:grpSpPr>
            <a:xfrm>
              <a:off x="1693577" y="1393244"/>
              <a:ext cx="1892642" cy="985485"/>
              <a:chOff x="1693577" y="1393244"/>
              <a:chExt cx="1892642" cy="985485"/>
            </a:xfrm>
            <a:grpFill/>
          </p:grpSpPr>
          <p:sp>
            <p:nvSpPr>
              <p:cNvPr id="171" name="Forme libre : forme 170">
                <a:extLst>
                  <a:ext uri="{FF2B5EF4-FFF2-40B4-BE49-F238E27FC236}">
                    <a16:creationId xmlns:a16="http://schemas.microsoft.com/office/drawing/2014/main" id="{E21DB150-E10C-9E55-423B-14ABDBDA84D6}"/>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72" name="Forme libre : forme 171">
                <a:extLst>
                  <a:ext uri="{FF2B5EF4-FFF2-40B4-BE49-F238E27FC236}">
                    <a16:creationId xmlns:a16="http://schemas.microsoft.com/office/drawing/2014/main" id="{4656F81F-276C-20F5-E73D-9B4DD39E2D01}"/>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14861FE6-E75C-6B6F-90D7-2EC7903195D6}"/>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9ED3EA80-1128-CC7A-2064-C0D748174B5B}"/>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01" name="ZoneTexte 200">
            <a:extLst>
              <a:ext uri="{FF2B5EF4-FFF2-40B4-BE49-F238E27FC236}">
                <a16:creationId xmlns:a16="http://schemas.microsoft.com/office/drawing/2014/main" id="{97AF7403-23E4-7E42-8083-DC5966DAAFC3}"/>
              </a:ext>
            </a:extLst>
          </p:cNvPr>
          <p:cNvSpPr txBox="1"/>
          <p:nvPr/>
        </p:nvSpPr>
        <p:spPr>
          <a:xfrm>
            <a:off x="12391622"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sp>
        <p:nvSpPr>
          <p:cNvPr id="4" name="ZoneTexte 3">
            <a:extLst>
              <a:ext uri="{FF2B5EF4-FFF2-40B4-BE49-F238E27FC236}">
                <a16:creationId xmlns:a16="http://schemas.microsoft.com/office/drawing/2014/main" id="{0FF2A04C-CA11-ADA0-9949-B322F412BC67}"/>
              </a:ext>
            </a:extLst>
          </p:cNvPr>
          <p:cNvSpPr txBox="1"/>
          <p:nvPr/>
        </p:nvSpPr>
        <p:spPr>
          <a:xfrm>
            <a:off x="278555" y="1942493"/>
            <a:ext cx="10468334" cy="1754326"/>
          </a:xfrm>
          <a:prstGeom prst="rect">
            <a:avLst/>
          </a:prstGeom>
          <a:noFill/>
        </p:spPr>
        <p:txBody>
          <a:bodyPr wrap="square" rtlCol="0">
            <a:spAutoFit/>
          </a:bodyPr>
          <a:lstStyle/>
          <a:p>
            <a:pPr lvl="0"/>
            <a:r>
              <a:rPr lang="fr-FR" sz="3600" dirty="0">
                <a:solidFill>
                  <a:schemeClr val="bg1"/>
                </a:solidFill>
                <a:latin typeface="Century Gothic" panose="020B0502020202020204" pitchFamily="34" charset="0"/>
              </a:rPr>
              <a:t>Grâce à </a:t>
            </a:r>
            <a:r>
              <a:rPr lang="fr-FR" sz="3600" dirty="0">
                <a:solidFill>
                  <a:srgbClr val="B0DBD8"/>
                </a:solidFill>
                <a:latin typeface="Century Gothic" panose="020B0502020202020204" pitchFamily="34" charset="0"/>
              </a:rPr>
              <a:t>vous tous</a:t>
            </a:r>
            <a:r>
              <a:rPr lang="fr-FR" sz="3600" dirty="0">
                <a:solidFill>
                  <a:schemeClr val="bg1"/>
                </a:solidFill>
                <a:latin typeface="Century Gothic" panose="020B0502020202020204" pitchFamily="34" charset="0"/>
              </a:rPr>
              <a:t>, ce stage a été une expérience </a:t>
            </a:r>
            <a:r>
              <a:rPr lang="fr-FR" sz="3600" dirty="0">
                <a:solidFill>
                  <a:srgbClr val="009FE3"/>
                </a:solidFill>
                <a:latin typeface="Century Gothic" panose="020B0502020202020204" pitchFamily="34" charset="0"/>
              </a:rPr>
              <a:t>riche</a:t>
            </a:r>
            <a:r>
              <a:rPr lang="fr-FR" sz="3600" dirty="0">
                <a:solidFill>
                  <a:schemeClr val="bg1"/>
                </a:solidFill>
                <a:latin typeface="Century Gothic" panose="020B0502020202020204" pitchFamily="34" charset="0"/>
              </a:rPr>
              <a:t>, </a:t>
            </a:r>
            <a:r>
              <a:rPr lang="fr-FR" sz="3600" dirty="0">
                <a:solidFill>
                  <a:srgbClr val="E94E1B"/>
                </a:solidFill>
                <a:latin typeface="Century Gothic" panose="020B0502020202020204" pitchFamily="34" charset="0"/>
              </a:rPr>
              <a:t>motivante</a:t>
            </a:r>
            <a:r>
              <a:rPr lang="fr-FR" sz="3600" dirty="0">
                <a:solidFill>
                  <a:schemeClr val="bg1"/>
                </a:solidFill>
                <a:latin typeface="Century Gothic" panose="020B0502020202020204" pitchFamily="34" charset="0"/>
              </a:rPr>
              <a:t> et très </a:t>
            </a:r>
            <a:r>
              <a:rPr lang="fr-FR" sz="3600" dirty="0">
                <a:solidFill>
                  <a:srgbClr val="B4CC1C"/>
                </a:solidFill>
                <a:latin typeface="Century Gothic" panose="020B0502020202020204" pitchFamily="34" charset="0"/>
              </a:rPr>
              <a:t>formatrice</a:t>
            </a:r>
            <a:r>
              <a:rPr lang="fr-FR" sz="3600" dirty="0">
                <a:solidFill>
                  <a:schemeClr val="bg1"/>
                </a:solidFill>
                <a:latin typeface="Century Gothic" panose="020B0502020202020204" pitchFamily="34" charset="0"/>
              </a:rPr>
              <a:t>.</a:t>
            </a:r>
          </a:p>
        </p:txBody>
      </p:sp>
      <p:sp>
        <p:nvSpPr>
          <p:cNvPr id="219" name="ZoneTexte 218">
            <a:extLst>
              <a:ext uri="{FF2B5EF4-FFF2-40B4-BE49-F238E27FC236}">
                <a16:creationId xmlns:a16="http://schemas.microsoft.com/office/drawing/2014/main" id="{AC81A70E-80E4-7278-8286-6FDB9A6EFB7B}"/>
              </a:ext>
            </a:extLst>
          </p:cNvPr>
          <p:cNvSpPr txBox="1"/>
          <p:nvPr/>
        </p:nvSpPr>
        <p:spPr>
          <a:xfrm>
            <a:off x="-1291189"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pic>
        <p:nvPicPr>
          <p:cNvPr id="220" name="Image 219">
            <a:extLst>
              <a:ext uri="{FF2B5EF4-FFF2-40B4-BE49-F238E27FC236}">
                <a16:creationId xmlns:a16="http://schemas.microsoft.com/office/drawing/2014/main" id="{6A08F533-C489-2F1A-D43B-D9CEE36CD772}"/>
              </a:ext>
            </a:extLst>
          </p:cNvPr>
          <p:cNvPicPr>
            <a:picLocks noChangeAspect="1"/>
          </p:cNvPicPr>
          <p:nvPr/>
        </p:nvPicPr>
        <p:blipFill>
          <a:blip r:embed="rId37"/>
          <a:srcRect r="75586"/>
          <a:stretch>
            <a:fillRect/>
          </a:stretch>
        </p:blipFill>
        <p:spPr>
          <a:xfrm>
            <a:off x="159070" y="6969904"/>
            <a:ext cx="1555522" cy="375410"/>
          </a:xfrm>
          <a:prstGeom prst="rect">
            <a:avLst/>
          </a:prstGeom>
        </p:spPr>
      </p:pic>
    </p:spTree>
    <p:extLst>
      <p:ext uri="{BB962C8B-B14F-4D97-AF65-F5344CB8AC3E}">
        <p14:creationId xmlns:p14="http://schemas.microsoft.com/office/powerpoint/2010/main" val="1797908249"/>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94B36-895B-48A9-4821-F23156B2DEC1}"/>
            </a:ext>
          </a:extLst>
        </p:cNvPr>
        <p:cNvGrpSpPr/>
        <p:nvPr/>
      </p:nvGrpSpPr>
      <p:grpSpPr>
        <a:xfrm>
          <a:off x="0" y="0"/>
          <a:ext cx="0" cy="0"/>
          <a:chOff x="0" y="0"/>
          <a:chExt cx="0" cy="0"/>
        </a:xfrm>
      </p:grpSpPr>
      <p:pic>
        <p:nvPicPr>
          <p:cNvPr id="86" name="Image 85" descr="Une image contenant plein air, véhicule, arbre, Véhicule terrestre&#10;&#10;Le contenu généré par l’IA peut être incorrect.">
            <a:extLst>
              <a:ext uri="{FF2B5EF4-FFF2-40B4-BE49-F238E27FC236}">
                <a16:creationId xmlns:a16="http://schemas.microsoft.com/office/drawing/2014/main" id="{05398A53-A384-EE5F-1DBC-4E6CF3EAEC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90343"/>
            <a:ext cx="12192000" cy="8126016"/>
          </a:xfrm>
          <a:prstGeom prst="rect">
            <a:avLst/>
          </a:prstGeom>
        </p:spPr>
      </p:pic>
      <p:sp>
        <p:nvSpPr>
          <p:cNvPr id="2056" name="Rectangle 2055">
            <a:extLst>
              <a:ext uri="{FF2B5EF4-FFF2-40B4-BE49-F238E27FC236}">
                <a16:creationId xmlns:a16="http://schemas.microsoft.com/office/drawing/2014/main" id="{CA49F30C-F3AB-256C-7287-91409B0568E4}"/>
              </a:ext>
            </a:extLst>
          </p:cNvPr>
          <p:cNvSpPr/>
          <p:nvPr/>
        </p:nvSpPr>
        <p:spPr>
          <a:xfrm>
            <a:off x="0" y="7016226"/>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CC81C9B-5E84-157E-7EE8-CC612C3BC8B6}"/>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E8F2D766-967B-8A29-5935-7A8F7D35018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90BAAA7-CE08-E128-7248-7709F115320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DA393452-E045-FEC6-1814-85B82A2C1E4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3276D68-1F78-B103-C216-D59A3345A4C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BA14C6D-E68E-B00B-E56A-74DA3F9810B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34434A1-2B45-3D16-9465-089AEBC05F6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0255C41A-D2EB-365D-078F-A8512D9D1E9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746265C-DD27-CDC7-E713-AC594A2D7DD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20C097B4-9B6C-3294-46AC-A27EB2B44C6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F150EBF-43FC-3214-5938-0A4F95EA22B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534EF53A-0A3D-B4A4-FA81-30FED68B94E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6E3D054-1E85-D8AB-7F54-6FF10AF0CB0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161B2CB9-8BF3-A3D5-E062-43CF48D38FB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BA9D1E0-EE77-01D5-3B9F-E5DFF54A053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CC0FE23-148F-F164-7719-88BD0B6B063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D522F57E-092B-E41E-E163-E5CC192D4D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10BDE2A9-5ACC-0807-AE0C-15E3FD6422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38B4503-DCE5-2115-10E7-87E119341AB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CC697D2-71D2-4716-1278-2DA7837791E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4C7B803B-FEA7-6DAA-EEF7-F135F80E156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5B9E0DA-ABA1-9324-D28E-44FB6078C1C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2C49599E-F0CB-1D78-636E-6D4A402FE0E1}"/>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sp>
        <p:nvSpPr>
          <p:cNvPr id="77" name="Rectangle : coins arrondis 76">
            <a:extLst>
              <a:ext uri="{FF2B5EF4-FFF2-40B4-BE49-F238E27FC236}">
                <a16:creationId xmlns:a16="http://schemas.microsoft.com/office/drawing/2014/main" id="{588F2BAE-317B-1976-500C-75323A6747C0}"/>
              </a:ext>
            </a:extLst>
          </p:cNvPr>
          <p:cNvSpPr/>
          <p:nvPr/>
        </p:nvSpPr>
        <p:spPr>
          <a:xfrm rot="20879076">
            <a:off x="6891065" y="4284985"/>
            <a:ext cx="6251592" cy="3504786"/>
          </a:xfrm>
          <a:prstGeom prst="roundRect">
            <a:avLst>
              <a:gd name="adj" fmla="val 6855"/>
            </a:avLst>
          </a:prstGeom>
          <a:solidFill>
            <a:srgbClr val="E94E1B">
              <a:alpha val="65000"/>
            </a:srgbClr>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 name="Connecteur droit 6">
            <a:extLst>
              <a:ext uri="{FF2B5EF4-FFF2-40B4-BE49-F238E27FC236}">
                <a16:creationId xmlns:a16="http://schemas.microsoft.com/office/drawing/2014/main" id="{989CD815-F6E8-CD14-1C36-F22F51830295}"/>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8" name="ZoneTexte 7">
            <a:extLst>
              <a:ext uri="{FF2B5EF4-FFF2-40B4-BE49-F238E27FC236}">
                <a16:creationId xmlns:a16="http://schemas.microsoft.com/office/drawing/2014/main" id="{0BD7B3FC-1822-B20E-C51B-9B0CD6925236}"/>
              </a:ext>
            </a:extLst>
          </p:cNvPr>
          <p:cNvSpPr txBox="1"/>
          <p:nvPr/>
        </p:nvSpPr>
        <p:spPr>
          <a:xfrm>
            <a:off x="7305040" y="4836160"/>
            <a:ext cx="4092787"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Rapport de stage</a:t>
            </a:r>
          </a:p>
        </p:txBody>
      </p:sp>
      <p:sp>
        <p:nvSpPr>
          <p:cNvPr id="9" name="ZoneTexte 8">
            <a:extLst>
              <a:ext uri="{FF2B5EF4-FFF2-40B4-BE49-F238E27FC236}">
                <a16:creationId xmlns:a16="http://schemas.microsoft.com/office/drawing/2014/main" id="{680222E2-179F-463B-2EC7-9C9F65AD4EF0}"/>
              </a:ext>
            </a:extLst>
          </p:cNvPr>
          <p:cNvSpPr txBox="1"/>
          <p:nvPr/>
        </p:nvSpPr>
        <p:spPr>
          <a:xfrm>
            <a:off x="7325360" y="5512173"/>
            <a:ext cx="2271776" cy="584775"/>
          </a:xfrm>
          <a:prstGeom prst="rect">
            <a:avLst/>
          </a:prstGeom>
          <a:noFill/>
        </p:spPr>
        <p:txBody>
          <a:bodyPr wrap="none" rtlCol="0">
            <a:spAutoFit/>
          </a:bodyPr>
          <a:lstStyle/>
          <a:p>
            <a:r>
              <a:rPr lang="fr-FR">
                <a:solidFill>
                  <a:schemeClr val="bg1"/>
                </a:solidFill>
                <a:latin typeface="Bahnschrift" panose="020B0502040204020203" pitchFamily="34" charset="0"/>
              </a:rPr>
              <a:t>De BACOU Samuel</a:t>
            </a:r>
            <a:br>
              <a:rPr lang="fr-FR">
                <a:solidFill>
                  <a:schemeClr val="bg1"/>
                </a:solidFill>
                <a:latin typeface="Bahnschrift" panose="020B0502040204020203" pitchFamily="34" charset="0"/>
              </a:rPr>
            </a:br>
            <a:r>
              <a:rPr lang="fr-FR" sz="1400">
                <a:solidFill>
                  <a:srgbClr val="FFC000"/>
                </a:solidFill>
                <a:latin typeface="Bahnschrift" panose="020B0502040204020203" pitchFamily="34" charset="0"/>
              </a:rPr>
              <a:t>05/05/2025 </a:t>
            </a:r>
            <a:r>
              <a:rPr lang="fr-FR" sz="1400">
                <a:solidFill>
                  <a:srgbClr val="FFC000"/>
                </a:solidFill>
                <a:latin typeface="Bahnschrift" panose="020B0502040204020203" pitchFamily="34" charset="0"/>
                <a:sym typeface="Wingdings" panose="05000000000000000000" pitchFamily="2" charset="2"/>
              </a:rPr>
              <a:t> 23/05/2025</a:t>
            </a:r>
            <a:endParaRPr lang="fr-FR">
              <a:solidFill>
                <a:srgbClr val="FFC000"/>
              </a:solidFill>
              <a:latin typeface="Bahnschrift" panose="020B0502040204020203" pitchFamily="34" charset="0"/>
            </a:endParaRPr>
          </a:p>
        </p:txBody>
      </p:sp>
      <p:grpSp>
        <p:nvGrpSpPr>
          <p:cNvPr id="85" name="Groupe 84">
            <a:extLst>
              <a:ext uri="{FF2B5EF4-FFF2-40B4-BE49-F238E27FC236}">
                <a16:creationId xmlns:a16="http://schemas.microsoft.com/office/drawing/2014/main" id="{BE556B2B-B4BD-4EA2-8C52-F224ECD82CB3}"/>
              </a:ext>
            </a:extLst>
          </p:cNvPr>
          <p:cNvGrpSpPr>
            <a:grpSpLocks noChangeAspect="1"/>
          </p:cNvGrpSpPr>
          <p:nvPr/>
        </p:nvGrpSpPr>
        <p:grpSpPr>
          <a:xfrm>
            <a:off x="7424169" y="6216785"/>
            <a:ext cx="2298951" cy="379770"/>
            <a:chOff x="2892809" y="2860173"/>
            <a:chExt cx="6337908" cy="1046975"/>
          </a:xfrm>
        </p:grpSpPr>
        <p:grpSp>
          <p:nvGrpSpPr>
            <p:cNvPr id="13" name="Groupe 12">
              <a:extLst>
                <a:ext uri="{FF2B5EF4-FFF2-40B4-BE49-F238E27FC236}">
                  <a16:creationId xmlns:a16="http://schemas.microsoft.com/office/drawing/2014/main" id="{23D59FB5-DCB3-5501-9DE3-903972B2B3A1}"/>
                </a:ext>
              </a:extLst>
            </p:cNvPr>
            <p:cNvGrpSpPr>
              <a:grpSpLocks noChangeAspect="1"/>
            </p:cNvGrpSpPr>
            <p:nvPr/>
          </p:nvGrpSpPr>
          <p:grpSpPr>
            <a:xfrm>
              <a:off x="4119525" y="2891014"/>
              <a:ext cx="5103001" cy="537986"/>
              <a:chOff x="3667937" y="2909234"/>
              <a:chExt cx="4892815" cy="515827"/>
            </a:xfrm>
          </p:grpSpPr>
          <p:sp>
            <p:nvSpPr>
              <p:cNvPr id="14" name="Forme libre : forme 13">
                <a:extLst>
                  <a:ext uri="{FF2B5EF4-FFF2-40B4-BE49-F238E27FC236}">
                    <a16:creationId xmlns:a16="http://schemas.microsoft.com/office/drawing/2014/main" id="{E1A19FD8-23D5-241E-C5F6-CE64172EC7B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B47958C6-4E98-6726-E5ED-6C851C37626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CED7CD84-09DA-EB16-0E08-3E4EF42CC36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1C80FFE-2A95-B601-D0D4-A3F62AD3DCD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3795F669-6FEE-A4BA-0562-F6D5F8FEC5E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A326829E-080E-E572-05D5-669E06BEDCA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02113ED4-0BB2-AE66-30EC-F439AD36D66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58EA2B5A-BEEC-D663-3A6B-6725028AA45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87D91D67-F09D-BF80-3720-C9C235E5F68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470FC18A-62C2-49D8-E6DF-1C6191C68BD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B85E4BED-0201-1EDE-58EF-CDB75DADFC7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25" name="Groupe 24">
              <a:extLst>
                <a:ext uri="{FF2B5EF4-FFF2-40B4-BE49-F238E27FC236}">
                  <a16:creationId xmlns:a16="http://schemas.microsoft.com/office/drawing/2014/main" id="{B4CC9A4A-5888-1C59-1BE8-12AF816439A0}"/>
                </a:ext>
              </a:extLst>
            </p:cNvPr>
            <p:cNvGrpSpPr/>
            <p:nvPr/>
          </p:nvGrpSpPr>
          <p:grpSpPr>
            <a:xfrm>
              <a:off x="4119525" y="3634359"/>
              <a:ext cx="5111192" cy="272789"/>
              <a:chOff x="3705587" y="3663455"/>
              <a:chExt cx="5111189" cy="272789"/>
            </a:xfrm>
          </p:grpSpPr>
          <p:sp>
            <p:nvSpPr>
              <p:cNvPr id="26" name="Forme libre : forme 25">
                <a:extLst>
                  <a:ext uri="{FF2B5EF4-FFF2-40B4-BE49-F238E27FC236}">
                    <a16:creationId xmlns:a16="http://schemas.microsoft.com/office/drawing/2014/main" id="{A216E25E-D450-D840-A145-03762BF89DC0}"/>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77A8AC55-8445-1F84-19AE-4E8FB19E84C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2C9AE8C6-EF5C-AA0D-4B97-B6DB4E6F828C}"/>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6C9FAFA5-B3CB-4AC5-EA1B-10E300F3FA60}"/>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52AB3897-21C3-80FD-1B0C-AF1A84D84E0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27FA5682-60E2-0488-D247-080E9E83395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84B121E1-B921-9ED3-754A-CED849B8711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21353262-CA6B-E084-92B6-C7020C27B6C9}"/>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E8BDFEB7-5385-7A0A-EB54-10B5516B92B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C9D31CB7-67E9-E5BC-2064-3D688D8C127F}"/>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49DBAD76-A794-82EC-B107-D7740D09588F}"/>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B5863C77-89A1-88E9-D0B9-D6D68F4A5E3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5CFB1088-34B5-B030-9D57-85F8262EF40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FDEAA28D-891E-3B50-48AE-83FD491B77D0}"/>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00F8114B-554F-625D-C7F7-14A37B1862D2}"/>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7F04192C-5BC4-BB2F-A8D9-FA6A85BA422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AAFC7238-EB82-9D82-4FF3-417900752412}"/>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19A013BE-A044-FBE5-87E4-53944B0BE1DC}"/>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228401AB-B5D6-9AFE-0370-5CF95A36B651}"/>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16043C53-A459-B7CA-3CFA-7C2C840F2F0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65038059-FC5F-CF11-4B37-E52E879191B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06879101-695D-4226-1FFB-5F524F730CA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B6C7D1A3-6F06-D38C-EA93-86671DCBA5A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5E55F4E9-9456-AF68-8F54-C957000611B0}"/>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73" name="Groupe 72">
              <a:extLst>
                <a:ext uri="{FF2B5EF4-FFF2-40B4-BE49-F238E27FC236}">
                  <a16:creationId xmlns:a16="http://schemas.microsoft.com/office/drawing/2014/main" id="{D7E405F9-4BA8-A801-1A4F-4AC227B2DCB6}"/>
                </a:ext>
              </a:extLst>
            </p:cNvPr>
            <p:cNvGrpSpPr>
              <a:grpSpLocks noChangeAspect="1"/>
            </p:cNvGrpSpPr>
            <p:nvPr/>
          </p:nvGrpSpPr>
          <p:grpSpPr>
            <a:xfrm>
              <a:off x="2892809" y="2860173"/>
              <a:ext cx="1056810" cy="1040135"/>
              <a:chOff x="609429" y="277089"/>
              <a:chExt cx="5486571" cy="5401222"/>
            </a:xfrm>
          </p:grpSpPr>
          <p:pic>
            <p:nvPicPr>
              <p:cNvPr id="74" name="Graphique 73">
                <a:extLst>
                  <a:ext uri="{FF2B5EF4-FFF2-40B4-BE49-F238E27FC236}">
                    <a16:creationId xmlns:a16="http://schemas.microsoft.com/office/drawing/2014/main" id="{E0A3BD0D-DF0B-45D8-6626-F1E913389E7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75" name="Graphique 74">
                <a:extLst>
                  <a:ext uri="{FF2B5EF4-FFF2-40B4-BE49-F238E27FC236}">
                    <a16:creationId xmlns:a16="http://schemas.microsoft.com/office/drawing/2014/main" id="{987BBD0A-1C4C-0BF7-A1E4-046DE86B86C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80" name="Graphique 79">
                <a:extLst>
                  <a:ext uri="{FF2B5EF4-FFF2-40B4-BE49-F238E27FC236}">
                    <a16:creationId xmlns:a16="http://schemas.microsoft.com/office/drawing/2014/main" id="{8DA20A1C-82B9-9528-B92F-E5A3EB131400}"/>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81" name="Graphique 80">
                <a:extLst>
                  <a:ext uri="{FF2B5EF4-FFF2-40B4-BE49-F238E27FC236}">
                    <a16:creationId xmlns:a16="http://schemas.microsoft.com/office/drawing/2014/main" id="{3C95C163-ADD3-992B-F466-AC5F84B3CEF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967671" y="3099648"/>
                <a:ext cx="4125861" cy="2578663"/>
              </a:xfrm>
              <a:prstGeom prst="rect">
                <a:avLst/>
              </a:prstGeom>
            </p:spPr>
          </p:pic>
          <p:pic>
            <p:nvPicPr>
              <p:cNvPr id="82" name="Graphique 81">
                <a:extLst>
                  <a:ext uri="{FF2B5EF4-FFF2-40B4-BE49-F238E27FC236}">
                    <a16:creationId xmlns:a16="http://schemas.microsoft.com/office/drawing/2014/main" id="{6EDA1212-9759-9B69-B86D-ACEC4B6584E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609429" y="4078903"/>
                <a:ext cx="2532954" cy="1085552"/>
              </a:xfrm>
              <a:prstGeom prst="rect">
                <a:avLst/>
              </a:prstGeom>
            </p:spPr>
          </p:pic>
          <p:pic>
            <p:nvPicPr>
              <p:cNvPr id="83" name="Graphique 82">
                <a:extLst>
                  <a:ext uri="{FF2B5EF4-FFF2-40B4-BE49-F238E27FC236}">
                    <a16:creationId xmlns:a16="http://schemas.microsoft.com/office/drawing/2014/main" id="{B48E27D2-2EB2-10C9-57B1-32D9920EE7C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444444" y="4079039"/>
                <a:ext cx="1056716" cy="528358"/>
              </a:xfrm>
              <a:prstGeom prst="rect">
                <a:avLst/>
              </a:prstGeom>
            </p:spPr>
          </p:pic>
          <p:pic>
            <p:nvPicPr>
              <p:cNvPr id="84" name="Graphique 83">
                <a:extLst>
                  <a:ext uri="{FF2B5EF4-FFF2-40B4-BE49-F238E27FC236}">
                    <a16:creationId xmlns:a16="http://schemas.microsoft.com/office/drawing/2014/main" id="{6AD0E2AC-CACC-1431-17C9-D2F872DEE33B}"/>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001518" y="4078902"/>
                <a:ext cx="1085552" cy="1085552"/>
              </a:xfrm>
              <a:prstGeom prst="rect">
                <a:avLst/>
              </a:prstGeom>
            </p:spPr>
          </p:pic>
        </p:grpSp>
      </p:grpSp>
      <p:grpSp>
        <p:nvGrpSpPr>
          <p:cNvPr id="2" name="Groupe 1">
            <a:extLst>
              <a:ext uri="{FF2B5EF4-FFF2-40B4-BE49-F238E27FC236}">
                <a16:creationId xmlns:a16="http://schemas.microsoft.com/office/drawing/2014/main" id="{C5753460-4F64-3CC3-CEC9-1D3202911898}"/>
              </a:ext>
            </a:extLst>
          </p:cNvPr>
          <p:cNvGrpSpPr/>
          <p:nvPr/>
        </p:nvGrpSpPr>
        <p:grpSpPr>
          <a:xfrm>
            <a:off x="3067135" y="8680827"/>
            <a:ext cx="6153656" cy="1296383"/>
            <a:chOff x="3174602" y="2716457"/>
            <a:chExt cx="6153656" cy="1296383"/>
          </a:xfrm>
        </p:grpSpPr>
        <p:sp>
          <p:nvSpPr>
            <p:cNvPr id="3" name="Forme libre : forme 2">
              <a:extLst>
                <a:ext uri="{FF2B5EF4-FFF2-40B4-BE49-F238E27FC236}">
                  <a16:creationId xmlns:a16="http://schemas.microsoft.com/office/drawing/2014/main" id="{40AFD046-AA07-866D-F973-7401F3BEF1F5}"/>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4" name="Forme libre : forme 3">
              <a:extLst>
                <a:ext uri="{FF2B5EF4-FFF2-40B4-BE49-F238E27FC236}">
                  <a16:creationId xmlns:a16="http://schemas.microsoft.com/office/drawing/2014/main" id="{B7F2DB03-0F74-5746-4182-E89CB6B79C16}"/>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6CDFFF3D-92E2-7864-0EAA-66F9C2588020}"/>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6" name="Forme libre : forme 5">
              <a:extLst>
                <a:ext uri="{FF2B5EF4-FFF2-40B4-BE49-F238E27FC236}">
                  <a16:creationId xmlns:a16="http://schemas.microsoft.com/office/drawing/2014/main" id="{B882D8CF-F848-2978-C353-A75070B56AB0}"/>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416E4A75-B9F9-AFAC-8DCE-7504329CB047}"/>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5A45D2E5-FE0F-DF43-6C8A-577E77D284FD}"/>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ADE48549-F00A-C384-71DC-53229355DD74}"/>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FFEF6CB2-C321-FD8E-79EC-2AB58F31A3CC}"/>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C1184882-4C4D-1036-DDC1-F4B474C40E27}"/>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Tree>
    <p:extLst>
      <p:ext uri="{BB962C8B-B14F-4D97-AF65-F5344CB8AC3E}">
        <p14:creationId xmlns:p14="http://schemas.microsoft.com/office/powerpoint/2010/main" val="124158726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14D7F3-5C26-3306-956C-D1590F58EAA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C7089D5-78AB-90E9-7EE7-7F301404ACCB}"/>
              </a:ext>
            </a:extLst>
          </p:cNvPr>
          <p:cNvSpPr/>
          <p:nvPr/>
        </p:nvSpPr>
        <p:spPr>
          <a:xfrm>
            <a:off x="0" y="-33528"/>
            <a:ext cx="12192000" cy="6973824"/>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pic>
        <p:nvPicPr>
          <p:cNvPr id="1647" name="Image 1646">
            <a:extLst>
              <a:ext uri="{FF2B5EF4-FFF2-40B4-BE49-F238E27FC236}">
                <a16:creationId xmlns:a16="http://schemas.microsoft.com/office/drawing/2014/main" id="{03371C9F-8236-2966-4B3E-18F425C472BB}"/>
              </a:ext>
            </a:extLst>
          </p:cNvPr>
          <p:cNvPicPr>
            <a:picLocks noChangeAspect="1"/>
          </p:cNvPicPr>
          <p:nvPr/>
        </p:nvPicPr>
        <p:blipFill>
          <a:blip r:embed="rId5"/>
          <a:srcRect r="75586"/>
          <a:stretch>
            <a:fillRect/>
          </a:stretch>
        </p:blipFill>
        <p:spPr>
          <a:xfrm>
            <a:off x="159070" y="6492827"/>
            <a:ext cx="1555522" cy="375410"/>
          </a:xfrm>
          <a:prstGeom prst="rect">
            <a:avLst/>
          </a:prstGeom>
        </p:spPr>
      </p:pic>
      <p:sp>
        <p:nvSpPr>
          <p:cNvPr id="6" name="Arc plein 5">
            <a:extLst>
              <a:ext uri="{FF2B5EF4-FFF2-40B4-BE49-F238E27FC236}">
                <a16:creationId xmlns:a16="http://schemas.microsoft.com/office/drawing/2014/main" id="{89CB5F7E-ED6D-2652-B94E-3EC25AB70F8F}"/>
              </a:ext>
            </a:extLst>
          </p:cNvPr>
          <p:cNvSpPr/>
          <p:nvPr/>
        </p:nvSpPr>
        <p:spPr>
          <a:xfrm rot="13119640">
            <a:off x="13613007"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9763C000-4017-2CF6-F825-991F339CF808}"/>
              </a:ext>
            </a:extLst>
          </p:cNvPr>
          <p:cNvSpPr/>
          <p:nvPr/>
        </p:nvSpPr>
        <p:spPr>
          <a:xfrm rot="10800000">
            <a:off x="12957687"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3053E926-61EB-C954-1D86-4DA828816929}"/>
              </a:ext>
            </a:extLst>
          </p:cNvPr>
          <p:cNvSpPr/>
          <p:nvPr/>
        </p:nvSpPr>
        <p:spPr>
          <a:xfrm rot="10800000">
            <a:off x="13215497"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8A4B8202-31E3-A10C-A309-E52F6F167FA9}"/>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E319C8C6-1724-B797-EAA5-D3E02B8CEDF3}"/>
              </a:ext>
            </a:extLst>
          </p:cNvPr>
          <p:cNvSpPr/>
          <p:nvPr/>
        </p:nvSpPr>
        <p:spPr>
          <a:xfrm rot="10800000">
            <a:off x="12770362"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0F738516-A2EE-AB77-C17B-2A93020B8D2D}"/>
              </a:ext>
            </a:extLst>
          </p:cNvPr>
          <p:cNvSpPr/>
          <p:nvPr/>
        </p:nvSpPr>
        <p:spPr>
          <a:xfrm>
            <a:off x="10871793" y="7415011"/>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9EB2CFFE-E1F9-119A-4944-0745F722851D}"/>
              </a:ext>
            </a:extLst>
          </p:cNvPr>
          <p:cNvSpPr txBox="1"/>
          <p:nvPr/>
        </p:nvSpPr>
        <p:spPr>
          <a:xfrm>
            <a:off x="11064185" y="7390368"/>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83CD2A33-B9A9-CE86-DA5C-504FB1BCB37E}"/>
              </a:ext>
            </a:extLst>
          </p:cNvPr>
          <p:cNvSpPr/>
          <p:nvPr/>
        </p:nvSpPr>
        <p:spPr>
          <a:xfrm rot="5400000">
            <a:off x="10633806" y="7171588"/>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5A55F5D5-A3BA-0B23-1248-C833A533084B}"/>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B0E312BE-0229-3A19-409C-822EFC5414E8}"/>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6AA5C934-E635-CC26-104F-7C7529B2729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0B58BB1C-C0EC-A559-E402-E155F4A9EC24}"/>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2067746A-7F0D-E7C5-E58C-B114697FB15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CBEA7A19-C075-9B1C-E9F0-5E4B3D7B346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0A4CEBC-8879-C0AF-5085-0F8D86614C8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C85C54A-6A67-0169-900F-8EDF648F168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60323145-BA8D-218F-550D-449FA9E54FB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363B41B-FBD6-1CEC-0B15-BE051809BBD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9C9432AF-1568-C738-6CF3-9E574C68CC5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0B6F314F-7567-FB7E-B76E-44C3701DBD6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CC240A0C-0787-B8FA-EF39-BE7990533B2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D36D9FC7-7168-5928-D388-E1388211AD3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6ED19103-AEE3-33B0-4C12-288BF3F601B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DE0BEA89-CE0D-D75A-4D79-B8E33FD06413}"/>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5D2BF235-9C38-1388-0E38-0910BDF3C4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88DEAEE2-27A7-65CB-A7E5-17B0893C3B7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977524EC-7648-C030-419F-3ACA557029C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DA288E0F-5304-8A95-CE0F-ED674A9DBCC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03AA95DB-BF13-C407-1565-36B212D4A19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65C4294B-FEBE-8627-9FF6-B7F1A6F20E0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518CF598-E8A4-3C83-4E5F-77901F1D5E12}"/>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BA52D90A-E2BD-AB40-9E41-9F7514ABCFCF}"/>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2CEB979A-4315-9B13-6D65-732B17E0983C}"/>
              </a:ext>
            </a:extLst>
          </p:cNvPr>
          <p:cNvSpPr/>
          <p:nvPr/>
        </p:nvSpPr>
        <p:spPr>
          <a:xfrm rot="10039318">
            <a:off x="180975" y="-2060708"/>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23353A7F-2DAB-B709-7409-6BE67471BEE3}"/>
              </a:ext>
            </a:extLst>
          </p:cNvPr>
          <p:cNvCxnSpPr>
            <a:cxnSpLocks/>
          </p:cNvCxnSpPr>
          <p:nvPr/>
        </p:nvCxnSpPr>
        <p:spPr>
          <a:xfrm>
            <a:off x="-56076" y="-1712855"/>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B0350EB0-78B5-7CB3-5EC8-2106C6E54DBE}"/>
              </a:ext>
            </a:extLst>
          </p:cNvPr>
          <p:cNvGrpSpPr>
            <a:grpSpLocks noChangeAspect="1"/>
          </p:cNvGrpSpPr>
          <p:nvPr/>
        </p:nvGrpSpPr>
        <p:grpSpPr>
          <a:xfrm>
            <a:off x="489880" y="-1170809"/>
            <a:ext cx="2481624" cy="409946"/>
            <a:chOff x="2892809" y="2860173"/>
            <a:chExt cx="6337905" cy="1046975"/>
          </a:xfrm>
        </p:grpSpPr>
        <p:grpSp>
          <p:nvGrpSpPr>
            <p:cNvPr id="56" name="Groupe 55">
              <a:extLst>
                <a:ext uri="{FF2B5EF4-FFF2-40B4-BE49-F238E27FC236}">
                  <a16:creationId xmlns:a16="http://schemas.microsoft.com/office/drawing/2014/main" id="{EA048CCB-B375-E082-7FFE-5E901D28471C}"/>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251B99E3-1851-2A59-2BE5-1CA038FF3B3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B4255DD9-973E-7F97-C608-ADE046806A7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CB0E4DCA-2C52-DA4F-EEAD-E2F539D8392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F0A80216-40E5-BE2D-B328-F60FA13EF55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04D4B2D6-1F44-37C0-3048-81AB9918F8B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9F6731A1-09AF-CD89-9790-015F24E876B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8958824C-2EE3-3588-4F88-875823516AD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1FFE96DB-109B-9960-3D41-96611B9694C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1BD7F9BF-FDA7-9C63-A384-F492E00A137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DE602744-4923-DA9F-4766-1B5D01A67BF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22084873-2294-4609-322B-99C8FC4F434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0713D1CD-02BF-9207-240C-033B9BC943BE}"/>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6F4818B3-4FFB-C840-868C-70269C79FAD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588FBCA6-07B2-A654-DA27-1048135830CD}"/>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4F998761-10B5-CA95-19E8-5BB73B1A074E}"/>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DD381F53-CFCD-E510-F066-9C5E51F1AF3B}"/>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B2D09DBB-CD81-99D2-FB3F-0FFCECB57C4E}"/>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F053CEE4-5863-9AE4-960F-8926FD6DE35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0DC7CA96-27DE-3FBF-5050-619760C8F21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459DC830-C5ED-D327-871E-3EEDDB096CFB}"/>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F0CCFCEF-8B8E-1D6E-7804-7A87B6AA642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1DE07B93-3024-E616-4387-13BC1100985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D0A6FC01-47E2-AAF0-2EF8-51705D59DF54}"/>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A940D8F2-9ECB-66BF-5050-DF2B56945DB4}"/>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0C0165E3-E9B6-F805-C3A6-BD189215D3A6}"/>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694A8060-A3DD-8F15-987F-D22A58091765}"/>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38D06436-A599-52CF-15CF-E84924348E8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5F7335C8-9DE3-E685-85ED-0007D40F281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C584C994-D383-1EC3-8B62-DBD7BA36187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A2BC6738-EEEA-DD36-BA17-5A0FB8B0469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0FE0DF66-B927-4171-E506-CF18BE5F93E6}"/>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D9E69953-DC9F-0690-6257-8D4F1101BABA}"/>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0FFB97E0-605A-308F-2C6B-B77145EE9B49}"/>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37A46095-5059-A556-AB92-39D3108B7E4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DA13154E-B8F2-0A1B-9199-288511EE2563}"/>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54F6ABC3-E95B-ECAB-9C0C-A74ECFD27C67}"/>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55F6BF2A-19F5-E6E9-AC8F-CCCD3D2DB6FF}"/>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18531545-F2F7-23CC-757C-1227D3CF25C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C51302F3-6B92-01A8-6310-CC5A61EC70C4}"/>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C2BBF2F7-2793-9743-D57E-92135145910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CE9A354D-4E3E-52C8-5F2F-CEA0EC5C579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6BDDE04C-952E-8DFF-A89D-111CD684BC5B}"/>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FCD54F62-43CB-B839-72BD-891F6F80B031}"/>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B63C3777-8B94-83A4-8CF5-1A43A7C06A9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EB7685D2-8B02-A6E2-3702-8A4983E194D7}"/>
              </a:ext>
            </a:extLst>
          </p:cNvPr>
          <p:cNvSpPr txBox="1"/>
          <p:nvPr/>
        </p:nvSpPr>
        <p:spPr>
          <a:xfrm>
            <a:off x="4363409" y="-1138444"/>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1CED46D8-CCD8-8DDA-3EFD-7699FC3881F4}"/>
              </a:ext>
            </a:extLst>
          </p:cNvPr>
          <p:cNvSpPr txBox="1"/>
          <p:nvPr/>
        </p:nvSpPr>
        <p:spPr>
          <a:xfrm>
            <a:off x="12176471"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E8EADD00-58FF-CF58-0C95-EE2F6D9FD7D8}"/>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3" name="ZoneTexte 2">
            <a:extLst>
              <a:ext uri="{FF2B5EF4-FFF2-40B4-BE49-F238E27FC236}">
                <a16:creationId xmlns:a16="http://schemas.microsoft.com/office/drawing/2014/main" id="{33AF5C22-492D-6DEA-20F7-ADAA18455192}"/>
              </a:ext>
            </a:extLst>
          </p:cNvPr>
          <p:cNvSpPr txBox="1"/>
          <p:nvPr/>
        </p:nvSpPr>
        <p:spPr>
          <a:xfrm>
            <a:off x="12499198" y="1942493"/>
            <a:ext cx="10468334"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Enfin, un grand merci aux équipes de </a:t>
            </a:r>
            <a:r>
              <a:rPr lang="fr-FR" sz="2400" dirty="0">
                <a:solidFill>
                  <a:schemeClr val="bg1"/>
                </a:solidFill>
                <a:latin typeface="MOVE" panose="00000500000000000000" pitchFamily="2" charset="0"/>
              </a:rPr>
              <a:t>Transdev Alpilles Berre Méditerranée</a:t>
            </a:r>
            <a:r>
              <a:rPr lang="fr-FR" sz="2400" dirty="0">
                <a:solidFill>
                  <a:schemeClr val="bg1"/>
                </a:solidFill>
                <a:latin typeface="Century Gothic" panose="020B0502020202020204" pitchFamily="34" charset="0"/>
              </a:rPr>
              <a:t>, </a:t>
            </a:r>
            <a:r>
              <a:rPr lang="fr-FR" sz="2400" dirty="0">
                <a:solidFill>
                  <a:schemeClr val="bg1"/>
                </a:solidFill>
                <a:latin typeface="MOVE" panose="00000500000000000000" pitchFamily="2" charset="0"/>
              </a:rPr>
              <a:t>Transdev Ouest Provence </a:t>
            </a:r>
            <a:r>
              <a:rPr lang="fr-FR" sz="2400" dirty="0">
                <a:solidFill>
                  <a:schemeClr val="bg1"/>
                </a:solidFill>
                <a:latin typeface="Century Gothic" panose="020B0502020202020204" pitchFamily="34" charset="0"/>
              </a:rPr>
              <a:t>et la </a:t>
            </a:r>
            <a:r>
              <a:rPr lang="fr-FR" sz="2400" b="1" dirty="0">
                <a:solidFill>
                  <a:schemeClr val="bg1"/>
                </a:solidFill>
                <a:latin typeface="Century Gothic" panose="020B0502020202020204" pitchFamily="34" charset="0"/>
              </a:rPr>
              <a:t>RTM Ouest Métropole</a:t>
            </a:r>
            <a:r>
              <a:rPr lang="fr-FR" sz="2400" dirty="0">
                <a:solidFill>
                  <a:schemeClr val="bg1"/>
                </a:solidFill>
                <a:latin typeface="Century Gothic" panose="020B0502020202020204" pitchFamily="34" charset="0"/>
              </a:rPr>
              <a:t>, pour m’avoir ouvert les portes de leurs dépôts et m’avoir offert l’opportunité de mieux comprendre le fonctionnement terrain des réseaux de transport.</a:t>
            </a:r>
          </a:p>
        </p:txBody>
      </p:sp>
      <p:sp>
        <p:nvSpPr>
          <p:cNvPr id="131" name="ZoneTexte 130">
            <a:extLst>
              <a:ext uri="{FF2B5EF4-FFF2-40B4-BE49-F238E27FC236}">
                <a16:creationId xmlns:a16="http://schemas.microsoft.com/office/drawing/2014/main" id="{B1580155-C63E-CAF2-BB1A-5979D722015F}"/>
              </a:ext>
            </a:extLst>
          </p:cNvPr>
          <p:cNvSpPr txBox="1"/>
          <p:nvPr/>
        </p:nvSpPr>
        <p:spPr>
          <a:xfrm>
            <a:off x="12111926"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grpSp>
        <p:nvGrpSpPr>
          <p:cNvPr id="140" name="Groupe 139">
            <a:extLst>
              <a:ext uri="{FF2B5EF4-FFF2-40B4-BE49-F238E27FC236}">
                <a16:creationId xmlns:a16="http://schemas.microsoft.com/office/drawing/2014/main" id="{3E3B3B3A-0AE4-C60A-BEB0-EFF9FFA83F1E}"/>
              </a:ext>
            </a:extLst>
          </p:cNvPr>
          <p:cNvGrpSpPr/>
          <p:nvPr/>
        </p:nvGrpSpPr>
        <p:grpSpPr>
          <a:xfrm>
            <a:off x="283386" y="8061166"/>
            <a:ext cx="4494814" cy="952899"/>
            <a:chOff x="283386" y="5737515"/>
            <a:chExt cx="4494814" cy="952899"/>
          </a:xfrm>
        </p:grpSpPr>
        <p:sp>
          <p:nvSpPr>
            <p:cNvPr id="130" name="Forme libre : forme 129">
              <a:extLst>
                <a:ext uri="{FF2B5EF4-FFF2-40B4-BE49-F238E27FC236}">
                  <a16:creationId xmlns:a16="http://schemas.microsoft.com/office/drawing/2014/main" id="{5F6B3E6E-81EE-CB2B-C70F-26700DC75954}"/>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32" name="Forme libre : forme 131">
              <a:extLst>
                <a:ext uri="{FF2B5EF4-FFF2-40B4-BE49-F238E27FC236}">
                  <a16:creationId xmlns:a16="http://schemas.microsoft.com/office/drawing/2014/main" id="{8C3E56BA-02A9-86E3-FAB7-3EADCB7D9BB8}"/>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8D4C82C0-8EF1-9257-C9EE-720C1EBC5555}"/>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34" name="Groupe 133">
              <a:extLst>
                <a:ext uri="{FF2B5EF4-FFF2-40B4-BE49-F238E27FC236}">
                  <a16:creationId xmlns:a16="http://schemas.microsoft.com/office/drawing/2014/main" id="{5D9059C8-5A44-F172-E8C8-CB9AF8C149D4}"/>
                </a:ext>
              </a:extLst>
            </p:cNvPr>
            <p:cNvGrpSpPr>
              <a:grpSpLocks noChangeAspect="1"/>
            </p:cNvGrpSpPr>
            <p:nvPr/>
          </p:nvGrpSpPr>
          <p:grpSpPr>
            <a:xfrm>
              <a:off x="283386" y="5737515"/>
              <a:ext cx="879294" cy="714489"/>
              <a:chOff x="3017218" y="4165780"/>
              <a:chExt cx="1680598" cy="1365606"/>
            </a:xfrm>
          </p:grpSpPr>
          <p:sp>
            <p:nvSpPr>
              <p:cNvPr id="135" name="Forme libre : forme 134">
                <a:extLst>
                  <a:ext uri="{FF2B5EF4-FFF2-40B4-BE49-F238E27FC236}">
                    <a16:creationId xmlns:a16="http://schemas.microsoft.com/office/drawing/2014/main" id="{7D4B1C40-A27A-4B37-3730-486E57D4AFB1}"/>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36" name="Groupe 135">
                <a:extLst>
                  <a:ext uri="{FF2B5EF4-FFF2-40B4-BE49-F238E27FC236}">
                    <a16:creationId xmlns:a16="http://schemas.microsoft.com/office/drawing/2014/main" id="{B8E7B7B1-1FD9-0D52-05B8-9AA679FCB1C0}"/>
                  </a:ext>
                </a:extLst>
              </p:cNvPr>
              <p:cNvGrpSpPr>
                <a:grpSpLocks noChangeAspect="1"/>
              </p:cNvGrpSpPr>
              <p:nvPr/>
            </p:nvGrpSpPr>
            <p:grpSpPr>
              <a:xfrm>
                <a:off x="3017218" y="4171393"/>
                <a:ext cx="1680598" cy="1359993"/>
                <a:chOff x="3017218" y="4171393"/>
                <a:chExt cx="1680598" cy="1359993"/>
              </a:xfrm>
            </p:grpSpPr>
            <p:sp>
              <p:nvSpPr>
                <p:cNvPr id="137" name="Forme libre : forme 136">
                  <a:extLst>
                    <a:ext uri="{FF2B5EF4-FFF2-40B4-BE49-F238E27FC236}">
                      <a16:creationId xmlns:a16="http://schemas.microsoft.com/office/drawing/2014/main" id="{6D6D70FF-16F1-2654-52C1-3F0A0DCC5B63}"/>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F6E72A3C-3BA3-5026-DA30-688F336DC3C0}"/>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9" name="ZoneTexte 138">
              <a:extLst>
                <a:ext uri="{FF2B5EF4-FFF2-40B4-BE49-F238E27FC236}">
                  <a16:creationId xmlns:a16="http://schemas.microsoft.com/office/drawing/2014/main" id="{74E991B8-4D73-8E18-F6E3-CDEE5A9BEAB6}"/>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grpSp>
      <p:grpSp>
        <p:nvGrpSpPr>
          <p:cNvPr id="141" name="Groupe 140">
            <a:extLst>
              <a:ext uri="{FF2B5EF4-FFF2-40B4-BE49-F238E27FC236}">
                <a16:creationId xmlns:a16="http://schemas.microsoft.com/office/drawing/2014/main" id="{46ADDCDE-947A-CB79-19A3-B26E85986D03}"/>
              </a:ext>
            </a:extLst>
          </p:cNvPr>
          <p:cNvGrpSpPr>
            <a:grpSpLocks noChangeAspect="1"/>
          </p:cNvGrpSpPr>
          <p:nvPr/>
        </p:nvGrpSpPr>
        <p:grpSpPr>
          <a:xfrm>
            <a:off x="8065138" y="8214423"/>
            <a:ext cx="2025532" cy="814750"/>
            <a:chOff x="239387" y="4803473"/>
            <a:chExt cx="4403189" cy="1771141"/>
          </a:xfrm>
        </p:grpSpPr>
        <p:sp>
          <p:nvSpPr>
            <p:cNvPr id="142" name="Forme libre : forme 141">
              <a:extLst>
                <a:ext uri="{FF2B5EF4-FFF2-40B4-BE49-F238E27FC236}">
                  <a16:creationId xmlns:a16="http://schemas.microsoft.com/office/drawing/2014/main" id="{513A2153-1B31-B93F-06C2-977CEC154D71}"/>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3" name="Forme libre : forme 142">
              <a:extLst>
                <a:ext uri="{FF2B5EF4-FFF2-40B4-BE49-F238E27FC236}">
                  <a16:creationId xmlns:a16="http://schemas.microsoft.com/office/drawing/2014/main" id="{B704B7B5-7D68-992D-3FC7-024C27E78502}"/>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4" name="Forme libre : forme 143">
              <a:extLst>
                <a:ext uri="{FF2B5EF4-FFF2-40B4-BE49-F238E27FC236}">
                  <a16:creationId xmlns:a16="http://schemas.microsoft.com/office/drawing/2014/main" id="{9FAB93BB-1D68-2AC1-F7D4-A73129C4D220}"/>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5" name="Forme libre : forme 144">
              <a:extLst>
                <a:ext uri="{FF2B5EF4-FFF2-40B4-BE49-F238E27FC236}">
                  <a16:creationId xmlns:a16="http://schemas.microsoft.com/office/drawing/2014/main" id="{9F84F2B2-0C2C-6714-8C97-5FE28F48E848}"/>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6" name="Forme libre : forme 145">
              <a:extLst>
                <a:ext uri="{FF2B5EF4-FFF2-40B4-BE49-F238E27FC236}">
                  <a16:creationId xmlns:a16="http://schemas.microsoft.com/office/drawing/2014/main" id="{59B5D10F-D3D1-9B4D-4597-5AEFFAF1F254}"/>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7" name="ZoneTexte 146">
              <a:extLst>
                <a:ext uri="{FF2B5EF4-FFF2-40B4-BE49-F238E27FC236}">
                  <a16:creationId xmlns:a16="http://schemas.microsoft.com/office/drawing/2014/main" id="{2067809F-1905-CFBD-C401-31159E9D0DA1}"/>
                </a:ext>
              </a:extLst>
            </p:cNvPr>
            <p:cNvSpPr txBox="1"/>
            <p:nvPr/>
          </p:nvSpPr>
          <p:spPr>
            <a:xfrm>
              <a:off x="239387" y="5838650"/>
              <a:ext cx="4370484" cy="735964"/>
            </a:xfrm>
            <a:prstGeom prst="rect">
              <a:avLst/>
            </a:prstGeom>
            <a:noFill/>
          </p:spPr>
          <p:txBody>
            <a:bodyPr wrap="none" rtlCol="0">
              <a:spAutoFit/>
            </a:bodyPr>
            <a:lstStyle/>
            <a:p>
              <a:r>
                <a:rPr lang="fr-FR" sz="1600" dirty="0">
                  <a:solidFill>
                    <a:schemeClr val="bg1"/>
                  </a:solidFill>
                  <a:latin typeface="Asap SemiBold" pitchFamily="2" charset="0"/>
                </a:rPr>
                <a:t>OUEST METROPOLE</a:t>
              </a:r>
            </a:p>
          </p:txBody>
        </p:sp>
      </p:grpSp>
      <p:grpSp>
        <p:nvGrpSpPr>
          <p:cNvPr id="157" name="Groupe 156">
            <a:extLst>
              <a:ext uri="{FF2B5EF4-FFF2-40B4-BE49-F238E27FC236}">
                <a16:creationId xmlns:a16="http://schemas.microsoft.com/office/drawing/2014/main" id="{85E4AEEC-2911-973D-456E-482A30A0940C}"/>
              </a:ext>
            </a:extLst>
          </p:cNvPr>
          <p:cNvGrpSpPr/>
          <p:nvPr/>
        </p:nvGrpSpPr>
        <p:grpSpPr>
          <a:xfrm>
            <a:off x="4780073" y="8061164"/>
            <a:ext cx="3035810" cy="947321"/>
            <a:chOff x="283386" y="5737513"/>
            <a:chExt cx="3035810" cy="947321"/>
          </a:xfrm>
        </p:grpSpPr>
        <p:sp>
          <p:nvSpPr>
            <p:cNvPr id="148" name="Forme libre : forme 147">
              <a:extLst>
                <a:ext uri="{FF2B5EF4-FFF2-40B4-BE49-F238E27FC236}">
                  <a16:creationId xmlns:a16="http://schemas.microsoft.com/office/drawing/2014/main" id="{050FDCC0-EFFA-1A0A-A7D6-2C5AE02F4E0D}"/>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795A9945-70D8-E8EA-E445-41808C42BB40}"/>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71263043-5D12-89FF-B82D-B3DD00F3BD7F}"/>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51" name="Groupe 150">
              <a:extLst>
                <a:ext uri="{FF2B5EF4-FFF2-40B4-BE49-F238E27FC236}">
                  <a16:creationId xmlns:a16="http://schemas.microsoft.com/office/drawing/2014/main" id="{3AD60D1D-5443-4528-96EB-E6ED227BAB23}"/>
                </a:ext>
              </a:extLst>
            </p:cNvPr>
            <p:cNvGrpSpPr>
              <a:grpSpLocks noChangeAspect="1"/>
            </p:cNvGrpSpPr>
            <p:nvPr/>
          </p:nvGrpSpPr>
          <p:grpSpPr>
            <a:xfrm>
              <a:off x="283386" y="5737513"/>
              <a:ext cx="879294" cy="714489"/>
              <a:chOff x="3017218" y="4165780"/>
              <a:chExt cx="1680598" cy="1365606"/>
            </a:xfrm>
          </p:grpSpPr>
          <p:sp>
            <p:nvSpPr>
              <p:cNvPr id="152" name="Forme libre : forme 151">
                <a:extLst>
                  <a:ext uri="{FF2B5EF4-FFF2-40B4-BE49-F238E27FC236}">
                    <a16:creationId xmlns:a16="http://schemas.microsoft.com/office/drawing/2014/main" id="{836B1E01-6227-D96F-B59B-BF0F1E6B9BE8}"/>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53" name="Groupe 152">
                <a:extLst>
                  <a:ext uri="{FF2B5EF4-FFF2-40B4-BE49-F238E27FC236}">
                    <a16:creationId xmlns:a16="http://schemas.microsoft.com/office/drawing/2014/main" id="{DBE7DB83-095F-57AE-36E9-E58BADD5EAB2}"/>
                  </a:ext>
                </a:extLst>
              </p:cNvPr>
              <p:cNvGrpSpPr>
                <a:grpSpLocks noChangeAspect="1"/>
              </p:cNvGrpSpPr>
              <p:nvPr/>
            </p:nvGrpSpPr>
            <p:grpSpPr>
              <a:xfrm>
                <a:off x="3017218" y="4171393"/>
                <a:ext cx="1680598" cy="1359993"/>
                <a:chOff x="3017218" y="4171393"/>
                <a:chExt cx="1680598" cy="1359993"/>
              </a:xfrm>
            </p:grpSpPr>
            <p:sp>
              <p:nvSpPr>
                <p:cNvPr id="154" name="Forme libre : forme 153">
                  <a:extLst>
                    <a:ext uri="{FF2B5EF4-FFF2-40B4-BE49-F238E27FC236}">
                      <a16:creationId xmlns:a16="http://schemas.microsoft.com/office/drawing/2014/main" id="{7DD86238-2D03-F75F-2486-9B5A6D3F15C8}"/>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3982098C-DED0-1180-7586-7921CDEEB5B4}"/>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56" name="ZoneTexte 155">
              <a:extLst>
                <a:ext uri="{FF2B5EF4-FFF2-40B4-BE49-F238E27FC236}">
                  <a16:creationId xmlns:a16="http://schemas.microsoft.com/office/drawing/2014/main" id="{66AE3403-8AC0-E58B-6C04-97B1141280BE}"/>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grpSp>
        <p:nvGrpSpPr>
          <p:cNvPr id="158" name="Graphique 1">
            <a:extLst>
              <a:ext uri="{FF2B5EF4-FFF2-40B4-BE49-F238E27FC236}">
                <a16:creationId xmlns:a16="http://schemas.microsoft.com/office/drawing/2014/main" id="{2929F007-E495-4733-A6EE-797699FA9166}"/>
              </a:ext>
            </a:extLst>
          </p:cNvPr>
          <p:cNvGrpSpPr>
            <a:grpSpLocks noChangeAspect="1"/>
          </p:cNvGrpSpPr>
          <p:nvPr/>
        </p:nvGrpSpPr>
        <p:grpSpPr>
          <a:xfrm>
            <a:off x="332988" y="7023100"/>
            <a:ext cx="1566530" cy="717229"/>
            <a:chOff x="861496" y="1156970"/>
            <a:chExt cx="2724723" cy="1247502"/>
          </a:xfrm>
          <a:solidFill>
            <a:schemeClr val="bg1"/>
          </a:solidFill>
        </p:grpSpPr>
        <p:grpSp>
          <p:nvGrpSpPr>
            <p:cNvPr id="159" name="Graphique 1">
              <a:extLst>
                <a:ext uri="{FF2B5EF4-FFF2-40B4-BE49-F238E27FC236}">
                  <a16:creationId xmlns:a16="http://schemas.microsoft.com/office/drawing/2014/main" id="{CBAA0CDF-8F00-AFF6-1207-C27000FAF081}"/>
                </a:ext>
              </a:extLst>
            </p:cNvPr>
            <p:cNvGrpSpPr/>
            <p:nvPr/>
          </p:nvGrpSpPr>
          <p:grpSpPr>
            <a:xfrm>
              <a:off x="861496" y="1156970"/>
              <a:ext cx="1150779" cy="1247502"/>
              <a:chOff x="861496" y="1156970"/>
              <a:chExt cx="1150779" cy="1247502"/>
            </a:xfrm>
            <a:grpFill/>
          </p:grpSpPr>
          <p:sp>
            <p:nvSpPr>
              <p:cNvPr id="198" name="Forme libre : forme 197">
                <a:extLst>
                  <a:ext uri="{FF2B5EF4-FFF2-40B4-BE49-F238E27FC236}">
                    <a16:creationId xmlns:a16="http://schemas.microsoft.com/office/drawing/2014/main" id="{2E3D4700-BE6A-2A9B-517C-A10859D30CF0}"/>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36AE5521-FE24-7ED5-8881-508EFC43AD49}"/>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38834491-B8CF-83D2-1EA3-4C4D0CC3FE05}"/>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60" name="Forme libre : forme 159">
              <a:extLst>
                <a:ext uri="{FF2B5EF4-FFF2-40B4-BE49-F238E27FC236}">
                  <a16:creationId xmlns:a16="http://schemas.microsoft.com/office/drawing/2014/main" id="{B7036028-E80D-BC63-A644-1D941E868660}"/>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61" name="Graphique 1">
              <a:extLst>
                <a:ext uri="{FF2B5EF4-FFF2-40B4-BE49-F238E27FC236}">
                  <a16:creationId xmlns:a16="http://schemas.microsoft.com/office/drawing/2014/main" id="{2164EB3E-232F-04D3-DA90-A4D9EC78A146}"/>
                </a:ext>
              </a:extLst>
            </p:cNvPr>
            <p:cNvGrpSpPr/>
            <p:nvPr/>
          </p:nvGrpSpPr>
          <p:grpSpPr>
            <a:xfrm>
              <a:off x="992013" y="2193651"/>
              <a:ext cx="1668302" cy="157113"/>
              <a:chOff x="992013" y="2193651"/>
              <a:chExt cx="1668302" cy="157113"/>
            </a:xfrm>
            <a:grpFill/>
          </p:grpSpPr>
          <p:sp>
            <p:nvSpPr>
              <p:cNvPr id="187" name="Forme libre : forme 186">
                <a:extLst>
                  <a:ext uri="{FF2B5EF4-FFF2-40B4-BE49-F238E27FC236}">
                    <a16:creationId xmlns:a16="http://schemas.microsoft.com/office/drawing/2014/main" id="{12A2F2F7-EF6E-61CE-5937-7CE087430803}"/>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00534633-FC9B-18B5-8FB9-CAB3262A6923}"/>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23F1536B-5252-BABF-2600-288343B10469}"/>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5E4B86D8-10FE-5AD7-0BDB-3D6974CA922D}"/>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A7F915C3-6607-F40A-57F5-37680EAA97D6}"/>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298DBA03-033D-F121-7762-E4F902704B18}"/>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F0D8059E-C096-2BCE-3097-9F0201C1228C}"/>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CDAA9E61-BF72-698F-DF07-CF0271AE3A58}"/>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5A5ACF65-65E8-73D8-6B01-55D9C294F013}"/>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B21BE3CB-45AD-1637-904F-1651E2113ACA}"/>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C998BE7C-FE61-BC50-4194-4E3EAFC41BDC}"/>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62" name="Forme libre : forme 161">
              <a:extLst>
                <a:ext uri="{FF2B5EF4-FFF2-40B4-BE49-F238E27FC236}">
                  <a16:creationId xmlns:a16="http://schemas.microsoft.com/office/drawing/2014/main" id="{1226D4F5-1B99-826E-CB08-23978D4B51A9}"/>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48415900-01B7-894C-792A-A045ADD0EF32}"/>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4" name="Graphique 1">
              <a:extLst>
                <a:ext uri="{FF2B5EF4-FFF2-40B4-BE49-F238E27FC236}">
                  <a16:creationId xmlns:a16="http://schemas.microsoft.com/office/drawing/2014/main" id="{B9B011E2-B7E5-8E0E-09CA-9214FEFAD671}"/>
                </a:ext>
              </a:extLst>
            </p:cNvPr>
            <p:cNvGrpSpPr/>
            <p:nvPr/>
          </p:nvGrpSpPr>
          <p:grpSpPr>
            <a:xfrm>
              <a:off x="2766741" y="2217488"/>
              <a:ext cx="271363" cy="131228"/>
              <a:chOff x="2766741" y="2217488"/>
              <a:chExt cx="271363" cy="131228"/>
            </a:xfrm>
            <a:grpFill/>
          </p:grpSpPr>
          <p:sp>
            <p:nvSpPr>
              <p:cNvPr id="184" name="Forme libre : forme 183">
                <a:extLst>
                  <a:ext uri="{FF2B5EF4-FFF2-40B4-BE49-F238E27FC236}">
                    <a16:creationId xmlns:a16="http://schemas.microsoft.com/office/drawing/2014/main" id="{3F7B4999-5DD9-D1E1-6A55-EC8FA5AF4837}"/>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381FF5B7-7170-B3D2-58C2-73A5A459DDA9}"/>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7567F437-6524-6FF8-D003-D96A2757BD59}"/>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5" name="Forme libre : forme 164">
              <a:extLst>
                <a:ext uri="{FF2B5EF4-FFF2-40B4-BE49-F238E27FC236}">
                  <a16:creationId xmlns:a16="http://schemas.microsoft.com/office/drawing/2014/main" id="{C7903B08-7C29-5487-852E-15847703137F}"/>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6" name="Graphique 1">
              <a:extLst>
                <a:ext uri="{FF2B5EF4-FFF2-40B4-BE49-F238E27FC236}">
                  <a16:creationId xmlns:a16="http://schemas.microsoft.com/office/drawing/2014/main" id="{99E6AA72-718A-AC90-F8E3-33664E329E0E}"/>
                </a:ext>
              </a:extLst>
            </p:cNvPr>
            <p:cNvGrpSpPr/>
            <p:nvPr/>
          </p:nvGrpSpPr>
          <p:grpSpPr>
            <a:xfrm>
              <a:off x="3104766" y="2216998"/>
              <a:ext cx="156699" cy="96184"/>
              <a:chOff x="3104766" y="2216998"/>
              <a:chExt cx="156699" cy="96184"/>
            </a:xfrm>
            <a:grpFill/>
          </p:grpSpPr>
          <p:sp>
            <p:nvSpPr>
              <p:cNvPr id="182" name="Forme libre : forme 181">
                <a:extLst>
                  <a:ext uri="{FF2B5EF4-FFF2-40B4-BE49-F238E27FC236}">
                    <a16:creationId xmlns:a16="http://schemas.microsoft.com/office/drawing/2014/main" id="{1D42A871-C4C8-2963-94AA-4DDDE832F5E6}"/>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4DA8B8AA-2A3D-BE52-1DDC-B7BF8FEF4DF0}"/>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67" name="Forme libre : forme 166">
              <a:extLst>
                <a:ext uri="{FF2B5EF4-FFF2-40B4-BE49-F238E27FC236}">
                  <a16:creationId xmlns:a16="http://schemas.microsoft.com/office/drawing/2014/main" id="{B7932EA8-54DF-D542-FAD3-9FBE23B44472}"/>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68" name="Graphique 1">
              <a:extLst>
                <a:ext uri="{FF2B5EF4-FFF2-40B4-BE49-F238E27FC236}">
                  <a16:creationId xmlns:a16="http://schemas.microsoft.com/office/drawing/2014/main" id="{5B5E194B-9FEE-92B5-3E70-A7C7FE5C06D9}"/>
                </a:ext>
              </a:extLst>
            </p:cNvPr>
            <p:cNvGrpSpPr/>
            <p:nvPr/>
          </p:nvGrpSpPr>
          <p:grpSpPr>
            <a:xfrm>
              <a:off x="870268" y="1502609"/>
              <a:ext cx="2703038" cy="809682"/>
              <a:chOff x="870268" y="1502609"/>
              <a:chExt cx="2703038" cy="809682"/>
            </a:xfrm>
            <a:grpFill/>
          </p:grpSpPr>
          <p:sp>
            <p:nvSpPr>
              <p:cNvPr id="175" name="Forme libre : forme 174">
                <a:extLst>
                  <a:ext uri="{FF2B5EF4-FFF2-40B4-BE49-F238E27FC236}">
                    <a16:creationId xmlns:a16="http://schemas.microsoft.com/office/drawing/2014/main" id="{01573385-BAC2-327D-AFA0-230BE78F94D3}"/>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0DC3CF81-3673-3771-63A6-20A4CF6A28B4}"/>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4D8A1981-569D-EA42-55CA-F5A3382D681E}"/>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A0F2338F-9BCB-FF08-43D2-B93D7BB61A73}"/>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FD86BCFE-CF27-2CC8-6184-D4F883F136C4}"/>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C4222FC9-67E2-FFA0-BC32-07EA0D33331E}"/>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6BF103E5-66A2-7F32-7985-A7A31EDB93BF}"/>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69" name="Forme libre : forme 168">
              <a:extLst>
                <a:ext uri="{FF2B5EF4-FFF2-40B4-BE49-F238E27FC236}">
                  <a16:creationId xmlns:a16="http://schemas.microsoft.com/office/drawing/2014/main" id="{252DEC5D-1D6A-7BA5-1804-FD1DF25D9034}"/>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70" name="Graphique 1">
              <a:extLst>
                <a:ext uri="{FF2B5EF4-FFF2-40B4-BE49-F238E27FC236}">
                  <a16:creationId xmlns:a16="http://schemas.microsoft.com/office/drawing/2014/main" id="{63E3F3EE-90B2-7354-43D1-8176CF588ED4}"/>
                </a:ext>
              </a:extLst>
            </p:cNvPr>
            <p:cNvGrpSpPr/>
            <p:nvPr/>
          </p:nvGrpSpPr>
          <p:grpSpPr>
            <a:xfrm>
              <a:off x="1693577" y="1393244"/>
              <a:ext cx="1892642" cy="985485"/>
              <a:chOff x="1693577" y="1393244"/>
              <a:chExt cx="1892642" cy="985485"/>
            </a:xfrm>
            <a:grpFill/>
          </p:grpSpPr>
          <p:sp>
            <p:nvSpPr>
              <p:cNvPr id="171" name="Forme libre : forme 170">
                <a:extLst>
                  <a:ext uri="{FF2B5EF4-FFF2-40B4-BE49-F238E27FC236}">
                    <a16:creationId xmlns:a16="http://schemas.microsoft.com/office/drawing/2014/main" id="{827FF427-546F-B5B0-1D87-086CEDEA8750}"/>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72" name="Forme libre : forme 171">
                <a:extLst>
                  <a:ext uri="{FF2B5EF4-FFF2-40B4-BE49-F238E27FC236}">
                    <a16:creationId xmlns:a16="http://schemas.microsoft.com/office/drawing/2014/main" id="{9A572D1A-7590-0430-B1A1-887BA1A0ED10}"/>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534AB54C-1B6B-29E8-DAB8-D275DA1B243C}"/>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F2B122A7-C0DD-6531-2C92-6747D231CDD2}"/>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01" name="ZoneTexte 200">
            <a:extLst>
              <a:ext uri="{FF2B5EF4-FFF2-40B4-BE49-F238E27FC236}">
                <a16:creationId xmlns:a16="http://schemas.microsoft.com/office/drawing/2014/main" id="{CD70484A-18DF-4C99-2C83-7CD5EAFC27D7}"/>
              </a:ext>
            </a:extLst>
          </p:cNvPr>
          <p:cNvSpPr txBox="1"/>
          <p:nvPr/>
        </p:nvSpPr>
        <p:spPr>
          <a:xfrm>
            <a:off x="12391622"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sp>
        <p:nvSpPr>
          <p:cNvPr id="4" name="ZoneTexte 3">
            <a:extLst>
              <a:ext uri="{FF2B5EF4-FFF2-40B4-BE49-F238E27FC236}">
                <a16:creationId xmlns:a16="http://schemas.microsoft.com/office/drawing/2014/main" id="{28A02DEF-7234-539A-AABD-08C264ED87EC}"/>
              </a:ext>
            </a:extLst>
          </p:cNvPr>
          <p:cNvSpPr txBox="1"/>
          <p:nvPr/>
        </p:nvSpPr>
        <p:spPr>
          <a:xfrm>
            <a:off x="159924"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grpSp>
        <p:nvGrpSpPr>
          <p:cNvPr id="10" name="Groupe 9">
            <a:extLst>
              <a:ext uri="{FF2B5EF4-FFF2-40B4-BE49-F238E27FC236}">
                <a16:creationId xmlns:a16="http://schemas.microsoft.com/office/drawing/2014/main" id="{F8CE728B-A06E-6BD2-7C3C-DD576EA139F4}"/>
              </a:ext>
            </a:extLst>
          </p:cNvPr>
          <p:cNvGrpSpPr/>
          <p:nvPr/>
        </p:nvGrpSpPr>
        <p:grpSpPr>
          <a:xfrm>
            <a:off x="-2572220" y="6928586"/>
            <a:ext cx="17405223" cy="3722692"/>
            <a:chOff x="-3066216" y="3084241"/>
            <a:chExt cx="17405223" cy="3722692"/>
          </a:xfrm>
        </p:grpSpPr>
        <p:pic>
          <p:nvPicPr>
            <p:cNvPr id="12" name="Graphique 11" descr="Jouer avec un remplissage uni">
              <a:extLst>
                <a:ext uri="{FF2B5EF4-FFF2-40B4-BE49-F238E27FC236}">
                  <a16:creationId xmlns:a16="http://schemas.microsoft.com/office/drawing/2014/main" id="{CF7F1C86-F26B-3CC4-9D54-60BFEDB83BB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4684363" y="4162949"/>
              <a:ext cx="914400" cy="914400"/>
            </a:xfrm>
            <a:prstGeom prst="rect">
              <a:avLst/>
            </a:prstGeom>
          </p:spPr>
        </p:pic>
        <p:pic>
          <p:nvPicPr>
            <p:cNvPr id="13" name="Graphique 12" descr="Jouer avec un remplissage uni">
              <a:extLst>
                <a:ext uri="{FF2B5EF4-FFF2-40B4-BE49-F238E27FC236}">
                  <a16:creationId xmlns:a16="http://schemas.microsoft.com/office/drawing/2014/main" id="{3A8364E3-C85D-9AB9-B11A-C7DD4A3999C1}"/>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5512722" y="3946957"/>
              <a:ext cx="914400" cy="914400"/>
            </a:xfrm>
            <a:prstGeom prst="rect">
              <a:avLst/>
            </a:prstGeom>
          </p:spPr>
        </p:pic>
        <p:pic>
          <p:nvPicPr>
            <p:cNvPr id="14" name="Graphique 13" descr="Jouer avec un remplissage uni">
              <a:extLst>
                <a:ext uri="{FF2B5EF4-FFF2-40B4-BE49-F238E27FC236}">
                  <a16:creationId xmlns:a16="http://schemas.microsoft.com/office/drawing/2014/main" id="{F520D9B6-0E3E-20A8-6C29-CBC35A575360}"/>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5905858" y="4687358"/>
              <a:ext cx="914400" cy="914400"/>
            </a:xfrm>
            <a:prstGeom prst="rect">
              <a:avLst/>
            </a:prstGeom>
          </p:spPr>
        </p:pic>
        <p:pic>
          <p:nvPicPr>
            <p:cNvPr id="15" name="Graphique 14" descr="Jouer avec un remplissage uni">
              <a:extLst>
                <a:ext uri="{FF2B5EF4-FFF2-40B4-BE49-F238E27FC236}">
                  <a16:creationId xmlns:a16="http://schemas.microsoft.com/office/drawing/2014/main" id="{67736187-17E1-201C-9B94-6EDBAC52D5D9}"/>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6563997" y="3995967"/>
              <a:ext cx="914400" cy="914400"/>
            </a:xfrm>
            <a:prstGeom prst="rect">
              <a:avLst/>
            </a:prstGeom>
          </p:spPr>
        </p:pic>
        <p:pic>
          <p:nvPicPr>
            <p:cNvPr id="16" name="Graphique 15" descr="Jouer avec un remplissage uni">
              <a:extLst>
                <a:ext uri="{FF2B5EF4-FFF2-40B4-BE49-F238E27FC236}">
                  <a16:creationId xmlns:a16="http://schemas.microsoft.com/office/drawing/2014/main" id="{89661996-EFD8-C6E6-21F2-A8058BDD5EB9}"/>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3038710" y="5117619"/>
              <a:ext cx="914400" cy="914400"/>
            </a:xfrm>
            <a:prstGeom prst="rect">
              <a:avLst/>
            </a:prstGeom>
          </p:spPr>
        </p:pic>
        <p:pic>
          <p:nvPicPr>
            <p:cNvPr id="17" name="Graphique 16" descr="Jouer avec un remplissage uni">
              <a:extLst>
                <a:ext uri="{FF2B5EF4-FFF2-40B4-BE49-F238E27FC236}">
                  <a16:creationId xmlns:a16="http://schemas.microsoft.com/office/drawing/2014/main" id="{C2CCD98A-E6AE-AA07-F4DD-1BF0C4AA93E7}"/>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5622259" y="5589926"/>
              <a:ext cx="914400" cy="914400"/>
            </a:xfrm>
            <a:prstGeom prst="rect">
              <a:avLst/>
            </a:prstGeom>
          </p:spPr>
        </p:pic>
        <p:pic>
          <p:nvPicPr>
            <p:cNvPr id="18" name="Graphique 17" descr="Jouer avec un remplissage uni">
              <a:extLst>
                <a:ext uri="{FF2B5EF4-FFF2-40B4-BE49-F238E27FC236}">
                  <a16:creationId xmlns:a16="http://schemas.microsoft.com/office/drawing/2014/main" id="{890D8563-FD12-9380-DEBC-03CC3A79FABC}"/>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3863800" y="4957206"/>
              <a:ext cx="914400" cy="914400"/>
            </a:xfrm>
            <a:prstGeom prst="rect">
              <a:avLst/>
            </a:prstGeom>
          </p:spPr>
        </p:pic>
        <p:pic>
          <p:nvPicPr>
            <p:cNvPr id="19" name="Graphique 18" descr="Jouer avec un remplissage uni">
              <a:extLst>
                <a:ext uri="{FF2B5EF4-FFF2-40B4-BE49-F238E27FC236}">
                  <a16:creationId xmlns:a16="http://schemas.microsoft.com/office/drawing/2014/main" id="{E7EC861C-F897-23A8-63E2-C6C6E47D9D1C}"/>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4918344" y="4950637"/>
              <a:ext cx="914400" cy="914400"/>
            </a:xfrm>
            <a:prstGeom prst="rect">
              <a:avLst/>
            </a:prstGeom>
          </p:spPr>
        </p:pic>
        <p:pic>
          <p:nvPicPr>
            <p:cNvPr id="20" name="Graphique 19" descr="Jouer avec un remplissage uni">
              <a:extLst>
                <a:ext uri="{FF2B5EF4-FFF2-40B4-BE49-F238E27FC236}">
                  <a16:creationId xmlns:a16="http://schemas.microsoft.com/office/drawing/2014/main" id="{68338D0F-BF69-797A-96F9-316263F0FE81}"/>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7029336" y="5414406"/>
              <a:ext cx="914400" cy="914400"/>
            </a:xfrm>
            <a:prstGeom prst="rect">
              <a:avLst/>
            </a:prstGeom>
          </p:spPr>
        </p:pic>
        <p:pic>
          <p:nvPicPr>
            <p:cNvPr id="21" name="Graphique 20" descr="Jouer avec un remplissage uni">
              <a:extLst>
                <a:ext uri="{FF2B5EF4-FFF2-40B4-BE49-F238E27FC236}">
                  <a16:creationId xmlns:a16="http://schemas.microsoft.com/office/drawing/2014/main" id="{AF575AF5-934F-5FE5-83B4-51D54A2A5994}"/>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3820024" y="5892533"/>
              <a:ext cx="914400" cy="914400"/>
            </a:xfrm>
            <a:prstGeom prst="rect">
              <a:avLst/>
            </a:prstGeom>
          </p:spPr>
        </p:pic>
        <p:pic>
          <p:nvPicPr>
            <p:cNvPr id="22" name="Graphique 21" descr="Jouer avec un remplissage uni">
              <a:extLst>
                <a:ext uri="{FF2B5EF4-FFF2-40B4-BE49-F238E27FC236}">
                  <a16:creationId xmlns:a16="http://schemas.microsoft.com/office/drawing/2014/main" id="{B5786FFB-1F6F-FAE5-514E-606C21216C8A}"/>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3804296" y="3687878"/>
              <a:ext cx="914400" cy="914400"/>
            </a:xfrm>
            <a:prstGeom prst="rect">
              <a:avLst/>
            </a:prstGeom>
          </p:spPr>
        </p:pic>
        <p:pic>
          <p:nvPicPr>
            <p:cNvPr id="23" name="Graphique 22" descr="Jouer avec un remplissage uni">
              <a:extLst>
                <a:ext uri="{FF2B5EF4-FFF2-40B4-BE49-F238E27FC236}">
                  <a16:creationId xmlns:a16="http://schemas.microsoft.com/office/drawing/2014/main" id="{4EF58F1C-3D1F-A39D-68FE-BA554E6AB05D}"/>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7530294" y="4544605"/>
              <a:ext cx="914400" cy="914400"/>
            </a:xfrm>
            <a:prstGeom prst="rect">
              <a:avLst/>
            </a:prstGeom>
          </p:spPr>
        </p:pic>
        <p:pic>
          <p:nvPicPr>
            <p:cNvPr id="24" name="Graphique 23" descr="Jouer avec un remplissage uni">
              <a:extLst>
                <a:ext uri="{FF2B5EF4-FFF2-40B4-BE49-F238E27FC236}">
                  <a16:creationId xmlns:a16="http://schemas.microsoft.com/office/drawing/2014/main" id="{10843955-951B-33E4-48AD-92D6AD753EFE}"/>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2004507" y="5889221"/>
              <a:ext cx="914400" cy="914400"/>
            </a:xfrm>
            <a:prstGeom prst="rect">
              <a:avLst/>
            </a:prstGeom>
          </p:spPr>
        </p:pic>
        <p:pic>
          <p:nvPicPr>
            <p:cNvPr id="32" name="Graphique 31" descr="Jouer avec un remplissage uni">
              <a:extLst>
                <a:ext uri="{FF2B5EF4-FFF2-40B4-BE49-F238E27FC236}">
                  <a16:creationId xmlns:a16="http://schemas.microsoft.com/office/drawing/2014/main" id="{56272A75-9EB8-646F-97F9-6A4AB3C2F8C3}"/>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7615272" y="3530255"/>
              <a:ext cx="914400" cy="914400"/>
            </a:xfrm>
            <a:prstGeom prst="rect">
              <a:avLst/>
            </a:prstGeom>
          </p:spPr>
        </p:pic>
        <p:pic>
          <p:nvPicPr>
            <p:cNvPr id="63" name="Graphique 62" descr="Jouer avec un remplissage uni">
              <a:extLst>
                <a:ext uri="{FF2B5EF4-FFF2-40B4-BE49-F238E27FC236}">
                  <a16:creationId xmlns:a16="http://schemas.microsoft.com/office/drawing/2014/main" id="{CB53B5B1-04D2-6598-E90D-86A0DE70871C}"/>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11322057" y="3830797"/>
              <a:ext cx="914400" cy="914400"/>
            </a:xfrm>
            <a:prstGeom prst="rect">
              <a:avLst/>
            </a:prstGeom>
          </p:spPr>
        </p:pic>
        <p:pic>
          <p:nvPicPr>
            <p:cNvPr id="64" name="Graphique 63" descr="Jouer avec un remplissage uni">
              <a:extLst>
                <a:ext uri="{FF2B5EF4-FFF2-40B4-BE49-F238E27FC236}">
                  <a16:creationId xmlns:a16="http://schemas.microsoft.com/office/drawing/2014/main" id="{A0A14881-BDFA-64D2-23D5-99C6F6A6932F}"/>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11715193" y="4571198"/>
              <a:ext cx="914400" cy="914400"/>
            </a:xfrm>
            <a:prstGeom prst="rect">
              <a:avLst/>
            </a:prstGeom>
          </p:spPr>
        </p:pic>
        <p:pic>
          <p:nvPicPr>
            <p:cNvPr id="65" name="Graphique 64" descr="Jouer avec un remplissage uni">
              <a:extLst>
                <a:ext uri="{FF2B5EF4-FFF2-40B4-BE49-F238E27FC236}">
                  <a16:creationId xmlns:a16="http://schemas.microsoft.com/office/drawing/2014/main" id="{5C038D9A-DD68-B1E1-819F-419C19BE1105}"/>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12373332" y="3879807"/>
              <a:ext cx="914400" cy="914400"/>
            </a:xfrm>
            <a:prstGeom prst="rect">
              <a:avLst/>
            </a:prstGeom>
          </p:spPr>
        </p:pic>
        <p:pic>
          <p:nvPicPr>
            <p:cNvPr id="66" name="Graphique 65" descr="Jouer avec un remplissage uni">
              <a:extLst>
                <a:ext uri="{FF2B5EF4-FFF2-40B4-BE49-F238E27FC236}">
                  <a16:creationId xmlns:a16="http://schemas.microsoft.com/office/drawing/2014/main" id="{2CD90B5A-1ADD-2ADF-30CD-B9515A412E9B}"/>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8848045" y="5001459"/>
              <a:ext cx="914400" cy="914400"/>
            </a:xfrm>
            <a:prstGeom prst="rect">
              <a:avLst/>
            </a:prstGeom>
          </p:spPr>
        </p:pic>
        <p:pic>
          <p:nvPicPr>
            <p:cNvPr id="67" name="Graphique 66" descr="Jouer avec un remplissage uni">
              <a:extLst>
                <a:ext uri="{FF2B5EF4-FFF2-40B4-BE49-F238E27FC236}">
                  <a16:creationId xmlns:a16="http://schemas.microsoft.com/office/drawing/2014/main" id="{849338E1-2402-82FD-2CE6-FD9E17C68A9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11431594" y="5473766"/>
              <a:ext cx="914400" cy="914400"/>
            </a:xfrm>
            <a:prstGeom prst="rect">
              <a:avLst/>
            </a:prstGeom>
          </p:spPr>
        </p:pic>
        <p:pic>
          <p:nvPicPr>
            <p:cNvPr id="68" name="Graphique 67" descr="Jouer avec un remplissage uni">
              <a:extLst>
                <a:ext uri="{FF2B5EF4-FFF2-40B4-BE49-F238E27FC236}">
                  <a16:creationId xmlns:a16="http://schemas.microsoft.com/office/drawing/2014/main" id="{00B08523-E1EC-27A7-3E09-439CB3E72286}"/>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10727679" y="4834477"/>
              <a:ext cx="914400" cy="914400"/>
            </a:xfrm>
            <a:prstGeom prst="rect">
              <a:avLst/>
            </a:prstGeom>
          </p:spPr>
        </p:pic>
        <p:pic>
          <p:nvPicPr>
            <p:cNvPr id="69" name="Graphique 68" descr="Jouer avec un remplissage uni">
              <a:extLst>
                <a:ext uri="{FF2B5EF4-FFF2-40B4-BE49-F238E27FC236}">
                  <a16:creationId xmlns:a16="http://schemas.microsoft.com/office/drawing/2014/main" id="{753EEF9B-F927-2A17-E281-104CDB4C7C04}"/>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12838671" y="5298246"/>
              <a:ext cx="914400" cy="914400"/>
            </a:xfrm>
            <a:prstGeom prst="rect">
              <a:avLst/>
            </a:prstGeom>
          </p:spPr>
        </p:pic>
        <p:pic>
          <p:nvPicPr>
            <p:cNvPr id="70" name="Graphique 69" descr="Jouer avec un remplissage uni">
              <a:extLst>
                <a:ext uri="{FF2B5EF4-FFF2-40B4-BE49-F238E27FC236}">
                  <a16:creationId xmlns:a16="http://schemas.microsoft.com/office/drawing/2014/main" id="{57DA6940-F164-3FED-1299-4B8065C06BE6}"/>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9629359" y="5776373"/>
              <a:ext cx="914400" cy="914400"/>
            </a:xfrm>
            <a:prstGeom prst="rect">
              <a:avLst/>
            </a:prstGeom>
          </p:spPr>
        </p:pic>
        <p:pic>
          <p:nvPicPr>
            <p:cNvPr id="71" name="Graphique 70" descr="Jouer avec un remplissage uni">
              <a:extLst>
                <a:ext uri="{FF2B5EF4-FFF2-40B4-BE49-F238E27FC236}">
                  <a16:creationId xmlns:a16="http://schemas.microsoft.com/office/drawing/2014/main" id="{6E8EAE1E-3689-05E4-5427-A5FCA5F7ECB2}"/>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9613631" y="3571718"/>
              <a:ext cx="914400" cy="914400"/>
            </a:xfrm>
            <a:prstGeom prst="rect">
              <a:avLst/>
            </a:prstGeom>
          </p:spPr>
        </p:pic>
        <p:pic>
          <p:nvPicPr>
            <p:cNvPr id="72" name="Graphique 71" descr="Jouer avec un remplissage uni">
              <a:extLst>
                <a:ext uri="{FF2B5EF4-FFF2-40B4-BE49-F238E27FC236}">
                  <a16:creationId xmlns:a16="http://schemas.microsoft.com/office/drawing/2014/main" id="{E05B7254-1AA2-485F-EB44-742CE4C7AF9D}"/>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13339629" y="4428445"/>
              <a:ext cx="914400" cy="914400"/>
            </a:xfrm>
            <a:prstGeom prst="rect">
              <a:avLst/>
            </a:prstGeom>
          </p:spPr>
        </p:pic>
        <p:pic>
          <p:nvPicPr>
            <p:cNvPr id="73" name="Graphique 72" descr="Jouer avec un remplissage uni">
              <a:extLst>
                <a:ext uri="{FF2B5EF4-FFF2-40B4-BE49-F238E27FC236}">
                  <a16:creationId xmlns:a16="http://schemas.microsoft.com/office/drawing/2014/main" id="{6ECB42CF-E520-9484-E56B-FF8559A96CA2}"/>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7813842" y="5773061"/>
              <a:ext cx="914400" cy="914400"/>
            </a:xfrm>
            <a:prstGeom prst="rect">
              <a:avLst/>
            </a:prstGeom>
          </p:spPr>
        </p:pic>
        <p:pic>
          <p:nvPicPr>
            <p:cNvPr id="74" name="Graphique 73" descr="Jouer avec un remplissage uni">
              <a:extLst>
                <a:ext uri="{FF2B5EF4-FFF2-40B4-BE49-F238E27FC236}">
                  <a16:creationId xmlns:a16="http://schemas.microsoft.com/office/drawing/2014/main" id="{4D41EFE2-F30F-B784-4842-8914039D4973}"/>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13424607" y="3414095"/>
              <a:ext cx="914400" cy="914400"/>
            </a:xfrm>
            <a:prstGeom prst="rect">
              <a:avLst/>
            </a:prstGeom>
          </p:spPr>
        </p:pic>
        <p:pic>
          <p:nvPicPr>
            <p:cNvPr id="75" name="Graphique 74" descr="Jouer avec un remplissage uni">
              <a:extLst>
                <a:ext uri="{FF2B5EF4-FFF2-40B4-BE49-F238E27FC236}">
                  <a16:creationId xmlns:a16="http://schemas.microsoft.com/office/drawing/2014/main" id="{62A02BD4-37FB-5EEA-351E-CBCC5DDA9174}"/>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386360" y="3716935"/>
              <a:ext cx="914400" cy="914400"/>
            </a:xfrm>
            <a:prstGeom prst="rect">
              <a:avLst/>
            </a:prstGeom>
          </p:spPr>
        </p:pic>
        <p:pic>
          <p:nvPicPr>
            <p:cNvPr id="76" name="Graphique 75" descr="Jouer avec un remplissage uni">
              <a:extLst>
                <a:ext uri="{FF2B5EF4-FFF2-40B4-BE49-F238E27FC236}">
                  <a16:creationId xmlns:a16="http://schemas.microsoft.com/office/drawing/2014/main" id="{56EF203A-C7BC-AD8B-BF18-EA5407CBB41C}"/>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441999" y="3500943"/>
              <a:ext cx="914400" cy="914400"/>
            </a:xfrm>
            <a:prstGeom prst="rect">
              <a:avLst/>
            </a:prstGeom>
          </p:spPr>
        </p:pic>
        <p:pic>
          <p:nvPicPr>
            <p:cNvPr id="77" name="Graphique 76" descr="Jouer avec un remplissage uni">
              <a:extLst>
                <a:ext uri="{FF2B5EF4-FFF2-40B4-BE49-F238E27FC236}">
                  <a16:creationId xmlns:a16="http://schemas.microsoft.com/office/drawing/2014/main" id="{D768D88A-AD4C-2593-68A7-67382C7159F8}"/>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835135" y="4241344"/>
              <a:ext cx="914400" cy="914400"/>
            </a:xfrm>
            <a:prstGeom prst="rect">
              <a:avLst/>
            </a:prstGeom>
          </p:spPr>
        </p:pic>
        <p:pic>
          <p:nvPicPr>
            <p:cNvPr id="78" name="Graphique 77" descr="Jouer avec un remplissage uni">
              <a:extLst>
                <a:ext uri="{FF2B5EF4-FFF2-40B4-BE49-F238E27FC236}">
                  <a16:creationId xmlns:a16="http://schemas.microsoft.com/office/drawing/2014/main" id="{4A6E6F59-C4C9-1DBA-7585-39704E5D82CE}"/>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1493274" y="3549953"/>
              <a:ext cx="914400" cy="914400"/>
            </a:xfrm>
            <a:prstGeom prst="rect">
              <a:avLst/>
            </a:prstGeom>
          </p:spPr>
        </p:pic>
        <p:pic>
          <p:nvPicPr>
            <p:cNvPr id="79" name="Graphique 78" descr="Jouer avec un remplissage uni">
              <a:extLst>
                <a:ext uri="{FF2B5EF4-FFF2-40B4-BE49-F238E27FC236}">
                  <a16:creationId xmlns:a16="http://schemas.microsoft.com/office/drawing/2014/main" id="{17FE5E4A-7E6C-3781-1E29-A9DCAE5B97D4}"/>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2032013" y="4671605"/>
              <a:ext cx="914400" cy="914400"/>
            </a:xfrm>
            <a:prstGeom prst="rect">
              <a:avLst/>
            </a:prstGeom>
          </p:spPr>
        </p:pic>
        <p:pic>
          <p:nvPicPr>
            <p:cNvPr id="80" name="Graphique 79" descr="Jouer avec un remplissage uni">
              <a:extLst>
                <a:ext uri="{FF2B5EF4-FFF2-40B4-BE49-F238E27FC236}">
                  <a16:creationId xmlns:a16="http://schemas.microsoft.com/office/drawing/2014/main" id="{B24F48B9-61FD-483B-722F-3AE6ADD87435}"/>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551536" y="5143912"/>
              <a:ext cx="914400" cy="914400"/>
            </a:xfrm>
            <a:prstGeom prst="rect">
              <a:avLst/>
            </a:prstGeom>
          </p:spPr>
        </p:pic>
        <p:pic>
          <p:nvPicPr>
            <p:cNvPr id="81" name="Graphique 80" descr="Jouer avec un remplissage uni">
              <a:extLst>
                <a:ext uri="{FF2B5EF4-FFF2-40B4-BE49-F238E27FC236}">
                  <a16:creationId xmlns:a16="http://schemas.microsoft.com/office/drawing/2014/main" id="{6792E0C9-94BF-556A-CDAD-0179B6FA16A7}"/>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1206923" y="4511192"/>
              <a:ext cx="914400" cy="914400"/>
            </a:xfrm>
            <a:prstGeom prst="rect">
              <a:avLst/>
            </a:prstGeom>
          </p:spPr>
        </p:pic>
        <p:pic>
          <p:nvPicPr>
            <p:cNvPr id="82" name="Graphique 81" descr="Jouer avec un remplissage uni">
              <a:extLst>
                <a:ext uri="{FF2B5EF4-FFF2-40B4-BE49-F238E27FC236}">
                  <a16:creationId xmlns:a16="http://schemas.microsoft.com/office/drawing/2014/main" id="{6611AF23-2412-853B-9797-00BB4464FCB1}"/>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152379" y="4504623"/>
              <a:ext cx="914400" cy="914400"/>
            </a:xfrm>
            <a:prstGeom prst="rect">
              <a:avLst/>
            </a:prstGeom>
          </p:spPr>
        </p:pic>
        <p:pic>
          <p:nvPicPr>
            <p:cNvPr id="83" name="Graphique 82" descr="Jouer avec un remplissage uni">
              <a:extLst>
                <a:ext uri="{FF2B5EF4-FFF2-40B4-BE49-F238E27FC236}">
                  <a16:creationId xmlns:a16="http://schemas.microsoft.com/office/drawing/2014/main" id="{7974541C-ECF3-05A8-B8AE-D06EA8251E7A}"/>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1958613" y="4968392"/>
              <a:ext cx="914400" cy="914400"/>
            </a:xfrm>
            <a:prstGeom prst="rect">
              <a:avLst/>
            </a:prstGeom>
          </p:spPr>
        </p:pic>
        <p:pic>
          <p:nvPicPr>
            <p:cNvPr id="84" name="Graphique 83" descr="Jouer avec un remplissage uni">
              <a:extLst>
                <a:ext uri="{FF2B5EF4-FFF2-40B4-BE49-F238E27FC236}">
                  <a16:creationId xmlns:a16="http://schemas.microsoft.com/office/drawing/2014/main" id="{AD57A260-755D-A917-9D6E-68DD1D54A473}"/>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rot="16200000">
              <a:off x="-1250699" y="5446519"/>
              <a:ext cx="914400" cy="914400"/>
            </a:xfrm>
            <a:prstGeom prst="rect">
              <a:avLst/>
            </a:prstGeom>
          </p:spPr>
        </p:pic>
        <p:pic>
          <p:nvPicPr>
            <p:cNvPr id="89" name="Graphique 88" descr="Jouer avec un remplissage uni">
              <a:extLst>
                <a:ext uri="{FF2B5EF4-FFF2-40B4-BE49-F238E27FC236}">
                  <a16:creationId xmlns:a16="http://schemas.microsoft.com/office/drawing/2014/main" id="{C1E944FB-5C5A-FC4F-B3F6-5AC42F772B92}"/>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rot="16200000">
              <a:off x="-1266427" y="3241864"/>
              <a:ext cx="914400" cy="914400"/>
            </a:xfrm>
            <a:prstGeom prst="rect">
              <a:avLst/>
            </a:prstGeom>
          </p:spPr>
        </p:pic>
        <p:pic>
          <p:nvPicPr>
            <p:cNvPr id="127" name="Graphique 126" descr="Jouer avec un remplissage uni">
              <a:extLst>
                <a:ext uri="{FF2B5EF4-FFF2-40B4-BE49-F238E27FC236}">
                  <a16:creationId xmlns:a16="http://schemas.microsoft.com/office/drawing/2014/main" id="{03060C6D-FEE8-FD3C-5601-AD90F5114BA2}"/>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rot="16200000">
              <a:off x="2459571" y="4098591"/>
              <a:ext cx="914400" cy="914400"/>
            </a:xfrm>
            <a:prstGeom prst="rect">
              <a:avLst/>
            </a:prstGeom>
          </p:spPr>
        </p:pic>
        <p:pic>
          <p:nvPicPr>
            <p:cNvPr id="128" name="Graphique 127" descr="Jouer avec un remplissage uni">
              <a:extLst>
                <a:ext uri="{FF2B5EF4-FFF2-40B4-BE49-F238E27FC236}">
                  <a16:creationId xmlns:a16="http://schemas.microsoft.com/office/drawing/2014/main" id="{A0856C0D-244D-5DFD-E4D8-B513D5F5FA54}"/>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3066216" y="5443207"/>
              <a:ext cx="914400" cy="914400"/>
            </a:xfrm>
            <a:prstGeom prst="rect">
              <a:avLst/>
            </a:prstGeom>
          </p:spPr>
        </p:pic>
        <p:pic>
          <p:nvPicPr>
            <p:cNvPr id="129" name="Graphique 128" descr="Jouer avec un remplissage uni">
              <a:extLst>
                <a:ext uri="{FF2B5EF4-FFF2-40B4-BE49-F238E27FC236}">
                  <a16:creationId xmlns:a16="http://schemas.microsoft.com/office/drawing/2014/main" id="{33CD34F9-6A30-A22E-7973-2C97812489C7}"/>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rot="16200000">
              <a:off x="2544549" y="3084241"/>
              <a:ext cx="914400" cy="914400"/>
            </a:xfrm>
            <a:prstGeom prst="rect">
              <a:avLst/>
            </a:prstGeom>
          </p:spPr>
        </p:pic>
      </p:grpSp>
      <p:sp>
        <p:nvSpPr>
          <p:cNvPr id="203" name="ZoneTexte 202">
            <a:extLst>
              <a:ext uri="{FF2B5EF4-FFF2-40B4-BE49-F238E27FC236}">
                <a16:creationId xmlns:a16="http://schemas.microsoft.com/office/drawing/2014/main" id="{5208951F-79F7-BD72-438B-03B72DC6590C}"/>
              </a:ext>
            </a:extLst>
          </p:cNvPr>
          <p:cNvSpPr txBox="1"/>
          <p:nvPr/>
        </p:nvSpPr>
        <p:spPr>
          <a:xfrm>
            <a:off x="-8925056" y="1942493"/>
            <a:ext cx="9852134" cy="1754326"/>
          </a:xfrm>
          <a:prstGeom prst="rect">
            <a:avLst/>
          </a:prstGeom>
          <a:noFill/>
        </p:spPr>
        <p:txBody>
          <a:bodyPr wrap="square" rtlCol="0">
            <a:spAutoFit/>
          </a:bodyPr>
          <a:lstStyle/>
          <a:p>
            <a:pPr lvl="0"/>
            <a:r>
              <a:rPr lang="fr-FR" sz="3600" dirty="0">
                <a:solidFill>
                  <a:schemeClr val="bg1"/>
                </a:solidFill>
                <a:latin typeface="Century Gothic" panose="020B0502020202020204" pitchFamily="34" charset="0"/>
              </a:rPr>
              <a:t>Grâce à </a:t>
            </a:r>
            <a:r>
              <a:rPr lang="fr-FR" sz="3600" dirty="0">
                <a:solidFill>
                  <a:srgbClr val="B0DBD8"/>
                </a:solidFill>
                <a:latin typeface="Century Gothic" panose="020B0502020202020204" pitchFamily="34" charset="0"/>
              </a:rPr>
              <a:t>vous tous</a:t>
            </a:r>
            <a:r>
              <a:rPr lang="fr-FR" sz="3600" dirty="0">
                <a:solidFill>
                  <a:schemeClr val="bg1"/>
                </a:solidFill>
                <a:latin typeface="Century Gothic" panose="020B0502020202020204" pitchFamily="34" charset="0"/>
              </a:rPr>
              <a:t>, ce stage a été une expérience </a:t>
            </a:r>
            <a:r>
              <a:rPr lang="fr-FR" sz="3600" dirty="0">
                <a:solidFill>
                  <a:srgbClr val="009FE3"/>
                </a:solidFill>
                <a:latin typeface="Century Gothic" panose="020B0502020202020204" pitchFamily="34" charset="0"/>
              </a:rPr>
              <a:t>riche</a:t>
            </a:r>
            <a:r>
              <a:rPr lang="fr-FR" sz="3600" dirty="0">
                <a:solidFill>
                  <a:schemeClr val="bg1"/>
                </a:solidFill>
                <a:latin typeface="Century Gothic" panose="020B0502020202020204" pitchFamily="34" charset="0"/>
              </a:rPr>
              <a:t>, </a:t>
            </a:r>
            <a:r>
              <a:rPr lang="fr-FR" sz="3600" dirty="0">
                <a:solidFill>
                  <a:srgbClr val="E94E1B"/>
                </a:solidFill>
                <a:latin typeface="Century Gothic" panose="020B0502020202020204" pitchFamily="34" charset="0"/>
              </a:rPr>
              <a:t>motivante</a:t>
            </a:r>
            <a:r>
              <a:rPr lang="fr-FR" sz="3600" dirty="0">
                <a:solidFill>
                  <a:schemeClr val="bg1"/>
                </a:solidFill>
                <a:latin typeface="Century Gothic" panose="020B0502020202020204" pitchFamily="34" charset="0"/>
              </a:rPr>
              <a:t> et très </a:t>
            </a:r>
            <a:r>
              <a:rPr lang="fr-FR" sz="3600" dirty="0">
                <a:solidFill>
                  <a:srgbClr val="B4CC1C"/>
                </a:solidFill>
                <a:latin typeface="Century Gothic" panose="020B0502020202020204" pitchFamily="34" charset="0"/>
              </a:rPr>
              <a:t>formatrice</a:t>
            </a:r>
            <a:r>
              <a:rPr lang="fr-FR" sz="3600" dirty="0">
                <a:solidFill>
                  <a:schemeClr val="bg1"/>
                </a:solidFill>
                <a:latin typeface="Century Gothic" panose="020B0502020202020204" pitchFamily="34" charset="0"/>
              </a:rPr>
              <a:t>.</a:t>
            </a:r>
          </a:p>
        </p:txBody>
      </p:sp>
      <p:pic>
        <p:nvPicPr>
          <p:cNvPr id="1632" name="Image 1631">
            <a:extLst>
              <a:ext uri="{FF2B5EF4-FFF2-40B4-BE49-F238E27FC236}">
                <a16:creationId xmlns:a16="http://schemas.microsoft.com/office/drawing/2014/main" id="{1C52C3E7-E88C-86D8-CCBA-45F35FC5A4E1}"/>
              </a:ext>
            </a:extLst>
          </p:cNvPr>
          <p:cNvPicPr>
            <a:picLocks noChangeAspect="1"/>
          </p:cNvPicPr>
          <p:nvPr/>
        </p:nvPicPr>
        <p:blipFill>
          <a:blip r:embed="rId40"/>
          <a:stretch>
            <a:fillRect/>
          </a:stretch>
        </p:blipFill>
        <p:spPr>
          <a:xfrm>
            <a:off x="1255829" y="199973"/>
            <a:ext cx="9752945" cy="13480646"/>
          </a:xfrm>
          <a:prstGeom prst="rect">
            <a:avLst/>
          </a:prstGeom>
        </p:spPr>
      </p:pic>
      <p:pic>
        <p:nvPicPr>
          <p:cNvPr id="1633" name="Jingle RTM.fr Changer de mode">
            <a:hlinkClick r:id="" action="ppaction://media"/>
            <a:extLst>
              <a:ext uri="{FF2B5EF4-FFF2-40B4-BE49-F238E27FC236}">
                <a16:creationId xmlns:a16="http://schemas.microsoft.com/office/drawing/2014/main" id="{671E6292-C8B6-DDF8-150E-6FF4BFEC330E}"/>
              </a:ext>
            </a:extLst>
          </p:cNvPr>
          <p:cNvPicPr>
            <a:picLocks noChangeAspect="1"/>
          </p:cNvPicPr>
          <p:nvPr>
            <a:audioFile r:link="rId2"/>
            <p:extLst>
              <p:ext uri="{DAA4B4D4-6D71-4841-9C94-3DE7FCFB9230}">
                <p14:media xmlns:p14="http://schemas.microsoft.com/office/powerpoint/2010/main" r:embed="rId1">
                  <p14:fade in="5000"/>
                </p14:media>
              </p:ext>
            </p:extLst>
          </p:nvPr>
        </p:nvPicPr>
        <p:blipFill>
          <a:blip r:embed="rId41"/>
          <a:stretch>
            <a:fillRect/>
          </a:stretch>
        </p:blipFill>
        <p:spPr>
          <a:xfrm>
            <a:off x="190104" y="6324898"/>
            <a:ext cx="487363" cy="487363"/>
          </a:xfrm>
          <a:prstGeom prst="rect">
            <a:avLst/>
          </a:prstGeom>
        </p:spPr>
      </p:pic>
    </p:spTree>
    <p:extLst>
      <p:ext uri="{BB962C8B-B14F-4D97-AF65-F5344CB8AC3E}">
        <p14:creationId xmlns:p14="http://schemas.microsoft.com/office/powerpoint/2010/main" val="3342478614"/>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8081" fill="hold"/>
                                        <p:tgtEl>
                                          <p:spTgt spid="1633"/>
                                        </p:tgtEl>
                                      </p:cBhvr>
                                    </p:cmd>
                                  </p:childTnLst>
                                </p:cTn>
                              </p:par>
                              <p:par>
                                <p:cTn id="7" presetID="28" presetClass="entr" presetSubtype="0" fill="hold" nodeType="withEffect">
                                  <p:stCondLst>
                                    <p:cond delay="0"/>
                                  </p:stCondLst>
                                  <p:childTnLst>
                                    <p:set>
                                      <p:cBhvr>
                                        <p:cTn id="8" dur="1" fill="hold">
                                          <p:stCondLst>
                                            <p:cond delay="0"/>
                                          </p:stCondLst>
                                        </p:cTn>
                                        <p:tgtEl>
                                          <p:spTgt spid="1632"/>
                                        </p:tgtEl>
                                        <p:attrNameLst>
                                          <p:attrName>style.visibility</p:attrName>
                                        </p:attrNameLst>
                                      </p:cBhvr>
                                      <p:to>
                                        <p:strVal val="visible"/>
                                      </p:to>
                                    </p:set>
                                    <p:anim calcmode="lin" valueType="num">
                                      <p:cBhvr>
                                        <p:cTn id="9" dur="26000" fill="hold"/>
                                        <p:tgtEl>
                                          <p:spTgt spid="1632"/>
                                        </p:tgtEl>
                                        <p:attrNameLst>
                                          <p:attrName>ppt_x</p:attrName>
                                        </p:attrNameLst>
                                      </p:cBhvr>
                                      <p:tavLst>
                                        <p:tav tm="0">
                                          <p:val>
                                            <p:strVal val="#ppt_x"/>
                                          </p:val>
                                        </p:tav>
                                        <p:tav tm="100000">
                                          <p:val>
                                            <p:strVal val="#ppt_x"/>
                                          </p:val>
                                        </p:tav>
                                      </p:tavLst>
                                    </p:anim>
                                    <p:anim calcmode="lin" valueType="num">
                                      <p:cBhvr>
                                        <p:cTn id="10" dur="26000" fill="hold"/>
                                        <p:tgtEl>
                                          <p:spTgt spid="1632"/>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1" fill="hold" display="0">
                  <p:stCondLst>
                    <p:cond delay="indefinite"/>
                  </p:stCondLst>
                  <p:endCondLst>
                    <p:cond evt="onStopAudio" delay="0">
                      <p:tgtEl>
                        <p:sldTgt/>
                      </p:tgtEl>
                    </p:cond>
                  </p:endCondLst>
                </p:cTn>
                <p:tgtEl>
                  <p:spTgt spid="1633"/>
                </p:tgtEl>
              </p:cMediaNode>
            </p:audio>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43B498B-6810-A634-1342-04C955F6C3D7}"/>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30B30AD8-CA33-87A9-604C-67CEFB748B9E}"/>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
        <p:nvSpPr>
          <p:cNvPr id="5" name="ZoneTexte 4">
            <a:extLst>
              <a:ext uri="{FF2B5EF4-FFF2-40B4-BE49-F238E27FC236}">
                <a16:creationId xmlns:a16="http://schemas.microsoft.com/office/drawing/2014/main" id="{5F0377E8-06B5-4447-45C1-AB1DCD9942AE}"/>
              </a:ext>
            </a:extLst>
          </p:cNvPr>
          <p:cNvSpPr txBox="1"/>
          <p:nvPr/>
        </p:nvSpPr>
        <p:spPr>
          <a:xfrm>
            <a:off x="2860061" y="3222551"/>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Merci de bien vouloir quitter le diaporama !</a:t>
            </a:r>
          </a:p>
        </p:txBody>
      </p:sp>
    </p:spTree>
    <p:extLst>
      <p:ext uri="{BB962C8B-B14F-4D97-AF65-F5344CB8AC3E}">
        <p14:creationId xmlns:p14="http://schemas.microsoft.com/office/powerpoint/2010/main" val="310978605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8CAB15-F558-756D-B026-41C14D3EE903}"/>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28E3BB97-513E-8D1C-94DC-85639734085D}"/>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F8B9CD05-971E-FBC5-461F-0D8CEAE6D47E}"/>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230364715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214B84-47B3-3A2A-9D27-7D1795453BEE}"/>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1C6F4311-66EB-AD23-3796-4CD3A617503C}"/>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1E6FEB1A-B46D-3B33-3B95-2EF8549C5A14}"/>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404164246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1CC3D-5C9D-470C-5F6D-D131352B4C64}"/>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316B9D63-1BFC-F547-DB0C-D0E4A0F8075D}"/>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E633B9F9-F7C7-474D-9EF3-968CEE0386E4}"/>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252857117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744BE6-70B0-0F9F-CFD8-E494D3581998}"/>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FE481679-D576-13FF-C6F6-BE480B85EA4A}"/>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11F63BB8-CCDF-D9C9-EF7F-778DD392D307}"/>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119546628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115DDF-DC9D-B37E-464C-AAA6E98DFDDF}"/>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F53A37A3-AB3C-DE3D-7F31-DBA5B3B15641}"/>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F5CA5BAB-40B5-233A-C396-6429DCD364BB}"/>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386574993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9BD9E3-0355-F673-302D-E3A5707C4107}"/>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51FA58EC-FD38-3CC5-6153-E6AB8BD1CFEE}"/>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562B5DD1-B969-2944-9FB7-7F12D08D930D}"/>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2980208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8DE444-E69F-20B3-AD23-400295B08207}"/>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08B0676C-B252-23AA-DA12-E12558C400DB}"/>
              </a:ext>
            </a:extLst>
          </p:cNvPr>
          <p:cNvSpPr/>
          <p:nvPr/>
        </p:nvSpPr>
        <p:spPr>
          <a:xfrm>
            <a:off x="0" y="0"/>
            <a:ext cx="12192000" cy="6858000"/>
          </a:xfrm>
          <a:prstGeom prst="rect">
            <a:avLst/>
          </a:prstGeom>
          <a:solidFill>
            <a:schemeClr val="tx1"/>
          </a:solid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CA69CEBF-B08A-BE14-6069-2EE293740AB4}"/>
              </a:ext>
            </a:extLst>
          </p:cNvPr>
          <p:cNvSpPr txBox="1"/>
          <p:nvPr/>
        </p:nvSpPr>
        <p:spPr>
          <a:xfrm>
            <a:off x="-1341618"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spTree>
    <p:extLst>
      <p:ext uri="{BB962C8B-B14F-4D97-AF65-F5344CB8AC3E}">
        <p14:creationId xmlns:p14="http://schemas.microsoft.com/office/powerpoint/2010/main" val="100136263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F828F0-8E85-6F69-4F2D-52654B3C4D3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E41FB33-2551-6641-749D-08B30A6C61B3}"/>
              </a:ext>
            </a:extLst>
          </p:cNvPr>
          <p:cNvSpPr/>
          <p:nvPr/>
        </p:nvSpPr>
        <p:spPr>
          <a:xfrm>
            <a:off x="0" y="-33528"/>
            <a:ext cx="12192000" cy="6973824"/>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6" name="Arc plein 5">
            <a:extLst>
              <a:ext uri="{FF2B5EF4-FFF2-40B4-BE49-F238E27FC236}">
                <a16:creationId xmlns:a16="http://schemas.microsoft.com/office/drawing/2014/main" id="{5EAA8205-1FA2-A073-4243-5EAC15FEFBE2}"/>
              </a:ext>
            </a:extLst>
          </p:cNvPr>
          <p:cNvSpPr/>
          <p:nvPr/>
        </p:nvSpPr>
        <p:spPr>
          <a:xfrm rot="13119640">
            <a:off x="13613007"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 name="Arc plein 6">
            <a:extLst>
              <a:ext uri="{FF2B5EF4-FFF2-40B4-BE49-F238E27FC236}">
                <a16:creationId xmlns:a16="http://schemas.microsoft.com/office/drawing/2014/main" id="{972E5137-2F99-7003-610F-D5D9CA90EEAC}"/>
              </a:ext>
            </a:extLst>
          </p:cNvPr>
          <p:cNvSpPr/>
          <p:nvPr/>
        </p:nvSpPr>
        <p:spPr>
          <a:xfrm rot="10800000">
            <a:off x="12957687"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 name="Arc plein 7">
            <a:extLst>
              <a:ext uri="{FF2B5EF4-FFF2-40B4-BE49-F238E27FC236}">
                <a16:creationId xmlns:a16="http://schemas.microsoft.com/office/drawing/2014/main" id="{4C5DCCCD-5A23-8725-AE1F-2A5B0DFCBE5E}"/>
              </a:ext>
            </a:extLst>
          </p:cNvPr>
          <p:cNvSpPr/>
          <p:nvPr/>
        </p:nvSpPr>
        <p:spPr>
          <a:xfrm rot="10800000">
            <a:off x="13215497"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9" name="Forme en L 8">
            <a:extLst>
              <a:ext uri="{FF2B5EF4-FFF2-40B4-BE49-F238E27FC236}">
                <a16:creationId xmlns:a16="http://schemas.microsoft.com/office/drawing/2014/main" id="{FC590C51-E69C-81BA-AA58-0BB73AB9AFD2}"/>
              </a:ext>
            </a:extLst>
          </p:cNvPr>
          <p:cNvSpPr/>
          <p:nvPr/>
        </p:nvSpPr>
        <p:spPr>
          <a:xfrm rot="5400000">
            <a:off x="12202370" y="7003014"/>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Arc plein 10">
            <a:extLst>
              <a:ext uri="{FF2B5EF4-FFF2-40B4-BE49-F238E27FC236}">
                <a16:creationId xmlns:a16="http://schemas.microsoft.com/office/drawing/2014/main" id="{8ADB00EA-BDEA-6D74-C9C0-40ABA6BCACDA}"/>
              </a:ext>
            </a:extLst>
          </p:cNvPr>
          <p:cNvSpPr/>
          <p:nvPr/>
        </p:nvSpPr>
        <p:spPr>
          <a:xfrm rot="10800000">
            <a:off x="12770362"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5" name="Rectangle : avec coins rognés en diagonale 84">
            <a:extLst>
              <a:ext uri="{FF2B5EF4-FFF2-40B4-BE49-F238E27FC236}">
                <a16:creationId xmlns:a16="http://schemas.microsoft.com/office/drawing/2014/main" id="{13FB1C2B-D474-5441-3EBB-FE476402AA1D}"/>
              </a:ext>
            </a:extLst>
          </p:cNvPr>
          <p:cNvSpPr/>
          <p:nvPr/>
        </p:nvSpPr>
        <p:spPr>
          <a:xfrm>
            <a:off x="10871793" y="7415011"/>
            <a:ext cx="1825032" cy="1845356"/>
          </a:xfrm>
          <a:prstGeom prst="snip2DiagRect">
            <a:avLst>
              <a:gd name="adj1" fmla="val 0"/>
              <a:gd name="adj2" fmla="val 50000"/>
            </a:avLst>
          </a:prstGeom>
          <a:solidFill>
            <a:srgbClr val="00213F"/>
          </a:solidFill>
          <a:ln w="76200">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86" name="ZoneTexte 85">
            <a:extLst>
              <a:ext uri="{FF2B5EF4-FFF2-40B4-BE49-F238E27FC236}">
                <a16:creationId xmlns:a16="http://schemas.microsoft.com/office/drawing/2014/main" id="{9C155271-EA46-4278-256F-CECFE94A7EEB}"/>
              </a:ext>
            </a:extLst>
          </p:cNvPr>
          <p:cNvSpPr txBox="1"/>
          <p:nvPr/>
        </p:nvSpPr>
        <p:spPr>
          <a:xfrm>
            <a:off x="11064185" y="7390368"/>
            <a:ext cx="603050"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5</a:t>
            </a:r>
          </a:p>
        </p:txBody>
      </p:sp>
      <p:sp>
        <p:nvSpPr>
          <p:cNvPr id="87" name="Forme en L 86">
            <a:extLst>
              <a:ext uri="{FF2B5EF4-FFF2-40B4-BE49-F238E27FC236}">
                <a16:creationId xmlns:a16="http://schemas.microsoft.com/office/drawing/2014/main" id="{7909362B-7881-1CB3-B878-40CCB866C211}"/>
              </a:ext>
            </a:extLst>
          </p:cNvPr>
          <p:cNvSpPr/>
          <p:nvPr/>
        </p:nvSpPr>
        <p:spPr>
          <a:xfrm rot="5400000">
            <a:off x="10633806" y="7171588"/>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avec coins arrondis en haut 24">
            <a:extLst>
              <a:ext uri="{FF2B5EF4-FFF2-40B4-BE49-F238E27FC236}">
                <a16:creationId xmlns:a16="http://schemas.microsoft.com/office/drawing/2014/main" id="{9B2AD579-AD21-D54D-4BB2-ED0A522A9A4F}"/>
              </a:ext>
            </a:extLst>
          </p:cNvPr>
          <p:cNvSpPr/>
          <p:nvPr/>
        </p:nvSpPr>
        <p:spPr>
          <a:xfrm rot="10039318">
            <a:off x="180975" y="-2060712"/>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6" name="Groupe 25">
            <a:extLst>
              <a:ext uri="{FF2B5EF4-FFF2-40B4-BE49-F238E27FC236}">
                <a16:creationId xmlns:a16="http://schemas.microsoft.com/office/drawing/2014/main" id="{8D3E501E-876B-F536-D32C-D91C2A9066CE}"/>
              </a:ext>
            </a:extLst>
          </p:cNvPr>
          <p:cNvGrpSpPr>
            <a:grpSpLocks noChangeAspect="1"/>
          </p:cNvGrpSpPr>
          <p:nvPr/>
        </p:nvGrpSpPr>
        <p:grpSpPr>
          <a:xfrm>
            <a:off x="575838" y="-1155329"/>
            <a:ext cx="2251288" cy="531671"/>
            <a:chOff x="519957" y="137493"/>
            <a:chExt cx="5349575" cy="1263373"/>
          </a:xfrm>
        </p:grpSpPr>
        <p:sp>
          <p:nvSpPr>
            <p:cNvPr id="27" name="ZoneTexte 26">
              <a:extLst>
                <a:ext uri="{FF2B5EF4-FFF2-40B4-BE49-F238E27FC236}">
                  <a16:creationId xmlns:a16="http://schemas.microsoft.com/office/drawing/2014/main" id="{F555487D-8559-D02E-52E0-15403AC46BE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28" name="Groupe 27">
              <a:extLst>
                <a:ext uri="{FF2B5EF4-FFF2-40B4-BE49-F238E27FC236}">
                  <a16:creationId xmlns:a16="http://schemas.microsoft.com/office/drawing/2014/main" id="{D0A5FE47-10BB-0599-B7CE-DF7F5D31123B}"/>
                </a:ext>
              </a:extLst>
            </p:cNvPr>
            <p:cNvGrpSpPr>
              <a:grpSpLocks noChangeAspect="1"/>
            </p:cNvGrpSpPr>
            <p:nvPr/>
          </p:nvGrpSpPr>
          <p:grpSpPr>
            <a:xfrm>
              <a:off x="1746673" y="168334"/>
              <a:ext cx="4122859" cy="434654"/>
              <a:chOff x="3667937" y="2909234"/>
              <a:chExt cx="4892815" cy="515827"/>
            </a:xfrm>
          </p:grpSpPr>
          <p:sp>
            <p:nvSpPr>
              <p:cNvPr id="39" name="Forme libre : forme 38">
                <a:extLst>
                  <a:ext uri="{FF2B5EF4-FFF2-40B4-BE49-F238E27FC236}">
                    <a16:creationId xmlns:a16="http://schemas.microsoft.com/office/drawing/2014/main" id="{EAFEEC11-64CB-6A36-4EC9-198A4D6F0FB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2F052C9-839B-B2E9-C9E0-9FAFE60AA11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9A0DA37-338C-AEEF-8FDF-79B5614751F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8549F09-79BB-FDCD-D56A-965934068CF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97ED0A9-AFCD-8096-61DD-F429A2A5F12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3D2B694-2AAE-96B8-2366-EF4EA3F6534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0D9A2A44-B586-6801-2313-60DA35E5551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CEEBFAB9-34B6-1141-98C0-F8F84EB730C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063ED730-DDF7-93B5-D384-BD0C033B9FC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5A9E3E40-45E5-3B20-C324-675676A1D6A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5809B8BE-BC2A-3098-084F-F6390B57AFE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29" name="Groupe 28">
              <a:extLst>
                <a:ext uri="{FF2B5EF4-FFF2-40B4-BE49-F238E27FC236}">
                  <a16:creationId xmlns:a16="http://schemas.microsoft.com/office/drawing/2014/main" id="{2AE038C2-C7C2-AAAB-39DC-DAEBA0795A8F}"/>
                </a:ext>
              </a:extLst>
            </p:cNvPr>
            <p:cNvGrpSpPr>
              <a:grpSpLocks noChangeAspect="1"/>
            </p:cNvGrpSpPr>
            <p:nvPr/>
          </p:nvGrpSpPr>
          <p:grpSpPr>
            <a:xfrm>
              <a:off x="519957" y="137493"/>
              <a:ext cx="1056809" cy="1040134"/>
              <a:chOff x="609429" y="277089"/>
              <a:chExt cx="5486571" cy="5401222"/>
            </a:xfrm>
          </p:grpSpPr>
          <p:pic>
            <p:nvPicPr>
              <p:cNvPr id="30" name="Graphique 29">
                <a:extLst>
                  <a:ext uri="{FF2B5EF4-FFF2-40B4-BE49-F238E27FC236}">
                    <a16:creationId xmlns:a16="http://schemas.microsoft.com/office/drawing/2014/main" id="{92F9EF7C-175A-B385-B74C-18325B6DF6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31" name="Graphique 30">
                <a:extLst>
                  <a:ext uri="{FF2B5EF4-FFF2-40B4-BE49-F238E27FC236}">
                    <a16:creationId xmlns:a16="http://schemas.microsoft.com/office/drawing/2014/main" id="{DA289FF8-14B5-E5E3-9552-1906B2D1F11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34" name="Graphique 33">
                <a:extLst>
                  <a:ext uri="{FF2B5EF4-FFF2-40B4-BE49-F238E27FC236}">
                    <a16:creationId xmlns:a16="http://schemas.microsoft.com/office/drawing/2014/main" id="{2D0F67B1-07A2-A2E8-3BB3-C17EF1DD7B5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35" name="Graphique 34">
                <a:extLst>
                  <a:ext uri="{FF2B5EF4-FFF2-40B4-BE49-F238E27FC236}">
                    <a16:creationId xmlns:a16="http://schemas.microsoft.com/office/drawing/2014/main" id="{2C27D54C-C1BD-67A2-9476-AB3D0E2D0BA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36" name="Graphique 35">
                <a:extLst>
                  <a:ext uri="{FF2B5EF4-FFF2-40B4-BE49-F238E27FC236}">
                    <a16:creationId xmlns:a16="http://schemas.microsoft.com/office/drawing/2014/main" id="{D408C1A0-B1E9-D074-FD8B-EF7B76AD757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37" name="Graphique 36">
                <a:extLst>
                  <a:ext uri="{FF2B5EF4-FFF2-40B4-BE49-F238E27FC236}">
                    <a16:creationId xmlns:a16="http://schemas.microsoft.com/office/drawing/2014/main" id="{9A86053B-58F9-D607-C595-2D050CEF6DB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38" name="Graphique 37">
                <a:extLst>
                  <a:ext uri="{FF2B5EF4-FFF2-40B4-BE49-F238E27FC236}">
                    <a16:creationId xmlns:a16="http://schemas.microsoft.com/office/drawing/2014/main" id="{DA5ADEDA-201D-8649-9309-86104225151A}"/>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50" name="Connecteur droit 49">
            <a:extLst>
              <a:ext uri="{FF2B5EF4-FFF2-40B4-BE49-F238E27FC236}">
                <a16:creationId xmlns:a16="http://schemas.microsoft.com/office/drawing/2014/main" id="{5B243495-A8CA-6072-2320-CB18505D7640}"/>
              </a:ext>
            </a:extLst>
          </p:cNvPr>
          <p:cNvCxnSpPr>
            <a:cxnSpLocks/>
          </p:cNvCxnSpPr>
          <p:nvPr/>
        </p:nvCxnSpPr>
        <p:spPr>
          <a:xfrm>
            <a:off x="-56076" y="-1712859"/>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51" name="Rectangle : avec coins arrondis en haut 50">
            <a:extLst>
              <a:ext uri="{FF2B5EF4-FFF2-40B4-BE49-F238E27FC236}">
                <a16:creationId xmlns:a16="http://schemas.microsoft.com/office/drawing/2014/main" id="{72893266-1F08-7C40-822C-67CA475B5E79}"/>
              </a:ext>
            </a:extLst>
          </p:cNvPr>
          <p:cNvSpPr/>
          <p:nvPr/>
        </p:nvSpPr>
        <p:spPr>
          <a:xfrm rot="10039318">
            <a:off x="180975" y="-2060708"/>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54" name="Connecteur droit 53">
            <a:extLst>
              <a:ext uri="{FF2B5EF4-FFF2-40B4-BE49-F238E27FC236}">
                <a16:creationId xmlns:a16="http://schemas.microsoft.com/office/drawing/2014/main" id="{2A1A41A7-0575-1725-93D7-2EFB17039D52}"/>
              </a:ext>
            </a:extLst>
          </p:cNvPr>
          <p:cNvCxnSpPr>
            <a:cxnSpLocks/>
          </p:cNvCxnSpPr>
          <p:nvPr/>
        </p:nvCxnSpPr>
        <p:spPr>
          <a:xfrm>
            <a:off x="-56076" y="-1712855"/>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55" name="Groupe 54">
            <a:extLst>
              <a:ext uri="{FF2B5EF4-FFF2-40B4-BE49-F238E27FC236}">
                <a16:creationId xmlns:a16="http://schemas.microsoft.com/office/drawing/2014/main" id="{79DD332A-D8EF-53A9-9C44-717C7E7FC104}"/>
              </a:ext>
            </a:extLst>
          </p:cNvPr>
          <p:cNvGrpSpPr>
            <a:grpSpLocks noChangeAspect="1"/>
          </p:cNvGrpSpPr>
          <p:nvPr/>
        </p:nvGrpSpPr>
        <p:grpSpPr>
          <a:xfrm>
            <a:off x="489880" y="-1170809"/>
            <a:ext cx="2481624" cy="409946"/>
            <a:chOff x="2892809" y="2860173"/>
            <a:chExt cx="6337905" cy="1046975"/>
          </a:xfrm>
        </p:grpSpPr>
        <p:grpSp>
          <p:nvGrpSpPr>
            <p:cNvPr id="56" name="Groupe 55">
              <a:extLst>
                <a:ext uri="{FF2B5EF4-FFF2-40B4-BE49-F238E27FC236}">
                  <a16:creationId xmlns:a16="http://schemas.microsoft.com/office/drawing/2014/main" id="{080CF261-876A-6533-3EEC-C4EADF24A7F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16" name="Forme libre : forme 115">
                <a:extLst>
                  <a:ext uri="{FF2B5EF4-FFF2-40B4-BE49-F238E27FC236}">
                    <a16:creationId xmlns:a16="http://schemas.microsoft.com/office/drawing/2014/main" id="{E8E03191-EC35-567B-57A3-5538128223B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62A697DA-E692-B361-BE22-D33AB9917AD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541B8190-B42B-8869-60D2-84F4876488E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B32AB438-3700-6924-CF50-471FF478A72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741F2198-64ED-F87C-23CD-C48C91786C3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4B6260C0-F206-B766-7BC6-788853790EE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76DF65A4-95E9-D02E-768E-45923777DA6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C48CB8B-00C8-DACD-528D-1BB8E1A83A1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FD5759F9-B0DD-CBCF-7D5D-C534125C026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58A75304-DE04-D4C5-0A6C-517541F0426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71A3790E-A15E-42CB-18C9-4E2768491F9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57" name="Groupe 56">
              <a:extLst>
                <a:ext uri="{FF2B5EF4-FFF2-40B4-BE49-F238E27FC236}">
                  <a16:creationId xmlns:a16="http://schemas.microsoft.com/office/drawing/2014/main" id="{AD72B3E7-45AB-6585-F28D-057F23E47A58}"/>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92" name="Forme libre : forme 91">
                <a:extLst>
                  <a:ext uri="{FF2B5EF4-FFF2-40B4-BE49-F238E27FC236}">
                    <a16:creationId xmlns:a16="http://schemas.microsoft.com/office/drawing/2014/main" id="{1BC95CC5-7196-B942-791E-BA290DB3030F}"/>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475494EB-123A-443A-94AF-FF68A8928CE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9A66A30A-12FD-E373-213F-9EA9EA8C8DB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243380B1-2090-BD91-F77A-3DE8299035C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CBD11F36-17C1-2AD6-4D40-B74A374B9F28}"/>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89390A45-6147-CCD0-7E3F-F1B0937E6E5B}"/>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1D4404A3-F78C-0AD9-3481-70B5D9A21A7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421B75C7-C451-2CE7-B68A-A6C6F99C7C70}"/>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00" name="Forme libre : forme 99">
                <a:extLst>
                  <a:ext uri="{FF2B5EF4-FFF2-40B4-BE49-F238E27FC236}">
                    <a16:creationId xmlns:a16="http://schemas.microsoft.com/office/drawing/2014/main" id="{7BDED3D6-4AB7-A2A5-3B3E-772AD706CF88}"/>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01" name="Forme libre : forme 100">
                <a:extLst>
                  <a:ext uri="{FF2B5EF4-FFF2-40B4-BE49-F238E27FC236}">
                    <a16:creationId xmlns:a16="http://schemas.microsoft.com/office/drawing/2014/main" id="{3325F7D1-D32B-DCCE-A88D-5005D5C5212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02" name="Forme libre : forme 101">
                <a:extLst>
                  <a:ext uri="{FF2B5EF4-FFF2-40B4-BE49-F238E27FC236}">
                    <a16:creationId xmlns:a16="http://schemas.microsoft.com/office/drawing/2014/main" id="{73675BE6-C7F7-8109-F328-20067607ADB3}"/>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03" name="Forme libre : forme 102">
                <a:extLst>
                  <a:ext uri="{FF2B5EF4-FFF2-40B4-BE49-F238E27FC236}">
                    <a16:creationId xmlns:a16="http://schemas.microsoft.com/office/drawing/2014/main" id="{B8D9C99F-A8A0-1121-1776-A5734EA70B04}"/>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4" name="Forme libre : forme 103">
                <a:extLst>
                  <a:ext uri="{FF2B5EF4-FFF2-40B4-BE49-F238E27FC236}">
                    <a16:creationId xmlns:a16="http://schemas.microsoft.com/office/drawing/2014/main" id="{42D1501C-C60A-A0C4-5631-067316AAFB1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05" name="Forme libre : forme 104">
                <a:extLst>
                  <a:ext uri="{FF2B5EF4-FFF2-40B4-BE49-F238E27FC236}">
                    <a16:creationId xmlns:a16="http://schemas.microsoft.com/office/drawing/2014/main" id="{BE4F4664-7C6B-EDAC-9C1B-3315261FD1C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6" name="Forme libre : forme 105">
                <a:extLst>
                  <a:ext uri="{FF2B5EF4-FFF2-40B4-BE49-F238E27FC236}">
                    <a16:creationId xmlns:a16="http://schemas.microsoft.com/office/drawing/2014/main" id="{9E6C34B0-1C17-FA9D-8228-D80B5E132822}"/>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07" name="Forme libre : forme 106">
                <a:extLst>
                  <a:ext uri="{FF2B5EF4-FFF2-40B4-BE49-F238E27FC236}">
                    <a16:creationId xmlns:a16="http://schemas.microsoft.com/office/drawing/2014/main" id="{4E01B802-14BA-A0C8-98F2-6C09A398D6F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08" name="Forme libre : forme 107">
                <a:extLst>
                  <a:ext uri="{FF2B5EF4-FFF2-40B4-BE49-F238E27FC236}">
                    <a16:creationId xmlns:a16="http://schemas.microsoft.com/office/drawing/2014/main" id="{520D7000-1824-5597-5E32-A8ED3FD4B97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09" name="Forme libre : forme 108">
                <a:extLst>
                  <a:ext uri="{FF2B5EF4-FFF2-40B4-BE49-F238E27FC236}">
                    <a16:creationId xmlns:a16="http://schemas.microsoft.com/office/drawing/2014/main" id="{47A7064C-17DA-BDDB-1590-4BBE8BA872A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10" name="Forme libre : forme 109">
                <a:extLst>
                  <a:ext uri="{FF2B5EF4-FFF2-40B4-BE49-F238E27FC236}">
                    <a16:creationId xmlns:a16="http://schemas.microsoft.com/office/drawing/2014/main" id="{579B580B-0FCE-0B95-66E7-D144CAECECC2}"/>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11" name="Forme libre : forme 110">
                <a:extLst>
                  <a:ext uri="{FF2B5EF4-FFF2-40B4-BE49-F238E27FC236}">
                    <a16:creationId xmlns:a16="http://schemas.microsoft.com/office/drawing/2014/main" id="{90256517-1E7F-6DFA-D8AD-EADE7617F704}"/>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F7CAF0FC-B188-47D2-960F-9F688F754F5B}"/>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3D1E3490-7B94-0B73-C3B6-4C10FE0BC9B8}"/>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A168EA1C-CD49-DF44-27A3-A9105AA3EBB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8A725F84-33AE-B458-3375-162499273F46}"/>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58" name="Groupe 57">
              <a:extLst>
                <a:ext uri="{FF2B5EF4-FFF2-40B4-BE49-F238E27FC236}">
                  <a16:creationId xmlns:a16="http://schemas.microsoft.com/office/drawing/2014/main" id="{DA36E701-70EB-908D-4E9F-C5786AB9A4DC}"/>
                </a:ext>
              </a:extLst>
            </p:cNvPr>
            <p:cNvGrpSpPr>
              <a:grpSpLocks noChangeAspect="1"/>
            </p:cNvGrpSpPr>
            <p:nvPr/>
          </p:nvGrpSpPr>
          <p:grpSpPr>
            <a:xfrm>
              <a:off x="2892809" y="2860173"/>
              <a:ext cx="1056809" cy="1040134"/>
              <a:chOff x="609429" y="277089"/>
              <a:chExt cx="5486571" cy="5401222"/>
            </a:xfrm>
          </p:grpSpPr>
          <p:pic>
            <p:nvPicPr>
              <p:cNvPr id="59" name="Graphique 58">
                <a:extLst>
                  <a:ext uri="{FF2B5EF4-FFF2-40B4-BE49-F238E27FC236}">
                    <a16:creationId xmlns:a16="http://schemas.microsoft.com/office/drawing/2014/main" id="{0FA2A397-9FFE-4BC7-7C09-F802AC9D715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60" name="Graphique 59">
                <a:extLst>
                  <a:ext uri="{FF2B5EF4-FFF2-40B4-BE49-F238E27FC236}">
                    <a16:creationId xmlns:a16="http://schemas.microsoft.com/office/drawing/2014/main" id="{D8B70C56-3AB1-EBEF-B57C-0D65F8E5861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61" name="Graphique 60">
                <a:extLst>
                  <a:ext uri="{FF2B5EF4-FFF2-40B4-BE49-F238E27FC236}">
                    <a16:creationId xmlns:a16="http://schemas.microsoft.com/office/drawing/2014/main" id="{7C75C2DB-5994-95FC-786E-189E77EF7633}"/>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62" name="Graphique 61">
                <a:extLst>
                  <a:ext uri="{FF2B5EF4-FFF2-40B4-BE49-F238E27FC236}">
                    <a16:creationId xmlns:a16="http://schemas.microsoft.com/office/drawing/2014/main" id="{322018E4-D2AA-41FA-99A1-68908703EFD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88" name="Graphique 87">
                <a:extLst>
                  <a:ext uri="{FF2B5EF4-FFF2-40B4-BE49-F238E27FC236}">
                    <a16:creationId xmlns:a16="http://schemas.microsoft.com/office/drawing/2014/main" id="{1BE7B0DF-B4D7-E6FA-DF45-D9BAA9A9BB1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90" name="Graphique 89">
                <a:extLst>
                  <a:ext uri="{FF2B5EF4-FFF2-40B4-BE49-F238E27FC236}">
                    <a16:creationId xmlns:a16="http://schemas.microsoft.com/office/drawing/2014/main" id="{548878C2-DE54-09FB-3374-38F60186AC3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91" name="Graphique 90">
                <a:extLst>
                  <a:ext uri="{FF2B5EF4-FFF2-40B4-BE49-F238E27FC236}">
                    <a16:creationId xmlns:a16="http://schemas.microsoft.com/office/drawing/2014/main" id="{25F78186-34FD-BB87-DB90-982B12F34E7E}"/>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33" name="ZoneTexte 32">
            <a:extLst>
              <a:ext uri="{FF2B5EF4-FFF2-40B4-BE49-F238E27FC236}">
                <a16:creationId xmlns:a16="http://schemas.microsoft.com/office/drawing/2014/main" id="{8B1C30F5-F0D9-D46A-F9ED-32212DC7195A}"/>
              </a:ext>
            </a:extLst>
          </p:cNvPr>
          <p:cNvSpPr txBox="1"/>
          <p:nvPr/>
        </p:nvSpPr>
        <p:spPr>
          <a:xfrm>
            <a:off x="4363409" y="-1138444"/>
            <a:ext cx="5614037"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Remerciements</a:t>
            </a:r>
            <a:endParaRPr lang="fr-FR" sz="6000" dirty="0">
              <a:solidFill>
                <a:srgbClr val="FFC000"/>
              </a:solidFill>
              <a:latin typeface="Bahnschrift SemiBold" panose="020B0502040204020203" pitchFamily="34" charset="0"/>
            </a:endParaRPr>
          </a:p>
        </p:txBody>
      </p:sp>
      <p:sp>
        <p:nvSpPr>
          <p:cNvPr id="52" name="ZoneTexte 51">
            <a:extLst>
              <a:ext uri="{FF2B5EF4-FFF2-40B4-BE49-F238E27FC236}">
                <a16:creationId xmlns:a16="http://schemas.microsoft.com/office/drawing/2014/main" id="{4AF08616-DDC7-6CD6-6241-185690145970}"/>
              </a:ext>
            </a:extLst>
          </p:cNvPr>
          <p:cNvSpPr txBox="1"/>
          <p:nvPr/>
        </p:nvSpPr>
        <p:spPr>
          <a:xfrm>
            <a:off x="12176471"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sp>
        <p:nvSpPr>
          <p:cNvPr id="53" name="ZoneTexte 52">
            <a:extLst>
              <a:ext uri="{FF2B5EF4-FFF2-40B4-BE49-F238E27FC236}">
                <a16:creationId xmlns:a16="http://schemas.microsoft.com/office/drawing/2014/main" id="{48049A09-4355-2628-1AD2-246CEDD922A6}"/>
              </a:ext>
            </a:extLst>
          </p:cNvPr>
          <p:cNvSpPr txBox="1"/>
          <p:nvPr/>
        </p:nvSpPr>
        <p:spPr>
          <a:xfrm>
            <a:off x="12224132" y="1937238"/>
            <a:ext cx="10313715"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tiens tout d’abord à remercier Aurélien TRESCAZES pour m’avoir accueilli au sein de son service à l’occasion de ma PFMP2         </a:t>
            </a:r>
            <a:r>
              <a:rPr lang="fr-FR" dirty="0">
                <a:solidFill>
                  <a:schemeClr val="bg1"/>
                </a:solidFill>
                <a:latin typeface="Century Gothic" panose="020B0502020202020204" pitchFamily="34" charset="0"/>
              </a:rPr>
              <a:t>(Parcours de formation dans les milieux professionnels N°2)</a:t>
            </a:r>
            <a:r>
              <a:rPr lang="fr-FR" sz="2400" dirty="0">
                <a:solidFill>
                  <a:schemeClr val="bg1"/>
                </a:solidFill>
                <a:latin typeface="Century Gothic" panose="020B0502020202020204" pitchFamily="34" charset="0"/>
              </a:rPr>
              <a:t>. Merci pour sa confiance, son accompagnement tout au long du stage et sa patience.</a:t>
            </a:r>
          </a:p>
        </p:txBody>
      </p:sp>
      <p:sp>
        <p:nvSpPr>
          <p:cNvPr id="3" name="ZoneTexte 2">
            <a:extLst>
              <a:ext uri="{FF2B5EF4-FFF2-40B4-BE49-F238E27FC236}">
                <a16:creationId xmlns:a16="http://schemas.microsoft.com/office/drawing/2014/main" id="{0CFFFD8B-0660-F49D-1ECF-53AF689CCA5A}"/>
              </a:ext>
            </a:extLst>
          </p:cNvPr>
          <p:cNvSpPr txBox="1"/>
          <p:nvPr/>
        </p:nvSpPr>
        <p:spPr>
          <a:xfrm>
            <a:off x="12499198" y="1942493"/>
            <a:ext cx="10468334" cy="1938992"/>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Enfin, un grand merci aux équipes de </a:t>
            </a:r>
            <a:r>
              <a:rPr lang="fr-FR" sz="2400" dirty="0">
                <a:solidFill>
                  <a:schemeClr val="bg1"/>
                </a:solidFill>
                <a:latin typeface="MOVE" panose="00000500000000000000" pitchFamily="2" charset="0"/>
              </a:rPr>
              <a:t>Transdev Alpilles Berre Méditerranée</a:t>
            </a:r>
            <a:r>
              <a:rPr lang="fr-FR" sz="2400" dirty="0">
                <a:solidFill>
                  <a:schemeClr val="bg1"/>
                </a:solidFill>
                <a:latin typeface="Century Gothic" panose="020B0502020202020204" pitchFamily="34" charset="0"/>
              </a:rPr>
              <a:t>, </a:t>
            </a:r>
            <a:r>
              <a:rPr lang="fr-FR" sz="2400" dirty="0">
                <a:solidFill>
                  <a:schemeClr val="bg1"/>
                </a:solidFill>
                <a:latin typeface="MOVE" panose="00000500000000000000" pitchFamily="2" charset="0"/>
              </a:rPr>
              <a:t>Transdev Ouest Provence </a:t>
            </a:r>
            <a:r>
              <a:rPr lang="fr-FR" sz="2400" dirty="0">
                <a:solidFill>
                  <a:schemeClr val="bg1"/>
                </a:solidFill>
                <a:latin typeface="Century Gothic" panose="020B0502020202020204" pitchFamily="34" charset="0"/>
              </a:rPr>
              <a:t>et la </a:t>
            </a:r>
            <a:r>
              <a:rPr lang="fr-FR" sz="2400" b="1" dirty="0">
                <a:solidFill>
                  <a:schemeClr val="bg1"/>
                </a:solidFill>
                <a:latin typeface="Century Gothic" panose="020B0502020202020204" pitchFamily="34" charset="0"/>
              </a:rPr>
              <a:t>RTM Ouest Métropole</a:t>
            </a:r>
            <a:r>
              <a:rPr lang="fr-FR" sz="2400" dirty="0">
                <a:solidFill>
                  <a:schemeClr val="bg1"/>
                </a:solidFill>
                <a:latin typeface="Century Gothic" panose="020B0502020202020204" pitchFamily="34" charset="0"/>
              </a:rPr>
              <a:t>, pour m’avoir ouvert les portes de leurs dépôts et m’avoir offert l’opportunité de mieux comprendre le fonctionnement terrain des réseaux de transport.</a:t>
            </a:r>
          </a:p>
        </p:txBody>
      </p:sp>
      <p:sp>
        <p:nvSpPr>
          <p:cNvPr id="131" name="ZoneTexte 130">
            <a:extLst>
              <a:ext uri="{FF2B5EF4-FFF2-40B4-BE49-F238E27FC236}">
                <a16:creationId xmlns:a16="http://schemas.microsoft.com/office/drawing/2014/main" id="{1328FDAD-30C9-558F-0D7B-CF3F5E4D42D4}"/>
              </a:ext>
            </a:extLst>
          </p:cNvPr>
          <p:cNvSpPr txBox="1"/>
          <p:nvPr/>
        </p:nvSpPr>
        <p:spPr>
          <a:xfrm>
            <a:off x="12111926" y="1942493"/>
            <a:ext cx="10313715" cy="2677656"/>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remercie également l’ensemble de l’équipe basée à Salon-de-Provence, en particulier </a:t>
            </a:r>
            <a:r>
              <a:rPr lang="fr-FR" sz="2400" b="1" dirty="0">
                <a:solidFill>
                  <a:schemeClr val="bg1"/>
                </a:solidFill>
                <a:latin typeface="Century Gothic" panose="020B0502020202020204" pitchFamily="34" charset="0"/>
              </a:rPr>
              <a:t>Vincent, Florent, Christel, Gwladys, Florence et Michel</a:t>
            </a:r>
            <a:r>
              <a:rPr lang="fr-FR" sz="2400" dirty="0">
                <a:solidFill>
                  <a:schemeClr val="bg1"/>
                </a:solidFill>
                <a:latin typeface="Century Gothic" panose="020B0502020202020204" pitchFamily="34" charset="0"/>
              </a:rPr>
              <a:t>, pour leur disponibilité, leur accueil chaleureux et pour m’avoir permis de découvrir de nombreuses facettes du service Mobilité (Mobilité, Infrastructures et voiries). Grâce à eux, j’ai pu participer activement à diverses missions et mieux comprendre les enjeux de la gestion des transports publics.</a:t>
            </a:r>
          </a:p>
        </p:txBody>
      </p:sp>
      <p:grpSp>
        <p:nvGrpSpPr>
          <p:cNvPr id="140" name="Groupe 139">
            <a:extLst>
              <a:ext uri="{FF2B5EF4-FFF2-40B4-BE49-F238E27FC236}">
                <a16:creationId xmlns:a16="http://schemas.microsoft.com/office/drawing/2014/main" id="{B036A20F-B095-5927-98C2-2F16D2D65A7A}"/>
              </a:ext>
            </a:extLst>
          </p:cNvPr>
          <p:cNvGrpSpPr/>
          <p:nvPr/>
        </p:nvGrpSpPr>
        <p:grpSpPr>
          <a:xfrm>
            <a:off x="283386" y="8061166"/>
            <a:ext cx="4494814" cy="952899"/>
            <a:chOff x="283386" y="5737515"/>
            <a:chExt cx="4494814" cy="952899"/>
          </a:xfrm>
        </p:grpSpPr>
        <p:sp>
          <p:nvSpPr>
            <p:cNvPr id="130" name="Forme libre : forme 129">
              <a:extLst>
                <a:ext uri="{FF2B5EF4-FFF2-40B4-BE49-F238E27FC236}">
                  <a16:creationId xmlns:a16="http://schemas.microsoft.com/office/drawing/2014/main" id="{4FF6F9E2-78B2-C940-140B-14406D6AD33D}"/>
                </a:ext>
              </a:extLst>
            </p:cNvPr>
            <p:cNvSpPr/>
            <p:nvPr/>
          </p:nvSpPr>
          <p:spPr>
            <a:xfrm>
              <a:off x="2439902" y="5940843"/>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32" name="Forme libre : forme 131">
              <a:extLst>
                <a:ext uri="{FF2B5EF4-FFF2-40B4-BE49-F238E27FC236}">
                  <a16:creationId xmlns:a16="http://schemas.microsoft.com/office/drawing/2014/main" id="{93DDD7F5-BED0-C082-1595-410E46E07EFA}"/>
                </a:ext>
              </a:extLst>
            </p:cNvPr>
            <p:cNvSpPr/>
            <p:nvPr/>
          </p:nvSpPr>
          <p:spPr>
            <a:xfrm>
              <a:off x="1184637" y="5954113"/>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C474A460-6CC2-B812-7DEB-7F56D1F68E59}"/>
                </a:ext>
              </a:extLst>
            </p:cNvPr>
            <p:cNvSpPr/>
            <p:nvPr/>
          </p:nvSpPr>
          <p:spPr>
            <a:xfrm>
              <a:off x="1625742" y="6030803"/>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34" name="Groupe 133">
              <a:extLst>
                <a:ext uri="{FF2B5EF4-FFF2-40B4-BE49-F238E27FC236}">
                  <a16:creationId xmlns:a16="http://schemas.microsoft.com/office/drawing/2014/main" id="{DCD93D3C-CAB8-49EF-8031-5370EE196E64}"/>
                </a:ext>
              </a:extLst>
            </p:cNvPr>
            <p:cNvGrpSpPr>
              <a:grpSpLocks noChangeAspect="1"/>
            </p:cNvGrpSpPr>
            <p:nvPr/>
          </p:nvGrpSpPr>
          <p:grpSpPr>
            <a:xfrm>
              <a:off x="283386" y="5737515"/>
              <a:ext cx="879294" cy="714489"/>
              <a:chOff x="3017218" y="4165780"/>
              <a:chExt cx="1680598" cy="1365606"/>
            </a:xfrm>
          </p:grpSpPr>
          <p:sp>
            <p:nvSpPr>
              <p:cNvPr id="135" name="Forme libre : forme 134">
                <a:extLst>
                  <a:ext uri="{FF2B5EF4-FFF2-40B4-BE49-F238E27FC236}">
                    <a16:creationId xmlns:a16="http://schemas.microsoft.com/office/drawing/2014/main" id="{1625AAC0-D108-CAC9-081B-74DF79BA48E9}"/>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36" name="Groupe 135">
                <a:extLst>
                  <a:ext uri="{FF2B5EF4-FFF2-40B4-BE49-F238E27FC236}">
                    <a16:creationId xmlns:a16="http://schemas.microsoft.com/office/drawing/2014/main" id="{15EC12A4-0F70-6169-92E7-EBB16DBBA36E}"/>
                  </a:ext>
                </a:extLst>
              </p:cNvPr>
              <p:cNvGrpSpPr>
                <a:grpSpLocks noChangeAspect="1"/>
              </p:cNvGrpSpPr>
              <p:nvPr/>
            </p:nvGrpSpPr>
            <p:grpSpPr>
              <a:xfrm>
                <a:off x="3017218" y="4171393"/>
                <a:ext cx="1680598" cy="1359993"/>
                <a:chOff x="3017218" y="4171393"/>
                <a:chExt cx="1680598" cy="1359993"/>
              </a:xfrm>
            </p:grpSpPr>
            <p:sp>
              <p:nvSpPr>
                <p:cNvPr id="137" name="Forme libre : forme 136">
                  <a:extLst>
                    <a:ext uri="{FF2B5EF4-FFF2-40B4-BE49-F238E27FC236}">
                      <a16:creationId xmlns:a16="http://schemas.microsoft.com/office/drawing/2014/main" id="{34191440-B08D-8DBC-B4E3-FE40D69F6B4F}"/>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551031F3-4974-DD71-1144-5A5E3D5483D0}"/>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9" name="ZoneTexte 138">
              <a:extLst>
                <a:ext uri="{FF2B5EF4-FFF2-40B4-BE49-F238E27FC236}">
                  <a16:creationId xmlns:a16="http://schemas.microsoft.com/office/drawing/2014/main" id="{8CEC6010-9828-0BDD-CBA3-BEB6BF34F3EC}"/>
                </a:ext>
              </a:extLst>
            </p:cNvPr>
            <p:cNvSpPr txBox="1"/>
            <p:nvPr/>
          </p:nvSpPr>
          <p:spPr>
            <a:xfrm>
              <a:off x="1172469" y="6321082"/>
              <a:ext cx="360573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ALPILLES BERRE M</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DITERANN</a:t>
              </a:r>
              <a:r>
                <a:rPr lang="fr-FR" sz="1600" kern="1300" spc="100" dirty="0">
                  <a:solidFill>
                    <a:schemeClr val="bg1"/>
                  </a:solidFill>
                  <a:latin typeface="Asap SemiBold" pitchFamily="2" charset="0"/>
                  <a:ea typeface="Verdana" panose="020B0604030504040204" pitchFamily="34" charset="0"/>
                </a:rPr>
                <a:t>É</a:t>
              </a:r>
              <a:r>
                <a:rPr lang="fr-FR" kern="1300" spc="100" dirty="0">
                  <a:solidFill>
                    <a:schemeClr val="bg1"/>
                  </a:solidFill>
                  <a:latin typeface="Test Karbon Semibold" panose="00000700000000000000" pitchFamily="50" charset="0"/>
                  <a:ea typeface="Verdana" panose="020B0604030504040204" pitchFamily="34" charset="0"/>
                </a:rPr>
                <a:t>E</a:t>
              </a:r>
            </a:p>
          </p:txBody>
        </p:sp>
      </p:grpSp>
      <p:grpSp>
        <p:nvGrpSpPr>
          <p:cNvPr id="141" name="Groupe 140">
            <a:extLst>
              <a:ext uri="{FF2B5EF4-FFF2-40B4-BE49-F238E27FC236}">
                <a16:creationId xmlns:a16="http://schemas.microsoft.com/office/drawing/2014/main" id="{8068485B-23C9-3DE8-AFD4-DCB18C1F8A4A}"/>
              </a:ext>
            </a:extLst>
          </p:cNvPr>
          <p:cNvGrpSpPr>
            <a:grpSpLocks noChangeAspect="1"/>
          </p:cNvGrpSpPr>
          <p:nvPr/>
        </p:nvGrpSpPr>
        <p:grpSpPr>
          <a:xfrm>
            <a:off x="8065138" y="8214423"/>
            <a:ext cx="2025532" cy="814750"/>
            <a:chOff x="239387" y="4803473"/>
            <a:chExt cx="4403189" cy="1771141"/>
          </a:xfrm>
        </p:grpSpPr>
        <p:sp>
          <p:nvSpPr>
            <p:cNvPr id="142" name="Forme libre : forme 141">
              <a:extLst>
                <a:ext uri="{FF2B5EF4-FFF2-40B4-BE49-F238E27FC236}">
                  <a16:creationId xmlns:a16="http://schemas.microsoft.com/office/drawing/2014/main" id="{CEC13261-8824-75A8-8F2E-5733F215669E}"/>
                </a:ext>
              </a:extLst>
            </p:cNvPr>
            <p:cNvSpPr/>
            <p:nvPr/>
          </p:nvSpPr>
          <p:spPr>
            <a:xfrm rot="5400000" flipV="1">
              <a:off x="668033" y="4666984"/>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3" name="Forme libre : forme 142">
              <a:extLst>
                <a:ext uri="{FF2B5EF4-FFF2-40B4-BE49-F238E27FC236}">
                  <a16:creationId xmlns:a16="http://schemas.microsoft.com/office/drawing/2014/main" id="{88EC55A4-64E1-F153-5321-30A3208D083F}"/>
                </a:ext>
              </a:extLst>
            </p:cNvPr>
            <p:cNvSpPr/>
            <p:nvPr/>
          </p:nvSpPr>
          <p:spPr>
            <a:xfrm rot="5400000" flipV="1">
              <a:off x="1943177" y="4748326"/>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4" name="Forme libre : forme 143">
              <a:extLst>
                <a:ext uri="{FF2B5EF4-FFF2-40B4-BE49-F238E27FC236}">
                  <a16:creationId xmlns:a16="http://schemas.microsoft.com/office/drawing/2014/main" id="{18494506-FE8B-F6CE-BD8C-14299B97A56B}"/>
                </a:ext>
              </a:extLst>
            </p:cNvPr>
            <p:cNvSpPr/>
            <p:nvPr/>
          </p:nvSpPr>
          <p:spPr>
            <a:xfrm rot="5400000" flipV="1">
              <a:off x="2740687" y="5005601"/>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5" name="Forme libre : forme 144">
              <a:extLst>
                <a:ext uri="{FF2B5EF4-FFF2-40B4-BE49-F238E27FC236}">
                  <a16:creationId xmlns:a16="http://schemas.microsoft.com/office/drawing/2014/main" id="{AE79669B-0FC0-BE7D-9C73-B0E3BE123111}"/>
                </a:ext>
              </a:extLst>
            </p:cNvPr>
            <p:cNvSpPr/>
            <p:nvPr/>
          </p:nvSpPr>
          <p:spPr>
            <a:xfrm rot="5400000" flipV="1">
              <a:off x="3285745" y="5006288"/>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6" name="Forme libre : forme 145">
              <a:extLst>
                <a:ext uri="{FF2B5EF4-FFF2-40B4-BE49-F238E27FC236}">
                  <a16:creationId xmlns:a16="http://schemas.microsoft.com/office/drawing/2014/main" id="{BEFD38B9-D7D2-882E-EE61-FB3410B43F46}"/>
                </a:ext>
              </a:extLst>
            </p:cNvPr>
            <p:cNvSpPr/>
            <p:nvPr/>
          </p:nvSpPr>
          <p:spPr>
            <a:xfrm rot="5400000" flipV="1">
              <a:off x="3830856" y="5006879"/>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147" name="ZoneTexte 146">
              <a:extLst>
                <a:ext uri="{FF2B5EF4-FFF2-40B4-BE49-F238E27FC236}">
                  <a16:creationId xmlns:a16="http://schemas.microsoft.com/office/drawing/2014/main" id="{F1043A51-1A2F-2DDE-5C4D-3E9781435191}"/>
                </a:ext>
              </a:extLst>
            </p:cNvPr>
            <p:cNvSpPr txBox="1"/>
            <p:nvPr/>
          </p:nvSpPr>
          <p:spPr>
            <a:xfrm>
              <a:off x="239387" y="5838650"/>
              <a:ext cx="4370484" cy="735964"/>
            </a:xfrm>
            <a:prstGeom prst="rect">
              <a:avLst/>
            </a:prstGeom>
            <a:noFill/>
          </p:spPr>
          <p:txBody>
            <a:bodyPr wrap="none" rtlCol="0">
              <a:spAutoFit/>
            </a:bodyPr>
            <a:lstStyle/>
            <a:p>
              <a:r>
                <a:rPr lang="fr-FR" sz="1600" dirty="0">
                  <a:solidFill>
                    <a:schemeClr val="bg1"/>
                  </a:solidFill>
                  <a:latin typeface="Asap SemiBold" pitchFamily="2" charset="0"/>
                </a:rPr>
                <a:t>OUEST METROPOLE</a:t>
              </a:r>
            </a:p>
          </p:txBody>
        </p:sp>
      </p:grpSp>
      <p:grpSp>
        <p:nvGrpSpPr>
          <p:cNvPr id="157" name="Groupe 156">
            <a:extLst>
              <a:ext uri="{FF2B5EF4-FFF2-40B4-BE49-F238E27FC236}">
                <a16:creationId xmlns:a16="http://schemas.microsoft.com/office/drawing/2014/main" id="{ECCCF0C6-5B19-FF74-1960-C2141A6C14F8}"/>
              </a:ext>
            </a:extLst>
          </p:cNvPr>
          <p:cNvGrpSpPr/>
          <p:nvPr/>
        </p:nvGrpSpPr>
        <p:grpSpPr>
          <a:xfrm>
            <a:off x="4780073" y="8061164"/>
            <a:ext cx="3035810" cy="947321"/>
            <a:chOff x="283386" y="5737513"/>
            <a:chExt cx="3035810" cy="947321"/>
          </a:xfrm>
        </p:grpSpPr>
        <p:sp>
          <p:nvSpPr>
            <p:cNvPr id="148" name="Forme libre : forme 147">
              <a:extLst>
                <a:ext uri="{FF2B5EF4-FFF2-40B4-BE49-F238E27FC236}">
                  <a16:creationId xmlns:a16="http://schemas.microsoft.com/office/drawing/2014/main" id="{7367DD57-5DCC-A054-7C2D-6FC1B4748626}"/>
                </a:ext>
              </a:extLst>
            </p:cNvPr>
            <p:cNvSpPr/>
            <p:nvPr/>
          </p:nvSpPr>
          <p:spPr>
            <a:xfrm>
              <a:off x="2439902" y="5940842"/>
              <a:ext cx="879294" cy="379490"/>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E5E51E91-B431-A4F5-7284-269D742695FF}"/>
                </a:ext>
              </a:extLst>
            </p:cNvPr>
            <p:cNvSpPr/>
            <p:nvPr/>
          </p:nvSpPr>
          <p:spPr>
            <a:xfrm>
              <a:off x="1184637" y="5954112"/>
              <a:ext cx="449068" cy="366259"/>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4C51C790-FBC7-27D2-7C06-8040D2214ED3}"/>
                </a:ext>
              </a:extLst>
            </p:cNvPr>
            <p:cNvSpPr/>
            <p:nvPr/>
          </p:nvSpPr>
          <p:spPr>
            <a:xfrm>
              <a:off x="1625742" y="6030802"/>
              <a:ext cx="792238" cy="289855"/>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151" name="Groupe 150">
              <a:extLst>
                <a:ext uri="{FF2B5EF4-FFF2-40B4-BE49-F238E27FC236}">
                  <a16:creationId xmlns:a16="http://schemas.microsoft.com/office/drawing/2014/main" id="{B33ED30C-C2DA-5863-9152-BEC287560B3F}"/>
                </a:ext>
              </a:extLst>
            </p:cNvPr>
            <p:cNvGrpSpPr>
              <a:grpSpLocks noChangeAspect="1"/>
            </p:cNvGrpSpPr>
            <p:nvPr/>
          </p:nvGrpSpPr>
          <p:grpSpPr>
            <a:xfrm>
              <a:off x="283386" y="5737513"/>
              <a:ext cx="879294" cy="714489"/>
              <a:chOff x="3017218" y="4165780"/>
              <a:chExt cx="1680598" cy="1365606"/>
            </a:xfrm>
          </p:grpSpPr>
          <p:sp>
            <p:nvSpPr>
              <p:cNvPr id="152" name="Forme libre : forme 151">
                <a:extLst>
                  <a:ext uri="{FF2B5EF4-FFF2-40B4-BE49-F238E27FC236}">
                    <a16:creationId xmlns:a16="http://schemas.microsoft.com/office/drawing/2014/main" id="{DC64DC09-C585-F4E4-AC88-04B9A594BCD1}"/>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53" name="Groupe 152">
                <a:extLst>
                  <a:ext uri="{FF2B5EF4-FFF2-40B4-BE49-F238E27FC236}">
                    <a16:creationId xmlns:a16="http://schemas.microsoft.com/office/drawing/2014/main" id="{2AEC03CA-99F4-6E65-217F-41C5897EDF20}"/>
                  </a:ext>
                </a:extLst>
              </p:cNvPr>
              <p:cNvGrpSpPr>
                <a:grpSpLocks noChangeAspect="1"/>
              </p:cNvGrpSpPr>
              <p:nvPr/>
            </p:nvGrpSpPr>
            <p:grpSpPr>
              <a:xfrm>
                <a:off x="3017218" y="4171393"/>
                <a:ext cx="1680598" cy="1359993"/>
                <a:chOff x="3017218" y="4171393"/>
                <a:chExt cx="1680598" cy="1359993"/>
              </a:xfrm>
            </p:grpSpPr>
            <p:sp>
              <p:nvSpPr>
                <p:cNvPr id="154" name="Forme libre : forme 153">
                  <a:extLst>
                    <a:ext uri="{FF2B5EF4-FFF2-40B4-BE49-F238E27FC236}">
                      <a16:creationId xmlns:a16="http://schemas.microsoft.com/office/drawing/2014/main" id="{E68BCB67-4844-E055-4C23-276CB56E67DA}"/>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95CBAFE0-413A-A2EE-B891-2201B2901C18}"/>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56" name="ZoneTexte 155">
              <a:extLst>
                <a:ext uri="{FF2B5EF4-FFF2-40B4-BE49-F238E27FC236}">
                  <a16:creationId xmlns:a16="http://schemas.microsoft.com/office/drawing/2014/main" id="{DB167429-B87F-672F-569D-79559B935A25}"/>
                </a:ext>
              </a:extLst>
            </p:cNvPr>
            <p:cNvSpPr txBox="1"/>
            <p:nvPr/>
          </p:nvSpPr>
          <p:spPr>
            <a:xfrm>
              <a:off x="1112389" y="6315502"/>
              <a:ext cx="2091791" cy="369332"/>
            </a:xfrm>
            <a:prstGeom prst="rect">
              <a:avLst/>
            </a:prstGeom>
            <a:noFill/>
          </p:spPr>
          <p:txBody>
            <a:bodyPr wrap="none" rtlCol="0">
              <a:spAutoFit/>
            </a:bodyPr>
            <a:lstStyle/>
            <a:p>
              <a:r>
                <a:rPr lang="fr-FR" kern="1300" spc="100" dirty="0">
                  <a:solidFill>
                    <a:schemeClr val="bg1"/>
                  </a:solidFill>
                  <a:latin typeface="Test Karbon Semibold" panose="00000700000000000000" pitchFamily="50" charset="0"/>
                  <a:ea typeface="Verdana" panose="020B0604030504040204" pitchFamily="34" charset="0"/>
                </a:rPr>
                <a:t>OUEST PROVENCE</a:t>
              </a:r>
            </a:p>
          </p:txBody>
        </p:sp>
      </p:grpSp>
      <p:grpSp>
        <p:nvGrpSpPr>
          <p:cNvPr id="158" name="Graphique 1">
            <a:extLst>
              <a:ext uri="{FF2B5EF4-FFF2-40B4-BE49-F238E27FC236}">
                <a16:creationId xmlns:a16="http://schemas.microsoft.com/office/drawing/2014/main" id="{05AC8E93-5914-F5EF-EAB9-5A32C23FE9E4}"/>
              </a:ext>
            </a:extLst>
          </p:cNvPr>
          <p:cNvGrpSpPr>
            <a:grpSpLocks noChangeAspect="1"/>
          </p:cNvGrpSpPr>
          <p:nvPr/>
        </p:nvGrpSpPr>
        <p:grpSpPr>
          <a:xfrm>
            <a:off x="332988" y="7023100"/>
            <a:ext cx="1566530" cy="717229"/>
            <a:chOff x="861496" y="1156970"/>
            <a:chExt cx="2724723" cy="1247502"/>
          </a:xfrm>
          <a:solidFill>
            <a:schemeClr val="bg1"/>
          </a:solidFill>
        </p:grpSpPr>
        <p:grpSp>
          <p:nvGrpSpPr>
            <p:cNvPr id="159" name="Graphique 1">
              <a:extLst>
                <a:ext uri="{FF2B5EF4-FFF2-40B4-BE49-F238E27FC236}">
                  <a16:creationId xmlns:a16="http://schemas.microsoft.com/office/drawing/2014/main" id="{536B46E6-1EA7-4E46-1F43-70362B10227B}"/>
                </a:ext>
              </a:extLst>
            </p:cNvPr>
            <p:cNvGrpSpPr/>
            <p:nvPr/>
          </p:nvGrpSpPr>
          <p:grpSpPr>
            <a:xfrm>
              <a:off x="861496" y="1156970"/>
              <a:ext cx="1150779" cy="1247502"/>
              <a:chOff x="861496" y="1156970"/>
              <a:chExt cx="1150779" cy="1247502"/>
            </a:xfrm>
            <a:grpFill/>
          </p:grpSpPr>
          <p:sp>
            <p:nvSpPr>
              <p:cNvPr id="198" name="Forme libre : forme 197">
                <a:extLst>
                  <a:ext uri="{FF2B5EF4-FFF2-40B4-BE49-F238E27FC236}">
                    <a16:creationId xmlns:a16="http://schemas.microsoft.com/office/drawing/2014/main" id="{4D8E575E-841E-0908-61E6-F1A9565F8D4A}"/>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33FFAC46-386B-440F-4972-C988C4B642B0}"/>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C5307266-F608-0601-2F48-8E0A2FFCA67D}"/>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60" name="Forme libre : forme 159">
              <a:extLst>
                <a:ext uri="{FF2B5EF4-FFF2-40B4-BE49-F238E27FC236}">
                  <a16:creationId xmlns:a16="http://schemas.microsoft.com/office/drawing/2014/main" id="{8C034736-13F5-EF87-29C1-05FBF9202443}"/>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61" name="Graphique 1">
              <a:extLst>
                <a:ext uri="{FF2B5EF4-FFF2-40B4-BE49-F238E27FC236}">
                  <a16:creationId xmlns:a16="http://schemas.microsoft.com/office/drawing/2014/main" id="{0E1DEE9C-6484-1E50-9743-5269DFE220F0}"/>
                </a:ext>
              </a:extLst>
            </p:cNvPr>
            <p:cNvGrpSpPr/>
            <p:nvPr/>
          </p:nvGrpSpPr>
          <p:grpSpPr>
            <a:xfrm>
              <a:off x="992013" y="2193651"/>
              <a:ext cx="1668302" cy="157113"/>
              <a:chOff x="992013" y="2193651"/>
              <a:chExt cx="1668302" cy="157113"/>
            </a:xfrm>
            <a:grpFill/>
          </p:grpSpPr>
          <p:sp>
            <p:nvSpPr>
              <p:cNvPr id="187" name="Forme libre : forme 186">
                <a:extLst>
                  <a:ext uri="{FF2B5EF4-FFF2-40B4-BE49-F238E27FC236}">
                    <a16:creationId xmlns:a16="http://schemas.microsoft.com/office/drawing/2014/main" id="{E4473C06-81A2-19F6-0E52-CB20EE772BB5}"/>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CC2CCCAA-2918-02F0-CBEC-6BCCA6EBA6C0}"/>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7B32533D-CB5F-E339-273F-EA30F89D12B1}"/>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0A4FB507-9527-45ED-01C7-90111CD7997F}"/>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34243E33-38F7-3229-1F87-02493E77E490}"/>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0C1B8999-8C78-BAB7-5895-C4AA4C466F9A}"/>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32D9714B-9DBC-98AD-D1A9-BC920CC417CF}"/>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5D5D8932-7446-8E85-83D8-8B07D1E7DEC3}"/>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E53F61DE-880E-B172-AD89-60A560FF3A5E}"/>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B748DAEA-0F5B-859C-FD07-C8E79F49AF44}"/>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8948E132-37DC-FDBC-6727-F322588BE1C6}"/>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62" name="Forme libre : forme 161">
              <a:extLst>
                <a:ext uri="{FF2B5EF4-FFF2-40B4-BE49-F238E27FC236}">
                  <a16:creationId xmlns:a16="http://schemas.microsoft.com/office/drawing/2014/main" id="{E8D33666-D0F7-917D-BBE8-5CBA9BC38FA4}"/>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39FB5EEF-F828-881F-FC3A-55C3109B2391}"/>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4" name="Graphique 1">
              <a:extLst>
                <a:ext uri="{FF2B5EF4-FFF2-40B4-BE49-F238E27FC236}">
                  <a16:creationId xmlns:a16="http://schemas.microsoft.com/office/drawing/2014/main" id="{EC2EEC92-76CC-E983-8A8F-8FCF43FC3C6A}"/>
                </a:ext>
              </a:extLst>
            </p:cNvPr>
            <p:cNvGrpSpPr/>
            <p:nvPr/>
          </p:nvGrpSpPr>
          <p:grpSpPr>
            <a:xfrm>
              <a:off x="2766741" y="2217488"/>
              <a:ext cx="271363" cy="131228"/>
              <a:chOff x="2766741" y="2217488"/>
              <a:chExt cx="271363" cy="131228"/>
            </a:xfrm>
            <a:grpFill/>
          </p:grpSpPr>
          <p:sp>
            <p:nvSpPr>
              <p:cNvPr id="184" name="Forme libre : forme 183">
                <a:extLst>
                  <a:ext uri="{FF2B5EF4-FFF2-40B4-BE49-F238E27FC236}">
                    <a16:creationId xmlns:a16="http://schemas.microsoft.com/office/drawing/2014/main" id="{DF552EA2-0E3A-2817-43E5-B0B667CB3997}"/>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15151ACC-ED06-1D7B-BA4B-0216ECC940C1}"/>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595B3C30-D678-3C29-D749-B5D032BA591E}"/>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5" name="Forme libre : forme 164">
              <a:extLst>
                <a:ext uri="{FF2B5EF4-FFF2-40B4-BE49-F238E27FC236}">
                  <a16:creationId xmlns:a16="http://schemas.microsoft.com/office/drawing/2014/main" id="{6867E0D9-A444-436E-DEB1-ED2188399971}"/>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6" name="Graphique 1">
              <a:extLst>
                <a:ext uri="{FF2B5EF4-FFF2-40B4-BE49-F238E27FC236}">
                  <a16:creationId xmlns:a16="http://schemas.microsoft.com/office/drawing/2014/main" id="{86C6BABB-BAB3-F6B8-10B3-74ACE1A1EAD8}"/>
                </a:ext>
              </a:extLst>
            </p:cNvPr>
            <p:cNvGrpSpPr/>
            <p:nvPr/>
          </p:nvGrpSpPr>
          <p:grpSpPr>
            <a:xfrm>
              <a:off x="3104766" y="2216998"/>
              <a:ext cx="156699" cy="96184"/>
              <a:chOff x="3104766" y="2216998"/>
              <a:chExt cx="156699" cy="96184"/>
            </a:xfrm>
            <a:grpFill/>
          </p:grpSpPr>
          <p:sp>
            <p:nvSpPr>
              <p:cNvPr id="182" name="Forme libre : forme 181">
                <a:extLst>
                  <a:ext uri="{FF2B5EF4-FFF2-40B4-BE49-F238E27FC236}">
                    <a16:creationId xmlns:a16="http://schemas.microsoft.com/office/drawing/2014/main" id="{E4619AC7-3AE8-A275-B7F9-AE46B8AAC9A1}"/>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48AF6E37-79C4-BEFA-4EA3-87F27556428F}"/>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67" name="Forme libre : forme 166">
              <a:extLst>
                <a:ext uri="{FF2B5EF4-FFF2-40B4-BE49-F238E27FC236}">
                  <a16:creationId xmlns:a16="http://schemas.microsoft.com/office/drawing/2014/main" id="{5FDB537D-D0B4-22FA-3DE6-1922436ABDFB}"/>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68" name="Graphique 1">
              <a:extLst>
                <a:ext uri="{FF2B5EF4-FFF2-40B4-BE49-F238E27FC236}">
                  <a16:creationId xmlns:a16="http://schemas.microsoft.com/office/drawing/2014/main" id="{3402F232-97BE-3846-D442-797AC2EB9011}"/>
                </a:ext>
              </a:extLst>
            </p:cNvPr>
            <p:cNvGrpSpPr/>
            <p:nvPr/>
          </p:nvGrpSpPr>
          <p:grpSpPr>
            <a:xfrm>
              <a:off x="870268" y="1502609"/>
              <a:ext cx="2703038" cy="809682"/>
              <a:chOff x="870268" y="1502609"/>
              <a:chExt cx="2703038" cy="809682"/>
            </a:xfrm>
            <a:grpFill/>
          </p:grpSpPr>
          <p:sp>
            <p:nvSpPr>
              <p:cNvPr id="175" name="Forme libre : forme 174">
                <a:extLst>
                  <a:ext uri="{FF2B5EF4-FFF2-40B4-BE49-F238E27FC236}">
                    <a16:creationId xmlns:a16="http://schemas.microsoft.com/office/drawing/2014/main" id="{C2B072F3-E28B-7543-8C66-28BC026CC0A4}"/>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429B5F17-285D-CDEF-16E4-5158682B841B}"/>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329FF842-226F-7560-E841-802096B1D5C9}"/>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4772237D-89EC-3C88-3727-936D29A9CCBB}"/>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89B056BB-433B-D3FB-1A44-11C79C7A06A7}"/>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BA61A73D-9291-D725-7FEA-440FABB85165}"/>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F802971E-64FF-4C09-468A-79A24F4514DC}"/>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69" name="Forme libre : forme 168">
              <a:extLst>
                <a:ext uri="{FF2B5EF4-FFF2-40B4-BE49-F238E27FC236}">
                  <a16:creationId xmlns:a16="http://schemas.microsoft.com/office/drawing/2014/main" id="{B45B57A6-227E-7FA5-47AF-90215C99729E}"/>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70" name="Graphique 1">
              <a:extLst>
                <a:ext uri="{FF2B5EF4-FFF2-40B4-BE49-F238E27FC236}">
                  <a16:creationId xmlns:a16="http://schemas.microsoft.com/office/drawing/2014/main" id="{BD69E469-FDC1-F469-7065-0DBEA949453C}"/>
                </a:ext>
              </a:extLst>
            </p:cNvPr>
            <p:cNvGrpSpPr/>
            <p:nvPr/>
          </p:nvGrpSpPr>
          <p:grpSpPr>
            <a:xfrm>
              <a:off x="1693577" y="1393244"/>
              <a:ext cx="1892642" cy="985485"/>
              <a:chOff x="1693577" y="1393244"/>
              <a:chExt cx="1892642" cy="985485"/>
            </a:xfrm>
            <a:grpFill/>
          </p:grpSpPr>
          <p:sp>
            <p:nvSpPr>
              <p:cNvPr id="171" name="Forme libre : forme 170">
                <a:extLst>
                  <a:ext uri="{FF2B5EF4-FFF2-40B4-BE49-F238E27FC236}">
                    <a16:creationId xmlns:a16="http://schemas.microsoft.com/office/drawing/2014/main" id="{47753519-9BA2-C3EE-9551-6BE9BDA5997C}"/>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72" name="Forme libre : forme 171">
                <a:extLst>
                  <a:ext uri="{FF2B5EF4-FFF2-40B4-BE49-F238E27FC236}">
                    <a16:creationId xmlns:a16="http://schemas.microsoft.com/office/drawing/2014/main" id="{14CEC8EB-7D4B-3C39-CEA6-6EB28EE38762}"/>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E7EE05B2-14E7-8725-A33A-79330D285EA2}"/>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9E4C7648-C110-9F98-3535-D93DAEA75959}"/>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sp>
        <p:nvSpPr>
          <p:cNvPr id="201" name="ZoneTexte 200">
            <a:extLst>
              <a:ext uri="{FF2B5EF4-FFF2-40B4-BE49-F238E27FC236}">
                <a16:creationId xmlns:a16="http://schemas.microsoft.com/office/drawing/2014/main" id="{5A29D96E-E2C4-7960-4B4D-72A177D7A99D}"/>
              </a:ext>
            </a:extLst>
          </p:cNvPr>
          <p:cNvSpPr txBox="1"/>
          <p:nvPr/>
        </p:nvSpPr>
        <p:spPr>
          <a:xfrm>
            <a:off x="12391622" y="1942493"/>
            <a:ext cx="10313715" cy="1569660"/>
          </a:xfrm>
          <a:prstGeom prst="rect">
            <a:avLst/>
          </a:prstGeom>
          <a:noFill/>
        </p:spPr>
        <p:txBody>
          <a:bodyPr wrap="square" rtlCol="0">
            <a:spAutoFit/>
          </a:bodyPr>
          <a:lstStyle/>
          <a:p>
            <a:pPr lvl="0"/>
            <a:r>
              <a:rPr lang="fr-FR" sz="2400" dirty="0">
                <a:solidFill>
                  <a:schemeClr val="bg1"/>
                </a:solidFill>
                <a:latin typeface="Century Gothic" panose="020B0502020202020204" pitchFamily="34" charset="0"/>
              </a:rPr>
              <a:t>Je souhaite aussi remercier les agents rencontrés du côté d’Istres, notamment </a:t>
            </a:r>
            <a:r>
              <a:rPr lang="fr-FR" sz="2400" b="1" dirty="0">
                <a:solidFill>
                  <a:schemeClr val="bg1"/>
                </a:solidFill>
                <a:latin typeface="Century Gothic" panose="020B0502020202020204" pitchFamily="34" charset="0"/>
              </a:rPr>
              <a:t>David MATRAT</a:t>
            </a:r>
            <a:r>
              <a:rPr lang="fr-FR" sz="2400" dirty="0">
                <a:solidFill>
                  <a:schemeClr val="bg1"/>
                </a:solidFill>
                <a:latin typeface="Century Gothic" panose="020B0502020202020204" pitchFamily="34" charset="0"/>
              </a:rPr>
              <a:t>, </a:t>
            </a:r>
            <a:r>
              <a:rPr lang="fr-FR" sz="2400" b="1" dirty="0">
                <a:solidFill>
                  <a:schemeClr val="bg1"/>
                </a:solidFill>
                <a:latin typeface="Century Gothic" panose="020B0502020202020204" pitchFamily="34" charset="0"/>
              </a:rPr>
              <a:t>Bettina FRANCIOLI et les autres membres du service</a:t>
            </a:r>
            <a:r>
              <a:rPr lang="fr-FR" sz="2400" dirty="0">
                <a:solidFill>
                  <a:schemeClr val="bg1"/>
                </a:solidFill>
                <a:latin typeface="Century Gothic" panose="020B0502020202020204" pitchFamily="34" charset="0"/>
              </a:rPr>
              <a:t>, pour m’avoir présenté leur organisation et les spécificités du réseau Ulysse.</a:t>
            </a:r>
          </a:p>
        </p:txBody>
      </p:sp>
      <p:sp>
        <p:nvSpPr>
          <p:cNvPr id="4" name="ZoneTexte 3">
            <a:extLst>
              <a:ext uri="{FF2B5EF4-FFF2-40B4-BE49-F238E27FC236}">
                <a16:creationId xmlns:a16="http://schemas.microsoft.com/office/drawing/2014/main" id="{A5E0B821-D75D-0655-C216-DFD0187F8270}"/>
              </a:ext>
            </a:extLst>
          </p:cNvPr>
          <p:cNvSpPr txBox="1"/>
          <p:nvPr/>
        </p:nvSpPr>
        <p:spPr>
          <a:xfrm>
            <a:off x="159924" y="211215"/>
            <a:ext cx="10313715" cy="461665"/>
          </a:xfrm>
          <a:prstGeom prst="rect">
            <a:avLst/>
          </a:prstGeom>
          <a:noFill/>
        </p:spPr>
        <p:txBody>
          <a:bodyPr wrap="square" rtlCol="0">
            <a:spAutoFit/>
          </a:bodyPr>
          <a:lstStyle/>
          <a:p>
            <a:pPr lvl="0"/>
            <a:r>
              <a:rPr lang="fr-FR" sz="2400" b="1" dirty="0">
                <a:solidFill>
                  <a:schemeClr val="bg1"/>
                </a:solidFill>
                <a:latin typeface="Century Gothic" panose="020B0502020202020204" pitchFamily="34" charset="0"/>
                <a:cs typeface="Segoe UI" panose="020B0502040204020203" pitchFamily="34" charset="0"/>
              </a:rPr>
              <a:t>Crédits</a:t>
            </a:r>
          </a:p>
        </p:txBody>
      </p:sp>
      <p:grpSp>
        <p:nvGrpSpPr>
          <p:cNvPr id="10" name="Groupe 9">
            <a:extLst>
              <a:ext uri="{FF2B5EF4-FFF2-40B4-BE49-F238E27FC236}">
                <a16:creationId xmlns:a16="http://schemas.microsoft.com/office/drawing/2014/main" id="{A9D953B0-8A17-4606-CCDD-1387EF55B001}"/>
              </a:ext>
            </a:extLst>
          </p:cNvPr>
          <p:cNvGrpSpPr/>
          <p:nvPr/>
        </p:nvGrpSpPr>
        <p:grpSpPr>
          <a:xfrm>
            <a:off x="-2572220" y="6928586"/>
            <a:ext cx="17405223" cy="3722692"/>
            <a:chOff x="-3066216" y="3084241"/>
            <a:chExt cx="17405223" cy="3722692"/>
          </a:xfrm>
        </p:grpSpPr>
        <p:pic>
          <p:nvPicPr>
            <p:cNvPr id="12" name="Graphique 11" descr="Jouer avec un remplissage uni">
              <a:extLst>
                <a:ext uri="{FF2B5EF4-FFF2-40B4-BE49-F238E27FC236}">
                  <a16:creationId xmlns:a16="http://schemas.microsoft.com/office/drawing/2014/main" id="{AC00485A-DC60-E833-9542-C594468FEEA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4684363" y="4162949"/>
              <a:ext cx="914400" cy="914400"/>
            </a:xfrm>
            <a:prstGeom prst="rect">
              <a:avLst/>
            </a:prstGeom>
          </p:spPr>
        </p:pic>
        <p:pic>
          <p:nvPicPr>
            <p:cNvPr id="13" name="Graphique 12" descr="Jouer avec un remplissage uni">
              <a:extLst>
                <a:ext uri="{FF2B5EF4-FFF2-40B4-BE49-F238E27FC236}">
                  <a16:creationId xmlns:a16="http://schemas.microsoft.com/office/drawing/2014/main" id="{0C6E5C8A-2E4B-63AC-539E-2BF9053B94FB}"/>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5512722" y="3946957"/>
              <a:ext cx="914400" cy="914400"/>
            </a:xfrm>
            <a:prstGeom prst="rect">
              <a:avLst/>
            </a:prstGeom>
          </p:spPr>
        </p:pic>
        <p:pic>
          <p:nvPicPr>
            <p:cNvPr id="14" name="Graphique 13" descr="Jouer avec un remplissage uni">
              <a:extLst>
                <a:ext uri="{FF2B5EF4-FFF2-40B4-BE49-F238E27FC236}">
                  <a16:creationId xmlns:a16="http://schemas.microsoft.com/office/drawing/2014/main" id="{FFFACC2E-45E1-0709-D645-2AD248708CCC}"/>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5905858" y="4687358"/>
              <a:ext cx="914400" cy="914400"/>
            </a:xfrm>
            <a:prstGeom prst="rect">
              <a:avLst/>
            </a:prstGeom>
          </p:spPr>
        </p:pic>
        <p:pic>
          <p:nvPicPr>
            <p:cNvPr id="15" name="Graphique 14" descr="Jouer avec un remplissage uni">
              <a:extLst>
                <a:ext uri="{FF2B5EF4-FFF2-40B4-BE49-F238E27FC236}">
                  <a16:creationId xmlns:a16="http://schemas.microsoft.com/office/drawing/2014/main" id="{0C76E604-FD5F-624F-A82D-02059E9D69A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6563997" y="3995967"/>
              <a:ext cx="914400" cy="914400"/>
            </a:xfrm>
            <a:prstGeom prst="rect">
              <a:avLst/>
            </a:prstGeom>
          </p:spPr>
        </p:pic>
        <p:pic>
          <p:nvPicPr>
            <p:cNvPr id="16" name="Graphique 15" descr="Jouer avec un remplissage uni">
              <a:extLst>
                <a:ext uri="{FF2B5EF4-FFF2-40B4-BE49-F238E27FC236}">
                  <a16:creationId xmlns:a16="http://schemas.microsoft.com/office/drawing/2014/main" id="{0353B235-C7D1-9D68-58F0-B4D935376BA5}"/>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3038710" y="5117619"/>
              <a:ext cx="914400" cy="914400"/>
            </a:xfrm>
            <a:prstGeom prst="rect">
              <a:avLst/>
            </a:prstGeom>
          </p:spPr>
        </p:pic>
        <p:pic>
          <p:nvPicPr>
            <p:cNvPr id="17" name="Graphique 16" descr="Jouer avec un remplissage uni">
              <a:extLst>
                <a:ext uri="{FF2B5EF4-FFF2-40B4-BE49-F238E27FC236}">
                  <a16:creationId xmlns:a16="http://schemas.microsoft.com/office/drawing/2014/main" id="{93AB05E9-2BD8-0958-9397-06A42183523E}"/>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5622259" y="5589926"/>
              <a:ext cx="914400" cy="914400"/>
            </a:xfrm>
            <a:prstGeom prst="rect">
              <a:avLst/>
            </a:prstGeom>
          </p:spPr>
        </p:pic>
        <p:pic>
          <p:nvPicPr>
            <p:cNvPr id="18" name="Graphique 17" descr="Jouer avec un remplissage uni">
              <a:extLst>
                <a:ext uri="{FF2B5EF4-FFF2-40B4-BE49-F238E27FC236}">
                  <a16:creationId xmlns:a16="http://schemas.microsoft.com/office/drawing/2014/main" id="{5C6881B3-9C46-D563-183D-98ED5D3D749C}"/>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3863800" y="4957206"/>
              <a:ext cx="914400" cy="914400"/>
            </a:xfrm>
            <a:prstGeom prst="rect">
              <a:avLst/>
            </a:prstGeom>
          </p:spPr>
        </p:pic>
        <p:pic>
          <p:nvPicPr>
            <p:cNvPr id="19" name="Graphique 18" descr="Jouer avec un remplissage uni">
              <a:extLst>
                <a:ext uri="{FF2B5EF4-FFF2-40B4-BE49-F238E27FC236}">
                  <a16:creationId xmlns:a16="http://schemas.microsoft.com/office/drawing/2014/main" id="{445E3B45-2894-F066-7FB7-E26844255F04}"/>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4918344" y="4950637"/>
              <a:ext cx="914400" cy="914400"/>
            </a:xfrm>
            <a:prstGeom prst="rect">
              <a:avLst/>
            </a:prstGeom>
          </p:spPr>
        </p:pic>
        <p:pic>
          <p:nvPicPr>
            <p:cNvPr id="20" name="Graphique 19" descr="Jouer avec un remplissage uni">
              <a:extLst>
                <a:ext uri="{FF2B5EF4-FFF2-40B4-BE49-F238E27FC236}">
                  <a16:creationId xmlns:a16="http://schemas.microsoft.com/office/drawing/2014/main" id="{87CF8C33-E24A-F34A-3BEB-B38A56214D26}"/>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7029336" y="5414406"/>
              <a:ext cx="914400" cy="914400"/>
            </a:xfrm>
            <a:prstGeom prst="rect">
              <a:avLst/>
            </a:prstGeom>
          </p:spPr>
        </p:pic>
        <p:pic>
          <p:nvPicPr>
            <p:cNvPr id="21" name="Graphique 20" descr="Jouer avec un remplissage uni">
              <a:extLst>
                <a:ext uri="{FF2B5EF4-FFF2-40B4-BE49-F238E27FC236}">
                  <a16:creationId xmlns:a16="http://schemas.microsoft.com/office/drawing/2014/main" id="{6B38E946-DFFC-8980-2E5C-49A8216B635A}"/>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3820024" y="5892533"/>
              <a:ext cx="914400" cy="914400"/>
            </a:xfrm>
            <a:prstGeom prst="rect">
              <a:avLst/>
            </a:prstGeom>
          </p:spPr>
        </p:pic>
        <p:pic>
          <p:nvPicPr>
            <p:cNvPr id="22" name="Graphique 21" descr="Jouer avec un remplissage uni">
              <a:extLst>
                <a:ext uri="{FF2B5EF4-FFF2-40B4-BE49-F238E27FC236}">
                  <a16:creationId xmlns:a16="http://schemas.microsoft.com/office/drawing/2014/main" id="{992D7B2C-D74A-ED6D-18F0-8518816339C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3804296" y="3687878"/>
              <a:ext cx="914400" cy="914400"/>
            </a:xfrm>
            <a:prstGeom prst="rect">
              <a:avLst/>
            </a:prstGeom>
          </p:spPr>
        </p:pic>
        <p:pic>
          <p:nvPicPr>
            <p:cNvPr id="23" name="Graphique 22" descr="Jouer avec un remplissage uni">
              <a:extLst>
                <a:ext uri="{FF2B5EF4-FFF2-40B4-BE49-F238E27FC236}">
                  <a16:creationId xmlns:a16="http://schemas.microsoft.com/office/drawing/2014/main" id="{3C724E51-DC2F-BDB9-50DF-9AFF4C1630F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7530294" y="4544605"/>
              <a:ext cx="914400" cy="914400"/>
            </a:xfrm>
            <a:prstGeom prst="rect">
              <a:avLst/>
            </a:prstGeom>
          </p:spPr>
        </p:pic>
        <p:pic>
          <p:nvPicPr>
            <p:cNvPr id="24" name="Graphique 23" descr="Jouer avec un remplissage uni">
              <a:extLst>
                <a:ext uri="{FF2B5EF4-FFF2-40B4-BE49-F238E27FC236}">
                  <a16:creationId xmlns:a16="http://schemas.microsoft.com/office/drawing/2014/main" id="{566DB45E-1D4A-C8FF-8E8A-8FB13158FD06}"/>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2004507" y="5889221"/>
              <a:ext cx="914400" cy="914400"/>
            </a:xfrm>
            <a:prstGeom prst="rect">
              <a:avLst/>
            </a:prstGeom>
          </p:spPr>
        </p:pic>
        <p:pic>
          <p:nvPicPr>
            <p:cNvPr id="32" name="Graphique 31" descr="Jouer avec un remplissage uni">
              <a:extLst>
                <a:ext uri="{FF2B5EF4-FFF2-40B4-BE49-F238E27FC236}">
                  <a16:creationId xmlns:a16="http://schemas.microsoft.com/office/drawing/2014/main" id="{EDC7F968-026D-01DB-6599-F2152EDF87DD}"/>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7615272" y="3530255"/>
              <a:ext cx="914400" cy="914400"/>
            </a:xfrm>
            <a:prstGeom prst="rect">
              <a:avLst/>
            </a:prstGeom>
          </p:spPr>
        </p:pic>
        <p:pic>
          <p:nvPicPr>
            <p:cNvPr id="63" name="Graphique 62" descr="Jouer avec un remplissage uni">
              <a:extLst>
                <a:ext uri="{FF2B5EF4-FFF2-40B4-BE49-F238E27FC236}">
                  <a16:creationId xmlns:a16="http://schemas.microsoft.com/office/drawing/2014/main" id="{E81EB714-91BF-AB02-70D5-B6B7DF5457D5}"/>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11322057" y="3830797"/>
              <a:ext cx="914400" cy="914400"/>
            </a:xfrm>
            <a:prstGeom prst="rect">
              <a:avLst/>
            </a:prstGeom>
          </p:spPr>
        </p:pic>
        <p:pic>
          <p:nvPicPr>
            <p:cNvPr id="64" name="Graphique 63" descr="Jouer avec un remplissage uni">
              <a:extLst>
                <a:ext uri="{FF2B5EF4-FFF2-40B4-BE49-F238E27FC236}">
                  <a16:creationId xmlns:a16="http://schemas.microsoft.com/office/drawing/2014/main" id="{20E662D2-E433-022D-23C1-F297D51BF4BC}"/>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11715193" y="4571198"/>
              <a:ext cx="914400" cy="914400"/>
            </a:xfrm>
            <a:prstGeom prst="rect">
              <a:avLst/>
            </a:prstGeom>
          </p:spPr>
        </p:pic>
        <p:pic>
          <p:nvPicPr>
            <p:cNvPr id="65" name="Graphique 64" descr="Jouer avec un remplissage uni">
              <a:extLst>
                <a:ext uri="{FF2B5EF4-FFF2-40B4-BE49-F238E27FC236}">
                  <a16:creationId xmlns:a16="http://schemas.microsoft.com/office/drawing/2014/main" id="{EF17056A-002A-1754-5FC1-E86AA405A74D}"/>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12373332" y="3879807"/>
              <a:ext cx="914400" cy="914400"/>
            </a:xfrm>
            <a:prstGeom prst="rect">
              <a:avLst/>
            </a:prstGeom>
          </p:spPr>
        </p:pic>
        <p:pic>
          <p:nvPicPr>
            <p:cNvPr id="66" name="Graphique 65" descr="Jouer avec un remplissage uni">
              <a:extLst>
                <a:ext uri="{FF2B5EF4-FFF2-40B4-BE49-F238E27FC236}">
                  <a16:creationId xmlns:a16="http://schemas.microsoft.com/office/drawing/2014/main" id="{3704211B-6E6B-812D-E3B8-0E3906009EFA}"/>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8848045" y="5001459"/>
              <a:ext cx="914400" cy="914400"/>
            </a:xfrm>
            <a:prstGeom prst="rect">
              <a:avLst/>
            </a:prstGeom>
          </p:spPr>
        </p:pic>
        <p:pic>
          <p:nvPicPr>
            <p:cNvPr id="67" name="Graphique 66" descr="Jouer avec un remplissage uni">
              <a:extLst>
                <a:ext uri="{FF2B5EF4-FFF2-40B4-BE49-F238E27FC236}">
                  <a16:creationId xmlns:a16="http://schemas.microsoft.com/office/drawing/2014/main" id="{0F68DA87-F59A-3F11-CDD9-CF4BE1721D2D}"/>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11431594" y="5473766"/>
              <a:ext cx="914400" cy="914400"/>
            </a:xfrm>
            <a:prstGeom prst="rect">
              <a:avLst/>
            </a:prstGeom>
          </p:spPr>
        </p:pic>
        <p:pic>
          <p:nvPicPr>
            <p:cNvPr id="68" name="Graphique 67" descr="Jouer avec un remplissage uni">
              <a:extLst>
                <a:ext uri="{FF2B5EF4-FFF2-40B4-BE49-F238E27FC236}">
                  <a16:creationId xmlns:a16="http://schemas.microsoft.com/office/drawing/2014/main" id="{C92F6011-C786-B6E5-A322-2586CDAD4A03}"/>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10727679" y="4834477"/>
              <a:ext cx="914400" cy="914400"/>
            </a:xfrm>
            <a:prstGeom prst="rect">
              <a:avLst/>
            </a:prstGeom>
          </p:spPr>
        </p:pic>
        <p:pic>
          <p:nvPicPr>
            <p:cNvPr id="69" name="Graphique 68" descr="Jouer avec un remplissage uni">
              <a:extLst>
                <a:ext uri="{FF2B5EF4-FFF2-40B4-BE49-F238E27FC236}">
                  <a16:creationId xmlns:a16="http://schemas.microsoft.com/office/drawing/2014/main" id="{4D9553C7-59C6-6DD7-3FF0-4F4CACFB0AC2}"/>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12838671" y="5298246"/>
              <a:ext cx="914400" cy="914400"/>
            </a:xfrm>
            <a:prstGeom prst="rect">
              <a:avLst/>
            </a:prstGeom>
          </p:spPr>
        </p:pic>
        <p:pic>
          <p:nvPicPr>
            <p:cNvPr id="70" name="Graphique 69" descr="Jouer avec un remplissage uni">
              <a:extLst>
                <a:ext uri="{FF2B5EF4-FFF2-40B4-BE49-F238E27FC236}">
                  <a16:creationId xmlns:a16="http://schemas.microsoft.com/office/drawing/2014/main" id="{F98DFFFA-B454-72AD-D5C8-6790AA621A5D}"/>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9629359" y="5776373"/>
              <a:ext cx="914400" cy="914400"/>
            </a:xfrm>
            <a:prstGeom prst="rect">
              <a:avLst/>
            </a:prstGeom>
          </p:spPr>
        </p:pic>
        <p:pic>
          <p:nvPicPr>
            <p:cNvPr id="71" name="Graphique 70" descr="Jouer avec un remplissage uni">
              <a:extLst>
                <a:ext uri="{FF2B5EF4-FFF2-40B4-BE49-F238E27FC236}">
                  <a16:creationId xmlns:a16="http://schemas.microsoft.com/office/drawing/2014/main" id="{607D95FE-2301-D0DE-4E84-DBB6FFFC5C0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9613631" y="3571718"/>
              <a:ext cx="914400" cy="914400"/>
            </a:xfrm>
            <a:prstGeom prst="rect">
              <a:avLst/>
            </a:prstGeom>
          </p:spPr>
        </p:pic>
        <p:pic>
          <p:nvPicPr>
            <p:cNvPr id="72" name="Graphique 71" descr="Jouer avec un remplissage uni">
              <a:extLst>
                <a:ext uri="{FF2B5EF4-FFF2-40B4-BE49-F238E27FC236}">
                  <a16:creationId xmlns:a16="http://schemas.microsoft.com/office/drawing/2014/main" id="{C6973C51-8637-6B74-3AB8-0A937F6602D6}"/>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13339629" y="4428445"/>
              <a:ext cx="914400" cy="914400"/>
            </a:xfrm>
            <a:prstGeom prst="rect">
              <a:avLst/>
            </a:prstGeom>
          </p:spPr>
        </p:pic>
        <p:pic>
          <p:nvPicPr>
            <p:cNvPr id="73" name="Graphique 72" descr="Jouer avec un remplissage uni">
              <a:extLst>
                <a:ext uri="{FF2B5EF4-FFF2-40B4-BE49-F238E27FC236}">
                  <a16:creationId xmlns:a16="http://schemas.microsoft.com/office/drawing/2014/main" id="{889E7F5A-BB04-6C1D-8965-AAA52F7C1DB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7813842" y="5773061"/>
              <a:ext cx="914400" cy="914400"/>
            </a:xfrm>
            <a:prstGeom prst="rect">
              <a:avLst/>
            </a:prstGeom>
          </p:spPr>
        </p:pic>
        <p:pic>
          <p:nvPicPr>
            <p:cNvPr id="74" name="Graphique 73" descr="Jouer avec un remplissage uni">
              <a:extLst>
                <a:ext uri="{FF2B5EF4-FFF2-40B4-BE49-F238E27FC236}">
                  <a16:creationId xmlns:a16="http://schemas.microsoft.com/office/drawing/2014/main" id="{E9863189-C852-952A-50AC-17AEDEBA6C88}"/>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13424607" y="3414095"/>
              <a:ext cx="914400" cy="914400"/>
            </a:xfrm>
            <a:prstGeom prst="rect">
              <a:avLst/>
            </a:prstGeom>
          </p:spPr>
        </p:pic>
        <p:pic>
          <p:nvPicPr>
            <p:cNvPr id="75" name="Graphique 74" descr="Jouer avec un remplissage uni">
              <a:extLst>
                <a:ext uri="{FF2B5EF4-FFF2-40B4-BE49-F238E27FC236}">
                  <a16:creationId xmlns:a16="http://schemas.microsoft.com/office/drawing/2014/main" id="{B10F84FE-C6A6-5F36-4317-412FBDFD25D3}"/>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386360" y="3716935"/>
              <a:ext cx="914400" cy="914400"/>
            </a:xfrm>
            <a:prstGeom prst="rect">
              <a:avLst/>
            </a:prstGeom>
          </p:spPr>
        </p:pic>
        <p:pic>
          <p:nvPicPr>
            <p:cNvPr id="76" name="Graphique 75" descr="Jouer avec un remplissage uni">
              <a:extLst>
                <a:ext uri="{FF2B5EF4-FFF2-40B4-BE49-F238E27FC236}">
                  <a16:creationId xmlns:a16="http://schemas.microsoft.com/office/drawing/2014/main" id="{8A53F450-9489-E13D-711F-03AEECAFBA01}"/>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441999" y="3500943"/>
              <a:ext cx="914400" cy="914400"/>
            </a:xfrm>
            <a:prstGeom prst="rect">
              <a:avLst/>
            </a:prstGeom>
          </p:spPr>
        </p:pic>
        <p:pic>
          <p:nvPicPr>
            <p:cNvPr id="77" name="Graphique 76" descr="Jouer avec un remplissage uni">
              <a:extLst>
                <a:ext uri="{FF2B5EF4-FFF2-40B4-BE49-F238E27FC236}">
                  <a16:creationId xmlns:a16="http://schemas.microsoft.com/office/drawing/2014/main" id="{BC5DD433-D7C6-1CC3-17CD-3BC30FAB4435}"/>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835135" y="4241344"/>
              <a:ext cx="914400" cy="914400"/>
            </a:xfrm>
            <a:prstGeom prst="rect">
              <a:avLst/>
            </a:prstGeom>
          </p:spPr>
        </p:pic>
        <p:pic>
          <p:nvPicPr>
            <p:cNvPr id="78" name="Graphique 77" descr="Jouer avec un remplissage uni">
              <a:extLst>
                <a:ext uri="{FF2B5EF4-FFF2-40B4-BE49-F238E27FC236}">
                  <a16:creationId xmlns:a16="http://schemas.microsoft.com/office/drawing/2014/main" id="{1FCAFB95-5C16-CCBB-5C9A-601674D4E40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1493274" y="3549953"/>
              <a:ext cx="914400" cy="914400"/>
            </a:xfrm>
            <a:prstGeom prst="rect">
              <a:avLst/>
            </a:prstGeom>
          </p:spPr>
        </p:pic>
        <p:pic>
          <p:nvPicPr>
            <p:cNvPr id="79" name="Graphique 78" descr="Jouer avec un remplissage uni">
              <a:extLst>
                <a:ext uri="{FF2B5EF4-FFF2-40B4-BE49-F238E27FC236}">
                  <a16:creationId xmlns:a16="http://schemas.microsoft.com/office/drawing/2014/main" id="{3E4EC0F9-7531-E3C6-A428-72653602BB9A}"/>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2032013" y="4671605"/>
              <a:ext cx="914400" cy="914400"/>
            </a:xfrm>
            <a:prstGeom prst="rect">
              <a:avLst/>
            </a:prstGeom>
          </p:spPr>
        </p:pic>
        <p:pic>
          <p:nvPicPr>
            <p:cNvPr id="80" name="Graphique 79" descr="Jouer avec un remplissage uni">
              <a:extLst>
                <a:ext uri="{FF2B5EF4-FFF2-40B4-BE49-F238E27FC236}">
                  <a16:creationId xmlns:a16="http://schemas.microsoft.com/office/drawing/2014/main" id="{4265C7E8-80EB-0DFF-8F19-99986E20CFCA}"/>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551536" y="5143912"/>
              <a:ext cx="914400" cy="914400"/>
            </a:xfrm>
            <a:prstGeom prst="rect">
              <a:avLst/>
            </a:prstGeom>
          </p:spPr>
        </p:pic>
        <p:pic>
          <p:nvPicPr>
            <p:cNvPr id="81" name="Graphique 80" descr="Jouer avec un remplissage uni">
              <a:extLst>
                <a:ext uri="{FF2B5EF4-FFF2-40B4-BE49-F238E27FC236}">
                  <a16:creationId xmlns:a16="http://schemas.microsoft.com/office/drawing/2014/main" id="{B7685B1E-3EB6-71B8-0ADA-199EC2CD152C}"/>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1206923" y="4511192"/>
              <a:ext cx="914400" cy="914400"/>
            </a:xfrm>
            <a:prstGeom prst="rect">
              <a:avLst/>
            </a:prstGeom>
          </p:spPr>
        </p:pic>
        <p:pic>
          <p:nvPicPr>
            <p:cNvPr id="82" name="Graphique 81" descr="Jouer avec un remplissage uni">
              <a:extLst>
                <a:ext uri="{FF2B5EF4-FFF2-40B4-BE49-F238E27FC236}">
                  <a16:creationId xmlns:a16="http://schemas.microsoft.com/office/drawing/2014/main" id="{F62BEF94-E82E-0081-ABDB-6B4D21A57EAC}"/>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152379" y="4504623"/>
              <a:ext cx="914400" cy="914400"/>
            </a:xfrm>
            <a:prstGeom prst="rect">
              <a:avLst/>
            </a:prstGeom>
          </p:spPr>
        </p:pic>
        <p:pic>
          <p:nvPicPr>
            <p:cNvPr id="83" name="Graphique 82" descr="Jouer avec un remplissage uni">
              <a:extLst>
                <a:ext uri="{FF2B5EF4-FFF2-40B4-BE49-F238E27FC236}">
                  <a16:creationId xmlns:a16="http://schemas.microsoft.com/office/drawing/2014/main" id="{27A41867-8567-421F-E79D-75CE252EA717}"/>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1958613" y="4968392"/>
              <a:ext cx="914400" cy="914400"/>
            </a:xfrm>
            <a:prstGeom prst="rect">
              <a:avLst/>
            </a:prstGeom>
          </p:spPr>
        </p:pic>
        <p:pic>
          <p:nvPicPr>
            <p:cNvPr id="84" name="Graphique 83" descr="Jouer avec un remplissage uni">
              <a:extLst>
                <a:ext uri="{FF2B5EF4-FFF2-40B4-BE49-F238E27FC236}">
                  <a16:creationId xmlns:a16="http://schemas.microsoft.com/office/drawing/2014/main" id="{555BFCAB-009C-0CF3-9CF7-7D3CA9B9A13A}"/>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1250699" y="5446519"/>
              <a:ext cx="914400" cy="914400"/>
            </a:xfrm>
            <a:prstGeom prst="rect">
              <a:avLst/>
            </a:prstGeom>
          </p:spPr>
        </p:pic>
        <p:pic>
          <p:nvPicPr>
            <p:cNvPr id="89" name="Graphique 88" descr="Jouer avec un remplissage uni">
              <a:extLst>
                <a:ext uri="{FF2B5EF4-FFF2-40B4-BE49-F238E27FC236}">
                  <a16:creationId xmlns:a16="http://schemas.microsoft.com/office/drawing/2014/main" id="{36BFC5C0-0C40-D737-C164-3736862A401A}"/>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rot="16200000">
              <a:off x="-1266427" y="3241864"/>
              <a:ext cx="914400" cy="914400"/>
            </a:xfrm>
            <a:prstGeom prst="rect">
              <a:avLst/>
            </a:prstGeom>
          </p:spPr>
        </p:pic>
        <p:pic>
          <p:nvPicPr>
            <p:cNvPr id="127" name="Graphique 126" descr="Jouer avec un remplissage uni">
              <a:extLst>
                <a:ext uri="{FF2B5EF4-FFF2-40B4-BE49-F238E27FC236}">
                  <a16:creationId xmlns:a16="http://schemas.microsoft.com/office/drawing/2014/main" id="{EB5FA55B-1A97-3267-EC44-5EB78C3ACD65}"/>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rot="16200000">
              <a:off x="2459571" y="4098591"/>
              <a:ext cx="914400" cy="914400"/>
            </a:xfrm>
            <a:prstGeom prst="rect">
              <a:avLst/>
            </a:prstGeom>
          </p:spPr>
        </p:pic>
        <p:pic>
          <p:nvPicPr>
            <p:cNvPr id="128" name="Graphique 127" descr="Jouer avec un remplissage uni">
              <a:extLst>
                <a:ext uri="{FF2B5EF4-FFF2-40B4-BE49-F238E27FC236}">
                  <a16:creationId xmlns:a16="http://schemas.microsoft.com/office/drawing/2014/main" id="{FDDDB8F1-D751-DC09-F288-08DEDBB8CAA3}"/>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3066216" y="5443207"/>
              <a:ext cx="914400" cy="914400"/>
            </a:xfrm>
            <a:prstGeom prst="rect">
              <a:avLst/>
            </a:prstGeom>
          </p:spPr>
        </p:pic>
        <p:pic>
          <p:nvPicPr>
            <p:cNvPr id="129" name="Graphique 128" descr="Jouer avec un remplissage uni">
              <a:extLst>
                <a:ext uri="{FF2B5EF4-FFF2-40B4-BE49-F238E27FC236}">
                  <a16:creationId xmlns:a16="http://schemas.microsoft.com/office/drawing/2014/main" id="{B81735B9-BF36-D4A1-CF43-B2740EDB783A}"/>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rot="16200000">
              <a:off x="2544549" y="3084241"/>
              <a:ext cx="914400" cy="914400"/>
            </a:xfrm>
            <a:prstGeom prst="rect">
              <a:avLst/>
            </a:prstGeom>
          </p:spPr>
        </p:pic>
      </p:grpSp>
      <p:sp>
        <p:nvSpPr>
          <p:cNvPr id="203" name="ZoneTexte 202">
            <a:extLst>
              <a:ext uri="{FF2B5EF4-FFF2-40B4-BE49-F238E27FC236}">
                <a16:creationId xmlns:a16="http://schemas.microsoft.com/office/drawing/2014/main" id="{04E318BF-92FC-5268-1C49-6189187E53ED}"/>
              </a:ext>
            </a:extLst>
          </p:cNvPr>
          <p:cNvSpPr txBox="1"/>
          <p:nvPr/>
        </p:nvSpPr>
        <p:spPr>
          <a:xfrm>
            <a:off x="-8925056" y="1942493"/>
            <a:ext cx="9852134" cy="1754326"/>
          </a:xfrm>
          <a:prstGeom prst="rect">
            <a:avLst/>
          </a:prstGeom>
          <a:noFill/>
        </p:spPr>
        <p:txBody>
          <a:bodyPr wrap="square" rtlCol="0">
            <a:spAutoFit/>
          </a:bodyPr>
          <a:lstStyle/>
          <a:p>
            <a:pPr lvl="0"/>
            <a:r>
              <a:rPr lang="fr-FR" sz="3600" dirty="0">
                <a:solidFill>
                  <a:schemeClr val="bg1"/>
                </a:solidFill>
                <a:latin typeface="Century Gothic" panose="020B0502020202020204" pitchFamily="34" charset="0"/>
              </a:rPr>
              <a:t>Grâce à </a:t>
            </a:r>
            <a:r>
              <a:rPr lang="fr-FR" sz="3600" dirty="0">
                <a:solidFill>
                  <a:srgbClr val="B0DBD8"/>
                </a:solidFill>
                <a:latin typeface="Century Gothic" panose="020B0502020202020204" pitchFamily="34" charset="0"/>
              </a:rPr>
              <a:t>vous tous</a:t>
            </a:r>
            <a:r>
              <a:rPr lang="fr-FR" sz="3600" dirty="0">
                <a:solidFill>
                  <a:schemeClr val="bg1"/>
                </a:solidFill>
                <a:latin typeface="Century Gothic" panose="020B0502020202020204" pitchFamily="34" charset="0"/>
              </a:rPr>
              <a:t>, ce stage a été une expérience </a:t>
            </a:r>
            <a:r>
              <a:rPr lang="fr-FR" sz="3600" dirty="0">
                <a:solidFill>
                  <a:srgbClr val="009FE3"/>
                </a:solidFill>
                <a:latin typeface="Century Gothic" panose="020B0502020202020204" pitchFamily="34" charset="0"/>
              </a:rPr>
              <a:t>riche</a:t>
            </a:r>
            <a:r>
              <a:rPr lang="fr-FR" sz="3600" dirty="0">
                <a:solidFill>
                  <a:schemeClr val="bg1"/>
                </a:solidFill>
                <a:latin typeface="Century Gothic" panose="020B0502020202020204" pitchFamily="34" charset="0"/>
              </a:rPr>
              <a:t>, </a:t>
            </a:r>
            <a:r>
              <a:rPr lang="fr-FR" sz="3600" dirty="0">
                <a:solidFill>
                  <a:srgbClr val="E94E1B"/>
                </a:solidFill>
                <a:latin typeface="Century Gothic" panose="020B0502020202020204" pitchFamily="34" charset="0"/>
              </a:rPr>
              <a:t>motivante</a:t>
            </a:r>
            <a:r>
              <a:rPr lang="fr-FR" sz="3600" dirty="0">
                <a:solidFill>
                  <a:schemeClr val="bg1"/>
                </a:solidFill>
                <a:latin typeface="Century Gothic" panose="020B0502020202020204" pitchFamily="34" charset="0"/>
              </a:rPr>
              <a:t> et très </a:t>
            </a:r>
            <a:r>
              <a:rPr lang="fr-FR" sz="3600" dirty="0">
                <a:solidFill>
                  <a:srgbClr val="B4CC1C"/>
                </a:solidFill>
                <a:latin typeface="Century Gothic" panose="020B0502020202020204" pitchFamily="34" charset="0"/>
              </a:rPr>
              <a:t>formatrice</a:t>
            </a:r>
            <a:r>
              <a:rPr lang="fr-FR" sz="3600" dirty="0">
                <a:solidFill>
                  <a:schemeClr val="bg1"/>
                </a:solidFill>
                <a:latin typeface="Century Gothic" panose="020B0502020202020204" pitchFamily="34" charset="0"/>
              </a:rPr>
              <a:t>.</a:t>
            </a:r>
          </a:p>
        </p:txBody>
      </p:sp>
      <p:sp>
        <p:nvSpPr>
          <p:cNvPr id="5" name="ZoneTexte 4">
            <a:extLst>
              <a:ext uri="{FF2B5EF4-FFF2-40B4-BE49-F238E27FC236}">
                <a16:creationId xmlns:a16="http://schemas.microsoft.com/office/drawing/2014/main" id="{D5EB16D2-83BF-729C-B6E0-1BA45AE1C31F}"/>
              </a:ext>
            </a:extLst>
          </p:cNvPr>
          <p:cNvSpPr txBox="1"/>
          <p:nvPr/>
        </p:nvSpPr>
        <p:spPr>
          <a:xfrm>
            <a:off x="1202144" y="-11152748"/>
            <a:ext cx="10313715" cy="15173385"/>
          </a:xfrm>
          <a:prstGeom prst="rect">
            <a:avLst/>
          </a:prstGeom>
          <a:noFill/>
        </p:spPr>
        <p:txBody>
          <a:bodyPr wrap="square" rtlCol="0">
            <a:spAutoFit/>
          </a:bodyPr>
          <a:lstStyle/>
          <a:p>
            <a:pPr lvl="0" algn="ctr"/>
            <a:r>
              <a:rPr lang="fr-FR" sz="2400" b="1" dirty="0">
                <a:solidFill>
                  <a:schemeClr val="bg1"/>
                </a:solidFill>
                <a:latin typeface="Century Gothic" panose="020B0502020202020204" pitchFamily="34" charset="0"/>
                <a:cs typeface="Segoe UI" panose="020B0502040204020203" pitchFamily="34" charset="0"/>
              </a:rPr>
              <a:t>Stagiaire </a:t>
            </a:r>
            <a:r>
              <a:rPr lang="fr-FR" sz="2400" dirty="0">
                <a:solidFill>
                  <a:schemeClr val="bg1"/>
                </a:solidFill>
                <a:latin typeface="Century Gothic" panose="020B0502020202020204" pitchFamily="34" charset="0"/>
                <a:cs typeface="Segoe UI" panose="020B0502040204020203" pitchFamily="34" charset="0"/>
              </a:rPr>
              <a:t>(Créateur du Diaporama) </a:t>
            </a:r>
            <a:r>
              <a:rPr lang="fr-FR" sz="2400" b="1" dirty="0">
                <a:solidFill>
                  <a:schemeClr val="bg1"/>
                </a:solidFill>
                <a:latin typeface="Century Gothic" panose="020B0502020202020204" pitchFamily="34" charset="0"/>
                <a:cs typeface="Segoe UI" panose="020B0502040204020203" pitchFamily="34" charset="0"/>
              </a:rPr>
              <a:t>: </a:t>
            </a:r>
            <a:r>
              <a:rPr lang="fr-FR" sz="2400" dirty="0">
                <a:solidFill>
                  <a:schemeClr val="bg1"/>
                </a:solidFill>
                <a:latin typeface="Century Gothic" panose="020B0502020202020204" pitchFamily="34" charset="0"/>
                <a:cs typeface="Segoe UI" panose="020B0502040204020203" pitchFamily="34" charset="0"/>
              </a:rPr>
              <a:t>Samuel DJERAIBI BACOU</a:t>
            </a:r>
          </a:p>
          <a:p>
            <a:pPr lvl="0" algn="ctr"/>
            <a:r>
              <a:rPr lang="fr-FR" sz="2400" b="1" dirty="0">
                <a:solidFill>
                  <a:schemeClr val="bg1"/>
                </a:solidFill>
                <a:latin typeface="Century Gothic" panose="020B0502020202020204" pitchFamily="34" charset="0"/>
                <a:cs typeface="Segoe UI" panose="020B0502040204020203" pitchFamily="34" charset="0"/>
              </a:rPr>
              <a:t>Tuteur de stage </a:t>
            </a:r>
            <a:r>
              <a:rPr lang="fr-FR" sz="2400" dirty="0">
                <a:solidFill>
                  <a:schemeClr val="bg1"/>
                </a:solidFill>
                <a:latin typeface="Century Gothic" panose="020B0502020202020204" pitchFamily="34" charset="0"/>
                <a:cs typeface="Segoe UI" panose="020B0502040204020203" pitchFamily="34" charset="0"/>
              </a:rPr>
              <a:t>: Aurélien TRESCAZES</a:t>
            </a:r>
          </a:p>
          <a:p>
            <a:pPr lvl="0" algn="ctr"/>
            <a:r>
              <a:rPr lang="fr-FR" sz="2400" dirty="0">
                <a:solidFill>
                  <a:schemeClr val="bg1"/>
                </a:solidFill>
                <a:latin typeface="Century Gothic" panose="020B0502020202020204" pitchFamily="34" charset="0"/>
                <a:cs typeface="Segoe UI" panose="020B0502040204020203" pitchFamily="34" charset="0"/>
              </a:rPr>
              <a:t>---</a:t>
            </a: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r>
              <a:rPr lang="fr-FR" sz="2400" b="1" dirty="0">
                <a:solidFill>
                  <a:schemeClr val="bg1"/>
                </a:solidFill>
                <a:latin typeface="Century Gothic" panose="020B0502020202020204" pitchFamily="34" charset="0"/>
                <a:cs typeface="Segoe UI" panose="020B0502040204020203" pitchFamily="34" charset="0"/>
              </a:rPr>
              <a:t>Service Transports CT3 Salon-de-Provence : </a:t>
            </a:r>
          </a:p>
          <a:p>
            <a:pPr lvl="0" algn="ctr"/>
            <a:r>
              <a:rPr lang="fr-FR" sz="2400" dirty="0">
                <a:solidFill>
                  <a:schemeClr val="bg1"/>
                </a:solidFill>
                <a:latin typeface="Century Gothic" panose="020B0502020202020204" pitchFamily="34" charset="0"/>
                <a:cs typeface="Segoe UI" panose="020B0502040204020203" pitchFamily="34" charset="0"/>
              </a:rPr>
              <a:t>Aurélien TRESCAZES, Directeur</a:t>
            </a:r>
          </a:p>
          <a:p>
            <a:pPr lvl="0" algn="ctr"/>
            <a:r>
              <a:rPr lang="fr-FR" sz="2400" dirty="0">
                <a:solidFill>
                  <a:schemeClr val="bg1"/>
                </a:solidFill>
                <a:latin typeface="Century Gothic" panose="020B0502020202020204" pitchFamily="34" charset="0"/>
                <a:cs typeface="Segoe UI" panose="020B0502040204020203" pitchFamily="34" charset="0"/>
              </a:rPr>
              <a:t>Florence DUNAND, Cheffe de service</a:t>
            </a:r>
          </a:p>
          <a:p>
            <a:pPr lvl="0" algn="ctr"/>
            <a:r>
              <a:rPr lang="fr-FR" sz="2400" dirty="0">
                <a:solidFill>
                  <a:schemeClr val="bg1"/>
                </a:solidFill>
                <a:latin typeface="Century Gothic" panose="020B0502020202020204" pitchFamily="34" charset="0"/>
                <a:cs typeface="Segoe UI" panose="020B0502040204020203" pitchFamily="34" charset="0"/>
              </a:rPr>
              <a:t>Gwladys SCHMIDT, Responsable</a:t>
            </a:r>
          </a:p>
          <a:p>
            <a:pPr lvl="0" algn="ctr"/>
            <a:r>
              <a:rPr lang="fr-FR" sz="2400" dirty="0">
                <a:solidFill>
                  <a:schemeClr val="bg1"/>
                </a:solidFill>
                <a:latin typeface="Century Gothic" panose="020B0502020202020204" pitchFamily="34" charset="0"/>
                <a:cs typeface="Segoe UI" panose="020B0502040204020203" pitchFamily="34" charset="0"/>
              </a:rPr>
              <a:t>Christel BERTRAND, Coordonnateur</a:t>
            </a:r>
          </a:p>
          <a:p>
            <a:pPr lvl="0" algn="ctr"/>
            <a:r>
              <a:rPr lang="fr-FR" sz="2400" dirty="0">
                <a:solidFill>
                  <a:schemeClr val="bg1"/>
                </a:solidFill>
                <a:latin typeface="Century Gothic" panose="020B0502020202020204" pitchFamily="34" charset="0"/>
                <a:cs typeface="Segoe UI" panose="020B0502040204020203" pitchFamily="34" charset="0"/>
              </a:rPr>
              <a:t>Florent PERRARD, Agent</a:t>
            </a:r>
            <a:br>
              <a:rPr lang="fr-FR" sz="2400" dirty="0">
                <a:solidFill>
                  <a:schemeClr val="bg1"/>
                </a:solidFill>
                <a:latin typeface="Century Gothic" panose="020B0502020202020204" pitchFamily="34" charset="0"/>
                <a:cs typeface="Segoe UI" panose="020B0502040204020203" pitchFamily="34" charset="0"/>
              </a:rPr>
            </a:br>
            <a:r>
              <a:rPr lang="fr-FR" sz="2400" dirty="0">
                <a:solidFill>
                  <a:schemeClr val="bg1"/>
                </a:solidFill>
                <a:latin typeface="Century Gothic" panose="020B0502020202020204" pitchFamily="34" charset="0"/>
                <a:cs typeface="Segoe UI" panose="020B0502040204020203" pitchFamily="34" charset="0"/>
              </a:rPr>
              <a:t>Michel LETIZI, Agent</a:t>
            </a:r>
          </a:p>
          <a:p>
            <a:pPr algn="ctr"/>
            <a:endParaRPr lang="fr-FR" sz="2400" b="1" dirty="0">
              <a:solidFill>
                <a:schemeClr val="bg1"/>
              </a:solidFill>
              <a:latin typeface="Century Gothic" panose="020B0502020202020204" pitchFamily="34" charset="0"/>
              <a:cs typeface="Segoe UI" panose="020B0502040204020203" pitchFamily="34" charset="0"/>
            </a:endParaRPr>
          </a:p>
          <a:p>
            <a:pPr algn="ctr"/>
            <a:r>
              <a:rPr lang="fr-FR" sz="2400" b="1" dirty="0">
                <a:solidFill>
                  <a:schemeClr val="bg1"/>
                </a:solidFill>
                <a:latin typeface="Century Gothic" panose="020B0502020202020204" pitchFamily="34" charset="0"/>
                <a:cs typeface="Segoe UI" panose="020B0502040204020203" pitchFamily="34" charset="0"/>
              </a:rPr>
              <a:t>Service Transports CT5 Istres : </a:t>
            </a:r>
          </a:p>
          <a:p>
            <a:pPr lvl="0" algn="ctr"/>
            <a:r>
              <a:rPr lang="fr-FR" sz="2400" dirty="0">
                <a:solidFill>
                  <a:schemeClr val="bg1"/>
                </a:solidFill>
                <a:latin typeface="Century Gothic" panose="020B0502020202020204" pitchFamily="34" charset="0"/>
                <a:cs typeface="Segoe UI" panose="020B0502040204020203" pitchFamily="34" charset="0"/>
              </a:rPr>
              <a:t>David MATRAT, Chef de service </a:t>
            </a:r>
          </a:p>
          <a:p>
            <a:pPr lvl="0" algn="ctr"/>
            <a:r>
              <a:rPr lang="fr-FR" sz="2400" dirty="0">
                <a:solidFill>
                  <a:schemeClr val="bg1"/>
                </a:solidFill>
                <a:latin typeface="Century Gothic" panose="020B0502020202020204" pitchFamily="34" charset="0"/>
                <a:cs typeface="Segoe UI" panose="020B0502040204020203" pitchFamily="34" charset="0"/>
              </a:rPr>
              <a:t>Bettina FRANCIOLI, Cheffe de service</a:t>
            </a:r>
          </a:p>
          <a:p>
            <a:pPr lvl="0" algn="ctr"/>
            <a:endParaRPr lang="fr-FR" sz="2400" dirty="0">
              <a:solidFill>
                <a:schemeClr val="bg1"/>
              </a:solidFill>
              <a:latin typeface="Century Gothic" panose="020B0502020202020204" pitchFamily="34" charset="0"/>
              <a:cs typeface="Segoe UI" panose="020B0502040204020203" pitchFamily="34" charset="0"/>
            </a:endParaRPr>
          </a:p>
          <a:p>
            <a:pPr lvl="0" algn="ctr"/>
            <a:r>
              <a:rPr lang="fr-FR" sz="2400" b="1" dirty="0">
                <a:solidFill>
                  <a:schemeClr val="bg1"/>
                </a:solidFill>
                <a:latin typeface="Century Gothic" panose="020B0502020202020204" pitchFamily="34" charset="0"/>
                <a:cs typeface="Segoe UI" panose="020B0502040204020203" pitchFamily="34" charset="0"/>
              </a:rPr>
              <a:t>Service Informatique CT3 Salon-de-Provence :</a:t>
            </a:r>
          </a:p>
          <a:p>
            <a:pPr lvl="0" algn="ctr"/>
            <a:r>
              <a:rPr lang="fr-FR" sz="2400" dirty="0">
                <a:solidFill>
                  <a:schemeClr val="bg1"/>
                </a:solidFill>
                <a:latin typeface="Century Gothic" panose="020B0502020202020204" pitchFamily="34" charset="0"/>
                <a:cs typeface="Segoe UI" panose="020B0502040204020203" pitchFamily="34" charset="0"/>
              </a:rPr>
              <a:t>William BOULANGER, Technicien</a:t>
            </a:r>
            <a:br>
              <a:rPr lang="fr-FR" sz="2400" dirty="0">
                <a:solidFill>
                  <a:schemeClr val="bg1"/>
                </a:solidFill>
                <a:latin typeface="Century Gothic" panose="020B0502020202020204" pitchFamily="34" charset="0"/>
                <a:cs typeface="Segoe UI" panose="020B0502040204020203" pitchFamily="34" charset="0"/>
              </a:rPr>
            </a:br>
            <a:r>
              <a:rPr lang="fr-FR" sz="2400" dirty="0">
                <a:solidFill>
                  <a:schemeClr val="bg1"/>
                </a:solidFill>
                <a:latin typeface="Century Gothic" panose="020B0502020202020204" pitchFamily="34" charset="0"/>
                <a:cs typeface="Segoe UI" panose="020B0502040204020203" pitchFamily="34" charset="0"/>
              </a:rPr>
              <a:t>Stéphane ACOURT, Technicien</a:t>
            </a: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r>
              <a:rPr lang="fr-FR" sz="2400" b="1" dirty="0">
                <a:solidFill>
                  <a:schemeClr val="bg1"/>
                </a:solidFill>
                <a:latin typeface="Century Gothic" panose="020B0502020202020204" pitchFamily="34" charset="0"/>
                <a:cs typeface="Segoe UI" panose="020B0502040204020203" pitchFamily="34" charset="0"/>
              </a:rPr>
              <a:t>Service Informatique et IA CT1 Marseille : </a:t>
            </a:r>
          </a:p>
          <a:p>
            <a:pPr lvl="0" algn="ctr"/>
            <a:r>
              <a:rPr lang="fr-FR" sz="2400" dirty="0">
                <a:solidFill>
                  <a:schemeClr val="bg1"/>
                </a:solidFill>
                <a:latin typeface="Century Gothic" panose="020B0502020202020204" pitchFamily="34" charset="0"/>
                <a:cs typeface="Segoe UI" panose="020B0502040204020203" pitchFamily="34" charset="0"/>
              </a:rPr>
              <a:t>Youssef BALTAGI, Directeur</a:t>
            </a:r>
          </a:p>
          <a:p>
            <a:pPr lvl="0" algn="ctr"/>
            <a:r>
              <a:rPr lang="fr-FR" sz="2400" b="1" dirty="0">
                <a:solidFill>
                  <a:schemeClr val="bg1"/>
                </a:solidFill>
                <a:latin typeface="Century Gothic" panose="020B0502020202020204" pitchFamily="34" charset="0"/>
                <a:cs typeface="Segoe UI" panose="020B0502040204020203" pitchFamily="34" charset="0"/>
              </a:rPr>
              <a:t>---</a:t>
            </a: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r>
              <a:rPr lang="fr-FR" sz="2000" dirty="0">
                <a:solidFill>
                  <a:schemeClr val="bg1"/>
                </a:solidFill>
                <a:latin typeface="Century Gothic" panose="020B0502020202020204" pitchFamily="34" charset="0"/>
                <a:cs typeface="Segoe UI" panose="020B0502040204020203" pitchFamily="34" charset="0"/>
              </a:rPr>
              <a:t>July BLIN, </a:t>
            </a:r>
            <a:r>
              <a:rPr lang="fr-FR" sz="2000" dirty="0" err="1">
                <a:solidFill>
                  <a:schemeClr val="bg1"/>
                </a:solidFill>
                <a:latin typeface="Century Gothic" panose="020B0502020202020204" pitchFamily="34" charset="0"/>
                <a:cs typeface="Segoe UI" panose="020B0502040204020203" pitchFamily="34" charset="0"/>
              </a:rPr>
              <a:t>Account</a:t>
            </a:r>
            <a:r>
              <a:rPr lang="fr-FR" sz="2000" dirty="0">
                <a:solidFill>
                  <a:schemeClr val="bg1"/>
                </a:solidFill>
                <a:latin typeface="Century Gothic" panose="020B0502020202020204" pitchFamily="34" charset="0"/>
                <a:cs typeface="Segoe UI" panose="020B0502040204020203" pitchFamily="34" charset="0"/>
              </a:rPr>
              <a:t> </a:t>
            </a:r>
            <a:r>
              <a:rPr lang="fr-FR" sz="2000" dirty="0" err="1">
                <a:solidFill>
                  <a:schemeClr val="bg1"/>
                </a:solidFill>
                <a:latin typeface="Century Gothic" panose="020B0502020202020204" pitchFamily="34" charset="0"/>
                <a:cs typeface="Segoe UI" panose="020B0502040204020203" pitchFamily="34" charset="0"/>
              </a:rPr>
              <a:t>Executive</a:t>
            </a:r>
            <a:r>
              <a:rPr lang="fr-FR" sz="2000" dirty="0">
                <a:solidFill>
                  <a:schemeClr val="bg1"/>
                </a:solidFill>
                <a:latin typeface="Century Gothic" panose="020B0502020202020204" pitchFamily="34" charset="0"/>
                <a:cs typeface="Segoe UI" panose="020B0502040204020203" pitchFamily="34" charset="0"/>
              </a:rPr>
              <a:t> Microsoft Administrations publiques SUD</a:t>
            </a:r>
          </a:p>
          <a:p>
            <a:pPr lvl="0" algn="ctr"/>
            <a:r>
              <a:rPr lang="fr-FR" sz="2400" b="1" dirty="0">
                <a:solidFill>
                  <a:schemeClr val="bg1"/>
                </a:solidFill>
                <a:latin typeface="Century Gothic" panose="020B0502020202020204" pitchFamily="34" charset="0"/>
                <a:cs typeface="Segoe UI" panose="020B0502040204020203" pitchFamily="34" charset="0"/>
              </a:rPr>
              <a:t>---</a:t>
            </a: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endParaRPr lang="fr-FR" sz="2400" b="1" dirty="0">
              <a:solidFill>
                <a:schemeClr val="bg1"/>
              </a:solidFill>
              <a:latin typeface="Century Gothic" panose="020B0502020202020204" pitchFamily="34" charset="0"/>
              <a:cs typeface="Segoe UI" panose="020B0502040204020203" pitchFamily="34" charset="0"/>
            </a:endParaRPr>
          </a:p>
          <a:p>
            <a:pPr lvl="0" algn="ctr"/>
            <a:r>
              <a:rPr lang="fr-FR" sz="2400" dirty="0">
                <a:solidFill>
                  <a:schemeClr val="bg1"/>
                </a:solidFill>
                <a:latin typeface="Century Gothic" panose="020B0502020202020204" pitchFamily="34" charset="0"/>
                <a:cs typeface="Segoe UI" panose="020B0502040204020203" pitchFamily="34" charset="0"/>
              </a:rPr>
              <a:t>Yasmina RAHAL, Cheffe de service</a:t>
            </a:r>
          </a:p>
          <a:p>
            <a:pPr lvl="0" algn="ctr"/>
            <a:r>
              <a:rPr lang="fr-FR" sz="2400" b="1" dirty="0">
                <a:solidFill>
                  <a:schemeClr val="bg1"/>
                </a:solidFill>
                <a:latin typeface="Century Gothic" panose="020B0502020202020204" pitchFamily="34" charset="0"/>
                <a:cs typeface="Segoe UI" panose="020B0502040204020203" pitchFamily="34" charset="0"/>
              </a:rPr>
              <a:t>---</a:t>
            </a:r>
          </a:p>
          <a:p>
            <a:pPr lvl="0" algn="ctr"/>
            <a:endParaRPr lang="fr-FR" sz="2400" dirty="0">
              <a:solidFill>
                <a:schemeClr val="bg1"/>
              </a:solidFill>
              <a:latin typeface="Century Gothic" panose="020B0502020202020204" pitchFamily="34" charset="0"/>
              <a:cs typeface="Segoe UI" panose="020B0502040204020203" pitchFamily="34" charset="0"/>
            </a:endParaRPr>
          </a:p>
          <a:p>
            <a:pPr lvl="0" algn="ctr"/>
            <a:endParaRPr lang="fr-FR" sz="2400" dirty="0">
              <a:solidFill>
                <a:schemeClr val="bg1"/>
              </a:solidFill>
              <a:latin typeface="Century Gothic" panose="020B0502020202020204" pitchFamily="34" charset="0"/>
              <a:cs typeface="Segoe UI" panose="020B0502040204020203" pitchFamily="34" charset="0"/>
            </a:endParaRPr>
          </a:p>
          <a:p>
            <a:pPr lvl="0" algn="ctr"/>
            <a:r>
              <a:rPr lang="fr-FR" sz="2400" dirty="0">
                <a:solidFill>
                  <a:schemeClr val="bg1"/>
                </a:solidFill>
                <a:latin typeface="Century Gothic" panose="020B0502020202020204" pitchFamily="34" charset="0"/>
                <a:cs typeface="Segoe UI" panose="020B0502040204020203" pitchFamily="34" charset="0"/>
              </a:rPr>
              <a:t>Carole PAUMIER, Directrice</a:t>
            </a:r>
          </a:p>
          <a:p>
            <a:pPr lvl="0" algn="ctr"/>
            <a:r>
              <a:rPr lang="fr-FR" sz="2400" b="1" dirty="0">
                <a:solidFill>
                  <a:schemeClr val="bg1"/>
                </a:solidFill>
                <a:latin typeface="Century Gothic" panose="020B0502020202020204" pitchFamily="34" charset="0"/>
                <a:cs typeface="Segoe UI" panose="020B0502040204020203" pitchFamily="34" charset="0"/>
              </a:rPr>
              <a:t>---</a:t>
            </a:r>
          </a:p>
          <a:p>
            <a:pPr lvl="0" algn="ctr"/>
            <a:r>
              <a:rPr lang="fr-FR" sz="2400" b="1" dirty="0">
                <a:solidFill>
                  <a:schemeClr val="bg1"/>
                </a:solidFill>
                <a:latin typeface="Century Gothic" panose="020B0502020202020204" pitchFamily="34" charset="0"/>
                <a:cs typeface="Segoe UI" panose="020B0502040204020203" pitchFamily="34" charset="0"/>
              </a:rPr>
              <a:t>Organisations qui ont participées dans mon stage </a:t>
            </a:r>
            <a:r>
              <a:rPr lang="fr-FR" sz="900" b="1" dirty="0">
                <a:solidFill>
                  <a:schemeClr val="bg1"/>
                </a:solidFill>
                <a:latin typeface="Century Gothic" panose="020B0502020202020204" pitchFamily="34" charset="0"/>
                <a:cs typeface="Segoe UI" panose="020B0502040204020203" pitchFamily="34" charset="0"/>
              </a:rPr>
              <a:t>(+ Celle mentionnées dans le rapport de stage) </a:t>
            </a:r>
            <a:br>
              <a:rPr lang="fr-FR" sz="2400" b="1" dirty="0">
                <a:solidFill>
                  <a:schemeClr val="bg1"/>
                </a:solidFill>
                <a:latin typeface="Century Gothic" panose="020B0502020202020204" pitchFamily="34" charset="0"/>
                <a:cs typeface="Segoe UI" panose="020B0502040204020203" pitchFamily="34" charset="0"/>
              </a:rPr>
            </a:br>
            <a:r>
              <a:rPr lang="fr-FR" sz="2400" dirty="0">
                <a:solidFill>
                  <a:schemeClr val="bg1"/>
                </a:solidFill>
                <a:latin typeface="Century Gothic" panose="020B0502020202020204" pitchFamily="34" charset="0"/>
                <a:cs typeface="Segoe UI" panose="020B0502040204020203" pitchFamily="34" charset="0"/>
              </a:rPr>
              <a:t> </a:t>
            </a:r>
          </a:p>
          <a:p>
            <a:pPr lvl="0" algn="ctr"/>
            <a:endParaRPr lang="fr-FR" sz="2400" dirty="0">
              <a:solidFill>
                <a:schemeClr val="bg1"/>
              </a:solidFill>
              <a:latin typeface="Century Gothic" panose="020B0502020202020204" pitchFamily="34" charset="0"/>
              <a:cs typeface="Segoe UI" panose="020B0502040204020203" pitchFamily="34" charset="0"/>
            </a:endParaRPr>
          </a:p>
          <a:p>
            <a:pPr lvl="0" algn="ctr"/>
            <a:endParaRPr lang="fr-FR" sz="2400" dirty="0">
              <a:solidFill>
                <a:schemeClr val="bg1"/>
              </a:solidFill>
              <a:latin typeface="Segoe UI" panose="020B0502040204020203" pitchFamily="34" charset="0"/>
              <a:cs typeface="Segoe UI" panose="020B0502040204020203" pitchFamily="34" charset="0"/>
            </a:endParaRPr>
          </a:p>
        </p:txBody>
      </p:sp>
      <p:grpSp>
        <p:nvGrpSpPr>
          <p:cNvPr id="389" name="Groupe 388">
            <a:extLst>
              <a:ext uri="{FF2B5EF4-FFF2-40B4-BE49-F238E27FC236}">
                <a16:creationId xmlns:a16="http://schemas.microsoft.com/office/drawing/2014/main" id="{969C0C03-AF8D-AE52-FF83-2E9833DC95AB}"/>
              </a:ext>
            </a:extLst>
          </p:cNvPr>
          <p:cNvGrpSpPr>
            <a:grpSpLocks noChangeAspect="1"/>
          </p:cNvGrpSpPr>
          <p:nvPr/>
        </p:nvGrpSpPr>
        <p:grpSpPr>
          <a:xfrm>
            <a:off x="4432887" y="-10012290"/>
            <a:ext cx="3623291" cy="598541"/>
            <a:chOff x="2892809" y="2860173"/>
            <a:chExt cx="6337905" cy="1046975"/>
          </a:xfrm>
        </p:grpSpPr>
        <p:grpSp>
          <p:nvGrpSpPr>
            <p:cNvPr id="390" name="Groupe 389">
              <a:extLst>
                <a:ext uri="{FF2B5EF4-FFF2-40B4-BE49-F238E27FC236}">
                  <a16:creationId xmlns:a16="http://schemas.microsoft.com/office/drawing/2014/main" id="{C57217BE-224E-30F8-B21E-0815B101FC26}"/>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424" name="Forme libre : forme 423">
                <a:extLst>
                  <a:ext uri="{FF2B5EF4-FFF2-40B4-BE49-F238E27FC236}">
                    <a16:creationId xmlns:a16="http://schemas.microsoft.com/office/drawing/2014/main" id="{7743929B-0593-C3B8-317D-9649B33991B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pPr algn="r"/>
                <a:endParaRPr lang="fr-FR"/>
              </a:p>
            </p:txBody>
          </p:sp>
          <p:sp>
            <p:nvSpPr>
              <p:cNvPr id="425" name="Forme libre : forme 424">
                <a:extLst>
                  <a:ext uri="{FF2B5EF4-FFF2-40B4-BE49-F238E27FC236}">
                    <a16:creationId xmlns:a16="http://schemas.microsoft.com/office/drawing/2014/main" id="{123C11D4-610B-045D-D709-8B4E05105A4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pPr algn="r"/>
                <a:endParaRPr lang="fr-FR"/>
              </a:p>
            </p:txBody>
          </p:sp>
          <p:sp>
            <p:nvSpPr>
              <p:cNvPr id="426" name="Forme libre : forme 425">
                <a:extLst>
                  <a:ext uri="{FF2B5EF4-FFF2-40B4-BE49-F238E27FC236}">
                    <a16:creationId xmlns:a16="http://schemas.microsoft.com/office/drawing/2014/main" id="{C84A94BD-2C2E-3156-B890-34FEE69C298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pPr algn="r"/>
                <a:endParaRPr lang="fr-FR"/>
              </a:p>
            </p:txBody>
          </p:sp>
          <p:sp>
            <p:nvSpPr>
              <p:cNvPr id="427" name="Forme libre : forme 426">
                <a:extLst>
                  <a:ext uri="{FF2B5EF4-FFF2-40B4-BE49-F238E27FC236}">
                    <a16:creationId xmlns:a16="http://schemas.microsoft.com/office/drawing/2014/main" id="{39D4D7D4-7916-0665-1694-D5DF01490E1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pPr algn="r"/>
                <a:endParaRPr lang="fr-FR"/>
              </a:p>
            </p:txBody>
          </p:sp>
          <p:sp>
            <p:nvSpPr>
              <p:cNvPr id="428" name="Forme libre : forme 427">
                <a:extLst>
                  <a:ext uri="{FF2B5EF4-FFF2-40B4-BE49-F238E27FC236}">
                    <a16:creationId xmlns:a16="http://schemas.microsoft.com/office/drawing/2014/main" id="{16296622-E04B-C46C-EB7E-DC9FE82921C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pPr algn="r"/>
                <a:endParaRPr lang="fr-FR"/>
              </a:p>
            </p:txBody>
          </p:sp>
          <p:sp>
            <p:nvSpPr>
              <p:cNvPr id="429" name="Forme libre : forme 428">
                <a:extLst>
                  <a:ext uri="{FF2B5EF4-FFF2-40B4-BE49-F238E27FC236}">
                    <a16:creationId xmlns:a16="http://schemas.microsoft.com/office/drawing/2014/main" id="{E1FA3627-F59B-DF43-4E24-08D1253A977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pPr algn="r"/>
                <a:endParaRPr lang="fr-FR"/>
              </a:p>
            </p:txBody>
          </p:sp>
          <p:sp>
            <p:nvSpPr>
              <p:cNvPr id="430" name="Forme libre : forme 429">
                <a:extLst>
                  <a:ext uri="{FF2B5EF4-FFF2-40B4-BE49-F238E27FC236}">
                    <a16:creationId xmlns:a16="http://schemas.microsoft.com/office/drawing/2014/main" id="{54D8D88A-4389-72AE-05FF-D46D521E76A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pPr algn="r"/>
                <a:endParaRPr lang="fr-FR"/>
              </a:p>
            </p:txBody>
          </p:sp>
          <p:sp>
            <p:nvSpPr>
              <p:cNvPr id="431" name="Forme libre : forme 430">
                <a:extLst>
                  <a:ext uri="{FF2B5EF4-FFF2-40B4-BE49-F238E27FC236}">
                    <a16:creationId xmlns:a16="http://schemas.microsoft.com/office/drawing/2014/main" id="{113A4365-2FF2-12CA-7200-473C983B7C7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pPr algn="r"/>
                <a:endParaRPr lang="fr-FR"/>
              </a:p>
            </p:txBody>
          </p:sp>
          <p:sp>
            <p:nvSpPr>
              <p:cNvPr id="432" name="Forme libre : forme 431">
                <a:extLst>
                  <a:ext uri="{FF2B5EF4-FFF2-40B4-BE49-F238E27FC236}">
                    <a16:creationId xmlns:a16="http://schemas.microsoft.com/office/drawing/2014/main" id="{E57C332A-C191-7C1E-BE9D-1F892317F30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pPr algn="r"/>
                <a:endParaRPr lang="fr-FR"/>
              </a:p>
            </p:txBody>
          </p:sp>
          <p:sp>
            <p:nvSpPr>
              <p:cNvPr id="433" name="Forme libre : forme 432">
                <a:extLst>
                  <a:ext uri="{FF2B5EF4-FFF2-40B4-BE49-F238E27FC236}">
                    <a16:creationId xmlns:a16="http://schemas.microsoft.com/office/drawing/2014/main" id="{9B223005-E1D2-3F44-783A-69E3E3FB10F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pPr algn="r"/>
                <a:endParaRPr lang="fr-FR"/>
              </a:p>
            </p:txBody>
          </p:sp>
          <p:sp>
            <p:nvSpPr>
              <p:cNvPr id="434" name="Forme libre : forme 433">
                <a:extLst>
                  <a:ext uri="{FF2B5EF4-FFF2-40B4-BE49-F238E27FC236}">
                    <a16:creationId xmlns:a16="http://schemas.microsoft.com/office/drawing/2014/main" id="{FC7BA088-4D6D-418A-46E1-E6A618DFE81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pPr algn="r"/>
                <a:endParaRPr lang="fr-FR"/>
              </a:p>
            </p:txBody>
          </p:sp>
        </p:grpSp>
        <p:grpSp>
          <p:nvGrpSpPr>
            <p:cNvPr id="391" name="Groupe 390">
              <a:extLst>
                <a:ext uri="{FF2B5EF4-FFF2-40B4-BE49-F238E27FC236}">
                  <a16:creationId xmlns:a16="http://schemas.microsoft.com/office/drawing/2014/main" id="{752AEEBE-9800-3E1A-8C21-E96424922DB0}"/>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400" name="Forme libre : forme 399">
                <a:extLst>
                  <a:ext uri="{FF2B5EF4-FFF2-40B4-BE49-F238E27FC236}">
                    <a16:creationId xmlns:a16="http://schemas.microsoft.com/office/drawing/2014/main" id="{A8C1CF68-49F2-3CDA-D4A4-7F7CD3FB0C3D}"/>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pPr algn="r"/>
                <a:endParaRPr lang="fr-FR"/>
              </a:p>
            </p:txBody>
          </p:sp>
          <p:sp>
            <p:nvSpPr>
              <p:cNvPr id="401" name="Forme libre : forme 400">
                <a:extLst>
                  <a:ext uri="{FF2B5EF4-FFF2-40B4-BE49-F238E27FC236}">
                    <a16:creationId xmlns:a16="http://schemas.microsoft.com/office/drawing/2014/main" id="{D4A056D7-F9D2-1AB2-2A64-19B3E0C7C81D}"/>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pPr algn="r"/>
                <a:endParaRPr lang="fr-FR"/>
              </a:p>
            </p:txBody>
          </p:sp>
          <p:sp>
            <p:nvSpPr>
              <p:cNvPr id="402" name="Forme libre : forme 401">
                <a:extLst>
                  <a:ext uri="{FF2B5EF4-FFF2-40B4-BE49-F238E27FC236}">
                    <a16:creationId xmlns:a16="http://schemas.microsoft.com/office/drawing/2014/main" id="{9D75B960-0D8D-338E-2262-9E5D6DA20715}"/>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pPr algn="r"/>
                <a:endParaRPr lang="fr-FR"/>
              </a:p>
            </p:txBody>
          </p:sp>
          <p:sp>
            <p:nvSpPr>
              <p:cNvPr id="403" name="Forme libre : forme 402">
                <a:extLst>
                  <a:ext uri="{FF2B5EF4-FFF2-40B4-BE49-F238E27FC236}">
                    <a16:creationId xmlns:a16="http://schemas.microsoft.com/office/drawing/2014/main" id="{FA93F609-88D9-4929-CB5A-EA5504B4DEE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pPr algn="r"/>
                <a:endParaRPr lang="fr-FR"/>
              </a:p>
            </p:txBody>
          </p:sp>
          <p:sp>
            <p:nvSpPr>
              <p:cNvPr id="404" name="Forme libre : forme 403">
                <a:extLst>
                  <a:ext uri="{FF2B5EF4-FFF2-40B4-BE49-F238E27FC236}">
                    <a16:creationId xmlns:a16="http://schemas.microsoft.com/office/drawing/2014/main" id="{D8115A03-C3C7-68FF-D93B-ECF8057D469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pPr algn="r"/>
                <a:endParaRPr lang="fr-FR"/>
              </a:p>
            </p:txBody>
          </p:sp>
          <p:sp>
            <p:nvSpPr>
              <p:cNvPr id="405" name="Forme libre : forme 404">
                <a:extLst>
                  <a:ext uri="{FF2B5EF4-FFF2-40B4-BE49-F238E27FC236}">
                    <a16:creationId xmlns:a16="http://schemas.microsoft.com/office/drawing/2014/main" id="{0D113110-5E5C-7D48-767D-FEBA6E02022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pPr algn="r"/>
                <a:endParaRPr lang="fr-FR"/>
              </a:p>
            </p:txBody>
          </p:sp>
          <p:sp>
            <p:nvSpPr>
              <p:cNvPr id="406" name="Forme libre : forme 405">
                <a:extLst>
                  <a:ext uri="{FF2B5EF4-FFF2-40B4-BE49-F238E27FC236}">
                    <a16:creationId xmlns:a16="http://schemas.microsoft.com/office/drawing/2014/main" id="{4A7E7056-4698-F4C7-4422-6E615CB084E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pPr algn="r"/>
                <a:endParaRPr lang="fr-FR"/>
              </a:p>
            </p:txBody>
          </p:sp>
          <p:sp>
            <p:nvSpPr>
              <p:cNvPr id="407" name="Forme libre : forme 406">
                <a:extLst>
                  <a:ext uri="{FF2B5EF4-FFF2-40B4-BE49-F238E27FC236}">
                    <a16:creationId xmlns:a16="http://schemas.microsoft.com/office/drawing/2014/main" id="{896E197A-16EF-A272-62D0-844C702F5355}"/>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pPr algn="r"/>
                <a:endParaRPr lang="fr-FR"/>
              </a:p>
            </p:txBody>
          </p:sp>
          <p:sp>
            <p:nvSpPr>
              <p:cNvPr id="408" name="Forme libre : forme 407">
                <a:extLst>
                  <a:ext uri="{FF2B5EF4-FFF2-40B4-BE49-F238E27FC236}">
                    <a16:creationId xmlns:a16="http://schemas.microsoft.com/office/drawing/2014/main" id="{F871E579-68C6-C949-223D-335680510C2B}"/>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pPr algn="r"/>
                <a:endParaRPr lang="fr-FR"/>
              </a:p>
            </p:txBody>
          </p:sp>
          <p:sp>
            <p:nvSpPr>
              <p:cNvPr id="409" name="Forme libre : forme 408">
                <a:extLst>
                  <a:ext uri="{FF2B5EF4-FFF2-40B4-BE49-F238E27FC236}">
                    <a16:creationId xmlns:a16="http://schemas.microsoft.com/office/drawing/2014/main" id="{ED0A4254-D512-22E4-9A99-2049C99B3DE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pPr algn="r"/>
                <a:endParaRPr lang="fr-FR"/>
              </a:p>
            </p:txBody>
          </p:sp>
          <p:sp>
            <p:nvSpPr>
              <p:cNvPr id="410" name="Forme libre : forme 409">
                <a:extLst>
                  <a:ext uri="{FF2B5EF4-FFF2-40B4-BE49-F238E27FC236}">
                    <a16:creationId xmlns:a16="http://schemas.microsoft.com/office/drawing/2014/main" id="{42097D9D-B052-157F-5154-1E1A8C3011A3}"/>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pPr algn="r"/>
                <a:endParaRPr lang="fr-FR"/>
              </a:p>
            </p:txBody>
          </p:sp>
          <p:sp>
            <p:nvSpPr>
              <p:cNvPr id="411" name="Forme libre : forme 410">
                <a:extLst>
                  <a:ext uri="{FF2B5EF4-FFF2-40B4-BE49-F238E27FC236}">
                    <a16:creationId xmlns:a16="http://schemas.microsoft.com/office/drawing/2014/main" id="{8A3BCCA6-2311-94B8-D43E-2B976B1EA492}"/>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pPr algn="r"/>
                <a:endParaRPr lang="fr-FR"/>
              </a:p>
            </p:txBody>
          </p:sp>
          <p:sp>
            <p:nvSpPr>
              <p:cNvPr id="412" name="Forme libre : forme 411">
                <a:extLst>
                  <a:ext uri="{FF2B5EF4-FFF2-40B4-BE49-F238E27FC236}">
                    <a16:creationId xmlns:a16="http://schemas.microsoft.com/office/drawing/2014/main" id="{9C157644-B358-217E-EFA3-C6414E911F9F}"/>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pPr algn="r"/>
                <a:endParaRPr lang="fr-FR"/>
              </a:p>
            </p:txBody>
          </p:sp>
          <p:sp>
            <p:nvSpPr>
              <p:cNvPr id="413" name="Forme libre : forme 412">
                <a:extLst>
                  <a:ext uri="{FF2B5EF4-FFF2-40B4-BE49-F238E27FC236}">
                    <a16:creationId xmlns:a16="http://schemas.microsoft.com/office/drawing/2014/main" id="{9FD074F9-AADE-B4F8-A9FD-38138838A53E}"/>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pPr algn="r"/>
                <a:endParaRPr lang="fr-FR"/>
              </a:p>
            </p:txBody>
          </p:sp>
          <p:sp>
            <p:nvSpPr>
              <p:cNvPr id="414" name="Forme libre : forme 413">
                <a:extLst>
                  <a:ext uri="{FF2B5EF4-FFF2-40B4-BE49-F238E27FC236}">
                    <a16:creationId xmlns:a16="http://schemas.microsoft.com/office/drawing/2014/main" id="{69792C43-DA02-CAC4-849A-B1586E6EE14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pPr algn="r"/>
                <a:endParaRPr lang="fr-FR"/>
              </a:p>
            </p:txBody>
          </p:sp>
          <p:sp>
            <p:nvSpPr>
              <p:cNvPr id="415" name="Forme libre : forme 414">
                <a:extLst>
                  <a:ext uri="{FF2B5EF4-FFF2-40B4-BE49-F238E27FC236}">
                    <a16:creationId xmlns:a16="http://schemas.microsoft.com/office/drawing/2014/main" id="{EDFDF213-5431-674D-0100-9FA5D85C3AAA}"/>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pPr algn="r"/>
                <a:endParaRPr lang="fr-FR"/>
              </a:p>
            </p:txBody>
          </p:sp>
          <p:sp>
            <p:nvSpPr>
              <p:cNvPr id="416" name="Forme libre : forme 415">
                <a:extLst>
                  <a:ext uri="{FF2B5EF4-FFF2-40B4-BE49-F238E27FC236}">
                    <a16:creationId xmlns:a16="http://schemas.microsoft.com/office/drawing/2014/main" id="{210F8349-3337-7C85-8018-42BA7DAF241C}"/>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pPr algn="r"/>
                <a:endParaRPr lang="fr-FR"/>
              </a:p>
            </p:txBody>
          </p:sp>
          <p:sp>
            <p:nvSpPr>
              <p:cNvPr id="417" name="Forme libre : forme 416">
                <a:extLst>
                  <a:ext uri="{FF2B5EF4-FFF2-40B4-BE49-F238E27FC236}">
                    <a16:creationId xmlns:a16="http://schemas.microsoft.com/office/drawing/2014/main" id="{7DB2547F-AF32-A178-599B-D07D17B437DD}"/>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pPr algn="r"/>
                <a:endParaRPr lang="fr-FR"/>
              </a:p>
            </p:txBody>
          </p:sp>
          <p:sp>
            <p:nvSpPr>
              <p:cNvPr id="418" name="Forme libre : forme 417">
                <a:extLst>
                  <a:ext uri="{FF2B5EF4-FFF2-40B4-BE49-F238E27FC236}">
                    <a16:creationId xmlns:a16="http://schemas.microsoft.com/office/drawing/2014/main" id="{D3853485-E83B-A630-A410-1610BC600665}"/>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pPr algn="r"/>
                <a:endParaRPr lang="fr-FR"/>
              </a:p>
            </p:txBody>
          </p:sp>
          <p:sp>
            <p:nvSpPr>
              <p:cNvPr id="419" name="Forme libre : forme 418">
                <a:extLst>
                  <a:ext uri="{FF2B5EF4-FFF2-40B4-BE49-F238E27FC236}">
                    <a16:creationId xmlns:a16="http://schemas.microsoft.com/office/drawing/2014/main" id="{31A1F300-AE54-C042-286F-DCA2517617C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pPr algn="r"/>
                <a:endParaRPr lang="fr-FR"/>
              </a:p>
            </p:txBody>
          </p:sp>
          <p:sp>
            <p:nvSpPr>
              <p:cNvPr id="420" name="Forme libre : forme 419">
                <a:extLst>
                  <a:ext uri="{FF2B5EF4-FFF2-40B4-BE49-F238E27FC236}">
                    <a16:creationId xmlns:a16="http://schemas.microsoft.com/office/drawing/2014/main" id="{A9A299F4-A177-5E84-FCED-B8C0D1BC1087}"/>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pPr algn="r"/>
                <a:endParaRPr lang="fr-FR"/>
              </a:p>
            </p:txBody>
          </p:sp>
          <p:sp>
            <p:nvSpPr>
              <p:cNvPr id="421" name="Forme libre : forme 420">
                <a:extLst>
                  <a:ext uri="{FF2B5EF4-FFF2-40B4-BE49-F238E27FC236}">
                    <a16:creationId xmlns:a16="http://schemas.microsoft.com/office/drawing/2014/main" id="{213412C3-E3CD-D814-4BFF-BB2D6FFA9FB7}"/>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pPr algn="r"/>
                <a:endParaRPr lang="fr-FR"/>
              </a:p>
            </p:txBody>
          </p:sp>
          <p:sp>
            <p:nvSpPr>
              <p:cNvPr id="422" name="Forme libre : forme 421">
                <a:extLst>
                  <a:ext uri="{FF2B5EF4-FFF2-40B4-BE49-F238E27FC236}">
                    <a16:creationId xmlns:a16="http://schemas.microsoft.com/office/drawing/2014/main" id="{73CB910E-BDD1-8F2A-01A3-5C687F56EA57}"/>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pPr algn="r"/>
                <a:endParaRPr lang="fr-FR"/>
              </a:p>
            </p:txBody>
          </p:sp>
          <p:sp>
            <p:nvSpPr>
              <p:cNvPr id="423" name="Forme libre : forme 422">
                <a:extLst>
                  <a:ext uri="{FF2B5EF4-FFF2-40B4-BE49-F238E27FC236}">
                    <a16:creationId xmlns:a16="http://schemas.microsoft.com/office/drawing/2014/main" id="{8C6F0A9C-52F3-5838-0418-412296F1B4F6}"/>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pPr algn="r"/>
                <a:endParaRPr lang="fr-FR"/>
              </a:p>
            </p:txBody>
          </p:sp>
        </p:grpSp>
        <p:grpSp>
          <p:nvGrpSpPr>
            <p:cNvPr id="392" name="Groupe 391">
              <a:extLst>
                <a:ext uri="{FF2B5EF4-FFF2-40B4-BE49-F238E27FC236}">
                  <a16:creationId xmlns:a16="http://schemas.microsoft.com/office/drawing/2014/main" id="{9D859C91-10E5-6E81-1918-5CC4EA37CF08}"/>
                </a:ext>
              </a:extLst>
            </p:cNvPr>
            <p:cNvGrpSpPr>
              <a:grpSpLocks noChangeAspect="1"/>
            </p:cNvGrpSpPr>
            <p:nvPr/>
          </p:nvGrpSpPr>
          <p:grpSpPr>
            <a:xfrm>
              <a:off x="2892809" y="2860173"/>
              <a:ext cx="1056809" cy="1040134"/>
              <a:chOff x="609429" y="277089"/>
              <a:chExt cx="5486571" cy="5401222"/>
            </a:xfrm>
          </p:grpSpPr>
          <p:pic>
            <p:nvPicPr>
              <p:cNvPr id="393" name="Graphique 392">
                <a:extLst>
                  <a:ext uri="{FF2B5EF4-FFF2-40B4-BE49-F238E27FC236}">
                    <a16:creationId xmlns:a16="http://schemas.microsoft.com/office/drawing/2014/main" id="{E729873D-7EEB-26F0-0E94-3718961B3A5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394" name="Graphique 393">
                <a:extLst>
                  <a:ext uri="{FF2B5EF4-FFF2-40B4-BE49-F238E27FC236}">
                    <a16:creationId xmlns:a16="http://schemas.microsoft.com/office/drawing/2014/main" id="{844C7753-42E2-C43C-EDAF-F880F495DCC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395" name="Graphique 394">
                <a:extLst>
                  <a:ext uri="{FF2B5EF4-FFF2-40B4-BE49-F238E27FC236}">
                    <a16:creationId xmlns:a16="http://schemas.microsoft.com/office/drawing/2014/main" id="{C8586B30-18C5-BC7D-7486-2EF4CA0DD2F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396" name="Graphique 395">
                <a:extLst>
                  <a:ext uri="{FF2B5EF4-FFF2-40B4-BE49-F238E27FC236}">
                    <a16:creationId xmlns:a16="http://schemas.microsoft.com/office/drawing/2014/main" id="{79C231B2-CD8A-335C-DD13-E4481AF4B82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397" name="Graphique 396">
                <a:extLst>
                  <a:ext uri="{FF2B5EF4-FFF2-40B4-BE49-F238E27FC236}">
                    <a16:creationId xmlns:a16="http://schemas.microsoft.com/office/drawing/2014/main" id="{98492730-4138-4E47-7C65-DACEA136260A}"/>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398" name="Graphique 397">
                <a:extLst>
                  <a:ext uri="{FF2B5EF4-FFF2-40B4-BE49-F238E27FC236}">
                    <a16:creationId xmlns:a16="http://schemas.microsoft.com/office/drawing/2014/main" id="{76E64E3D-F13B-132B-0EB5-4D9B8E29DF9F}"/>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399" name="Graphique 398">
                <a:extLst>
                  <a:ext uri="{FF2B5EF4-FFF2-40B4-BE49-F238E27FC236}">
                    <a16:creationId xmlns:a16="http://schemas.microsoft.com/office/drawing/2014/main" id="{CED177CE-8BAD-4D2F-0375-8403DE1BBEDA}"/>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grpSp>
        <p:nvGrpSpPr>
          <p:cNvPr id="494" name="Groupe 493">
            <a:extLst>
              <a:ext uri="{FF2B5EF4-FFF2-40B4-BE49-F238E27FC236}">
                <a16:creationId xmlns:a16="http://schemas.microsoft.com/office/drawing/2014/main" id="{27DB76CE-A43F-533E-6E16-4D554F5368E2}"/>
              </a:ext>
            </a:extLst>
          </p:cNvPr>
          <p:cNvGrpSpPr/>
          <p:nvPr/>
        </p:nvGrpSpPr>
        <p:grpSpPr>
          <a:xfrm>
            <a:off x="4486275" y="-2383155"/>
            <a:ext cx="3215639" cy="685800"/>
            <a:chOff x="4486275" y="4274820"/>
            <a:chExt cx="3215639" cy="685800"/>
          </a:xfrm>
        </p:grpSpPr>
        <p:sp>
          <p:nvSpPr>
            <p:cNvPr id="482" name="Forme libre : forme 481">
              <a:extLst>
                <a:ext uri="{FF2B5EF4-FFF2-40B4-BE49-F238E27FC236}">
                  <a16:creationId xmlns:a16="http://schemas.microsoft.com/office/drawing/2014/main" id="{13B2D31A-AEDE-0B9E-58BD-B33923C57E53}"/>
                </a:ext>
              </a:extLst>
            </p:cNvPr>
            <p:cNvSpPr/>
            <p:nvPr/>
          </p:nvSpPr>
          <p:spPr>
            <a:xfrm>
              <a:off x="5378767" y="438149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483" name="Forme libre : forme 482">
              <a:extLst>
                <a:ext uri="{FF2B5EF4-FFF2-40B4-BE49-F238E27FC236}">
                  <a16:creationId xmlns:a16="http://schemas.microsoft.com/office/drawing/2014/main" id="{6AACCB8E-D19E-4E71-21EB-5B18E1A2D28B}"/>
                </a:ext>
              </a:extLst>
            </p:cNvPr>
            <p:cNvSpPr/>
            <p:nvPr/>
          </p:nvSpPr>
          <p:spPr>
            <a:xfrm>
              <a:off x="4486275" y="427482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484" name="Forme libre : forme 483">
              <a:extLst>
                <a:ext uri="{FF2B5EF4-FFF2-40B4-BE49-F238E27FC236}">
                  <a16:creationId xmlns:a16="http://schemas.microsoft.com/office/drawing/2014/main" id="{4AA45855-21FD-FB52-7C51-4D3AEF11DDFC}"/>
                </a:ext>
              </a:extLst>
            </p:cNvPr>
            <p:cNvSpPr/>
            <p:nvPr/>
          </p:nvSpPr>
          <p:spPr>
            <a:xfrm>
              <a:off x="4846320" y="427482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485" name="Forme libre : forme 484">
              <a:extLst>
                <a:ext uri="{FF2B5EF4-FFF2-40B4-BE49-F238E27FC236}">
                  <a16:creationId xmlns:a16="http://schemas.microsoft.com/office/drawing/2014/main" id="{198E5464-4611-E56B-FB11-972824DF4F72}"/>
                </a:ext>
              </a:extLst>
            </p:cNvPr>
            <p:cNvSpPr/>
            <p:nvPr/>
          </p:nvSpPr>
          <p:spPr>
            <a:xfrm>
              <a:off x="4486275" y="463486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486" name="Forme libre : forme 485">
              <a:extLst>
                <a:ext uri="{FF2B5EF4-FFF2-40B4-BE49-F238E27FC236}">
                  <a16:creationId xmlns:a16="http://schemas.microsoft.com/office/drawing/2014/main" id="{CBA9C2B0-1B3D-B801-BD9D-DBEC26F0199C}"/>
                </a:ext>
              </a:extLst>
            </p:cNvPr>
            <p:cNvSpPr/>
            <p:nvPr/>
          </p:nvSpPr>
          <p:spPr>
            <a:xfrm>
              <a:off x="4846320" y="463486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493" name="Image 492" descr="Une image contenant texte, Police, Graphique, graphisme&#10;&#10;Le contenu généré par l’IA peut être incorrect.">
            <a:extLst>
              <a:ext uri="{FF2B5EF4-FFF2-40B4-BE49-F238E27FC236}">
                <a16:creationId xmlns:a16="http://schemas.microsoft.com/office/drawing/2014/main" id="{B7653AEE-8611-F38F-4442-D76BD734BD98}"/>
              </a:ext>
            </a:extLst>
          </p:cNvPr>
          <p:cNvPicPr>
            <a:picLocks noChangeAspect="1"/>
          </p:cNvPicPr>
          <p:nvPr/>
        </p:nvPicPr>
        <p:blipFill>
          <a:blip r:embed="rId37">
            <a:extLst>
              <a:ext uri="{28A0092B-C50C-407E-A947-70E740481C1C}">
                <a14:useLocalDpi xmlns:a14="http://schemas.microsoft.com/office/drawing/2010/main" val="0"/>
              </a:ext>
            </a:extLst>
          </a:blip>
          <a:stretch>
            <a:fillRect/>
          </a:stretch>
        </p:blipFill>
        <p:spPr>
          <a:xfrm>
            <a:off x="4686299" y="-1183381"/>
            <a:ext cx="3364341" cy="1105936"/>
          </a:xfrm>
          <a:prstGeom prst="rect">
            <a:avLst/>
          </a:prstGeom>
        </p:spPr>
      </p:pic>
      <p:pic>
        <p:nvPicPr>
          <p:cNvPr id="1241" name="Image 1240">
            <a:extLst>
              <a:ext uri="{FF2B5EF4-FFF2-40B4-BE49-F238E27FC236}">
                <a16:creationId xmlns:a16="http://schemas.microsoft.com/office/drawing/2014/main" id="{2A780F2E-193B-EA35-4274-2989846CB27A}"/>
              </a:ext>
            </a:extLst>
          </p:cNvPr>
          <p:cNvPicPr>
            <a:picLocks noChangeAspect="1"/>
          </p:cNvPicPr>
          <p:nvPr/>
        </p:nvPicPr>
        <p:blipFill>
          <a:blip r:embed="rId38"/>
          <a:stretch>
            <a:fillRect/>
          </a:stretch>
        </p:blipFill>
        <p:spPr>
          <a:xfrm>
            <a:off x="4812274" y="521918"/>
            <a:ext cx="3238366" cy="751996"/>
          </a:xfrm>
          <a:prstGeom prst="rect">
            <a:avLst/>
          </a:prstGeom>
        </p:spPr>
      </p:pic>
      <p:grpSp>
        <p:nvGrpSpPr>
          <p:cNvPr id="2042" name="Groupe 2041">
            <a:extLst>
              <a:ext uri="{FF2B5EF4-FFF2-40B4-BE49-F238E27FC236}">
                <a16:creationId xmlns:a16="http://schemas.microsoft.com/office/drawing/2014/main" id="{275E0C7F-FBD0-F8B1-CD3D-609D6C75BF9E}"/>
              </a:ext>
            </a:extLst>
          </p:cNvPr>
          <p:cNvGrpSpPr/>
          <p:nvPr/>
        </p:nvGrpSpPr>
        <p:grpSpPr>
          <a:xfrm>
            <a:off x="390738" y="2537183"/>
            <a:ext cx="11517255" cy="2177328"/>
            <a:chOff x="390738" y="2537183"/>
            <a:chExt cx="11517255" cy="2177328"/>
          </a:xfrm>
        </p:grpSpPr>
        <p:grpSp>
          <p:nvGrpSpPr>
            <p:cNvPr id="505" name="Groupe 504">
              <a:extLst>
                <a:ext uri="{FF2B5EF4-FFF2-40B4-BE49-F238E27FC236}">
                  <a16:creationId xmlns:a16="http://schemas.microsoft.com/office/drawing/2014/main" id="{C119D47F-62DF-E099-814E-F505E2FF8F9E}"/>
                </a:ext>
              </a:extLst>
            </p:cNvPr>
            <p:cNvGrpSpPr>
              <a:grpSpLocks noChangeAspect="1"/>
            </p:cNvGrpSpPr>
            <p:nvPr/>
          </p:nvGrpSpPr>
          <p:grpSpPr>
            <a:xfrm>
              <a:off x="392040" y="2780104"/>
              <a:ext cx="11515953" cy="1065140"/>
              <a:chOff x="473544" y="5707088"/>
              <a:chExt cx="12243215" cy="1132406"/>
            </a:xfrm>
          </p:grpSpPr>
          <p:grpSp>
            <p:nvGrpSpPr>
              <p:cNvPr id="506" name="Groupe 505">
                <a:extLst>
                  <a:ext uri="{FF2B5EF4-FFF2-40B4-BE49-F238E27FC236}">
                    <a16:creationId xmlns:a16="http://schemas.microsoft.com/office/drawing/2014/main" id="{040BC251-B29C-EDC9-9DF8-06C1B04515AE}"/>
                  </a:ext>
                </a:extLst>
              </p:cNvPr>
              <p:cNvGrpSpPr/>
              <p:nvPr/>
            </p:nvGrpSpPr>
            <p:grpSpPr>
              <a:xfrm>
                <a:off x="473544" y="5969665"/>
                <a:ext cx="5791528" cy="607254"/>
                <a:chOff x="263356" y="6174650"/>
                <a:chExt cx="5791528" cy="607254"/>
              </a:xfrm>
            </p:grpSpPr>
            <p:grpSp>
              <p:nvGrpSpPr>
                <p:cNvPr id="512" name="Groupe 511">
                  <a:extLst>
                    <a:ext uri="{FF2B5EF4-FFF2-40B4-BE49-F238E27FC236}">
                      <a16:creationId xmlns:a16="http://schemas.microsoft.com/office/drawing/2014/main" id="{11EEDB96-C12C-4EDA-79E4-54129F9B860C}"/>
                    </a:ext>
                  </a:extLst>
                </p:cNvPr>
                <p:cNvGrpSpPr>
                  <a:grpSpLocks noChangeAspect="1"/>
                </p:cNvGrpSpPr>
                <p:nvPr/>
              </p:nvGrpSpPr>
              <p:grpSpPr>
                <a:xfrm>
                  <a:off x="263356" y="6327740"/>
                  <a:ext cx="1513892" cy="322868"/>
                  <a:chOff x="150234" y="6172200"/>
                  <a:chExt cx="3215639" cy="685800"/>
                </a:xfrm>
              </p:grpSpPr>
              <p:sp>
                <p:nvSpPr>
                  <p:cNvPr id="516" name="Forme libre : forme 515">
                    <a:extLst>
                      <a:ext uri="{FF2B5EF4-FFF2-40B4-BE49-F238E27FC236}">
                        <a16:creationId xmlns:a16="http://schemas.microsoft.com/office/drawing/2014/main" id="{01791074-AC08-A9F8-0E0E-B377FA39645C}"/>
                      </a:ext>
                    </a:extLst>
                  </p:cNvPr>
                  <p:cNvSpPr/>
                  <p:nvPr/>
                </p:nvSpPr>
                <p:spPr>
                  <a:xfrm>
                    <a:off x="1042726" y="62788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BB0B7A53-8144-28F5-7ABE-D0C1A2B30A46}"/>
                      </a:ext>
                    </a:extLst>
                  </p:cNvPr>
                  <p:cNvSpPr/>
                  <p:nvPr/>
                </p:nvSpPr>
                <p:spPr>
                  <a:xfrm>
                    <a:off x="150234"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E7F8C809-CEBE-07DF-5C14-D36AD30279AB}"/>
                      </a:ext>
                    </a:extLst>
                  </p:cNvPr>
                  <p:cNvSpPr/>
                  <p:nvPr/>
                </p:nvSpPr>
                <p:spPr>
                  <a:xfrm>
                    <a:off x="510279" y="61722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A641815D-CAF6-A536-623B-CC43FCA58359}"/>
                      </a:ext>
                    </a:extLst>
                  </p:cNvPr>
                  <p:cNvSpPr/>
                  <p:nvPr/>
                </p:nvSpPr>
                <p:spPr>
                  <a:xfrm>
                    <a:off x="150234"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9EDE45F0-118B-2522-8A84-0F11A72AA9EF}"/>
                      </a:ext>
                    </a:extLst>
                  </p:cNvPr>
                  <p:cNvSpPr/>
                  <p:nvPr/>
                </p:nvSpPr>
                <p:spPr>
                  <a:xfrm>
                    <a:off x="510279" y="65322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grpSp>
            <p:pic>
              <p:nvPicPr>
                <p:cNvPr id="513" name="Picture 2" descr="Exakis Nelite : nos activités Data &amp; AI">
                  <a:extLst>
                    <a:ext uri="{FF2B5EF4-FFF2-40B4-BE49-F238E27FC236}">
                      <a16:creationId xmlns:a16="http://schemas.microsoft.com/office/drawing/2014/main" id="{06956ADA-DE30-DD6F-21E0-8C5C6F95F78B}"/>
                    </a:ext>
                  </a:extLst>
                </p:cNvPr>
                <p:cNvPicPr>
                  <a:picLocks noChangeAspect="1" noChangeArrowheads="1"/>
                </p:cNvPicPr>
                <p:nvPr/>
              </p:nvPicPr>
              <p:blipFill>
                <a:blip r:embed="rId39">
                  <a:extLst>
                    <a:ext uri="{BEBA8EAE-BF5A-486C-A8C5-ECC9F3942E4B}">
                      <a14:imgProps xmlns:a14="http://schemas.microsoft.com/office/drawing/2010/main">
                        <a14:imgLayer r:embed="rId40">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874557" y="6222014"/>
                  <a:ext cx="1864003" cy="550463"/>
                </a:xfrm>
                <a:prstGeom prst="rect">
                  <a:avLst/>
                </a:prstGeom>
                <a:noFill/>
                <a:extLst>
                  <a:ext uri="{909E8E84-426E-40DD-AFC4-6F175D3DCCD1}">
                    <a14:hiddenFill xmlns:a14="http://schemas.microsoft.com/office/drawing/2010/main">
                      <a:solidFill>
                        <a:srgbClr val="FFFFFF"/>
                      </a:solidFill>
                    </a14:hiddenFill>
                  </a:ext>
                </a:extLst>
              </p:spPr>
            </p:pic>
            <p:pic>
              <p:nvPicPr>
                <p:cNvPr id="514" name="Picture 4" descr="ONE POINT | Semaine européenne pour l'emploi des personnes handicapées | Du  18 novembre au 24 novembre 2024">
                  <a:extLst>
                    <a:ext uri="{FF2B5EF4-FFF2-40B4-BE49-F238E27FC236}">
                      <a16:creationId xmlns:a16="http://schemas.microsoft.com/office/drawing/2014/main" id="{C176043C-16F0-F2DF-FE45-C65AD0DFBBDA}"/>
                    </a:ext>
                  </a:extLst>
                </p:cNvPr>
                <p:cNvPicPr>
                  <a:picLocks noChangeAspect="1" noChangeArrowheads="1"/>
                </p:cNvPicPr>
                <p:nvPr/>
              </p:nvPicPr>
              <p:blipFill>
                <a:blip r:embed="rId41">
                  <a:extLst>
                    <a:ext uri="{BEBA8EAE-BF5A-486C-A8C5-ECC9F3942E4B}">
                      <a14:imgProps xmlns:a14="http://schemas.microsoft.com/office/drawing/2010/main">
                        <a14:imgLayer r:embed="rId42">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738560" y="6174650"/>
                  <a:ext cx="1252226" cy="607254"/>
                </a:xfrm>
                <a:prstGeom prst="rect">
                  <a:avLst/>
                </a:prstGeom>
                <a:noFill/>
                <a:extLst>
                  <a:ext uri="{909E8E84-426E-40DD-AFC4-6F175D3DCCD1}">
                    <a14:hiddenFill xmlns:a14="http://schemas.microsoft.com/office/drawing/2010/main">
                      <a:solidFill>
                        <a:srgbClr val="FFFFFF"/>
                      </a:solidFill>
                    </a14:hiddenFill>
                  </a:ext>
                </a:extLst>
              </p:spPr>
            </p:pic>
            <p:pic>
              <p:nvPicPr>
                <p:cNvPr id="515" name="Picture 6" descr="ACCUEIL - Code 4 Sud">
                  <a:extLst>
                    <a:ext uri="{FF2B5EF4-FFF2-40B4-BE49-F238E27FC236}">
                      <a16:creationId xmlns:a16="http://schemas.microsoft.com/office/drawing/2014/main" id="{EA6583A4-AF8D-EF63-EA82-700483EAB16B}"/>
                    </a:ext>
                  </a:extLst>
                </p:cNvPr>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5135790" y="6323201"/>
                  <a:ext cx="919094" cy="386666"/>
                </a:xfrm>
                <a:prstGeom prst="rect">
                  <a:avLst/>
                </a:prstGeom>
                <a:noFill/>
                <a:extLst>
                  <a:ext uri="{909E8E84-426E-40DD-AFC4-6F175D3DCCD1}">
                    <a14:hiddenFill xmlns:a14="http://schemas.microsoft.com/office/drawing/2010/main">
                      <a:solidFill>
                        <a:srgbClr val="FFFFFF"/>
                      </a:solidFill>
                    </a14:hiddenFill>
                  </a:ext>
                </a:extLst>
              </p:spPr>
            </p:pic>
          </p:grpSp>
          <p:pic>
            <p:nvPicPr>
              <p:cNvPr id="507" name="Picture 8" descr="Ecoles partenaires - Code 4 Sud">
                <a:extLst>
                  <a:ext uri="{FF2B5EF4-FFF2-40B4-BE49-F238E27FC236}">
                    <a16:creationId xmlns:a16="http://schemas.microsoft.com/office/drawing/2014/main" id="{96B9FC92-FB82-3DAA-E2D9-AA9873A3CEEA}"/>
                  </a:ext>
                </a:extLst>
              </p:cNvPr>
              <p:cNvPicPr>
                <a:picLocks noChangeAspect="1" noChangeArrowheads="1"/>
              </p:cNvPicPr>
              <p:nvPr/>
            </p:nvPicPr>
            <p:blipFill>
              <a:blip r:embed="rId44">
                <a:extLst>
                  <a:ext uri="{BEBA8EAE-BF5A-486C-A8C5-ECC9F3942E4B}">
                    <a14:imgProps xmlns:a14="http://schemas.microsoft.com/office/drawing/2010/main">
                      <a14:imgLayer r:embed="rId4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6378310" y="6107450"/>
                <a:ext cx="1076826" cy="358942"/>
              </a:xfrm>
              <a:prstGeom prst="rect">
                <a:avLst/>
              </a:prstGeom>
              <a:noFill/>
              <a:extLst>
                <a:ext uri="{909E8E84-426E-40DD-AFC4-6F175D3DCCD1}">
                  <a14:hiddenFill xmlns:a14="http://schemas.microsoft.com/office/drawing/2010/main">
                    <a:solidFill>
                      <a:srgbClr val="FFFFFF"/>
                    </a:solidFill>
                  </a14:hiddenFill>
                </a:ext>
              </a:extLst>
            </p:spPr>
          </p:pic>
          <p:pic>
            <p:nvPicPr>
              <p:cNvPr id="508" name="Picture 10" descr="CloudLabs: Hands-on Lab Platform for Training, POCs &amp; Demos">
                <a:extLst>
                  <a:ext uri="{FF2B5EF4-FFF2-40B4-BE49-F238E27FC236}">
                    <a16:creationId xmlns:a16="http://schemas.microsoft.com/office/drawing/2014/main" id="{EDCAA362-B493-E578-DCC3-9E3B3223F755}"/>
                  </a:ext>
                </a:extLst>
              </p:cNvPr>
              <p:cNvPicPr>
                <a:picLocks noChangeAspect="1" noChangeArrowheads="1"/>
              </p:cNvPicPr>
              <p:nvPr/>
            </p:nvPicPr>
            <p:blipFill>
              <a:blip r:embed="rId46">
                <a:extLst>
                  <a:ext uri="{BEBA8EAE-BF5A-486C-A8C5-ECC9F3942E4B}">
                    <a14:imgProps xmlns:a14="http://schemas.microsoft.com/office/drawing/2010/main">
                      <a14:imgLayer r:embed="rId47">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88397" y="6030665"/>
                <a:ext cx="1437882" cy="485253"/>
              </a:xfrm>
              <a:prstGeom prst="rect">
                <a:avLst/>
              </a:prstGeom>
              <a:noFill/>
              <a:extLst>
                <a:ext uri="{909E8E84-426E-40DD-AFC4-6F175D3DCCD1}">
                  <a14:hiddenFill xmlns:a14="http://schemas.microsoft.com/office/drawing/2010/main">
                    <a:solidFill>
                      <a:srgbClr val="FFFFFF"/>
                    </a:solidFill>
                  </a14:hiddenFill>
                </a:ext>
              </a:extLst>
            </p:spPr>
          </p:pic>
          <p:pic>
            <p:nvPicPr>
              <p:cNvPr id="509" name="Picture 12">
                <a:extLst>
                  <a:ext uri="{FF2B5EF4-FFF2-40B4-BE49-F238E27FC236}">
                    <a16:creationId xmlns:a16="http://schemas.microsoft.com/office/drawing/2014/main" id="{A2D3E243-0591-0850-23F5-C21DBE2E9035}"/>
                  </a:ext>
                </a:extLst>
              </p:cNvPr>
              <p:cNvPicPr>
                <a:picLocks noChangeAspect="1" noChangeArrowheads="1"/>
              </p:cNvPicPr>
              <p:nvPr/>
            </p:nvPicPr>
            <p:blipFill>
              <a:blip r:embed="rId48">
                <a:biLevel thresh="25000"/>
                <a:extLst>
                  <a:ext uri="{28A0092B-C50C-407E-A947-70E740481C1C}">
                    <a14:useLocalDpi xmlns:a14="http://schemas.microsoft.com/office/drawing/2010/main" val="0"/>
                  </a:ext>
                </a:extLst>
              </a:blip>
              <a:srcRect/>
              <a:stretch>
                <a:fillRect/>
              </a:stretch>
            </p:blipFill>
            <p:spPr bwMode="auto">
              <a:xfrm>
                <a:off x="9150113" y="6137070"/>
                <a:ext cx="1202567" cy="290620"/>
              </a:xfrm>
              <a:prstGeom prst="rect">
                <a:avLst/>
              </a:prstGeom>
              <a:noFill/>
              <a:extLst>
                <a:ext uri="{909E8E84-426E-40DD-AFC4-6F175D3DCCD1}">
                  <a14:hiddenFill xmlns:a14="http://schemas.microsoft.com/office/drawing/2010/main">
                    <a:solidFill>
                      <a:srgbClr val="FFFFFF"/>
                    </a:solidFill>
                  </a14:hiddenFill>
                </a:ext>
              </a:extLst>
            </p:spPr>
          </p:pic>
          <p:pic>
            <p:nvPicPr>
              <p:cNvPr id="510" name="Picture 14" descr="Home - Urban Prod">
                <a:extLst>
                  <a:ext uri="{FF2B5EF4-FFF2-40B4-BE49-F238E27FC236}">
                    <a16:creationId xmlns:a16="http://schemas.microsoft.com/office/drawing/2014/main" id="{EF3F47A0-7EE4-2259-6034-20BEC5CABD71}"/>
                  </a:ext>
                </a:extLst>
              </p:cNvPr>
              <p:cNvPicPr>
                <a:picLocks noChangeAspect="1" noChangeArrowheads="1"/>
              </p:cNvPicPr>
              <p:nvPr/>
            </p:nvPicPr>
            <p:blipFill>
              <a:blip r:embed="rId49">
                <a:biLevel thresh="25000"/>
                <a:extLst>
                  <a:ext uri="{28A0092B-C50C-407E-A947-70E740481C1C}">
                    <a14:useLocalDpi xmlns:a14="http://schemas.microsoft.com/office/drawing/2010/main" val="0"/>
                  </a:ext>
                </a:extLst>
              </a:blip>
              <a:srcRect/>
              <a:stretch>
                <a:fillRect/>
              </a:stretch>
            </p:blipFill>
            <p:spPr bwMode="auto">
              <a:xfrm>
                <a:off x="10476514" y="6034827"/>
                <a:ext cx="665968" cy="431565"/>
              </a:xfrm>
              <a:prstGeom prst="rect">
                <a:avLst/>
              </a:prstGeom>
              <a:noFill/>
              <a:extLst>
                <a:ext uri="{909E8E84-426E-40DD-AFC4-6F175D3DCCD1}">
                  <a14:hiddenFill xmlns:a14="http://schemas.microsoft.com/office/drawing/2010/main">
                    <a:solidFill>
                      <a:srgbClr val="FFFFFF"/>
                    </a:solidFill>
                  </a14:hiddenFill>
                </a:ext>
              </a:extLst>
            </p:spPr>
          </p:pic>
          <p:pic>
            <p:nvPicPr>
              <p:cNvPr id="511" name="Image 510" descr="Une image contenant texte, Police, capture d’écran, Graphique&#10;&#10;Le contenu généré par l’IA peut être incorrect.">
                <a:extLst>
                  <a:ext uri="{FF2B5EF4-FFF2-40B4-BE49-F238E27FC236}">
                    <a16:creationId xmlns:a16="http://schemas.microsoft.com/office/drawing/2014/main" id="{AB1875E5-B0A2-F399-7D41-FF38BEB15A96}"/>
                  </a:ext>
                </a:extLst>
              </p:cNvPr>
              <p:cNvPicPr>
                <a:picLocks noChangeAspect="1"/>
              </p:cNvPicPr>
              <p:nvPr/>
            </p:nvPicPr>
            <p:blipFill>
              <a:blip r:embed="rId50">
                <a:biLevel thresh="25000"/>
                <a:extLst>
                  <a:ext uri="{28A0092B-C50C-407E-A947-70E740481C1C}">
                    <a14:useLocalDpi xmlns:a14="http://schemas.microsoft.com/office/drawing/2010/main" val="0"/>
                  </a:ext>
                </a:extLst>
              </a:blip>
              <a:stretch>
                <a:fillRect/>
              </a:stretch>
            </p:blipFill>
            <p:spPr>
              <a:xfrm>
                <a:off x="11067385" y="5707088"/>
                <a:ext cx="1649374" cy="1132406"/>
              </a:xfrm>
              <a:prstGeom prst="rect">
                <a:avLst/>
              </a:prstGeom>
            </p:spPr>
          </p:pic>
        </p:grpSp>
        <p:pic>
          <p:nvPicPr>
            <p:cNvPr id="593" name="Image 592">
              <a:extLst>
                <a:ext uri="{FF2B5EF4-FFF2-40B4-BE49-F238E27FC236}">
                  <a16:creationId xmlns:a16="http://schemas.microsoft.com/office/drawing/2014/main" id="{C2ECD785-5B4A-9B19-1977-5155E69971C7}"/>
                </a:ext>
              </a:extLst>
            </p:cNvPr>
            <p:cNvPicPr>
              <a:picLocks noChangeAspect="1"/>
            </p:cNvPicPr>
            <p:nvPr/>
          </p:nvPicPr>
          <p:blipFill>
            <a:blip r:embed="rId51"/>
            <a:stretch>
              <a:fillRect/>
            </a:stretch>
          </p:blipFill>
          <p:spPr>
            <a:xfrm>
              <a:off x="776909" y="2585740"/>
              <a:ext cx="4232923" cy="454560"/>
            </a:xfrm>
            <a:prstGeom prst="rect">
              <a:avLst/>
            </a:prstGeom>
          </p:spPr>
        </p:pic>
        <p:grpSp>
          <p:nvGrpSpPr>
            <p:cNvPr id="594" name="Graphique 1">
              <a:extLst>
                <a:ext uri="{FF2B5EF4-FFF2-40B4-BE49-F238E27FC236}">
                  <a16:creationId xmlns:a16="http://schemas.microsoft.com/office/drawing/2014/main" id="{30D9B9FB-16D1-2856-0193-29CC26E9B4D4}"/>
                </a:ext>
              </a:extLst>
            </p:cNvPr>
            <p:cNvGrpSpPr>
              <a:grpSpLocks noChangeAspect="1"/>
            </p:cNvGrpSpPr>
            <p:nvPr/>
          </p:nvGrpSpPr>
          <p:grpSpPr>
            <a:xfrm>
              <a:off x="5181229" y="2577063"/>
              <a:ext cx="992822" cy="454560"/>
              <a:chOff x="861496" y="1156970"/>
              <a:chExt cx="2724723" cy="1247502"/>
            </a:xfrm>
            <a:solidFill>
              <a:schemeClr val="bg1"/>
            </a:solidFill>
          </p:grpSpPr>
          <p:grpSp>
            <p:nvGrpSpPr>
              <p:cNvPr id="595" name="Graphique 1">
                <a:extLst>
                  <a:ext uri="{FF2B5EF4-FFF2-40B4-BE49-F238E27FC236}">
                    <a16:creationId xmlns:a16="http://schemas.microsoft.com/office/drawing/2014/main" id="{461C7807-B689-2DF7-D829-F676113199ED}"/>
                  </a:ext>
                </a:extLst>
              </p:cNvPr>
              <p:cNvGrpSpPr/>
              <p:nvPr/>
            </p:nvGrpSpPr>
            <p:grpSpPr>
              <a:xfrm>
                <a:off x="861496" y="1156970"/>
                <a:ext cx="1150779" cy="1247502"/>
                <a:chOff x="861496" y="1156970"/>
                <a:chExt cx="1150779" cy="1247502"/>
              </a:xfrm>
              <a:grpFill/>
            </p:grpSpPr>
            <p:sp>
              <p:nvSpPr>
                <p:cNvPr id="634" name="Forme libre : forme 633">
                  <a:extLst>
                    <a:ext uri="{FF2B5EF4-FFF2-40B4-BE49-F238E27FC236}">
                      <a16:creationId xmlns:a16="http://schemas.microsoft.com/office/drawing/2014/main" id="{3BB676A1-EC27-C11E-A30F-7E31C4F65F8E}"/>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635" name="Forme libre : forme 634">
                  <a:extLst>
                    <a:ext uri="{FF2B5EF4-FFF2-40B4-BE49-F238E27FC236}">
                      <a16:creationId xmlns:a16="http://schemas.microsoft.com/office/drawing/2014/main" id="{BCA7F4C1-D018-9B88-5751-5A73DAC25EBA}"/>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636" name="Forme libre : forme 635">
                  <a:extLst>
                    <a:ext uri="{FF2B5EF4-FFF2-40B4-BE49-F238E27FC236}">
                      <a16:creationId xmlns:a16="http://schemas.microsoft.com/office/drawing/2014/main" id="{39FF14FD-75E9-7D3E-10FD-9DC2689A40A5}"/>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596" name="Forme libre : forme 595">
                <a:extLst>
                  <a:ext uri="{FF2B5EF4-FFF2-40B4-BE49-F238E27FC236}">
                    <a16:creationId xmlns:a16="http://schemas.microsoft.com/office/drawing/2014/main" id="{2C4C3846-F511-A9A8-3360-AD9A1AA0DC45}"/>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597" name="Graphique 1">
                <a:extLst>
                  <a:ext uri="{FF2B5EF4-FFF2-40B4-BE49-F238E27FC236}">
                    <a16:creationId xmlns:a16="http://schemas.microsoft.com/office/drawing/2014/main" id="{48ABCECC-9E7B-90D4-83CC-3B15787BE5EE}"/>
                  </a:ext>
                </a:extLst>
              </p:cNvPr>
              <p:cNvGrpSpPr/>
              <p:nvPr/>
            </p:nvGrpSpPr>
            <p:grpSpPr>
              <a:xfrm>
                <a:off x="992013" y="2193651"/>
                <a:ext cx="1668302" cy="157113"/>
                <a:chOff x="992013" y="2193651"/>
                <a:chExt cx="1668302" cy="157113"/>
              </a:xfrm>
              <a:grpFill/>
            </p:grpSpPr>
            <p:sp>
              <p:nvSpPr>
                <p:cNvPr id="623" name="Forme libre : forme 622">
                  <a:extLst>
                    <a:ext uri="{FF2B5EF4-FFF2-40B4-BE49-F238E27FC236}">
                      <a16:creationId xmlns:a16="http://schemas.microsoft.com/office/drawing/2014/main" id="{5B2B84EB-7222-D196-59AF-DB1B9F63FBFF}"/>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624" name="Forme libre : forme 623">
                  <a:extLst>
                    <a:ext uri="{FF2B5EF4-FFF2-40B4-BE49-F238E27FC236}">
                      <a16:creationId xmlns:a16="http://schemas.microsoft.com/office/drawing/2014/main" id="{3E105E4D-FC2D-5EA8-AB4E-07E09A29AA17}"/>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625" name="Forme libre : forme 624">
                  <a:extLst>
                    <a:ext uri="{FF2B5EF4-FFF2-40B4-BE49-F238E27FC236}">
                      <a16:creationId xmlns:a16="http://schemas.microsoft.com/office/drawing/2014/main" id="{634F6E13-C91B-1CF7-32F7-8F5F9B070FA1}"/>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626" name="Forme libre : forme 625">
                  <a:extLst>
                    <a:ext uri="{FF2B5EF4-FFF2-40B4-BE49-F238E27FC236}">
                      <a16:creationId xmlns:a16="http://schemas.microsoft.com/office/drawing/2014/main" id="{E7D0DFB4-DF86-C5A2-7838-2BB4A3316CF4}"/>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627" name="Forme libre : forme 626">
                  <a:extLst>
                    <a:ext uri="{FF2B5EF4-FFF2-40B4-BE49-F238E27FC236}">
                      <a16:creationId xmlns:a16="http://schemas.microsoft.com/office/drawing/2014/main" id="{53C2AD4A-98F7-F6B7-48C3-15F9AEFB42AA}"/>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628" name="Forme libre : forme 627">
                  <a:extLst>
                    <a:ext uri="{FF2B5EF4-FFF2-40B4-BE49-F238E27FC236}">
                      <a16:creationId xmlns:a16="http://schemas.microsoft.com/office/drawing/2014/main" id="{C39FB54D-600C-1D57-74FF-CD4992467DAE}"/>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629" name="Forme libre : forme 628">
                  <a:extLst>
                    <a:ext uri="{FF2B5EF4-FFF2-40B4-BE49-F238E27FC236}">
                      <a16:creationId xmlns:a16="http://schemas.microsoft.com/office/drawing/2014/main" id="{B840A585-A911-EBA3-AB97-3CA926D419A3}"/>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630" name="Forme libre : forme 629">
                  <a:extLst>
                    <a:ext uri="{FF2B5EF4-FFF2-40B4-BE49-F238E27FC236}">
                      <a16:creationId xmlns:a16="http://schemas.microsoft.com/office/drawing/2014/main" id="{19EE9345-F50A-6DEA-F99C-D22ADB64F3A3}"/>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631" name="Forme libre : forme 630">
                  <a:extLst>
                    <a:ext uri="{FF2B5EF4-FFF2-40B4-BE49-F238E27FC236}">
                      <a16:creationId xmlns:a16="http://schemas.microsoft.com/office/drawing/2014/main" id="{531A5275-1FD7-5A72-7EFF-B76428FF6A3A}"/>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632" name="Forme libre : forme 631">
                  <a:extLst>
                    <a:ext uri="{FF2B5EF4-FFF2-40B4-BE49-F238E27FC236}">
                      <a16:creationId xmlns:a16="http://schemas.microsoft.com/office/drawing/2014/main" id="{A5DB069D-5BD5-7524-9DD9-FE78A6BACF25}"/>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633" name="Forme libre : forme 632">
                  <a:extLst>
                    <a:ext uri="{FF2B5EF4-FFF2-40B4-BE49-F238E27FC236}">
                      <a16:creationId xmlns:a16="http://schemas.microsoft.com/office/drawing/2014/main" id="{701C30B8-C52C-B475-8B54-38330B48777F}"/>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598" name="Forme libre : forme 597">
                <a:extLst>
                  <a:ext uri="{FF2B5EF4-FFF2-40B4-BE49-F238E27FC236}">
                    <a16:creationId xmlns:a16="http://schemas.microsoft.com/office/drawing/2014/main" id="{9AC140B5-F741-1FFE-6B89-ADD79585182C}"/>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599" name="Forme libre : forme 598">
                <a:extLst>
                  <a:ext uri="{FF2B5EF4-FFF2-40B4-BE49-F238E27FC236}">
                    <a16:creationId xmlns:a16="http://schemas.microsoft.com/office/drawing/2014/main" id="{44150405-3840-E195-67FA-E45E7E3F5472}"/>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600" name="Graphique 1">
                <a:extLst>
                  <a:ext uri="{FF2B5EF4-FFF2-40B4-BE49-F238E27FC236}">
                    <a16:creationId xmlns:a16="http://schemas.microsoft.com/office/drawing/2014/main" id="{F5947A27-B227-7E9A-79C9-9674E9AAA870}"/>
                  </a:ext>
                </a:extLst>
              </p:cNvPr>
              <p:cNvGrpSpPr/>
              <p:nvPr/>
            </p:nvGrpSpPr>
            <p:grpSpPr>
              <a:xfrm>
                <a:off x="2766741" y="2217488"/>
                <a:ext cx="271363" cy="131228"/>
                <a:chOff x="2766741" y="2217488"/>
                <a:chExt cx="271363" cy="131228"/>
              </a:xfrm>
              <a:grpFill/>
            </p:grpSpPr>
            <p:sp>
              <p:nvSpPr>
                <p:cNvPr id="620" name="Forme libre : forme 619">
                  <a:extLst>
                    <a:ext uri="{FF2B5EF4-FFF2-40B4-BE49-F238E27FC236}">
                      <a16:creationId xmlns:a16="http://schemas.microsoft.com/office/drawing/2014/main" id="{FB165C61-9BFA-4846-2E67-94AC4DBD7D3C}"/>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621" name="Forme libre : forme 620">
                  <a:extLst>
                    <a:ext uri="{FF2B5EF4-FFF2-40B4-BE49-F238E27FC236}">
                      <a16:creationId xmlns:a16="http://schemas.microsoft.com/office/drawing/2014/main" id="{B13F7503-CA3D-C991-E91D-BC12F5F1E46D}"/>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622" name="Forme libre : forme 621">
                  <a:extLst>
                    <a:ext uri="{FF2B5EF4-FFF2-40B4-BE49-F238E27FC236}">
                      <a16:creationId xmlns:a16="http://schemas.microsoft.com/office/drawing/2014/main" id="{2A38DCF0-90E6-57A2-6489-1F673064883D}"/>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601" name="Forme libre : forme 600">
                <a:extLst>
                  <a:ext uri="{FF2B5EF4-FFF2-40B4-BE49-F238E27FC236}">
                    <a16:creationId xmlns:a16="http://schemas.microsoft.com/office/drawing/2014/main" id="{B8CA1226-F6D3-B941-74C5-93991D7B6CD1}"/>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602" name="Graphique 1">
                <a:extLst>
                  <a:ext uri="{FF2B5EF4-FFF2-40B4-BE49-F238E27FC236}">
                    <a16:creationId xmlns:a16="http://schemas.microsoft.com/office/drawing/2014/main" id="{BDC7FB5E-6450-F770-9B82-47AEAEF3CCE6}"/>
                  </a:ext>
                </a:extLst>
              </p:cNvPr>
              <p:cNvGrpSpPr/>
              <p:nvPr/>
            </p:nvGrpSpPr>
            <p:grpSpPr>
              <a:xfrm>
                <a:off x="3104766" y="2216998"/>
                <a:ext cx="156699" cy="96184"/>
                <a:chOff x="3104766" y="2216998"/>
                <a:chExt cx="156699" cy="96184"/>
              </a:xfrm>
              <a:grpFill/>
            </p:grpSpPr>
            <p:sp>
              <p:nvSpPr>
                <p:cNvPr id="618" name="Forme libre : forme 617">
                  <a:extLst>
                    <a:ext uri="{FF2B5EF4-FFF2-40B4-BE49-F238E27FC236}">
                      <a16:creationId xmlns:a16="http://schemas.microsoft.com/office/drawing/2014/main" id="{73577F92-2705-78C9-BE4F-6B87BF6598E2}"/>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619" name="Forme libre : forme 618">
                  <a:extLst>
                    <a:ext uri="{FF2B5EF4-FFF2-40B4-BE49-F238E27FC236}">
                      <a16:creationId xmlns:a16="http://schemas.microsoft.com/office/drawing/2014/main" id="{DB35F81A-C6D5-F928-B7C5-6915FB0BF3F6}"/>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603" name="Forme libre : forme 602">
                <a:extLst>
                  <a:ext uri="{FF2B5EF4-FFF2-40B4-BE49-F238E27FC236}">
                    <a16:creationId xmlns:a16="http://schemas.microsoft.com/office/drawing/2014/main" id="{250B1547-5C62-A11F-CC1C-7F2C3154F8B4}"/>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604" name="Graphique 1">
                <a:extLst>
                  <a:ext uri="{FF2B5EF4-FFF2-40B4-BE49-F238E27FC236}">
                    <a16:creationId xmlns:a16="http://schemas.microsoft.com/office/drawing/2014/main" id="{8BAB0AAE-C96A-20CD-8708-1D5C6102374F}"/>
                  </a:ext>
                </a:extLst>
              </p:cNvPr>
              <p:cNvGrpSpPr/>
              <p:nvPr/>
            </p:nvGrpSpPr>
            <p:grpSpPr>
              <a:xfrm>
                <a:off x="870268" y="1502609"/>
                <a:ext cx="2703038" cy="809682"/>
                <a:chOff x="870268" y="1502609"/>
                <a:chExt cx="2703038" cy="809682"/>
              </a:xfrm>
              <a:grpFill/>
            </p:grpSpPr>
            <p:sp>
              <p:nvSpPr>
                <p:cNvPr id="611" name="Forme libre : forme 610">
                  <a:extLst>
                    <a:ext uri="{FF2B5EF4-FFF2-40B4-BE49-F238E27FC236}">
                      <a16:creationId xmlns:a16="http://schemas.microsoft.com/office/drawing/2014/main" id="{7C5F878D-83F4-0A67-F331-9D0B02451201}"/>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612" name="Forme libre : forme 611">
                  <a:extLst>
                    <a:ext uri="{FF2B5EF4-FFF2-40B4-BE49-F238E27FC236}">
                      <a16:creationId xmlns:a16="http://schemas.microsoft.com/office/drawing/2014/main" id="{22463523-3382-23BF-658D-3C6B0BED73CA}"/>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613" name="Forme libre : forme 612">
                  <a:extLst>
                    <a:ext uri="{FF2B5EF4-FFF2-40B4-BE49-F238E27FC236}">
                      <a16:creationId xmlns:a16="http://schemas.microsoft.com/office/drawing/2014/main" id="{EB863649-4828-9102-5B81-1EE6FFE7FB0C}"/>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614" name="Forme libre : forme 613">
                  <a:extLst>
                    <a:ext uri="{FF2B5EF4-FFF2-40B4-BE49-F238E27FC236}">
                      <a16:creationId xmlns:a16="http://schemas.microsoft.com/office/drawing/2014/main" id="{D615CB51-F2AE-7996-DC3B-1B6600B97FBB}"/>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615" name="Forme libre : forme 614">
                  <a:extLst>
                    <a:ext uri="{FF2B5EF4-FFF2-40B4-BE49-F238E27FC236}">
                      <a16:creationId xmlns:a16="http://schemas.microsoft.com/office/drawing/2014/main" id="{53331F66-E591-D953-3EBC-EA1AB22B4791}"/>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616" name="Forme libre : forme 615">
                  <a:extLst>
                    <a:ext uri="{FF2B5EF4-FFF2-40B4-BE49-F238E27FC236}">
                      <a16:creationId xmlns:a16="http://schemas.microsoft.com/office/drawing/2014/main" id="{769F7142-4ADA-3BB9-35FA-E0A54E2D1AB9}"/>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617" name="Forme libre : forme 616">
                  <a:extLst>
                    <a:ext uri="{FF2B5EF4-FFF2-40B4-BE49-F238E27FC236}">
                      <a16:creationId xmlns:a16="http://schemas.microsoft.com/office/drawing/2014/main" id="{F6F33232-1062-AA13-C2B0-414374702B16}"/>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605" name="Forme libre : forme 604">
                <a:extLst>
                  <a:ext uri="{FF2B5EF4-FFF2-40B4-BE49-F238E27FC236}">
                    <a16:creationId xmlns:a16="http://schemas.microsoft.com/office/drawing/2014/main" id="{9E753605-46C8-3DC2-891D-1B4738E47E68}"/>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606" name="Graphique 1">
                <a:extLst>
                  <a:ext uri="{FF2B5EF4-FFF2-40B4-BE49-F238E27FC236}">
                    <a16:creationId xmlns:a16="http://schemas.microsoft.com/office/drawing/2014/main" id="{2F315CDD-D9A0-E4D4-C991-6587DA9264F6}"/>
                  </a:ext>
                </a:extLst>
              </p:cNvPr>
              <p:cNvGrpSpPr/>
              <p:nvPr/>
            </p:nvGrpSpPr>
            <p:grpSpPr>
              <a:xfrm>
                <a:off x="1693577" y="1393244"/>
                <a:ext cx="1892642" cy="985485"/>
                <a:chOff x="1693577" y="1393244"/>
                <a:chExt cx="1892642" cy="985485"/>
              </a:xfrm>
              <a:grpFill/>
            </p:grpSpPr>
            <p:sp>
              <p:nvSpPr>
                <p:cNvPr id="607" name="Forme libre : forme 606">
                  <a:extLst>
                    <a:ext uri="{FF2B5EF4-FFF2-40B4-BE49-F238E27FC236}">
                      <a16:creationId xmlns:a16="http://schemas.microsoft.com/office/drawing/2014/main" id="{360945F1-1EA4-4B95-1F18-3C6874E48257}"/>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608" name="Forme libre : forme 607">
                  <a:extLst>
                    <a:ext uri="{FF2B5EF4-FFF2-40B4-BE49-F238E27FC236}">
                      <a16:creationId xmlns:a16="http://schemas.microsoft.com/office/drawing/2014/main" id="{EE6AAC5A-268F-39E0-E3FE-51E780FA5A75}"/>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609" name="Forme libre : forme 608">
                  <a:extLst>
                    <a:ext uri="{FF2B5EF4-FFF2-40B4-BE49-F238E27FC236}">
                      <a16:creationId xmlns:a16="http://schemas.microsoft.com/office/drawing/2014/main" id="{45BBE355-FBD5-5E42-4FCF-2897A3493414}"/>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610" name="Forme libre : forme 609">
                  <a:extLst>
                    <a:ext uri="{FF2B5EF4-FFF2-40B4-BE49-F238E27FC236}">
                      <a16:creationId xmlns:a16="http://schemas.microsoft.com/office/drawing/2014/main" id="{A1324B99-27DF-640A-34FB-FE882A7FB960}"/>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grpSp>
          <p:nvGrpSpPr>
            <p:cNvPr id="637" name="Groupe 636">
              <a:extLst>
                <a:ext uri="{FF2B5EF4-FFF2-40B4-BE49-F238E27FC236}">
                  <a16:creationId xmlns:a16="http://schemas.microsoft.com/office/drawing/2014/main" id="{6153B2E2-C3C2-19E9-66E5-F9C6881835BE}"/>
                </a:ext>
              </a:extLst>
            </p:cNvPr>
            <p:cNvGrpSpPr>
              <a:grpSpLocks noChangeAspect="1"/>
            </p:cNvGrpSpPr>
            <p:nvPr/>
          </p:nvGrpSpPr>
          <p:grpSpPr>
            <a:xfrm>
              <a:off x="6319939" y="2668455"/>
              <a:ext cx="1774040" cy="293059"/>
              <a:chOff x="2892809" y="2860173"/>
              <a:chExt cx="6337905" cy="1046975"/>
            </a:xfrm>
            <a:solidFill>
              <a:schemeClr val="bg1"/>
            </a:solidFill>
          </p:grpSpPr>
          <p:grpSp>
            <p:nvGrpSpPr>
              <p:cNvPr id="638" name="Groupe 637">
                <a:extLst>
                  <a:ext uri="{FF2B5EF4-FFF2-40B4-BE49-F238E27FC236}">
                    <a16:creationId xmlns:a16="http://schemas.microsoft.com/office/drawing/2014/main" id="{9961A932-D903-4D57-2C96-5022A2D691F6}"/>
                  </a:ext>
                </a:extLst>
              </p:cNvPr>
              <p:cNvGrpSpPr>
                <a:grpSpLocks noChangeAspect="1"/>
              </p:cNvGrpSpPr>
              <p:nvPr/>
            </p:nvGrpSpPr>
            <p:grpSpPr>
              <a:xfrm>
                <a:off x="4119525" y="2891014"/>
                <a:ext cx="5103000" cy="537986"/>
                <a:chOff x="3667937" y="2909234"/>
                <a:chExt cx="4892815" cy="515827"/>
              </a:xfrm>
              <a:grpFill/>
            </p:grpSpPr>
            <p:sp>
              <p:nvSpPr>
                <p:cNvPr id="672" name="Forme libre : forme 671">
                  <a:extLst>
                    <a:ext uri="{FF2B5EF4-FFF2-40B4-BE49-F238E27FC236}">
                      <a16:creationId xmlns:a16="http://schemas.microsoft.com/office/drawing/2014/main" id="{EE117BEB-A2BA-D95A-1724-95B020818D1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673" name="Forme libre : forme 672">
                  <a:extLst>
                    <a:ext uri="{FF2B5EF4-FFF2-40B4-BE49-F238E27FC236}">
                      <a16:creationId xmlns:a16="http://schemas.microsoft.com/office/drawing/2014/main" id="{BA0C8BA1-E4C2-DECC-CB92-3A76CE9E72F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674" name="Forme libre : forme 673">
                  <a:extLst>
                    <a:ext uri="{FF2B5EF4-FFF2-40B4-BE49-F238E27FC236}">
                      <a16:creationId xmlns:a16="http://schemas.microsoft.com/office/drawing/2014/main" id="{B4D18B02-E2D9-081E-B72E-96DBA0EE236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675" name="Forme libre : forme 674">
                  <a:extLst>
                    <a:ext uri="{FF2B5EF4-FFF2-40B4-BE49-F238E27FC236}">
                      <a16:creationId xmlns:a16="http://schemas.microsoft.com/office/drawing/2014/main" id="{A4D024FF-1039-470D-0954-C5EF80B5244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676" name="Forme libre : forme 675">
                  <a:extLst>
                    <a:ext uri="{FF2B5EF4-FFF2-40B4-BE49-F238E27FC236}">
                      <a16:creationId xmlns:a16="http://schemas.microsoft.com/office/drawing/2014/main" id="{1FA5B677-642A-AD9C-3890-A41DF18C8EA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677" name="Forme libre : forme 676">
                  <a:extLst>
                    <a:ext uri="{FF2B5EF4-FFF2-40B4-BE49-F238E27FC236}">
                      <a16:creationId xmlns:a16="http://schemas.microsoft.com/office/drawing/2014/main" id="{96095D3F-0682-12B1-D43F-B86A8A7A6D5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678" name="Forme libre : forme 677">
                  <a:extLst>
                    <a:ext uri="{FF2B5EF4-FFF2-40B4-BE49-F238E27FC236}">
                      <a16:creationId xmlns:a16="http://schemas.microsoft.com/office/drawing/2014/main" id="{032AAA43-054B-00F8-8434-C75249C6D06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679" name="Forme libre : forme 678">
                  <a:extLst>
                    <a:ext uri="{FF2B5EF4-FFF2-40B4-BE49-F238E27FC236}">
                      <a16:creationId xmlns:a16="http://schemas.microsoft.com/office/drawing/2014/main" id="{5B0D8172-708A-57B6-C3B3-0B82471CA8C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680" name="Forme libre : forme 679">
                  <a:extLst>
                    <a:ext uri="{FF2B5EF4-FFF2-40B4-BE49-F238E27FC236}">
                      <a16:creationId xmlns:a16="http://schemas.microsoft.com/office/drawing/2014/main" id="{7FE97FE2-565C-9D3A-90D8-7DAB1562974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681" name="Forme libre : forme 680">
                  <a:extLst>
                    <a:ext uri="{FF2B5EF4-FFF2-40B4-BE49-F238E27FC236}">
                      <a16:creationId xmlns:a16="http://schemas.microsoft.com/office/drawing/2014/main" id="{39CBB475-6A4E-6CE7-675A-25A08C994AC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682" name="Forme libre : forme 681">
                  <a:extLst>
                    <a:ext uri="{FF2B5EF4-FFF2-40B4-BE49-F238E27FC236}">
                      <a16:creationId xmlns:a16="http://schemas.microsoft.com/office/drawing/2014/main" id="{AFD20B16-9A2A-B9CC-BFC9-D943A95E769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639" name="Groupe 638">
                <a:extLst>
                  <a:ext uri="{FF2B5EF4-FFF2-40B4-BE49-F238E27FC236}">
                    <a16:creationId xmlns:a16="http://schemas.microsoft.com/office/drawing/2014/main" id="{878F590F-0FF2-A7CF-C56F-33469510E1AD}"/>
                  </a:ext>
                </a:extLst>
              </p:cNvPr>
              <p:cNvGrpSpPr/>
              <p:nvPr/>
            </p:nvGrpSpPr>
            <p:grpSpPr>
              <a:xfrm>
                <a:off x="4119525" y="3634359"/>
                <a:ext cx="5111189" cy="272789"/>
                <a:chOff x="3705587" y="3663455"/>
                <a:chExt cx="5111189" cy="272789"/>
              </a:xfrm>
              <a:grpFill/>
            </p:grpSpPr>
            <p:sp>
              <p:nvSpPr>
                <p:cNvPr id="648" name="Forme libre : forme 647">
                  <a:extLst>
                    <a:ext uri="{FF2B5EF4-FFF2-40B4-BE49-F238E27FC236}">
                      <a16:creationId xmlns:a16="http://schemas.microsoft.com/office/drawing/2014/main" id="{5901E927-09B8-30CD-0126-C5022BA1A52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49" name="Forme libre : forme 648">
                  <a:extLst>
                    <a:ext uri="{FF2B5EF4-FFF2-40B4-BE49-F238E27FC236}">
                      <a16:creationId xmlns:a16="http://schemas.microsoft.com/office/drawing/2014/main" id="{2BCB6541-F478-95EA-392D-1DF73242364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50" name="Forme libre : forme 649">
                  <a:extLst>
                    <a:ext uri="{FF2B5EF4-FFF2-40B4-BE49-F238E27FC236}">
                      <a16:creationId xmlns:a16="http://schemas.microsoft.com/office/drawing/2014/main" id="{3FD46B4F-2346-8093-662E-553632029245}"/>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51" name="Forme libre : forme 650">
                  <a:extLst>
                    <a:ext uri="{FF2B5EF4-FFF2-40B4-BE49-F238E27FC236}">
                      <a16:creationId xmlns:a16="http://schemas.microsoft.com/office/drawing/2014/main" id="{96962A3D-1130-ED4C-3542-514BF83AE00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52" name="Forme libre : forme 651">
                  <a:extLst>
                    <a:ext uri="{FF2B5EF4-FFF2-40B4-BE49-F238E27FC236}">
                      <a16:creationId xmlns:a16="http://schemas.microsoft.com/office/drawing/2014/main" id="{C2CB9059-0690-1657-7A3D-43E139402A0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653" name="Forme libre : forme 652">
                  <a:extLst>
                    <a:ext uri="{FF2B5EF4-FFF2-40B4-BE49-F238E27FC236}">
                      <a16:creationId xmlns:a16="http://schemas.microsoft.com/office/drawing/2014/main" id="{72F8FE6A-021D-4C85-91D9-B1CF939DC492}"/>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654" name="Forme libre : forme 653">
                  <a:extLst>
                    <a:ext uri="{FF2B5EF4-FFF2-40B4-BE49-F238E27FC236}">
                      <a16:creationId xmlns:a16="http://schemas.microsoft.com/office/drawing/2014/main" id="{C854805E-5108-97BC-8FA5-BEA558DDB05E}"/>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55" name="Forme libre : forme 654">
                  <a:extLst>
                    <a:ext uri="{FF2B5EF4-FFF2-40B4-BE49-F238E27FC236}">
                      <a16:creationId xmlns:a16="http://schemas.microsoft.com/office/drawing/2014/main" id="{072ADFE9-CB53-5729-5C0E-9CC88A18C29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656" name="Forme libre : forme 655">
                  <a:extLst>
                    <a:ext uri="{FF2B5EF4-FFF2-40B4-BE49-F238E27FC236}">
                      <a16:creationId xmlns:a16="http://schemas.microsoft.com/office/drawing/2014/main" id="{D715BBDB-452E-F36E-5E09-F825FCCD8146}"/>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657" name="Forme libre : forme 656">
                  <a:extLst>
                    <a:ext uri="{FF2B5EF4-FFF2-40B4-BE49-F238E27FC236}">
                      <a16:creationId xmlns:a16="http://schemas.microsoft.com/office/drawing/2014/main" id="{BA6D1738-DC0C-6C79-9197-EF57D4C7F01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658" name="Forme libre : forme 657">
                  <a:extLst>
                    <a:ext uri="{FF2B5EF4-FFF2-40B4-BE49-F238E27FC236}">
                      <a16:creationId xmlns:a16="http://schemas.microsoft.com/office/drawing/2014/main" id="{59B11FC9-47A7-180E-57B3-FD71C2927D1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659" name="Forme libre : forme 658">
                  <a:extLst>
                    <a:ext uri="{FF2B5EF4-FFF2-40B4-BE49-F238E27FC236}">
                      <a16:creationId xmlns:a16="http://schemas.microsoft.com/office/drawing/2014/main" id="{CCB67180-B0F6-2918-EEAF-FC2CAE80C2C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60" name="Forme libre : forme 659">
                  <a:extLst>
                    <a:ext uri="{FF2B5EF4-FFF2-40B4-BE49-F238E27FC236}">
                      <a16:creationId xmlns:a16="http://schemas.microsoft.com/office/drawing/2014/main" id="{C815491A-D804-8D10-0BDB-6AD27761808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661" name="Forme libre : forme 660">
                  <a:extLst>
                    <a:ext uri="{FF2B5EF4-FFF2-40B4-BE49-F238E27FC236}">
                      <a16:creationId xmlns:a16="http://schemas.microsoft.com/office/drawing/2014/main" id="{A057A499-766C-8DDC-6F9F-B6D887C4D1D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662" name="Forme libre : forme 661">
                  <a:extLst>
                    <a:ext uri="{FF2B5EF4-FFF2-40B4-BE49-F238E27FC236}">
                      <a16:creationId xmlns:a16="http://schemas.microsoft.com/office/drawing/2014/main" id="{11506863-18A0-E57F-B20A-D231F6D6C7EF}"/>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663" name="Forme libre : forme 662">
                  <a:extLst>
                    <a:ext uri="{FF2B5EF4-FFF2-40B4-BE49-F238E27FC236}">
                      <a16:creationId xmlns:a16="http://schemas.microsoft.com/office/drawing/2014/main" id="{4154948F-3955-185B-88D8-62D9E70D33B6}"/>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664" name="Forme libre : forme 663">
                  <a:extLst>
                    <a:ext uri="{FF2B5EF4-FFF2-40B4-BE49-F238E27FC236}">
                      <a16:creationId xmlns:a16="http://schemas.microsoft.com/office/drawing/2014/main" id="{C641EFD1-A31A-7F54-253E-25149E3F7FA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665" name="Forme libre : forme 664">
                  <a:extLst>
                    <a:ext uri="{FF2B5EF4-FFF2-40B4-BE49-F238E27FC236}">
                      <a16:creationId xmlns:a16="http://schemas.microsoft.com/office/drawing/2014/main" id="{1367DDA0-0872-E545-5AA1-7950FE2B131E}"/>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666" name="Forme libre : forme 665">
                  <a:extLst>
                    <a:ext uri="{FF2B5EF4-FFF2-40B4-BE49-F238E27FC236}">
                      <a16:creationId xmlns:a16="http://schemas.microsoft.com/office/drawing/2014/main" id="{7BCB5AD0-DEF6-FDD7-3A8C-A51FA2D82A7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667" name="Forme libre : forme 666">
                  <a:extLst>
                    <a:ext uri="{FF2B5EF4-FFF2-40B4-BE49-F238E27FC236}">
                      <a16:creationId xmlns:a16="http://schemas.microsoft.com/office/drawing/2014/main" id="{BD6AF855-2CB7-1E44-30AC-D8CC8EC87EC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668" name="Forme libre : forme 667">
                  <a:extLst>
                    <a:ext uri="{FF2B5EF4-FFF2-40B4-BE49-F238E27FC236}">
                      <a16:creationId xmlns:a16="http://schemas.microsoft.com/office/drawing/2014/main" id="{CAC83A72-6D5A-BDE3-32CA-57BBBD13BE28}"/>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669" name="Forme libre : forme 668">
                  <a:extLst>
                    <a:ext uri="{FF2B5EF4-FFF2-40B4-BE49-F238E27FC236}">
                      <a16:creationId xmlns:a16="http://schemas.microsoft.com/office/drawing/2014/main" id="{C04CCA3D-63CB-30B2-1865-DD8AD6E6D0A4}"/>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670" name="Forme libre : forme 669">
                  <a:extLst>
                    <a:ext uri="{FF2B5EF4-FFF2-40B4-BE49-F238E27FC236}">
                      <a16:creationId xmlns:a16="http://schemas.microsoft.com/office/drawing/2014/main" id="{6BAE0564-C4AB-B9D9-5221-5FAA3105975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671" name="Forme libre : forme 670">
                  <a:extLst>
                    <a:ext uri="{FF2B5EF4-FFF2-40B4-BE49-F238E27FC236}">
                      <a16:creationId xmlns:a16="http://schemas.microsoft.com/office/drawing/2014/main" id="{86A97829-F0E2-C702-6BC2-BB8FD035EE5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640" name="Groupe 639">
                <a:extLst>
                  <a:ext uri="{FF2B5EF4-FFF2-40B4-BE49-F238E27FC236}">
                    <a16:creationId xmlns:a16="http://schemas.microsoft.com/office/drawing/2014/main" id="{3DBC4730-D251-908D-CA46-7293751A0AB7}"/>
                  </a:ext>
                </a:extLst>
              </p:cNvPr>
              <p:cNvGrpSpPr>
                <a:grpSpLocks noChangeAspect="1"/>
              </p:cNvGrpSpPr>
              <p:nvPr/>
            </p:nvGrpSpPr>
            <p:grpSpPr>
              <a:xfrm>
                <a:off x="2892809" y="2860173"/>
                <a:ext cx="1056809" cy="1040134"/>
                <a:chOff x="609429" y="277089"/>
                <a:chExt cx="5486571" cy="5401222"/>
              </a:xfrm>
              <a:grpFill/>
            </p:grpSpPr>
            <p:pic>
              <p:nvPicPr>
                <p:cNvPr id="641" name="Graphique 640">
                  <a:extLst>
                    <a:ext uri="{FF2B5EF4-FFF2-40B4-BE49-F238E27FC236}">
                      <a16:creationId xmlns:a16="http://schemas.microsoft.com/office/drawing/2014/main" id="{5C27A169-0E65-C77B-25C2-E482D099B8BD}"/>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666142" y="316417"/>
                  <a:ext cx="2931238" cy="4310644"/>
                </a:xfrm>
                <a:prstGeom prst="rect">
                  <a:avLst/>
                </a:prstGeom>
              </p:spPr>
            </p:pic>
            <p:pic>
              <p:nvPicPr>
                <p:cNvPr id="642" name="Graphique 641">
                  <a:extLst>
                    <a:ext uri="{FF2B5EF4-FFF2-40B4-BE49-F238E27FC236}">
                      <a16:creationId xmlns:a16="http://schemas.microsoft.com/office/drawing/2014/main" id="{E4109C2E-21C6-701D-E31B-6E42AF32FCB5}"/>
                    </a:ext>
                  </a:extLst>
                </p:cNvPr>
                <p:cNvPicPr>
                  <a:picLocks noChangeAspect="1"/>
                </p:cNvPicPr>
                <p:nvPr/>
              </p:nvPicPr>
              <p:blipFill>
                <a:blip r:embed="rId54">
                  <a:extLst>
                    <a:ext uri="{96DAC541-7B7A-43D3-8B79-37D633B846F1}">
                      <asvg:svgBlip xmlns:asvg="http://schemas.microsoft.com/office/drawing/2016/SVG/main" r:embed="rId55"/>
                    </a:ext>
                  </a:extLst>
                </a:blip>
                <a:stretch>
                  <a:fillRect/>
                </a:stretch>
              </p:blipFill>
              <p:spPr>
                <a:xfrm>
                  <a:off x="2500143" y="277089"/>
                  <a:ext cx="3595857" cy="2739700"/>
                </a:xfrm>
                <a:prstGeom prst="rect">
                  <a:avLst/>
                </a:prstGeom>
              </p:spPr>
            </p:pic>
            <p:pic>
              <p:nvPicPr>
                <p:cNvPr id="643" name="Graphique 642">
                  <a:extLst>
                    <a:ext uri="{FF2B5EF4-FFF2-40B4-BE49-F238E27FC236}">
                      <a16:creationId xmlns:a16="http://schemas.microsoft.com/office/drawing/2014/main" id="{C6798F8A-AEC7-981E-865D-86B71882ECE8}"/>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2500143" y="572069"/>
                  <a:ext cx="1082700" cy="1443600"/>
                </a:xfrm>
                <a:prstGeom prst="rect">
                  <a:avLst/>
                </a:prstGeom>
              </p:spPr>
            </p:pic>
            <p:pic>
              <p:nvPicPr>
                <p:cNvPr id="644" name="Graphique 643">
                  <a:extLst>
                    <a:ext uri="{FF2B5EF4-FFF2-40B4-BE49-F238E27FC236}">
                      <a16:creationId xmlns:a16="http://schemas.microsoft.com/office/drawing/2014/main" id="{050878E2-E94D-F234-BFB5-F83572E825AE}"/>
                    </a:ext>
                  </a:extLst>
                </p:cNvPr>
                <p:cNvPicPr>
                  <a:picLocks noChangeAspect="1"/>
                </p:cNvPicPr>
                <p:nvPr/>
              </p:nvPicPr>
              <p:blipFill>
                <a:blip r:embed="rId58">
                  <a:extLst>
                    <a:ext uri="{96DAC541-7B7A-43D3-8B79-37D633B846F1}">
                      <asvg:svgBlip xmlns:asvg="http://schemas.microsoft.com/office/drawing/2016/SVG/main" r:embed="rId59"/>
                    </a:ext>
                  </a:extLst>
                </a:blip>
                <a:stretch>
                  <a:fillRect/>
                </a:stretch>
              </p:blipFill>
              <p:spPr>
                <a:xfrm>
                  <a:off x="1967671" y="3099648"/>
                  <a:ext cx="4125861" cy="2578663"/>
                </a:xfrm>
                <a:prstGeom prst="rect">
                  <a:avLst/>
                </a:prstGeom>
              </p:spPr>
            </p:pic>
            <p:pic>
              <p:nvPicPr>
                <p:cNvPr id="645" name="Graphique 644">
                  <a:extLst>
                    <a:ext uri="{FF2B5EF4-FFF2-40B4-BE49-F238E27FC236}">
                      <a16:creationId xmlns:a16="http://schemas.microsoft.com/office/drawing/2014/main" id="{8FC6A3B0-533A-798D-7F4D-FDC0DE0C1634}"/>
                    </a:ext>
                  </a:extLst>
                </p:cNvPr>
                <p:cNvPicPr>
                  <a:picLocks noChangeAspect="1"/>
                </p:cNvPicPr>
                <p:nvPr/>
              </p:nvPicPr>
              <p:blipFill>
                <a:blip r:embed="rId60">
                  <a:extLst>
                    <a:ext uri="{96DAC541-7B7A-43D3-8B79-37D633B846F1}">
                      <asvg:svgBlip xmlns:asvg="http://schemas.microsoft.com/office/drawing/2016/SVG/main" r:embed="rId61"/>
                    </a:ext>
                  </a:extLst>
                </a:blip>
                <a:stretch>
                  <a:fillRect/>
                </a:stretch>
              </p:blipFill>
              <p:spPr>
                <a:xfrm>
                  <a:off x="609429" y="4078903"/>
                  <a:ext cx="2532954" cy="1085552"/>
                </a:xfrm>
                <a:prstGeom prst="rect">
                  <a:avLst/>
                </a:prstGeom>
              </p:spPr>
            </p:pic>
            <p:pic>
              <p:nvPicPr>
                <p:cNvPr id="646" name="Graphique 645">
                  <a:extLst>
                    <a:ext uri="{FF2B5EF4-FFF2-40B4-BE49-F238E27FC236}">
                      <a16:creationId xmlns:a16="http://schemas.microsoft.com/office/drawing/2014/main" id="{D46991F8-E4FC-3552-16E0-F9B018B1CD09}"/>
                    </a:ext>
                  </a:extLst>
                </p:cNvPr>
                <p:cNvPicPr>
                  <a:picLocks noChangeAspect="1"/>
                </p:cNvPicPr>
                <p:nvPr/>
              </p:nvPicPr>
              <p:blipFill>
                <a:blip r:embed="rId62">
                  <a:extLst>
                    <a:ext uri="{96DAC541-7B7A-43D3-8B79-37D633B846F1}">
                      <asvg:svgBlip xmlns:asvg="http://schemas.microsoft.com/office/drawing/2016/SVG/main" r:embed="rId63"/>
                    </a:ext>
                  </a:extLst>
                </a:blip>
                <a:stretch>
                  <a:fillRect/>
                </a:stretch>
              </p:blipFill>
              <p:spPr>
                <a:xfrm>
                  <a:off x="1444444" y="4079039"/>
                  <a:ext cx="1056716" cy="528358"/>
                </a:xfrm>
                <a:prstGeom prst="rect">
                  <a:avLst/>
                </a:prstGeom>
              </p:spPr>
            </p:pic>
            <p:pic>
              <p:nvPicPr>
                <p:cNvPr id="647" name="Graphique 646">
                  <a:extLst>
                    <a:ext uri="{FF2B5EF4-FFF2-40B4-BE49-F238E27FC236}">
                      <a16:creationId xmlns:a16="http://schemas.microsoft.com/office/drawing/2014/main" id="{508C5554-4D42-5022-9023-0D2109E847C4}"/>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2001518" y="4078902"/>
                  <a:ext cx="1085552" cy="1085552"/>
                </a:xfrm>
                <a:prstGeom prst="rect">
                  <a:avLst/>
                </a:prstGeom>
              </p:spPr>
            </p:pic>
          </p:grpSp>
        </p:grpSp>
        <p:pic>
          <p:nvPicPr>
            <p:cNvPr id="727" name="Image 726">
              <a:extLst>
                <a:ext uri="{FF2B5EF4-FFF2-40B4-BE49-F238E27FC236}">
                  <a16:creationId xmlns:a16="http://schemas.microsoft.com/office/drawing/2014/main" id="{EA42F8C6-1941-3BD2-1C65-30AA0243CFCE}"/>
                </a:ext>
              </a:extLst>
            </p:cNvPr>
            <p:cNvPicPr>
              <a:picLocks noChangeAspect="1"/>
            </p:cNvPicPr>
            <p:nvPr/>
          </p:nvPicPr>
          <p:blipFill>
            <a:blip r:embed="rId66"/>
            <a:stretch>
              <a:fillRect/>
            </a:stretch>
          </p:blipFill>
          <p:spPr>
            <a:xfrm>
              <a:off x="8230480" y="2640462"/>
              <a:ext cx="1644437" cy="454560"/>
            </a:xfrm>
            <a:prstGeom prst="rect">
              <a:avLst/>
            </a:prstGeom>
          </p:spPr>
        </p:pic>
        <p:pic>
          <p:nvPicPr>
            <p:cNvPr id="728" name="Image 727" descr="Une image contenant Police, Graphique, texte, logo&#10;&#10;Le contenu généré par l’IA peut être incorrect.">
              <a:extLst>
                <a:ext uri="{FF2B5EF4-FFF2-40B4-BE49-F238E27FC236}">
                  <a16:creationId xmlns:a16="http://schemas.microsoft.com/office/drawing/2014/main" id="{FB5A21AF-D681-EE33-117B-3BBFBE93581F}"/>
                </a:ext>
              </a:extLst>
            </p:cNvPr>
            <p:cNvPicPr>
              <a:picLocks noChangeAspect="1"/>
            </p:cNvPicPr>
            <p:nvPr/>
          </p:nvPicPr>
          <p:blipFill>
            <a:blip r:embed="rId67">
              <a:extLst>
                <a:ext uri="{BEBA8EAE-BF5A-486C-A8C5-ECC9F3942E4B}">
                  <a14:imgProps xmlns:a14="http://schemas.microsoft.com/office/drawing/2010/main">
                    <a14:imgLayer r:embed="rId6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946634" y="2537183"/>
              <a:ext cx="1351527" cy="512684"/>
            </a:xfrm>
            <a:prstGeom prst="rect">
              <a:avLst/>
            </a:prstGeom>
          </p:spPr>
        </p:pic>
        <p:pic>
          <p:nvPicPr>
            <p:cNvPr id="729" name="Image 728" descr="Une image contenant texte, Police, Graphique, graphisme&#10;&#10;Le contenu généré par l’IA peut être incorrect.">
              <a:extLst>
                <a:ext uri="{FF2B5EF4-FFF2-40B4-BE49-F238E27FC236}">
                  <a16:creationId xmlns:a16="http://schemas.microsoft.com/office/drawing/2014/main" id="{318A3344-2315-0EC8-D5DC-070370525F14}"/>
                </a:ext>
              </a:extLst>
            </p:cNvPr>
            <p:cNvPicPr>
              <a:picLocks noChangeAspect="1"/>
            </p:cNvPicPr>
            <p:nvPr/>
          </p:nvPicPr>
          <p:blipFill>
            <a:blip r:embed="rId37">
              <a:extLst>
                <a:ext uri="{28A0092B-C50C-407E-A947-70E740481C1C}">
                  <a14:useLocalDpi xmlns:a14="http://schemas.microsoft.com/office/drawing/2010/main" val="0"/>
                </a:ext>
              </a:extLst>
            </a:blip>
            <a:stretch>
              <a:fillRect/>
            </a:stretch>
          </p:blipFill>
          <p:spPr>
            <a:xfrm>
              <a:off x="2019213" y="3547372"/>
              <a:ext cx="1790624" cy="588619"/>
            </a:xfrm>
            <a:prstGeom prst="rect">
              <a:avLst/>
            </a:prstGeom>
          </p:spPr>
        </p:pic>
        <p:pic>
          <p:nvPicPr>
            <p:cNvPr id="730" name="Graphique 729">
              <a:extLst>
                <a:ext uri="{FF2B5EF4-FFF2-40B4-BE49-F238E27FC236}">
                  <a16:creationId xmlns:a16="http://schemas.microsoft.com/office/drawing/2014/main" id="{47D453EF-6CC3-A1CE-8023-1272CA2BC495}"/>
                </a:ext>
              </a:extLst>
            </p:cNvPr>
            <p:cNvPicPr>
              <a:picLocks noChangeAspect="1"/>
            </p:cNvPicPr>
            <p:nvPr/>
          </p:nvPicPr>
          <p:blipFill>
            <a:blip r:embed="rId69">
              <a:extLst>
                <a:ext uri="{96DAC541-7B7A-43D3-8B79-37D633B846F1}">
                  <asvg:svgBlip xmlns:asvg="http://schemas.microsoft.com/office/drawing/2016/SVG/main" r:embed="rId70"/>
                </a:ext>
              </a:extLst>
            </a:blip>
            <a:stretch>
              <a:fillRect/>
            </a:stretch>
          </p:blipFill>
          <p:spPr>
            <a:xfrm>
              <a:off x="390738" y="3658288"/>
              <a:ext cx="1547632" cy="352516"/>
            </a:xfrm>
            <a:prstGeom prst="rect">
              <a:avLst/>
            </a:prstGeom>
          </p:spPr>
        </p:pic>
        <p:grpSp>
          <p:nvGrpSpPr>
            <p:cNvPr id="731" name="Groupe 730">
              <a:extLst>
                <a:ext uri="{FF2B5EF4-FFF2-40B4-BE49-F238E27FC236}">
                  <a16:creationId xmlns:a16="http://schemas.microsoft.com/office/drawing/2014/main" id="{B89F21F9-2FAD-D952-E813-C109FF4743D0}"/>
                </a:ext>
              </a:extLst>
            </p:cNvPr>
            <p:cNvGrpSpPr>
              <a:grpSpLocks noChangeAspect="1"/>
            </p:cNvGrpSpPr>
            <p:nvPr/>
          </p:nvGrpSpPr>
          <p:grpSpPr>
            <a:xfrm>
              <a:off x="3814033" y="3658288"/>
              <a:ext cx="1211553" cy="399233"/>
              <a:chOff x="3648905" y="4694814"/>
              <a:chExt cx="3876423" cy="1277366"/>
            </a:xfrm>
          </p:grpSpPr>
          <p:pic>
            <p:nvPicPr>
              <p:cNvPr id="732" name="Image 731" descr="Une image contenant capture d’écran, Graphique, Police, graphisme&#10;&#10;Le contenu généré par l’IA peut être incorrect.">
                <a:extLst>
                  <a:ext uri="{FF2B5EF4-FFF2-40B4-BE49-F238E27FC236}">
                    <a16:creationId xmlns:a16="http://schemas.microsoft.com/office/drawing/2014/main" id="{F530CBE2-39CF-5F73-BCA1-7D12363F951E}"/>
                  </a:ext>
                </a:extLst>
              </p:cNvPr>
              <p:cNvPicPr>
                <a:picLocks noChangeAspect="1"/>
              </p:cNvPicPr>
              <p:nvPr/>
            </p:nvPicPr>
            <p:blipFill>
              <a:blip r:embed="rId71" cstate="print">
                <a:duotone>
                  <a:schemeClr val="accent2">
                    <a:shade val="45000"/>
                    <a:satMod val="135000"/>
                  </a:schemeClr>
                  <a:prstClr val="white"/>
                </a:duotone>
                <a:extLst>
                  <a:ext uri="{BEBA8EAE-BF5A-486C-A8C5-ECC9F3942E4B}">
                    <a14:imgProps xmlns:a14="http://schemas.microsoft.com/office/drawing/2010/main">
                      <a14:imgLayer r:embed="rId72">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733" name="Groupe 732">
                <a:extLst>
                  <a:ext uri="{FF2B5EF4-FFF2-40B4-BE49-F238E27FC236}">
                    <a16:creationId xmlns:a16="http://schemas.microsoft.com/office/drawing/2014/main" id="{B79EF0AC-2D41-4899-2B3C-1D9A4A75D39E}"/>
                  </a:ext>
                </a:extLst>
              </p:cNvPr>
              <p:cNvGrpSpPr>
                <a:grpSpLocks noChangeAspect="1"/>
              </p:cNvGrpSpPr>
              <p:nvPr/>
            </p:nvGrpSpPr>
            <p:grpSpPr>
              <a:xfrm>
                <a:off x="3648905" y="4722225"/>
                <a:ext cx="939800" cy="924971"/>
                <a:chOff x="629103" y="277089"/>
                <a:chExt cx="5486573" cy="5401222"/>
              </a:xfrm>
            </p:grpSpPr>
            <p:pic>
              <p:nvPicPr>
                <p:cNvPr id="735" name="Graphique 734">
                  <a:extLst>
                    <a:ext uri="{FF2B5EF4-FFF2-40B4-BE49-F238E27FC236}">
                      <a16:creationId xmlns:a16="http://schemas.microsoft.com/office/drawing/2014/main" id="{0E25EAB7-7FE5-2237-5741-0A8ED6B41A02}"/>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685816" y="316417"/>
                  <a:ext cx="2931240" cy="4310643"/>
                </a:xfrm>
                <a:prstGeom prst="rect">
                  <a:avLst/>
                </a:prstGeom>
              </p:spPr>
            </p:pic>
            <p:pic>
              <p:nvPicPr>
                <p:cNvPr id="736" name="Graphique 735">
                  <a:extLst>
                    <a:ext uri="{FF2B5EF4-FFF2-40B4-BE49-F238E27FC236}">
                      <a16:creationId xmlns:a16="http://schemas.microsoft.com/office/drawing/2014/main" id="{348E405D-6085-8FB1-7FD4-E31590DFDCEA}"/>
                    </a:ext>
                  </a:extLst>
                </p:cNvPr>
                <p:cNvPicPr>
                  <a:picLocks noChangeAspect="1"/>
                </p:cNvPicPr>
                <p:nvPr/>
              </p:nvPicPr>
              <p:blipFill>
                <a:blip r:embed="rId54">
                  <a:extLst>
                    <a:ext uri="{96DAC541-7B7A-43D3-8B79-37D633B846F1}">
                      <asvg:svgBlip xmlns:asvg="http://schemas.microsoft.com/office/drawing/2016/SVG/main" r:embed="rId55"/>
                    </a:ext>
                  </a:extLst>
                </a:blip>
                <a:stretch>
                  <a:fillRect/>
                </a:stretch>
              </p:blipFill>
              <p:spPr>
                <a:xfrm>
                  <a:off x="2519818" y="277089"/>
                  <a:ext cx="3595858" cy="2739701"/>
                </a:xfrm>
                <a:prstGeom prst="rect">
                  <a:avLst/>
                </a:prstGeom>
              </p:spPr>
            </p:pic>
            <p:pic>
              <p:nvPicPr>
                <p:cNvPr id="737" name="Graphique 736">
                  <a:extLst>
                    <a:ext uri="{FF2B5EF4-FFF2-40B4-BE49-F238E27FC236}">
                      <a16:creationId xmlns:a16="http://schemas.microsoft.com/office/drawing/2014/main" id="{1DF48E9A-9458-7553-0B92-5FD6B0FF41CD}"/>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2519818" y="572071"/>
                  <a:ext cx="1082699" cy="1443600"/>
                </a:xfrm>
                <a:prstGeom prst="rect">
                  <a:avLst/>
                </a:prstGeom>
              </p:spPr>
            </p:pic>
            <p:pic>
              <p:nvPicPr>
                <p:cNvPr id="738" name="Graphique 737">
                  <a:extLst>
                    <a:ext uri="{FF2B5EF4-FFF2-40B4-BE49-F238E27FC236}">
                      <a16:creationId xmlns:a16="http://schemas.microsoft.com/office/drawing/2014/main" id="{8D78A11E-C13F-879C-7C28-9DB096954DEB}"/>
                    </a:ext>
                  </a:extLst>
                </p:cNvPr>
                <p:cNvPicPr>
                  <a:picLocks noChangeAspect="1"/>
                </p:cNvPicPr>
                <p:nvPr/>
              </p:nvPicPr>
              <p:blipFill>
                <a:blip r:embed="rId58">
                  <a:extLst>
                    <a:ext uri="{96DAC541-7B7A-43D3-8B79-37D633B846F1}">
                      <asvg:svgBlip xmlns:asvg="http://schemas.microsoft.com/office/drawing/2016/SVG/main" r:embed="rId59"/>
                    </a:ext>
                  </a:extLst>
                </a:blip>
                <a:stretch>
                  <a:fillRect/>
                </a:stretch>
              </p:blipFill>
              <p:spPr>
                <a:xfrm>
                  <a:off x="1987344" y="3099648"/>
                  <a:ext cx="4125861" cy="2578663"/>
                </a:xfrm>
                <a:prstGeom prst="rect">
                  <a:avLst/>
                </a:prstGeom>
              </p:spPr>
            </p:pic>
            <p:pic>
              <p:nvPicPr>
                <p:cNvPr id="739" name="Graphique 738">
                  <a:extLst>
                    <a:ext uri="{FF2B5EF4-FFF2-40B4-BE49-F238E27FC236}">
                      <a16:creationId xmlns:a16="http://schemas.microsoft.com/office/drawing/2014/main" id="{94246BF9-B922-557E-2B57-2D801912DF00}"/>
                    </a:ext>
                  </a:extLst>
                </p:cNvPr>
                <p:cNvPicPr>
                  <a:picLocks noChangeAspect="1"/>
                </p:cNvPicPr>
                <p:nvPr/>
              </p:nvPicPr>
              <p:blipFill>
                <a:blip r:embed="rId60">
                  <a:extLst>
                    <a:ext uri="{96DAC541-7B7A-43D3-8B79-37D633B846F1}">
                      <asvg:svgBlip xmlns:asvg="http://schemas.microsoft.com/office/drawing/2016/SVG/main" r:embed="rId61"/>
                    </a:ext>
                  </a:extLst>
                </a:blip>
                <a:stretch>
                  <a:fillRect/>
                </a:stretch>
              </p:blipFill>
              <p:spPr>
                <a:xfrm>
                  <a:off x="629103" y="4078903"/>
                  <a:ext cx="2532954" cy="1085551"/>
                </a:xfrm>
                <a:prstGeom prst="rect">
                  <a:avLst/>
                </a:prstGeom>
              </p:spPr>
            </p:pic>
            <p:pic>
              <p:nvPicPr>
                <p:cNvPr id="740" name="Graphique 739">
                  <a:extLst>
                    <a:ext uri="{FF2B5EF4-FFF2-40B4-BE49-F238E27FC236}">
                      <a16:creationId xmlns:a16="http://schemas.microsoft.com/office/drawing/2014/main" id="{1482EBC9-D17D-AA99-E662-0933EEFBDE96}"/>
                    </a:ext>
                  </a:extLst>
                </p:cNvPr>
                <p:cNvPicPr>
                  <a:picLocks noChangeAspect="1"/>
                </p:cNvPicPr>
                <p:nvPr/>
              </p:nvPicPr>
              <p:blipFill>
                <a:blip r:embed="rId73">
                  <a:extLst>
                    <a:ext uri="{96DAC541-7B7A-43D3-8B79-37D633B846F1}">
                      <asvg:svgBlip xmlns:asvg="http://schemas.microsoft.com/office/drawing/2016/SVG/main" r:embed="rId74"/>
                    </a:ext>
                  </a:extLst>
                </a:blip>
                <a:stretch>
                  <a:fillRect/>
                </a:stretch>
              </p:blipFill>
              <p:spPr>
                <a:xfrm>
                  <a:off x="1464119" y="4079039"/>
                  <a:ext cx="1056714" cy="528357"/>
                </a:xfrm>
                <a:prstGeom prst="rect">
                  <a:avLst/>
                </a:prstGeom>
              </p:spPr>
            </p:pic>
            <p:pic>
              <p:nvPicPr>
                <p:cNvPr id="741" name="Graphique 740">
                  <a:extLst>
                    <a:ext uri="{FF2B5EF4-FFF2-40B4-BE49-F238E27FC236}">
                      <a16:creationId xmlns:a16="http://schemas.microsoft.com/office/drawing/2014/main" id="{E0481591-0BE6-2974-DEE7-73DCE6F6D51E}"/>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2021194" y="4078903"/>
                  <a:ext cx="1085553" cy="1085551"/>
                </a:xfrm>
                <a:prstGeom prst="rect">
                  <a:avLst/>
                </a:prstGeom>
              </p:spPr>
            </p:pic>
          </p:grpSp>
          <p:sp>
            <p:nvSpPr>
              <p:cNvPr id="734" name="Arc plein 733">
                <a:extLst>
                  <a:ext uri="{FF2B5EF4-FFF2-40B4-BE49-F238E27FC236}">
                    <a16:creationId xmlns:a16="http://schemas.microsoft.com/office/drawing/2014/main" id="{9937379A-BC31-499F-D394-397715C21F28}"/>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tx1"/>
                  </a:solidFill>
                </a:endParaRPr>
              </a:p>
            </p:txBody>
          </p:sp>
        </p:grpSp>
        <p:pic>
          <p:nvPicPr>
            <p:cNvPr id="752" name="Image 751">
              <a:extLst>
                <a:ext uri="{FF2B5EF4-FFF2-40B4-BE49-F238E27FC236}">
                  <a16:creationId xmlns:a16="http://schemas.microsoft.com/office/drawing/2014/main" id="{EC62F01E-8EEE-621F-A4D3-FAE20E58B947}"/>
                </a:ext>
              </a:extLst>
            </p:cNvPr>
            <p:cNvPicPr>
              <a:picLocks noChangeAspect="1"/>
            </p:cNvPicPr>
            <p:nvPr/>
          </p:nvPicPr>
          <p:blipFill>
            <a:blip r:embed="rId75"/>
            <a:stretch>
              <a:fillRect/>
            </a:stretch>
          </p:blipFill>
          <p:spPr>
            <a:xfrm>
              <a:off x="5123743" y="3607015"/>
              <a:ext cx="1160784" cy="812549"/>
            </a:xfrm>
            <a:prstGeom prst="rect">
              <a:avLst/>
            </a:prstGeom>
          </p:spPr>
        </p:pic>
        <p:grpSp>
          <p:nvGrpSpPr>
            <p:cNvPr id="753" name="Groupe 752">
              <a:extLst>
                <a:ext uri="{FF2B5EF4-FFF2-40B4-BE49-F238E27FC236}">
                  <a16:creationId xmlns:a16="http://schemas.microsoft.com/office/drawing/2014/main" id="{2C8A1B41-A2E5-C374-D5DB-AEE80A5C2E8D}"/>
                </a:ext>
              </a:extLst>
            </p:cNvPr>
            <p:cNvGrpSpPr>
              <a:grpSpLocks noChangeAspect="1"/>
            </p:cNvGrpSpPr>
            <p:nvPr/>
          </p:nvGrpSpPr>
          <p:grpSpPr>
            <a:xfrm>
              <a:off x="6407365" y="3631634"/>
              <a:ext cx="974269" cy="330971"/>
              <a:chOff x="3810000" y="2652712"/>
              <a:chExt cx="4569894" cy="1552450"/>
            </a:xfrm>
            <a:solidFill>
              <a:schemeClr val="bg1"/>
            </a:solidFill>
          </p:grpSpPr>
          <p:sp>
            <p:nvSpPr>
              <p:cNvPr id="754" name="Forme libre : forme 753">
                <a:extLst>
                  <a:ext uri="{FF2B5EF4-FFF2-40B4-BE49-F238E27FC236}">
                    <a16:creationId xmlns:a16="http://schemas.microsoft.com/office/drawing/2014/main" id="{99241D55-9E49-A329-4126-D701A0DD765F}"/>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grpFill/>
              <a:ln w="9525" cap="flat">
                <a:noFill/>
                <a:prstDash val="solid"/>
                <a:miter/>
              </a:ln>
            </p:spPr>
            <p:txBody>
              <a:bodyPr rtlCol="0" anchor="ctr"/>
              <a:lstStyle/>
              <a:p>
                <a:endParaRPr lang="fr-FR" dirty="0"/>
              </a:p>
            </p:txBody>
          </p:sp>
          <p:sp>
            <p:nvSpPr>
              <p:cNvPr id="755" name="Forme libre : forme 754">
                <a:extLst>
                  <a:ext uri="{FF2B5EF4-FFF2-40B4-BE49-F238E27FC236}">
                    <a16:creationId xmlns:a16="http://schemas.microsoft.com/office/drawing/2014/main" id="{F4B19116-4867-B1D0-C652-0EB0D9F86C8F}"/>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grpFill/>
              <a:ln w="9525" cap="flat">
                <a:noFill/>
                <a:prstDash val="solid"/>
                <a:miter/>
              </a:ln>
            </p:spPr>
            <p:txBody>
              <a:bodyPr rtlCol="0" anchor="ctr"/>
              <a:lstStyle/>
              <a:p>
                <a:endParaRPr lang="fr-FR" dirty="0"/>
              </a:p>
            </p:txBody>
          </p:sp>
          <p:sp>
            <p:nvSpPr>
              <p:cNvPr id="756" name="Forme libre : forme 755">
                <a:extLst>
                  <a:ext uri="{FF2B5EF4-FFF2-40B4-BE49-F238E27FC236}">
                    <a16:creationId xmlns:a16="http://schemas.microsoft.com/office/drawing/2014/main" id="{D5874B90-51B2-60BA-3970-1CFAA866602C}"/>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grpFill/>
              <a:ln w="9525" cap="flat">
                <a:noFill/>
                <a:prstDash val="solid"/>
                <a:miter/>
              </a:ln>
            </p:spPr>
            <p:txBody>
              <a:bodyPr rtlCol="0" anchor="ctr"/>
              <a:lstStyle/>
              <a:p>
                <a:endParaRPr lang="fr-FR"/>
              </a:p>
            </p:txBody>
          </p:sp>
        </p:grpSp>
        <p:pic>
          <p:nvPicPr>
            <p:cNvPr id="1027" name="Picture 3" descr="Identité SNCF - Communication visuelle du groupe SNCF">
              <a:extLst>
                <a:ext uri="{FF2B5EF4-FFF2-40B4-BE49-F238E27FC236}">
                  <a16:creationId xmlns:a16="http://schemas.microsoft.com/office/drawing/2014/main" id="{2F01D913-BE16-944A-BB23-080A3473DC50}"/>
                </a:ext>
              </a:extLst>
            </p:cNvPr>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7525015" y="3460976"/>
              <a:ext cx="675016" cy="675016"/>
            </a:xfrm>
            <a:prstGeom prst="rect">
              <a:avLst/>
            </a:prstGeom>
            <a:noFill/>
            <a:extLst>
              <a:ext uri="{909E8E84-426E-40DD-AFC4-6F175D3DCCD1}">
                <a14:hiddenFill xmlns:a14="http://schemas.microsoft.com/office/drawing/2010/main">
                  <a:solidFill>
                    <a:srgbClr val="FFFFFF"/>
                  </a:solidFill>
                </a14:hiddenFill>
              </a:ext>
            </a:extLst>
          </p:spPr>
        </p:pic>
        <p:grpSp>
          <p:nvGrpSpPr>
            <p:cNvPr id="758" name="Groupe 757">
              <a:extLst>
                <a:ext uri="{FF2B5EF4-FFF2-40B4-BE49-F238E27FC236}">
                  <a16:creationId xmlns:a16="http://schemas.microsoft.com/office/drawing/2014/main" id="{676D48F5-117A-B24E-9578-E46AC268A357}"/>
                </a:ext>
              </a:extLst>
            </p:cNvPr>
            <p:cNvGrpSpPr>
              <a:grpSpLocks noChangeAspect="1"/>
            </p:cNvGrpSpPr>
            <p:nvPr/>
          </p:nvGrpSpPr>
          <p:grpSpPr>
            <a:xfrm>
              <a:off x="8320840" y="3677783"/>
              <a:ext cx="1034442" cy="272555"/>
              <a:chOff x="299422" y="4517038"/>
              <a:chExt cx="4988522" cy="1314378"/>
            </a:xfrm>
            <a:solidFill>
              <a:schemeClr val="bg1"/>
            </a:solidFill>
          </p:grpSpPr>
          <p:grpSp>
            <p:nvGrpSpPr>
              <p:cNvPr id="759" name="Graphique 16">
                <a:extLst>
                  <a:ext uri="{FF2B5EF4-FFF2-40B4-BE49-F238E27FC236}">
                    <a16:creationId xmlns:a16="http://schemas.microsoft.com/office/drawing/2014/main" id="{43E71C73-3D92-E29A-35BE-BF65565D0AD0}"/>
                  </a:ext>
                </a:extLst>
              </p:cNvPr>
              <p:cNvGrpSpPr/>
              <p:nvPr/>
            </p:nvGrpSpPr>
            <p:grpSpPr>
              <a:xfrm>
                <a:off x="299422" y="4517038"/>
                <a:ext cx="1485168" cy="1314378"/>
                <a:chOff x="299422" y="4517038"/>
                <a:chExt cx="1485168" cy="1314378"/>
              </a:xfrm>
              <a:grpFill/>
            </p:grpSpPr>
            <p:sp>
              <p:nvSpPr>
                <p:cNvPr id="766" name="Forme libre : forme 765">
                  <a:extLst>
                    <a:ext uri="{FF2B5EF4-FFF2-40B4-BE49-F238E27FC236}">
                      <a16:creationId xmlns:a16="http://schemas.microsoft.com/office/drawing/2014/main" id="{EB210295-85F8-CABB-E460-4F8D7A5B7C76}"/>
                    </a:ext>
                  </a:extLst>
                </p:cNvPr>
                <p:cNvSpPr/>
                <p:nvPr/>
              </p:nvSpPr>
              <p:spPr>
                <a:xfrm>
                  <a:off x="299422" y="4517038"/>
                  <a:ext cx="549598" cy="1314378"/>
                </a:xfrm>
                <a:custGeom>
                  <a:avLst/>
                  <a:gdLst>
                    <a:gd name="connsiteX0" fmla="*/ 549599 w 549598"/>
                    <a:gd name="connsiteY0" fmla="*/ 0 h 1314378"/>
                    <a:gd name="connsiteX1" fmla="*/ 0 w 549598"/>
                    <a:gd name="connsiteY1" fmla="*/ 0 h 1314378"/>
                    <a:gd name="connsiteX2" fmla="*/ 0 w 549598"/>
                    <a:gd name="connsiteY2" fmla="*/ 1314379 h 1314378"/>
                  </a:gdLst>
                  <a:ahLst/>
                  <a:cxnLst>
                    <a:cxn ang="0">
                      <a:pos x="connsiteX0" y="connsiteY0"/>
                    </a:cxn>
                    <a:cxn ang="0">
                      <a:pos x="connsiteX1" y="connsiteY1"/>
                    </a:cxn>
                    <a:cxn ang="0">
                      <a:pos x="connsiteX2" y="connsiteY2"/>
                    </a:cxn>
                  </a:cxnLst>
                  <a:rect l="l" t="t" r="r" b="b"/>
                  <a:pathLst>
                    <a:path w="549598" h="1314378">
                      <a:moveTo>
                        <a:pt x="549599" y="0"/>
                      </a:moveTo>
                      <a:lnTo>
                        <a:pt x="0" y="0"/>
                      </a:lnTo>
                      <a:lnTo>
                        <a:pt x="0" y="1314379"/>
                      </a:lnTo>
                      <a:close/>
                    </a:path>
                  </a:pathLst>
                </a:custGeom>
                <a:grpFill/>
                <a:ln w="91546" cap="flat">
                  <a:noFill/>
                  <a:prstDash val="solid"/>
                  <a:miter/>
                </a:ln>
              </p:spPr>
              <p:txBody>
                <a:bodyPr rtlCol="0" anchor="ctr"/>
                <a:lstStyle/>
                <a:p>
                  <a:endParaRPr lang="fr-FR"/>
                </a:p>
              </p:txBody>
            </p:sp>
            <p:sp>
              <p:nvSpPr>
                <p:cNvPr id="767" name="Forme libre : forme 766">
                  <a:extLst>
                    <a:ext uri="{FF2B5EF4-FFF2-40B4-BE49-F238E27FC236}">
                      <a16:creationId xmlns:a16="http://schemas.microsoft.com/office/drawing/2014/main" id="{A800F5C1-0BDC-943C-EB59-A8DFB4995B1C}"/>
                    </a:ext>
                  </a:extLst>
                </p:cNvPr>
                <p:cNvSpPr/>
                <p:nvPr/>
              </p:nvSpPr>
              <p:spPr>
                <a:xfrm>
                  <a:off x="1235705" y="4517038"/>
                  <a:ext cx="548884" cy="1314378"/>
                </a:xfrm>
                <a:custGeom>
                  <a:avLst/>
                  <a:gdLst>
                    <a:gd name="connsiteX0" fmla="*/ 0 w 548884"/>
                    <a:gd name="connsiteY0" fmla="*/ 0 h 1314378"/>
                    <a:gd name="connsiteX1" fmla="*/ 548885 w 548884"/>
                    <a:gd name="connsiteY1" fmla="*/ 0 h 1314378"/>
                    <a:gd name="connsiteX2" fmla="*/ 548885 w 548884"/>
                    <a:gd name="connsiteY2" fmla="*/ 1314379 h 1314378"/>
                  </a:gdLst>
                  <a:ahLst/>
                  <a:cxnLst>
                    <a:cxn ang="0">
                      <a:pos x="connsiteX0" y="connsiteY0"/>
                    </a:cxn>
                    <a:cxn ang="0">
                      <a:pos x="connsiteX1" y="connsiteY1"/>
                    </a:cxn>
                    <a:cxn ang="0">
                      <a:pos x="connsiteX2" y="connsiteY2"/>
                    </a:cxn>
                  </a:cxnLst>
                  <a:rect l="l" t="t" r="r" b="b"/>
                  <a:pathLst>
                    <a:path w="548884" h="1314378">
                      <a:moveTo>
                        <a:pt x="0" y="0"/>
                      </a:moveTo>
                      <a:lnTo>
                        <a:pt x="548885" y="0"/>
                      </a:lnTo>
                      <a:lnTo>
                        <a:pt x="548885" y="1314379"/>
                      </a:lnTo>
                      <a:close/>
                    </a:path>
                  </a:pathLst>
                </a:custGeom>
                <a:grpFill/>
                <a:ln w="91546" cap="flat">
                  <a:noFill/>
                  <a:prstDash val="solid"/>
                  <a:miter/>
                </a:ln>
              </p:spPr>
              <p:txBody>
                <a:bodyPr rtlCol="0" anchor="ctr"/>
                <a:lstStyle/>
                <a:p>
                  <a:endParaRPr lang="fr-FR"/>
                </a:p>
              </p:txBody>
            </p:sp>
            <p:sp>
              <p:nvSpPr>
                <p:cNvPr id="1024" name="Forme libre : forme 1023">
                  <a:extLst>
                    <a:ext uri="{FF2B5EF4-FFF2-40B4-BE49-F238E27FC236}">
                      <a16:creationId xmlns:a16="http://schemas.microsoft.com/office/drawing/2014/main" id="{029160CE-92BC-EFCD-5125-F7A6ED39807F}"/>
                    </a:ext>
                  </a:extLst>
                </p:cNvPr>
                <p:cNvSpPr/>
                <p:nvPr/>
              </p:nvSpPr>
              <p:spPr>
                <a:xfrm>
                  <a:off x="802117" y="5001473"/>
                  <a:ext cx="590059" cy="829943"/>
                </a:xfrm>
                <a:custGeom>
                  <a:avLst/>
                  <a:gdLst>
                    <a:gd name="connsiteX0" fmla="*/ 240248 w 590059"/>
                    <a:gd name="connsiteY0" fmla="*/ 0 h 829943"/>
                    <a:gd name="connsiteX1" fmla="*/ 590060 w 590059"/>
                    <a:gd name="connsiteY1" fmla="*/ 829944 h 829943"/>
                    <a:gd name="connsiteX2" fmla="*/ 360551 w 590059"/>
                    <a:gd name="connsiteY2" fmla="*/ 829944 h 829943"/>
                    <a:gd name="connsiteX3" fmla="*/ 256001 w 590059"/>
                    <a:gd name="connsiteY3" fmla="*/ 565708 h 829943"/>
                    <a:gd name="connsiteX4" fmla="*/ 0 w 590059"/>
                    <a:gd name="connsiteY4" fmla="*/ 565708 h 82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059" h="829943">
                      <a:moveTo>
                        <a:pt x="240248" y="0"/>
                      </a:moveTo>
                      <a:lnTo>
                        <a:pt x="590060" y="829944"/>
                      </a:lnTo>
                      <a:lnTo>
                        <a:pt x="360551" y="829944"/>
                      </a:lnTo>
                      <a:lnTo>
                        <a:pt x="256001" y="565708"/>
                      </a:lnTo>
                      <a:lnTo>
                        <a:pt x="0" y="565708"/>
                      </a:lnTo>
                      <a:close/>
                    </a:path>
                  </a:pathLst>
                </a:custGeom>
                <a:grpFill/>
                <a:ln w="91546" cap="flat">
                  <a:noFill/>
                  <a:prstDash val="solid"/>
                  <a:miter/>
                </a:ln>
              </p:spPr>
              <p:txBody>
                <a:bodyPr rtlCol="0" anchor="ctr"/>
                <a:lstStyle/>
                <a:p>
                  <a:endParaRPr lang="fr-FR"/>
                </a:p>
              </p:txBody>
            </p:sp>
          </p:grpSp>
          <p:grpSp>
            <p:nvGrpSpPr>
              <p:cNvPr id="760" name="Graphique 16">
                <a:extLst>
                  <a:ext uri="{FF2B5EF4-FFF2-40B4-BE49-F238E27FC236}">
                    <a16:creationId xmlns:a16="http://schemas.microsoft.com/office/drawing/2014/main" id="{2A0C5526-47ED-58A4-DEBC-95096AE7FB53}"/>
                  </a:ext>
                </a:extLst>
              </p:cNvPr>
              <p:cNvGrpSpPr/>
              <p:nvPr/>
            </p:nvGrpSpPr>
            <p:grpSpPr>
              <a:xfrm>
                <a:off x="2221969" y="4752459"/>
                <a:ext cx="3065975" cy="804170"/>
                <a:chOff x="2221969" y="4752459"/>
                <a:chExt cx="3065975" cy="804170"/>
              </a:xfrm>
              <a:grpFill/>
            </p:grpSpPr>
            <p:sp>
              <p:nvSpPr>
                <p:cNvPr id="761" name="Forme libre : forme 760">
                  <a:extLst>
                    <a:ext uri="{FF2B5EF4-FFF2-40B4-BE49-F238E27FC236}">
                      <a16:creationId xmlns:a16="http://schemas.microsoft.com/office/drawing/2014/main" id="{4A72B620-C515-E810-3033-D6D724254534}"/>
                    </a:ext>
                  </a:extLst>
                </p:cNvPr>
                <p:cNvSpPr/>
                <p:nvPr/>
              </p:nvSpPr>
              <p:spPr>
                <a:xfrm>
                  <a:off x="2221969" y="4813685"/>
                  <a:ext cx="666917" cy="731845"/>
                </a:xfrm>
                <a:custGeom>
                  <a:avLst/>
                  <a:gdLst>
                    <a:gd name="connsiteX0" fmla="*/ 459253 w 666917"/>
                    <a:gd name="connsiteY0" fmla="*/ 539215 h 731845"/>
                    <a:gd name="connsiteX1" fmla="*/ 524056 w 666917"/>
                    <a:gd name="connsiteY1" fmla="*/ 725044 h 731845"/>
                    <a:gd name="connsiteX2" fmla="*/ 535156 w 666917"/>
                    <a:gd name="connsiteY2" fmla="*/ 731845 h 731845"/>
                    <a:gd name="connsiteX3" fmla="*/ 659758 w 666917"/>
                    <a:gd name="connsiteY3" fmla="*/ 731845 h 731845"/>
                    <a:gd name="connsiteX4" fmla="*/ 666559 w 666917"/>
                    <a:gd name="connsiteY4" fmla="*/ 721818 h 731845"/>
                    <a:gd name="connsiteX5" fmla="*/ 409124 w 666917"/>
                    <a:gd name="connsiteY5" fmla="*/ 6803 h 731845"/>
                    <a:gd name="connsiteX6" fmla="*/ 401250 w 666917"/>
                    <a:gd name="connsiteY6" fmla="*/ 0 h 731845"/>
                    <a:gd name="connsiteX7" fmla="*/ 246575 w 666917"/>
                    <a:gd name="connsiteY7" fmla="*/ 0 h 731845"/>
                    <a:gd name="connsiteX8" fmla="*/ 239774 w 666917"/>
                    <a:gd name="connsiteY8" fmla="*/ 7877 h 731845"/>
                    <a:gd name="connsiteX9" fmla="*/ 229746 w 666917"/>
                    <a:gd name="connsiteY9" fmla="*/ 68029 h 731845"/>
                    <a:gd name="connsiteX10" fmla="*/ 240 w 666917"/>
                    <a:gd name="connsiteY10" fmla="*/ 720745 h 731845"/>
                    <a:gd name="connsiteX11" fmla="*/ 8114 w 666917"/>
                    <a:gd name="connsiteY11" fmla="*/ 731845 h 731845"/>
                    <a:gd name="connsiteX12" fmla="*/ 119471 w 666917"/>
                    <a:gd name="connsiteY12" fmla="*/ 731845 h 731845"/>
                    <a:gd name="connsiteX13" fmla="*/ 132001 w 666917"/>
                    <a:gd name="connsiteY13" fmla="*/ 722890 h 731845"/>
                    <a:gd name="connsiteX14" fmla="*/ 193229 w 666917"/>
                    <a:gd name="connsiteY14" fmla="*/ 539215 h 731845"/>
                    <a:gd name="connsiteX15" fmla="*/ 228674 w 666917"/>
                    <a:gd name="connsiteY15" fmla="*/ 417838 h 731845"/>
                    <a:gd name="connsiteX16" fmla="*/ 324632 w 666917"/>
                    <a:gd name="connsiteY16" fmla="*/ 111352 h 731845"/>
                    <a:gd name="connsiteX17" fmla="*/ 325705 w 666917"/>
                    <a:gd name="connsiteY17" fmla="*/ 111352 h 731845"/>
                    <a:gd name="connsiteX18" fmla="*/ 423808 w 666917"/>
                    <a:gd name="connsiteY18" fmla="*/ 417838 h 73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917" h="731845">
                      <a:moveTo>
                        <a:pt x="459253" y="539215"/>
                      </a:moveTo>
                      <a:lnTo>
                        <a:pt x="524056" y="725044"/>
                      </a:lnTo>
                      <a:cubicBezTo>
                        <a:pt x="526210" y="729691"/>
                        <a:pt x="529427" y="731845"/>
                        <a:pt x="535156" y="731845"/>
                      </a:cubicBezTo>
                      <a:lnTo>
                        <a:pt x="659758" y="731845"/>
                      </a:lnTo>
                      <a:cubicBezTo>
                        <a:pt x="666559" y="731845"/>
                        <a:pt x="667631" y="728619"/>
                        <a:pt x="666559" y="721818"/>
                      </a:cubicBezTo>
                      <a:lnTo>
                        <a:pt x="409124" y="6803"/>
                      </a:lnTo>
                      <a:cubicBezTo>
                        <a:pt x="408052" y="1074"/>
                        <a:pt x="406979" y="0"/>
                        <a:pt x="401250" y="0"/>
                      </a:cubicBezTo>
                      <a:lnTo>
                        <a:pt x="246575" y="0"/>
                      </a:lnTo>
                      <a:cubicBezTo>
                        <a:pt x="242276" y="0"/>
                        <a:pt x="239774" y="3222"/>
                        <a:pt x="239774" y="7877"/>
                      </a:cubicBezTo>
                      <a:cubicBezTo>
                        <a:pt x="237620" y="45471"/>
                        <a:pt x="234403" y="56929"/>
                        <a:pt x="229746" y="68029"/>
                      </a:cubicBezTo>
                      <a:lnTo>
                        <a:pt x="240" y="720745"/>
                      </a:lnTo>
                      <a:cubicBezTo>
                        <a:pt x="-832" y="728619"/>
                        <a:pt x="1670" y="731845"/>
                        <a:pt x="8114" y="731845"/>
                      </a:cubicBezTo>
                      <a:lnTo>
                        <a:pt x="119471" y="731845"/>
                      </a:lnTo>
                      <a:cubicBezTo>
                        <a:pt x="126272" y="731845"/>
                        <a:pt x="129489" y="729691"/>
                        <a:pt x="132001" y="722890"/>
                      </a:cubicBezTo>
                      <a:lnTo>
                        <a:pt x="193229" y="539215"/>
                      </a:lnTo>
                      <a:close/>
                      <a:moveTo>
                        <a:pt x="228674" y="417838"/>
                      </a:moveTo>
                      <a:cubicBezTo>
                        <a:pt x="262331" y="316154"/>
                        <a:pt x="306722" y="185825"/>
                        <a:pt x="324632" y="111352"/>
                      </a:cubicBezTo>
                      <a:lnTo>
                        <a:pt x="325705" y="111352"/>
                      </a:lnTo>
                      <a:cubicBezTo>
                        <a:pt x="347905" y="189405"/>
                        <a:pt x="400178" y="344081"/>
                        <a:pt x="423808" y="417838"/>
                      </a:cubicBezTo>
                      <a:close/>
                    </a:path>
                  </a:pathLst>
                </a:custGeom>
                <a:grpFill/>
                <a:ln w="91546" cap="flat">
                  <a:noFill/>
                  <a:prstDash val="solid"/>
                  <a:miter/>
                </a:ln>
              </p:spPr>
              <p:txBody>
                <a:bodyPr rtlCol="0" anchor="ctr"/>
                <a:lstStyle/>
                <a:p>
                  <a:endParaRPr lang="fr-FR"/>
                </a:p>
              </p:txBody>
            </p:sp>
            <p:sp>
              <p:nvSpPr>
                <p:cNvPr id="762" name="Forme libre : forme 761">
                  <a:extLst>
                    <a:ext uri="{FF2B5EF4-FFF2-40B4-BE49-F238E27FC236}">
                      <a16:creationId xmlns:a16="http://schemas.microsoft.com/office/drawing/2014/main" id="{F941E718-803A-45F2-9D6A-B5D8B03734C7}"/>
                    </a:ext>
                  </a:extLst>
                </p:cNvPr>
                <p:cNvSpPr/>
                <p:nvPr/>
              </p:nvSpPr>
              <p:spPr>
                <a:xfrm>
                  <a:off x="2934476" y="4752459"/>
                  <a:ext cx="502339" cy="804170"/>
                </a:xfrm>
                <a:custGeom>
                  <a:avLst/>
                  <a:gdLst>
                    <a:gd name="connsiteX0" fmla="*/ 285006 w 502339"/>
                    <a:gd name="connsiteY0" fmla="*/ 804171 h 804170"/>
                    <a:gd name="connsiteX1" fmla="*/ 495529 w 502339"/>
                    <a:gd name="connsiteY1" fmla="*/ 760844 h 804170"/>
                    <a:gd name="connsiteX2" fmla="*/ 502340 w 502339"/>
                    <a:gd name="connsiteY2" fmla="*/ 750816 h 804170"/>
                    <a:gd name="connsiteX3" fmla="*/ 497684 w 502339"/>
                    <a:gd name="connsiteY3" fmla="*/ 679569 h 804170"/>
                    <a:gd name="connsiteX4" fmla="*/ 497684 w 502339"/>
                    <a:gd name="connsiteY4" fmla="*/ 6445 h 804170"/>
                    <a:gd name="connsiteX5" fmla="*/ 492312 w 502339"/>
                    <a:gd name="connsiteY5" fmla="*/ 0 h 804170"/>
                    <a:gd name="connsiteX6" fmla="*/ 370937 w 502339"/>
                    <a:gd name="connsiteY6" fmla="*/ 0 h 804170"/>
                    <a:gd name="connsiteX7" fmla="*/ 364136 w 502339"/>
                    <a:gd name="connsiteY7" fmla="*/ 7877 h 804170"/>
                    <a:gd name="connsiteX8" fmla="*/ 364136 w 502339"/>
                    <a:gd name="connsiteY8" fmla="*/ 235952 h 804170"/>
                    <a:gd name="connsiteX9" fmla="*/ 316152 w 502339"/>
                    <a:gd name="connsiteY9" fmla="*/ 232729 h 804170"/>
                    <a:gd name="connsiteX10" fmla="*/ 0 w 502339"/>
                    <a:gd name="connsiteY10" fmla="*/ 523462 h 804170"/>
                    <a:gd name="connsiteX11" fmla="*/ 285006 w 502339"/>
                    <a:gd name="connsiteY11" fmla="*/ 804171 h 804170"/>
                    <a:gd name="connsiteX12" fmla="*/ 364127 w 502339"/>
                    <a:gd name="connsiteY12" fmla="*/ 679569 h 804170"/>
                    <a:gd name="connsiteX13" fmla="*/ 299323 w 502339"/>
                    <a:gd name="connsiteY13" fmla="*/ 688524 h 804170"/>
                    <a:gd name="connsiteX14" fmla="*/ 137847 w 502339"/>
                    <a:gd name="connsiteY14" fmla="*/ 516659 h 804170"/>
                    <a:gd name="connsiteX15" fmla="*/ 311853 w 502339"/>
                    <a:gd name="connsiteY15" fmla="*/ 345155 h 804170"/>
                    <a:gd name="connsiteX16" fmla="*/ 364127 w 502339"/>
                    <a:gd name="connsiteY16" fmla="*/ 353032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339" h="804170">
                      <a:moveTo>
                        <a:pt x="285006" y="804171"/>
                      </a:moveTo>
                      <a:cubicBezTo>
                        <a:pt x="351954" y="804171"/>
                        <a:pt x="423210" y="791999"/>
                        <a:pt x="495529" y="760844"/>
                      </a:cubicBezTo>
                      <a:cubicBezTo>
                        <a:pt x="501258" y="758699"/>
                        <a:pt x="502340" y="756187"/>
                        <a:pt x="502340" y="750816"/>
                      </a:cubicBezTo>
                      <a:cubicBezTo>
                        <a:pt x="500186" y="730770"/>
                        <a:pt x="497684" y="701769"/>
                        <a:pt x="497684" y="679569"/>
                      </a:cubicBezTo>
                      <a:lnTo>
                        <a:pt x="497684" y="6445"/>
                      </a:lnTo>
                      <a:cubicBezTo>
                        <a:pt x="497684" y="2149"/>
                        <a:pt x="497684" y="0"/>
                        <a:pt x="492312" y="0"/>
                      </a:cubicBezTo>
                      <a:lnTo>
                        <a:pt x="370937" y="0"/>
                      </a:lnTo>
                      <a:cubicBezTo>
                        <a:pt x="366280" y="0"/>
                        <a:pt x="364136" y="2149"/>
                        <a:pt x="364136" y="7877"/>
                      </a:cubicBezTo>
                      <a:lnTo>
                        <a:pt x="364136" y="235952"/>
                      </a:lnTo>
                      <a:cubicBezTo>
                        <a:pt x="345153" y="233803"/>
                        <a:pt x="331908" y="232729"/>
                        <a:pt x="316152" y="232729"/>
                      </a:cubicBezTo>
                      <a:cubicBezTo>
                        <a:pt x="120303" y="232729"/>
                        <a:pt x="0" y="361984"/>
                        <a:pt x="0" y="523462"/>
                      </a:cubicBezTo>
                      <a:cubicBezTo>
                        <a:pt x="0" y="710715"/>
                        <a:pt x="123520" y="804171"/>
                        <a:pt x="285006" y="804171"/>
                      </a:cubicBezTo>
                      <a:close/>
                      <a:moveTo>
                        <a:pt x="364127" y="679569"/>
                      </a:moveTo>
                      <a:cubicBezTo>
                        <a:pt x="344081" y="686013"/>
                        <a:pt x="321880" y="688524"/>
                        <a:pt x="299323" y="688524"/>
                      </a:cubicBezTo>
                      <a:cubicBezTo>
                        <a:pt x="210533" y="688524"/>
                        <a:pt x="137847" y="638394"/>
                        <a:pt x="137847" y="516659"/>
                      </a:cubicBezTo>
                      <a:cubicBezTo>
                        <a:pt x="137847" y="408888"/>
                        <a:pt x="212677" y="345155"/>
                        <a:pt x="311853" y="345155"/>
                      </a:cubicBezTo>
                      <a:cubicBezTo>
                        <a:pt x="331908" y="345155"/>
                        <a:pt x="349452" y="347303"/>
                        <a:pt x="364127" y="353032"/>
                      </a:cubicBezTo>
                      <a:close/>
                    </a:path>
                  </a:pathLst>
                </a:custGeom>
                <a:grpFill/>
                <a:ln w="91546" cap="flat">
                  <a:noFill/>
                  <a:prstDash val="solid"/>
                  <a:miter/>
                </a:ln>
              </p:spPr>
              <p:txBody>
                <a:bodyPr rtlCol="0" anchor="ctr"/>
                <a:lstStyle/>
                <a:p>
                  <a:endParaRPr lang="fr-FR"/>
                </a:p>
              </p:txBody>
            </p:sp>
            <p:sp>
              <p:nvSpPr>
                <p:cNvPr id="763" name="Forme libre : forme 762">
                  <a:extLst>
                    <a:ext uri="{FF2B5EF4-FFF2-40B4-BE49-F238E27FC236}">
                      <a16:creationId xmlns:a16="http://schemas.microsoft.com/office/drawing/2014/main" id="{6C7ABC5C-395F-62B4-8C10-B4EF68FB8401}"/>
                    </a:ext>
                  </a:extLst>
                </p:cNvPr>
                <p:cNvSpPr/>
                <p:nvPr/>
              </p:nvSpPr>
              <p:spPr>
                <a:xfrm>
                  <a:off x="3553352" y="4985188"/>
                  <a:ext cx="535630" cy="571441"/>
                </a:xfrm>
                <a:custGeom>
                  <a:avLst/>
                  <a:gdLst>
                    <a:gd name="connsiteX0" fmla="*/ 270680 w 535630"/>
                    <a:gd name="connsiteY0" fmla="*/ 0 h 571441"/>
                    <a:gd name="connsiteX1" fmla="*/ 0 w 535630"/>
                    <a:gd name="connsiteY1" fmla="*/ 286436 h 571441"/>
                    <a:gd name="connsiteX2" fmla="*/ 268168 w 535630"/>
                    <a:gd name="connsiteY2" fmla="*/ 571442 h 571441"/>
                    <a:gd name="connsiteX3" fmla="*/ 535631 w 535630"/>
                    <a:gd name="connsiteY3" fmla="*/ 282856 h 571441"/>
                    <a:gd name="connsiteX4" fmla="*/ 270680 w 535630"/>
                    <a:gd name="connsiteY4" fmla="*/ 0 h 571441"/>
                    <a:gd name="connsiteX5" fmla="*/ 263879 w 535630"/>
                    <a:gd name="connsiteY5" fmla="*/ 112426 h 571441"/>
                    <a:gd name="connsiteX6" fmla="*/ 398499 w 535630"/>
                    <a:gd name="connsiteY6" fmla="*/ 286436 h 571441"/>
                    <a:gd name="connsiteX7" fmla="*/ 270680 w 535630"/>
                    <a:gd name="connsiteY7" fmla="*/ 457940 h 571441"/>
                    <a:gd name="connsiteX8" fmla="*/ 135693 w 535630"/>
                    <a:gd name="connsiteY8" fmla="*/ 283930 h 571441"/>
                    <a:gd name="connsiteX9" fmla="*/ 263879 w 535630"/>
                    <a:gd name="connsiteY9" fmla="*/ 11242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30" h="571441">
                      <a:moveTo>
                        <a:pt x="270680" y="0"/>
                      </a:moveTo>
                      <a:cubicBezTo>
                        <a:pt x="103475" y="0"/>
                        <a:pt x="0" y="128180"/>
                        <a:pt x="0" y="286436"/>
                      </a:cubicBezTo>
                      <a:cubicBezTo>
                        <a:pt x="0" y="427864"/>
                        <a:pt x="82347" y="571442"/>
                        <a:pt x="268168" y="571442"/>
                      </a:cubicBezTo>
                      <a:cubicBezTo>
                        <a:pt x="425355" y="571442"/>
                        <a:pt x="535631" y="455795"/>
                        <a:pt x="535631" y="282856"/>
                      </a:cubicBezTo>
                      <a:cubicBezTo>
                        <a:pt x="535631" y="130329"/>
                        <a:pt x="442184" y="0"/>
                        <a:pt x="270680" y="0"/>
                      </a:cubicBezTo>
                      <a:close/>
                      <a:moveTo>
                        <a:pt x="263879" y="112426"/>
                      </a:moveTo>
                      <a:cubicBezTo>
                        <a:pt x="358398" y="112426"/>
                        <a:pt x="398499" y="193702"/>
                        <a:pt x="398499" y="286436"/>
                      </a:cubicBezTo>
                      <a:cubicBezTo>
                        <a:pt x="398499" y="401010"/>
                        <a:pt x="339425" y="457940"/>
                        <a:pt x="270680" y="457940"/>
                      </a:cubicBezTo>
                      <a:cubicBezTo>
                        <a:pt x="185821" y="457940"/>
                        <a:pt x="135693" y="386689"/>
                        <a:pt x="135693" y="283930"/>
                      </a:cubicBezTo>
                      <a:cubicBezTo>
                        <a:pt x="135693" y="178306"/>
                        <a:pt x="189048" y="112426"/>
                        <a:pt x="263879" y="112426"/>
                      </a:cubicBezTo>
                      <a:close/>
                    </a:path>
                  </a:pathLst>
                </a:custGeom>
                <a:grpFill/>
                <a:ln w="91546" cap="flat">
                  <a:noFill/>
                  <a:prstDash val="solid"/>
                  <a:miter/>
                </a:ln>
              </p:spPr>
              <p:txBody>
                <a:bodyPr rtlCol="0" anchor="ctr"/>
                <a:lstStyle/>
                <a:p>
                  <a:endParaRPr lang="fr-FR"/>
                </a:p>
              </p:txBody>
            </p:sp>
            <p:sp>
              <p:nvSpPr>
                <p:cNvPr id="764" name="Forme libre : forme 763">
                  <a:extLst>
                    <a:ext uri="{FF2B5EF4-FFF2-40B4-BE49-F238E27FC236}">
                      <a16:creationId xmlns:a16="http://schemas.microsoft.com/office/drawing/2014/main" id="{4B89F814-6591-3FC6-464C-3E4728A1DE67}"/>
                    </a:ext>
                  </a:extLst>
                </p:cNvPr>
                <p:cNvSpPr/>
                <p:nvPr/>
              </p:nvSpPr>
              <p:spPr>
                <a:xfrm>
                  <a:off x="4206591" y="4752459"/>
                  <a:ext cx="500195" cy="804170"/>
                </a:xfrm>
                <a:custGeom>
                  <a:avLst/>
                  <a:gdLst>
                    <a:gd name="connsiteX0" fmla="*/ 7883 w 500195"/>
                    <a:gd name="connsiteY0" fmla="*/ 0 h 804170"/>
                    <a:gd name="connsiteX1" fmla="*/ 0 w 500195"/>
                    <a:gd name="connsiteY1" fmla="*/ 7877 h 804170"/>
                    <a:gd name="connsiteX2" fmla="*/ 0 w 500195"/>
                    <a:gd name="connsiteY2" fmla="*/ 769799 h 804170"/>
                    <a:gd name="connsiteX3" fmla="*/ 7883 w 500195"/>
                    <a:gd name="connsiteY3" fmla="*/ 779826 h 804170"/>
                    <a:gd name="connsiteX4" fmla="*/ 174730 w 500195"/>
                    <a:gd name="connsiteY4" fmla="*/ 804171 h 804170"/>
                    <a:gd name="connsiteX5" fmla="*/ 500195 w 500195"/>
                    <a:gd name="connsiteY5" fmla="*/ 495534 h 804170"/>
                    <a:gd name="connsiteX6" fmla="*/ 237389 w 500195"/>
                    <a:gd name="connsiteY6" fmla="*/ 232729 h 804170"/>
                    <a:gd name="connsiteX7" fmla="*/ 136060 w 500195"/>
                    <a:gd name="connsiteY7" fmla="*/ 248483 h 804170"/>
                    <a:gd name="connsiteX8" fmla="*/ 134629 w 500195"/>
                    <a:gd name="connsiteY8" fmla="*/ 8951 h 804170"/>
                    <a:gd name="connsiteX9" fmla="*/ 124602 w 500195"/>
                    <a:gd name="connsiteY9" fmla="*/ 0 h 804170"/>
                    <a:gd name="connsiteX10" fmla="*/ 363064 w 500195"/>
                    <a:gd name="connsiteY10" fmla="*/ 509140 h 804170"/>
                    <a:gd name="connsiteX11" fmla="*/ 187260 w 500195"/>
                    <a:gd name="connsiteY11" fmla="*/ 690669 h 804170"/>
                    <a:gd name="connsiteX12" fmla="*/ 136060 w 500195"/>
                    <a:gd name="connsiteY12" fmla="*/ 684940 h 804170"/>
                    <a:gd name="connsiteX13" fmla="*/ 136060 w 500195"/>
                    <a:gd name="connsiteY13" fmla="*/ 359835 h 804170"/>
                    <a:gd name="connsiteX14" fmla="*/ 213759 w 500195"/>
                    <a:gd name="connsiteY14" fmla="*/ 347303 h 804170"/>
                    <a:gd name="connsiteX15" fmla="*/ 363064 w 500195"/>
                    <a:gd name="connsiteY15" fmla="*/ 509140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95" h="804170">
                      <a:moveTo>
                        <a:pt x="7883" y="0"/>
                      </a:moveTo>
                      <a:cubicBezTo>
                        <a:pt x="3227" y="0"/>
                        <a:pt x="0" y="2149"/>
                        <a:pt x="0" y="7877"/>
                      </a:cubicBezTo>
                      <a:lnTo>
                        <a:pt x="0" y="769799"/>
                      </a:lnTo>
                      <a:cubicBezTo>
                        <a:pt x="0" y="773016"/>
                        <a:pt x="3227" y="778745"/>
                        <a:pt x="7883" y="779826"/>
                      </a:cubicBezTo>
                      <a:cubicBezTo>
                        <a:pt x="61228" y="796288"/>
                        <a:pt x="117086" y="804171"/>
                        <a:pt x="174730" y="804171"/>
                      </a:cubicBezTo>
                      <a:cubicBezTo>
                        <a:pt x="339791" y="804171"/>
                        <a:pt x="500195" y="701769"/>
                        <a:pt x="500195" y="495534"/>
                      </a:cubicBezTo>
                      <a:cubicBezTo>
                        <a:pt x="500195" y="346229"/>
                        <a:pt x="397793" y="232729"/>
                        <a:pt x="237389" y="232729"/>
                      </a:cubicBezTo>
                      <a:cubicBezTo>
                        <a:pt x="200505" y="232729"/>
                        <a:pt x="166133" y="238458"/>
                        <a:pt x="136060" y="248483"/>
                      </a:cubicBezTo>
                      <a:lnTo>
                        <a:pt x="134629" y="8951"/>
                      </a:lnTo>
                      <a:cubicBezTo>
                        <a:pt x="134629" y="1074"/>
                        <a:pt x="132476" y="0"/>
                        <a:pt x="124602" y="0"/>
                      </a:cubicBezTo>
                      <a:close/>
                      <a:moveTo>
                        <a:pt x="363064" y="509140"/>
                      </a:moveTo>
                      <a:cubicBezTo>
                        <a:pt x="363064" y="632665"/>
                        <a:pt x="278562" y="690669"/>
                        <a:pt x="187260" y="690669"/>
                      </a:cubicBezTo>
                      <a:cubicBezTo>
                        <a:pt x="168287" y="690669"/>
                        <a:pt x="151458" y="689597"/>
                        <a:pt x="136060" y="684940"/>
                      </a:cubicBezTo>
                      <a:lnTo>
                        <a:pt x="136060" y="359835"/>
                      </a:lnTo>
                      <a:cubicBezTo>
                        <a:pt x="153603" y="353032"/>
                        <a:pt x="174730" y="347303"/>
                        <a:pt x="213759" y="347303"/>
                      </a:cubicBezTo>
                      <a:cubicBezTo>
                        <a:pt x="301835" y="347303"/>
                        <a:pt x="363064" y="403159"/>
                        <a:pt x="363064" y="509140"/>
                      </a:cubicBezTo>
                      <a:close/>
                    </a:path>
                  </a:pathLst>
                </a:custGeom>
                <a:grpFill/>
                <a:ln w="91546" cap="flat">
                  <a:noFill/>
                  <a:prstDash val="solid"/>
                  <a:miter/>
                </a:ln>
              </p:spPr>
              <p:txBody>
                <a:bodyPr rtlCol="0" anchor="ctr"/>
                <a:lstStyle/>
                <a:p>
                  <a:endParaRPr lang="fr-FR" dirty="0"/>
                </a:p>
              </p:txBody>
            </p:sp>
            <p:sp>
              <p:nvSpPr>
                <p:cNvPr id="765" name="Forme libre : forme 764">
                  <a:extLst>
                    <a:ext uri="{FF2B5EF4-FFF2-40B4-BE49-F238E27FC236}">
                      <a16:creationId xmlns:a16="http://schemas.microsoft.com/office/drawing/2014/main" id="{BBC9A67B-E84E-E363-051A-5EA44F4E75FF}"/>
                    </a:ext>
                  </a:extLst>
                </p:cNvPr>
                <p:cNvSpPr/>
                <p:nvPr/>
              </p:nvSpPr>
              <p:spPr>
                <a:xfrm>
                  <a:off x="4797777" y="4985188"/>
                  <a:ext cx="490167" cy="571441"/>
                </a:xfrm>
                <a:custGeom>
                  <a:avLst/>
                  <a:gdLst>
                    <a:gd name="connsiteX0" fmla="*/ 361982 w 490167"/>
                    <a:gd name="connsiteY0" fmla="*/ 316512 h 571441"/>
                    <a:gd name="connsiteX1" fmla="*/ 476556 w 490167"/>
                    <a:gd name="connsiteY1" fmla="*/ 311857 h 571441"/>
                    <a:gd name="connsiteX2" fmla="*/ 485511 w 490167"/>
                    <a:gd name="connsiteY2" fmla="*/ 303981 h 571441"/>
                    <a:gd name="connsiteX3" fmla="*/ 490167 w 490167"/>
                    <a:gd name="connsiteY3" fmla="*/ 235236 h 571441"/>
                    <a:gd name="connsiteX4" fmla="*/ 261734 w 490167"/>
                    <a:gd name="connsiteY4" fmla="*/ 0 h 571441"/>
                    <a:gd name="connsiteX5" fmla="*/ 0 w 490167"/>
                    <a:gd name="connsiteY5" fmla="*/ 291806 h 571441"/>
                    <a:gd name="connsiteX6" fmla="*/ 274979 w 490167"/>
                    <a:gd name="connsiteY6" fmla="*/ 571442 h 571441"/>
                    <a:gd name="connsiteX7" fmla="*/ 442184 w 490167"/>
                    <a:gd name="connsiteY7" fmla="*/ 539215 h 571441"/>
                    <a:gd name="connsiteX8" fmla="*/ 448627 w 490167"/>
                    <a:gd name="connsiteY8" fmla="*/ 527042 h 571441"/>
                    <a:gd name="connsiteX9" fmla="*/ 448627 w 490167"/>
                    <a:gd name="connsiteY9" fmla="*/ 434308 h 571441"/>
                    <a:gd name="connsiteX10" fmla="*/ 442184 w 490167"/>
                    <a:gd name="connsiteY10" fmla="*/ 430012 h 571441"/>
                    <a:gd name="connsiteX11" fmla="*/ 303979 w 490167"/>
                    <a:gd name="connsiteY11" fmla="*/ 456868 h 571441"/>
                    <a:gd name="connsiteX12" fmla="*/ 135702 w 490167"/>
                    <a:gd name="connsiteY12" fmla="*/ 316512 h 571441"/>
                    <a:gd name="connsiteX13" fmla="*/ 135702 w 490167"/>
                    <a:gd name="connsiteY13" fmla="*/ 220556 h 571441"/>
                    <a:gd name="connsiteX14" fmla="*/ 256005 w 490167"/>
                    <a:gd name="connsiteY14" fmla="*/ 107056 h 571441"/>
                    <a:gd name="connsiteX15" fmla="*/ 363054 w 490167"/>
                    <a:gd name="connsiteY15" fmla="*/ 210531 h 571441"/>
                    <a:gd name="connsiteX16" fmla="*/ 363054 w 490167"/>
                    <a:gd name="connsiteY16" fmla="*/ 219481 h 571441"/>
                    <a:gd name="connsiteX17" fmla="*/ 301835 w 490167"/>
                    <a:gd name="connsiteY17" fmla="*/ 22055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7" h="571441">
                      <a:moveTo>
                        <a:pt x="361982" y="316512"/>
                      </a:moveTo>
                      <a:cubicBezTo>
                        <a:pt x="416409" y="316512"/>
                        <a:pt x="461166" y="315438"/>
                        <a:pt x="476556" y="311857"/>
                      </a:cubicBezTo>
                      <a:cubicBezTo>
                        <a:pt x="482285" y="310783"/>
                        <a:pt x="484439" y="308635"/>
                        <a:pt x="485511" y="303981"/>
                      </a:cubicBezTo>
                      <a:cubicBezTo>
                        <a:pt x="488728" y="291806"/>
                        <a:pt x="490167" y="266385"/>
                        <a:pt x="490167" y="235236"/>
                      </a:cubicBezTo>
                      <a:cubicBezTo>
                        <a:pt x="490167" y="129255"/>
                        <a:pt x="426436" y="0"/>
                        <a:pt x="261734" y="0"/>
                      </a:cubicBezTo>
                      <a:cubicBezTo>
                        <a:pt x="93447" y="0"/>
                        <a:pt x="0" y="137131"/>
                        <a:pt x="0" y="291806"/>
                      </a:cubicBezTo>
                      <a:cubicBezTo>
                        <a:pt x="0" y="428938"/>
                        <a:pt x="72328" y="571442"/>
                        <a:pt x="274979" y="571442"/>
                      </a:cubicBezTo>
                      <a:cubicBezTo>
                        <a:pt x="350882" y="571442"/>
                        <a:pt x="399938" y="559270"/>
                        <a:pt x="442184" y="539215"/>
                      </a:cubicBezTo>
                      <a:cubicBezTo>
                        <a:pt x="446482" y="537070"/>
                        <a:pt x="448627" y="533486"/>
                        <a:pt x="448627" y="527042"/>
                      </a:cubicBezTo>
                      <a:lnTo>
                        <a:pt x="448627" y="434308"/>
                      </a:lnTo>
                      <a:cubicBezTo>
                        <a:pt x="448627" y="428938"/>
                        <a:pt x="445410" y="427864"/>
                        <a:pt x="442184" y="430012"/>
                      </a:cubicBezTo>
                      <a:cubicBezTo>
                        <a:pt x="399938" y="447914"/>
                        <a:pt x="354108" y="456868"/>
                        <a:pt x="303979" y="456868"/>
                      </a:cubicBezTo>
                      <a:cubicBezTo>
                        <a:pt x="190477" y="456868"/>
                        <a:pt x="138919" y="394207"/>
                        <a:pt x="135702" y="316512"/>
                      </a:cubicBezTo>
                      <a:close/>
                      <a:moveTo>
                        <a:pt x="135702" y="220556"/>
                      </a:moveTo>
                      <a:cubicBezTo>
                        <a:pt x="144648" y="166133"/>
                        <a:pt x="179020" y="107056"/>
                        <a:pt x="256005" y="107056"/>
                      </a:cubicBezTo>
                      <a:cubicBezTo>
                        <a:pt x="340863" y="107056"/>
                        <a:pt x="363054" y="178306"/>
                        <a:pt x="363054" y="210531"/>
                      </a:cubicBezTo>
                      <a:cubicBezTo>
                        <a:pt x="363054" y="211604"/>
                        <a:pt x="363054" y="216260"/>
                        <a:pt x="363054" y="219481"/>
                      </a:cubicBezTo>
                      <a:cubicBezTo>
                        <a:pt x="358407" y="220556"/>
                        <a:pt x="344080" y="220556"/>
                        <a:pt x="301835" y="220556"/>
                      </a:cubicBezTo>
                      <a:close/>
                    </a:path>
                  </a:pathLst>
                </a:custGeom>
                <a:grpFill/>
                <a:ln w="91546" cap="flat">
                  <a:noFill/>
                  <a:prstDash val="solid"/>
                  <a:miter/>
                </a:ln>
              </p:spPr>
              <p:txBody>
                <a:bodyPr rtlCol="0" anchor="ctr"/>
                <a:lstStyle/>
                <a:p>
                  <a:endParaRPr lang="fr-FR"/>
                </a:p>
              </p:txBody>
            </p:sp>
          </p:grpSp>
        </p:grpSp>
        <p:pic>
          <p:nvPicPr>
            <p:cNvPr id="1243" name="Graphique 1242">
              <a:extLst>
                <a:ext uri="{FF2B5EF4-FFF2-40B4-BE49-F238E27FC236}">
                  <a16:creationId xmlns:a16="http://schemas.microsoft.com/office/drawing/2014/main" id="{0153BEEB-093E-5E11-1ED3-973B04234E1D}"/>
                </a:ext>
              </a:extLst>
            </p:cNvPr>
            <p:cNvPicPr>
              <a:picLocks noChangeAspect="1"/>
            </p:cNvPicPr>
            <p:nvPr/>
          </p:nvPicPr>
          <p:blipFill>
            <a:blip r:embed="rId77">
              <a:extLst>
                <a:ext uri="{96DAC541-7B7A-43D3-8B79-37D633B846F1}">
                  <asvg:svgBlip xmlns:asvg="http://schemas.microsoft.com/office/drawing/2016/SVG/main" r:embed="rId78"/>
                </a:ext>
              </a:extLst>
            </a:blip>
            <a:stretch>
              <a:fillRect/>
            </a:stretch>
          </p:blipFill>
          <p:spPr>
            <a:xfrm>
              <a:off x="9461809" y="3645600"/>
              <a:ext cx="1071464" cy="336050"/>
            </a:xfrm>
            <a:prstGeom prst="rect">
              <a:avLst/>
            </a:prstGeom>
          </p:spPr>
        </p:pic>
        <p:grpSp>
          <p:nvGrpSpPr>
            <p:cNvPr id="1244" name="Graphique 699">
              <a:extLst>
                <a:ext uri="{FF2B5EF4-FFF2-40B4-BE49-F238E27FC236}">
                  <a16:creationId xmlns:a16="http://schemas.microsoft.com/office/drawing/2014/main" id="{5724BBC6-1F0C-388A-5712-FE0C48F96ABB}"/>
                </a:ext>
              </a:extLst>
            </p:cNvPr>
            <p:cNvGrpSpPr>
              <a:grpSpLocks noChangeAspect="1"/>
            </p:cNvGrpSpPr>
            <p:nvPr/>
          </p:nvGrpSpPr>
          <p:grpSpPr>
            <a:xfrm>
              <a:off x="3717473" y="4240378"/>
              <a:ext cx="1240488" cy="400217"/>
              <a:chOff x="2814636" y="3003672"/>
              <a:chExt cx="2673182" cy="862447"/>
            </a:xfrm>
            <a:solidFill>
              <a:schemeClr val="bg1"/>
            </a:solidFill>
          </p:grpSpPr>
          <p:grpSp>
            <p:nvGrpSpPr>
              <p:cNvPr id="1256" name="Graphique 699">
                <a:extLst>
                  <a:ext uri="{FF2B5EF4-FFF2-40B4-BE49-F238E27FC236}">
                    <a16:creationId xmlns:a16="http://schemas.microsoft.com/office/drawing/2014/main" id="{24D9639B-739F-F6D7-937C-6106A4E1993D}"/>
                  </a:ext>
                </a:extLst>
              </p:cNvPr>
              <p:cNvGrpSpPr/>
              <p:nvPr/>
            </p:nvGrpSpPr>
            <p:grpSpPr>
              <a:xfrm>
                <a:off x="3145369" y="3528451"/>
                <a:ext cx="153383" cy="44788"/>
                <a:chOff x="3145369" y="3528451"/>
                <a:chExt cx="153383" cy="44788"/>
              </a:xfrm>
              <a:grpFill/>
            </p:grpSpPr>
            <p:sp>
              <p:nvSpPr>
                <p:cNvPr id="1566" name="Forme libre : forme 1565">
                  <a:extLst>
                    <a:ext uri="{FF2B5EF4-FFF2-40B4-BE49-F238E27FC236}">
                      <a16:creationId xmlns:a16="http://schemas.microsoft.com/office/drawing/2014/main" id="{5773B908-1D0F-B284-CF27-15ABF4D6A65D}"/>
                    </a:ext>
                  </a:extLst>
                </p:cNvPr>
                <p:cNvSpPr/>
                <p:nvPr/>
              </p:nvSpPr>
              <p:spPr>
                <a:xfrm flipV="1">
                  <a:off x="3145369" y="3528468"/>
                  <a:ext cx="31998" cy="44132"/>
                </a:xfrm>
                <a:custGeom>
                  <a:avLst/>
                  <a:gdLst>
                    <a:gd name="connsiteX0" fmla="*/ 13837 w 31998"/>
                    <a:gd name="connsiteY0" fmla="*/ 39439 h 44132"/>
                    <a:gd name="connsiteX1" fmla="*/ 6955 w 31998"/>
                    <a:gd name="connsiteY1" fmla="*/ 4685 h 44132"/>
                    <a:gd name="connsiteX2" fmla="*/ 13252 w 31998"/>
                    <a:gd name="connsiteY2" fmla="*/ 4685 h 44132"/>
                    <a:gd name="connsiteX3" fmla="*/ 20083 w 31998"/>
                    <a:gd name="connsiteY3" fmla="*/ 8527 h 44132"/>
                    <a:gd name="connsiteX4" fmla="*/ 24268 w 31998"/>
                    <a:gd name="connsiteY4" fmla="*/ 18702 h 44132"/>
                    <a:gd name="connsiteX5" fmla="*/ 25527 w 31998"/>
                    <a:gd name="connsiteY5" fmla="*/ 25062 h 44132"/>
                    <a:gd name="connsiteX6" fmla="*/ 24713 w 31998"/>
                    <a:gd name="connsiteY6" fmla="*/ 35495 h 44132"/>
                    <a:gd name="connsiteX7" fmla="*/ 18162 w 31998"/>
                    <a:gd name="connsiteY7" fmla="*/ 39439 h 44132"/>
                    <a:gd name="connsiteX8" fmla="*/ 9 w 31998"/>
                    <a:gd name="connsiteY8" fmla="*/ 22 h 44132"/>
                    <a:gd name="connsiteX9" fmla="*/ 8736 w 31998"/>
                    <a:gd name="connsiteY9" fmla="*/ 44154 h 44132"/>
                    <a:gd name="connsiteX10" fmla="*/ 19281 w 31998"/>
                    <a:gd name="connsiteY10" fmla="*/ 44154 h 44132"/>
                    <a:gd name="connsiteX11" fmla="*/ 29356 w 31998"/>
                    <a:gd name="connsiteY11" fmla="*/ 38617 h 44132"/>
                    <a:gd name="connsiteX12" fmla="*/ 31544 w 31998"/>
                    <a:gd name="connsiteY12" fmla="*/ 24972 h 44132"/>
                    <a:gd name="connsiteX13" fmla="*/ 30247 w 31998"/>
                    <a:gd name="connsiteY13" fmla="*/ 18702 h 44132"/>
                    <a:gd name="connsiteX14" fmla="*/ 23848 w 31998"/>
                    <a:gd name="connsiteY14" fmla="*/ 4852 h 44132"/>
                    <a:gd name="connsiteX15" fmla="*/ 12476 w 3199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98" h="44132">
                      <a:moveTo>
                        <a:pt x="13837" y="39439"/>
                      </a:moveTo>
                      <a:lnTo>
                        <a:pt x="6955" y="4685"/>
                      </a:lnTo>
                      <a:lnTo>
                        <a:pt x="13252" y="4685"/>
                      </a:lnTo>
                      <a:cubicBezTo>
                        <a:pt x="15847" y="4685"/>
                        <a:pt x="18111" y="5970"/>
                        <a:pt x="20083" y="8527"/>
                      </a:cubicBezTo>
                      <a:cubicBezTo>
                        <a:pt x="22016" y="11084"/>
                        <a:pt x="23428" y="14463"/>
                        <a:pt x="24268" y="18702"/>
                      </a:cubicBezTo>
                      <a:lnTo>
                        <a:pt x="25527" y="25062"/>
                      </a:lnTo>
                      <a:cubicBezTo>
                        <a:pt x="26367" y="29392"/>
                        <a:pt x="26113" y="32861"/>
                        <a:pt x="24713" y="35495"/>
                      </a:cubicBezTo>
                      <a:cubicBezTo>
                        <a:pt x="23327" y="38116"/>
                        <a:pt x="21151" y="39439"/>
                        <a:pt x="18162" y="39439"/>
                      </a:cubicBezTo>
                      <a:close/>
                      <a:moveTo>
                        <a:pt x="9" y="22"/>
                      </a:moveTo>
                      <a:lnTo>
                        <a:pt x="8736" y="44154"/>
                      </a:lnTo>
                      <a:lnTo>
                        <a:pt x="19281" y="44154"/>
                      </a:lnTo>
                      <a:cubicBezTo>
                        <a:pt x="23492" y="44154"/>
                        <a:pt x="26863" y="42317"/>
                        <a:pt x="29356" y="38617"/>
                      </a:cubicBezTo>
                      <a:cubicBezTo>
                        <a:pt x="31875" y="34904"/>
                        <a:pt x="32587" y="30368"/>
                        <a:pt x="31544" y="24972"/>
                      </a:cubicBezTo>
                      <a:lnTo>
                        <a:pt x="30247" y="18702"/>
                      </a:lnTo>
                      <a:cubicBezTo>
                        <a:pt x="29089" y="12690"/>
                        <a:pt x="26914" y="8090"/>
                        <a:pt x="23848" y="4852"/>
                      </a:cubicBezTo>
                      <a:cubicBezTo>
                        <a:pt x="20757" y="1628"/>
                        <a:pt x="16954" y="22"/>
                        <a:pt x="12476" y="22"/>
                      </a:cubicBezTo>
                      <a:close/>
                    </a:path>
                  </a:pathLst>
                </a:custGeom>
                <a:grpFill/>
                <a:ln w="12721" cap="flat">
                  <a:noFill/>
                  <a:prstDash val="solid"/>
                  <a:miter/>
                </a:ln>
              </p:spPr>
              <p:txBody>
                <a:bodyPr rtlCol="0" anchor="ctr"/>
                <a:lstStyle/>
                <a:p>
                  <a:endParaRPr lang="fr-FR"/>
                </a:p>
              </p:txBody>
            </p:sp>
            <p:sp>
              <p:nvSpPr>
                <p:cNvPr id="1567" name="Forme libre : forme 1566">
                  <a:extLst>
                    <a:ext uri="{FF2B5EF4-FFF2-40B4-BE49-F238E27FC236}">
                      <a16:creationId xmlns:a16="http://schemas.microsoft.com/office/drawing/2014/main" id="{22EC78CB-A1F6-70D4-8BBF-7101E6BCD8F8}"/>
                    </a:ext>
                  </a:extLst>
                </p:cNvPr>
                <p:cNvSpPr/>
                <p:nvPr/>
              </p:nvSpPr>
              <p:spPr>
                <a:xfrm flipV="1">
                  <a:off x="3193859" y="3528452"/>
                  <a:ext cx="33121" cy="44787"/>
                </a:xfrm>
                <a:custGeom>
                  <a:avLst/>
                  <a:gdLst>
                    <a:gd name="connsiteX0" fmla="*/ 33134 w 33121"/>
                    <a:gd name="connsiteY0" fmla="*/ 44810 h 44787"/>
                    <a:gd name="connsiteX1" fmla="*/ 27079 w 33121"/>
                    <a:gd name="connsiteY1" fmla="*/ 14219 h 44787"/>
                    <a:gd name="connsiteX2" fmla="*/ 21304 w 33121"/>
                    <a:gd name="connsiteY2" fmla="*/ 3452 h 44787"/>
                    <a:gd name="connsiteX3" fmla="*/ 10834 w 33121"/>
                    <a:gd name="connsiteY3" fmla="*/ 22 h 44787"/>
                    <a:gd name="connsiteX4" fmla="*/ 2146 w 33121"/>
                    <a:gd name="connsiteY4" fmla="*/ 3735 h 44787"/>
                    <a:gd name="connsiteX5" fmla="*/ 416 w 33121"/>
                    <a:gd name="connsiteY5" fmla="*/ 14219 h 44787"/>
                    <a:gd name="connsiteX6" fmla="*/ 6471 w 33121"/>
                    <a:gd name="connsiteY6" fmla="*/ 44810 h 44787"/>
                    <a:gd name="connsiteX7" fmla="*/ 12424 w 33121"/>
                    <a:gd name="connsiteY7" fmla="*/ 44810 h 44787"/>
                    <a:gd name="connsiteX8" fmla="*/ 6357 w 33121"/>
                    <a:gd name="connsiteY8" fmla="*/ 14219 h 44787"/>
                    <a:gd name="connsiteX9" fmla="*/ 6878 w 33121"/>
                    <a:gd name="connsiteY9" fmla="*/ 6947 h 44787"/>
                    <a:gd name="connsiteX10" fmla="*/ 11737 w 33121"/>
                    <a:gd name="connsiteY10" fmla="*/ 4686 h 44787"/>
                    <a:gd name="connsiteX11" fmla="*/ 17564 w 33121"/>
                    <a:gd name="connsiteY11" fmla="*/ 7050 h 44787"/>
                    <a:gd name="connsiteX12" fmla="*/ 21062 w 33121"/>
                    <a:gd name="connsiteY12" fmla="*/ 14219 h 44787"/>
                    <a:gd name="connsiteX13" fmla="*/ 27117 w 33121"/>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21" h="44787">
                      <a:moveTo>
                        <a:pt x="33134" y="44810"/>
                      </a:moveTo>
                      <a:lnTo>
                        <a:pt x="27079" y="14219"/>
                      </a:lnTo>
                      <a:cubicBezTo>
                        <a:pt x="26099" y="9337"/>
                        <a:pt x="24191" y="5752"/>
                        <a:pt x="21304" y="3452"/>
                      </a:cubicBezTo>
                      <a:cubicBezTo>
                        <a:pt x="18416" y="1166"/>
                        <a:pt x="14918" y="22"/>
                        <a:pt x="10834" y="22"/>
                      </a:cubicBezTo>
                      <a:cubicBezTo>
                        <a:pt x="7107" y="22"/>
                        <a:pt x="4232" y="1255"/>
                        <a:pt x="2146" y="3735"/>
                      </a:cubicBezTo>
                      <a:cubicBezTo>
                        <a:pt x="111" y="6202"/>
                        <a:pt x="-474" y="9709"/>
                        <a:pt x="416" y="14219"/>
                      </a:cubicBezTo>
                      <a:lnTo>
                        <a:pt x="6471" y="44810"/>
                      </a:lnTo>
                      <a:lnTo>
                        <a:pt x="12424" y="44810"/>
                      </a:lnTo>
                      <a:lnTo>
                        <a:pt x="6357" y="14219"/>
                      </a:lnTo>
                      <a:cubicBezTo>
                        <a:pt x="5708" y="10853"/>
                        <a:pt x="5860" y="8437"/>
                        <a:pt x="6878" y="6947"/>
                      </a:cubicBezTo>
                      <a:cubicBezTo>
                        <a:pt x="7845" y="5444"/>
                        <a:pt x="9486" y="4686"/>
                        <a:pt x="11737" y="4686"/>
                      </a:cubicBezTo>
                      <a:cubicBezTo>
                        <a:pt x="13938" y="4686"/>
                        <a:pt x="15872" y="5470"/>
                        <a:pt x="17564" y="7050"/>
                      </a:cubicBezTo>
                      <a:cubicBezTo>
                        <a:pt x="19268" y="8617"/>
                        <a:pt x="20413" y="10994"/>
                        <a:pt x="21062" y="14219"/>
                      </a:cubicBezTo>
                      <a:lnTo>
                        <a:pt x="27117" y="44810"/>
                      </a:lnTo>
                      <a:close/>
                    </a:path>
                  </a:pathLst>
                </a:custGeom>
                <a:grpFill/>
                <a:ln w="12721" cap="flat">
                  <a:noFill/>
                  <a:prstDash val="solid"/>
                  <a:miter/>
                </a:ln>
              </p:spPr>
              <p:txBody>
                <a:bodyPr rtlCol="0" anchor="ctr"/>
                <a:lstStyle/>
                <a:p>
                  <a:endParaRPr lang="fr-FR"/>
                </a:p>
              </p:txBody>
            </p:sp>
            <p:sp>
              <p:nvSpPr>
                <p:cNvPr id="1568" name="Forme libre : forme 1567">
                  <a:extLst>
                    <a:ext uri="{FF2B5EF4-FFF2-40B4-BE49-F238E27FC236}">
                      <a16:creationId xmlns:a16="http://schemas.microsoft.com/office/drawing/2014/main" id="{FE4570F3-AE18-6766-386F-8DF606119B63}"/>
                    </a:ext>
                  </a:extLst>
                </p:cNvPr>
                <p:cNvSpPr/>
                <p:nvPr/>
              </p:nvSpPr>
              <p:spPr>
                <a:xfrm flipV="1">
                  <a:off x="3265992" y="3528451"/>
                  <a:ext cx="32761" cy="44170"/>
                </a:xfrm>
                <a:custGeom>
                  <a:avLst/>
                  <a:gdLst>
                    <a:gd name="connsiteX0" fmla="*/ 10444 w 32761"/>
                    <a:gd name="connsiteY0" fmla="*/ 22170 h 44170"/>
                    <a:gd name="connsiteX1" fmla="*/ 18216 w 32761"/>
                    <a:gd name="connsiteY1" fmla="*/ 22170 h 44170"/>
                    <a:gd name="connsiteX2" fmla="*/ 23431 w 32761"/>
                    <a:gd name="connsiteY2" fmla="*/ 24663 h 44170"/>
                    <a:gd name="connsiteX3" fmla="*/ 26434 w 32761"/>
                    <a:gd name="connsiteY3" fmla="*/ 30752 h 44170"/>
                    <a:gd name="connsiteX4" fmla="*/ 26052 w 32761"/>
                    <a:gd name="connsiteY4" fmla="*/ 37086 h 44170"/>
                    <a:gd name="connsiteX5" fmla="*/ 21663 w 32761"/>
                    <a:gd name="connsiteY5" fmla="*/ 39463 h 44170"/>
                    <a:gd name="connsiteX6" fmla="*/ 13878 w 32761"/>
                    <a:gd name="connsiteY6" fmla="*/ 39463 h 44170"/>
                    <a:gd name="connsiteX7" fmla="*/ 9528 w 32761"/>
                    <a:gd name="connsiteY7" fmla="*/ 17429 h 44170"/>
                    <a:gd name="connsiteX8" fmla="*/ 6068 w 32761"/>
                    <a:gd name="connsiteY8" fmla="*/ 20 h 44170"/>
                    <a:gd name="connsiteX9" fmla="*/ 13 w 32761"/>
                    <a:gd name="connsiteY9" fmla="*/ 20 h 44170"/>
                    <a:gd name="connsiteX10" fmla="*/ 8777 w 32761"/>
                    <a:gd name="connsiteY10" fmla="*/ 44191 h 44170"/>
                    <a:gd name="connsiteX11" fmla="*/ 22579 w 32761"/>
                    <a:gd name="connsiteY11" fmla="*/ 44191 h 44170"/>
                    <a:gd name="connsiteX12" fmla="*/ 30810 w 32761"/>
                    <a:gd name="connsiteY12" fmla="*/ 40440 h 44170"/>
                    <a:gd name="connsiteX13" fmla="*/ 32438 w 32761"/>
                    <a:gd name="connsiteY13" fmla="*/ 30829 h 44170"/>
                    <a:gd name="connsiteX14" fmla="*/ 27260 w 32761"/>
                    <a:gd name="connsiteY14" fmla="*/ 20924 h 44170"/>
                    <a:gd name="connsiteX15" fmla="*/ 17300 w 32761"/>
                    <a:gd name="connsiteY15" fmla="*/ 17429 h 4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61" h="44170">
                      <a:moveTo>
                        <a:pt x="10444" y="22170"/>
                      </a:moveTo>
                      <a:lnTo>
                        <a:pt x="18216" y="22170"/>
                      </a:lnTo>
                      <a:cubicBezTo>
                        <a:pt x="20213" y="22170"/>
                        <a:pt x="21969" y="23005"/>
                        <a:pt x="23431" y="24663"/>
                      </a:cubicBezTo>
                      <a:cubicBezTo>
                        <a:pt x="24958" y="26346"/>
                        <a:pt x="25925" y="28337"/>
                        <a:pt x="26434" y="30752"/>
                      </a:cubicBezTo>
                      <a:cubicBezTo>
                        <a:pt x="26930" y="33399"/>
                        <a:pt x="26828" y="35519"/>
                        <a:pt x="26052" y="37086"/>
                      </a:cubicBezTo>
                      <a:cubicBezTo>
                        <a:pt x="25314" y="38667"/>
                        <a:pt x="23839" y="39463"/>
                        <a:pt x="21663" y="39463"/>
                      </a:cubicBezTo>
                      <a:lnTo>
                        <a:pt x="13878" y="39463"/>
                      </a:lnTo>
                      <a:close/>
                      <a:moveTo>
                        <a:pt x="9528" y="17429"/>
                      </a:moveTo>
                      <a:lnTo>
                        <a:pt x="6068" y="20"/>
                      </a:lnTo>
                      <a:lnTo>
                        <a:pt x="13" y="20"/>
                      </a:lnTo>
                      <a:lnTo>
                        <a:pt x="8777" y="44191"/>
                      </a:lnTo>
                      <a:lnTo>
                        <a:pt x="22579" y="44191"/>
                      </a:lnTo>
                      <a:cubicBezTo>
                        <a:pt x="26243" y="44191"/>
                        <a:pt x="28978" y="42919"/>
                        <a:pt x="30810" y="40440"/>
                      </a:cubicBezTo>
                      <a:cubicBezTo>
                        <a:pt x="32667" y="37922"/>
                        <a:pt x="33201" y="34722"/>
                        <a:pt x="32438" y="30829"/>
                      </a:cubicBezTo>
                      <a:cubicBezTo>
                        <a:pt x="31624" y="26538"/>
                        <a:pt x="29868" y="23224"/>
                        <a:pt x="27260" y="20924"/>
                      </a:cubicBezTo>
                      <a:cubicBezTo>
                        <a:pt x="24615" y="18611"/>
                        <a:pt x="21307" y="17429"/>
                        <a:pt x="17300" y="17429"/>
                      </a:cubicBezTo>
                      <a:close/>
                    </a:path>
                  </a:pathLst>
                </a:custGeom>
                <a:grpFill/>
                <a:ln w="12721" cap="flat">
                  <a:noFill/>
                  <a:prstDash val="solid"/>
                  <a:miter/>
                </a:ln>
              </p:spPr>
              <p:txBody>
                <a:bodyPr rtlCol="0" anchor="ctr"/>
                <a:lstStyle/>
                <a:p>
                  <a:endParaRPr lang="fr-FR"/>
                </a:p>
              </p:txBody>
            </p:sp>
          </p:grpSp>
          <p:sp>
            <p:nvSpPr>
              <p:cNvPr id="1257" name="Forme libre : forme 1256">
                <a:extLst>
                  <a:ext uri="{FF2B5EF4-FFF2-40B4-BE49-F238E27FC236}">
                    <a16:creationId xmlns:a16="http://schemas.microsoft.com/office/drawing/2014/main" id="{C6D91DB0-08E0-27A4-D35E-6F4BDC855EE2}"/>
                  </a:ext>
                </a:extLst>
              </p:cNvPr>
              <p:cNvSpPr/>
              <p:nvPr/>
            </p:nvSpPr>
            <p:spPr>
              <a:xfrm flipV="1">
                <a:off x="3305074" y="3528459"/>
                <a:ext cx="31242" cy="44145"/>
              </a:xfrm>
              <a:custGeom>
                <a:avLst/>
                <a:gdLst>
                  <a:gd name="connsiteX0" fmla="*/ 13638 w 31242"/>
                  <a:gd name="connsiteY0" fmla="*/ 16054 h 44145"/>
                  <a:gd name="connsiteX1" fmla="*/ 23993 w 31242"/>
                  <a:gd name="connsiteY1" fmla="*/ 16054 h 44145"/>
                  <a:gd name="connsiteX2" fmla="*/ 22657 w 31242"/>
                  <a:gd name="connsiteY2" fmla="*/ 34863 h 44145"/>
                  <a:gd name="connsiteX3" fmla="*/ 22492 w 31242"/>
                  <a:gd name="connsiteY3" fmla="*/ 34902 h 44145"/>
                  <a:gd name="connsiteX4" fmla="*/ 24336 w 31242"/>
                  <a:gd name="connsiteY4" fmla="*/ 11172 h 44145"/>
                  <a:gd name="connsiteX5" fmla="*/ 11297 w 31242"/>
                  <a:gd name="connsiteY5" fmla="*/ 11172 h 44145"/>
                  <a:gd name="connsiteX6" fmla="*/ 6082 w 31242"/>
                  <a:gd name="connsiteY6" fmla="*/ 20 h 44145"/>
                  <a:gd name="connsiteX7" fmla="*/ 14 w 31242"/>
                  <a:gd name="connsiteY7" fmla="*/ 20 h 44145"/>
                  <a:gd name="connsiteX8" fmla="*/ 21550 w 31242"/>
                  <a:gd name="connsiteY8" fmla="*/ 44165 h 44145"/>
                  <a:gd name="connsiteX9" fmla="*/ 27313 w 31242"/>
                  <a:gd name="connsiteY9" fmla="*/ 44165 h 44145"/>
                  <a:gd name="connsiteX10" fmla="*/ 31256 w 31242"/>
                  <a:gd name="connsiteY10" fmla="*/ 20 h 44145"/>
                  <a:gd name="connsiteX11" fmla="*/ 2517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38" y="16054"/>
                    </a:moveTo>
                    <a:lnTo>
                      <a:pt x="23993" y="16054"/>
                    </a:lnTo>
                    <a:lnTo>
                      <a:pt x="22657" y="34863"/>
                    </a:lnTo>
                    <a:lnTo>
                      <a:pt x="22492" y="34902"/>
                    </a:lnTo>
                    <a:close/>
                    <a:moveTo>
                      <a:pt x="24336" y="11172"/>
                    </a:moveTo>
                    <a:lnTo>
                      <a:pt x="11297" y="11172"/>
                    </a:lnTo>
                    <a:lnTo>
                      <a:pt x="6082" y="20"/>
                    </a:lnTo>
                    <a:lnTo>
                      <a:pt x="14" y="20"/>
                    </a:lnTo>
                    <a:lnTo>
                      <a:pt x="21550" y="44165"/>
                    </a:lnTo>
                    <a:lnTo>
                      <a:pt x="27313" y="44165"/>
                    </a:lnTo>
                    <a:lnTo>
                      <a:pt x="31256" y="20"/>
                    </a:lnTo>
                    <a:lnTo>
                      <a:pt x="25176" y="20"/>
                    </a:lnTo>
                    <a:close/>
                  </a:path>
                </a:pathLst>
              </a:custGeom>
              <a:grpFill/>
              <a:ln w="12721" cap="flat">
                <a:noFill/>
                <a:prstDash val="solid"/>
                <a:miter/>
              </a:ln>
            </p:spPr>
            <p:txBody>
              <a:bodyPr rtlCol="0" anchor="ctr"/>
              <a:lstStyle/>
              <a:p>
                <a:endParaRPr lang="fr-FR"/>
              </a:p>
            </p:txBody>
          </p:sp>
          <p:sp>
            <p:nvSpPr>
              <p:cNvPr id="1258" name="Forme libre : forme 1257">
                <a:extLst>
                  <a:ext uri="{FF2B5EF4-FFF2-40B4-BE49-F238E27FC236}">
                    <a16:creationId xmlns:a16="http://schemas.microsoft.com/office/drawing/2014/main" id="{6DFF7FF6-31C2-8AD7-3C9C-27116C65D313}"/>
                  </a:ext>
                </a:extLst>
              </p:cNvPr>
              <p:cNvSpPr/>
              <p:nvPr/>
            </p:nvSpPr>
            <p:spPr>
              <a:xfrm flipV="1">
                <a:off x="3357413" y="3528449"/>
                <a:ext cx="30237" cy="44158"/>
              </a:xfrm>
              <a:custGeom>
                <a:avLst/>
                <a:gdLst>
                  <a:gd name="connsiteX0" fmla="*/ 10841 w 30237"/>
                  <a:gd name="connsiteY0" fmla="*/ 23121 h 44158"/>
                  <a:gd name="connsiteX1" fmla="*/ 11031 w 30237"/>
                  <a:gd name="connsiteY1" fmla="*/ 23108 h 44158"/>
                  <a:gd name="connsiteX2" fmla="*/ 23561 w 30237"/>
                  <a:gd name="connsiteY2" fmla="*/ 44178 h 44158"/>
                  <a:gd name="connsiteX3" fmla="*/ 30252 w 30237"/>
                  <a:gd name="connsiteY3" fmla="*/ 44178 h 44158"/>
                  <a:gd name="connsiteX4" fmla="*/ 12392 w 30237"/>
                  <a:gd name="connsiteY4" fmla="*/ 15849 h 44158"/>
                  <a:gd name="connsiteX5" fmla="*/ 9301 w 30237"/>
                  <a:gd name="connsiteY5" fmla="*/ 20 h 44158"/>
                  <a:gd name="connsiteX6" fmla="*/ 3310 w 30237"/>
                  <a:gd name="connsiteY6" fmla="*/ 20 h 44158"/>
                  <a:gd name="connsiteX7" fmla="*/ 6566 w 30237"/>
                  <a:gd name="connsiteY7" fmla="*/ 16376 h 44158"/>
                  <a:gd name="connsiteX8" fmla="*/ 15 w 30237"/>
                  <a:gd name="connsiteY8" fmla="*/ 44178 h 44158"/>
                  <a:gd name="connsiteX9" fmla="*/ 6732 w 30237"/>
                  <a:gd name="connsiteY9" fmla="*/ 44178 h 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7" h="44158">
                    <a:moveTo>
                      <a:pt x="10841" y="23121"/>
                    </a:moveTo>
                    <a:lnTo>
                      <a:pt x="11031" y="23108"/>
                    </a:lnTo>
                    <a:lnTo>
                      <a:pt x="23561" y="44178"/>
                    </a:lnTo>
                    <a:lnTo>
                      <a:pt x="30252" y="44178"/>
                    </a:lnTo>
                    <a:lnTo>
                      <a:pt x="12392" y="15849"/>
                    </a:lnTo>
                    <a:lnTo>
                      <a:pt x="9301" y="20"/>
                    </a:lnTo>
                    <a:lnTo>
                      <a:pt x="3310" y="20"/>
                    </a:lnTo>
                    <a:lnTo>
                      <a:pt x="6566" y="16376"/>
                    </a:lnTo>
                    <a:lnTo>
                      <a:pt x="15" y="44178"/>
                    </a:lnTo>
                    <a:lnTo>
                      <a:pt x="6732" y="44178"/>
                    </a:lnTo>
                    <a:close/>
                  </a:path>
                </a:pathLst>
              </a:custGeom>
              <a:grpFill/>
              <a:ln w="12721" cap="flat">
                <a:noFill/>
                <a:prstDash val="solid"/>
                <a:miter/>
              </a:ln>
            </p:spPr>
            <p:txBody>
              <a:bodyPr rtlCol="0" anchor="ctr"/>
              <a:lstStyle/>
              <a:p>
                <a:endParaRPr lang="fr-FR"/>
              </a:p>
            </p:txBody>
          </p:sp>
          <p:grpSp>
            <p:nvGrpSpPr>
              <p:cNvPr id="1259" name="Graphique 699">
                <a:extLst>
                  <a:ext uri="{FF2B5EF4-FFF2-40B4-BE49-F238E27FC236}">
                    <a16:creationId xmlns:a16="http://schemas.microsoft.com/office/drawing/2014/main" id="{05C8EB5E-0A1D-903F-5EDC-67551CC250CC}"/>
                  </a:ext>
                </a:extLst>
              </p:cNvPr>
              <p:cNvGrpSpPr/>
              <p:nvPr/>
            </p:nvGrpSpPr>
            <p:grpSpPr>
              <a:xfrm>
                <a:off x="3398160" y="3527815"/>
                <a:ext cx="102118" cy="45417"/>
                <a:chOff x="3398160" y="3527815"/>
                <a:chExt cx="102118" cy="45417"/>
              </a:xfrm>
              <a:grpFill/>
            </p:grpSpPr>
            <p:sp>
              <p:nvSpPr>
                <p:cNvPr id="1564" name="Forme libre : forme 1563">
                  <a:extLst>
                    <a:ext uri="{FF2B5EF4-FFF2-40B4-BE49-F238E27FC236}">
                      <a16:creationId xmlns:a16="http://schemas.microsoft.com/office/drawing/2014/main" id="{5F64C2AF-B1D9-5BA6-9E26-93AC87F4D116}"/>
                    </a:ext>
                  </a:extLst>
                </p:cNvPr>
                <p:cNvSpPr/>
                <p:nvPr/>
              </p:nvSpPr>
              <p:spPr>
                <a:xfrm flipV="1">
                  <a:off x="3398160" y="3527815"/>
                  <a:ext cx="29053" cy="45417"/>
                </a:xfrm>
                <a:custGeom>
                  <a:avLst/>
                  <a:gdLst>
                    <a:gd name="connsiteX0" fmla="*/ 19924 w 29053"/>
                    <a:gd name="connsiteY0" fmla="*/ 10735 h 45417"/>
                    <a:gd name="connsiteX1" fmla="*/ 19287 w 29053"/>
                    <a:gd name="connsiteY1" fmla="*/ 16272 h 45417"/>
                    <a:gd name="connsiteX2" fmla="*/ 13957 w 29053"/>
                    <a:gd name="connsiteY2" fmla="*/ 20255 h 45417"/>
                    <a:gd name="connsiteX3" fmla="*/ 5803 w 29053"/>
                    <a:gd name="connsiteY3" fmla="*/ 25741 h 45417"/>
                    <a:gd name="connsiteX4" fmla="*/ 4480 w 29053"/>
                    <a:gd name="connsiteY4" fmla="*/ 34606 h 45417"/>
                    <a:gd name="connsiteX5" fmla="*/ 9213 w 29053"/>
                    <a:gd name="connsiteY5" fmla="*/ 42636 h 45417"/>
                    <a:gd name="connsiteX6" fmla="*/ 18130 w 29053"/>
                    <a:gd name="connsiteY6" fmla="*/ 45437 h 45417"/>
                    <a:gd name="connsiteX7" fmla="*/ 26882 w 29053"/>
                    <a:gd name="connsiteY7" fmla="*/ 41788 h 45417"/>
                    <a:gd name="connsiteX8" fmla="*/ 28714 w 29053"/>
                    <a:gd name="connsiteY8" fmla="*/ 31844 h 45417"/>
                    <a:gd name="connsiteX9" fmla="*/ 22697 w 29053"/>
                    <a:gd name="connsiteY9" fmla="*/ 31844 h 45417"/>
                    <a:gd name="connsiteX10" fmla="*/ 21972 w 29053"/>
                    <a:gd name="connsiteY10" fmla="*/ 38306 h 45417"/>
                    <a:gd name="connsiteX11" fmla="*/ 17201 w 29053"/>
                    <a:gd name="connsiteY11" fmla="*/ 40709 h 45417"/>
                    <a:gd name="connsiteX12" fmla="*/ 12965 w 29053"/>
                    <a:gd name="connsiteY12" fmla="*/ 38936 h 45417"/>
                    <a:gd name="connsiteX13" fmla="*/ 10536 w 29053"/>
                    <a:gd name="connsiteY13" fmla="*/ 34657 h 45417"/>
                    <a:gd name="connsiteX14" fmla="*/ 11083 w 29053"/>
                    <a:gd name="connsiteY14" fmla="*/ 29197 h 45417"/>
                    <a:gd name="connsiteX15" fmla="*/ 16832 w 29053"/>
                    <a:gd name="connsiteY15" fmla="*/ 25176 h 45417"/>
                    <a:gd name="connsiteX16" fmla="*/ 24719 w 29053"/>
                    <a:gd name="connsiteY16" fmla="*/ 19664 h 45417"/>
                    <a:gd name="connsiteX17" fmla="*/ 25928 w 29053"/>
                    <a:gd name="connsiteY17" fmla="*/ 10812 h 45417"/>
                    <a:gd name="connsiteX18" fmla="*/ 21094 w 29053"/>
                    <a:gd name="connsiteY18" fmla="*/ 2717 h 45417"/>
                    <a:gd name="connsiteX19" fmla="*/ 11998 w 29053"/>
                    <a:gd name="connsiteY19" fmla="*/ 19 h 45417"/>
                    <a:gd name="connsiteX20" fmla="*/ 2674 w 29053"/>
                    <a:gd name="connsiteY20" fmla="*/ 3270 h 45417"/>
                    <a:gd name="connsiteX21" fmla="*/ 448 w 29053"/>
                    <a:gd name="connsiteY21" fmla="*/ 13381 h 45417"/>
                    <a:gd name="connsiteX22" fmla="*/ 512 w 29053"/>
                    <a:gd name="connsiteY22" fmla="*/ 13535 h 45417"/>
                    <a:gd name="connsiteX23" fmla="*/ 6287 w 29053"/>
                    <a:gd name="connsiteY23" fmla="*/ 13535 h 45417"/>
                    <a:gd name="connsiteX24" fmla="*/ 7406 w 29053"/>
                    <a:gd name="connsiteY24" fmla="*/ 6623 h 45417"/>
                    <a:gd name="connsiteX25" fmla="*/ 12927 w 29053"/>
                    <a:gd name="connsiteY25" fmla="*/ 4670 h 45417"/>
                    <a:gd name="connsiteX26" fmla="*/ 17316 w 29053"/>
                    <a:gd name="connsiteY26" fmla="*/ 6418 h 45417"/>
                    <a:gd name="connsiteX27" fmla="*/ 19924 w 29053"/>
                    <a:gd name="connsiteY27" fmla="*/ 10735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53" h="45417">
                      <a:moveTo>
                        <a:pt x="19924" y="10735"/>
                      </a:moveTo>
                      <a:cubicBezTo>
                        <a:pt x="20394" y="13111"/>
                        <a:pt x="20191" y="14949"/>
                        <a:pt x="19287" y="16272"/>
                      </a:cubicBezTo>
                      <a:cubicBezTo>
                        <a:pt x="18422" y="17582"/>
                        <a:pt x="16642" y="18919"/>
                        <a:pt x="13957" y="20255"/>
                      </a:cubicBezTo>
                      <a:cubicBezTo>
                        <a:pt x="10154" y="21797"/>
                        <a:pt x="7432" y="23608"/>
                        <a:pt x="5803" y="25741"/>
                      </a:cubicBezTo>
                      <a:cubicBezTo>
                        <a:pt x="4150" y="27848"/>
                        <a:pt x="3717" y="30803"/>
                        <a:pt x="4480" y="34606"/>
                      </a:cubicBezTo>
                      <a:cubicBezTo>
                        <a:pt x="5142" y="38100"/>
                        <a:pt x="6719" y="40786"/>
                        <a:pt x="9213" y="42636"/>
                      </a:cubicBezTo>
                      <a:cubicBezTo>
                        <a:pt x="11693" y="44512"/>
                        <a:pt x="14644" y="45437"/>
                        <a:pt x="18130" y="45437"/>
                      </a:cubicBezTo>
                      <a:cubicBezTo>
                        <a:pt x="21908" y="45437"/>
                        <a:pt x="24821" y="44216"/>
                        <a:pt x="26882" y="41788"/>
                      </a:cubicBezTo>
                      <a:cubicBezTo>
                        <a:pt x="28930" y="39372"/>
                        <a:pt x="29540" y="36058"/>
                        <a:pt x="28714" y="31844"/>
                      </a:cubicBezTo>
                      <a:lnTo>
                        <a:pt x="22697" y="31844"/>
                      </a:lnTo>
                      <a:cubicBezTo>
                        <a:pt x="23231" y="34554"/>
                        <a:pt x="22989" y="36700"/>
                        <a:pt x="21972" y="38306"/>
                      </a:cubicBezTo>
                      <a:cubicBezTo>
                        <a:pt x="20979" y="39912"/>
                        <a:pt x="19389" y="40709"/>
                        <a:pt x="17201" y="40709"/>
                      </a:cubicBezTo>
                      <a:cubicBezTo>
                        <a:pt x="15662" y="40709"/>
                        <a:pt x="14250" y="40105"/>
                        <a:pt x="12965" y="38936"/>
                      </a:cubicBezTo>
                      <a:cubicBezTo>
                        <a:pt x="11680" y="37754"/>
                        <a:pt x="10841" y="36327"/>
                        <a:pt x="10536" y="34657"/>
                      </a:cubicBezTo>
                      <a:cubicBezTo>
                        <a:pt x="10039" y="32255"/>
                        <a:pt x="10230" y="30405"/>
                        <a:pt x="11083" y="29197"/>
                      </a:cubicBezTo>
                      <a:cubicBezTo>
                        <a:pt x="11948" y="27951"/>
                        <a:pt x="13856" y="26589"/>
                        <a:pt x="16832" y="25176"/>
                      </a:cubicBezTo>
                      <a:cubicBezTo>
                        <a:pt x="20547" y="23608"/>
                        <a:pt x="23167" y="21784"/>
                        <a:pt x="24719" y="19664"/>
                      </a:cubicBezTo>
                      <a:cubicBezTo>
                        <a:pt x="26258" y="17531"/>
                        <a:pt x="26666" y="14602"/>
                        <a:pt x="25928" y="10812"/>
                      </a:cubicBezTo>
                      <a:cubicBezTo>
                        <a:pt x="25215" y="7201"/>
                        <a:pt x="23600" y="4503"/>
                        <a:pt x="21094" y="2717"/>
                      </a:cubicBezTo>
                      <a:cubicBezTo>
                        <a:pt x="18601" y="906"/>
                        <a:pt x="15598" y="19"/>
                        <a:pt x="11998" y="19"/>
                      </a:cubicBezTo>
                      <a:cubicBezTo>
                        <a:pt x="8259" y="19"/>
                        <a:pt x="5142" y="1099"/>
                        <a:pt x="2674" y="3270"/>
                      </a:cubicBezTo>
                      <a:cubicBezTo>
                        <a:pt x="168" y="5441"/>
                        <a:pt x="-544" y="8820"/>
                        <a:pt x="448" y="13381"/>
                      </a:cubicBezTo>
                      <a:lnTo>
                        <a:pt x="512" y="13535"/>
                      </a:lnTo>
                      <a:lnTo>
                        <a:pt x="6287" y="13535"/>
                      </a:lnTo>
                      <a:cubicBezTo>
                        <a:pt x="5651" y="10233"/>
                        <a:pt x="6020" y="7921"/>
                        <a:pt x="7406" y="6623"/>
                      </a:cubicBezTo>
                      <a:cubicBezTo>
                        <a:pt x="8767" y="5313"/>
                        <a:pt x="10612" y="4670"/>
                        <a:pt x="12927" y="4670"/>
                      </a:cubicBezTo>
                      <a:cubicBezTo>
                        <a:pt x="14466" y="4670"/>
                        <a:pt x="15942" y="5261"/>
                        <a:pt x="17316" y="6418"/>
                      </a:cubicBezTo>
                      <a:cubicBezTo>
                        <a:pt x="18741" y="7587"/>
                        <a:pt x="19593" y="9039"/>
                        <a:pt x="19924" y="10735"/>
                      </a:cubicBezTo>
                    </a:path>
                  </a:pathLst>
                </a:custGeom>
                <a:grpFill/>
                <a:ln w="12721" cap="flat">
                  <a:noFill/>
                  <a:prstDash val="solid"/>
                  <a:miter/>
                </a:ln>
              </p:spPr>
              <p:txBody>
                <a:bodyPr rtlCol="0" anchor="ctr"/>
                <a:lstStyle/>
                <a:p>
                  <a:endParaRPr lang="fr-FR"/>
                </a:p>
              </p:txBody>
            </p:sp>
            <p:sp>
              <p:nvSpPr>
                <p:cNvPr id="1565" name="Forme libre : forme 1564">
                  <a:extLst>
                    <a:ext uri="{FF2B5EF4-FFF2-40B4-BE49-F238E27FC236}">
                      <a16:creationId xmlns:a16="http://schemas.microsoft.com/office/drawing/2014/main" id="{79D6BF5E-A27F-5EF8-76CA-076FAB7FB09F}"/>
                    </a:ext>
                  </a:extLst>
                </p:cNvPr>
                <p:cNvSpPr/>
                <p:nvPr/>
              </p:nvSpPr>
              <p:spPr>
                <a:xfrm flipV="1">
                  <a:off x="3468290" y="3528468"/>
                  <a:ext cx="31988" cy="44132"/>
                </a:xfrm>
                <a:custGeom>
                  <a:avLst/>
                  <a:gdLst>
                    <a:gd name="connsiteX0" fmla="*/ 13846 w 31988"/>
                    <a:gd name="connsiteY0" fmla="*/ 39439 h 44132"/>
                    <a:gd name="connsiteX1" fmla="*/ 6951 w 31988"/>
                    <a:gd name="connsiteY1" fmla="*/ 4685 h 44132"/>
                    <a:gd name="connsiteX2" fmla="*/ 13248 w 31988"/>
                    <a:gd name="connsiteY2" fmla="*/ 4685 h 44132"/>
                    <a:gd name="connsiteX3" fmla="*/ 20092 w 31988"/>
                    <a:gd name="connsiteY3" fmla="*/ 8527 h 44132"/>
                    <a:gd name="connsiteX4" fmla="*/ 24264 w 31988"/>
                    <a:gd name="connsiteY4" fmla="*/ 18702 h 44132"/>
                    <a:gd name="connsiteX5" fmla="*/ 25524 w 31988"/>
                    <a:gd name="connsiteY5" fmla="*/ 25062 h 44132"/>
                    <a:gd name="connsiteX6" fmla="*/ 24709 w 31988"/>
                    <a:gd name="connsiteY6" fmla="*/ 35495 h 44132"/>
                    <a:gd name="connsiteX7" fmla="*/ 18184 w 31988"/>
                    <a:gd name="connsiteY7" fmla="*/ 39439 h 44132"/>
                    <a:gd name="connsiteX8" fmla="*/ 18 w 31988"/>
                    <a:gd name="connsiteY8" fmla="*/ 22 h 44132"/>
                    <a:gd name="connsiteX9" fmla="*/ 8732 w 31988"/>
                    <a:gd name="connsiteY9" fmla="*/ 44154 h 44132"/>
                    <a:gd name="connsiteX10" fmla="*/ 19278 w 31988"/>
                    <a:gd name="connsiteY10" fmla="*/ 44154 h 44132"/>
                    <a:gd name="connsiteX11" fmla="*/ 29353 w 31988"/>
                    <a:gd name="connsiteY11" fmla="*/ 38617 h 44132"/>
                    <a:gd name="connsiteX12" fmla="*/ 31541 w 31988"/>
                    <a:gd name="connsiteY12" fmla="*/ 24972 h 44132"/>
                    <a:gd name="connsiteX13" fmla="*/ 30256 w 31988"/>
                    <a:gd name="connsiteY13" fmla="*/ 18702 h 44132"/>
                    <a:gd name="connsiteX14" fmla="*/ 23857 w 31988"/>
                    <a:gd name="connsiteY14" fmla="*/ 4852 h 44132"/>
                    <a:gd name="connsiteX15" fmla="*/ 12485 w 3198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88" h="44132">
                      <a:moveTo>
                        <a:pt x="13846" y="39439"/>
                      </a:moveTo>
                      <a:lnTo>
                        <a:pt x="6951" y="4685"/>
                      </a:lnTo>
                      <a:lnTo>
                        <a:pt x="13248" y="4685"/>
                      </a:lnTo>
                      <a:cubicBezTo>
                        <a:pt x="15843" y="4685"/>
                        <a:pt x="18107" y="5970"/>
                        <a:pt x="20092" y="8527"/>
                      </a:cubicBezTo>
                      <a:cubicBezTo>
                        <a:pt x="22000" y="11084"/>
                        <a:pt x="23425" y="14463"/>
                        <a:pt x="24264" y="18702"/>
                      </a:cubicBezTo>
                      <a:lnTo>
                        <a:pt x="25524" y="25062"/>
                      </a:lnTo>
                      <a:cubicBezTo>
                        <a:pt x="26363" y="29392"/>
                        <a:pt x="26109" y="32861"/>
                        <a:pt x="24709" y="35495"/>
                      </a:cubicBezTo>
                      <a:cubicBezTo>
                        <a:pt x="23336" y="38116"/>
                        <a:pt x="21160" y="39439"/>
                        <a:pt x="18184" y="39439"/>
                      </a:cubicBezTo>
                      <a:close/>
                      <a:moveTo>
                        <a:pt x="18" y="22"/>
                      </a:moveTo>
                      <a:lnTo>
                        <a:pt x="8732" y="44154"/>
                      </a:lnTo>
                      <a:lnTo>
                        <a:pt x="19278" y="44154"/>
                      </a:lnTo>
                      <a:cubicBezTo>
                        <a:pt x="23476" y="44154"/>
                        <a:pt x="26859" y="42317"/>
                        <a:pt x="29353" y="38617"/>
                      </a:cubicBezTo>
                      <a:cubicBezTo>
                        <a:pt x="31884" y="34904"/>
                        <a:pt x="32584" y="30368"/>
                        <a:pt x="31541" y="24972"/>
                      </a:cubicBezTo>
                      <a:lnTo>
                        <a:pt x="30256" y="18702"/>
                      </a:lnTo>
                      <a:cubicBezTo>
                        <a:pt x="29085" y="12690"/>
                        <a:pt x="26936" y="8090"/>
                        <a:pt x="23857" y="4852"/>
                      </a:cubicBezTo>
                      <a:cubicBezTo>
                        <a:pt x="20753" y="1628"/>
                        <a:pt x="16950" y="22"/>
                        <a:pt x="12485" y="22"/>
                      </a:cubicBezTo>
                      <a:close/>
                    </a:path>
                  </a:pathLst>
                </a:custGeom>
                <a:grpFill/>
                <a:ln w="12721" cap="flat">
                  <a:noFill/>
                  <a:prstDash val="solid"/>
                  <a:miter/>
                </a:ln>
              </p:spPr>
              <p:txBody>
                <a:bodyPr rtlCol="0" anchor="ctr"/>
                <a:lstStyle/>
                <a:p>
                  <a:endParaRPr lang="fr-FR"/>
                </a:p>
              </p:txBody>
            </p:sp>
          </p:grpSp>
          <p:sp>
            <p:nvSpPr>
              <p:cNvPr id="1260" name="Forme libre : forme 1259">
                <a:extLst>
                  <a:ext uri="{FF2B5EF4-FFF2-40B4-BE49-F238E27FC236}">
                    <a16:creationId xmlns:a16="http://schemas.microsoft.com/office/drawing/2014/main" id="{46496BF6-B384-2073-BAE5-1BC6B6B34909}"/>
                  </a:ext>
                </a:extLst>
              </p:cNvPr>
              <p:cNvSpPr/>
              <p:nvPr/>
            </p:nvSpPr>
            <p:spPr>
              <a:xfrm flipV="1">
                <a:off x="3519326" y="3525312"/>
                <a:ext cx="9985" cy="15738"/>
              </a:xfrm>
              <a:custGeom>
                <a:avLst/>
                <a:gdLst>
                  <a:gd name="connsiteX0" fmla="*/ 4561 w 9985"/>
                  <a:gd name="connsiteY0" fmla="*/ 15759 h 15738"/>
                  <a:gd name="connsiteX1" fmla="*/ 3416 w 9985"/>
                  <a:gd name="connsiteY1" fmla="*/ 10003 h 15738"/>
                  <a:gd name="connsiteX2" fmla="*/ 20 w 9985"/>
                  <a:gd name="connsiteY2" fmla="*/ 20 h 15738"/>
                  <a:gd name="connsiteX3" fmla="*/ 2958 w 9985"/>
                  <a:gd name="connsiteY3" fmla="*/ 20 h 15738"/>
                  <a:gd name="connsiteX4" fmla="*/ 8822 w 9985"/>
                  <a:gd name="connsiteY4" fmla="*/ 10067 h 15738"/>
                  <a:gd name="connsiteX5" fmla="*/ 10005 w 9985"/>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5" h="15738">
                    <a:moveTo>
                      <a:pt x="4561" y="15759"/>
                    </a:moveTo>
                    <a:lnTo>
                      <a:pt x="3416" y="10003"/>
                    </a:lnTo>
                    <a:lnTo>
                      <a:pt x="20" y="20"/>
                    </a:lnTo>
                    <a:lnTo>
                      <a:pt x="2958" y="20"/>
                    </a:lnTo>
                    <a:lnTo>
                      <a:pt x="8822" y="10067"/>
                    </a:lnTo>
                    <a:lnTo>
                      <a:pt x="10005" y="15759"/>
                    </a:lnTo>
                    <a:close/>
                  </a:path>
                </a:pathLst>
              </a:custGeom>
              <a:grpFill/>
              <a:ln w="12721" cap="flat">
                <a:noFill/>
                <a:prstDash val="solid"/>
                <a:miter/>
              </a:ln>
            </p:spPr>
            <p:txBody>
              <a:bodyPr rtlCol="0" anchor="ctr"/>
              <a:lstStyle/>
              <a:p>
                <a:endParaRPr lang="fr-FR"/>
              </a:p>
            </p:txBody>
          </p:sp>
          <p:sp>
            <p:nvSpPr>
              <p:cNvPr id="1261" name="Forme libre : forme 1260">
                <a:extLst>
                  <a:ext uri="{FF2B5EF4-FFF2-40B4-BE49-F238E27FC236}">
                    <a16:creationId xmlns:a16="http://schemas.microsoft.com/office/drawing/2014/main" id="{82ADE288-1FEB-BE4C-91FC-301E7C96BF41}"/>
                  </a:ext>
                </a:extLst>
              </p:cNvPr>
              <p:cNvSpPr/>
              <p:nvPr/>
            </p:nvSpPr>
            <p:spPr>
              <a:xfrm flipV="1">
                <a:off x="3532694" y="3528459"/>
                <a:ext cx="31242" cy="44145"/>
              </a:xfrm>
              <a:custGeom>
                <a:avLst/>
                <a:gdLst>
                  <a:gd name="connsiteX0" fmla="*/ 13606 w 31242"/>
                  <a:gd name="connsiteY0" fmla="*/ 16054 h 44145"/>
                  <a:gd name="connsiteX1" fmla="*/ 23986 w 31242"/>
                  <a:gd name="connsiteY1" fmla="*/ 16054 h 44145"/>
                  <a:gd name="connsiteX2" fmla="*/ 22650 w 31242"/>
                  <a:gd name="connsiteY2" fmla="*/ 34863 h 44145"/>
                  <a:gd name="connsiteX3" fmla="*/ 22511 w 31242"/>
                  <a:gd name="connsiteY3" fmla="*/ 34902 h 44145"/>
                  <a:gd name="connsiteX4" fmla="*/ 24342 w 31242"/>
                  <a:gd name="connsiteY4" fmla="*/ 11172 h 44145"/>
                  <a:gd name="connsiteX5" fmla="*/ 11329 w 31242"/>
                  <a:gd name="connsiteY5" fmla="*/ 11172 h 44145"/>
                  <a:gd name="connsiteX6" fmla="*/ 6088 w 31242"/>
                  <a:gd name="connsiteY6" fmla="*/ 20 h 44145"/>
                  <a:gd name="connsiteX7" fmla="*/ 20 w 31242"/>
                  <a:gd name="connsiteY7" fmla="*/ 20 h 44145"/>
                  <a:gd name="connsiteX8" fmla="*/ 21518 w 31242"/>
                  <a:gd name="connsiteY8" fmla="*/ 44165 h 44145"/>
                  <a:gd name="connsiteX9" fmla="*/ 27319 w 31242"/>
                  <a:gd name="connsiteY9" fmla="*/ 44165 h 44145"/>
                  <a:gd name="connsiteX10" fmla="*/ 31262 w 31242"/>
                  <a:gd name="connsiteY10" fmla="*/ 20 h 44145"/>
                  <a:gd name="connsiteX11" fmla="*/ 25169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06" y="16054"/>
                    </a:moveTo>
                    <a:lnTo>
                      <a:pt x="23986" y="16054"/>
                    </a:lnTo>
                    <a:lnTo>
                      <a:pt x="22650" y="34863"/>
                    </a:lnTo>
                    <a:lnTo>
                      <a:pt x="22511" y="34902"/>
                    </a:lnTo>
                    <a:close/>
                    <a:moveTo>
                      <a:pt x="24342" y="11172"/>
                    </a:moveTo>
                    <a:lnTo>
                      <a:pt x="11329" y="11172"/>
                    </a:lnTo>
                    <a:lnTo>
                      <a:pt x="6088" y="20"/>
                    </a:lnTo>
                    <a:lnTo>
                      <a:pt x="20" y="20"/>
                    </a:lnTo>
                    <a:lnTo>
                      <a:pt x="21518" y="44165"/>
                    </a:lnTo>
                    <a:lnTo>
                      <a:pt x="27319" y="44165"/>
                    </a:lnTo>
                    <a:lnTo>
                      <a:pt x="31262" y="20"/>
                    </a:lnTo>
                    <a:lnTo>
                      <a:pt x="25169" y="20"/>
                    </a:lnTo>
                    <a:close/>
                  </a:path>
                </a:pathLst>
              </a:custGeom>
              <a:grpFill/>
              <a:ln w="12721" cap="flat">
                <a:noFill/>
                <a:prstDash val="solid"/>
                <a:miter/>
              </a:ln>
            </p:spPr>
            <p:txBody>
              <a:bodyPr rtlCol="0" anchor="ctr"/>
              <a:lstStyle/>
              <a:p>
                <a:endParaRPr lang="fr-FR"/>
              </a:p>
            </p:txBody>
          </p:sp>
          <p:grpSp>
            <p:nvGrpSpPr>
              <p:cNvPr id="1262" name="Graphique 699">
                <a:extLst>
                  <a:ext uri="{FF2B5EF4-FFF2-40B4-BE49-F238E27FC236}">
                    <a16:creationId xmlns:a16="http://schemas.microsoft.com/office/drawing/2014/main" id="{1AFCA785-5243-9D23-9446-1F0326F6C0AD}"/>
                  </a:ext>
                </a:extLst>
              </p:cNvPr>
              <p:cNvGrpSpPr/>
              <p:nvPr/>
            </p:nvGrpSpPr>
            <p:grpSpPr>
              <a:xfrm>
                <a:off x="3583508" y="3528452"/>
                <a:ext cx="76480" cy="44787"/>
                <a:chOff x="3583508" y="3528452"/>
                <a:chExt cx="76480" cy="44787"/>
              </a:xfrm>
              <a:grpFill/>
            </p:grpSpPr>
            <p:sp>
              <p:nvSpPr>
                <p:cNvPr id="1562" name="Forme libre : forme 1561">
                  <a:extLst>
                    <a:ext uri="{FF2B5EF4-FFF2-40B4-BE49-F238E27FC236}">
                      <a16:creationId xmlns:a16="http://schemas.microsoft.com/office/drawing/2014/main" id="{3455FC93-B8AE-7433-DCEA-7155408D6380}"/>
                    </a:ext>
                  </a:extLst>
                </p:cNvPr>
                <p:cNvSpPr/>
                <p:nvPr/>
              </p:nvSpPr>
              <p:spPr>
                <a:xfrm flipV="1">
                  <a:off x="3583508" y="3528452"/>
                  <a:ext cx="33133" cy="44787"/>
                </a:xfrm>
                <a:custGeom>
                  <a:avLst/>
                  <a:gdLst>
                    <a:gd name="connsiteX0" fmla="*/ 33157 w 33133"/>
                    <a:gd name="connsiteY0" fmla="*/ 44810 h 44787"/>
                    <a:gd name="connsiteX1" fmla="*/ 27102 w 33133"/>
                    <a:gd name="connsiteY1" fmla="*/ 14219 h 44787"/>
                    <a:gd name="connsiteX2" fmla="*/ 21327 w 33133"/>
                    <a:gd name="connsiteY2" fmla="*/ 3452 h 44787"/>
                    <a:gd name="connsiteX3" fmla="*/ 10845 w 33133"/>
                    <a:gd name="connsiteY3" fmla="*/ 22 h 44787"/>
                    <a:gd name="connsiteX4" fmla="*/ 2169 w 33133"/>
                    <a:gd name="connsiteY4" fmla="*/ 3735 h 44787"/>
                    <a:gd name="connsiteX5" fmla="*/ 426 w 33133"/>
                    <a:gd name="connsiteY5" fmla="*/ 14219 h 44787"/>
                    <a:gd name="connsiteX6" fmla="*/ 6482 w 33133"/>
                    <a:gd name="connsiteY6" fmla="*/ 44810 h 44787"/>
                    <a:gd name="connsiteX7" fmla="*/ 12448 w 33133"/>
                    <a:gd name="connsiteY7" fmla="*/ 44810 h 44787"/>
                    <a:gd name="connsiteX8" fmla="*/ 6354 w 33133"/>
                    <a:gd name="connsiteY8" fmla="*/ 14219 h 44787"/>
                    <a:gd name="connsiteX9" fmla="*/ 6889 w 33133"/>
                    <a:gd name="connsiteY9" fmla="*/ 6947 h 44787"/>
                    <a:gd name="connsiteX10" fmla="*/ 11761 w 33133"/>
                    <a:gd name="connsiteY10" fmla="*/ 4686 h 44787"/>
                    <a:gd name="connsiteX11" fmla="*/ 17574 w 33133"/>
                    <a:gd name="connsiteY11" fmla="*/ 7050 h 44787"/>
                    <a:gd name="connsiteX12" fmla="*/ 21072 w 33133"/>
                    <a:gd name="connsiteY12" fmla="*/ 14219 h 44787"/>
                    <a:gd name="connsiteX13" fmla="*/ 27153 w 33133"/>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33" h="44787">
                      <a:moveTo>
                        <a:pt x="33157" y="44810"/>
                      </a:moveTo>
                      <a:lnTo>
                        <a:pt x="27102" y="14219"/>
                      </a:lnTo>
                      <a:cubicBezTo>
                        <a:pt x="26161" y="9337"/>
                        <a:pt x="24214" y="5752"/>
                        <a:pt x="21327" y="3452"/>
                      </a:cubicBezTo>
                      <a:cubicBezTo>
                        <a:pt x="18414" y="1166"/>
                        <a:pt x="14954" y="22"/>
                        <a:pt x="10845" y="22"/>
                      </a:cubicBezTo>
                      <a:cubicBezTo>
                        <a:pt x="7143" y="22"/>
                        <a:pt x="4268" y="1255"/>
                        <a:pt x="2169" y="3735"/>
                      </a:cubicBezTo>
                      <a:cubicBezTo>
                        <a:pt x="121" y="6202"/>
                        <a:pt x="-464" y="9709"/>
                        <a:pt x="426" y="14219"/>
                      </a:cubicBezTo>
                      <a:lnTo>
                        <a:pt x="6482" y="44810"/>
                      </a:lnTo>
                      <a:lnTo>
                        <a:pt x="12448" y="44810"/>
                      </a:lnTo>
                      <a:lnTo>
                        <a:pt x="6354" y="14219"/>
                      </a:lnTo>
                      <a:cubicBezTo>
                        <a:pt x="5706" y="10853"/>
                        <a:pt x="5871" y="8437"/>
                        <a:pt x="6889" y="6947"/>
                      </a:cubicBezTo>
                      <a:cubicBezTo>
                        <a:pt x="7868" y="5444"/>
                        <a:pt x="9496" y="4686"/>
                        <a:pt x="11761" y="4686"/>
                      </a:cubicBezTo>
                      <a:cubicBezTo>
                        <a:pt x="13961" y="4686"/>
                        <a:pt x="15882" y="5470"/>
                        <a:pt x="17574" y="7050"/>
                      </a:cubicBezTo>
                      <a:cubicBezTo>
                        <a:pt x="19266" y="8617"/>
                        <a:pt x="20462" y="10994"/>
                        <a:pt x="21072" y="14219"/>
                      </a:cubicBezTo>
                      <a:lnTo>
                        <a:pt x="27153" y="44810"/>
                      </a:lnTo>
                      <a:close/>
                    </a:path>
                  </a:pathLst>
                </a:custGeom>
                <a:grpFill/>
                <a:ln w="12721" cap="flat">
                  <a:noFill/>
                  <a:prstDash val="solid"/>
                  <a:miter/>
                </a:ln>
              </p:spPr>
              <p:txBody>
                <a:bodyPr rtlCol="0" anchor="ctr"/>
                <a:lstStyle/>
                <a:p>
                  <a:endParaRPr lang="fr-FR"/>
                </a:p>
              </p:txBody>
            </p:sp>
            <p:sp>
              <p:nvSpPr>
                <p:cNvPr id="1563" name="Forme libre : forme 1562">
                  <a:extLst>
                    <a:ext uri="{FF2B5EF4-FFF2-40B4-BE49-F238E27FC236}">
                      <a16:creationId xmlns:a16="http://schemas.microsoft.com/office/drawing/2014/main" id="{F6E534BB-2FAE-63A5-5EA9-1071BED2C3DC}"/>
                    </a:ext>
                  </a:extLst>
                </p:cNvPr>
                <p:cNvSpPr/>
                <p:nvPr/>
              </p:nvSpPr>
              <p:spPr>
                <a:xfrm flipV="1">
                  <a:off x="3628974" y="3528469"/>
                  <a:ext cx="31013" cy="44132"/>
                </a:xfrm>
                <a:custGeom>
                  <a:avLst/>
                  <a:gdLst>
                    <a:gd name="connsiteX0" fmla="*/ 11039 w 31013"/>
                    <a:gd name="connsiteY0" fmla="*/ 25035 h 44132"/>
                    <a:gd name="connsiteX1" fmla="*/ 17552 w 31013"/>
                    <a:gd name="connsiteY1" fmla="*/ 25035 h 44132"/>
                    <a:gd name="connsiteX2" fmla="*/ 22042 w 31013"/>
                    <a:gd name="connsiteY2" fmla="*/ 26975 h 44132"/>
                    <a:gd name="connsiteX3" fmla="*/ 24637 w 31013"/>
                    <a:gd name="connsiteY3" fmla="*/ 32166 h 44132"/>
                    <a:gd name="connsiteX4" fmla="*/ 24129 w 31013"/>
                    <a:gd name="connsiteY4" fmla="*/ 37729 h 44132"/>
                    <a:gd name="connsiteX5" fmla="*/ 19575 w 31013"/>
                    <a:gd name="connsiteY5" fmla="*/ 39438 h 44132"/>
                    <a:gd name="connsiteX6" fmla="*/ 13901 w 31013"/>
                    <a:gd name="connsiteY6" fmla="*/ 39438 h 44132"/>
                    <a:gd name="connsiteX7" fmla="*/ 10148 w 31013"/>
                    <a:gd name="connsiteY7" fmla="*/ 20616 h 44132"/>
                    <a:gd name="connsiteX8" fmla="*/ 7019 w 31013"/>
                    <a:gd name="connsiteY8" fmla="*/ 4684 h 44132"/>
                    <a:gd name="connsiteX9" fmla="*/ 14295 w 31013"/>
                    <a:gd name="connsiteY9" fmla="*/ 4684 h 44132"/>
                    <a:gd name="connsiteX10" fmla="*/ 19231 w 31013"/>
                    <a:gd name="connsiteY10" fmla="*/ 6740 h 44132"/>
                    <a:gd name="connsiteX11" fmla="*/ 22119 w 31013"/>
                    <a:gd name="connsiteY11" fmla="*/ 12470 h 44132"/>
                    <a:gd name="connsiteX12" fmla="*/ 21941 w 31013"/>
                    <a:gd name="connsiteY12" fmla="*/ 18534 h 44132"/>
                    <a:gd name="connsiteX13" fmla="*/ 18073 w 31013"/>
                    <a:gd name="connsiteY13" fmla="*/ 20616 h 44132"/>
                    <a:gd name="connsiteX14" fmla="*/ 23 w 31013"/>
                    <a:gd name="connsiteY14" fmla="*/ 21 h 44132"/>
                    <a:gd name="connsiteX15" fmla="*/ 8775 w 31013"/>
                    <a:gd name="connsiteY15" fmla="*/ 44153 h 44132"/>
                    <a:gd name="connsiteX16" fmla="*/ 20516 w 31013"/>
                    <a:gd name="connsiteY16" fmla="*/ 44153 h 44132"/>
                    <a:gd name="connsiteX17" fmla="*/ 28962 w 31013"/>
                    <a:gd name="connsiteY17" fmla="*/ 41147 h 44132"/>
                    <a:gd name="connsiteX18" fmla="*/ 30718 w 31013"/>
                    <a:gd name="connsiteY18" fmla="*/ 32269 h 44132"/>
                    <a:gd name="connsiteX19" fmla="*/ 28097 w 31013"/>
                    <a:gd name="connsiteY19" fmla="*/ 26564 h 44132"/>
                    <a:gd name="connsiteX20" fmla="*/ 23238 w 31013"/>
                    <a:gd name="connsiteY20" fmla="*/ 23185 h 44132"/>
                    <a:gd name="connsiteX21" fmla="*/ 27690 w 31013"/>
                    <a:gd name="connsiteY21" fmla="*/ 19447 h 44132"/>
                    <a:gd name="connsiteX22" fmla="*/ 28123 w 31013"/>
                    <a:gd name="connsiteY22" fmla="*/ 12496 h 44132"/>
                    <a:gd name="connsiteX23" fmla="*/ 23035 w 31013"/>
                    <a:gd name="connsiteY23" fmla="*/ 3014 h 44132"/>
                    <a:gd name="connsiteX24" fmla="*/ 13367 w 31013"/>
                    <a:gd name="connsiteY24" fmla="*/ 2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013" h="44132">
                      <a:moveTo>
                        <a:pt x="11039" y="25035"/>
                      </a:moveTo>
                      <a:lnTo>
                        <a:pt x="17552" y="25035"/>
                      </a:lnTo>
                      <a:cubicBezTo>
                        <a:pt x="19231" y="25074"/>
                        <a:pt x="20719" y="25755"/>
                        <a:pt x="22042" y="26975"/>
                      </a:cubicBezTo>
                      <a:cubicBezTo>
                        <a:pt x="23378" y="28222"/>
                        <a:pt x="24218" y="29956"/>
                        <a:pt x="24637" y="32166"/>
                      </a:cubicBezTo>
                      <a:cubicBezTo>
                        <a:pt x="25172" y="34748"/>
                        <a:pt x="24994" y="36611"/>
                        <a:pt x="24129" y="37729"/>
                      </a:cubicBezTo>
                      <a:cubicBezTo>
                        <a:pt x="23302" y="38860"/>
                        <a:pt x="21762" y="39438"/>
                        <a:pt x="19575" y="39438"/>
                      </a:cubicBezTo>
                      <a:lnTo>
                        <a:pt x="13901" y="39438"/>
                      </a:lnTo>
                      <a:close/>
                      <a:moveTo>
                        <a:pt x="10148" y="20616"/>
                      </a:moveTo>
                      <a:lnTo>
                        <a:pt x="7019" y="4684"/>
                      </a:lnTo>
                      <a:lnTo>
                        <a:pt x="14295" y="4684"/>
                      </a:lnTo>
                      <a:cubicBezTo>
                        <a:pt x="16165" y="4684"/>
                        <a:pt x="17819" y="5378"/>
                        <a:pt x="19231" y="6740"/>
                      </a:cubicBezTo>
                      <a:cubicBezTo>
                        <a:pt x="20643" y="8102"/>
                        <a:pt x="21610" y="10029"/>
                        <a:pt x="22119" y="12470"/>
                      </a:cubicBezTo>
                      <a:cubicBezTo>
                        <a:pt x="22615" y="15130"/>
                        <a:pt x="22589" y="17147"/>
                        <a:pt x="21941" y="18534"/>
                      </a:cubicBezTo>
                      <a:cubicBezTo>
                        <a:pt x="21305" y="19922"/>
                        <a:pt x="20045" y="20616"/>
                        <a:pt x="18073" y="20616"/>
                      </a:cubicBezTo>
                      <a:close/>
                      <a:moveTo>
                        <a:pt x="23" y="21"/>
                      </a:moveTo>
                      <a:lnTo>
                        <a:pt x="8775" y="44153"/>
                      </a:lnTo>
                      <a:lnTo>
                        <a:pt x="20516" y="44153"/>
                      </a:lnTo>
                      <a:cubicBezTo>
                        <a:pt x="24218" y="44153"/>
                        <a:pt x="27042" y="43151"/>
                        <a:pt x="28962" y="41147"/>
                      </a:cubicBezTo>
                      <a:cubicBezTo>
                        <a:pt x="30896" y="39117"/>
                        <a:pt x="31468" y="36174"/>
                        <a:pt x="30718" y="32269"/>
                      </a:cubicBezTo>
                      <a:cubicBezTo>
                        <a:pt x="30273" y="30033"/>
                        <a:pt x="29382" y="28132"/>
                        <a:pt x="28097" y="26564"/>
                      </a:cubicBezTo>
                      <a:cubicBezTo>
                        <a:pt x="26787" y="24997"/>
                        <a:pt x="25210" y="23879"/>
                        <a:pt x="23238" y="23185"/>
                      </a:cubicBezTo>
                      <a:cubicBezTo>
                        <a:pt x="25388" y="22658"/>
                        <a:pt x="26864" y="21412"/>
                        <a:pt x="27690" y="19447"/>
                      </a:cubicBezTo>
                      <a:cubicBezTo>
                        <a:pt x="28492" y="17481"/>
                        <a:pt x="28644" y="15168"/>
                        <a:pt x="28123" y="12496"/>
                      </a:cubicBezTo>
                      <a:cubicBezTo>
                        <a:pt x="27258" y="8179"/>
                        <a:pt x="25566" y="5018"/>
                        <a:pt x="23035" y="3014"/>
                      </a:cubicBezTo>
                      <a:cubicBezTo>
                        <a:pt x="20516" y="1023"/>
                        <a:pt x="17297" y="21"/>
                        <a:pt x="13367" y="21"/>
                      </a:cubicBezTo>
                      <a:close/>
                    </a:path>
                  </a:pathLst>
                </a:custGeom>
                <a:grpFill/>
                <a:ln w="12721" cap="flat">
                  <a:noFill/>
                  <a:prstDash val="solid"/>
                  <a:miter/>
                </a:ln>
              </p:spPr>
              <p:txBody>
                <a:bodyPr rtlCol="0" anchor="ctr"/>
                <a:lstStyle/>
                <a:p>
                  <a:endParaRPr lang="fr-FR"/>
                </a:p>
              </p:txBody>
            </p:sp>
          </p:grpSp>
          <p:sp>
            <p:nvSpPr>
              <p:cNvPr id="1263" name="Forme libre : forme 1262">
                <a:extLst>
                  <a:ext uri="{FF2B5EF4-FFF2-40B4-BE49-F238E27FC236}">
                    <a16:creationId xmlns:a16="http://schemas.microsoft.com/office/drawing/2014/main" id="{A5F5469F-6E91-3C9B-D479-4F3197B3D28F}"/>
                  </a:ext>
                </a:extLst>
              </p:cNvPr>
              <p:cNvSpPr/>
              <p:nvPr/>
            </p:nvSpPr>
            <p:spPr>
              <a:xfrm flipV="1">
                <a:off x="3671896" y="3528459"/>
                <a:ext cx="31242" cy="44145"/>
              </a:xfrm>
              <a:custGeom>
                <a:avLst/>
                <a:gdLst>
                  <a:gd name="connsiteX0" fmla="*/ 13648 w 31242"/>
                  <a:gd name="connsiteY0" fmla="*/ 16054 h 44145"/>
                  <a:gd name="connsiteX1" fmla="*/ 24003 w 31242"/>
                  <a:gd name="connsiteY1" fmla="*/ 16054 h 44145"/>
                  <a:gd name="connsiteX2" fmla="*/ 22667 w 31242"/>
                  <a:gd name="connsiteY2" fmla="*/ 34863 h 44145"/>
                  <a:gd name="connsiteX3" fmla="*/ 22489 w 31242"/>
                  <a:gd name="connsiteY3" fmla="*/ 34902 h 44145"/>
                  <a:gd name="connsiteX4" fmla="*/ 24333 w 31242"/>
                  <a:gd name="connsiteY4" fmla="*/ 11172 h 44145"/>
                  <a:gd name="connsiteX5" fmla="*/ 11346 w 31242"/>
                  <a:gd name="connsiteY5" fmla="*/ 11172 h 44145"/>
                  <a:gd name="connsiteX6" fmla="*/ 6092 w 31242"/>
                  <a:gd name="connsiteY6" fmla="*/ 20 h 44145"/>
                  <a:gd name="connsiteX7" fmla="*/ 24 w 31242"/>
                  <a:gd name="connsiteY7" fmla="*/ 20 h 44145"/>
                  <a:gd name="connsiteX8" fmla="*/ 21548 w 31242"/>
                  <a:gd name="connsiteY8" fmla="*/ 44165 h 44145"/>
                  <a:gd name="connsiteX9" fmla="*/ 27323 w 31242"/>
                  <a:gd name="connsiteY9" fmla="*/ 44165 h 44145"/>
                  <a:gd name="connsiteX10" fmla="*/ 31266 w 31242"/>
                  <a:gd name="connsiteY10" fmla="*/ 20 h 44145"/>
                  <a:gd name="connsiteX11" fmla="*/ 2518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48" y="16054"/>
                    </a:moveTo>
                    <a:lnTo>
                      <a:pt x="24003" y="16054"/>
                    </a:lnTo>
                    <a:lnTo>
                      <a:pt x="22667" y="34863"/>
                    </a:lnTo>
                    <a:lnTo>
                      <a:pt x="22489" y="34902"/>
                    </a:lnTo>
                    <a:close/>
                    <a:moveTo>
                      <a:pt x="24333" y="11172"/>
                    </a:moveTo>
                    <a:lnTo>
                      <a:pt x="11346" y="11172"/>
                    </a:lnTo>
                    <a:lnTo>
                      <a:pt x="6092" y="20"/>
                    </a:lnTo>
                    <a:lnTo>
                      <a:pt x="24" y="20"/>
                    </a:lnTo>
                    <a:lnTo>
                      <a:pt x="21548" y="44165"/>
                    </a:lnTo>
                    <a:lnTo>
                      <a:pt x="27323" y="44165"/>
                    </a:lnTo>
                    <a:lnTo>
                      <a:pt x="31266" y="20"/>
                    </a:lnTo>
                    <a:lnTo>
                      <a:pt x="25186" y="20"/>
                    </a:lnTo>
                    <a:close/>
                  </a:path>
                </a:pathLst>
              </a:custGeom>
              <a:grpFill/>
              <a:ln w="12721" cap="flat">
                <a:noFill/>
                <a:prstDash val="solid"/>
                <a:miter/>
              </a:ln>
            </p:spPr>
            <p:txBody>
              <a:bodyPr rtlCol="0" anchor="ctr"/>
              <a:lstStyle/>
              <a:p>
                <a:endParaRPr lang="fr-FR"/>
              </a:p>
            </p:txBody>
          </p:sp>
          <p:sp>
            <p:nvSpPr>
              <p:cNvPr id="1264" name="Forme libre : forme 1263">
                <a:extLst>
                  <a:ext uri="{FF2B5EF4-FFF2-40B4-BE49-F238E27FC236}">
                    <a16:creationId xmlns:a16="http://schemas.microsoft.com/office/drawing/2014/main" id="{E677D88A-C652-A88F-99CF-02289E0FB7EA}"/>
                  </a:ext>
                </a:extLst>
              </p:cNvPr>
              <p:cNvSpPr/>
              <p:nvPr/>
            </p:nvSpPr>
            <p:spPr>
              <a:xfrm flipV="1">
                <a:off x="3722771" y="3527838"/>
                <a:ext cx="31299" cy="45391"/>
              </a:xfrm>
              <a:custGeom>
                <a:avLst/>
                <a:gdLst>
                  <a:gd name="connsiteX0" fmla="*/ 26198 w 31299"/>
                  <a:gd name="connsiteY0" fmla="*/ 6918 h 45391"/>
                  <a:gd name="connsiteX1" fmla="*/ 20576 w 31299"/>
                  <a:gd name="connsiteY1" fmla="*/ 2152 h 45391"/>
                  <a:gd name="connsiteX2" fmla="*/ 11951 w 31299"/>
                  <a:gd name="connsiteY2" fmla="*/ 19 h 45391"/>
                  <a:gd name="connsiteX3" fmla="*/ 2372 w 31299"/>
                  <a:gd name="connsiteY3" fmla="*/ 4310 h 45391"/>
                  <a:gd name="connsiteX4" fmla="*/ 502 w 31299"/>
                  <a:gd name="connsiteY4" fmla="*/ 16233 h 45391"/>
                  <a:gd name="connsiteX5" fmla="*/ 3097 w 31299"/>
                  <a:gd name="connsiteY5" fmla="*/ 29325 h 45391"/>
                  <a:gd name="connsiteX6" fmla="*/ 9229 w 31299"/>
                  <a:gd name="connsiteY6" fmla="*/ 41466 h 45391"/>
                  <a:gd name="connsiteX7" fmla="*/ 20245 w 31299"/>
                  <a:gd name="connsiteY7" fmla="*/ 45411 h 45391"/>
                  <a:gd name="connsiteX8" fmla="*/ 29137 w 31299"/>
                  <a:gd name="connsiteY8" fmla="*/ 41955 h 45391"/>
                  <a:gd name="connsiteX9" fmla="*/ 31083 w 31299"/>
                  <a:gd name="connsiteY9" fmla="*/ 32409 h 45391"/>
                  <a:gd name="connsiteX10" fmla="*/ 31007 w 31299"/>
                  <a:gd name="connsiteY10" fmla="*/ 32280 h 45391"/>
                  <a:gd name="connsiteX11" fmla="*/ 25282 w 31299"/>
                  <a:gd name="connsiteY11" fmla="*/ 32280 h 45391"/>
                  <a:gd name="connsiteX12" fmla="*/ 24532 w 31299"/>
                  <a:gd name="connsiteY12" fmla="*/ 38550 h 45391"/>
                  <a:gd name="connsiteX13" fmla="*/ 19405 w 31299"/>
                  <a:gd name="connsiteY13" fmla="*/ 40721 h 45391"/>
                  <a:gd name="connsiteX14" fmla="*/ 13058 w 31299"/>
                  <a:gd name="connsiteY14" fmla="*/ 37753 h 45391"/>
                  <a:gd name="connsiteX15" fmla="*/ 9140 w 31299"/>
                  <a:gd name="connsiteY15" fmla="*/ 29389 h 45391"/>
                  <a:gd name="connsiteX16" fmla="*/ 6532 w 31299"/>
                  <a:gd name="connsiteY16" fmla="*/ 16233 h 45391"/>
                  <a:gd name="connsiteX17" fmla="*/ 7028 w 31299"/>
                  <a:gd name="connsiteY17" fmla="*/ 7432 h 45391"/>
                  <a:gd name="connsiteX18" fmla="*/ 12854 w 31299"/>
                  <a:gd name="connsiteY18" fmla="*/ 4683 h 45391"/>
                  <a:gd name="connsiteX19" fmla="*/ 17472 w 31299"/>
                  <a:gd name="connsiteY19" fmla="*/ 5788 h 45391"/>
                  <a:gd name="connsiteX20" fmla="*/ 20474 w 31299"/>
                  <a:gd name="connsiteY20" fmla="*/ 8486 h 45391"/>
                  <a:gd name="connsiteX21" fmla="*/ 22446 w 31299"/>
                  <a:gd name="connsiteY21" fmla="*/ 18546 h 45391"/>
                  <a:gd name="connsiteX22" fmla="*/ 15538 w 31299"/>
                  <a:gd name="connsiteY22" fmla="*/ 18546 h 45391"/>
                  <a:gd name="connsiteX23" fmla="*/ 16403 w 31299"/>
                  <a:gd name="connsiteY23" fmla="*/ 22991 h 45391"/>
                  <a:gd name="connsiteX24" fmla="*/ 29366 w 31299"/>
                  <a:gd name="connsiteY24" fmla="*/ 22991 h 4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99" h="45391">
                    <a:moveTo>
                      <a:pt x="26198" y="6918"/>
                    </a:moveTo>
                    <a:cubicBezTo>
                      <a:pt x="24875" y="5158"/>
                      <a:pt x="23044" y="3565"/>
                      <a:pt x="20576" y="2152"/>
                    </a:cubicBezTo>
                    <a:cubicBezTo>
                      <a:pt x="18146" y="739"/>
                      <a:pt x="15258" y="19"/>
                      <a:pt x="11951" y="19"/>
                    </a:cubicBezTo>
                    <a:cubicBezTo>
                      <a:pt x="7829" y="19"/>
                      <a:pt x="4662" y="1420"/>
                      <a:pt x="2372" y="4310"/>
                    </a:cubicBezTo>
                    <a:cubicBezTo>
                      <a:pt x="95" y="7175"/>
                      <a:pt x="-515" y="11133"/>
                      <a:pt x="502" y="16233"/>
                    </a:cubicBezTo>
                    <a:lnTo>
                      <a:pt x="3097" y="29325"/>
                    </a:lnTo>
                    <a:cubicBezTo>
                      <a:pt x="4179" y="34785"/>
                      <a:pt x="6189" y="38820"/>
                      <a:pt x="9229" y="41466"/>
                    </a:cubicBezTo>
                    <a:cubicBezTo>
                      <a:pt x="12244" y="44126"/>
                      <a:pt x="15933" y="45411"/>
                      <a:pt x="20245" y="45411"/>
                    </a:cubicBezTo>
                    <a:cubicBezTo>
                      <a:pt x="24227" y="45411"/>
                      <a:pt x="27165" y="44267"/>
                      <a:pt x="29137" y="41955"/>
                    </a:cubicBezTo>
                    <a:cubicBezTo>
                      <a:pt x="31083" y="39616"/>
                      <a:pt x="31732" y="36443"/>
                      <a:pt x="31083" y="32409"/>
                    </a:cubicBezTo>
                    <a:lnTo>
                      <a:pt x="31007" y="32280"/>
                    </a:lnTo>
                    <a:lnTo>
                      <a:pt x="25282" y="32280"/>
                    </a:lnTo>
                    <a:cubicBezTo>
                      <a:pt x="25728" y="35030"/>
                      <a:pt x="25461" y="37124"/>
                      <a:pt x="24532" y="38550"/>
                    </a:cubicBezTo>
                    <a:cubicBezTo>
                      <a:pt x="23578" y="39963"/>
                      <a:pt x="21873" y="40721"/>
                      <a:pt x="19405" y="40721"/>
                    </a:cubicBezTo>
                    <a:cubicBezTo>
                      <a:pt x="17065" y="40721"/>
                      <a:pt x="14966" y="39745"/>
                      <a:pt x="13058" y="37753"/>
                    </a:cubicBezTo>
                    <a:cubicBezTo>
                      <a:pt x="11137" y="35813"/>
                      <a:pt x="9852" y="33000"/>
                      <a:pt x="9140" y="29389"/>
                    </a:cubicBezTo>
                    <a:lnTo>
                      <a:pt x="6532" y="16233"/>
                    </a:lnTo>
                    <a:cubicBezTo>
                      <a:pt x="5743" y="12199"/>
                      <a:pt x="5896" y="9282"/>
                      <a:pt x="7028" y="7432"/>
                    </a:cubicBezTo>
                    <a:cubicBezTo>
                      <a:pt x="8160" y="5582"/>
                      <a:pt x="10145" y="4683"/>
                      <a:pt x="12854" y="4683"/>
                    </a:cubicBezTo>
                    <a:cubicBezTo>
                      <a:pt x="14648" y="4683"/>
                      <a:pt x="16212" y="5043"/>
                      <a:pt x="17472" y="5788"/>
                    </a:cubicBezTo>
                    <a:lnTo>
                      <a:pt x="20474" y="8486"/>
                    </a:lnTo>
                    <a:lnTo>
                      <a:pt x="22446" y="18546"/>
                    </a:lnTo>
                    <a:lnTo>
                      <a:pt x="15538" y="18546"/>
                    </a:lnTo>
                    <a:lnTo>
                      <a:pt x="16403" y="22991"/>
                    </a:lnTo>
                    <a:lnTo>
                      <a:pt x="29366" y="22991"/>
                    </a:lnTo>
                    <a:close/>
                  </a:path>
                </a:pathLst>
              </a:custGeom>
              <a:grpFill/>
              <a:ln w="12721" cap="flat">
                <a:noFill/>
                <a:prstDash val="solid"/>
                <a:miter/>
              </a:ln>
            </p:spPr>
            <p:txBody>
              <a:bodyPr rtlCol="0" anchor="ctr"/>
              <a:lstStyle/>
              <a:p>
                <a:endParaRPr lang="fr-FR"/>
              </a:p>
            </p:txBody>
          </p:sp>
          <p:sp>
            <p:nvSpPr>
              <p:cNvPr id="1265" name="Forme libre : forme 1264">
                <a:extLst>
                  <a:ext uri="{FF2B5EF4-FFF2-40B4-BE49-F238E27FC236}">
                    <a16:creationId xmlns:a16="http://schemas.microsoft.com/office/drawing/2014/main" id="{A3338405-4330-8AFE-1710-A84AFA4DEC93}"/>
                  </a:ext>
                </a:extLst>
              </p:cNvPr>
              <p:cNvSpPr/>
              <p:nvPr/>
            </p:nvSpPr>
            <p:spPr>
              <a:xfrm flipV="1">
                <a:off x="3769514" y="3528459"/>
                <a:ext cx="36368" cy="44145"/>
              </a:xfrm>
              <a:custGeom>
                <a:avLst/>
                <a:gdLst>
                  <a:gd name="connsiteX0" fmla="*/ 27645 w 36368"/>
                  <a:gd name="connsiteY0" fmla="*/ 19 h 44145"/>
                  <a:gd name="connsiteX1" fmla="*/ 21640 w 36368"/>
                  <a:gd name="connsiteY1" fmla="*/ 19 h 44145"/>
                  <a:gd name="connsiteX2" fmla="*/ 12634 w 36368"/>
                  <a:gd name="connsiteY2" fmla="*/ 32434 h 44145"/>
                  <a:gd name="connsiteX3" fmla="*/ 12430 w 36368"/>
                  <a:gd name="connsiteY3" fmla="*/ 32408 h 44145"/>
                  <a:gd name="connsiteX4" fmla="*/ 6032 w 36368"/>
                  <a:gd name="connsiteY4" fmla="*/ 19 h 44145"/>
                  <a:gd name="connsiteX5" fmla="*/ 28 w 36368"/>
                  <a:gd name="connsiteY5" fmla="*/ 19 h 44145"/>
                  <a:gd name="connsiteX6" fmla="*/ 8729 w 36368"/>
                  <a:gd name="connsiteY6" fmla="*/ 44164 h 44145"/>
                  <a:gd name="connsiteX7" fmla="*/ 14746 w 36368"/>
                  <a:gd name="connsiteY7" fmla="*/ 44164 h 44145"/>
                  <a:gd name="connsiteX8" fmla="*/ 23816 w 36368"/>
                  <a:gd name="connsiteY8" fmla="*/ 11877 h 44145"/>
                  <a:gd name="connsiteX9" fmla="*/ 24019 w 36368"/>
                  <a:gd name="connsiteY9" fmla="*/ 11890 h 44145"/>
                  <a:gd name="connsiteX10" fmla="*/ 30367 w 36368"/>
                  <a:gd name="connsiteY10" fmla="*/ 44164 h 44145"/>
                  <a:gd name="connsiteX11" fmla="*/ 36396 w 36368"/>
                  <a:gd name="connsiteY11" fmla="*/ 44164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68" h="44145">
                    <a:moveTo>
                      <a:pt x="27645" y="19"/>
                    </a:moveTo>
                    <a:lnTo>
                      <a:pt x="21640" y="19"/>
                    </a:lnTo>
                    <a:lnTo>
                      <a:pt x="12634" y="32434"/>
                    </a:lnTo>
                    <a:lnTo>
                      <a:pt x="12430" y="32408"/>
                    </a:lnTo>
                    <a:lnTo>
                      <a:pt x="6032" y="19"/>
                    </a:lnTo>
                    <a:lnTo>
                      <a:pt x="28" y="19"/>
                    </a:lnTo>
                    <a:lnTo>
                      <a:pt x="8729" y="44164"/>
                    </a:lnTo>
                    <a:lnTo>
                      <a:pt x="14746" y="44164"/>
                    </a:lnTo>
                    <a:lnTo>
                      <a:pt x="23816" y="11877"/>
                    </a:lnTo>
                    <a:lnTo>
                      <a:pt x="24019" y="11890"/>
                    </a:lnTo>
                    <a:lnTo>
                      <a:pt x="30367" y="44164"/>
                    </a:lnTo>
                    <a:lnTo>
                      <a:pt x="36396" y="44164"/>
                    </a:lnTo>
                    <a:close/>
                  </a:path>
                </a:pathLst>
              </a:custGeom>
              <a:grpFill/>
              <a:ln w="12721" cap="flat">
                <a:noFill/>
                <a:prstDash val="solid"/>
                <a:miter/>
              </a:ln>
            </p:spPr>
            <p:txBody>
              <a:bodyPr rtlCol="0" anchor="ctr"/>
              <a:lstStyle/>
              <a:p>
                <a:endParaRPr lang="fr-FR"/>
              </a:p>
            </p:txBody>
          </p:sp>
          <p:sp>
            <p:nvSpPr>
              <p:cNvPr id="1266" name="Forme libre : forme 1265">
                <a:extLst>
                  <a:ext uri="{FF2B5EF4-FFF2-40B4-BE49-F238E27FC236}">
                    <a16:creationId xmlns:a16="http://schemas.microsoft.com/office/drawing/2014/main" id="{AFAB1D9C-5F65-1002-11C1-38ECE0090152}"/>
                  </a:ext>
                </a:extLst>
              </p:cNvPr>
              <p:cNvSpPr/>
              <p:nvPr/>
            </p:nvSpPr>
            <p:spPr>
              <a:xfrm flipV="1">
                <a:off x="3819069" y="3528464"/>
                <a:ext cx="32412" cy="44145"/>
              </a:xfrm>
              <a:custGeom>
                <a:avLst/>
                <a:gdLst>
                  <a:gd name="connsiteX0" fmla="*/ 25471 w 32412"/>
                  <a:gd name="connsiteY0" fmla="*/ 20551 h 44145"/>
                  <a:gd name="connsiteX1" fmla="*/ 10117 w 32412"/>
                  <a:gd name="connsiteY1" fmla="*/ 20551 h 44145"/>
                  <a:gd name="connsiteX2" fmla="*/ 7000 w 32412"/>
                  <a:gd name="connsiteY2" fmla="*/ 4697 h 44145"/>
                  <a:gd name="connsiteX3" fmla="*/ 24784 w 32412"/>
                  <a:gd name="connsiteY3" fmla="*/ 4697 h 44145"/>
                  <a:gd name="connsiteX4" fmla="*/ 23881 w 32412"/>
                  <a:gd name="connsiteY4" fmla="*/ 20 h 44145"/>
                  <a:gd name="connsiteX5" fmla="*/ 29 w 32412"/>
                  <a:gd name="connsiteY5" fmla="*/ 20 h 44145"/>
                  <a:gd name="connsiteX6" fmla="*/ 8781 w 32412"/>
                  <a:gd name="connsiteY6" fmla="*/ 44165 h 44145"/>
                  <a:gd name="connsiteX7" fmla="*/ 32442 w 32412"/>
                  <a:gd name="connsiteY7" fmla="*/ 44165 h 44145"/>
                  <a:gd name="connsiteX8" fmla="*/ 31500 w 32412"/>
                  <a:gd name="connsiteY8" fmla="*/ 39450 h 44145"/>
                  <a:gd name="connsiteX9" fmla="*/ 13869 w 32412"/>
                  <a:gd name="connsiteY9" fmla="*/ 39450 h 44145"/>
                  <a:gd name="connsiteX10" fmla="*/ 11071 w 32412"/>
                  <a:gd name="connsiteY10" fmla="*/ 25228 h 44145"/>
                  <a:gd name="connsiteX11" fmla="*/ 26387 w 32412"/>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12" h="44145">
                    <a:moveTo>
                      <a:pt x="25471" y="20551"/>
                    </a:moveTo>
                    <a:lnTo>
                      <a:pt x="10117" y="20551"/>
                    </a:lnTo>
                    <a:lnTo>
                      <a:pt x="7000" y="4697"/>
                    </a:lnTo>
                    <a:lnTo>
                      <a:pt x="24784" y="4697"/>
                    </a:lnTo>
                    <a:lnTo>
                      <a:pt x="23881" y="20"/>
                    </a:lnTo>
                    <a:lnTo>
                      <a:pt x="29" y="20"/>
                    </a:lnTo>
                    <a:lnTo>
                      <a:pt x="8781" y="44165"/>
                    </a:lnTo>
                    <a:lnTo>
                      <a:pt x="32442" y="44165"/>
                    </a:lnTo>
                    <a:lnTo>
                      <a:pt x="31500" y="39450"/>
                    </a:lnTo>
                    <a:lnTo>
                      <a:pt x="13869" y="39450"/>
                    </a:lnTo>
                    <a:lnTo>
                      <a:pt x="11071" y="25228"/>
                    </a:lnTo>
                    <a:lnTo>
                      <a:pt x="26387" y="25228"/>
                    </a:lnTo>
                    <a:close/>
                  </a:path>
                </a:pathLst>
              </a:custGeom>
              <a:grpFill/>
              <a:ln w="12721" cap="flat">
                <a:noFill/>
                <a:prstDash val="solid"/>
                <a:miter/>
              </a:ln>
            </p:spPr>
            <p:txBody>
              <a:bodyPr rtlCol="0" anchor="ctr"/>
              <a:lstStyle/>
              <a:p>
                <a:endParaRPr lang="fr-FR"/>
              </a:p>
            </p:txBody>
          </p:sp>
          <p:sp>
            <p:nvSpPr>
              <p:cNvPr id="1267" name="Forme libre : forme 1266">
                <a:extLst>
                  <a:ext uri="{FF2B5EF4-FFF2-40B4-BE49-F238E27FC236}">
                    <a16:creationId xmlns:a16="http://schemas.microsoft.com/office/drawing/2014/main" id="{F529F180-F548-CE4E-792C-F24EA8A00726}"/>
                  </a:ext>
                </a:extLst>
              </p:cNvPr>
              <p:cNvSpPr/>
              <p:nvPr/>
            </p:nvSpPr>
            <p:spPr>
              <a:xfrm flipV="1">
                <a:off x="3888779" y="3528464"/>
                <a:ext cx="32374" cy="44145"/>
              </a:xfrm>
              <a:custGeom>
                <a:avLst/>
                <a:gdLst>
                  <a:gd name="connsiteX0" fmla="*/ 25473 w 32374"/>
                  <a:gd name="connsiteY0" fmla="*/ 20551 h 44145"/>
                  <a:gd name="connsiteX1" fmla="*/ 10106 w 32374"/>
                  <a:gd name="connsiteY1" fmla="*/ 20551 h 44145"/>
                  <a:gd name="connsiteX2" fmla="*/ 7015 w 32374"/>
                  <a:gd name="connsiteY2" fmla="*/ 4697 h 44145"/>
                  <a:gd name="connsiteX3" fmla="*/ 24786 w 32374"/>
                  <a:gd name="connsiteY3" fmla="*/ 4697 h 44145"/>
                  <a:gd name="connsiteX4" fmla="*/ 23895 w 32374"/>
                  <a:gd name="connsiteY4" fmla="*/ 20 h 44145"/>
                  <a:gd name="connsiteX5" fmla="*/ 31 w 32374"/>
                  <a:gd name="connsiteY5" fmla="*/ 20 h 44145"/>
                  <a:gd name="connsiteX6" fmla="*/ 8796 w 32374"/>
                  <a:gd name="connsiteY6" fmla="*/ 44165 h 44145"/>
                  <a:gd name="connsiteX7" fmla="*/ 32405 w 32374"/>
                  <a:gd name="connsiteY7" fmla="*/ 44165 h 44145"/>
                  <a:gd name="connsiteX8" fmla="*/ 31502 w 32374"/>
                  <a:gd name="connsiteY8" fmla="*/ 39450 h 44145"/>
                  <a:gd name="connsiteX9" fmla="*/ 13897 w 32374"/>
                  <a:gd name="connsiteY9" fmla="*/ 39450 h 44145"/>
                  <a:gd name="connsiteX10" fmla="*/ 11073 w 32374"/>
                  <a:gd name="connsiteY10" fmla="*/ 25228 h 44145"/>
                  <a:gd name="connsiteX11" fmla="*/ 26401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3" y="20551"/>
                    </a:moveTo>
                    <a:lnTo>
                      <a:pt x="10106" y="20551"/>
                    </a:lnTo>
                    <a:lnTo>
                      <a:pt x="7015" y="4697"/>
                    </a:lnTo>
                    <a:lnTo>
                      <a:pt x="24786" y="4697"/>
                    </a:lnTo>
                    <a:lnTo>
                      <a:pt x="23895" y="20"/>
                    </a:lnTo>
                    <a:lnTo>
                      <a:pt x="31" y="20"/>
                    </a:lnTo>
                    <a:lnTo>
                      <a:pt x="8796" y="44165"/>
                    </a:lnTo>
                    <a:lnTo>
                      <a:pt x="32405" y="44165"/>
                    </a:lnTo>
                    <a:lnTo>
                      <a:pt x="31502" y="39450"/>
                    </a:lnTo>
                    <a:lnTo>
                      <a:pt x="13897" y="39450"/>
                    </a:lnTo>
                    <a:lnTo>
                      <a:pt x="11073" y="25228"/>
                    </a:lnTo>
                    <a:lnTo>
                      <a:pt x="26401" y="25228"/>
                    </a:lnTo>
                    <a:close/>
                  </a:path>
                </a:pathLst>
              </a:custGeom>
              <a:grpFill/>
              <a:ln w="12721" cap="flat">
                <a:noFill/>
                <a:prstDash val="solid"/>
                <a:miter/>
              </a:ln>
            </p:spPr>
            <p:txBody>
              <a:bodyPr rtlCol="0" anchor="ctr"/>
              <a:lstStyle/>
              <a:p>
                <a:endParaRPr lang="fr-FR"/>
              </a:p>
            </p:txBody>
          </p:sp>
          <p:sp>
            <p:nvSpPr>
              <p:cNvPr id="1268" name="Forme libre : forme 1267">
                <a:extLst>
                  <a:ext uri="{FF2B5EF4-FFF2-40B4-BE49-F238E27FC236}">
                    <a16:creationId xmlns:a16="http://schemas.microsoft.com/office/drawing/2014/main" id="{1BBB9025-3BB1-29E4-C9AA-E0D90D13CA51}"/>
                  </a:ext>
                </a:extLst>
              </p:cNvPr>
              <p:cNvSpPr/>
              <p:nvPr/>
            </p:nvSpPr>
            <p:spPr>
              <a:xfrm flipV="1">
                <a:off x="3937250" y="3528468"/>
                <a:ext cx="28036" cy="44132"/>
              </a:xfrm>
              <a:custGeom>
                <a:avLst/>
                <a:gdLst>
                  <a:gd name="connsiteX0" fmla="*/ 27153 w 28036"/>
                  <a:gd name="connsiteY0" fmla="*/ 39439 h 44132"/>
                  <a:gd name="connsiteX1" fmla="*/ 16557 w 28036"/>
                  <a:gd name="connsiteY1" fmla="*/ 39439 h 44132"/>
                  <a:gd name="connsiteX2" fmla="*/ 8734 w 28036"/>
                  <a:gd name="connsiteY2" fmla="*/ 22 h 44132"/>
                  <a:gd name="connsiteX3" fmla="*/ 2742 w 28036"/>
                  <a:gd name="connsiteY3" fmla="*/ 22 h 44132"/>
                  <a:gd name="connsiteX4" fmla="*/ 10553 w 28036"/>
                  <a:gd name="connsiteY4" fmla="*/ 39439 h 44132"/>
                  <a:gd name="connsiteX5" fmla="*/ 33 w 28036"/>
                  <a:gd name="connsiteY5" fmla="*/ 39439 h 44132"/>
                  <a:gd name="connsiteX6" fmla="*/ 936 w 28036"/>
                  <a:gd name="connsiteY6" fmla="*/ 44154 h 44132"/>
                  <a:gd name="connsiteX7" fmla="*/ 28069 w 28036"/>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36" h="44132">
                    <a:moveTo>
                      <a:pt x="27153" y="39439"/>
                    </a:moveTo>
                    <a:lnTo>
                      <a:pt x="16557" y="39439"/>
                    </a:lnTo>
                    <a:lnTo>
                      <a:pt x="8734" y="22"/>
                    </a:lnTo>
                    <a:lnTo>
                      <a:pt x="2742" y="22"/>
                    </a:lnTo>
                    <a:lnTo>
                      <a:pt x="10553" y="39439"/>
                    </a:lnTo>
                    <a:lnTo>
                      <a:pt x="33" y="39439"/>
                    </a:lnTo>
                    <a:lnTo>
                      <a:pt x="936" y="44154"/>
                    </a:lnTo>
                    <a:lnTo>
                      <a:pt x="28069" y="44154"/>
                    </a:lnTo>
                    <a:close/>
                  </a:path>
                </a:pathLst>
              </a:custGeom>
              <a:grpFill/>
              <a:ln w="12721" cap="flat">
                <a:noFill/>
                <a:prstDash val="solid"/>
                <a:miter/>
              </a:ln>
            </p:spPr>
            <p:txBody>
              <a:bodyPr rtlCol="0" anchor="ctr"/>
              <a:lstStyle/>
              <a:p>
                <a:endParaRPr lang="fr-FR"/>
              </a:p>
            </p:txBody>
          </p:sp>
          <p:sp>
            <p:nvSpPr>
              <p:cNvPr id="1269" name="Forme libre : forme 1268">
                <a:extLst>
                  <a:ext uri="{FF2B5EF4-FFF2-40B4-BE49-F238E27FC236}">
                    <a16:creationId xmlns:a16="http://schemas.microsoft.com/office/drawing/2014/main" id="{BEBFBD79-D090-B8BF-0508-A8E691051114}"/>
                  </a:ext>
                </a:extLst>
              </p:cNvPr>
              <p:cNvSpPr/>
              <p:nvPr/>
            </p:nvSpPr>
            <p:spPr>
              <a:xfrm flipV="1">
                <a:off x="4002078" y="3528468"/>
                <a:ext cx="32005" cy="44132"/>
              </a:xfrm>
              <a:custGeom>
                <a:avLst/>
                <a:gdLst>
                  <a:gd name="connsiteX0" fmla="*/ 13899 w 32005"/>
                  <a:gd name="connsiteY0" fmla="*/ 39439 h 44132"/>
                  <a:gd name="connsiteX1" fmla="*/ 7004 w 32005"/>
                  <a:gd name="connsiteY1" fmla="*/ 4685 h 44132"/>
                  <a:gd name="connsiteX2" fmla="*/ 13276 w 32005"/>
                  <a:gd name="connsiteY2" fmla="*/ 4685 h 44132"/>
                  <a:gd name="connsiteX3" fmla="*/ 20132 w 32005"/>
                  <a:gd name="connsiteY3" fmla="*/ 8527 h 44132"/>
                  <a:gd name="connsiteX4" fmla="*/ 24304 w 32005"/>
                  <a:gd name="connsiteY4" fmla="*/ 18702 h 44132"/>
                  <a:gd name="connsiteX5" fmla="*/ 25564 w 32005"/>
                  <a:gd name="connsiteY5" fmla="*/ 25062 h 44132"/>
                  <a:gd name="connsiteX6" fmla="*/ 24762 w 32005"/>
                  <a:gd name="connsiteY6" fmla="*/ 35495 h 44132"/>
                  <a:gd name="connsiteX7" fmla="*/ 18224 w 32005"/>
                  <a:gd name="connsiteY7" fmla="*/ 39439 h 44132"/>
                  <a:gd name="connsiteX8" fmla="*/ 33 w 32005"/>
                  <a:gd name="connsiteY8" fmla="*/ 22 h 44132"/>
                  <a:gd name="connsiteX9" fmla="*/ 8785 w 32005"/>
                  <a:gd name="connsiteY9" fmla="*/ 44154 h 44132"/>
                  <a:gd name="connsiteX10" fmla="*/ 19331 w 32005"/>
                  <a:gd name="connsiteY10" fmla="*/ 44154 h 44132"/>
                  <a:gd name="connsiteX11" fmla="*/ 29406 w 32005"/>
                  <a:gd name="connsiteY11" fmla="*/ 38617 h 44132"/>
                  <a:gd name="connsiteX12" fmla="*/ 31555 w 32005"/>
                  <a:gd name="connsiteY12" fmla="*/ 24972 h 44132"/>
                  <a:gd name="connsiteX13" fmla="*/ 30296 w 32005"/>
                  <a:gd name="connsiteY13" fmla="*/ 18702 h 44132"/>
                  <a:gd name="connsiteX14" fmla="*/ 23872 w 32005"/>
                  <a:gd name="connsiteY14" fmla="*/ 4852 h 44132"/>
                  <a:gd name="connsiteX15" fmla="*/ 12538 w 32005"/>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005" h="44132">
                    <a:moveTo>
                      <a:pt x="13899" y="39439"/>
                    </a:moveTo>
                    <a:lnTo>
                      <a:pt x="7004" y="4685"/>
                    </a:lnTo>
                    <a:lnTo>
                      <a:pt x="13276" y="4685"/>
                    </a:lnTo>
                    <a:cubicBezTo>
                      <a:pt x="15883" y="4685"/>
                      <a:pt x="18148" y="5970"/>
                      <a:pt x="20132" y="8527"/>
                    </a:cubicBezTo>
                    <a:cubicBezTo>
                      <a:pt x="22040" y="11084"/>
                      <a:pt x="23439" y="14463"/>
                      <a:pt x="24304" y="18702"/>
                    </a:cubicBezTo>
                    <a:lnTo>
                      <a:pt x="25564" y="25062"/>
                    </a:lnTo>
                    <a:cubicBezTo>
                      <a:pt x="26391" y="29392"/>
                      <a:pt x="26149" y="32861"/>
                      <a:pt x="24762" y="35495"/>
                    </a:cubicBezTo>
                    <a:cubicBezTo>
                      <a:pt x="23376" y="38116"/>
                      <a:pt x="21201" y="39439"/>
                      <a:pt x="18224" y="39439"/>
                    </a:cubicBezTo>
                    <a:close/>
                    <a:moveTo>
                      <a:pt x="33" y="22"/>
                    </a:moveTo>
                    <a:lnTo>
                      <a:pt x="8785" y="44154"/>
                    </a:lnTo>
                    <a:lnTo>
                      <a:pt x="19331" y="44154"/>
                    </a:lnTo>
                    <a:cubicBezTo>
                      <a:pt x="23529" y="44154"/>
                      <a:pt x="26887" y="42317"/>
                      <a:pt x="29406" y="38617"/>
                    </a:cubicBezTo>
                    <a:cubicBezTo>
                      <a:pt x="31899" y="34904"/>
                      <a:pt x="32637" y="30368"/>
                      <a:pt x="31555" y="24972"/>
                    </a:cubicBezTo>
                    <a:lnTo>
                      <a:pt x="30296" y="18702"/>
                    </a:lnTo>
                    <a:cubicBezTo>
                      <a:pt x="29126" y="12690"/>
                      <a:pt x="26963" y="8090"/>
                      <a:pt x="23872" y="4852"/>
                    </a:cubicBezTo>
                    <a:cubicBezTo>
                      <a:pt x="20781" y="1628"/>
                      <a:pt x="17003" y="22"/>
                      <a:pt x="12538" y="22"/>
                    </a:cubicBezTo>
                    <a:close/>
                  </a:path>
                </a:pathLst>
              </a:custGeom>
              <a:grpFill/>
              <a:ln w="12721" cap="flat">
                <a:noFill/>
                <a:prstDash val="solid"/>
                <a:miter/>
              </a:ln>
            </p:spPr>
            <p:txBody>
              <a:bodyPr rtlCol="0" anchor="ctr"/>
              <a:lstStyle/>
              <a:p>
                <a:endParaRPr lang="fr-FR"/>
              </a:p>
            </p:txBody>
          </p:sp>
          <p:sp>
            <p:nvSpPr>
              <p:cNvPr id="1270" name="Forme libre : forme 1269">
                <a:extLst>
                  <a:ext uri="{FF2B5EF4-FFF2-40B4-BE49-F238E27FC236}">
                    <a16:creationId xmlns:a16="http://schemas.microsoft.com/office/drawing/2014/main" id="{E497D5C0-103C-C6C5-3AEC-881A10A33EA2}"/>
                  </a:ext>
                </a:extLst>
              </p:cNvPr>
              <p:cNvSpPr/>
              <p:nvPr/>
            </p:nvSpPr>
            <p:spPr>
              <a:xfrm flipV="1">
                <a:off x="4048988" y="3528464"/>
                <a:ext cx="32387" cy="44145"/>
              </a:xfrm>
              <a:custGeom>
                <a:avLst/>
                <a:gdLst>
                  <a:gd name="connsiteX0" fmla="*/ 25477 w 32387"/>
                  <a:gd name="connsiteY0" fmla="*/ 20551 h 44145"/>
                  <a:gd name="connsiteX1" fmla="*/ 10110 w 32387"/>
                  <a:gd name="connsiteY1" fmla="*/ 20551 h 44145"/>
                  <a:gd name="connsiteX2" fmla="*/ 7019 w 32387"/>
                  <a:gd name="connsiteY2" fmla="*/ 4697 h 44145"/>
                  <a:gd name="connsiteX3" fmla="*/ 24816 w 32387"/>
                  <a:gd name="connsiteY3" fmla="*/ 4697 h 44145"/>
                  <a:gd name="connsiteX4" fmla="*/ 23900 w 32387"/>
                  <a:gd name="connsiteY4" fmla="*/ 20 h 44145"/>
                  <a:gd name="connsiteX5" fmla="*/ 35 w 32387"/>
                  <a:gd name="connsiteY5" fmla="*/ 20 h 44145"/>
                  <a:gd name="connsiteX6" fmla="*/ 8800 w 32387"/>
                  <a:gd name="connsiteY6" fmla="*/ 44165 h 44145"/>
                  <a:gd name="connsiteX7" fmla="*/ 32423 w 32387"/>
                  <a:gd name="connsiteY7" fmla="*/ 44165 h 44145"/>
                  <a:gd name="connsiteX8" fmla="*/ 31507 w 32387"/>
                  <a:gd name="connsiteY8" fmla="*/ 39450 h 44145"/>
                  <a:gd name="connsiteX9" fmla="*/ 13901 w 32387"/>
                  <a:gd name="connsiteY9" fmla="*/ 39450 h 44145"/>
                  <a:gd name="connsiteX10" fmla="*/ 11077 w 32387"/>
                  <a:gd name="connsiteY10" fmla="*/ 25228 h 44145"/>
                  <a:gd name="connsiteX11" fmla="*/ 26393 w 32387"/>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7" h="44145">
                    <a:moveTo>
                      <a:pt x="25477" y="20551"/>
                    </a:moveTo>
                    <a:lnTo>
                      <a:pt x="10110" y="20551"/>
                    </a:lnTo>
                    <a:lnTo>
                      <a:pt x="7019" y="4697"/>
                    </a:lnTo>
                    <a:lnTo>
                      <a:pt x="24816" y="4697"/>
                    </a:lnTo>
                    <a:lnTo>
                      <a:pt x="23900" y="20"/>
                    </a:lnTo>
                    <a:lnTo>
                      <a:pt x="35" y="20"/>
                    </a:lnTo>
                    <a:lnTo>
                      <a:pt x="8800" y="44165"/>
                    </a:lnTo>
                    <a:lnTo>
                      <a:pt x="32423" y="44165"/>
                    </a:lnTo>
                    <a:lnTo>
                      <a:pt x="31507" y="39450"/>
                    </a:lnTo>
                    <a:lnTo>
                      <a:pt x="13901" y="39450"/>
                    </a:lnTo>
                    <a:lnTo>
                      <a:pt x="11077" y="25228"/>
                    </a:lnTo>
                    <a:lnTo>
                      <a:pt x="26393" y="25228"/>
                    </a:lnTo>
                    <a:close/>
                  </a:path>
                </a:pathLst>
              </a:custGeom>
              <a:grpFill/>
              <a:ln w="12721" cap="flat">
                <a:noFill/>
                <a:prstDash val="solid"/>
                <a:miter/>
              </a:ln>
            </p:spPr>
            <p:txBody>
              <a:bodyPr rtlCol="0" anchor="ctr"/>
              <a:lstStyle/>
              <a:p>
                <a:endParaRPr lang="fr-FR"/>
              </a:p>
            </p:txBody>
          </p:sp>
          <p:sp>
            <p:nvSpPr>
              <p:cNvPr id="1271" name="Forme libre : forme 1270">
                <a:extLst>
                  <a:ext uri="{FF2B5EF4-FFF2-40B4-BE49-F238E27FC236}">
                    <a16:creationId xmlns:a16="http://schemas.microsoft.com/office/drawing/2014/main" id="{89B26BDD-B185-B1F7-5F19-5315FD0E9506}"/>
                  </a:ext>
                </a:extLst>
              </p:cNvPr>
              <p:cNvSpPr/>
              <p:nvPr/>
            </p:nvSpPr>
            <p:spPr>
              <a:xfrm flipV="1">
                <a:off x="4118713" y="3528468"/>
                <a:ext cx="23113" cy="44132"/>
              </a:xfrm>
              <a:custGeom>
                <a:avLst/>
                <a:gdLst>
                  <a:gd name="connsiteX0" fmla="*/ 7007 w 23113"/>
                  <a:gd name="connsiteY0" fmla="*/ 4683 h 44132"/>
                  <a:gd name="connsiteX1" fmla="*/ 23150 w 23113"/>
                  <a:gd name="connsiteY1" fmla="*/ 4683 h 44132"/>
                  <a:gd name="connsiteX2" fmla="*/ 22221 w 23113"/>
                  <a:gd name="connsiteY2" fmla="*/ 19 h 44132"/>
                  <a:gd name="connsiteX3" fmla="*/ 36 w 23113"/>
                  <a:gd name="connsiteY3" fmla="*/ 19 h 44132"/>
                  <a:gd name="connsiteX4" fmla="*/ 8763 w 23113"/>
                  <a:gd name="connsiteY4" fmla="*/ 44151 h 44132"/>
                  <a:gd name="connsiteX5" fmla="*/ 14818 w 23113"/>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3" h="44132">
                    <a:moveTo>
                      <a:pt x="7007" y="4683"/>
                    </a:moveTo>
                    <a:lnTo>
                      <a:pt x="23150" y="4683"/>
                    </a:lnTo>
                    <a:lnTo>
                      <a:pt x="22221" y="19"/>
                    </a:lnTo>
                    <a:lnTo>
                      <a:pt x="36" y="19"/>
                    </a:lnTo>
                    <a:lnTo>
                      <a:pt x="8763" y="44151"/>
                    </a:lnTo>
                    <a:lnTo>
                      <a:pt x="14818" y="44151"/>
                    </a:lnTo>
                    <a:close/>
                  </a:path>
                </a:pathLst>
              </a:custGeom>
              <a:grpFill/>
              <a:ln w="12721" cap="flat">
                <a:noFill/>
                <a:prstDash val="solid"/>
                <a:miter/>
              </a:ln>
            </p:spPr>
            <p:txBody>
              <a:bodyPr rtlCol="0" anchor="ctr"/>
              <a:lstStyle/>
              <a:p>
                <a:endParaRPr lang="fr-FR"/>
              </a:p>
            </p:txBody>
          </p:sp>
          <p:sp>
            <p:nvSpPr>
              <p:cNvPr id="1272" name="Forme libre : forme 1271">
                <a:extLst>
                  <a:ext uri="{FF2B5EF4-FFF2-40B4-BE49-F238E27FC236}">
                    <a16:creationId xmlns:a16="http://schemas.microsoft.com/office/drawing/2014/main" id="{7B7700EF-63DB-0911-43AD-9587E1EE0BF8}"/>
                  </a:ext>
                </a:extLst>
              </p:cNvPr>
              <p:cNvSpPr/>
              <p:nvPr/>
            </p:nvSpPr>
            <p:spPr>
              <a:xfrm flipV="1">
                <a:off x="4159880" y="3525312"/>
                <a:ext cx="9998" cy="15738"/>
              </a:xfrm>
              <a:custGeom>
                <a:avLst/>
                <a:gdLst>
                  <a:gd name="connsiteX0" fmla="*/ 4591 w 9998"/>
                  <a:gd name="connsiteY0" fmla="*/ 15759 h 15738"/>
                  <a:gd name="connsiteX1" fmla="*/ 3459 w 9998"/>
                  <a:gd name="connsiteY1" fmla="*/ 10003 h 15738"/>
                  <a:gd name="connsiteX2" fmla="*/ 37 w 9998"/>
                  <a:gd name="connsiteY2" fmla="*/ 20 h 15738"/>
                  <a:gd name="connsiteX3" fmla="*/ 2989 w 9998"/>
                  <a:gd name="connsiteY3" fmla="*/ 20 h 15738"/>
                  <a:gd name="connsiteX4" fmla="*/ 8866 w 9998"/>
                  <a:gd name="connsiteY4" fmla="*/ 10067 h 15738"/>
                  <a:gd name="connsiteX5" fmla="*/ 10036 w 9998"/>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8" h="15738">
                    <a:moveTo>
                      <a:pt x="4591" y="15759"/>
                    </a:moveTo>
                    <a:lnTo>
                      <a:pt x="3459" y="10003"/>
                    </a:lnTo>
                    <a:lnTo>
                      <a:pt x="37" y="20"/>
                    </a:lnTo>
                    <a:lnTo>
                      <a:pt x="2989" y="20"/>
                    </a:lnTo>
                    <a:lnTo>
                      <a:pt x="8866" y="10067"/>
                    </a:lnTo>
                    <a:lnTo>
                      <a:pt x="10036" y="15759"/>
                    </a:lnTo>
                    <a:close/>
                  </a:path>
                </a:pathLst>
              </a:custGeom>
              <a:grpFill/>
              <a:ln w="12721" cap="flat">
                <a:noFill/>
                <a:prstDash val="solid"/>
                <a:miter/>
              </a:ln>
            </p:spPr>
            <p:txBody>
              <a:bodyPr rtlCol="0" anchor="ctr"/>
              <a:lstStyle/>
              <a:p>
                <a:endParaRPr lang="fr-FR"/>
              </a:p>
            </p:txBody>
          </p:sp>
          <p:sp>
            <p:nvSpPr>
              <p:cNvPr id="1273" name="Forme libre : forme 1272">
                <a:extLst>
                  <a:ext uri="{FF2B5EF4-FFF2-40B4-BE49-F238E27FC236}">
                    <a16:creationId xmlns:a16="http://schemas.microsoft.com/office/drawing/2014/main" id="{E4771FCA-F376-91F0-E906-0B891959054E}"/>
                  </a:ext>
                </a:extLst>
              </p:cNvPr>
              <p:cNvSpPr/>
              <p:nvPr/>
            </p:nvSpPr>
            <p:spPr>
              <a:xfrm flipV="1">
                <a:off x="4180044" y="3517298"/>
                <a:ext cx="32425" cy="55322"/>
              </a:xfrm>
              <a:custGeom>
                <a:avLst/>
                <a:gdLst>
                  <a:gd name="connsiteX0" fmla="*/ 23725 w 32425"/>
                  <a:gd name="connsiteY0" fmla="*/ 55345 h 55322"/>
                  <a:gd name="connsiteX1" fmla="*/ 30365 w 32425"/>
                  <a:gd name="connsiteY1" fmla="*/ 55345 h 55322"/>
                  <a:gd name="connsiteX2" fmla="*/ 30429 w 32425"/>
                  <a:gd name="connsiteY2" fmla="*/ 55140 h 55322"/>
                  <a:gd name="connsiteX3" fmla="*/ 22351 w 32425"/>
                  <a:gd name="connsiteY3" fmla="*/ 47277 h 55322"/>
                  <a:gd name="connsiteX4" fmla="*/ 17581 w 32425"/>
                  <a:gd name="connsiteY4" fmla="*/ 47290 h 55322"/>
                  <a:gd name="connsiteX5" fmla="*/ 25480 w 32425"/>
                  <a:gd name="connsiteY5" fmla="*/ 20566 h 55322"/>
                  <a:gd name="connsiteX6" fmla="*/ 10152 w 32425"/>
                  <a:gd name="connsiteY6" fmla="*/ 20566 h 55322"/>
                  <a:gd name="connsiteX7" fmla="*/ 7023 w 32425"/>
                  <a:gd name="connsiteY7" fmla="*/ 4725 h 55322"/>
                  <a:gd name="connsiteX8" fmla="*/ 24794 w 32425"/>
                  <a:gd name="connsiteY8" fmla="*/ 4725 h 55322"/>
                  <a:gd name="connsiteX9" fmla="*/ 23890 w 32425"/>
                  <a:gd name="connsiteY9" fmla="*/ 22 h 55322"/>
                  <a:gd name="connsiteX10" fmla="*/ 39 w 32425"/>
                  <a:gd name="connsiteY10" fmla="*/ 22 h 55322"/>
                  <a:gd name="connsiteX11" fmla="*/ 8804 w 32425"/>
                  <a:gd name="connsiteY11" fmla="*/ 44193 h 55322"/>
                  <a:gd name="connsiteX12" fmla="*/ 32464 w 32425"/>
                  <a:gd name="connsiteY12" fmla="*/ 44193 h 55322"/>
                  <a:gd name="connsiteX13" fmla="*/ 31510 w 32425"/>
                  <a:gd name="connsiteY13" fmla="*/ 39465 h 55322"/>
                  <a:gd name="connsiteX14" fmla="*/ 13905 w 32425"/>
                  <a:gd name="connsiteY14" fmla="*/ 39465 h 55322"/>
                  <a:gd name="connsiteX15" fmla="*/ 11055 w 32425"/>
                  <a:gd name="connsiteY15" fmla="*/ 25243 h 55322"/>
                  <a:gd name="connsiteX16" fmla="*/ 26409 w 32425"/>
                  <a:gd name="connsiteY16" fmla="*/ 25243 h 5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25" h="55322">
                    <a:moveTo>
                      <a:pt x="23725" y="55345"/>
                    </a:moveTo>
                    <a:lnTo>
                      <a:pt x="30365" y="55345"/>
                    </a:lnTo>
                    <a:lnTo>
                      <a:pt x="30429" y="55140"/>
                    </a:lnTo>
                    <a:lnTo>
                      <a:pt x="22351" y="47277"/>
                    </a:lnTo>
                    <a:lnTo>
                      <a:pt x="17581" y="47290"/>
                    </a:lnTo>
                    <a:close/>
                    <a:moveTo>
                      <a:pt x="25480" y="20566"/>
                    </a:moveTo>
                    <a:lnTo>
                      <a:pt x="10152" y="20566"/>
                    </a:lnTo>
                    <a:lnTo>
                      <a:pt x="7023" y="4725"/>
                    </a:lnTo>
                    <a:lnTo>
                      <a:pt x="24794" y="4725"/>
                    </a:lnTo>
                    <a:lnTo>
                      <a:pt x="23890" y="22"/>
                    </a:lnTo>
                    <a:lnTo>
                      <a:pt x="39" y="22"/>
                    </a:lnTo>
                    <a:lnTo>
                      <a:pt x="8804" y="44193"/>
                    </a:lnTo>
                    <a:lnTo>
                      <a:pt x="32464" y="44193"/>
                    </a:lnTo>
                    <a:lnTo>
                      <a:pt x="31510" y="39465"/>
                    </a:lnTo>
                    <a:lnTo>
                      <a:pt x="13905" y="39465"/>
                    </a:lnTo>
                    <a:lnTo>
                      <a:pt x="11055" y="25243"/>
                    </a:lnTo>
                    <a:lnTo>
                      <a:pt x="26409" y="25243"/>
                    </a:lnTo>
                    <a:close/>
                  </a:path>
                </a:pathLst>
              </a:custGeom>
              <a:grpFill/>
              <a:ln w="12721" cap="flat">
                <a:noFill/>
                <a:prstDash val="solid"/>
                <a:miter/>
              </a:ln>
            </p:spPr>
            <p:txBody>
              <a:bodyPr rtlCol="0" anchor="ctr"/>
              <a:lstStyle/>
              <a:p>
                <a:endParaRPr lang="fr-FR"/>
              </a:p>
            </p:txBody>
          </p:sp>
          <p:sp>
            <p:nvSpPr>
              <p:cNvPr id="1274" name="Forme libre : forme 1273">
                <a:extLst>
                  <a:ext uri="{FF2B5EF4-FFF2-40B4-BE49-F238E27FC236}">
                    <a16:creationId xmlns:a16="http://schemas.microsoft.com/office/drawing/2014/main" id="{FFC19793-6769-2B75-C060-E3DCF01C4A63}"/>
                  </a:ext>
                </a:extLst>
              </p:cNvPr>
              <p:cNvSpPr/>
              <p:nvPr/>
            </p:nvSpPr>
            <p:spPr>
              <a:xfrm flipV="1">
                <a:off x="4228492" y="3528468"/>
                <a:ext cx="28087" cy="44132"/>
              </a:xfrm>
              <a:custGeom>
                <a:avLst/>
                <a:gdLst>
                  <a:gd name="connsiteX0" fmla="*/ 27187 w 28087"/>
                  <a:gd name="connsiteY0" fmla="*/ 39439 h 44132"/>
                  <a:gd name="connsiteX1" fmla="*/ 16578 w 28087"/>
                  <a:gd name="connsiteY1" fmla="*/ 39439 h 44132"/>
                  <a:gd name="connsiteX2" fmla="*/ 8767 w 28087"/>
                  <a:gd name="connsiteY2" fmla="*/ 22 h 44132"/>
                  <a:gd name="connsiteX3" fmla="*/ 2776 w 28087"/>
                  <a:gd name="connsiteY3" fmla="*/ 22 h 44132"/>
                  <a:gd name="connsiteX4" fmla="*/ 10573 w 28087"/>
                  <a:gd name="connsiteY4" fmla="*/ 39439 h 44132"/>
                  <a:gd name="connsiteX5" fmla="*/ 41 w 28087"/>
                  <a:gd name="connsiteY5" fmla="*/ 39439 h 44132"/>
                  <a:gd name="connsiteX6" fmla="*/ 969 w 28087"/>
                  <a:gd name="connsiteY6" fmla="*/ 44154 h 44132"/>
                  <a:gd name="connsiteX7" fmla="*/ 28128 w 28087"/>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7" h="44132">
                    <a:moveTo>
                      <a:pt x="27187" y="39439"/>
                    </a:moveTo>
                    <a:lnTo>
                      <a:pt x="16578" y="39439"/>
                    </a:lnTo>
                    <a:lnTo>
                      <a:pt x="8767" y="22"/>
                    </a:lnTo>
                    <a:lnTo>
                      <a:pt x="2776" y="22"/>
                    </a:lnTo>
                    <a:lnTo>
                      <a:pt x="10573" y="39439"/>
                    </a:lnTo>
                    <a:lnTo>
                      <a:pt x="41" y="39439"/>
                    </a:lnTo>
                    <a:lnTo>
                      <a:pt x="969" y="44154"/>
                    </a:lnTo>
                    <a:lnTo>
                      <a:pt x="28128" y="44154"/>
                    </a:lnTo>
                    <a:close/>
                  </a:path>
                </a:pathLst>
              </a:custGeom>
              <a:grpFill/>
              <a:ln w="12721" cap="flat">
                <a:noFill/>
                <a:prstDash val="solid"/>
                <a:miter/>
              </a:ln>
            </p:spPr>
            <p:txBody>
              <a:bodyPr rtlCol="0" anchor="ctr"/>
              <a:lstStyle/>
              <a:p>
                <a:endParaRPr lang="fr-FR"/>
              </a:p>
            </p:txBody>
          </p:sp>
          <p:sp>
            <p:nvSpPr>
              <p:cNvPr id="1275" name="Forme libre : forme 1274">
                <a:extLst>
                  <a:ext uri="{FF2B5EF4-FFF2-40B4-BE49-F238E27FC236}">
                    <a16:creationId xmlns:a16="http://schemas.microsoft.com/office/drawing/2014/main" id="{50A13EE1-9E9D-80B1-AA1B-426F71E942FA}"/>
                  </a:ext>
                </a:extLst>
              </p:cNvPr>
              <p:cNvSpPr/>
              <p:nvPr/>
            </p:nvSpPr>
            <p:spPr>
              <a:xfrm flipV="1">
                <a:off x="4267665" y="3527831"/>
                <a:ext cx="31305" cy="45417"/>
              </a:xfrm>
              <a:custGeom>
                <a:avLst/>
                <a:gdLst>
                  <a:gd name="connsiteX0" fmla="*/ 24910 w 31305"/>
                  <a:gd name="connsiteY0" fmla="*/ 26397 h 45417"/>
                  <a:gd name="connsiteX1" fmla="*/ 24299 w 31305"/>
                  <a:gd name="connsiteY1" fmla="*/ 36753 h 45417"/>
                  <a:gd name="connsiteX2" fmla="*/ 18244 w 31305"/>
                  <a:gd name="connsiteY2" fmla="*/ 40594 h 45417"/>
                  <a:gd name="connsiteX3" fmla="*/ 11998 w 31305"/>
                  <a:gd name="connsiteY3" fmla="*/ 36778 h 45417"/>
                  <a:gd name="connsiteX4" fmla="*/ 8093 w 31305"/>
                  <a:gd name="connsiteY4" fmla="*/ 26757 h 45417"/>
                  <a:gd name="connsiteX5" fmla="*/ 6567 w 31305"/>
                  <a:gd name="connsiteY5" fmla="*/ 19074 h 45417"/>
                  <a:gd name="connsiteX6" fmla="*/ 6999 w 31305"/>
                  <a:gd name="connsiteY6" fmla="*/ 8654 h 45417"/>
                  <a:gd name="connsiteX7" fmla="*/ 12736 w 31305"/>
                  <a:gd name="connsiteY7" fmla="*/ 4813 h 45417"/>
                  <a:gd name="connsiteX8" fmla="*/ 19262 w 31305"/>
                  <a:gd name="connsiteY8" fmla="*/ 8629 h 45417"/>
                  <a:gd name="connsiteX9" fmla="*/ 23371 w 31305"/>
                  <a:gd name="connsiteY9" fmla="*/ 18727 h 45417"/>
                  <a:gd name="connsiteX10" fmla="*/ 29375 w 31305"/>
                  <a:gd name="connsiteY10" fmla="*/ 18727 h 45417"/>
                  <a:gd name="connsiteX11" fmla="*/ 22976 w 31305"/>
                  <a:gd name="connsiteY11" fmla="*/ 4941 h 45417"/>
                  <a:gd name="connsiteX12" fmla="*/ 11820 w 31305"/>
                  <a:gd name="connsiteY12" fmla="*/ 21 h 45417"/>
                  <a:gd name="connsiteX13" fmla="*/ 2343 w 31305"/>
                  <a:gd name="connsiteY13" fmla="*/ 5520 h 45417"/>
                  <a:gd name="connsiteX14" fmla="*/ 550 w 31305"/>
                  <a:gd name="connsiteY14" fmla="*/ 19074 h 45417"/>
                  <a:gd name="connsiteX15" fmla="*/ 2089 w 31305"/>
                  <a:gd name="connsiteY15" fmla="*/ 26706 h 45417"/>
                  <a:gd name="connsiteX16" fmla="*/ 8297 w 31305"/>
                  <a:gd name="connsiteY16" fmla="*/ 40517 h 45417"/>
                  <a:gd name="connsiteX17" fmla="*/ 19198 w 31305"/>
                  <a:gd name="connsiteY17" fmla="*/ 45438 h 45417"/>
                  <a:gd name="connsiteX18" fmla="*/ 28892 w 31305"/>
                  <a:gd name="connsiteY18" fmla="*/ 39900 h 45417"/>
                  <a:gd name="connsiteX19" fmla="*/ 30876 w 31305"/>
                  <a:gd name="connsiteY19" fmla="*/ 26346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05" h="45417">
                    <a:moveTo>
                      <a:pt x="24910" y="26397"/>
                    </a:moveTo>
                    <a:cubicBezTo>
                      <a:pt x="25750" y="30714"/>
                      <a:pt x="25521" y="34170"/>
                      <a:pt x="24299" y="36753"/>
                    </a:cubicBezTo>
                    <a:cubicBezTo>
                      <a:pt x="23040" y="39309"/>
                      <a:pt x="20992" y="40594"/>
                      <a:pt x="18244" y="40594"/>
                    </a:cubicBezTo>
                    <a:cubicBezTo>
                      <a:pt x="15904" y="40594"/>
                      <a:pt x="13817" y="39348"/>
                      <a:pt x="11998" y="36778"/>
                    </a:cubicBezTo>
                    <a:cubicBezTo>
                      <a:pt x="10217" y="34247"/>
                      <a:pt x="8907" y="30933"/>
                      <a:pt x="8093" y="26757"/>
                    </a:cubicBezTo>
                    <a:lnTo>
                      <a:pt x="6567" y="19074"/>
                    </a:lnTo>
                    <a:cubicBezTo>
                      <a:pt x="5702" y="14680"/>
                      <a:pt x="5867" y="11198"/>
                      <a:pt x="6999" y="8654"/>
                    </a:cubicBezTo>
                    <a:cubicBezTo>
                      <a:pt x="8169" y="6085"/>
                      <a:pt x="10065" y="4813"/>
                      <a:pt x="12736" y="4813"/>
                    </a:cubicBezTo>
                    <a:cubicBezTo>
                      <a:pt x="15166" y="4813"/>
                      <a:pt x="17354" y="6085"/>
                      <a:pt x="19262" y="8629"/>
                    </a:cubicBezTo>
                    <a:cubicBezTo>
                      <a:pt x="21157" y="11173"/>
                      <a:pt x="22544" y="14539"/>
                      <a:pt x="23371" y="18727"/>
                    </a:cubicBezTo>
                    <a:close/>
                    <a:moveTo>
                      <a:pt x="29375" y="18727"/>
                    </a:moveTo>
                    <a:cubicBezTo>
                      <a:pt x="28217" y="12817"/>
                      <a:pt x="26055" y="8205"/>
                      <a:pt x="22976" y="4941"/>
                    </a:cubicBezTo>
                    <a:cubicBezTo>
                      <a:pt x="19885" y="1665"/>
                      <a:pt x="16171" y="21"/>
                      <a:pt x="11820" y="21"/>
                    </a:cubicBezTo>
                    <a:cubicBezTo>
                      <a:pt x="7788" y="21"/>
                      <a:pt x="4633" y="1871"/>
                      <a:pt x="2343" y="5520"/>
                    </a:cubicBezTo>
                    <a:cubicBezTo>
                      <a:pt x="79" y="9207"/>
                      <a:pt x="-506" y="13716"/>
                      <a:pt x="550" y="19074"/>
                    </a:cubicBezTo>
                    <a:lnTo>
                      <a:pt x="2089" y="26706"/>
                    </a:lnTo>
                    <a:cubicBezTo>
                      <a:pt x="3246" y="32616"/>
                      <a:pt x="5295" y="37241"/>
                      <a:pt x="8297" y="40517"/>
                    </a:cubicBezTo>
                    <a:cubicBezTo>
                      <a:pt x="11273" y="43793"/>
                      <a:pt x="14924" y="45438"/>
                      <a:pt x="19198" y="45438"/>
                    </a:cubicBezTo>
                    <a:cubicBezTo>
                      <a:pt x="23282" y="45438"/>
                      <a:pt x="26526" y="43601"/>
                      <a:pt x="28892" y="39900"/>
                    </a:cubicBezTo>
                    <a:cubicBezTo>
                      <a:pt x="31245" y="36200"/>
                      <a:pt x="31906" y="31665"/>
                      <a:pt x="30876" y="26346"/>
                    </a:cubicBezTo>
                    <a:close/>
                  </a:path>
                </a:pathLst>
              </a:custGeom>
              <a:grpFill/>
              <a:ln w="12721" cap="flat">
                <a:noFill/>
                <a:prstDash val="solid"/>
                <a:miter/>
              </a:ln>
            </p:spPr>
            <p:txBody>
              <a:bodyPr rtlCol="0" anchor="ctr"/>
              <a:lstStyle/>
              <a:p>
                <a:endParaRPr lang="fr-FR"/>
              </a:p>
            </p:txBody>
          </p:sp>
          <p:sp>
            <p:nvSpPr>
              <p:cNvPr id="1276" name="Forme libre : forme 1275">
                <a:extLst>
                  <a:ext uri="{FF2B5EF4-FFF2-40B4-BE49-F238E27FC236}">
                    <a16:creationId xmlns:a16="http://schemas.microsoft.com/office/drawing/2014/main" id="{8FA414B2-A901-CB3D-CCD1-0F5AFFD0A534}"/>
                  </a:ext>
                </a:extLst>
              </p:cNvPr>
              <p:cNvSpPr/>
              <p:nvPr/>
            </p:nvSpPr>
            <p:spPr>
              <a:xfrm flipV="1">
                <a:off x="4314349" y="3528459"/>
                <a:ext cx="14756" cy="44145"/>
              </a:xfrm>
              <a:custGeom>
                <a:avLst/>
                <a:gdLst>
                  <a:gd name="connsiteX0" fmla="*/ 6059 w 14756"/>
                  <a:gd name="connsiteY0" fmla="*/ 19 h 44145"/>
                  <a:gd name="connsiteX1" fmla="*/ 42 w 14756"/>
                  <a:gd name="connsiteY1" fmla="*/ 19 h 44145"/>
                  <a:gd name="connsiteX2" fmla="*/ 8794 w 14756"/>
                  <a:gd name="connsiteY2" fmla="*/ 44164 h 44145"/>
                  <a:gd name="connsiteX3" fmla="*/ 14798 w 14756"/>
                  <a:gd name="connsiteY3" fmla="*/ 44164 h 44145"/>
                </a:gdLst>
                <a:ahLst/>
                <a:cxnLst>
                  <a:cxn ang="0">
                    <a:pos x="connsiteX0" y="connsiteY0"/>
                  </a:cxn>
                  <a:cxn ang="0">
                    <a:pos x="connsiteX1" y="connsiteY1"/>
                  </a:cxn>
                  <a:cxn ang="0">
                    <a:pos x="connsiteX2" y="connsiteY2"/>
                  </a:cxn>
                  <a:cxn ang="0">
                    <a:pos x="connsiteX3" y="connsiteY3"/>
                  </a:cxn>
                </a:cxnLst>
                <a:rect l="l" t="t" r="r" b="b"/>
                <a:pathLst>
                  <a:path w="14756" h="44145">
                    <a:moveTo>
                      <a:pt x="6059" y="19"/>
                    </a:moveTo>
                    <a:lnTo>
                      <a:pt x="42" y="19"/>
                    </a:lnTo>
                    <a:lnTo>
                      <a:pt x="8794" y="44164"/>
                    </a:lnTo>
                    <a:lnTo>
                      <a:pt x="14798" y="44164"/>
                    </a:lnTo>
                    <a:close/>
                  </a:path>
                </a:pathLst>
              </a:custGeom>
              <a:grpFill/>
              <a:ln w="12721" cap="flat">
                <a:noFill/>
                <a:prstDash val="solid"/>
                <a:miter/>
              </a:ln>
            </p:spPr>
            <p:txBody>
              <a:bodyPr rtlCol="0" anchor="ctr"/>
              <a:lstStyle/>
              <a:p>
                <a:endParaRPr lang="fr-FR"/>
              </a:p>
            </p:txBody>
          </p:sp>
          <p:sp>
            <p:nvSpPr>
              <p:cNvPr id="1277" name="Forme libre : forme 1276">
                <a:extLst>
                  <a:ext uri="{FF2B5EF4-FFF2-40B4-BE49-F238E27FC236}">
                    <a16:creationId xmlns:a16="http://schemas.microsoft.com/office/drawing/2014/main" id="{C2600FC6-781D-6B66-E3C6-EFADF92E3C83}"/>
                  </a:ext>
                </a:extLst>
              </p:cNvPr>
              <p:cNvSpPr/>
              <p:nvPr/>
            </p:nvSpPr>
            <p:spPr>
              <a:xfrm flipV="1">
                <a:off x="4342650" y="3528468"/>
                <a:ext cx="23139" cy="44132"/>
              </a:xfrm>
              <a:custGeom>
                <a:avLst/>
                <a:gdLst>
                  <a:gd name="connsiteX0" fmla="*/ 7026 w 23139"/>
                  <a:gd name="connsiteY0" fmla="*/ 4683 h 44132"/>
                  <a:gd name="connsiteX1" fmla="*/ 23181 w 23139"/>
                  <a:gd name="connsiteY1" fmla="*/ 4683 h 44132"/>
                  <a:gd name="connsiteX2" fmla="*/ 22253 w 23139"/>
                  <a:gd name="connsiteY2" fmla="*/ 19 h 44132"/>
                  <a:gd name="connsiteX3" fmla="*/ 42 w 23139"/>
                  <a:gd name="connsiteY3" fmla="*/ 19 h 44132"/>
                  <a:gd name="connsiteX4" fmla="*/ 8807 w 23139"/>
                  <a:gd name="connsiteY4" fmla="*/ 44151 h 44132"/>
                  <a:gd name="connsiteX5" fmla="*/ 14824 w 23139"/>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9" h="44132">
                    <a:moveTo>
                      <a:pt x="7026" y="4683"/>
                    </a:moveTo>
                    <a:lnTo>
                      <a:pt x="23181" y="4683"/>
                    </a:lnTo>
                    <a:lnTo>
                      <a:pt x="22253" y="19"/>
                    </a:lnTo>
                    <a:lnTo>
                      <a:pt x="42" y="19"/>
                    </a:lnTo>
                    <a:lnTo>
                      <a:pt x="8807" y="44151"/>
                    </a:lnTo>
                    <a:lnTo>
                      <a:pt x="14824" y="44151"/>
                    </a:lnTo>
                    <a:close/>
                  </a:path>
                </a:pathLst>
              </a:custGeom>
              <a:grpFill/>
              <a:ln w="12721" cap="flat">
                <a:noFill/>
                <a:prstDash val="solid"/>
                <a:miter/>
              </a:ln>
            </p:spPr>
            <p:txBody>
              <a:bodyPr rtlCol="0" anchor="ctr"/>
              <a:lstStyle/>
              <a:p>
                <a:endParaRPr lang="fr-FR"/>
              </a:p>
            </p:txBody>
          </p:sp>
          <p:sp>
            <p:nvSpPr>
              <p:cNvPr id="1278" name="Forme libre : forme 1277">
                <a:extLst>
                  <a:ext uri="{FF2B5EF4-FFF2-40B4-BE49-F238E27FC236}">
                    <a16:creationId xmlns:a16="http://schemas.microsoft.com/office/drawing/2014/main" id="{17083C82-19C8-21D5-6031-59963C7CF0DF}"/>
                  </a:ext>
                </a:extLst>
              </p:cNvPr>
              <p:cNvSpPr/>
              <p:nvPr/>
            </p:nvSpPr>
            <p:spPr>
              <a:xfrm flipV="1">
                <a:off x="4383853" y="3528464"/>
                <a:ext cx="32374" cy="44145"/>
              </a:xfrm>
              <a:custGeom>
                <a:avLst/>
                <a:gdLst>
                  <a:gd name="connsiteX0" fmla="*/ 25474 w 32374"/>
                  <a:gd name="connsiteY0" fmla="*/ 20551 h 44145"/>
                  <a:gd name="connsiteX1" fmla="*/ 10107 w 32374"/>
                  <a:gd name="connsiteY1" fmla="*/ 20551 h 44145"/>
                  <a:gd name="connsiteX2" fmla="*/ 6990 w 32374"/>
                  <a:gd name="connsiteY2" fmla="*/ 4697 h 44145"/>
                  <a:gd name="connsiteX3" fmla="*/ 24812 w 32374"/>
                  <a:gd name="connsiteY3" fmla="*/ 4697 h 44145"/>
                  <a:gd name="connsiteX4" fmla="*/ 23896 w 32374"/>
                  <a:gd name="connsiteY4" fmla="*/ 20 h 44145"/>
                  <a:gd name="connsiteX5" fmla="*/ 45 w 32374"/>
                  <a:gd name="connsiteY5" fmla="*/ 20 h 44145"/>
                  <a:gd name="connsiteX6" fmla="*/ 8784 w 32374"/>
                  <a:gd name="connsiteY6" fmla="*/ 44165 h 44145"/>
                  <a:gd name="connsiteX7" fmla="*/ 32419 w 32374"/>
                  <a:gd name="connsiteY7" fmla="*/ 44165 h 44145"/>
                  <a:gd name="connsiteX8" fmla="*/ 31516 w 32374"/>
                  <a:gd name="connsiteY8" fmla="*/ 39450 h 44145"/>
                  <a:gd name="connsiteX9" fmla="*/ 13885 w 32374"/>
                  <a:gd name="connsiteY9" fmla="*/ 39450 h 44145"/>
                  <a:gd name="connsiteX10" fmla="*/ 11035 w 32374"/>
                  <a:gd name="connsiteY10" fmla="*/ 25228 h 44145"/>
                  <a:gd name="connsiteX11" fmla="*/ 26402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4" y="20551"/>
                    </a:moveTo>
                    <a:lnTo>
                      <a:pt x="10107" y="20551"/>
                    </a:lnTo>
                    <a:lnTo>
                      <a:pt x="6990" y="4697"/>
                    </a:lnTo>
                    <a:lnTo>
                      <a:pt x="24812" y="4697"/>
                    </a:lnTo>
                    <a:lnTo>
                      <a:pt x="23896" y="20"/>
                    </a:lnTo>
                    <a:lnTo>
                      <a:pt x="45" y="20"/>
                    </a:lnTo>
                    <a:lnTo>
                      <a:pt x="8784" y="44165"/>
                    </a:lnTo>
                    <a:lnTo>
                      <a:pt x="32419" y="44165"/>
                    </a:lnTo>
                    <a:lnTo>
                      <a:pt x="31516" y="39450"/>
                    </a:lnTo>
                    <a:lnTo>
                      <a:pt x="13885" y="39450"/>
                    </a:lnTo>
                    <a:lnTo>
                      <a:pt x="11035" y="25228"/>
                    </a:lnTo>
                    <a:lnTo>
                      <a:pt x="26402" y="25228"/>
                    </a:lnTo>
                    <a:close/>
                  </a:path>
                </a:pathLst>
              </a:custGeom>
              <a:grpFill/>
              <a:ln w="12721" cap="flat">
                <a:noFill/>
                <a:prstDash val="solid"/>
                <a:miter/>
              </a:ln>
            </p:spPr>
            <p:txBody>
              <a:bodyPr rtlCol="0" anchor="ctr"/>
              <a:lstStyle/>
              <a:p>
                <a:endParaRPr lang="fr-FR"/>
              </a:p>
            </p:txBody>
          </p:sp>
          <p:grpSp>
            <p:nvGrpSpPr>
              <p:cNvPr id="1279" name="Graphique 699">
                <a:extLst>
                  <a:ext uri="{FF2B5EF4-FFF2-40B4-BE49-F238E27FC236}">
                    <a16:creationId xmlns:a16="http://schemas.microsoft.com/office/drawing/2014/main" id="{AB3EB3B2-70EE-FC7D-5252-638F1F691116}"/>
                  </a:ext>
                </a:extLst>
              </p:cNvPr>
              <p:cNvGrpSpPr/>
              <p:nvPr/>
            </p:nvGrpSpPr>
            <p:grpSpPr>
              <a:xfrm>
                <a:off x="4350457" y="3809499"/>
                <a:ext cx="832690" cy="56620"/>
                <a:chOff x="4350457" y="3809499"/>
                <a:chExt cx="832690" cy="56620"/>
              </a:xfrm>
              <a:grpFill/>
            </p:grpSpPr>
            <p:sp>
              <p:nvSpPr>
                <p:cNvPr id="1409" name="Forme libre : forme 1408">
                  <a:extLst>
                    <a:ext uri="{FF2B5EF4-FFF2-40B4-BE49-F238E27FC236}">
                      <a16:creationId xmlns:a16="http://schemas.microsoft.com/office/drawing/2014/main" id="{DEC3B60A-3754-2589-BCAE-8FDCEA1BC397}"/>
                    </a:ext>
                  </a:extLst>
                </p:cNvPr>
                <p:cNvSpPr/>
                <p:nvPr/>
              </p:nvSpPr>
              <p:spPr>
                <a:xfrm flipV="1">
                  <a:off x="4350457" y="3809499"/>
                  <a:ext cx="832690" cy="56620"/>
                </a:xfrm>
                <a:custGeom>
                  <a:avLst/>
                  <a:gdLst>
                    <a:gd name="connsiteX0" fmla="*/ 456835 w 832690"/>
                    <a:gd name="connsiteY0" fmla="*/ 56651 h 56620"/>
                    <a:gd name="connsiteX1" fmla="*/ 57 w 832690"/>
                    <a:gd name="connsiteY1" fmla="*/ 28347 h 56620"/>
                    <a:gd name="connsiteX2" fmla="*/ 456835 w 832690"/>
                    <a:gd name="connsiteY2" fmla="*/ 30 h 56620"/>
                    <a:gd name="connsiteX3" fmla="*/ 832747 w 832690"/>
                    <a:gd name="connsiteY3" fmla="*/ 28347 h 56620"/>
                    <a:gd name="connsiteX4" fmla="*/ 456835 w 832690"/>
                    <a:gd name="connsiteY4" fmla="*/ 56651 h 56620"/>
                    <a:gd name="connsiteX5" fmla="*/ 457879 w 832690"/>
                    <a:gd name="connsiteY5" fmla="*/ 146 h 56620"/>
                    <a:gd name="connsiteX6" fmla="*/ 2792 w 832690"/>
                    <a:gd name="connsiteY6" fmla="*/ 28360 h 56620"/>
                    <a:gd name="connsiteX7" fmla="*/ 457879 w 832690"/>
                    <a:gd name="connsiteY7" fmla="*/ 56548 h 56620"/>
                    <a:gd name="connsiteX8" fmla="*/ 832417 w 832690"/>
                    <a:gd name="connsiteY8" fmla="*/ 28360 h 56620"/>
                    <a:gd name="connsiteX9" fmla="*/ 457879 w 832690"/>
                    <a:gd name="connsiteY9" fmla="*/ 146 h 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690" h="56620">
                      <a:moveTo>
                        <a:pt x="456835" y="56651"/>
                      </a:moveTo>
                      <a:cubicBezTo>
                        <a:pt x="204569" y="56651"/>
                        <a:pt x="57" y="39396"/>
                        <a:pt x="57" y="28347"/>
                      </a:cubicBezTo>
                      <a:cubicBezTo>
                        <a:pt x="57" y="17311"/>
                        <a:pt x="204569" y="30"/>
                        <a:pt x="456835" y="30"/>
                      </a:cubicBezTo>
                      <a:cubicBezTo>
                        <a:pt x="709114" y="30"/>
                        <a:pt x="832747" y="17311"/>
                        <a:pt x="832747" y="28347"/>
                      </a:cubicBezTo>
                      <a:cubicBezTo>
                        <a:pt x="832747" y="39396"/>
                        <a:pt x="709114" y="56651"/>
                        <a:pt x="456835" y="56651"/>
                      </a:cubicBezTo>
                      <a:moveTo>
                        <a:pt x="457879" y="146"/>
                      </a:moveTo>
                      <a:cubicBezTo>
                        <a:pt x="206567" y="146"/>
                        <a:pt x="2792" y="17349"/>
                        <a:pt x="2792" y="28360"/>
                      </a:cubicBezTo>
                      <a:cubicBezTo>
                        <a:pt x="2792" y="39345"/>
                        <a:pt x="206567" y="56548"/>
                        <a:pt x="457879" y="56548"/>
                      </a:cubicBezTo>
                      <a:cubicBezTo>
                        <a:pt x="709203" y="56548"/>
                        <a:pt x="832417" y="39345"/>
                        <a:pt x="832417" y="28360"/>
                      </a:cubicBezTo>
                      <a:cubicBezTo>
                        <a:pt x="832417" y="17349"/>
                        <a:pt x="709203" y="146"/>
                        <a:pt x="457879" y="146"/>
                      </a:cubicBezTo>
                    </a:path>
                  </a:pathLst>
                </a:custGeom>
                <a:grpFill/>
                <a:ln w="12721" cap="flat">
                  <a:noFill/>
                  <a:prstDash val="solid"/>
                  <a:miter/>
                </a:ln>
              </p:spPr>
              <p:txBody>
                <a:bodyPr rtlCol="0" anchor="ctr"/>
                <a:lstStyle/>
                <a:p>
                  <a:endParaRPr lang="fr-FR"/>
                </a:p>
              </p:txBody>
            </p:sp>
            <p:sp>
              <p:nvSpPr>
                <p:cNvPr id="1410" name="Forme libre : forme 1409">
                  <a:extLst>
                    <a:ext uri="{FF2B5EF4-FFF2-40B4-BE49-F238E27FC236}">
                      <a16:creationId xmlns:a16="http://schemas.microsoft.com/office/drawing/2014/main" id="{5040E8FB-FDA7-EE2B-CAFC-C565DDA951FB}"/>
                    </a:ext>
                  </a:extLst>
                </p:cNvPr>
                <p:cNvSpPr/>
                <p:nvPr/>
              </p:nvSpPr>
              <p:spPr>
                <a:xfrm flipV="1">
                  <a:off x="4353185" y="3809600"/>
                  <a:ext cx="829624" cy="56414"/>
                </a:xfrm>
                <a:custGeom>
                  <a:avLst/>
                  <a:gdLst>
                    <a:gd name="connsiteX0" fmla="*/ 455144 w 829624"/>
                    <a:gd name="connsiteY0" fmla="*/ 56445 h 56414"/>
                    <a:gd name="connsiteX1" fmla="*/ 57 w 829624"/>
                    <a:gd name="connsiteY1" fmla="*/ 28257 h 56414"/>
                    <a:gd name="connsiteX2" fmla="*/ 455144 w 829624"/>
                    <a:gd name="connsiteY2" fmla="*/ 30 h 56414"/>
                    <a:gd name="connsiteX3" fmla="*/ 829682 w 829624"/>
                    <a:gd name="connsiteY3" fmla="*/ 28257 h 56414"/>
                    <a:gd name="connsiteX4" fmla="*/ 455144 w 829624"/>
                    <a:gd name="connsiteY4" fmla="*/ 56445 h 56414"/>
                    <a:gd name="connsiteX5" fmla="*/ 456187 w 829624"/>
                    <a:gd name="connsiteY5" fmla="*/ 146 h 56414"/>
                    <a:gd name="connsiteX6" fmla="*/ 2780 w 829624"/>
                    <a:gd name="connsiteY6" fmla="*/ 28257 h 56414"/>
                    <a:gd name="connsiteX7" fmla="*/ 456187 w 829624"/>
                    <a:gd name="connsiteY7" fmla="*/ 56343 h 56414"/>
                    <a:gd name="connsiteX8" fmla="*/ 829338 w 829624"/>
                    <a:gd name="connsiteY8" fmla="*/ 28257 h 56414"/>
                    <a:gd name="connsiteX9" fmla="*/ 456187 w 829624"/>
                    <a:gd name="connsiteY9" fmla="*/ 146 h 5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624" h="56414">
                      <a:moveTo>
                        <a:pt x="455144" y="56445"/>
                      </a:moveTo>
                      <a:cubicBezTo>
                        <a:pt x="203819" y="56445"/>
                        <a:pt x="57" y="39255"/>
                        <a:pt x="57" y="28257"/>
                      </a:cubicBezTo>
                      <a:cubicBezTo>
                        <a:pt x="57" y="17247"/>
                        <a:pt x="203819" y="30"/>
                        <a:pt x="455144" y="30"/>
                      </a:cubicBezTo>
                      <a:cubicBezTo>
                        <a:pt x="706468" y="30"/>
                        <a:pt x="829682" y="17247"/>
                        <a:pt x="829682" y="28257"/>
                      </a:cubicBezTo>
                      <a:cubicBezTo>
                        <a:pt x="829682" y="39255"/>
                        <a:pt x="706468" y="56445"/>
                        <a:pt x="455144" y="56445"/>
                      </a:cubicBezTo>
                      <a:moveTo>
                        <a:pt x="456187" y="146"/>
                      </a:moveTo>
                      <a:cubicBezTo>
                        <a:pt x="205791" y="146"/>
                        <a:pt x="2780" y="17298"/>
                        <a:pt x="2780" y="28257"/>
                      </a:cubicBezTo>
                      <a:cubicBezTo>
                        <a:pt x="2780" y="39216"/>
                        <a:pt x="205791" y="56343"/>
                        <a:pt x="456187" y="56343"/>
                      </a:cubicBezTo>
                      <a:cubicBezTo>
                        <a:pt x="706583" y="56343"/>
                        <a:pt x="829338" y="39216"/>
                        <a:pt x="829338" y="28257"/>
                      </a:cubicBezTo>
                      <a:cubicBezTo>
                        <a:pt x="829338" y="17298"/>
                        <a:pt x="706583" y="146"/>
                        <a:pt x="456187" y="146"/>
                      </a:cubicBezTo>
                    </a:path>
                  </a:pathLst>
                </a:custGeom>
                <a:grpFill/>
                <a:ln w="12721" cap="flat">
                  <a:noFill/>
                  <a:prstDash val="solid"/>
                  <a:miter/>
                </a:ln>
              </p:spPr>
              <p:txBody>
                <a:bodyPr rtlCol="0" anchor="ctr"/>
                <a:lstStyle/>
                <a:p>
                  <a:endParaRPr lang="fr-FR"/>
                </a:p>
              </p:txBody>
            </p:sp>
            <p:sp>
              <p:nvSpPr>
                <p:cNvPr id="1411" name="Forme libre : forme 1410">
                  <a:extLst>
                    <a:ext uri="{FF2B5EF4-FFF2-40B4-BE49-F238E27FC236}">
                      <a16:creationId xmlns:a16="http://schemas.microsoft.com/office/drawing/2014/main" id="{670E7878-FE63-7EF5-F78E-EEAF06224537}"/>
                    </a:ext>
                  </a:extLst>
                </p:cNvPr>
                <p:cNvSpPr/>
                <p:nvPr/>
              </p:nvSpPr>
              <p:spPr>
                <a:xfrm flipV="1">
                  <a:off x="4355922" y="3809700"/>
                  <a:ext cx="826545" cy="56196"/>
                </a:xfrm>
                <a:custGeom>
                  <a:avLst/>
                  <a:gdLst>
                    <a:gd name="connsiteX0" fmla="*/ 453452 w 826545"/>
                    <a:gd name="connsiteY0" fmla="*/ 56227 h 56196"/>
                    <a:gd name="connsiteX1" fmla="*/ 57 w 826545"/>
                    <a:gd name="connsiteY1" fmla="*/ 28142 h 56196"/>
                    <a:gd name="connsiteX2" fmla="*/ 453452 w 826545"/>
                    <a:gd name="connsiteY2" fmla="*/ 30 h 56196"/>
                    <a:gd name="connsiteX3" fmla="*/ 826603 w 826545"/>
                    <a:gd name="connsiteY3" fmla="*/ 28142 h 56196"/>
                    <a:gd name="connsiteX4" fmla="*/ 453452 w 826545"/>
                    <a:gd name="connsiteY4" fmla="*/ 56227 h 56196"/>
                    <a:gd name="connsiteX5" fmla="*/ 454482 w 826545"/>
                    <a:gd name="connsiteY5" fmla="*/ 133 h 56196"/>
                    <a:gd name="connsiteX6" fmla="*/ 2792 w 826545"/>
                    <a:gd name="connsiteY6" fmla="*/ 28142 h 56196"/>
                    <a:gd name="connsiteX7" fmla="*/ 454482 w 826545"/>
                    <a:gd name="connsiteY7" fmla="*/ 56124 h 56196"/>
                    <a:gd name="connsiteX8" fmla="*/ 826260 w 826545"/>
                    <a:gd name="connsiteY8" fmla="*/ 28142 h 56196"/>
                    <a:gd name="connsiteX9" fmla="*/ 454482 w 826545"/>
                    <a:gd name="connsiteY9" fmla="*/ 133 h 5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545" h="56196">
                      <a:moveTo>
                        <a:pt x="453452" y="56227"/>
                      </a:moveTo>
                      <a:cubicBezTo>
                        <a:pt x="203056" y="56227"/>
                        <a:pt x="57" y="39088"/>
                        <a:pt x="57" y="28142"/>
                      </a:cubicBezTo>
                      <a:cubicBezTo>
                        <a:pt x="57" y="17182"/>
                        <a:pt x="203056" y="30"/>
                        <a:pt x="453452" y="30"/>
                      </a:cubicBezTo>
                      <a:cubicBezTo>
                        <a:pt x="703835" y="30"/>
                        <a:pt x="826603" y="17182"/>
                        <a:pt x="826603" y="28142"/>
                      </a:cubicBezTo>
                      <a:cubicBezTo>
                        <a:pt x="826603" y="39088"/>
                        <a:pt x="703835" y="56227"/>
                        <a:pt x="453452" y="56227"/>
                      </a:cubicBezTo>
                      <a:moveTo>
                        <a:pt x="454482" y="133"/>
                      </a:moveTo>
                      <a:cubicBezTo>
                        <a:pt x="205027" y="133"/>
                        <a:pt x="2792" y="17208"/>
                        <a:pt x="2792" y="28142"/>
                      </a:cubicBezTo>
                      <a:cubicBezTo>
                        <a:pt x="2792" y="39062"/>
                        <a:pt x="205027" y="56124"/>
                        <a:pt x="454482" y="56124"/>
                      </a:cubicBezTo>
                      <a:cubicBezTo>
                        <a:pt x="703924" y="56124"/>
                        <a:pt x="826260" y="39062"/>
                        <a:pt x="826260" y="28142"/>
                      </a:cubicBezTo>
                      <a:cubicBezTo>
                        <a:pt x="826260" y="17208"/>
                        <a:pt x="703924" y="133"/>
                        <a:pt x="454482" y="133"/>
                      </a:cubicBezTo>
                    </a:path>
                  </a:pathLst>
                </a:custGeom>
                <a:grpFill/>
                <a:ln w="12721" cap="flat">
                  <a:noFill/>
                  <a:prstDash val="solid"/>
                  <a:miter/>
                </a:ln>
              </p:spPr>
              <p:txBody>
                <a:bodyPr rtlCol="0" anchor="ctr"/>
                <a:lstStyle/>
                <a:p>
                  <a:endParaRPr lang="fr-FR"/>
                </a:p>
              </p:txBody>
            </p:sp>
            <p:sp>
              <p:nvSpPr>
                <p:cNvPr id="1412" name="Forme libre : forme 1411">
                  <a:extLst>
                    <a:ext uri="{FF2B5EF4-FFF2-40B4-BE49-F238E27FC236}">
                      <a16:creationId xmlns:a16="http://schemas.microsoft.com/office/drawing/2014/main" id="{B2D0D246-376B-0406-18CA-F73C28D560A4}"/>
                    </a:ext>
                  </a:extLst>
                </p:cNvPr>
                <p:cNvSpPr/>
                <p:nvPr/>
              </p:nvSpPr>
              <p:spPr>
                <a:xfrm flipV="1">
                  <a:off x="4358657" y="3809800"/>
                  <a:ext cx="823454" cy="55978"/>
                </a:xfrm>
                <a:custGeom>
                  <a:avLst/>
                  <a:gdLst>
                    <a:gd name="connsiteX0" fmla="*/ 451747 w 823454"/>
                    <a:gd name="connsiteY0" fmla="*/ 56009 h 55978"/>
                    <a:gd name="connsiteX1" fmla="*/ 57 w 823454"/>
                    <a:gd name="connsiteY1" fmla="*/ 28013 h 55978"/>
                    <a:gd name="connsiteX2" fmla="*/ 451747 w 823454"/>
                    <a:gd name="connsiteY2" fmla="*/ 30 h 55978"/>
                    <a:gd name="connsiteX3" fmla="*/ 823512 w 823454"/>
                    <a:gd name="connsiteY3" fmla="*/ 28013 h 55978"/>
                    <a:gd name="connsiteX4" fmla="*/ 451747 w 823454"/>
                    <a:gd name="connsiteY4" fmla="*/ 56009 h 55978"/>
                    <a:gd name="connsiteX5" fmla="*/ 452778 w 823454"/>
                    <a:gd name="connsiteY5" fmla="*/ 120 h 55978"/>
                    <a:gd name="connsiteX6" fmla="*/ 2805 w 823454"/>
                    <a:gd name="connsiteY6" fmla="*/ 28013 h 55978"/>
                    <a:gd name="connsiteX7" fmla="*/ 452778 w 823454"/>
                    <a:gd name="connsiteY7" fmla="*/ 55893 h 55978"/>
                    <a:gd name="connsiteX8" fmla="*/ 823156 w 823454"/>
                    <a:gd name="connsiteY8" fmla="*/ 28013 h 55978"/>
                    <a:gd name="connsiteX9" fmla="*/ 452778 w 823454"/>
                    <a:gd name="connsiteY9" fmla="*/ 120 h 5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3454" h="55978">
                      <a:moveTo>
                        <a:pt x="451747" y="56009"/>
                      </a:moveTo>
                      <a:cubicBezTo>
                        <a:pt x="202280" y="56009"/>
                        <a:pt x="57" y="38921"/>
                        <a:pt x="57" y="28013"/>
                      </a:cubicBezTo>
                      <a:cubicBezTo>
                        <a:pt x="57" y="17105"/>
                        <a:pt x="202280" y="30"/>
                        <a:pt x="451747" y="30"/>
                      </a:cubicBezTo>
                      <a:cubicBezTo>
                        <a:pt x="701202" y="30"/>
                        <a:pt x="823512" y="17105"/>
                        <a:pt x="823512" y="28013"/>
                      </a:cubicBezTo>
                      <a:cubicBezTo>
                        <a:pt x="823512" y="38921"/>
                        <a:pt x="701202" y="56009"/>
                        <a:pt x="451747" y="56009"/>
                      </a:cubicBezTo>
                      <a:moveTo>
                        <a:pt x="452778" y="120"/>
                      </a:moveTo>
                      <a:cubicBezTo>
                        <a:pt x="204264" y="120"/>
                        <a:pt x="2805" y="17157"/>
                        <a:pt x="2805" y="28013"/>
                      </a:cubicBezTo>
                      <a:cubicBezTo>
                        <a:pt x="2805" y="38908"/>
                        <a:pt x="204264" y="55893"/>
                        <a:pt x="452778" y="55893"/>
                      </a:cubicBezTo>
                      <a:cubicBezTo>
                        <a:pt x="701291" y="55893"/>
                        <a:pt x="823156" y="38908"/>
                        <a:pt x="823156" y="28013"/>
                      </a:cubicBezTo>
                      <a:cubicBezTo>
                        <a:pt x="823156" y="17157"/>
                        <a:pt x="701291" y="120"/>
                        <a:pt x="452778" y="120"/>
                      </a:cubicBezTo>
                    </a:path>
                  </a:pathLst>
                </a:custGeom>
                <a:grpFill/>
                <a:ln w="12721" cap="flat">
                  <a:noFill/>
                  <a:prstDash val="solid"/>
                  <a:miter/>
                </a:ln>
              </p:spPr>
              <p:txBody>
                <a:bodyPr rtlCol="0" anchor="ctr"/>
                <a:lstStyle/>
                <a:p>
                  <a:endParaRPr lang="fr-FR"/>
                </a:p>
              </p:txBody>
            </p:sp>
            <p:sp>
              <p:nvSpPr>
                <p:cNvPr id="1413" name="Forme libre : forme 1412">
                  <a:extLst>
                    <a:ext uri="{FF2B5EF4-FFF2-40B4-BE49-F238E27FC236}">
                      <a16:creationId xmlns:a16="http://schemas.microsoft.com/office/drawing/2014/main" id="{32616581-157B-B62E-0EA5-FEF906B36F62}"/>
                    </a:ext>
                  </a:extLst>
                </p:cNvPr>
                <p:cNvSpPr/>
                <p:nvPr/>
              </p:nvSpPr>
              <p:spPr>
                <a:xfrm flipV="1">
                  <a:off x="4361386" y="3809900"/>
                  <a:ext cx="820376" cy="55785"/>
                </a:xfrm>
                <a:custGeom>
                  <a:avLst/>
                  <a:gdLst>
                    <a:gd name="connsiteX0" fmla="*/ 450055 w 820376"/>
                    <a:gd name="connsiteY0" fmla="*/ 55816 h 55785"/>
                    <a:gd name="connsiteX1" fmla="*/ 57 w 820376"/>
                    <a:gd name="connsiteY1" fmla="*/ 27923 h 55785"/>
                    <a:gd name="connsiteX2" fmla="*/ 450055 w 820376"/>
                    <a:gd name="connsiteY2" fmla="*/ 30 h 55785"/>
                    <a:gd name="connsiteX3" fmla="*/ 820434 w 820376"/>
                    <a:gd name="connsiteY3" fmla="*/ 27923 h 55785"/>
                    <a:gd name="connsiteX4" fmla="*/ 450055 w 820376"/>
                    <a:gd name="connsiteY4" fmla="*/ 55816 h 55785"/>
                    <a:gd name="connsiteX5" fmla="*/ 451086 w 820376"/>
                    <a:gd name="connsiteY5" fmla="*/ 146 h 55785"/>
                    <a:gd name="connsiteX6" fmla="*/ 2818 w 820376"/>
                    <a:gd name="connsiteY6" fmla="*/ 27923 h 55785"/>
                    <a:gd name="connsiteX7" fmla="*/ 451086 w 820376"/>
                    <a:gd name="connsiteY7" fmla="*/ 55700 h 55785"/>
                    <a:gd name="connsiteX8" fmla="*/ 820065 w 820376"/>
                    <a:gd name="connsiteY8" fmla="*/ 27923 h 55785"/>
                    <a:gd name="connsiteX9" fmla="*/ 451086 w 820376"/>
                    <a:gd name="connsiteY9" fmla="*/ 146 h 5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76" h="55785">
                      <a:moveTo>
                        <a:pt x="450055" y="55816"/>
                      </a:moveTo>
                      <a:cubicBezTo>
                        <a:pt x="201542" y="55816"/>
                        <a:pt x="57" y="38805"/>
                        <a:pt x="57" y="27923"/>
                      </a:cubicBezTo>
                      <a:cubicBezTo>
                        <a:pt x="57" y="17054"/>
                        <a:pt x="201542" y="30"/>
                        <a:pt x="450055" y="30"/>
                      </a:cubicBezTo>
                      <a:cubicBezTo>
                        <a:pt x="698543" y="30"/>
                        <a:pt x="820434" y="17054"/>
                        <a:pt x="820434" y="27923"/>
                      </a:cubicBezTo>
                      <a:cubicBezTo>
                        <a:pt x="820434" y="38805"/>
                        <a:pt x="698543" y="55816"/>
                        <a:pt x="450055" y="55816"/>
                      </a:cubicBezTo>
                      <a:moveTo>
                        <a:pt x="451086" y="146"/>
                      </a:moveTo>
                      <a:cubicBezTo>
                        <a:pt x="203514" y="146"/>
                        <a:pt x="2818" y="17092"/>
                        <a:pt x="2818" y="27923"/>
                      </a:cubicBezTo>
                      <a:cubicBezTo>
                        <a:pt x="2818" y="38767"/>
                        <a:pt x="203514" y="55700"/>
                        <a:pt x="451086" y="55700"/>
                      </a:cubicBezTo>
                      <a:cubicBezTo>
                        <a:pt x="698645" y="55700"/>
                        <a:pt x="820065" y="38767"/>
                        <a:pt x="820065" y="27923"/>
                      </a:cubicBezTo>
                      <a:cubicBezTo>
                        <a:pt x="820065" y="17092"/>
                        <a:pt x="698645" y="146"/>
                        <a:pt x="451086" y="146"/>
                      </a:cubicBezTo>
                    </a:path>
                  </a:pathLst>
                </a:custGeom>
                <a:grpFill/>
                <a:ln w="12721" cap="flat">
                  <a:noFill/>
                  <a:prstDash val="solid"/>
                  <a:miter/>
                </a:ln>
              </p:spPr>
              <p:txBody>
                <a:bodyPr rtlCol="0" anchor="ctr"/>
                <a:lstStyle/>
                <a:p>
                  <a:endParaRPr lang="fr-FR"/>
                </a:p>
              </p:txBody>
            </p:sp>
            <p:sp>
              <p:nvSpPr>
                <p:cNvPr id="1414" name="Forme libre : forme 1413">
                  <a:extLst>
                    <a:ext uri="{FF2B5EF4-FFF2-40B4-BE49-F238E27FC236}">
                      <a16:creationId xmlns:a16="http://schemas.microsoft.com/office/drawing/2014/main" id="{65C4D043-B0CF-3ECA-FB28-61F46A5C225A}"/>
                    </a:ext>
                  </a:extLst>
                </p:cNvPr>
                <p:cNvSpPr/>
                <p:nvPr/>
              </p:nvSpPr>
              <p:spPr>
                <a:xfrm flipV="1">
                  <a:off x="4364134" y="3810002"/>
                  <a:ext cx="817285" cy="55579"/>
                </a:xfrm>
                <a:custGeom>
                  <a:avLst/>
                  <a:gdLst>
                    <a:gd name="connsiteX0" fmla="*/ 448338 w 817285"/>
                    <a:gd name="connsiteY0" fmla="*/ 55610 h 55579"/>
                    <a:gd name="connsiteX1" fmla="*/ 57 w 817285"/>
                    <a:gd name="connsiteY1" fmla="*/ 27833 h 55579"/>
                    <a:gd name="connsiteX2" fmla="*/ 448338 w 817285"/>
                    <a:gd name="connsiteY2" fmla="*/ 30 h 55579"/>
                    <a:gd name="connsiteX3" fmla="*/ 817343 w 817285"/>
                    <a:gd name="connsiteY3" fmla="*/ 27833 h 55579"/>
                    <a:gd name="connsiteX4" fmla="*/ 448338 w 817285"/>
                    <a:gd name="connsiteY4" fmla="*/ 55610 h 55579"/>
                    <a:gd name="connsiteX5" fmla="*/ 449368 w 817285"/>
                    <a:gd name="connsiteY5" fmla="*/ 159 h 55579"/>
                    <a:gd name="connsiteX6" fmla="*/ 2792 w 817285"/>
                    <a:gd name="connsiteY6" fmla="*/ 27833 h 55579"/>
                    <a:gd name="connsiteX7" fmla="*/ 449368 w 817285"/>
                    <a:gd name="connsiteY7" fmla="*/ 55482 h 55579"/>
                    <a:gd name="connsiteX8" fmla="*/ 816974 w 817285"/>
                    <a:gd name="connsiteY8" fmla="*/ 27833 h 55579"/>
                    <a:gd name="connsiteX9" fmla="*/ 449368 w 817285"/>
                    <a:gd name="connsiteY9" fmla="*/ 159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285" h="55579">
                      <a:moveTo>
                        <a:pt x="448338" y="55610"/>
                      </a:moveTo>
                      <a:cubicBezTo>
                        <a:pt x="200753" y="55610"/>
                        <a:pt x="57" y="38664"/>
                        <a:pt x="57" y="27833"/>
                      </a:cubicBezTo>
                      <a:cubicBezTo>
                        <a:pt x="57" y="16977"/>
                        <a:pt x="200753" y="30"/>
                        <a:pt x="448338" y="30"/>
                      </a:cubicBezTo>
                      <a:cubicBezTo>
                        <a:pt x="695897" y="30"/>
                        <a:pt x="817343" y="16977"/>
                        <a:pt x="817343" y="27833"/>
                      </a:cubicBezTo>
                      <a:cubicBezTo>
                        <a:pt x="817343" y="38664"/>
                        <a:pt x="695897" y="55610"/>
                        <a:pt x="448338" y="55610"/>
                      </a:cubicBezTo>
                      <a:moveTo>
                        <a:pt x="449368" y="159"/>
                      </a:moveTo>
                      <a:cubicBezTo>
                        <a:pt x="202738" y="159"/>
                        <a:pt x="2792" y="17041"/>
                        <a:pt x="2792" y="27833"/>
                      </a:cubicBezTo>
                      <a:cubicBezTo>
                        <a:pt x="2792" y="38625"/>
                        <a:pt x="202738" y="55482"/>
                        <a:pt x="449368" y="55482"/>
                      </a:cubicBezTo>
                      <a:cubicBezTo>
                        <a:pt x="696012" y="55482"/>
                        <a:pt x="816974" y="38625"/>
                        <a:pt x="816974" y="27833"/>
                      </a:cubicBezTo>
                      <a:cubicBezTo>
                        <a:pt x="816974" y="17041"/>
                        <a:pt x="696012" y="159"/>
                        <a:pt x="449368" y="159"/>
                      </a:cubicBezTo>
                    </a:path>
                  </a:pathLst>
                </a:custGeom>
                <a:grpFill/>
                <a:ln w="12721" cap="flat">
                  <a:noFill/>
                  <a:prstDash val="solid"/>
                  <a:miter/>
                </a:ln>
              </p:spPr>
              <p:txBody>
                <a:bodyPr rtlCol="0" anchor="ctr"/>
                <a:lstStyle/>
                <a:p>
                  <a:endParaRPr lang="fr-FR"/>
                </a:p>
              </p:txBody>
            </p:sp>
            <p:sp>
              <p:nvSpPr>
                <p:cNvPr id="1415" name="Forme libre : forme 1414">
                  <a:extLst>
                    <a:ext uri="{FF2B5EF4-FFF2-40B4-BE49-F238E27FC236}">
                      <a16:creationId xmlns:a16="http://schemas.microsoft.com/office/drawing/2014/main" id="{1F40A7EE-D017-16AD-8FB4-632D5B6317A7}"/>
                    </a:ext>
                  </a:extLst>
                </p:cNvPr>
                <p:cNvSpPr/>
                <p:nvPr/>
              </p:nvSpPr>
              <p:spPr>
                <a:xfrm flipV="1">
                  <a:off x="4366883" y="3810113"/>
                  <a:ext cx="814168" cy="55348"/>
                </a:xfrm>
                <a:custGeom>
                  <a:avLst/>
                  <a:gdLst>
                    <a:gd name="connsiteX0" fmla="*/ 446621 w 814168"/>
                    <a:gd name="connsiteY0" fmla="*/ 55379 h 55348"/>
                    <a:gd name="connsiteX1" fmla="*/ 57 w 814168"/>
                    <a:gd name="connsiteY1" fmla="*/ 27718 h 55348"/>
                    <a:gd name="connsiteX2" fmla="*/ 446621 w 814168"/>
                    <a:gd name="connsiteY2" fmla="*/ 30 h 55348"/>
                    <a:gd name="connsiteX3" fmla="*/ 814226 w 814168"/>
                    <a:gd name="connsiteY3" fmla="*/ 27718 h 55348"/>
                    <a:gd name="connsiteX4" fmla="*/ 446621 w 814168"/>
                    <a:gd name="connsiteY4" fmla="*/ 55379 h 55348"/>
                    <a:gd name="connsiteX5" fmla="*/ 447651 w 814168"/>
                    <a:gd name="connsiteY5" fmla="*/ 133 h 55348"/>
                    <a:gd name="connsiteX6" fmla="*/ 2767 w 814168"/>
                    <a:gd name="connsiteY6" fmla="*/ 27718 h 55348"/>
                    <a:gd name="connsiteX7" fmla="*/ 447651 w 814168"/>
                    <a:gd name="connsiteY7" fmla="*/ 55263 h 55348"/>
                    <a:gd name="connsiteX8" fmla="*/ 813883 w 814168"/>
                    <a:gd name="connsiteY8" fmla="*/ 27718 h 55348"/>
                    <a:gd name="connsiteX9" fmla="*/ 447651 w 814168"/>
                    <a:gd name="connsiteY9" fmla="*/ 133 h 5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4168" h="55348">
                      <a:moveTo>
                        <a:pt x="446621" y="55379"/>
                      </a:moveTo>
                      <a:cubicBezTo>
                        <a:pt x="199977" y="55379"/>
                        <a:pt x="57" y="38523"/>
                        <a:pt x="57" y="27718"/>
                      </a:cubicBezTo>
                      <a:cubicBezTo>
                        <a:pt x="57" y="16925"/>
                        <a:pt x="199977" y="30"/>
                        <a:pt x="446621" y="30"/>
                      </a:cubicBezTo>
                      <a:cubicBezTo>
                        <a:pt x="693264" y="30"/>
                        <a:pt x="814226" y="16925"/>
                        <a:pt x="814226" y="27718"/>
                      </a:cubicBezTo>
                      <a:cubicBezTo>
                        <a:pt x="814226" y="38523"/>
                        <a:pt x="693264" y="55379"/>
                        <a:pt x="446621" y="55379"/>
                      </a:cubicBezTo>
                      <a:moveTo>
                        <a:pt x="447651" y="133"/>
                      </a:moveTo>
                      <a:cubicBezTo>
                        <a:pt x="201975" y="133"/>
                        <a:pt x="2767" y="16951"/>
                        <a:pt x="2767" y="27718"/>
                      </a:cubicBezTo>
                      <a:cubicBezTo>
                        <a:pt x="2767" y="38471"/>
                        <a:pt x="201975" y="55263"/>
                        <a:pt x="447651" y="55263"/>
                      </a:cubicBezTo>
                      <a:cubicBezTo>
                        <a:pt x="693353" y="55263"/>
                        <a:pt x="813883" y="38471"/>
                        <a:pt x="813883" y="27718"/>
                      </a:cubicBezTo>
                      <a:cubicBezTo>
                        <a:pt x="813883" y="16951"/>
                        <a:pt x="693353" y="133"/>
                        <a:pt x="447651" y="133"/>
                      </a:cubicBezTo>
                    </a:path>
                  </a:pathLst>
                </a:custGeom>
                <a:grpFill/>
                <a:ln w="12721" cap="flat">
                  <a:noFill/>
                  <a:prstDash val="solid"/>
                  <a:miter/>
                </a:ln>
              </p:spPr>
              <p:txBody>
                <a:bodyPr rtlCol="0" anchor="ctr"/>
                <a:lstStyle/>
                <a:p>
                  <a:endParaRPr lang="fr-FR"/>
                </a:p>
              </p:txBody>
            </p:sp>
            <p:sp>
              <p:nvSpPr>
                <p:cNvPr id="1416" name="Forme libre : forme 1415">
                  <a:extLst>
                    <a:ext uri="{FF2B5EF4-FFF2-40B4-BE49-F238E27FC236}">
                      <a16:creationId xmlns:a16="http://schemas.microsoft.com/office/drawing/2014/main" id="{36757287-1259-102C-03AC-5A64B7DE1E03}"/>
                    </a:ext>
                  </a:extLst>
                </p:cNvPr>
                <p:cNvSpPr/>
                <p:nvPr/>
              </p:nvSpPr>
              <p:spPr>
                <a:xfrm flipV="1">
                  <a:off x="4369599" y="3810226"/>
                  <a:ext cx="811102" cy="55130"/>
                </a:xfrm>
                <a:custGeom>
                  <a:avLst/>
                  <a:gdLst>
                    <a:gd name="connsiteX0" fmla="*/ 444942 w 811102"/>
                    <a:gd name="connsiteY0" fmla="*/ 55161 h 55130"/>
                    <a:gd name="connsiteX1" fmla="*/ 57 w 811102"/>
                    <a:gd name="connsiteY1" fmla="*/ 27602 h 55130"/>
                    <a:gd name="connsiteX2" fmla="*/ 444942 w 811102"/>
                    <a:gd name="connsiteY2" fmla="*/ 30 h 55130"/>
                    <a:gd name="connsiteX3" fmla="*/ 811160 w 811102"/>
                    <a:gd name="connsiteY3" fmla="*/ 27602 h 55130"/>
                    <a:gd name="connsiteX4" fmla="*/ 444942 w 811102"/>
                    <a:gd name="connsiteY4" fmla="*/ 55161 h 55130"/>
                    <a:gd name="connsiteX5" fmla="*/ 445972 w 811102"/>
                    <a:gd name="connsiteY5" fmla="*/ 133 h 55130"/>
                    <a:gd name="connsiteX6" fmla="*/ 2792 w 811102"/>
                    <a:gd name="connsiteY6" fmla="*/ 27602 h 55130"/>
                    <a:gd name="connsiteX7" fmla="*/ 445972 w 811102"/>
                    <a:gd name="connsiteY7" fmla="*/ 55058 h 55130"/>
                    <a:gd name="connsiteX8" fmla="*/ 810830 w 811102"/>
                    <a:gd name="connsiteY8" fmla="*/ 27602 h 55130"/>
                    <a:gd name="connsiteX9" fmla="*/ 445972 w 811102"/>
                    <a:gd name="connsiteY9" fmla="*/ 133 h 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102" h="55130">
                      <a:moveTo>
                        <a:pt x="444942" y="55161"/>
                      </a:moveTo>
                      <a:cubicBezTo>
                        <a:pt x="199265" y="55161"/>
                        <a:pt x="57" y="38356"/>
                        <a:pt x="57" y="27602"/>
                      </a:cubicBezTo>
                      <a:cubicBezTo>
                        <a:pt x="57" y="16861"/>
                        <a:pt x="199265" y="30"/>
                        <a:pt x="444942" y="30"/>
                      </a:cubicBezTo>
                      <a:cubicBezTo>
                        <a:pt x="690631" y="30"/>
                        <a:pt x="811160" y="16861"/>
                        <a:pt x="811160" y="27602"/>
                      </a:cubicBezTo>
                      <a:cubicBezTo>
                        <a:pt x="811160" y="38356"/>
                        <a:pt x="690631" y="55161"/>
                        <a:pt x="444942" y="55161"/>
                      </a:cubicBezTo>
                      <a:moveTo>
                        <a:pt x="445972" y="133"/>
                      </a:moveTo>
                      <a:cubicBezTo>
                        <a:pt x="201224" y="133"/>
                        <a:pt x="2792" y="16887"/>
                        <a:pt x="2792" y="27602"/>
                      </a:cubicBezTo>
                      <a:cubicBezTo>
                        <a:pt x="2792" y="38330"/>
                        <a:pt x="201224" y="55058"/>
                        <a:pt x="445972" y="55058"/>
                      </a:cubicBezTo>
                      <a:cubicBezTo>
                        <a:pt x="690720" y="55058"/>
                        <a:pt x="810830" y="38330"/>
                        <a:pt x="810830" y="27602"/>
                      </a:cubicBezTo>
                      <a:cubicBezTo>
                        <a:pt x="810830" y="16887"/>
                        <a:pt x="690720" y="133"/>
                        <a:pt x="445972" y="133"/>
                      </a:cubicBezTo>
                    </a:path>
                  </a:pathLst>
                </a:custGeom>
                <a:grpFill/>
                <a:ln w="12721" cap="flat">
                  <a:noFill/>
                  <a:prstDash val="solid"/>
                  <a:miter/>
                </a:ln>
              </p:spPr>
              <p:txBody>
                <a:bodyPr rtlCol="0" anchor="ctr"/>
                <a:lstStyle/>
                <a:p>
                  <a:endParaRPr lang="fr-FR"/>
                </a:p>
              </p:txBody>
            </p:sp>
            <p:sp>
              <p:nvSpPr>
                <p:cNvPr id="1417" name="Forme libre : forme 1416">
                  <a:extLst>
                    <a:ext uri="{FF2B5EF4-FFF2-40B4-BE49-F238E27FC236}">
                      <a16:creationId xmlns:a16="http://schemas.microsoft.com/office/drawing/2014/main" id="{586502FE-3909-2B18-3D45-D32B61B143FB}"/>
                    </a:ext>
                  </a:extLst>
                </p:cNvPr>
                <p:cNvSpPr/>
                <p:nvPr/>
              </p:nvSpPr>
              <p:spPr>
                <a:xfrm flipV="1">
                  <a:off x="4372348" y="3810328"/>
                  <a:ext cx="808011" cy="54911"/>
                </a:xfrm>
                <a:custGeom>
                  <a:avLst/>
                  <a:gdLst>
                    <a:gd name="connsiteX0" fmla="*/ 443224 w 808011"/>
                    <a:gd name="connsiteY0" fmla="*/ 54942 h 54911"/>
                    <a:gd name="connsiteX1" fmla="*/ 57 w 808011"/>
                    <a:gd name="connsiteY1" fmla="*/ 27499 h 54911"/>
                    <a:gd name="connsiteX2" fmla="*/ 443224 w 808011"/>
                    <a:gd name="connsiteY2" fmla="*/ 30 h 54911"/>
                    <a:gd name="connsiteX3" fmla="*/ 808069 w 808011"/>
                    <a:gd name="connsiteY3" fmla="*/ 27499 h 54911"/>
                    <a:gd name="connsiteX4" fmla="*/ 443224 w 808011"/>
                    <a:gd name="connsiteY4" fmla="*/ 54942 h 54911"/>
                    <a:gd name="connsiteX5" fmla="*/ 444255 w 808011"/>
                    <a:gd name="connsiteY5" fmla="*/ 120 h 54911"/>
                    <a:gd name="connsiteX6" fmla="*/ 2780 w 808011"/>
                    <a:gd name="connsiteY6" fmla="*/ 27499 h 54911"/>
                    <a:gd name="connsiteX7" fmla="*/ 444255 w 808011"/>
                    <a:gd name="connsiteY7" fmla="*/ 54852 h 54911"/>
                    <a:gd name="connsiteX8" fmla="*/ 807726 w 808011"/>
                    <a:gd name="connsiteY8" fmla="*/ 27499 h 54911"/>
                    <a:gd name="connsiteX9" fmla="*/ 444255 w 808011"/>
                    <a:gd name="connsiteY9" fmla="*/ 120 h 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011" h="54911">
                      <a:moveTo>
                        <a:pt x="443224" y="54942"/>
                      </a:moveTo>
                      <a:cubicBezTo>
                        <a:pt x="198464" y="54942"/>
                        <a:pt x="57" y="38214"/>
                        <a:pt x="57" y="27499"/>
                      </a:cubicBezTo>
                      <a:cubicBezTo>
                        <a:pt x="57" y="16771"/>
                        <a:pt x="198464" y="30"/>
                        <a:pt x="443224" y="30"/>
                      </a:cubicBezTo>
                      <a:cubicBezTo>
                        <a:pt x="687998" y="30"/>
                        <a:pt x="808069" y="16771"/>
                        <a:pt x="808069" y="27499"/>
                      </a:cubicBezTo>
                      <a:cubicBezTo>
                        <a:pt x="808069" y="38214"/>
                        <a:pt x="687998" y="54942"/>
                        <a:pt x="443224" y="54942"/>
                      </a:cubicBezTo>
                      <a:moveTo>
                        <a:pt x="444255" y="120"/>
                      </a:moveTo>
                      <a:cubicBezTo>
                        <a:pt x="200461" y="120"/>
                        <a:pt x="2780" y="16810"/>
                        <a:pt x="2780" y="27499"/>
                      </a:cubicBezTo>
                      <a:cubicBezTo>
                        <a:pt x="2780" y="38163"/>
                        <a:pt x="200461" y="54852"/>
                        <a:pt x="444255" y="54852"/>
                      </a:cubicBezTo>
                      <a:cubicBezTo>
                        <a:pt x="688074" y="54852"/>
                        <a:pt x="807726" y="38163"/>
                        <a:pt x="807726" y="27499"/>
                      </a:cubicBezTo>
                      <a:cubicBezTo>
                        <a:pt x="807726" y="16810"/>
                        <a:pt x="688074" y="120"/>
                        <a:pt x="444255" y="120"/>
                      </a:cubicBezTo>
                    </a:path>
                  </a:pathLst>
                </a:custGeom>
                <a:grpFill/>
                <a:ln w="12721" cap="flat">
                  <a:noFill/>
                  <a:prstDash val="solid"/>
                  <a:miter/>
                </a:ln>
              </p:spPr>
              <p:txBody>
                <a:bodyPr rtlCol="0" anchor="ctr"/>
                <a:lstStyle/>
                <a:p>
                  <a:endParaRPr lang="fr-FR"/>
                </a:p>
              </p:txBody>
            </p:sp>
            <p:sp>
              <p:nvSpPr>
                <p:cNvPr id="1418" name="Forme libre : forme 1417">
                  <a:extLst>
                    <a:ext uri="{FF2B5EF4-FFF2-40B4-BE49-F238E27FC236}">
                      <a16:creationId xmlns:a16="http://schemas.microsoft.com/office/drawing/2014/main" id="{93E23CAE-E3EA-E46C-3A02-CA354FEF22B7}"/>
                    </a:ext>
                  </a:extLst>
                </p:cNvPr>
                <p:cNvSpPr/>
                <p:nvPr/>
              </p:nvSpPr>
              <p:spPr>
                <a:xfrm flipV="1">
                  <a:off x="4375070" y="3810428"/>
                  <a:ext cx="804946" cy="54706"/>
                </a:xfrm>
                <a:custGeom>
                  <a:avLst/>
                  <a:gdLst>
                    <a:gd name="connsiteX0" fmla="*/ 441533 w 804946"/>
                    <a:gd name="connsiteY0" fmla="*/ 54737 h 54706"/>
                    <a:gd name="connsiteX1" fmla="*/ 58 w 804946"/>
                    <a:gd name="connsiteY1" fmla="*/ 27396 h 54706"/>
                    <a:gd name="connsiteX2" fmla="*/ 441533 w 804946"/>
                    <a:gd name="connsiteY2" fmla="*/ 30 h 54706"/>
                    <a:gd name="connsiteX3" fmla="*/ 805004 w 804946"/>
                    <a:gd name="connsiteY3" fmla="*/ 27396 h 54706"/>
                    <a:gd name="connsiteX4" fmla="*/ 441533 w 804946"/>
                    <a:gd name="connsiteY4" fmla="*/ 54737 h 54706"/>
                    <a:gd name="connsiteX5" fmla="*/ 442576 w 804946"/>
                    <a:gd name="connsiteY5" fmla="*/ 146 h 54706"/>
                    <a:gd name="connsiteX6" fmla="*/ 2805 w 804946"/>
                    <a:gd name="connsiteY6" fmla="*/ 27396 h 54706"/>
                    <a:gd name="connsiteX7" fmla="*/ 442576 w 804946"/>
                    <a:gd name="connsiteY7" fmla="*/ 54634 h 54706"/>
                    <a:gd name="connsiteX8" fmla="*/ 804647 w 804946"/>
                    <a:gd name="connsiteY8" fmla="*/ 27396 h 54706"/>
                    <a:gd name="connsiteX9" fmla="*/ 442576 w 804946"/>
                    <a:gd name="connsiteY9" fmla="*/ 146 h 5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946" h="54706">
                      <a:moveTo>
                        <a:pt x="441533" y="54737"/>
                      </a:moveTo>
                      <a:cubicBezTo>
                        <a:pt x="197739" y="54737"/>
                        <a:pt x="58" y="38060"/>
                        <a:pt x="58" y="27396"/>
                      </a:cubicBezTo>
                      <a:cubicBezTo>
                        <a:pt x="58" y="16707"/>
                        <a:pt x="197739" y="30"/>
                        <a:pt x="441533" y="30"/>
                      </a:cubicBezTo>
                      <a:cubicBezTo>
                        <a:pt x="685352" y="30"/>
                        <a:pt x="805004" y="16707"/>
                        <a:pt x="805004" y="27396"/>
                      </a:cubicBezTo>
                      <a:cubicBezTo>
                        <a:pt x="805004" y="38060"/>
                        <a:pt x="685352" y="54737"/>
                        <a:pt x="441533" y="54737"/>
                      </a:cubicBezTo>
                      <a:moveTo>
                        <a:pt x="442576" y="146"/>
                      </a:moveTo>
                      <a:cubicBezTo>
                        <a:pt x="199710" y="146"/>
                        <a:pt x="2805" y="16758"/>
                        <a:pt x="2805" y="27396"/>
                      </a:cubicBezTo>
                      <a:cubicBezTo>
                        <a:pt x="2805" y="38021"/>
                        <a:pt x="199710" y="54634"/>
                        <a:pt x="442576" y="54634"/>
                      </a:cubicBezTo>
                      <a:cubicBezTo>
                        <a:pt x="685454" y="54634"/>
                        <a:pt x="804647" y="38021"/>
                        <a:pt x="804647" y="27396"/>
                      </a:cubicBezTo>
                      <a:cubicBezTo>
                        <a:pt x="804647" y="16758"/>
                        <a:pt x="685454" y="146"/>
                        <a:pt x="442576" y="146"/>
                      </a:cubicBezTo>
                    </a:path>
                  </a:pathLst>
                </a:custGeom>
                <a:grpFill/>
                <a:ln w="12721" cap="flat">
                  <a:noFill/>
                  <a:prstDash val="solid"/>
                  <a:miter/>
                </a:ln>
              </p:spPr>
              <p:txBody>
                <a:bodyPr rtlCol="0" anchor="ctr"/>
                <a:lstStyle/>
                <a:p>
                  <a:endParaRPr lang="fr-FR"/>
                </a:p>
              </p:txBody>
            </p:sp>
            <p:sp>
              <p:nvSpPr>
                <p:cNvPr id="1419" name="Forme libre : forme 1418">
                  <a:extLst>
                    <a:ext uri="{FF2B5EF4-FFF2-40B4-BE49-F238E27FC236}">
                      <a16:creationId xmlns:a16="http://schemas.microsoft.com/office/drawing/2014/main" id="{026F8E08-6CD6-D0CA-E534-80F79329C11F}"/>
                    </a:ext>
                  </a:extLst>
                </p:cNvPr>
                <p:cNvSpPr/>
                <p:nvPr/>
              </p:nvSpPr>
              <p:spPr>
                <a:xfrm flipV="1">
                  <a:off x="4377825" y="3810528"/>
                  <a:ext cx="801829" cy="54500"/>
                </a:xfrm>
                <a:custGeom>
                  <a:avLst/>
                  <a:gdLst>
                    <a:gd name="connsiteX0" fmla="*/ 439815 w 801829"/>
                    <a:gd name="connsiteY0" fmla="*/ 54531 h 54500"/>
                    <a:gd name="connsiteX1" fmla="*/ 58 w 801829"/>
                    <a:gd name="connsiteY1" fmla="*/ 27293 h 54500"/>
                    <a:gd name="connsiteX2" fmla="*/ 439815 w 801829"/>
                    <a:gd name="connsiteY2" fmla="*/ 30 h 54500"/>
                    <a:gd name="connsiteX3" fmla="*/ 801887 w 801829"/>
                    <a:gd name="connsiteY3" fmla="*/ 27293 h 54500"/>
                    <a:gd name="connsiteX4" fmla="*/ 439815 w 801829"/>
                    <a:gd name="connsiteY4" fmla="*/ 54531 h 54500"/>
                    <a:gd name="connsiteX5" fmla="*/ 440858 w 801829"/>
                    <a:gd name="connsiteY5" fmla="*/ 146 h 54500"/>
                    <a:gd name="connsiteX6" fmla="*/ 2792 w 801829"/>
                    <a:gd name="connsiteY6" fmla="*/ 27293 h 54500"/>
                    <a:gd name="connsiteX7" fmla="*/ 440858 w 801829"/>
                    <a:gd name="connsiteY7" fmla="*/ 54428 h 54500"/>
                    <a:gd name="connsiteX8" fmla="*/ 801556 w 801829"/>
                    <a:gd name="connsiteY8" fmla="*/ 27293 h 54500"/>
                    <a:gd name="connsiteX9" fmla="*/ 440858 w 801829"/>
                    <a:gd name="connsiteY9" fmla="*/ 146 h 5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829" h="54500">
                      <a:moveTo>
                        <a:pt x="439815" y="54531"/>
                      </a:moveTo>
                      <a:cubicBezTo>
                        <a:pt x="196937" y="54531"/>
                        <a:pt x="58" y="37919"/>
                        <a:pt x="58" y="27293"/>
                      </a:cubicBezTo>
                      <a:cubicBezTo>
                        <a:pt x="58" y="16655"/>
                        <a:pt x="196937" y="30"/>
                        <a:pt x="439815" y="30"/>
                      </a:cubicBezTo>
                      <a:cubicBezTo>
                        <a:pt x="682693" y="30"/>
                        <a:pt x="801887" y="16655"/>
                        <a:pt x="801887" y="27293"/>
                      </a:cubicBezTo>
                      <a:cubicBezTo>
                        <a:pt x="801887" y="37919"/>
                        <a:pt x="682693" y="54531"/>
                        <a:pt x="439815" y="54531"/>
                      </a:cubicBezTo>
                      <a:moveTo>
                        <a:pt x="440858" y="146"/>
                      </a:moveTo>
                      <a:cubicBezTo>
                        <a:pt x="198922" y="146"/>
                        <a:pt x="2792" y="16707"/>
                        <a:pt x="2792" y="27293"/>
                      </a:cubicBezTo>
                      <a:cubicBezTo>
                        <a:pt x="2792" y="37880"/>
                        <a:pt x="198922" y="54428"/>
                        <a:pt x="440858" y="54428"/>
                      </a:cubicBezTo>
                      <a:cubicBezTo>
                        <a:pt x="682808" y="54428"/>
                        <a:pt x="801556" y="37880"/>
                        <a:pt x="801556" y="27293"/>
                      </a:cubicBezTo>
                      <a:cubicBezTo>
                        <a:pt x="801556" y="16707"/>
                        <a:pt x="682808" y="146"/>
                        <a:pt x="440858" y="146"/>
                      </a:cubicBezTo>
                    </a:path>
                  </a:pathLst>
                </a:custGeom>
                <a:grpFill/>
                <a:ln w="12721" cap="flat">
                  <a:noFill/>
                  <a:prstDash val="solid"/>
                  <a:miter/>
                </a:ln>
              </p:spPr>
              <p:txBody>
                <a:bodyPr rtlCol="0" anchor="ctr"/>
                <a:lstStyle/>
                <a:p>
                  <a:endParaRPr lang="fr-FR"/>
                </a:p>
              </p:txBody>
            </p:sp>
            <p:sp>
              <p:nvSpPr>
                <p:cNvPr id="1420" name="Forme libre : forme 1419">
                  <a:extLst>
                    <a:ext uri="{FF2B5EF4-FFF2-40B4-BE49-F238E27FC236}">
                      <a16:creationId xmlns:a16="http://schemas.microsoft.com/office/drawing/2014/main" id="{3602F030-B19C-371B-9A7A-9E65E212D0D7}"/>
                    </a:ext>
                  </a:extLst>
                </p:cNvPr>
                <p:cNvSpPr/>
                <p:nvPr/>
              </p:nvSpPr>
              <p:spPr>
                <a:xfrm flipV="1">
                  <a:off x="4380560" y="3810629"/>
                  <a:ext cx="798751" cy="54295"/>
                </a:xfrm>
                <a:custGeom>
                  <a:avLst/>
                  <a:gdLst>
                    <a:gd name="connsiteX0" fmla="*/ 438111 w 798751"/>
                    <a:gd name="connsiteY0" fmla="*/ 54325 h 54295"/>
                    <a:gd name="connsiteX1" fmla="*/ 58 w 798751"/>
                    <a:gd name="connsiteY1" fmla="*/ 27178 h 54295"/>
                    <a:gd name="connsiteX2" fmla="*/ 438111 w 798751"/>
                    <a:gd name="connsiteY2" fmla="*/ 30 h 54295"/>
                    <a:gd name="connsiteX3" fmla="*/ 798809 w 798751"/>
                    <a:gd name="connsiteY3" fmla="*/ 27178 h 54295"/>
                    <a:gd name="connsiteX4" fmla="*/ 438111 w 798751"/>
                    <a:gd name="connsiteY4" fmla="*/ 54325 h 54295"/>
                    <a:gd name="connsiteX5" fmla="*/ 439154 w 798751"/>
                    <a:gd name="connsiteY5" fmla="*/ 146 h 54295"/>
                    <a:gd name="connsiteX6" fmla="*/ 2780 w 798751"/>
                    <a:gd name="connsiteY6" fmla="*/ 27191 h 54295"/>
                    <a:gd name="connsiteX7" fmla="*/ 439154 w 798751"/>
                    <a:gd name="connsiteY7" fmla="*/ 54223 h 54295"/>
                    <a:gd name="connsiteX8" fmla="*/ 798465 w 798751"/>
                    <a:gd name="connsiteY8" fmla="*/ 27191 h 54295"/>
                    <a:gd name="connsiteX9" fmla="*/ 439154 w 798751"/>
                    <a:gd name="connsiteY9" fmla="*/ 146 h 5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8751" h="54295">
                      <a:moveTo>
                        <a:pt x="438111" y="54325"/>
                      </a:moveTo>
                      <a:cubicBezTo>
                        <a:pt x="196199" y="54325"/>
                        <a:pt x="58" y="37790"/>
                        <a:pt x="58" y="27178"/>
                      </a:cubicBezTo>
                      <a:cubicBezTo>
                        <a:pt x="58" y="16591"/>
                        <a:pt x="196199" y="30"/>
                        <a:pt x="438111" y="30"/>
                      </a:cubicBezTo>
                      <a:cubicBezTo>
                        <a:pt x="680060" y="30"/>
                        <a:pt x="798809" y="16591"/>
                        <a:pt x="798809" y="27178"/>
                      </a:cubicBezTo>
                      <a:cubicBezTo>
                        <a:pt x="798809" y="37790"/>
                        <a:pt x="680060" y="54325"/>
                        <a:pt x="438111" y="54325"/>
                      </a:cubicBezTo>
                      <a:moveTo>
                        <a:pt x="439154" y="146"/>
                      </a:moveTo>
                      <a:cubicBezTo>
                        <a:pt x="198158" y="146"/>
                        <a:pt x="2780" y="16630"/>
                        <a:pt x="2780" y="27191"/>
                      </a:cubicBezTo>
                      <a:cubicBezTo>
                        <a:pt x="2780" y="37739"/>
                        <a:pt x="198158" y="54223"/>
                        <a:pt x="439154" y="54223"/>
                      </a:cubicBezTo>
                      <a:cubicBezTo>
                        <a:pt x="680136" y="54223"/>
                        <a:pt x="798465" y="37739"/>
                        <a:pt x="798465" y="27191"/>
                      </a:cubicBezTo>
                      <a:cubicBezTo>
                        <a:pt x="798465" y="16630"/>
                        <a:pt x="680136" y="146"/>
                        <a:pt x="439154" y="146"/>
                      </a:cubicBezTo>
                    </a:path>
                  </a:pathLst>
                </a:custGeom>
                <a:grpFill/>
                <a:ln w="12721" cap="flat">
                  <a:noFill/>
                  <a:prstDash val="solid"/>
                  <a:miter/>
                </a:ln>
              </p:spPr>
              <p:txBody>
                <a:bodyPr rtlCol="0" anchor="ctr"/>
                <a:lstStyle/>
                <a:p>
                  <a:endParaRPr lang="fr-FR"/>
                </a:p>
              </p:txBody>
            </p:sp>
            <p:sp>
              <p:nvSpPr>
                <p:cNvPr id="1421" name="Forme libre : forme 1420">
                  <a:extLst>
                    <a:ext uri="{FF2B5EF4-FFF2-40B4-BE49-F238E27FC236}">
                      <a16:creationId xmlns:a16="http://schemas.microsoft.com/office/drawing/2014/main" id="{10714164-9D82-C7F1-CCFF-77804699A7F7}"/>
                    </a:ext>
                  </a:extLst>
                </p:cNvPr>
                <p:cNvSpPr/>
                <p:nvPr/>
              </p:nvSpPr>
              <p:spPr>
                <a:xfrm flipV="1">
                  <a:off x="4383289" y="3810742"/>
                  <a:ext cx="795685" cy="54063"/>
                </a:xfrm>
                <a:custGeom>
                  <a:avLst/>
                  <a:gdLst>
                    <a:gd name="connsiteX0" fmla="*/ 436432 w 795685"/>
                    <a:gd name="connsiteY0" fmla="*/ 54094 h 54063"/>
                    <a:gd name="connsiteX1" fmla="*/ 58 w 795685"/>
                    <a:gd name="connsiteY1" fmla="*/ 27062 h 54063"/>
                    <a:gd name="connsiteX2" fmla="*/ 436432 w 795685"/>
                    <a:gd name="connsiteY2" fmla="*/ 30 h 54063"/>
                    <a:gd name="connsiteX3" fmla="*/ 795743 w 795685"/>
                    <a:gd name="connsiteY3" fmla="*/ 27062 h 54063"/>
                    <a:gd name="connsiteX4" fmla="*/ 436432 w 795685"/>
                    <a:gd name="connsiteY4" fmla="*/ 54094 h 54063"/>
                    <a:gd name="connsiteX5" fmla="*/ 437462 w 795685"/>
                    <a:gd name="connsiteY5" fmla="*/ 133 h 54063"/>
                    <a:gd name="connsiteX6" fmla="*/ 2780 w 795685"/>
                    <a:gd name="connsiteY6" fmla="*/ 27075 h 54063"/>
                    <a:gd name="connsiteX7" fmla="*/ 437462 w 795685"/>
                    <a:gd name="connsiteY7" fmla="*/ 54004 h 54063"/>
                    <a:gd name="connsiteX8" fmla="*/ 795387 w 795685"/>
                    <a:gd name="connsiteY8" fmla="*/ 27075 h 54063"/>
                    <a:gd name="connsiteX9" fmla="*/ 437462 w 795685"/>
                    <a:gd name="connsiteY9" fmla="*/ 133 h 5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685" h="54063">
                      <a:moveTo>
                        <a:pt x="436432" y="54094"/>
                      </a:moveTo>
                      <a:cubicBezTo>
                        <a:pt x="195423" y="54094"/>
                        <a:pt x="58" y="37636"/>
                        <a:pt x="58" y="27062"/>
                      </a:cubicBezTo>
                      <a:cubicBezTo>
                        <a:pt x="58" y="16501"/>
                        <a:pt x="195423" y="30"/>
                        <a:pt x="436432" y="30"/>
                      </a:cubicBezTo>
                      <a:cubicBezTo>
                        <a:pt x="677427" y="30"/>
                        <a:pt x="795743" y="16501"/>
                        <a:pt x="795743" y="27062"/>
                      </a:cubicBezTo>
                      <a:cubicBezTo>
                        <a:pt x="795743" y="37636"/>
                        <a:pt x="677427" y="54094"/>
                        <a:pt x="436432" y="54094"/>
                      </a:cubicBezTo>
                      <a:moveTo>
                        <a:pt x="437462" y="133"/>
                      </a:moveTo>
                      <a:cubicBezTo>
                        <a:pt x="197408" y="133"/>
                        <a:pt x="2780" y="16566"/>
                        <a:pt x="2780" y="27075"/>
                      </a:cubicBezTo>
                      <a:cubicBezTo>
                        <a:pt x="2780" y="37585"/>
                        <a:pt x="197408" y="54004"/>
                        <a:pt x="437462" y="54004"/>
                      </a:cubicBezTo>
                      <a:cubicBezTo>
                        <a:pt x="677516" y="54004"/>
                        <a:pt x="795387" y="37585"/>
                        <a:pt x="795387" y="27075"/>
                      </a:cubicBezTo>
                      <a:cubicBezTo>
                        <a:pt x="795387" y="16566"/>
                        <a:pt x="677516" y="133"/>
                        <a:pt x="437462" y="133"/>
                      </a:cubicBezTo>
                    </a:path>
                  </a:pathLst>
                </a:custGeom>
                <a:grpFill/>
                <a:ln w="12721" cap="flat">
                  <a:noFill/>
                  <a:prstDash val="solid"/>
                  <a:miter/>
                </a:ln>
              </p:spPr>
              <p:txBody>
                <a:bodyPr rtlCol="0" anchor="ctr"/>
                <a:lstStyle/>
                <a:p>
                  <a:endParaRPr lang="fr-FR"/>
                </a:p>
              </p:txBody>
            </p:sp>
            <p:sp>
              <p:nvSpPr>
                <p:cNvPr id="1422" name="Forme libre : forme 1421">
                  <a:extLst>
                    <a:ext uri="{FF2B5EF4-FFF2-40B4-BE49-F238E27FC236}">
                      <a16:creationId xmlns:a16="http://schemas.microsoft.com/office/drawing/2014/main" id="{2B75031C-F70D-8F59-3296-B89641D2CBA7}"/>
                    </a:ext>
                  </a:extLst>
                </p:cNvPr>
                <p:cNvSpPr/>
                <p:nvPr/>
              </p:nvSpPr>
              <p:spPr>
                <a:xfrm flipV="1">
                  <a:off x="4386025" y="3810842"/>
                  <a:ext cx="792581" cy="53858"/>
                </a:xfrm>
                <a:custGeom>
                  <a:avLst/>
                  <a:gdLst>
                    <a:gd name="connsiteX0" fmla="*/ 434727 w 792581"/>
                    <a:gd name="connsiteY0" fmla="*/ 53889 h 53858"/>
                    <a:gd name="connsiteX1" fmla="*/ 58 w 792581"/>
                    <a:gd name="connsiteY1" fmla="*/ 26972 h 53858"/>
                    <a:gd name="connsiteX2" fmla="*/ 434727 w 792581"/>
                    <a:gd name="connsiteY2" fmla="*/ 30 h 53858"/>
                    <a:gd name="connsiteX3" fmla="*/ 792639 w 792581"/>
                    <a:gd name="connsiteY3" fmla="*/ 26972 h 53858"/>
                    <a:gd name="connsiteX4" fmla="*/ 434727 w 792581"/>
                    <a:gd name="connsiteY4" fmla="*/ 53889 h 53858"/>
                    <a:gd name="connsiteX5" fmla="*/ 435757 w 792581"/>
                    <a:gd name="connsiteY5" fmla="*/ 146 h 53858"/>
                    <a:gd name="connsiteX6" fmla="*/ 2793 w 792581"/>
                    <a:gd name="connsiteY6" fmla="*/ 26972 h 53858"/>
                    <a:gd name="connsiteX7" fmla="*/ 435757 w 792581"/>
                    <a:gd name="connsiteY7" fmla="*/ 53786 h 53858"/>
                    <a:gd name="connsiteX8" fmla="*/ 792308 w 792581"/>
                    <a:gd name="connsiteY8" fmla="*/ 26972 h 53858"/>
                    <a:gd name="connsiteX9" fmla="*/ 435757 w 792581"/>
                    <a:gd name="connsiteY9" fmla="*/ 146 h 5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581" h="53858">
                      <a:moveTo>
                        <a:pt x="434727" y="53889"/>
                      </a:moveTo>
                      <a:cubicBezTo>
                        <a:pt x="194660" y="53889"/>
                        <a:pt x="58" y="37482"/>
                        <a:pt x="58" y="26972"/>
                      </a:cubicBezTo>
                      <a:cubicBezTo>
                        <a:pt x="58" y="16450"/>
                        <a:pt x="194660" y="30"/>
                        <a:pt x="434727" y="30"/>
                      </a:cubicBezTo>
                      <a:cubicBezTo>
                        <a:pt x="674768" y="30"/>
                        <a:pt x="792639" y="16450"/>
                        <a:pt x="792639" y="26972"/>
                      </a:cubicBezTo>
                      <a:cubicBezTo>
                        <a:pt x="792639" y="37482"/>
                        <a:pt x="674768" y="53889"/>
                        <a:pt x="434727" y="53889"/>
                      </a:cubicBezTo>
                      <a:moveTo>
                        <a:pt x="435757" y="146"/>
                      </a:moveTo>
                      <a:cubicBezTo>
                        <a:pt x="196632" y="146"/>
                        <a:pt x="2793" y="16501"/>
                        <a:pt x="2793" y="26972"/>
                      </a:cubicBezTo>
                      <a:cubicBezTo>
                        <a:pt x="2793" y="37443"/>
                        <a:pt x="196632" y="53786"/>
                        <a:pt x="435757" y="53786"/>
                      </a:cubicBezTo>
                      <a:cubicBezTo>
                        <a:pt x="674870" y="53786"/>
                        <a:pt x="792308" y="37443"/>
                        <a:pt x="792308" y="26972"/>
                      </a:cubicBezTo>
                      <a:cubicBezTo>
                        <a:pt x="792308" y="16501"/>
                        <a:pt x="674870" y="146"/>
                        <a:pt x="435757" y="146"/>
                      </a:cubicBezTo>
                    </a:path>
                  </a:pathLst>
                </a:custGeom>
                <a:grpFill/>
                <a:ln w="12721" cap="flat">
                  <a:noFill/>
                  <a:prstDash val="solid"/>
                  <a:miter/>
                </a:ln>
              </p:spPr>
              <p:txBody>
                <a:bodyPr rtlCol="0" anchor="ctr"/>
                <a:lstStyle/>
                <a:p>
                  <a:endParaRPr lang="fr-FR"/>
                </a:p>
              </p:txBody>
            </p:sp>
            <p:sp>
              <p:nvSpPr>
                <p:cNvPr id="1423" name="Forme libre : forme 1422">
                  <a:extLst>
                    <a:ext uri="{FF2B5EF4-FFF2-40B4-BE49-F238E27FC236}">
                      <a16:creationId xmlns:a16="http://schemas.microsoft.com/office/drawing/2014/main" id="{A80ACB0F-0687-4FB0-6A54-60D190D7FE27}"/>
                    </a:ext>
                  </a:extLst>
                </p:cNvPr>
                <p:cNvSpPr/>
                <p:nvPr/>
              </p:nvSpPr>
              <p:spPr>
                <a:xfrm flipV="1">
                  <a:off x="4388760" y="3810942"/>
                  <a:ext cx="789503" cy="53652"/>
                </a:xfrm>
                <a:custGeom>
                  <a:avLst/>
                  <a:gdLst>
                    <a:gd name="connsiteX0" fmla="*/ 433022 w 789503"/>
                    <a:gd name="connsiteY0" fmla="*/ 53683 h 53652"/>
                    <a:gd name="connsiteX1" fmla="*/ 58 w 789503"/>
                    <a:gd name="connsiteY1" fmla="*/ 26857 h 53652"/>
                    <a:gd name="connsiteX2" fmla="*/ 433022 w 789503"/>
                    <a:gd name="connsiteY2" fmla="*/ 30 h 53652"/>
                    <a:gd name="connsiteX3" fmla="*/ 789561 w 789503"/>
                    <a:gd name="connsiteY3" fmla="*/ 26857 h 53652"/>
                    <a:gd name="connsiteX4" fmla="*/ 433022 w 789503"/>
                    <a:gd name="connsiteY4" fmla="*/ 53683 h 53652"/>
                    <a:gd name="connsiteX5" fmla="*/ 434053 w 789503"/>
                    <a:gd name="connsiteY5" fmla="*/ 146 h 53652"/>
                    <a:gd name="connsiteX6" fmla="*/ 2793 w 789503"/>
                    <a:gd name="connsiteY6" fmla="*/ 26857 h 53652"/>
                    <a:gd name="connsiteX7" fmla="*/ 434053 w 789503"/>
                    <a:gd name="connsiteY7" fmla="*/ 53580 h 53652"/>
                    <a:gd name="connsiteX8" fmla="*/ 789217 w 789503"/>
                    <a:gd name="connsiteY8" fmla="*/ 26857 h 53652"/>
                    <a:gd name="connsiteX9" fmla="*/ 434053 w 789503"/>
                    <a:gd name="connsiteY9" fmla="*/ 146 h 5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03" h="53652">
                      <a:moveTo>
                        <a:pt x="433022" y="53683"/>
                      </a:moveTo>
                      <a:cubicBezTo>
                        <a:pt x="193910" y="53683"/>
                        <a:pt x="58" y="37340"/>
                        <a:pt x="58" y="26857"/>
                      </a:cubicBezTo>
                      <a:cubicBezTo>
                        <a:pt x="58" y="16398"/>
                        <a:pt x="193910" y="30"/>
                        <a:pt x="433022" y="30"/>
                      </a:cubicBezTo>
                      <a:cubicBezTo>
                        <a:pt x="672122" y="30"/>
                        <a:pt x="789561" y="16398"/>
                        <a:pt x="789561" y="26857"/>
                      </a:cubicBezTo>
                      <a:cubicBezTo>
                        <a:pt x="789561" y="37340"/>
                        <a:pt x="672122" y="53683"/>
                        <a:pt x="433022" y="53683"/>
                      </a:cubicBezTo>
                      <a:moveTo>
                        <a:pt x="434053" y="146"/>
                      </a:moveTo>
                      <a:cubicBezTo>
                        <a:pt x="195869" y="146"/>
                        <a:pt x="2793" y="16437"/>
                        <a:pt x="2793" y="26857"/>
                      </a:cubicBezTo>
                      <a:cubicBezTo>
                        <a:pt x="2793" y="37289"/>
                        <a:pt x="195869" y="53580"/>
                        <a:pt x="434053" y="53580"/>
                      </a:cubicBezTo>
                      <a:cubicBezTo>
                        <a:pt x="672224" y="53580"/>
                        <a:pt x="789217" y="37289"/>
                        <a:pt x="789217" y="26857"/>
                      </a:cubicBezTo>
                      <a:cubicBezTo>
                        <a:pt x="789217" y="16437"/>
                        <a:pt x="672224" y="146"/>
                        <a:pt x="434053" y="146"/>
                      </a:cubicBezTo>
                    </a:path>
                  </a:pathLst>
                </a:custGeom>
                <a:grpFill/>
                <a:ln w="12721" cap="flat">
                  <a:noFill/>
                  <a:prstDash val="solid"/>
                  <a:miter/>
                </a:ln>
              </p:spPr>
              <p:txBody>
                <a:bodyPr rtlCol="0" anchor="ctr"/>
                <a:lstStyle/>
                <a:p>
                  <a:endParaRPr lang="fr-FR"/>
                </a:p>
              </p:txBody>
            </p:sp>
            <p:sp>
              <p:nvSpPr>
                <p:cNvPr id="1424" name="Forme libre : forme 1423">
                  <a:extLst>
                    <a:ext uri="{FF2B5EF4-FFF2-40B4-BE49-F238E27FC236}">
                      <a16:creationId xmlns:a16="http://schemas.microsoft.com/office/drawing/2014/main" id="{D2D64136-2B56-A52D-95F6-F249F31F1D8C}"/>
                    </a:ext>
                  </a:extLst>
                </p:cNvPr>
                <p:cNvSpPr/>
                <p:nvPr/>
              </p:nvSpPr>
              <p:spPr>
                <a:xfrm flipV="1">
                  <a:off x="4391490" y="3811055"/>
                  <a:ext cx="786437" cy="53421"/>
                </a:xfrm>
                <a:custGeom>
                  <a:avLst/>
                  <a:gdLst>
                    <a:gd name="connsiteX0" fmla="*/ 431331 w 786437"/>
                    <a:gd name="connsiteY0" fmla="*/ 53452 h 53421"/>
                    <a:gd name="connsiteX1" fmla="*/ 58 w 786437"/>
                    <a:gd name="connsiteY1" fmla="*/ 26754 h 53421"/>
                    <a:gd name="connsiteX2" fmla="*/ 431331 w 786437"/>
                    <a:gd name="connsiteY2" fmla="*/ 30 h 53421"/>
                    <a:gd name="connsiteX3" fmla="*/ 786495 w 786437"/>
                    <a:gd name="connsiteY3" fmla="*/ 26754 h 53421"/>
                    <a:gd name="connsiteX4" fmla="*/ 431331 w 786437"/>
                    <a:gd name="connsiteY4" fmla="*/ 53452 h 53421"/>
                    <a:gd name="connsiteX5" fmla="*/ 432361 w 786437"/>
                    <a:gd name="connsiteY5" fmla="*/ 133 h 53421"/>
                    <a:gd name="connsiteX6" fmla="*/ 2793 w 786437"/>
                    <a:gd name="connsiteY6" fmla="*/ 26754 h 53421"/>
                    <a:gd name="connsiteX7" fmla="*/ 432361 w 786437"/>
                    <a:gd name="connsiteY7" fmla="*/ 53349 h 53421"/>
                    <a:gd name="connsiteX8" fmla="*/ 786126 w 786437"/>
                    <a:gd name="connsiteY8" fmla="*/ 26754 h 53421"/>
                    <a:gd name="connsiteX9" fmla="*/ 432361 w 786437"/>
                    <a:gd name="connsiteY9" fmla="*/ 133 h 5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37" h="53421">
                      <a:moveTo>
                        <a:pt x="431331" y="53452"/>
                      </a:moveTo>
                      <a:cubicBezTo>
                        <a:pt x="193146" y="53452"/>
                        <a:pt x="58" y="37173"/>
                        <a:pt x="58" y="26754"/>
                      </a:cubicBezTo>
                      <a:cubicBezTo>
                        <a:pt x="58" y="16309"/>
                        <a:pt x="193146" y="30"/>
                        <a:pt x="431331" y="30"/>
                      </a:cubicBezTo>
                      <a:cubicBezTo>
                        <a:pt x="669502" y="30"/>
                        <a:pt x="786495" y="16309"/>
                        <a:pt x="786495" y="26754"/>
                      </a:cubicBezTo>
                      <a:cubicBezTo>
                        <a:pt x="786495" y="37173"/>
                        <a:pt x="669502" y="53452"/>
                        <a:pt x="431331" y="53452"/>
                      </a:cubicBezTo>
                      <a:moveTo>
                        <a:pt x="432361" y="133"/>
                      </a:moveTo>
                      <a:cubicBezTo>
                        <a:pt x="195118" y="133"/>
                        <a:pt x="2793" y="16347"/>
                        <a:pt x="2793" y="26754"/>
                      </a:cubicBezTo>
                      <a:cubicBezTo>
                        <a:pt x="2793" y="37135"/>
                        <a:pt x="195118" y="53349"/>
                        <a:pt x="432361" y="53349"/>
                      </a:cubicBezTo>
                      <a:cubicBezTo>
                        <a:pt x="669591" y="53349"/>
                        <a:pt x="786126" y="37135"/>
                        <a:pt x="786126" y="26754"/>
                      </a:cubicBezTo>
                      <a:cubicBezTo>
                        <a:pt x="786126" y="16347"/>
                        <a:pt x="669591" y="133"/>
                        <a:pt x="432361" y="133"/>
                      </a:cubicBezTo>
                    </a:path>
                  </a:pathLst>
                </a:custGeom>
                <a:grpFill/>
                <a:ln w="12721" cap="flat">
                  <a:noFill/>
                  <a:prstDash val="solid"/>
                  <a:miter/>
                </a:ln>
              </p:spPr>
              <p:txBody>
                <a:bodyPr rtlCol="0" anchor="ctr"/>
                <a:lstStyle/>
                <a:p>
                  <a:endParaRPr lang="fr-FR"/>
                </a:p>
              </p:txBody>
            </p:sp>
            <p:sp>
              <p:nvSpPr>
                <p:cNvPr id="1425" name="Forme libre : forme 1424">
                  <a:extLst>
                    <a:ext uri="{FF2B5EF4-FFF2-40B4-BE49-F238E27FC236}">
                      <a16:creationId xmlns:a16="http://schemas.microsoft.com/office/drawing/2014/main" id="{791B3699-55D1-3E0E-659A-459D48BB14D7}"/>
                    </a:ext>
                  </a:extLst>
                </p:cNvPr>
                <p:cNvSpPr/>
                <p:nvPr/>
              </p:nvSpPr>
              <p:spPr>
                <a:xfrm flipV="1">
                  <a:off x="4394212" y="3811143"/>
                  <a:ext cx="783358" cy="53241"/>
                </a:xfrm>
                <a:custGeom>
                  <a:avLst/>
                  <a:gdLst>
                    <a:gd name="connsiteX0" fmla="*/ 429639 w 783358"/>
                    <a:gd name="connsiteY0" fmla="*/ 53272 h 53241"/>
                    <a:gd name="connsiteX1" fmla="*/ 58 w 783358"/>
                    <a:gd name="connsiteY1" fmla="*/ 26664 h 53241"/>
                    <a:gd name="connsiteX2" fmla="*/ 429639 w 783358"/>
                    <a:gd name="connsiteY2" fmla="*/ 30 h 53241"/>
                    <a:gd name="connsiteX3" fmla="*/ 783417 w 783358"/>
                    <a:gd name="connsiteY3" fmla="*/ 26664 h 53241"/>
                    <a:gd name="connsiteX4" fmla="*/ 429639 w 783358"/>
                    <a:gd name="connsiteY4" fmla="*/ 53272 h 53241"/>
                    <a:gd name="connsiteX5" fmla="*/ 430669 w 783358"/>
                    <a:gd name="connsiteY5" fmla="*/ 146 h 53241"/>
                    <a:gd name="connsiteX6" fmla="*/ 2805 w 783358"/>
                    <a:gd name="connsiteY6" fmla="*/ 26677 h 53241"/>
                    <a:gd name="connsiteX7" fmla="*/ 430669 w 783358"/>
                    <a:gd name="connsiteY7" fmla="*/ 53156 h 53241"/>
                    <a:gd name="connsiteX8" fmla="*/ 783060 w 783358"/>
                    <a:gd name="connsiteY8" fmla="*/ 26677 h 53241"/>
                    <a:gd name="connsiteX9" fmla="*/ 430669 w 783358"/>
                    <a:gd name="connsiteY9" fmla="*/ 146 h 5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58" h="53241">
                      <a:moveTo>
                        <a:pt x="429639" y="53272"/>
                      </a:moveTo>
                      <a:cubicBezTo>
                        <a:pt x="192409" y="53272"/>
                        <a:pt x="58" y="37058"/>
                        <a:pt x="58" y="26664"/>
                      </a:cubicBezTo>
                      <a:cubicBezTo>
                        <a:pt x="58" y="16270"/>
                        <a:pt x="192409" y="30"/>
                        <a:pt x="429639" y="30"/>
                      </a:cubicBezTo>
                      <a:cubicBezTo>
                        <a:pt x="666869" y="30"/>
                        <a:pt x="783417" y="16270"/>
                        <a:pt x="783417" y="26664"/>
                      </a:cubicBezTo>
                      <a:cubicBezTo>
                        <a:pt x="783417" y="37058"/>
                        <a:pt x="666869" y="53272"/>
                        <a:pt x="429639" y="53272"/>
                      </a:cubicBezTo>
                      <a:moveTo>
                        <a:pt x="430669" y="146"/>
                      </a:moveTo>
                      <a:cubicBezTo>
                        <a:pt x="194393" y="146"/>
                        <a:pt x="2805" y="16321"/>
                        <a:pt x="2805" y="26677"/>
                      </a:cubicBezTo>
                      <a:cubicBezTo>
                        <a:pt x="2805" y="37019"/>
                        <a:pt x="194393" y="53156"/>
                        <a:pt x="430669" y="53156"/>
                      </a:cubicBezTo>
                      <a:cubicBezTo>
                        <a:pt x="666970" y="53156"/>
                        <a:pt x="783060" y="37019"/>
                        <a:pt x="783060" y="26677"/>
                      </a:cubicBezTo>
                      <a:cubicBezTo>
                        <a:pt x="783060" y="16321"/>
                        <a:pt x="666970" y="146"/>
                        <a:pt x="430669" y="146"/>
                      </a:cubicBezTo>
                    </a:path>
                  </a:pathLst>
                </a:custGeom>
                <a:grpFill/>
                <a:ln w="12721" cap="flat">
                  <a:noFill/>
                  <a:prstDash val="solid"/>
                  <a:miter/>
                </a:ln>
              </p:spPr>
              <p:txBody>
                <a:bodyPr rtlCol="0" anchor="ctr"/>
                <a:lstStyle/>
                <a:p>
                  <a:endParaRPr lang="fr-FR"/>
                </a:p>
              </p:txBody>
            </p:sp>
            <p:sp>
              <p:nvSpPr>
                <p:cNvPr id="1426" name="Forme libre : forme 1425">
                  <a:extLst>
                    <a:ext uri="{FF2B5EF4-FFF2-40B4-BE49-F238E27FC236}">
                      <a16:creationId xmlns:a16="http://schemas.microsoft.com/office/drawing/2014/main" id="{49D33986-CB44-C6C0-D391-F2448BD102B8}"/>
                    </a:ext>
                  </a:extLst>
                </p:cNvPr>
                <p:cNvSpPr/>
                <p:nvPr/>
              </p:nvSpPr>
              <p:spPr>
                <a:xfrm flipV="1">
                  <a:off x="4396974" y="3811256"/>
                  <a:ext cx="780229" cy="53023"/>
                </a:xfrm>
                <a:custGeom>
                  <a:avLst/>
                  <a:gdLst>
                    <a:gd name="connsiteX0" fmla="*/ 427909 w 780229"/>
                    <a:gd name="connsiteY0" fmla="*/ 53053 h 53023"/>
                    <a:gd name="connsiteX1" fmla="*/ 58 w 780229"/>
                    <a:gd name="connsiteY1" fmla="*/ 26548 h 53023"/>
                    <a:gd name="connsiteX2" fmla="*/ 427909 w 780229"/>
                    <a:gd name="connsiteY2" fmla="*/ 30 h 53023"/>
                    <a:gd name="connsiteX3" fmla="*/ 780287 w 780229"/>
                    <a:gd name="connsiteY3" fmla="*/ 26548 h 53023"/>
                    <a:gd name="connsiteX4" fmla="*/ 427909 w 780229"/>
                    <a:gd name="connsiteY4" fmla="*/ 53053 h 53023"/>
                    <a:gd name="connsiteX5" fmla="*/ 428939 w 780229"/>
                    <a:gd name="connsiteY5" fmla="*/ 159 h 53023"/>
                    <a:gd name="connsiteX6" fmla="*/ 2780 w 780229"/>
                    <a:gd name="connsiteY6" fmla="*/ 26548 h 53023"/>
                    <a:gd name="connsiteX7" fmla="*/ 428939 w 780229"/>
                    <a:gd name="connsiteY7" fmla="*/ 52951 h 53023"/>
                    <a:gd name="connsiteX8" fmla="*/ 779956 w 780229"/>
                    <a:gd name="connsiteY8" fmla="*/ 26548 h 53023"/>
                    <a:gd name="connsiteX9" fmla="*/ 428939 w 780229"/>
                    <a:gd name="connsiteY9" fmla="*/ 159 h 5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229" h="53023">
                      <a:moveTo>
                        <a:pt x="427909" y="53053"/>
                      </a:moveTo>
                      <a:cubicBezTo>
                        <a:pt x="191620" y="53053"/>
                        <a:pt x="58" y="36904"/>
                        <a:pt x="58" y="26548"/>
                      </a:cubicBezTo>
                      <a:cubicBezTo>
                        <a:pt x="58" y="16206"/>
                        <a:pt x="191620" y="30"/>
                        <a:pt x="427909" y="30"/>
                      </a:cubicBezTo>
                      <a:cubicBezTo>
                        <a:pt x="664223" y="30"/>
                        <a:pt x="780287" y="16206"/>
                        <a:pt x="780287" y="26548"/>
                      </a:cubicBezTo>
                      <a:cubicBezTo>
                        <a:pt x="780287" y="36904"/>
                        <a:pt x="664223" y="53053"/>
                        <a:pt x="427909" y="53053"/>
                      </a:cubicBezTo>
                      <a:moveTo>
                        <a:pt x="428939" y="159"/>
                      </a:moveTo>
                      <a:cubicBezTo>
                        <a:pt x="193592" y="159"/>
                        <a:pt x="2780" y="16257"/>
                        <a:pt x="2780" y="26548"/>
                      </a:cubicBezTo>
                      <a:cubicBezTo>
                        <a:pt x="2780" y="36865"/>
                        <a:pt x="193592" y="52951"/>
                        <a:pt x="428939" y="52951"/>
                      </a:cubicBezTo>
                      <a:cubicBezTo>
                        <a:pt x="664299" y="52951"/>
                        <a:pt x="779956" y="36865"/>
                        <a:pt x="779956" y="26548"/>
                      </a:cubicBezTo>
                      <a:cubicBezTo>
                        <a:pt x="779956" y="16257"/>
                        <a:pt x="664299" y="159"/>
                        <a:pt x="428939" y="159"/>
                      </a:cubicBezTo>
                    </a:path>
                  </a:pathLst>
                </a:custGeom>
                <a:grpFill/>
                <a:ln w="12721" cap="flat">
                  <a:noFill/>
                  <a:prstDash val="solid"/>
                  <a:miter/>
                </a:ln>
              </p:spPr>
              <p:txBody>
                <a:bodyPr rtlCol="0" anchor="ctr"/>
                <a:lstStyle/>
                <a:p>
                  <a:endParaRPr lang="fr-FR"/>
                </a:p>
              </p:txBody>
            </p:sp>
            <p:sp>
              <p:nvSpPr>
                <p:cNvPr id="1427" name="Forme libre : forme 1426">
                  <a:extLst>
                    <a:ext uri="{FF2B5EF4-FFF2-40B4-BE49-F238E27FC236}">
                      <a16:creationId xmlns:a16="http://schemas.microsoft.com/office/drawing/2014/main" id="{B1F455B1-1755-431E-ACA6-8D1BDB7AD591}"/>
                    </a:ext>
                  </a:extLst>
                </p:cNvPr>
                <p:cNvSpPr/>
                <p:nvPr/>
              </p:nvSpPr>
              <p:spPr>
                <a:xfrm flipV="1">
                  <a:off x="4399703" y="3811356"/>
                  <a:ext cx="777176" cy="52791"/>
                </a:xfrm>
                <a:custGeom>
                  <a:avLst/>
                  <a:gdLst>
                    <a:gd name="connsiteX0" fmla="*/ 426230 w 777176"/>
                    <a:gd name="connsiteY0" fmla="*/ 52822 h 52791"/>
                    <a:gd name="connsiteX1" fmla="*/ 58 w 777176"/>
                    <a:gd name="connsiteY1" fmla="*/ 26433 h 52791"/>
                    <a:gd name="connsiteX2" fmla="*/ 426230 w 777176"/>
                    <a:gd name="connsiteY2" fmla="*/ 30 h 52791"/>
                    <a:gd name="connsiteX3" fmla="*/ 777234 w 777176"/>
                    <a:gd name="connsiteY3" fmla="*/ 26433 h 52791"/>
                    <a:gd name="connsiteX4" fmla="*/ 426230 w 777176"/>
                    <a:gd name="connsiteY4" fmla="*/ 52822 h 52791"/>
                    <a:gd name="connsiteX5" fmla="*/ 427247 w 777176"/>
                    <a:gd name="connsiteY5" fmla="*/ 133 h 52791"/>
                    <a:gd name="connsiteX6" fmla="*/ 2780 w 777176"/>
                    <a:gd name="connsiteY6" fmla="*/ 26433 h 52791"/>
                    <a:gd name="connsiteX7" fmla="*/ 427247 w 777176"/>
                    <a:gd name="connsiteY7" fmla="*/ 52719 h 52791"/>
                    <a:gd name="connsiteX8" fmla="*/ 776865 w 777176"/>
                    <a:gd name="connsiteY8" fmla="*/ 26433 h 52791"/>
                    <a:gd name="connsiteX9" fmla="*/ 427247 w 777176"/>
                    <a:gd name="connsiteY9" fmla="*/ 133 h 5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176" h="52791">
                      <a:moveTo>
                        <a:pt x="426230" y="52822"/>
                      </a:moveTo>
                      <a:cubicBezTo>
                        <a:pt x="190869" y="52822"/>
                        <a:pt x="58" y="36737"/>
                        <a:pt x="58" y="26433"/>
                      </a:cubicBezTo>
                      <a:cubicBezTo>
                        <a:pt x="58" y="16141"/>
                        <a:pt x="190869" y="30"/>
                        <a:pt x="426230" y="30"/>
                      </a:cubicBezTo>
                      <a:cubicBezTo>
                        <a:pt x="661577" y="30"/>
                        <a:pt x="777234" y="16141"/>
                        <a:pt x="777234" y="26433"/>
                      </a:cubicBezTo>
                      <a:cubicBezTo>
                        <a:pt x="777234" y="36737"/>
                        <a:pt x="661577" y="52822"/>
                        <a:pt x="426230" y="52822"/>
                      </a:cubicBezTo>
                      <a:moveTo>
                        <a:pt x="427247" y="133"/>
                      </a:moveTo>
                      <a:cubicBezTo>
                        <a:pt x="192841" y="133"/>
                        <a:pt x="2780" y="16154"/>
                        <a:pt x="2780" y="26433"/>
                      </a:cubicBezTo>
                      <a:cubicBezTo>
                        <a:pt x="2780" y="36711"/>
                        <a:pt x="192841" y="52719"/>
                        <a:pt x="427247" y="52719"/>
                      </a:cubicBezTo>
                      <a:cubicBezTo>
                        <a:pt x="661679" y="52719"/>
                        <a:pt x="776865" y="36711"/>
                        <a:pt x="776865" y="26433"/>
                      </a:cubicBezTo>
                      <a:cubicBezTo>
                        <a:pt x="776865" y="16154"/>
                        <a:pt x="661679" y="133"/>
                        <a:pt x="427247" y="133"/>
                      </a:cubicBezTo>
                    </a:path>
                  </a:pathLst>
                </a:custGeom>
                <a:grpFill/>
                <a:ln w="12721" cap="flat">
                  <a:noFill/>
                  <a:prstDash val="solid"/>
                  <a:miter/>
                </a:ln>
              </p:spPr>
              <p:txBody>
                <a:bodyPr rtlCol="0" anchor="ctr"/>
                <a:lstStyle/>
                <a:p>
                  <a:endParaRPr lang="fr-FR"/>
                </a:p>
              </p:txBody>
            </p:sp>
            <p:sp>
              <p:nvSpPr>
                <p:cNvPr id="1428" name="Forme libre : forme 1427">
                  <a:extLst>
                    <a:ext uri="{FF2B5EF4-FFF2-40B4-BE49-F238E27FC236}">
                      <a16:creationId xmlns:a16="http://schemas.microsoft.com/office/drawing/2014/main" id="{BE28779B-4C1A-133A-53C9-76FD07F07F11}"/>
                    </a:ext>
                  </a:extLst>
                </p:cNvPr>
                <p:cNvSpPr/>
                <p:nvPr/>
              </p:nvSpPr>
              <p:spPr>
                <a:xfrm flipV="1">
                  <a:off x="4402426" y="3811456"/>
                  <a:ext cx="774085" cy="52586"/>
                </a:xfrm>
                <a:custGeom>
                  <a:avLst/>
                  <a:gdLst>
                    <a:gd name="connsiteX0" fmla="*/ 424525 w 774085"/>
                    <a:gd name="connsiteY0" fmla="*/ 52617 h 52586"/>
                    <a:gd name="connsiteX1" fmla="*/ 58 w 774085"/>
                    <a:gd name="connsiteY1" fmla="*/ 26330 h 52586"/>
                    <a:gd name="connsiteX2" fmla="*/ 424525 w 774085"/>
                    <a:gd name="connsiteY2" fmla="*/ 30 h 52586"/>
                    <a:gd name="connsiteX3" fmla="*/ 774143 w 774085"/>
                    <a:gd name="connsiteY3" fmla="*/ 26330 h 52586"/>
                    <a:gd name="connsiteX4" fmla="*/ 424525 w 774085"/>
                    <a:gd name="connsiteY4" fmla="*/ 52617 h 52586"/>
                    <a:gd name="connsiteX5" fmla="*/ 425568 w 774085"/>
                    <a:gd name="connsiteY5" fmla="*/ 133 h 52586"/>
                    <a:gd name="connsiteX6" fmla="*/ 2805 w 774085"/>
                    <a:gd name="connsiteY6" fmla="*/ 26330 h 52586"/>
                    <a:gd name="connsiteX7" fmla="*/ 425568 w 774085"/>
                    <a:gd name="connsiteY7" fmla="*/ 52514 h 52586"/>
                    <a:gd name="connsiteX8" fmla="*/ 773812 w 774085"/>
                    <a:gd name="connsiteY8" fmla="*/ 26330 h 52586"/>
                    <a:gd name="connsiteX9" fmla="*/ 425568 w 774085"/>
                    <a:gd name="connsiteY9" fmla="*/ 133 h 5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85" h="52586">
                      <a:moveTo>
                        <a:pt x="424525" y="52617"/>
                      </a:moveTo>
                      <a:cubicBezTo>
                        <a:pt x="190119" y="52617"/>
                        <a:pt x="58" y="36595"/>
                        <a:pt x="58" y="26330"/>
                      </a:cubicBezTo>
                      <a:cubicBezTo>
                        <a:pt x="58" y="16052"/>
                        <a:pt x="190119" y="30"/>
                        <a:pt x="424525" y="30"/>
                      </a:cubicBezTo>
                      <a:cubicBezTo>
                        <a:pt x="658944" y="30"/>
                        <a:pt x="774143" y="16052"/>
                        <a:pt x="774143" y="26330"/>
                      </a:cubicBezTo>
                      <a:cubicBezTo>
                        <a:pt x="774143" y="36595"/>
                        <a:pt x="658944" y="52617"/>
                        <a:pt x="424525" y="52617"/>
                      </a:cubicBezTo>
                      <a:moveTo>
                        <a:pt x="425568" y="133"/>
                      </a:moveTo>
                      <a:cubicBezTo>
                        <a:pt x="192091" y="133"/>
                        <a:pt x="2805" y="16103"/>
                        <a:pt x="2805" y="26330"/>
                      </a:cubicBezTo>
                      <a:cubicBezTo>
                        <a:pt x="2805" y="36557"/>
                        <a:pt x="192091" y="52514"/>
                        <a:pt x="425568" y="52514"/>
                      </a:cubicBezTo>
                      <a:cubicBezTo>
                        <a:pt x="659045" y="52514"/>
                        <a:pt x="773812" y="36557"/>
                        <a:pt x="773812" y="26330"/>
                      </a:cubicBezTo>
                      <a:cubicBezTo>
                        <a:pt x="773812" y="16103"/>
                        <a:pt x="659045" y="133"/>
                        <a:pt x="425568" y="133"/>
                      </a:cubicBezTo>
                    </a:path>
                  </a:pathLst>
                </a:custGeom>
                <a:grpFill/>
                <a:ln w="12721" cap="flat">
                  <a:noFill/>
                  <a:prstDash val="solid"/>
                  <a:miter/>
                </a:ln>
              </p:spPr>
              <p:txBody>
                <a:bodyPr rtlCol="0" anchor="ctr"/>
                <a:lstStyle/>
                <a:p>
                  <a:endParaRPr lang="fr-FR"/>
                </a:p>
              </p:txBody>
            </p:sp>
            <p:sp>
              <p:nvSpPr>
                <p:cNvPr id="1429" name="Forme libre : forme 1428">
                  <a:extLst>
                    <a:ext uri="{FF2B5EF4-FFF2-40B4-BE49-F238E27FC236}">
                      <a16:creationId xmlns:a16="http://schemas.microsoft.com/office/drawing/2014/main" id="{DEAB5FC1-5AA6-11E6-9F3D-A146856DF5E1}"/>
                    </a:ext>
                  </a:extLst>
                </p:cNvPr>
                <p:cNvSpPr/>
                <p:nvPr/>
              </p:nvSpPr>
              <p:spPr>
                <a:xfrm flipV="1">
                  <a:off x="4405162" y="3811558"/>
                  <a:ext cx="770994" cy="52380"/>
                </a:xfrm>
                <a:custGeom>
                  <a:avLst/>
                  <a:gdLst>
                    <a:gd name="connsiteX0" fmla="*/ 422820 w 770994"/>
                    <a:gd name="connsiteY0" fmla="*/ 52411 h 52380"/>
                    <a:gd name="connsiteX1" fmla="*/ 58 w 770994"/>
                    <a:gd name="connsiteY1" fmla="*/ 26227 h 52380"/>
                    <a:gd name="connsiteX2" fmla="*/ 422820 w 770994"/>
                    <a:gd name="connsiteY2" fmla="*/ 30 h 52380"/>
                    <a:gd name="connsiteX3" fmla="*/ 771052 w 770994"/>
                    <a:gd name="connsiteY3" fmla="*/ 26227 h 52380"/>
                    <a:gd name="connsiteX4" fmla="*/ 422820 w 770994"/>
                    <a:gd name="connsiteY4" fmla="*/ 52411 h 52380"/>
                    <a:gd name="connsiteX5" fmla="*/ 423864 w 770994"/>
                    <a:gd name="connsiteY5" fmla="*/ 146 h 52380"/>
                    <a:gd name="connsiteX6" fmla="*/ 2805 w 770994"/>
                    <a:gd name="connsiteY6" fmla="*/ 26227 h 52380"/>
                    <a:gd name="connsiteX7" fmla="*/ 423864 w 770994"/>
                    <a:gd name="connsiteY7" fmla="*/ 52295 h 52380"/>
                    <a:gd name="connsiteX8" fmla="*/ 770721 w 770994"/>
                    <a:gd name="connsiteY8" fmla="*/ 26227 h 52380"/>
                    <a:gd name="connsiteX9" fmla="*/ 423864 w 770994"/>
                    <a:gd name="connsiteY9" fmla="*/ 146 h 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994" h="52380">
                      <a:moveTo>
                        <a:pt x="422820" y="52411"/>
                      </a:moveTo>
                      <a:cubicBezTo>
                        <a:pt x="189356" y="52411"/>
                        <a:pt x="58" y="36454"/>
                        <a:pt x="58" y="26227"/>
                      </a:cubicBezTo>
                      <a:cubicBezTo>
                        <a:pt x="58" y="16000"/>
                        <a:pt x="189356" y="30"/>
                        <a:pt x="422820" y="30"/>
                      </a:cubicBezTo>
                      <a:cubicBezTo>
                        <a:pt x="656298" y="30"/>
                        <a:pt x="771052" y="16000"/>
                        <a:pt x="771052" y="26227"/>
                      </a:cubicBezTo>
                      <a:cubicBezTo>
                        <a:pt x="771052" y="36454"/>
                        <a:pt x="656298" y="52411"/>
                        <a:pt x="422820" y="52411"/>
                      </a:cubicBezTo>
                      <a:moveTo>
                        <a:pt x="423864" y="146"/>
                      </a:moveTo>
                      <a:cubicBezTo>
                        <a:pt x="191328" y="146"/>
                        <a:pt x="2805" y="16039"/>
                        <a:pt x="2805" y="26227"/>
                      </a:cubicBezTo>
                      <a:cubicBezTo>
                        <a:pt x="2805" y="36415"/>
                        <a:pt x="191328" y="52295"/>
                        <a:pt x="423864" y="52295"/>
                      </a:cubicBezTo>
                      <a:cubicBezTo>
                        <a:pt x="656400" y="52295"/>
                        <a:pt x="770721" y="36415"/>
                        <a:pt x="770721" y="26227"/>
                      </a:cubicBezTo>
                      <a:cubicBezTo>
                        <a:pt x="770721" y="16039"/>
                        <a:pt x="656400" y="146"/>
                        <a:pt x="423864" y="146"/>
                      </a:cubicBezTo>
                    </a:path>
                  </a:pathLst>
                </a:custGeom>
                <a:grpFill/>
                <a:ln w="12721" cap="flat">
                  <a:noFill/>
                  <a:prstDash val="solid"/>
                  <a:miter/>
                </a:ln>
              </p:spPr>
              <p:txBody>
                <a:bodyPr rtlCol="0" anchor="ctr"/>
                <a:lstStyle/>
                <a:p>
                  <a:endParaRPr lang="fr-FR"/>
                </a:p>
              </p:txBody>
            </p:sp>
            <p:sp>
              <p:nvSpPr>
                <p:cNvPr id="1430" name="Forme libre : forme 1429">
                  <a:extLst>
                    <a:ext uri="{FF2B5EF4-FFF2-40B4-BE49-F238E27FC236}">
                      <a16:creationId xmlns:a16="http://schemas.microsoft.com/office/drawing/2014/main" id="{E04A0C85-7B1E-5967-91C0-1AC3B27F6398}"/>
                    </a:ext>
                  </a:extLst>
                </p:cNvPr>
                <p:cNvSpPr/>
                <p:nvPr/>
              </p:nvSpPr>
              <p:spPr>
                <a:xfrm flipV="1">
                  <a:off x="4407904" y="3811669"/>
                  <a:ext cx="767915" cy="52162"/>
                </a:xfrm>
                <a:custGeom>
                  <a:avLst/>
                  <a:gdLst>
                    <a:gd name="connsiteX0" fmla="*/ 421129 w 767915"/>
                    <a:gd name="connsiteY0" fmla="*/ 52193 h 52162"/>
                    <a:gd name="connsiteX1" fmla="*/ 58 w 767915"/>
                    <a:gd name="connsiteY1" fmla="*/ 26124 h 52162"/>
                    <a:gd name="connsiteX2" fmla="*/ 421129 w 767915"/>
                    <a:gd name="connsiteY2" fmla="*/ 30 h 52162"/>
                    <a:gd name="connsiteX3" fmla="*/ 767974 w 767915"/>
                    <a:gd name="connsiteY3" fmla="*/ 26124 h 52162"/>
                    <a:gd name="connsiteX4" fmla="*/ 421129 w 767915"/>
                    <a:gd name="connsiteY4" fmla="*/ 52193 h 52162"/>
                    <a:gd name="connsiteX5" fmla="*/ 422159 w 767915"/>
                    <a:gd name="connsiteY5" fmla="*/ 146 h 52162"/>
                    <a:gd name="connsiteX6" fmla="*/ 2793 w 767915"/>
                    <a:gd name="connsiteY6" fmla="*/ 26124 h 52162"/>
                    <a:gd name="connsiteX7" fmla="*/ 422159 w 767915"/>
                    <a:gd name="connsiteY7" fmla="*/ 52090 h 52162"/>
                    <a:gd name="connsiteX8" fmla="*/ 767630 w 767915"/>
                    <a:gd name="connsiteY8" fmla="*/ 26124 h 52162"/>
                    <a:gd name="connsiteX9" fmla="*/ 422159 w 767915"/>
                    <a:gd name="connsiteY9" fmla="*/ 146 h 5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15" h="52162">
                      <a:moveTo>
                        <a:pt x="421129" y="52193"/>
                      </a:moveTo>
                      <a:cubicBezTo>
                        <a:pt x="188593" y="52193"/>
                        <a:pt x="58" y="36300"/>
                        <a:pt x="58" y="26124"/>
                      </a:cubicBezTo>
                      <a:cubicBezTo>
                        <a:pt x="58" y="15923"/>
                        <a:pt x="188593" y="30"/>
                        <a:pt x="421129" y="30"/>
                      </a:cubicBezTo>
                      <a:cubicBezTo>
                        <a:pt x="653665" y="30"/>
                        <a:pt x="767974" y="15923"/>
                        <a:pt x="767974" y="26124"/>
                      </a:cubicBezTo>
                      <a:cubicBezTo>
                        <a:pt x="767974" y="36300"/>
                        <a:pt x="653665" y="52193"/>
                        <a:pt x="421129" y="52193"/>
                      </a:cubicBezTo>
                      <a:moveTo>
                        <a:pt x="422159" y="146"/>
                      </a:moveTo>
                      <a:cubicBezTo>
                        <a:pt x="190564" y="146"/>
                        <a:pt x="2793" y="15987"/>
                        <a:pt x="2793" y="26124"/>
                      </a:cubicBezTo>
                      <a:cubicBezTo>
                        <a:pt x="2793" y="36274"/>
                        <a:pt x="190564" y="52090"/>
                        <a:pt x="422159" y="52090"/>
                      </a:cubicBezTo>
                      <a:cubicBezTo>
                        <a:pt x="653754" y="52090"/>
                        <a:pt x="767630" y="36274"/>
                        <a:pt x="767630" y="26124"/>
                      </a:cubicBezTo>
                      <a:cubicBezTo>
                        <a:pt x="767630" y="15987"/>
                        <a:pt x="653754" y="146"/>
                        <a:pt x="422159" y="146"/>
                      </a:cubicBezTo>
                    </a:path>
                  </a:pathLst>
                </a:custGeom>
                <a:grpFill/>
                <a:ln w="12721" cap="flat">
                  <a:noFill/>
                  <a:prstDash val="solid"/>
                  <a:miter/>
                </a:ln>
              </p:spPr>
              <p:txBody>
                <a:bodyPr rtlCol="0" anchor="ctr"/>
                <a:lstStyle/>
                <a:p>
                  <a:endParaRPr lang="fr-FR"/>
                </a:p>
              </p:txBody>
            </p:sp>
            <p:sp>
              <p:nvSpPr>
                <p:cNvPr id="1431" name="Forme libre : forme 1430">
                  <a:extLst>
                    <a:ext uri="{FF2B5EF4-FFF2-40B4-BE49-F238E27FC236}">
                      <a16:creationId xmlns:a16="http://schemas.microsoft.com/office/drawing/2014/main" id="{FC188D67-B60C-C188-BA4F-F5D52B34710C}"/>
                    </a:ext>
                  </a:extLst>
                </p:cNvPr>
                <p:cNvSpPr/>
                <p:nvPr/>
              </p:nvSpPr>
              <p:spPr>
                <a:xfrm flipV="1">
                  <a:off x="4410651" y="3811771"/>
                  <a:ext cx="764824" cy="51943"/>
                </a:xfrm>
                <a:custGeom>
                  <a:avLst/>
                  <a:gdLst>
                    <a:gd name="connsiteX0" fmla="*/ 419411 w 764824"/>
                    <a:gd name="connsiteY0" fmla="*/ 51974 h 51943"/>
                    <a:gd name="connsiteX1" fmla="*/ 58 w 764824"/>
                    <a:gd name="connsiteY1" fmla="*/ 26009 h 51943"/>
                    <a:gd name="connsiteX2" fmla="*/ 419411 w 764824"/>
                    <a:gd name="connsiteY2" fmla="*/ 30 h 51943"/>
                    <a:gd name="connsiteX3" fmla="*/ 764882 w 764824"/>
                    <a:gd name="connsiteY3" fmla="*/ 26009 h 51943"/>
                    <a:gd name="connsiteX4" fmla="*/ 419411 w 764824"/>
                    <a:gd name="connsiteY4" fmla="*/ 51974 h 51943"/>
                    <a:gd name="connsiteX5" fmla="*/ 420442 w 764824"/>
                    <a:gd name="connsiteY5" fmla="*/ 133 h 51943"/>
                    <a:gd name="connsiteX6" fmla="*/ 2780 w 764824"/>
                    <a:gd name="connsiteY6" fmla="*/ 26009 h 51943"/>
                    <a:gd name="connsiteX7" fmla="*/ 420442 w 764824"/>
                    <a:gd name="connsiteY7" fmla="*/ 51871 h 51943"/>
                    <a:gd name="connsiteX8" fmla="*/ 764514 w 764824"/>
                    <a:gd name="connsiteY8" fmla="*/ 26009 h 51943"/>
                    <a:gd name="connsiteX9" fmla="*/ 420442 w 764824"/>
                    <a:gd name="connsiteY9" fmla="*/ 133 h 5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824" h="51943">
                      <a:moveTo>
                        <a:pt x="419411" y="51974"/>
                      </a:moveTo>
                      <a:cubicBezTo>
                        <a:pt x="187817" y="51974"/>
                        <a:pt x="58" y="36158"/>
                        <a:pt x="58" y="26009"/>
                      </a:cubicBezTo>
                      <a:cubicBezTo>
                        <a:pt x="58" y="15846"/>
                        <a:pt x="187817" y="30"/>
                        <a:pt x="419411" y="30"/>
                      </a:cubicBezTo>
                      <a:cubicBezTo>
                        <a:pt x="651006" y="30"/>
                        <a:pt x="764882" y="15846"/>
                        <a:pt x="764882" y="26009"/>
                      </a:cubicBezTo>
                      <a:cubicBezTo>
                        <a:pt x="764882" y="36158"/>
                        <a:pt x="651006" y="51974"/>
                        <a:pt x="419411" y="51974"/>
                      </a:cubicBezTo>
                      <a:moveTo>
                        <a:pt x="420442" y="133"/>
                      </a:moveTo>
                      <a:cubicBezTo>
                        <a:pt x="189788" y="133"/>
                        <a:pt x="2780" y="15910"/>
                        <a:pt x="2780" y="26009"/>
                      </a:cubicBezTo>
                      <a:cubicBezTo>
                        <a:pt x="2780" y="36107"/>
                        <a:pt x="189788" y="51871"/>
                        <a:pt x="420442" y="51871"/>
                      </a:cubicBezTo>
                      <a:cubicBezTo>
                        <a:pt x="651095" y="51871"/>
                        <a:pt x="764514" y="36107"/>
                        <a:pt x="764514" y="26009"/>
                      </a:cubicBezTo>
                      <a:cubicBezTo>
                        <a:pt x="764514" y="15910"/>
                        <a:pt x="651095" y="133"/>
                        <a:pt x="420442" y="133"/>
                      </a:cubicBezTo>
                    </a:path>
                  </a:pathLst>
                </a:custGeom>
                <a:grpFill/>
                <a:ln w="12721" cap="flat">
                  <a:noFill/>
                  <a:prstDash val="solid"/>
                  <a:miter/>
                </a:ln>
              </p:spPr>
              <p:txBody>
                <a:bodyPr rtlCol="0" anchor="ctr"/>
                <a:lstStyle/>
                <a:p>
                  <a:endParaRPr lang="fr-FR"/>
                </a:p>
              </p:txBody>
            </p:sp>
            <p:sp>
              <p:nvSpPr>
                <p:cNvPr id="1432" name="Forme libre : forme 1431">
                  <a:extLst>
                    <a:ext uri="{FF2B5EF4-FFF2-40B4-BE49-F238E27FC236}">
                      <a16:creationId xmlns:a16="http://schemas.microsoft.com/office/drawing/2014/main" id="{97F87FE6-3F8B-E1EB-A3B2-B082C1F52B53}"/>
                    </a:ext>
                  </a:extLst>
                </p:cNvPr>
                <p:cNvSpPr/>
                <p:nvPr/>
              </p:nvSpPr>
              <p:spPr>
                <a:xfrm flipV="1">
                  <a:off x="4413375" y="3811871"/>
                  <a:ext cx="761746" cy="51738"/>
                </a:xfrm>
                <a:custGeom>
                  <a:avLst/>
                  <a:gdLst>
                    <a:gd name="connsiteX0" fmla="*/ 417719 w 761746"/>
                    <a:gd name="connsiteY0" fmla="*/ 51769 h 51738"/>
                    <a:gd name="connsiteX1" fmla="*/ 58 w 761746"/>
                    <a:gd name="connsiteY1" fmla="*/ 25906 h 51738"/>
                    <a:gd name="connsiteX2" fmla="*/ 417719 w 761746"/>
                    <a:gd name="connsiteY2" fmla="*/ 30 h 51738"/>
                    <a:gd name="connsiteX3" fmla="*/ 761804 w 761746"/>
                    <a:gd name="connsiteY3" fmla="*/ 25906 h 51738"/>
                    <a:gd name="connsiteX4" fmla="*/ 417719 w 761746"/>
                    <a:gd name="connsiteY4" fmla="*/ 51769 h 51738"/>
                    <a:gd name="connsiteX5" fmla="*/ 418750 w 761746"/>
                    <a:gd name="connsiteY5" fmla="*/ 133 h 51738"/>
                    <a:gd name="connsiteX6" fmla="*/ 2793 w 761746"/>
                    <a:gd name="connsiteY6" fmla="*/ 25906 h 51738"/>
                    <a:gd name="connsiteX7" fmla="*/ 418750 w 761746"/>
                    <a:gd name="connsiteY7" fmla="*/ 51666 h 51738"/>
                    <a:gd name="connsiteX8" fmla="*/ 761461 w 761746"/>
                    <a:gd name="connsiteY8" fmla="*/ 25906 h 51738"/>
                    <a:gd name="connsiteX9" fmla="*/ 418750 w 761746"/>
                    <a:gd name="connsiteY9" fmla="*/ 133 h 5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746" h="51738">
                      <a:moveTo>
                        <a:pt x="417719" y="51769"/>
                      </a:moveTo>
                      <a:cubicBezTo>
                        <a:pt x="187066" y="51769"/>
                        <a:pt x="58" y="36004"/>
                        <a:pt x="58" y="25906"/>
                      </a:cubicBezTo>
                      <a:cubicBezTo>
                        <a:pt x="58" y="15795"/>
                        <a:pt x="187066" y="30"/>
                        <a:pt x="417719" y="30"/>
                      </a:cubicBezTo>
                      <a:cubicBezTo>
                        <a:pt x="648373" y="30"/>
                        <a:pt x="761804" y="15795"/>
                        <a:pt x="761804" y="25906"/>
                      </a:cubicBezTo>
                      <a:cubicBezTo>
                        <a:pt x="761804" y="36004"/>
                        <a:pt x="648373" y="51769"/>
                        <a:pt x="417719" y="51769"/>
                      </a:cubicBezTo>
                      <a:moveTo>
                        <a:pt x="418750" y="133"/>
                      </a:moveTo>
                      <a:cubicBezTo>
                        <a:pt x="189038" y="133"/>
                        <a:pt x="2793" y="15833"/>
                        <a:pt x="2793" y="25906"/>
                      </a:cubicBezTo>
                      <a:cubicBezTo>
                        <a:pt x="2793" y="35966"/>
                        <a:pt x="189038" y="51666"/>
                        <a:pt x="418750" y="51666"/>
                      </a:cubicBezTo>
                      <a:cubicBezTo>
                        <a:pt x="648475" y="51666"/>
                        <a:pt x="761461" y="35966"/>
                        <a:pt x="761461" y="25906"/>
                      </a:cubicBezTo>
                      <a:cubicBezTo>
                        <a:pt x="761461" y="15833"/>
                        <a:pt x="648475" y="133"/>
                        <a:pt x="418750" y="133"/>
                      </a:cubicBezTo>
                    </a:path>
                  </a:pathLst>
                </a:custGeom>
                <a:grpFill/>
                <a:ln w="12721" cap="flat">
                  <a:noFill/>
                  <a:prstDash val="solid"/>
                  <a:miter/>
                </a:ln>
              </p:spPr>
              <p:txBody>
                <a:bodyPr rtlCol="0" anchor="ctr"/>
                <a:lstStyle/>
                <a:p>
                  <a:endParaRPr lang="fr-FR"/>
                </a:p>
              </p:txBody>
            </p:sp>
            <p:sp>
              <p:nvSpPr>
                <p:cNvPr id="1433" name="Forme libre : forme 1432">
                  <a:extLst>
                    <a:ext uri="{FF2B5EF4-FFF2-40B4-BE49-F238E27FC236}">
                      <a16:creationId xmlns:a16="http://schemas.microsoft.com/office/drawing/2014/main" id="{9BCE34D1-5E4C-C637-9A10-B24BDB162E87}"/>
                    </a:ext>
                  </a:extLst>
                </p:cNvPr>
                <p:cNvSpPr/>
                <p:nvPr/>
              </p:nvSpPr>
              <p:spPr>
                <a:xfrm flipV="1">
                  <a:off x="4416116" y="3811984"/>
                  <a:ext cx="758655" cy="51532"/>
                </a:xfrm>
                <a:custGeom>
                  <a:avLst/>
                  <a:gdLst>
                    <a:gd name="connsiteX0" fmla="*/ 416015 w 758655"/>
                    <a:gd name="connsiteY0" fmla="*/ 51563 h 51532"/>
                    <a:gd name="connsiteX1" fmla="*/ 58 w 758655"/>
                    <a:gd name="connsiteY1" fmla="*/ 25803 h 51532"/>
                    <a:gd name="connsiteX2" fmla="*/ 416015 w 758655"/>
                    <a:gd name="connsiteY2" fmla="*/ 30 h 51532"/>
                    <a:gd name="connsiteX3" fmla="*/ 758713 w 758655"/>
                    <a:gd name="connsiteY3" fmla="*/ 25803 h 51532"/>
                    <a:gd name="connsiteX4" fmla="*/ 416015 w 758655"/>
                    <a:gd name="connsiteY4" fmla="*/ 51563 h 51532"/>
                    <a:gd name="connsiteX5" fmla="*/ 417045 w 758655"/>
                    <a:gd name="connsiteY5" fmla="*/ 146 h 51532"/>
                    <a:gd name="connsiteX6" fmla="*/ 2780 w 758655"/>
                    <a:gd name="connsiteY6" fmla="*/ 25816 h 51532"/>
                    <a:gd name="connsiteX7" fmla="*/ 417045 w 758655"/>
                    <a:gd name="connsiteY7" fmla="*/ 51460 h 51532"/>
                    <a:gd name="connsiteX8" fmla="*/ 758370 w 758655"/>
                    <a:gd name="connsiteY8" fmla="*/ 25816 h 51532"/>
                    <a:gd name="connsiteX9" fmla="*/ 417045 w 758655"/>
                    <a:gd name="connsiteY9" fmla="*/ 146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55" h="51532">
                      <a:moveTo>
                        <a:pt x="416015" y="51563"/>
                      </a:moveTo>
                      <a:cubicBezTo>
                        <a:pt x="186277" y="51563"/>
                        <a:pt x="58" y="35876"/>
                        <a:pt x="58" y="25803"/>
                      </a:cubicBezTo>
                      <a:cubicBezTo>
                        <a:pt x="58" y="15756"/>
                        <a:pt x="186277" y="30"/>
                        <a:pt x="416015" y="30"/>
                      </a:cubicBezTo>
                      <a:cubicBezTo>
                        <a:pt x="645740" y="30"/>
                        <a:pt x="758713" y="15756"/>
                        <a:pt x="758713" y="25803"/>
                      </a:cubicBezTo>
                      <a:cubicBezTo>
                        <a:pt x="758713" y="35876"/>
                        <a:pt x="645740" y="51563"/>
                        <a:pt x="416015" y="51563"/>
                      </a:cubicBezTo>
                      <a:moveTo>
                        <a:pt x="417045" y="146"/>
                      </a:moveTo>
                      <a:cubicBezTo>
                        <a:pt x="188275" y="146"/>
                        <a:pt x="2780" y="15795"/>
                        <a:pt x="2780" y="25816"/>
                      </a:cubicBezTo>
                      <a:cubicBezTo>
                        <a:pt x="2780" y="35850"/>
                        <a:pt x="188275" y="51460"/>
                        <a:pt x="417045" y="51460"/>
                      </a:cubicBezTo>
                      <a:cubicBezTo>
                        <a:pt x="645829" y="51460"/>
                        <a:pt x="758370" y="35850"/>
                        <a:pt x="758370" y="25816"/>
                      </a:cubicBezTo>
                      <a:cubicBezTo>
                        <a:pt x="758370" y="15795"/>
                        <a:pt x="645829" y="146"/>
                        <a:pt x="417045" y="146"/>
                      </a:cubicBezTo>
                    </a:path>
                  </a:pathLst>
                </a:custGeom>
                <a:grpFill/>
                <a:ln w="12721" cap="flat">
                  <a:noFill/>
                  <a:prstDash val="solid"/>
                  <a:miter/>
                </a:ln>
              </p:spPr>
              <p:txBody>
                <a:bodyPr rtlCol="0" anchor="ctr"/>
                <a:lstStyle/>
                <a:p>
                  <a:endParaRPr lang="fr-FR"/>
                </a:p>
              </p:txBody>
            </p:sp>
            <p:sp>
              <p:nvSpPr>
                <p:cNvPr id="1434" name="Forme libre : forme 1433">
                  <a:extLst>
                    <a:ext uri="{FF2B5EF4-FFF2-40B4-BE49-F238E27FC236}">
                      <a16:creationId xmlns:a16="http://schemas.microsoft.com/office/drawing/2014/main" id="{3ED35605-324D-2750-A734-54455BAB5DD5}"/>
                    </a:ext>
                  </a:extLst>
                </p:cNvPr>
                <p:cNvSpPr/>
                <p:nvPr/>
              </p:nvSpPr>
              <p:spPr>
                <a:xfrm flipV="1">
                  <a:off x="4418853" y="3812084"/>
                  <a:ext cx="755576" cy="51301"/>
                </a:xfrm>
                <a:custGeom>
                  <a:avLst/>
                  <a:gdLst>
                    <a:gd name="connsiteX0" fmla="*/ 414310 w 755576"/>
                    <a:gd name="connsiteY0" fmla="*/ 51332 h 51301"/>
                    <a:gd name="connsiteX1" fmla="*/ 58 w 755576"/>
                    <a:gd name="connsiteY1" fmla="*/ 25700 h 51301"/>
                    <a:gd name="connsiteX2" fmla="*/ 414310 w 755576"/>
                    <a:gd name="connsiteY2" fmla="*/ 30 h 51301"/>
                    <a:gd name="connsiteX3" fmla="*/ 755635 w 755576"/>
                    <a:gd name="connsiteY3" fmla="*/ 25700 h 51301"/>
                    <a:gd name="connsiteX4" fmla="*/ 414310 w 755576"/>
                    <a:gd name="connsiteY4" fmla="*/ 51332 h 51301"/>
                    <a:gd name="connsiteX5" fmla="*/ 415341 w 755576"/>
                    <a:gd name="connsiteY5" fmla="*/ 133 h 51301"/>
                    <a:gd name="connsiteX6" fmla="*/ 2806 w 755576"/>
                    <a:gd name="connsiteY6" fmla="*/ 25700 h 51301"/>
                    <a:gd name="connsiteX7" fmla="*/ 415341 w 755576"/>
                    <a:gd name="connsiteY7" fmla="*/ 51229 h 51301"/>
                    <a:gd name="connsiteX8" fmla="*/ 755278 w 755576"/>
                    <a:gd name="connsiteY8" fmla="*/ 25700 h 51301"/>
                    <a:gd name="connsiteX9" fmla="*/ 415341 w 755576"/>
                    <a:gd name="connsiteY9" fmla="*/ 133 h 5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576" h="51301">
                      <a:moveTo>
                        <a:pt x="414310" y="51332"/>
                      </a:moveTo>
                      <a:cubicBezTo>
                        <a:pt x="185540" y="51332"/>
                        <a:pt x="58" y="35709"/>
                        <a:pt x="58" y="25700"/>
                      </a:cubicBezTo>
                      <a:cubicBezTo>
                        <a:pt x="58" y="15666"/>
                        <a:pt x="185540" y="30"/>
                        <a:pt x="414310" y="30"/>
                      </a:cubicBezTo>
                      <a:cubicBezTo>
                        <a:pt x="643094" y="30"/>
                        <a:pt x="755635" y="15666"/>
                        <a:pt x="755635" y="25700"/>
                      </a:cubicBezTo>
                      <a:cubicBezTo>
                        <a:pt x="755635" y="35709"/>
                        <a:pt x="643094" y="51332"/>
                        <a:pt x="414310" y="51332"/>
                      </a:cubicBezTo>
                      <a:moveTo>
                        <a:pt x="415341" y="133"/>
                      </a:moveTo>
                      <a:cubicBezTo>
                        <a:pt x="187511" y="133"/>
                        <a:pt x="2806" y="15705"/>
                        <a:pt x="2806" y="25700"/>
                      </a:cubicBezTo>
                      <a:cubicBezTo>
                        <a:pt x="2806" y="35670"/>
                        <a:pt x="187511" y="51229"/>
                        <a:pt x="415341" y="51229"/>
                      </a:cubicBezTo>
                      <a:cubicBezTo>
                        <a:pt x="643183" y="51229"/>
                        <a:pt x="755278" y="35670"/>
                        <a:pt x="755278" y="25700"/>
                      </a:cubicBezTo>
                      <a:cubicBezTo>
                        <a:pt x="755278" y="15705"/>
                        <a:pt x="643183" y="133"/>
                        <a:pt x="415341" y="133"/>
                      </a:cubicBezTo>
                    </a:path>
                  </a:pathLst>
                </a:custGeom>
                <a:grpFill/>
                <a:ln w="12721" cap="flat">
                  <a:noFill/>
                  <a:prstDash val="solid"/>
                  <a:miter/>
                </a:ln>
              </p:spPr>
              <p:txBody>
                <a:bodyPr rtlCol="0" anchor="ctr"/>
                <a:lstStyle/>
                <a:p>
                  <a:endParaRPr lang="fr-FR"/>
                </a:p>
              </p:txBody>
            </p:sp>
            <p:sp>
              <p:nvSpPr>
                <p:cNvPr id="1435" name="Forme libre : forme 1434">
                  <a:extLst>
                    <a:ext uri="{FF2B5EF4-FFF2-40B4-BE49-F238E27FC236}">
                      <a16:creationId xmlns:a16="http://schemas.microsoft.com/office/drawing/2014/main" id="{F5AD6AC9-63C8-C968-DF22-9F03E7F0A8C3}"/>
                    </a:ext>
                  </a:extLst>
                </p:cNvPr>
                <p:cNvSpPr/>
                <p:nvPr/>
              </p:nvSpPr>
              <p:spPr>
                <a:xfrm flipV="1">
                  <a:off x="4421588" y="3812185"/>
                  <a:ext cx="752485" cy="51121"/>
                </a:xfrm>
                <a:custGeom>
                  <a:avLst/>
                  <a:gdLst>
                    <a:gd name="connsiteX0" fmla="*/ 412606 w 752485"/>
                    <a:gd name="connsiteY0" fmla="*/ 51152 h 51121"/>
                    <a:gd name="connsiteX1" fmla="*/ 58 w 752485"/>
                    <a:gd name="connsiteY1" fmla="*/ 25610 h 51121"/>
                    <a:gd name="connsiteX2" fmla="*/ 412606 w 752485"/>
                    <a:gd name="connsiteY2" fmla="*/ 30 h 51121"/>
                    <a:gd name="connsiteX3" fmla="*/ 752543 w 752485"/>
                    <a:gd name="connsiteY3" fmla="*/ 25610 h 51121"/>
                    <a:gd name="connsiteX4" fmla="*/ 412606 w 752485"/>
                    <a:gd name="connsiteY4" fmla="*/ 51152 h 51121"/>
                    <a:gd name="connsiteX5" fmla="*/ 413636 w 752485"/>
                    <a:gd name="connsiteY5" fmla="*/ 159 h 51121"/>
                    <a:gd name="connsiteX6" fmla="*/ 2793 w 752485"/>
                    <a:gd name="connsiteY6" fmla="*/ 25610 h 51121"/>
                    <a:gd name="connsiteX7" fmla="*/ 413636 w 752485"/>
                    <a:gd name="connsiteY7" fmla="*/ 51049 h 51121"/>
                    <a:gd name="connsiteX8" fmla="*/ 752213 w 752485"/>
                    <a:gd name="connsiteY8" fmla="*/ 25610 h 51121"/>
                    <a:gd name="connsiteX9" fmla="*/ 413636 w 752485"/>
                    <a:gd name="connsiteY9" fmla="*/ 159 h 5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485" h="51121">
                      <a:moveTo>
                        <a:pt x="412606" y="51152"/>
                      </a:moveTo>
                      <a:cubicBezTo>
                        <a:pt x="184764" y="51152"/>
                        <a:pt x="58" y="35593"/>
                        <a:pt x="58" y="25610"/>
                      </a:cubicBezTo>
                      <a:cubicBezTo>
                        <a:pt x="58" y="15628"/>
                        <a:pt x="184764" y="30"/>
                        <a:pt x="412606" y="30"/>
                      </a:cubicBezTo>
                      <a:cubicBezTo>
                        <a:pt x="640448" y="30"/>
                        <a:pt x="752543" y="15628"/>
                        <a:pt x="752543" y="25610"/>
                      </a:cubicBezTo>
                      <a:cubicBezTo>
                        <a:pt x="752543" y="35593"/>
                        <a:pt x="640448" y="51152"/>
                        <a:pt x="412606" y="51152"/>
                      </a:cubicBezTo>
                      <a:moveTo>
                        <a:pt x="413636" y="159"/>
                      </a:moveTo>
                      <a:cubicBezTo>
                        <a:pt x="186748" y="159"/>
                        <a:pt x="2793" y="15666"/>
                        <a:pt x="2793" y="25610"/>
                      </a:cubicBezTo>
                      <a:cubicBezTo>
                        <a:pt x="2793" y="35567"/>
                        <a:pt x="186748" y="51049"/>
                        <a:pt x="413636" y="51049"/>
                      </a:cubicBezTo>
                      <a:cubicBezTo>
                        <a:pt x="640537" y="51049"/>
                        <a:pt x="752213" y="35567"/>
                        <a:pt x="752213" y="25610"/>
                      </a:cubicBezTo>
                      <a:cubicBezTo>
                        <a:pt x="752213" y="15666"/>
                        <a:pt x="640537" y="159"/>
                        <a:pt x="413636" y="159"/>
                      </a:cubicBezTo>
                    </a:path>
                  </a:pathLst>
                </a:custGeom>
                <a:grpFill/>
                <a:ln w="12721" cap="flat">
                  <a:noFill/>
                  <a:prstDash val="solid"/>
                  <a:miter/>
                </a:ln>
              </p:spPr>
              <p:txBody>
                <a:bodyPr rtlCol="0" anchor="ctr"/>
                <a:lstStyle/>
                <a:p>
                  <a:endParaRPr lang="fr-FR"/>
                </a:p>
              </p:txBody>
            </p:sp>
            <p:sp>
              <p:nvSpPr>
                <p:cNvPr id="1436" name="Forme libre : forme 1435">
                  <a:extLst>
                    <a:ext uri="{FF2B5EF4-FFF2-40B4-BE49-F238E27FC236}">
                      <a16:creationId xmlns:a16="http://schemas.microsoft.com/office/drawing/2014/main" id="{D4DEC750-2AA2-093F-91FD-F4A283A1A04E}"/>
                    </a:ext>
                  </a:extLst>
                </p:cNvPr>
                <p:cNvSpPr/>
                <p:nvPr/>
              </p:nvSpPr>
              <p:spPr>
                <a:xfrm flipV="1">
                  <a:off x="4424317" y="3812285"/>
                  <a:ext cx="749407" cy="50890"/>
                </a:xfrm>
                <a:custGeom>
                  <a:avLst/>
                  <a:gdLst>
                    <a:gd name="connsiteX0" fmla="*/ 410927 w 749407"/>
                    <a:gd name="connsiteY0" fmla="*/ 50921 h 50890"/>
                    <a:gd name="connsiteX1" fmla="*/ 58 w 749407"/>
                    <a:gd name="connsiteY1" fmla="*/ 25482 h 50890"/>
                    <a:gd name="connsiteX2" fmla="*/ 410927 w 749407"/>
                    <a:gd name="connsiteY2" fmla="*/ 30 h 50890"/>
                    <a:gd name="connsiteX3" fmla="*/ 749465 w 749407"/>
                    <a:gd name="connsiteY3" fmla="*/ 25482 h 50890"/>
                    <a:gd name="connsiteX4" fmla="*/ 410927 w 749407"/>
                    <a:gd name="connsiteY4" fmla="*/ 50921 h 50890"/>
                    <a:gd name="connsiteX5" fmla="*/ 411944 w 749407"/>
                    <a:gd name="connsiteY5" fmla="*/ 146 h 50890"/>
                    <a:gd name="connsiteX6" fmla="*/ 2806 w 749407"/>
                    <a:gd name="connsiteY6" fmla="*/ 25482 h 50890"/>
                    <a:gd name="connsiteX7" fmla="*/ 411944 w 749407"/>
                    <a:gd name="connsiteY7" fmla="*/ 50818 h 50890"/>
                    <a:gd name="connsiteX8" fmla="*/ 749122 w 749407"/>
                    <a:gd name="connsiteY8" fmla="*/ 25482 h 50890"/>
                    <a:gd name="connsiteX9" fmla="*/ 411944 w 749407"/>
                    <a:gd name="connsiteY9" fmla="*/ 146 h 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407" h="50890">
                      <a:moveTo>
                        <a:pt x="410927" y="50921"/>
                      </a:moveTo>
                      <a:cubicBezTo>
                        <a:pt x="184026" y="50921"/>
                        <a:pt x="58" y="35426"/>
                        <a:pt x="58" y="25482"/>
                      </a:cubicBezTo>
                      <a:cubicBezTo>
                        <a:pt x="58" y="15538"/>
                        <a:pt x="184026" y="30"/>
                        <a:pt x="410927" y="30"/>
                      </a:cubicBezTo>
                      <a:cubicBezTo>
                        <a:pt x="637815" y="30"/>
                        <a:pt x="749465" y="15538"/>
                        <a:pt x="749465" y="25482"/>
                      </a:cubicBezTo>
                      <a:cubicBezTo>
                        <a:pt x="749465" y="35426"/>
                        <a:pt x="637815" y="50921"/>
                        <a:pt x="410927" y="50921"/>
                      </a:cubicBezTo>
                      <a:moveTo>
                        <a:pt x="411944" y="146"/>
                      </a:moveTo>
                      <a:cubicBezTo>
                        <a:pt x="185998" y="146"/>
                        <a:pt x="2806" y="15576"/>
                        <a:pt x="2806" y="25482"/>
                      </a:cubicBezTo>
                      <a:cubicBezTo>
                        <a:pt x="2806" y="35375"/>
                        <a:pt x="185998" y="50818"/>
                        <a:pt x="411944" y="50818"/>
                      </a:cubicBezTo>
                      <a:cubicBezTo>
                        <a:pt x="637916" y="50818"/>
                        <a:pt x="749122" y="35375"/>
                        <a:pt x="749122" y="25482"/>
                      </a:cubicBezTo>
                      <a:cubicBezTo>
                        <a:pt x="749122" y="15576"/>
                        <a:pt x="637916" y="146"/>
                        <a:pt x="411944" y="146"/>
                      </a:cubicBezTo>
                    </a:path>
                  </a:pathLst>
                </a:custGeom>
                <a:grpFill/>
                <a:ln w="12721" cap="flat">
                  <a:noFill/>
                  <a:prstDash val="solid"/>
                  <a:miter/>
                </a:ln>
              </p:spPr>
              <p:txBody>
                <a:bodyPr rtlCol="0" anchor="ctr"/>
                <a:lstStyle/>
                <a:p>
                  <a:endParaRPr lang="fr-FR"/>
                </a:p>
              </p:txBody>
            </p:sp>
            <p:sp>
              <p:nvSpPr>
                <p:cNvPr id="1437" name="Forme libre : forme 1436">
                  <a:extLst>
                    <a:ext uri="{FF2B5EF4-FFF2-40B4-BE49-F238E27FC236}">
                      <a16:creationId xmlns:a16="http://schemas.microsoft.com/office/drawing/2014/main" id="{7B908E9A-4072-7844-BD61-96D7621A8368}"/>
                    </a:ext>
                  </a:extLst>
                </p:cNvPr>
                <p:cNvSpPr/>
                <p:nvPr/>
              </p:nvSpPr>
              <p:spPr>
                <a:xfrm flipV="1">
                  <a:off x="4427052" y="3812398"/>
                  <a:ext cx="746328" cy="50659"/>
                </a:xfrm>
                <a:custGeom>
                  <a:avLst/>
                  <a:gdLst>
                    <a:gd name="connsiteX0" fmla="*/ 409209 w 746328"/>
                    <a:gd name="connsiteY0" fmla="*/ 50689 h 50659"/>
                    <a:gd name="connsiteX1" fmla="*/ 58 w 746328"/>
                    <a:gd name="connsiteY1" fmla="*/ 25353 h 50659"/>
                    <a:gd name="connsiteX2" fmla="*/ 409209 w 746328"/>
                    <a:gd name="connsiteY2" fmla="*/ 30 h 50659"/>
                    <a:gd name="connsiteX3" fmla="*/ 746387 w 746328"/>
                    <a:gd name="connsiteY3" fmla="*/ 25353 h 50659"/>
                    <a:gd name="connsiteX4" fmla="*/ 409209 w 746328"/>
                    <a:gd name="connsiteY4" fmla="*/ 50689 h 50659"/>
                    <a:gd name="connsiteX5" fmla="*/ 410252 w 746328"/>
                    <a:gd name="connsiteY5" fmla="*/ 120 h 50659"/>
                    <a:gd name="connsiteX6" fmla="*/ 2806 w 746328"/>
                    <a:gd name="connsiteY6" fmla="*/ 25353 h 50659"/>
                    <a:gd name="connsiteX7" fmla="*/ 410252 w 746328"/>
                    <a:gd name="connsiteY7" fmla="*/ 50587 h 50659"/>
                    <a:gd name="connsiteX8" fmla="*/ 746030 w 746328"/>
                    <a:gd name="connsiteY8" fmla="*/ 25353 h 50659"/>
                    <a:gd name="connsiteX9" fmla="*/ 410252 w 746328"/>
                    <a:gd name="connsiteY9" fmla="*/ 120 h 5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328" h="50659">
                      <a:moveTo>
                        <a:pt x="409209" y="50689"/>
                      </a:moveTo>
                      <a:cubicBezTo>
                        <a:pt x="183250" y="50689"/>
                        <a:pt x="58" y="35272"/>
                        <a:pt x="58" y="25353"/>
                      </a:cubicBezTo>
                      <a:cubicBezTo>
                        <a:pt x="58" y="15448"/>
                        <a:pt x="183250" y="30"/>
                        <a:pt x="409209" y="30"/>
                      </a:cubicBezTo>
                      <a:cubicBezTo>
                        <a:pt x="635181" y="30"/>
                        <a:pt x="746387" y="15448"/>
                        <a:pt x="746387" y="25353"/>
                      </a:cubicBezTo>
                      <a:cubicBezTo>
                        <a:pt x="746387" y="35272"/>
                        <a:pt x="635181" y="50689"/>
                        <a:pt x="409209" y="50689"/>
                      </a:cubicBezTo>
                      <a:moveTo>
                        <a:pt x="410252" y="120"/>
                      </a:moveTo>
                      <a:cubicBezTo>
                        <a:pt x="185222" y="120"/>
                        <a:pt x="2806" y="15512"/>
                        <a:pt x="2806" y="25353"/>
                      </a:cubicBezTo>
                      <a:cubicBezTo>
                        <a:pt x="2806" y="35220"/>
                        <a:pt x="185222" y="50587"/>
                        <a:pt x="410252" y="50587"/>
                      </a:cubicBezTo>
                      <a:cubicBezTo>
                        <a:pt x="635283" y="50587"/>
                        <a:pt x="746030" y="35220"/>
                        <a:pt x="746030" y="25353"/>
                      </a:cubicBezTo>
                      <a:cubicBezTo>
                        <a:pt x="746030" y="15512"/>
                        <a:pt x="635283" y="120"/>
                        <a:pt x="410252" y="120"/>
                      </a:cubicBezTo>
                    </a:path>
                  </a:pathLst>
                </a:custGeom>
                <a:grpFill/>
                <a:ln w="12721" cap="flat">
                  <a:noFill/>
                  <a:prstDash val="solid"/>
                  <a:miter/>
                </a:ln>
              </p:spPr>
              <p:txBody>
                <a:bodyPr rtlCol="0" anchor="ctr"/>
                <a:lstStyle/>
                <a:p>
                  <a:endParaRPr lang="fr-FR"/>
                </a:p>
              </p:txBody>
            </p:sp>
            <p:sp>
              <p:nvSpPr>
                <p:cNvPr id="1438" name="Forme libre : forme 1437">
                  <a:extLst>
                    <a:ext uri="{FF2B5EF4-FFF2-40B4-BE49-F238E27FC236}">
                      <a16:creationId xmlns:a16="http://schemas.microsoft.com/office/drawing/2014/main" id="{8A70EBF0-DA31-AAF6-590F-3EFB9259495C}"/>
                    </a:ext>
                  </a:extLst>
                </p:cNvPr>
                <p:cNvSpPr/>
                <p:nvPr/>
              </p:nvSpPr>
              <p:spPr>
                <a:xfrm flipV="1">
                  <a:off x="4429789" y="3812498"/>
                  <a:ext cx="743237" cy="50466"/>
                </a:xfrm>
                <a:custGeom>
                  <a:avLst/>
                  <a:gdLst>
                    <a:gd name="connsiteX0" fmla="*/ 407505 w 743237"/>
                    <a:gd name="connsiteY0" fmla="*/ 50497 h 50466"/>
                    <a:gd name="connsiteX1" fmla="*/ 58 w 743237"/>
                    <a:gd name="connsiteY1" fmla="*/ 25263 h 50466"/>
                    <a:gd name="connsiteX2" fmla="*/ 407505 w 743237"/>
                    <a:gd name="connsiteY2" fmla="*/ 30 h 50466"/>
                    <a:gd name="connsiteX3" fmla="*/ 743295 w 743237"/>
                    <a:gd name="connsiteY3" fmla="*/ 25263 h 50466"/>
                    <a:gd name="connsiteX4" fmla="*/ 407505 w 743237"/>
                    <a:gd name="connsiteY4" fmla="*/ 50497 h 50466"/>
                    <a:gd name="connsiteX5" fmla="*/ 408548 w 743237"/>
                    <a:gd name="connsiteY5" fmla="*/ 159 h 50466"/>
                    <a:gd name="connsiteX6" fmla="*/ 2806 w 743237"/>
                    <a:gd name="connsiteY6" fmla="*/ 25263 h 50466"/>
                    <a:gd name="connsiteX7" fmla="*/ 408548 w 743237"/>
                    <a:gd name="connsiteY7" fmla="*/ 50394 h 50466"/>
                    <a:gd name="connsiteX8" fmla="*/ 742939 w 743237"/>
                    <a:gd name="connsiteY8" fmla="*/ 25263 h 50466"/>
                    <a:gd name="connsiteX9" fmla="*/ 408548 w 743237"/>
                    <a:gd name="connsiteY9" fmla="*/ 159 h 5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237" h="50466">
                      <a:moveTo>
                        <a:pt x="407505" y="50497"/>
                      </a:moveTo>
                      <a:cubicBezTo>
                        <a:pt x="182499" y="50497"/>
                        <a:pt x="58" y="35143"/>
                        <a:pt x="58" y="25263"/>
                      </a:cubicBezTo>
                      <a:cubicBezTo>
                        <a:pt x="58" y="15409"/>
                        <a:pt x="182499" y="30"/>
                        <a:pt x="407505" y="30"/>
                      </a:cubicBezTo>
                      <a:cubicBezTo>
                        <a:pt x="632536" y="30"/>
                        <a:pt x="743295" y="15409"/>
                        <a:pt x="743295" y="25263"/>
                      </a:cubicBezTo>
                      <a:cubicBezTo>
                        <a:pt x="743295" y="35143"/>
                        <a:pt x="632536" y="50497"/>
                        <a:pt x="407505" y="50497"/>
                      </a:cubicBezTo>
                      <a:moveTo>
                        <a:pt x="408548" y="159"/>
                      </a:moveTo>
                      <a:cubicBezTo>
                        <a:pt x="184458" y="159"/>
                        <a:pt x="2806" y="15448"/>
                        <a:pt x="2806" y="25263"/>
                      </a:cubicBezTo>
                      <a:cubicBezTo>
                        <a:pt x="2806" y="35105"/>
                        <a:pt x="184458" y="50394"/>
                        <a:pt x="408548" y="50394"/>
                      </a:cubicBezTo>
                      <a:cubicBezTo>
                        <a:pt x="632625" y="50394"/>
                        <a:pt x="742939" y="35105"/>
                        <a:pt x="742939" y="25263"/>
                      </a:cubicBezTo>
                      <a:cubicBezTo>
                        <a:pt x="742939" y="15448"/>
                        <a:pt x="632625" y="159"/>
                        <a:pt x="408548" y="159"/>
                      </a:cubicBezTo>
                    </a:path>
                  </a:pathLst>
                </a:custGeom>
                <a:grpFill/>
                <a:ln w="12721" cap="flat">
                  <a:noFill/>
                  <a:prstDash val="solid"/>
                  <a:miter/>
                </a:ln>
              </p:spPr>
              <p:txBody>
                <a:bodyPr rtlCol="0" anchor="ctr"/>
                <a:lstStyle/>
                <a:p>
                  <a:endParaRPr lang="fr-FR"/>
                </a:p>
              </p:txBody>
            </p:sp>
            <p:sp>
              <p:nvSpPr>
                <p:cNvPr id="1439" name="Forme libre : forme 1438">
                  <a:extLst>
                    <a:ext uri="{FF2B5EF4-FFF2-40B4-BE49-F238E27FC236}">
                      <a16:creationId xmlns:a16="http://schemas.microsoft.com/office/drawing/2014/main" id="{885F1E62-C2EF-2018-9579-6900C88F163F}"/>
                    </a:ext>
                  </a:extLst>
                </p:cNvPr>
                <p:cNvSpPr/>
                <p:nvPr/>
              </p:nvSpPr>
              <p:spPr>
                <a:xfrm flipV="1">
                  <a:off x="4432530" y="3812598"/>
                  <a:ext cx="740133" cy="50247"/>
                </a:xfrm>
                <a:custGeom>
                  <a:avLst/>
                  <a:gdLst>
                    <a:gd name="connsiteX0" fmla="*/ 405813 w 740133"/>
                    <a:gd name="connsiteY0" fmla="*/ 50278 h 50247"/>
                    <a:gd name="connsiteX1" fmla="*/ 58 w 740133"/>
                    <a:gd name="connsiteY1" fmla="*/ 25161 h 50247"/>
                    <a:gd name="connsiteX2" fmla="*/ 405813 w 740133"/>
                    <a:gd name="connsiteY2" fmla="*/ 30 h 50247"/>
                    <a:gd name="connsiteX3" fmla="*/ 740192 w 740133"/>
                    <a:gd name="connsiteY3" fmla="*/ 25161 h 50247"/>
                    <a:gd name="connsiteX4" fmla="*/ 405813 w 740133"/>
                    <a:gd name="connsiteY4" fmla="*/ 50278 h 50247"/>
                    <a:gd name="connsiteX5" fmla="*/ 406843 w 740133"/>
                    <a:gd name="connsiteY5" fmla="*/ 133 h 50247"/>
                    <a:gd name="connsiteX6" fmla="*/ 2780 w 740133"/>
                    <a:gd name="connsiteY6" fmla="*/ 25161 h 50247"/>
                    <a:gd name="connsiteX7" fmla="*/ 406843 w 740133"/>
                    <a:gd name="connsiteY7" fmla="*/ 50175 h 50247"/>
                    <a:gd name="connsiteX8" fmla="*/ 739861 w 740133"/>
                    <a:gd name="connsiteY8" fmla="*/ 25161 h 50247"/>
                    <a:gd name="connsiteX9" fmla="*/ 406843 w 740133"/>
                    <a:gd name="connsiteY9" fmla="*/ 133 h 5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0133" h="50247">
                      <a:moveTo>
                        <a:pt x="405813" y="50278"/>
                      </a:moveTo>
                      <a:cubicBezTo>
                        <a:pt x="181724" y="50278"/>
                        <a:pt x="58" y="34989"/>
                        <a:pt x="58" y="25161"/>
                      </a:cubicBezTo>
                      <a:cubicBezTo>
                        <a:pt x="58" y="15332"/>
                        <a:pt x="181724" y="30"/>
                        <a:pt x="405813" y="30"/>
                      </a:cubicBezTo>
                      <a:cubicBezTo>
                        <a:pt x="629890" y="30"/>
                        <a:pt x="740192" y="15332"/>
                        <a:pt x="740192" y="25161"/>
                      </a:cubicBezTo>
                      <a:cubicBezTo>
                        <a:pt x="740192" y="34989"/>
                        <a:pt x="629890" y="50278"/>
                        <a:pt x="405813" y="50278"/>
                      </a:cubicBezTo>
                      <a:moveTo>
                        <a:pt x="406843" y="133"/>
                      </a:moveTo>
                      <a:cubicBezTo>
                        <a:pt x="183708" y="133"/>
                        <a:pt x="2780" y="15383"/>
                        <a:pt x="2780" y="25161"/>
                      </a:cubicBezTo>
                      <a:cubicBezTo>
                        <a:pt x="2780" y="34938"/>
                        <a:pt x="183708" y="50175"/>
                        <a:pt x="406843" y="50175"/>
                      </a:cubicBezTo>
                      <a:cubicBezTo>
                        <a:pt x="629991" y="50175"/>
                        <a:pt x="739861" y="34938"/>
                        <a:pt x="739861" y="25161"/>
                      </a:cubicBezTo>
                      <a:cubicBezTo>
                        <a:pt x="739861" y="15383"/>
                        <a:pt x="629991" y="133"/>
                        <a:pt x="406843" y="133"/>
                      </a:cubicBezTo>
                    </a:path>
                  </a:pathLst>
                </a:custGeom>
                <a:grpFill/>
                <a:ln w="12721" cap="flat">
                  <a:noFill/>
                  <a:prstDash val="solid"/>
                  <a:miter/>
                </a:ln>
              </p:spPr>
              <p:txBody>
                <a:bodyPr rtlCol="0" anchor="ctr"/>
                <a:lstStyle/>
                <a:p>
                  <a:endParaRPr lang="fr-FR"/>
                </a:p>
              </p:txBody>
            </p:sp>
            <p:sp>
              <p:nvSpPr>
                <p:cNvPr id="1440" name="Forme libre : forme 1439">
                  <a:extLst>
                    <a:ext uri="{FF2B5EF4-FFF2-40B4-BE49-F238E27FC236}">
                      <a16:creationId xmlns:a16="http://schemas.microsoft.com/office/drawing/2014/main" id="{D3F9C873-0017-3A4D-53EC-ECEE50FE1357}"/>
                    </a:ext>
                  </a:extLst>
                </p:cNvPr>
                <p:cNvSpPr/>
                <p:nvPr/>
              </p:nvSpPr>
              <p:spPr>
                <a:xfrm flipV="1">
                  <a:off x="4435266" y="3812698"/>
                  <a:ext cx="737055" cy="50042"/>
                </a:xfrm>
                <a:custGeom>
                  <a:avLst/>
                  <a:gdLst>
                    <a:gd name="connsiteX0" fmla="*/ 404108 w 737055"/>
                    <a:gd name="connsiteY0" fmla="*/ 50073 h 50042"/>
                    <a:gd name="connsiteX1" fmla="*/ 58 w 737055"/>
                    <a:gd name="connsiteY1" fmla="*/ 25058 h 50042"/>
                    <a:gd name="connsiteX2" fmla="*/ 404108 w 737055"/>
                    <a:gd name="connsiteY2" fmla="*/ 30 h 50042"/>
                    <a:gd name="connsiteX3" fmla="*/ 737113 w 737055"/>
                    <a:gd name="connsiteY3" fmla="*/ 25058 h 50042"/>
                    <a:gd name="connsiteX4" fmla="*/ 404108 w 737055"/>
                    <a:gd name="connsiteY4" fmla="*/ 50073 h 50042"/>
                    <a:gd name="connsiteX5" fmla="*/ 405139 w 737055"/>
                    <a:gd name="connsiteY5" fmla="*/ 146 h 50042"/>
                    <a:gd name="connsiteX6" fmla="*/ 2793 w 737055"/>
                    <a:gd name="connsiteY6" fmla="*/ 25058 h 50042"/>
                    <a:gd name="connsiteX7" fmla="*/ 405139 w 737055"/>
                    <a:gd name="connsiteY7" fmla="*/ 49970 h 50042"/>
                    <a:gd name="connsiteX8" fmla="*/ 736770 w 737055"/>
                    <a:gd name="connsiteY8" fmla="*/ 25058 h 50042"/>
                    <a:gd name="connsiteX9" fmla="*/ 405139 w 737055"/>
                    <a:gd name="connsiteY9" fmla="*/ 146 h 5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055" h="50042">
                      <a:moveTo>
                        <a:pt x="404108" y="50073"/>
                      </a:moveTo>
                      <a:cubicBezTo>
                        <a:pt x="180973" y="50073"/>
                        <a:pt x="58" y="34835"/>
                        <a:pt x="58" y="25058"/>
                      </a:cubicBezTo>
                      <a:cubicBezTo>
                        <a:pt x="58" y="15281"/>
                        <a:pt x="180973" y="30"/>
                        <a:pt x="404108" y="30"/>
                      </a:cubicBezTo>
                      <a:cubicBezTo>
                        <a:pt x="627244" y="30"/>
                        <a:pt x="737113" y="15281"/>
                        <a:pt x="737113" y="25058"/>
                      </a:cubicBezTo>
                      <a:cubicBezTo>
                        <a:pt x="737113" y="34835"/>
                        <a:pt x="627244" y="50073"/>
                        <a:pt x="404108" y="50073"/>
                      </a:cubicBezTo>
                      <a:moveTo>
                        <a:pt x="405139" y="146"/>
                      </a:moveTo>
                      <a:cubicBezTo>
                        <a:pt x="182932" y="146"/>
                        <a:pt x="2793" y="15306"/>
                        <a:pt x="2793" y="25058"/>
                      </a:cubicBezTo>
                      <a:cubicBezTo>
                        <a:pt x="2793" y="34809"/>
                        <a:pt x="182932" y="49970"/>
                        <a:pt x="405139" y="49970"/>
                      </a:cubicBezTo>
                      <a:cubicBezTo>
                        <a:pt x="627346" y="49970"/>
                        <a:pt x="736770" y="34809"/>
                        <a:pt x="736770" y="25058"/>
                      </a:cubicBezTo>
                      <a:cubicBezTo>
                        <a:pt x="736770" y="15306"/>
                        <a:pt x="627346" y="146"/>
                        <a:pt x="405139" y="146"/>
                      </a:cubicBezTo>
                    </a:path>
                  </a:pathLst>
                </a:custGeom>
                <a:grpFill/>
                <a:ln w="12721" cap="flat">
                  <a:noFill/>
                  <a:prstDash val="solid"/>
                  <a:miter/>
                </a:ln>
              </p:spPr>
              <p:txBody>
                <a:bodyPr rtlCol="0" anchor="ctr"/>
                <a:lstStyle/>
                <a:p>
                  <a:endParaRPr lang="fr-FR"/>
                </a:p>
              </p:txBody>
            </p:sp>
            <p:sp>
              <p:nvSpPr>
                <p:cNvPr id="1441" name="Forme libre : forme 1440">
                  <a:extLst>
                    <a:ext uri="{FF2B5EF4-FFF2-40B4-BE49-F238E27FC236}">
                      <a16:creationId xmlns:a16="http://schemas.microsoft.com/office/drawing/2014/main" id="{D1BFADC8-7939-5F09-95FA-BCEF76DF2F13}"/>
                    </a:ext>
                  </a:extLst>
                </p:cNvPr>
                <p:cNvSpPr/>
                <p:nvPr/>
              </p:nvSpPr>
              <p:spPr>
                <a:xfrm flipV="1">
                  <a:off x="4438008" y="3812799"/>
                  <a:ext cx="733976" cy="49823"/>
                </a:xfrm>
                <a:custGeom>
                  <a:avLst/>
                  <a:gdLst>
                    <a:gd name="connsiteX0" fmla="*/ 402404 w 733976"/>
                    <a:gd name="connsiteY0" fmla="*/ 49854 h 49823"/>
                    <a:gd name="connsiteX1" fmla="*/ 58 w 733976"/>
                    <a:gd name="connsiteY1" fmla="*/ 24955 h 49823"/>
                    <a:gd name="connsiteX2" fmla="*/ 402404 w 733976"/>
                    <a:gd name="connsiteY2" fmla="*/ 30 h 49823"/>
                    <a:gd name="connsiteX3" fmla="*/ 734035 w 733976"/>
                    <a:gd name="connsiteY3" fmla="*/ 24955 h 49823"/>
                    <a:gd name="connsiteX4" fmla="*/ 402404 w 733976"/>
                    <a:gd name="connsiteY4" fmla="*/ 49854 h 49823"/>
                    <a:gd name="connsiteX5" fmla="*/ 403434 w 733976"/>
                    <a:gd name="connsiteY5" fmla="*/ 133 h 49823"/>
                    <a:gd name="connsiteX6" fmla="*/ 2793 w 733976"/>
                    <a:gd name="connsiteY6" fmla="*/ 24955 h 49823"/>
                    <a:gd name="connsiteX7" fmla="*/ 403434 w 733976"/>
                    <a:gd name="connsiteY7" fmla="*/ 49751 h 49823"/>
                    <a:gd name="connsiteX8" fmla="*/ 733666 w 733976"/>
                    <a:gd name="connsiteY8" fmla="*/ 24955 h 49823"/>
                    <a:gd name="connsiteX9" fmla="*/ 403434 w 733976"/>
                    <a:gd name="connsiteY9" fmla="*/ 133 h 4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76" h="49823">
                      <a:moveTo>
                        <a:pt x="402404" y="49854"/>
                      </a:moveTo>
                      <a:cubicBezTo>
                        <a:pt x="180197" y="49854"/>
                        <a:pt x="58" y="34668"/>
                        <a:pt x="58" y="24955"/>
                      </a:cubicBezTo>
                      <a:cubicBezTo>
                        <a:pt x="58" y="15203"/>
                        <a:pt x="180197" y="30"/>
                        <a:pt x="402404" y="30"/>
                      </a:cubicBezTo>
                      <a:cubicBezTo>
                        <a:pt x="624611" y="30"/>
                        <a:pt x="734035" y="15203"/>
                        <a:pt x="734035" y="24955"/>
                      </a:cubicBezTo>
                      <a:cubicBezTo>
                        <a:pt x="734035" y="34668"/>
                        <a:pt x="624611" y="49854"/>
                        <a:pt x="402404" y="49854"/>
                      </a:cubicBezTo>
                      <a:moveTo>
                        <a:pt x="403434" y="133"/>
                      </a:moveTo>
                      <a:cubicBezTo>
                        <a:pt x="182169" y="133"/>
                        <a:pt x="2793" y="15242"/>
                        <a:pt x="2793" y="24955"/>
                      </a:cubicBezTo>
                      <a:cubicBezTo>
                        <a:pt x="2793" y="34642"/>
                        <a:pt x="182169" y="49751"/>
                        <a:pt x="403434" y="49751"/>
                      </a:cubicBezTo>
                      <a:cubicBezTo>
                        <a:pt x="624712" y="49751"/>
                        <a:pt x="733666" y="34642"/>
                        <a:pt x="733666" y="24955"/>
                      </a:cubicBezTo>
                      <a:cubicBezTo>
                        <a:pt x="733666" y="15242"/>
                        <a:pt x="624712" y="133"/>
                        <a:pt x="403434" y="133"/>
                      </a:cubicBezTo>
                    </a:path>
                  </a:pathLst>
                </a:custGeom>
                <a:grpFill/>
                <a:ln w="12721" cap="flat">
                  <a:noFill/>
                  <a:prstDash val="solid"/>
                  <a:miter/>
                </a:ln>
              </p:spPr>
              <p:txBody>
                <a:bodyPr rtlCol="0" anchor="ctr"/>
                <a:lstStyle/>
                <a:p>
                  <a:endParaRPr lang="fr-FR"/>
                </a:p>
              </p:txBody>
            </p:sp>
            <p:sp>
              <p:nvSpPr>
                <p:cNvPr id="1442" name="Forme libre : forme 1441">
                  <a:extLst>
                    <a:ext uri="{FF2B5EF4-FFF2-40B4-BE49-F238E27FC236}">
                      <a16:creationId xmlns:a16="http://schemas.microsoft.com/office/drawing/2014/main" id="{A10D5354-E6BE-F889-D2B3-2C9A7A8C0423}"/>
                    </a:ext>
                  </a:extLst>
                </p:cNvPr>
                <p:cNvSpPr/>
                <p:nvPr/>
              </p:nvSpPr>
              <p:spPr>
                <a:xfrm flipV="1">
                  <a:off x="4440744" y="3812912"/>
                  <a:ext cx="730885" cy="49605"/>
                </a:xfrm>
                <a:custGeom>
                  <a:avLst/>
                  <a:gdLst>
                    <a:gd name="connsiteX0" fmla="*/ 400699 w 730885"/>
                    <a:gd name="connsiteY0" fmla="*/ 49636 h 49605"/>
                    <a:gd name="connsiteX1" fmla="*/ 58 w 730885"/>
                    <a:gd name="connsiteY1" fmla="*/ 24827 h 49605"/>
                    <a:gd name="connsiteX2" fmla="*/ 400699 w 730885"/>
                    <a:gd name="connsiteY2" fmla="*/ 30 h 49605"/>
                    <a:gd name="connsiteX3" fmla="*/ 730944 w 730885"/>
                    <a:gd name="connsiteY3" fmla="*/ 24827 h 49605"/>
                    <a:gd name="connsiteX4" fmla="*/ 400699 w 730885"/>
                    <a:gd name="connsiteY4" fmla="*/ 49636 h 49605"/>
                    <a:gd name="connsiteX5" fmla="*/ 401730 w 730885"/>
                    <a:gd name="connsiteY5" fmla="*/ 133 h 49605"/>
                    <a:gd name="connsiteX6" fmla="*/ 2780 w 730885"/>
                    <a:gd name="connsiteY6" fmla="*/ 24839 h 49605"/>
                    <a:gd name="connsiteX7" fmla="*/ 401730 w 730885"/>
                    <a:gd name="connsiteY7" fmla="*/ 49533 h 49605"/>
                    <a:gd name="connsiteX8" fmla="*/ 730600 w 730885"/>
                    <a:gd name="connsiteY8" fmla="*/ 24839 h 49605"/>
                    <a:gd name="connsiteX9" fmla="*/ 401730 w 730885"/>
                    <a:gd name="connsiteY9" fmla="*/ 133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885" h="49605">
                      <a:moveTo>
                        <a:pt x="400699" y="49636"/>
                      </a:moveTo>
                      <a:cubicBezTo>
                        <a:pt x="179434" y="49636"/>
                        <a:pt x="58" y="34539"/>
                        <a:pt x="58" y="24827"/>
                      </a:cubicBezTo>
                      <a:cubicBezTo>
                        <a:pt x="58" y="15139"/>
                        <a:pt x="179434" y="30"/>
                        <a:pt x="400699" y="30"/>
                      </a:cubicBezTo>
                      <a:cubicBezTo>
                        <a:pt x="621977" y="30"/>
                        <a:pt x="730944" y="15139"/>
                        <a:pt x="730944" y="24827"/>
                      </a:cubicBezTo>
                      <a:cubicBezTo>
                        <a:pt x="730944" y="34539"/>
                        <a:pt x="621977" y="49636"/>
                        <a:pt x="400699" y="49636"/>
                      </a:cubicBezTo>
                      <a:moveTo>
                        <a:pt x="401730" y="133"/>
                      </a:moveTo>
                      <a:cubicBezTo>
                        <a:pt x="181406" y="133"/>
                        <a:pt x="2780" y="15178"/>
                        <a:pt x="2780" y="24839"/>
                      </a:cubicBezTo>
                      <a:cubicBezTo>
                        <a:pt x="2780" y="34501"/>
                        <a:pt x="181406" y="49533"/>
                        <a:pt x="401730" y="49533"/>
                      </a:cubicBezTo>
                      <a:cubicBezTo>
                        <a:pt x="622054" y="49533"/>
                        <a:pt x="730600" y="34501"/>
                        <a:pt x="730600" y="24839"/>
                      </a:cubicBezTo>
                      <a:cubicBezTo>
                        <a:pt x="730600" y="15178"/>
                        <a:pt x="622054" y="133"/>
                        <a:pt x="401730" y="133"/>
                      </a:cubicBezTo>
                    </a:path>
                  </a:pathLst>
                </a:custGeom>
                <a:grpFill/>
                <a:ln w="12721" cap="flat">
                  <a:noFill/>
                  <a:prstDash val="solid"/>
                  <a:miter/>
                </a:ln>
              </p:spPr>
              <p:txBody>
                <a:bodyPr rtlCol="0" anchor="ctr"/>
                <a:lstStyle/>
                <a:p>
                  <a:endParaRPr lang="fr-FR"/>
                </a:p>
              </p:txBody>
            </p:sp>
            <p:sp>
              <p:nvSpPr>
                <p:cNvPr id="1443" name="Forme libre : forme 1442">
                  <a:extLst>
                    <a:ext uri="{FF2B5EF4-FFF2-40B4-BE49-F238E27FC236}">
                      <a16:creationId xmlns:a16="http://schemas.microsoft.com/office/drawing/2014/main" id="{EEEB55F8-1C4E-EB6A-7954-8E651C410052}"/>
                    </a:ext>
                  </a:extLst>
                </p:cNvPr>
                <p:cNvSpPr/>
                <p:nvPr/>
              </p:nvSpPr>
              <p:spPr>
                <a:xfrm flipV="1">
                  <a:off x="4443479" y="3813012"/>
                  <a:ext cx="727807" cy="49400"/>
                </a:xfrm>
                <a:custGeom>
                  <a:avLst/>
                  <a:gdLst>
                    <a:gd name="connsiteX0" fmla="*/ 398995 w 727807"/>
                    <a:gd name="connsiteY0" fmla="*/ 49430 h 49400"/>
                    <a:gd name="connsiteX1" fmla="*/ 58 w 727807"/>
                    <a:gd name="connsiteY1" fmla="*/ 24737 h 49400"/>
                    <a:gd name="connsiteX2" fmla="*/ 398995 w 727807"/>
                    <a:gd name="connsiteY2" fmla="*/ 30 h 49400"/>
                    <a:gd name="connsiteX3" fmla="*/ 727865 w 727807"/>
                    <a:gd name="connsiteY3" fmla="*/ 24737 h 49400"/>
                    <a:gd name="connsiteX4" fmla="*/ 398995 w 727807"/>
                    <a:gd name="connsiteY4" fmla="*/ 49430 h 49400"/>
                    <a:gd name="connsiteX5" fmla="*/ 400025 w 727807"/>
                    <a:gd name="connsiteY5" fmla="*/ 146 h 49400"/>
                    <a:gd name="connsiteX6" fmla="*/ 2780 w 727807"/>
                    <a:gd name="connsiteY6" fmla="*/ 24737 h 49400"/>
                    <a:gd name="connsiteX7" fmla="*/ 400025 w 727807"/>
                    <a:gd name="connsiteY7" fmla="*/ 49327 h 49400"/>
                    <a:gd name="connsiteX8" fmla="*/ 727509 w 727807"/>
                    <a:gd name="connsiteY8" fmla="*/ 24737 h 49400"/>
                    <a:gd name="connsiteX9" fmla="*/ 400025 w 727807"/>
                    <a:gd name="connsiteY9" fmla="*/ 146 h 4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7" h="49400">
                      <a:moveTo>
                        <a:pt x="398995" y="49430"/>
                      </a:moveTo>
                      <a:cubicBezTo>
                        <a:pt x="178671" y="49430"/>
                        <a:pt x="58" y="34398"/>
                        <a:pt x="58" y="24737"/>
                      </a:cubicBezTo>
                      <a:cubicBezTo>
                        <a:pt x="58" y="15062"/>
                        <a:pt x="178671" y="30"/>
                        <a:pt x="398995" y="30"/>
                      </a:cubicBezTo>
                      <a:cubicBezTo>
                        <a:pt x="619319" y="30"/>
                        <a:pt x="727865" y="15062"/>
                        <a:pt x="727865" y="24737"/>
                      </a:cubicBezTo>
                      <a:cubicBezTo>
                        <a:pt x="727865" y="34398"/>
                        <a:pt x="619319" y="49430"/>
                        <a:pt x="398995" y="49430"/>
                      </a:cubicBezTo>
                      <a:moveTo>
                        <a:pt x="400025" y="146"/>
                      </a:moveTo>
                      <a:cubicBezTo>
                        <a:pt x="180655" y="146"/>
                        <a:pt x="2780" y="15126"/>
                        <a:pt x="2780" y="24737"/>
                      </a:cubicBezTo>
                      <a:cubicBezTo>
                        <a:pt x="2780" y="34360"/>
                        <a:pt x="180655" y="49327"/>
                        <a:pt x="400025" y="49327"/>
                      </a:cubicBezTo>
                      <a:cubicBezTo>
                        <a:pt x="619421" y="49327"/>
                        <a:pt x="727509" y="34360"/>
                        <a:pt x="727509" y="24737"/>
                      </a:cubicBezTo>
                      <a:cubicBezTo>
                        <a:pt x="727509" y="15126"/>
                        <a:pt x="619421" y="146"/>
                        <a:pt x="400025" y="146"/>
                      </a:cubicBezTo>
                    </a:path>
                  </a:pathLst>
                </a:custGeom>
                <a:grpFill/>
                <a:ln w="12721" cap="flat">
                  <a:noFill/>
                  <a:prstDash val="solid"/>
                  <a:miter/>
                </a:ln>
              </p:spPr>
              <p:txBody>
                <a:bodyPr rtlCol="0" anchor="ctr"/>
                <a:lstStyle/>
                <a:p>
                  <a:endParaRPr lang="fr-FR"/>
                </a:p>
              </p:txBody>
            </p:sp>
            <p:sp>
              <p:nvSpPr>
                <p:cNvPr id="1444" name="Forme libre : forme 1443">
                  <a:extLst>
                    <a:ext uri="{FF2B5EF4-FFF2-40B4-BE49-F238E27FC236}">
                      <a16:creationId xmlns:a16="http://schemas.microsoft.com/office/drawing/2014/main" id="{B9075E16-5F09-92DA-49A9-EE5B2D2DE7F8}"/>
                    </a:ext>
                  </a:extLst>
                </p:cNvPr>
                <p:cNvSpPr/>
                <p:nvPr/>
              </p:nvSpPr>
              <p:spPr>
                <a:xfrm flipV="1">
                  <a:off x="4446215" y="3813112"/>
                  <a:ext cx="724716" cy="49181"/>
                </a:xfrm>
                <a:custGeom>
                  <a:avLst/>
                  <a:gdLst>
                    <a:gd name="connsiteX0" fmla="*/ 397290 w 724716"/>
                    <a:gd name="connsiteY0" fmla="*/ 49212 h 49181"/>
                    <a:gd name="connsiteX1" fmla="*/ 58 w 724716"/>
                    <a:gd name="connsiteY1" fmla="*/ 24621 h 49181"/>
                    <a:gd name="connsiteX2" fmla="*/ 397290 w 724716"/>
                    <a:gd name="connsiteY2" fmla="*/ 30 h 49181"/>
                    <a:gd name="connsiteX3" fmla="*/ 724774 w 724716"/>
                    <a:gd name="connsiteY3" fmla="*/ 24621 h 49181"/>
                    <a:gd name="connsiteX4" fmla="*/ 397290 w 724716"/>
                    <a:gd name="connsiteY4" fmla="*/ 49212 h 49181"/>
                    <a:gd name="connsiteX5" fmla="*/ 398320 w 724716"/>
                    <a:gd name="connsiteY5" fmla="*/ 120 h 49181"/>
                    <a:gd name="connsiteX6" fmla="*/ 2780 w 724716"/>
                    <a:gd name="connsiteY6" fmla="*/ 24621 h 49181"/>
                    <a:gd name="connsiteX7" fmla="*/ 398320 w 724716"/>
                    <a:gd name="connsiteY7" fmla="*/ 49109 h 49181"/>
                    <a:gd name="connsiteX8" fmla="*/ 724431 w 724716"/>
                    <a:gd name="connsiteY8" fmla="*/ 24621 h 49181"/>
                    <a:gd name="connsiteX9" fmla="*/ 398320 w 724716"/>
                    <a:gd name="connsiteY9" fmla="*/ 120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16" h="49181">
                      <a:moveTo>
                        <a:pt x="397290" y="49212"/>
                      </a:moveTo>
                      <a:cubicBezTo>
                        <a:pt x="177907" y="49212"/>
                        <a:pt x="58" y="34257"/>
                        <a:pt x="58" y="24621"/>
                      </a:cubicBezTo>
                      <a:cubicBezTo>
                        <a:pt x="58" y="15011"/>
                        <a:pt x="177907" y="30"/>
                        <a:pt x="397290" y="30"/>
                      </a:cubicBezTo>
                      <a:cubicBezTo>
                        <a:pt x="616686" y="30"/>
                        <a:pt x="724774" y="15011"/>
                        <a:pt x="724774" y="24621"/>
                      </a:cubicBezTo>
                      <a:cubicBezTo>
                        <a:pt x="724774" y="34257"/>
                        <a:pt x="616686" y="49212"/>
                        <a:pt x="397290" y="49212"/>
                      </a:cubicBezTo>
                      <a:moveTo>
                        <a:pt x="398320" y="120"/>
                      </a:moveTo>
                      <a:cubicBezTo>
                        <a:pt x="179879" y="120"/>
                        <a:pt x="2780" y="15049"/>
                        <a:pt x="2780" y="24621"/>
                      </a:cubicBezTo>
                      <a:cubicBezTo>
                        <a:pt x="2780" y="34205"/>
                        <a:pt x="179879" y="49109"/>
                        <a:pt x="398320" y="49109"/>
                      </a:cubicBezTo>
                      <a:cubicBezTo>
                        <a:pt x="616775" y="49109"/>
                        <a:pt x="724431" y="34205"/>
                        <a:pt x="724431" y="24621"/>
                      </a:cubicBezTo>
                      <a:cubicBezTo>
                        <a:pt x="724431" y="15049"/>
                        <a:pt x="616775" y="120"/>
                        <a:pt x="398320" y="120"/>
                      </a:cubicBezTo>
                    </a:path>
                  </a:pathLst>
                </a:custGeom>
                <a:grpFill/>
                <a:ln w="12721" cap="flat">
                  <a:noFill/>
                  <a:prstDash val="solid"/>
                  <a:miter/>
                </a:ln>
              </p:spPr>
              <p:txBody>
                <a:bodyPr rtlCol="0" anchor="ctr"/>
                <a:lstStyle/>
                <a:p>
                  <a:endParaRPr lang="fr-FR"/>
                </a:p>
              </p:txBody>
            </p:sp>
            <p:sp>
              <p:nvSpPr>
                <p:cNvPr id="1445" name="Forme libre : forme 1444">
                  <a:extLst>
                    <a:ext uri="{FF2B5EF4-FFF2-40B4-BE49-F238E27FC236}">
                      <a16:creationId xmlns:a16="http://schemas.microsoft.com/office/drawing/2014/main" id="{9EB76683-9D47-6E1D-ABF9-3BF7BC2160ED}"/>
                    </a:ext>
                  </a:extLst>
                </p:cNvPr>
                <p:cNvSpPr/>
                <p:nvPr/>
              </p:nvSpPr>
              <p:spPr>
                <a:xfrm flipV="1">
                  <a:off x="4448944" y="3813214"/>
                  <a:ext cx="721637" cy="48988"/>
                </a:xfrm>
                <a:custGeom>
                  <a:avLst/>
                  <a:gdLst>
                    <a:gd name="connsiteX0" fmla="*/ 395598 w 721637"/>
                    <a:gd name="connsiteY0" fmla="*/ 49019 h 48988"/>
                    <a:gd name="connsiteX1" fmla="*/ 58 w 721637"/>
                    <a:gd name="connsiteY1" fmla="*/ 24531 h 48988"/>
                    <a:gd name="connsiteX2" fmla="*/ 395598 w 721637"/>
                    <a:gd name="connsiteY2" fmla="*/ 30 h 48988"/>
                    <a:gd name="connsiteX3" fmla="*/ 721696 w 721637"/>
                    <a:gd name="connsiteY3" fmla="*/ 24531 h 48988"/>
                    <a:gd name="connsiteX4" fmla="*/ 395598 w 721637"/>
                    <a:gd name="connsiteY4" fmla="*/ 49019 h 48988"/>
                    <a:gd name="connsiteX5" fmla="*/ 396641 w 721637"/>
                    <a:gd name="connsiteY5" fmla="*/ 146 h 48988"/>
                    <a:gd name="connsiteX6" fmla="*/ 2806 w 721637"/>
                    <a:gd name="connsiteY6" fmla="*/ 24531 h 48988"/>
                    <a:gd name="connsiteX7" fmla="*/ 396641 w 721637"/>
                    <a:gd name="connsiteY7" fmla="*/ 48916 h 48988"/>
                    <a:gd name="connsiteX8" fmla="*/ 721340 w 721637"/>
                    <a:gd name="connsiteY8" fmla="*/ 24531 h 48988"/>
                    <a:gd name="connsiteX9" fmla="*/ 396641 w 721637"/>
                    <a:gd name="connsiteY9" fmla="*/ 146 h 4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637" h="48988">
                      <a:moveTo>
                        <a:pt x="395598" y="49019"/>
                      </a:moveTo>
                      <a:cubicBezTo>
                        <a:pt x="177157" y="49019"/>
                        <a:pt x="58" y="34103"/>
                        <a:pt x="58" y="24531"/>
                      </a:cubicBezTo>
                      <a:cubicBezTo>
                        <a:pt x="58" y="14959"/>
                        <a:pt x="177157" y="30"/>
                        <a:pt x="395598" y="30"/>
                      </a:cubicBezTo>
                      <a:cubicBezTo>
                        <a:pt x="614040" y="30"/>
                        <a:pt x="721696" y="14959"/>
                        <a:pt x="721696" y="24531"/>
                      </a:cubicBezTo>
                      <a:cubicBezTo>
                        <a:pt x="721696" y="34103"/>
                        <a:pt x="614040" y="49019"/>
                        <a:pt x="395598" y="49019"/>
                      </a:cubicBezTo>
                      <a:moveTo>
                        <a:pt x="396641" y="146"/>
                      </a:moveTo>
                      <a:cubicBezTo>
                        <a:pt x="179129" y="146"/>
                        <a:pt x="2806" y="14998"/>
                        <a:pt x="2806" y="24531"/>
                      </a:cubicBezTo>
                      <a:cubicBezTo>
                        <a:pt x="2806" y="34077"/>
                        <a:pt x="179129" y="48916"/>
                        <a:pt x="396641" y="48916"/>
                      </a:cubicBezTo>
                      <a:cubicBezTo>
                        <a:pt x="614141" y="48916"/>
                        <a:pt x="721340" y="34077"/>
                        <a:pt x="721340" y="24531"/>
                      </a:cubicBezTo>
                      <a:cubicBezTo>
                        <a:pt x="721340" y="14998"/>
                        <a:pt x="614141" y="146"/>
                        <a:pt x="396641" y="146"/>
                      </a:cubicBezTo>
                    </a:path>
                  </a:pathLst>
                </a:custGeom>
                <a:grpFill/>
                <a:ln w="12721" cap="flat">
                  <a:noFill/>
                  <a:prstDash val="solid"/>
                  <a:miter/>
                </a:ln>
              </p:spPr>
              <p:txBody>
                <a:bodyPr rtlCol="0" anchor="ctr"/>
                <a:lstStyle/>
                <a:p>
                  <a:endParaRPr lang="fr-FR"/>
                </a:p>
              </p:txBody>
            </p:sp>
            <p:sp>
              <p:nvSpPr>
                <p:cNvPr id="1446" name="Forme libre : forme 1445">
                  <a:extLst>
                    <a:ext uri="{FF2B5EF4-FFF2-40B4-BE49-F238E27FC236}">
                      <a16:creationId xmlns:a16="http://schemas.microsoft.com/office/drawing/2014/main" id="{06779C29-24C3-8BD4-9388-495ADBC1016E}"/>
                    </a:ext>
                  </a:extLst>
                </p:cNvPr>
                <p:cNvSpPr/>
                <p:nvPr/>
              </p:nvSpPr>
              <p:spPr>
                <a:xfrm flipV="1">
                  <a:off x="4451679" y="3813325"/>
                  <a:ext cx="718546" cy="48770"/>
                </a:xfrm>
                <a:custGeom>
                  <a:avLst/>
                  <a:gdLst>
                    <a:gd name="connsiteX0" fmla="*/ 393906 w 718546"/>
                    <a:gd name="connsiteY0" fmla="*/ 48801 h 48770"/>
                    <a:gd name="connsiteX1" fmla="*/ 58 w 718546"/>
                    <a:gd name="connsiteY1" fmla="*/ 24428 h 48770"/>
                    <a:gd name="connsiteX2" fmla="*/ 393906 w 718546"/>
                    <a:gd name="connsiteY2" fmla="*/ 30 h 48770"/>
                    <a:gd name="connsiteX3" fmla="*/ 718605 w 718546"/>
                    <a:gd name="connsiteY3" fmla="*/ 24428 h 48770"/>
                    <a:gd name="connsiteX4" fmla="*/ 393906 w 718546"/>
                    <a:gd name="connsiteY4" fmla="*/ 48801 h 48770"/>
                    <a:gd name="connsiteX5" fmla="*/ 394924 w 718546"/>
                    <a:gd name="connsiteY5" fmla="*/ 159 h 48770"/>
                    <a:gd name="connsiteX6" fmla="*/ 2793 w 718546"/>
                    <a:gd name="connsiteY6" fmla="*/ 24441 h 48770"/>
                    <a:gd name="connsiteX7" fmla="*/ 394924 w 718546"/>
                    <a:gd name="connsiteY7" fmla="*/ 48698 h 48770"/>
                    <a:gd name="connsiteX8" fmla="*/ 718261 w 718546"/>
                    <a:gd name="connsiteY8" fmla="*/ 24441 h 48770"/>
                    <a:gd name="connsiteX9" fmla="*/ 394924 w 718546"/>
                    <a:gd name="connsiteY9" fmla="*/ 159 h 4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546" h="48770">
                      <a:moveTo>
                        <a:pt x="393906" y="48801"/>
                      </a:moveTo>
                      <a:cubicBezTo>
                        <a:pt x="176394" y="48801"/>
                        <a:pt x="58" y="33961"/>
                        <a:pt x="58" y="24428"/>
                      </a:cubicBezTo>
                      <a:cubicBezTo>
                        <a:pt x="58" y="14882"/>
                        <a:pt x="176394" y="30"/>
                        <a:pt x="393906" y="30"/>
                      </a:cubicBezTo>
                      <a:cubicBezTo>
                        <a:pt x="611406" y="30"/>
                        <a:pt x="718605" y="14882"/>
                        <a:pt x="718605" y="24428"/>
                      </a:cubicBezTo>
                      <a:cubicBezTo>
                        <a:pt x="718605" y="33961"/>
                        <a:pt x="611406" y="48801"/>
                        <a:pt x="393906" y="48801"/>
                      </a:cubicBezTo>
                      <a:moveTo>
                        <a:pt x="394924" y="159"/>
                      </a:moveTo>
                      <a:cubicBezTo>
                        <a:pt x="178365" y="159"/>
                        <a:pt x="2793" y="14934"/>
                        <a:pt x="2793" y="24441"/>
                      </a:cubicBezTo>
                      <a:cubicBezTo>
                        <a:pt x="2793" y="33936"/>
                        <a:pt x="178365" y="48698"/>
                        <a:pt x="394924" y="48698"/>
                      </a:cubicBezTo>
                      <a:cubicBezTo>
                        <a:pt x="611508" y="48698"/>
                        <a:pt x="718261" y="33936"/>
                        <a:pt x="718261" y="24441"/>
                      </a:cubicBezTo>
                      <a:cubicBezTo>
                        <a:pt x="718261" y="14934"/>
                        <a:pt x="611508" y="159"/>
                        <a:pt x="394924" y="159"/>
                      </a:cubicBezTo>
                    </a:path>
                  </a:pathLst>
                </a:custGeom>
                <a:grpFill/>
                <a:ln w="12721" cap="flat">
                  <a:noFill/>
                  <a:prstDash val="solid"/>
                  <a:miter/>
                </a:ln>
              </p:spPr>
              <p:txBody>
                <a:bodyPr rtlCol="0" anchor="ctr"/>
                <a:lstStyle/>
                <a:p>
                  <a:endParaRPr lang="fr-FR"/>
                </a:p>
              </p:txBody>
            </p:sp>
            <p:sp>
              <p:nvSpPr>
                <p:cNvPr id="1447" name="Forme libre : forme 1446">
                  <a:extLst>
                    <a:ext uri="{FF2B5EF4-FFF2-40B4-BE49-F238E27FC236}">
                      <a16:creationId xmlns:a16="http://schemas.microsoft.com/office/drawing/2014/main" id="{83CE2483-9BFE-FE85-F39C-663170BA02FD}"/>
                    </a:ext>
                  </a:extLst>
                </p:cNvPr>
                <p:cNvSpPr/>
                <p:nvPr/>
              </p:nvSpPr>
              <p:spPr>
                <a:xfrm flipV="1">
                  <a:off x="4454402" y="3813427"/>
                  <a:ext cx="715468" cy="48552"/>
                </a:xfrm>
                <a:custGeom>
                  <a:avLst/>
                  <a:gdLst>
                    <a:gd name="connsiteX0" fmla="*/ 392202 w 715468"/>
                    <a:gd name="connsiteY0" fmla="*/ 48582 h 48552"/>
                    <a:gd name="connsiteX1" fmla="*/ 58 w 715468"/>
                    <a:gd name="connsiteY1" fmla="*/ 24313 h 48552"/>
                    <a:gd name="connsiteX2" fmla="*/ 392202 w 715468"/>
                    <a:gd name="connsiteY2" fmla="*/ 30 h 48552"/>
                    <a:gd name="connsiteX3" fmla="*/ 715526 w 715468"/>
                    <a:gd name="connsiteY3" fmla="*/ 24313 h 48552"/>
                    <a:gd name="connsiteX4" fmla="*/ 392202 w 715468"/>
                    <a:gd name="connsiteY4" fmla="*/ 48582 h 48552"/>
                    <a:gd name="connsiteX5" fmla="*/ 393245 w 715468"/>
                    <a:gd name="connsiteY5" fmla="*/ 133 h 48552"/>
                    <a:gd name="connsiteX6" fmla="*/ 2806 w 715468"/>
                    <a:gd name="connsiteY6" fmla="*/ 24313 h 48552"/>
                    <a:gd name="connsiteX7" fmla="*/ 393245 w 715468"/>
                    <a:gd name="connsiteY7" fmla="*/ 48479 h 48552"/>
                    <a:gd name="connsiteX8" fmla="*/ 715183 w 715468"/>
                    <a:gd name="connsiteY8" fmla="*/ 24313 h 48552"/>
                    <a:gd name="connsiteX9" fmla="*/ 393245 w 715468"/>
                    <a:gd name="connsiteY9" fmla="*/ 133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468" h="48552">
                      <a:moveTo>
                        <a:pt x="392202" y="48582"/>
                      </a:moveTo>
                      <a:cubicBezTo>
                        <a:pt x="175656" y="48582"/>
                        <a:pt x="58" y="33820"/>
                        <a:pt x="58" y="24313"/>
                      </a:cubicBezTo>
                      <a:cubicBezTo>
                        <a:pt x="58" y="14818"/>
                        <a:pt x="175656" y="30"/>
                        <a:pt x="392202" y="30"/>
                      </a:cubicBezTo>
                      <a:cubicBezTo>
                        <a:pt x="608773" y="30"/>
                        <a:pt x="715526" y="14818"/>
                        <a:pt x="715526" y="24313"/>
                      </a:cubicBezTo>
                      <a:cubicBezTo>
                        <a:pt x="715526" y="33820"/>
                        <a:pt x="608773" y="48582"/>
                        <a:pt x="392202" y="48582"/>
                      </a:cubicBezTo>
                      <a:moveTo>
                        <a:pt x="393245" y="133"/>
                      </a:moveTo>
                      <a:cubicBezTo>
                        <a:pt x="177602" y="133"/>
                        <a:pt x="2806" y="14857"/>
                        <a:pt x="2806" y="24313"/>
                      </a:cubicBezTo>
                      <a:cubicBezTo>
                        <a:pt x="2806" y="33769"/>
                        <a:pt x="177602" y="48479"/>
                        <a:pt x="393245" y="48479"/>
                      </a:cubicBezTo>
                      <a:cubicBezTo>
                        <a:pt x="608875" y="48479"/>
                        <a:pt x="715183" y="33769"/>
                        <a:pt x="715183" y="24313"/>
                      </a:cubicBezTo>
                      <a:cubicBezTo>
                        <a:pt x="715183" y="14857"/>
                        <a:pt x="608875" y="133"/>
                        <a:pt x="393245" y="133"/>
                      </a:cubicBezTo>
                    </a:path>
                  </a:pathLst>
                </a:custGeom>
                <a:grpFill/>
                <a:ln w="12721" cap="flat">
                  <a:noFill/>
                  <a:prstDash val="solid"/>
                  <a:miter/>
                </a:ln>
              </p:spPr>
              <p:txBody>
                <a:bodyPr rtlCol="0" anchor="ctr"/>
                <a:lstStyle/>
                <a:p>
                  <a:endParaRPr lang="fr-FR"/>
                </a:p>
              </p:txBody>
            </p:sp>
            <p:sp>
              <p:nvSpPr>
                <p:cNvPr id="1448" name="Forme libre : forme 1447">
                  <a:extLst>
                    <a:ext uri="{FF2B5EF4-FFF2-40B4-BE49-F238E27FC236}">
                      <a16:creationId xmlns:a16="http://schemas.microsoft.com/office/drawing/2014/main" id="{E667E2AA-3517-A5AA-E7DA-BFADD432243A}"/>
                    </a:ext>
                  </a:extLst>
                </p:cNvPr>
                <p:cNvSpPr/>
                <p:nvPr/>
              </p:nvSpPr>
              <p:spPr>
                <a:xfrm flipV="1">
                  <a:off x="4457169" y="3813527"/>
                  <a:ext cx="712364" cy="48346"/>
                </a:xfrm>
                <a:custGeom>
                  <a:avLst/>
                  <a:gdLst>
                    <a:gd name="connsiteX0" fmla="*/ 390485 w 712364"/>
                    <a:gd name="connsiteY0" fmla="*/ 48377 h 48346"/>
                    <a:gd name="connsiteX1" fmla="*/ 58 w 712364"/>
                    <a:gd name="connsiteY1" fmla="*/ 24210 h 48346"/>
                    <a:gd name="connsiteX2" fmla="*/ 390485 w 712364"/>
                    <a:gd name="connsiteY2" fmla="*/ 30 h 48346"/>
                    <a:gd name="connsiteX3" fmla="*/ 712422 w 712364"/>
                    <a:gd name="connsiteY3" fmla="*/ 24210 h 48346"/>
                    <a:gd name="connsiteX4" fmla="*/ 390485 w 712364"/>
                    <a:gd name="connsiteY4" fmla="*/ 48377 h 48346"/>
                    <a:gd name="connsiteX5" fmla="*/ 391515 w 712364"/>
                    <a:gd name="connsiteY5" fmla="*/ 146 h 48346"/>
                    <a:gd name="connsiteX6" fmla="*/ 2768 w 712364"/>
                    <a:gd name="connsiteY6" fmla="*/ 24210 h 48346"/>
                    <a:gd name="connsiteX7" fmla="*/ 391515 w 712364"/>
                    <a:gd name="connsiteY7" fmla="*/ 48274 h 48346"/>
                    <a:gd name="connsiteX8" fmla="*/ 712053 w 712364"/>
                    <a:gd name="connsiteY8" fmla="*/ 24210 h 48346"/>
                    <a:gd name="connsiteX9" fmla="*/ 391515 w 712364"/>
                    <a:gd name="connsiteY9" fmla="*/ 146 h 4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364" h="48346">
                      <a:moveTo>
                        <a:pt x="390485" y="48377"/>
                      </a:moveTo>
                      <a:cubicBezTo>
                        <a:pt x="174854" y="48377"/>
                        <a:pt x="58" y="33679"/>
                        <a:pt x="58" y="24210"/>
                      </a:cubicBezTo>
                      <a:cubicBezTo>
                        <a:pt x="58" y="14754"/>
                        <a:pt x="174854" y="30"/>
                        <a:pt x="390485" y="30"/>
                      </a:cubicBezTo>
                      <a:cubicBezTo>
                        <a:pt x="606115" y="30"/>
                        <a:pt x="712422" y="14754"/>
                        <a:pt x="712422" y="24210"/>
                      </a:cubicBezTo>
                      <a:cubicBezTo>
                        <a:pt x="712422" y="33679"/>
                        <a:pt x="606115" y="48377"/>
                        <a:pt x="390485" y="48377"/>
                      </a:cubicBezTo>
                      <a:moveTo>
                        <a:pt x="391515" y="146"/>
                      </a:moveTo>
                      <a:cubicBezTo>
                        <a:pt x="176826" y="146"/>
                        <a:pt x="2768" y="14805"/>
                        <a:pt x="2768" y="24210"/>
                      </a:cubicBezTo>
                      <a:cubicBezTo>
                        <a:pt x="2768" y="33640"/>
                        <a:pt x="176826" y="48274"/>
                        <a:pt x="391515" y="48274"/>
                      </a:cubicBezTo>
                      <a:cubicBezTo>
                        <a:pt x="606216" y="48274"/>
                        <a:pt x="712053" y="33640"/>
                        <a:pt x="712053" y="24210"/>
                      </a:cubicBezTo>
                      <a:cubicBezTo>
                        <a:pt x="712053" y="14805"/>
                        <a:pt x="606216" y="146"/>
                        <a:pt x="391515" y="146"/>
                      </a:cubicBezTo>
                    </a:path>
                  </a:pathLst>
                </a:custGeom>
                <a:grpFill/>
                <a:ln w="12721" cap="flat">
                  <a:noFill/>
                  <a:prstDash val="solid"/>
                  <a:miter/>
                </a:ln>
              </p:spPr>
              <p:txBody>
                <a:bodyPr rtlCol="0" anchor="ctr"/>
                <a:lstStyle/>
                <a:p>
                  <a:endParaRPr lang="fr-FR"/>
                </a:p>
              </p:txBody>
            </p:sp>
            <p:sp>
              <p:nvSpPr>
                <p:cNvPr id="1449" name="Forme libre : forme 1448">
                  <a:extLst>
                    <a:ext uri="{FF2B5EF4-FFF2-40B4-BE49-F238E27FC236}">
                      <a16:creationId xmlns:a16="http://schemas.microsoft.com/office/drawing/2014/main" id="{E603DC4E-0A5F-4DC2-E818-43F3BA68BBC6}"/>
                    </a:ext>
                  </a:extLst>
                </p:cNvPr>
                <p:cNvSpPr/>
                <p:nvPr/>
              </p:nvSpPr>
              <p:spPr>
                <a:xfrm flipV="1">
                  <a:off x="4459892" y="3813640"/>
                  <a:ext cx="709298" cy="48115"/>
                </a:xfrm>
                <a:custGeom>
                  <a:avLst/>
                  <a:gdLst>
                    <a:gd name="connsiteX0" fmla="*/ 388793 w 709298"/>
                    <a:gd name="connsiteY0" fmla="*/ 48145 h 48115"/>
                    <a:gd name="connsiteX1" fmla="*/ 58 w 709298"/>
                    <a:gd name="connsiteY1" fmla="*/ 24094 h 48115"/>
                    <a:gd name="connsiteX2" fmla="*/ 388793 w 709298"/>
                    <a:gd name="connsiteY2" fmla="*/ 30 h 48115"/>
                    <a:gd name="connsiteX3" fmla="*/ 709357 w 709298"/>
                    <a:gd name="connsiteY3" fmla="*/ 24094 h 48115"/>
                    <a:gd name="connsiteX4" fmla="*/ 388793 w 709298"/>
                    <a:gd name="connsiteY4" fmla="*/ 48145 h 48115"/>
                    <a:gd name="connsiteX5" fmla="*/ 389823 w 709298"/>
                    <a:gd name="connsiteY5" fmla="*/ 146 h 48115"/>
                    <a:gd name="connsiteX6" fmla="*/ 2793 w 709298"/>
                    <a:gd name="connsiteY6" fmla="*/ 24094 h 48115"/>
                    <a:gd name="connsiteX7" fmla="*/ 389823 w 709298"/>
                    <a:gd name="connsiteY7" fmla="*/ 48055 h 48115"/>
                    <a:gd name="connsiteX8" fmla="*/ 709000 w 709298"/>
                    <a:gd name="connsiteY8" fmla="*/ 24094 h 48115"/>
                    <a:gd name="connsiteX9" fmla="*/ 389823 w 709298"/>
                    <a:gd name="connsiteY9" fmla="*/ 146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298" h="48115">
                      <a:moveTo>
                        <a:pt x="388793" y="48145"/>
                      </a:moveTo>
                      <a:cubicBezTo>
                        <a:pt x="174117" y="48145"/>
                        <a:pt x="58" y="33512"/>
                        <a:pt x="58" y="24094"/>
                      </a:cubicBezTo>
                      <a:cubicBezTo>
                        <a:pt x="58" y="14689"/>
                        <a:pt x="174117" y="30"/>
                        <a:pt x="388793" y="30"/>
                      </a:cubicBezTo>
                      <a:cubicBezTo>
                        <a:pt x="603482" y="30"/>
                        <a:pt x="709357" y="14689"/>
                        <a:pt x="709357" y="24094"/>
                      </a:cubicBezTo>
                      <a:cubicBezTo>
                        <a:pt x="709357" y="33512"/>
                        <a:pt x="603482" y="48145"/>
                        <a:pt x="388793" y="48145"/>
                      </a:cubicBezTo>
                      <a:moveTo>
                        <a:pt x="389823" y="146"/>
                      </a:moveTo>
                      <a:cubicBezTo>
                        <a:pt x="176063" y="146"/>
                        <a:pt x="2793" y="14715"/>
                        <a:pt x="2793" y="24094"/>
                      </a:cubicBezTo>
                      <a:cubicBezTo>
                        <a:pt x="2793" y="33460"/>
                        <a:pt x="176063" y="48055"/>
                        <a:pt x="389823" y="48055"/>
                      </a:cubicBezTo>
                      <a:cubicBezTo>
                        <a:pt x="603583" y="48055"/>
                        <a:pt x="709000" y="33460"/>
                        <a:pt x="709000" y="24094"/>
                      </a:cubicBezTo>
                      <a:cubicBezTo>
                        <a:pt x="709000" y="14715"/>
                        <a:pt x="603583" y="146"/>
                        <a:pt x="389823" y="146"/>
                      </a:cubicBezTo>
                    </a:path>
                  </a:pathLst>
                </a:custGeom>
                <a:grpFill/>
                <a:ln w="12721" cap="flat">
                  <a:noFill/>
                  <a:prstDash val="solid"/>
                  <a:miter/>
                </a:ln>
              </p:spPr>
              <p:txBody>
                <a:bodyPr rtlCol="0" anchor="ctr"/>
                <a:lstStyle/>
                <a:p>
                  <a:endParaRPr lang="fr-FR"/>
                </a:p>
              </p:txBody>
            </p:sp>
            <p:sp>
              <p:nvSpPr>
                <p:cNvPr id="1450" name="Forme libre : forme 1449">
                  <a:extLst>
                    <a:ext uri="{FF2B5EF4-FFF2-40B4-BE49-F238E27FC236}">
                      <a16:creationId xmlns:a16="http://schemas.microsoft.com/office/drawing/2014/main" id="{91629080-038B-5368-67DD-075A81040863}"/>
                    </a:ext>
                  </a:extLst>
                </p:cNvPr>
                <p:cNvSpPr/>
                <p:nvPr/>
              </p:nvSpPr>
              <p:spPr>
                <a:xfrm flipV="1">
                  <a:off x="4462634" y="3813740"/>
                  <a:ext cx="706194" cy="47909"/>
                </a:xfrm>
                <a:custGeom>
                  <a:avLst/>
                  <a:gdLst>
                    <a:gd name="connsiteX0" fmla="*/ 387088 w 706194"/>
                    <a:gd name="connsiteY0" fmla="*/ 47940 h 47909"/>
                    <a:gd name="connsiteX1" fmla="*/ 58 w 706194"/>
                    <a:gd name="connsiteY1" fmla="*/ 24004 h 47909"/>
                    <a:gd name="connsiteX2" fmla="*/ 387088 w 706194"/>
                    <a:gd name="connsiteY2" fmla="*/ 30 h 47909"/>
                    <a:gd name="connsiteX3" fmla="*/ 706253 w 706194"/>
                    <a:gd name="connsiteY3" fmla="*/ 24004 h 47909"/>
                    <a:gd name="connsiteX4" fmla="*/ 387088 w 706194"/>
                    <a:gd name="connsiteY4" fmla="*/ 47940 h 47909"/>
                    <a:gd name="connsiteX5" fmla="*/ 388119 w 706194"/>
                    <a:gd name="connsiteY5" fmla="*/ 133 h 47909"/>
                    <a:gd name="connsiteX6" fmla="*/ 2780 w 706194"/>
                    <a:gd name="connsiteY6" fmla="*/ 24004 h 47909"/>
                    <a:gd name="connsiteX7" fmla="*/ 388119 w 706194"/>
                    <a:gd name="connsiteY7" fmla="*/ 47837 h 47909"/>
                    <a:gd name="connsiteX8" fmla="*/ 705897 w 706194"/>
                    <a:gd name="connsiteY8" fmla="*/ 24004 h 47909"/>
                    <a:gd name="connsiteX9" fmla="*/ 388119 w 706194"/>
                    <a:gd name="connsiteY9" fmla="*/ 133 h 4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194" h="47909">
                      <a:moveTo>
                        <a:pt x="387088" y="47940"/>
                      </a:moveTo>
                      <a:cubicBezTo>
                        <a:pt x="173341" y="47940"/>
                        <a:pt x="58" y="33357"/>
                        <a:pt x="58" y="24004"/>
                      </a:cubicBezTo>
                      <a:cubicBezTo>
                        <a:pt x="58" y="14612"/>
                        <a:pt x="173341" y="30"/>
                        <a:pt x="387088" y="30"/>
                      </a:cubicBezTo>
                      <a:cubicBezTo>
                        <a:pt x="600836" y="30"/>
                        <a:pt x="706253" y="14612"/>
                        <a:pt x="706253" y="24004"/>
                      </a:cubicBezTo>
                      <a:cubicBezTo>
                        <a:pt x="706253" y="33357"/>
                        <a:pt x="600836" y="47940"/>
                        <a:pt x="387088" y="47940"/>
                      </a:cubicBezTo>
                      <a:moveTo>
                        <a:pt x="388119" y="133"/>
                      </a:moveTo>
                      <a:cubicBezTo>
                        <a:pt x="175312" y="133"/>
                        <a:pt x="2780" y="14664"/>
                        <a:pt x="2780" y="24004"/>
                      </a:cubicBezTo>
                      <a:cubicBezTo>
                        <a:pt x="2780" y="33332"/>
                        <a:pt x="175312" y="47837"/>
                        <a:pt x="388119" y="47837"/>
                      </a:cubicBezTo>
                      <a:cubicBezTo>
                        <a:pt x="600937" y="47837"/>
                        <a:pt x="705897" y="33332"/>
                        <a:pt x="705897" y="24004"/>
                      </a:cubicBezTo>
                      <a:cubicBezTo>
                        <a:pt x="705897" y="14664"/>
                        <a:pt x="600937" y="133"/>
                        <a:pt x="388119" y="133"/>
                      </a:cubicBezTo>
                    </a:path>
                  </a:pathLst>
                </a:custGeom>
                <a:grpFill/>
                <a:ln w="12721" cap="flat">
                  <a:noFill/>
                  <a:prstDash val="solid"/>
                  <a:miter/>
                </a:ln>
              </p:spPr>
              <p:txBody>
                <a:bodyPr rtlCol="0" anchor="ctr"/>
                <a:lstStyle/>
                <a:p>
                  <a:endParaRPr lang="fr-FR"/>
                </a:p>
              </p:txBody>
            </p:sp>
            <p:sp>
              <p:nvSpPr>
                <p:cNvPr id="1451" name="Forme libre : forme 1450">
                  <a:extLst>
                    <a:ext uri="{FF2B5EF4-FFF2-40B4-BE49-F238E27FC236}">
                      <a16:creationId xmlns:a16="http://schemas.microsoft.com/office/drawing/2014/main" id="{FE55324E-101B-5ECF-CA0A-A80B15B21960}"/>
                    </a:ext>
                  </a:extLst>
                </p:cNvPr>
                <p:cNvSpPr/>
                <p:nvPr/>
              </p:nvSpPr>
              <p:spPr>
                <a:xfrm flipV="1">
                  <a:off x="4465357" y="3813841"/>
                  <a:ext cx="703128" cy="47691"/>
                </a:xfrm>
                <a:custGeom>
                  <a:avLst/>
                  <a:gdLst>
                    <a:gd name="connsiteX0" fmla="*/ 385396 w 703128"/>
                    <a:gd name="connsiteY0" fmla="*/ 47721 h 47691"/>
                    <a:gd name="connsiteX1" fmla="*/ 58 w 703128"/>
                    <a:gd name="connsiteY1" fmla="*/ 23889 h 47691"/>
                    <a:gd name="connsiteX2" fmla="*/ 385396 w 703128"/>
                    <a:gd name="connsiteY2" fmla="*/ 30 h 47691"/>
                    <a:gd name="connsiteX3" fmla="*/ 703187 w 703128"/>
                    <a:gd name="connsiteY3" fmla="*/ 23889 h 47691"/>
                    <a:gd name="connsiteX4" fmla="*/ 385396 w 703128"/>
                    <a:gd name="connsiteY4" fmla="*/ 47721 h 47691"/>
                    <a:gd name="connsiteX5" fmla="*/ 386427 w 703128"/>
                    <a:gd name="connsiteY5" fmla="*/ 133 h 47691"/>
                    <a:gd name="connsiteX6" fmla="*/ 2806 w 703128"/>
                    <a:gd name="connsiteY6" fmla="*/ 23889 h 47691"/>
                    <a:gd name="connsiteX7" fmla="*/ 386427 w 703128"/>
                    <a:gd name="connsiteY7" fmla="*/ 47619 h 47691"/>
                    <a:gd name="connsiteX8" fmla="*/ 702831 w 703128"/>
                    <a:gd name="connsiteY8" fmla="*/ 23889 h 47691"/>
                    <a:gd name="connsiteX9" fmla="*/ 386427 w 703128"/>
                    <a:gd name="connsiteY9" fmla="*/ 133 h 4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3128" h="47691">
                      <a:moveTo>
                        <a:pt x="385396" y="47721"/>
                      </a:moveTo>
                      <a:cubicBezTo>
                        <a:pt x="172578" y="47721"/>
                        <a:pt x="58" y="33216"/>
                        <a:pt x="58" y="23889"/>
                      </a:cubicBezTo>
                      <a:cubicBezTo>
                        <a:pt x="58" y="14548"/>
                        <a:pt x="172578" y="30"/>
                        <a:pt x="385396" y="30"/>
                      </a:cubicBezTo>
                      <a:cubicBezTo>
                        <a:pt x="598215" y="30"/>
                        <a:pt x="703187" y="14548"/>
                        <a:pt x="703187" y="23889"/>
                      </a:cubicBezTo>
                      <a:cubicBezTo>
                        <a:pt x="703187" y="33216"/>
                        <a:pt x="598215" y="47721"/>
                        <a:pt x="385396" y="47721"/>
                      </a:cubicBezTo>
                      <a:moveTo>
                        <a:pt x="386427" y="133"/>
                      </a:moveTo>
                      <a:cubicBezTo>
                        <a:pt x="174549" y="133"/>
                        <a:pt x="2806" y="14587"/>
                        <a:pt x="2806" y="23889"/>
                      </a:cubicBezTo>
                      <a:cubicBezTo>
                        <a:pt x="2806" y="33165"/>
                        <a:pt x="174549" y="47619"/>
                        <a:pt x="386427" y="47619"/>
                      </a:cubicBezTo>
                      <a:cubicBezTo>
                        <a:pt x="598304" y="47619"/>
                        <a:pt x="702831" y="33165"/>
                        <a:pt x="702831" y="23889"/>
                      </a:cubicBezTo>
                      <a:cubicBezTo>
                        <a:pt x="702831" y="14587"/>
                        <a:pt x="598304" y="133"/>
                        <a:pt x="386427" y="133"/>
                      </a:cubicBezTo>
                    </a:path>
                  </a:pathLst>
                </a:custGeom>
                <a:grpFill/>
                <a:ln w="12721" cap="flat">
                  <a:noFill/>
                  <a:prstDash val="solid"/>
                  <a:miter/>
                </a:ln>
              </p:spPr>
              <p:txBody>
                <a:bodyPr rtlCol="0" anchor="ctr"/>
                <a:lstStyle/>
                <a:p>
                  <a:endParaRPr lang="fr-FR"/>
                </a:p>
              </p:txBody>
            </p:sp>
            <p:sp>
              <p:nvSpPr>
                <p:cNvPr id="1452" name="Forme libre : forme 1451">
                  <a:extLst>
                    <a:ext uri="{FF2B5EF4-FFF2-40B4-BE49-F238E27FC236}">
                      <a16:creationId xmlns:a16="http://schemas.microsoft.com/office/drawing/2014/main" id="{7983AA93-CCA3-DBE1-C179-EDE4A073BEED}"/>
                    </a:ext>
                  </a:extLst>
                </p:cNvPr>
                <p:cNvSpPr/>
                <p:nvPr/>
              </p:nvSpPr>
              <p:spPr>
                <a:xfrm flipV="1">
                  <a:off x="4468092" y="3813941"/>
                  <a:ext cx="700037" cy="47485"/>
                </a:xfrm>
                <a:custGeom>
                  <a:avLst/>
                  <a:gdLst>
                    <a:gd name="connsiteX0" fmla="*/ 383692 w 700037"/>
                    <a:gd name="connsiteY0" fmla="*/ 47516 h 47485"/>
                    <a:gd name="connsiteX1" fmla="*/ 58 w 700037"/>
                    <a:gd name="connsiteY1" fmla="*/ 23773 h 47485"/>
                    <a:gd name="connsiteX2" fmla="*/ 383692 w 700037"/>
                    <a:gd name="connsiteY2" fmla="*/ 30 h 47485"/>
                    <a:gd name="connsiteX3" fmla="*/ 700096 w 700037"/>
                    <a:gd name="connsiteY3" fmla="*/ 23773 h 47485"/>
                    <a:gd name="connsiteX4" fmla="*/ 383692 w 700037"/>
                    <a:gd name="connsiteY4" fmla="*/ 47516 h 47485"/>
                    <a:gd name="connsiteX5" fmla="*/ 384722 w 700037"/>
                    <a:gd name="connsiteY5" fmla="*/ 133 h 47485"/>
                    <a:gd name="connsiteX6" fmla="*/ 2806 w 700037"/>
                    <a:gd name="connsiteY6" fmla="*/ 23773 h 47485"/>
                    <a:gd name="connsiteX7" fmla="*/ 384722 w 700037"/>
                    <a:gd name="connsiteY7" fmla="*/ 47413 h 47485"/>
                    <a:gd name="connsiteX8" fmla="*/ 699765 w 700037"/>
                    <a:gd name="connsiteY8" fmla="*/ 23773 h 47485"/>
                    <a:gd name="connsiteX9" fmla="*/ 384722 w 700037"/>
                    <a:gd name="connsiteY9" fmla="*/ 133 h 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037" h="47485">
                      <a:moveTo>
                        <a:pt x="383692" y="47516"/>
                      </a:moveTo>
                      <a:cubicBezTo>
                        <a:pt x="171814" y="47516"/>
                        <a:pt x="58" y="33075"/>
                        <a:pt x="58" y="23773"/>
                      </a:cubicBezTo>
                      <a:cubicBezTo>
                        <a:pt x="58" y="14484"/>
                        <a:pt x="171814" y="30"/>
                        <a:pt x="383692" y="30"/>
                      </a:cubicBezTo>
                      <a:cubicBezTo>
                        <a:pt x="595569" y="30"/>
                        <a:pt x="700096" y="14484"/>
                        <a:pt x="700096" y="23773"/>
                      </a:cubicBezTo>
                      <a:cubicBezTo>
                        <a:pt x="700096" y="33075"/>
                        <a:pt x="595569" y="47516"/>
                        <a:pt x="383692" y="47516"/>
                      </a:cubicBezTo>
                      <a:moveTo>
                        <a:pt x="384722" y="133"/>
                      </a:moveTo>
                      <a:cubicBezTo>
                        <a:pt x="173799" y="133"/>
                        <a:pt x="2806" y="14535"/>
                        <a:pt x="2806" y="23773"/>
                      </a:cubicBezTo>
                      <a:cubicBezTo>
                        <a:pt x="2806" y="33023"/>
                        <a:pt x="173799" y="47413"/>
                        <a:pt x="384722" y="47413"/>
                      </a:cubicBezTo>
                      <a:cubicBezTo>
                        <a:pt x="595658" y="47413"/>
                        <a:pt x="699765" y="33023"/>
                        <a:pt x="699765" y="23773"/>
                      </a:cubicBezTo>
                      <a:cubicBezTo>
                        <a:pt x="699765" y="14535"/>
                        <a:pt x="595658" y="133"/>
                        <a:pt x="384722" y="133"/>
                      </a:cubicBezTo>
                    </a:path>
                  </a:pathLst>
                </a:custGeom>
                <a:grpFill/>
                <a:ln w="12721" cap="flat">
                  <a:noFill/>
                  <a:prstDash val="solid"/>
                  <a:miter/>
                </a:ln>
              </p:spPr>
              <p:txBody>
                <a:bodyPr rtlCol="0" anchor="ctr"/>
                <a:lstStyle/>
                <a:p>
                  <a:endParaRPr lang="fr-FR"/>
                </a:p>
              </p:txBody>
            </p:sp>
            <p:sp>
              <p:nvSpPr>
                <p:cNvPr id="1453" name="Forme libre : forme 1452">
                  <a:extLst>
                    <a:ext uri="{FF2B5EF4-FFF2-40B4-BE49-F238E27FC236}">
                      <a16:creationId xmlns:a16="http://schemas.microsoft.com/office/drawing/2014/main" id="{BB41AD40-3F70-75C5-7FD9-15E84C6746FB}"/>
                    </a:ext>
                  </a:extLst>
                </p:cNvPr>
                <p:cNvSpPr/>
                <p:nvPr/>
              </p:nvSpPr>
              <p:spPr>
                <a:xfrm flipV="1">
                  <a:off x="4470835" y="3814041"/>
                  <a:ext cx="696946" cy="47280"/>
                </a:xfrm>
                <a:custGeom>
                  <a:avLst/>
                  <a:gdLst>
                    <a:gd name="connsiteX0" fmla="*/ 381987 w 696946"/>
                    <a:gd name="connsiteY0" fmla="*/ 47310 h 47280"/>
                    <a:gd name="connsiteX1" fmla="*/ 58 w 696946"/>
                    <a:gd name="connsiteY1" fmla="*/ 23670 h 47280"/>
                    <a:gd name="connsiteX2" fmla="*/ 381987 w 696946"/>
                    <a:gd name="connsiteY2" fmla="*/ 30 h 47280"/>
                    <a:gd name="connsiteX3" fmla="*/ 697005 w 696946"/>
                    <a:gd name="connsiteY3" fmla="*/ 23670 h 47280"/>
                    <a:gd name="connsiteX4" fmla="*/ 381987 w 696946"/>
                    <a:gd name="connsiteY4" fmla="*/ 47310 h 47280"/>
                    <a:gd name="connsiteX5" fmla="*/ 383018 w 696946"/>
                    <a:gd name="connsiteY5" fmla="*/ 133 h 47280"/>
                    <a:gd name="connsiteX6" fmla="*/ 2793 w 696946"/>
                    <a:gd name="connsiteY6" fmla="*/ 23670 h 47280"/>
                    <a:gd name="connsiteX7" fmla="*/ 383018 w 696946"/>
                    <a:gd name="connsiteY7" fmla="*/ 47207 h 47280"/>
                    <a:gd name="connsiteX8" fmla="*/ 696661 w 696946"/>
                    <a:gd name="connsiteY8" fmla="*/ 23670 h 47280"/>
                    <a:gd name="connsiteX9" fmla="*/ 383018 w 696946"/>
                    <a:gd name="connsiteY9" fmla="*/ 133 h 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946" h="47280">
                      <a:moveTo>
                        <a:pt x="381987" y="47310"/>
                      </a:moveTo>
                      <a:cubicBezTo>
                        <a:pt x="171051" y="47310"/>
                        <a:pt x="58" y="32921"/>
                        <a:pt x="58" y="23670"/>
                      </a:cubicBezTo>
                      <a:cubicBezTo>
                        <a:pt x="58" y="14420"/>
                        <a:pt x="171051" y="30"/>
                        <a:pt x="381987" y="30"/>
                      </a:cubicBezTo>
                      <a:cubicBezTo>
                        <a:pt x="592936" y="30"/>
                        <a:pt x="697005" y="14420"/>
                        <a:pt x="697005" y="23670"/>
                      </a:cubicBezTo>
                      <a:cubicBezTo>
                        <a:pt x="697005" y="32921"/>
                        <a:pt x="592936" y="47310"/>
                        <a:pt x="381987" y="47310"/>
                      </a:cubicBezTo>
                      <a:moveTo>
                        <a:pt x="383018" y="133"/>
                      </a:moveTo>
                      <a:cubicBezTo>
                        <a:pt x="173023" y="133"/>
                        <a:pt x="2793" y="14458"/>
                        <a:pt x="2793" y="23670"/>
                      </a:cubicBezTo>
                      <a:cubicBezTo>
                        <a:pt x="2793" y="32895"/>
                        <a:pt x="173023" y="47207"/>
                        <a:pt x="383018" y="47207"/>
                      </a:cubicBezTo>
                      <a:cubicBezTo>
                        <a:pt x="593012" y="47207"/>
                        <a:pt x="696661" y="32895"/>
                        <a:pt x="696661" y="23670"/>
                      </a:cubicBezTo>
                      <a:cubicBezTo>
                        <a:pt x="696661" y="14458"/>
                        <a:pt x="593012" y="133"/>
                        <a:pt x="383018" y="133"/>
                      </a:cubicBezTo>
                    </a:path>
                  </a:pathLst>
                </a:custGeom>
                <a:grpFill/>
                <a:ln w="12721" cap="flat">
                  <a:noFill/>
                  <a:prstDash val="solid"/>
                  <a:miter/>
                </a:ln>
              </p:spPr>
              <p:txBody>
                <a:bodyPr rtlCol="0" anchor="ctr"/>
                <a:lstStyle/>
                <a:p>
                  <a:endParaRPr lang="fr-FR"/>
                </a:p>
              </p:txBody>
            </p:sp>
            <p:sp>
              <p:nvSpPr>
                <p:cNvPr id="1454" name="Forme libre : forme 1453">
                  <a:extLst>
                    <a:ext uri="{FF2B5EF4-FFF2-40B4-BE49-F238E27FC236}">
                      <a16:creationId xmlns:a16="http://schemas.microsoft.com/office/drawing/2014/main" id="{063D6680-E254-C28F-493C-FE375389473F}"/>
                    </a:ext>
                  </a:extLst>
                </p:cNvPr>
                <p:cNvSpPr/>
                <p:nvPr/>
              </p:nvSpPr>
              <p:spPr>
                <a:xfrm flipV="1">
                  <a:off x="4473570" y="3814141"/>
                  <a:ext cx="693880" cy="47074"/>
                </a:xfrm>
                <a:custGeom>
                  <a:avLst/>
                  <a:gdLst>
                    <a:gd name="connsiteX0" fmla="*/ 380283 w 693880"/>
                    <a:gd name="connsiteY0" fmla="*/ 47105 h 47074"/>
                    <a:gd name="connsiteX1" fmla="*/ 58 w 693880"/>
                    <a:gd name="connsiteY1" fmla="*/ 23580 h 47074"/>
                    <a:gd name="connsiteX2" fmla="*/ 380283 w 693880"/>
                    <a:gd name="connsiteY2" fmla="*/ 30 h 47074"/>
                    <a:gd name="connsiteX3" fmla="*/ 693939 w 693880"/>
                    <a:gd name="connsiteY3" fmla="*/ 23580 h 47074"/>
                    <a:gd name="connsiteX4" fmla="*/ 380283 w 693880"/>
                    <a:gd name="connsiteY4" fmla="*/ 47105 h 47074"/>
                    <a:gd name="connsiteX5" fmla="*/ 381313 w 693880"/>
                    <a:gd name="connsiteY5" fmla="*/ 159 h 47074"/>
                    <a:gd name="connsiteX6" fmla="*/ 2793 w 693880"/>
                    <a:gd name="connsiteY6" fmla="*/ 23580 h 47074"/>
                    <a:gd name="connsiteX7" fmla="*/ 381313 w 693880"/>
                    <a:gd name="connsiteY7" fmla="*/ 47002 h 47074"/>
                    <a:gd name="connsiteX8" fmla="*/ 693583 w 693880"/>
                    <a:gd name="connsiteY8" fmla="*/ 23580 h 47074"/>
                    <a:gd name="connsiteX9" fmla="*/ 381313 w 693880"/>
                    <a:gd name="connsiteY9" fmla="*/ 15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3880" h="47074">
                      <a:moveTo>
                        <a:pt x="380283" y="47105"/>
                      </a:moveTo>
                      <a:cubicBezTo>
                        <a:pt x="170313" y="47105"/>
                        <a:pt x="58" y="32779"/>
                        <a:pt x="58" y="23580"/>
                      </a:cubicBezTo>
                      <a:cubicBezTo>
                        <a:pt x="58" y="14355"/>
                        <a:pt x="170313" y="30"/>
                        <a:pt x="380283" y="30"/>
                      </a:cubicBezTo>
                      <a:cubicBezTo>
                        <a:pt x="590277" y="30"/>
                        <a:pt x="693939" y="14355"/>
                        <a:pt x="693939" y="23580"/>
                      </a:cubicBezTo>
                      <a:cubicBezTo>
                        <a:pt x="693939" y="32779"/>
                        <a:pt x="590277" y="47105"/>
                        <a:pt x="380283" y="47105"/>
                      </a:cubicBezTo>
                      <a:moveTo>
                        <a:pt x="381313" y="159"/>
                      </a:moveTo>
                      <a:cubicBezTo>
                        <a:pt x="172272" y="159"/>
                        <a:pt x="2793" y="14407"/>
                        <a:pt x="2793" y="23580"/>
                      </a:cubicBezTo>
                      <a:cubicBezTo>
                        <a:pt x="2793" y="32754"/>
                        <a:pt x="172272" y="47002"/>
                        <a:pt x="381313" y="47002"/>
                      </a:cubicBezTo>
                      <a:cubicBezTo>
                        <a:pt x="590379" y="47002"/>
                        <a:pt x="693583" y="32754"/>
                        <a:pt x="693583" y="23580"/>
                      </a:cubicBezTo>
                      <a:cubicBezTo>
                        <a:pt x="693583" y="14407"/>
                        <a:pt x="590379" y="159"/>
                        <a:pt x="381313" y="159"/>
                      </a:cubicBezTo>
                    </a:path>
                  </a:pathLst>
                </a:custGeom>
                <a:grpFill/>
                <a:ln w="12721" cap="flat">
                  <a:noFill/>
                  <a:prstDash val="solid"/>
                  <a:miter/>
                </a:ln>
              </p:spPr>
              <p:txBody>
                <a:bodyPr rtlCol="0" anchor="ctr"/>
                <a:lstStyle/>
                <a:p>
                  <a:endParaRPr lang="fr-FR"/>
                </a:p>
              </p:txBody>
            </p:sp>
            <p:sp>
              <p:nvSpPr>
                <p:cNvPr id="1455" name="Forme libre : forme 1454">
                  <a:extLst>
                    <a:ext uri="{FF2B5EF4-FFF2-40B4-BE49-F238E27FC236}">
                      <a16:creationId xmlns:a16="http://schemas.microsoft.com/office/drawing/2014/main" id="{4372ABC6-B550-B6FC-344C-E83E358F392B}"/>
                    </a:ext>
                  </a:extLst>
                </p:cNvPr>
                <p:cNvSpPr/>
                <p:nvPr/>
              </p:nvSpPr>
              <p:spPr>
                <a:xfrm flipV="1">
                  <a:off x="4476312" y="3814254"/>
                  <a:ext cx="690764" cy="46843"/>
                </a:xfrm>
                <a:custGeom>
                  <a:avLst/>
                  <a:gdLst>
                    <a:gd name="connsiteX0" fmla="*/ 378591 w 690764"/>
                    <a:gd name="connsiteY0" fmla="*/ 46873 h 46843"/>
                    <a:gd name="connsiteX1" fmla="*/ 58 w 690764"/>
                    <a:gd name="connsiteY1" fmla="*/ 23452 h 46843"/>
                    <a:gd name="connsiteX2" fmla="*/ 378591 w 690764"/>
                    <a:gd name="connsiteY2" fmla="*/ 30 h 46843"/>
                    <a:gd name="connsiteX3" fmla="*/ 690823 w 690764"/>
                    <a:gd name="connsiteY3" fmla="*/ 23452 h 46843"/>
                    <a:gd name="connsiteX4" fmla="*/ 378591 w 690764"/>
                    <a:gd name="connsiteY4" fmla="*/ 46873 h 46843"/>
                    <a:gd name="connsiteX5" fmla="*/ 379608 w 690764"/>
                    <a:gd name="connsiteY5" fmla="*/ 133 h 46843"/>
                    <a:gd name="connsiteX6" fmla="*/ 2781 w 690764"/>
                    <a:gd name="connsiteY6" fmla="*/ 23465 h 46843"/>
                    <a:gd name="connsiteX7" fmla="*/ 379608 w 690764"/>
                    <a:gd name="connsiteY7" fmla="*/ 46771 h 46843"/>
                    <a:gd name="connsiteX8" fmla="*/ 690479 w 690764"/>
                    <a:gd name="connsiteY8" fmla="*/ 23465 h 46843"/>
                    <a:gd name="connsiteX9" fmla="*/ 379608 w 690764"/>
                    <a:gd name="connsiteY9" fmla="*/ 133 h 4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0764" h="46843">
                      <a:moveTo>
                        <a:pt x="378591" y="46873"/>
                      </a:moveTo>
                      <a:cubicBezTo>
                        <a:pt x="169525" y="46873"/>
                        <a:pt x="58" y="32638"/>
                        <a:pt x="58" y="23452"/>
                      </a:cubicBezTo>
                      <a:cubicBezTo>
                        <a:pt x="58" y="14291"/>
                        <a:pt x="169525" y="30"/>
                        <a:pt x="378591" y="30"/>
                      </a:cubicBezTo>
                      <a:cubicBezTo>
                        <a:pt x="587644" y="30"/>
                        <a:pt x="690823" y="14291"/>
                        <a:pt x="690823" y="23452"/>
                      </a:cubicBezTo>
                      <a:cubicBezTo>
                        <a:pt x="690823" y="32638"/>
                        <a:pt x="587644" y="46873"/>
                        <a:pt x="378591" y="46873"/>
                      </a:cubicBezTo>
                      <a:moveTo>
                        <a:pt x="379608" y="133"/>
                      </a:moveTo>
                      <a:cubicBezTo>
                        <a:pt x="171509" y="133"/>
                        <a:pt x="2781" y="14330"/>
                        <a:pt x="2781" y="23465"/>
                      </a:cubicBezTo>
                      <a:cubicBezTo>
                        <a:pt x="2781" y="32599"/>
                        <a:pt x="171509" y="46771"/>
                        <a:pt x="379608" y="46771"/>
                      </a:cubicBezTo>
                      <a:cubicBezTo>
                        <a:pt x="587733" y="46771"/>
                        <a:pt x="690479" y="32599"/>
                        <a:pt x="690479" y="23465"/>
                      </a:cubicBezTo>
                      <a:cubicBezTo>
                        <a:pt x="690479" y="14330"/>
                        <a:pt x="587733" y="133"/>
                        <a:pt x="379608" y="133"/>
                      </a:cubicBezTo>
                    </a:path>
                  </a:pathLst>
                </a:custGeom>
                <a:grpFill/>
                <a:ln w="12721" cap="flat">
                  <a:noFill/>
                  <a:prstDash val="solid"/>
                  <a:miter/>
                </a:ln>
              </p:spPr>
              <p:txBody>
                <a:bodyPr rtlCol="0" anchor="ctr"/>
                <a:lstStyle/>
                <a:p>
                  <a:endParaRPr lang="fr-FR"/>
                </a:p>
              </p:txBody>
            </p:sp>
            <p:sp>
              <p:nvSpPr>
                <p:cNvPr id="1456" name="Forme libre : forme 1455">
                  <a:extLst>
                    <a:ext uri="{FF2B5EF4-FFF2-40B4-BE49-F238E27FC236}">
                      <a16:creationId xmlns:a16="http://schemas.microsoft.com/office/drawing/2014/main" id="{68134AC8-CE76-6348-2838-9A28C6B0F7E2}"/>
                    </a:ext>
                  </a:extLst>
                </p:cNvPr>
                <p:cNvSpPr/>
                <p:nvPr/>
              </p:nvSpPr>
              <p:spPr>
                <a:xfrm flipV="1">
                  <a:off x="4479047" y="3814355"/>
                  <a:ext cx="687685" cy="46637"/>
                </a:xfrm>
                <a:custGeom>
                  <a:avLst/>
                  <a:gdLst>
                    <a:gd name="connsiteX0" fmla="*/ 376873 w 687685"/>
                    <a:gd name="connsiteY0" fmla="*/ 46668 h 46637"/>
                    <a:gd name="connsiteX1" fmla="*/ 58 w 687685"/>
                    <a:gd name="connsiteY1" fmla="*/ 23362 h 46637"/>
                    <a:gd name="connsiteX2" fmla="*/ 376873 w 687685"/>
                    <a:gd name="connsiteY2" fmla="*/ 30 h 46637"/>
                    <a:gd name="connsiteX3" fmla="*/ 687744 w 687685"/>
                    <a:gd name="connsiteY3" fmla="*/ 23362 h 46637"/>
                    <a:gd name="connsiteX4" fmla="*/ 376873 w 687685"/>
                    <a:gd name="connsiteY4" fmla="*/ 46668 h 46637"/>
                    <a:gd name="connsiteX5" fmla="*/ 377917 w 687685"/>
                    <a:gd name="connsiteY5" fmla="*/ 133 h 46637"/>
                    <a:gd name="connsiteX6" fmla="*/ 2793 w 687685"/>
                    <a:gd name="connsiteY6" fmla="*/ 23362 h 46637"/>
                    <a:gd name="connsiteX7" fmla="*/ 377917 w 687685"/>
                    <a:gd name="connsiteY7" fmla="*/ 46565 h 46637"/>
                    <a:gd name="connsiteX8" fmla="*/ 687401 w 687685"/>
                    <a:gd name="connsiteY8" fmla="*/ 23362 h 46637"/>
                    <a:gd name="connsiteX9" fmla="*/ 377917 w 687685"/>
                    <a:gd name="connsiteY9" fmla="*/ 133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685" h="46637">
                      <a:moveTo>
                        <a:pt x="376873" y="46668"/>
                      </a:moveTo>
                      <a:cubicBezTo>
                        <a:pt x="168787" y="46668"/>
                        <a:pt x="58" y="32484"/>
                        <a:pt x="58" y="23362"/>
                      </a:cubicBezTo>
                      <a:cubicBezTo>
                        <a:pt x="58" y="14227"/>
                        <a:pt x="168787" y="30"/>
                        <a:pt x="376873" y="30"/>
                      </a:cubicBezTo>
                      <a:cubicBezTo>
                        <a:pt x="584998" y="30"/>
                        <a:pt x="687744" y="14227"/>
                        <a:pt x="687744" y="23362"/>
                      </a:cubicBezTo>
                      <a:cubicBezTo>
                        <a:pt x="687744" y="32484"/>
                        <a:pt x="584998" y="46668"/>
                        <a:pt x="376873" y="46668"/>
                      </a:cubicBezTo>
                      <a:moveTo>
                        <a:pt x="377917" y="133"/>
                      </a:moveTo>
                      <a:cubicBezTo>
                        <a:pt x="170733" y="133"/>
                        <a:pt x="2793" y="14278"/>
                        <a:pt x="2793" y="23362"/>
                      </a:cubicBezTo>
                      <a:cubicBezTo>
                        <a:pt x="2793" y="32445"/>
                        <a:pt x="170733" y="46565"/>
                        <a:pt x="377917" y="46565"/>
                      </a:cubicBezTo>
                      <a:cubicBezTo>
                        <a:pt x="585075" y="46565"/>
                        <a:pt x="687401" y="32445"/>
                        <a:pt x="687401" y="23362"/>
                      </a:cubicBezTo>
                      <a:cubicBezTo>
                        <a:pt x="687401" y="14278"/>
                        <a:pt x="585075" y="133"/>
                        <a:pt x="377917" y="133"/>
                      </a:cubicBezTo>
                    </a:path>
                  </a:pathLst>
                </a:custGeom>
                <a:grpFill/>
                <a:ln w="12721" cap="flat">
                  <a:noFill/>
                  <a:prstDash val="solid"/>
                  <a:miter/>
                </a:ln>
              </p:spPr>
              <p:txBody>
                <a:bodyPr rtlCol="0" anchor="ctr"/>
                <a:lstStyle/>
                <a:p>
                  <a:endParaRPr lang="fr-FR"/>
                </a:p>
              </p:txBody>
            </p:sp>
            <p:sp>
              <p:nvSpPr>
                <p:cNvPr id="1457" name="Forme libre : forme 1456">
                  <a:extLst>
                    <a:ext uri="{FF2B5EF4-FFF2-40B4-BE49-F238E27FC236}">
                      <a16:creationId xmlns:a16="http://schemas.microsoft.com/office/drawing/2014/main" id="{EC9E3CA8-8DDC-8121-54F3-C4661ADFE2E7}"/>
                    </a:ext>
                  </a:extLst>
                </p:cNvPr>
                <p:cNvSpPr/>
                <p:nvPr/>
              </p:nvSpPr>
              <p:spPr>
                <a:xfrm flipV="1">
                  <a:off x="4481771" y="3814455"/>
                  <a:ext cx="684607" cy="46419"/>
                </a:xfrm>
                <a:custGeom>
                  <a:avLst/>
                  <a:gdLst>
                    <a:gd name="connsiteX0" fmla="*/ 375182 w 684607"/>
                    <a:gd name="connsiteY0" fmla="*/ 46449 h 46419"/>
                    <a:gd name="connsiteX1" fmla="*/ 58 w 684607"/>
                    <a:gd name="connsiteY1" fmla="*/ 23233 h 46419"/>
                    <a:gd name="connsiteX2" fmla="*/ 375182 w 684607"/>
                    <a:gd name="connsiteY2" fmla="*/ 30 h 46419"/>
                    <a:gd name="connsiteX3" fmla="*/ 684666 w 684607"/>
                    <a:gd name="connsiteY3" fmla="*/ 23233 h 46419"/>
                    <a:gd name="connsiteX4" fmla="*/ 375182 w 684607"/>
                    <a:gd name="connsiteY4" fmla="*/ 46449 h 46419"/>
                    <a:gd name="connsiteX5" fmla="*/ 376225 w 684607"/>
                    <a:gd name="connsiteY5" fmla="*/ 133 h 46419"/>
                    <a:gd name="connsiteX6" fmla="*/ 2806 w 684607"/>
                    <a:gd name="connsiteY6" fmla="*/ 23233 h 46419"/>
                    <a:gd name="connsiteX7" fmla="*/ 376225 w 684607"/>
                    <a:gd name="connsiteY7" fmla="*/ 46347 h 46419"/>
                    <a:gd name="connsiteX8" fmla="*/ 684335 w 684607"/>
                    <a:gd name="connsiteY8" fmla="*/ 23233 h 46419"/>
                    <a:gd name="connsiteX9" fmla="*/ 376225 w 684607"/>
                    <a:gd name="connsiteY9" fmla="*/ 133 h 4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607" h="46419">
                      <a:moveTo>
                        <a:pt x="375182" y="46449"/>
                      </a:moveTo>
                      <a:cubicBezTo>
                        <a:pt x="168011" y="46449"/>
                        <a:pt x="58" y="32330"/>
                        <a:pt x="58" y="23233"/>
                      </a:cubicBezTo>
                      <a:cubicBezTo>
                        <a:pt x="58" y="14137"/>
                        <a:pt x="168011" y="30"/>
                        <a:pt x="375182" y="30"/>
                      </a:cubicBezTo>
                      <a:cubicBezTo>
                        <a:pt x="582378" y="30"/>
                        <a:pt x="684666" y="14137"/>
                        <a:pt x="684666" y="23233"/>
                      </a:cubicBezTo>
                      <a:cubicBezTo>
                        <a:pt x="684666" y="32330"/>
                        <a:pt x="582378" y="46449"/>
                        <a:pt x="375182" y="46449"/>
                      </a:cubicBezTo>
                      <a:moveTo>
                        <a:pt x="376225" y="133"/>
                      </a:moveTo>
                      <a:cubicBezTo>
                        <a:pt x="169983" y="133"/>
                        <a:pt x="2806" y="14188"/>
                        <a:pt x="2806" y="23233"/>
                      </a:cubicBezTo>
                      <a:cubicBezTo>
                        <a:pt x="2806" y="32291"/>
                        <a:pt x="169983" y="46347"/>
                        <a:pt x="376225" y="46347"/>
                      </a:cubicBezTo>
                      <a:cubicBezTo>
                        <a:pt x="582467" y="46347"/>
                        <a:pt x="684335" y="32291"/>
                        <a:pt x="684335" y="23233"/>
                      </a:cubicBezTo>
                      <a:cubicBezTo>
                        <a:pt x="684335" y="14188"/>
                        <a:pt x="582467" y="133"/>
                        <a:pt x="376225" y="133"/>
                      </a:cubicBezTo>
                    </a:path>
                  </a:pathLst>
                </a:custGeom>
                <a:grpFill/>
                <a:ln w="12721" cap="flat">
                  <a:noFill/>
                  <a:prstDash val="solid"/>
                  <a:miter/>
                </a:ln>
              </p:spPr>
              <p:txBody>
                <a:bodyPr rtlCol="0" anchor="ctr"/>
                <a:lstStyle/>
                <a:p>
                  <a:endParaRPr lang="fr-FR"/>
                </a:p>
              </p:txBody>
            </p:sp>
            <p:sp>
              <p:nvSpPr>
                <p:cNvPr id="1458" name="Forme libre : forme 1457">
                  <a:extLst>
                    <a:ext uri="{FF2B5EF4-FFF2-40B4-BE49-F238E27FC236}">
                      <a16:creationId xmlns:a16="http://schemas.microsoft.com/office/drawing/2014/main" id="{36B3812B-6943-C5B0-F730-8A03BA655746}"/>
                    </a:ext>
                  </a:extLst>
                </p:cNvPr>
                <p:cNvSpPr/>
                <p:nvPr/>
              </p:nvSpPr>
              <p:spPr>
                <a:xfrm flipV="1">
                  <a:off x="4484506" y="3814556"/>
                  <a:ext cx="681541" cy="46226"/>
                </a:xfrm>
                <a:custGeom>
                  <a:avLst/>
                  <a:gdLst>
                    <a:gd name="connsiteX0" fmla="*/ 373490 w 681541"/>
                    <a:gd name="connsiteY0" fmla="*/ 46257 h 46226"/>
                    <a:gd name="connsiteX1" fmla="*/ 58 w 681541"/>
                    <a:gd name="connsiteY1" fmla="*/ 23143 h 46226"/>
                    <a:gd name="connsiteX2" fmla="*/ 373490 w 681541"/>
                    <a:gd name="connsiteY2" fmla="*/ 30 h 46226"/>
                    <a:gd name="connsiteX3" fmla="*/ 681600 w 681541"/>
                    <a:gd name="connsiteY3" fmla="*/ 23143 h 46226"/>
                    <a:gd name="connsiteX4" fmla="*/ 373490 w 681541"/>
                    <a:gd name="connsiteY4" fmla="*/ 46257 h 46226"/>
                    <a:gd name="connsiteX5" fmla="*/ 374520 w 681541"/>
                    <a:gd name="connsiteY5" fmla="*/ 146 h 46226"/>
                    <a:gd name="connsiteX6" fmla="*/ 2806 w 681541"/>
                    <a:gd name="connsiteY6" fmla="*/ 23143 h 46226"/>
                    <a:gd name="connsiteX7" fmla="*/ 374520 w 681541"/>
                    <a:gd name="connsiteY7" fmla="*/ 46154 h 46226"/>
                    <a:gd name="connsiteX8" fmla="*/ 681244 w 681541"/>
                    <a:gd name="connsiteY8" fmla="*/ 23143 h 46226"/>
                    <a:gd name="connsiteX9" fmla="*/ 374520 w 681541"/>
                    <a:gd name="connsiteY9" fmla="*/ 146 h 4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41" h="46226">
                      <a:moveTo>
                        <a:pt x="373490" y="46257"/>
                      </a:moveTo>
                      <a:cubicBezTo>
                        <a:pt x="167273" y="46257"/>
                        <a:pt x="58" y="32201"/>
                        <a:pt x="58" y="23143"/>
                      </a:cubicBezTo>
                      <a:cubicBezTo>
                        <a:pt x="58" y="14098"/>
                        <a:pt x="167273" y="30"/>
                        <a:pt x="373490" y="30"/>
                      </a:cubicBezTo>
                      <a:cubicBezTo>
                        <a:pt x="579719" y="30"/>
                        <a:pt x="681600" y="14098"/>
                        <a:pt x="681600" y="23143"/>
                      </a:cubicBezTo>
                      <a:cubicBezTo>
                        <a:pt x="681600" y="32201"/>
                        <a:pt x="579719" y="46257"/>
                        <a:pt x="373490" y="46257"/>
                      </a:cubicBezTo>
                      <a:moveTo>
                        <a:pt x="374520" y="146"/>
                      </a:moveTo>
                      <a:cubicBezTo>
                        <a:pt x="169219" y="146"/>
                        <a:pt x="2806" y="14150"/>
                        <a:pt x="2806" y="23143"/>
                      </a:cubicBezTo>
                      <a:cubicBezTo>
                        <a:pt x="2806" y="32163"/>
                        <a:pt x="169219" y="46154"/>
                        <a:pt x="374520" y="46154"/>
                      </a:cubicBezTo>
                      <a:cubicBezTo>
                        <a:pt x="579821" y="46154"/>
                        <a:pt x="681244" y="32163"/>
                        <a:pt x="681244" y="23143"/>
                      </a:cubicBezTo>
                      <a:cubicBezTo>
                        <a:pt x="681244" y="14150"/>
                        <a:pt x="579821" y="146"/>
                        <a:pt x="374520" y="146"/>
                      </a:cubicBezTo>
                    </a:path>
                  </a:pathLst>
                </a:custGeom>
                <a:grpFill/>
                <a:ln w="12721" cap="flat">
                  <a:noFill/>
                  <a:prstDash val="solid"/>
                  <a:miter/>
                </a:ln>
              </p:spPr>
              <p:txBody>
                <a:bodyPr rtlCol="0" anchor="ctr"/>
                <a:lstStyle/>
                <a:p>
                  <a:endParaRPr lang="fr-FR"/>
                </a:p>
              </p:txBody>
            </p:sp>
            <p:sp>
              <p:nvSpPr>
                <p:cNvPr id="1459" name="Forme libre : forme 1458">
                  <a:extLst>
                    <a:ext uri="{FF2B5EF4-FFF2-40B4-BE49-F238E27FC236}">
                      <a16:creationId xmlns:a16="http://schemas.microsoft.com/office/drawing/2014/main" id="{43EB751F-4794-10B8-F20C-4F5688072133}"/>
                    </a:ext>
                  </a:extLst>
                </p:cNvPr>
                <p:cNvSpPr/>
                <p:nvPr/>
              </p:nvSpPr>
              <p:spPr>
                <a:xfrm flipV="1">
                  <a:off x="4487248" y="3814668"/>
                  <a:ext cx="678437" cy="45995"/>
                </a:xfrm>
                <a:custGeom>
                  <a:avLst/>
                  <a:gdLst>
                    <a:gd name="connsiteX0" fmla="*/ 371785 w 678437"/>
                    <a:gd name="connsiteY0" fmla="*/ 46025 h 45995"/>
                    <a:gd name="connsiteX1" fmla="*/ 58 w 678437"/>
                    <a:gd name="connsiteY1" fmla="*/ 23041 h 45995"/>
                    <a:gd name="connsiteX2" fmla="*/ 371785 w 678437"/>
                    <a:gd name="connsiteY2" fmla="*/ 30 h 45995"/>
                    <a:gd name="connsiteX3" fmla="*/ 678496 w 678437"/>
                    <a:gd name="connsiteY3" fmla="*/ 23041 h 45995"/>
                    <a:gd name="connsiteX4" fmla="*/ 371785 w 678437"/>
                    <a:gd name="connsiteY4" fmla="*/ 46025 h 45995"/>
                    <a:gd name="connsiteX5" fmla="*/ 372816 w 678437"/>
                    <a:gd name="connsiteY5" fmla="*/ 133 h 45995"/>
                    <a:gd name="connsiteX6" fmla="*/ 2793 w 678437"/>
                    <a:gd name="connsiteY6" fmla="*/ 23041 h 45995"/>
                    <a:gd name="connsiteX7" fmla="*/ 372816 w 678437"/>
                    <a:gd name="connsiteY7" fmla="*/ 45923 h 45995"/>
                    <a:gd name="connsiteX8" fmla="*/ 678153 w 678437"/>
                    <a:gd name="connsiteY8" fmla="*/ 23041 h 45995"/>
                    <a:gd name="connsiteX9" fmla="*/ 372816 w 678437"/>
                    <a:gd name="connsiteY9" fmla="*/ 13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437" h="45995">
                      <a:moveTo>
                        <a:pt x="371785" y="46025"/>
                      </a:moveTo>
                      <a:cubicBezTo>
                        <a:pt x="166484" y="46025"/>
                        <a:pt x="58" y="32034"/>
                        <a:pt x="58" y="23041"/>
                      </a:cubicBezTo>
                      <a:cubicBezTo>
                        <a:pt x="58" y="14021"/>
                        <a:pt x="166484" y="30"/>
                        <a:pt x="371785" y="30"/>
                      </a:cubicBezTo>
                      <a:cubicBezTo>
                        <a:pt x="577086" y="30"/>
                        <a:pt x="678496" y="14021"/>
                        <a:pt x="678496" y="23041"/>
                      </a:cubicBezTo>
                      <a:cubicBezTo>
                        <a:pt x="678496" y="32034"/>
                        <a:pt x="577086" y="46025"/>
                        <a:pt x="371785" y="46025"/>
                      </a:cubicBezTo>
                      <a:moveTo>
                        <a:pt x="372816" y="133"/>
                      </a:moveTo>
                      <a:cubicBezTo>
                        <a:pt x="168482" y="133"/>
                        <a:pt x="2793" y="14073"/>
                        <a:pt x="2793" y="23041"/>
                      </a:cubicBezTo>
                      <a:cubicBezTo>
                        <a:pt x="2793" y="32008"/>
                        <a:pt x="168482" y="45923"/>
                        <a:pt x="372816" y="45923"/>
                      </a:cubicBezTo>
                      <a:cubicBezTo>
                        <a:pt x="577175" y="45923"/>
                        <a:pt x="678153" y="32008"/>
                        <a:pt x="678153" y="23041"/>
                      </a:cubicBezTo>
                      <a:cubicBezTo>
                        <a:pt x="678153" y="14073"/>
                        <a:pt x="577175" y="133"/>
                        <a:pt x="372816" y="133"/>
                      </a:cubicBezTo>
                    </a:path>
                  </a:pathLst>
                </a:custGeom>
                <a:grpFill/>
                <a:ln w="12721" cap="flat">
                  <a:noFill/>
                  <a:prstDash val="solid"/>
                  <a:miter/>
                </a:ln>
              </p:spPr>
              <p:txBody>
                <a:bodyPr rtlCol="0" anchor="ctr"/>
                <a:lstStyle/>
                <a:p>
                  <a:endParaRPr lang="fr-FR"/>
                </a:p>
              </p:txBody>
            </p:sp>
            <p:sp>
              <p:nvSpPr>
                <p:cNvPr id="1460" name="Forme libre : forme 1459">
                  <a:extLst>
                    <a:ext uri="{FF2B5EF4-FFF2-40B4-BE49-F238E27FC236}">
                      <a16:creationId xmlns:a16="http://schemas.microsoft.com/office/drawing/2014/main" id="{7B112B7F-3B70-7955-4474-CA9E2AB5EF49}"/>
                    </a:ext>
                  </a:extLst>
                </p:cNvPr>
                <p:cNvSpPr/>
                <p:nvPr/>
              </p:nvSpPr>
              <p:spPr>
                <a:xfrm flipV="1">
                  <a:off x="4489971" y="3814769"/>
                  <a:ext cx="675359" cy="45776"/>
                </a:xfrm>
                <a:custGeom>
                  <a:avLst/>
                  <a:gdLst>
                    <a:gd name="connsiteX0" fmla="*/ 370093 w 675359"/>
                    <a:gd name="connsiteY0" fmla="*/ 45807 h 45776"/>
                    <a:gd name="connsiteX1" fmla="*/ 58 w 675359"/>
                    <a:gd name="connsiteY1" fmla="*/ 22925 h 45776"/>
                    <a:gd name="connsiteX2" fmla="*/ 370093 w 675359"/>
                    <a:gd name="connsiteY2" fmla="*/ 30 h 45776"/>
                    <a:gd name="connsiteX3" fmla="*/ 675418 w 675359"/>
                    <a:gd name="connsiteY3" fmla="*/ 22925 h 45776"/>
                    <a:gd name="connsiteX4" fmla="*/ 370093 w 675359"/>
                    <a:gd name="connsiteY4" fmla="*/ 45807 h 45776"/>
                    <a:gd name="connsiteX5" fmla="*/ 371124 w 675359"/>
                    <a:gd name="connsiteY5" fmla="*/ 120 h 45776"/>
                    <a:gd name="connsiteX6" fmla="*/ 2793 w 675359"/>
                    <a:gd name="connsiteY6" fmla="*/ 22925 h 45776"/>
                    <a:gd name="connsiteX7" fmla="*/ 371124 w 675359"/>
                    <a:gd name="connsiteY7" fmla="*/ 45704 h 45776"/>
                    <a:gd name="connsiteX8" fmla="*/ 675074 w 675359"/>
                    <a:gd name="connsiteY8" fmla="*/ 22925 h 45776"/>
                    <a:gd name="connsiteX9" fmla="*/ 371124 w 675359"/>
                    <a:gd name="connsiteY9" fmla="*/ 120 h 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359" h="45776">
                      <a:moveTo>
                        <a:pt x="370093" y="45807"/>
                      </a:moveTo>
                      <a:cubicBezTo>
                        <a:pt x="165734" y="45807"/>
                        <a:pt x="58" y="31880"/>
                        <a:pt x="58" y="22925"/>
                      </a:cubicBezTo>
                      <a:cubicBezTo>
                        <a:pt x="58" y="13944"/>
                        <a:pt x="165734" y="30"/>
                        <a:pt x="370093" y="30"/>
                      </a:cubicBezTo>
                      <a:cubicBezTo>
                        <a:pt x="574466" y="30"/>
                        <a:pt x="675418" y="13944"/>
                        <a:pt x="675418" y="22925"/>
                      </a:cubicBezTo>
                      <a:cubicBezTo>
                        <a:pt x="675418" y="31880"/>
                        <a:pt x="574466" y="45807"/>
                        <a:pt x="370093" y="45807"/>
                      </a:cubicBezTo>
                      <a:moveTo>
                        <a:pt x="371124" y="120"/>
                      </a:moveTo>
                      <a:cubicBezTo>
                        <a:pt x="167706" y="120"/>
                        <a:pt x="2793" y="13996"/>
                        <a:pt x="2793" y="22925"/>
                      </a:cubicBezTo>
                      <a:cubicBezTo>
                        <a:pt x="2793" y="31841"/>
                        <a:pt x="167706" y="45704"/>
                        <a:pt x="371124" y="45704"/>
                      </a:cubicBezTo>
                      <a:cubicBezTo>
                        <a:pt x="574529" y="45704"/>
                        <a:pt x="675074" y="31841"/>
                        <a:pt x="675074" y="22925"/>
                      </a:cubicBezTo>
                      <a:cubicBezTo>
                        <a:pt x="675074" y="13996"/>
                        <a:pt x="574529" y="120"/>
                        <a:pt x="371124" y="120"/>
                      </a:cubicBezTo>
                    </a:path>
                  </a:pathLst>
                </a:custGeom>
                <a:grpFill/>
                <a:ln w="12721" cap="flat">
                  <a:noFill/>
                  <a:prstDash val="solid"/>
                  <a:miter/>
                </a:ln>
              </p:spPr>
              <p:txBody>
                <a:bodyPr rtlCol="0" anchor="ctr"/>
                <a:lstStyle/>
                <a:p>
                  <a:endParaRPr lang="fr-FR"/>
                </a:p>
              </p:txBody>
            </p:sp>
            <p:sp>
              <p:nvSpPr>
                <p:cNvPr id="1461" name="Forme libre : forme 1460">
                  <a:extLst>
                    <a:ext uri="{FF2B5EF4-FFF2-40B4-BE49-F238E27FC236}">
                      <a16:creationId xmlns:a16="http://schemas.microsoft.com/office/drawing/2014/main" id="{94F41102-6BF7-2A31-1187-00D618426BE2}"/>
                    </a:ext>
                  </a:extLst>
                </p:cNvPr>
                <p:cNvSpPr/>
                <p:nvPr/>
              </p:nvSpPr>
              <p:spPr>
                <a:xfrm flipV="1">
                  <a:off x="4492713" y="3814870"/>
                  <a:ext cx="672280" cy="45584"/>
                </a:xfrm>
                <a:custGeom>
                  <a:avLst/>
                  <a:gdLst>
                    <a:gd name="connsiteX0" fmla="*/ 368389 w 672280"/>
                    <a:gd name="connsiteY0" fmla="*/ 45614 h 45584"/>
                    <a:gd name="connsiteX1" fmla="*/ 58 w 672280"/>
                    <a:gd name="connsiteY1" fmla="*/ 22835 h 45584"/>
                    <a:gd name="connsiteX2" fmla="*/ 368389 w 672280"/>
                    <a:gd name="connsiteY2" fmla="*/ 30 h 45584"/>
                    <a:gd name="connsiteX3" fmla="*/ 672339 w 672280"/>
                    <a:gd name="connsiteY3" fmla="*/ 22835 h 45584"/>
                    <a:gd name="connsiteX4" fmla="*/ 368389 w 672280"/>
                    <a:gd name="connsiteY4" fmla="*/ 45614 h 45584"/>
                    <a:gd name="connsiteX5" fmla="*/ 369419 w 672280"/>
                    <a:gd name="connsiteY5" fmla="*/ 158 h 45584"/>
                    <a:gd name="connsiteX6" fmla="*/ 2793 w 672280"/>
                    <a:gd name="connsiteY6" fmla="*/ 22835 h 45584"/>
                    <a:gd name="connsiteX7" fmla="*/ 369419 w 672280"/>
                    <a:gd name="connsiteY7" fmla="*/ 45511 h 45584"/>
                    <a:gd name="connsiteX8" fmla="*/ 671996 w 672280"/>
                    <a:gd name="connsiteY8" fmla="*/ 22835 h 45584"/>
                    <a:gd name="connsiteX9" fmla="*/ 369419 w 672280"/>
                    <a:gd name="connsiteY9" fmla="*/ 158 h 4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80" h="45584">
                      <a:moveTo>
                        <a:pt x="368389" y="45614"/>
                      </a:moveTo>
                      <a:cubicBezTo>
                        <a:pt x="164971" y="45614"/>
                        <a:pt x="58" y="31764"/>
                        <a:pt x="58" y="22835"/>
                      </a:cubicBezTo>
                      <a:cubicBezTo>
                        <a:pt x="58" y="13893"/>
                        <a:pt x="164971" y="30"/>
                        <a:pt x="368389" y="30"/>
                      </a:cubicBezTo>
                      <a:cubicBezTo>
                        <a:pt x="571794" y="30"/>
                        <a:pt x="672339" y="13893"/>
                        <a:pt x="672339" y="22835"/>
                      </a:cubicBezTo>
                      <a:cubicBezTo>
                        <a:pt x="672339" y="31764"/>
                        <a:pt x="571794" y="45614"/>
                        <a:pt x="368389" y="45614"/>
                      </a:cubicBezTo>
                      <a:moveTo>
                        <a:pt x="369419" y="158"/>
                      </a:moveTo>
                      <a:cubicBezTo>
                        <a:pt x="166942" y="158"/>
                        <a:pt x="2793" y="13931"/>
                        <a:pt x="2793" y="22835"/>
                      </a:cubicBezTo>
                      <a:cubicBezTo>
                        <a:pt x="2793" y="31726"/>
                        <a:pt x="166942" y="45511"/>
                        <a:pt x="369419" y="45511"/>
                      </a:cubicBezTo>
                      <a:cubicBezTo>
                        <a:pt x="571896" y="45511"/>
                        <a:pt x="671996" y="31726"/>
                        <a:pt x="671996" y="22835"/>
                      </a:cubicBezTo>
                      <a:cubicBezTo>
                        <a:pt x="671996" y="13931"/>
                        <a:pt x="571896" y="158"/>
                        <a:pt x="369419" y="158"/>
                      </a:cubicBezTo>
                    </a:path>
                  </a:pathLst>
                </a:custGeom>
                <a:grpFill/>
                <a:ln w="12721" cap="flat">
                  <a:noFill/>
                  <a:prstDash val="solid"/>
                  <a:miter/>
                </a:ln>
              </p:spPr>
              <p:txBody>
                <a:bodyPr rtlCol="0" anchor="ctr"/>
                <a:lstStyle/>
                <a:p>
                  <a:endParaRPr lang="fr-FR"/>
                </a:p>
              </p:txBody>
            </p:sp>
            <p:sp>
              <p:nvSpPr>
                <p:cNvPr id="1462" name="Forme libre : forme 1461">
                  <a:extLst>
                    <a:ext uri="{FF2B5EF4-FFF2-40B4-BE49-F238E27FC236}">
                      <a16:creationId xmlns:a16="http://schemas.microsoft.com/office/drawing/2014/main" id="{71F03978-013A-F9FB-3B4B-35A7ED480639}"/>
                    </a:ext>
                  </a:extLst>
                </p:cNvPr>
                <p:cNvSpPr/>
                <p:nvPr/>
              </p:nvSpPr>
              <p:spPr>
                <a:xfrm flipV="1">
                  <a:off x="4495448" y="3814983"/>
                  <a:ext cx="669202" cy="45365"/>
                </a:xfrm>
                <a:custGeom>
                  <a:avLst/>
                  <a:gdLst>
                    <a:gd name="connsiteX0" fmla="*/ 366684 w 669202"/>
                    <a:gd name="connsiteY0" fmla="*/ 45396 h 45365"/>
                    <a:gd name="connsiteX1" fmla="*/ 58 w 669202"/>
                    <a:gd name="connsiteY1" fmla="*/ 22719 h 45365"/>
                    <a:gd name="connsiteX2" fmla="*/ 366684 w 669202"/>
                    <a:gd name="connsiteY2" fmla="*/ 30 h 45365"/>
                    <a:gd name="connsiteX3" fmla="*/ 669261 w 669202"/>
                    <a:gd name="connsiteY3" fmla="*/ 22719 h 45365"/>
                    <a:gd name="connsiteX4" fmla="*/ 366684 w 669202"/>
                    <a:gd name="connsiteY4" fmla="*/ 45396 h 45365"/>
                    <a:gd name="connsiteX5" fmla="*/ 367715 w 669202"/>
                    <a:gd name="connsiteY5" fmla="*/ 146 h 45365"/>
                    <a:gd name="connsiteX6" fmla="*/ 2819 w 669202"/>
                    <a:gd name="connsiteY6" fmla="*/ 22719 h 45365"/>
                    <a:gd name="connsiteX7" fmla="*/ 367715 w 669202"/>
                    <a:gd name="connsiteY7" fmla="*/ 45293 h 45365"/>
                    <a:gd name="connsiteX8" fmla="*/ 668892 w 669202"/>
                    <a:gd name="connsiteY8" fmla="*/ 22719 h 45365"/>
                    <a:gd name="connsiteX9" fmla="*/ 367715 w 669202"/>
                    <a:gd name="connsiteY9" fmla="*/ 146 h 4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202" h="45365">
                      <a:moveTo>
                        <a:pt x="366684" y="45396"/>
                      </a:moveTo>
                      <a:cubicBezTo>
                        <a:pt x="164207" y="45396"/>
                        <a:pt x="58" y="31610"/>
                        <a:pt x="58" y="22719"/>
                      </a:cubicBezTo>
                      <a:cubicBezTo>
                        <a:pt x="58" y="13841"/>
                        <a:pt x="164207" y="30"/>
                        <a:pt x="366684" y="30"/>
                      </a:cubicBezTo>
                      <a:cubicBezTo>
                        <a:pt x="569161" y="30"/>
                        <a:pt x="669261" y="13841"/>
                        <a:pt x="669261" y="22719"/>
                      </a:cubicBezTo>
                      <a:cubicBezTo>
                        <a:pt x="669261" y="31610"/>
                        <a:pt x="569161" y="45396"/>
                        <a:pt x="366684" y="45396"/>
                      </a:cubicBezTo>
                      <a:moveTo>
                        <a:pt x="367715" y="146"/>
                      </a:moveTo>
                      <a:cubicBezTo>
                        <a:pt x="166179" y="146"/>
                        <a:pt x="2819" y="13893"/>
                        <a:pt x="2819" y="22719"/>
                      </a:cubicBezTo>
                      <a:cubicBezTo>
                        <a:pt x="2819" y="31584"/>
                        <a:pt x="166179" y="45293"/>
                        <a:pt x="367715" y="45293"/>
                      </a:cubicBezTo>
                      <a:cubicBezTo>
                        <a:pt x="569250" y="45293"/>
                        <a:pt x="668892" y="31584"/>
                        <a:pt x="668892" y="22719"/>
                      </a:cubicBezTo>
                      <a:cubicBezTo>
                        <a:pt x="668892" y="13893"/>
                        <a:pt x="569250" y="146"/>
                        <a:pt x="367715" y="146"/>
                      </a:cubicBezTo>
                    </a:path>
                  </a:pathLst>
                </a:custGeom>
                <a:grpFill/>
                <a:ln w="12721" cap="flat">
                  <a:noFill/>
                  <a:prstDash val="solid"/>
                  <a:miter/>
                </a:ln>
              </p:spPr>
              <p:txBody>
                <a:bodyPr rtlCol="0" anchor="ctr"/>
                <a:lstStyle/>
                <a:p>
                  <a:endParaRPr lang="fr-FR"/>
                </a:p>
              </p:txBody>
            </p:sp>
            <p:sp>
              <p:nvSpPr>
                <p:cNvPr id="1463" name="Forme libre : forme 1462">
                  <a:extLst>
                    <a:ext uri="{FF2B5EF4-FFF2-40B4-BE49-F238E27FC236}">
                      <a16:creationId xmlns:a16="http://schemas.microsoft.com/office/drawing/2014/main" id="{EF67B9AF-5AC4-482F-60E5-A4BF1BA13B27}"/>
                    </a:ext>
                  </a:extLst>
                </p:cNvPr>
                <p:cNvSpPr/>
                <p:nvPr/>
              </p:nvSpPr>
              <p:spPr>
                <a:xfrm flipV="1">
                  <a:off x="4498185" y="3815083"/>
                  <a:ext cx="666111" cy="45147"/>
                </a:xfrm>
                <a:custGeom>
                  <a:avLst/>
                  <a:gdLst>
                    <a:gd name="connsiteX0" fmla="*/ 364980 w 666111"/>
                    <a:gd name="connsiteY0" fmla="*/ 45177 h 45147"/>
                    <a:gd name="connsiteX1" fmla="*/ 58 w 666111"/>
                    <a:gd name="connsiteY1" fmla="*/ 22604 h 45147"/>
                    <a:gd name="connsiteX2" fmla="*/ 364980 w 666111"/>
                    <a:gd name="connsiteY2" fmla="*/ 30 h 45147"/>
                    <a:gd name="connsiteX3" fmla="*/ 666170 w 666111"/>
                    <a:gd name="connsiteY3" fmla="*/ 22604 h 45147"/>
                    <a:gd name="connsiteX4" fmla="*/ 364980 w 666111"/>
                    <a:gd name="connsiteY4" fmla="*/ 45177 h 45147"/>
                    <a:gd name="connsiteX5" fmla="*/ 366010 w 666111"/>
                    <a:gd name="connsiteY5" fmla="*/ 146 h 45147"/>
                    <a:gd name="connsiteX6" fmla="*/ 2806 w 666111"/>
                    <a:gd name="connsiteY6" fmla="*/ 22604 h 45147"/>
                    <a:gd name="connsiteX7" fmla="*/ 366010 w 666111"/>
                    <a:gd name="connsiteY7" fmla="*/ 45075 h 45147"/>
                    <a:gd name="connsiteX8" fmla="*/ 665814 w 666111"/>
                    <a:gd name="connsiteY8" fmla="*/ 22604 h 45147"/>
                    <a:gd name="connsiteX9" fmla="*/ 366010 w 666111"/>
                    <a:gd name="connsiteY9" fmla="*/ 146 h 4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11" h="45147">
                      <a:moveTo>
                        <a:pt x="364980" y="45177"/>
                      </a:moveTo>
                      <a:cubicBezTo>
                        <a:pt x="163457" y="45177"/>
                        <a:pt x="58" y="31456"/>
                        <a:pt x="58" y="22604"/>
                      </a:cubicBezTo>
                      <a:cubicBezTo>
                        <a:pt x="58" y="13777"/>
                        <a:pt x="163457" y="30"/>
                        <a:pt x="364980" y="30"/>
                      </a:cubicBezTo>
                      <a:cubicBezTo>
                        <a:pt x="566528" y="30"/>
                        <a:pt x="666170" y="13777"/>
                        <a:pt x="666170" y="22604"/>
                      </a:cubicBezTo>
                      <a:cubicBezTo>
                        <a:pt x="666170" y="31456"/>
                        <a:pt x="566528" y="45177"/>
                        <a:pt x="364980" y="45177"/>
                      </a:cubicBezTo>
                      <a:moveTo>
                        <a:pt x="366010" y="146"/>
                      </a:moveTo>
                      <a:cubicBezTo>
                        <a:pt x="165416" y="146"/>
                        <a:pt x="2806" y="13803"/>
                        <a:pt x="2806" y="22604"/>
                      </a:cubicBezTo>
                      <a:cubicBezTo>
                        <a:pt x="2806" y="31430"/>
                        <a:pt x="165416" y="45075"/>
                        <a:pt x="366010" y="45075"/>
                      </a:cubicBezTo>
                      <a:cubicBezTo>
                        <a:pt x="566630" y="45075"/>
                        <a:pt x="665814" y="31430"/>
                        <a:pt x="665814" y="22604"/>
                      </a:cubicBezTo>
                      <a:cubicBezTo>
                        <a:pt x="665814" y="13803"/>
                        <a:pt x="566630" y="146"/>
                        <a:pt x="366010" y="146"/>
                      </a:cubicBezTo>
                    </a:path>
                  </a:pathLst>
                </a:custGeom>
                <a:grpFill/>
                <a:ln w="12721" cap="flat">
                  <a:noFill/>
                  <a:prstDash val="solid"/>
                  <a:miter/>
                </a:ln>
              </p:spPr>
              <p:txBody>
                <a:bodyPr rtlCol="0" anchor="ctr"/>
                <a:lstStyle/>
                <a:p>
                  <a:endParaRPr lang="fr-FR"/>
                </a:p>
              </p:txBody>
            </p:sp>
            <p:sp>
              <p:nvSpPr>
                <p:cNvPr id="1464" name="Forme libre : forme 1463">
                  <a:extLst>
                    <a:ext uri="{FF2B5EF4-FFF2-40B4-BE49-F238E27FC236}">
                      <a16:creationId xmlns:a16="http://schemas.microsoft.com/office/drawing/2014/main" id="{B7766294-5361-8735-D5C9-40EECDCAC61E}"/>
                    </a:ext>
                  </a:extLst>
                </p:cNvPr>
                <p:cNvSpPr/>
                <p:nvPr/>
              </p:nvSpPr>
              <p:spPr>
                <a:xfrm flipV="1">
                  <a:off x="4500939" y="3815183"/>
                  <a:ext cx="662994" cy="44928"/>
                </a:xfrm>
                <a:custGeom>
                  <a:avLst/>
                  <a:gdLst>
                    <a:gd name="connsiteX0" fmla="*/ 363262 w 662994"/>
                    <a:gd name="connsiteY0" fmla="*/ 44959 h 44928"/>
                    <a:gd name="connsiteX1" fmla="*/ 58 w 662994"/>
                    <a:gd name="connsiteY1" fmla="*/ 22501 h 44928"/>
                    <a:gd name="connsiteX2" fmla="*/ 363262 w 662994"/>
                    <a:gd name="connsiteY2" fmla="*/ 30 h 44928"/>
                    <a:gd name="connsiteX3" fmla="*/ 663053 w 662994"/>
                    <a:gd name="connsiteY3" fmla="*/ 22501 h 44928"/>
                    <a:gd name="connsiteX4" fmla="*/ 363262 w 662994"/>
                    <a:gd name="connsiteY4" fmla="*/ 44959 h 44928"/>
                    <a:gd name="connsiteX5" fmla="*/ 364306 w 662994"/>
                    <a:gd name="connsiteY5" fmla="*/ 133 h 44928"/>
                    <a:gd name="connsiteX6" fmla="*/ 2793 w 662994"/>
                    <a:gd name="connsiteY6" fmla="*/ 22501 h 44928"/>
                    <a:gd name="connsiteX7" fmla="*/ 364306 w 662994"/>
                    <a:gd name="connsiteY7" fmla="*/ 44856 h 44928"/>
                    <a:gd name="connsiteX8" fmla="*/ 662723 w 662994"/>
                    <a:gd name="connsiteY8" fmla="*/ 22501 h 44928"/>
                    <a:gd name="connsiteX9" fmla="*/ 364306 w 662994"/>
                    <a:gd name="connsiteY9" fmla="*/ 133 h 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994" h="44928">
                      <a:moveTo>
                        <a:pt x="363262" y="44959"/>
                      </a:moveTo>
                      <a:cubicBezTo>
                        <a:pt x="162656" y="44959"/>
                        <a:pt x="58" y="31302"/>
                        <a:pt x="58" y="22501"/>
                      </a:cubicBezTo>
                      <a:cubicBezTo>
                        <a:pt x="58" y="13674"/>
                        <a:pt x="162656" y="30"/>
                        <a:pt x="363262" y="30"/>
                      </a:cubicBezTo>
                      <a:cubicBezTo>
                        <a:pt x="563882" y="30"/>
                        <a:pt x="663053" y="13674"/>
                        <a:pt x="663053" y="22501"/>
                      </a:cubicBezTo>
                      <a:cubicBezTo>
                        <a:pt x="663053" y="31302"/>
                        <a:pt x="563882" y="44959"/>
                        <a:pt x="363262" y="44959"/>
                      </a:cubicBezTo>
                      <a:moveTo>
                        <a:pt x="364306" y="133"/>
                      </a:moveTo>
                      <a:cubicBezTo>
                        <a:pt x="164640" y="133"/>
                        <a:pt x="2793" y="13726"/>
                        <a:pt x="2793" y="22501"/>
                      </a:cubicBezTo>
                      <a:cubicBezTo>
                        <a:pt x="2793" y="31263"/>
                        <a:pt x="164640" y="44856"/>
                        <a:pt x="364306" y="44856"/>
                      </a:cubicBezTo>
                      <a:cubicBezTo>
                        <a:pt x="563958" y="44856"/>
                        <a:pt x="662723" y="31263"/>
                        <a:pt x="662723" y="22501"/>
                      </a:cubicBezTo>
                      <a:cubicBezTo>
                        <a:pt x="662723" y="13726"/>
                        <a:pt x="563958" y="133"/>
                        <a:pt x="364306" y="133"/>
                      </a:cubicBezTo>
                    </a:path>
                  </a:pathLst>
                </a:custGeom>
                <a:grpFill/>
                <a:ln w="12721" cap="flat">
                  <a:noFill/>
                  <a:prstDash val="solid"/>
                  <a:miter/>
                </a:ln>
              </p:spPr>
              <p:txBody>
                <a:bodyPr rtlCol="0" anchor="ctr"/>
                <a:lstStyle/>
                <a:p>
                  <a:endParaRPr lang="fr-FR"/>
                </a:p>
              </p:txBody>
            </p:sp>
            <p:sp>
              <p:nvSpPr>
                <p:cNvPr id="1465" name="Forme libre : forme 1464">
                  <a:extLst>
                    <a:ext uri="{FF2B5EF4-FFF2-40B4-BE49-F238E27FC236}">
                      <a16:creationId xmlns:a16="http://schemas.microsoft.com/office/drawing/2014/main" id="{AA020DC4-131F-10DF-421D-2509A9D2BAC7}"/>
                    </a:ext>
                  </a:extLst>
                </p:cNvPr>
                <p:cNvSpPr/>
                <p:nvPr/>
              </p:nvSpPr>
              <p:spPr>
                <a:xfrm flipV="1">
                  <a:off x="4503662" y="3815283"/>
                  <a:ext cx="659929" cy="44736"/>
                </a:xfrm>
                <a:custGeom>
                  <a:avLst/>
                  <a:gdLst>
                    <a:gd name="connsiteX0" fmla="*/ 361583 w 659929"/>
                    <a:gd name="connsiteY0" fmla="*/ 44766 h 44736"/>
                    <a:gd name="connsiteX1" fmla="*/ 58 w 659929"/>
                    <a:gd name="connsiteY1" fmla="*/ 22411 h 44736"/>
                    <a:gd name="connsiteX2" fmla="*/ 361583 w 659929"/>
                    <a:gd name="connsiteY2" fmla="*/ 30 h 44736"/>
                    <a:gd name="connsiteX3" fmla="*/ 659988 w 659929"/>
                    <a:gd name="connsiteY3" fmla="*/ 22411 h 44736"/>
                    <a:gd name="connsiteX4" fmla="*/ 361583 w 659929"/>
                    <a:gd name="connsiteY4" fmla="*/ 44766 h 44736"/>
                    <a:gd name="connsiteX5" fmla="*/ 362614 w 659929"/>
                    <a:gd name="connsiteY5" fmla="*/ 146 h 44736"/>
                    <a:gd name="connsiteX6" fmla="*/ 2793 w 659929"/>
                    <a:gd name="connsiteY6" fmla="*/ 22411 h 44736"/>
                    <a:gd name="connsiteX7" fmla="*/ 362614 w 659929"/>
                    <a:gd name="connsiteY7" fmla="*/ 44663 h 44736"/>
                    <a:gd name="connsiteX8" fmla="*/ 659644 w 659929"/>
                    <a:gd name="connsiteY8" fmla="*/ 22411 h 44736"/>
                    <a:gd name="connsiteX9" fmla="*/ 362614 w 659929"/>
                    <a:gd name="connsiteY9" fmla="*/ 146 h 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929" h="44736">
                      <a:moveTo>
                        <a:pt x="361583" y="44766"/>
                      </a:moveTo>
                      <a:cubicBezTo>
                        <a:pt x="161931" y="44766"/>
                        <a:pt x="58" y="31173"/>
                        <a:pt x="58" y="22411"/>
                      </a:cubicBezTo>
                      <a:cubicBezTo>
                        <a:pt x="58" y="13636"/>
                        <a:pt x="161931" y="30"/>
                        <a:pt x="361583" y="30"/>
                      </a:cubicBezTo>
                      <a:cubicBezTo>
                        <a:pt x="561223" y="30"/>
                        <a:pt x="659988" y="13636"/>
                        <a:pt x="659988" y="22411"/>
                      </a:cubicBezTo>
                      <a:cubicBezTo>
                        <a:pt x="659988" y="31173"/>
                        <a:pt x="561223" y="44766"/>
                        <a:pt x="361583" y="44766"/>
                      </a:cubicBezTo>
                      <a:moveTo>
                        <a:pt x="362614" y="146"/>
                      </a:moveTo>
                      <a:cubicBezTo>
                        <a:pt x="163890" y="146"/>
                        <a:pt x="2793" y="13687"/>
                        <a:pt x="2793" y="22411"/>
                      </a:cubicBezTo>
                      <a:cubicBezTo>
                        <a:pt x="2793" y="31122"/>
                        <a:pt x="163890" y="44663"/>
                        <a:pt x="362614" y="44663"/>
                      </a:cubicBezTo>
                      <a:cubicBezTo>
                        <a:pt x="561325" y="44663"/>
                        <a:pt x="659644" y="31122"/>
                        <a:pt x="659644" y="22411"/>
                      </a:cubicBezTo>
                      <a:cubicBezTo>
                        <a:pt x="659644" y="13687"/>
                        <a:pt x="561325" y="146"/>
                        <a:pt x="362614" y="146"/>
                      </a:cubicBezTo>
                    </a:path>
                  </a:pathLst>
                </a:custGeom>
                <a:grpFill/>
                <a:ln w="12721" cap="flat">
                  <a:noFill/>
                  <a:prstDash val="solid"/>
                  <a:miter/>
                </a:ln>
              </p:spPr>
              <p:txBody>
                <a:bodyPr rtlCol="0" anchor="ctr"/>
                <a:lstStyle/>
                <a:p>
                  <a:endParaRPr lang="fr-FR"/>
                </a:p>
              </p:txBody>
            </p:sp>
            <p:sp>
              <p:nvSpPr>
                <p:cNvPr id="1466" name="Forme libre : forme 1465">
                  <a:extLst>
                    <a:ext uri="{FF2B5EF4-FFF2-40B4-BE49-F238E27FC236}">
                      <a16:creationId xmlns:a16="http://schemas.microsoft.com/office/drawing/2014/main" id="{D3E8A023-F838-F750-1510-F2131815DD8F}"/>
                    </a:ext>
                  </a:extLst>
                </p:cNvPr>
                <p:cNvSpPr/>
                <p:nvPr/>
              </p:nvSpPr>
              <p:spPr>
                <a:xfrm flipV="1">
                  <a:off x="4506397" y="3815384"/>
                  <a:ext cx="656850" cy="44530"/>
                </a:xfrm>
                <a:custGeom>
                  <a:avLst/>
                  <a:gdLst>
                    <a:gd name="connsiteX0" fmla="*/ 359866 w 656850"/>
                    <a:gd name="connsiteY0" fmla="*/ 44561 h 44530"/>
                    <a:gd name="connsiteX1" fmla="*/ 58 w 656850"/>
                    <a:gd name="connsiteY1" fmla="*/ 22295 h 44530"/>
                    <a:gd name="connsiteX2" fmla="*/ 359866 w 656850"/>
                    <a:gd name="connsiteY2" fmla="*/ 30 h 44530"/>
                    <a:gd name="connsiteX3" fmla="*/ 656909 w 656850"/>
                    <a:gd name="connsiteY3" fmla="*/ 22295 h 44530"/>
                    <a:gd name="connsiteX4" fmla="*/ 359866 w 656850"/>
                    <a:gd name="connsiteY4" fmla="*/ 44561 h 44530"/>
                    <a:gd name="connsiteX5" fmla="*/ 360909 w 656850"/>
                    <a:gd name="connsiteY5" fmla="*/ 158 h 44530"/>
                    <a:gd name="connsiteX6" fmla="*/ 2793 w 656850"/>
                    <a:gd name="connsiteY6" fmla="*/ 22295 h 44530"/>
                    <a:gd name="connsiteX7" fmla="*/ 360909 w 656850"/>
                    <a:gd name="connsiteY7" fmla="*/ 44458 h 44530"/>
                    <a:gd name="connsiteX8" fmla="*/ 656553 w 656850"/>
                    <a:gd name="connsiteY8" fmla="*/ 22295 h 44530"/>
                    <a:gd name="connsiteX9" fmla="*/ 360909 w 656850"/>
                    <a:gd name="connsiteY9" fmla="*/ 158 h 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50" h="44530">
                      <a:moveTo>
                        <a:pt x="359866" y="44561"/>
                      </a:moveTo>
                      <a:cubicBezTo>
                        <a:pt x="161167" y="44561"/>
                        <a:pt x="58" y="31032"/>
                        <a:pt x="58" y="22295"/>
                      </a:cubicBezTo>
                      <a:cubicBezTo>
                        <a:pt x="58" y="13572"/>
                        <a:pt x="161167" y="30"/>
                        <a:pt x="359866" y="30"/>
                      </a:cubicBezTo>
                      <a:cubicBezTo>
                        <a:pt x="558603" y="30"/>
                        <a:pt x="656909" y="13572"/>
                        <a:pt x="656909" y="22295"/>
                      </a:cubicBezTo>
                      <a:cubicBezTo>
                        <a:pt x="656909" y="31032"/>
                        <a:pt x="558603" y="44561"/>
                        <a:pt x="359866" y="44561"/>
                      </a:cubicBezTo>
                      <a:moveTo>
                        <a:pt x="360909" y="158"/>
                      </a:moveTo>
                      <a:cubicBezTo>
                        <a:pt x="163139" y="158"/>
                        <a:pt x="2793" y="13623"/>
                        <a:pt x="2793" y="22295"/>
                      </a:cubicBezTo>
                      <a:cubicBezTo>
                        <a:pt x="2793" y="30980"/>
                        <a:pt x="163139" y="44458"/>
                        <a:pt x="360909" y="44458"/>
                      </a:cubicBezTo>
                      <a:cubicBezTo>
                        <a:pt x="558692" y="44458"/>
                        <a:pt x="656553" y="30980"/>
                        <a:pt x="656553" y="22295"/>
                      </a:cubicBezTo>
                      <a:cubicBezTo>
                        <a:pt x="656553" y="13623"/>
                        <a:pt x="558692" y="158"/>
                        <a:pt x="360909" y="158"/>
                      </a:cubicBezTo>
                    </a:path>
                  </a:pathLst>
                </a:custGeom>
                <a:grpFill/>
                <a:ln w="12721" cap="flat">
                  <a:noFill/>
                  <a:prstDash val="solid"/>
                  <a:miter/>
                </a:ln>
              </p:spPr>
              <p:txBody>
                <a:bodyPr rtlCol="0" anchor="ctr"/>
                <a:lstStyle/>
                <a:p>
                  <a:endParaRPr lang="fr-FR"/>
                </a:p>
              </p:txBody>
            </p:sp>
            <p:sp>
              <p:nvSpPr>
                <p:cNvPr id="1467" name="Forme libre : forme 1466">
                  <a:extLst>
                    <a:ext uri="{FF2B5EF4-FFF2-40B4-BE49-F238E27FC236}">
                      <a16:creationId xmlns:a16="http://schemas.microsoft.com/office/drawing/2014/main" id="{63E3DFBE-4DF9-ABE6-8CBB-E12DAABF3457}"/>
                    </a:ext>
                  </a:extLst>
                </p:cNvPr>
                <p:cNvSpPr/>
                <p:nvPr/>
              </p:nvSpPr>
              <p:spPr>
                <a:xfrm flipV="1">
                  <a:off x="4509138" y="3815484"/>
                  <a:ext cx="653759" cy="44312"/>
                </a:xfrm>
                <a:custGeom>
                  <a:avLst/>
                  <a:gdLst>
                    <a:gd name="connsiteX0" fmla="*/ 358174 w 653759"/>
                    <a:gd name="connsiteY0" fmla="*/ 44342 h 44312"/>
                    <a:gd name="connsiteX1" fmla="*/ 59 w 653759"/>
                    <a:gd name="connsiteY1" fmla="*/ 22180 h 44312"/>
                    <a:gd name="connsiteX2" fmla="*/ 358174 w 653759"/>
                    <a:gd name="connsiteY2" fmla="*/ 30 h 44312"/>
                    <a:gd name="connsiteX3" fmla="*/ 653818 w 653759"/>
                    <a:gd name="connsiteY3" fmla="*/ 22180 h 44312"/>
                    <a:gd name="connsiteX4" fmla="*/ 358174 w 653759"/>
                    <a:gd name="connsiteY4" fmla="*/ 44342 h 44312"/>
                    <a:gd name="connsiteX5" fmla="*/ 359205 w 653759"/>
                    <a:gd name="connsiteY5" fmla="*/ 146 h 44312"/>
                    <a:gd name="connsiteX6" fmla="*/ 2793 w 653759"/>
                    <a:gd name="connsiteY6" fmla="*/ 22192 h 44312"/>
                    <a:gd name="connsiteX7" fmla="*/ 359205 w 653759"/>
                    <a:gd name="connsiteY7" fmla="*/ 44239 h 44312"/>
                    <a:gd name="connsiteX8" fmla="*/ 653475 w 653759"/>
                    <a:gd name="connsiteY8" fmla="*/ 22192 h 44312"/>
                    <a:gd name="connsiteX9" fmla="*/ 359205 w 653759"/>
                    <a:gd name="connsiteY9" fmla="*/ 146 h 4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759" h="44312">
                      <a:moveTo>
                        <a:pt x="358174" y="44342"/>
                      </a:moveTo>
                      <a:cubicBezTo>
                        <a:pt x="160404" y="44342"/>
                        <a:pt x="59" y="30878"/>
                        <a:pt x="59" y="22180"/>
                      </a:cubicBezTo>
                      <a:cubicBezTo>
                        <a:pt x="59" y="13520"/>
                        <a:pt x="160404" y="30"/>
                        <a:pt x="358174" y="30"/>
                      </a:cubicBezTo>
                      <a:cubicBezTo>
                        <a:pt x="555932" y="30"/>
                        <a:pt x="653818" y="13520"/>
                        <a:pt x="653818" y="22180"/>
                      </a:cubicBezTo>
                      <a:cubicBezTo>
                        <a:pt x="653818" y="30878"/>
                        <a:pt x="555932" y="44342"/>
                        <a:pt x="358174" y="44342"/>
                      </a:cubicBezTo>
                      <a:moveTo>
                        <a:pt x="359205" y="146"/>
                      </a:moveTo>
                      <a:cubicBezTo>
                        <a:pt x="162363" y="146"/>
                        <a:pt x="2793" y="13546"/>
                        <a:pt x="2793" y="22192"/>
                      </a:cubicBezTo>
                      <a:cubicBezTo>
                        <a:pt x="2793" y="30826"/>
                        <a:pt x="162363" y="44239"/>
                        <a:pt x="359205" y="44239"/>
                      </a:cubicBezTo>
                      <a:cubicBezTo>
                        <a:pt x="556033" y="44239"/>
                        <a:pt x="653475" y="30826"/>
                        <a:pt x="653475" y="22192"/>
                      </a:cubicBezTo>
                      <a:cubicBezTo>
                        <a:pt x="653475" y="13546"/>
                        <a:pt x="556033" y="146"/>
                        <a:pt x="359205" y="146"/>
                      </a:cubicBezTo>
                    </a:path>
                  </a:pathLst>
                </a:custGeom>
                <a:grpFill/>
                <a:ln w="12721" cap="flat">
                  <a:noFill/>
                  <a:prstDash val="solid"/>
                  <a:miter/>
                </a:ln>
              </p:spPr>
              <p:txBody>
                <a:bodyPr rtlCol="0" anchor="ctr"/>
                <a:lstStyle/>
                <a:p>
                  <a:endParaRPr lang="fr-FR"/>
                </a:p>
              </p:txBody>
            </p:sp>
            <p:sp>
              <p:nvSpPr>
                <p:cNvPr id="1468" name="Forme libre : forme 1467">
                  <a:extLst>
                    <a:ext uri="{FF2B5EF4-FFF2-40B4-BE49-F238E27FC236}">
                      <a16:creationId xmlns:a16="http://schemas.microsoft.com/office/drawing/2014/main" id="{F9B53F29-63D7-7C20-55CD-0C37BACF60AB}"/>
                    </a:ext>
                  </a:extLst>
                </p:cNvPr>
                <p:cNvSpPr/>
                <p:nvPr/>
              </p:nvSpPr>
              <p:spPr>
                <a:xfrm flipV="1">
                  <a:off x="4511862" y="3815597"/>
                  <a:ext cx="650693" cy="44080"/>
                </a:xfrm>
                <a:custGeom>
                  <a:avLst/>
                  <a:gdLst>
                    <a:gd name="connsiteX0" fmla="*/ 356482 w 650693"/>
                    <a:gd name="connsiteY0" fmla="*/ 44111 h 44080"/>
                    <a:gd name="connsiteX1" fmla="*/ 59 w 650693"/>
                    <a:gd name="connsiteY1" fmla="*/ 22064 h 44080"/>
                    <a:gd name="connsiteX2" fmla="*/ 356482 w 650693"/>
                    <a:gd name="connsiteY2" fmla="*/ 30 h 44080"/>
                    <a:gd name="connsiteX3" fmla="*/ 650752 w 650693"/>
                    <a:gd name="connsiteY3" fmla="*/ 22064 h 44080"/>
                    <a:gd name="connsiteX4" fmla="*/ 356482 w 650693"/>
                    <a:gd name="connsiteY4" fmla="*/ 44111 h 44080"/>
                    <a:gd name="connsiteX5" fmla="*/ 357513 w 650693"/>
                    <a:gd name="connsiteY5" fmla="*/ 133 h 44080"/>
                    <a:gd name="connsiteX6" fmla="*/ 2806 w 650693"/>
                    <a:gd name="connsiteY6" fmla="*/ 22064 h 44080"/>
                    <a:gd name="connsiteX7" fmla="*/ 357513 w 650693"/>
                    <a:gd name="connsiteY7" fmla="*/ 44008 h 44080"/>
                    <a:gd name="connsiteX8" fmla="*/ 650383 w 650693"/>
                    <a:gd name="connsiteY8" fmla="*/ 22064 h 44080"/>
                    <a:gd name="connsiteX9" fmla="*/ 357513 w 650693"/>
                    <a:gd name="connsiteY9" fmla="*/ 133 h 4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93" h="44080">
                      <a:moveTo>
                        <a:pt x="356482" y="44111"/>
                      </a:moveTo>
                      <a:cubicBezTo>
                        <a:pt x="159654" y="44111"/>
                        <a:pt x="59" y="30723"/>
                        <a:pt x="59" y="22064"/>
                      </a:cubicBezTo>
                      <a:cubicBezTo>
                        <a:pt x="59" y="13417"/>
                        <a:pt x="159654" y="30"/>
                        <a:pt x="356482" y="30"/>
                      </a:cubicBezTo>
                      <a:cubicBezTo>
                        <a:pt x="553311" y="30"/>
                        <a:pt x="650752" y="13417"/>
                        <a:pt x="650752" y="22064"/>
                      </a:cubicBezTo>
                      <a:cubicBezTo>
                        <a:pt x="650752" y="30723"/>
                        <a:pt x="553311" y="44111"/>
                        <a:pt x="356482" y="44111"/>
                      </a:cubicBezTo>
                      <a:moveTo>
                        <a:pt x="357513" y="133"/>
                      </a:moveTo>
                      <a:cubicBezTo>
                        <a:pt x="161625" y="133"/>
                        <a:pt x="2806" y="13482"/>
                        <a:pt x="2806" y="22064"/>
                      </a:cubicBezTo>
                      <a:cubicBezTo>
                        <a:pt x="2806" y="30672"/>
                        <a:pt x="161625" y="44008"/>
                        <a:pt x="357513" y="44008"/>
                      </a:cubicBezTo>
                      <a:cubicBezTo>
                        <a:pt x="553413" y="44008"/>
                        <a:pt x="650383" y="30672"/>
                        <a:pt x="650383" y="22064"/>
                      </a:cubicBezTo>
                      <a:cubicBezTo>
                        <a:pt x="650383" y="13482"/>
                        <a:pt x="553413" y="133"/>
                        <a:pt x="357513" y="133"/>
                      </a:cubicBezTo>
                    </a:path>
                  </a:pathLst>
                </a:custGeom>
                <a:grpFill/>
                <a:ln w="12721" cap="flat">
                  <a:noFill/>
                  <a:prstDash val="solid"/>
                  <a:miter/>
                </a:ln>
              </p:spPr>
              <p:txBody>
                <a:bodyPr rtlCol="0" anchor="ctr"/>
                <a:lstStyle/>
                <a:p>
                  <a:endParaRPr lang="fr-FR"/>
                </a:p>
              </p:txBody>
            </p:sp>
            <p:sp>
              <p:nvSpPr>
                <p:cNvPr id="1469" name="Forme libre : forme 1468">
                  <a:extLst>
                    <a:ext uri="{FF2B5EF4-FFF2-40B4-BE49-F238E27FC236}">
                      <a16:creationId xmlns:a16="http://schemas.microsoft.com/office/drawing/2014/main" id="{7BF37241-0544-BC6E-D2CA-0867D162AB55}"/>
                    </a:ext>
                  </a:extLst>
                </p:cNvPr>
                <p:cNvSpPr/>
                <p:nvPr/>
              </p:nvSpPr>
              <p:spPr>
                <a:xfrm flipV="1">
                  <a:off x="4514611" y="3815697"/>
                  <a:ext cx="647589" cy="43888"/>
                </a:xfrm>
                <a:custGeom>
                  <a:avLst/>
                  <a:gdLst>
                    <a:gd name="connsiteX0" fmla="*/ 354765 w 647589"/>
                    <a:gd name="connsiteY0" fmla="*/ 43918 h 43888"/>
                    <a:gd name="connsiteX1" fmla="*/ 59 w 647589"/>
                    <a:gd name="connsiteY1" fmla="*/ 21987 h 43888"/>
                    <a:gd name="connsiteX2" fmla="*/ 354765 w 647589"/>
                    <a:gd name="connsiteY2" fmla="*/ 30 h 43888"/>
                    <a:gd name="connsiteX3" fmla="*/ 647648 w 647589"/>
                    <a:gd name="connsiteY3" fmla="*/ 21987 h 43888"/>
                    <a:gd name="connsiteX4" fmla="*/ 354765 w 647589"/>
                    <a:gd name="connsiteY4" fmla="*/ 43918 h 43888"/>
                    <a:gd name="connsiteX5" fmla="*/ 355795 w 647589"/>
                    <a:gd name="connsiteY5" fmla="*/ 158 h 43888"/>
                    <a:gd name="connsiteX6" fmla="*/ 2794 w 647589"/>
                    <a:gd name="connsiteY6" fmla="*/ 21987 h 43888"/>
                    <a:gd name="connsiteX7" fmla="*/ 355795 w 647589"/>
                    <a:gd name="connsiteY7" fmla="*/ 43803 h 43888"/>
                    <a:gd name="connsiteX8" fmla="*/ 647305 w 647589"/>
                    <a:gd name="connsiteY8" fmla="*/ 21987 h 43888"/>
                    <a:gd name="connsiteX9" fmla="*/ 355795 w 647589"/>
                    <a:gd name="connsiteY9" fmla="*/ 158 h 4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589" h="43888">
                      <a:moveTo>
                        <a:pt x="354765" y="43918"/>
                      </a:moveTo>
                      <a:cubicBezTo>
                        <a:pt x="158865" y="43918"/>
                        <a:pt x="59" y="30582"/>
                        <a:pt x="59" y="21987"/>
                      </a:cubicBezTo>
                      <a:cubicBezTo>
                        <a:pt x="59" y="13379"/>
                        <a:pt x="158865" y="30"/>
                        <a:pt x="354765" y="30"/>
                      </a:cubicBezTo>
                      <a:cubicBezTo>
                        <a:pt x="550665" y="30"/>
                        <a:pt x="647648" y="13379"/>
                        <a:pt x="647648" y="21987"/>
                      </a:cubicBezTo>
                      <a:cubicBezTo>
                        <a:pt x="647648" y="30582"/>
                        <a:pt x="550665" y="43918"/>
                        <a:pt x="354765" y="43918"/>
                      </a:cubicBezTo>
                      <a:moveTo>
                        <a:pt x="355795" y="158"/>
                      </a:moveTo>
                      <a:cubicBezTo>
                        <a:pt x="160849" y="158"/>
                        <a:pt x="2794" y="13430"/>
                        <a:pt x="2794" y="21987"/>
                      </a:cubicBezTo>
                      <a:cubicBezTo>
                        <a:pt x="2794" y="30556"/>
                        <a:pt x="160849" y="43803"/>
                        <a:pt x="355795" y="43803"/>
                      </a:cubicBezTo>
                      <a:cubicBezTo>
                        <a:pt x="550754" y="43803"/>
                        <a:pt x="647305" y="30556"/>
                        <a:pt x="647305" y="21987"/>
                      </a:cubicBezTo>
                      <a:cubicBezTo>
                        <a:pt x="647305" y="13430"/>
                        <a:pt x="550754" y="158"/>
                        <a:pt x="355795" y="158"/>
                      </a:cubicBezTo>
                    </a:path>
                  </a:pathLst>
                </a:custGeom>
                <a:grpFill/>
                <a:ln w="12721" cap="flat">
                  <a:noFill/>
                  <a:prstDash val="solid"/>
                  <a:miter/>
                </a:ln>
              </p:spPr>
              <p:txBody>
                <a:bodyPr rtlCol="0" anchor="ctr"/>
                <a:lstStyle/>
                <a:p>
                  <a:endParaRPr lang="fr-FR"/>
                </a:p>
              </p:txBody>
            </p:sp>
            <p:sp>
              <p:nvSpPr>
                <p:cNvPr id="1470" name="Forme libre : forme 1469">
                  <a:extLst>
                    <a:ext uri="{FF2B5EF4-FFF2-40B4-BE49-F238E27FC236}">
                      <a16:creationId xmlns:a16="http://schemas.microsoft.com/office/drawing/2014/main" id="{11A56B96-BBE3-FDD6-0F66-06EE7125CE18}"/>
                    </a:ext>
                  </a:extLst>
                </p:cNvPr>
                <p:cNvSpPr/>
                <p:nvPr/>
              </p:nvSpPr>
              <p:spPr>
                <a:xfrm flipV="1">
                  <a:off x="4517352" y="3815797"/>
                  <a:ext cx="644486" cy="43669"/>
                </a:xfrm>
                <a:custGeom>
                  <a:avLst/>
                  <a:gdLst>
                    <a:gd name="connsiteX0" fmla="*/ 353060 w 644486"/>
                    <a:gd name="connsiteY0" fmla="*/ 43700 h 43669"/>
                    <a:gd name="connsiteX1" fmla="*/ 59 w 644486"/>
                    <a:gd name="connsiteY1" fmla="*/ 21858 h 43669"/>
                    <a:gd name="connsiteX2" fmla="*/ 353060 w 644486"/>
                    <a:gd name="connsiteY2" fmla="*/ 30 h 43669"/>
                    <a:gd name="connsiteX3" fmla="*/ 644545 w 644486"/>
                    <a:gd name="connsiteY3" fmla="*/ 21858 h 43669"/>
                    <a:gd name="connsiteX4" fmla="*/ 353060 w 644486"/>
                    <a:gd name="connsiteY4" fmla="*/ 43700 h 43669"/>
                    <a:gd name="connsiteX5" fmla="*/ 354091 w 644486"/>
                    <a:gd name="connsiteY5" fmla="*/ 133 h 43669"/>
                    <a:gd name="connsiteX6" fmla="*/ 2781 w 644486"/>
                    <a:gd name="connsiteY6" fmla="*/ 21858 h 43669"/>
                    <a:gd name="connsiteX7" fmla="*/ 354091 w 644486"/>
                    <a:gd name="connsiteY7" fmla="*/ 43597 h 43669"/>
                    <a:gd name="connsiteX8" fmla="*/ 644214 w 644486"/>
                    <a:gd name="connsiteY8" fmla="*/ 21858 h 43669"/>
                    <a:gd name="connsiteX9" fmla="*/ 354091 w 644486"/>
                    <a:gd name="connsiteY9" fmla="*/ 133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486" h="43669">
                      <a:moveTo>
                        <a:pt x="353060" y="43700"/>
                      </a:moveTo>
                      <a:cubicBezTo>
                        <a:pt x="158114" y="43700"/>
                        <a:pt x="59" y="30428"/>
                        <a:pt x="59" y="21858"/>
                      </a:cubicBezTo>
                      <a:cubicBezTo>
                        <a:pt x="59" y="13302"/>
                        <a:pt x="158114" y="30"/>
                        <a:pt x="353060" y="30"/>
                      </a:cubicBezTo>
                      <a:cubicBezTo>
                        <a:pt x="548019" y="30"/>
                        <a:pt x="644545" y="13302"/>
                        <a:pt x="644545" y="21858"/>
                      </a:cubicBezTo>
                      <a:cubicBezTo>
                        <a:pt x="644545" y="30428"/>
                        <a:pt x="548019" y="43700"/>
                        <a:pt x="353060" y="43700"/>
                      </a:cubicBezTo>
                      <a:moveTo>
                        <a:pt x="354091" y="133"/>
                      </a:moveTo>
                      <a:cubicBezTo>
                        <a:pt x="160086" y="133"/>
                        <a:pt x="2781" y="13366"/>
                        <a:pt x="2781" y="21858"/>
                      </a:cubicBezTo>
                      <a:cubicBezTo>
                        <a:pt x="2781" y="30389"/>
                        <a:pt x="160086" y="43597"/>
                        <a:pt x="354091" y="43597"/>
                      </a:cubicBezTo>
                      <a:cubicBezTo>
                        <a:pt x="548121" y="43597"/>
                        <a:pt x="644214" y="30389"/>
                        <a:pt x="644214" y="21858"/>
                      </a:cubicBezTo>
                      <a:cubicBezTo>
                        <a:pt x="644214" y="13366"/>
                        <a:pt x="548121" y="133"/>
                        <a:pt x="354091" y="133"/>
                      </a:cubicBezTo>
                    </a:path>
                  </a:pathLst>
                </a:custGeom>
                <a:grpFill/>
                <a:ln w="12721" cap="flat">
                  <a:noFill/>
                  <a:prstDash val="solid"/>
                  <a:miter/>
                </a:ln>
              </p:spPr>
              <p:txBody>
                <a:bodyPr rtlCol="0" anchor="ctr"/>
                <a:lstStyle/>
                <a:p>
                  <a:endParaRPr lang="fr-FR"/>
                </a:p>
              </p:txBody>
            </p:sp>
            <p:sp>
              <p:nvSpPr>
                <p:cNvPr id="1471" name="Forme libre : forme 1470">
                  <a:extLst>
                    <a:ext uri="{FF2B5EF4-FFF2-40B4-BE49-F238E27FC236}">
                      <a16:creationId xmlns:a16="http://schemas.microsoft.com/office/drawing/2014/main" id="{E30520BA-7701-9DC0-6EBC-B7DD04FBE499}"/>
                    </a:ext>
                  </a:extLst>
                </p:cNvPr>
                <p:cNvSpPr/>
                <p:nvPr/>
              </p:nvSpPr>
              <p:spPr>
                <a:xfrm flipV="1">
                  <a:off x="4520076" y="3815910"/>
                  <a:ext cx="641420" cy="43451"/>
                </a:xfrm>
                <a:custGeom>
                  <a:avLst/>
                  <a:gdLst>
                    <a:gd name="connsiteX0" fmla="*/ 351369 w 641420"/>
                    <a:gd name="connsiteY0" fmla="*/ 43481 h 43451"/>
                    <a:gd name="connsiteX1" fmla="*/ 59 w 641420"/>
                    <a:gd name="connsiteY1" fmla="*/ 21768 h 43451"/>
                    <a:gd name="connsiteX2" fmla="*/ 351369 w 641420"/>
                    <a:gd name="connsiteY2" fmla="*/ 30 h 43451"/>
                    <a:gd name="connsiteX3" fmla="*/ 641479 w 641420"/>
                    <a:gd name="connsiteY3" fmla="*/ 21768 h 43451"/>
                    <a:gd name="connsiteX4" fmla="*/ 351369 w 641420"/>
                    <a:gd name="connsiteY4" fmla="*/ 43481 h 43451"/>
                    <a:gd name="connsiteX5" fmla="*/ 352399 w 641420"/>
                    <a:gd name="connsiteY5" fmla="*/ 146 h 43451"/>
                    <a:gd name="connsiteX6" fmla="*/ 2806 w 641420"/>
                    <a:gd name="connsiteY6" fmla="*/ 21768 h 43451"/>
                    <a:gd name="connsiteX7" fmla="*/ 352399 w 641420"/>
                    <a:gd name="connsiteY7" fmla="*/ 43379 h 43451"/>
                    <a:gd name="connsiteX8" fmla="*/ 641135 w 641420"/>
                    <a:gd name="connsiteY8" fmla="*/ 21768 h 43451"/>
                    <a:gd name="connsiteX9" fmla="*/ 352399 w 641420"/>
                    <a:gd name="connsiteY9" fmla="*/ 146 h 4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20" h="43451">
                      <a:moveTo>
                        <a:pt x="351369" y="43481"/>
                      </a:moveTo>
                      <a:cubicBezTo>
                        <a:pt x="157351" y="43481"/>
                        <a:pt x="59" y="30287"/>
                        <a:pt x="59" y="21768"/>
                      </a:cubicBezTo>
                      <a:cubicBezTo>
                        <a:pt x="59" y="13238"/>
                        <a:pt x="157351" y="30"/>
                        <a:pt x="351369" y="30"/>
                      </a:cubicBezTo>
                      <a:cubicBezTo>
                        <a:pt x="545399" y="30"/>
                        <a:pt x="641479" y="13238"/>
                        <a:pt x="641479" y="21768"/>
                      </a:cubicBezTo>
                      <a:cubicBezTo>
                        <a:pt x="641479" y="30287"/>
                        <a:pt x="545399" y="43481"/>
                        <a:pt x="351369" y="43481"/>
                      </a:cubicBezTo>
                      <a:moveTo>
                        <a:pt x="352399" y="146"/>
                      </a:moveTo>
                      <a:cubicBezTo>
                        <a:pt x="159323" y="146"/>
                        <a:pt x="2806" y="13289"/>
                        <a:pt x="2806" y="21768"/>
                      </a:cubicBezTo>
                      <a:cubicBezTo>
                        <a:pt x="2806" y="30261"/>
                        <a:pt x="159323" y="43379"/>
                        <a:pt x="352399" y="43379"/>
                      </a:cubicBezTo>
                      <a:cubicBezTo>
                        <a:pt x="545488" y="43379"/>
                        <a:pt x="641135" y="30261"/>
                        <a:pt x="641135" y="21768"/>
                      </a:cubicBezTo>
                      <a:cubicBezTo>
                        <a:pt x="641135" y="13289"/>
                        <a:pt x="545488" y="146"/>
                        <a:pt x="352399" y="146"/>
                      </a:cubicBezTo>
                    </a:path>
                  </a:pathLst>
                </a:custGeom>
                <a:grpFill/>
                <a:ln w="12721" cap="flat">
                  <a:noFill/>
                  <a:prstDash val="solid"/>
                  <a:miter/>
                </a:ln>
              </p:spPr>
              <p:txBody>
                <a:bodyPr rtlCol="0" anchor="ctr"/>
                <a:lstStyle/>
                <a:p>
                  <a:endParaRPr lang="fr-FR"/>
                </a:p>
              </p:txBody>
            </p:sp>
            <p:sp>
              <p:nvSpPr>
                <p:cNvPr id="1472" name="Forme libre : forme 1471">
                  <a:extLst>
                    <a:ext uri="{FF2B5EF4-FFF2-40B4-BE49-F238E27FC236}">
                      <a16:creationId xmlns:a16="http://schemas.microsoft.com/office/drawing/2014/main" id="{C26489EC-A2A4-1198-EFB2-8B39C1679922}"/>
                    </a:ext>
                  </a:extLst>
                </p:cNvPr>
                <p:cNvSpPr/>
                <p:nvPr/>
              </p:nvSpPr>
              <p:spPr>
                <a:xfrm flipV="1">
                  <a:off x="4522823" y="3816011"/>
                  <a:ext cx="638329" cy="43245"/>
                </a:xfrm>
                <a:custGeom>
                  <a:avLst/>
                  <a:gdLst>
                    <a:gd name="connsiteX0" fmla="*/ 349651 w 638329"/>
                    <a:gd name="connsiteY0" fmla="*/ 43276 h 43245"/>
                    <a:gd name="connsiteX1" fmla="*/ 59 w 638329"/>
                    <a:gd name="connsiteY1" fmla="*/ 21653 h 43245"/>
                    <a:gd name="connsiteX2" fmla="*/ 349651 w 638329"/>
                    <a:gd name="connsiteY2" fmla="*/ 30 h 43245"/>
                    <a:gd name="connsiteX3" fmla="*/ 638388 w 638329"/>
                    <a:gd name="connsiteY3" fmla="*/ 21653 h 43245"/>
                    <a:gd name="connsiteX4" fmla="*/ 349651 w 638329"/>
                    <a:gd name="connsiteY4" fmla="*/ 43276 h 43245"/>
                    <a:gd name="connsiteX5" fmla="*/ 350682 w 638329"/>
                    <a:gd name="connsiteY5" fmla="*/ 146 h 43245"/>
                    <a:gd name="connsiteX6" fmla="*/ 2781 w 638329"/>
                    <a:gd name="connsiteY6" fmla="*/ 21653 h 43245"/>
                    <a:gd name="connsiteX7" fmla="*/ 350682 w 638329"/>
                    <a:gd name="connsiteY7" fmla="*/ 43173 h 43245"/>
                    <a:gd name="connsiteX8" fmla="*/ 638019 w 638329"/>
                    <a:gd name="connsiteY8" fmla="*/ 21653 h 43245"/>
                    <a:gd name="connsiteX9" fmla="*/ 350682 w 638329"/>
                    <a:gd name="connsiteY9" fmla="*/ 146 h 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329" h="43245">
                      <a:moveTo>
                        <a:pt x="349651" y="43276"/>
                      </a:moveTo>
                      <a:cubicBezTo>
                        <a:pt x="156588" y="43276"/>
                        <a:pt x="59" y="30158"/>
                        <a:pt x="59" y="21653"/>
                      </a:cubicBezTo>
                      <a:cubicBezTo>
                        <a:pt x="59" y="13186"/>
                        <a:pt x="156588" y="30"/>
                        <a:pt x="349651" y="30"/>
                      </a:cubicBezTo>
                      <a:cubicBezTo>
                        <a:pt x="542727" y="30"/>
                        <a:pt x="638388" y="13186"/>
                        <a:pt x="638388" y="21653"/>
                      </a:cubicBezTo>
                      <a:cubicBezTo>
                        <a:pt x="638388" y="30158"/>
                        <a:pt x="542727" y="43276"/>
                        <a:pt x="349651" y="43276"/>
                      </a:cubicBezTo>
                      <a:moveTo>
                        <a:pt x="350682" y="146"/>
                      </a:moveTo>
                      <a:cubicBezTo>
                        <a:pt x="158547" y="146"/>
                        <a:pt x="2781" y="13225"/>
                        <a:pt x="2781" y="21653"/>
                      </a:cubicBezTo>
                      <a:cubicBezTo>
                        <a:pt x="2781" y="30107"/>
                        <a:pt x="158547" y="43173"/>
                        <a:pt x="350682" y="43173"/>
                      </a:cubicBezTo>
                      <a:cubicBezTo>
                        <a:pt x="542842" y="43173"/>
                        <a:pt x="638019" y="30107"/>
                        <a:pt x="638019" y="21653"/>
                      </a:cubicBezTo>
                      <a:cubicBezTo>
                        <a:pt x="638019" y="13225"/>
                        <a:pt x="542842" y="146"/>
                        <a:pt x="350682" y="146"/>
                      </a:cubicBezTo>
                    </a:path>
                  </a:pathLst>
                </a:custGeom>
                <a:grpFill/>
                <a:ln w="12721" cap="flat">
                  <a:noFill/>
                  <a:prstDash val="solid"/>
                  <a:miter/>
                </a:ln>
              </p:spPr>
              <p:txBody>
                <a:bodyPr rtlCol="0" anchor="ctr"/>
                <a:lstStyle/>
                <a:p>
                  <a:endParaRPr lang="fr-FR"/>
                </a:p>
              </p:txBody>
            </p:sp>
            <p:sp>
              <p:nvSpPr>
                <p:cNvPr id="1473" name="Forme libre : forme 1472">
                  <a:extLst>
                    <a:ext uri="{FF2B5EF4-FFF2-40B4-BE49-F238E27FC236}">
                      <a16:creationId xmlns:a16="http://schemas.microsoft.com/office/drawing/2014/main" id="{7E593F0B-E1A5-A8CE-6FEC-D07FCF4D5CA5}"/>
                    </a:ext>
                  </a:extLst>
                </p:cNvPr>
                <p:cNvSpPr/>
                <p:nvPr/>
              </p:nvSpPr>
              <p:spPr>
                <a:xfrm flipV="1">
                  <a:off x="4525541" y="3816111"/>
                  <a:ext cx="635250" cy="43027"/>
                </a:xfrm>
                <a:custGeom>
                  <a:avLst/>
                  <a:gdLst>
                    <a:gd name="connsiteX0" fmla="*/ 347972 w 635250"/>
                    <a:gd name="connsiteY0" fmla="*/ 43057 h 43027"/>
                    <a:gd name="connsiteX1" fmla="*/ 59 w 635250"/>
                    <a:gd name="connsiteY1" fmla="*/ 21537 h 43027"/>
                    <a:gd name="connsiteX2" fmla="*/ 347972 w 635250"/>
                    <a:gd name="connsiteY2" fmla="*/ 30 h 43027"/>
                    <a:gd name="connsiteX3" fmla="*/ 635309 w 635250"/>
                    <a:gd name="connsiteY3" fmla="*/ 21537 h 43027"/>
                    <a:gd name="connsiteX4" fmla="*/ 347972 w 635250"/>
                    <a:gd name="connsiteY4" fmla="*/ 43057 h 43027"/>
                    <a:gd name="connsiteX5" fmla="*/ 349015 w 635250"/>
                    <a:gd name="connsiteY5" fmla="*/ 133 h 43027"/>
                    <a:gd name="connsiteX6" fmla="*/ 2806 w 635250"/>
                    <a:gd name="connsiteY6" fmla="*/ 21537 h 43027"/>
                    <a:gd name="connsiteX7" fmla="*/ 349015 w 635250"/>
                    <a:gd name="connsiteY7" fmla="*/ 42955 h 43027"/>
                    <a:gd name="connsiteX8" fmla="*/ 634966 w 635250"/>
                    <a:gd name="connsiteY8" fmla="*/ 21537 h 43027"/>
                    <a:gd name="connsiteX9" fmla="*/ 349015 w 635250"/>
                    <a:gd name="connsiteY9" fmla="*/ 133 h 4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250" h="43027">
                      <a:moveTo>
                        <a:pt x="347972" y="43057"/>
                      </a:moveTo>
                      <a:cubicBezTo>
                        <a:pt x="155837" y="43057"/>
                        <a:pt x="59" y="29991"/>
                        <a:pt x="59" y="21537"/>
                      </a:cubicBezTo>
                      <a:cubicBezTo>
                        <a:pt x="59" y="13122"/>
                        <a:pt x="155837" y="30"/>
                        <a:pt x="347972" y="30"/>
                      </a:cubicBezTo>
                      <a:cubicBezTo>
                        <a:pt x="540120" y="30"/>
                        <a:pt x="635309" y="13122"/>
                        <a:pt x="635309" y="21537"/>
                      </a:cubicBezTo>
                      <a:cubicBezTo>
                        <a:pt x="635309" y="29991"/>
                        <a:pt x="540120" y="43057"/>
                        <a:pt x="347972" y="43057"/>
                      </a:cubicBezTo>
                      <a:moveTo>
                        <a:pt x="349015" y="133"/>
                      </a:moveTo>
                      <a:cubicBezTo>
                        <a:pt x="157822" y="133"/>
                        <a:pt x="2806" y="13148"/>
                        <a:pt x="2806" y="21537"/>
                      </a:cubicBezTo>
                      <a:cubicBezTo>
                        <a:pt x="2806" y="29940"/>
                        <a:pt x="157822" y="42955"/>
                        <a:pt x="349015" y="42955"/>
                      </a:cubicBezTo>
                      <a:cubicBezTo>
                        <a:pt x="540209" y="42955"/>
                        <a:pt x="634966" y="29940"/>
                        <a:pt x="634966" y="21537"/>
                      </a:cubicBezTo>
                      <a:cubicBezTo>
                        <a:pt x="634966" y="13148"/>
                        <a:pt x="540209" y="133"/>
                        <a:pt x="349015" y="133"/>
                      </a:cubicBezTo>
                    </a:path>
                  </a:pathLst>
                </a:custGeom>
                <a:grpFill/>
                <a:ln w="12721" cap="flat">
                  <a:noFill/>
                  <a:prstDash val="solid"/>
                  <a:miter/>
                </a:ln>
              </p:spPr>
              <p:txBody>
                <a:bodyPr rtlCol="0" anchor="ctr"/>
                <a:lstStyle/>
                <a:p>
                  <a:endParaRPr lang="fr-FR"/>
                </a:p>
              </p:txBody>
            </p:sp>
            <p:sp>
              <p:nvSpPr>
                <p:cNvPr id="1474" name="Forme libre : forme 1473">
                  <a:extLst>
                    <a:ext uri="{FF2B5EF4-FFF2-40B4-BE49-F238E27FC236}">
                      <a16:creationId xmlns:a16="http://schemas.microsoft.com/office/drawing/2014/main" id="{32DD443E-B681-1AF0-E914-1800FBC6334D}"/>
                    </a:ext>
                  </a:extLst>
                </p:cNvPr>
                <p:cNvSpPr/>
                <p:nvPr/>
              </p:nvSpPr>
              <p:spPr>
                <a:xfrm flipV="1">
                  <a:off x="4528276" y="3816212"/>
                  <a:ext cx="632172" cy="42821"/>
                </a:xfrm>
                <a:custGeom>
                  <a:avLst/>
                  <a:gdLst>
                    <a:gd name="connsiteX0" fmla="*/ 346280 w 632172"/>
                    <a:gd name="connsiteY0" fmla="*/ 42852 h 42821"/>
                    <a:gd name="connsiteX1" fmla="*/ 59 w 632172"/>
                    <a:gd name="connsiteY1" fmla="*/ 21447 h 42821"/>
                    <a:gd name="connsiteX2" fmla="*/ 346280 w 632172"/>
                    <a:gd name="connsiteY2" fmla="*/ 30 h 42821"/>
                    <a:gd name="connsiteX3" fmla="*/ 632231 w 632172"/>
                    <a:gd name="connsiteY3" fmla="*/ 21447 h 42821"/>
                    <a:gd name="connsiteX4" fmla="*/ 346280 w 632172"/>
                    <a:gd name="connsiteY4" fmla="*/ 42852 h 42821"/>
                    <a:gd name="connsiteX5" fmla="*/ 347298 w 632172"/>
                    <a:gd name="connsiteY5" fmla="*/ 146 h 42821"/>
                    <a:gd name="connsiteX6" fmla="*/ 2819 w 632172"/>
                    <a:gd name="connsiteY6" fmla="*/ 21447 h 42821"/>
                    <a:gd name="connsiteX7" fmla="*/ 347298 w 632172"/>
                    <a:gd name="connsiteY7" fmla="*/ 42736 h 42821"/>
                    <a:gd name="connsiteX8" fmla="*/ 631888 w 632172"/>
                    <a:gd name="connsiteY8" fmla="*/ 21447 h 42821"/>
                    <a:gd name="connsiteX9" fmla="*/ 347298 w 632172"/>
                    <a:gd name="connsiteY9" fmla="*/ 146 h 4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172" h="42821">
                      <a:moveTo>
                        <a:pt x="346280" y="42852"/>
                      </a:moveTo>
                      <a:cubicBezTo>
                        <a:pt x="155087" y="42852"/>
                        <a:pt x="59" y="29837"/>
                        <a:pt x="59" y="21447"/>
                      </a:cubicBezTo>
                      <a:cubicBezTo>
                        <a:pt x="59" y="13045"/>
                        <a:pt x="155087" y="30"/>
                        <a:pt x="346280" y="30"/>
                      </a:cubicBezTo>
                      <a:cubicBezTo>
                        <a:pt x="537461" y="30"/>
                        <a:pt x="632231" y="13045"/>
                        <a:pt x="632231" y="21447"/>
                      </a:cubicBezTo>
                      <a:cubicBezTo>
                        <a:pt x="632231" y="29837"/>
                        <a:pt x="537461" y="42852"/>
                        <a:pt x="346280" y="42852"/>
                      </a:cubicBezTo>
                      <a:moveTo>
                        <a:pt x="347298" y="146"/>
                      </a:moveTo>
                      <a:cubicBezTo>
                        <a:pt x="157046" y="146"/>
                        <a:pt x="2819" y="13096"/>
                        <a:pt x="2819" y="21447"/>
                      </a:cubicBezTo>
                      <a:cubicBezTo>
                        <a:pt x="2819" y="29811"/>
                        <a:pt x="157046" y="42736"/>
                        <a:pt x="347298" y="42736"/>
                      </a:cubicBezTo>
                      <a:cubicBezTo>
                        <a:pt x="537563" y="42736"/>
                        <a:pt x="631888" y="29811"/>
                        <a:pt x="631888" y="21447"/>
                      </a:cubicBezTo>
                      <a:cubicBezTo>
                        <a:pt x="631888" y="13096"/>
                        <a:pt x="537563" y="146"/>
                        <a:pt x="347298" y="146"/>
                      </a:cubicBezTo>
                    </a:path>
                  </a:pathLst>
                </a:custGeom>
                <a:grpFill/>
                <a:ln w="12721" cap="flat">
                  <a:noFill/>
                  <a:prstDash val="solid"/>
                  <a:miter/>
                </a:ln>
              </p:spPr>
              <p:txBody>
                <a:bodyPr rtlCol="0" anchor="ctr"/>
                <a:lstStyle/>
                <a:p>
                  <a:endParaRPr lang="fr-FR"/>
                </a:p>
              </p:txBody>
            </p:sp>
            <p:sp>
              <p:nvSpPr>
                <p:cNvPr id="1475" name="Forme libre : forme 1474">
                  <a:extLst>
                    <a:ext uri="{FF2B5EF4-FFF2-40B4-BE49-F238E27FC236}">
                      <a16:creationId xmlns:a16="http://schemas.microsoft.com/office/drawing/2014/main" id="{AA13208B-7A43-6548-C33A-8480FD8101C9}"/>
                    </a:ext>
                  </a:extLst>
                </p:cNvPr>
                <p:cNvSpPr/>
                <p:nvPr/>
              </p:nvSpPr>
              <p:spPr>
                <a:xfrm flipV="1">
                  <a:off x="4531012" y="3816313"/>
                  <a:ext cx="629093" cy="42603"/>
                </a:xfrm>
                <a:custGeom>
                  <a:avLst/>
                  <a:gdLst>
                    <a:gd name="connsiteX0" fmla="*/ 344563 w 629093"/>
                    <a:gd name="connsiteY0" fmla="*/ 42633 h 42603"/>
                    <a:gd name="connsiteX1" fmla="*/ 59 w 629093"/>
                    <a:gd name="connsiteY1" fmla="*/ 21332 h 42603"/>
                    <a:gd name="connsiteX2" fmla="*/ 344563 w 629093"/>
                    <a:gd name="connsiteY2" fmla="*/ 30 h 42603"/>
                    <a:gd name="connsiteX3" fmla="*/ 629153 w 629093"/>
                    <a:gd name="connsiteY3" fmla="*/ 21332 h 42603"/>
                    <a:gd name="connsiteX4" fmla="*/ 344563 w 629093"/>
                    <a:gd name="connsiteY4" fmla="*/ 42633 h 42603"/>
                    <a:gd name="connsiteX5" fmla="*/ 345606 w 629093"/>
                    <a:gd name="connsiteY5" fmla="*/ 120 h 42603"/>
                    <a:gd name="connsiteX6" fmla="*/ 2806 w 629093"/>
                    <a:gd name="connsiteY6" fmla="*/ 21332 h 42603"/>
                    <a:gd name="connsiteX7" fmla="*/ 345606 w 629093"/>
                    <a:gd name="connsiteY7" fmla="*/ 42518 h 42603"/>
                    <a:gd name="connsiteX8" fmla="*/ 628796 w 629093"/>
                    <a:gd name="connsiteY8" fmla="*/ 21332 h 42603"/>
                    <a:gd name="connsiteX9" fmla="*/ 345606 w 629093"/>
                    <a:gd name="connsiteY9" fmla="*/ 120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093" h="42603">
                      <a:moveTo>
                        <a:pt x="344563" y="42633"/>
                      </a:moveTo>
                      <a:cubicBezTo>
                        <a:pt x="154311" y="42633"/>
                        <a:pt x="59" y="29683"/>
                        <a:pt x="59" y="21332"/>
                      </a:cubicBezTo>
                      <a:cubicBezTo>
                        <a:pt x="59" y="12968"/>
                        <a:pt x="154311" y="30"/>
                        <a:pt x="344563" y="30"/>
                      </a:cubicBezTo>
                      <a:cubicBezTo>
                        <a:pt x="534841" y="30"/>
                        <a:pt x="629153" y="12968"/>
                        <a:pt x="629153" y="21332"/>
                      </a:cubicBezTo>
                      <a:cubicBezTo>
                        <a:pt x="629153" y="29683"/>
                        <a:pt x="534841" y="42633"/>
                        <a:pt x="344563" y="42633"/>
                      </a:cubicBezTo>
                      <a:moveTo>
                        <a:pt x="345606" y="120"/>
                      </a:moveTo>
                      <a:cubicBezTo>
                        <a:pt x="156295" y="120"/>
                        <a:pt x="2806" y="13019"/>
                        <a:pt x="2806" y="21332"/>
                      </a:cubicBezTo>
                      <a:cubicBezTo>
                        <a:pt x="2806" y="29644"/>
                        <a:pt x="156295" y="42518"/>
                        <a:pt x="345606" y="42518"/>
                      </a:cubicBezTo>
                      <a:cubicBezTo>
                        <a:pt x="534930" y="42518"/>
                        <a:pt x="628796" y="29644"/>
                        <a:pt x="628796" y="21332"/>
                      </a:cubicBezTo>
                      <a:cubicBezTo>
                        <a:pt x="628796" y="13019"/>
                        <a:pt x="534930" y="120"/>
                        <a:pt x="345606" y="120"/>
                      </a:cubicBezTo>
                    </a:path>
                  </a:pathLst>
                </a:custGeom>
                <a:grpFill/>
                <a:ln w="12721" cap="flat">
                  <a:noFill/>
                  <a:prstDash val="solid"/>
                  <a:miter/>
                </a:ln>
              </p:spPr>
              <p:txBody>
                <a:bodyPr rtlCol="0" anchor="ctr"/>
                <a:lstStyle/>
                <a:p>
                  <a:endParaRPr lang="fr-FR"/>
                </a:p>
              </p:txBody>
            </p:sp>
            <p:sp>
              <p:nvSpPr>
                <p:cNvPr id="1476" name="Forme libre : forme 1475">
                  <a:extLst>
                    <a:ext uri="{FF2B5EF4-FFF2-40B4-BE49-F238E27FC236}">
                      <a16:creationId xmlns:a16="http://schemas.microsoft.com/office/drawing/2014/main" id="{613D8B84-ADBC-15AC-E881-5A5E9216623A}"/>
                    </a:ext>
                  </a:extLst>
                </p:cNvPr>
                <p:cNvSpPr/>
                <p:nvPr/>
              </p:nvSpPr>
              <p:spPr>
                <a:xfrm flipV="1">
                  <a:off x="4533766" y="3816426"/>
                  <a:ext cx="625990" cy="42385"/>
                </a:xfrm>
                <a:custGeom>
                  <a:avLst/>
                  <a:gdLst>
                    <a:gd name="connsiteX0" fmla="*/ 342846 w 625990"/>
                    <a:gd name="connsiteY0" fmla="*/ 42415 h 42385"/>
                    <a:gd name="connsiteX1" fmla="*/ 59 w 625990"/>
                    <a:gd name="connsiteY1" fmla="*/ 21229 h 42385"/>
                    <a:gd name="connsiteX2" fmla="*/ 342846 w 625990"/>
                    <a:gd name="connsiteY2" fmla="*/ 30 h 42385"/>
                    <a:gd name="connsiteX3" fmla="*/ 626049 w 625990"/>
                    <a:gd name="connsiteY3" fmla="*/ 21229 h 42385"/>
                    <a:gd name="connsiteX4" fmla="*/ 342846 w 625990"/>
                    <a:gd name="connsiteY4" fmla="*/ 42415 h 42385"/>
                    <a:gd name="connsiteX5" fmla="*/ 343889 w 625990"/>
                    <a:gd name="connsiteY5" fmla="*/ 133 h 42385"/>
                    <a:gd name="connsiteX6" fmla="*/ 2781 w 625990"/>
                    <a:gd name="connsiteY6" fmla="*/ 21229 h 42385"/>
                    <a:gd name="connsiteX7" fmla="*/ 343889 w 625990"/>
                    <a:gd name="connsiteY7" fmla="*/ 42312 h 42385"/>
                    <a:gd name="connsiteX8" fmla="*/ 625693 w 625990"/>
                    <a:gd name="connsiteY8" fmla="*/ 21229 h 42385"/>
                    <a:gd name="connsiteX9" fmla="*/ 343889 w 625990"/>
                    <a:gd name="connsiteY9" fmla="*/ 133 h 4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990" h="42385">
                      <a:moveTo>
                        <a:pt x="342846" y="42415"/>
                      </a:moveTo>
                      <a:cubicBezTo>
                        <a:pt x="153548" y="42415"/>
                        <a:pt x="59" y="29554"/>
                        <a:pt x="59" y="21229"/>
                      </a:cubicBezTo>
                      <a:cubicBezTo>
                        <a:pt x="59" y="12891"/>
                        <a:pt x="153548" y="30"/>
                        <a:pt x="342846" y="30"/>
                      </a:cubicBezTo>
                      <a:cubicBezTo>
                        <a:pt x="532169" y="30"/>
                        <a:pt x="626049" y="12891"/>
                        <a:pt x="626049" y="21229"/>
                      </a:cubicBezTo>
                      <a:cubicBezTo>
                        <a:pt x="626049" y="29554"/>
                        <a:pt x="532169" y="42415"/>
                        <a:pt x="342846" y="42415"/>
                      </a:cubicBezTo>
                      <a:moveTo>
                        <a:pt x="343889" y="133"/>
                      </a:moveTo>
                      <a:cubicBezTo>
                        <a:pt x="155494" y="133"/>
                        <a:pt x="2781" y="12955"/>
                        <a:pt x="2781" y="21229"/>
                      </a:cubicBezTo>
                      <a:cubicBezTo>
                        <a:pt x="2781" y="29503"/>
                        <a:pt x="155494" y="42312"/>
                        <a:pt x="343889" y="42312"/>
                      </a:cubicBezTo>
                      <a:cubicBezTo>
                        <a:pt x="532271" y="42312"/>
                        <a:pt x="625693" y="29503"/>
                        <a:pt x="625693" y="21229"/>
                      </a:cubicBezTo>
                      <a:cubicBezTo>
                        <a:pt x="625693" y="12955"/>
                        <a:pt x="532271" y="133"/>
                        <a:pt x="343889" y="133"/>
                      </a:cubicBezTo>
                    </a:path>
                  </a:pathLst>
                </a:custGeom>
                <a:grpFill/>
                <a:ln w="12721" cap="flat">
                  <a:noFill/>
                  <a:prstDash val="solid"/>
                  <a:miter/>
                </a:ln>
              </p:spPr>
              <p:txBody>
                <a:bodyPr rtlCol="0" anchor="ctr"/>
                <a:lstStyle/>
                <a:p>
                  <a:endParaRPr lang="fr-FR"/>
                </a:p>
              </p:txBody>
            </p:sp>
            <p:sp>
              <p:nvSpPr>
                <p:cNvPr id="1477" name="Forme libre : forme 1476">
                  <a:extLst>
                    <a:ext uri="{FF2B5EF4-FFF2-40B4-BE49-F238E27FC236}">
                      <a16:creationId xmlns:a16="http://schemas.microsoft.com/office/drawing/2014/main" id="{E87456F0-436F-2026-313B-6FAC9833CE88}"/>
                    </a:ext>
                  </a:extLst>
                </p:cNvPr>
                <p:cNvSpPr/>
                <p:nvPr/>
              </p:nvSpPr>
              <p:spPr>
                <a:xfrm flipV="1">
                  <a:off x="4536488" y="3816526"/>
                  <a:ext cx="622898" cy="42179"/>
                </a:xfrm>
                <a:custGeom>
                  <a:avLst/>
                  <a:gdLst>
                    <a:gd name="connsiteX0" fmla="*/ 341167 w 622898"/>
                    <a:gd name="connsiteY0" fmla="*/ 42209 h 42179"/>
                    <a:gd name="connsiteX1" fmla="*/ 59 w 622898"/>
                    <a:gd name="connsiteY1" fmla="*/ 21113 h 42179"/>
                    <a:gd name="connsiteX2" fmla="*/ 341167 w 622898"/>
                    <a:gd name="connsiteY2" fmla="*/ 30 h 42179"/>
                    <a:gd name="connsiteX3" fmla="*/ 622958 w 622898"/>
                    <a:gd name="connsiteY3" fmla="*/ 21113 h 42179"/>
                    <a:gd name="connsiteX4" fmla="*/ 341167 w 622898"/>
                    <a:gd name="connsiteY4" fmla="*/ 42209 h 42179"/>
                    <a:gd name="connsiteX5" fmla="*/ 342197 w 622898"/>
                    <a:gd name="connsiteY5" fmla="*/ 133 h 42179"/>
                    <a:gd name="connsiteX6" fmla="*/ 2794 w 622898"/>
                    <a:gd name="connsiteY6" fmla="*/ 21113 h 42179"/>
                    <a:gd name="connsiteX7" fmla="*/ 342197 w 622898"/>
                    <a:gd name="connsiteY7" fmla="*/ 42107 h 42179"/>
                    <a:gd name="connsiteX8" fmla="*/ 622627 w 622898"/>
                    <a:gd name="connsiteY8" fmla="*/ 21113 h 42179"/>
                    <a:gd name="connsiteX9" fmla="*/ 342197 w 622898"/>
                    <a:gd name="connsiteY9" fmla="*/ 133 h 4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98" h="42179">
                      <a:moveTo>
                        <a:pt x="341167" y="42209"/>
                      </a:moveTo>
                      <a:cubicBezTo>
                        <a:pt x="152785" y="42209"/>
                        <a:pt x="59" y="29400"/>
                        <a:pt x="59" y="21113"/>
                      </a:cubicBezTo>
                      <a:cubicBezTo>
                        <a:pt x="59" y="12852"/>
                        <a:pt x="152785" y="30"/>
                        <a:pt x="341167" y="30"/>
                      </a:cubicBezTo>
                      <a:cubicBezTo>
                        <a:pt x="529549" y="30"/>
                        <a:pt x="622958" y="12852"/>
                        <a:pt x="622958" y="21113"/>
                      </a:cubicBezTo>
                      <a:cubicBezTo>
                        <a:pt x="622958" y="29400"/>
                        <a:pt x="529549" y="42209"/>
                        <a:pt x="341167" y="42209"/>
                      </a:cubicBezTo>
                      <a:moveTo>
                        <a:pt x="342197" y="133"/>
                      </a:moveTo>
                      <a:cubicBezTo>
                        <a:pt x="154756" y="133"/>
                        <a:pt x="2794" y="12903"/>
                        <a:pt x="2794" y="21113"/>
                      </a:cubicBezTo>
                      <a:cubicBezTo>
                        <a:pt x="2794" y="29362"/>
                        <a:pt x="154756" y="42107"/>
                        <a:pt x="342197" y="42107"/>
                      </a:cubicBezTo>
                      <a:cubicBezTo>
                        <a:pt x="529651" y="42107"/>
                        <a:pt x="622627" y="29362"/>
                        <a:pt x="622627" y="21113"/>
                      </a:cubicBezTo>
                      <a:cubicBezTo>
                        <a:pt x="622627" y="12903"/>
                        <a:pt x="529651" y="133"/>
                        <a:pt x="342197" y="133"/>
                      </a:cubicBezTo>
                    </a:path>
                  </a:pathLst>
                </a:custGeom>
                <a:grpFill/>
                <a:ln w="12721" cap="flat">
                  <a:noFill/>
                  <a:prstDash val="solid"/>
                  <a:miter/>
                </a:ln>
              </p:spPr>
              <p:txBody>
                <a:bodyPr rtlCol="0" anchor="ctr"/>
                <a:lstStyle/>
                <a:p>
                  <a:endParaRPr lang="fr-FR"/>
                </a:p>
              </p:txBody>
            </p:sp>
            <p:sp>
              <p:nvSpPr>
                <p:cNvPr id="1478" name="Forme libre : forme 1477">
                  <a:extLst>
                    <a:ext uri="{FF2B5EF4-FFF2-40B4-BE49-F238E27FC236}">
                      <a16:creationId xmlns:a16="http://schemas.microsoft.com/office/drawing/2014/main" id="{9CD96906-76C0-A9A1-B812-2624224891A1}"/>
                    </a:ext>
                  </a:extLst>
                </p:cNvPr>
                <p:cNvSpPr/>
                <p:nvPr/>
              </p:nvSpPr>
              <p:spPr>
                <a:xfrm flipV="1">
                  <a:off x="4539231" y="3816626"/>
                  <a:ext cx="619833" cy="41973"/>
                </a:xfrm>
                <a:custGeom>
                  <a:avLst/>
                  <a:gdLst>
                    <a:gd name="connsiteX0" fmla="*/ 339462 w 619833"/>
                    <a:gd name="connsiteY0" fmla="*/ 42004 h 41973"/>
                    <a:gd name="connsiteX1" fmla="*/ 59 w 619833"/>
                    <a:gd name="connsiteY1" fmla="*/ 21023 h 41973"/>
                    <a:gd name="connsiteX2" fmla="*/ 339462 w 619833"/>
                    <a:gd name="connsiteY2" fmla="*/ 30 h 41973"/>
                    <a:gd name="connsiteX3" fmla="*/ 619892 w 619833"/>
                    <a:gd name="connsiteY3" fmla="*/ 21023 h 41973"/>
                    <a:gd name="connsiteX4" fmla="*/ 339462 w 619833"/>
                    <a:gd name="connsiteY4" fmla="*/ 42004 h 41973"/>
                    <a:gd name="connsiteX5" fmla="*/ 340492 w 619833"/>
                    <a:gd name="connsiteY5" fmla="*/ 133 h 41973"/>
                    <a:gd name="connsiteX6" fmla="*/ 2806 w 619833"/>
                    <a:gd name="connsiteY6" fmla="*/ 21023 h 41973"/>
                    <a:gd name="connsiteX7" fmla="*/ 340492 w 619833"/>
                    <a:gd name="connsiteY7" fmla="*/ 41901 h 41973"/>
                    <a:gd name="connsiteX8" fmla="*/ 619536 w 619833"/>
                    <a:gd name="connsiteY8" fmla="*/ 21023 h 41973"/>
                    <a:gd name="connsiteX9" fmla="*/ 340492 w 619833"/>
                    <a:gd name="connsiteY9" fmla="*/ 133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833" h="41973">
                      <a:moveTo>
                        <a:pt x="339462" y="42004"/>
                      </a:moveTo>
                      <a:cubicBezTo>
                        <a:pt x="152021" y="42004"/>
                        <a:pt x="59" y="29259"/>
                        <a:pt x="59" y="21023"/>
                      </a:cubicBezTo>
                      <a:cubicBezTo>
                        <a:pt x="59" y="12788"/>
                        <a:pt x="152021" y="30"/>
                        <a:pt x="339462" y="30"/>
                      </a:cubicBezTo>
                      <a:cubicBezTo>
                        <a:pt x="526903" y="30"/>
                        <a:pt x="619892" y="12788"/>
                        <a:pt x="619892" y="21023"/>
                      </a:cubicBezTo>
                      <a:cubicBezTo>
                        <a:pt x="619892" y="29259"/>
                        <a:pt x="526903" y="42004"/>
                        <a:pt x="339462" y="42004"/>
                      </a:cubicBezTo>
                      <a:moveTo>
                        <a:pt x="340492" y="133"/>
                      </a:moveTo>
                      <a:cubicBezTo>
                        <a:pt x="153980" y="133"/>
                        <a:pt x="2806" y="12826"/>
                        <a:pt x="2806" y="21023"/>
                      </a:cubicBezTo>
                      <a:cubicBezTo>
                        <a:pt x="2806" y="29220"/>
                        <a:pt x="153980" y="41901"/>
                        <a:pt x="340492" y="41901"/>
                      </a:cubicBezTo>
                      <a:cubicBezTo>
                        <a:pt x="526992" y="41901"/>
                        <a:pt x="619536" y="29220"/>
                        <a:pt x="619536" y="21023"/>
                      </a:cubicBezTo>
                      <a:cubicBezTo>
                        <a:pt x="619536" y="12826"/>
                        <a:pt x="526992" y="133"/>
                        <a:pt x="340492" y="133"/>
                      </a:cubicBezTo>
                    </a:path>
                  </a:pathLst>
                </a:custGeom>
                <a:grpFill/>
                <a:ln w="12721" cap="flat">
                  <a:noFill/>
                  <a:prstDash val="solid"/>
                  <a:miter/>
                </a:ln>
              </p:spPr>
              <p:txBody>
                <a:bodyPr rtlCol="0" anchor="ctr"/>
                <a:lstStyle/>
                <a:p>
                  <a:endParaRPr lang="fr-FR"/>
                </a:p>
              </p:txBody>
            </p:sp>
            <p:sp>
              <p:nvSpPr>
                <p:cNvPr id="1479" name="Forme libre : forme 1478">
                  <a:extLst>
                    <a:ext uri="{FF2B5EF4-FFF2-40B4-BE49-F238E27FC236}">
                      <a16:creationId xmlns:a16="http://schemas.microsoft.com/office/drawing/2014/main" id="{042D80CB-CE86-4D93-523C-B06333D525F8}"/>
                    </a:ext>
                  </a:extLst>
                </p:cNvPr>
                <p:cNvSpPr/>
                <p:nvPr/>
              </p:nvSpPr>
              <p:spPr>
                <a:xfrm flipV="1">
                  <a:off x="4541966" y="3816726"/>
                  <a:ext cx="616742" cy="41755"/>
                </a:xfrm>
                <a:custGeom>
                  <a:avLst/>
                  <a:gdLst>
                    <a:gd name="connsiteX0" fmla="*/ 337758 w 616742"/>
                    <a:gd name="connsiteY0" fmla="*/ 41785 h 41755"/>
                    <a:gd name="connsiteX1" fmla="*/ 59 w 616742"/>
                    <a:gd name="connsiteY1" fmla="*/ 20895 h 41755"/>
                    <a:gd name="connsiteX2" fmla="*/ 337758 w 616742"/>
                    <a:gd name="connsiteY2" fmla="*/ 30 h 41755"/>
                    <a:gd name="connsiteX3" fmla="*/ 616801 w 616742"/>
                    <a:gd name="connsiteY3" fmla="*/ 20895 h 41755"/>
                    <a:gd name="connsiteX4" fmla="*/ 337758 w 616742"/>
                    <a:gd name="connsiteY4" fmla="*/ 41785 h 41755"/>
                    <a:gd name="connsiteX5" fmla="*/ 338788 w 616742"/>
                    <a:gd name="connsiteY5" fmla="*/ 133 h 41755"/>
                    <a:gd name="connsiteX6" fmla="*/ 2806 w 616742"/>
                    <a:gd name="connsiteY6" fmla="*/ 20908 h 41755"/>
                    <a:gd name="connsiteX7" fmla="*/ 338788 w 616742"/>
                    <a:gd name="connsiteY7" fmla="*/ 41670 h 41755"/>
                    <a:gd name="connsiteX8" fmla="*/ 616432 w 616742"/>
                    <a:gd name="connsiteY8" fmla="*/ 20908 h 41755"/>
                    <a:gd name="connsiteX9" fmla="*/ 338788 w 616742"/>
                    <a:gd name="connsiteY9" fmla="*/ 133 h 4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742" h="41755">
                      <a:moveTo>
                        <a:pt x="337758" y="41785"/>
                      </a:moveTo>
                      <a:cubicBezTo>
                        <a:pt x="151258" y="41785"/>
                        <a:pt x="59" y="29105"/>
                        <a:pt x="59" y="20895"/>
                      </a:cubicBezTo>
                      <a:cubicBezTo>
                        <a:pt x="59" y="12711"/>
                        <a:pt x="151258" y="30"/>
                        <a:pt x="337758" y="30"/>
                      </a:cubicBezTo>
                      <a:cubicBezTo>
                        <a:pt x="524270" y="30"/>
                        <a:pt x="616801" y="12711"/>
                        <a:pt x="616801" y="20895"/>
                      </a:cubicBezTo>
                      <a:cubicBezTo>
                        <a:pt x="616801" y="29105"/>
                        <a:pt x="524270" y="41785"/>
                        <a:pt x="337758" y="41785"/>
                      </a:cubicBezTo>
                      <a:moveTo>
                        <a:pt x="338788" y="133"/>
                      </a:moveTo>
                      <a:cubicBezTo>
                        <a:pt x="153243" y="133"/>
                        <a:pt x="2806" y="12749"/>
                        <a:pt x="2806" y="20908"/>
                      </a:cubicBezTo>
                      <a:cubicBezTo>
                        <a:pt x="2806" y="29066"/>
                        <a:pt x="153243" y="41670"/>
                        <a:pt x="338788" y="41670"/>
                      </a:cubicBezTo>
                      <a:cubicBezTo>
                        <a:pt x="524359" y="41670"/>
                        <a:pt x="616432" y="29066"/>
                        <a:pt x="616432" y="20908"/>
                      </a:cubicBezTo>
                      <a:cubicBezTo>
                        <a:pt x="616432" y="12749"/>
                        <a:pt x="524359" y="133"/>
                        <a:pt x="338788" y="133"/>
                      </a:cubicBezTo>
                    </a:path>
                  </a:pathLst>
                </a:custGeom>
                <a:grpFill/>
                <a:ln w="12721" cap="flat">
                  <a:noFill/>
                  <a:prstDash val="solid"/>
                  <a:miter/>
                </a:ln>
              </p:spPr>
              <p:txBody>
                <a:bodyPr rtlCol="0" anchor="ctr"/>
                <a:lstStyle/>
                <a:p>
                  <a:endParaRPr lang="fr-FR"/>
                </a:p>
              </p:txBody>
            </p:sp>
            <p:sp>
              <p:nvSpPr>
                <p:cNvPr id="1480" name="Forme libre : forme 1479">
                  <a:extLst>
                    <a:ext uri="{FF2B5EF4-FFF2-40B4-BE49-F238E27FC236}">
                      <a16:creationId xmlns:a16="http://schemas.microsoft.com/office/drawing/2014/main" id="{2613A664-B419-F129-F4E1-6FB857A81FE8}"/>
                    </a:ext>
                  </a:extLst>
                </p:cNvPr>
                <p:cNvSpPr/>
                <p:nvPr/>
              </p:nvSpPr>
              <p:spPr>
                <a:xfrm flipV="1">
                  <a:off x="4544689" y="3816839"/>
                  <a:ext cx="613676" cy="41524"/>
                </a:xfrm>
                <a:custGeom>
                  <a:avLst/>
                  <a:gdLst>
                    <a:gd name="connsiteX0" fmla="*/ 336066 w 613676"/>
                    <a:gd name="connsiteY0" fmla="*/ 41554 h 41524"/>
                    <a:gd name="connsiteX1" fmla="*/ 59 w 613676"/>
                    <a:gd name="connsiteY1" fmla="*/ 20792 h 41524"/>
                    <a:gd name="connsiteX2" fmla="*/ 336066 w 613676"/>
                    <a:gd name="connsiteY2" fmla="*/ 30 h 41524"/>
                    <a:gd name="connsiteX3" fmla="*/ 613735 w 613676"/>
                    <a:gd name="connsiteY3" fmla="*/ 20792 h 41524"/>
                    <a:gd name="connsiteX4" fmla="*/ 336066 w 613676"/>
                    <a:gd name="connsiteY4" fmla="*/ 41554 h 41524"/>
                    <a:gd name="connsiteX5" fmla="*/ 337096 w 613676"/>
                    <a:gd name="connsiteY5" fmla="*/ 120 h 41524"/>
                    <a:gd name="connsiteX6" fmla="*/ 2819 w 613676"/>
                    <a:gd name="connsiteY6" fmla="*/ 20805 h 41524"/>
                    <a:gd name="connsiteX7" fmla="*/ 337096 w 613676"/>
                    <a:gd name="connsiteY7" fmla="*/ 41451 h 41524"/>
                    <a:gd name="connsiteX8" fmla="*/ 613379 w 613676"/>
                    <a:gd name="connsiteY8" fmla="*/ 20805 h 41524"/>
                    <a:gd name="connsiteX9" fmla="*/ 337096 w 613676"/>
                    <a:gd name="connsiteY9" fmla="*/ 120 h 4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676" h="41524">
                      <a:moveTo>
                        <a:pt x="336066" y="41554"/>
                      </a:moveTo>
                      <a:cubicBezTo>
                        <a:pt x="150508" y="41554"/>
                        <a:pt x="59" y="28963"/>
                        <a:pt x="59" y="20792"/>
                      </a:cubicBezTo>
                      <a:cubicBezTo>
                        <a:pt x="59" y="12634"/>
                        <a:pt x="150508" y="30"/>
                        <a:pt x="336066" y="30"/>
                      </a:cubicBezTo>
                      <a:cubicBezTo>
                        <a:pt x="521637" y="30"/>
                        <a:pt x="613735" y="12634"/>
                        <a:pt x="613735" y="20792"/>
                      </a:cubicBezTo>
                      <a:cubicBezTo>
                        <a:pt x="613735" y="28963"/>
                        <a:pt x="521637" y="41554"/>
                        <a:pt x="336066" y="41554"/>
                      </a:cubicBezTo>
                      <a:moveTo>
                        <a:pt x="337096" y="120"/>
                      </a:moveTo>
                      <a:cubicBezTo>
                        <a:pt x="152479" y="120"/>
                        <a:pt x="2819" y="12685"/>
                        <a:pt x="2819" y="20805"/>
                      </a:cubicBezTo>
                      <a:cubicBezTo>
                        <a:pt x="2819" y="28912"/>
                        <a:pt x="152479" y="41451"/>
                        <a:pt x="337096" y="41451"/>
                      </a:cubicBezTo>
                      <a:cubicBezTo>
                        <a:pt x="521738" y="41451"/>
                        <a:pt x="613379" y="28912"/>
                        <a:pt x="613379" y="20805"/>
                      </a:cubicBezTo>
                      <a:cubicBezTo>
                        <a:pt x="613379" y="12685"/>
                        <a:pt x="521738" y="120"/>
                        <a:pt x="337096" y="120"/>
                      </a:cubicBezTo>
                    </a:path>
                  </a:pathLst>
                </a:custGeom>
                <a:grpFill/>
                <a:ln w="12721" cap="flat">
                  <a:noFill/>
                  <a:prstDash val="solid"/>
                  <a:miter/>
                </a:ln>
              </p:spPr>
              <p:txBody>
                <a:bodyPr rtlCol="0" anchor="ctr"/>
                <a:lstStyle/>
                <a:p>
                  <a:endParaRPr lang="fr-FR"/>
                </a:p>
              </p:txBody>
            </p:sp>
            <p:sp>
              <p:nvSpPr>
                <p:cNvPr id="1481" name="Forme libre : forme 1480">
                  <a:extLst>
                    <a:ext uri="{FF2B5EF4-FFF2-40B4-BE49-F238E27FC236}">
                      <a16:creationId xmlns:a16="http://schemas.microsoft.com/office/drawing/2014/main" id="{2346CE39-D957-C77B-6363-71969E88D4AF}"/>
                    </a:ext>
                  </a:extLst>
                </p:cNvPr>
                <p:cNvSpPr/>
                <p:nvPr/>
              </p:nvSpPr>
              <p:spPr>
                <a:xfrm flipV="1">
                  <a:off x="4547450" y="3816939"/>
                  <a:ext cx="610546" cy="41318"/>
                </a:xfrm>
                <a:custGeom>
                  <a:avLst/>
                  <a:gdLst>
                    <a:gd name="connsiteX0" fmla="*/ 334336 w 610546"/>
                    <a:gd name="connsiteY0" fmla="*/ 41349 h 41318"/>
                    <a:gd name="connsiteX1" fmla="*/ 59 w 610546"/>
                    <a:gd name="connsiteY1" fmla="*/ 20702 h 41318"/>
                    <a:gd name="connsiteX2" fmla="*/ 334336 w 610546"/>
                    <a:gd name="connsiteY2" fmla="*/ 30 h 41318"/>
                    <a:gd name="connsiteX3" fmla="*/ 610606 w 610546"/>
                    <a:gd name="connsiteY3" fmla="*/ 20702 h 41318"/>
                    <a:gd name="connsiteX4" fmla="*/ 334336 w 610546"/>
                    <a:gd name="connsiteY4" fmla="*/ 41349 h 41318"/>
                    <a:gd name="connsiteX5" fmla="*/ 335366 w 610546"/>
                    <a:gd name="connsiteY5" fmla="*/ 133 h 41318"/>
                    <a:gd name="connsiteX6" fmla="*/ 2781 w 610546"/>
                    <a:gd name="connsiteY6" fmla="*/ 20702 h 41318"/>
                    <a:gd name="connsiteX7" fmla="*/ 335366 w 610546"/>
                    <a:gd name="connsiteY7" fmla="*/ 41259 h 41318"/>
                    <a:gd name="connsiteX8" fmla="*/ 610262 w 610546"/>
                    <a:gd name="connsiteY8" fmla="*/ 20702 h 41318"/>
                    <a:gd name="connsiteX9" fmla="*/ 335366 w 610546"/>
                    <a:gd name="connsiteY9" fmla="*/ 133 h 4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546" h="41318">
                      <a:moveTo>
                        <a:pt x="334336" y="41349"/>
                      </a:moveTo>
                      <a:cubicBezTo>
                        <a:pt x="149719" y="41349"/>
                        <a:pt x="59" y="28796"/>
                        <a:pt x="59" y="20702"/>
                      </a:cubicBezTo>
                      <a:cubicBezTo>
                        <a:pt x="59" y="12569"/>
                        <a:pt x="149719" y="30"/>
                        <a:pt x="334336" y="30"/>
                      </a:cubicBezTo>
                      <a:cubicBezTo>
                        <a:pt x="518965" y="30"/>
                        <a:pt x="610606" y="12569"/>
                        <a:pt x="610606" y="20702"/>
                      </a:cubicBezTo>
                      <a:cubicBezTo>
                        <a:pt x="610606" y="28796"/>
                        <a:pt x="518965" y="41349"/>
                        <a:pt x="334336" y="41349"/>
                      </a:cubicBezTo>
                      <a:moveTo>
                        <a:pt x="335366" y="133"/>
                      </a:moveTo>
                      <a:cubicBezTo>
                        <a:pt x="151691" y="133"/>
                        <a:pt x="2781" y="12634"/>
                        <a:pt x="2781" y="20702"/>
                      </a:cubicBezTo>
                      <a:cubicBezTo>
                        <a:pt x="2781" y="28770"/>
                        <a:pt x="151691" y="41259"/>
                        <a:pt x="335366" y="41259"/>
                      </a:cubicBezTo>
                      <a:cubicBezTo>
                        <a:pt x="519067" y="41259"/>
                        <a:pt x="610262" y="28770"/>
                        <a:pt x="610262" y="20702"/>
                      </a:cubicBezTo>
                      <a:cubicBezTo>
                        <a:pt x="610262" y="12634"/>
                        <a:pt x="519067" y="133"/>
                        <a:pt x="335366" y="133"/>
                      </a:cubicBezTo>
                    </a:path>
                  </a:pathLst>
                </a:custGeom>
                <a:grpFill/>
                <a:ln w="12721" cap="flat">
                  <a:noFill/>
                  <a:prstDash val="solid"/>
                  <a:miter/>
                </a:ln>
              </p:spPr>
              <p:txBody>
                <a:bodyPr rtlCol="0" anchor="ctr"/>
                <a:lstStyle/>
                <a:p>
                  <a:endParaRPr lang="fr-FR"/>
                </a:p>
              </p:txBody>
            </p:sp>
            <p:sp>
              <p:nvSpPr>
                <p:cNvPr id="1482" name="Forme libre : forme 1481">
                  <a:extLst>
                    <a:ext uri="{FF2B5EF4-FFF2-40B4-BE49-F238E27FC236}">
                      <a16:creationId xmlns:a16="http://schemas.microsoft.com/office/drawing/2014/main" id="{28FA4EE4-B017-5945-5D07-B5F34F3AE99D}"/>
                    </a:ext>
                  </a:extLst>
                </p:cNvPr>
                <p:cNvSpPr/>
                <p:nvPr/>
              </p:nvSpPr>
              <p:spPr>
                <a:xfrm flipV="1">
                  <a:off x="4550179" y="3817040"/>
                  <a:ext cx="607481" cy="41125"/>
                </a:xfrm>
                <a:custGeom>
                  <a:avLst/>
                  <a:gdLst>
                    <a:gd name="connsiteX0" fmla="*/ 332644 w 607481"/>
                    <a:gd name="connsiteY0" fmla="*/ 41156 h 41125"/>
                    <a:gd name="connsiteX1" fmla="*/ 59 w 607481"/>
                    <a:gd name="connsiteY1" fmla="*/ 20599 h 41125"/>
                    <a:gd name="connsiteX2" fmla="*/ 332644 w 607481"/>
                    <a:gd name="connsiteY2" fmla="*/ 30 h 41125"/>
                    <a:gd name="connsiteX3" fmla="*/ 607540 w 607481"/>
                    <a:gd name="connsiteY3" fmla="*/ 20599 h 41125"/>
                    <a:gd name="connsiteX4" fmla="*/ 332644 w 607481"/>
                    <a:gd name="connsiteY4" fmla="*/ 41156 h 41125"/>
                    <a:gd name="connsiteX5" fmla="*/ 333674 w 607481"/>
                    <a:gd name="connsiteY5" fmla="*/ 145 h 41125"/>
                    <a:gd name="connsiteX6" fmla="*/ 2781 w 607481"/>
                    <a:gd name="connsiteY6" fmla="*/ 20599 h 41125"/>
                    <a:gd name="connsiteX7" fmla="*/ 333674 w 607481"/>
                    <a:gd name="connsiteY7" fmla="*/ 41040 h 41125"/>
                    <a:gd name="connsiteX8" fmla="*/ 607197 w 607481"/>
                    <a:gd name="connsiteY8" fmla="*/ 20599 h 41125"/>
                    <a:gd name="connsiteX9" fmla="*/ 333674 w 607481"/>
                    <a:gd name="connsiteY9" fmla="*/ 145 h 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481" h="41125">
                      <a:moveTo>
                        <a:pt x="332644" y="41156"/>
                      </a:moveTo>
                      <a:cubicBezTo>
                        <a:pt x="148968" y="41156"/>
                        <a:pt x="59" y="28668"/>
                        <a:pt x="59" y="20599"/>
                      </a:cubicBezTo>
                      <a:cubicBezTo>
                        <a:pt x="59" y="12518"/>
                        <a:pt x="148968" y="30"/>
                        <a:pt x="332644" y="30"/>
                      </a:cubicBezTo>
                      <a:cubicBezTo>
                        <a:pt x="516345" y="30"/>
                        <a:pt x="607540" y="12518"/>
                        <a:pt x="607540" y="20599"/>
                      </a:cubicBezTo>
                      <a:cubicBezTo>
                        <a:pt x="607540" y="28668"/>
                        <a:pt x="516345" y="41156"/>
                        <a:pt x="332644" y="41156"/>
                      </a:cubicBezTo>
                      <a:moveTo>
                        <a:pt x="333674" y="145"/>
                      </a:moveTo>
                      <a:cubicBezTo>
                        <a:pt x="150940" y="145"/>
                        <a:pt x="2781" y="12556"/>
                        <a:pt x="2781" y="20599"/>
                      </a:cubicBezTo>
                      <a:cubicBezTo>
                        <a:pt x="2781" y="28629"/>
                        <a:pt x="150940" y="41040"/>
                        <a:pt x="333674" y="41040"/>
                      </a:cubicBezTo>
                      <a:cubicBezTo>
                        <a:pt x="516434" y="41040"/>
                        <a:pt x="607197" y="28629"/>
                        <a:pt x="607197" y="20599"/>
                      </a:cubicBezTo>
                      <a:cubicBezTo>
                        <a:pt x="607197" y="12556"/>
                        <a:pt x="516434" y="145"/>
                        <a:pt x="333674" y="145"/>
                      </a:cubicBezTo>
                    </a:path>
                  </a:pathLst>
                </a:custGeom>
                <a:grpFill/>
                <a:ln w="12721" cap="flat">
                  <a:noFill/>
                  <a:prstDash val="solid"/>
                  <a:miter/>
                </a:ln>
              </p:spPr>
              <p:txBody>
                <a:bodyPr rtlCol="0" anchor="ctr"/>
                <a:lstStyle/>
                <a:p>
                  <a:endParaRPr lang="fr-FR"/>
                </a:p>
              </p:txBody>
            </p:sp>
            <p:sp>
              <p:nvSpPr>
                <p:cNvPr id="1483" name="Forme libre : forme 1482">
                  <a:extLst>
                    <a:ext uri="{FF2B5EF4-FFF2-40B4-BE49-F238E27FC236}">
                      <a16:creationId xmlns:a16="http://schemas.microsoft.com/office/drawing/2014/main" id="{CF5952BA-37C0-C2B0-75D0-CF65C6E5F394}"/>
                    </a:ext>
                  </a:extLst>
                </p:cNvPr>
                <p:cNvSpPr/>
                <p:nvPr/>
              </p:nvSpPr>
              <p:spPr>
                <a:xfrm flipV="1">
                  <a:off x="4552914" y="3817140"/>
                  <a:ext cx="604377" cy="40920"/>
                </a:xfrm>
                <a:custGeom>
                  <a:avLst/>
                  <a:gdLst>
                    <a:gd name="connsiteX0" fmla="*/ 330939 w 604377"/>
                    <a:gd name="connsiteY0" fmla="*/ 40950 h 40920"/>
                    <a:gd name="connsiteX1" fmla="*/ 59 w 604377"/>
                    <a:gd name="connsiteY1" fmla="*/ 20496 h 40920"/>
                    <a:gd name="connsiteX2" fmla="*/ 330939 w 604377"/>
                    <a:gd name="connsiteY2" fmla="*/ 30 h 40920"/>
                    <a:gd name="connsiteX3" fmla="*/ 604436 w 604377"/>
                    <a:gd name="connsiteY3" fmla="*/ 20496 h 40920"/>
                    <a:gd name="connsiteX4" fmla="*/ 330939 w 604377"/>
                    <a:gd name="connsiteY4" fmla="*/ 40950 h 40920"/>
                    <a:gd name="connsiteX5" fmla="*/ 331982 w 604377"/>
                    <a:gd name="connsiteY5" fmla="*/ 133 h 40920"/>
                    <a:gd name="connsiteX6" fmla="*/ 2794 w 604377"/>
                    <a:gd name="connsiteY6" fmla="*/ 20496 h 40920"/>
                    <a:gd name="connsiteX7" fmla="*/ 331982 w 604377"/>
                    <a:gd name="connsiteY7" fmla="*/ 40835 h 40920"/>
                    <a:gd name="connsiteX8" fmla="*/ 604118 w 604377"/>
                    <a:gd name="connsiteY8" fmla="*/ 20496 h 40920"/>
                    <a:gd name="connsiteX9" fmla="*/ 331982 w 604377"/>
                    <a:gd name="connsiteY9" fmla="*/ 133 h 4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377" h="40920">
                      <a:moveTo>
                        <a:pt x="330939" y="40950"/>
                      </a:moveTo>
                      <a:cubicBezTo>
                        <a:pt x="148205" y="40950"/>
                        <a:pt x="59" y="28526"/>
                        <a:pt x="59" y="20496"/>
                      </a:cubicBezTo>
                      <a:cubicBezTo>
                        <a:pt x="59" y="12467"/>
                        <a:pt x="148205" y="30"/>
                        <a:pt x="330939" y="30"/>
                      </a:cubicBezTo>
                      <a:cubicBezTo>
                        <a:pt x="513686" y="30"/>
                        <a:pt x="604436" y="12467"/>
                        <a:pt x="604436" y="20496"/>
                      </a:cubicBezTo>
                      <a:cubicBezTo>
                        <a:pt x="604436" y="28526"/>
                        <a:pt x="513686" y="40950"/>
                        <a:pt x="330939" y="40950"/>
                      </a:cubicBezTo>
                      <a:moveTo>
                        <a:pt x="331982" y="133"/>
                      </a:moveTo>
                      <a:cubicBezTo>
                        <a:pt x="150177" y="133"/>
                        <a:pt x="2794" y="12505"/>
                        <a:pt x="2794" y="20496"/>
                      </a:cubicBezTo>
                      <a:cubicBezTo>
                        <a:pt x="2794" y="28488"/>
                        <a:pt x="150177" y="40835"/>
                        <a:pt x="331982" y="40835"/>
                      </a:cubicBezTo>
                      <a:cubicBezTo>
                        <a:pt x="513788" y="40835"/>
                        <a:pt x="604118" y="28488"/>
                        <a:pt x="604118" y="20496"/>
                      </a:cubicBezTo>
                      <a:cubicBezTo>
                        <a:pt x="604118" y="12505"/>
                        <a:pt x="513788" y="133"/>
                        <a:pt x="331982" y="133"/>
                      </a:cubicBezTo>
                    </a:path>
                  </a:pathLst>
                </a:custGeom>
                <a:grpFill/>
                <a:ln w="12721" cap="flat">
                  <a:noFill/>
                  <a:prstDash val="solid"/>
                  <a:miter/>
                </a:ln>
              </p:spPr>
              <p:txBody>
                <a:bodyPr rtlCol="0" anchor="ctr"/>
                <a:lstStyle/>
                <a:p>
                  <a:endParaRPr lang="fr-FR"/>
                </a:p>
              </p:txBody>
            </p:sp>
            <p:sp>
              <p:nvSpPr>
                <p:cNvPr id="1484" name="Forme libre : forme 1483">
                  <a:extLst>
                    <a:ext uri="{FF2B5EF4-FFF2-40B4-BE49-F238E27FC236}">
                      <a16:creationId xmlns:a16="http://schemas.microsoft.com/office/drawing/2014/main" id="{6685BF27-B95B-7934-F78D-441673E89AFA}"/>
                    </a:ext>
                  </a:extLst>
                </p:cNvPr>
                <p:cNvSpPr/>
                <p:nvPr/>
              </p:nvSpPr>
              <p:spPr>
                <a:xfrm flipV="1">
                  <a:off x="4555644" y="3817240"/>
                  <a:ext cx="601311" cy="40702"/>
                </a:xfrm>
                <a:custGeom>
                  <a:avLst/>
                  <a:gdLst>
                    <a:gd name="connsiteX0" fmla="*/ 329260 w 601311"/>
                    <a:gd name="connsiteY0" fmla="*/ 40732 h 40702"/>
                    <a:gd name="connsiteX1" fmla="*/ 59 w 601311"/>
                    <a:gd name="connsiteY1" fmla="*/ 20381 h 40702"/>
                    <a:gd name="connsiteX2" fmla="*/ 329260 w 601311"/>
                    <a:gd name="connsiteY2" fmla="*/ 30 h 40702"/>
                    <a:gd name="connsiteX3" fmla="*/ 601371 w 601311"/>
                    <a:gd name="connsiteY3" fmla="*/ 20381 h 40702"/>
                    <a:gd name="connsiteX4" fmla="*/ 329260 w 601311"/>
                    <a:gd name="connsiteY4" fmla="*/ 40732 h 40702"/>
                    <a:gd name="connsiteX5" fmla="*/ 330291 w 601311"/>
                    <a:gd name="connsiteY5" fmla="*/ 145 h 40702"/>
                    <a:gd name="connsiteX6" fmla="*/ 2794 w 601311"/>
                    <a:gd name="connsiteY6" fmla="*/ 20381 h 40702"/>
                    <a:gd name="connsiteX7" fmla="*/ 330291 w 601311"/>
                    <a:gd name="connsiteY7" fmla="*/ 40629 h 40702"/>
                    <a:gd name="connsiteX8" fmla="*/ 601027 w 601311"/>
                    <a:gd name="connsiteY8" fmla="*/ 20381 h 40702"/>
                    <a:gd name="connsiteX9" fmla="*/ 330291 w 601311"/>
                    <a:gd name="connsiteY9" fmla="*/ 145 h 4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311" h="40702">
                      <a:moveTo>
                        <a:pt x="329260" y="40732"/>
                      </a:moveTo>
                      <a:cubicBezTo>
                        <a:pt x="147455" y="40732"/>
                        <a:pt x="59" y="28372"/>
                        <a:pt x="59" y="20381"/>
                      </a:cubicBezTo>
                      <a:cubicBezTo>
                        <a:pt x="59" y="12389"/>
                        <a:pt x="147455" y="30"/>
                        <a:pt x="329260" y="30"/>
                      </a:cubicBezTo>
                      <a:cubicBezTo>
                        <a:pt x="511066" y="30"/>
                        <a:pt x="601371" y="12389"/>
                        <a:pt x="601371" y="20381"/>
                      </a:cubicBezTo>
                      <a:cubicBezTo>
                        <a:pt x="601371" y="28372"/>
                        <a:pt x="511066" y="40732"/>
                        <a:pt x="329260" y="40732"/>
                      </a:cubicBezTo>
                      <a:moveTo>
                        <a:pt x="330291" y="145"/>
                      </a:moveTo>
                      <a:cubicBezTo>
                        <a:pt x="149426" y="145"/>
                        <a:pt x="2794" y="12428"/>
                        <a:pt x="2794" y="20381"/>
                      </a:cubicBezTo>
                      <a:cubicBezTo>
                        <a:pt x="2794" y="28334"/>
                        <a:pt x="149426" y="40629"/>
                        <a:pt x="330291" y="40629"/>
                      </a:cubicBezTo>
                      <a:cubicBezTo>
                        <a:pt x="511167" y="40629"/>
                        <a:pt x="601027" y="28334"/>
                        <a:pt x="601027" y="20381"/>
                      </a:cubicBezTo>
                      <a:cubicBezTo>
                        <a:pt x="601027" y="12428"/>
                        <a:pt x="511167" y="145"/>
                        <a:pt x="330291" y="145"/>
                      </a:cubicBezTo>
                    </a:path>
                  </a:pathLst>
                </a:custGeom>
                <a:grpFill/>
                <a:ln w="12721" cap="flat">
                  <a:noFill/>
                  <a:prstDash val="solid"/>
                  <a:miter/>
                </a:ln>
              </p:spPr>
              <p:txBody>
                <a:bodyPr rtlCol="0" anchor="ctr"/>
                <a:lstStyle/>
                <a:p>
                  <a:endParaRPr lang="fr-FR"/>
                </a:p>
              </p:txBody>
            </p:sp>
            <p:sp>
              <p:nvSpPr>
                <p:cNvPr id="1485" name="Forme libre : forme 1484">
                  <a:extLst>
                    <a:ext uri="{FF2B5EF4-FFF2-40B4-BE49-F238E27FC236}">
                      <a16:creationId xmlns:a16="http://schemas.microsoft.com/office/drawing/2014/main" id="{0C45B922-4E26-EA97-95B1-012F193AA1C9}"/>
                    </a:ext>
                  </a:extLst>
                </p:cNvPr>
                <p:cNvSpPr/>
                <p:nvPr/>
              </p:nvSpPr>
              <p:spPr>
                <a:xfrm flipV="1">
                  <a:off x="4558379" y="3817353"/>
                  <a:ext cx="598233" cy="40483"/>
                </a:xfrm>
                <a:custGeom>
                  <a:avLst/>
                  <a:gdLst>
                    <a:gd name="connsiteX0" fmla="*/ 327543 w 598233"/>
                    <a:gd name="connsiteY0" fmla="*/ 40513 h 40483"/>
                    <a:gd name="connsiteX1" fmla="*/ 59 w 598233"/>
                    <a:gd name="connsiteY1" fmla="*/ 20278 h 40483"/>
                    <a:gd name="connsiteX2" fmla="*/ 327543 w 598233"/>
                    <a:gd name="connsiteY2" fmla="*/ 30 h 40483"/>
                    <a:gd name="connsiteX3" fmla="*/ 598292 w 598233"/>
                    <a:gd name="connsiteY3" fmla="*/ 20278 h 40483"/>
                    <a:gd name="connsiteX4" fmla="*/ 327543 w 598233"/>
                    <a:gd name="connsiteY4" fmla="*/ 40513 h 40483"/>
                    <a:gd name="connsiteX5" fmla="*/ 328586 w 598233"/>
                    <a:gd name="connsiteY5" fmla="*/ 145 h 40483"/>
                    <a:gd name="connsiteX6" fmla="*/ 2794 w 598233"/>
                    <a:gd name="connsiteY6" fmla="*/ 20278 h 40483"/>
                    <a:gd name="connsiteX7" fmla="*/ 328586 w 598233"/>
                    <a:gd name="connsiteY7" fmla="*/ 40411 h 40483"/>
                    <a:gd name="connsiteX8" fmla="*/ 597936 w 598233"/>
                    <a:gd name="connsiteY8" fmla="*/ 20278 h 40483"/>
                    <a:gd name="connsiteX9" fmla="*/ 328586 w 598233"/>
                    <a:gd name="connsiteY9" fmla="*/ 145 h 4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8233" h="40483">
                      <a:moveTo>
                        <a:pt x="327543" y="40513"/>
                      </a:moveTo>
                      <a:cubicBezTo>
                        <a:pt x="146691" y="40513"/>
                        <a:pt x="59" y="28231"/>
                        <a:pt x="59" y="20278"/>
                      </a:cubicBezTo>
                      <a:cubicBezTo>
                        <a:pt x="59" y="12325"/>
                        <a:pt x="146691" y="30"/>
                        <a:pt x="327543" y="30"/>
                      </a:cubicBezTo>
                      <a:cubicBezTo>
                        <a:pt x="508420" y="30"/>
                        <a:pt x="598292" y="12325"/>
                        <a:pt x="598292" y="20278"/>
                      </a:cubicBezTo>
                      <a:cubicBezTo>
                        <a:pt x="598292" y="28231"/>
                        <a:pt x="508420" y="40513"/>
                        <a:pt x="327543" y="40513"/>
                      </a:cubicBezTo>
                      <a:moveTo>
                        <a:pt x="328586" y="145"/>
                      </a:moveTo>
                      <a:cubicBezTo>
                        <a:pt x="148663" y="145"/>
                        <a:pt x="2794" y="12377"/>
                        <a:pt x="2794" y="20278"/>
                      </a:cubicBezTo>
                      <a:cubicBezTo>
                        <a:pt x="2794" y="28192"/>
                        <a:pt x="148663" y="40411"/>
                        <a:pt x="328586" y="40411"/>
                      </a:cubicBezTo>
                      <a:cubicBezTo>
                        <a:pt x="508509" y="40411"/>
                        <a:pt x="597936" y="28192"/>
                        <a:pt x="597936" y="20278"/>
                      </a:cubicBezTo>
                      <a:cubicBezTo>
                        <a:pt x="597936" y="12377"/>
                        <a:pt x="508509" y="145"/>
                        <a:pt x="328586" y="145"/>
                      </a:cubicBezTo>
                    </a:path>
                  </a:pathLst>
                </a:custGeom>
                <a:grpFill/>
                <a:ln w="12721" cap="flat">
                  <a:noFill/>
                  <a:prstDash val="solid"/>
                  <a:miter/>
                </a:ln>
              </p:spPr>
              <p:txBody>
                <a:bodyPr rtlCol="0" anchor="ctr"/>
                <a:lstStyle/>
                <a:p>
                  <a:endParaRPr lang="fr-FR"/>
                </a:p>
              </p:txBody>
            </p:sp>
            <p:sp>
              <p:nvSpPr>
                <p:cNvPr id="1486" name="Forme libre : forme 1485">
                  <a:extLst>
                    <a:ext uri="{FF2B5EF4-FFF2-40B4-BE49-F238E27FC236}">
                      <a16:creationId xmlns:a16="http://schemas.microsoft.com/office/drawing/2014/main" id="{7752F42E-BE56-8FE8-F961-56CEDEFD8E41}"/>
                    </a:ext>
                  </a:extLst>
                </p:cNvPr>
                <p:cNvSpPr/>
                <p:nvPr/>
              </p:nvSpPr>
              <p:spPr>
                <a:xfrm flipV="1">
                  <a:off x="4561116" y="3817453"/>
                  <a:ext cx="595142" cy="40265"/>
                </a:xfrm>
                <a:custGeom>
                  <a:avLst/>
                  <a:gdLst>
                    <a:gd name="connsiteX0" fmla="*/ 325851 w 595142"/>
                    <a:gd name="connsiteY0" fmla="*/ 40295 h 40265"/>
                    <a:gd name="connsiteX1" fmla="*/ 59 w 595142"/>
                    <a:gd name="connsiteY1" fmla="*/ 20175 h 40265"/>
                    <a:gd name="connsiteX2" fmla="*/ 325851 w 595142"/>
                    <a:gd name="connsiteY2" fmla="*/ 30 h 40265"/>
                    <a:gd name="connsiteX3" fmla="*/ 595201 w 595142"/>
                    <a:gd name="connsiteY3" fmla="*/ 20175 h 40265"/>
                    <a:gd name="connsiteX4" fmla="*/ 325851 w 595142"/>
                    <a:gd name="connsiteY4" fmla="*/ 40295 h 40265"/>
                    <a:gd name="connsiteX5" fmla="*/ 326881 w 595142"/>
                    <a:gd name="connsiteY5" fmla="*/ 133 h 40265"/>
                    <a:gd name="connsiteX6" fmla="*/ 2794 w 595142"/>
                    <a:gd name="connsiteY6" fmla="*/ 20175 h 40265"/>
                    <a:gd name="connsiteX7" fmla="*/ 326881 w 595142"/>
                    <a:gd name="connsiteY7" fmla="*/ 40192 h 40265"/>
                    <a:gd name="connsiteX8" fmla="*/ 594845 w 595142"/>
                    <a:gd name="connsiteY8" fmla="*/ 20175 h 40265"/>
                    <a:gd name="connsiteX9" fmla="*/ 326881 w 595142"/>
                    <a:gd name="connsiteY9" fmla="*/ 133 h 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142" h="40265">
                      <a:moveTo>
                        <a:pt x="325851" y="40295"/>
                      </a:moveTo>
                      <a:cubicBezTo>
                        <a:pt x="145928" y="40295"/>
                        <a:pt x="59" y="28077"/>
                        <a:pt x="59" y="20175"/>
                      </a:cubicBezTo>
                      <a:cubicBezTo>
                        <a:pt x="59" y="12248"/>
                        <a:pt x="145928" y="30"/>
                        <a:pt x="325851" y="30"/>
                      </a:cubicBezTo>
                      <a:cubicBezTo>
                        <a:pt x="505787" y="30"/>
                        <a:pt x="595201" y="12248"/>
                        <a:pt x="595201" y="20175"/>
                      </a:cubicBezTo>
                      <a:cubicBezTo>
                        <a:pt x="595201" y="28077"/>
                        <a:pt x="505787" y="40295"/>
                        <a:pt x="325851" y="40295"/>
                      </a:cubicBezTo>
                      <a:moveTo>
                        <a:pt x="326881" y="133"/>
                      </a:moveTo>
                      <a:cubicBezTo>
                        <a:pt x="147900" y="133"/>
                        <a:pt x="2794" y="12299"/>
                        <a:pt x="2794" y="20175"/>
                      </a:cubicBezTo>
                      <a:cubicBezTo>
                        <a:pt x="2794" y="28051"/>
                        <a:pt x="147900" y="40192"/>
                        <a:pt x="326881" y="40192"/>
                      </a:cubicBezTo>
                      <a:cubicBezTo>
                        <a:pt x="505876" y="40192"/>
                        <a:pt x="594845" y="28051"/>
                        <a:pt x="594845" y="20175"/>
                      </a:cubicBezTo>
                      <a:cubicBezTo>
                        <a:pt x="594845" y="12299"/>
                        <a:pt x="505876" y="133"/>
                        <a:pt x="326881" y="133"/>
                      </a:cubicBezTo>
                    </a:path>
                  </a:pathLst>
                </a:custGeom>
                <a:grpFill/>
                <a:ln w="12721" cap="flat">
                  <a:noFill/>
                  <a:prstDash val="solid"/>
                  <a:miter/>
                </a:ln>
              </p:spPr>
              <p:txBody>
                <a:bodyPr rtlCol="0" anchor="ctr"/>
                <a:lstStyle/>
                <a:p>
                  <a:endParaRPr lang="fr-FR"/>
                </a:p>
              </p:txBody>
            </p:sp>
            <p:sp>
              <p:nvSpPr>
                <p:cNvPr id="1487" name="Forme libre : forme 1486">
                  <a:extLst>
                    <a:ext uri="{FF2B5EF4-FFF2-40B4-BE49-F238E27FC236}">
                      <a16:creationId xmlns:a16="http://schemas.microsoft.com/office/drawing/2014/main" id="{DF499D7A-F1BA-3C12-E93A-B900D9A1650C}"/>
                    </a:ext>
                  </a:extLst>
                </p:cNvPr>
                <p:cNvSpPr/>
                <p:nvPr/>
              </p:nvSpPr>
              <p:spPr>
                <a:xfrm flipV="1">
                  <a:off x="4563857" y="3817555"/>
                  <a:ext cx="592050" cy="40059"/>
                </a:xfrm>
                <a:custGeom>
                  <a:avLst/>
                  <a:gdLst>
                    <a:gd name="connsiteX0" fmla="*/ 324146 w 592050"/>
                    <a:gd name="connsiteY0" fmla="*/ 40089 h 40059"/>
                    <a:gd name="connsiteX1" fmla="*/ 59 w 592050"/>
                    <a:gd name="connsiteY1" fmla="*/ 20060 h 40059"/>
                    <a:gd name="connsiteX2" fmla="*/ 324146 w 592050"/>
                    <a:gd name="connsiteY2" fmla="*/ 30 h 40059"/>
                    <a:gd name="connsiteX3" fmla="*/ 592110 w 592050"/>
                    <a:gd name="connsiteY3" fmla="*/ 20060 h 40059"/>
                    <a:gd name="connsiteX4" fmla="*/ 324146 w 592050"/>
                    <a:gd name="connsiteY4" fmla="*/ 40089 h 40059"/>
                    <a:gd name="connsiteX5" fmla="*/ 325177 w 592050"/>
                    <a:gd name="connsiteY5" fmla="*/ 145 h 40059"/>
                    <a:gd name="connsiteX6" fmla="*/ 2781 w 592050"/>
                    <a:gd name="connsiteY6" fmla="*/ 20060 h 40059"/>
                    <a:gd name="connsiteX7" fmla="*/ 325177 w 592050"/>
                    <a:gd name="connsiteY7" fmla="*/ 39974 h 40059"/>
                    <a:gd name="connsiteX8" fmla="*/ 591766 w 592050"/>
                    <a:gd name="connsiteY8" fmla="*/ 20060 h 40059"/>
                    <a:gd name="connsiteX9" fmla="*/ 325177 w 592050"/>
                    <a:gd name="connsiteY9" fmla="*/ 145 h 4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050" h="40059">
                      <a:moveTo>
                        <a:pt x="324146" y="40089"/>
                      </a:moveTo>
                      <a:cubicBezTo>
                        <a:pt x="145152" y="40089"/>
                        <a:pt x="59" y="27935"/>
                        <a:pt x="59" y="20060"/>
                      </a:cubicBezTo>
                      <a:cubicBezTo>
                        <a:pt x="59" y="12184"/>
                        <a:pt x="145152" y="30"/>
                        <a:pt x="324146" y="30"/>
                      </a:cubicBezTo>
                      <a:cubicBezTo>
                        <a:pt x="503141" y="30"/>
                        <a:pt x="592110" y="12184"/>
                        <a:pt x="592110" y="20060"/>
                      </a:cubicBezTo>
                      <a:cubicBezTo>
                        <a:pt x="592110" y="27935"/>
                        <a:pt x="503141" y="40089"/>
                        <a:pt x="324146" y="40089"/>
                      </a:cubicBezTo>
                      <a:moveTo>
                        <a:pt x="325177" y="145"/>
                      </a:moveTo>
                      <a:cubicBezTo>
                        <a:pt x="147111" y="145"/>
                        <a:pt x="2781" y="12235"/>
                        <a:pt x="2781" y="20060"/>
                      </a:cubicBezTo>
                      <a:cubicBezTo>
                        <a:pt x="2781" y="27897"/>
                        <a:pt x="147111" y="39974"/>
                        <a:pt x="325177" y="39974"/>
                      </a:cubicBezTo>
                      <a:cubicBezTo>
                        <a:pt x="503230" y="39974"/>
                        <a:pt x="591766" y="27897"/>
                        <a:pt x="591766" y="20060"/>
                      </a:cubicBezTo>
                      <a:cubicBezTo>
                        <a:pt x="591766" y="12235"/>
                        <a:pt x="503230" y="145"/>
                        <a:pt x="325177" y="145"/>
                      </a:cubicBezTo>
                    </a:path>
                  </a:pathLst>
                </a:custGeom>
                <a:grpFill/>
                <a:ln w="12721" cap="flat">
                  <a:noFill/>
                  <a:prstDash val="solid"/>
                  <a:miter/>
                </a:ln>
              </p:spPr>
              <p:txBody>
                <a:bodyPr rtlCol="0" anchor="ctr"/>
                <a:lstStyle/>
                <a:p>
                  <a:endParaRPr lang="fr-FR"/>
                </a:p>
              </p:txBody>
            </p:sp>
            <p:sp>
              <p:nvSpPr>
                <p:cNvPr id="1488" name="Forme libre : forme 1487">
                  <a:extLst>
                    <a:ext uri="{FF2B5EF4-FFF2-40B4-BE49-F238E27FC236}">
                      <a16:creationId xmlns:a16="http://schemas.microsoft.com/office/drawing/2014/main" id="{AD2C1292-89D4-AEB0-09F1-E1ADC98176A1}"/>
                    </a:ext>
                  </a:extLst>
                </p:cNvPr>
                <p:cNvSpPr/>
                <p:nvPr/>
              </p:nvSpPr>
              <p:spPr>
                <a:xfrm flipV="1">
                  <a:off x="4566593" y="3817655"/>
                  <a:ext cx="588959" cy="39854"/>
                </a:xfrm>
                <a:custGeom>
                  <a:avLst/>
                  <a:gdLst>
                    <a:gd name="connsiteX0" fmla="*/ 322442 w 588959"/>
                    <a:gd name="connsiteY0" fmla="*/ 39884 h 39854"/>
                    <a:gd name="connsiteX1" fmla="*/ 59 w 588959"/>
                    <a:gd name="connsiteY1" fmla="*/ 19957 h 39854"/>
                    <a:gd name="connsiteX2" fmla="*/ 322442 w 588959"/>
                    <a:gd name="connsiteY2" fmla="*/ 30 h 39854"/>
                    <a:gd name="connsiteX3" fmla="*/ 589019 w 588959"/>
                    <a:gd name="connsiteY3" fmla="*/ 19957 h 39854"/>
                    <a:gd name="connsiteX4" fmla="*/ 322442 w 588959"/>
                    <a:gd name="connsiteY4" fmla="*/ 39884 h 39854"/>
                    <a:gd name="connsiteX5" fmla="*/ 323472 w 588959"/>
                    <a:gd name="connsiteY5" fmla="*/ 133 h 39854"/>
                    <a:gd name="connsiteX6" fmla="*/ 2781 w 588959"/>
                    <a:gd name="connsiteY6" fmla="*/ 19957 h 39854"/>
                    <a:gd name="connsiteX7" fmla="*/ 323472 w 588959"/>
                    <a:gd name="connsiteY7" fmla="*/ 39768 h 39854"/>
                    <a:gd name="connsiteX8" fmla="*/ 588675 w 588959"/>
                    <a:gd name="connsiteY8" fmla="*/ 19957 h 39854"/>
                    <a:gd name="connsiteX9" fmla="*/ 323472 w 588959"/>
                    <a:gd name="connsiteY9" fmla="*/ 133 h 3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959" h="39854">
                      <a:moveTo>
                        <a:pt x="322442" y="39884"/>
                      </a:moveTo>
                      <a:cubicBezTo>
                        <a:pt x="144389" y="39884"/>
                        <a:pt x="59" y="27794"/>
                        <a:pt x="59" y="19957"/>
                      </a:cubicBezTo>
                      <a:cubicBezTo>
                        <a:pt x="59" y="12132"/>
                        <a:pt x="144389" y="30"/>
                        <a:pt x="322442" y="30"/>
                      </a:cubicBezTo>
                      <a:cubicBezTo>
                        <a:pt x="500495" y="30"/>
                        <a:pt x="589019" y="12132"/>
                        <a:pt x="589019" y="19957"/>
                      </a:cubicBezTo>
                      <a:cubicBezTo>
                        <a:pt x="589019" y="27794"/>
                        <a:pt x="500495" y="39884"/>
                        <a:pt x="322442" y="39884"/>
                      </a:cubicBezTo>
                      <a:moveTo>
                        <a:pt x="323472" y="133"/>
                      </a:moveTo>
                      <a:cubicBezTo>
                        <a:pt x="146373" y="133"/>
                        <a:pt x="2781" y="12171"/>
                        <a:pt x="2781" y="19957"/>
                      </a:cubicBezTo>
                      <a:cubicBezTo>
                        <a:pt x="2781" y="27755"/>
                        <a:pt x="146373" y="39768"/>
                        <a:pt x="323472" y="39768"/>
                      </a:cubicBezTo>
                      <a:cubicBezTo>
                        <a:pt x="500597" y="39768"/>
                        <a:pt x="588675" y="27755"/>
                        <a:pt x="588675" y="19957"/>
                      </a:cubicBezTo>
                      <a:cubicBezTo>
                        <a:pt x="588675" y="12171"/>
                        <a:pt x="500597" y="133"/>
                        <a:pt x="323472" y="133"/>
                      </a:cubicBezTo>
                    </a:path>
                  </a:pathLst>
                </a:custGeom>
                <a:grpFill/>
                <a:ln w="12721" cap="flat">
                  <a:noFill/>
                  <a:prstDash val="solid"/>
                  <a:miter/>
                </a:ln>
              </p:spPr>
              <p:txBody>
                <a:bodyPr rtlCol="0" anchor="ctr"/>
                <a:lstStyle/>
                <a:p>
                  <a:endParaRPr lang="fr-FR"/>
                </a:p>
              </p:txBody>
            </p:sp>
            <p:sp>
              <p:nvSpPr>
                <p:cNvPr id="1489" name="Forme libre : forme 1488">
                  <a:extLst>
                    <a:ext uri="{FF2B5EF4-FFF2-40B4-BE49-F238E27FC236}">
                      <a16:creationId xmlns:a16="http://schemas.microsoft.com/office/drawing/2014/main" id="{91E48002-538F-B118-FE1F-F03EE408702F}"/>
                    </a:ext>
                  </a:extLst>
                </p:cNvPr>
                <p:cNvSpPr/>
                <p:nvPr/>
              </p:nvSpPr>
              <p:spPr>
                <a:xfrm flipV="1">
                  <a:off x="4569315" y="3817768"/>
                  <a:ext cx="585894" cy="39635"/>
                </a:xfrm>
                <a:custGeom>
                  <a:avLst/>
                  <a:gdLst>
                    <a:gd name="connsiteX0" fmla="*/ 320750 w 585894"/>
                    <a:gd name="connsiteY0" fmla="*/ 39665 h 39635"/>
                    <a:gd name="connsiteX1" fmla="*/ 59 w 585894"/>
                    <a:gd name="connsiteY1" fmla="*/ 19867 h 39635"/>
                    <a:gd name="connsiteX2" fmla="*/ 320750 w 585894"/>
                    <a:gd name="connsiteY2" fmla="*/ 30 h 39635"/>
                    <a:gd name="connsiteX3" fmla="*/ 585953 w 585894"/>
                    <a:gd name="connsiteY3" fmla="*/ 19867 h 39635"/>
                    <a:gd name="connsiteX4" fmla="*/ 320750 w 585894"/>
                    <a:gd name="connsiteY4" fmla="*/ 39665 h 39635"/>
                    <a:gd name="connsiteX5" fmla="*/ 321780 w 585894"/>
                    <a:gd name="connsiteY5" fmla="*/ 145 h 39635"/>
                    <a:gd name="connsiteX6" fmla="*/ 2794 w 585894"/>
                    <a:gd name="connsiteY6" fmla="*/ 19867 h 39635"/>
                    <a:gd name="connsiteX7" fmla="*/ 321780 w 585894"/>
                    <a:gd name="connsiteY7" fmla="*/ 39563 h 39635"/>
                    <a:gd name="connsiteX8" fmla="*/ 585610 w 585894"/>
                    <a:gd name="connsiteY8" fmla="*/ 19867 h 39635"/>
                    <a:gd name="connsiteX9" fmla="*/ 321780 w 585894"/>
                    <a:gd name="connsiteY9" fmla="*/ 145 h 3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894" h="39635">
                      <a:moveTo>
                        <a:pt x="320750" y="39665"/>
                      </a:moveTo>
                      <a:cubicBezTo>
                        <a:pt x="143638" y="39665"/>
                        <a:pt x="59" y="27627"/>
                        <a:pt x="59" y="19867"/>
                      </a:cubicBezTo>
                      <a:cubicBezTo>
                        <a:pt x="59" y="12068"/>
                        <a:pt x="143638" y="30"/>
                        <a:pt x="320750" y="30"/>
                      </a:cubicBezTo>
                      <a:cubicBezTo>
                        <a:pt x="497874" y="30"/>
                        <a:pt x="585953" y="12068"/>
                        <a:pt x="585953" y="19867"/>
                      </a:cubicBezTo>
                      <a:cubicBezTo>
                        <a:pt x="585953" y="27627"/>
                        <a:pt x="497874" y="39665"/>
                        <a:pt x="320750" y="39665"/>
                      </a:cubicBezTo>
                      <a:moveTo>
                        <a:pt x="321780" y="145"/>
                      </a:moveTo>
                      <a:cubicBezTo>
                        <a:pt x="145623" y="145"/>
                        <a:pt x="2794" y="12094"/>
                        <a:pt x="2794" y="19867"/>
                      </a:cubicBezTo>
                      <a:cubicBezTo>
                        <a:pt x="2794" y="27614"/>
                        <a:pt x="145623" y="39563"/>
                        <a:pt x="321780" y="39563"/>
                      </a:cubicBezTo>
                      <a:cubicBezTo>
                        <a:pt x="497963" y="39563"/>
                        <a:pt x="585610" y="27614"/>
                        <a:pt x="585610" y="19867"/>
                      </a:cubicBezTo>
                      <a:cubicBezTo>
                        <a:pt x="585610" y="12094"/>
                        <a:pt x="497963" y="145"/>
                        <a:pt x="321780" y="145"/>
                      </a:cubicBezTo>
                    </a:path>
                  </a:pathLst>
                </a:custGeom>
                <a:grpFill/>
                <a:ln w="12721" cap="flat">
                  <a:noFill/>
                  <a:prstDash val="solid"/>
                  <a:miter/>
                </a:ln>
              </p:spPr>
              <p:txBody>
                <a:bodyPr rtlCol="0" anchor="ctr"/>
                <a:lstStyle/>
                <a:p>
                  <a:endParaRPr lang="fr-FR"/>
                </a:p>
              </p:txBody>
            </p:sp>
            <p:sp>
              <p:nvSpPr>
                <p:cNvPr id="1490" name="Forme libre : forme 1489">
                  <a:extLst>
                    <a:ext uri="{FF2B5EF4-FFF2-40B4-BE49-F238E27FC236}">
                      <a16:creationId xmlns:a16="http://schemas.microsoft.com/office/drawing/2014/main" id="{858EE74C-0A3C-F0D4-568C-C6EBFA4DE880}"/>
                    </a:ext>
                  </a:extLst>
                </p:cNvPr>
                <p:cNvSpPr/>
                <p:nvPr/>
              </p:nvSpPr>
              <p:spPr>
                <a:xfrm flipV="1">
                  <a:off x="4572058" y="3817868"/>
                  <a:ext cx="582802" cy="39417"/>
                </a:xfrm>
                <a:custGeom>
                  <a:avLst/>
                  <a:gdLst>
                    <a:gd name="connsiteX0" fmla="*/ 319045 w 582802"/>
                    <a:gd name="connsiteY0" fmla="*/ 39447 h 39417"/>
                    <a:gd name="connsiteX1" fmla="*/ 59 w 582802"/>
                    <a:gd name="connsiteY1" fmla="*/ 19738 h 39417"/>
                    <a:gd name="connsiteX2" fmla="*/ 319045 w 582802"/>
                    <a:gd name="connsiteY2" fmla="*/ 30 h 39417"/>
                    <a:gd name="connsiteX3" fmla="*/ 582862 w 582802"/>
                    <a:gd name="connsiteY3" fmla="*/ 19738 h 39417"/>
                    <a:gd name="connsiteX4" fmla="*/ 319045 w 582802"/>
                    <a:gd name="connsiteY4" fmla="*/ 39447 h 39417"/>
                    <a:gd name="connsiteX5" fmla="*/ 320076 w 582802"/>
                    <a:gd name="connsiteY5" fmla="*/ 120 h 39417"/>
                    <a:gd name="connsiteX6" fmla="*/ 2807 w 582802"/>
                    <a:gd name="connsiteY6" fmla="*/ 19738 h 39417"/>
                    <a:gd name="connsiteX7" fmla="*/ 320076 w 582802"/>
                    <a:gd name="connsiteY7" fmla="*/ 39331 h 39417"/>
                    <a:gd name="connsiteX8" fmla="*/ 582518 w 582802"/>
                    <a:gd name="connsiteY8" fmla="*/ 19738 h 39417"/>
                    <a:gd name="connsiteX9" fmla="*/ 320076 w 582802"/>
                    <a:gd name="connsiteY9" fmla="*/ 120 h 3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802" h="39417">
                      <a:moveTo>
                        <a:pt x="319045" y="39447"/>
                      </a:moveTo>
                      <a:cubicBezTo>
                        <a:pt x="142875" y="39447"/>
                        <a:pt x="59" y="27498"/>
                        <a:pt x="59" y="19738"/>
                      </a:cubicBezTo>
                      <a:cubicBezTo>
                        <a:pt x="59" y="11991"/>
                        <a:pt x="142875" y="30"/>
                        <a:pt x="319045" y="30"/>
                      </a:cubicBezTo>
                      <a:cubicBezTo>
                        <a:pt x="495216" y="30"/>
                        <a:pt x="582862" y="11991"/>
                        <a:pt x="582862" y="19738"/>
                      </a:cubicBezTo>
                      <a:cubicBezTo>
                        <a:pt x="582862" y="27498"/>
                        <a:pt x="495216" y="39447"/>
                        <a:pt x="319045" y="39447"/>
                      </a:cubicBezTo>
                      <a:moveTo>
                        <a:pt x="320076" y="120"/>
                      </a:moveTo>
                      <a:cubicBezTo>
                        <a:pt x="144847" y="120"/>
                        <a:pt x="2807" y="12030"/>
                        <a:pt x="2807" y="19738"/>
                      </a:cubicBezTo>
                      <a:cubicBezTo>
                        <a:pt x="2807" y="27447"/>
                        <a:pt x="144847" y="39331"/>
                        <a:pt x="320076" y="39331"/>
                      </a:cubicBezTo>
                      <a:cubicBezTo>
                        <a:pt x="495305" y="39331"/>
                        <a:pt x="582518" y="27447"/>
                        <a:pt x="582518" y="19738"/>
                      </a:cubicBezTo>
                      <a:cubicBezTo>
                        <a:pt x="582518" y="12030"/>
                        <a:pt x="495305" y="120"/>
                        <a:pt x="320076" y="120"/>
                      </a:cubicBezTo>
                    </a:path>
                  </a:pathLst>
                </a:custGeom>
                <a:grpFill/>
                <a:ln w="12721" cap="flat">
                  <a:noFill/>
                  <a:prstDash val="solid"/>
                  <a:miter/>
                </a:ln>
              </p:spPr>
              <p:txBody>
                <a:bodyPr rtlCol="0" anchor="ctr"/>
                <a:lstStyle/>
                <a:p>
                  <a:endParaRPr lang="fr-FR"/>
                </a:p>
              </p:txBody>
            </p:sp>
            <p:sp>
              <p:nvSpPr>
                <p:cNvPr id="1491" name="Forme libre : forme 1490">
                  <a:extLst>
                    <a:ext uri="{FF2B5EF4-FFF2-40B4-BE49-F238E27FC236}">
                      <a16:creationId xmlns:a16="http://schemas.microsoft.com/office/drawing/2014/main" id="{08EC0345-43BA-0C00-B140-D3C98EE791A8}"/>
                    </a:ext>
                  </a:extLst>
                </p:cNvPr>
                <p:cNvSpPr/>
                <p:nvPr/>
              </p:nvSpPr>
              <p:spPr>
                <a:xfrm flipV="1">
                  <a:off x="4574793" y="3817969"/>
                  <a:ext cx="579711" cy="39211"/>
                </a:xfrm>
                <a:custGeom>
                  <a:avLst/>
                  <a:gdLst>
                    <a:gd name="connsiteX0" fmla="*/ 317341 w 579711"/>
                    <a:gd name="connsiteY0" fmla="*/ 39241 h 39211"/>
                    <a:gd name="connsiteX1" fmla="*/ 59 w 579711"/>
                    <a:gd name="connsiteY1" fmla="*/ 19648 h 39211"/>
                    <a:gd name="connsiteX2" fmla="*/ 317341 w 579711"/>
                    <a:gd name="connsiteY2" fmla="*/ 30 h 39211"/>
                    <a:gd name="connsiteX3" fmla="*/ 579771 w 579711"/>
                    <a:gd name="connsiteY3" fmla="*/ 19648 h 39211"/>
                    <a:gd name="connsiteX4" fmla="*/ 317341 w 579711"/>
                    <a:gd name="connsiteY4" fmla="*/ 39241 h 39211"/>
                    <a:gd name="connsiteX5" fmla="*/ 318371 w 579711"/>
                    <a:gd name="connsiteY5" fmla="*/ 145 h 39211"/>
                    <a:gd name="connsiteX6" fmla="*/ 2794 w 579711"/>
                    <a:gd name="connsiteY6" fmla="*/ 19648 h 39211"/>
                    <a:gd name="connsiteX7" fmla="*/ 318371 w 579711"/>
                    <a:gd name="connsiteY7" fmla="*/ 39126 h 39211"/>
                    <a:gd name="connsiteX8" fmla="*/ 579427 w 579711"/>
                    <a:gd name="connsiteY8" fmla="*/ 19648 h 39211"/>
                    <a:gd name="connsiteX9" fmla="*/ 318371 w 579711"/>
                    <a:gd name="connsiteY9" fmla="*/ 145 h 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711" h="39211">
                      <a:moveTo>
                        <a:pt x="317341" y="39241"/>
                      </a:moveTo>
                      <a:cubicBezTo>
                        <a:pt x="142112" y="39241"/>
                        <a:pt x="59" y="27344"/>
                        <a:pt x="59" y="19648"/>
                      </a:cubicBezTo>
                      <a:cubicBezTo>
                        <a:pt x="59" y="11927"/>
                        <a:pt x="142112" y="30"/>
                        <a:pt x="317341" y="30"/>
                      </a:cubicBezTo>
                      <a:cubicBezTo>
                        <a:pt x="492583" y="30"/>
                        <a:pt x="579771" y="11927"/>
                        <a:pt x="579771" y="19648"/>
                      </a:cubicBezTo>
                      <a:cubicBezTo>
                        <a:pt x="579771" y="27344"/>
                        <a:pt x="492583" y="39241"/>
                        <a:pt x="317341" y="39241"/>
                      </a:cubicBezTo>
                      <a:moveTo>
                        <a:pt x="318371" y="145"/>
                      </a:moveTo>
                      <a:cubicBezTo>
                        <a:pt x="144084" y="145"/>
                        <a:pt x="2794" y="11965"/>
                        <a:pt x="2794" y="19648"/>
                      </a:cubicBezTo>
                      <a:cubicBezTo>
                        <a:pt x="2794" y="27319"/>
                        <a:pt x="144084" y="39126"/>
                        <a:pt x="318371" y="39126"/>
                      </a:cubicBezTo>
                      <a:cubicBezTo>
                        <a:pt x="492684" y="39126"/>
                        <a:pt x="579427" y="27319"/>
                        <a:pt x="579427" y="19648"/>
                      </a:cubicBezTo>
                      <a:cubicBezTo>
                        <a:pt x="579427" y="11965"/>
                        <a:pt x="492684" y="145"/>
                        <a:pt x="318371" y="145"/>
                      </a:cubicBezTo>
                    </a:path>
                  </a:pathLst>
                </a:custGeom>
                <a:grpFill/>
                <a:ln w="12721" cap="flat">
                  <a:noFill/>
                  <a:prstDash val="solid"/>
                  <a:miter/>
                </a:ln>
              </p:spPr>
              <p:txBody>
                <a:bodyPr rtlCol="0" anchor="ctr"/>
                <a:lstStyle/>
                <a:p>
                  <a:endParaRPr lang="fr-FR"/>
                </a:p>
              </p:txBody>
            </p:sp>
            <p:sp>
              <p:nvSpPr>
                <p:cNvPr id="1492" name="Forme libre : forme 1491">
                  <a:extLst>
                    <a:ext uri="{FF2B5EF4-FFF2-40B4-BE49-F238E27FC236}">
                      <a16:creationId xmlns:a16="http://schemas.microsoft.com/office/drawing/2014/main" id="{C59EB694-A676-4907-F870-60242888E195}"/>
                    </a:ext>
                  </a:extLst>
                </p:cNvPr>
                <p:cNvSpPr/>
                <p:nvPr/>
              </p:nvSpPr>
              <p:spPr>
                <a:xfrm flipV="1">
                  <a:off x="4577529" y="3818082"/>
                  <a:ext cx="576646" cy="38993"/>
                </a:xfrm>
                <a:custGeom>
                  <a:avLst/>
                  <a:gdLst>
                    <a:gd name="connsiteX0" fmla="*/ 315636 w 576646"/>
                    <a:gd name="connsiteY0" fmla="*/ 39023 h 38993"/>
                    <a:gd name="connsiteX1" fmla="*/ 59 w 576646"/>
                    <a:gd name="connsiteY1" fmla="*/ 19520 h 38993"/>
                    <a:gd name="connsiteX2" fmla="*/ 315636 w 576646"/>
                    <a:gd name="connsiteY2" fmla="*/ 30 h 38993"/>
                    <a:gd name="connsiteX3" fmla="*/ 576705 w 576646"/>
                    <a:gd name="connsiteY3" fmla="*/ 19520 h 38993"/>
                    <a:gd name="connsiteX4" fmla="*/ 315636 w 576646"/>
                    <a:gd name="connsiteY4" fmla="*/ 39023 h 38993"/>
                    <a:gd name="connsiteX5" fmla="*/ 316679 w 576646"/>
                    <a:gd name="connsiteY5" fmla="*/ 158 h 38993"/>
                    <a:gd name="connsiteX6" fmla="*/ 2807 w 576646"/>
                    <a:gd name="connsiteY6" fmla="*/ 19533 h 38993"/>
                    <a:gd name="connsiteX7" fmla="*/ 316679 w 576646"/>
                    <a:gd name="connsiteY7" fmla="*/ 38920 h 38993"/>
                    <a:gd name="connsiteX8" fmla="*/ 576349 w 576646"/>
                    <a:gd name="connsiteY8" fmla="*/ 19533 h 38993"/>
                    <a:gd name="connsiteX9" fmla="*/ 316679 w 576646"/>
                    <a:gd name="connsiteY9" fmla="*/ 158 h 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646" h="38993">
                      <a:moveTo>
                        <a:pt x="315636" y="39023"/>
                      </a:moveTo>
                      <a:cubicBezTo>
                        <a:pt x="141349" y="39023"/>
                        <a:pt x="59" y="27190"/>
                        <a:pt x="59" y="19520"/>
                      </a:cubicBezTo>
                      <a:cubicBezTo>
                        <a:pt x="59" y="11875"/>
                        <a:pt x="141349" y="30"/>
                        <a:pt x="315636" y="30"/>
                      </a:cubicBezTo>
                      <a:cubicBezTo>
                        <a:pt x="489937" y="30"/>
                        <a:pt x="576705" y="11875"/>
                        <a:pt x="576705" y="19520"/>
                      </a:cubicBezTo>
                      <a:cubicBezTo>
                        <a:pt x="576705" y="27190"/>
                        <a:pt x="489937" y="39023"/>
                        <a:pt x="315636" y="39023"/>
                      </a:cubicBezTo>
                      <a:moveTo>
                        <a:pt x="316679" y="158"/>
                      </a:moveTo>
                      <a:cubicBezTo>
                        <a:pt x="143321" y="158"/>
                        <a:pt x="2807" y="11901"/>
                        <a:pt x="2807" y="19533"/>
                      </a:cubicBezTo>
                      <a:cubicBezTo>
                        <a:pt x="2807" y="27164"/>
                        <a:pt x="143321" y="38920"/>
                        <a:pt x="316679" y="38920"/>
                      </a:cubicBezTo>
                      <a:cubicBezTo>
                        <a:pt x="490038" y="38920"/>
                        <a:pt x="576349" y="27164"/>
                        <a:pt x="576349" y="19533"/>
                      </a:cubicBezTo>
                      <a:cubicBezTo>
                        <a:pt x="576349" y="11901"/>
                        <a:pt x="490038" y="158"/>
                        <a:pt x="316679" y="158"/>
                      </a:cubicBezTo>
                    </a:path>
                  </a:pathLst>
                </a:custGeom>
                <a:grpFill/>
                <a:ln w="12721" cap="flat">
                  <a:noFill/>
                  <a:prstDash val="solid"/>
                  <a:miter/>
                </a:ln>
              </p:spPr>
              <p:txBody>
                <a:bodyPr rtlCol="0" anchor="ctr"/>
                <a:lstStyle/>
                <a:p>
                  <a:endParaRPr lang="fr-FR"/>
                </a:p>
              </p:txBody>
            </p:sp>
            <p:sp>
              <p:nvSpPr>
                <p:cNvPr id="1493" name="Forme libre : forme 1492">
                  <a:extLst>
                    <a:ext uri="{FF2B5EF4-FFF2-40B4-BE49-F238E27FC236}">
                      <a16:creationId xmlns:a16="http://schemas.microsoft.com/office/drawing/2014/main" id="{F6B42B55-E8B3-F8E6-D628-54651DE4F56D}"/>
                    </a:ext>
                  </a:extLst>
                </p:cNvPr>
                <p:cNvSpPr/>
                <p:nvPr/>
              </p:nvSpPr>
              <p:spPr>
                <a:xfrm flipV="1">
                  <a:off x="4580258" y="3818182"/>
                  <a:ext cx="573554" cy="38774"/>
                </a:xfrm>
                <a:custGeom>
                  <a:avLst/>
                  <a:gdLst>
                    <a:gd name="connsiteX0" fmla="*/ 313957 w 573554"/>
                    <a:gd name="connsiteY0" fmla="*/ 38805 h 38774"/>
                    <a:gd name="connsiteX1" fmla="*/ 59 w 573554"/>
                    <a:gd name="connsiteY1" fmla="*/ 19430 h 38774"/>
                    <a:gd name="connsiteX2" fmla="*/ 313957 w 573554"/>
                    <a:gd name="connsiteY2" fmla="*/ 30 h 38774"/>
                    <a:gd name="connsiteX3" fmla="*/ 573614 w 573554"/>
                    <a:gd name="connsiteY3" fmla="*/ 19430 h 38774"/>
                    <a:gd name="connsiteX4" fmla="*/ 313957 w 573554"/>
                    <a:gd name="connsiteY4" fmla="*/ 38805 h 38774"/>
                    <a:gd name="connsiteX5" fmla="*/ 314988 w 573554"/>
                    <a:gd name="connsiteY5" fmla="*/ 133 h 38774"/>
                    <a:gd name="connsiteX6" fmla="*/ 2807 w 573554"/>
                    <a:gd name="connsiteY6" fmla="*/ 19430 h 38774"/>
                    <a:gd name="connsiteX7" fmla="*/ 314988 w 573554"/>
                    <a:gd name="connsiteY7" fmla="*/ 38702 h 38774"/>
                    <a:gd name="connsiteX8" fmla="*/ 573271 w 573554"/>
                    <a:gd name="connsiteY8" fmla="*/ 19430 h 38774"/>
                    <a:gd name="connsiteX9" fmla="*/ 314988 w 573554"/>
                    <a:gd name="connsiteY9" fmla="*/ 133 h 3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54" h="38774">
                      <a:moveTo>
                        <a:pt x="313957" y="38805"/>
                      </a:moveTo>
                      <a:cubicBezTo>
                        <a:pt x="140598" y="38805"/>
                        <a:pt x="59" y="27049"/>
                        <a:pt x="59" y="19430"/>
                      </a:cubicBezTo>
                      <a:cubicBezTo>
                        <a:pt x="59" y="11786"/>
                        <a:pt x="140598" y="30"/>
                        <a:pt x="313957" y="30"/>
                      </a:cubicBezTo>
                      <a:cubicBezTo>
                        <a:pt x="487316" y="30"/>
                        <a:pt x="573614" y="11786"/>
                        <a:pt x="573614" y="19430"/>
                      </a:cubicBezTo>
                      <a:cubicBezTo>
                        <a:pt x="573614" y="27049"/>
                        <a:pt x="487316" y="38805"/>
                        <a:pt x="313957" y="38805"/>
                      </a:cubicBezTo>
                      <a:moveTo>
                        <a:pt x="314988" y="133"/>
                      </a:moveTo>
                      <a:cubicBezTo>
                        <a:pt x="142583" y="133"/>
                        <a:pt x="2807" y="11824"/>
                        <a:pt x="2807" y="19430"/>
                      </a:cubicBezTo>
                      <a:cubicBezTo>
                        <a:pt x="2807" y="27010"/>
                        <a:pt x="142583" y="38702"/>
                        <a:pt x="314988" y="38702"/>
                      </a:cubicBezTo>
                      <a:cubicBezTo>
                        <a:pt x="487418" y="38702"/>
                        <a:pt x="573271" y="27010"/>
                        <a:pt x="573271" y="19430"/>
                      </a:cubicBezTo>
                      <a:cubicBezTo>
                        <a:pt x="573271" y="11824"/>
                        <a:pt x="487418" y="133"/>
                        <a:pt x="314988" y="133"/>
                      </a:cubicBezTo>
                    </a:path>
                  </a:pathLst>
                </a:custGeom>
                <a:grpFill/>
                <a:ln w="12721" cap="flat">
                  <a:noFill/>
                  <a:prstDash val="solid"/>
                  <a:miter/>
                </a:ln>
              </p:spPr>
              <p:txBody>
                <a:bodyPr rtlCol="0" anchor="ctr"/>
                <a:lstStyle/>
                <a:p>
                  <a:endParaRPr lang="fr-FR"/>
                </a:p>
              </p:txBody>
            </p:sp>
            <p:sp>
              <p:nvSpPr>
                <p:cNvPr id="1494" name="Forme libre : forme 1493">
                  <a:extLst>
                    <a:ext uri="{FF2B5EF4-FFF2-40B4-BE49-F238E27FC236}">
                      <a16:creationId xmlns:a16="http://schemas.microsoft.com/office/drawing/2014/main" id="{6DC12366-7254-C40C-DC0F-F1B9B8F449A3}"/>
                    </a:ext>
                  </a:extLst>
                </p:cNvPr>
                <p:cNvSpPr/>
                <p:nvPr/>
              </p:nvSpPr>
              <p:spPr>
                <a:xfrm flipV="1">
                  <a:off x="4583007" y="3818282"/>
                  <a:ext cx="570463" cy="38569"/>
                </a:xfrm>
                <a:custGeom>
                  <a:avLst/>
                  <a:gdLst>
                    <a:gd name="connsiteX0" fmla="*/ 312227 w 570463"/>
                    <a:gd name="connsiteY0" fmla="*/ 38599 h 38569"/>
                    <a:gd name="connsiteX1" fmla="*/ 59 w 570463"/>
                    <a:gd name="connsiteY1" fmla="*/ 19314 h 38569"/>
                    <a:gd name="connsiteX2" fmla="*/ 312227 w 570463"/>
                    <a:gd name="connsiteY2" fmla="*/ 30 h 38569"/>
                    <a:gd name="connsiteX3" fmla="*/ 570523 w 570463"/>
                    <a:gd name="connsiteY3" fmla="*/ 19314 h 38569"/>
                    <a:gd name="connsiteX4" fmla="*/ 312227 w 570463"/>
                    <a:gd name="connsiteY4" fmla="*/ 38599 h 38569"/>
                    <a:gd name="connsiteX5" fmla="*/ 313270 w 570463"/>
                    <a:gd name="connsiteY5" fmla="*/ 145 h 38569"/>
                    <a:gd name="connsiteX6" fmla="*/ 2794 w 570463"/>
                    <a:gd name="connsiteY6" fmla="*/ 19314 h 38569"/>
                    <a:gd name="connsiteX7" fmla="*/ 313270 w 570463"/>
                    <a:gd name="connsiteY7" fmla="*/ 38483 h 38569"/>
                    <a:gd name="connsiteX8" fmla="*/ 570179 w 570463"/>
                    <a:gd name="connsiteY8" fmla="*/ 19314 h 38569"/>
                    <a:gd name="connsiteX9" fmla="*/ 313270 w 570463"/>
                    <a:gd name="connsiteY9" fmla="*/ 145 h 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63" h="38569">
                      <a:moveTo>
                        <a:pt x="312227" y="38599"/>
                      </a:moveTo>
                      <a:cubicBezTo>
                        <a:pt x="139822" y="38599"/>
                        <a:pt x="59" y="26895"/>
                        <a:pt x="59" y="19314"/>
                      </a:cubicBezTo>
                      <a:cubicBezTo>
                        <a:pt x="59" y="11734"/>
                        <a:pt x="139822" y="30"/>
                        <a:pt x="312227" y="30"/>
                      </a:cubicBezTo>
                      <a:cubicBezTo>
                        <a:pt x="484645" y="30"/>
                        <a:pt x="570523" y="11734"/>
                        <a:pt x="570523" y="19314"/>
                      </a:cubicBezTo>
                      <a:cubicBezTo>
                        <a:pt x="570523" y="26895"/>
                        <a:pt x="484645" y="38599"/>
                        <a:pt x="312227" y="38599"/>
                      </a:cubicBezTo>
                      <a:moveTo>
                        <a:pt x="313270" y="145"/>
                      </a:moveTo>
                      <a:cubicBezTo>
                        <a:pt x="141794" y="145"/>
                        <a:pt x="2794" y="11760"/>
                        <a:pt x="2794" y="19314"/>
                      </a:cubicBezTo>
                      <a:cubicBezTo>
                        <a:pt x="2794" y="26869"/>
                        <a:pt x="141794" y="38483"/>
                        <a:pt x="313270" y="38483"/>
                      </a:cubicBezTo>
                      <a:cubicBezTo>
                        <a:pt x="484747" y="38483"/>
                        <a:pt x="570179" y="26869"/>
                        <a:pt x="570179" y="19314"/>
                      </a:cubicBezTo>
                      <a:cubicBezTo>
                        <a:pt x="570179" y="11760"/>
                        <a:pt x="484747" y="145"/>
                        <a:pt x="313270" y="145"/>
                      </a:cubicBezTo>
                    </a:path>
                  </a:pathLst>
                </a:custGeom>
                <a:grpFill/>
                <a:ln w="12721" cap="flat">
                  <a:noFill/>
                  <a:prstDash val="solid"/>
                  <a:miter/>
                </a:ln>
              </p:spPr>
              <p:txBody>
                <a:bodyPr rtlCol="0" anchor="ctr"/>
                <a:lstStyle/>
                <a:p>
                  <a:endParaRPr lang="fr-FR"/>
                </a:p>
              </p:txBody>
            </p:sp>
            <p:sp>
              <p:nvSpPr>
                <p:cNvPr id="1495" name="Forme libre : forme 1494">
                  <a:extLst>
                    <a:ext uri="{FF2B5EF4-FFF2-40B4-BE49-F238E27FC236}">
                      <a16:creationId xmlns:a16="http://schemas.microsoft.com/office/drawing/2014/main" id="{5B0C28F1-DF62-7025-4226-329217457ABA}"/>
                    </a:ext>
                  </a:extLst>
                </p:cNvPr>
                <p:cNvSpPr/>
                <p:nvPr/>
              </p:nvSpPr>
              <p:spPr>
                <a:xfrm flipV="1">
                  <a:off x="4585729" y="3818395"/>
                  <a:ext cx="567385" cy="38350"/>
                </a:xfrm>
                <a:custGeom>
                  <a:avLst/>
                  <a:gdLst>
                    <a:gd name="connsiteX0" fmla="*/ 310548 w 567385"/>
                    <a:gd name="connsiteY0" fmla="*/ 38381 h 38350"/>
                    <a:gd name="connsiteX1" fmla="*/ 59 w 567385"/>
                    <a:gd name="connsiteY1" fmla="*/ 19212 h 38350"/>
                    <a:gd name="connsiteX2" fmla="*/ 310548 w 567385"/>
                    <a:gd name="connsiteY2" fmla="*/ 30 h 38350"/>
                    <a:gd name="connsiteX3" fmla="*/ 567444 w 567385"/>
                    <a:gd name="connsiteY3" fmla="*/ 19212 h 38350"/>
                    <a:gd name="connsiteX4" fmla="*/ 310548 w 567385"/>
                    <a:gd name="connsiteY4" fmla="*/ 38381 h 38350"/>
                    <a:gd name="connsiteX5" fmla="*/ 311579 w 567385"/>
                    <a:gd name="connsiteY5" fmla="*/ 132 h 38350"/>
                    <a:gd name="connsiteX6" fmla="*/ 2820 w 567385"/>
                    <a:gd name="connsiteY6" fmla="*/ 19212 h 38350"/>
                    <a:gd name="connsiteX7" fmla="*/ 311579 w 567385"/>
                    <a:gd name="connsiteY7" fmla="*/ 38278 h 38350"/>
                    <a:gd name="connsiteX8" fmla="*/ 567101 w 567385"/>
                    <a:gd name="connsiteY8" fmla="*/ 19212 h 38350"/>
                    <a:gd name="connsiteX9" fmla="*/ 311579 w 567385"/>
                    <a:gd name="connsiteY9" fmla="*/ 132 h 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385" h="38350">
                      <a:moveTo>
                        <a:pt x="310548" y="38381"/>
                      </a:moveTo>
                      <a:cubicBezTo>
                        <a:pt x="139085" y="38381"/>
                        <a:pt x="59" y="26766"/>
                        <a:pt x="59" y="19212"/>
                      </a:cubicBezTo>
                      <a:cubicBezTo>
                        <a:pt x="59" y="11657"/>
                        <a:pt x="139085" y="30"/>
                        <a:pt x="310548" y="30"/>
                      </a:cubicBezTo>
                      <a:cubicBezTo>
                        <a:pt x="482024" y="30"/>
                        <a:pt x="567444" y="11657"/>
                        <a:pt x="567444" y="19212"/>
                      </a:cubicBezTo>
                      <a:cubicBezTo>
                        <a:pt x="567444" y="26766"/>
                        <a:pt x="482024" y="38381"/>
                        <a:pt x="310548" y="38381"/>
                      </a:cubicBezTo>
                      <a:moveTo>
                        <a:pt x="311579" y="132"/>
                      </a:moveTo>
                      <a:cubicBezTo>
                        <a:pt x="141056" y="132"/>
                        <a:pt x="2820" y="11708"/>
                        <a:pt x="2820" y="19212"/>
                      </a:cubicBezTo>
                      <a:cubicBezTo>
                        <a:pt x="2820" y="26728"/>
                        <a:pt x="141056" y="38278"/>
                        <a:pt x="311579" y="38278"/>
                      </a:cubicBezTo>
                      <a:cubicBezTo>
                        <a:pt x="482126" y="38278"/>
                        <a:pt x="567101" y="26728"/>
                        <a:pt x="567101" y="19212"/>
                      </a:cubicBezTo>
                      <a:cubicBezTo>
                        <a:pt x="567101" y="11708"/>
                        <a:pt x="482126" y="132"/>
                        <a:pt x="311579" y="132"/>
                      </a:cubicBezTo>
                    </a:path>
                  </a:pathLst>
                </a:custGeom>
                <a:grpFill/>
                <a:ln w="12721" cap="flat">
                  <a:noFill/>
                  <a:prstDash val="solid"/>
                  <a:miter/>
                </a:ln>
              </p:spPr>
              <p:txBody>
                <a:bodyPr rtlCol="0" anchor="ctr"/>
                <a:lstStyle/>
                <a:p>
                  <a:endParaRPr lang="fr-FR"/>
                </a:p>
              </p:txBody>
            </p:sp>
            <p:sp>
              <p:nvSpPr>
                <p:cNvPr id="1496" name="Forme libre : forme 1495">
                  <a:extLst>
                    <a:ext uri="{FF2B5EF4-FFF2-40B4-BE49-F238E27FC236}">
                      <a16:creationId xmlns:a16="http://schemas.microsoft.com/office/drawing/2014/main" id="{D3A291C2-67C9-9E38-C9B8-E56CF0E283CF}"/>
                    </a:ext>
                  </a:extLst>
                </p:cNvPr>
                <p:cNvSpPr/>
                <p:nvPr/>
              </p:nvSpPr>
              <p:spPr>
                <a:xfrm flipV="1">
                  <a:off x="4588483" y="3818483"/>
                  <a:ext cx="564294" cy="38145"/>
                </a:xfrm>
                <a:custGeom>
                  <a:avLst/>
                  <a:gdLst>
                    <a:gd name="connsiteX0" fmla="*/ 308831 w 564294"/>
                    <a:gd name="connsiteY0" fmla="*/ 38175 h 38145"/>
                    <a:gd name="connsiteX1" fmla="*/ 59 w 564294"/>
                    <a:gd name="connsiteY1" fmla="*/ 19109 h 38145"/>
                    <a:gd name="connsiteX2" fmla="*/ 308831 w 564294"/>
                    <a:gd name="connsiteY2" fmla="*/ 30 h 38145"/>
                    <a:gd name="connsiteX3" fmla="*/ 564353 w 564294"/>
                    <a:gd name="connsiteY3" fmla="*/ 19109 h 38145"/>
                    <a:gd name="connsiteX4" fmla="*/ 308831 w 564294"/>
                    <a:gd name="connsiteY4" fmla="*/ 38175 h 38145"/>
                    <a:gd name="connsiteX5" fmla="*/ 309861 w 564294"/>
                    <a:gd name="connsiteY5" fmla="*/ 132 h 38145"/>
                    <a:gd name="connsiteX6" fmla="*/ 2794 w 564294"/>
                    <a:gd name="connsiteY6" fmla="*/ 19109 h 38145"/>
                    <a:gd name="connsiteX7" fmla="*/ 309861 w 564294"/>
                    <a:gd name="connsiteY7" fmla="*/ 38059 h 38145"/>
                    <a:gd name="connsiteX8" fmla="*/ 563984 w 564294"/>
                    <a:gd name="connsiteY8" fmla="*/ 19109 h 38145"/>
                    <a:gd name="connsiteX9" fmla="*/ 309861 w 564294"/>
                    <a:gd name="connsiteY9" fmla="*/ 132 h 3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294" h="38145">
                      <a:moveTo>
                        <a:pt x="308831" y="38175"/>
                      </a:moveTo>
                      <a:cubicBezTo>
                        <a:pt x="138283" y="38175"/>
                        <a:pt x="59" y="26612"/>
                        <a:pt x="59" y="19109"/>
                      </a:cubicBezTo>
                      <a:cubicBezTo>
                        <a:pt x="59" y="11606"/>
                        <a:pt x="138283" y="30"/>
                        <a:pt x="308831" y="30"/>
                      </a:cubicBezTo>
                      <a:cubicBezTo>
                        <a:pt x="479366" y="30"/>
                        <a:pt x="564353" y="11606"/>
                        <a:pt x="564353" y="19109"/>
                      </a:cubicBezTo>
                      <a:cubicBezTo>
                        <a:pt x="564353" y="26612"/>
                        <a:pt x="479366" y="38175"/>
                        <a:pt x="308831" y="38175"/>
                      </a:cubicBezTo>
                      <a:moveTo>
                        <a:pt x="309861" y="132"/>
                      </a:moveTo>
                      <a:cubicBezTo>
                        <a:pt x="140268" y="132"/>
                        <a:pt x="2794" y="11644"/>
                        <a:pt x="2794" y="19109"/>
                      </a:cubicBezTo>
                      <a:cubicBezTo>
                        <a:pt x="2794" y="26561"/>
                        <a:pt x="140268" y="38059"/>
                        <a:pt x="309861" y="38059"/>
                      </a:cubicBezTo>
                      <a:cubicBezTo>
                        <a:pt x="479455" y="38059"/>
                        <a:pt x="563984" y="26561"/>
                        <a:pt x="563984" y="19109"/>
                      </a:cubicBezTo>
                      <a:cubicBezTo>
                        <a:pt x="563984" y="11644"/>
                        <a:pt x="479455" y="132"/>
                        <a:pt x="309861" y="132"/>
                      </a:cubicBezTo>
                    </a:path>
                  </a:pathLst>
                </a:custGeom>
                <a:grpFill/>
                <a:ln w="12721" cap="flat">
                  <a:noFill/>
                  <a:prstDash val="solid"/>
                  <a:miter/>
                </a:ln>
              </p:spPr>
              <p:txBody>
                <a:bodyPr rtlCol="0" anchor="ctr"/>
                <a:lstStyle/>
                <a:p>
                  <a:endParaRPr lang="fr-FR"/>
                </a:p>
              </p:txBody>
            </p:sp>
            <p:sp>
              <p:nvSpPr>
                <p:cNvPr id="1497" name="Forme libre : forme 1496">
                  <a:extLst>
                    <a:ext uri="{FF2B5EF4-FFF2-40B4-BE49-F238E27FC236}">
                      <a16:creationId xmlns:a16="http://schemas.microsoft.com/office/drawing/2014/main" id="{2DE61925-9BAE-B126-15E1-9FE458B17797}"/>
                    </a:ext>
                  </a:extLst>
                </p:cNvPr>
                <p:cNvSpPr/>
                <p:nvPr/>
              </p:nvSpPr>
              <p:spPr>
                <a:xfrm flipV="1">
                  <a:off x="4591219" y="3818583"/>
                  <a:ext cx="561203" cy="37939"/>
                </a:xfrm>
                <a:custGeom>
                  <a:avLst/>
                  <a:gdLst>
                    <a:gd name="connsiteX0" fmla="*/ 307126 w 561203"/>
                    <a:gd name="connsiteY0" fmla="*/ 37969 h 37939"/>
                    <a:gd name="connsiteX1" fmla="*/ 59 w 561203"/>
                    <a:gd name="connsiteY1" fmla="*/ 18993 h 37939"/>
                    <a:gd name="connsiteX2" fmla="*/ 307126 w 561203"/>
                    <a:gd name="connsiteY2" fmla="*/ 30 h 37939"/>
                    <a:gd name="connsiteX3" fmla="*/ 561262 w 561203"/>
                    <a:gd name="connsiteY3" fmla="*/ 18993 h 37939"/>
                    <a:gd name="connsiteX4" fmla="*/ 307126 w 561203"/>
                    <a:gd name="connsiteY4" fmla="*/ 37969 h 37939"/>
                    <a:gd name="connsiteX5" fmla="*/ 308157 w 561203"/>
                    <a:gd name="connsiteY5" fmla="*/ 145 h 37939"/>
                    <a:gd name="connsiteX6" fmla="*/ 2781 w 561203"/>
                    <a:gd name="connsiteY6" fmla="*/ 18993 h 37939"/>
                    <a:gd name="connsiteX7" fmla="*/ 308157 w 561203"/>
                    <a:gd name="connsiteY7" fmla="*/ 37854 h 37939"/>
                    <a:gd name="connsiteX8" fmla="*/ 560906 w 561203"/>
                    <a:gd name="connsiteY8" fmla="*/ 18993 h 37939"/>
                    <a:gd name="connsiteX9" fmla="*/ 308157 w 561203"/>
                    <a:gd name="connsiteY9" fmla="*/ 145 h 3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203" h="37939">
                      <a:moveTo>
                        <a:pt x="307126" y="37969"/>
                      </a:moveTo>
                      <a:cubicBezTo>
                        <a:pt x="137533" y="37969"/>
                        <a:pt x="59" y="26458"/>
                        <a:pt x="59" y="18993"/>
                      </a:cubicBezTo>
                      <a:cubicBezTo>
                        <a:pt x="59" y="11529"/>
                        <a:pt x="137533" y="30"/>
                        <a:pt x="307126" y="30"/>
                      </a:cubicBezTo>
                      <a:cubicBezTo>
                        <a:pt x="476720" y="30"/>
                        <a:pt x="561262" y="11529"/>
                        <a:pt x="561262" y="18993"/>
                      </a:cubicBezTo>
                      <a:cubicBezTo>
                        <a:pt x="561262" y="26458"/>
                        <a:pt x="476720" y="37969"/>
                        <a:pt x="307126" y="37969"/>
                      </a:cubicBezTo>
                      <a:moveTo>
                        <a:pt x="308157" y="145"/>
                      </a:moveTo>
                      <a:cubicBezTo>
                        <a:pt x="139517" y="145"/>
                        <a:pt x="2781" y="11567"/>
                        <a:pt x="2781" y="18993"/>
                      </a:cubicBezTo>
                      <a:cubicBezTo>
                        <a:pt x="2781" y="26432"/>
                        <a:pt x="139517" y="37854"/>
                        <a:pt x="308157" y="37854"/>
                      </a:cubicBezTo>
                      <a:cubicBezTo>
                        <a:pt x="476822" y="37854"/>
                        <a:pt x="560906" y="26432"/>
                        <a:pt x="560906" y="18993"/>
                      </a:cubicBezTo>
                      <a:cubicBezTo>
                        <a:pt x="560906" y="11567"/>
                        <a:pt x="476822" y="145"/>
                        <a:pt x="308157" y="145"/>
                      </a:cubicBezTo>
                    </a:path>
                  </a:pathLst>
                </a:custGeom>
                <a:grpFill/>
                <a:ln w="12721" cap="flat">
                  <a:noFill/>
                  <a:prstDash val="solid"/>
                  <a:miter/>
                </a:ln>
              </p:spPr>
              <p:txBody>
                <a:bodyPr rtlCol="0" anchor="ctr"/>
                <a:lstStyle/>
                <a:p>
                  <a:endParaRPr lang="fr-FR"/>
                </a:p>
              </p:txBody>
            </p:sp>
            <p:sp>
              <p:nvSpPr>
                <p:cNvPr id="1498" name="Forme libre : forme 1497">
                  <a:extLst>
                    <a:ext uri="{FF2B5EF4-FFF2-40B4-BE49-F238E27FC236}">
                      <a16:creationId xmlns:a16="http://schemas.microsoft.com/office/drawing/2014/main" id="{96A5C3D0-82C2-401D-A58D-2953B0F800E5}"/>
                    </a:ext>
                  </a:extLst>
                </p:cNvPr>
                <p:cNvSpPr/>
                <p:nvPr/>
              </p:nvSpPr>
              <p:spPr>
                <a:xfrm flipV="1">
                  <a:off x="4593956" y="3818696"/>
                  <a:ext cx="558111" cy="37721"/>
                </a:xfrm>
                <a:custGeom>
                  <a:avLst/>
                  <a:gdLst>
                    <a:gd name="connsiteX0" fmla="*/ 305422 w 558111"/>
                    <a:gd name="connsiteY0" fmla="*/ 37751 h 37721"/>
                    <a:gd name="connsiteX1" fmla="*/ 59 w 558111"/>
                    <a:gd name="connsiteY1" fmla="*/ 18877 h 37721"/>
                    <a:gd name="connsiteX2" fmla="*/ 305422 w 558111"/>
                    <a:gd name="connsiteY2" fmla="*/ 30 h 37721"/>
                    <a:gd name="connsiteX3" fmla="*/ 558171 w 558111"/>
                    <a:gd name="connsiteY3" fmla="*/ 18877 h 37721"/>
                    <a:gd name="connsiteX4" fmla="*/ 305422 w 558111"/>
                    <a:gd name="connsiteY4" fmla="*/ 37751 h 37721"/>
                    <a:gd name="connsiteX5" fmla="*/ 306452 w 558111"/>
                    <a:gd name="connsiteY5" fmla="*/ 132 h 37721"/>
                    <a:gd name="connsiteX6" fmla="*/ 2769 w 558111"/>
                    <a:gd name="connsiteY6" fmla="*/ 18877 h 37721"/>
                    <a:gd name="connsiteX7" fmla="*/ 306452 w 558111"/>
                    <a:gd name="connsiteY7" fmla="*/ 37648 h 37721"/>
                    <a:gd name="connsiteX8" fmla="*/ 557815 w 558111"/>
                    <a:gd name="connsiteY8" fmla="*/ 18877 h 37721"/>
                    <a:gd name="connsiteX9" fmla="*/ 306452 w 558111"/>
                    <a:gd name="connsiteY9" fmla="*/ 132 h 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111" h="37721">
                      <a:moveTo>
                        <a:pt x="305422" y="37751"/>
                      </a:moveTo>
                      <a:cubicBezTo>
                        <a:pt x="136757" y="37751"/>
                        <a:pt x="59" y="26316"/>
                        <a:pt x="59" y="18877"/>
                      </a:cubicBezTo>
                      <a:cubicBezTo>
                        <a:pt x="59" y="11464"/>
                        <a:pt x="136757" y="30"/>
                        <a:pt x="305422" y="30"/>
                      </a:cubicBezTo>
                      <a:cubicBezTo>
                        <a:pt x="474087" y="30"/>
                        <a:pt x="558171" y="11464"/>
                        <a:pt x="558171" y="18877"/>
                      </a:cubicBezTo>
                      <a:cubicBezTo>
                        <a:pt x="558171" y="26316"/>
                        <a:pt x="474087" y="37751"/>
                        <a:pt x="305422" y="37751"/>
                      </a:cubicBezTo>
                      <a:moveTo>
                        <a:pt x="306452" y="132"/>
                      </a:moveTo>
                      <a:cubicBezTo>
                        <a:pt x="138741" y="132"/>
                        <a:pt x="2769" y="11529"/>
                        <a:pt x="2769" y="18877"/>
                      </a:cubicBezTo>
                      <a:cubicBezTo>
                        <a:pt x="2769" y="26291"/>
                        <a:pt x="138741" y="37648"/>
                        <a:pt x="306452" y="37648"/>
                      </a:cubicBezTo>
                      <a:cubicBezTo>
                        <a:pt x="474188" y="37648"/>
                        <a:pt x="557815" y="26291"/>
                        <a:pt x="557815" y="18877"/>
                      </a:cubicBezTo>
                      <a:cubicBezTo>
                        <a:pt x="557815" y="11529"/>
                        <a:pt x="474188" y="132"/>
                        <a:pt x="306452" y="132"/>
                      </a:cubicBezTo>
                    </a:path>
                  </a:pathLst>
                </a:custGeom>
                <a:grpFill/>
                <a:ln w="12721" cap="flat">
                  <a:noFill/>
                  <a:prstDash val="solid"/>
                  <a:miter/>
                </a:ln>
              </p:spPr>
              <p:txBody>
                <a:bodyPr rtlCol="0" anchor="ctr"/>
                <a:lstStyle/>
                <a:p>
                  <a:endParaRPr lang="fr-FR"/>
                </a:p>
              </p:txBody>
            </p:sp>
            <p:sp>
              <p:nvSpPr>
                <p:cNvPr id="1499" name="Forme libre : forme 1498">
                  <a:extLst>
                    <a:ext uri="{FF2B5EF4-FFF2-40B4-BE49-F238E27FC236}">
                      <a16:creationId xmlns:a16="http://schemas.microsoft.com/office/drawing/2014/main" id="{374A32F2-C5AA-C6ED-9D51-7D63F1930B4E}"/>
                    </a:ext>
                  </a:extLst>
                </p:cNvPr>
                <p:cNvSpPr/>
                <p:nvPr/>
              </p:nvSpPr>
              <p:spPr>
                <a:xfrm flipV="1">
                  <a:off x="4596671" y="3818796"/>
                  <a:ext cx="555058" cy="37515"/>
                </a:xfrm>
                <a:custGeom>
                  <a:avLst/>
                  <a:gdLst>
                    <a:gd name="connsiteX0" fmla="*/ 303743 w 555058"/>
                    <a:gd name="connsiteY0" fmla="*/ 37545 h 37515"/>
                    <a:gd name="connsiteX1" fmla="*/ 59 w 555058"/>
                    <a:gd name="connsiteY1" fmla="*/ 18800 h 37515"/>
                    <a:gd name="connsiteX2" fmla="*/ 303743 w 555058"/>
                    <a:gd name="connsiteY2" fmla="*/ 30 h 37515"/>
                    <a:gd name="connsiteX3" fmla="*/ 555118 w 555058"/>
                    <a:gd name="connsiteY3" fmla="*/ 18800 h 37515"/>
                    <a:gd name="connsiteX4" fmla="*/ 303743 w 555058"/>
                    <a:gd name="connsiteY4" fmla="*/ 37545 h 37515"/>
                    <a:gd name="connsiteX5" fmla="*/ 304773 w 555058"/>
                    <a:gd name="connsiteY5" fmla="*/ 132 h 37515"/>
                    <a:gd name="connsiteX6" fmla="*/ 2807 w 555058"/>
                    <a:gd name="connsiteY6" fmla="*/ 18800 h 37515"/>
                    <a:gd name="connsiteX7" fmla="*/ 304773 w 555058"/>
                    <a:gd name="connsiteY7" fmla="*/ 37443 h 37515"/>
                    <a:gd name="connsiteX8" fmla="*/ 554749 w 555058"/>
                    <a:gd name="connsiteY8" fmla="*/ 18800 h 37515"/>
                    <a:gd name="connsiteX9" fmla="*/ 304773 w 555058"/>
                    <a:gd name="connsiteY9" fmla="*/ 132 h 3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58" h="37515">
                      <a:moveTo>
                        <a:pt x="303743" y="37545"/>
                      </a:moveTo>
                      <a:cubicBezTo>
                        <a:pt x="136032" y="37545"/>
                        <a:pt x="59" y="26175"/>
                        <a:pt x="59" y="18800"/>
                      </a:cubicBezTo>
                      <a:cubicBezTo>
                        <a:pt x="59" y="11413"/>
                        <a:pt x="136032" y="30"/>
                        <a:pt x="303743" y="30"/>
                      </a:cubicBezTo>
                      <a:cubicBezTo>
                        <a:pt x="471466" y="30"/>
                        <a:pt x="555118" y="11413"/>
                        <a:pt x="555118" y="18800"/>
                      </a:cubicBezTo>
                      <a:cubicBezTo>
                        <a:pt x="555118" y="26175"/>
                        <a:pt x="471466" y="37545"/>
                        <a:pt x="303743" y="37545"/>
                      </a:cubicBezTo>
                      <a:moveTo>
                        <a:pt x="304773" y="132"/>
                      </a:moveTo>
                      <a:cubicBezTo>
                        <a:pt x="138003" y="132"/>
                        <a:pt x="2807" y="11451"/>
                        <a:pt x="2807" y="18800"/>
                      </a:cubicBezTo>
                      <a:cubicBezTo>
                        <a:pt x="2807" y="26137"/>
                        <a:pt x="138003" y="37443"/>
                        <a:pt x="304773" y="37443"/>
                      </a:cubicBezTo>
                      <a:cubicBezTo>
                        <a:pt x="471555" y="37443"/>
                        <a:pt x="554749" y="26137"/>
                        <a:pt x="554749" y="18800"/>
                      </a:cubicBezTo>
                      <a:cubicBezTo>
                        <a:pt x="554749" y="11451"/>
                        <a:pt x="471555" y="132"/>
                        <a:pt x="304773" y="132"/>
                      </a:cubicBezTo>
                    </a:path>
                  </a:pathLst>
                </a:custGeom>
                <a:grpFill/>
                <a:ln w="12721" cap="flat">
                  <a:noFill/>
                  <a:prstDash val="solid"/>
                  <a:miter/>
                </a:ln>
              </p:spPr>
              <p:txBody>
                <a:bodyPr rtlCol="0" anchor="ctr"/>
                <a:lstStyle/>
                <a:p>
                  <a:endParaRPr lang="fr-FR"/>
                </a:p>
              </p:txBody>
            </p:sp>
            <p:sp>
              <p:nvSpPr>
                <p:cNvPr id="1500" name="Forme libre : forme 1499">
                  <a:extLst>
                    <a:ext uri="{FF2B5EF4-FFF2-40B4-BE49-F238E27FC236}">
                      <a16:creationId xmlns:a16="http://schemas.microsoft.com/office/drawing/2014/main" id="{782A05C0-3EC3-6D72-97F4-612FE09BE7E7}"/>
                    </a:ext>
                  </a:extLst>
                </p:cNvPr>
                <p:cNvSpPr/>
                <p:nvPr/>
              </p:nvSpPr>
              <p:spPr>
                <a:xfrm flipV="1">
                  <a:off x="4599420" y="3818896"/>
                  <a:ext cx="551955" cy="37297"/>
                </a:xfrm>
                <a:custGeom>
                  <a:avLst/>
                  <a:gdLst>
                    <a:gd name="connsiteX0" fmla="*/ 302025 w 551955"/>
                    <a:gd name="connsiteY0" fmla="*/ 37327 h 37297"/>
                    <a:gd name="connsiteX1" fmla="*/ 59 w 551955"/>
                    <a:gd name="connsiteY1" fmla="*/ 18672 h 37297"/>
                    <a:gd name="connsiteX2" fmla="*/ 302025 w 551955"/>
                    <a:gd name="connsiteY2" fmla="*/ 30 h 37297"/>
                    <a:gd name="connsiteX3" fmla="*/ 552014 w 551955"/>
                    <a:gd name="connsiteY3" fmla="*/ 18672 h 37297"/>
                    <a:gd name="connsiteX4" fmla="*/ 302025 w 551955"/>
                    <a:gd name="connsiteY4" fmla="*/ 37327 h 37297"/>
                    <a:gd name="connsiteX5" fmla="*/ 303056 w 551955"/>
                    <a:gd name="connsiteY5" fmla="*/ 120 h 37297"/>
                    <a:gd name="connsiteX6" fmla="*/ 2807 w 551955"/>
                    <a:gd name="connsiteY6" fmla="*/ 18698 h 37297"/>
                    <a:gd name="connsiteX7" fmla="*/ 303056 w 551955"/>
                    <a:gd name="connsiteY7" fmla="*/ 37211 h 37297"/>
                    <a:gd name="connsiteX8" fmla="*/ 551671 w 551955"/>
                    <a:gd name="connsiteY8" fmla="*/ 18698 h 37297"/>
                    <a:gd name="connsiteX9" fmla="*/ 303056 w 551955"/>
                    <a:gd name="connsiteY9" fmla="*/ 120 h 3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1955" h="37297">
                      <a:moveTo>
                        <a:pt x="302025" y="37327"/>
                      </a:moveTo>
                      <a:cubicBezTo>
                        <a:pt x="135268" y="37327"/>
                        <a:pt x="59" y="26021"/>
                        <a:pt x="59" y="18672"/>
                      </a:cubicBezTo>
                      <a:cubicBezTo>
                        <a:pt x="59" y="11349"/>
                        <a:pt x="135268" y="30"/>
                        <a:pt x="302025" y="30"/>
                      </a:cubicBezTo>
                      <a:cubicBezTo>
                        <a:pt x="468820" y="30"/>
                        <a:pt x="552014" y="11349"/>
                        <a:pt x="552014" y="18672"/>
                      </a:cubicBezTo>
                      <a:cubicBezTo>
                        <a:pt x="552014" y="26021"/>
                        <a:pt x="468820" y="37327"/>
                        <a:pt x="302025" y="37327"/>
                      </a:cubicBezTo>
                      <a:moveTo>
                        <a:pt x="303056" y="120"/>
                      </a:moveTo>
                      <a:cubicBezTo>
                        <a:pt x="137227" y="120"/>
                        <a:pt x="2807" y="11361"/>
                        <a:pt x="2807" y="18698"/>
                      </a:cubicBezTo>
                      <a:cubicBezTo>
                        <a:pt x="2807" y="25995"/>
                        <a:pt x="137227" y="37211"/>
                        <a:pt x="303056" y="37211"/>
                      </a:cubicBezTo>
                      <a:cubicBezTo>
                        <a:pt x="468909" y="37211"/>
                        <a:pt x="551671" y="25995"/>
                        <a:pt x="551671" y="18698"/>
                      </a:cubicBezTo>
                      <a:cubicBezTo>
                        <a:pt x="551671" y="11361"/>
                        <a:pt x="468909" y="120"/>
                        <a:pt x="303056" y="120"/>
                      </a:cubicBezTo>
                    </a:path>
                  </a:pathLst>
                </a:custGeom>
                <a:grpFill/>
                <a:ln w="12721" cap="flat">
                  <a:noFill/>
                  <a:prstDash val="solid"/>
                  <a:miter/>
                </a:ln>
              </p:spPr>
              <p:txBody>
                <a:bodyPr rtlCol="0" anchor="ctr"/>
                <a:lstStyle/>
                <a:p>
                  <a:endParaRPr lang="fr-FR"/>
                </a:p>
              </p:txBody>
            </p:sp>
            <p:sp>
              <p:nvSpPr>
                <p:cNvPr id="1501" name="Forme libre : forme 1500">
                  <a:extLst>
                    <a:ext uri="{FF2B5EF4-FFF2-40B4-BE49-F238E27FC236}">
                      <a16:creationId xmlns:a16="http://schemas.microsoft.com/office/drawing/2014/main" id="{C812F4B4-D12B-DD78-9B9B-77C647D95E04}"/>
                    </a:ext>
                  </a:extLst>
                </p:cNvPr>
                <p:cNvSpPr/>
                <p:nvPr/>
              </p:nvSpPr>
              <p:spPr>
                <a:xfrm flipV="1">
                  <a:off x="4602155" y="3819009"/>
                  <a:ext cx="548851" cy="37091"/>
                </a:xfrm>
                <a:custGeom>
                  <a:avLst/>
                  <a:gdLst>
                    <a:gd name="connsiteX0" fmla="*/ 300321 w 548851"/>
                    <a:gd name="connsiteY0" fmla="*/ 37121 h 37091"/>
                    <a:gd name="connsiteX1" fmla="*/ 59 w 548851"/>
                    <a:gd name="connsiteY1" fmla="*/ 18595 h 37091"/>
                    <a:gd name="connsiteX2" fmla="*/ 300321 w 548851"/>
                    <a:gd name="connsiteY2" fmla="*/ 30 h 37091"/>
                    <a:gd name="connsiteX3" fmla="*/ 548910 w 548851"/>
                    <a:gd name="connsiteY3" fmla="*/ 18595 h 37091"/>
                    <a:gd name="connsiteX4" fmla="*/ 300321 w 548851"/>
                    <a:gd name="connsiteY4" fmla="*/ 37121 h 37091"/>
                    <a:gd name="connsiteX5" fmla="*/ 301351 w 548851"/>
                    <a:gd name="connsiteY5" fmla="*/ 145 h 37091"/>
                    <a:gd name="connsiteX6" fmla="*/ 2807 w 548851"/>
                    <a:gd name="connsiteY6" fmla="*/ 18595 h 37091"/>
                    <a:gd name="connsiteX7" fmla="*/ 301351 w 548851"/>
                    <a:gd name="connsiteY7" fmla="*/ 37019 h 37091"/>
                    <a:gd name="connsiteX8" fmla="*/ 548567 w 548851"/>
                    <a:gd name="connsiteY8" fmla="*/ 18595 h 37091"/>
                    <a:gd name="connsiteX9" fmla="*/ 301351 w 548851"/>
                    <a:gd name="connsiteY9" fmla="*/ 145 h 3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851" h="37091">
                      <a:moveTo>
                        <a:pt x="300321" y="37121"/>
                      </a:moveTo>
                      <a:cubicBezTo>
                        <a:pt x="134505" y="37121"/>
                        <a:pt x="59" y="25880"/>
                        <a:pt x="59" y="18595"/>
                      </a:cubicBezTo>
                      <a:cubicBezTo>
                        <a:pt x="59" y="11284"/>
                        <a:pt x="134505" y="30"/>
                        <a:pt x="300321" y="30"/>
                      </a:cubicBezTo>
                      <a:cubicBezTo>
                        <a:pt x="466162" y="30"/>
                        <a:pt x="548910" y="11284"/>
                        <a:pt x="548910" y="18595"/>
                      </a:cubicBezTo>
                      <a:cubicBezTo>
                        <a:pt x="548910" y="25880"/>
                        <a:pt x="466162" y="37121"/>
                        <a:pt x="300321" y="37121"/>
                      </a:cubicBezTo>
                      <a:moveTo>
                        <a:pt x="301351" y="145"/>
                      </a:moveTo>
                      <a:cubicBezTo>
                        <a:pt x="136464" y="145"/>
                        <a:pt x="2807" y="11336"/>
                        <a:pt x="2807" y="18595"/>
                      </a:cubicBezTo>
                      <a:cubicBezTo>
                        <a:pt x="2807" y="25854"/>
                        <a:pt x="136464" y="37019"/>
                        <a:pt x="301351" y="37019"/>
                      </a:cubicBezTo>
                      <a:cubicBezTo>
                        <a:pt x="466263" y="37019"/>
                        <a:pt x="548567" y="25854"/>
                        <a:pt x="548567" y="18595"/>
                      </a:cubicBezTo>
                      <a:cubicBezTo>
                        <a:pt x="548567" y="11336"/>
                        <a:pt x="466263" y="145"/>
                        <a:pt x="301351" y="145"/>
                      </a:cubicBezTo>
                    </a:path>
                  </a:pathLst>
                </a:custGeom>
                <a:grpFill/>
                <a:ln w="12721" cap="flat">
                  <a:noFill/>
                  <a:prstDash val="solid"/>
                  <a:miter/>
                </a:ln>
              </p:spPr>
              <p:txBody>
                <a:bodyPr rtlCol="0" anchor="ctr"/>
                <a:lstStyle/>
                <a:p>
                  <a:endParaRPr lang="fr-FR"/>
                </a:p>
              </p:txBody>
            </p:sp>
            <p:sp>
              <p:nvSpPr>
                <p:cNvPr id="1502" name="Forme libre : forme 1501">
                  <a:extLst>
                    <a:ext uri="{FF2B5EF4-FFF2-40B4-BE49-F238E27FC236}">
                      <a16:creationId xmlns:a16="http://schemas.microsoft.com/office/drawing/2014/main" id="{CB672200-7905-44F9-9AFC-B048FA77C982}"/>
                    </a:ext>
                  </a:extLst>
                </p:cNvPr>
                <p:cNvSpPr/>
                <p:nvPr/>
              </p:nvSpPr>
              <p:spPr>
                <a:xfrm flipV="1">
                  <a:off x="4604872" y="3819109"/>
                  <a:ext cx="545798" cy="36860"/>
                </a:xfrm>
                <a:custGeom>
                  <a:avLst/>
                  <a:gdLst>
                    <a:gd name="connsiteX0" fmla="*/ 298642 w 545798"/>
                    <a:gd name="connsiteY0" fmla="*/ 36890 h 36860"/>
                    <a:gd name="connsiteX1" fmla="*/ 59 w 545798"/>
                    <a:gd name="connsiteY1" fmla="*/ 18441 h 36860"/>
                    <a:gd name="connsiteX2" fmla="*/ 298642 w 545798"/>
                    <a:gd name="connsiteY2" fmla="*/ 30 h 36860"/>
                    <a:gd name="connsiteX3" fmla="*/ 545857 w 545798"/>
                    <a:gd name="connsiteY3" fmla="*/ 18441 h 36860"/>
                    <a:gd name="connsiteX4" fmla="*/ 298642 w 545798"/>
                    <a:gd name="connsiteY4" fmla="*/ 36890 h 36860"/>
                    <a:gd name="connsiteX5" fmla="*/ 299685 w 545798"/>
                    <a:gd name="connsiteY5" fmla="*/ 132 h 36860"/>
                    <a:gd name="connsiteX6" fmla="*/ 2820 w 545798"/>
                    <a:gd name="connsiteY6" fmla="*/ 18453 h 36860"/>
                    <a:gd name="connsiteX7" fmla="*/ 299685 w 545798"/>
                    <a:gd name="connsiteY7" fmla="*/ 36787 h 36860"/>
                    <a:gd name="connsiteX8" fmla="*/ 545514 w 545798"/>
                    <a:gd name="connsiteY8" fmla="*/ 18453 h 36860"/>
                    <a:gd name="connsiteX9" fmla="*/ 299685 w 545798"/>
                    <a:gd name="connsiteY9" fmla="*/ 132 h 3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98" h="36860">
                      <a:moveTo>
                        <a:pt x="298642" y="36890"/>
                      </a:moveTo>
                      <a:cubicBezTo>
                        <a:pt x="133742" y="36890"/>
                        <a:pt x="59" y="25725"/>
                        <a:pt x="59" y="18441"/>
                      </a:cubicBezTo>
                      <a:cubicBezTo>
                        <a:pt x="59" y="11207"/>
                        <a:pt x="133742" y="30"/>
                        <a:pt x="298642" y="30"/>
                      </a:cubicBezTo>
                      <a:cubicBezTo>
                        <a:pt x="463541" y="30"/>
                        <a:pt x="545857" y="11207"/>
                        <a:pt x="545857" y="18441"/>
                      </a:cubicBezTo>
                      <a:cubicBezTo>
                        <a:pt x="545857" y="25725"/>
                        <a:pt x="463541" y="36890"/>
                        <a:pt x="298642" y="36890"/>
                      </a:cubicBezTo>
                      <a:moveTo>
                        <a:pt x="299685" y="132"/>
                      </a:moveTo>
                      <a:cubicBezTo>
                        <a:pt x="135726" y="132"/>
                        <a:pt x="2820" y="11246"/>
                        <a:pt x="2820" y="18453"/>
                      </a:cubicBezTo>
                      <a:cubicBezTo>
                        <a:pt x="2820" y="25674"/>
                        <a:pt x="135726" y="36787"/>
                        <a:pt x="299685" y="36787"/>
                      </a:cubicBezTo>
                      <a:cubicBezTo>
                        <a:pt x="463656" y="36787"/>
                        <a:pt x="545514" y="25674"/>
                        <a:pt x="545514" y="18453"/>
                      </a:cubicBezTo>
                      <a:cubicBezTo>
                        <a:pt x="545514" y="11246"/>
                        <a:pt x="463656" y="132"/>
                        <a:pt x="299685" y="132"/>
                      </a:cubicBezTo>
                    </a:path>
                  </a:pathLst>
                </a:custGeom>
                <a:grpFill/>
                <a:ln w="12721" cap="flat">
                  <a:noFill/>
                  <a:prstDash val="solid"/>
                  <a:miter/>
                </a:ln>
              </p:spPr>
              <p:txBody>
                <a:bodyPr rtlCol="0" anchor="ctr"/>
                <a:lstStyle/>
                <a:p>
                  <a:endParaRPr lang="fr-FR"/>
                </a:p>
              </p:txBody>
            </p:sp>
            <p:sp>
              <p:nvSpPr>
                <p:cNvPr id="1503" name="Forme libre : forme 1502">
                  <a:extLst>
                    <a:ext uri="{FF2B5EF4-FFF2-40B4-BE49-F238E27FC236}">
                      <a16:creationId xmlns:a16="http://schemas.microsoft.com/office/drawing/2014/main" id="{8F513181-62D6-7A70-1562-55ED21E2D943}"/>
                    </a:ext>
                  </a:extLst>
                </p:cNvPr>
                <p:cNvSpPr/>
                <p:nvPr/>
              </p:nvSpPr>
              <p:spPr>
                <a:xfrm flipV="1">
                  <a:off x="4607633" y="3819211"/>
                  <a:ext cx="542681" cy="36667"/>
                </a:xfrm>
                <a:custGeom>
                  <a:avLst/>
                  <a:gdLst>
                    <a:gd name="connsiteX0" fmla="*/ 296924 w 542681"/>
                    <a:gd name="connsiteY0" fmla="*/ 36697 h 36667"/>
                    <a:gd name="connsiteX1" fmla="*/ 59 w 542681"/>
                    <a:gd name="connsiteY1" fmla="*/ 18376 h 36667"/>
                    <a:gd name="connsiteX2" fmla="*/ 296924 w 542681"/>
                    <a:gd name="connsiteY2" fmla="*/ 30 h 36667"/>
                    <a:gd name="connsiteX3" fmla="*/ 542741 w 542681"/>
                    <a:gd name="connsiteY3" fmla="*/ 18376 h 36667"/>
                    <a:gd name="connsiteX4" fmla="*/ 296924 w 542681"/>
                    <a:gd name="connsiteY4" fmla="*/ 36697 h 36667"/>
                    <a:gd name="connsiteX5" fmla="*/ 297955 w 542681"/>
                    <a:gd name="connsiteY5" fmla="*/ 132 h 36667"/>
                    <a:gd name="connsiteX6" fmla="*/ 2782 w 542681"/>
                    <a:gd name="connsiteY6" fmla="*/ 18376 h 36667"/>
                    <a:gd name="connsiteX7" fmla="*/ 297955 w 542681"/>
                    <a:gd name="connsiteY7" fmla="*/ 36595 h 36667"/>
                    <a:gd name="connsiteX8" fmla="*/ 542385 w 542681"/>
                    <a:gd name="connsiteY8" fmla="*/ 18376 h 36667"/>
                    <a:gd name="connsiteX9" fmla="*/ 297955 w 542681"/>
                    <a:gd name="connsiteY9" fmla="*/ 132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681" h="36667">
                      <a:moveTo>
                        <a:pt x="296924" y="36697"/>
                      </a:moveTo>
                      <a:cubicBezTo>
                        <a:pt x="132966" y="36697"/>
                        <a:pt x="59" y="25597"/>
                        <a:pt x="59" y="18376"/>
                      </a:cubicBezTo>
                      <a:cubicBezTo>
                        <a:pt x="59" y="11143"/>
                        <a:pt x="132966" y="30"/>
                        <a:pt x="296924" y="30"/>
                      </a:cubicBezTo>
                      <a:cubicBezTo>
                        <a:pt x="460883" y="30"/>
                        <a:pt x="542741" y="11143"/>
                        <a:pt x="542741" y="18376"/>
                      </a:cubicBezTo>
                      <a:cubicBezTo>
                        <a:pt x="542741" y="25597"/>
                        <a:pt x="460883" y="36697"/>
                        <a:pt x="296924" y="36697"/>
                      </a:cubicBezTo>
                      <a:moveTo>
                        <a:pt x="297955" y="132"/>
                      </a:moveTo>
                      <a:cubicBezTo>
                        <a:pt x="134951" y="132"/>
                        <a:pt x="2782" y="11194"/>
                        <a:pt x="2782" y="18376"/>
                      </a:cubicBezTo>
                      <a:cubicBezTo>
                        <a:pt x="2782" y="25545"/>
                        <a:pt x="134951" y="36595"/>
                        <a:pt x="297955" y="36595"/>
                      </a:cubicBezTo>
                      <a:cubicBezTo>
                        <a:pt x="460972" y="36595"/>
                        <a:pt x="542385" y="25545"/>
                        <a:pt x="542385" y="18376"/>
                      </a:cubicBezTo>
                      <a:cubicBezTo>
                        <a:pt x="542385" y="11194"/>
                        <a:pt x="460972" y="132"/>
                        <a:pt x="297955" y="132"/>
                      </a:cubicBezTo>
                    </a:path>
                  </a:pathLst>
                </a:custGeom>
                <a:grpFill/>
                <a:ln w="12721" cap="flat">
                  <a:noFill/>
                  <a:prstDash val="solid"/>
                  <a:miter/>
                </a:ln>
              </p:spPr>
              <p:txBody>
                <a:bodyPr rtlCol="0" anchor="ctr"/>
                <a:lstStyle/>
                <a:p>
                  <a:endParaRPr lang="fr-FR"/>
                </a:p>
              </p:txBody>
            </p:sp>
            <p:sp>
              <p:nvSpPr>
                <p:cNvPr id="1504" name="Forme libre : forme 1503">
                  <a:extLst>
                    <a:ext uri="{FF2B5EF4-FFF2-40B4-BE49-F238E27FC236}">
                      <a16:creationId xmlns:a16="http://schemas.microsoft.com/office/drawing/2014/main" id="{C222C4F9-7A79-66EB-129F-B78843904886}"/>
                    </a:ext>
                  </a:extLst>
                </p:cNvPr>
                <p:cNvSpPr/>
                <p:nvPr/>
              </p:nvSpPr>
              <p:spPr>
                <a:xfrm flipV="1">
                  <a:off x="4610356" y="3819311"/>
                  <a:ext cx="539615" cy="36449"/>
                </a:xfrm>
                <a:custGeom>
                  <a:avLst/>
                  <a:gdLst>
                    <a:gd name="connsiteX0" fmla="*/ 295220 w 539615"/>
                    <a:gd name="connsiteY0" fmla="*/ 36479 h 36449"/>
                    <a:gd name="connsiteX1" fmla="*/ 59 w 539615"/>
                    <a:gd name="connsiteY1" fmla="*/ 18248 h 36449"/>
                    <a:gd name="connsiteX2" fmla="*/ 295220 w 539615"/>
                    <a:gd name="connsiteY2" fmla="*/ 30 h 36449"/>
                    <a:gd name="connsiteX3" fmla="*/ 539675 w 539615"/>
                    <a:gd name="connsiteY3" fmla="*/ 18248 h 36449"/>
                    <a:gd name="connsiteX4" fmla="*/ 295220 w 539615"/>
                    <a:gd name="connsiteY4" fmla="*/ 36479 h 36449"/>
                    <a:gd name="connsiteX5" fmla="*/ 296263 w 539615"/>
                    <a:gd name="connsiteY5" fmla="*/ 145 h 36449"/>
                    <a:gd name="connsiteX6" fmla="*/ 2794 w 539615"/>
                    <a:gd name="connsiteY6" fmla="*/ 18248 h 36449"/>
                    <a:gd name="connsiteX7" fmla="*/ 296263 w 539615"/>
                    <a:gd name="connsiteY7" fmla="*/ 36363 h 36449"/>
                    <a:gd name="connsiteX8" fmla="*/ 539332 w 539615"/>
                    <a:gd name="connsiteY8" fmla="*/ 18248 h 36449"/>
                    <a:gd name="connsiteX9" fmla="*/ 296263 w 539615"/>
                    <a:gd name="connsiteY9" fmla="*/ 145 h 3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615" h="36449">
                      <a:moveTo>
                        <a:pt x="295220" y="36479"/>
                      </a:moveTo>
                      <a:cubicBezTo>
                        <a:pt x="132216" y="36479"/>
                        <a:pt x="59" y="25443"/>
                        <a:pt x="59" y="18248"/>
                      </a:cubicBezTo>
                      <a:cubicBezTo>
                        <a:pt x="59" y="11079"/>
                        <a:pt x="132216" y="30"/>
                        <a:pt x="295220" y="30"/>
                      </a:cubicBezTo>
                      <a:cubicBezTo>
                        <a:pt x="458262" y="30"/>
                        <a:pt x="539675" y="11079"/>
                        <a:pt x="539675" y="18248"/>
                      </a:cubicBezTo>
                      <a:cubicBezTo>
                        <a:pt x="539675" y="25443"/>
                        <a:pt x="458262" y="36479"/>
                        <a:pt x="295220" y="36479"/>
                      </a:cubicBezTo>
                      <a:moveTo>
                        <a:pt x="296263" y="145"/>
                      </a:moveTo>
                      <a:cubicBezTo>
                        <a:pt x="134200" y="145"/>
                        <a:pt x="2794" y="11117"/>
                        <a:pt x="2794" y="18248"/>
                      </a:cubicBezTo>
                      <a:cubicBezTo>
                        <a:pt x="2794" y="25417"/>
                        <a:pt x="134200" y="36363"/>
                        <a:pt x="296263" y="36363"/>
                      </a:cubicBezTo>
                      <a:cubicBezTo>
                        <a:pt x="458351" y="36363"/>
                        <a:pt x="539332" y="25417"/>
                        <a:pt x="539332" y="18248"/>
                      </a:cubicBezTo>
                      <a:cubicBezTo>
                        <a:pt x="539332" y="11117"/>
                        <a:pt x="458351" y="145"/>
                        <a:pt x="296263" y="145"/>
                      </a:cubicBezTo>
                    </a:path>
                  </a:pathLst>
                </a:custGeom>
                <a:grpFill/>
                <a:ln w="12721" cap="flat">
                  <a:noFill/>
                  <a:prstDash val="solid"/>
                  <a:miter/>
                </a:ln>
              </p:spPr>
              <p:txBody>
                <a:bodyPr rtlCol="0" anchor="ctr"/>
                <a:lstStyle/>
                <a:p>
                  <a:endParaRPr lang="fr-FR"/>
                </a:p>
              </p:txBody>
            </p:sp>
            <p:sp>
              <p:nvSpPr>
                <p:cNvPr id="1505" name="Forme libre : forme 1504">
                  <a:extLst>
                    <a:ext uri="{FF2B5EF4-FFF2-40B4-BE49-F238E27FC236}">
                      <a16:creationId xmlns:a16="http://schemas.microsoft.com/office/drawing/2014/main" id="{A2520CDE-5166-2A47-B902-ED0A7A1827B6}"/>
                    </a:ext>
                  </a:extLst>
                </p:cNvPr>
                <p:cNvSpPr/>
                <p:nvPr/>
              </p:nvSpPr>
              <p:spPr>
                <a:xfrm flipV="1">
                  <a:off x="4613110" y="3819411"/>
                  <a:ext cx="536511" cy="36243"/>
                </a:xfrm>
                <a:custGeom>
                  <a:avLst/>
                  <a:gdLst>
                    <a:gd name="connsiteX0" fmla="*/ 293515 w 536511"/>
                    <a:gd name="connsiteY0" fmla="*/ 36273 h 36243"/>
                    <a:gd name="connsiteX1" fmla="*/ 59 w 536511"/>
                    <a:gd name="connsiteY1" fmla="*/ 18145 h 36243"/>
                    <a:gd name="connsiteX2" fmla="*/ 293515 w 536511"/>
                    <a:gd name="connsiteY2" fmla="*/ 30 h 36243"/>
                    <a:gd name="connsiteX3" fmla="*/ 536571 w 536511"/>
                    <a:gd name="connsiteY3" fmla="*/ 18145 h 36243"/>
                    <a:gd name="connsiteX4" fmla="*/ 293515 w 536511"/>
                    <a:gd name="connsiteY4" fmla="*/ 36273 h 36243"/>
                    <a:gd name="connsiteX5" fmla="*/ 294546 w 536511"/>
                    <a:gd name="connsiteY5" fmla="*/ 145 h 36243"/>
                    <a:gd name="connsiteX6" fmla="*/ 2794 w 536511"/>
                    <a:gd name="connsiteY6" fmla="*/ 18145 h 36243"/>
                    <a:gd name="connsiteX7" fmla="*/ 294546 w 536511"/>
                    <a:gd name="connsiteY7" fmla="*/ 36158 h 36243"/>
                    <a:gd name="connsiteX8" fmla="*/ 536228 w 536511"/>
                    <a:gd name="connsiteY8" fmla="*/ 18145 h 36243"/>
                    <a:gd name="connsiteX9" fmla="*/ 294546 w 536511"/>
                    <a:gd name="connsiteY9" fmla="*/ 145 h 3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511" h="36243">
                      <a:moveTo>
                        <a:pt x="293515" y="36273"/>
                      </a:moveTo>
                      <a:cubicBezTo>
                        <a:pt x="131427" y="36273"/>
                        <a:pt x="59" y="25301"/>
                        <a:pt x="59" y="18145"/>
                      </a:cubicBezTo>
                      <a:cubicBezTo>
                        <a:pt x="59" y="11002"/>
                        <a:pt x="131427" y="30"/>
                        <a:pt x="293515" y="30"/>
                      </a:cubicBezTo>
                      <a:cubicBezTo>
                        <a:pt x="455603" y="30"/>
                        <a:pt x="536571" y="11002"/>
                        <a:pt x="536571" y="18145"/>
                      </a:cubicBezTo>
                      <a:cubicBezTo>
                        <a:pt x="536571" y="25301"/>
                        <a:pt x="455603" y="36273"/>
                        <a:pt x="293515" y="36273"/>
                      </a:cubicBezTo>
                      <a:moveTo>
                        <a:pt x="294546" y="145"/>
                      </a:moveTo>
                      <a:cubicBezTo>
                        <a:pt x="133399" y="145"/>
                        <a:pt x="2794" y="11053"/>
                        <a:pt x="2794" y="18145"/>
                      </a:cubicBezTo>
                      <a:cubicBezTo>
                        <a:pt x="2794" y="25263"/>
                        <a:pt x="133399" y="36158"/>
                        <a:pt x="294546" y="36158"/>
                      </a:cubicBezTo>
                      <a:cubicBezTo>
                        <a:pt x="455693" y="36158"/>
                        <a:pt x="536228" y="25263"/>
                        <a:pt x="536228" y="18145"/>
                      </a:cubicBezTo>
                      <a:cubicBezTo>
                        <a:pt x="536228" y="11053"/>
                        <a:pt x="455693" y="145"/>
                        <a:pt x="294546" y="145"/>
                      </a:cubicBezTo>
                    </a:path>
                  </a:pathLst>
                </a:custGeom>
                <a:grpFill/>
                <a:ln w="12721" cap="flat">
                  <a:noFill/>
                  <a:prstDash val="solid"/>
                  <a:miter/>
                </a:ln>
              </p:spPr>
              <p:txBody>
                <a:bodyPr rtlCol="0" anchor="ctr"/>
                <a:lstStyle/>
                <a:p>
                  <a:endParaRPr lang="fr-FR"/>
                </a:p>
              </p:txBody>
            </p:sp>
            <p:sp>
              <p:nvSpPr>
                <p:cNvPr id="1506" name="Forme libre : forme 1505">
                  <a:extLst>
                    <a:ext uri="{FF2B5EF4-FFF2-40B4-BE49-F238E27FC236}">
                      <a16:creationId xmlns:a16="http://schemas.microsoft.com/office/drawing/2014/main" id="{938C7AE0-8873-5E98-D8A2-BC62C7ACC09F}"/>
                    </a:ext>
                  </a:extLst>
                </p:cNvPr>
                <p:cNvSpPr/>
                <p:nvPr/>
              </p:nvSpPr>
              <p:spPr>
                <a:xfrm flipV="1">
                  <a:off x="4615833" y="3819524"/>
                  <a:ext cx="533446" cy="36025"/>
                </a:xfrm>
                <a:custGeom>
                  <a:avLst/>
                  <a:gdLst>
                    <a:gd name="connsiteX0" fmla="*/ 291823 w 533446"/>
                    <a:gd name="connsiteY0" fmla="*/ 36055 h 36025"/>
                    <a:gd name="connsiteX1" fmla="*/ 59 w 533446"/>
                    <a:gd name="connsiteY1" fmla="*/ 18055 h 36025"/>
                    <a:gd name="connsiteX2" fmla="*/ 291823 w 533446"/>
                    <a:gd name="connsiteY2" fmla="*/ 30 h 36025"/>
                    <a:gd name="connsiteX3" fmla="*/ 533506 w 533446"/>
                    <a:gd name="connsiteY3" fmla="*/ 18055 h 36025"/>
                    <a:gd name="connsiteX4" fmla="*/ 291823 w 533446"/>
                    <a:gd name="connsiteY4" fmla="*/ 36055 h 36025"/>
                    <a:gd name="connsiteX5" fmla="*/ 292854 w 533446"/>
                    <a:gd name="connsiteY5" fmla="*/ 132 h 36025"/>
                    <a:gd name="connsiteX6" fmla="*/ 2794 w 533446"/>
                    <a:gd name="connsiteY6" fmla="*/ 18055 h 36025"/>
                    <a:gd name="connsiteX7" fmla="*/ 292854 w 533446"/>
                    <a:gd name="connsiteY7" fmla="*/ 35952 h 36025"/>
                    <a:gd name="connsiteX8" fmla="*/ 533149 w 533446"/>
                    <a:gd name="connsiteY8" fmla="*/ 18055 h 36025"/>
                    <a:gd name="connsiteX9" fmla="*/ 292854 w 533446"/>
                    <a:gd name="connsiteY9" fmla="*/ 132 h 3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446" h="36025">
                      <a:moveTo>
                        <a:pt x="291823" y="36055"/>
                      </a:moveTo>
                      <a:cubicBezTo>
                        <a:pt x="130689" y="36055"/>
                        <a:pt x="59" y="25147"/>
                        <a:pt x="59" y="18055"/>
                      </a:cubicBezTo>
                      <a:cubicBezTo>
                        <a:pt x="59" y="10950"/>
                        <a:pt x="130689" y="30"/>
                        <a:pt x="291823" y="30"/>
                      </a:cubicBezTo>
                      <a:cubicBezTo>
                        <a:pt x="452958" y="30"/>
                        <a:pt x="533506" y="10950"/>
                        <a:pt x="533506" y="18055"/>
                      </a:cubicBezTo>
                      <a:cubicBezTo>
                        <a:pt x="533506" y="25147"/>
                        <a:pt x="452958" y="36055"/>
                        <a:pt x="291823" y="36055"/>
                      </a:cubicBezTo>
                      <a:moveTo>
                        <a:pt x="292854" y="132"/>
                      </a:moveTo>
                      <a:cubicBezTo>
                        <a:pt x="132674" y="132"/>
                        <a:pt x="2794" y="11002"/>
                        <a:pt x="2794" y="18055"/>
                      </a:cubicBezTo>
                      <a:cubicBezTo>
                        <a:pt x="2794" y="25096"/>
                        <a:pt x="132674" y="35952"/>
                        <a:pt x="292854" y="35952"/>
                      </a:cubicBezTo>
                      <a:cubicBezTo>
                        <a:pt x="453047" y="35952"/>
                        <a:pt x="533149" y="25096"/>
                        <a:pt x="533149" y="18055"/>
                      </a:cubicBezTo>
                      <a:cubicBezTo>
                        <a:pt x="533149" y="11002"/>
                        <a:pt x="453047" y="132"/>
                        <a:pt x="292854" y="132"/>
                      </a:cubicBezTo>
                    </a:path>
                  </a:pathLst>
                </a:custGeom>
                <a:grpFill/>
                <a:ln w="12721" cap="flat">
                  <a:noFill/>
                  <a:prstDash val="solid"/>
                  <a:miter/>
                </a:ln>
              </p:spPr>
              <p:txBody>
                <a:bodyPr rtlCol="0" anchor="ctr"/>
                <a:lstStyle/>
                <a:p>
                  <a:endParaRPr lang="fr-FR"/>
                </a:p>
              </p:txBody>
            </p:sp>
            <p:sp>
              <p:nvSpPr>
                <p:cNvPr id="1507" name="Forme libre : forme 1506">
                  <a:extLst>
                    <a:ext uri="{FF2B5EF4-FFF2-40B4-BE49-F238E27FC236}">
                      <a16:creationId xmlns:a16="http://schemas.microsoft.com/office/drawing/2014/main" id="{9CB18536-2949-EC84-DF4C-E0C8457931E3}"/>
                    </a:ext>
                  </a:extLst>
                </p:cNvPr>
                <p:cNvSpPr/>
                <p:nvPr/>
              </p:nvSpPr>
              <p:spPr>
                <a:xfrm flipV="1">
                  <a:off x="4618563" y="3819625"/>
                  <a:ext cx="530367" cy="35806"/>
                </a:xfrm>
                <a:custGeom>
                  <a:avLst/>
                  <a:gdLst>
                    <a:gd name="connsiteX0" fmla="*/ 290131 w 530367"/>
                    <a:gd name="connsiteY0" fmla="*/ 35837 h 35806"/>
                    <a:gd name="connsiteX1" fmla="*/ 59 w 530367"/>
                    <a:gd name="connsiteY1" fmla="*/ 17927 h 35806"/>
                    <a:gd name="connsiteX2" fmla="*/ 290131 w 530367"/>
                    <a:gd name="connsiteY2" fmla="*/ 30 h 35806"/>
                    <a:gd name="connsiteX3" fmla="*/ 530427 w 530367"/>
                    <a:gd name="connsiteY3" fmla="*/ 17927 h 35806"/>
                    <a:gd name="connsiteX4" fmla="*/ 290131 w 530367"/>
                    <a:gd name="connsiteY4" fmla="*/ 35837 h 35806"/>
                    <a:gd name="connsiteX5" fmla="*/ 291162 w 530367"/>
                    <a:gd name="connsiteY5" fmla="*/ 145 h 35806"/>
                    <a:gd name="connsiteX6" fmla="*/ 2820 w 530367"/>
                    <a:gd name="connsiteY6" fmla="*/ 17927 h 35806"/>
                    <a:gd name="connsiteX7" fmla="*/ 291162 w 530367"/>
                    <a:gd name="connsiteY7" fmla="*/ 35734 h 35806"/>
                    <a:gd name="connsiteX8" fmla="*/ 530084 w 530367"/>
                    <a:gd name="connsiteY8" fmla="*/ 17927 h 35806"/>
                    <a:gd name="connsiteX9" fmla="*/ 291162 w 530367"/>
                    <a:gd name="connsiteY9" fmla="*/ 145 h 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367" h="35806">
                      <a:moveTo>
                        <a:pt x="290131" y="35837"/>
                      </a:moveTo>
                      <a:cubicBezTo>
                        <a:pt x="129926" y="35837"/>
                        <a:pt x="59" y="24993"/>
                        <a:pt x="59" y="17927"/>
                      </a:cubicBezTo>
                      <a:cubicBezTo>
                        <a:pt x="59" y="10873"/>
                        <a:pt x="129926" y="30"/>
                        <a:pt x="290131" y="30"/>
                      </a:cubicBezTo>
                      <a:cubicBezTo>
                        <a:pt x="450337" y="30"/>
                        <a:pt x="530427" y="10873"/>
                        <a:pt x="530427" y="17927"/>
                      </a:cubicBezTo>
                      <a:cubicBezTo>
                        <a:pt x="530427" y="24993"/>
                        <a:pt x="450337" y="35837"/>
                        <a:pt x="290131" y="35837"/>
                      </a:cubicBezTo>
                      <a:moveTo>
                        <a:pt x="291162" y="145"/>
                      </a:moveTo>
                      <a:cubicBezTo>
                        <a:pt x="131910" y="145"/>
                        <a:pt x="2820" y="10912"/>
                        <a:pt x="2820" y="17927"/>
                      </a:cubicBezTo>
                      <a:cubicBezTo>
                        <a:pt x="2820" y="24942"/>
                        <a:pt x="131910" y="35734"/>
                        <a:pt x="291162" y="35734"/>
                      </a:cubicBezTo>
                      <a:cubicBezTo>
                        <a:pt x="450426" y="35734"/>
                        <a:pt x="530084" y="24942"/>
                        <a:pt x="530084" y="17927"/>
                      </a:cubicBezTo>
                      <a:cubicBezTo>
                        <a:pt x="530084" y="10912"/>
                        <a:pt x="450426" y="145"/>
                        <a:pt x="291162" y="145"/>
                      </a:cubicBezTo>
                    </a:path>
                  </a:pathLst>
                </a:custGeom>
                <a:grpFill/>
                <a:ln w="12721" cap="flat">
                  <a:noFill/>
                  <a:prstDash val="solid"/>
                  <a:miter/>
                </a:ln>
              </p:spPr>
              <p:txBody>
                <a:bodyPr rtlCol="0" anchor="ctr"/>
                <a:lstStyle/>
                <a:p>
                  <a:endParaRPr lang="fr-FR"/>
                </a:p>
              </p:txBody>
            </p:sp>
            <p:sp>
              <p:nvSpPr>
                <p:cNvPr id="1508" name="Forme libre : forme 1507">
                  <a:extLst>
                    <a:ext uri="{FF2B5EF4-FFF2-40B4-BE49-F238E27FC236}">
                      <a16:creationId xmlns:a16="http://schemas.microsoft.com/office/drawing/2014/main" id="{1987C60B-845A-EB17-8828-6B510DBE5E99}"/>
                    </a:ext>
                  </a:extLst>
                </p:cNvPr>
                <p:cNvSpPr/>
                <p:nvPr/>
              </p:nvSpPr>
              <p:spPr>
                <a:xfrm flipV="1">
                  <a:off x="4621323" y="3819738"/>
                  <a:ext cx="527238" cy="35601"/>
                </a:xfrm>
                <a:custGeom>
                  <a:avLst/>
                  <a:gdLst>
                    <a:gd name="connsiteX0" fmla="*/ 288401 w 527238"/>
                    <a:gd name="connsiteY0" fmla="*/ 35631 h 35601"/>
                    <a:gd name="connsiteX1" fmla="*/ 59 w 527238"/>
                    <a:gd name="connsiteY1" fmla="*/ 17837 h 35601"/>
                    <a:gd name="connsiteX2" fmla="*/ 288401 w 527238"/>
                    <a:gd name="connsiteY2" fmla="*/ 30 h 35601"/>
                    <a:gd name="connsiteX3" fmla="*/ 527298 w 527238"/>
                    <a:gd name="connsiteY3" fmla="*/ 17837 h 35601"/>
                    <a:gd name="connsiteX4" fmla="*/ 288401 w 527238"/>
                    <a:gd name="connsiteY4" fmla="*/ 35631 h 35601"/>
                    <a:gd name="connsiteX5" fmla="*/ 289432 w 527238"/>
                    <a:gd name="connsiteY5" fmla="*/ 145 h 35601"/>
                    <a:gd name="connsiteX6" fmla="*/ 2782 w 527238"/>
                    <a:gd name="connsiteY6" fmla="*/ 17850 h 35601"/>
                    <a:gd name="connsiteX7" fmla="*/ 289432 w 527238"/>
                    <a:gd name="connsiteY7" fmla="*/ 35528 h 35601"/>
                    <a:gd name="connsiteX8" fmla="*/ 526967 w 527238"/>
                    <a:gd name="connsiteY8" fmla="*/ 17850 h 35601"/>
                    <a:gd name="connsiteX9" fmla="*/ 289432 w 527238"/>
                    <a:gd name="connsiteY9" fmla="*/ 145 h 3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238" h="35601">
                      <a:moveTo>
                        <a:pt x="288401" y="35631"/>
                      </a:moveTo>
                      <a:cubicBezTo>
                        <a:pt x="129137" y="35631"/>
                        <a:pt x="59" y="24865"/>
                        <a:pt x="59" y="17837"/>
                      </a:cubicBezTo>
                      <a:cubicBezTo>
                        <a:pt x="59" y="10822"/>
                        <a:pt x="129137" y="30"/>
                        <a:pt x="288401" y="30"/>
                      </a:cubicBezTo>
                      <a:cubicBezTo>
                        <a:pt x="447678" y="30"/>
                        <a:pt x="527298" y="10822"/>
                        <a:pt x="527298" y="17837"/>
                      </a:cubicBezTo>
                      <a:cubicBezTo>
                        <a:pt x="527298" y="24865"/>
                        <a:pt x="447678" y="35631"/>
                        <a:pt x="288401" y="35631"/>
                      </a:cubicBezTo>
                      <a:moveTo>
                        <a:pt x="289432" y="145"/>
                      </a:moveTo>
                      <a:cubicBezTo>
                        <a:pt x="131109" y="145"/>
                        <a:pt x="2782" y="10873"/>
                        <a:pt x="2782" y="17850"/>
                      </a:cubicBezTo>
                      <a:cubicBezTo>
                        <a:pt x="2782" y="24813"/>
                        <a:pt x="131109" y="35528"/>
                        <a:pt x="289432" y="35528"/>
                      </a:cubicBezTo>
                      <a:cubicBezTo>
                        <a:pt x="447755" y="35528"/>
                        <a:pt x="526967" y="24813"/>
                        <a:pt x="526967" y="17850"/>
                      </a:cubicBezTo>
                      <a:cubicBezTo>
                        <a:pt x="526967" y="10873"/>
                        <a:pt x="447755" y="145"/>
                        <a:pt x="289432" y="145"/>
                      </a:cubicBezTo>
                    </a:path>
                  </a:pathLst>
                </a:custGeom>
                <a:grpFill/>
                <a:ln w="12721" cap="flat">
                  <a:noFill/>
                  <a:prstDash val="solid"/>
                  <a:miter/>
                </a:ln>
              </p:spPr>
              <p:txBody>
                <a:bodyPr rtlCol="0" anchor="ctr"/>
                <a:lstStyle/>
                <a:p>
                  <a:endParaRPr lang="fr-FR"/>
                </a:p>
              </p:txBody>
            </p:sp>
            <p:sp>
              <p:nvSpPr>
                <p:cNvPr id="1509" name="Forme libre : forme 1508">
                  <a:extLst>
                    <a:ext uri="{FF2B5EF4-FFF2-40B4-BE49-F238E27FC236}">
                      <a16:creationId xmlns:a16="http://schemas.microsoft.com/office/drawing/2014/main" id="{A9027329-27BD-81CC-2DC9-B5B8E8D61EE8}"/>
                    </a:ext>
                  </a:extLst>
                </p:cNvPr>
                <p:cNvSpPr/>
                <p:nvPr/>
              </p:nvSpPr>
              <p:spPr>
                <a:xfrm flipV="1">
                  <a:off x="4624047" y="3819838"/>
                  <a:ext cx="524185" cy="35382"/>
                </a:xfrm>
                <a:custGeom>
                  <a:avLst/>
                  <a:gdLst>
                    <a:gd name="connsiteX0" fmla="*/ 286710 w 524185"/>
                    <a:gd name="connsiteY0" fmla="*/ 35413 h 35382"/>
                    <a:gd name="connsiteX1" fmla="*/ 59 w 524185"/>
                    <a:gd name="connsiteY1" fmla="*/ 17734 h 35382"/>
                    <a:gd name="connsiteX2" fmla="*/ 286710 w 524185"/>
                    <a:gd name="connsiteY2" fmla="*/ 30 h 35382"/>
                    <a:gd name="connsiteX3" fmla="*/ 524245 w 524185"/>
                    <a:gd name="connsiteY3" fmla="*/ 17734 h 35382"/>
                    <a:gd name="connsiteX4" fmla="*/ 286710 w 524185"/>
                    <a:gd name="connsiteY4" fmla="*/ 35413 h 35382"/>
                    <a:gd name="connsiteX5" fmla="*/ 287740 w 524185"/>
                    <a:gd name="connsiteY5" fmla="*/ 145 h 35382"/>
                    <a:gd name="connsiteX6" fmla="*/ 2782 w 524185"/>
                    <a:gd name="connsiteY6" fmla="*/ 17734 h 35382"/>
                    <a:gd name="connsiteX7" fmla="*/ 287740 w 524185"/>
                    <a:gd name="connsiteY7" fmla="*/ 35310 h 35382"/>
                    <a:gd name="connsiteX8" fmla="*/ 523889 w 524185"/>
                    <a:gd name="connsiteY8" fmla="*/ 17734 h 35382"/>
                    <a:gd name="connsiteX9" fmla="*/ 287740 w 524185"/>
                    <a:gd name="connsiteY9" fmla="*/ 145 h 3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185" h="35382">
                      <a:moveTo>
                        <a:pt x="286710" y="35413"/>
                      </a:moveTo>
                      <a:cubicBezTo>
                        <a:pt x="128399" y="35413"/>
                        <a:pt x="59" y="24710"/>
                        <a:pt x="59" y="17734"/>
                      </a:cubicBezTo>
                      <a:cubicBezTo>
                        <a:pt x="59" y="10745"/>
                        <a:pt x="128399" y="30"/>
                        <a:pt x="286710" y="30"/>
                      </a:cubicBezTo>
                      <a:cubicBezTo>
                        <a:pt x="445045" y="30"/>
                        <a:pt x="524245" y="10745"/>
                        <a:pt x="524245" y="17734"/>
                      </a:cubicBezTo>
                      <a:cubicBezTo>
                        <a:pt x="524245" y="24710"/>
                        <a:pt x="445045" y="35413"/>
                        <a:pt x="286710" y="35413"/>
                      </a:cubicBezTo>
                      <a:moveTo>
                        <a:pt x="287740" y="145"/>
                      </a:moveTo>
                      <a:cubicBezTo>
                        <a:pt x="130371" y="145"/>
                        <a:pt x="2782" y="10783"/>
                        <a:pt x="2782" y="17734"/>
                      </a:cubicBezTo>
                      <a:cubicBezTo>
                        <a:pt x="2782" y="24672"/>
                        <a:pt x="130371" y="35310"/>
                        <a:pt x="287740" y="35310"/>
                      </a:cubicBezTo>
                      <a:cubicBezTo>
                        <a:pt x="445147" y="35310"/>
                        <a:pt x="523889" y="24672"/>
                        <a:pt x="523889" y="17734"/>
                      </a:cubicBezTo>
                      <a:cubicBezTo>
                        <a:pt x="523889" y="10783"/>
                        <a:pt x="445147" y="145"/>
                        <a:pt x="287740" y="145"/>
                      </a:cubicBezTo>
                    </a:path>
                  </a:pathLst>
                </a:custGeom>
                <a:grpFill/>
                <a:ln w="12721" cap="flat">
                  <a:noFill/>
                  <a:prstDash val="solid"/>
                  <a:miter/>
                </a:ln>
              </p:spPr>
              <p:txBody>
                <a:bodyPr rtlCol="0" anchor="ctr"/>
                <a:lstStyle/>
                <a:p>
                  <a:endParaRPr lang="fr-FR"/>
                </a:p>
              </p:txBody>
            </p:sp>
            <p:sp>
              <p:nvSpPr>
                <p:cNvPr id="1510" name="Forme libre : forme 1509">
                  <a:extLst>
                    <a:ext uri="{FF2B5EF4-FFF2-40B4-BE49-F238E27FC236}">
                      <a16:creationId xmlns:a16="http://schemas.microsoft.com/office/drawing/2014/main" id="{2D96EA74-1C3C-28FB-836B-BD1A530C5C99}"/>
                    </a:ext>
                  </a:extLst>
                </p:cNvPr>
                <p:cNvSpPr/>
                <p:nvPr/>
              </p:nvSpPr>
              <p:spPr>
                <a:xfrm flipV="1">
                  <a:off x="4626782" y="3819938"/>
                  <a:ext cx="521094" cy="35164"/>
                </a:xfrm>
                <a:custGeom>
                  <a:avLst/>
                  <a:gdLst>
                    <a:gd name="connsiteX0" fmla="*/ 285005 w 521094"/>
                    <a:gd name="connsiteY0" fmla="*/ 35194 h 35164"/>
                    <a:gd name="connsiteX1" fmla="*/ 59 w 521094"/>
                    <a:gd name="connsiteY1" fmla="*/ 17618 h 35164"/>
                    <a:gd name="connsiteX2" fmla="*/ 285005 w 521094"/>
                    <a:gd name="connsiteY2" fmla="*/ 30 h 35164"/>
                    <a:gd name="connsiteX3" fmla="*/ 521154 w 521094"/>
                    <a:gd name="connsiteY3" fmla="*/ 17618 h 35164"/>
                    <a:gd name="connsiteX4" fmla="*/ 285005 w 521094"/>
                    <a:gd name="connsiteY4" fmla="*/ 35194 h 35164"/>
                    <a:gd name="connsiteX5" fmla="*/ 286035 w 521094"/>
                    <a:gd name="connsiteY5" fmla="*/ 132 h 35164"/>
                    <a:gd name="connsiteX6" fmla="*/ 2794 w 521094"/>
                    <a:gd name="connsiteY6" fmla="*/ 17618 h 35164"/>
                    <a:gd name="connsiteX7" fmla="*/ 286035 w 521094"/>
                    <a:gd name="connsiteY7" fmla="*/ 35091 h 35164"/>
                    <a:gd name="connsiteX8" fmla="*/ 520798 w 521094"/>
                    <a:gd name="connsiteY8" fmla="*/ 17618 h 35164"/>
                    <a:gd name="connsiteX9" fmla="*/ 286035 w 521094"/>
                    <a:gd name="connsiteY9" fmla="*/ 132 h 3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094" h="35164">
                      <a:moveTo>
                        <a:pt x="285005" y="35194"/>
                      </a:moveTo>
                      <a:cubicBezTo>
                        <a:pt x="127649" y="35194"/>
                        <a:pt x="59" y="24556"/>
                        <a:pt x="59" y="17618"/>
                      </a:cubicBezTo>
                      <a:cubicBezTo>
                        <a:pt x="59" y="10680"/>
                        <a:pt x="127649" y="30"/>
                        <a:pt x="285005" y="30"/>
                      </a:cubicBezTo>
                      <a:cubicBezTo>
                        <a:pt x="442399" y="30"/>
                        <a:pt x="521154" y="10680"/>
                        <a:pt x="521154" y="17618"/>
                      </a:cubicBezTo>
                      <a:cubicBezTo>
                        <a:pt x="521154" y="24556"/>
                        <a:pt x="442399" y="35194"/>
                        <a:pt x="285005" y="35194"/>
                      </a:cubicBezTo>
                      <a:moveTo>
                        <a:pt x="286035" y="132"/>
                      </a:moveTo>
                      <a:cubicBezTo>
                        <a:pt x="129608" y="132"/>
                        <a:pt x="2794" y="10732"/>
                        <a:pt x="2794" y="17618"/>
                      </a:cubicBezTo>
                      <a:cubicBezTo>
                        <a:pt x="2794" y="24505"/>
                        <a:pt x="129608" y="35091"/>
                        <a:pt x="286035" y="35091"/>
                      </a:cubicBezTo>
                      <a:cubicBezTo>
                        <a:pt x="442476" y="35091"/>
                        <a:pt x="520798" y="24505"/>
                        <a:pt x="520798" y="17618"/>
                      </a:cubicBezTo>
                      <a:cubicBezTo>
                        <a:pt x="520798" y="10732"/>
                        <a:pt x="442476" y="132"/>
                        <a:pt x="286035" y="132"/>
                      </a:cubicBezTo>
                    </a:path>
                  </a:pathLst>
                </a:custGeom>
                <a:grpFill/>
                <a:ln w="12721" cap="flat">
                  <a:noFill/>
                  <a:prstDash val="solid"/>
                  <a:miter/>
                </a:ln>
              </p:spPr>
              <p:txBody>
                <a:bodyPr rtlCol="0" anchor="ctr"/>
                <a:lstStyle/>
                <a:p>
                  <a:endParaRPr lang="fr-FR"/>
                </a:p>
              </p:txBody>
            </p:sp>
            <p:sp>
              <p:nvSpPr>
                <p:cNvPr id="1511" name="Forme libre : forme 1510">
                  <a:extLst>
                    <a:ext uri="{FF2B5EF4-FFF2-40B4-BE49-F238E27FC236}">
                      <a16:creationId xmlns:a16="http://schemas.microsoft.com/office/drawing/2014/main" id="{7E2E84B2-4D97-8247-1061-2E7C3D56743F}"/>
                    </a:ext>
                  </a:extLst>
                </p:cNvPr>
                <p:cNvSpPr/>
                <p:nvPr/>
              </p:nvSpPr>
              <p:spPr>
                <a:xfrm flipV="1">
                  <a:off x="4629499" y="3820038"/>
                  <a:ext cx="518028" cy="34971"/>
                </a:xfrm>
                <a:custGeom>
                  <a:avLst/>
                  <a:gdLst>
                    <a:gd name="connsiteX0" fmla="*/ 283326 w 518028"/>
                    <a:gd name="connsiteY0" fmla="*/ 35001 h 34971"/>
                    <a:gd name="connsiteX1" fmla="*/ 59 w 518028"/>
                    <a:gd name="connsiteY1" fmla="*/ 17528 h 34971"/>
                    <a:gd name="connsiteX2" fmla="*/ 283326 w 518028"/>
                    <a:gd name="connsiteY2" fmla="*/ 30 h 34971"/>
                    <a:gd name="connsiteX3" fmla="*/ 518088 w 518028"/>
                    <a:gd name="connsiteY3" fmla="*/ 17528 h 34971"/>
                    <a:gd name="connsiteX4" fmla="*/ 283326 w 518028"/>
                    <a:gd name="connsiteY4" fmla="*/ 35001 h 34971"/>
                    <a:gd name="connsiteX5" fmla="*/ 284369 w 518028"/>
                    <a:gd name="connsiteY5" fmla="*/ 158 h 34971"/>
                    <a:gd name="connsiteX6" fmla="*/ 2820 w 518028"/>
                    <a:gd name="connsiteY6" fmla="*/ 17528 h 34971"/>
                    <a:gd name="connsiteX7" fmla="*/ 284369 w 518028"/>
                    <a:gd name="connsiteY7" fmla="*/ 34899 h 34971"/>
                    <a:gd name="connsiteX8" fmla="*/ 517732 w 518028"/>
                    <a:gd name="connsiteY8" fmla="*/ 17528 h 34971"/>
                    <a:gd name="connsiteX9" fmla="*/ 284369 w 518028"/>
                    <a:gd name="connsiteY9" fmla="*/ 158 h 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028" h="34971">
                      <a:moveTo>
                        <a:pt x="283326" y="35001"/>
                      </a:moveTo>
                      <a:cubicBezTo>
                        <a:pt x="126898" y="35001"/>
                        <a:pt x="59" y="24428"/>
                        <a:pt x="59" y="17528"/>
                      </a:cubicBezTo>
                      <a:cubicBezTo>
                        <a:pt x="59" y="10642"/>
                        <a:pt x="126898" y="30"/>
                        <a:pt x="283326" y="30"/>
                      </a:cubicBezTo>
                      <a:cubicBezTo>
                        <a:pt x="439779" y="30"/>
                        <a:pt x="518088" y="10642"/>
                        <a:pt x="518088" y="17528"/>
                      </a:cubicBezTo>
                      <a:cubicBezTo>
                        <a:pt x="518088" y="24428"/>
                        <a:pt x="439779" y="35001"/>
                        <a:pt x="283326" y="35001"/>
                      </a:cubicBezTo>
                      <a:moveTo>
                        <a:pt x="284369" y="158"/>
                      </a:moveTo>
                      <a:cubicBezTo>
                        <a:pt x="128870" y="158"/>
                        <a:pt x="2820" y="10668"/>
                        <a:pt x="2820" y="17528"/>
                      </a:cubicBezTo>
                      <a:cubicBezTo>
                        <a:pt x="2820" y="24376"/>
                        <a:pt x="128870" y="34899"/>
                        <a:pt x="284369" y="34899"/>
                      </a:cubicBezTo>
                      <a:cubicBezTo>
                        <a:pt x="439868" y="34899"/>
                        <a:pt x="517732" y="24376"/>
                        <a:pt x="517732" y="17528"/>
                      </a:cubicBezTo>
                      <a:cubicBezTo>
                        <a:pt x="517732" y="10668"/>
                        <a:pt x="439868" y="158"/>
                        <a:pt x="284369" y="158"/>
                      </a:cubicBezTo>
                    </a:path>
                  </a:pathLst>
                </a:custGeom>
                <a:grpFill/>
                <a:ln w="12721" cap="flat">
                  <a:noFill/>
                  <a:prstDash val="solid"/>
                  <a:miter/>
                </a:ln>
              </p:spPr>
              <p:txBody>
                <a:bodyPr rtlCol="0" anchor="ctr"/>
                <a:lstStyle/>
                <a:p>
                  <a:endParaRPr lang="fr-FR"/>
                </a:p>
              </p:txBody>
            </p:sp>
            <p:sp>
              <p:nvSpPr>
                <p:cNvPr id="1512" name="Forme libre : forme 1511">
                  <a:extLst>
                    <a:ext uri="{FF2B5EF4-FFF2-40B4-BE49-F238E27FC236}">
                      <a16:creationId xmlns:a16="http://schemas.microsoft.com/office/drawing/2014/main" id="{470522BC-417D-1053-8BB2-D0DDE85F3C40}"/>
                    </a:ext>
                  </a:extLst>
                </p:cNvPr>
                <p:cNvSpPr/>
                <p:nvPr/>
              </p:nvSpPr>
              <p:spPr>
                <a:xfrm flipV="1">
                  <a:off x="4632246" y="3820139"/>
                  <a:ext cx="514924" cy="34740"/>
                </a:xfrm>
                <a:custGeom>
                  <a:avLst/>
                  <a:gdLst>
                    <a:gd name="connsiteX0" fmla="*/ 281621 w 514924"/>
                    <a:gd name="connsiteY0" fmla="*/ 34770 h 34740"/>
                    <a:gd name="connsiteX1" fmla="*/ 59 w 514924"/>
                    <a:gd name="connsiteY1" fmla="*/ 17387 h 34740"/>
                    <a:gd name="connsiteX2" fmla="*/ 281621 w 514924"/>
                    <a:gd name="connsiteY2" fmla="*/ 30 h 34740"/>
                    <a:gd name="connsiteX3" fmla="*/ 514984 w 514924"/>
                    <a:gd name="connsiteY3" fmla="*/ 17387 h 34740"/>
                    <a:gd name="connsiteX4" fmla="*/ 281621 w 514924"/>
                    <a:gd name="connsiteY4" fmla="*/ 34770 h 34740"/>
                    <a:gd name="connsiteX5" fmla="*/ 282652 w 514924"/>
                    <a:gd name="connsiteY5" fmla="*/ 132 h 34740"/>
                    <a:gd name="connsiteX6" fmla="*/ 2807 w 514924"/>
                    <a:gd name="connsiteY6" fmla="*/ 17387 h 34740"/>
                    <a:gd name="connsiteX7" fmla="*/ 282652 w 514924"/>
                    <a:gd name="connsiteY7" fmla="*/ 34667 h 34740"/>
                    <a:gd name="connsiteX8" fmla="*/ 514641 w 514924"/>
                    <a:gd name="connsiteY8" fmla="*/ 17387 h 34740"/>
                    <a:gd name="connsiteX9" fmla="*/ 282652 w 514924"/>
                    <a:gd name="connsiteY9" fmla="*/ 132 h 3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924" h="34740">
                      <a:moveTo>
                        <a:pt x="281621" y="34770"/>
                      </a:moveTo>
                      <a:cubicBezTo>
                        <a:pt x="126122" y="34770"/>
                        <a:pt x="59" y="24248"/>
                        <a:pt x="59" y="17387"/>
                      </a:cubicBezTo>
                      <a:cubicBezTo>
                        <a:pt x="59" y="10526"/>
                        <a:pt x="126122" y="30"/>
                        <a:pt x="281621" y="30"/>
                      </a:cubicBezTo>
                      <a:cubicBezTo>
                        <a:pt x="437120" y="30"/>
                        <a:pt x="514984" y="10526"/>
                        <a:pt x="514984" y="17387"/>
                      </a:cubicBezTo>
                      <a:cubicBezTo>
                        <a:pt x="514984" y="24248"/>
                        <a:pt x="437120" y="34770"/>
                        <a:pt x="281621" y="34770"/>
                      </a:cubicBezTo>
                      <a:moveTo>
                        <a:pt x="282652" y="132"/>
                      </a:moveTo>
                      <a:cubicBezTo>
                        <a:pt x="128094" y="132"/>
                        <a:pt x="2807" y="10591"/>
                        <a:pt x="2807" y="17387"/>
                      </a:cubicBezTo>
                      <a:cubicBezTo>
                        <a:pt x="2807" y="24222"/>
                        <a:pt x="128094" y="34667"/>
                        <a:pt x="282652" y="34667"/>
                      </a:cubicBezTo>
                      <a:cubicBezTo>
                        <a:pt x="437209" y="34667"/>
                        <a:pt x="514641" y="24222"/>
                        <a:pt x="514641" y="17387"/>
                      </a:cubicBezTo>
                      <a:cubicBezTo>
                        <a:pt x="514641" y="10591"/>
                        <a:pt x="437209" y="132"/>
                        <a:pt x="282652" y="132"/>
                      </a:cubicBezTo>
                    </a:path>
                  </a:pathLst>
                </a:custGeom>
                <a:grpFill/>
                <a:ln w="12721" cap="flat">
                  <a:noFill/>
                  <a:prstDash val="solid"/>
                  <a:miter/>
                </a:ln>
              </p:spPr>
              <p:txBody>
                <a:bodyPr rtlCol="0" anchor="ctr"/>
                <a:lstStyle/>
                <a:p>
                  <a:endParaRPr lang="fr-FR"/>
                </a:p>
              </p:txBody>
            </p:sp>
            <p:sp>
              <p:nvSpPr>
                <p:cNvPr id="1513" name="Forme libre : forme 1512">
                  <a:extLst>
                    <a:ext uri="{FF2B5EF4-FFF2-40B4-BE49-F238E27FC236}">
                      <a16:creationId xmlns:a16="http://schemas.microsoft.com/office/drawing/2014/main" id="{2436E8DE-FD06-1CE3-5F52-60249A8C3962}"/>
                    </a:ext>
                  </a:extLst>
                </p:cNvPr>
                <p:cNvSpPr/>
                <p:nvPr/>
              </p:nvSpPr>
              <p:spPr>
                <a:xfrm flipV="1">
                  <a:off x="4634970" y="3820252"/>
                  <a:ext cx="511859" cy="34535"/>
                </a:xfrm>
                <a:custGeom>
                  <a:avLst/>
                  <a:gdLst>
                    <a:gd name="connsiteX0" fmla="*/ 279917 w 511859"/>
                    <a:gd name="connsiteY0" fmla="*/ 34565 h 34535"/>
                    <a:gd name="connsiteX1" fmla="*/ 59 w 511859"/>
                    <a:gd name="connsiteY1" fmla="*/ 17297 h 34535"/>
                    <a:gd name="connsiteX2" fmla="*/ 279917 w 511859"/>
                    <a:gd name="connsiteY2" fmla="*/ 30 h 34535"/>
                    <a:gd name="connsiteX3" fmla="*/ 511919 w 511859"/>
                    <a:gd name="connsiteY3" fmla="*/ 17297 h 34535"/>
                    <a:gd name="connsiteX4" fmla="*/ 279917 w 511859"/>
                    <a:gd name="connsiteY4" fmla="*/ 34565 h 34535"/>
                    <a:gd name="connsiteX5" fmla="*/ 280960 w 511859"/>
                    <a:gd name="connsiteY5" fmla="*/ 145 h 34535"/>
                    <a:gd name="connsiteX6" fmla="*/ 2807 w 511859"/>
                    <a:gd name="connsiteY6" fmla="*/ 17297 h 34535"/>
                    <a:gd name="connsiteX7" fmla="*/ 280960 w 511859"/>
                    <a:gd name="connsiteY7" fmla="*/ 34462 h 34535"/>
                    <a:gd name="connsiteX8" fmla="*/ 511562 w 511859"/>
                    <a:gd name="connsiteY8" fmla="*/ 17297 h 34535"/>
                    <a:gd name="connsiteX9" fmla="*/ 280960 w 511859"/>
                    <a:gd name="connsiteY9" fmla="*/ 145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859" h="34535">
                      <a:moveTo>
                        <a:pt x="279917" y="34565"/>
                      </a:moveTo>
                      <a:cubicBezTo>
                        <a:pt x="125372" y="34565"/>
                        <a:pt x="59" y="24132"/>
                        <a:pt x="59" y="17297"/>
                      </a:cubicBezTo>
                      <a:cubicBezTo>
                        <a:pt x="59" y="10475"/>
                        <a:pt x="125372" y="30"/>
                        <a:pt x="279917" y="30"/>
                      </a:cubicBezTo>
                      <a:cubicBezTo>
                        <a:pt x="434500" y="30"/>
                        <a:pt x="511919" y="10475"/>
                        <a:pt x="511919" y="17297"/>
                      </a:cubicBezTo>
                      <a:cubicBezTo>
                        <a:pt x="511919" y="24132"/>
                        <a:pt x="434500" y="34565"/>
                        <a:pt x="279917" y="34565"/>
                      </a:cubicBezTo>
                      <a:moveTo>
                        <a:pt x="280960" y="145"/>
                      </a:moveTo>
                      <a:cubicBezTo>
                        <a:pt x="127356" y="145"/>
                        <a:pt x="2807" y="10539"/>
                        <a:pt x="2807" y="17297"/>
                      </a:cubicBezTo>
                      <a:cubicBezTo>
                        <a:pt x="2807" y="24081"/>
                        <a:pt x="127356" y="34462"/>
                        <a:pt x="280960" y="34462"/>
                      </a:cubicBezTo>
                      <a:cubicBezTo>
                        <a:pt x="434602" y="34462"/>
                        <a:pt x="511562" y="24081"/>
                        <a:pt x="511562" y="17297"/>
                      </a:cubicBezTo>
                      <a:cubicBezTo>
                        <a:pt x="511562" y="10539"/>
                        <a:pt x="434602" y="145"/>
                        <a:pt x="280960" y="145"/>
                      </a:cubicBezTo>
                    </a:path>
                  </a:pathLst>
                </a:custGeom>
                <a:grpFill/>
                <a:ln w="12721" cap="flat">
                  <a:noFill/>
                  <a:prstDash val="solid"/>
                  <a:miter/>
                </a:ln>
              </p:spPr>
              <p:txBody>
                <a:bodyPr rtlCol="0" anchor="ctr"/>
                <a:lstStyle/>
                <a:p>
                  <a:endParaRPr lang="fr-FR"/>
                </a:p>
              </p:txBody>
            </p:sp>
            <p:sp>
              <p:nvSpPr>
                <p:cNvPr id="1514" name="Forme libre : forme 1513">
                  <a:extLst>
                    <a:ext uri="{FF2B5EF4-FFF2-40B4-BE49-F238E27FC236}">
                      <a16:creationId xmlns:a16="http://schemas.microsoft.com/office/drawing/2014/main" id="{B2391D64-0544-CA00-B498-1E1A8379F608}"/>
                    </a:ext>
                  </a:extLst>
                </p:cNvPr>
                <p:cNvSpPr/>
                <p:nvPr/>
              </p:nvSpPr>
              <p:spPr>
                <a:xfrm flipV="1">
                  <a:off x="4637737" y="3820352"/>
                  <a:ext cx="508729" cy="34329"/>
                </a:xfrm>
                <a:custGeom>
                  <a:avLst/>
                  <a:gdLst>
                    <a:gd name="connsiteX0" fmla="*/ 278200 w 508729"/>
                    <a:gd name="connsiteY0" fmla="*/ 34359 h 34329"/>
                    <a:gd name="connsiteX1" fmla="*/ 59 w 508729"/>
                    <a:gd name="connsiteY1" fmla="*/ 17207 h 34329"/>
                    <a:gd name="connsiteX2" fmla="*/ 278200 w 508729"/>
                    <a:gd name="connsiteY2" fmla="*/ 30 h 34329"/>
                    <a:gd name="connsiteX3" fmla="*/ 508789 w 508729"/>
                    <a:gd name="connsiteY3" fmla="*/ 17207 h 34329"/>
                    <a:gd name="connsiteX4" fmla="*/ 278200 w 508729"/>
                    <a:gd name="connsiteY4" fmla="*/ 34359 h 34329"/>
                    <a:gd name="connsiteX5" fmla="*/ 279230 w 508729"/>
                    <a:gd name="connsiteY5" fmla="*/ 158 h 34329"/>
                    <a:gd name="connsiteX6" fmla="*/ 2782 w 508729"/>
                    <a:gd name="connsiteY6" fmla="*/ 17207 h 34329"/>
                    <a:gd name="connsiteX7" fmla="*/ 279230 w 508729"/>
                    <a:gd name="connsiteY7" fmla="*/ 34256 h 34329"/>
                    <a:gd name="connsiteX8" fmla="*/ 508446 w 508729"/>
                    <a:gd name="connsiteY8" fmla="*/ 17207 h 34329"/>
                    <a:gd name="connsiteX9" fmla="*/ 279230 w 508729"/>
                    <a:gd name="connsiteY9" fmla="*/ 158 h 3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729" h="34329">
                      <a:moveTo>
                        <a:pt x="278200" y="34359"/>
                      </a:moveTo>
                      <a:cubicBezTo>
                        <a:pt x="124583" y="34359"/>
                        <a:pt x="59" y="23978"/>
                        <a:pt x="59" y="17207"/>
                      </a:cubicBezTo>
                      <a:cubicBezTo>
                        <a:pt x="59" y="10436"/>
                        <a:pt x="124583" y="30"/>
                        <a:pt x="278200" y="30"/>
                      </a:cubicBezTo>
                      <a:cubicBezTo>
                        <a:pt x="431841" y="30"/>
                        <a:pt x="508789" y="10436"/>
                        <a:pt x="508789" y="17207"/>
                      </a:cubicBezTo>
                      <a:cubicBezTo>
                        <a:pt x="508789" y="23978"/>
                        <a:pt x="431841" y="34359"/>
                        <a:pt x="278200" y="34359"/>
                      </a:cubicBezTo>
                      <a:moveTo>
                        <a:pt x="279230" y="158"/>
                      </a:moveTo>
                      <a:cubicBezTo>
                        <a:pt x="126555" y="158"/>
                        <a:pt x="2782" y="10475"/>
                        <a:pt x="2782" y="17207"/>
                      </a:cubicBezTo>
                      <a:cubicBezTo>
                        <a:pt x="2782" y="23952"/>
                        <a:pt x="126555" y="34256"/>
                        <a:pt x="279230" y="34256"/>
                      </a:cubicBezTo>
                      <a:cubicBezTo>
                        <a:pt x="431918" y="34256"/>
                        <a:pt x="508446" y="23952"/>
                        <a:pt x="508446" y="17207"/>
                      </a:cubicBezTo>
                      <a:cubicBezTo>
                        <a:pt x="508446" y="10475"/>
                        <a:pt x="431918" y="158"/>
                        <a:pt x="279230" y="158"/>
                      </a:cubicBezTo>
                    </a:path>
                  </a:pathLst>
                </a:custGeom>
                <a:grpFill/>
                <a:ln w="12721" cap="flat">
                  <a:noFill/>
                  <a:prstDash val="solid"/>
                  <a:miter/>
                </a:ln>
              </p:spPr>
              <p:txBody>
                <a:bodyPr rtlCol="0" anchor="ctr"/>
                <a:lstStyle/>
                <a:p>
                  <a:endParaRPr lang="fr-FR"/>
                </a:p>
              </p:txBody>
            </p:sp>
            <p:sp>
              <p:nvSpPr>
                <p:cNvPr id="1515" name="Forme libre : forme 1514">
                  <a:extLst>
                    <a:ext uri="{FF2B5EF4-FFF2-40B4-BE49-F238E27FC236}">
                      <a16:creationId xmlns:a16="http://schemas.microsoft.com/office/drawing/2014/main" id="{81E33A4F-9DF8-CDBE-198D-DF9F43A389B3}"/>
                    </a:ext>
                  </a:extLst>
                </p:cNvPr>
                <p:cNvSpPr/>
                <p:nvPr/>
              </p:nvSpPr>
              <p:spPr>
                <a:xfrm flipV="1">
                  <a:off x="4640460" y="3820452"/>
                  <a:ext cx="505664" cy="34098"/>
                </a:xfrm>
                <a:custGeom>
                  <a:avLst/>
                  <a:gdLst>
                    <a:gd name="connsiteX0" fmla="*/ 276508 w 505664"/>
                    <a:gd name="connsiteY0" fmla="*/ 34128 h 34098"/>
                    <a:gd name="connsiteX1" fmla="*/ 60 w 505664"/>
                    <a:gd name="connsiteY1" fmla="*/ 17079 h 34098"/>
                    <a:gd name="connsiteX2" fmla="*/ 276508 w 505664"/>
                    <a:gd name="connsiteY2" fmla="*/ 30 h 34098"/>
                    <a:gd name="connsiteX3" fmla="*/ 505724 w 505664"/>
                    <a:gd name="connsiteY3" fmla="*/ 17079 h 34098"/>
                    <a:gd name="connsiteX4" fmla="*/ 276508 w 505664"/>
                    <a:gd name="connsiteY4" fmla="*/ 34128 h 34098"/>
                    <a:gd name="connsiteX5" fmla="*/ 277538 w 505664"/>
                    <a:gd name="connsiteY5" fmla="*/ 132 h 34098"/>
                    <a:gd name="connsiteX6" fmla="*/ 2782 w 505664"/>
                    <a:gd name="connsiteY6" fmla="*/ 17079 h 34098"/>
                    <a:gd name="connsiteX7" fmla="*/ 277538 w 505664"/>
                    <a:gd name="connsiteY7" fmla="*/ 34025 h 34098"/>
                    <a:gd name="connsiteX8" fmla="*/ 505380 w 505664"/>
                    <a:gd name="connsiteY8" fmla="*/ 17079 h 34098"/>
                    <a:gd name="connsiteX9" fmla="*/ 277538 w 505664"/>
                    <a:gd name="connsiteY9" fmla="*/ 132 h 3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664" h="34098">
                      <a:moveTo>
                        <a:pt x="276508" y="34128"/>
                      </a:moveTo>
                      <a:cubicBezTo>
                        <a:pt x="123833" y="34128"/>
                        <a:pt x="60" y="23811"/>
                        <a:pt x="60" y="17079"/>
                      </a:cubicBezTo>
                      <a:cubicBezTo>
                        <a:pt x="60" y="10334"/>
                        <a:pt x="123833" y="30"/>
                        <a:pt x="276508" y="30"/>
                      </a:cubicBezTo>
                      <a:cubicBezTo>
                        <a:pt x="429195" y="30"/>
                        <a:pt x="505724" y="10334"/>
                        <a:pt x="505724" y="17079"/>
                      </a:cubicBezTo>
                      <a:cubicBezTo>
                        <a:pt x="505724" y="23811"/>
                        <a:pt x="429195" y="34128"/>
                        <a:pt x="276508" y="34128"/>
                      </a:cubicBezTo>
                      <a:moveTo>
                        <a:pt x="277538" y="132"/>
                      </a:moveTo>
                      <a:cubicBezTo>
                        <a:pt x="125817" y="132"/>
                        <a:pt x="2782" y="10385"/>
                        <a:pt x="2782" y="17079"/>
                      </a:cubicBezTo>
                      <a:cubicBezTo>
                        <a:pt x="2782" y="23772"/>
                        <a:pt x="125817" y="34025"/>
                        <a:pt x="277538" y="34025"/>
                      </a:cubicBezTo>
                      <a:cubicBezTo>
                        <a:pt x="429284" y="34025"/>
                        <a:pt x="505380" y="23772"/>
                        <a:pt x="505380" y="17079"/>
                      </a:cubicBezTo>
                      <a:cubicBezTo>
                        <a:pt x="505380" y="10385"/>
                        <a:pt x="429284" y="132"/>
                        <a:pt x="277538" y="132"/>
                      </a:cubicBezTo>
                    </a:path>
                  </a:pathLst>
                </a:custGeom>
                <a:grpFill/>
                <a:ln w="12721" cap="flat">
                  <a:noFill/>
                  <a:prstDash val="solid"/>
                  <a:miter/>
                </a:ln>
              </p:spPr>
              <p:txBody>
                <a:bodyPr rtlCol="0" anchor="ctr"/>
                <a:lstStyle/>
                <a:p>
                  <a:endParaRPr lang="fr-FR"/>
                </a:p>
              </p:txBody>
            </p:sp>
            <p:sp>
              <p:nvSpPr>
                <p:cNvPr id="1516" name="Forme libre : forme 1515">
                  <a:extLst>
                    <a:ext uri="{FF2B5EF4-FFF2-40B4-BE49-F238E27FC236}">
                      <a16:creationId xmlns:a16="http://schemas.microsoft.com/office/drawing/2014/main" id="{3A7A8148-C1F3-1204-2D0D-A983FE52A9B0}"/>
                    </a:ext>
                  </a:extLst>
                </p:cNvPr>
                <p:cNvSpPr/>
                <p:nvPr/>
              </p:nvSpPr>
              <p:spPr>
                <a:xfrm flipV="1">
                  <a:off x="4643189" y="3820552"/>
                  <a:ext cx="502598" cy="33905"/>
                </a:xfrm>
                <a:custGeom>
                  <a:avLst/>
                  <a:gdLst>
                    <a:gd name="connsiteX0" fmla="*/ 274816 w 502598"/>
                    <a:gd name="connsiteY0" fmla="*/ 33935 h 33905"/>
                    <a:gd name="connsiteX1" fmla="*/ 60 w 502598"/>
                    <a:gd name="connsiteY1" fmla="*/ 16989 h 33905"/>
                    <a:gd name="connsiteX2" fmla="*/ 274816 w 502598"/>
                    <a:gd name="connsiteY2" fmla="*/ 30 h 33905"/>
                    <a:gd name="connsiteX3" fmla="*/ 502658 w 502598"/>
                    <a:gd name="connsiteY3" fmla="*/ 16989 h 33905"/>
                    <a:gd name="connsiteX4" fmla="*/ 274816 w 502598"/>
                    <a:gd name="connsiteY4" fmla="*/ 33935 h 33905"/>
                    <a:gd name="connsiteX5" fmla="*/ 275846 w 502598"/>
                    <a:gd name="connsiteY5" fmla="*/ 132 h 33905"/>
                    <a:gd name="connsiteX6" fmla="*/ 2794 w 502598"/>
                    <a:gd name="connsiteY6" fmla="*/ 16989 h 33905"/>
                    <a:gd name="connsiteX7" fmla="*/ 275846 w 502598"/>
                    <a:gd name="connsiteY7" fmla="*/ 33832 h 33905"/>
                    <a:gd name="connsiteX8" fmla="*/ 502289 w 502598"/>
                    <a:gd name="connsiteY8" fmla="*/ 16989 h 33905"/>
                    <a:gd name="connsiteX9" fmla="*/ 275846 w 502598"/>
                    <a:gd name="connsiteY9" fmla="*/ 132 h 3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598" h="33905">
                      <a:moveTo>
                        <a:pt x="274816" y="33935"/>
                      </a:moveTo>
                      <a:cubicBezTo>
                        <a:pt x="123082" y="33935"/>
                        <a:pt x="60" y="23670"/>
                        <a:pt x="60" y="16989"/>
                      </a:cubicBezTo>
                      <a:cubicBezTo>
                        <a:pt x="60" y="10282"/>
                        <a:pt x="123082" y="30"/>
                        <a:pt x="274816" y="30"/>
                      </a:cubicBezTo>
                      <a:cubicBezTo>
                        <a:pt x="426562" y="30"/>
                        <a:pt x="502658" y="10282"/>
                        <a:pt x="502658" y="16989"/>
                      </a:cubicBezTo>
                      <a:cubicBezTo>
                        <a:pt x="502658" y="23670"/>
                        <a:pt x="426562" y="33935"/>
                        <a:pt x="274816" y="33935"/>
                      </a:cubicBezTo>
                      <a:moveTo>
                        <a:pt x="275846" y="132"/>
                      </a:moveTo>
                      <a:cubicBezTo>
                        <a:pt x="125054" y="132"/>
                        <a:pt x="2794" y="10346"/>
                        <a:pt x="2794" y="16989"/>
                      </a:cubicBezTo>
                      <a:cubicBezTo>
                        <a:pt x="2794" y="23644"/>
                        <a:pt x="125054" y="33832"/>
                        <a:pt x="275846" y="33832"/>
                      </a:cubicBezTo>
                      <a:cubicBezTo>
                        <a:pt x="426664" y="33832"/>
                        <a:pt x="502289" y="23644"/>
                        <a:pt x="502289" y="16989"/>
                      </a:cubicBezTo>
                      <a:cubicBezTo>
                        <a:pt x="502289" y="10346"/>
                        <a:pt x="426664" y="132"/>
                        <a:pt x="275846" y="132"/>
                      </a:cubicBezTo>
                    </a:path>
                  </a:pathLst>
                </a:custGeom>
                <a:grpFill/>
                <a:ln w="12721" cap="flat">
                  <a:noFill/>
                  <a:prstDash val="solid"/>
                  <a:miter/>
                </a:ln>
              </p:spPr>
              <p:txBody>
                <a:bodyPr rtlCol="0" anchor="ctr"/>
                <a:lstStyle/>
                <a:p>
                  <a:endParaRPr lang="fr-FR"/>
                </a:p>
              </p:txBody>
            </p:sp>
            <p:sp>
              <p:nvSpPr>
                <p:cNvPr id="1517" name="Forme libre : forme 1516">
                  <a:extLst>
                    <a:ext uri="{FF2B5EF4-FFF2-40B4-BE49-F238E27FC236}">
                      <a16:creationId xmlns:a16="http://schemas.microsoft.com/office/drawing/2014/main" id="{D90AE04D-901D-6C98-85D3-82ADD21AB071}"/>
                    </a:ext>
                  </a:extLst>
                </p:cNvPr>
                <p:cNvSpPr/>
                <p:nvPr/>
              </p:nvSpPr>
              <p:spPr>
                <a:xfrm flipV="1">
                  <a:off x="4645925" y="3820665"/>
                  <a:ext cx="499507" cy="33674"/>
                </a:xfrm>
                <a:custGeom>
                  <a:avLst/>
                  <a:gdLst>
                    <a:gd name="connsiteX0" fmla="*/ 273111 w 499507"/>
                    <a:gd name="connsiteY0" fmla="*/ 33704 h 33674"/>
                    <a:gd name="connsiteX1" fmla="*/ 60 w 499507"/>
                    <a:gd name="connsiteY1" fmla="*/ 16873 h 33674"/>
                    <a:gd name="connsiteX2" fmla="*/ 273111 w 499507"/>
                    <a:gd name="connsiteY2" fmla="*/ 30 h 33674"/>
                    <a:gd name="connsiteX3" fmla="*/ 499567 w 499507"/>
                    <a:gd name="connsiteY3" fmla="*/ 16873 h 33674"/>
                    <a:gd name="connsiteX4" fmla="*/ 273111 w 499507"/>
                    <a:gd name="connsiteY4" fmla="*/ 33704 h 33674"/>
                    <a:gd name="connsiteX5" fmla="*/ 274142 w 499507"/>
                    <a:gd name="connsiteY5" fmla="*/ 132 h 33674"/>
                    <a:gd name="connsiteX6" fmla="*/ 2807 w 499507"/>
                    <a:gd name="connsiteY6" fmla="*/ 16873 h 33674"/>
                    <a:gd name="connsiteX7" fmla="*/ 274142 w 499507"/>
                    <a:gd name="connsiteY7" fmla="*/ 33601 h 33674"/>
                    <a:gd name="connsiteX8" fmla="*/ 499223 w 499507"/>
                    <a:gd name="connsiteY8" fmla="*/ 16873 h 33674"/>
                    <a:gd name="connsiteX9" fmla="*/ 274142 w 499507"/>
                    <a:gd name="connsiteY9" fmla="*/ 132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507" h="33674">
                      <a:moveTo>
                        <a:pt x="273111" y="33704"/>
                      </a:moveTo>
                      <a:cubicBezTo>
                        <a:pt x="122319" y="33704"/>
                        <a:pt x="60" y="23528"/>
                        <a:pt x="60" y="16873"/>
                      </a:cubicBezTo>
                      <a:cubicBezTo>
                        <a:pt x="60" y="10218"/>
                        <a:pt x="122319" y="30"/>
                        <a:pt x="273111" y="30"/>
                      </a:cubicBezTo>
                      <a:cubicBezTo>
                        <a:pt x="423916" y="30"/>
                        <a:pt x="499567" y="10218"/>
                        <a:pt x="499567" y="16873"/>
                      </a:cubicBezTo>
                      <a:cubicBezTo>
                        <a:pt x="499567" y="23528"/>
                        <a:pt x="423916" y="33704"/>
                        <a:pt x="273111" y="33704"/>
                      </a:cubicBezTo>
                      <a:moveTo>
                        <a:pt x="274142" y="132"/>
                      </a:moveTo>
                      <a:cubicBezTo>
                        <a:pt x="124265" y="132"/>
                        <a:pt x="2807" y="10269"/>
                        <a:pt x="2807" y="16873"/>
                      </a:cubicBezTo>
                      <a:cubicBezTo>
                        <a:pt x="2807" y="23490"/>
                        <a:pt x="124265" y="33601"/>
                        <a:pt x="274142" y="33601"/>
                      </a:cubicBezTo>
                      <a:cubicBezTo>
                        <a:pt x="424005" y="33601"/>
                        <a:pt x="499223" y="23490"/>
                        <a:pt x="499223" y="16873"/>
                      </a:cubicBezTo>
                      <a:cubicBezTo>
                        <a:pt x="499223" y="10269"/>
                        <a:pt x="424005" y="132"/>
                        <a:pt x="274142" y="132"/>
                      </a:cubicBezTo>
                    </a:path>
                  </a:pathLst>
                </a:custGeom>
                <a:grpFill/>
                <a:ln w="12721" cap="flat">
                  <a:noFill/>
                  <a:prstDash val="solid"/>
                  <a:miter/>
                </a:ln>
              </p:spPr>
              <p:txBody>
                <a:bodyPr rtlCol="0" anchor="ctr"/>
                <a:lstStyle/>
                <a:p>
                  <a:endParaRPr lang="fr-FR"/>
                </a:p>
              </p:txBody>
            </p:sp>
            <p:sp>
              <p:nvSpPr>
                <p:cNvPr id="1518" name="Forme libre : forme 1517">
                  <a:extLst>
                    <a:ext uri="{FF2B5EF4-FFF2-40B4-BE49-F238E27FC236}">
                      <a16:creationId xmlns:a16="http://schemas.microsoft.com/office/drawing/2014/main" id="{47259808-6104-BFA8-190C-689B20B20F93}"/>
                    </a:ext>
                  </a:extLst>
                </p:cNvPr>
                <p:cNvSpPr/>
                <p:nvPr/>
              </p:nvSpPr>
              <p:spPr>
                <a:xfrm flipV="1">
                  <a:off x="4648660" y="3820767"/>
                  <a:ext cx="496428" cy="33481"/>
                </a:xfrm>
                <a:custGeom>
                  <a:avLst/>
                  <a:gdLst>
                    <a:gd name="connsiteX0" fmla="*/ 271407 w 496428"/>
                    <a:gd name="connsiteY0" fmla="*/ 33511 h 33481"/>
                    <a:gd name="connsiteX1" fmla="*/ 60 w 496428"/>
                    <a:gd name="connsiteY1" fmla="*/ 16770 h 33481"/>
                    <a:gd name="connsiteX2" fmla="*/ 271407 w 496428"/>
                    <a:gd name="connsiteY2" fmla="*/ 30 h 33481"/>
                    <a:gd name="connsiteX3" fmla="*/ 496488 w 496428"/>
                    <a:gd name="connsiteY3" fmla="*/ 16770 h 33481"/>
                    <a:gd name="connsiteX4" fmla="*/ 271407 w 496428"/>
                    <a:gd name="connsiteY4" fmla="*/ 33511 h 33481"/>
                    <a:gd name="connsiteX5" fmla="*/ 272437 w 496428"/>
                    <a:gd name="connsiteY5" fmla="*/ 145 h 33481"/>
                    <a:gd name="connsiteX6" fmla="*/ 2795 w 496428"/>
                    <a:gd name="connsiteY6" fmla="*/ 16783 h 33481"/>
                    <a:gd name="connsiteX7" fmla="*/ 272437 w 496428"/>
                    <a:gd name="connsiteY7" fmla="*/ 33408 h 33481"/>
                    <a:gd name="connsiteX8" fmla="*/ 496145 w 496428"/>
                    <a:gd name="connsiteY8" fmla="*/ 16783 h 33481"/>
                    <a:gd name="connsiteX9" fmla="*/ 272437 w 496428"/>
                    <a:gd name="connsiteY9" fmla="*/ 145 h 3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428" h="33481">
                      <a:moveTo>
                        <a:pt x="271407" y="33511"/>
                      </a:moveTo>
                      <a:cubicBezTo>
                        <a:pt x="121543" y="33511"/>
                        <a:pt x="60" y="23387"/>
                        <a:pt x="60" y="16770"/>
                      </a:cubicBezTo>
                      <a:cubicBezTo>
                        <a:pt x="60" y="10179"/>
                        <a:pt x="121543" y="30"/>
                        <a:pt x="271407" y="30"/>
                      </a:cubicBezTo>
                      <a:cubicBezTo>
                        <a:pt x="421270" y="30"/>
                        <a:pt x="496488" y="10179"/>
                        <a:pt x="496488" y="16770"/>
                      </a:cubicBezTo>
                      <a:cubicBezTo>
                        <a:pt x="496488" y="23387"/>
                        <a:pt x="421270" y="33511"/>
                        <a:pt x="271407" y="33511"/>
                      </a:cubicBezTo>
                      <a:moveTo>
                        <a:pt x="272437" y="145"/>
                      </a:moveTo>
                      <a:cubicBezTo>
                        <a:pt x="123528" y="145"/>
                        <a:pt x="2795" y="10218"/>
                        <a:pt x="2795" y="16783"/>
                      </a:cubicBezTo>
                      <a:cubicBezTo>
                        <a:pt x="2795" y="23361"/>
                        <a:pt x="123528" y="33408"/>
                        <a:pt x="272437" y="33408"/>
                      </a:cubicBezTo>
                      <a:cubicBezTo>
                        <a:pt x="421385" y="33408"/>
                        <a:pt x="496145" y="23361"/>
                        <a:pt x="496145" y="16783"/>
                      </a:cubicBezTo>
                      <a:cubicBezTo>
                        <a:pt x="496145" y="10218"/>
                        <a:pt x="421385" y="145"/>
                        <a:pt x="272437" y="145"/>
                      </a:cubicBezTo>
                    </a:path>
                  </a:pathLst>
                </a:custGeom>
                <a:grpFill/>
                <a:ln w="12721" cap="flat">
                  <a:noFill/>
                  <a:prstDash val="solid"/>
                  <a:miter/>
                </a:ln>
              </p:spPr>
              <p:txBody>
                <a:bodyPr rtlCol="0" anchor="ctr"/>
                <a:lstStyle/>
                <a:p>
                  <a:endParaRPr lang="fr-FR"/>
                </a:p>
              </p:txBody>
            </p:sp>
            <p:sp>
              <p:nvSpPr>
                <p:cNvPr id="1519" name="Forme libre : forme 1518">
                  <a:extLst>
                    <a:ext uri="{FF2B5EF4-FFF2-40B4-BE49-F238E27FC236}">
                      <a16:creationId xmlns:a16="http://schemas.microsoft.com/office/drawing/2014/main" id="{F3B5D528-DC4A-2088-33AB-9F05E83248EA}"/>
                    </a:ext>
                  </a:extLst>
                </p:cNvPr>
                <p:cNvSpPr/>
                <p:nvPr/>
              </p:nvSpPr>
              <p:spPr>
                <a:xfrm flipV="1">
                  <a:off x="4651403" y="3820867"/>
                  <a:ext cx="493337" cy="33263"/>
                </a:xfrm>
                <a:custGeom>
                  <a:avLst/>
                  <a:gdLst>
                    <a:gd name="connsiteX0" fmla="*/ 269702 w 493337"/>
                    <a:gd name="connsiteY0" fmla="*/ 33293 h 33263"/>
                    <a:gd name="connsiteX1" fmla="*/ 60 w 493337"/>
                    <a:gd name="connsiteY1" fmla="*/ 16655 h 33263"/>
                    <a:gd name="connsiteX2" fmla="*/ 269702 w 493337"/>
                    <a:gd name="connsiteY2" fmla="*/ 30 h 33263"/>
                    <a:gd name="connsiteX3" fmla="*/ 493397 w 493337"/>
                    <a:gd name="connsiteY3" fmla="*/ 16655 h 33263"/>
                    <a:gd name="connsiteX4" fmla="*/ 269702 w 493337"/>
                    <a:gd name="connsiteY4" fmla="*/ 33293 h 33263"/>
                    <a:gd name="connsiteX5" fmla="*/ 270733 w 493337"/>
                    <a:gd name="connsiteY5" fmla="*/ 145 h 33263"/>
                    <a:gd name="connsiteX6" fmla="*/ 2795 w 493337"/>
                    <a:gd name="connsiteY6" fmla="*/ 16655 h 33263"/>
                    <a:gd name="connsiteX7" fmla="*/ 270733 w 493337"/>
                    <a:gd name="connsiteY7" fmla="*/ 33177 h 33263"/>
                    <a:gd name="connsiteX8" fmla="*/ 493041 w 493337"/>
                    <a:gd name="connsiteY8" fmla="*/ 16655 h 33263"/>
                    <a:gd name="connsiteX9" fmla="*/ 270733 w 493337"/>
                    <a:gd name="connsiteY9" fmla="*/ 145 h 3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337" h="33263">
                      <a:moveTo>
                        <a:pt x="269702" y="33293"/>
                      </a:moveTo>
                      <a:cubicBezTo>
                        <a:pt x="120780" y="33293"/>
                        <a:pt x="60" y="23246"/>
                        <a:pt x="60" y="16655"/>
                      </a:cubicBezTo>
                      <a:cubicBezTo>
                        <a:pt x="60" y="10102"/>
                        <a:pt x="120780" y="30"/>
                        <a:pt x="269702" y="30"/>
                      </a:cubicBezTo>
                      <a:cubicBezTo>
                        <a:pt x="418624" y="30"/>
                        <a:pt x="493397" y="10102"/>
                        <a:pt x="493397" y="16655"/>
                      </a:cubicBezTo>
                      <a:cubicBezTo>
                        <a:pt x="493397" y="23246"/>
                        <a:pt x="418624" y="33293"/>
                        <a:pt x="269702" y="33293"/>
                      </a:cubicBezTo>
                      <a:moveTo>
                        <a:pt x="270733" y="145"/>
                      </a:moveTo>
                      <a:cubicBezTo>
                        <a:pt x="122764" y="145"/>
                        <a:pt x="2795" y="10128"/>
                        <a:pt x="2795" y="16655"/>
                      </a:cubicBezTo>
                      <a:cubicBezTo>
                        <a:pt x="2795" y="23220"/>
                        <a:pt x="122764" y="33177"/>
                        <a:pt x="270733" y="33177"/>
                      </a:cubicBezTo>
                      <a:cubicBezTo>
                        <a:pt x="418726" y="33177"/>
                        <a:pt x="493041" y="23220"/>
                        <a:pt x="493041" y="16655"/>
                      </a:cubicBezTo>
                      <a:cubicBezTo>
                        <a:pt x="493041" y="10128"/>
                        <a:pt x="418726" y="145"/>
                        <a:pt x="270733" y="145"/>
                      </a:cubicBezTo>
                    </a:path>
                  </a:pathLst>
                </a:custGeom>
                <a:grpFill/>
                <a:ln w="12721" cap="flat">
                  <a:noFill/>
                  <a:prstDash val="solid"/>
                  <a:miter/>
                </a:ln>
              </p:spPr>
              <p:txBody>
                <a:bodyPr rtlCol="0" anchor="ctr"/>
                <a:lstStyle/>
                <a:p>
                  <a:endParaRPr lang="fr-FR"/>
                </a:p>
              </p:txBody>
            </p:sp>
            <p:sp>
              <p:nvSpPr>
                <p:cNvPr id="1520" name="Forme libre : forme 1519">
                  <a:extLst>
                    <a:ext uri="{FF2B5EF4-FFF2-40B4-BE49-F238E27FC236}">
                      <a16:creationId xmlns:a16="http://schemas.microsoft.com/office/drawing/2014/main" id="{F17F949F-C06C-A8CE-B6E4-7A770BC92580}"/>
                    </a:ext>
                  </a:extLst>
                </p:cNvPr>
                <p:cNvSpPr/>
                <p:nvPr/>
              </p:nvSpPr>
              <p:spPr>
                <a:xfrm flipV="1">
                  <a:off x="4654138" y="3820980"/>
                  <a:ext cx="490246" cy="33018"/>
                </a:xfrm>
                <a:custGeom>
                  <a:avLst/>
                  <a:gdLst>
                    <a:gd name="connsiteX0" fmla="*/ 267998 w 490246"/>
                    <a:gd name="connsiteY0" fmla="*/ 33048 h 33018"/>
                    <a:gd name="connsiteX1" fmla="*/ 60 w 490246"/>
                    <a:gd name="connsiteY1" fmla="*/ 16526 h 33018"/>
                    <a:gd name="connsiteX2" fmla="*/ 267998 w 490246"/>
                    <a:gd name="connsiteY2" fmla="*/ 30 h 33018"/>
                    <a:gd name="connsiteX3" fmla="*/ 490306 w 490246"/>
                    <a:gd name="connsiteY3" fmla="*/ 16526 h 33018"/>
                    <a:gd name="connsiteX4" fmla="*/ 267998 w 490246"/>
                    <a:gd name="connsiteY4" fmla="*/ 33048 h 33018"/>
                    <a:gd name="connsiteX5" fmla="*/ 269041 w 490246"/>
                    <a:gd name="connsiteY5" fmla="*/ 119 h 33018"/>
                    <a:gd name="connsiteX6" fmla="*/ 2782 w 490246"/>
                    <a:gd name="connsiteY6" fmla="*/ 16552 h 33018"/>
                    <a:gd name="connsiteX7" fmla="*/ 269041 w 490246"/>
                    <a:gd name="connsiteY7" fmla="*/ 32946 h 33018"/>
                    <a:gd name="connsiteX8" fmla="*/ 489937 w 490246"/>
                    <a:gd name="connsiteY8" fmla="*/ 16552 h 33018"/>
                    <a:gd name="connsiteX9" fmla="*/ 269041 w 490246"/>
                    <a:gd name="connsiteY9" fmla="*/ 119 h 3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246" h="33018">
                      <a:moveTo>
                        <a:pt x="267998" y="33048"/>
                      </a:moveTo>
                      <a:cubicBezTo>
                        <a:pt x="120029" y="33048"/>
                        <a:pt x="60" y="23079"/>
                        <a:pt x="60" y="16526"/>
                      </a:cubicBezTo>
                      <a:cubicBezTo>
                        <a:pt x="60" y="9999"/>
                        <a:pt x="120029" y="30"/>
                        <a:pt x="267998" y="30"/>
                      </a:cubicBezTo>
                      <a:cubicBezTo>
                        <a:pt x="415991" y="30"/>
                        <a:pt x="490306" y="9999"/>
                        <a:pt x="490306" y="16526"/>
                      </a:cubicBezTo>
                      <a:cubicBezTo>
                        <a:pt x="490306" y="23079"/>
                        <a:pt x="415991" y="33048"/>
                        <a:pt x="267998" y="33048"/>
                      </a:cubicBezTo>
                      <a:moveTo>
                        <a:pt x="269041" y="119"/>
                      </a:moveTo>
                      <a:cubicBezTo>
                        <a:pt x="122001" y="119"/>
                        <a:pt x="2782" y="10051"/>
                        <a:pt x="2782" y="16552"/>
                      </a:cubicBezTo>
                      <a:cubicBezTo>
                        <a:pt x="2782" y="23027"/>
                        <a:pt x="122001" y="32946"/>
                        <a:pt x="269041" y="32946"/>
                      </a:cubicBezTo>
                      <a:cubicBezTo>
                        <a:pt x="416093" y="32946"/>
                        <a:pt x="489937" y="23027"/>
                        <a:pt x="489937" y="16552"/>
                      </a:cubicBezTo>
                      <a:cubicBezTo>
                        <a:pt x="489937" y="10051"/>
                        <a:pt x="416093" y="119"/>
                        <a:pt x="269041" y="119"/>
                      </a:cubicBezTo>
                    </a:path>
                  </a:pathLst>
                </a:custGeom>
                <a:grpFill/>
                <a:ln w="12721" cap="flat">
                  <a:noFill/>
                  <a:prstDash val="solid"/>
                  <a:miter/>
                </a:ln>
              </p:spPr>
              <p:txBody>
                <a:bodyPr rtlCol="0" anchor="ctr"/>
                <a:lstStyle/>
                <a:p>
                  <a:endParaRPr lang="fr-FR"/>
                </a:p>
              </p:txBody>
            </p:sp>
            <p:sp>
              <p:nvSpPr>
                <p:cNvPr id="1521" name="Forme libre : forme 1520">
                  <a:extLst>
                    <a:ext uri="{FF2B5EF4-FFF2-40B4-BE49-F238E27FC236}">
                      <a16:creationId xmlns:a16="http://schemas.microsoft.com/office/drawing/2014/main" id="{BC6A7AED-6A87-BB20-D419-B0737FEEDD08}"/>
                    </a:ext>
                  </a:extLst>
                </p:cNvPr>
                <p:cNvSpPr/>
                <p:nvPr/>
              </p:nvSpPr>
              <p:spPr>
                <a:xfrm flipV="1">
                  <a:off x="4656879" y="3821080"/>
                  <a:ext cx="487155" cy="32839"/>
                </a:xfrm>
                <a:custGeom>
                  <a:avLst/>
                  <a:gdLst>
                    <a:gd name="connsiteX0" fmla="*/ 266306 w 487155"/>
                    <a:gd name="connsiteY0" fmla="*/ 32869 h 32839"/>
                    <a:gd name="connsiteX1" fmla="*/ 60 w 487155"/>
                    <a:gd name="connsiteY1" fmla="*/ 16462 h 32839"/>
                    <a:gd name="connsiteX2" fmla="*/ 266306 w 487155"/>
                    <a:gd name="connsiteY2" fmla="*/ 29 h 32839"/>
                    <a:gd name="connsiteX3" fmla="*/ 487215 w 487155"/>
                    <a:gd name="connsiteY3" fmla="*/ 16462 h 32839"/>
                    <a:gd name="connsiteX4" fmla="*/ 266306 w 487155"/>
                    <a:gd name="connsiteY4" fmla="*/ 32869 h 32839"/>
                    <a:gd name="connsiteX5" fmla="*/ 267323 w 487155"/>
                    <a:gd name="connsiteY5" fmla="*/ 145 h 32839"/>
                    <a:gd name="connsiteX6" fmla="*/ 2782 w 487155"/>
                    <a:gd name="connsiteY6" fmla="*/ 16462 h 32839"/>
                    <a:gd name="connsiteX7" fmla="*/ 267323 w 487155"/>
                    <a:gd name="connsiteY7" fmla="*/ 32766 h 32839"/>
                    <a:gd name="connsiteX8" fmla="*/ 486872 w 487155"/>
                    <a:gd name="connsiteY8" fmla="*/ 16462 h 32839"/>
                    <a:gd name="connsiteX9" fmla="*/ 267323 w 487155"/>
                    <a:gd name="connsiteY9" fmla="*/ 145 h 3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155" h="32839">
                      <a:moveTo>
                        <a:pt x="266306" y="32869"/>
                      </a:moveTo>
                      <a:cubicBezTo>
                        <a:pt x="119253" y="32869"/>
                        <a:pt x="60" y="22963"/>
                        <a:pt x="60" y="16462"/>
                      </a:cubicBezTo>
                      <a:cubicBezTo>
                        <a:pt x="60" y="9974"/>
                        <a:pt x="119253" y="29"/>
                        <a:pt x="266306" y="29"/>
                      </a:cubicBezTo>
                      <a:cubicBezTo>
                        <a:pt x="413345" y="29"/>
                        <a:pt x="487215" y="9974"/>
                        <a:pt x="487215" y="16462"/>
                      </a:cubicBezTo>
                      <a:cubicBezTo>
                        <a:pt x="487215" y="22963"/>
                        <a:pt x="413345" y="32869"/>
                        <a:pt x="266306" y="32869"/>
                      </a:cubicBezTo>
                      <a:moveTo>
                        <a:pt x="267323" y="145"/>
                      </a:moveTo>
                      <a:cubicBezTo>
                        <a:pt x="121212" y="145"/>
                        <a:pt x="2782" y="10012"/>
                        <a:pt x="2782" y="16462"/>
                      </a:cubicBezTo>
                      <a:cubicBezTo>
                        <a:pt x="2782" y="22924"/>
                        <a:pt x="121212" y="32766"/>
                        <a:pt x="267323" y="32766"/>
                      </a:cubicBezTo>
                      <a:cubicBezTo>
                        <a:pt x="413447" y="32766"/>
                        <a:pt x="486872" y="22924"/>
                        <a:pt x="486872" y="16462"/>
                      </a:cubicBezTo>
                      <a:cubicBezTo>
                        <a:pt x="486872" y="10012"/>
                        <a:pt x="413447" y="145"/>
                        <a:pt x="267323" y="145"/>
                      </a:cubicBezTo>
                    </a:path>
                  </a:pathLst>
                </a:custGeom>
                <a:grpFill/>
                <a:ln w="12721" cap="flat">
                  <a:noFill/>
                  <a:prstDash val="solid"/>
                  <a:miter/>
                </a:ln>
              </p:spPr>
              <p:txBody>
                <a:bodyPr rtlCol="0" anchor="ctr"/>
                <a:lstStyle/>
                <a:p>
                  <a:endParaRPr lang="fr-FR"/>
                </a:p>
              </p:txBody>
            </p:sp>
            <p:sp>
              <p:nvSpPr>
                <p:cNvPr id="1522" name="Forme libre : forme 1521">
                  <a:extLst>
                    <a:ext uri="{FF2B5EF4-FFF2-40B4-BE49-F238E27FC236}">
                      <a16:creationId xmlns:a16="http://schemas.microsoft.com/office/drawing/2014/main" id="{45AB362F-5B3E-7D6D-A99D-228B4FC8148C}"/>
                    </a:ext>
                  </a:extLst>
                </p:cNvPr>
                <p:cNvSpPr/>
                <p:nvPr/>
              </p:nvSpPr>
              <p:spPr>
                <a:xfrm flipV="1">
                  <a:off x="4659602" y="3821181"/>
                  <a:ext cx="484076" cy="32607"/>
                </a:xfrm>
                <a:custGeom>
                  <a:avLst/>
                  <a:gdLst>
                    <a:gd name="connsiteX0" fmla="*/ 264601 w 484076"/>
                    <a:gd name="connsiteY0" fmla="*/ 32637 h 32607"/>
                    <a:gd name="connsiteX1" fmla="*/ 60 w 484076"/>
                    <a:gd name="connsiteY1" fmla="*/ 16321 h 32607"/>
                    <a:gd name="connsiteX2" fmla="*/ 264601 w 484076"/>
                    <a:gd name="connsiteY2" fmla="*/ 29 h 32607"/>
                    <a:gd name="connsiteX3" fmla="*/ 484137 w 484076"/>
                    <a:gd name="connsiteY3" fmla="*/ 16321 h 32607"/>
                    <a:gd name="connsiteX4" fmla="*/ 264601 w 484076"/>
                    <a:gd name="connsiteY4" fmla="*/ 32637 h 32607"/>
                    <a:gd name="connsiteX5" fmla="*/ 265644 w 484076"/>
                    <a:gd name="connsiteY5" fmla="*/ 132 h 32607"/>
                    <a:gd name="connsiteX6" fmla="*/ 2820 w 484076"/>
                    <a:gd name="connsiteY6" fmla="*/ 16321 h 32607"/>
                    <a:gd name="connsiteX7" fmla="*/ 265644 w 484076"/>
                    <a:gd name="connsiteY7" fmla="*/ 32547 h 32607"/>
                    <a:gd name="connsiteX8" fmla="*/ 483793 w 484076"/>
                    <a:gd name="connsiteY8" fmla="*/ 16321 h 32607"/>
                    <a:gd name="connsiteX9" fmla="*/ 265644 w 484076"/>
                    <a:gd name="connsiteY9" fmla="*/ 132 h 3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076" h="32607">
                      <a:moveTo>
                        <a:pt x="264601" y="32637"/>
                      </a:moveTo>
                      <a:cubicBezTo>
                        <a:pt x="118503" y="32637"/>
                        <a:pt x="60" y="22783"/>
                        <a:pt x="60" y="16321"/>
                      </a:cubicBezTo>
                      <a:cubicBezTo>
                        <a:pt x="60" y="9884"/>
                        <a:pt x="118503" y="29"/>
                        <a:pt x="264601" y="29"/>
                      </a:cubicBezTo>
                      <a:cubicBezTo>
                        <a:pt x="410712" y="29"/>
                        <a:pt x="484137" y="9884"/>
                        <a:pt x="484137" y="16321"/>
                      </a:cubicBezTo>
                      <a:cubicBezTo>
                        <a:pt x="484137" y="22783"/>
                        <a:pt x="410712" y="32637"/>
                        <a:pt x="264601" y="32637"/>
                      </a:cubicBezTo>
                      <a:moveTo>
                        <a:pt x="265644" y="132"/>
                      </a:moveTo>
                      <a:cubicBezTo>
                        <a:pt x="120487" y="132"/>
                        <a:pt x="2820" y="9909"/>
                        <a:pt x="2820" y="16321"/>
                      </a:cubicBezTo>
                      <a:cubicBezTo>
                        <a:pt x="2820" y="22732"/>
                        <a:pt x="120487" y="32547"/>
                        <a:pt x="265644" y="32547"/>
                      </a:cubicBezTo>
                      <a:cubicBezTo>
                        <a:pt x="410814" y="32547"/>
                        <a:pt x="483793" y="22732"/>
                        <a:pt x="483793" y="16321"/>
                      </a:cubicBezTo>
                      <a:cubicBezTo>
                        <a:pt x="483793" y="9909"/>
                        <a:pt x="410814" y="132"/>
                        <a:pt x="265644" y="132"/>
                      </a:cubicBezTo>
                    </a:path>
                  </a:pathLst>
                </a:custGeom>
                <a:grpFill/>
                <a:ln w="12721" cap="flat">
                  <a:noFill/>
                  <a:prstDash val="solid"/>
                  <a:miter/>
                </a:ln>
              </p:spPr>
              <p:txBody>
                <a:bodyPr rtlCol="0" anchor="ctr"/>
                <a:lstStyle/>
                <a:p>
                  <a:endParaRPr lang="fr-FR"/>
                </a:p>
              </p:txBody>
            </p:sp>
            <p:sp>
              <p:nvSpPr>
                <p:cNvPr id="1523" name="Forme libre : forme 1522">
                  <a:extLst>
                    <a:ext uri="{FF2B5EF4-FFF2-40B4-BE49-F238E27FC236}">
                      <a16:creationId xmlns:a16="http://schemas.microsoft.com/office/drawing/2014/main" id="{D4BD3BB6-5205-FB1A-9038-68DBCC1CD185}"/>
                    </a:ext>
                  </a:extLst>
                </p:cNvPr>
                <p:cNvSpPr/>
                <p:nvPr/>
              </p:nvSpPr>
              <p:spPr>
                <a:xfrm flipV="1">
                  <a:off x="4662350" y="3821281"/>
                  <a:ext cx="480985" cy="32415"/>
                </a:xfrm>
                <a:custGeom>
                  <a:avLst/>
                  <a:gdLst>
                    <a:gd name="connsiteX0" fmla="*/ 262897 w 480985"/>
                    <a:gd name="connsiteY0" fmla="*/ 32445 h 32415"/>
                    <a:gd name="connsiteX1" fmla="*/ 60 w 480985"/>
                    <a:gd name="connsiteY1" fmla="*/ 16243 h 32415"/>
                    <a:gd name="connsiteX2" fmla="*/ 262897 w 480985"/>
                    <a:gd name="connsiteY2" fmla="*/ 29 h 32415"/>
                    <a:gd name="connsiteX3" fmla="*/ 481045 w 480985"/>
                    <a:gd name="connsiteY3" fmla="*/ 16243 h 32415"/>
                    <a:gd name="connsiteX4" fmla="*/ 262897 w 480985"/>
                    <a:gd name="connsiteY4" fmla="*/ 32445 h 32415"/>
                    <a:gd name="connsiteX5" fmla="*/ 263927 w 480985"/>
                    <a:gd name="connsiteY5" fmla="*/ 132 h 32415"/>
                    <a:gd name="connsiteX6" fmla="*/ 2795 w 480985"/>
                    <a:gd name="connsiteY6" fmla="*/ 16243 h 32415"/>
                    <a:gd name="connsiteX7" fmla="*/ 263927 w 480985"/>
                    <a:gd name="connsiteY7" fmla="*/ 32342 h 32415"/>
                    <a:gd name="connsiteX8" fmla="*/ 480689 w 480985"/>
                    <a:gd name="connsiteY8" fmla="*/ 16243 h 32415"/>
                    <a:gd name="connsiteX9" fmla="*/ 263927 w 480985"/>
                    <a:gd name="connsiteY9" fmla="*/ 13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85" h="32415">
                      <a:moveTo>
                        <a:pt x="262897" y="32445"/>
                      </a:moveTo>
                      <a:cubicBezTo>
                        <a:pt x="117727" y="32445"/>
                        <a:pt x="60" y="22642"/>
                        <a:pt x="60" y="16243"/>
                      </a:cubicBezTo>
                      <a:cubicBezTo>
                        <a:pt x="60" y="9845"/>
                        <a:pt x="117727" y="29"/>
                        <a:pt x="262897" y="29"/>
                      </a:cubicBezTo>
                      <a:cubicBezTo>
                        <a:pt x="408066" y="29"/>
                        <a:pt x="481045" y="9845"/>
                        <a:pt x="481045" y="16243"/>
                      </a:cubicBezTo>
                      <a:cubicBezTo>
                        <a:pt x="481045" y="22642"/>
                        <a:pt x="408066" y="32445"/>
                        <a:pt x="262897" y="32445"/>
                      </a:cubicBezTo>
                      <a:moveTo>
                        <a:pt x="263927" y="132"/>
                      </a:moveTo>
                      <a:cubicBezTo>
                        <a:pt x="119699" y="132"/>
                        <a:pt x="2795" y="9871"/>
                        <a:pt x="2795" y="16243"/>
                      </a:cubicBezTo>
                      <a:cubicBezTo>
                        <a:pt x="2795" y="22616"/>
                        <a:pt x="119699" y="32342"/>
                        <a:pt x="263927" y="32342"/>
                      </a:cubicBezTo>
                      <a:cubicBezTo>
                        <a:pt x="408155" y="32342"/>
                        <a:pt x="480689" y="22616"/>
                        <a:pt x="480689" y="16243"/>
                      </a:cubicBezTo>
                      <a:cubicBezTo>
                        <a:pt x="480689" y="9871"/>
                        <a:pt x="408155" y="132"/>
                        <a:pt x="263927" y="132"/>
                      </a:cubicBezTo>
                    </a:path>
                  </a:pathLst>
                </a:custGeom>
                <a:grpFill/>
                <a:ln w="12721" cap="flat">
                  <a:noFill/>
                  <a:prstDash val="solid"/>
                  <a:miter/>
                </a:ln>
              </p:spPr>
              <p:txBody>
                <a:bodyPr rtlCol="0" anchor="ctr"/>
                <a:lstStyle/>
                <a:p>
                  <a:endParaRPr lang="fr-FR"/>
                </a:p>
              </p:txBody>
            </p:sp>
            <p:sp>
              <p:nvSpPr>
                <p:cNvPr id="1524" name="Forme libre : forme 1523">
                  <a:extLst>
                    <a:ext uri="{FF2B5EF4-FFF2-40B4-BE49-F238E27FC236}">
                      <a16:creationId xmlns:a16="http://schemas.microsoft.com/office/drawing/2014/main" id="{0F2E1A2E-5478-A1A5-AEAE-F5FD184E6679}"/>
                    </a:ext>
                  </a:extLst>
                </p:cNvPr>
                <p:cNvSpPr/>
                <p:nvPr/>
              </p:nvSpPr>
              <p:spPr>
                <a:xfrm flipV="1">
                  <a:off x="4665074" y="3821394"/>
                  <a:ext cx="477907" cy="32196"/>
                </a:xfrm>
                <a:custGeom>
                  <a:avLst/>
                  <a:gdLst>
                    <a:gd name="connsiteX0" fmla="*/ 261205 w 477907"/>
                    <a:gd name="connsiteY0" fmla="*/ 32226 h 32196"/>
                    <a:gd name="connsiteX1" fmla="*/ 60 w 477907"/>
                    <a:gd name="connsiteY1" fmla="*/ 16141 h 32196"/>
                    <a:gd name="connsiteX2" fmla="*/ 261205 w 477907"/>
                    <a:gd name="connsiteY2" fmla="*/ 29 h 32196"/>
                    <a:gd name="connsiteX3" fmla="*/ 477967 w 477907"/>
                    <a:gd name="connsiteY3" fmla="*/ 16141 h 32196"/>
                    <a:gd name="connsiteX4" fmla="*/ 261205 w 477907"/>
                    <a:gd name="connsiteY4" fmla="*/ 32226 h 32196"/>
                    <a:gd name="connsiteX5" fmla="*/ 262235 w 477907"/>
                    <a:gd name="connsiteY5" fmla="*/ 145 h 32196"/>
                    <a:gd name="connsiteX6" fmla="*/ 2807 w 477907"/>
                    <a:gd name="connsiteY6" fmla="*/ 16141 h 32196"/>
                    <a:gd name="connsiteX7" fmla="*/ 262235 w 477907"/>
                    <a:gd name="connsiteY7" fmla="*/ 32123 h 32196"/>
                    <a:gd name="connsiteX8" fmla="*/ 477624 w 477907"/>
                    <a:gd name="connsiteY8" fmla="*/ 16141 h 32196"/>
                    <a:gd name="connsiteX9" fmla="*/ 262235 w 477907"/>
                    <a:gd name="connsiteY9" fmla="*/ 145 h 3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07" h="32196">
                      <a:moveTo>
                        <a:pt x="261205" y="32226"/>
                      </a:moveTo>
                      <a:cubicBezTo>
                        <a:pt x="116989" y="32226"/>
                        <a:pt x="60" y="22513"/>
                        <a:pt x="60" y="16141"/>
                      </a:cubicBezTo>
                      <a:cubicBezTo>
                        <a:pt x="60" y="9781"/>
                        <a:pt x="116989" y="29"/>
                        <a:pt x="261205" y="29"/>
                      </a:cubicBezTo>
                      <a:cubicBezTo>
                        <a:pt x="405433" y="29"/>
                        <a:pt x="477967" y="9781"/>
                        <a:pt x="477967" y="16141"/>
                      </a:cubicBezTo>
                      <a:cubicBezTo>
                        <a:pt x="477967" y="22513"/>
                        <a:pt x="405433" y="32226"/>
                        <a:pt x="261205" y="32226"/>
                      </a:cubicBezTo>
                      <a:moveTo>
                        <a:pt x="262235" y="145"/>
                      </a:moveTo>
                      <a:cubicBezTo>
                        <a:pt x="118961" y="145"/>
                        <a:pt x="2807" y="9807"/>
                        <a:pt x="2807" y="16141"/>
                      </a:cubicBezTo>
                      <a:cubicBezTo>
                        <a:pt x="2807" y="22462"/>
                        <a:pt x="118961" y="32123"/>
                        <a:pt x="262235" y="32123"/>
                      </a:cubicBezTo>
                      <a:cubicBezTo>
                        <a:pt x="405535" y="32123"/>
                        <a:pt x="477624" y="22462"/>
                        <a:pt x="477624" y="16141"/>
                      </a:cubicBezTo>
                      <a:cubicBezTo>
                        <a:pt x="477624" y="9807"/>
                        <a:pt x="405535" y="145"/>
                        <a:pt x="262235" y="145"/>
                      </a:cubicBezTo>
                    </a:path>
                  </a:pathLst>
                </a:custGeom>
                <a:grpFill/>
                <a:ln w="12721" cap="flat">
                  <a:noFill/>
                  <a:prstDash val="solid"/>
                  <a:miter/>
                </a:ln>
              </p:spPr>
              <p:txBody>
                <a:bodyPr rtlCol="0" anchor="ctr"/>
                <a:lstStyle/>
                <a:p>
                  <a:endParaRPr lang="fr-FR"/>
                </a:p>
              </p:txBody>
            </p:sp>
            <p:sp>
              <p:nvSpPr>
                <p:cNvPr id="1525" name="Forme libre : forme 1524">
                  <a:extLst>
                    <a:ext uri="{FF2B5EF4-FFF2-40B4-BE49-F238E27FC236}">
                      <a16:creationId xmlns:a16="http://schemas.microsoft.com/office/drawing/2014/main" id="{548FF665-6E7A-2135-839F-03C2A53B8AB4}"/>
                    </a:ext>
                  </a:extLst>
                </p:cNvPr>
                <p:cNvSpPr/>
                <p:nvPr/>
              </p:nvSpPr>
              <p:spPr>
                <a:xfrm flipV="1">
                  <a:off x="4667815" y="3821481"/>
                  <a:ext cx="474816" cy="31991"/>
                </a:xfrm>
                <a:custGeom>
                  <a:avLst/>
                  <a:gdLst>
                    <a:gd name="connsiteX0" fmla="*/ 259500 w 474816"/>
                    <a:gd name="connsiteY0" fmla="*/ 32021 h 31991"/>
                    <a:gd name="connsiteX1" fmla="*/ 60 w 474816"/>
                    <a:gd name="connsiteY1" fmla="*/ 16025 h 31991"/>
                    <a:gd name="connsiteX2" fmla="*/ 259500 w 474816"/>
                    <a:gd name="connsiteY2" fmla="*/ 29 h 31991"/>
                    <a:gd name="connsiteX3" fmla="*/ 474876 w 474816"/>
                    <a:gd name="connsiteY3" fmla="*/ 16025 h 31991"/>
                    <a:gd name="connsiteX4" fmla="*/ 259500 w 474816"/>
                    <a:gd name="connsiteY4" fmla="*/ 32021 h 31991"/>
                    <a:gd name="connsiteX5" fmla="*/ 260531 w 474816"/>
                    <a:gd name="connsiteY5" fmla="*/ 145 h 31991"/>
                    <a:gd name="connsiteX6" fmla="*/ 2807 w 474816"/>
                    <a:gd name="connsiteY6" fmla="*/ 16025 h 31991"/>
                    <a:gd name="connsiteX7" fmla="*/ 260531 w 474816"/>
                    <a:gd name="connsiteY7" fmla="*/ 31918 h 31991"/>
                    <a:gd name="connsiteX8" fmla="*/ 474532 w 474816"/>
                    <a:gd name="connsiteY8" fmla="*/ 16025 h 31991"/>
                    <a:gd name="connsiteX9" fmla="*/ 260531 w 474816"/>
                    <a:gd name="connsiteY9" fmla="*/ 145 h 3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816" h="31991">
                      <a:moveTo>
                        <a:pt x="259500" y="32021"/>
                      </a:moveTo>
                      <a:cubicBezTo>
                        <a:pt x="116213" y="32021"/>
                        <a:pt x="60" y="22346"/>
                        <a:pt x="60" y="16025"/>
                      </a:cubicBezTo>
                      <a:cubicBezTo>
                        <a:pt x="60" y="9704"/>
                        <a:pt x="116213" y="29"/>
                        <a:pt x="259500" y="29"/>
                      </a:cubicBezTo>
                      <a:cubicBezTo>
                        <a:pt x="402800" y="29"/>
                        <a:pt x="474876" y="9704"/>
                        <a:pt x="474876" y="16025"/>
                      </a:cubicBezTo>
                      <a:cubicBezTo>
                        <a:pt x="474876" y="22346"/>
                        <a:pt x="402800" y="32021"/>
                        <a:pt x="259500" y="32021"/>
                      </a:cubicBezTo>
                      <a:moveTo>
                        <a:pt x="260531" y="145"/>
                      </a:moveTo>
                      <a:cubicBezTo>
                        <a:pt x="118185" y="145"/>
                        <a:pt x="2807" y="9742"/>
                        <a:pt x="2807" y="16025"/>
                      </a:cubicBezTo>
                      <a:cubicBezTo>
                        <a:pt x="2807" y="22308"/>
                        <a:pt x="118185" y="31918"/>
                        <a:pt x="260531" y="31918"/>
                      </a:cubicBezTo>
                      <a:cubicBezTo>
                        <a:pt x="402902" y="31918"/>
                        <a:pt x="474532" y="22308"/>
                        <a:pt x="474532" y="16025"/>
                      </a:cubicBezTo>
                      <a:cubicBezTo>
                        <a:pt x="474532" y="9742"/>
                        <a:pt x="402902" y="145"/>
                        <a:pt x="260531" y="145"/>
                      </a:cubicBezTo>
                    </a:path>
                  </a:pathLst>
                </a:custGeom>
                <a:grpFill/>
                <a:ln w="12721" cap="flat">
                  <a:noFill/>
                  <a:prstDash val="solid"/>
                  <a:miter/>
                </a:ln>
              </p:spPr>
              <p:txBody>
                <a:bodyPr rtlCol="0" anchor="ctr"/>
                <a:lstStyle/>
                <a:p>
                  <a:endParaRPr lang="fr-FR"/>
                </a:p>
              </p:txBody>
            </p:sp>
            <p:sp>
              <p:nvSpPr>
                <p:cNvPr id="1526" name="Forme libre : forme 1525">
                  <a:extLst>
                    <a:ext uri="{FF2B5EF4-FFF2-40B4-BE49-F238E27FC236}">
                      <a16:creationId xmlns:a16="http://schemas.microsoft.com/office/drawing/2014/main" id="{27417373-5F0D-F790-5C01-57ACEB2343C1}"/>
                    </a:ext>
                  </a:extLst>
                </p:cNvPr>
                <p:cNvSpPr/>
                <p:nvPr/>
              </p:nvSpPr>
              <p:spPr>
                <a:xfrm flipV="1">
                  <a:off x="4670551" y="3821594"/>
                  <a:ext cx="471737" cy="31785"/>
                </a:xfrm>
                <a:custGeom>
                  <a:avLst/>
                  <a:gdLst>
                    <a:gd name="connsiteX0" fmla="*/ 257796 w 471737"/>
                    <a:gd name="connsiteY0" fmla="*/ 31815 h 31785"/>
                    <a:gd name="connsiteX1" fmla="*/ 60 w 471737"/>
                    <a:gd name="connsiteY1" fmla="*/ 15935 h 31785"/>
                    <a:gd name="connsiteX2" fmla="*/ 257796 w 471737"/>
                    <a:gd name="connsiteY2" fmla="*/ 29 h 31785"/>
                    <a:gd name="connsiteX3" fmla="*/ 471797 w 471737"/>
                    <a:gd name="connsiteY3" fmla="*/ 15935 h 31785"/>
                    <a:gd name="connsiteX4" fmla="*/ 257796 w 471737"/>
                    <a:gd name="connsiteY4" fmla="*/ 31815 h 31785"/>
                    <a:gd name="connsiteX5" fmla="*/ 258826 w 471737"/>
                    <a:gd name="connsiteY5" fmla="*/ 158 h 31785"/>
                    <a:gd name="connsiteX6" fmla="*/ 2795 w 471737"/>
                    <a:gd name="connsiteY6" fmla="*/ 15935 h 31785"/>
                    <a:gd name="connsiteX7" fmla="*/ 258826 w 471737"/>
                    <a:gd name="connsiteY7" fmla="*/ 31725 h 31785"/>
                    <a:gd name="connsiteX8" fmla="*/ 471441 w 471737"/>
                    <a:gd name="connsiteY8" fmla="*/ 15935 h 31785"/>
                    <a:gd name="connsiteX9" fmla="*/ 258826 w 471737"/>
                    <a:gd name="connsiteY9" fmla="*/ 158 h 3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737" h="31785">
                      <a:moveTo>
                        <a:pt x="257796" y="31815"/>
                      </a:moveTo>
                      <a:cubicBezTo>
                        <a:pt x="115463" y="31815"/>
                        <a:pt x="60" y="22231"/>
                        <a:pt x="60" y="15935"/>
                      </a:cubicBezTo>
                      <a:cubicBezTo>
                        <a:pt x="60" y="9627"/>
                        <a:pt x="115463" y="29"/>
                        <a:pt x="257796" y="29"/>
                      </a:cubicBezTo>
                      <a:cubicBezTo>
                        <a:pt x="400154" y="29"/>
                        <a:pt x="471797" y="9627"/>
                        <a:pt x="471797" y="15935"/>
                      </a:cubicBezTo>
                      <a:cubicBezTo>
                        <a:pt x="471797" y="22231"/>
                        <a:pt x="400154" y="31815"/>
                        <a:pt x="257796" y="31815"/>
                      </a:cubicBezTo>
                      <a:moveTo>
                        <a:pt x="258826" y="158"/>
                      </a:moveTo>
                      <a:cubicBezTo>
                        <a:pt x="117422" y="158"/>
                        <a:pt x="2795" y="9678"/>
                        <a:pt x="2795" y="15935"/>
                      </a:cubicBezTo>
                      <a:cubicBezTo>
                        <a:pt x="2795" y="22179"/>
                        <a:pt x="117422" y="31725"/>
                        <a:pt x="258826" y="31725"/>
                      </a:cubicBezTo>
                      <a:cubicBezTo>
                        <a:pt x="400243" y="31725"/>
                        <a:pt x="471441" y="22179"/>
                        <a:pt x="471441" y="15935"/>
                      </a:cubicBezTo>
                      <a:cubicBezTo>
                        <a:pt x="471441" y="9678"/>
                        <a:pt x="400243" y="158"/>
                        <a:pt x="258826" y="158"/>
                      </a:cubicBezTo>
                    </a:path>
                  </a:pathLst>
                </a:custGeom>
                <a:grpFill/>
                <a:ln w="12721" cap="flat">
                  <a:noFill/>
                  <a:prstDash val="solid"/>
                  <a:miter/>
                </a:ln>
              </p:spPr>
              <p:txBody>
                <a:bodyPr rtlCol="0" anchor="ctr"/>
                <a:lstStyle/>
                <a:p>
                  <a:endParaRPr lang="fr-FR"/>
                </a:p>
              </p:txBody>
            </p:sp>
            <p:sp>
              <p:nvSpPr>
                <p:cNvPr id="1527" name="Forme libre : forme 1526">
                  <a:extLst>
                    <a:ext uri="{FF2B5EF4-FFF2-40B4-BE49-F238E27FC236}">
                      <a16:creationId xmlns:a16="http://schemas.microsoft.com/office/drawing/2014/main" id="{EF2A02AC-73EA-61F1-BB7C-A5E46C3C001D}"/>
                    </a:ext>
                  </a:extLst>
                </p:cNvPr>
                <p:cNvSpPr/>
                <p:nvPr/>
              </p:nvSpPr>
              <p:spPr>
                <a:xfrm flipV="1">
                  <a:off x="4673300" y="3821694"/>
                  <a:ext cx="468646" cy="31554"/>
                </a:xfrm>
                <a:custGeom>
                  <a:avLst/>
                  <a:gdLst>
                    <a:gd name="connsiteX0" fmla="*/ 256078 w 468646"/>
                    <a:gd name="connsiteY0" fmla="*/ 31584 h 31554"/>
                    <a:gd name="connsiteX1" fmla="*/ 60 w 468646"/>
                    <a:gd name="connsiteY1" fmla="*/ 15794 h 31554"/>
                    <a:gd name="connsiteX2" fmla="*/ 256078 w 468646"/>
                    <a:gd name="connsiteY2" fmla="*/ 29 h 31554"/>
                    <a:gd name="connsiteX3" fmla="*/ 468706 w 468646"/>
                    <a:gd name="connsiteY3" fmla="*/ 15794 h 31554"/>
                    <a:gd name="connsiteX4" fmla="*/ 256078 w 468646"/>
                    <a:gd name="connsiteY4" fmla="*/ 31584 h 31554"/>
                    <a:gd name="connsiteX5" fmla="*/ 257109 w 468646"/>
                    <a:gd name="connsiteY5" fmla="*/ 132 h 31554"/>
                    <a:gd name="connsiteX6" fmla="*/ 2795 w 468646"/>
                    <a:gd name="connsiteY6" fmla="*/ 15794 h 31554"/>
                    <a:gd name="connsiteX7" fmla="*/ 257109 w 468646"/>
                    <a:gd name="connsiteY7" fmla="*/ 31481 h 31554"/>
                    <a:gd name="connsiteX8" fmla="*/ 468350 w 468646"/>
                    <a:gd name="connsiteY8" fmla="*/ 15794 h 31554"/>
                    <a:gd name="connsiteX9" fmla="*/ 257109 w 468646"/>
                    <a:gd name="connsiteY9" fmla="*/ 132 h 3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46" h="31554">
                      <a:moveTo>
                        <a:pt x="256078" y="31584"/>
                      </a:moveTo>
                      <a:cubicBezTo>
                        <a:pt x="114674" y="31584"/>
                        <a:pt x="60" y="22051"/>
                        <a:pt x="60" y="15794"/>
                      </a:cubicBezTo>
                      <a:cubicBezTo>
                        <a:pt x="60" y="9563"/>
                        <a:pt x="114674" y="29"/>
                        <a:pt x="256078" y="29"/>
                      </a:cubicBezTo>
                      <a:cubicBezTo>
                        <a:pt x="397495" y="29"/>
                        <a:pt x="468706" y="9563"/>
                        <a:pt x="468706" y="15794"/>
                      </a:cubicBezTo>
                      <a:cubicBezTo>
                        <a:pt x="468706" y="22051"/>
                        <a:pt x="397495" y="31584"/>
                        <a:pt x="256078" y="31584"/>
                      </a:cubicBezTo>
                      <a:moveTo>
                        <a:pt x="257109" y="132"/>
                      </a:moveTo>
                      <a:cubicBezTo>
                        <a:pt x="116646" y="132"/>
                        <a:pt x="2795" y="9614"/>
                        <a:pt x="2795" y="15794"/>
                      </a:cubicBezTo>
                      <a:cubicBezTo>
                        <a:pt x="2795" y="22025"/>
                        <a:pt x="116646" y="31481"/>
                        <a:pt x="257109" y="31481"/>
                      </a:cubicBezTo>
                      <a:cubicBezTo>
                        <a:pt x="397597" y="31481"/>
                        <a:pt x="468350" y="22025"/>
                        <a:pt x="468350" y="15794"/>
                      </a:cubicBezTo>
                      <a:cubicBezTo>
                        <a:pt x="468350" y="9614"/>
                        <a:pt x="397597" y="132"/>
                        <a:pt x="257109" y="132"/>
                      </a:cubicBezTo>
                    </a:path>
                  </a:pathLst>
                </a:custGeom>
                <a:grpFill/>
                <a:ln w="12721" cap="flat">
                  <a:noFill/>
                  <a:prstDash val="solid"/>
                  <a:miter/>
                </a:ln>
              </p:spPr>
              <p:txBody>
                <a:bodyPr rtlCol="0" anchor="ctr"/>
                <a:lstStyle/>
                <a:p>
                  <a:endParaRPr lang="fr-FR"/>
                </a:p>
              </p:txBody>
            </p:sp>
            <p:sp>
              <p:nvSpPr>
                <p:cNvPr id="1528" name="Forme libre : forme 1527">
                  <a:extLst>
                    <a:ext uri="{FF2B5EF4-FFF2-40B4-BE49-F238E27FC236}">
                      <a16:creationId xmlns:a16="http://schemas.microsoft.com/office/drawing/2014/main" id="{1E646FE2-C91A-2F60-3999-C94F3C7BFE42}"/>
                    </a:ext>
                  </a:extLst>
                </p:cNvPr>
                <p:cNvSpPr/>
                <p:nvPr/>
              </p:nvSpPr>
              <p:spPr>
                <a:xfrm flipV="1">
                  <a:off x="4676016" y="3821795"/>
                  <a:ext cx="465568" cy="31348"/>
                </a:xfrm>
                <a:custGeom>
                  <a:avLst/>
                  <a:gdLst>
                    <a:gd name="connsiteX0" fmla="*/ 254399 w 465568"/>
                    <a:gd name="connsiteY0" fmla="*/ 31378 h 31348"/>
                    <a:gd name="connsiteX1" fmla="*/ 60 w 465568"/>
                    <a:gd name="connsiteY1" fmla="*/ 15691 h 31348"/>
                    <a:gd name="connsiteX2" fmla="*/ 254399 w 465568"/>
                    <a:gd name="connsiteY2" fmla="*/ 29 h 31348"/>
                    <a:gd name="connsiteX3" fmla="*/ 465628 w 465568"/>
                    <a:gd name="connsiteY3" fmla="*/ 15691 h 31348"/>
                    <a:gd name="connsiteX4" fmla="*/ 254399 w 465568"/>
                    <a:gd name="connsiteY4" fmla="*/ 31378 h 31348"/>
                    <a:gd name="connsiteX5" fmla="*/ 255430 w 465568"/>
                    <a:gd name="connsiteY5" fmla="*/ 132 h 31348"/>
                    <a:gd name="connsiteX6" fmla="*/ 2807 w 465568"/>
                    <a:gd name="connsiteY6" fmla="*/ 15691 h 31348"/>
                    <a:gd name="connsiteX7" fmla="*/ 255430 w 465568"/>
                    <a:gd name="connsiteY7" fmla="*/ 31275 h 31348"/>
                    <a:gd name="connsiteX8" fmla="*/ 465284 w 465568"/>
                    <a:gd name="connsiteY8" fmla="*/ 15691 h 31348"/>
                    <a:gd name="connsiteX9" fmla="*/ 255430 w 465568"/>
                    <a:gd name="connsiteY9" fmla="*/ 132 h 3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568" h="31348">
                      <a:moveTo>
                        <a:pt x="254399" y="31378"/>
                      </a:moveTo>
                      <a:cubicBezTo>
                        <a:pt x="113936" y="31378"/>
                        <a:pt x="60" y="21922"/>
                        <a:pt x="60" y="15691"/>
                      </a:cubicBezTo>
                      <a:cubicBezTo>
                        <a:pt x="60" y="9498"/>
                        <a:pt x="113936" y="29"/>
                        <a:pt x="254399" y="29"/>
                      </a:cubicBezTo>
                      <a:cubicBezTo>
                        <a:pt x="394875" y="29"/>
                        <a:pt x="465628" y="9498"/>
                        <a:pt x="465628" y="15691"/>
                      </a:cubicBezTo>
                      <a:cubicBezTo>
                        <a:pt x="465628" y="21922"/>
                        <a:pt x="394875" y="31378"/>
                        <a:pt x="254399" y="31378"/>
                      </a:cubicBezTo>
                      <a:moveTo>
                        <a:pt x="255430" y="132"/>
                      </a:moveTo>
                      <a:cubicBezTo>
                        <a:pt x="115908" y="132"/>
                        <a:pt x="2807" y="9537"/>
                        <a:pt x="2807" y="15691"/>
                      </a:cubicBezTo>
                      <a:cubicBezTo>
                        <a:pt x="2807" y="21884"/>
                        <a:pt x="115908" y="31275"/>
                        <a:pt x="255430" y="31275"/>
                      </a:cubicBezTo>
                      <a:cubicBezTo>
                        <a:pt x="394964" y="31275"/>
                        <a:pt x="465284" y="21884"/>
                        <a:pt x="465284" y="15691"/>
                      </a:cubicBezTo>
                      <a:cubicBezTo>
                        <a:pt x="465284" y="9537"/>
                        <a:pt x="394964" y="132"/>
                        <a:pt x="255430" y="132"/>
                      </a:cubicBezTo>
                    </a:path>
                  </a:pathLst>
                </a:custGeom>
                <a:grpFill/>
                <a:ln w="12721" cap="flat">
                  <a:noFill/>
                  <a:prstDash val="solid"/>
                  <a:miter/>
                </a:ln>
              </p:spPr>
              <p:txBody>
                <a:bodyPr rtlCol="0" anchor="ctr"/>
                <a:lstStyle/>
                <a:p>
                  <a:endParaRPr lang="fr-FR"/>
                </a:p>
              </p:txBody>
            </p:sp>
            <p:sp>
              <p:nvSpPr>
                <p:cNvPr id="1529" name="Forme libre : forme 1528">
                  <a:extLst>
                    <a:ext uri="{FF2B5EF4-FFF2-40B4-BE49-F238E27FC236}">
                      <a16:creationId xmlns:a16="http://schemas.microsoft.com/office/drawing/2014/main" id="{3A623DCF-0560-9D1E-A1CF-AA3D5EDD3001}"/>
                    </a:ext>
                  </a:extLst>
                </p:cNvPr>
                <p:cNvSpPr/>
                <p:nvPr/>
              </p:nvSpPr>
              <p:spPr>
                <a:xfrm flipV="1">
                  <a:off x="4678752" y="3821895"/>
                  <a:ext cx="462489" cy="31143"/>
                </a:xfrm>
                <a:custGeom>
                  <a:avLst/>
                  <a:gdLst>
                    <a:gd name="connsiteX0" fmla="*/ 252695 w 462489"/>
                    <a:gd name="connsiteY0" fmla="*/ 31173 h 31143"/>
                    <a:gd name="connsiteX1" fmla="*/ 60 w 462489"/>
                    <a:gd name="connsiteY1" fmla="*/ 15601 h 31143"/>
                    <a:gd name="connsiteX2" fmla="*/ 252695 w 462489"/>
                    <a:gd name="connsiteY2" fmla="*/ 29 h 31143"/>
                    <a:gd name="connsiteX3" fmla="*/ 462550 w 462489"/>
                    <a:gd name="connsiteY3" fmla="*/ 15601 h 31143"/>
                    <a:gd name="connsiteX4" fmla="*/ 252695 w 462489"/>
                    <a:gd name="connsiteY4" fmla="*/ 31173 h 31143"/>
                    <a:gd name="connsiteX5" fmla="*/ 253738 w 462489"/>
                    <a:gd name="connsiteY5" fmla="*/ 145 h 31143"/>
                    <a:gd name="connsiteX6" fmla="*/ 2808 w 462489"/>
                    <a:gd name="connsiteY6" fmla="*/ 15601 h 31143"/>
                    <a:gd name="connsiteX7" fmla="*/ 253738 w 462489"/>
                    <a:gd name="connsiteY7" fmla="*/ 31070 h 31143"/>
                    <a:gd name="connsiteX8" fmla="*/ 462193 w 462489"/>
                    <a:gd name="connsiteY8" fmla="*/ 15601 h 31143"/>
                    <a:gd name="connsiteX9" fmla="*/ 253738 w 462489"/>
                    <a:gd name="connsiteY9" fmla="*/ 145 h 3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489" h="31143">
                      <a:moveTo>
                        <a:pt x="252695" y="31173"/>
                      </a:moveTo>
                      <a:cubicBezTo>
                        <a:pt x="113173" y="31173"/>
                        <a:pt x="60" y="21781"/>
                        <a:pt x="60" y="15601"/>
                      </a:cubicBezTo>
                      <a:cubicBezTo>
                        <a:pt x="60" y="9447"/>
                        <a:pt x="113173" y="29"/>
                        <a:pt x="252695" y="29"/>
                      </a:cubicBezTo>
                      <a:cubicBezTo>
                        <a:pt x="392229" y="29"/>
                        <a:pt x="462550" y="9447"/>
                        <a:pt x="462550" y="15601"/>
                      </a:cubicBezTo>
                      <a:cubicBezTo>
                        <a:pt x="462550" y="21781"/>
                        <a:pt x="392229" y="31173"/>
                        <a:pt x="252695" y="31173"/>
                      </a:cubicBezTo>
                      <a:moveTo>
                        <a:pt x="253738" y="145"/>
                      </a:moveTo>
                      <a:cubicBezTo>
                        <a:pt x="115145" y="145"/>
                        <a:pt x="2808" y="9485"/>
                        <a:pt x="2808" y="15601"/>
                      </a:cubicBezTo>
                      <a:cubicBezTo>
                        <a:pt x="2808" y="21729"/>
                        <a:pt x="115145" y="31070"/>
                        <a:pt x="253738" y="31070"/>
                      </a:cubicBezTo>
                      <a:cubicBezTo>
                        <a:pt x="392331" y="31070"/>
                        <a:pt x="462193" y="21729"/>
                        <a:pt x="462193" y="15601"/>
                      </a:cubicBezTo>
                      <a:cubicBezTo>
                        <a:pt x="462193" y="9485"/>
                        <a:pt x="392331" y="145"/>
                        <a:pt x="253738" y="145"/>
                      </a:cubicBezTo>
                    </a:path>
                  </a:pathLst>
                </a:custGeom>
                <a:grpFill/>
                <a:ln w="12721" cap="flat">
                  <a:noFill/>
                  <a:prstDash val="solid"/>
                  <a:miter/>
                </a:ln>
              </p:spPr>
              <p:txBody>
                <a:bodyPr rtlCol="0" anchor="ctr"/>
                <a:lstStyle/>
                <a:p>
                  <a:endParaRPr lang="fr-FR"/>
                </a:p>
              </p:txBody>
            </p:sp>
            <p:sp>
              <p:nvSpPr>
                <p:cNvPr id="1530" name="Forme libre : forme 1529">
                  <a:extLst>
                    <a:ext uri="{FF2B5EF4-FFF2-40B4-BE49-F238E27FC236}">
                      <a16:creationId xmlns:a16="http://schemas.microsoft.com/office/drawing/2014/main" id="{FBC0740B-E918-FAC2-F48D-F6CEE4E042BC}"/>
                    </a:ext>
                  </a:extLst>
                </p:cNvPr>
                <p:cNvSpPr/>
                <p:nvPr/>
              </p:nvSpPr>
              <p:spPr>
                <a:xfrm flipV="1">
                  <a:off x="4681506" y="3822008"/>
                  <a:ext cx="459385" cy="30924"/>
                </a:xfrm>
                <a:custGeom>
                  <a:avLst/>
                  <a:gdLst>
                    <a:gd name="connsiteX0" fmla="*/ 250990 w 459385"/>
                    <a:gd name="connsiteY0" fmla="*/ 30954 h 30924"/>
                    <a:gd name="connsiteX1" fmla="*/ 60 w 459385"/>
                    <a:gd name="connsiteY1" fmla="*/ 15485 h 30924"/>
                    <a:gd name="connsiteX2" fmla="*/ 250990 w 459385"/>
                    <a:gd name="connsiteY2" fmla="*/ 29 h 30924"/>
                    <a:gd name="connsiteX3" fmla="*/ 459446 w 459385"/>
                    <a:gd name="connsiteY3" fmla="*/ 15485 h 30924"/>
                    <a:gd name="connsiteX4" fmla="*/ 250990 w 459385"/>
                    <a:gd name="connsiteY4" fmla="*/ 30954 h 30924"/>
                    <a:gd name="connsiteX5" fmla="*/ 252020 w 459385"/>
                    <a:gd name="connsiteY5" fmla="*/ 158 h 30924"/>
                    <a:gd name="connsiteX6" fmla="*/ 2782 w 459385"/>
                    <a:gd name="connsiteY6" fmla="*/ 15498 h 30924"/>
                    <a:gd name="connsiteX7" fmla="*/ 252020 w 459385"/>
                    <a:gd name="connsiteY7" fmla="*/ 30851 h 30924"/>
                    <a:gd name="connsiteX8" fmla="*/ 459089 w 459385"/>
                    <a:gd name="connsiteY8" fmla="*/ 15498 h 30924"/>
                    <a:gd name="connsiteX9" fmla="*/ 252020 w 459385"/>
                    <a:gd name="connsiteY9" fmla="*/ 158 h 3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385" h="30924">
                      <a:moveTo>
                        <a:pt x="250990" y="30954"/>
                      </a:moveTo>
                      <a:cubicBezTo>
                        <a:pt x="112410" y="30954"/>
                        <a:pt x="60" y="21614"/>
                        <a:pt x="60" y="15485"/>
                      </a:cubicBezTo>
                      <a:cubicBezTo>
                        <a:pt x="60" y="9370"/>
                        <a:pt x="112410" y="29"/>
                        <a:pt x="250990" y="29"/>
                      </a:cubicBezTo>
                      <a:cubicBezTo>
                        <a:pt x="389570" y="29"/>
                        <a:pt x="459446" y="9370"/>
                        <a:pt x="459446" y="15485"/>
                      </a:cubicBezTo>
                      <a:cubicBezTo>
                        <a:pt x="459446" y="21614"/>
                        <a:pt x="389570" y="30954"/>
                        <a:pt x="250990" y="30954"/>
                      </a:cubicBezTo>
                      <a:moveTo>
                        <a:pt x="252020" y="158"/>
                      </a:moveTo>
                      <a:cubicBezTo>
                        <a:pt x="114369" y="158"/>
                        <a:pt x="2782" y="9408"/>
                        <a:pt x="2782" y="15498"/>
                      </a:cubicBezTo>
                      <a:cubicBezTo>
                        <a:pt x="2782" y="21588"/>
                        <a:pt x="114369" y="30851"/>
                        <a:pt x="252020" y="30851"/>
                      </a:cubicBezTo>
                      <a:cubicBezTo>
                        <a:pt x="389672" y="30851"/>
                        <a:pt x="459089" y="21588"/>
                        <a:pt x="459089" y="15498"/>
                      </a:cubicBezTo>
                      <a:cubicBezTo>
                        <a:pt x="459089" y="9408"/>
                        <a:pt x="389672" y="158"/>
                        <a:pt x="252020" y="158"/>
                      </a:cubicBezTo>
                    </a:path>
                  </a:pathLst>
                </a:custGeom>
                <a:grpFill/>
                <a:ln w="12721" cap="flat">
                  <a:noFill/>
                  <a:prstDash val="solid"/>
                  <a:miter/>
                </a:ln>
              </p:spPr>
              <p:txBody>
                <a:bodyPr rtlCol="0" anchor="ctr"/>
                <a:lstStyle/>
                <a:p>
                  <a:endParaRPr lang="fr-FR"/>
                </a:p>
              </p:txBody>
            </p:sp>
            <p:sp>
              <p:nvSpPr>
                <p:cNvPr id="1531" name="Forme libre : forme 1530">
                  <a:extLst>
                    <a:ext uri="{FF2B5EF4-FFF2-40B4-BE49-F238E27FC236}">
                      <a16:creationId xmlns:a16="http://schemas.microsoft.com/office/drawing/2014/main" id="{2654D904-1DF2-61DF-5ADC-9092C18312FF}"/>
                    </a:ext>
                  </a:extLst>
                </p:cNvPr>
                <p:cNvSpPr/>
                <p:nvPr/>
              </p:nvSpPr>
              <p:spPr>
                <a:xfrm flipV="1">
                  <a:off x="4684229" y="3822108"/>
                  <a:ext cx="456320" cy="30719"/>
                </a:xfrm>
                <a:custGeom>
                  <a:avLst/>
                  <a:gdLst>
                    <a:gd name="connsiteX0" fmla="*/ 249298 w 456320"/>
                    <a:gd name="connsiteY0" fmla="*/ 30749 h 30719"/>
                    <a:gd name="connsiteX1" fmla="*/ 60 w 456320"/>
                    <a:gd name="connsiteY1" fmla="*/ 15408 h 30719"/>
                    <a:gd name="connsiteX2" fmla="*/ 249298 w 456320"/>
                    <a:gd name="connsiteY2" fmla="*/ 29 h 30719"/>
                    <a:gd name="connsiteX3" fmla="*/ 456380 w 456320"/>
                    <a:gd name="connsiteY3" fmla="*/ 15408 h 30719"/>
                    <a:gd name="connsiteX4" fmla="*/ 249298 w 456320"/>
                    <a:gd name="connsiteY4" fmla="*/ 30749 h 30719"/>
                    <a:gd name="connsiteX5" fmla="*/ 250329 w 456320"/>
                    <a:gd name="connsiteY5" fmla="*/ 145 h 30719"/>
                    <a:gd name="connsiteX6" fmla="*/ 2795 w 456320"/>
                    <a:gd name="connsiteY6" fmla="*/ 15408 h 30719"/>
                    <a:gd name="connsiteX7" fmla="*/ 250329 w 456320"/>
                    <a:gd name="connsiteY7" fmla="*/ 30646 h 30719"/>
                    <a:gd name="connsiteX8" fmla="*/ 456024 w 456320"/>
                    <a:gd name="connsiteY8" fmla="*/ 15408 h 30719"/>
                    <a:gd name="connsiteX9" fmla="*/ 250329 w 456320"/>
                    <a:gd name="connsiteY9" fmla="*/ 145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20" h="30719">
                      <a:moveTo>
                        <a:pt x="249298" y="30749"/>
                      </a:moveTo>
                      <a:cubicBezTo>
                        <a:pt x="111647" y="30749"/>
                        <a:pt x="60" y="21485"/>
                        <a:pt x="60" y="15408"/>
                      </a:cubicBezTo>
                      <a:cubicBezTo>
                        <a:pt x="60" y="9306"/>
                        <a:pt x="111647" y="29"/>
                        <a:pt x="249298" y="29"/>
                      </a:cubicBezTo>
                      <a:cubicBezTo>
                        <a:pt x="386950" y="29"/>
                        <a:pt x="456380" y="9306"/>
                        <a:pt x="456380" y="15408"/>
                      </a:cubicBezTo>
                      <a:cubicBezTo>
                        <a:pt x="456380" y="21485"/>
                        <a:pt x="386950" y="30749"/>
                        <a:pt x="249298" y="30749"/>
                      </a:cubicBezTo>
                      <a:moveTo>
                        <a:pt x="250329" y="145"/>
                      </a:moveTo>
                      <a:cubicBezTo>
                        <a:pt x="113618" y="145"/>
                        <a:pt x="2795" y="9357"/>
                        <a:pt x="2795" y="15408"/>
                      </a:cubicBezTo>
                      <a:cubicBezTo>
                        <a:pt x="2795" y="21434"/>
                        <a:pt x="113618" y="30646"/>
                        <a:pt x="250329" y="30646"/>
                      </a:cubicBezTo>
                      <a:cubicBezTo>
                        <a:pt x="387052" y="30646"/>
                        <a:pt x="456024" y="21434"/>
                        <a:pt x="456024" y="15408"/>
                      </a:cubicBezTo>
                      <a:cubicBezTo>
                        <a:pt x="456024" y="9357"/>
                        <a:pt x="387052" y="145"/>
                        <a:pt x="250329" y="145"/>
                      </a:cubicBezTo>
                    </a:path>
                  </a:pathLst>
                </a:custGeom>
                <a:grpFill/>
                <a:ln w="12721" cap="flat">
                  <a:noFill/>
                  <a:prstDash val="solid"/>
                  <a:miter/>
                </a:ln>
              </p:spPr>
              <p:txBody>
                <a:bodyPr rtlCol="0" anchor="ctr"/>
                <a:lstStyle/>
                <a:p>
                  <a:endParaRPr lang="fr-FR"/>
                </a:p>
              </p:txBody>
            </p:sp>
            <p:sp>
              <p:nvSpPr>
                <p:cNvPr id="1532" name="Forme libre : forme 1531">
                  <a:extLst>
                    <a:ext uri="{FF2B5EF4-FFF2-40B4-BE49-F238E27FC236}">
                      <a16:creationId xmlns:a16="http://schemas.microsoft.com/office/drawing/2014/main" id="{C92655F1-8250-53FC-5731-42C6E87C7E76}"/>
                    </a:ext>
                  </a:extLst>
                </p:cNvPr>
                <p:cNvSpPr/>
                <p:nvPr/>
              </p:nvSpPr>
              <p:spPr>
                <a:xfrm flipV="1">
                  <a:off x="4686965" y="3822210"/>
                  <a:ext cx="453216" cy="30487"/>
                </a:xfrm>
                <a:custGeom>
                  <a:avLst/>
                  <a:gdLst>
                    <a:gd name="connsiteX0" fmla="*/ 247581 w 453216"/>
                    <a:gd name="connsiteY0" fmla="*/ 30517 h 30487"/>
                    <a:gd name="connsiteX1" fmla="*/ 60 w 453216"/>
                    <a:gd name="connsiteY1" fmla="*/ 15267 h 30487"/>
                    <a:gd name="connsiteX2" fmla="*/ 247581 w 453216"/>
                    <a:gd name="connsiteY2" fmla="*/ 29 h 30487"/>
                    <a:gd name="connsiteX3" fmla="*/ 453276 w 453216"/>
                    <a:gd name="connsiteY3" fmla="*/ 15267 h 30487"/>
                    <a:gd name="connsiteX4" fmla="*/ 247581 w 453216"/>
                    <a:gd name="connsiteY4" fmla="*/ 30517 h 30487"/>
                    <a:gd name="connsiteX5" fmla="*/ 248624 w 453216"/>
                    <a:gd name="connsiteY5" fmla="*/ 132 h 30487"/>
                    <a:gd name="connsiteX6" fmla="*/ 2795 w 453216"/>
                    <a:gd name="connsiteY6" fmla="*/ 15267 h 30487"/>
                    <a:gd name="connsiteX7" fmla="*/ 248624 w 453216"/>
                    <a:gd name="connsiteY7" fmla="*/ 30415 h 30487"/>
                    <a:gd name="connsiteX8" fmla="*/ 452933 w 453216"/>
                    <a:gd name="connsiteY8" fmla="*/ 15267 h 30487"/>
                    <a:gd name="connsiteX9" fmla="*/ 248624 w 453216"/>
                    <a:gd name="connsiteY9" fmla="*/ 132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216" h="30487">
                      <a:moveTo>
                        <a:pt x="247581" y="30517"/>
                      </a:moveTo>
                      <a:cubicBezTo>
                        <a:pt x="110871" y="30517"/>
                        <a:pt x="60" y="21318"/>
                        <a:pt x="60" y="15267"/>
                      </a:cubicBezTo>
                      <a:cubicBezTo>
                        <a:pt x="60" y="9241"/>
                        <a:pt x="110871" y="29"/>
                        <a:pt x="247581" y="29"/>
                      </a:cubicBezTo>
                      <a:cubicBezTo>
                        <a:pt x="384317" y="29"/>
                        <a:pt x="453276" y="9241"/>
                        <a:pt x="453276" y="15267"/>
                      </a:cubicBezTo>
                      <a:cubicBezTo>
                        <a:pt x="453276" y="21318"/>
                        <a:pt x="384317" y="30517"/>
                        <a:pt x="247581" y="30517"/>
                      </a:cubicBezTo>
                      <a:moveTo>
                        <a:pt x="248624" y="132"/>
                      </a:moveTo>
                      <a:cubicBezTo>
                        <a:pt x="112855" y="132"/>
                        <a:pt x="2795" y="9267"/>
                        <a:pt x="2795" y="15267"/>
                      </a:cubicBezTo>
                      <a:cubicBezTo>
                        <a:pt x="2795" y="21280"/>
                        <a:pt x="112855" y="30415"/>
                        <a:pt x="248624" y="30415"/>
                      </a:cubicBezTo>
                      <a:cubicBezTo>
                        <a:pt x="384393" y="30415"/>
                        <a:pt x="452933" y="21280"/>
                        <a:pt x="452933" y="15267"/>
                      </a:cubicBezTo>
                      <a:cubicBezTo>
                        <a:pt x="452933" y="9267"/>
                        <a:pt x="384393" y="132"/>
                        <a:pt x="248624" y="132"/>
                      </a:cubicBezTo>
                    </a:path>
                  </a:pathLst>
                </a:custGeom>
                <a:grpFill/>
                <a:ln w="12721" cap="flat">
                  <a:noFill/>
                  <a:prstDash val="solid"/>
                  <a:miter/>
                </a:ln>
              </p:spPr>
              <p:txBody>
                <a:bodyPr rtlCol="0" anchor="ctr"/>
                <a:lstStyle/>
                <a:p>
                  <a:endParaRPr lang="fr-FR"/>
                </a:p>
              </p:txBody>
            </p:sp>
            <p:sp>
              <p:nvSpPr>
                <p:cNvPr id="1533" name="Forme libre : forme 1532">
                  <a:extLst>
                    <a:ext uri="{FF2B5EF4-FFF2-40B4-BE49-F238E27FC236}">
                      <a16:creationId xmlns:a16="http://schemas.microsoft.com/office/drawing/2014/main" id="{91843B74-341B-B629-46F8-A31E9445AD02}"/>
                    </a:ext>
                  </a:extLst>
                </p:cNvPr>
                <p:cNvSpPr/>
                <p:nvPr/>
              </p:nvSpPr>
              <p:spPr>
                <a:xfrm flipV="1">
                  <a:off x="4689706" y="3822310"/>
                  <a:ext cx="450137" cy="30295"/>
                </a:xfrm>
                <a:custGeom>
                  <a:avLst/>
                  <a:gdLst>
                    <a:gd name="connsiteX0" fmla="*/ 245889 w 450137"/>
                    <a:gd name="connsiteY0" fmla="*/ 30325 h 30295"/>
                    <a:gd name="connsiteX1" fmla="*/ 60 w 450137"/>
                    <a:gd name="connsiteY1" fmla="*/ 15164 h 30295"/>
                    <a:gd name="connsiteX2" fmla="*/ 245889 w 450137"/>
                    <a:gd name="connsiteY2" fmla="*/ 29 h 30295"/>
                    <a:gd name="connsiteX3" fmla="*/ 450198 w 450137"/>
                    <a:gd name="connsiteY3" fmla="*/ 15164 h 30295"/>
                    <a:gd name="connsiteX4" fmla="*/ 245889 w 450137"/>
                    <a:gd name="connsiteY4" fmla="*/ 30325 h 30295"/>
                    <a:gd name="connsiteX5" fmla="*/ 246920 w 450137"/>
                    <a:gd name="connsiteY5" fmla="*/ 132 h 30295"/>
                    <a:gd name="connsiteX6" fmla="*/ 2795 w 450137"/>
                    <a:gd name="connsiteY6" fmla="*/ 15164 h 30295"/>
                    <a:gd name="connsiteX7" fmla="*/ 246920 w 450137"/>
                    <a:gd name="connsiteY7" fmla="*/ 30222 h 30295"/>
                    <a:gd name="connsiteX8" fmla="*/ 449854 w 450137"/>
                    <a:gd name="connsiteY8" fmla="*/ 15164 h 30295"/>
                    <a:gd name="connsiteX9" fmla="*/ 246920 w 450137"/>
                    <a:gd name="connsiteY9" fmla="*/ 132 h 3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137" h="30295">
                      <a:moveTo>
                        <a:pt x="245889" y="30325"/>
                      </a:moveTo>
                      <a:cubicBezTo>
                        <a:pt x="110120" y="30325"/>
                        <a:pt x="60" y="21177"/>
                        <a:pt x="60" y="15164"/>
                      </a:cubicBezTo>
                      <a:cubicBezTo>
                        <a:pt x="60" y="9177"/>
                        <a:pt x="110120" y="29"/>
                        <a:pt x="245889" y="29"/>
                      </a:cubicBezTo>
                      <a:cubicBezTo>
                        <a:pt x="381658" y="29"/>
                        <a:pt x="450198" y="9177"/>
                        <a:pt x="450198" y="15164"/>
                      </a:cubicBezTo>
                      <a:cubicBezTo>
                        <a:pt x="450198" y="21177"/>
                        <a:pt x="381658" y="30325"/>
                        <a:pt x="245889" y="30325"/>
                      </a:cubicBezTo>
                      <a:moveTo>
                        <a:pt x="246920" y="132"/>
                      </a:moveTo>
                      <a:cubicBezTo>
                        <a:pt x="112092" y="132"/>
                        <a:pt x="2795" y="9216"/>
                        <a:pt x="2795" y="15164"/>
                      </a:cubicBezTo>
                      <a:cubicBezTo>
                        <a:pt x="2795" y="21138"/>
                        <a:pt x="112092" y="30222"/>
                        <a:pt x="246920" y="30222"/>
                      </a:cubicBezTo>
                      <a:cubicBezTo>
                        <a:pt x="381760" y="30222"/>
                        <a:pt x="449854" y="21138"/>
                        <a:pt x="449854" y="15164"/>
                      </a:cubicBezTo>
                      <a:cubicBezTo>
                        <a:pt x="449854" y="9216"/>
                        <a:pt x="381760" y="132"/>
                        <a:pt x="246920" y="132"/>
                      </a:cubicBezTo>
                    </a:path>
                  </a:pathLst>
                </a:custGeom>
                <a:grpFill/>
                <a:ln w="12721" cap="flat">
                  <a:noFill/>
                  <a:prstDash val="solid"/>
                  <a:miter/>
                </a:ln>
              </p:spPr>
              <p:txBody>
                <a:bodyPr rtlCol="0" anchor="ctr"/>
                <a:lstStyle/>
                <a:p>
                  <a:endParaRPr lang="fr-FR"/>
                </a:p>
              </p:txBody>
            </p:sp>
            <p:sp>
              <p:nvSpPr>
                <p:cNvPr id="1534" name="Forme libre : forme 1533">
                  <a:extLst>
                    <a:ext uri="{FF2B5EF4-FFF2-40B4-BE49-F238E27FC236}">
                      <a16:creationId xmlns:a16="http://schemas.microsoft.com/office/drawing/2014/main" id="{5C6045E7-C4AB-866B-70BA-ED98895FADB8}"/>
                    </a:ext>
                  </a:extLst>
                </p:cNvPr>
                <p:cNvSpPr/>
                <p:nvPr/>
              </p:nvSpPr>
              <p:spPr>
                <a:xfrm flipV="1">
                  <a:off x="4692442" y="3822423"/>
                  <a:ext cx="447059" cy="30076"/>
                </a:xfrm>
                <a:custGeom>
                  <a:avLst/>
                  <a:gdLst>
                    <a:gd name="connsiteX0" fmla="*/ 244185 w 447059"/>
                    <a:gd name="connsiteY0" fmla="*/ 30106 h 30076"/>
                    <a:gd name="connsiteX1" fmla="*/ 60 w 447059"/>
                    <a:gd name="connsiteY1" fmla="*/ 15074 h 30076"/>
                    <a:gd name="connsiteX2" fmla="*/ 244185 w 447059"/>
                    <a:gd name="connsiteY2" fmla="*/ 29 h 30076"/>
                    <a:gd name="connsiteX3" fmla="*/ 447119 w 447059"/>
                    <a:gd name="connsiteY3" fmla="*/ 15074 h 30076"/>
                    <a:gd name="connsiteX4" fmla="*/ 244185 w 447059"/>
                    <a:gd name="connsiteY4" fmla="*/ 30106 h 30076"/>
                    <a:gd name="connsiteX5" fmla="*/ 245215 w 447059"/>
                    <a:gd name="connsiteY5" fmla="*/ 145 h 30076"/>
                    <a:gd name="connsiteX6" fmla="*/ 2795 w 447059"/>
                    <a:gd name="connsiteY6" fmla="*/ 15074 h 30076"/>
                    <a:gd name="connsiteX7" fmla="*/ 245215 w 447059"/>
                    <a:gd name="connsiteY7" fmla="*/ 30003 h 30076"/>
                    <a:gd name="connsiteX8" fmla="*/ 446750 w 447059"/>
                    <a:gd name="connsiteY8" fmla="*/ 15074 h 30076"/>
                    <a:gd name="connsiteX9" fmla="*/ 245215 w 447059"/>
                    <a:gd name="connsiteY9" fmla="*/ 145 h 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59" h="30076">
                      <a:moveTo>
                        <a:pt x="244185" y="30106"/>
                      </a:moveTo>
                      <a:cubicBezTo>
                        <a:pt x="109344" y="30106"/>
                        <a:pt x="60" y="21036"/>
                        <a:pt x="60" y="15074"/>
                      </a:cubicBezTo>
                      <a:cubicBezTo>
                        <a:pt x="60" y="9100"/>
                        <a:pt x="109344" y="29"/>
                        <a:pt x="244185" y="29"/>
                      </a:cubicBezTo>
                      <a:cubicBezTo>
                        <a:pt x="379025" y="29"/>
                        <a:pt x="447119" y="9100"/>
                        <a:pt x="447119" y="15074"/>
                      </a:cubicBezTo>
                      <a:cubicBezTo>
                        <a:pt x="447119" y="21036"/>
                        <a:pt x="379025" y="30106"/>
                        <a:pt x="244185" y="30106"/>
                      </a:cubicBezTo>
                      <a:moveTo>
                        <a:pt x="245215" y="145"/>
                      </a:moveTo>
                      <a:cubicBezTo>
                        <a:pt x="111329" y="145"/>
                        <a:pt x="2795" y="9151"/>
                        <a:pt x="2795" y="15074"/>
                      </a:cubicBezTo>
                      <a:cubicBezTo>
                        <a:pt x="2795" y="21010"/>
                        <a:pt x="111329" y="30003"/>
                        <a:pt x="245215" y="30003"/>
                      </a:cubicBezTo>
                      <a:cubicBezTo>
                        <a:pt x="379127" y="30003"/>
                        <a:pt x="446750" y="21010"/>
                        <a:pt x="446750" y="15074"/>
                      </a:cubicBezTo>
                      <a:cubicBezTo>
                        <a:pt x="446750" y="9151"/>
                        <a:pt x="379127" y="145"/>
                        <a:pt x="245215" y="145"/>
                      </a:cubicBezTo>
                    </a:path>
                  </a:pathLst>
                </a:custGeom>
                <a:grpFill/>
                <a:ln w="12721" cap="flat">
                  <a:noFill/>
                  <a:prstDash val="solid"/>
                  <a:miter/>
                </a:ln>
              </p:spPr>
              <p:txBody>
                <a:bodyPr rtlCol="0" anchor="ctr"/>
                <a:lstStyle/>
                <a:p>
                  <a:endParaRPr lang="fr-FR"/>
                </a:p>
              </p:txBody>
            </p:sp>
            <p:sp>
              <p:nvSpPr>
                <p:cNvPr id="1535" name="Forme libre : forme 1534">
                  <a:extLst>
                    <a:ext uri="{FF2B5EF4-FFF2-40B4-BE49-F238E27FC236}">
                      <a16:creationId xmlns:a16="http://schemas.microsoft.com/office/drawing/2014/main" id="{7D8EFD59-4473-9F17-7DBF-7726EA892816}"/>
                    </a:ext>
                  </a:extLst>
                </p:cNvPr>
                <p:cNvSpPr/>
                <p:nvPr/>
              </p:nvSpPr>
              <p:spPr>
                <a:xfrm flipV="1">
                  <a:off x="4695177" y="3822523"/>
                  <a:ext cx="443968" cy="29845"/>
                </a:xfrm>
                <a:custGeom>
                  <a:avLst/>
                  <a:gdLst>
                    <a:gd name="connsiteX0" fmla="*/ 242480 w 443968"/>
                    <a:gd name="connsiteY0" fmla="*/ 29875 h 29845"/>
                    <a:gd name="connsiteX1" fmla="*/ 60 w 443968"/>
                    <a:gd name="connsiteY1" fmla="*/ 14946 h 29845"/>
                    <a:gd name="connsiteX2" fmla="*/ 242480 w 443968"/>
                    <a:gd name="connsiteY2" fmla="*/ 29 h 29845"/>
                    <a:gd name="connsiteX3" fmla="*/ 444028 w 443968"/>
                    <a:gd name="connsiteY3" fmla="*/ 14946 h 29845"/>
                    <a:gd name="connsiteX4" fmla="*/ 242480 w 443968"/>
                    <a:gd name="connsiteY4" fmla="*/ 29875 h 29845"/>
                    <a:gd name="connsiteX5" fmla="*/ 243510 w 443968"/>
                    <a:gd name="connsiteY5" fmla="*/ 132 h 29845"/>
                    <a:gd name="connsiteX6" fmla="*/ 2795 w 443968"/>
                    <a:gd name="connsiteY6" fmla="*/ 14946 h 29845"/>
                    <a:gd name="connsiteX7" fmla="*/ 243510 w 443968"/>
                    <a:gd name="connsiteY7" fmla="*/ 29772 h 29845"/>
                    <a:gd name="connsiteX8" fmla="*/ 443672 w 443968"/>
                    <a:gd name="connsiteY8" fmla="*/ 14946 h 29845"/>
                    <a:gd name="connsiteX9" fmla="*/ 243510 w 443968"/>
                    <a:gd name="connsiteY9" fmla="*/ 132 h 29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968" h="29845">
                      <a:moveTo>
                        <a:pt x="242480" y="29875"/>
                      </a:moveTo>
                      <a:cubicBezTo>
                        <a:pt x="108606" y="29875"/>
                        <a:pt x="60" y="20869"/>
                        <a:pt x="60" y="14946"/>
                      </a:cubicBezTo>
                      <a:cubicBezTo>
                        <a:pt x="60" y="9023"/>
                        <a:pt x="108606" y="29"/>
                        <a:pt x="242480" y="29"/>
                      </a:cubicBezTo>
                      <a:cubicBezTo>
                        <a:pt x="376379" y="29"/>
                        <a:pt x="444028" y="9023"/>
                        <a:pt x="444028" y="14946"/>
                      </a:cubicBezTo>
                      <a:cubicBezTo>
                        <a:pt x="444028" y="20869"/>
                        <a:pt x="376379" y="29875"/>
                        <a:pt x="242480" y="29875"/>
                      </a:cubicBezTo>
                      <a:moveTo>
                        <a:pt x="243510" y="132"/>
                      </a:moveTo>
                      <a:cubicBezTo>
                        <a:pt x="110553" y="132"/>
                        <a:pt x="2795" y="9061"/>
                        <a:pt x="2795" y="14946"/>
                      </a:cubicBezTo>
                      <a:cubicBezTo>
                        <a:pt x="2795" y="20830"/>
                        <a:pt x="110553" y="29772"/>
                        <a:pt x="243510" y="29772"/>
                      </a:cubicBezTo>
                      <a:cubicBezTo>
                        <a:pt x="376481" y="29772"/>
                        <a:pt x="443672" y="20830"/>
                        <a:pt x="443672" y="14946"/>
                      </a:cubicBezTo>
                      <a:cubicBezTo>
                        <a:pt x="443672" y="9061"/>
                        <a:pt x="376481" y="132"/>
                        <a:pt x="243510" y="132"/>
                      </a:cubicBezTo>
                    </a:path>
                  </a:pathLst>
                </a:custGeom>
                <a:grpFill/>
                <a:ln w="12721" cap="flat">
                  <a:noFill/>
                  <a:prstDash val="solid"/>
                  <a:miter/>
                </a:ln>
              </p:spPr>
              <p:txBody>
                <a:bodyPr rtlCol="0" anchor="ctr"/>
                <a:lstStyle/>
                <a:p>
                  <a:endParaRPr lang="fr-FR"/>
                </a:p>
              </p:txBody>
            </p:sp>
            <p:sp>
              <p:nvSpPr>
                <p:cNvPr id="1536" name="Forme libre : forme 1535">
                  <a:extLst>
                    <a:ext uri="{FF2B5EF4-FFF2-40B4-BE49-F238E27FC236}">
                      <a16:creationId xmlns:a16="http://schemas.microsoft.com/office/drawing/2014/main" id="{83172EAE-7C85-1552-D893-639726A995EF}"/>
                    </a:ext>
                  </a:extLst>
                </p:cNvPr>
                <p:cNvSpPr/>
                <p:nvPr/>
              </p:nvSpPr>
              <p:spPr>
                <a:xfrm flipV="1">
                  <a:off x="4697920" y="3822623"/>
                  <a:ext cx="440877" cy="29652"/>
                </a:xfrm>
                <a:custGeom>
                  <a:avLst/>
                  <a:gdLst>
                    <a:gd name="connsiteX0" fmla="*/ 240775 w 440877"/>
                    <a:gd name="connsiteY0" fmla="*/ 29682 h 29652"/>
                    <a:gd name="connsiteX1" fmla="*/ 60 w 440877"/>
                    <a:gd name="connsiteY1" fmla="*/ 14869 h 29652"/>
                    <a:gd name="connsiteX2" fmla="*/ 240775 w 440877"/>
                    <a:gd name="connsiteY2" fmla="*/ 29 h 29652"/>
                    <a:gd name="connsiteX3" fmla="*/ 440937 w 440877"/>
                    <a:gd name="connsiteY3" fmla="*/ 14869 h 29652"/>
                    <a:gd name="connsiteX4" fmla="*/ 240775 w 440877"/>
                    <a:gd name="connsiteY4" fmla="*/ 29682 h 29652"/>
                    <a:gd name="connsiteX5" fmla="*/ 241806 w 440877"/>
                    <a:gd name="connsiteY5" fmla="*/ 132 h 29652"/>
                    <a:gd name="connsiteX6" fmla="*/ 2782 w 440877"/>
                    <a:gd name="connsiteY6" fmla="*/ 14869 h 29652"/>
                    <a:gd name="connsiteX7" fmla="*/ 241806 w 440877"/>
                    <a:gd name="connsiteY7" fmla="*/ 29579 h 29652"/>
                    <a:gd name="connsiteX8" fmla="*/ 440581 w 440877"/>
                    <a:gd name="connsiteY8" fmla="*/ 14869 h 29652"/>
                    <a:gd name="connsiteX9" fmla="*/ 241806 w 440877"/>
                    <a:gd name="connsiteY9" fmla="*/ 132 h 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877" h="29652">
                      <a:moveTo>
                        <a:pt x="240775" y="29682"/>
                      </a:moveTo>
                      <a:cubicBezTo>
                        <a:pt x="107830" y="29682"/>
                        <a:pt x="60" y="20753"/>
                        <a:pt x="60" y="14869"/>
                      </a:cubicBezTo>
                      <a:cubicBezTo>
                        <a:pt x="60" y="8984"/>
                        <a:pt x="107830" y="29"/>
                        <a:pt x="240775" y="29"/>
                      </a:cubicBezTo>
                      <a:cubicBezTo>
                        <a:pt x="373746" y="29"/>
                        <a:pt x="440937" y="8984"/>
                        <a:pt x="440937" y="14869"/>
                      </a:cubicBezTo>
                      <a:cubicBezTo>
                        <a:pt x="440937" y="20753"/>
                        <a:pt x="373746" y="29682"/>
                        <a:pt x="240775" y="29682"/>
                      </a:cubicBezTo>
                      <a:moveTo>
                        <a:pt x="241806" y="132"/>
                      </a:moveTo>
                      <a:cubicBezTo>
                        <a:pt x="109802" y="132"/>
                        <a:pt x="2782" y="9023"/>
                        <a:pt x="2782" y="14869"/>
                      </a:cubicBezTo>
                      <a:cubicBezTo>
                        <a:pt x="2782" y="20702"/>
                        <a:pt x="109802" y="29579"/>
                        <a:pt x="241806" y="29579"/>
                      </a:cubicBezTo>
                      <a:cubicBezTo>
                        <a:pt x="373848" y="29579"/>
                        <a:pt x="440581" y="20702"/>
                        <a:pt x="440581" y="14869"/>
                      </a:cubicBezTo>
                      <a:cubicBezTo>
                        <a:pt x="440581" y="9023"/>
                        <a:pt x="373848" y="132"/>
                        <a:pt x="241806" y="132"/>
                      </a:cubicBezTo>
                    </a:path>
                  </a:pathLst>
                </a:custGeom>
                <a:grpFill/>
                <a:ln w="12721" cap="flat">
                  <a:noFill/>
                  <a:prstDash val="solid"/>
                  <a:miter/>
                </a:ln>
              </p:spPr>
              <p:txBody>
                <a:bodyPr rtlCol="0" anchor="ctr"/>
                <a:lstStyle/>
                <a:p>
                  <a:endParaRPr lang="fr-FR"/>
                </a:p>
              </p:txBody>
            </p:sp>
            <p:sp>
              <p:nvSpPr>
                <p:cNvPr id="1537" name="Forme libre : forme 1536">
                  <a:extLst>
                    <a:ext uri="{FF2B5EF4-FFF2-40B4-BE49-F238E27FC236}">
                      <a16:creationId xmlns:a16="http://schemas.microsoft.com/office/drawing/2014/main" id="{850F8D3D-E9B2-47CF-701A-8B393E6B97F6}"/>
                    </a:ext>
                  </a:extLst>
                </p:cNvPr>
                <p:cNvSpPr/>
                <p:nvPr/>
              </p:nvSpPr>
              <p:spPr>
                <a:xfrm flipV="1">
                  <a:off x="4700642" y="3822724"/>
                  <a:ext cx="437798" cy="29434"/>
                </a:xfrm>
                <a:custGeom>
                  <a:avLst/>
                  <a:gdLst>
                    <a:gd name="connsiteX0" fmla="*/ 239084 w 437798"/>
                    <a:gd name="connsiteY0" fmla="*/ 29464 h 29434"/>
                    <a:gd name="connsiteX1" fmla="*/ 60 w 437798"/>
                    <a:gd name="connsiteY1" fmla="*/ 14740 h 29434"/>
                    <a:gd name="connsiteX2" fmla="*/ 239084 w 437798"/>
                    <a:gd name="connsiteY2" fmla="*/ 29 h 29434"/>
                    <a:gd name="connsiteX3" fmla="*/ 437859 w 437798"/>
                    <a:gd name="connsiteY3" fmla="*/ 14740 h 29434"/>
                    <a:gd name="connsiteX4" fmla="*/ 239084 w 437798"/>
                    <a:gd name="connsiteY4" fmla="*/ 29464 h 29434"/>
                    <a:gd name="connsiteX5" fmla="*/ 240114 w 437798"/>
                    <a:gd name="connsiteY5" fmla="*/ 132 h 29434"/>
                    <a:gd name="connsiteX6" fmla="*/ 2808 w 437798"/>
                    <a:gd name="connsiteY6" fmla="*/ 14740 h 29434"/>
                    <a:gd name="connsiteX7" fmla="*/ 240114 w 437798"/>
                    <a:gd name="connsiteY7" fmla="*/ 29361 h 29434"/>
                    <a:gd name="connsiteX8" fmla="*/ 437515 w 437798"/>
                    <a:gd name="connsiteY8" fmla="*/ 14740 h 29434"/>
                    <a:gd name="connsiteX9" fmla="*/ 240114 w 437798"/>
                    <a:gd name="connsiteY9" fmla="*/ 132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798" h="29434">
                      <a:moveTo>
                        <a:pt x="239084" y="29464"/>
                      </a:moveTo>
                      <a:cubicBezTo>
                        <a:pt x="107093" y="29464"/>
                        <a:pt x="60" y="20586"/>
                        <a:pt x="60" y="14740"/>
                      </a:cubicBezTo>
                      <a:cubicBezTo>
                        <a:pt x="60" y="8894"/>
                        <a:pt x="107093" y="29"/>
                        <a:pt x="239084" y="29"/>
                      </a:cubicBezTo>
                      <a:cubicBezTo>
                        <a:pt x="371113" y="29"/>
                        <a:pt x="437859" y="8894"/>
                        <a:pt x="437859" y="14740"/>
                      </a:cubicBezTo>
                      <a:cubicBezTo>
                        <a:pt x="437859" y="20586"/>
                        <a:pt x="371113" y="29464"/>
                        <a:pt x="239084" y="29464"/>
                      </a:cubicBezTo>
                      <a:moveTo>
                        <a:pt x="240114" y="132"/>
                      </a:moveTo>
                      <a:cubicBezTo>
                        <a:pt x="109052" y="132"/>
                        <a:pt x="2808" y="8959"/>
                        <a:pt x="2808" y="14740"/>
                      </a:cubicBezTo>
                      <a:cubicBezTo>
                        <a:pt x="2808" y="20547"/>
                        <a:pt x="109052" y="29361"/>
                        <a:pt x="240114" y="29361"/>
                      </a:cubicBezTo>
                      <a:cubicBezTo>
                        <a:pt x="371202" y="29361"/>
                        <a:pt x="437515" y="20547"/>
                        <a:pt x="437515" y="14740"/>
                      </a:cubicBezTo>
                      <a:cubicBezTo>
                        <a:pt x="437515" y="8959"/>
                        <a:pt x="371202" y="132"/>
                        <a:pt x="240114" y="132"/>
                      </a:cubicBezTo>
                    </a:path>
                  </a:pathLst>
                </a:custGeom>
                <a:grpFill/>
                <a:ln w="12721" cap="flat">
                  <a:noFill/>
                  <a:prstDash val="solid"/>
                  <a:miter/>
                </a:ln>
              </p:spPr>
              <p:txBody>
                <a:bodyPr rtlCol="0" anchor="ctr"/>
                <a:lstStyle/>
                <a:p>
                  <a:endParaRPr lang="fr-FR"/>
                </a:p>
              </p:txBody>
            </p:sp>
            <p:sp>
              <p:nvSpPr>
                <p:cNvPr id="1538" name="Forme libre : forme 1537">
                  <a:extLst>
                    <a:ext uri="{FF2B5EF4-FFF2-40B4-BE49-F238E27FC236}">
                      <a16:creationId xmlns:a16="http://schemas.microsoft.com/office/drawing/2014/main" id="{99A8624A-C7E8-4E51-943F-1A819C04373C}"/>
                    </a:ext>
                  </a:extLst>
                </p:cNvPr>
                <p:cNvSpPr/>
                <p:nvPr/>
              </p:nvSpPr>
              <p:spPr>
                <a:xfrm flipV="1">
                  <a:off x="4703391" y="3822837"/>
                  <a:ext cx="434694" cy="29216"/>
                </a:xfrm>
                <a:custGeom>
                  <a:avLst/>
                  <a:gdLst>
                    <a:gd name="connsiteX0" fmla="*/ 237366 w 434694"/>
                    <a:gd name="connsiteY0" fmla="*/ 29245 h 29216"/>
                    <a:gd name="connsiteX1" fmla="*/ 60 w 434694"/>
                    <a:gd name="connsiteY1" fmla="*/ 14625 h 29216"/>
                    <a:gd name="connsiteX2" fmla="*/ 237366 w 434694"/>
                    <a:gd name="connsiteY2" fmla="*/ 29 h 29216"/>
                    <a:gd name="connsiteX3" fmla="*/ 434755 w 434694"/>
                    <a:gd name="connsiteY3" fmla="*/ 14625 h 29216"/>
                    <a:gd name="connsiteX4" fmla="*/ 237366 w 434694"/>
                    <a:gd name="connsiteY4" fmla="*/ 29245 h 29216"/>
                    <a:gd name="connsiteX5" fmla="*/ 238397 w 434694"/>
                    <a:gd name="connsiteY5" fmla="*/ 132 h 29216"/>
                    <a:gd name="connsiteX6" fmla="*/ 2808 w 434694"/>
                    <a:gd name="connsiteY6" fmla="*/ 14637 h 29216"/>
                    <a:gd name="connsiteX7" fmla="*/ 238397 w 434694"/>
                    <a:gd name="connsiteY7" fmla="*/ 29143 h 29216"/>
                    <a:gd name="connsiteX8" fmla="*/ 434424 w 434694"/>
                    <a:gd name="connsiteY8" fmla="*/ 14637 h 29216"/>
                    <a:gd name="connsiteX9" fmla="*/ 238397 w 434694"/>
                    <a:gd name="connsiteY9" fmla="*/ 132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94" h="29216">
                      <a:moveTo>
                        <a:pt x="237366" y="29245"/>
                      </a:moveTo>
                      <a:cubicBezTo>
                        <a:pt x="106291" y="29245"/>
                        <a:pt x="60" y="20432"/>
                        <a:pt x="60" y="14625"/>
                      </a:cubicBezTo>
                      <a:cubicBezTo>
                        <a:pt x="60" y="8830"/>
                        <a:pt x="106291" y="29"/>
                        <a:pt x="237366" y="29"/>
                      </a:cubicBezTo>
                      <a:cubicBezTo>
                        <a:pt x="368454" y="29"/>
                        <a:pt x="434755" y="8830"/>
                        <a:pt x="434755" y="14625"/>
                      </a:cubicBezTo>
                      <a:cubicBezTo>
                        <a:pt x="434755" y="20432"/>
                        <a:pt x="368454" y="29245"/>
                        <a:pt x="237366" y="29245"/>
                      </a:cubicBezTo>
                      <a:moveTo>
                        <a:pt x="238397" y="132"/>
                      </a:moveTo>
                      <a:cubicBezTo>
                        <a:pt x="108288" y="132"/>
                        <a:pt x="2808" y="8894"/>
                        <a:pt x="2808" y="14637"/>
                      </a:cubicBezTo>
                      <a:cubicBezTo>
                        <a:pt x="2808" y="20419"/>
                        <a:pt x="108288" y="29143"/>
                        <a:pt x="238397" y="29143"/>
                      </a:cubicBezTo>
                      <a:cubicBezTo>
                        <a:pt x="368556" y="29143"/>
                        <a:pt x="434424" y="20419"/>
                        <a:pt x="434424" y="14637"/>
                      </a:cubicBezTo>
                      <a:cubicBezTo>
                        <a:pt x="434424" y="8894"/>
                        <a:pt x="368556" y="132"/>
                        <a:pt x="238397" y="132"/>
                      </a:cubicBezTo>
                    </a:path>
                  </a:pathLst>
                </a:custGeom>
                <a:grpFill/>
                <a:ln w="12721" cap="flat">
                  <a:noFill/>
                  <a:prstDash val="solid"/>
                  <a:miter/>
                </a:ln>
              </p:spPr>
              <p:txBody>
                <a:bodyPr rtlCol="0" anchor="ctr"/>
                <a:lstStyle/>
                <a:p>
                  <a:endParaRPr lang="fr-FR"/>
                </a:p>
              </p:txBody>
            </p:sp>
            <p:sp>
              <p:nvSpPr>
                <p:cNvPr id="1539" name="Forme libre : forme 1538">
                  <a:extLst>
                    <a:ext uri="{FF2B5EF4-FFF2-40B4-BE49-F238E27FC236}">
                      <a16:creationId xmlns:a16="http://schemas.microsoft.com/office/drawing/2014/main" id="{3B8C5E94-1322-CA07-33F4-E5BEFC240AF2}"/>
                    </a:ext>
                  </a:extLst>
                </p:cNvPr>
                <p:cNvSpPr/>
                <p:nvPr/>
              </p:nvSpPr>
              <p:spPr>
                <a:xfrm flipV="1">
                  <a:off x="4706126" y="3822937"/>
                  <a:ext cx="431616" cy="29010"/>
                </a:xfrm>
                <a:custGeom>
                  <a:avLst/>
                  <a:gdLst>
                    <a:gd name="connsiteX0" fmla="*/ 235662 w 431616"/>
                    <a:gd name="connsiteY0" fmla="*/ 29040 h 29010"/>
                    <a:gd name="connsiteX1" fmla="*/ 60 w 431616"/>
                    <a:gd name="connsiteY1" fmla="*/ 14535 h 29010"/>
                    <a:gd name="connsiteX2" fmla="*/ 235662 w 431616"/>
                    <a:gd name="connsiteY2" fmla="*/ 29 h 29010"/>
                    <a:gd name="connsiteX3" fmla="*/ 431676 w 431616"/>
                    <a:gd name="connsiteY3" fmla="*/ 14535 h 29010"/>
                    <a:gd name="connsiteX4" fmla="*/ 235662 w 431616"/>
                    <a:gd name="connsiteY4" fmla="*/ 29040 h 29010"/>
                    <a:gd name="connsiteX5" fmla="*/ 236705 w 431616"/>
                    <a:gd name="connsiteY5" fmla="*/ 132 h 29010"/>
                    <a:gd name="connsiteX6" fmla="*/ 2795 w 431616"/>
                    <a:gd name="connsiteY6" fmla="*/ 14535 h 29010"/>
                    <a:gd name="connsiteX7" fmla="*/ 236705 w 431616"/>
                    <a:gd name="connsiteY7" fmla="*/ 28937 h 29010"/>
                    <a:gd name="connsiteX8" fmla="*/ 431333 w 431616"/>
                    <a:gd name="connsiteY8" fmla="*/ 14535 h 29010"/>
                    <a:gd name="connsiteX9" fmla="*/ 236705 w 431616"/>
                    <a:gd name="connsiteY9" fmla="*/ 132 h 2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6" h="29010">
                      <a:moveTo>
                        <a:pt x="235662" y="29040"/>
                      </a:moveTo>
                      <a:cubicBezTo>
                        <a:pt x="105541" y="29040"/>
                        <a:pt x="60" y="20290"/>
                        <a:pt x="60" y="14535"/>
                      </a:cubicBezTo>
                      <a:cubicBezTo>
                        <a:pt x="60" y="8779"/>
                        <a:pt x="105541" y="29"/>
                        <a:pt x="235662" y="29"/>
                      </a:cubicBezTo>
                      <a:cubicBezTo>
                        <a:pt x="365808" y="29"/>
                        <a:pt x="431676" y="8779"/>
                        <a:pt x="431676" y="14535"/>
                      </a:cubicBezTo>
                      <a:cubicBezTo>
                        <a:pt x="431676" y="20290"/>
                        <a:pt x="365808" y="29040"/>
                        <a:pt x="235662" y="29040"/>
                      </a:cubicBezTo>
                      <a:moveTo>
                        <a:pt x="236705" y="132"/>
                      </a:moveTo>
                      <a:cubicBezTo>
                        <a:pt x="107500" y="132"/>
                        <a:pt x="2795" y="8830"/>
                        <a:pt x="2795" y="14535"/>
                      </a:cubicBezTo>
                      <a:cubicBezTo>
                        <a:pt x="2795" y="20252"/>
                        <a:pt x="107500" y="28937"/>
                        <a:pt x="236705" y="28937"/>
                      </a:cubicBezTo>
                      <a:cubicBezTo>
                        <a:pt x="365897" y="28937"/>
                        <a:pt x="431333" y="20252"/>
                        <a:pt x="431333" y="14535"/>
                      </a:cubicBezTo>
                      <a:cubicBezTo>
                        <a:pt x="431333" y="8830"/>
                        <a:pt x="365897" y="132"/>
                        <a:pt x="236705" y="132"/>
                      </a:cubicBezTo>
                    </a:path>
                  </a:pathLst>
                </a:custGeom>
                <a:grpFill/>
                <a:ln w="12721" cap="flat">
                  <a:noFill/>
                  <a:prstDash val="solid"/>
                  <a:miter/>
                </a:ln>
              </p:spPr>
              <p:txBody>
                <a:bodyPr rtlCol="0" anchor="ctr"/>
                <a:lstStyle/>
                <a:p>
                  <a:endParaRPr lang="fr-FR"/>
                </a:p>
              </p:txBody>
            </p:sp>
            <p:sp>
              <p:nvSpPr>
                <p:cNvPr id="1540" name="Forme libre : forme 1539">
                  <a:extLst>
                    <a:ext uri="{FF2B5EF4-FFF2-40B4-BE49-F238E27FC236}">
                      <a16:creationId xmlns:a16="http://schemas.microsoft.com/office/drawing/2014/main" id="{0F768A7B-6141-C57F-4BFC-8709705135B2}"/>
                    </a:ext>
                  </a:extLst>
                </p:cNvPr>
                <p:cNvSpPr/>
                <p:nvPr/>
              </p:nvSpPr>
              <p:spPr>
                <a:xfrm flipV="1">
                  <a:off x="4708843" y="3823037"/>
                  <a:ext cx="428550" cy="28804"/>
                </a:xfrm>
                <a:custGeom>
                  <a:avLst/>
                  <a:gdLst>
                    <a:gd name="connsiteX0" fmla="*/ 233995 w 428550"/>
                    <a:gd name="connsiteY0" fmla="*/ 28834 h 28804"/>
                    <a:gd name="connsiteX1" fmla="*/ 60 w 428550"/>
                    <a:gd name="connsiteY1" fmla="*/ 14445 h 28804"/>
                    <a:gd name="connsiteX2" fmla="*/ 233995 w 428550"/>
                    <a:gd name="connsiteY2" fmla="*/ 29 h 28804"/>
                    <a:gd name="connsiteX3" fmla="*/ 428611 w 428550"/>
                    <a:gd name="connsiteY3" fmla="*/ 14445 h 28804"/>
                    <a:gd name="connsiteX4" fmla="*/ 233995 w 428550"/>
                    <a:gd name="connsiteY4" fmla="*/ 28834 h 28804"/>
                    <a:gd name="connsiteX5" fmla="*/ 235026 w 428550"/>
                    <a:gd name="connsiteY5" fmla="*/ 145 h 28804"/>
                    <a:gd name="connsiteX6" fmla="*/ 2820 w 428550"/>
                    <a:gd name="connsiteY6" fmla="*/ 14445 h 28804"/>
                    <a:gd name="connsiteX7" fmla="*/ 235026 w 428550"/>
                    <a:gd name="connsiteY7" fmla="*/ 28731 h 28804"/>
                    <a:gd name="connsiteX8" fmla="*/ 428267 w 428550"/>
                    <a:gd name="connsiteY8" fmla="*/ 14445 h 28804"/>
                    <a:gd name="connsiteX9" fmla="*/ 235026 w 428550"/>
                    <a:gd name="connsiteY9" fmla="*/ 145 h 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550" h="28804">
                      <a:moveTo>
                        <a:pt x="233995" y="28834"/>
                      </a:moveTo>
                      <a:cubicBezTo>
                        <a:pt x="104803" y="28834"/>
                        <a:pt x="60" y="20149"/>
                        <a:pt x="60" y="14445"/>
                      </a:cubicBezTo>
                      <a:cubicBezTo>
                        <a:pt x="60" y="8727"/>
                        <a:pt x="104803" y="29"/>
                        <a:pt x="233995" y="29"/>
                      </a:cubicBezTo>
                      <a:cubicBezTo>
                        <a:pt x="363188" y="29"/>
                        <a:pt x="428611" y="8727"/>
                        <a:pt x="428611" y="14445"/>
                      </a:cubicBezTo>
                      <a:cubicBezTo>
                        <a:pt x="428611" y="20149"/>
                        <a:pt x="363188" y="28834"/>
                        <a:pt x="233995" y="28834"/>
                      </a:cubicBezTo>
                      <a:moveTo>
                        <a:pt x="235026" y="145"/>
                      </a:moveTo>
                      <a:cubicBezTo>
                        <a:pt x="106787" y="145"/>
                        <a:pt x="2820" y="8766"/>
                        <a:pt x="2820" y="14445"/>
                      </a:cubicBezTo>
                      <a:cubicBezTo>
                        <a:pt x="2820" y="20123"/>
                        <a:pt x="106787" y="28731"/>
                        <a:pt x="235026" y="28731"/>
                      </a:cubicBezTo>
                      <a:cubicBezTo>
                        <a:pt x="363289" y="28731"/>
                        <a:pt x="428267" y="20123"/>
                        <a:pt x="428267" y="14445"/>
                      </a:cubicBezTo>
                      <a:cubicBezTo>
                        <a:pt x="428267" y="8766"/>
                        <a:pt x="363289" y="145"/>
                        <a:pt x="235026" y="145"/>
                      </a:cubicBezTo>
                    </a:path>
                  </a:pathLst>
                </a:custGeom>
                <a:grpFill/>
                <a:ln w="12721" cap="flat">
                  <a:noFill/>
                  <a:prstDash val="solid"/>
                  <a:miter/>
                </a:ln>
              </p:spPr>
              <p:txBody>
                <a:bodyPr rtlCol="0" anchor="ctr"/>
                <a:lstStyle/>
                <a:p>
                  <a:endParaRPr lang="fr-FR"/>
                </a:p>
              </p:txBody>
            </p:sp>
            <p:sp>
              <p:nvSpPr>
                <p:cNvPr id="1541" name="Forme libre : forme 1540">
                  <a:extLst>
                    <a:ext uri="{FF2B5EF4-FFF2-40B4-BE49-F238E27FC236}">
                      <a16:creationId xmlns:a16="http://schemas.microsoft.com/office/drawing/2014/main" id="{DD612E8A-5A50-C2F8-759B-DDD9B91708B5}"/>
                    </a:ext>
                  </a:extLst>
                </p:cNvPr>
                <p:cNvSpPr/>
                <p:nvPr/>
              </p:nvSpPr>
              <p:spPr>
                <a:xfrm flipV="1">
                  <a:off x="4711591" y="3823137"/>
                  <a:ext cx="425459" cy="28612"/>
                </a:xfrm>
                <a:custGeom>
                  <a:avLst/>
                  <a:gdLst>
                    <a:gd name="connsiteX0" fmla="*/ 232265 w 425459"/>
                    <a:gd name="connsiteY0" fmla="*/ 28642 h 28612"/>
                    <a:gd name="connsiteX1" fmla="*/ 60 w 425459"/>
                    <a:gd name="connsiteY1" fmla="*/ 14342 h 28612"/>
                    <a:gd name="connsiteX2" fmla="*/ 232265 w 425459"/>
                    <a:gd name="connsiteY2" fmla="*/ 29 h 28612"/>
                    <a:gd name="connsiteX3" fmla="*/ 425520 w 425459"/>
                    <a:gd name="connsiteY3" fmla="*/ 14342 h 28612"/>
                    <a:gd name="connsiteX4" fmla="*/ 232265 w 425459"/>
                    <a:gd name="connsiteY4" fmla="*/ 28642 h 28612"/>
                    <a:gd name="connsiteX5" fmla="*/ 233308 w 425459"/>
                    <a:gd name="connsiteY5" fmla="*/ 158 h 28612"/>
                    <a:gd name="connsiteX6" fmla="*/ 2795 w 425459"/>
                    <a:gd name="connsiteY6" fmla="*/ 14342 h 28612"/>
                    <a:gd name="connsiteX7" fmla="*/ 233308 w 425459"/>
                    <a:gd name="connsiteY7" fmla="*/ 28539 h 28612"/>
                    <a:gd name="connsiteX8" fmla="*/ 425176 w 425459"/>
                    <a:gd name="connsiteY8" fmla="*/ 14342 h 28612"/>
                    <a:gd name="connsiteX9" fmla="*/ 233308 w 425459"/>
                    <a:gd name="connsiteY9" fmla="*/ 158 h 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59" h="28612">
                      <a:moveTo>
                        <a:pt x="232265" y="28642"/>
                      </a:moveTo>
                      <a:cubicBezTo>
                        <a:pt x="104014" y="28642"/>
                        <a:pt x="60" y="20021"/>
                        <a:pt x="60" y="14342"/>
                      </a:cubicBezTo>
                      <a:cubicBezTo>
                        <a:pt x="60" y="8676"/>
                        <a:pt x="104014" y="29"/>
                        <a:pt x="232265" y="29"/>
                      </a:cubicBezTo>
                      <a:cubicBezTo>
                        <a:pt x="360554" y="29"/>
                        <a:pt x="425520" y="8676"/>
                        <a:pt x="425520" y="14342"/>
                      </a:cubicBezTo>
                      <a:cubicBezTo>
                        <a:pt x="425520" y="20021"/>
                        <a:pt x="360554" y="28642"/>
                        <a:pt x="232265" y="28642"/>
                      </a:cubicBezTo>
                      <a:moveTo>
                        <a:pt x="233308" y="158"/>
                      </a:moveTo>
                      <a:cubicBezTo>
                        <a:pt x="106011" y="158"/>
                        <a:pt x="2795" y="8714"/>
                        <a:pt x="2795" y="14342"/>
                      </a:cubicBezTo>
                      <a:cubicBezTo>
                        <a:pt x="2795" y="19982"/>
                        <a:pt x="106011" y="28539"/>
                        <a:pt x="233308" y="28539"/>
                      </a:cubicBezTo>
                      <a:cubicBezTo>
                        <a:pt x="360631" y="28539"/>
                        <a:pt x="425176" y="19982"/>
                        <a:pt x="425176" y="14342"/>
                      </a:cubicBezTo>
                      <a:cubicBezTo>
                        <a:pt x="425176" y="8714"/>
                        <a:pt x="360631" y="158"/>
                        <a:pt x="233308" y="158"/>
                      </a:cubicBezTo>
                    </a:path>
                  </a:pathLst>
                </a:custGeom>
                <a:grpFill/>
                <a:ln w="12721" cap="flat">
                  <a:noFill/>
                  <a:prstDash val="solid"/>
                  <a:miter/>
                </a:ln>
              </p:spPr>
              <p:txBody>
                <a:bodyPr rtlCol="0" anchor="ctr"/>
                <a:lstStyle/>
                <a:p>
                  <a:endParaRPr lang="fr-FR"/>
                </a:p>
              </p:txBody>
            </p:sp>
            <p:sp>
              <p:nvSpPr>
                <p:cNvPr id="1542" name="Forme libre : forme 1541">
                  <a:extLst>
                    <a:ext uri="{FF2B5EF4-FFF2-40B4-BE49-F238E27FC236}">
                      <a16:creationId xmlns:a16="http://schemas.microsoft.com/office/drawing/2014/main" id="{F1E0206D-1D21-CCFA-0A39-BB59DFE2CEDF}"/>
                    </a:ext>
                  </a:extLst>
                </p:cNvPr>
                <p:cNvSpPr/>
                <p:nvPr/>
              </p:nvSpPr>
              <p:spPr>
                <a:xfrm flipV="1">
                  <a:off x="4714334" y="3823250"/>
                  <a:ext cx="422368" cy="28368"/>
                </a:xfrm>
                <a:custGeom>
                  <a:avLst/>
                  <a:gdLst>
                    <a:gd name="connsiteX0" fmla="*/ 230573 w 422368"/>
                    <a:gd name="connsiteY0" fmla="*/ 28397 h 28368"/>
                    <a:gd name="connsiteX1" fmla="*/ 60 w 422368"/>
                    <a:gd name="connsiteY1" fmla="*/ 14213 h 28368"/>
                    <a:gd name="connsiteX2" fmla="*/ 230573 w 422368"/>
                    <a:gd name="connsiteY2" fmla="*/ 29 h 28368"/>
                    <a:gd name="connsiteX3" fmla="*/ 422428 w 422368"/>
                    <a:gd name="connsiteY3" fmla="*/ 14213 h 28368"/>
                    <a:gd name="connsiteX4" fmla="*/ 230573 w 422368"/>
                    <a:gd name="connsiteY4" fmla="*/ 28397 h 28368"/>
                    <a:gd name="connsiteX5" fmla="*/ 231604 w 422368"/>
                    <a:gd name="connsiteY5" fmla="*/ 145 h 28368"/>
                    <a:gd name="connsiteX6" fmla="*/ 2782 w 422368"/>
                    <a:gd name="connsiteY6" fmla="*/ 14213 h 28368"/>
                    <a:gd name="connsiteX7" fmla="*/ 231604 w 422368"/>
                    <a:gd name="connsiteY7" fmla="*/ 28295 h 28368"/>
                    <a:gd name="connsiteX8" fmla="*/ 422072 w 422368"/>
                    <a:gd name="connsiteY8" fmla="*/ 14213 h 28368"/>
                    <a:gd name="connsiteX9" fmla="*/ 231604 w 422368"/>
                    <a:gd name="connsiteY9" fmla="*/ 145 h 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68" h="28368">
                      <a:moveTo>
                        <a:pt x="230573" y="28397"/>
                      </a:moveTo>
                      <a:cubicBezTo>
                        <a:pt x="103251" y="28397"/>
                        <a:pt x="60" y="19854"/>
                        <a:pt x="60" y="14213"/>
                      </a:cubicBezTo>
                      <a:cubicBezTo>
                        <a:pt x="60" y="8586"/>
                        <a:pt x="103251" y="29"/>
                        <a:pt x="230573" y="29"/>
                      </a:cubicBezTo>
                      <a:cubicBezTo>
                        <a:pt x="357896" y="29"/>
                        <a:pt x="422428" y="8586"/>
                        <a:pt x="422428" y="14213"/>
                      </a:cubicBezTo>
                      <a:cubicBezTo>
                        <a:pt x="422428" y="19854"/>
                        <a:pt x="357896" y="28397"/>
                        <a:pt x="230573" y="28397"/>
                      </a:cubicBezTo>
                      <a:moveTo>
                        <a:pt x="231604" y="145"/>
                      </a:moveTo>
                      <a:cubicBezTo>
                        <a:pt x="105236" y="145"/>
                        <a:pt x="2782" y="8612"/>
                        <a:pt x="2782" y="14213"/>
                      </a:cubicBezTo>
                      <a:cubicBezTo>
                        <a:pt x="2782" y="19828"/>
                        <a:pt x="105236" y="28295"/>
                        <a:pt x="231604" y="28295"/>
                      </a:cubicBezTo>
                      <a:cubicBezTo>
                        <a:pt x="357998" y="28295"/>
                        <a:pt x="422072" y="19828"/>
                        <a:pt x="422072" y="14213"/>
                      </a:cubicBezTo>
                      <a:cubicBezTo>
                        <a:pt x="422072" y="8612"/>
                        <a:pt x="357998" y="145"/>
                        <a:pt x="231604" y="145"/>
                      </a:cubicBezTo>
                    </a:path>
                  </a:pathLst>
                </a:custGeom>
                <a:grpFill/>
                <a:ln w="12721" cap="flat">
                  <a:noFill/>
                  <a:prstDash val="solid"/>
                  <a:miter/>
                </a:ln>
              </p:spPr>
              <p:txBody>
                <a:bodyPr rtlCol="0" anchor="ctr"/>
                <a:lstStyle/>
                <a:p>
                  <a:endParaRPr lang="fr-FR"/>
                </a:p>
              </p:txBody>
            </p:sp>
            <p:sp>
              <p:nvSpPr>
                <p:cNvPr id="1543" name="Forme libre : forme 1542">
                  <a:extLst>
                    <a:ext uri="{FF2B5EF4-FFF2-40B4-BE49-F238E27FC236}">
                      <a16:creationId xmlns:a16="http://schemas.microsoft.com/office/drawing/2014/main" id="{255E078B-7830-D21C-8D6E-EEA6B3D96255}"/>
                    </a:ext>
                  </a:extLst>
                </p:cNvPr>
                <p:cNvSpPr/>
                <p:nvPr/>
              </p:nvSpPr>
              <p:spPr>
                <a:xfrm flipV="1">
                  <a:off x="4717069" y="3823351"/>
                  <a:ext cx="419277" cy="28149"/>
                </a:xfrm>
                <a:custGeom>
                  <a:avLst/>
                  <a:gdLst>
                    <a:gd name="connsiteX0" fmla="*/ 228869 w 419277"/>
                    <a:gd name="connsiteY0" fmla="*/ 28179 h 28149"/>
                    <a:gd name="connsiteX1" fmla="*/ 60 w 419277"/>
                    <a:gd name="connsiteY1" fmla="*/ 14098 h 28149"/>
                    <a:gd name="connsiteX2" fmla="*/ 228869 w 419277"/>
                    <a:gd name="connsiteY2" fmla="*/ 29 h 28149"/>
                    <a:gd name="connsiteX3" fmla="*/ 419337 w 419277"/>
                    <a:gd name="connsiteY3" fmla="*/ 14098 h 28149"/>
                    <a:gd name="connsiteX4" fmla="*/ 228869 w 419277"/>
                    <a:gd name="connsiteY4" fmla="*/ 28179 h 28149"/>
                    <a:gd name="connsiteX5" fmla="*/ 229899 w 419277"/>
                    <a:gd name="connsiteY5" fmla="*/ 119 h 28149"/>
                    <a:gd name="connsiteX6" fmla="*/ 2795 w 419277"/>
                    <a:gd name="connsiteY6" fmla="*/ 14098 h 28149"/>
                    <a:gd name="connsiteX7" fmla="*/ 229899 w 419277"/>
                    <a:gd name="connsiteY7" fmla="*/ 28076 h 28149"/>
                    <a:gd name="connsiteX8" fmla="*/ 418994 w 419277"/>
                    <a:gd name="connsiteY8" fmla="*/ 14098 h 28149"/>
                    <a:gd name="connsiteX9" fmla="*/ 229899 w 419277"/>
                    <a:gd name="connsiteY9" fmla="*/ 119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77" h="28149">
                      <a:moveTo>
                        <a:pt x="228869" y="28179"/>
                      </a:moveTo>
                      <a:cubicBezTo>
                        <a:pt x="102488" y="28179"/>
                        <a:pt x="60" y="19712"/>
                        <a:pt x="60" y="14098"/>
                      </a:cubicBezTo>
                      <a:cubicBezTo>
                        <a:pt x="60" y="8496"/>
                        <a:pt x="102488" y="29"/>
                        <a:pt x="228869" y="29"/>
                      </a:cubicBezTo>
                      <a:cubicBezTo>
                        <a:pt x="355263" y="29"/>
                        <a:pt x="419337" y="8496"/>
                        <a:pt x="419337" y="14098"/>
                      </a:cubicBezTo>
                      <a:cubicBezTo>
                        <a:pt x="419337" y="19712"/>
                        <a:pt x="355263" y="28179"/>
                        <a:pt x="228869" y="28179"/>
                      </a:cubicBezTo>
                      <a:moveTo>
                        <a:pt x="229899" y="119"/>
                      </a:moveTo>
                      <a:cubicBezTo>
                        <a:pt x="104460" y="119"/>
                        <a:pt x="2795" y="8547"/>
                        <a:pt x="2795" y="14098"/>
                      </a:cubicBezTo>
                      <a:cubicBezTo>
                        <a:pt x="2795" y="19648"/>
                        <a:pt x="104460" y="28076"/>
                        <a:pt x="229899" y="28076"/>
                      </a:cubicBezTo>
                      <a:cubicBezTo>
                        <a:pt x="355352" y="28076"/>
                        <a:pt x="418994" y="19648"/>
                        <a:pt x="418994" y="14098"/>
                      </a:cubicBezTo>
                      <a:cubicBezTo>
                        <a:pt x="418994" y="8547"/>
                        <a:pt x="355352" y="119"/>
                        <a:pt x="229899" y="119"/>
                      </a:cubicBezTo>
                    </a:path>
                  </a:pathLst>
                </a:custGeom>
                <a:grpFill/>
                <a:ln w="12721" cap="flat">
                  <a:noFill/>
                  <a:prstDash val="solid"/>
                  <a:miter/>
                </a:ln>
              </p:spPr>
              <p:txBody>
                <a:bodyPr rtlCol="0" anchor="ctr"/>
                <a:lstStyle/>
                <a:p>
                  <a:endParaRPr lang="fr-FR"/>
                </a:p>
              </p:txBody>
            </p:sp>
            <p:sp>
              <p:nvSpPr>
                <p:cNvPr id="1544" name="Forme libre : forme 1543">
                  <a:extLst>
                    <a:ext uri="{FF2B5EF4-FFF2-40B4-BE49-F238E27FC236}">
                      <a16:creationId xmlns:a16="http://schemas.microsoft.com/office/drawing/2014/main" id="{D6F3D68E-5192-3C93-AA0D-36DC04C29985}"/>
                    </a:ext>
                  </a:extLst>
                </p:cNvPr>
                <p:cNvSpPr/>
                <p:nvPr/>
              </p:nvSpPr>
              <p:spPr>
                <a:xfrm flipV="1">
                  <a:off x="4719798" y="3823451"/>
                  <a:ext cx="416211" cy="27956"/>
                </a:xfrm>
                <a:custGeom>
                  <a:avLst/>
                  <a:gdLst>
                    <a:gd name="connsiteX0" fmla="*/ 227177 w 416211"/>
                    <a:gd name="connsiteY0" fmla="*/ 27986 h 27956"/>
                    <a:gd name="connsiteX1" fmla="*/ 60 w 416211"/>
                    <a:gd name="connsiteY1" fmla="*/ 14008 h 27956"/>
                    <a:gd name="connsiteX2" fmla="*/ 227177 w 416211"/>
                    <a:gd name="connsiteY2" fmla="*/ 29 h 27956"/>
                    <a:gd name="connsiteX3" fmla="*/ 416272 w 416211"/>
                    <a:gd name="connsiteY3" fmla="*/ 14008 h 27956"/>
                    <a:gd name="connsiteX4" fmla="*/ 227177 w 416211"/>
                    <a:gd name="connsiteY4" fmla="*/ 27986 h 27956"/>
                    <a:gd name="connsiteX5" fmla="*/ 228207 w 416211"/>
                    <a:gd name="connsiteY5" fmla="*/ 132 h 27956"/>
                    <a:gd name="connsiteX6" fmla="*/ 2808 w 416211"/>
                    <a:gd name="connsiteY6" fmla="*/ 14008 h 27956"/>
                    <a:gd name="connsiteX7" fmla="*/ 228207 w 416211"/>
                    <a:gd name="connsiteY7" fmla="*/ 27883 h 27956"/>
                    <a:gd name="connsiteX8" fmla="*/ 415903 w 416211"/>
                    <a:gd name="connsiteY8" fmla="*/ 14008 h 27956"/>
                    <a:gd name="connsiteX9" fmla="*/ 228207 w 416211"/>
                    <a:gd name="connsiteY9" fmla="*/ 132 h 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211" h="27956">
                      <a:moveTo>
                        <a:pt x="227177" y="27986"/>
                      </a:moveTo>
                      <a:cubicBezTo>
                        <a:pt x="101750" y="27986"/>
                        <a:pt x="60" y="19558"/>
                        <a:pt x="60" y="14008"/>
                      </a:cubicBezTo>
                      <a:cubicBezTo>
                        <a:pt x="60" y="8457"/>
                        <a:pt x="101750" y="29"/>
                        <a:pt x="227177" y="29"/>
                      </a:cubicBezTo>
                      <a:cubicBezTo>
                        <a:pt x="352604" y="29"/>
                        <a:pt x="416272" y="8457"/>
                        <a:pt x="416272" y="14008"/>
                      </a:cubicBezTo>
                      <a:cubicBezTo>
                        <a:pt x="416272" y="19558"/>
                        <a:pt x="352604" y="27986"/>
                        <a:pt x="227177" y="27986"/>
                      </a:cubicBezTo>
                      <a:moveTo>
                        <a:pt x="228207" y="132"/>
                      </a:moveTo>
                      <a:cubicBezTo>
                        <a:pt x="103709" y="132"/>
                        <a:pt x="2808" y="8483"/>
                        <a:pt x="2808" y="14008"/>
                      </a:cubicBezTo>
                      <a:cubicBezTo>
                        <a:pt x="2808" y="19532"/>
                        <a:pt x="103709" y="27883"/>
                        <a:pt x="228207" y="27883"/>
                      </a:cubicBezTo>
                      <a:cubicBezTo>
                        <a:pt x="352706" y="27883"/>
                        <a:pt x="415903" y="19532"/>
                        <a:pt x="415903" y="14008"/>
                      </a:cubicBezTo>
                      <a:cubicBezTo>
                        <a:pt x="415903" y="8483"/>
                        <a:pt x="352706" y="132"/>
                        <a:pt x="228207" y="132"/>
                      </a:cubicBezTo>
                    </a:path>
                  </a:pathLst>
                </a:custGeom>
                <a:grpFill/>
                <a:ln w="12721" cap="flat">
                  <a:noFill/>
                  <a:prstDash val="solid"/>
                  <a:miter/>
                </a:ln>
              </p:spPr>
              <p:txBody>
                <a:bodyPr rtlCol="0" anchor="ctr"/>
                <a:lstStyle/>
                <a:p>
                  <a:endParaRPr lang="fr-FR"/>
                </a:p>
              </p:txBody>
            </p:sp>
            <p:sp>
              <p:nvSpPr>
                <p:cNvPr id="1545" name="Forme libre : forme 1544">
                  <a:extLst>
                    <a:ext uri="{FF2B5EF4-FFF2-40B4-BE49-F238E27FC236}">
                      <a16:creationId xmlns:a16="http://schemas.microsoft.com/office/drawing/2014/main" id="{1230D7FC-040E-5636-22D4-91993CF00D87}"/>
                    </a:ext>
                  </a:extLst>
                </p:cNvPr>
                <p:cNvSpPr/>
                <p:nvPr/>
              </p:nvSpPr>
              <p:spPr>
                <a:xfrm flipV="1">
                  <a:off x="4722533" y="3823551"/>
                  <a:ext cx="413107" cy="27751"/>
                </a:xfrm>
                <a:custGeom>
                  <a:avLst/>
                  <a:gdLst>
                    <a:gd name="connsiteX0" fmla="*/ 225472 w 413107"/>
                    <a:gd name="connsiteY0" fmla="*/ 27781 h 27751"/>
                    <a:gd name="connsiteX1" fmla="*/ 60 w 413107"/>
                    <a:gd name="connsiteY1" fmla="*/ 13905 h 27751"/>
                    <a:gd name="connsiteX2" fmla="*/ 225472 w 413107"/>
                    <a:gd name="connsiteY2" fmla="*/ 29 h 27751"/>
                    <a:gd name="connsiteX3" fmla="*/ 413168 w 413107"/>
                    <a:gd name="connsiteY3" fmla="*/ 13905 h 27751"/>
                    <a:gd name="connsiteX4" fmla="*/ 225472 w 413107"/>
                    <a:gd name="connsiteY4" fmla="*/ 27781 h 27751"/>
                    <a:gd name="connsiteX5" fmla="*/ 226503 w 413107"/>
                    <a:gd name="connsiteY5" fmla="*/ 145 h 27751"/>
                    <a:gd name="connsiteX6" fmla="*/ 2808 w 413107"/>
                    <a:gd name="connsiteY6" fmla="*/ 13905 h 27751"/>
                    <a:gd name="connsiteX7" fmla="*/ 226503 w 413107"/>
                    <a:gd name="connsiteY7" fmla="*/ 27678 h 27751"/>
                    <a:gd name="connsiteX8" fmla="*/ 412824 w 413107"/>
                    <a:gd name="connsiteY8" fmla="*/ 13905 h 27751"/>
                    <a:gd name="connsiteX9" fmla="*/ 226503 w 413107"/>
                    <a:gd name="connsiteY9" fmla="*/ 145 h 2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107" h="27751">
                      <a:moveTo>
                        <a:pt x="225472" y="27781"/>
                      </a:moveTo>
                      <a:cubicBezTo>
                        <a:pt x="100974" y="27781"/>
                        <a:pt x="60" y="19442"/>
                        <a:pt x="60" y="13905"/>
                      </a:cubicBezTo>
                      <a:cubicBezTo>
                        <a:pt x="60" y="8393"/>
                        <a:pt x="100974" y="29"/>
                        <a:pt x="225472" y="29"/>
                      </a:cubicBezTo>
                      <a:cubicBezTo>
                        <a:pt x="349984" y="29"/>
                        <a:pt x="413168" y="8393"/>
                        <a:pt x="413168" y="13905"/>
                      </a:cubicBezTo>
                      <a:cubicBezTo>
                        <a:pt x="413168" y="19442"/>
                        <a:pt x="349984" y="27781"/>
                        <a:pt x="225472" y="27781"/>
                      </a:cubicBezTo>
                      <a:moveTo>
                        <a:pt x="226503" y="145"/>
                      </a:moveTo>
                      <a:cubicBezTo>
                        <a:pt x="102959" y="145"/>
                        <a:pt x="2808" y="8445"/>
                        <a:pt x="2808" y="13905"/>
                      </a:cubicBezTo>
                      <a:cubicBezTo>
                        <a:pt x="2808" y="19391"/>
                        <a:pt x="102959" y="27678"/>
                        <a:pt x="226503" y="27678"/>
                      </a:cubicBezTo>
                      <a:cubicBezTo>
                        <a:pt x="350073" y="27678"/>
                        <a:pt x="412824" y="19391"/>
                        <a:pt x="412824" y="13905"/>
                      </a:cubicBezTo>
                      <a:cubicBezTo>
                        <a:pt x="412824" y="8445"/>
                        <a:pt x="350073" y="145"/>
                        <a:pt x="226503" y="145"/>
                      </a:cubicBezTo>
                    </a:path>
                  </a:pathLst>
                </a:custGeom>
                <a:grpFill/>
                <a:ln w="12721" cap="flat">
                  <a:noFill/>
                  <a:prstDash val="solid"/>
                  <a:miter/>
                </a:ln>
              </p:spPr>
              <p:txBody>
                <a:bodyPr rtlCol="0" anchor="ctr"/>
                <a:lstStyle/>
                <a:p>
                  <a:endParaRPr lang="fr-FR"/>
                </a:p>
              </p:txBody>
            </p:sp>
            <p:sp>
              <p:nvSpPr>
                <p:cNvPr id="1546" name="Forme libre : forme 1545">
                  <a:extLst>
                    <a:ext uri="{FF2B5EF4-FFF2-40B4-BE49-F238E27FC236}">
                      <a16:creationId xmlns:a16="http://schemas.microsoft.com/office/drawing/2014/main" id="{285F86CD-89E5-FC2C-84F8-CB822E3A7012}"/>
                    </a:ext>
                  </a:extLst>
                </p:cNvPr>
                <p:cNvSpPr/>
                <p:nvPr/>
              </p:nvSpPr>
              <p:spPr>
                <a:xfrm flipV="1">
                  <a:off x="4725270" y="3823664"/>
                  <a:ext cx="410016" cy="27520"/>
                </a:xfrm>
                <a:custGeom>
                  <a:avLst/>
                  <a:gdLst>
                    <a:gd name="connsiteX0" fmla="*/ 223768 w 410016"/>
                    <a:gd name="connsiteY0" fmla="*/ 27549 h 27520"/>
                    <a:gd name="connsiteX1" fmla="*/ 60 w 410016"/>
                    <a:gd name="connsiteY1" fmla="*/ 13802 h 27520"/>
                    <a:gd name="connsiteX2" fmla="*/ 223768 w 410016"/>
                    <a:gd name="connsiteY2" fmla="*/ 29 h 27520"/>
                    <a:gd name="connsiteX3" fmla="*/ 410077 w 410016"/>
                    <a:gd name="connsiteY3" fmla="*/ 13802 h 27520"/>
                    <a:gd name="connsiteX4" fmla="*/ 223768 w 410016"/>
                    <a:gd name="connsiteY4" fmla="*/ 27549 h 27520"/>
                    <a:gd name="connsiteX5" fmla="*/ 224798 w 410016"/>
                    <a:gd name="connsiteY5" fmla="*/ 132 h 27520"/>
                    <a:gd name="connsiteX6" fmla="*/ 2795 w 410016"/>
                    <a:gd name="connsiteY6" fmla="*/ 13802 h 27520"/>
                    <a:gd name="connsiteX7" fmla="*/ 224798 w 410016"/>
                    <a:gd name="connsiteY7" fmla="*/ 27459 h 27520"/>
                    <a:gd name="connsiteX8" fmla="*/ 409746 w 410016"/>
                    <a:gd name="connsiteY8" fmla="*/ 13802 h 27520"/>
                    <a:gd name="connsiteX9" fmla="*/ 224798 w 410016"/>
                    <a:gd name="connsiteY9" fmla="*/ 132 h 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016" h="27520">
                      <a:moveTo>
                        <a:pt x="223768" y="27549"/>
                      </a:moveTo>
                      <a:cubicBezTo>
                        <a:pt x="100224" y="27549"/>
                        <a:pt x="60" y="19263"/>
                        <a:pt x="60" y="13802"/>
                      </a:cubicBezTo>
                      <a:cubicBezTo>
                        <a:pt x="60" y="8316"/>
                        <a:pt x="100224" y="29"/>
                        <a:pt x="223768" y="29"/>
                      </a:cubicBezTo>
                      <a:cubicBezTo>
                        <a:pt x="347338" y="29"/>
                        <a:pt x="410077" y="8316"/>
                        <a:pt x="410077" y="13802"/>
                      </a:cubicBezTo>
                      <a:cubicBezTo>
                        <a:pt x="410077" y="19263"/>
                        <a:pt x="347338" y="27549"/>
                        <a:pt x="223768" y="27549"/>
                      </a:cubicBezTo>
                      <a:moveTo>
                        <a:pt x="224798" y="132"/>
                      </a:moveTo>
                      <a:cubicBezTo>
                        <a:pt x="102183" y="132"/>
                        <a:pt x="2795" y="8368"/>
                        <a:pt x="2795" y="13802"/>
                      </a:cubicBezTo>
                      <a:cubicBezTo>
                        <a:pt x="2795" y="19250"/>
                        <a:pt x="102183" y="27459"/>
                        <a:pt x="224798" y="27459"/>
                      </a:cubicBezTo>
                      <a:cubicBezTo>
                        <a:pt x="347439" y="27459"/>
                        <a:pt x="409746" y="19250"/>
                        <a:pt x="409746" y="13802"/>
                      </a:cubicBezTo>
                      <a:cubicBezTo>
                        <a:pt x="409746" y="8368"/>
                        <a:pt x="347439" y="132"/>
                        <a:pt x="224798" y="132"/>
                      </a:cubicBezTo>
                    </a:path>
                  </a:pathLst>
                </a:custGeom>
                <a:grpFill/>
                <a:ln w="12721" cap="flat">
                  <a:noFill/>
                  <a:prstDash val="solid"/>
                  <a:miter/>
                </a:ln>
              </p:spPr>
              <p:txBody>
                <a:bodyPr rtlCol="0" anchor="ctr"/>
                <a:lstStyle/>
                <a:p>
                  <a:endParaRPr lang="fr-FR"/>
                </a:p>
              </p:txBody>
            </p:sp>
            <p:sp>
              <p:nvSpPr>
                <p:cNvPr id="1547" name="Forme libre : forme 1546">
                  <a:extLst>
                    <a:ext uri="{FF2B5EF4-FFF2-40B4-BE49-F238E27FC236}">
                      <a16:creationId xmlns:a16="http://schemas.microsoft.com/office/drawing/2014/main" id="{AEBF7F84-17B6-E5D7-7223-91EE8C553638}"/>
                    </a:ext>
                  </a:extLst>
                </p:cNvPr>
                <p:cNvSpPr/>
                <p:nvPr/>
              </p:nvSpPr>
              <p:spPr>
                <a:xfrm flipV="1">
                  <a:off x="4728024" y="3823753"/>
                  <a:ext cx="406938" cy="27314"/>
                </a:xfrm>
                <a:custGeom>
                  <a:avLst/>
                  <a:gdLst>
                    <a:gd name="connsiteX0" fmla="*/ 222063 w 406938"/>
                    <a:gd name="connsiteY0" fmla="*/ 27344 h 27314"/>
                    <a:gd name="connsiteX1" fmla="*/ 60 w 406938"/>
                    <a:gd name="connsiteY1" fmla="*/ 13674 h 27314"/>
                    <a:gd name="connsiteX2" fmla="*/ 222063 w 406938"/>
                    <a:gd name="connsiteY2" fmla="*/ 29 h 27314"/>
                    <a:gd name="connsiteX3" fmla="*/ 406998 w 406938"/>
                    <a:gd name="connsiteY3" fmla="*/ 13674 h 27314"/>
                    <a:gd name="connsiteX4" fmla="*/ 222063 w 406938"/>
                    <a:gd name="connsiteY4" fmla="*/ 27344 h 27314"/>
                    <a:gd name="connsiteX5" fmla="*/ 223081 w 406938"/>
                    <a:gd name="connsiteY5" fmla="*/ 132 h 27314"/>
                    <a:gd name="connsiteX6" fmla="*/ 2782 w 406938"/>
                    <a:gd name="connsiteY6" fmla="*/ 13674 h 27314"/>
                    <a:gd name="connsiteX7" fmla="*/ 223081 w 406938"/>
                    <a:gd name="connsiteY7" fmla="*/ 27241 h 27314"/>
                    <a:gd name="connsiteX8" fmla="*/ 406629 w 406938"/>
                    <a:gd name="connsiteY8" fmla="*/ 13674 h 27314"/>
                    <a:gd name="connsiteX9" fmla="*/ 223081 w 406938"/>
                    <a:gd name="connsiteY9" fmla="*/ 132 h 2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938" h="27314">
                      <a:moveTo>
                        <a:pt x="222063" y="27344"/>
                      </a:moveTo>
                      <a:cubicBezTo>
                        <a:pt x="99435" y="27344"/>
                        <a:pt x="60" y="19108"/>
                        <a:pt x="60" y="13674"/>
                      </a:cubicBezTo>
                      <a:cubicBezTo>
                        <a:pt x="60" y="8239"/>
                        <a:pt x="99435" y="29"/>
                        <a:pt x="222063" y="29"/>
                      </a:cubicBezTo>
                      <a:cubicBezTo>
                        <a:pt x="344692" y="29"/>
                        <a:pt x="406998" y="8239"/>
                        <a:pt x="406998" y="13674"/>
                      </a:cubicBezTo>
                      <a:cubicBezTo>
                        <a:pt x="406998" y="19108"/>
                        <a:pt x="344692" y="27344"/>
                        <a:pt x="222063" y="27344"/>
                      </a:cubicBezTo>
                      <a:moveTo>
                        <a:pt x="223081" y="132"/>
                      </a:moveTo>
                      <a:cubicBezTo>
                        <a:pt x="101407" y="132"/>
                        <a:pt x="2782" y="8290"/>
                        <a:pt x="2782" y="13674"/>
                      </a:cubicBezTo>
                      <a:cubicBezTo>
                        <a:pt x="2782" y="19083"/>
                        <a:pt x="101407" y="27241"/>
                        <a:pt x="223081" y="27241"/>
                      </a:cubicBezTo>
                      <a:cubicBezTo>
                        <a:pt x="344768" y="27241"/>
                        <a:pt x="406629" y="19083"/>
                        <a:pt x="406629" y="13674"/>
                      </a:cubicBezTo>
                      <a:cubicBezTo>
                        <a:pt x="406629" y="8290"/>
                        <a:pt x="344768" y="132"/>
                        <a:pt x="223081" y="132"/>
                      </a:cubicBezTo>
                    </a:path>
                  </a:pathLst>
                </a:custGeom>
                <a:grpFill/>
                <a:ln w="12721" cap="flat">
                  <a:noFill/>
                  <a:prstDash val="solid"/>
                  <a:miter/>
                </a:ln>
              </p:spPr>
              <p:txBody>
                <a:bodyPr rtlCol="0" anchor="ctr"/>
                <a:lstStyle/>
                <a:p>
                  <a:endParaRPr lang="fr-FR"/>
                </a:p>
              </p:txBody>
            </p:sp>
            <p:sp>
              <p:nvSpPr>
                <p:cNvPr id="1548" name="Forme libre : forme 1547">
                  <a:extLst>
                    <a:ext uri="{FF2B5EF4-FFF2-40B4-BE49-F238E27FC236}">
                      <a16:creationId xmlns:a16="http://schemas.microsoft.com/office/drawing/2014/main" id="{0722118B-68BA-2E7B-0DF6-3609B7BE53C0}"/>
                    </a:ext>
                  </a:extLst>
                </p:cNvPr>
                <p:cNvSpPr/>
                <p:nvPr/>
              </p:nvSpPr>
              <p:spPr>
                <a:xfrm flipV="1">
                  <a:off x="4730747" y="3823866"/>
                  <a:ext cx="403859" cy="27096"/>
                </a:xfrm>
                <a:custGeom>
                  <a:avLst/>
                  <a:gdLst>
                    <a:gd name="connsiteX0" fmla="*/ 220359 w 403859"/>
                    <a:gd name="connsiteY0" fmla="*/ 27125 h 27096"/>
                    <a:gd name="connsiteX1" fmla="*/ 60 w 403859"/>
                    <a:gd name="connsiteY1" fmla="*/ 13571 h 27096"/>
                    <a:gd name="connsiteX2" fmla="*/ 220359 w 403859"/>
                    <a:gd name="connsiteY2" fmla="*/ 29 h 27096"/>
                    <a:gd name="connsiteX3" fmla="*/ 403920 w 403859"/>
                    <a:gd name="connsiteY3" fmla="*/ 13571 h 27096"/>
                    <a:gd name="connsiteX4" fmla="*/ 220359 w 403859"/>
                    <a:gd name="connsiteY4" fmla="*/ 27125 h 27096"/>
                    <a:gd name="connsiteX5" fmla="*/ 221402 w 403859"/>
                    <a:gd name="connsiteY5" fmla="*/ 132 h 27096"/>
                    <a:gd name="connsiteX6" fmla="*/ 2782 w 403859"/>
                    <a:gd name="connsiteY6" fmla="*/ 13571 h 27096"/>
                    <a:gd name="connsiteX7" fmla="*/ 221402 w 403859"/>
                    <a:gd name="connsiteY7" fmla="*/ 27023 h 27096"/>
                    <a:gd name="connsiteX8" fmla="*/ 403564 w 403859"/>
                    <a:gd name="connsiteY8" fmla="*/ 13571 h 27096"/>
                    <a:gd name="connsiteX9" fmla="*/ 221402 w 403859"/>
                    <a:gd name="connsiteY9" fmla="*/ 132 h 2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59" h="27096">
                      <a:moveTo>
                        <a:pt x="220359" y="27125"/>
                      </a:moveTo>
                      <a:cubicBezTo>
                        <a:pt x="98697" y="27125"/>
                        <a:pt x="60" y="18967"/>
                        <a:pt x="60" y="13571"/>
                      </a:cubicBezTo>
                      <a:cubicBezTo>
                        <a:pt x="60" y="8188"/>
                        <a:pt x="98697" y="29"/>
                        <a:pt x="220359" y="29"/>
                      </a:cubicBezTo>
                      <a:cubicBezTo>
                        <a:pt x="342033" y="29"/>
                        <a:pt x="403920" y="8188"/>
                        <a:pt x="403920" y="13571"/>
                      </a:cubicBezTo>
                      <a:cubicBezTo>
                        <a:pt x="403920" y="18967"/>
                        <a:pt x="342033" y="27125"/>
                        <a:pt x="220359" y="27125"/>
                      </a:cubicBezTo>
                      <a:moveTo>
                        <a:pt x="221402" y="132"/>
                      </a:moveTo>
                      <a:cubicBezTo>
                        <a:pt x="100656" y="132"/>
                        <a:pt x="2782" y="8213"/>
                        <a:pt x="2782" y="13571"/>
                      </a:cubicBezTo>
                      <a:cubicBezTo>
                        <a:pt x="2782" y="18928"/>
                        <a:pt x="100656" y="27023"/>
                        <a:pt x="221402" y="27023"/>
                      </a:cubicBezTo>
                      <a:cubicBezTo>
                        <a:pt x="342135" y="27023"/>
                        <a:pt x="403564" y="18928"/>
                        <a:pt x="403564" y="13571"/>
                      </a:cubicBezTo>
                      <a:cubicBezTo>
                        <a:pt x="403564" y="8213"/>
                        <a:pt x="342135" y="132"/>
                        <a:pt x="221402" y="132"/>
                      </a:cubicBezTo>
                    </a:path>
                  </a:pathLst>
                </a:custGeom>
                <a:grpFill/>
                <a:ln w="12721" cap="flat">
                  <a:noFill/>
                  <a:prstDash val="solid"/>
                  <a:miter/>
                </a:ln>
              </p:spPr>
              <p:txBody>
                <a:bodyPr rtlCol="0" anchor="ctr"/>
                <a:lstStyle/>
                <a:p>
                  <a:endParaRPr lang="fr-FR"/>
                </a:p>
              </p:txBody>
            </p:sp>
            <p:sp>
              <p:nvSpPr>
                <p:cNvPr id="1549" name="Forme libre : forme 1548">
                  <a:extLst>
                    <a:ext uri="{FF2B5EF4-FFF2-40B4-BE49-F238E27FC236}">
                      <a16:creationId xmlns:a16="http://schemas.microsoft.com/office/drawing/2014/main" id="{365FD5B7-2822-5908-A626-85D737A13BD1}"/>
                    </a:ext>
                  </a:extLst>
                </p:cNvPr>
                <p:cNvSpPr/>
                <p:nvPr/>
              </p:nvSpPr>
              <p:spPr>
                <a:xfrm flipV="1">
                  <a:off x="4733469" y="3823966"/>
                  <a:ext cx="400768" cy="26890"/>
                </a:xfrm>
                <a:custGeom>
                  <a:avLst/>
                  <a:gdLst>
                    <a:gd name="connsiteX0" fmla="*/ 218667 w 400768"/>
                    <a:gd name="connsiteY0" fmla="*/ 26920 h 26890"/>
                    <a:gd name="connsiteX1" fmla="*/ 60 w 400768"/>
                    <a:gd name="connsiteY1" fmla="*/ 13481 h 26890"/>
                    <a:gd name="connsiteX2" fmla="*/ 218667 w 400768"/>
                    <a:gd name="connsiteY2" fmla="*/ 29 h 26890"/>
                    <a:gd name="connsiteX3" fmla="*/ 400829 w 400768"/>
                    <a:gd name="connsiteY3" fmla="*/ 13481 h 26890"/>
                    <a:gd name="connsiteX4" fmla="*/ 218667 w 400768"/>
                    <a:gd name="connsiteY4" fmla="*/ 26920 h 26890"/>
                    <a:gd name="connsiteX5" fmla="*/ 219710 w 400768"/>
                    <a:gd name="connsiteY5" fmla="*/ 132 h 26890"/>
                    <a:gd name="connsiteX6" fmla="*/ 2808 w 400768"/>
                    <a:gd name="connsiteY6" fmla="*/ 13481 h 26890"/>
                    <a:gd name="connsiteX7" fmla="*/ 219710 w 400768"/>
                    <a:gd name="connsiteY7" fmla="*/ 26804 h 26890"/>
                    <a:gd name="connsiteX8" fmla="*/ 400498 w 400768"/>
                    <a:gd name="connsiteY8" fmla="*/ 13481 h 26890"/>
                    <a:gd name="connsiteX9" fmla="*/ 219710 w 400768"/>
                    <a:gd name="connsiteY9" fmla="*/ 13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768" h="26890">
                      <a:moveTo>
                        <a:pt x="218667" y="26920"/>
                      </a:moveTo>
                      <a:cubicBezTo>
                        <a:pt x="97947" y="26920"/>
                        <a:pt x="60" y="18839"/>
                        <a:pt x="60" y="13481"/>
                      </a:cubicBezTo>
                      <a:cubicBezTo>
                        <a:pt x="60" y="8123"/>
                        <a:pt x="97947" y="29"/>
                        <a:pt x="218667" y="29"/>
                      </a:cubicBezTo>
                      <a:cubicBezTo>
                        <a:pt x="339425" y="29"/>
                        <a:pt x="400829" y="8123"/>
                        <a:pt x="400829" y="13481"/>
                      </a:cubicBezTo>
                      <a:cubicBezTo>
                        <a:pt x="400829" y="18839"/>
                        <a:pt x="339425" y="26920"/>
                        <a:pt x="218667" y="26920"/>
                      </a:cubicBezTo>
                      <a:moveTo>
                        <a:pt x="219710" y="132"/>
                      </a:moveTo>
                      <a:cubicBezTo>
                        <a:pt x="99931" y="132"/>
                        <a:pt x="2808" y="8162"/>
                        <a:pt x="2808" y="13481"/>
                      </a:cubicBezTo>
                      <a:cubicBezTo>
                        <a:pt x="2808" y="18787"/>
                        <a:pt x="99931" y="26804"/>
                        <a:pt x="219710" y="26804"/>
                      </a:cubicBezTo>
                      <a:cubicBezTo>
                        <a:pt x="339514" y="26804"/>
                        <a:pt x="400498" y="18787"/>
                        <a:pt x="400498" y="13481"/>
                      </a:cubicBezTo>
                      <a:cubicBezTo>
                        <a:pt x="400498" y="8162"/>
                        <a:pt x="339514" y="132"/>
                        <a:pt x="219710" y="132"/>
                      </a:cubicBezTo>
                    </a:path>
                  </a:pathLst>
                </a:custGeom>
                <a:grpFill/>
                <a:ln w="12721" cap="flat">
                  <a:noFill/>
                  <a:prstDash val="solid"/>
                  <a:miter/>
                </a:ln>
              </p:spPr>
              <p:txBody>
                <a:bodyPr rtlCol="0" anchor="ctr"/>
                <a:lstStyle/>
                <a:p>
                  <a:endParaRPr lang="fr-FR"/>
                </a:p>
              </p:txBody>
            </p:sp>
            <p:sp>
              <p:nvSpPr>
                <p:cNvPr id="1550" name="Forme libre : forme 1549">
                  <a:extLst>
                    <a:ext uri="{FF2B5EF4-FFF2-40B4-BE49-F238E27FC236}">
                      <a16:creationId xmlns:a16="http://schemas.microsoft.com/office/drawing/2014/main" id="{DBCCFE36-E4BE-3D17-103D-CA7E7CC62628}"/>
                    </a:ext>
                  </a:extLst>
                </p:cNvPr>
                <p:cNvSpPr/>
                <p:nvPr/>
              </p:nvSpPr>
              <p:spPr>
                <a:xfrm flipV="1">
                  <a:off x="4736211" y="3824079"/>
                  <a:ext cx="397690" cy="26672"/>
                </a:xfrm>
                <a:custGeom>
                  <a:avLst/>
                  <a:gdLst>
                    <a:gd name="connsiteX0" fmla="*/ 216975 w 397690"/>
                    <a:gd name="connsiteY0" fmla="*/ 26701 h 26672"/>
                    <a:gd name="connsiteX1" fmla="*/ 60 w 397690"/>
                    <a:gd name="connsiteY1" fmla="*/ 13365 h 26672"/>
                    <a:gd name="connsiteX2" fmla="*/ 216975 w 397690"/>
                    <a:gd name="connsiteY2" fmla="*/ 29 h 26672"/>
                    <a:gd name="connsiteX3" fmla="*/ 397750 w 397690"/>
                    <a:gd name="connsiteY3" fmla="*/ 13365 h 26672"/>
                    <a:gd name="connsiteX4" fmla="*/ 216975 w 397690"/>
                    <a:gd name="connsiteY4" fmla="*/ 26701 h 26672"/>
                    <a:gd name="connsiteX5" fmla="*/ 218006 w 397690"/>
                    <a:gd name="connsiteY5" fmla="*/ 145 h 26672"/>
                    <a:gd name="connsiteX6" fmla="*/ 2808 w 397690"/>
                    <a:gd name="connsiteY6" fmla="*/ 13365 h 26672"/>
                    <a:gd name="connsiteX7" fmla="*/ 218006 w 397690"/>
                    <a:gd name="connsiteY7" fmla="*/ 26599 h 26672"/>
                    <a:gd name="connsiteX8" fmla="*/ 397407 w 397690"/>
                    <a:gd name="connsiteY8" fmla="*/ 13365 h 26672"/>
                    <a:gd name="connsiteX9" fmla="*/ 218006 w 397690"/>
                    <a:gd name="connsiteY9" fmla="*/ 145 h 2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90" h="26672">
                      <a:moveTo>
                        <a:pt x="216975" y="26701"/>
                      </a:moveTo>
                      <a:cubicBezTo>
                        <a:pt x="97183" y="26701"/>
                        <a:pt x="60" y="18684"/>
                        <a:pt x="60" y="13365"/>
                      </a:cubicBezTo>
                      <a:cubicBezTo>
                        <a:pt x="60" y="8072"/>
                        <a:pt x="97183" y="29"/>
                        <a:pt x="216975" y="29"/>
                      </a:cubicBezTo>
                      <a:cubicBezTo>
                        <a:pt x="336780" y="29"/>
                        <a:pt x="397750" y="8072"/>
                        <a:pt x="397750" y="13365"/>
                      </a:cubicBezTo>
                      <a:cubicBezTo>
                        <a:pt x="397750" y="18684"/>
                        <a:pt x="336780" y="26701"/>
                        <a:pt x="216975" y="26701"/>
                      </a:cubicBezTo>
                      <a:moveTo>
                        <a:pt x="218006" y="145"/>
                      </a:moveTo>
                      <a:cubicBezTo>
                        <a:pt x="99142" y="145"/>
                        <a:pt x="2808" y="8111"/>
                        <a:pt x="2808" y="13365"/>
                      </a:cubicBezTo>
                      <a:cubicBezTo>
                        <a:pt x="2808" y="18659"/>
                        <a:pt x="99142" y="26599"/>
                        <a:pt x="218006" y="26599"/>
                      </a:cubicBezTo>
                      <a:cubicBezTo>
                        <a:pt x="336856" y="26599"/>
                        <a:pt x="397407" y="18659"/>
                        <a:pt x="397407" y="13365"/>
                      </a:cubicBezTo>
                      <a:cubicBezTo>
                        <a:pt x="397407" y="8111"/>
                        <a:pt x="336856" y="145"/>
                        <a:pt x="218006" y="145"/>
                      </a:cubicBezTo>
                    </a:path>
                  </a:pathLst>
                </a:custGeom>
                <a:grpFill/>
                <a:ln w="12721" cap="flat">
                  <a:noFill/>
                  <a:prstDash val="solid"/>
                  <a:miter/>
                </a:ln>
              </p:spPr>
              <p:txBody>
                <a:bodyPr rtlCol="0" anchor="ctr"/>
                <a:lstStyle/>
                <a:p>
                  <a:endParaRPr lang="fr-FR"/>
                </a:p>
              </p:txBody>
            </p:sp>
            <p:sp>
              <p:nvSpPr>
                <p:cNvPr id="1551" name="Forme libre : forme 1550">
                  <a:extLst>
                    <a:ext uri="{FF2B5EF4-FFF2-40B4-BE49-F238E27FC236}">
                      <a16:creationId xmlns:a16="http://schemas.microsoft.com/office/drawing/2014/main" id="{78D57E56-73C4-23AC-A8D9-F44F0DFA380E}"/>
                    </a:ext>
                  </a:extLst>
                </p:cNvPr>
                <p:cNvSpPr/>
                <p:nvPr/>
              </p:nvSpPr>
              <p:spPr>
                <a:xfrm flipV="1">
                  <a:off x="4738947" y="3824179"/>
                  <a:ext cx="394611" cy="26466"/>
                </a:xfrm>
                <a:custGeom>
                  <a:avLst/>
                  <a:gdLst>
                    <a:gd name="connsiteX0" fmla="*/ 215271 w 394611"/>
                    <a:gd name="connsiteY0" fmla="*/ 26496 h 26466"/>
                    <a:gd name="connsiteX1" fmla="*/ 60 w 394611"/>
                    <a:gd name="connsiteY1" fmla="*/ 13275 h 26466"/>
                    <a:gd name="connsiteX2" fmla="*/ 215271 w 394611"/>
                    <a:gd name="connsiteY2" fmla="*/ 29 h 26466"/>
                    <a:gd name="connsiteX3" fmla="*/ 394672 w 394611"/>
                    <a:gd name="connsiteY3" fmla="*/ 13275 h 26466"/>
                    <a:gd name="connsiteX4" fmla="*/ 215271 w 394611"/>
                    <a:gd name="connsiteY4" fmla="*/ 26496 h 26466"/>
                    <a:gd name="connsiteX5" fmla="*/ 216301 w 394611"/>
                    <a:gd name="connsiteY5" fmla="*/ 145 h 26466"/>
                    <a:gd name="connsiteX6" fmla="*/ 2795 w 394611"/>
                    <a:gd name="connsiteY6" fmla="*/ 13275 h 26466"/>
                    <a:gd name="connsiteX7" fmla="*/ 216301 w 394611"/>
                    <a:gd name="connsiteY7" fmla="*/ 26393 h 26466"/>
                    <a:gd name="connsiteX8" fmla="*/ 394303 w 394611"/>
                    <a:gd name="connsiteY8" fmla="*/ 13275 h 26466"/>
                    <a:gd name="connsiteX9" fmla="*/ 216301 w 394611"/>
                    <a:gd name="connsiteY9" fmla="*/ 145 h 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611" h="26466">
                      <a:moveTo>
                        <a:pt x="215271" y="26496"/>
                      </a:moveTo>
                      <a:cubicBezTo>
                        <a:pt x="96420" y="26496"/>
                        <a:pt x="60" y="18543"/>
                        <a:pt x="60" y="13275"/>
                      </a:cubicBezTo>
                      <a:cubicBezTo>
                        <a:pt x="60" y="8008"/>
                        <a:pt x="96420" y="29"/>
                        <a:pt x="215271" y="29"/>
                      </a:cubicBezTo>
                      <a:cubicBezTo>
                        <a:pt x="334121" y="29"/>
                        <a:pt x="394672" y="8008"/>
                        <a:pt x="394672" y="13275"/>
                      </a:cubicBezTo>
                      <a:cubicBezTo>
                        <a:pt x="394672" y="18543"/>
                        <a:pt x="334121" y="26496"/>
                        <a:pt x="215271" y="26496"/>
                      </a:cubicBezTo>
                      <a:moveTo>
                        <a:pt x="216301" y="145"/>
                      </a:moveTo>
                      <a:cubicBezTo>
                        <a:pt x="98392" y="145"/>
                        <a:pt x="2795" y="8033"/>
                        <a:pt x="2795" y="13275"/>
                      </a:cubicBezTo>
                      <a:cubicBezTo>
                        <a:pt x="2795" y="18504"/>
                        <a:pt x="98392" y="26393"/>
                        <a:pt x="216301" y="26393"/>
                      </a:cubicBezTo>
                      <a:cubicBezTo>
                        <a:pt x="334235" y="26393"/>
                        <a:pt x="394303" y="18504"/>
                        <a:pt x="394303" y="13275"/>
                      </a:cubicBezTo>
                      <a:cubicBezTo>
                        <a:pt x="394303" y="8033"/>
                        <a:pt x="334235" y="145"/>
                        <a:pt x="216301" y="145"/>
                      </a:cubicBezTo>
                    </a:path>
                  </a:pathLst>
                </a:custGeom>
                <a:grpFill/>
                <a:ln w="12721" cap="flat">
                  <a:noFill/>
                  <a:prstDash val="solid"/>
                  <a:miter/>
                </a:ln>
              </p:spPr>
              <p:txBody>
                <a:bodyPr rtlCol="0" anchor="ctr"/>
                <a:lstStyle/>
                <a:p>
                  <a:endParaRPr lang="fr-FR"/>
                </a:p>
              </p:txBody>
            </p:sp>
            <p:sp>
              <p:nvSpPr>
                <p:cNvPr id="1552" name="Forme libre : forme 1551">
                  <a:extLst>
                    <a:ext uri="{FF2B5EF4-FFF2-40B4-BE49-F238E27FC236}">
                      <a16:creationId xmlns:a16="http://schemas.microsoft.com/office/drawing/2014/main" id="{F587D1A5-66EB-5DB7-0A97-2779FED6300A}"/>
                    </a:ext>
                  </a:extLst>
                </p:cNvPr>
                <p:cNvSpPr/>
                <p:nvPr/>
              </p:nvSpPr>
              <p:spPr>
                <a:xfrm flipV="1">
                  <a:off x="4741695" y="3824279"/>
                  <a:ext cx="391507" cy="26248"/>
                </a:xfrm>
                <a:custGeom>
                  <a:avLst/>
                  <a:gdLst>
                    <a:gd name="connsiteX0" fmla="*/ 213553 w 391507"/>
                    <a:gd name="connsiteY0" fmla="*/ 26277 h 26248"/>
                    <a:gd name="connsiteX1" fmla="*/ 60 w 391507"/>
                    <a:gd name="connsiteY1" fmla="*/ 13160 h 26248"/>
                    <a:gd name="connsiteX2" fmla="*/ 213553 w 391507"/>
                    <a:gd name="connsiteY2" fmla="*/ 29 h 26248"/>
                    <a:gd name="connsiteX3" fmla="*/ 391568 w 391507"/>
                    <a:gd name="connsiteY3" fmla="*/ 13160 h 26248"/>
                    <a:gd name="connsiteX4" fmla="*/ 213553 w 391507"/>
                    <a:gd name="connsiteY4" fmla="*/ 26277 h 26248"/>
                    <a:gd name="connsiteX5" fmla="*/ 214584 w 391507"/>
                    <a:gd name="connsiteY5" fmla="*/ 132 h 26248"/>
                    <a:gd name="connsiteX6" fmla="*/ 2795 w 391507"/>
                    <a:gd name="connsiteY6" fmla="*/ 13160 h 26248"/>
                    <a:gd name="connsiteX7" fmla="*/ 214584 w 391507"/>
                    <a:gd name="connsiteY7" fmla="*/ 26162 h 26248"/>
                    <a:gd name="connsiteX8" fmla="*/ 391212 w 391507"/>
                    <a:gd name="connsiteY8" fmla="*/ 13160 h 26248"/>
                    <a:gd name="connsiteX9" fmla="*/ 214584 w 391507"/>
                    <a:gd name="connsiteY9" fmla="*/ 132 h 2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507" h="26248">
                      <a:moveTo>
                        <a:pt x="213553" y="26277"/>
                      </a:moveTo>
                      <a:cubicBezTo>
                        <a:pt x="95619" y="26277"/>
                        <a:pt x="60" y="18389"/>
                        <a:pt x="60" y="13160"/>
                      </a:cubicBezTo>
                      <a:cubicBezTo>
                        <a:pt x="60" y="7931"/>
                        <a:pt x="95619" y="29"/>
                        <a:pt x="213553" y="29"/>
                      </a:cubicBezTo>
                      <a:cubicBezTo>
                        <a:pt x="331500" y="29"/>
                        <a:pt x="391568" y="7931"/>
                        <a:pt x="391568" y="13160"/>
                      </a:cubicBezTo>
                      <a:cubicBezTo>
                        <a:pt x="391568" y="18389"/>
                        <a:pt x="331500" y="26277"/>
                        <a:pt x="213553" y="26277"/>
                      </a:cubicBezTo>
                      <a:moveTo>
                        <a:pt x="214584" y="132"/>
                      </a:moveTo>
                      <a:cubicBezTo>
                        <a:pt x="97616" y="132"/>
                        <a:pt x="2795" y="7956"/>
                        <a:pt x="2795" y="13160"/>
                      </a:cubicBezTo>
                      <a:cubicBezTo>
                        <a:pt x="2795" y="18337"/>
                        <a:pt x="97616" y="26162"/>
                        <a:pt x="214584" y="26162"/>
                      </a:cubicBezTo>
                      <a:cubicBezTo>
                        <a:pt x="331589" y="26162"/>
                        <a:pt x="391212" y="18337"/>
                        <a:pt x="391212" y="13160"/>
                      </a:cubicBezTo>
                      <a:cubicBezTo>
                        <a:pt x="391212" y="7956"/>
                        <a:pt x="331589" y="132"/>
                        <a:pt x="214584" y="132"/>
                      </a:cubicBezTo>
                    </a:path>
                  </a:pathLst>
                </a:custGeom>
                <a:grpFill/>
                <a:ln w="12721" cap="flat">
                  <a:noFill/>
                  <a:prstDash val="solid"/>
                  <a:miter/>
                </a:ln>
              </p:spPr>
              <p:txBody>
                <a:bodyPr rtlCol="0" anchor="ctr"/>
                <a:lstStyle/>
                <a:p>
                  <a:endParaRPr lang="fr-FR"/>
                </a:p>
              </p:txBody>
            </p:sp>
            <p:sp>
              <p:nvSpPr>
                <p:cNvPr id="1553" name="Forme libre : forme 1552">
                  <a:extLst>
                    <a:ext uri="{FF2B5EF4-FFF2-40B4-BE49-F238E27FC236}">
                      <a16:creationId xmlns:a16="http://schemas.microsoft.com/office/drawing/2014/main" id="{009EE1B0-E2A8-6F69-E529-0DF0EBE25C15}"/>
                    </a:ext>
                  </a:extLst>
                </p:cNvPr>
                <p:cNvSpPr/>
                <p:nvPr/>
              </p:nvSpPr>
              <p:spPr>
                <a:xfrm flipV="1">
                  <a:off x="4744418" y="3824380"/>
                  <a:ext cx="388416" cy="26042"/>
                </a:xfrm>
                <a:custGeom>
                  <a:avLst/>
                  <a:gdLst>
                    <a:gd name="connsiteX0" fmla="*/ 211861 w 388416"/>
                    <a:gd name="connsiteY0" fmla="*/ 26072 h 26042"/>
                    <a:gd name="connsiteX1" fmla="*/ 60 w 388416"/>
                    <a:gd name="connsiteY1" fmla="*/ 13031 h 26042"/>
                    <a:gd name="connsiteX2" fmla="*/ 211861 w 388416"/>
                    <a:gd name="connsiteY2" fmla="*/ 29 h 26042"/>
                    <a:gd name="connsiteX3" fmla="*/ 388477 w 388416"/>
                    <a:gd name="connsiteY3" fmla="*/ 13031 h 26042"/>
                    <a:gd name="connsiteX4" fmla="*/ 211861 w 388416"/>
                    <a:gd name="connsiteY4" fmla="*/ 26072 h 26042"/>
                    <a:gd name="connsiteX5" fmla="*/ 212892 w 388416"/>
                    <a:gd name="connsiteY5" fmla="*/ 145 h 26042"/>
                    <a:gd name="connsiteX6" fmla="*/ 2795 w 388416"/>
                    <a:gd name="connsiteY6" fmla="*/ 13031 h 26042"/>
                    <a:gd name="connsiteX7" fmla="*/ 212892 w 388416"/>
                    <a:gd name="connsiteY7" fmla="*/ 25956 h 26042"/>
                    <a:gd name="connsiteX8" fmla="*/ 388146 w 388416"/>
                    <a:gd name="connsiteY8" fmla="*/ 13031 h 26042"/>
                    <a:gd name="connsiteX9" fmla="*/ 212892 w 388416"/>
                    <a:gd name="connsiteY9" fmla="*/ 145 h 2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16" h="26042">
                      <a:moveTo>
                        <a:pt x="211861" y="26072"/>
                      </a:moveTo>
                      <a:cubicBezTo>
                        <a:pt x="94894" y="26072"/>
                        <a:pt x="60" y="18247"/>
                        <a:pt x="60" y="13031"/>
                      </a:cubicBezTo>
                      <a:cubicBezTo>
                        <a:pt x="60" y="7866"/>
                        <a:pt x="94894" y="29"/>
                        <a:pt x="211861" y="29"/>
                      </a:cubicBezTo>
                      <a:cubicBezTo>
                        <a:pt x="328855" y="29"/>
                        <a:pt x="388477" y="7866"/>
                        <a:pt x="388477" y="13031"/>
                      </a:cubicBezTo>
                      <a:cubicBezTo>
                        <a:pt x="388477" y="18247"/>
                        <a:pt x="328855" y="26072"/>
                        <a:pt x="211861" y="26072"/>
                      </a:cubicBezTo>
                      <a:moveTo>
                        <a:pt x="212892" y="145"/>
                      </a:moveTo>
                      <a:cubicBezTo>
                        <a:pt x="96840" y="145"/>
                        <a:pt x="2795" y="7905"/>
                        <a:pt x="2795" y="13031"/>
                      </a:cubicBezTo>
                      <a:cubicBezTo>
                        <a:pt x="2795" y="18209"/>
                        <a:pt x="96840" y="25956"/>
                        <a:pt x="212892" y="25956"/>
                      </a:cubicBezTo>
                      <a:cubicBezTo>
                        <a:pt x="328956" y="25956"/>
                        <a:pt x="388146" y="18209"/>
                        <a:pt x="388146" y="13031"/>
                      </a:cubicBezTo>
                      <a:cubicBezTo>
                        <a:pt x="388146" y="7905"/>
                        <a:pt x="328956" y="145"/>
                        <a:pt x="212892" y="145"/>
                      </a:cubicBezTo>
                    </a:path>
                  </a:pathLst>
                </a:custGeom>
                <a:grpFill/>
                <a:ln w="12721" cap="flat">
                  <a:noFill/>
                  <a:prstDash val="solid"/>
                  <a:miter/>
                </a:ln>
              </p:spPr>
              <p:txBody>
                <a:bodyPr rtlCol="0" anchor="ctr"/>
                <a:lstStyle/>
                <a:p>
                  <a:endParaRPr lang="fr-FR"/>
                </a:p>
              </p:txBody>
            </p:sp>
            <p:sp>
              <p:nvSpPr>
                <p:cNvPr id="1554" name="Forme libre : forme 1553">
                  <a:extLst>
                    <a:ext uri="{FF2B5EF4-FFF2-40B4-BE49-F238E27FC236}">
                      <a16:creationId xmlns:a16="http://schemas.microsoft.com/office/drawing/2014/main" id="{26AA3C78-0623-1DE1-E02D-543FE3048DDE}"/>
                    </a:ext>
                  </a:extLst>
                </p:cNvPr>
                <p:cNvSpPr/>
                <p:nvPr/>
              </p:nvSpPr>
              <p:spPr>
                <a:xfrm flipV="1">
                  <a:off x="4747160" y="3824493"/>
                  <a:ext cx="385350" cy="25824"/>
                </a:xfrm>
                <a:custGeom>
                  <a:avLst/>
                  <a:gdLst>
                    <a:gd name="connsiteX0" fmla="*/ 210157 w 385350"/>
                    <a:gd name="connsiteY0" fmla="*/ 25853 h 25824"/>
                    <a:gd name="connsiteX1" fmla="*/ 60 w 385350"/>
                    <a:gd name="connsiteY1" fmla="*/ 12941 h 25824"/>
                    <a:gd name="connsiteX2" fmla="*/ 210157 w 385350"/>
                    <a:gd name="connsiteY2" fmla="*/ 29 h 25824"/>
                    <a:gd name="connsiteX3" fmla="*/ 385411 w 385350"/>
                    <a:gd name="connsiteY3" fmla="*/ 12941 h 25824"/>
                    <a:gd name="connsiteX4" fmla="*/ 210157 w 385350"/>
                    <a:gd name="connsiteY4" fmla="*/ 25853 h 25824"/>
                    <a:gd name="connsiteX5" fmla="*/ 211187 w 385350"/>
                    <a:gd name="connsiteY5" fmla="*/ 145 h 25824"/>
                    <a:gd name="connsiteX6" fmla="*/ 2783 w 385350"/>
                    <a:gd name="connsiteY6" fmla="*/ 12941 h 25824"/>
                    <a:gd name="connsiteX7" fmla="*/ 211187 w 385350"/>
                    <a:gd name="connsiteY7" fmla="*/ 25763 h 25824"/>
                    <a:gd name="connsiteX8" fmla="*/ 385055 w 385350"/>
                    <a:gd name="connsiteY8" fmla="*/ 12941 h 25824"/>
                    <a:gd name="connsiteX9" fmla="*/ 211187 w 385350"/>
                    <a:gd name="connsiteY9" fmla="*/ 145 h 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350" h="25824">
                      <a:moveTo>
                        <a:pt x="210157" y="25853"/>
                      </a:moveTo>
                      <a:cubicBezTo>
                        <a:pt x="94118" y="25853"/>
                        <a:pt x="60" y="18093"/>
                        <a:pt x="60" y="12941"/>
                      </a:cubicBezTo>
                      <a:cubicBezTo>
                        <a:pt x="60" y="7802"/>
                        <a:pt x="94118" y="29"/>
                        <a:pt x="210157" y="29"/>
                      </a:cubicBezTo>
                      <a:cubicBezTo>
                        <a:pt x="326221" y="29"/>
                        <a:pt x="385411" y="7802"/>
                        <a:pt x="385411" y="12941"/>
                      </a:cubicBezTo>
                      <a:cubicBezTo>
                        <a:pt x="385411" y="18093"/>
                        <a:pt x="326221" y="25853"/>
                        <a:pt x="210157" y="25853"/>
                      </a:cubicBezTo>
                      <a:moveTo>
                        <a:pt x="211187" y="145"/>
                      </a:moveTo>
                      <a:cubicBezTo>
                        <a:pt x="96102" y="145"/>
                        <a:pt x="2783" y="7854"/>
                        <a:pt x="2783" y="12941"/>
                      </a:cubicBezTo>
                      <a:cubicBezTo>
                        <a:pt x="2783" y="18055"/>
                        <a:pt x="96102" y="25763"/>
                        <a:pt x="211187" y="25763"/>
                      </a:cubicBezTo>
                      <a:cubicBezTo>
                        <a:pt x="326298" y="25763"/>
                        <a:pt x="385055" y="18055"/>
                        <a:pt x="385055" y="12941"/>
                      </a:cubicBezTo>
                      <a:cubicBezTo>
                        <a:pt x="385055" y="7854"/>
                        <a:pt x="326298" y="145"/>
                        <a:pt x="211187" y="145"/>
                      </a:cubicBezTo>
                    </a:path>
                  </a:pathLst>
                </a:custGeom>
                <a:grpFill/>
                <a:ln w="12721" cap="flat">
                  <a:noFill/>
                  <a:prstDash val="solid"/>
                  <a:miter/>
                </a:ln>
              </p:spPr>
              <p:txBody>
                <a:bodyPr rtlCol="0" anchor="ctr"/>
                <a:lstStyle/>
                <a:p>
                  <a:endParaRPr lang="fr-FR"/>
                </a:p>
              </p:txBody>
            </p:sp>
            <p:sp>
              <p:nvSpPr>
                <p:cNvPr id="1555" name="Forme libre : forme 1554">
                  <a:extLst>
                    <a:ext uri="{FF2B5EF4-FFF2-40B4-BE49-F238E27FC236}">
                      <a16:creationId xmlns:a16="http://schemas.microsoft.com/office/drawing/2014/main" id="{4F6C0138-BB6F-AABA-9ACF-81376668E866}"/>
                    </a:ext>
                  </a:extLst>
                </p:cNvPr>
                <p:cNvSpPr/>
                <p:nvPr/>
              </p:nvSpPr>
              <p:spPr>
                <a:xfrm flipV="1">
                  <a:off x="4749896" y="3824593"/>
                  <a:ext cx="382259" cy="25605"/>
                </a:xfrm>
                <a:custGeom>
                  <a:avLst/>
                  <a:gdLst>
                    <a:gd name="connsiteX0" fmla="*/ 208452 w 382259"/>
                    <a:gd name="connsiteY0" fmla="*/ 25635 h 25605"/>
                    <a:gd name="connsiteX1" fmla="*/ 60 w 382259"/>
                    <a:gd name="connsiteY1" fmla="*/ 12826 h 25605"/>
                    <a:gd name="connsiteX2" fmla="*/ 208452 w 382259"/>
                    <a:gd name="connsiteY2" fmla="*/ 29 h 25605"/>
                    <a:gd name="connsiteX3" fmla="*/ 382320 w 382259"/>
                    <a:gd name="connsiteY3" fmla="*/ 12826 h 25605"/>
                    <a:gd name="connsiteX4" fmla="*/ 208452 w 382259"/>
                    <a:gd name="connsiteY4" fmla="*/ 25635 h 25605"/>
                    <a:gd name="connsiteX5" fmla="*/ 209483 w 382259"/>
                    <a:gd name="connsiteY5" fmla="*/ 132 h 25605"/>
                    <a:gd name="connsiteX6" fmla="*/ 2795 w 382259"/>
                    <a:gd name="connsiteY6" fmla="*/ 12826 h 25605"/>
                    <a:gd name="connsiteX7" fmla="*/ 209483 w 382259"/>
                    <a:gd name="connsiteY7" fmla="*/ 25532 h 25605"/>
                    <a:gd name="connsiteX8" fmla="*/ 381989 w 382259"/>
                    <a:gd name="connsiteY8" fmla="*/ 12826 h 25605"/>
                    <a:gd name="connsiteX9" fmla="*/ 209483 w 382259"/>
                    <a:gd name="connsiteY9" fmla="*/ 132 h 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259" h="25605">
                      <a:moveTo>
                        <a:pt x="208452" y="25635"/>
                      </a:moveTo>
                      <a:cubicBezTo>
                        <a:pt x="93367" y="25635"/>
                        <a:pt x="60" y="17952"/>
                        <a:pt x="60" y="12826"/>
                      </a:cubicBezTo>
                      <a:cubicBezTo>
                        <a:pt x="60" y="7712"/>
                        <a:pt x="93367" y="29"/>
                        <a:pt x="208452" y="29"/>
                      </a:cubicBezTo>
                      <a:cubicBezTo>
                        <a:pt x="323550" y="29"/>
                        <a:pt x="382320" y="7712"/>
                        <a:pt x="382320" y="12826"/>
                      </a:cubicBezTo>
                      <a:cubicBezTo>
                        <a:pt x="382320" y="17952"/>
                        <a:pt x="323550" y="25635"/>
                        <a:pt x="208452" y="25635"/>
                      </a:cubicBezTo>
                      <a:moveTo>
                        <a:pt x="209483" y="132"/>
                      </a:moveTo>
                      <a:cubicBezTo>
                        <a:pt x="95339" y="132"/>
                        <a:pt x="2795" y="7764"/>
                        <a:pt x="2795" y="12826"/>
                      </a:cubicBezTo>
                      <a:cubicBezTo>
                        <a:pt x="2795" y="17901"/>
                        <a:pt x="95339" y="25532"/>
                        <a:pt x="209483" y="25532"/>
                      </a:cubicBezTo>
                      <a:cubicBezTo>
                        <a:pt x="323664" y="25532"/>
                        <a:pt x="381989" y="17901"/>
                        <a:pt x="381989" y="12826"/>
                      </a:cubicBezTo>
                      <a:cubicBezTo>
                        <a:pt x="381989" y="7764"/>
                        <a:pt x="323664" y="132"/>
                        <a:pt x="209483" y="132"/>
                      </a:cubicBezTo>
                    </a:path>
                  </a:pathLst>
                </a:custGeom>
                <a:grpFill/>
                <a:ln w="12721" cap="flat">
                  <a:noFill/>
                  <a:prstDash val="solid"/>
                  <a:miter/>
                </a:ln>
              </p:spPr>
              <p:txBody>
                <a:bodyPr rtlCol="0" anchor="ctr"/>
                <a:lstStyle/>
                <a:p>
                  <a:endParaRPr lang="fr-FR"/>
                </a:p>
              </p:txBody>
            </p:sp>
            <p:sp>
              <p:nvSpPr>
                <p:cNvPr id="1556" name="Forme libre : forme 1555">
                  <a:extLst>
                    <a:ext uri="{FF2B5EF4-FFF2-40B4-BE49-F238E27FC236}">
                      <a16:creationId xmlns:a16="http://schemas.microsoft.com/office/drawing/2014/main" id="{91C1E241-A53A-DE7A-BD9E-6CAE88E5B0CA}"/>
                    </a:ext>
                  </a:extLst>
                </p:cNvPr>
                <p:cNvSpPr/>
                <p:nvPr/>
              </p:nvSpPr>
              <p:spPr>
                <a:xfrm flipV="1">
                  <a:off x="4752612" y="3824693"/>
                  <a:ext cx="379193" cy="25413"/>
                </a:xfrm>
                <a:custGeom>
                  <a:avLst/>
                  <a:gdLst>
                    <a:gd name="connsiteX0" fmla="*/ 206773 w 379193"/>
                    <a:gd name="connsiteY0" fmla="*/ 25442 h 25413"/>
                    <a:gd name="connsiteX1" fmla="*/ 60 w 379193"/>
                    <a:gd name="connsiteY1" fmla="*/ 12749 h 25413"/>
                    <a:gd name="connsiteX2" fmla="*/ 206773 w 379193"/>
                    <a:gd name="connsiteY2" fmla="*/ 29 h 25413"/>
                    <a:gd name="connsiteX3" fmla="*/ 379254 w 379193"/>
                    <a:gd name="connsiteY3" fmla="*/ 12749 h 25413"/>
                    <a:gd name="connsiteX4" fmla="*/ 206773 w 379193"/>
                    <a:gd name="connsiteY4" fmla="*/ 25442 h 25413"/>
                    <a:gd name="connsiteX5" fmla="*/ 207804 w 379193"/>
                    <a:gd name="connsiteY5" fmla="*/ 145 h 25413"/>
                    <a:gd name="connsiteX6" fmla="*/ 2821 w 379193"/>
                    <a:gd name="connsiteY6" fmla="*/ 12749 h 25413"/>
                    <a:gd name="connsiteX7" fmla="*/ 207804 w 379193"/>
                    <a:gd name="connsiteY7" fmla="*/ 25339 h 25413"/>
                    <a:gd name="connsiteX8" fmla="*/ 378911 w 379193"/>
                    <a:gd name="connsiteY8" fmla="*/ 12749 h 25413"/>
                    <a:gd name="connsiteX9" fmla="*/ 207804 w 379193"/>
                    <a:gd name="connsiteY9" fmla="*/ 145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193" h="25413">
                      <a:moveTo>
                        <a:pt x="206773" y="25442"/>
                      </a:moveTo>
                      <a:cubicBezTo>
                        <a:pt x="92617" y="25442"/>
                        <a:pt x="60" y="17811"/>
                        <a:pt x="60" y="12749"/>
                      </a:cubicBezTo>
                      <a:cubicBezTo>
                        <a:pt x="60" y="7674"/>
                        <a:pt x="92617" y="29"/>
                        <a:pt x="206773" y="29"/>
                      </a:cubicBezTo>
                      <a:cubicBezTo>
                        <a:pt x="320942" y="29"/>
                        <a:pt x="379254" y="7674"/>
                        <a:pt x="379254" y="12749"/>
                      </a:cubicBezTo>
                      <a:cubicBezTo>
                        <a:pt x="379254" y="17811"/>
                        <a:pt x="320942" y="25442"/>
                        <a:pt x="206773" y="25442"/>
                      </a:cubicBezTo>
                      <a:moveTo>
                        <a:pt x="207804" y="145"/>
                      </a:moveTo>
                      <a:cubicBezTo>
                        <a:pt x="94601" y="145"/>
                        <a:pt x="2821" y="7725"/>
                        <a:pt x="2821" y="12749"/>
                      </a:cubicBezTo>
                      <a:cubicBezTo>
                        <a:pt x="2821" y="17772"/>
                        <a:pt x="94601" y="25339"/>
                        <a:pt x="207804" y="25339"/>
                      </a:cubicBezTo>
                      <a:cubicBezTo>
                        <a:pt x="321044" y="25339"/>
                        <a:pt x="378911" y="17772"/>
                        <a:pt x="378911" y="12749"/>
                      </a:cubicBezTo>
                      <a:cubicBezTo>
                        <a:pt x="378911" y="7725"/>
                        <a:pt x="321044" y="145"/>
                        <a:pt x="207804" y="145"/>
                      </a:cubicBezTo>
                    </a:path>
                  </a:pathLst>
                </a:custGeom>
                <a:grpFill/>
                <a:ln w="12721" cap="flat">
                  <a:noFill/>
                  <a:prstDash val="solid"/>
                  <a:miter/>
                </a:ln>
              </p:spPr>
              <p:txBody>
                <a:bodyPr rtlCol="0" anchor="ctr"/>
                <a:lstStyle/>
                <a:p>
                  <a:endParaRPr lang="fr-FR"/>
                </a:p>
              </p:txBody>
            </p:sp>
            <p:sp>
              <p:nvSpPr>
                <p:cNvPr id="1557" name="Forme libre : forme 1556">
                  <a:extLst>
                    <a:ext uri="{FF2B5EF4-FFF2-40B4-BE49-F238E27FC236}">
                      <a16:creationId xmlns:a16="http://schemas.microsoft.com/office/drawing/2014/main" id="{2E69AD60-DE6E-59D4-B5D0-8C37A4C897BB}"/>
                    </a:ext>
                  </a:extLst>
                </p:cNvPr>
                <p:cNvSpPr/>
                <p:nvPr/>
              </p:nvSpPr>
              <p:spPr>
                <a:xfrm flipV="1">
                  <a:off x="4755361" y="3824793"/>
                  <a:ext cx="376102" cy="25181"/>
                </a:xfrm>
                <a:custGeom>
                  <a:avLst/>
                  <a:gdLst>
                    <a:gd name="connsiteX0" fmla="*/ 205056 w 376102"/>
                    <a:gd name="connsiteY0" fmla="*/ 25211 h 25181"/>
                    <a:gd name="connsiteX1" fmla="*/ 60 w 376102"/>
                    <a:gd name="connsiteY1" fmla="*/ 12620 h 25181"/>
                    <a:gd name="connsiteX2" fmla="*/ 205056 w 376102"/>
                    <a:gd name="connsiteY2" fmla="*/ 29 h 25181"/>
                    <a:gd name="connsiteX3" fmla="*/ 376163 w 376102"/>
                    <a:gd name="connsiteY3" fmla="*/ 12620 h 25181"/>
                    <a:gd name="connsiteX4" fmla="*/ 205056 w 376102"/>
                    <a:gd name="connsiteY4" fmla="*/ 25211 h 25181"/>
                    <a:gd name="connsiteX5" fmla="*/ 206086 w 376102"/>
                    <a:gd name="connsiteY5" fmla="*/ 132 h 25181"/>
                    <a:gd name="connsiteX6" fmla="*/ 2808 w 376102"/>
                    <a:gd name="connsiteY6" fmla="*/ 12620 h 25181"/>
                    <a:gd name="connsiteX7" fmla="*/ 206086 w 376102"/>
                    <a:gd name="connsiteY7" fmla="*/ 25108 h 25181"/>
                    <a:gd name="connsiteX8" fmla="*/ 375807 w 376102"/>
                    <a:gd name="connsiteY8" fmla="*/ 12620 h 25181"/>
                    <a:gd name="connsiteX9" fmla="*/ 206086 w 376102"/>
                    <a:gd name="connsiteY9" fmla="*/ 132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102" h="25181">
                      <a:moveTo>
                        <a:pt x="205056" y="25211"/>
                      </a:moveTo>
                      <a:cubicBezTo>
                        <a:pt x="91854" y="25211"/>
                        <a:pt x="60" y="17644"/>
                        <a:pt x="60" y="12620"/>
                      </a:cubicBezTo>
                      <a:cubicBezTo>
                        <a:pt x="60" y="7597"/>
                        <a:pt x="91854" y="29"/>
                        <a:pt x="205056" y="29"/>
                      </a:cubicBezTo>
                      <a:cubicBezTo>
                        <a:pt x="318284" y="29"/>
                        <a:pt x="376163" y="7597"/>
                        <a:pt x="376163" y="12620"/>
                      </a:cubicBezTo>
                      <a:cubicBezTo>
                        <a:pt x="376163" y="17644"/>
                        <a:pt x="318284" y="25211"/>
                        <a:pt x="205056" y="25211"/>
                      </a:cubicBezTo>
                      <a:moveTo>
                        <a:pt x="206086" y="132"/>
                      </a:moveTo>
                      <a:cubicBezTo>
                        <a:pt x="93800" y="132"/>
                        <a:pt x="2808" y="7635"/>
                        <a:pt x="2808" y="12620"/>
                      </a:cubicBezTo>
                      <a:cubicBezTo>
                        <a:pt x="2808" y="17605"/>
                        <a:pt x="93800" y="25108"/>
                        <a:pt x="206086" y="25108"/>
                      </a:cubicBezTo>
                      <a:cubicBezTo>
                        <a:pt x="318385" y="25108"/>
                        <a:pt x="375807" y="17605"/>
                        <a:pt x="375807" y="12620"/>
                      </a:cubicBezTo>
                      <a:cubicBezTo>
                        <a:pt x="375807" y="7635"/>
                        <a:pt x="318385" y="132"/>
                        <a:pt x="206086" y="132"/>
                      </a:cubicBezTo>
                    </a:path>
                  </a:pathLst>
                </a:custGeom>
                <a:grpFill/>
                <a:ln w="12721" cap="flat">
                  <a:noFill/>
                  <a:prstDash val="solid"/>
                  <a:miter/>
                </a:ln>
              </p:spPr>
              <p:txBody>
                <a:bodyPr rtlCol="0" anchor="ctr"/>
                <a:lstStyle/>
                <a:p>
                  <a:endParaRPr lang="fr-FR"/>
                </a:p>
              </p:txBody>
            </p:sp>
            <p:sp>
              <p:nvSpPr>
                <p:cNvPr id="1558" name="Forme libre : forme 1557">
                  <a:extLst>
                    <a:ext uri="{FF2B5EF4-FFF2-40B4-BE49-F238E27FC236}">
                      <a16:creationId xmlns:a16="http://schemas.microsoft.com/office/drawing/2014/main" id="{39AD6962-7CBF-3094-2BBF-D4EE4918CC32}"/>
                    </a:ext>
                  </a:extLst>
                </p:cNvPr>
                <p:cNvSpPr/>
                <p:nvPr/>
              </p:nvSpPr>
              <p:spPr>
                <a:xfrm flipV="1">
                  <a:off x="4758110" y="3824894"/>
                  <a:ext cx="372998" cy="24989"/>
                </a:xfrm>
                <a:custGeom>
                  <a:avLst/>
                  <a:gdLst>
                    <a:gd name="connsiteX0" fmla="*/ 203339 w 372998"/>
                    <a:gd name="connsiteY0" fmla="*/ 25018 h 24989"/>
                    <a:gd name="connsiteX1" fmla="*/ 60 w 372998"/>
                    <a:gd name="connsiteY1" fmla="*/ 12530 h 24989"/>
                    <a:gd name="connsiteX2" fmla="*/ 203339 w 372998"/>
                    <a:gd name="connsiteY2" fmla="*/ 29 h 24989"/>
                    <a:gd name="connsiteX3" fmla="*/ 373059 w 372998"/>
                    <a:gd name="connsiteY3" fmla="*/ 12530 h 24989"/>
                    <a:gd name="connsiteX4" fmla="*/ 203339 w 372998"/>
                    <a:gd name="connsiteY4" fmla="*/ 25018 h 24989"/>
                    <a:gd name="connsiteX5" fmla="*/ 204382 w 372998"/>
                    <a:gd name="connsiteY5" fmla="*/ 145 h 24989"/>
                    <a:gd name="connsiteX6" fmla="*/ 2783 w 372998"/>
                    <a:gd name="connsiteY6" fmla="*/ 12530 h 24989"/>
                    <a:gd name="connsiteX7" fmla="*/ 204382 w 372998"/>
                    <a:gd name="connsiteY7" fmla="*/ 24903 h 24989"/>
                    <a:gd name="connsiteX8" fmla="*/ 372716 w 372998"/>
                    <a:gd name="connsiteY8" fmla="*/ 12530 h 24989"/>
                    <a:gd name="connsiteX9" fmla="*/ 204382 w 372998"/>
                    <a:gd name="connsiteY9" fmla="*/ 145 h 2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8" h="24989">
                      <a:moveTo>
                        <a:pt x="203339" y="25018"/>
                      </a:moveTo>
                      <a:cubicBezTo>
                        <a:pt x="91078" y="25018"/>
                        <a:pt x="60" y="17502"/>
                        <a:pt x="60" y="12530"/>
                      </a:cubicBezTo>
                      <a:cubicBezTo>
                        <a:pt x="60" y="7545"/>
                        <a:pt x="91078" y="29"/>
                        <a:pt x="203339" y="29"/>
                      </a:cubicBezTo>
                      <a:cubicBezTo>
                        <a:pt x="315650" y="29"/>
                        <a:pt x="373059" y="7545"/>
                        <a:pt x="373059" y="12530"/>
                      </a:cubicBezTo>
                      <a:cubicBezTo>
                        <a:pt x="373059" y="17502"/>
                        <a:pt x="315650" y="25018"/>
                        <a:pt x="203339" y="25018"/>
                      </a:cubicBezTo>
                      <a:moveTo>
                        <a:pt x="204382" y="145"/>
                      </a:moveTo>
                      <a:cubicBezTo>
                        <a:pt x="93049" y="145"/>
                        <a:pt x="2783" y="7584"/>
                        <a:pt x="2783" y="12530"/>
                      </a:cubicBezTo>
                      <a:cubicBezTo>
                        <a:pt x="2783" y="17477"/>
                        <a:pt x="93049" y="24903"/>
                        <a:pt x="204382" y="24903"/>
                      </a:cubicBezTo>
                      <a:cubicBezTo>
                        <a:pt x="315727" y="24903"/>
                        <a:pt x="372716" y="17477"/>
                        <a:pt x="372716" y="12530"/>
                      </a:cubicBezTo>
                      <a:cubicBezTo>
                        <a:pt x="372716" y="7584"/>
                        <a:pt x="315727" y="145"/>
                        <a:pt x="204382" y="145"/>
                      </a:cubicBezTo>
                    </a:path>
                  </a:pathLst>
                </a:custGeom>
                <a:grpFill/>
                <a:ln w="12721" cap="flat">
                  <a:noFill/>
                  <a:prstDash val="solid"/>
                  <a:miter/>
                </a:ln>
              </p:spPr>
              <p:txBody>
                <a:bodyPr rtlCol="0" anchor="ctr"/>
                <a:lstStyle/>
                <a:p>
                  <a:endParaRPr lang="fr-FR"/>
                </a:p>
              </p:txBody>
            </p:sp>
            <p:sp>
              <p:nvSpPr>
                <p:cNvPr id="1559" name="Forme libre : forme 1558">
                  <a:extLst>
                    <a:ext uri="{FF2B5EF4-FFF2-40B4-BE49-F238E27FC236}">
                      <a16:creationId xmlns:a16="http://schemas.microsoft.com/office/drawing/2014/main" id="{B3EC65B8-72EB-11F8-13FF-1946F1CCF0DA}"/>
                    </a:ext>
                  </a:extLst>
                </p:cNvPr>
                <p:cNvSpPr/>
                <p:nvPr/>
              </p:nvSpPr>
              <p:spPr>
                <a:xfrm flipV="1">
                  <a:off x="4760838" y="3825007"/>
                  <a:ext cx="369920" cy="24744"/>
                </a:xfrm>
                <a:custGeom>
                  <a:avLst/>
                  <a:gdLst>
                    <a:gd name="connsiteX0" fmla="*/ 201659 w 369920"/>
                    <a:gd name="connsiteY0" fmla="*/ 24774 h 24744"/>
                    <a:gd name="connsiteX1" fmla="*/ 60 w 369920"/>
                    <a:gd name="connsiteY1" fmla="*/ 12389 h 24744"/>
                    <a:gd name="connsiteX2" fmla="*/ 201659 w 369920"/>
                    <a:gd name="connsiteY2" fmla="*/ 29 h 24744"/>
                    <a:gd name="connsiteX3" fmla="*/ 369981 w 369920"/>
                    <a:gd name="connsiteY3" fmla="*/ 12389 h 24744"/>
                    <a:gd name="connsiteX4" fmla="*/ 201659 w 369920"/>
                    <a:gd name="connsiteY4" fmla="*/ 24774 h 24744"/>
                    <a:gd name="connsiteX5" fmla="*/ 202690 w 369920"/>
                    <a:gd name="connsiteY5" fmla="*/ 119 h 24744"/>
                    <a:gd name="connsiteX6" fmla="*/ 2795 w 369920"/>
                    <a:gd name="connsiteY6" fmla="*/ 12389 h 24744"/>
                    <a:gd name="connsiteX7" fmla="*/ 202690 w 369920"/>
                    <a:gd name="connsiteY7" fmla="*/ 24671 h 24744"/>
                    <a:gd name="connsiteX8" fmla="*/ 369637 w 369920"/>
                    <a:gd name="connsiteY8" fmla="*/ 12389 h 24744"/>
                    <a:gd name="connsiteX9" fmla="*/ 202690 w 369920"/>
                    <a:gd name="connsiteY9" fmla="*/ 11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920" h="24744">
                      <a:moveTo>
                        <a:pt x="201659" y="24774"/>
                      </a:moveTo>
                      <a:cubicBezTo>
                        <a:pt x="90314" y="24774"/>
                        <a:pt x="60" y="17335"/>
                        <a:pt x="60" y="12389"/>
                      </a:cubicBezTo>
                      <a:cubicBezTo>
                        <a:pt x="60" y="7442"/>
                        <a:pt x="90314" y="29"/>
                        <a:pt x="201659" y="29"/>
                      </a:cubicBezTo>
                      <a:cubicBezTo>
                        <a:pt x="313017" y="29"/>
                        <a:pt x="369981" y="7442"/>
                        <a:pt x="369981" y="12389"/>
                      </a:cubicBezTo>
                      <a:cubicBezTo>
                        <a:pt x="369981" y="17335"/>
                        <a:pt x="313017" y="24774"/>
                        <a:pt x="201659" y="24774"/>
                      </a:cubicBezTo>
                      <a:moveTo>
                        <a:pt x="202690" y="119"/>
                      </a:moveTo>
                      <a:cubicBezTo>
                        <a:pt x="92273" y="119"/>
                        <a:pt x="2795" y="7481"/>
                        <a:pt x="2795" y="12389"/>
                      </a:cubicBezTo>
                      <a:cubicBezTo>
                        <a:pt x="2795" y="17310"/>
                        <a:pt x="92273" y="24671"/>
                        <a:pt x="202690" y="24671"/>
                      </a:cubicBezTo>
                      <a:cubicBezTo>
                        <a:pt x="313094" y="24671"/>
                        <a:pt x="369637" y="17310"/>
                        <a:pt x="369637" y="12389"/>
                      </a:cubicBezTo>
                      <a:cubicBezTo>
                        <a:pt x="369637" y="7481"/>
                        <a:pt x="313094" y="119"/>
                        <a:pt x="202690" y="119"/>
                      </a:cubicBezTo>
                    </a:path>
                  </a:pathLst>
                </a:custGeom>
                <a:grpFill/>
                <a:ln w="12721" cap="flat">
                  <a:noFill/>
                  <a:prstDash val="solid"/>
                  <a:miter/>
                </a:ln>
              </p:spPr>
              <p:txBody>
                <a:bodyPr rtlCol="0" anchor="ctr"/>
                <a:lstStyle/>
                <a:p>
                  <a:endParaRPr lang="fr-FR"/>
                </a:p>
              </p:txBody>
            </p:sp>
            <p:sp>
              <p:nvSpPr>
                <p:cNvPr id="1560" name="Forme libre : forme 1559">
                  <a:extLst>
                    <a:ext uri="{FF2B5EF4-FFF2-40B4-BE49-F238E27FC236}">
                      <a16:creationId xmlns:a16="http://schemas.microsoft.com/office/drawing/2014/main" id="{CC66F960-FBA0-DE2A-5A45-9D3FB60EA9C1}"/>
                    </a:ext>
                  </a:extLst>
                </p:cNvPr>
                <p:cNvSpPr/>
                <p:nvPr/>
              </p:nvSpPr>
              <p:spPr>
                <a:xfrm flipV="1">
                  <a:off x="4763586" y="3825107"/>
                  <a:ext cx="366829" cy="24552"/>
                </a:xfrm>
                <a:custGeom>
                  <a:avLst/>
                  <a:gdLst>
                    <a:gd name="connsiteX0" fmla="*/ 199929 w 366829"/>
                    <a:gd name="connsiteY0" fmla="*/ 24581 h 24552"/>
                    <a:gd name="connsiteX1" fmla="*/ 60 w 366829"/>
                    <a:gd name="connsiteY1" fmla="*/ 12299 h 24552"/>
                    <a:gd name="connsiteX2" fmla="*/ 199929 w 366829"/>
                    <a:gd name="connsiteY2" fmla="*/ 29 h 24552"/>
                    <a:gd name="connsiteX3" fmla="*/ 366890 w 366829"/>
                    <a:gd name="connsiteY3" fmla="*/ 12299 h 24552"/>
                    <a:gd name="connsiteX4" fmla="*/ 199929 w 366829"/>
                    <a:gd name="connsiteY4" fmla="*/ 24581 h 24552"/>
                    <a:gd name="connsiteX5" fmla="*/ 200973 w 366829"/>
                    <a:gd name="connsiteY5" fmla="*/ 145 h 24552"/>
                    <a:gd name="connsiteX6" fmla="*/ 2783 w 366829"/>
                    <a:gd name="connsiteY6" fmla="*/ 12299 h 24552"/>
                    <a:gd name="connsiteX7" fmla="*/ 200973 w 366829"/>
                    <a:gd name="connsiteY7" fmla="*/ 24479 h 24552"/>
                    <a:gd name="connsiteX8" fmla="*/ 366534 w 366829"/>
                    <a:gd name="connsiteY8" fmla="*/ 12299 h 24552"/>
                    <a:gd name="connsiteX9" fmla="*/ 200973 w 366829"/>
                    <a:gd name="connsiteY9" fmla="*/ 145 h 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829" h="24552">
                      <a:moveTo>
                        <a:pt x="199929" y="24581"/>
                      </a:moveTo>
                      <a:cubicBezTo>
                        <a:pt x="89551" y="24581"/>
                        <a:pt x="60" y="17220"/>
                        <a:pt x="60" y="12299"/>
                      </a:cubicBezTo>
                      <a:cubicBezTo>
                        <a:pt x="60" y="7404"/>
                        <a:pt x="89551" y="29"/>
                        <a:pt x="199929" y="29"/>
                      </a:cubicBezTo>
                      <a:cubicBezTo>
                        <a:pt x="310346" y="29"/>
                        <a:pt x="366890" y="7404"/>
                        <a:pt x="366890" y="12299"/>
                      </a:cubicBezTo>
                      <a:cubicBezTo>
                        <a:pt x="366890" y="17220"/>
                        <a:pt x="310346" y="24581"/>
                        <a:pt x="199929" y="24581"/>
                      </a:cubicBezTo>
                      <a:moveTo>
                        <a:pt x="200973" y="145"/>
                      </a:moveTo>
                      <a:cubicBezTo>
                        <a:pt x="91523" y="145"/>
                        <a:pt x="2783" y="7455"/>
                        <a:pt x="2783" y="12299"/>
                      </a:cubicBezTo>
                      <a:cubicBezTo>
                        <a:pt x="2783" y="17181"/>
                        <a:pt x="91523" y="24479"/>
                        <a:pt x="200973" y="24479"/>
                      </a:cubicBezTo>
                      <a:cubicBezTo>
                        <a:pt x="310448" y="24479"/>
                        <a:pt x="366534" y="17181"/>
                        <a:pt x="366534" y="12299"/>
                      </a:cubicBezTo>
                      <a:cubicBezTo>
                        <a:pt x="366534" y="7455"/>
                        <a:pt x="310448" y="145"/>
                        <a:pt x="200973" y="145"/>
                      </a:cubicBezTo>
                    </a:path>
                  </a:pathLst>
                </a:custGeom>
                <a:grpFill/>
                <a:ln w="12721" cap="flat">
                  <a:noFill/>
                  <a:prstDash val="solid"/>
                  <a:miter/>
                </a:ln>
              </p:spPr>
              <p:txBody>
                <a:bodyPr rtlCol="0" anchor="ctr"/>
                <a:lstStyle/>
                <a:p>
                  <a:endParaRPr lang="fr-FR"/>
                </a:p>
              </p:txBody>
            </p:sp>
            <p:sp>
              <p:nvSpPr>
                <p:cNvPr id="1561" name="Forme libre : forme 1560">
                  <a:extLst>
                    <a:ext uri="{FF2B5EF4-FFF2-40B4-BE49-F238E27FC236}">
                      <a16:creationId xmlns:a16="http://schemas.microsoft.com/office/drawing/2014/main" id="{6A468F17-67B9-CF90-2500-66430A35ACE0}"/>
                    </a:ext>
                  </a:extLst>
                </p:cNvPr>
                <p:cNvSpPr/>
                <p:nvPr/>
              </p:nvSpPr>
              <p:spPr>
                <a:xfrm flipV="1">
                  <a:off x="4766309" y="3825208"/>
                  <a:ext cx="363750" cy="24346"/>
                </a:xfrm>
                <a:custGeom>
                  <a:avLst/>
                  <a:gdLst>
                    <a:gd name="connsiteX0" fmla="*/ 198250 w 363750"/>
                    <a:gd name="connsiteY0" fmla="*/ 24376 h 24346"/>
                    <a:gd name="connsiteX1" fmla="*/ 60 w 363750"/>
                    <a:gd name="connsiteY1" fmla="*/ 12209 h 24346"/>
                    <a:gd name="connsiteX2" fmla="*/ 198250 w 363750"/>
                    <a:gd name="connsiteY2" fmla="*/ 29 h 24346"/>
                    <a:gd name="connsiteX3" fmla="*/ 363811 w 363750"/>
                    <a:gd name="connsiteY3" fmla="*/ 12209 h 24346"/>
                    <a:gd name="connsiteX4" fmla="*/ 198250 w 363750"/>
                    <a:gd name="connsiteY4" fmla="*/ 24376 h 24346"/>
                    <a:gd name="connsiteX5" fmla="*/ 199255 w 363750"/>
                    <a:gd name="connsiteY5" fmla="*/ 170 h 24346"/>
                    <a:gd name="connsiteX6" fmla="*/ 2770 w 363750"/>
                    <a:gd name="connsiteY6" fmla="*/ 12183 h 24346"/>
                    <a:gd name="connsiteX7" fmla="*/ 199255 w 363750"/>
                    <a:gd name="connsiteY7" fmla="*/ 24273 h 24346"/>
                    <a:gd name="connsiteX8" fmla="*/ 363481 w 363750"/>
                    <a:gd name="connsiteY8" fmla="*/ 12183 h 24346"/>
                    <a:gd name="connsiteX9" fmla="*/ 199255 w 363750"/>
                    <a:gd name="connsiteY9" fmla="*/ 170 h 2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750" h="24346">
                      <a:moveTo>
                        <a:pt x="198250" y="24376"/>
                      </a:moveTo>
                      <a:cubicBezTo>
                        <a:pt x="88788" y="24376"/>
                        <a:pt x="60" y="17078"/>
                        <a:pt x="60" y="12209"/>
                      </a:cubicBezTo>
                      <a:cubicBezTo>
                        <a:pt x="60" y="7340"/>
                        <a:pt x="88788" y="29"/>
                        <a:pt x="198250" y="29"/>
                      </a:cubicBezTo>
                      <a:cubicBezTo>
                        <a:pt x="307725" y="29"/>
                        <a:pt x="363811" y="7340"/>
                        <a:pt x="363811" y="12209"/>
                      </a:cubicBezTo>
                      <a:cubicBezTo>
                        <a:pt x="363811" y="17078"/>
                        <a:pt x="307725" y="24376"/>
                        <a:pt x="198250" y="24376"/>
                      </a:cubicBezTo>
                      <a:moveTo>
                        <a:pt x="199255" y="170"/>
                      </a:moveTo>
                      <a:cubicBezTo>
                        <a:pt x="90760" y="170"/>
                        <a:pt x="2770" y="7378"/>
                        <a:pt x="2770" y="12183"/>
                      </a:cubicBezTo>
                      <a:cubicBezTo>
                        <a:pt x="2770" y="17014"/>
                        <a:pt x="90760" y="24273"/>
                        <a:pt x="199255" y="24273"/>
                      </a:cubicBezTo>
                      <a:cubicBezTo>
                        <a:pt x="307814" y="24273"/>
                        <a:pt x="363481" y="17014"/>
                        <a:pt x="363481" y="12183"/>
                      </a:cubicBezTo>
                      <a:cubicBezTo>
                        <a:pt x="363481" y="7378"/>
                        <a:pt x="307814" y="170"/>
                        <a:pt x="199255" y="170"/>
                      </a:cubicBezTo>
                    </a:path>
                  </a:pathLst>
                </a:custGeom>
                <a:grpFill/>
                <a:ln w="12721" cap="flat">
                  <a:noFill/>
                  <a:prstDash val="solid"/>
                  <a:miter/>
                </a:ln>
              </p:spPr>
              <p:txBody>
                <a:bodyPr rtlCol="0" anchor="ctr"/>
                <a:lstStyle/>
                <a:p>
                  <a:endParaRPr lang="fr-FR"/>
                </a:p>
              </p:txBody>
            </p:sp>
          </p:grpSp>
          <p:sp>
            <p:nvSpPr>
              <p:cNvPr id="1280" name="Forme libre : forme 1279">
                <a:extLst>
                  <a:ext uri="{FF2B5EF4-FFF2-40B4-BE49-F238E27FC236}">
                    <a16:creationId xmlns:a16="http://schemas.microsoft.com/office/drawing/2014/main" id="{95767772-D5A9-4F3A-C318-7A7ACD3AFFA4}"/>
                  </a:ext>
                </a:extLst>
              </p:cNvPr>
              <p:cNvSpPr/>
              <p:nvPr/>
            </p:nvSpPr>
            <p:spPr>
              <a:xfrm flipV="1">
                <a:off x="2814636" y="3200380"/>
                <a:ext cx="116331" cy="221895"/>
              </a:xfrm>
              <a:custGeom>
                <a:avLst/>
                <a:gdLst>
                  <a:gd name="connsiteX0" fmla="*/ -3 w 116331"/>
                  <a:gd name="connsiteY0" fmla="*/ 221918 h 221895"/>
                  <a:gd name="connsiteX1" fmla="*/ -3 w 116331"/>
                  <a:gd name="connsiteY1" fmla="*/ 22 h 221895"/>
                  <a:gd name="connsiteX2" fmla="*/ 116329 w 116331"/>
                  <a:gd name="connsiteY2" fmla="*/ 22 h 221895"/>
                  <a:gd name="connsiteX3" fmla="*/ 116329 w 116331"/>
                  <a:gd name="connsiteY3" fmla="*/ 23508 h 221895"/>
                  <a:gd name="connsiteX4" fmla="*/ 30616 w 116331"/>
                  <a:gd name="connsiteY4" fmla="*/ 23508 h 221895"/>
                  <a:gd name="connsiteX5" fmla="*/ 30616 w 116331"/>
                  <a:gd name="connsiteY5" fmla="*/ 221918 h 22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31" h="221895">
                    <a:moveTo>
                      <a:pt x="-3" y="221918"/>
                    </a:moveTo>
                    <a:lnTo>
                      <a:pt x="-3" y="22"/>
                    </a:lnTo>
                    <a:lnTo>
                      <a:pt x="116329" y="22"/>
                    </a:lnTo>
                    <a:lnTo>
                      <a:pt x="116329" y="23508"/>
                    </a:lnTo>
                    <a:lnTo>
                      <a:pt x="30616" y="23508"/>
                    </a:lnTo>
                    <a:lnTo>
                      <a:pt x="30616" y="221918"/>
                    </a:lnTo>
                    <a:close/>
                  </a:path>
                </a:pathLst>
              </a:custGeom>
              <a:grpFill/>
              <a:ln w="12721" cap="flat">
                <a:noFill/>
                <a:prstDash val="solid"/>
                <a:miter/>
              </a:ln>
            </p:spPr>
            <p:txBody>
              <a:bodyPr rtlCol="0" anchor="ctr"/>
              <a:lstStyle/>
              <a:p>
                <a:endParaRPr lang="fr-FR"/>
              </a:p>
            </p:txBody>
          </p:sp>
          <p:sp>
            <p:nvSpPr>
              <p:cNvPr id="1281" name="Forme libre : forme 1280">
                <a:extLst>
                  <a:ext uri="{FF2B5EF4-FFF2-40B4-BE49-F238E27FC236}">
                    <a16:creationId xmlns:a16="http://schemas.microsoft.com/office/drawing/2014/main" id="{1C783607-1CAC-3E62-B7D3-C632240A610D}"/>
                  </a:ext>
                </a:extLst>
              </p:cNvPr>
              <p:cNvSpPr/>
              <p:nvPr/>
            </p:nvSpPr>
            <p:spPr>
              <a:xfrm flipV="1">
                <a:off x="2947045" y="3184531"/>
                <a:ext cx="30631" cy="237736"/>
              </a:xfrm>
              <a:custGeom>
                <a:avLst/>
                <a:gdLst>
                  <a:gd name="connsiteX0" fmla="*/ 30607 w 30631"/>
                  <a:gd name="connsiteY0" fmla="*/ -45 h 237736"/>
                  <a:gd name="connsiteX1" fmla="*/ -25 w 30631"/>
                  <a:gd name="connsiteY1" fmla="*/ -45 h 237736"/>
                  <a:gd name="connsiteX2" fmla="*/ -25 w 30631"/>
                  <a:gd name="connsiteY2" fmla="*/ 164857 h 237736"/>
                  <a:gd name="connsiteX3" fmla="*/ 30607 w 30631"/>
                  <a:gd name="connsiteY3" fmla="*/ 164857 h 237736"/>
                  <a:gd name="connsiteX4" fmla="*/ 30607 w 30631"/>
                  <a:gd name="connsiteY4" fmla="*/ 208128 h 237736"/>
                  <a:gd name="connsiteX5" fmla="*/ -25 w 30631"/>
                  <a:gd name="connsiteY5" fmla="*/ 208128 h 237736"/>
                  <a:gd name="connsiteX6" fmla="*/ -25 w 30631"/>
                  <a:gd name="connsiteY6" fmla="*/ 237691 h 237736"/>
                  <a:gd name="connsiteX7" fmla="*/ 30607 w 30631"/>
                  <a:gd name="connsiteY7" fmla="*/ 237691 h 2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1" h="237736">
                    <a:moveTo>
                      <a:pt x="30607" y="-45"/>
                    </a:moveTo>
                    <a:lnTo>
                      <a:pt x="-25" y="-45"/>
                    </a:lnTo>
                    <a:lnTo>
                      <a:pt x="-25" y="164857"/>
                    </a:lnTo>
                    <a:lnTo>
                      <a:pt x="30607" y="164857"/>
                    </a:lnTo>
                    <a:close/>
                    <a:moveTo>
                      <a:pt x="30607" y="208128"/>
                    </a:moveTo>
                    <a:lnTo>
                      <a:pt x="-25" y="208128"/>
                    </a:lnTo>
                    <a:lnTo>
                      <a:pt x="-25" y="237691"/>
                    </a:lnTo>
                    <a:lnTo>
                      <a:pt x="30607" y="237691"/>
                    </a:lnTo>
                    <a:close/>
                  </a:path>
                </a:pathLst>
              </a:custGeom>
              <a:grpFill/>
              <a:ln w="12721" cap="flat">
                <a:noFill/>
                <a:prstDash val="solid"/>
                <a:miter/>
              </a:ln>
            </p:spPr>
            <p:txBody>
              <a:bodyPr rtlCol="0" anchor="ctr"/>
              <a:lstStyle/>
              <a:p>
                <a:endParaRPr lang="fr-FR"/>
              </a:p>
            </p:txBody>
          </p:sp>
          <p:grpSp>
            <p:nvGrpSpPr>
              <p:cNvPr id="1282" name="Graphique 699">
                <a:extLst>
                  <a:ext uri="{FF2B5EF4-FFF2-40B4-BE49-F238E27FC236}">
                    <a16:creationId xmlns:a16="http://schemas.microsoft.com/office/drawing/2014/main" id="{085084E0-35AC-79DE-FAF6-B30F1BB4C4C7}"/>
                  </a:ext>
                </a:extLst>
              </p:cNvPr>
              <p:cNvGrpSpPr/>
              <p:nvPr/>
            </p:nvGrpSpPr>
            <p:grpSpPr>
              <a:xfrm>
                <a:off x="2999799" y="3184531"/>
                <a:ext cx="855553" cy="304339"/>
                <a:chOff x="2999799" y="3184531"/>
                <a:chExt cx="855553" cy="304339"/>
              </a:xfrm>
              <a:grpFill/>
            </p:grpSpPr>
            <p:sp>
              <p:nvSpPr>
                <p:cNvPr id="1403" name="Forme libre : forme 1402">
                  <a:extLst>
                    <a:ext uri="{FF2B5EF4-FFF2-40B4-BE49-F238E27FC236}">
                      <a16:creationId xmlns:a16="http://schemas.microsoft.com/office/drawing/2014/main" id="{BC4830B3-7B44-F3DB-9EA8-915AA4AAA447}"/>
                    </a:ext>
                  </a:extLst>
                </p:cNvPr>
                <p:cNvSpPr/>
                <p:nvPr/>
              </p:nvSpPr>
              <p:spPr>
                <a:xfrm flipV="1">
                  <a:off x="2999799" y="3254320"/>
                  <a:ext cx="120834" cy="234550"/>
                </a:xfrm>
                <a:custGeom>
                  <a:avLst/>
                  <a:gdLst>
                    <a:gd name="connsiteX0" fmla="*/ 30611 w 120834"/>
                    <a:gd name="connsiteY0" fmla="*/ 135343 h 234550"/>
                    <a:gd name="connsiteX1" fmla="*/ 38154 w 120834"/>
                    <a:gd name="connsiteY1" fmla="*/ 100384 h 234550"/>
                    <a:gd name="connsiteX2" fmla="*/ 61840 w 120834"/>
                    <a:gd name="connsiteY2" fmla="*/ 87357 h 234550"/>
                    <a:gd name="connsiteX3" fmla="*/ 78810 w 120834"/>
                    <a:gd name="connsiteY3" fmla="*/ 92534 h 234550"/>
                    <a:gd name="connsiteX4" fmla="*/ 90208 w 120834"/>
                    <a:gd name="connsiteY4" fmla="*/ 107155 h 234550"/>
                    <a:gd name="connsiteX5" fmla="*/ 90208 w 120834"/>
                    <a:gd name="connsiteY5" fmla="*/ 189304 h 234550"/>
                    <a:gd name="connsiteX6" fmla="*/ 78746 w 120834"/>
                    <a:gd name="connsiteY6" fmla="*/ 204760 h 234550"/>
                    <a:gd name="connsiteX7" fmla="*/ 62158 w 120834"/>
                    <a:gd name="connsiteY7" fmla="*/ 210478 h 234550"/>
                    <a:gd name="connsiteX8" fmla="*/ 38370 w 120834"/>
                    <a:gd name="connsiteY8" fmla="*/ 195240 h 234550"/>
                    <a:gd name="connsiteX9" fmla="*/ 30611 w 120834"/>
                    <a:gd name="connsiteY9" fmla="*/ 155617 h 234550"/>
                    <a:gd name="connsiteX10" fmla="*/ 4 w 120834"/>
                    <a:gd name="connsiteY10" fmla="*/ 155617 h 234550"/>
                    <a:gd name="connsiteX11" fmla="*/ 14404 w 120834"/>
                    <a:gd name="connsiteY11" fmla="*/ 212842 h 234550"/>
                    <a:gd name="connsiteX12" fmla="*/ 54449 w 120834"/>
                    <a:gd name="connsiteY12" fmla="*/ 234567 h 234550"/>
                    <a:gd name="connsiteX13" fmla="*/ 76177 w 120834"/>
                    <a:gd name="connsiteY13" fmla="*/ 228683 h 234550"/>
                    <a:gd name="connsiteX14" fmla="*/ 92179 w 120834"/>
                    <a:gd name="connsiteY14" fmla="*/ 211698 h 234550"/>
                    <a:gd name="connsiteX15" fmla="*/ 94456 w 120834"/>
                    <a:gd name="connsiteY15" fmla="*/ 231522 h 234550"/>
                    <a:gd name="connsiteX16" fmla="*/ 120839 w 120834"/>
                    <a:gd name="connsiteY16" fmla="*/ 231522 h 234550"/>
                    <a:gd name="connsiteX17" fmla="*/ 120839 w 120834"/>
                    <a:gd name="connsiteY17" fmla="*/ 67391 h 234550"/>
                    <a:gd name="connsiteX18" fmla="*/ 104150 w 120834"/>
                    <a:gd name="connsiteY18" fmla="*/ 17850 h 234550"/>
                    <a:gd name="connsiteX19" fmla="*/ 57604 w 120834"/>
                    <a:gd name="connsiteY19" fmla="*/ 17 h 234550"/>
                    <a:gd name="connsiteX20" fmla="*/ 35674 w 120834"/>
                    <a:gd name="connsiteY20" fmla="*/ 3229 h 234550"/>
                    <a:gd name="connsiteX21" fmla="*/ 14773 w 120834"/>
                    <a:gd name="connsiteY21" fmla="*/ 11901 h 234550"/>
                    <a:gd name="connsiteX22" fmla="*/ 21248 w 120834"/>
                    <a:gd name="connsiteY22" fmla="*/ 35079 h 234550"/>
                    <a:gd name="connsiteX23" fmla="*/ 38154 w 120834"/>
                    <a:gd name="connsiteY23" fmla="*/ 27704 h 234550"/>
                    <a:gd name="connsiteX24" fmla="*/ 57350 w 120834"/>
                    <a:gd name="connsiteY24" fmla="*/ 25032 h 234550"/>
                    <a:gd name="connsiteX25" fmla="*/ 82143 w 120834"/>
                    <a:gd name="connsiteY25" fmla="*/ 35837 h 234550"/>
                    <a:gd name="connsiteX26" fmla="*/ 90208 w 120834"/>
                    <a:gd name="connsiteY26" fmla="*/ 67545 h 234550"/>
                    <a:gd name="connsiteX27" fmla="*/ 90208 w 120834"/>
                    <a:gd name="connsiteY27" fmla="*/ 82462 h 234550"/>
                    <a:gd name="connsiteX28" fmla="*/ 74765 w 120834"/>
                    <a:gd name="connsiteY28" fmla="*/ 68226 h 234550"/>
                    <a:gd name="connsiteX29" fmla="*/ 54144 w 120834"/>
                    <a:gd name="connsiteY29" fmla="*/ 63421 h 234550"/>
                    <a:gd name="connsiteX30" fmla="*/ 14315 w 120834"/>
                    <a:gd name="connsiteY30" fmla="*/ 83155 h 234550"/>
                    <a:gd name="connsiteX31" fmla="*/ 4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11" y="135343"/>
                      </a:moveTo>
                      <a:cubicBezTo>
                        <a:pt x="30611" y="120722"/>
                        <a:pt x="33129" y="109082"/>
                        <a:pt x="38154" y="100384"/>
                      </a:cubicBezTo>
                      <a:cubicBezTo>
                        <a:pt x="43204" y="91686"/>
                        <a:pt x="51078" y="87357"/>
                        <a:pt x="61840" y="87357"/>
                      </a:cubicBezTo>
                      <a:cubicBezTo>
                        <a:pt x="68493" y="87357"/>
                        <a:pt x="74141" y="89065"/>
                        <a:pt x="78810" y="92534"/>
                      </a:cubicBezTo>
                      <a:cubicBezTo>
                        <a:pt x="83516" y="95990"/>
                        <a:pt x="87295" y="100860"/>
                        <a:pt x="90208" y="107155"/>
                      </a:cubicBezTo>
                      <a:lnTo>
                        <a:pt x="90208" y="189304"/>
                      </a:lnTo>
                      <a:cubicBezTo>
                        <a:pt x="87193" y="195805"/>
                        <a:pt x="83364" y="200957"/>
                        <a:pt x="78746" y="204760"/>
                      </a:cubicBezTo>
                      <a:cubicBezTo>
                        <a:pt x="74129" y="208576"/>
                        <a:pt x="68582" y="210478"/>
                        <a:pt x="62158" y="210478"/>
                      </a:cubicBezTo>
                      <a:cubicBezTo>
                        <a:pt x="51485" y="210478"/>
                        <a:pt x="43560" y="205415"/>
                        <a:pt x="38370" y="195240"/>
                      </a:cubicBezTo>
                      <a:cubicBezTo>
                        <a:pt x="33218" y="185077"/>
                        <a:pt x="30611" y="171883"/>
                        <a:pt x="30611" y="155617"/>
                      </a:cubicBezTo>
                      <a:close/>
                      <a:moveTo>
                        <a:pt x="4" y="155617"/>
                      </a:moveTo>
                      <a:cubicBezTo>
                        <a:pt x="4" y="179296"/>
                        <a:pt x="4800" y="198362"/>
                        <a:pt x="14404" y="212842"/>
                      </a:cubicBezTo>
                      <a:cubicBezTo>
                        <a:pt x="23983" y="227321"/>
                        <a:pt x="37365" y="234567"/>
                        <a:pt x="54449" y="234567"/>
                      </a:cubicBezTo>
                      <a:cubicBezTo>
                        <a:pt x="62705" y="234567"/>
                        <a:pt x="69931" y="232602"/>
                        <a:pt x="76177" y="228683"/>
                      </a:cubicBezTo>
                      <a:cubicBezTo>
                        <a:pt x="82397" y="224790"/>
                        <a:pt x="87765" y="219124"/>
                        <a:pt x="92179" y="211698"/>
                      </a:cubicBezTo>
                      <a:lnTo>
                        <a:pt x="94456" y="231522"/>
                      </a:lnTo>
                      <a:lnTo>
                        <a:pt x="120839" y="231522"/>
                      </a:lnTo>
                      <a:lnTo>
                        <a:pt x="120839" y="67391"/>
                      </a:lnTo>
                      <a:cubicBezTo>
                        <a:pt x="120839" y="46243"/>
                        <a:pt x="115293" y="29747"/>
                        <a:pt x="104150" y="17850"/>
                      </a:cubicBezTo>
                      <a:cubicBezTo>
                        <a:pt x="93082" y="5965"/>
                        <a:pt x="77538" y="17"/>
                        <a:pt x="57604" y="17"/>
                      </a:cubicBezTo>
                      <a:cubicBezTo>
                        <a:pt x="50786" y="17"/>
                        <a:pt x="43471" y="1109"/>
                        <a:pt x="35674" y="3229"/>
                      </a:cubicBezTo>
                      <a:cubicBezTo>
                        <a:pt x="27888" y="5362"/>
                        <a:pt x="20879" y="8252"/>
                        <a:pt x="14773" y="11901"/>
                      </a:cubicBezTo>
                      <a:lnTo>
                        <a:pt x="21248" y="35079"/>
                      </a:lnTo>
                      <a:cubicBezTo>
                        <a:pt x="26400" y="31944"/>
                        <a:pt x="32010" y="29464"/>
                        <a:pt x="38154" y="27704"/>
                      </a:cubicBezTo>
                      <a:cubicBezTo>
                        <a:pt x="44298" y="25905"/>
                        <a:pt x="50710" y="25032"/>
                        <a:pt x="57350" y="25032"/>
                      </a:cubicBezTo>
                      <a:cubicBezTo>
                        <a:pt x="68493" y="25032"/>
                        <a:pt x="76762" y="28629"/>
                        <a:pt x="82143" y="35837"/>
                      </a:cubicBezTo>
                      <a:cubicBezTo>
                        <a:pt x="87498" y="43044"/>
                        <a:pt x="90208" y="53618"/>
                        <a:pt x="90208" y="67545"/>
                      </a:cubicBezTo>
                      <a:lnTo>
                        <a:pt x="90208" y="82462"/>
                      </a:lnTo>
                      <a:cubicBezTo>
                        <a:pt x="85883" y="76179"/>
                        <a:pt x="80743" y="71412"/>
                        <a:pt x="74765" y="68226"/>
                      </a:cubicBezTo>
                      <a:cubicBezTo>
                        <a:pt x="68760" y="65001"/>
                        <a:pt x="61917" y="63421"/>
                        <a:pt x="54144" y="63421"/>
                      </a:cubicBezTo>
                      <a:cubicBezTo>
                        <a:pt x="37149" y="63421"/>
                        <a:pt x="23869" y="69999"/>
                        <a:pt x="14315" y="83155"/>
                      </a:cubicBezTo>
                      <a:cubicBezTo>
                        <a:pt x="4775" y="96312"/>
                        <a:pt x="4" y="113695"/>
                        <a:pt x="4" y="135343"/>
                      </a:cubicBezTo>
                      <a:close/>
                    </a:path>
                  </a:pathLst>
                </a:custGeom>
                <a:grpFill/>
                <a:ln w="12721" cap="flat">
                  <a:noFill/>
                  <a:prstDash val="solid"/>
                  <a:miter/>
                </a:ln>
              </p:spPr>
              <p:txBody>
                <a:bodyPr rtlCol="0" anchor="ctr"/>
                <a:lstStyle/>
                <a:p>
                  <a:endParaRPr lang="fr-FR"/>
                </a:p>
              </p:txBody>
            </p:sp>
            <p:sp>
              <p:nvSpPr>
                <p:cNvPr id="1404" name="Forme libre : forme 1403">
                  <a:extLst>
                    <a:ext uri="{FF2B5EF4-FFF2-40B4-BE49-F238E27FC236}">
                      <a16:creationId xmlns:a16="http://schemas.microsoft.com/office/drawing/2014/main" id="{7F451703-73AF-5CEF-F31C-2AA9FD9D3253}"/>
                    </a:ext>
                  </a:extLst>
                </p:cNvPr>
                <p:cNvSpPr/>
                <p:nvPr/>
              </p:nvSpPr>
              <p:spPr>
                <a:xfrm flipV="1">
                  <a:off x="3145924" y="3254329"/>
                  <a:ext cx="115733" cy="167947"/>
                </a:xfrm>
                <a:custGeom>
                  <a:avLst/>
                  <a:gdLst>
                    <a:gd name="connsiteX0" fmla="*/ 28071 w 115733"/>
                    <a:gd name="connsiteY0" fmla="*/ 164923 h 167947"/>
                    <a:gd name="connsiteX1" fmla="*/ 29724 w 115733"/>
                    <a:gd name="connsiteY1" fmla="*/ 140525 h 167947"/>
                    <a:gd name="connsiteX2" fmla="*/ 46935 w 115733"/>
                    <a:gd name="connsiteY2" fmla="*/ 160722 h 167947"/>
                    <a:gd name="connsiteX3" fmla="*/ 70469 w 115733"/>
                    <a:gd name="connsiteY3" fmla="*/ 167968 h 167947"/>
                    <a:gd name="connsiteX4" fmla="*/ 103810 w 115733"/>
                    <a:gd name="connsiteY4" fmla="*/ 151972 h 167947"/>
                    <a:gd name="connsiteX5" fmla="*/ 115742 w 115733"/>
                    <a:gd name="connsiteY5" fmla="*/ 102290 h 167947"/>
                    <a:gd name="connsiteX6" fmla="*/ 115742 w 115733"/>
                    <a:gd name="connsiteY6" fmla="*/ 21 h 167947"/>
                    <a:gd name="connsiteX7" fmla="*/ 85098 w 115733"/>
                    <a:gd name="connsiteY7" fmla="*/ 21 h 167947"/>
                    <a:gd name="connsiteX8" fmla="*/ 85098 w 115733"/>
                    <a:gd name="connsiteY8" fmla="*/ 101981 h 167947"/>
                    <a:gd name="connsiteX9" fmla="*/ 78597 w 115733"/>
                    <a:gd name="connsiteY9" fmla="*/ 134435 h 167947"/>
                    <a:gd name="connsiteX10" fmla="*/ 59007 w 115733"/>
                    <a:gd name="connsiteY10" fmla="*/ 143891 h 167947"/>
                    <a:gd name="connsiteX11" fmla="*/ 42407 w 115733"/>
                    <a:gd name="connsiteY11" fmla="*/ 138020 h 167947"/>
                    <a:gd name="connsiteX12" fmla="*/ 30653 w 115733"/>
                    <a:gd name="connsiteY12" fmla="*/ 122101 h 167947"/>
                    <a:gd name="connsiteX13" fmla="*/ 30653 w 115733"/>
                    <a:gd name="connsiteY13" fmla="*/ 21 h 167947"/>
                    <a:gd name="connsiteX14" fmla="*/ 8 w 115733"/>
                    <a:gd name="connsiteY14" fmla="*/ 21 h 167947"/>
                    <a:gd name="connsiteX15" fmla="*/ 8 w 115733"/>
                    <a:gd name="connsiteY15" fmla="*/ 164923 h 16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733" h="167947">
                      <a:moveTo>
                        <a:pt x="28071" y="164923"/>
                      </a:moveTo>
                      <a:lnTo>
                        <a:pt x="29724" y="140525"/>
                      </a:lnTo>
                      <a:cubicBezTo>
                        <a:pt x="34266" y="149172"/>
                        <a:pt x="39990" y="155904"/>
                        <a:pt x="46935" y="160722"/>
                      </a:cubicBezTo>
                      <a:cubicBezTo>
                        <a:pt x="53856" y="165553"/>
                        <a:pt x="61704" y="167968"/>
                        <a:pt x="70469" y="167968"/>
                      </a:cubicBezTo>
                      <a:cubicBezTo>
                        <a:pt x="84754" y="167968"/>
                        <a:pt x="95885" y="162636"/>
                        <a:pt x="103810" y="151972"/>
                      </a:cubicBezTo>
                      <a:cubicBezTo>
                        <a:pt x="111773" y="141309"/>
                        <a:pt x="115742" y="124735"/>
                        <a:pt x="115742" y="102290"/>
                      </a:cubicBezTo>
                      <a:lnTo>
                        <a:pt x="115742" y="21"/>
                      </a:lnTo>
                      <a:lnTo>
                        <a:pt x="85098" y="21"/>
                      </a:lnTo>
                      <a:lnTo>
                        <a:pt x="85098" y="101981"/>
                      </a:lnTo>
                      <a:cubicBezTo>
                        <a:pt x="85098" y="117309"/>
                        <a:pt x="82948" y="128140"/>
                        <a:pt x="78597" y="134435"/>
                      </a:cubicBezTo>
                      <a:cubicBezTo>
                        <a:pt x="74260" y="140743"/>
                        <a:pt x="67759" y="143891"/>
                        <a:pt x="59007" y="143891"/>
                      </a:cubicBezTo>
                      <a:cubicBezTo>
                        <a:pt x="52774" y="143891"/>
                        <a:pt x="47241" y="141925"/>
                        <a:pt x="42407" y="138020"/>
                      </a:cubicBezTo>
                      <a:cubicBezTo>
                        <a:pt x="37586" y="134101"/>
                        <a:pt x="33655" y="128795"/>
                        <a:pt x="30653" y="122101"/>
                      </a:cubicBezTo>
                      <a:lnTo>
                        <a:pt x="30653" y="21"/>
                      </a:lnTo>
                      <a:lnTo>
                        <a:pt x="8" y="21"/>
                      </a:lnTo>
                      <a:lnTo>
                        <a:pt x="8" y="164923"/>
                      </a:lnTo>
                      <a:close/>
                    </a:path>
                  </a:pathLst>
                </a:custGeom>
                <a:grpFill/>
                <a:ln w="12721" cap="flat">
                  <a:noFill/>
                  <a:prstDash val="solid"/>
                  <a:miter/>
                </a:ln>
              </p:spPr>
              <p:txBody>
                <a:bodyPr rtlCol="0" anchor="ctr"/>
                <a:lstStyle/>
                <a:p>
                  <a:endParaRPr lang="fr-FR"/>
                </a:p>
              </p:txBody>
            </p:sp>
            <p:sp>
              <p:nvSpPr>
                <p:cNvPr id="1405" name="Forme libre : forme 1404">
                  <a:extLst>
                    <a:ext uri="{FF2B5EF4-FFF2-40B4-BE49-F238E27FC236}">
                      <a16:creationId xmlns:a16="http://schemas.microsoft.com/office/drawing/2014/main" id="{527E9B11-E42E-DE83-8DF3-1EE7864F80A0}"/>
                    </a:ext>
                  </a:extLst>
                </p:cNvPr>
                <p:cNvSpPr/>
                <p:nvPr/>
              </p:nvSpPr>
              <p:spPr>
                <a:xfrm flipV="1">
                  <a:off x="3281946" y="3254322"/>
                  <a:ext cx="118316" cy="171133"/>
                </a:xfrm>
                <a:custGeom>
                  <a:avLst/>
                  <a:gdLst>
                    <a:gd name="connsiteX0" fmla="*/ 60680 w 118316"/>
                    <a:gd name="connsiteY0" fmla="*/ 147693 h 171133"/>
                    <a:gd name="connsiteX1" fmla="*/ 39411 w 118316"/>
                    <a:gd name="connsiteY1" fmla="*/ 134562 h 171133"/>
                    <a:gd name="connsiteX2" fmla="*/ 30506 w 118316"/>
                    <a:gd name="connsiteY2" fmla="*/ 101338 h 171133"/>
                    <a:gd name="connsiteX3" fmla="*/ 87992 w 118316"/>
                    <a:gd name="connsiteY3" fmla="*/ 101338 h 171133"/>
                    <a:gd name="connsiteX4" fmla="*/ 87992 w 118316"/>
                    <a:gd name="connsiteY4" fmla="*/ 107646 h 171133"/>
                    <a:gd name="connsiteX5" fmla="*/ 81059 w 118316"/>
                    <a:gd name="connsiteY5" fmla="*/ 136476 h 171133"/>
                    <a:gd name="connsiteX6" fmla="*/ 60680 w 118316"/>
                    <a:gd name="connsiteY6" fmla="*/ 147693 h 171133"/>
                    <a:gd name="connsiteX7" fmla="*/ 64140 w 118316"/>
                    <a:gd name="connsiteY7" fmla="*/ 19 h 171133"/>
                    <a:gd name="connsiteX8" fmla="*/ 17531 w 118316"/>
                    <a:gd name="connsiteY8" fmla="*/ 20435 h 171133"/>
                    <a:gd name="connsiteX9" fmla="*/ 15 w 118316"/>
                    <a:gd name="connsiteY9" fmla="*/ 72700 h 171133"/>
                    <a:gd name="connsiteX10" fmla="*/ 15 w 118316"/>
                    <a:gd name="connsiteY10" fmla="*/ 96777 h 171133"/>
                    <a:gd name="connsiteX11" fmla="*/ 17137 w 118316"/>
                    <a:gd name="connsiteY11" fmla="*/ 150121 h 171133"/>
                    <a:gd name="connsiteX12" fmla="*/ 60680 w 118316"/>
                    <a:gd name="connsiteY12" fmla="*/ 171153 h 171133"/>
                    <a:gd name="connsiteX13" fmla="*/ 103384 w 118316"/>
                    <a:gd name="connsiteY13" fmla="*/ 152022 h 171133"/>
                    <a:gd name="connsiteX14" fmla="*/ 118331 w 118316"/>
                    <a:gd name="connsiteY14" fmla="*/ 100592 h 171133"/>
                    <a:gd name="connsiteX15" fmla="*/ 118331 w 118316"/>
                    <a:gd name="connsiteY15" fmla="*/ 79252 h 171133"/>
                    <a:gd name="connsiteX16" fmla="*/ 30506 w 118316"/>
                    <a:gd name="connsiteY16" fmla="*/ 79252 h 171133"/>
                    <a:gd name="connsiteX17" fmla="*/ 30506 w 118316"/>
                    <a:gd name="connsiteY17" fmla="*/ 72700 h 171133"/>
                    <a:gd name="connsiteX18" fmla="*/ 39793 w 118316"/>
                    <a:gd name="connsiteY18" fmla="*/ 37419 h 171133"/>
                    <a:gd name="connsiteX19" fmla="*/ 66112 w 118316"/>
                    <a:gd name="connsiteY19" fmla="*/ 23480 h 171133"/>
                    <a:gd name="connsiteX20" fmla="*/ 87852 w 118316"/>
                    <a:gd name="connsiteY20" fmla="*/ 27501 h 171133"/>
                    <a:gd name="connsiteX21" fmla="*/ 105063 w 118316"/>
                    <a:gd name="connsiteY21" fmla="*/ 39321 h 171133"/>
                    <a:gd name="connsiteX22" fmla="*/ 114705 w 118316"/>
                    <a:gd name="connsiteY22" fmla="*/ 20126 h 171133"/>
                    <a:gd name="connsiteX23" fmla="*/ 94034 w 118316"/>
                    <a:gd name="connsiteY23" fmla="*/ 5647 h 171133"/>
                    <a:gd name="connsiteX24" fmla="*/ 64140 w 118316"/>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316" h="171133">
                      <a:moveTo>
                        <a:pt x="60680" y="147693"/>
                      </a:moveTo>
                      <a:cubicBezTo>
                        <a:pt x="51839" y="147693"/>
                        <a:pt x="44728" y="143299"/>
                        <a:pt x="39411" y="134562"/>
                      </a:cubicBezTo>
                      <a:cubicBezTo>
                        <a:pt x="34056" y="125813"/>
                        <a:pt x="31117" y="114751"/>
                        <a:pt x="30506" y="101338"/>
                      </a:cubicBezTo>
                      <a:lnTo>
                        <a:pt x="87992" y="101338"/>
                      </a:lnTo>
                      <a:lnTo>
                        <a:pt x="87992" y="107646"/>
                      </a:lnTo>
                      <a:cubicBezTo>
                        <a:pt x="87992" y="119402"/>
                        <a:pt x="85664" y="129012"/>
                        <a:pt x="81059" y="136476"/>
                      </a:cubicBezTo>
                      <a:cubicBezTo>
                        <a:pt x="76416" y="143941"/>
                        <a:pt x="69623" y="147693"/>
                        <a:pt x="60680" y="147693"/>
                      </a:cubicBezTo>
                      <a:moveTo>
                        <a:pt x="64140" y="19"/>
                      </a:moveTo>
                      <a:cubicBezTo>
                        <a:pt x="44728" y="19"/>
                        <a:pt x="29171" y="6829"/>
                        <a:pt x="17531" y="20435"/>
                      </a:cubicBezTo>
                      <a:cubicBezTo>
                        <a:pt x="5879" y="34028"/>
                        <a:pt x="15" y="51462"/>
                        <a:pt x="15" y="72700"/>
                      </a:cubicBezTo>
                      <a:lnTo>
                        <a:pt x="15" y="96777"/>
                      </a:lnTo>
                      <a:cubicBezTo>
                        <a:pt x="15" y="118322"/>
                        <a:pt x="5752" y="136104"/>
                        <a:pt x="17137" y="150121"/>
                      </a:cubicBezTo>
                      <a:cubicBezTo>
                        <a:pt x="28573" y="164138"/>
                        <a:pt x="43075" y="171153"/>
                        <a:pt x="60680" y="171153"/>
                      </a:cubicBezTo>
                      <a:cubicBezTo>
                        <a:pt x="79176" y="171153"/>
                        <a:pt x="93436" y="164755"/>
                        <a:pt x="103384" y="152022"/>
                      </a:cubicBezTo>
                      <a:cubicBezTo>
                        <a:pt x="113344" y="139277"/>
                        <a:pt x="118331" y="122125"/>
                        <a:pt x="118331" y="100592"/>
                      </a:cubicBezTo>
                      <a:lnTo>
                        <a:pt x="118331" y="79252"/>
                      </a:lnTo>
                      <a:lnTo>
                        <a:pt x="30506" y="79252"/>
                      </a:lnTo>
                      <a:lnTo>
                        <a:pt x="30506" y="72700"/>
                      </a:lnTo>
                      <a:cubicBezTo>
                        <a:pt x="30506" y="58477"/>
                        <a:pt x="33610" y="46721"/>
                        <a:pt x="39793" y="37419"/>
                      </a:cubicBezTo>
                      <a:cubicBezTo>
                        <a:pt x="45962" y="28131"/>
                        <a:pt x="54752" y="23480"/>
                        <a:pt x="66112" y="23480"/>
                      </a:cubicBezTo>
                      <a:cubicBezTo>
                        <a:pt x="74559" y="23480"/>
                        <a:pt x="81822" y="24816"/>
                        <a:pt x="87852" y="27501"/>
                      </a:cubicBezTo>
                      <a:cubicBezTo>
                        <a:pt x="93856" y="30212"/>
                        <a:pt x="99618" y="34143"/>
                        <a:pt x="105063" y="39321"/>
                      </a:cubicBezTo>
                      <a:lnTo>
                        <a:pt x="114705" y="20126"/>
                      </a:lnTo>
                      <a:cubicBezTo>
                        <a:pt x="109566" y="14229"/>
                        <a:pt x="102671" y="9411"/>
                        <a:pt x="94034" y="5647"/>
                      </a:cubicBezTo>
                      <a:cubicBezTo>
                        <a:pt x="85371" y="1882"/>
                        <a:pt x="75436" y="19"/>
                        <a:pt x="64140" y="19"/>
                      </a:cubicBezTo>
                    </a:path>
                  </a:pathLst>
                </a:custGeom>
                <a:grpFill/>
                <a:ln w="12721" cap="flat">
                  <a:noFill/>
                  <a:prstDash val="solid"/>
                  <a:miter/>
                </a:ln>
              </p:spPr>
              <p:txBody>
                <a:bodyPr rtlCol="0" anchor="ctr"/>
                <a:lstStyle/>
                <a:p>
                  <a:endParaRPr lang="fr-FR"/>
                </a:p>
              </p:txBody>
            </p:sp>
            <p:sp>
              <p:nvSpPr>
                <p:cNvPr id="1406" name="Forme libre : forme 1405">
                  <a:extLst>
                    <a:ext uri="{FF2B5EF4-FFF2-40B4-BE49-F238E27FC236}">
                      <a16:creationId xmlns:a16="http://schemas.microsoft.com/office/drawing/2014/main" id="{4834A40B-DFD5-1B05-BF5E-5D6107525CE9}"/>
                    </a:ext>
                  </a:extLst>
                </p:cNvPr>
                <p:cNvSpPr/>
                <p:nvPr/>
              </p:nvSpPr>
              <p:spPr>
                <a:xfrm flipV="1">
                  <a:off x="3411010" y="3254337"/>
                  <a:ext cx="113196" cy="171133"/>
                </a:xfrm>
                <a:custGeom>
                  <a:avLst/>
                  <a:gdLst>
                    <a:gd name="connsiteX0" fmla="*/ 83196 w 113196"/>
                    <a:gd name="connsiteY0" fmla="*/ 44503 h 171133"/>
                    <a:gd name="connsiteX1" fmla="*/ 76924 w 113196"/>
                    <a:gd name="connsiteY1" fmla="*/ 60756 h 171133"/>
                    <a:gd name="connsiteX2" fmla="*/ 53315 w 113196"/>
                    <a:gd name="connsiteY2" fmla="*/ 75300 h 171133"/>
                    <a:gd name="connsiteX3" fmla="*/ 15954 w 113196"/>
                    <a:gd name="connsiteY3" fmla="*/ 96409 h 171133"/>
                    <a:gd name="connsiteX4" fmla="*/ 3818 w 113196"/>
                    <a:gd name="connsiteY4" fmla="*/ 125445 h 171133"/>
                    <a:gd name="connsiteX5" fmla="*/ 18701 w 113196"/>
                    <a:gd name="connsiteY5" fmla="*/ 157809 h 171133"/>
                    <a:gd name="connsiteX6" fmla="*/ 57691 w 113196"/>
                    <a:gd name="connsiteY6" fmla="*/ 171145 h 171133"/>
                    <a:gd name="connsiteX7" fmla="*/ 97812 w 113196"/>
                    <a:gd name="connsiteY7" fmla="*/ 156742 h 171133"/>
                    <a:gd name="connsiteX8" fmla="*/ 112161 w 113196"/>
                    <a:gd name="connsiteY8" fmla="*/ 120858 h 171133"/>
                    <a:gd name="connsiteX9" fmla="*/ 111868 w 113196"/>
                    <a:gd name="connsiteY9" fmla="*/ 119946 h 171133"/>
                    <a:gd name="connsiteX10" fmla="*/ 82458 w 113196"/>
                    <a:gd name="connsiteY10" fmla="*/ 119946 h 171133"/>
                    <a:gd name="connsiteX11" fmla="*/ 75881 w 113196"/>
                    <a:gd name="connsiteY11" fmla="*/ 140130 h 171133"/>
                    <a:gd name="connsiteX12" fmla="*/ 57691 w 113196"/>
                    <a:gd name="connsiteY12" fmla="*/ 148597 h 171133"/>
                    <a:gd name="connsiteX13" fmla="*/ 39805 w 113196"/>
                    <a:gd name="connsiteY13" fmla="*/ 142057 h 171133"/>
                    <a:gd name="connsiteX14" fmla="*/ 33407 w 113196"/>
                    <a:gd name="connsiteY14" fmla="*/ 126653 h 171133"/>
                    <a:gd name="connsiteX15" fmla="*/ 38915 w 113196"/>
                    <a:gd name="connsiteY15" fmla="*/ 111711 h 171133"/>
                    <a:gd name="connsiteX16" fmla="*/ 62677 w 113196"/>
                    <a:gd name="connsiteY16" fmla="*/ 97398 h 171133"/>
                    <a:gd name="connsiteX17" fmla="*/ 100763 w 113196"/>
                    <a:gd name="connsiteY17" fmla="*/ 76276 h 171133"/>
                    <a:gd name="connsiteX18" fmla="*/ 113217 w 113196"/>
                    <a:gd name="connsiteY18" fmla="*/ 46045 h 171133"/>
                    <a:gd name="connsiteX19" fmla="*/ 97812 w 113196"/>
                    <a:gd name="connsiteY19" fmla="*/ 12808 h 171133"/>
                    <a:gd name="connsiteX20" fmla="*/ 57411 w 113196"/>
                    <a:gd name="connsiteY20" fmla="*/ 11 h 171133"/>
                    <a:gd name="connsiteX21" fmla="*/ 14860 w 113196"/>
                    <a:gd name="connsiteY21" fmla="*/ 15480 h 171133"/>
                    <a:gd name="connsiteX22" fmla="*/ 53 w 113196"/>
                    <a:gd name="connsiteY22" fmla="*/ 51673 h 171133"/>
                    <a:gd name="connsiteX23" fmla="*/ 358 w 113196"/>
                    <a:gd name="connsiteY23" fmla="*/ 52585 h 171133"/>
                    <a:gd name="connsiteX24" fmla="*/ 28865 w 113196"/>
                    <a:gd name="connsiteY24" fmla="*/ 52585 h 171133"/>
                    <a:gd name="connsiteX25" fmla="*/ 37617 w 113196"/>
                    <a:gd name="connsiteY25" fmla="*/ 29510 h 171133"/>
                    <a:gd name="connsiteX26" fmla="*/ 57843 w 113196"/>
                    <a:gd name="connsiteY26" fmla="*/ 22405 h 171133"/>
                    <a:gd name="connsiteX27" fmla="*/ 76505 w 113196"/>
                    <a:gd name="connsiteY27" fmla="*/ 28598 h 171133"/>
                    <a:gd name="connsiteX28" fmla="*/ 83196 w 113196"/>
                    <a:gd name="connsiteY28" fmla="*/ 44503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196" h="171133">
                      <a:moveTo>
                        <a:pt x="83196" y="44503"/>
                      </a:moveTo>
                      <a:cubicBezTo>
                        <a:pt x="83196" y="50915"/>
                        <a:pt x="81097" y="56324"/>
                        <a:pt x="76924" y="60756"/>
                      </a:cubicBezTo>
                      <a:cubicBezTo>
                        <a:pt x="72752" y="65150"/>
                        <a:pt x="64865" y="70019"/>
                        <a:pt x="53315" y="75300"/>
                      </a:cubicBezTo>
                      <a:cubicBezTo>
                        <a:pt x="36511" y="81904"/>
                        <a:pt x="24082" y="88931"/>
                        <a:pt x="15954" y="96409"/>
                      </a:cubicBezTo>
                      <a:cubicBezTo>
                        <a:pt x="7889" y="103873"/>
                        <a:pt x="3818" y="113548"/>
                        <a:pt x="3818" y="125445"/>
                      </a:cubicBezTo>
                      <a:cubicBezTo>
                        <a:pt x="3818" y="138139"/>
                        <a:pt x="8766" y="148931"/>
                        <a:pt x="18701" y="157809"/>
                      </a:cubicBezTo>
                      <a:cubicBezTo>
                        <a:pt x="28585" y="166712"/>
                        <a:pt x="41586" y="171145"/>
                        <a:pt x="57691" y="171145"/>
                      </a:cubicBezTo>
                      <a:cubicBezTo>
                        <a:pt x="74482" y="171145"/>
                        <a:pt x="87864" y="166353"/>
                        <a:pt x="97812" y="156742"/>
                      </a:cubicBezTo>
                      <a:cubicBezTo>
                        <a:pt x="107811" y="147158"/>
                        <a:pt x="112555" y="135196"/>
                        <a:pt x="112161" y="120858"/>
                      </a:cubicBezTo>
                      <a:lnTo>
                        <a:pt x="111868" y="119946"/>
                      </a:lnTo>
                      <a:lnTo>
                        <a:pt x="82458" y="119946"/>
                      </a:lnTo>
                      <a:cubicBezTo>
                        <a:pt x="82458" y="127770"/>
                        <a:pt x="80257" y="134503"/>
                        <a:pt x="75881" y="140130"/>
                      </a:cubicBezTo>
                      <a:cubicBezTo>
                        <a:pt x="71518" y="145770"/>
                        <a:pt x="65425" y="148597"/>
                        <a:pt x="57691" y="148597"/>
                      </a:cubicBezTo>
                      <a:cubicBezTo>
                        <a:pt x="50045" y="148597"/>
                        <a:pt x="44105" y="146413"/>
                        <a:pt x="39805" y="142057"/>
                      </a:cubicBezTo>
                      <a:cubicBezTo>
                        <a:pt x="35531" y="137689"/>
                        <a:pt x="33407" y="132563"/>
                        <a:pt x="33407" y="126653"/>
                      </a:cubicBezTo>
                      <a:cubicBezTo>
                        <a:pt x="33407" y="120357"/>
                        <a:pt x="35226" y="115372"/>
                        <a:pt x="38915" y="111711"/>
                      </a:cubicBezTo>
                      <a:cubicBezTo>
                        <a:pt x="42566" y="108049"/>
                        <a:pt x="50503" y="103282"/>
                        <a:pt x="62677" y="97398"/>
                      </a:cubicBezTo>
                      <a:cubicBezTo>
                        <a:pt x="79787" y="91193"/>
                        <a:pt x="92482" y="84152"/>
                        <a:pt x="100763" y="76276"/>
                      </a:cubicBezTo>
                      <a:cubicBezTo>
                        <a:pt x="109083" y="68400"/>
                        <a:pt x="113217" y="58328"/>
                        <a:pt x="113217" y="46045"/>
                      </a:cubicBezTo>
                      <a:cubicBezTo>
                        <a:pt x="113217" y="32414"/>
                        <a:pt x="108078" y="21352"/>
                        <a:pt x="97812" y="12808"/>
                      </a:cubicBezTo>
                      <a:cubicBezTo>
                        <a:pt x="87585" y="4290"/>
                        <a:pt x="74100" y="11"/>
                        <a:pt x="57411" y="11"/>
                      </a:cubicBezTo>
                      <a:cubicBezTo>
                        <a:pt x="39398" y="11"/>
                        <a:pt x="25202" y="5163"/>
                        <a:pt x="14860" y="15480"/>
                      </a:cubicBezTo>
                      <a:cubicBezTo>
                        <a:pt x="4467" y="25784"/>
                        <a:pt x="-431" y="37861"/>
                        <a:pt x="53" y="51673"/>
                      </a:cubicBezTo>
                      <a:lnTo>
                        <a:pt x="358" y="52585"/>
                      </a:lnTo>
                      <a:lnTo>
                        <a:pt x="28865" y="52585"/>
                      </a:lnTo>
                      <a:cubicBezTo>
                        <a:pt x="29260" y="41934"/>
                        <a:pt x="32173" y="34225"/>
                        <a:pt x="37617" y="29510"/>
                      </a:cubicBezTo>
                      <a:cubicBezTo>
                        <a:pt x="43062" y="24769"/>
                        <a:pt x="49778" y="22405"/>
                        <a:pt x="57843" y="22405"/>
                      </a:cubicBezTo>
                      <a:cubicBezTo>
                        <a:pt x="65807" y="22405"/>
                        <a:pt x="72027" y="24487"/>
                        <a:pt x="76505" y="28598"/>
                      </a:cubicBezTo>
                      <a:cubicBezTo>
                        <a:pt x="80970" y="32709"/>
                        <a:pt x="83196" y="38002"/>
                        <a:pt x="83196" y="44503"/>
                      </a:cubicBezTo>
                    </a:path>
                  </a:pathLst>
                </a:custGeom>
                <a:grpFill/>
                <a:ln w="12721" cap="flat">
                  <a:noFill/>
                  <a:prstDash val="solid"/>
                  <a:miter/>
                </a:ln>
              </p:spPr>
              <p:txBody>
                <a:bodyPr rtlCol="0" anchor="ctr"/>
                <a:lstStyle/>
                <a:p>
                  <a:endParaRPr lang="fr-FR"/>
                </a:p>
              </p:txBody>
            </p:sp>
            <p:sp>
              <p:nvSpPr>
                <p:cNvPr id="1407" name="Forme libre : forme 1406">
                  <a:extLst>
                    <a:ext uri="{FF2B5EF4-FFF2-40B4-BE49-F238E27FC236}">
                      <a16:creationId xmlns:a16="http://schemas.microsoft.com/office/drawing/2014/main" id="{B6A24060-43B9-AC21-FDC0-457C916C372C}"/>
                    </a:ext>
                  </a:extLst>
                </p:cNvPr>
                <p:cNvSpPr/>
                <p:nvPr/>
              </p:nvSpPr>
              <p:spPr>
                <a:xfrm flipV="1">
                  <a:off x="3595589" y="3184531"/>
                  <a:ext cx="120275" cy="240935"/>
                </a:xfrm>
                <a:custGeom>
                  <a:avLst/>
                  <a:gdLst>
                    <a:gd name="connsiteX0" fmla="*/ 30653 w 120275"/>
                    <a:gd name="connsiteY0" fmla="*/ 80477 h 240935"/>
                    <a:gd name="connsiteX1" fmla="*/ 38069 w 120275"/>
                    <a:gd name="connsiteY1" fmla="*/ 39171 h 240935"/>
                    <a:gd name="connsiteX2" fmla="*/ 61450 w 120275"/>
                    <a:gd name="connsiteY2" fmla="*/ 23959 h 240935"/>
                    <a:gd name="connsiteX3" fmla="*/ 78432 w 120275"/>
                    <a:gd name="connsiteY3" fmla="*/ 29419 h 240935"/>
                    <a:gd name="connsiteX4" fmla="*/ 89804 w 120275"/>
                    <a:gd name="connsiteY4" fmla="*/ 44811 h 240935"/>
                    <a:gd name="connsiteX5" fmla="*/ 89804 w 120275"/>
                    <a:gd name="connsiteY5" fmla="*/ 124982 h 240935"/>
                    <a:gd name="connsiteX6" fmla="*/ 78432 w 120275"/>
                    <a:gd name="connsiteY6" fmla="*/ 141131 h 240935"/>
                    <a:gd name="connsiteX7" fmla="*/ 61755 w 120275"/>
                    <a:gd name="connsiteY7" fmla="*/ 147067 h 240935"/>
                    <a:gd name="connsiteX8" fmla="*/ 38209 w 120275"/>
                    <a:gd name="connsiteY8" fmla="*/ 129543 h 240935"/>
                    <a:gd name="connsiteX9" fmla="*/ 30653 w 120275"/>
                    <a:gd name="connsiteY9" fmla="*/ 83689 h 240935"/>
                    <a:gd name="connsiteX10" fmla="*/ 21 w 120275"/>
                    <a:gd name="connsiteY10" fmla="*/ 83689 h 240935"/>
                    <a:gd name="connsiteX11" fmla="*/ 14154 w 120275"/>
                    <a:gd name="connsiteY11" fmla="*/ 147157 h 240935"/>
                    <a:gd name="connsiteX12" fmla="*/ 53906 w 120275"/>
                    <a:gd name="connsiteY12" fmla="*/ 171144 h 240935"/>
                    <a:gd name="connsiteX13" fmla="*/ 74361 w 120275"/>
                    <a:gd name="connsiteY13" fmla="*/ 165966 h 240935"/>
                    <a:gd name="connsiteX14" fmla="*/ 89804 w 120275"/>
                    <a:gd name="connsiteY14" fmla="*/ 151037 h 240935"/>
                    <a:gd name="connsiteX15" fmla="*/ 89804 w 120275"/>
                    <a:gd name="connsiteY15" fmla="*/ 240946 h 240935"/>
                    <a:gd name="connsiteX16" fmla="*/ 120296 w 120275"/>
                    <a:gd name="connsiteY16" fmla="*/ 240946 h 240935"/>
                    <a:gd name="connsiteX17" fmla="*/ 120296 w 120275"/>
                    <a:gd name="connsiteY17" fmla="*/ 3197 h 240935"/>
                    <a:gd name="connsiteX18" fmla="*/ 93595 w 120275"/>
                    <a:gd name="connsiteY18" fmla="*/ 3197 h 240935"/>
                    <a:gd name="connsiteX19" fmla="*/ 91318 w 120275"/>
                    <a:gd name="connsiteY19" fmla="*/ 22096 h 240935"/>
                    <a:gd name="connsiteX20" fmla="*/ 75404 w 120275"/>
                    <a:gd name="connsiteY20" fmla="*/ 5651 h 240935"/>
                    <a:gd name="connsiteX21" fmla="*/ 53754 w 120275"/>
                    <a:gd name="connsiteY21" fmla="*/ 10 h 240935"/>
                    <a:gd name="connsiteX22" fmla="*/ 14154 w 120275"/>
                    <a:gd name="connsiteY22" fmla="*/ 21942 h 240935"/>
                    <a:gd name="connsiteX23" fmla="*/ 21 w 120275"/>
                    <a:gd name="connsiteY23" fmla="*/ 80477 h 2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275" h="240935">
                      <a:moveTo>
                        <a:pt x="30653" y="80477"/>
                      </a:moveTo>
                      <a:cubicBezTo>
                        <a:pt x="30653" y="63106"/>
                        <a:pt x="33120" y="49333"/>
                        <a:pt x="38069" y="39171"/>
                      </a:cubicBezTo>
                      <a:cubicBezTo>
                        <a:pt x="42979" y="29008"/>
                        <a:pt x="50790" y="23959"/>
                        <a:pt x="61450" y="23959"/>
                      </a:cubicBezTo>
                      <a:cubicBezTo>
                        <a:pt x="68065" y="23959"/>
                        <a:pt x="73738" y="25770"/>
                        <a:pt x="78432" y="29419"/>
                      </a:cubicBezTo>
                      <a:cubicBezTo>
                        <a:pt x="83100" y="33068"/>
                        <a:pt x="86879" y="38207"/>
                        <a:pt x="89804" y="44811"/>
                      </a:cubicBezTo>
                      <a:lnTo>
                        <a:pt x="89804" y="124982"/>
                      </a:lnTo>
                      <a:cubicBezTo>
                        <a:pt x="86879" y="131778"/>
                        <a:pt x="83100" y="137174"/>
                        <a:pt x="78432" y="141131"/>
                      </a:cubicBezTo>
                      <a:cubicBezTo>
                        <a:pt x="73738" y="145088"/>
                        <a:pt x="68179" y="147067"/>
                        <a:pt x="61755" y="147067"/>
                      </a:cubicBezTo>
                      <a:cubicBezTo>
                        <a:pt x="51082" y="147067"/>
                        <a:pt x="43246" y="141234"/>
                        <a:pt x="38209" y="129543"/>
                      </a:cubicBezTo>
                      <a:cubicBezTo>
                        <a:pt x="33171" y="117851"/>
                        <a:pt x="30653" y="102562"/>
                        <a:pt x="30653" y="83689"/>
                      </a:cubicBezTo>
                      <a:close/>
                      <a:moveTo>
                        <a:pt x="21" y="83689"/>
                      </a:moveTo>
                      <a:cubicBezTo>
                        <a:pt x="21" y="110001"/>
                        <a:pt x="4740" y="131123"/>
                        <a:pt x="14154" y="147157"/>
                      </a:cubicBezTo>
                      <a:cubicBezTo>
                        <a:pt x="23554" y="163140"/>
                        <a:pt x="36797" y="171144"/>
                        <a:pt x="53906" y="171144"/>
                      </a:cubicBezTo>
                      <a:cubicBezTo>
                        <a:pt x="61539" y="171144"/>
                        <a:pt x="68357" y="169435"/>
                        <a:pt x="74361" y="165966"/>
                      </a:cubicBezTo>
                      <a:cubicBezTo>
                        <a:pt x="80327" y="162510"/>
                        <a:pt x="85479" y="157538"/>
                        <a:pt x="89804" y="151037"/>
                      </a:cubicBezTo>
                      <a:lnTo>
                        <a:pt x="89804" y="240946"/>
                      </a:lnTo>
                      <a:lnTo>
                        <a:pt x="120296" y="240946"/>
                      </a:lnTo>
                      <a:lnTo>
                        <a:pt x="120296" y="3197"/>
                      </a:lnTo>
                      <a:lnTo>
                        <a:pt x="93595" y="3197"/>
                      </a:lnTo>
                      <a:lnTo>
                        <a:pt x="91318" y="22096"/>
                      </a:lnTo>
                      <a:cubicBezTo>
                        <a:pt x="87018" y="14901"/>
                        <a:pt x="81688" y="9415"/>
                        <a:pt x="75404" y="5651"/>
                      </a:cubicBezTo>
                      <a:cubicBezTo>
                        <a:pt x="69133" y="1873"/>
                        <a:pt x="61895" y="10"/>
                        <a:pt x="53754" y="10"/>
                      </a:cubicBezTo>
                      <a:cubicBezTo>
                        <a:pt x="36746" y="10"/>
                        <a:pt x="23554" y="7321"/>
                        <a:pt x="14154" y="21942"/>
                      </a:cubicBezTo>
                      <a:cubicBezTo>
                        <a:pt x="4740" y="36575"/>
                        <a:pt x="21" y="56091"/>
                        <a:pt x="21" y="80477"/>
                      </a:cubicBezTo>
                      <a:close/>
                    </a:path>
                  </a:pathLst>
                </a:custGeom>
                <a:grpFill/>
                <a:ln w="12721" cap="flat">
                  <a:noFill/>
                  <a:prstDash val="solid"/>
                  <a:miter/>
                </a:ln>
              </p:spPr>
              <p:txBody>
                <a:bodyPr rtlCol="0" anchor="ctr"/>
                <a:lstStyle/>
                <a:p>
                  <a:endParaRPr lang="fr-FR"/>
                </a:p>
              </p:txBody>
            </p:sp>
            <p:sp>
              <p:nvSpPr>
                <p:cNvPr id="1408" name="Forme libre : forme 1407">
                  <a:extLst>
                    <a:ext uri="{FF2B5EF4-FFF2-40B4-BE49-F238E27FC236}">
                      <a16:creationId xmlns:a16="http://schemas.microsoft.com/office/drawing/2014/main" id="{56638BE8-05B0-D0A8-0B48-B992B48ED5D0}"/>
                    </a:ext>
                  </a:extLst>
                </p:cNvPr>
                <p:cNvSpPr/>
                <p:nvPr/>
              </p:nvSpPr>
              <p:spPr>
                <a:xfrm flipV="1">
                  <a:off x="3737074" y="3254322"/>
                  <a:ext cx="118277" cy="171133"/>
                </a:xfrm>
                <a:custGeom>
                  <a:avLst/>
                  <a:gdLst>
                    <a:gd name="connsiteX0" fmla="*/ 60693 w 118277"/>
                    <a:gd name="connsiteY0" fmla="*/ 147693 h 171133"/>
                    <a:gd name="connsiteX1" fmla="*/ 39385 w 118277"/>
                    <a:gd name="connsiteY1" fmla="*/ 134562 h 171133"/>
                    <a:gd name="connsiteX2" fmla="*/ 30519 w 118277"/>
                    <a:gd name="connsiteY2" fmla="*/ 101338 h 171133"/>
                    <a:gd name="connsiteX3" fmla="*/ 88004 w 118277"/>
                    <a:gd name="connsiteY3" fmla="*/ 101338 h 171133"/>
                    <a:gd name="connsiteX4" fmla="*/ 88004 w 118277"/>
                    <a:gd name="connsiteY4" fmla="*/ 107646 h 171133"/>
                    <a:gd name="connsiteX5" fmla="*/ 81059 w 118277"/>
                    <a:gd name="connsiteY5" fmla="*/ 136476 h 171133"/>
                    <a:gd name="connsiteX6" fmla="*/ 60693 w 118277"/>
                    <a:gd name="connsiteY6" fmla="*/ 147693 h 171133"/>
                    <a:gd name="connsiteX7" fmla="*/ 64153 w 118277"/>
                    <a:gd name="connsiteY7" fmla="*/ 19 h 171133"/>
                    <a:gd name="connsiteX8" fmla="*/ 17518 w 118277"/>
                    <a:gd name="connsiteY8" fmla="*/ 20435 h 171133"/>
                    <a:gd name="connsiteX9" fmla="*/ 27 w 118277"/>
                    <a:gd name="connsiteY9" fmla="*/ 72700 h 171133"/>
                    <a:gd name="connsiteX10" fmla="*/ 27 w 118277"/>
                    <a:gd name="connsiteY10" fmla="*/ 96777 h 171133"/>
                    <a:gd name="connsiteX11" fmla="*/ 17150 w 118277"/>
                    <a:gd name="connsiteY11" fmla="*/ 150121 h 171133"/>
                    <a:gd name="connsiteX12" fmla="*/ 60693 w 118277"/>
                    <a:gd name="connsiteY12" fmla="*/ 171153 h 171133"/>
                    <a:gd name="connsiteX13" fmla="*/ 103371 w 118277"/>
                    <a:gd name="connsiteY13" fmla="*/ 152022 h 171133"/>
                    <a:gd name="connsiteX14" fmla="*/ 118305 w 118277"/>
                    <a:gd name="connsiteY14" fmla="*/ 100592 h 171133"/>
                    <a:gd name="connsiteX15" fmla="*/ 118305 w 118277"/>
                    <a:gd name="connsiteY15" fmla="*/ 79252 h 171133"/>
                    <a:gd name="connsiteX16" fmla="*/ 30519 w 118277"/>
                    <a:gd name="connsiteY16" fmla="*/ 79252 h 171133"/>
                    <a:gd name="connsiteX17" fmla="*/ 30519 w 118277"/>
                    <a:gd name="connsiteY17" fmla="*/ 72700 h 171133"/>
                    <a:gd name="connsiteX18" fmla="*/ 39805 w 118277"/>
                    <a:gd name="connsiteY18" fmla="*/ 37419 h 171133"/>
                    <a:gd name="connsiteX19" fmla="*/ 66099 w 118277"/>
                    <a:gd name="connsiteY19" fmla="*/ 23480 h 171133"/>
                    <a:gd name="connsiteX20" fmla="*/ 87864 w 118277"/>
                    <a:gd name="connsiteY20" fmla="*/ 27501 h 171133"/>
                    <a:gd name="connsiteX21" fmla="*/ 105037 w 118277"/>
                    <a:gd name="connsiteY21" fmla="*/ 39321 h 171133"/>
                    <a:gd name="connsiteX22" fmla="*/ 114718 w 118277"/>
                    <a:gd name="connsiteY22" fmla="*/ 20126 h 171133"/>
                    <a:gd name="connsiteX23" fmla="*/ 94034 w 118277"/>
                    <a:gd name="connsiteY23" fmla="*/ 5647 h 171133"/>
                    <a:gd name="connsiteX24" fmla="*/ 64153 w 118277"/>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277" h="171133">
                      <a:moveTo>
                        <a:pt x="60693" y="147693"/>
                      </a:moveTo>
                      <a:cubicBezTo>
                        <a:pt x="51839" y="147693"/>
                        <a:pt x="44741" y="143299"/>
                        <a:pt x="39385" y="134562"/>
                      </a:cubicBezTo>
                      <a:cubicBezTo>
                        <a:pt x="34081" y="125813"/>
                        <a:pt x="31104" y="114751"/>
                        <a:pt x="30519" y="101338"/>
                      </a:cubicBezTo>
                      <a:lnTo>
                        <a:pt x="88004" y="101338"/>
                      </a:lnTo>
                      <a:lnTo>
                        <a:pt x="88004" y="107646"/>
                      </a:lnTo>
                      <a:cubicBezTo>
                        <a:pt x="88004" y="119402"/>
                        <a:pt x="85676" y="129012"/>
                        <a:pt x="81059" y="136476"/>
                      </a:cubicBezTo>
                      <a:cubicBezTo>
                        <a:pt x="76428" y="143941"/>
                        <a:pt x="69636" y="147693"/>
                        <a:pt x="60693" y="147693"/>
                      </a:cubicBezTo>
                      <a:moveTo>
                        <a:pt x="64153" y="19"/>
                      </a:moveTo>
                      <a:cubicBezTo>
                        <a:pt x="44741" y="19"/>
                        <a:pt x="29183" y="6829"/>
                        <a:pt x="17518" y="20435"/>
                      </a:cubicBezTo>
                      <a:cubicBezTo>
                        <a:pt x="5841" y="34028"/>
                        <a:pt x="27" y="51462"/>
                        <a:pt x="27" y="72700"/>
                      </a:cubicBezTo>
                      <a:lnTo>
                        <a:pt x="27" y="96777"/>
                      </a:lnTo>
                      <a:cubicBezTo>
                        <a:pt x="27" y="118322"/>
                        <a:pt x="5726" y="136104"/>
                        <a:pt x="17150" y="150121"/>
                      </a:cubicBezTo>
                      <a:cubicBezTo>
                        <a:pt x="28547" y="164138"/>
                        <a:pt x="43087" y="171153"/>
                        <a:pt x="60693" y="171153"/>
                      </a:cubicBezTo>
                      <a:cubicBezTo>
                        <a:pt x="79189" y="171153"/>
                        <a:pt x="93411" y="164755"/>
                        <a:pt x="103371" y="152022"/>
                      </a:cubicBezTo>
                      <a:cubicBezTo>
                        <a:pt x="113319" y="139277"/>
                        <a:pt x="118305" y="122125"/>
                        <a:pt x="118305" y="100592"/>
                      </a:cubicBezTo>
                      <a:lnTo>
                        <a:pt x="118305" y="79252"/>
                      </a:lnTo>
                      <a:lnTo>
                        <a:pt x="30519" y="79252"/>
                      </a:lnTo>
                      <a:lnTo>
                        <a:pt x="30519" y="72700"/>
                      </a:lnTo>
                      <a:cubicBezTo>
                        <a:pt x="30519" y="58477"/>
                        <a:pt x="33598" y="46721"/>
                        <a:pt x="39805" y="37419"/>
                      </a:cubicBezTo>
                      <a:cubicBezTo>
                        <a:pt x="45975" y="28131"/>
                        <a:pt x="54739" y="23480"/>
                        <a:pt x="66099" y="23480"/>
                      </a:cubicBezTo>
                      <a:cubicBezTo>
                        <a:pt x="74546" y="23480"/>
                        <a:pt x="81797" y="24816"/>
                        <a:pt x="87864" y="27501"/>
                      </a:cubicBezTo>
                      <a:cubicBezTo>
                        <a:pt x="93869" y="30212"/>
                        <a:pt x="99631" y="34143"/>
                        <a:pt x="105037" y="39321"/>
                      </a:cubicBezTo>
                      <a:lnTo>
                        <a:pt x="114718" y="20126"/>
                      </a:lnTo>
                      <a:cubicBezTo>
                        <a:pt x="109579" y="14229"/>
                        <a:pt x="102659" y="9411"/>
                        <a:pt x="94034" y="5647"/>
                      </a:cubicBezTo>
                      <a:cubicBezTo>
                        <a:pt x="85358" y="1882"/>
                        <a:pt x="75411" y="19"/>
                        <a:pt x="64153" y="19"/>
                      </a:cubicBezTo>
                    </a:path>
                  </a:pathLst>
                </a:custGeom>
                <a:grpFill/>
                <a:ln w="12721" cap="flat">
                  <a:noFill/>
                  <a:prstDash val="solid"/>
                  <a:miter/>
                </a:ln>
              </p:spPr>
              <p:txBody>
                <a:bodyPr rtlCol="0" anchor="ctr"/>
                <a:lstStyle/>
                <a:p>
                  <a:endParaRPr lang="fr-FR"/>
                </a:p>
              </p:txBody>
            </p:sp>
          </p:grpSp>
          <p:sp>
            <p:nvSpPr>
              <p:cNvPr id="1283" name="Forme libre : forme 1282">
                <a:extLst>
                  <a:ext uri="{FF2B5EF4-FFF2-40B4-BE49-F238E27FC236}">
                    <a16:creationId xmlns:a16="http://schemas.microsoft.com/office/drawing/2014/main" id="{63E89A8E-6F9C-AD28-A9AC-94834385626C}"/>
                  </a:ext>
                </a:extLst>
              </p:cNvPr>
              <p:cNvSpPr/>
              <p:nvPr/>
            </p:nvSpPr>
            <p:spPr>
              <a:xfrm flipV="1">
                <a:off x="3933249" y="3184531"/>
                <a:ext cx="30631" cy="237736"/>
              </a:xfrm>
              <a:custGeom>
                <a:avLst/>
                <a:gdLst>
                  <a:gd name="connsiteX0" fmla="*/ 30556 w 30631"/>
                  <a:gd name="connsiteY0" fmla="*/ -45 h 237736"/>
                  <a:gd name="connsiteX1" fmla="*/ -75 w 30631"/>
                  <a:gd name="connsiteY1" fmla="*/ -45 h 237736"/>
                  <a:gd name="connsiteX2" fmla="*/ -75 w 30631"/>
                  <a:gd name="connsiteY2" fmla="*/ 237691 h 237736"/>
                  <a:gd name="connsiteX3" fmla="*/ 30556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56" y="-45"/>
                    </a:moveTo>
                    <a:lnTo>
                      <a:pt x="-75" y="-45"/>
                    </a:lnTo>
                    <a:lnTo>
                      <a:pt x="-75" y="237691"/>
                    </a:lnTo>
                    <a:lnTo>
                      <a:pt x="30556" y="237691"/>
                    </a:lnTo>
                    <a:close/>
                  </a:path>
                </a:pathLst>
              </a:custGeom>
              <a:grpFill/>
              <a:ln w="12721" cap="flat">
                <a:noFill/>
                <a:prstDash val="solid"/>
                <a:miter/>
              </a:ln>
            </p:spPr>
            <p:txBody>
              <a:bodyPr rtlCol="0" anchor="ctr"/>
              <a:lstStyle/>
              <a:p>
                <a:endParaRPr lang="fr-FR"/>
              </a:p>
            </p:txBody>
          </p:sp>
          <p:sp>
            <p:nvSpPr>
              <p:cNvPr id="1284" name="Forme libre : forme 1283">
                <a:extLst>
                  <a:ext uri="{FF2B5EF4-FFF2-40B4-BE49-F238E27FC236}">
                    <a16:creationId xmlns:a16="http://schemas.microsoft.com/office/drawing/2014/main" id="{C58E9571-CCEA-9C3E-7AAF-540EEEFC2F9B}"/>
                  </a:ext>
                </a:extLst>
              </p:cNvPr>
              <p:cNvSpPr/>
              <p:nvPr/>
            </p:nvSpPr>
            <p:spPr>
              <a:xfrm flipV="1">
                <a:off x="3984304" y="3184540"/>
                <a:ext cx="35185" cy="79078"/>
              </a:xfrm>
              <a:custGeom>
                <a:avLst/>
                <a:gdLst>
                  <a:gd name="connsiteX0" fmla="*/ 35220 w 35185"/>
                  <a:gd name="connsiteY0" fmla="*/ 50453 h 79078"/>
                  <a:gd name="connsiteX1" fmla="*/ 15147 w 35185"/>
                  <a:gd name="connsiteY1" fmla="*/ 12 h 79078"/>
                  <a:gd name="connsiteX2" fmla="*/ 34 w 35185"/>
                  <a:gd name="connsiteY2" fmla="*/ 12 h 79078"/>
                  <a:gd name="connsiteX3" fmla="*/ 7603 w 35185"/>
                  <a:gd name="connsiteY3" fmla="*/ 50132 h 79078"/>
                  <a:gd name="connsiteX4" fmla="*/ 7603 w 35185"/>
                  <a:gd name="connsiteY4" fmla="*/ 79091 h 79078"/>
                  <a:gd name="connsiteX5" fmla="*/ 35220 w 35185"/>
                  <a:gd name="connsiteY5" fmla="*/ 79091 h 7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5" h="79078">
                    <a:moveTo>
                      <a:pt x="35220" y="50453"/>
                    </a:moveTo>
                    <a:lnTo>
                      <a:pt x="15147" y="12"/>
                    </a:lnTo>
                    <a:lnTo>
                      <a:pt x="34" y="12"/>
                    </a:lnTo>
                    <a:lnTo>
                      <a:pt x="7603" y="50132"/>
                    </a:lnTo>
                    <a:lnTo>
                      <a:pt x="7603" y="79091"/>
                    </a:lnTo>
                    <a:lnTo>
                      <a:pt x="35220" y="79091"/>
                    </a:lnTo>
                    <a:close/>
                  </a:path>
                </a:pathLst>
              </a:custGeom>
              <a:grpFill/>
              <a:ln w="12721" cap="flat">
                <a:noFill/>
                <a:prstDash val="solid"/>
                <a:miter/>
              </a:ln>
            </p:spPr>
            <p:txBody>
              <a:bodyPr rtlCol="0" anchor="ctr"/>
              <a:lstStyle/>
              <a:p>
                <a:endParaRPr lang="fr-FR"/>
              </a:p>
            </p:txBody>
          </p:sp>
          <p:grpSp>
            <p:nvGrpSpPr>
              <p:cNvPr id="1285" name="Graphique 699">
                <a:extLst>
                  <a:ext uri="{FF2B5EF4-FFF2-40B4-BE49-F238E27FC236}">
                    <a16:creationId xmlns:a16="http://schemas.microsoft.com/office/drawing/2014/main" id="{7ABFD0D2-6314-6688-3214-48C83A52D9A1}"/>
                  </a:ext>
                </a:extLst>
              </p:cNvPr>
              <p:cNvGrpSpPr/>
              <p:nvPr/>
            </p:nvGrpSpPr>
            <p:grpSpPr>
              <a:xfrm>
                <a:off x="4024381" y="3254320"/>
                <a:ext cx="395524" cy="234550"/>
                <a:chOff x="4024381" y="3254320"/>
                <a:chExt cx="395524" cy="234550"/>
              </a:xfrm>
              <a:grpFill/>
            </p:grpSpPr>
            <p:sp>
              <p:nvSpPr>
                <p:cNvPr id="1400" name="Forme libre : forme 1399">
                  <a:extLst>
                    <a:ext uri="{FF2B5EF4-FFF2-40B4-BE49-F238E27FC236}">
                      <a16:creationId xmlns:a16="http://schemas.microsoft.com/office/drawing/2014/main" id="{49D2964B-E804-B542-F565-C9909DCCB9B2}"/>
                    </a:ext>
                  </a:extLst>
                </p:cNvPr>
                <p:cNvSpPr/>
                <p:nvPr/>
              </p:nvSpPr>
              <p:spPr>
                <a:xfrm flipV="1">
                  <a:off x="4024381" y="3254333"/>
                  <a:ext cx="118913" cy="171133"/>
                </a:xfrm>
                <a:custGeom>
                  <a:avLst/>
                  <a:gdLst>
                    <a:gd name="connsiteX0" fmla="*/ 51045 w 118913"/>
                    <a:gd name="connsiteY0" fmla="*/ 23483 h 171133"/>
                    <a:gd name="connsiteX1" fmla="*/ 70597 w 118913"/>
                    <a:gd name="connsiteY1" fmla="*/ 29907 h 171133"/>
                    <a:gd name="connsiteX2" fmla="*/ 83496 w 118913"/>
                    <a:gd name="connsiteY2" fmla="*/ 46005 h 171133"/>
                    <a:gd name="connsiteX3" fmla="*/ 83496 w 118913"/>
                    <a:gd name="connsiteY3" fmla="*/ 79859 h 171133"/>
                    <a:gd name="connsiteX4" fmla="*/ 60267 w 118913"/>
                    <a:gd name="connsiteY4" fmla="*/ 79859 h 171133"/>
                    <a:gd name="connsiteX5" fmla="*/ 38439 w 118913"/>
                    <a:gd name="connsiteY5" fmla="*/ 70750 h 171133"/>
                    <a:gd name="connsiteX6" fmla="*/ 30679 w 118913"/>
                    <a:gd name="connsiteY6" fmla="*/ 48446 h 171133"/>
                    <a:gd name="connsiteX7" fmla="*/ 35958 w 118913"/>
                    <a:gd name="connsiteY7" fmla="*/ 30382 h 171133"/>
                    <a:gd name="connsiteX8" fmla="*/ 51045 w 118913"/>
                    <a:gd name="connsiteY8" fmla="*/ 23483 h 171133"/>
                    <a:gd name="connsiteX9" fmla="*/ 87999 w 118913"/>
                    <a:gd name="connsiteY9" fmla="*/ 3196 h 171133"/>
                    <a:gd name="connsiteX10" fmla="*/ 85302 w 118913"/>
                    <a:gd name="connsiteY10" fmla="*/ 14258 h 171133"/>
                    <a:gd name="connsiteX11" fmla="*/ 83954 w 118913"/>
                    <a:gd name="connsiteY11" fmla="*/ 25153 h 171133"/>
                    <a:gd name="connsiteX12" fmla="*/ 66895 w 118913"/>
                    <a:gd name="connsiteY12" fmla="*/ 7012 h 171133"/>
                    <a:gd name="connsiteX13" fmla="*/ 44099 w 118913"/>
                    <a:gd name="connsiteY13" fmla="*/ 10 h 171133"/>
                    <a:gd name="connsiteX14" fmla="*/ 11750 w 118913"/>
                    <a:gd name="connsiteY14" fmla="*/ 13192 h 171133"/>
                    <a:gd name="connsiteX15" fmla="*/ 35 w 118913"/>
                    <a:gd name="connsiteY15" fmla="*/ 48459 h 171133"/>
                    <a:gd name="connsiteX16" fmla="*/ 15974 w 118913"/>
                    <a:gd name="connsiteY16" fmla="*/ 85576 h 171133"/>
                    <a:gd name="connsiteX17" fmla="*/ 60725 w 118913"/>
                    <a:gd name="connsiteY17" fmla="*/ 99080 h 171133"/>
                    <a:gd name="connsiteX18" fmla="*/ 83496 w 118913"/>
                    <a:gd name="connsiteY18" fmla="*/ 99080 h 171133"/>
                    <a:gd name="connsiteX19" fmla="*/ 83496 w 118913"/>
                    <a:gd name="connsiteY19" fmla="*/ 115872 h 171133"/>
                    <a:gd name="connsiteX20" fmla="*/ 76843 w 118913"/>
                    <a:gd name="connsiteY20" fmla="*/ 139280 h 171133"/>
                    <a:gd name="connsiteX21" fmla="*/ 57978 w 118913"/>
                    <a:gd name="connsiteY21" fmla="*/ 147683 h 171133"/>
                    <a:gd name="connsiteX22" fmla="*/ 40245 w 118913"/>
                    <a:gd name="connsiteY22" fmla="*/ 140103 h 171133"/>
                    <a:gd name="connsiteX23" fmla="*/ 33554 w 118913"/>
                    <a:gd name="connsiteY23" fmla="*/ 121178 h 171133"/>
                    <a:gd name="connsiteX24" fmla="*/ 4423 w 118913"/>
                    <a:gd name="connsiteY24" fmla="*/ 121332 h 171133"/>
                    <a:gd name="connsiteX25" fmla="*/ 3978 w 118913"/>
                    <a:gd name="connsiteY25" fmla="*/ 122244 h 171133"/>
                    <a:gd name="connsiteX26" fmla="*/ 19052 w 118913"/>
                    <a:gd name="connsiteY26" fmla="*/ 156252 h 171133"/>
                    <a:gd name="connsiteX27" fmla="*/ 59937 w 118913"/>
                    <a:gd name="connsiteY27" fmla="*/ 171143 h 171133"/>
                    <a:gd name="connsiteX28" fmla="*/ 99091 w 118913"/>
                    <a:gd name="connsiteY28" fmla="*/ 156741 h 171133"/>
                    <a:gd name="connsiteX29" fmla="*/ 114140 w 118913"/>
                    <a:gd name="connsiteY29" fmla="*/ 115666 h 171133"/>
                    <a:gd name="connsiteX30" fmla="*/ 114140 w 118913"/>
                    <a:gd name="connsiteY30" fmla="*/ 39170 h 171133"/>
                    <a:gd name="connsiteX31" fmla="*/ 115272 w 118913"/>
                    <a:gd name="connsiteY31" fmla="*/ 20656 h 171133"/>
                    <a:gd name="connsiteX32" fmla="*/ 118948 w 118913"/>
                    <a:gd name="connsiteY32" fmla="*/ 3196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8913" h="171133">
                      <a:moveTo>
                        <a:pt x="51045" y="23483"/>
                      </a:moveTo>
                      <a:cubicBezTo>
                        <a:pt x="58194" y="23483"/>
                        <a:pt x="64707" y="25615"/>
                        <a:pt x="70597" y="29907"/>
                      </a:cubicBezTo>
                      <a:cubicBezTo>
                        <a:pt x="76474" y="34211"/>
                        <a:pt x="80773" y="39568"/>
                        <a:pt x="83496" y="46005"/>
                      </a:cubicBezTo>
                      <a:lnTo>
                        <a:pt x="83496" y="79859"/>
                      </a:lnTo>
                      <a:lnTo>
                        <a:pt x="60267" y="79859"/>
                      </a:lnTo>
                      <a:cubicBezTo>
                        <a:pt x="50880" y="79859"/>
                        <a:pt x="43629" y="76827"/>
                        <a:pt x="38439" y="70750"/>
                      </a:cubicBezTo>
                      <a:cubicBezTo>
                        <a:pt x="33249" y="64660"/>
                        <a:pt x="30679" y="57234"/>
                        <a:pt x="30679" y="48446"/>
                      </a:cubicBezTo>
                      <a:cubicBezTo>
                        <a:pt x="30679" y="40994"/>
                        <a:pt x="32460" y="34969"/>
                        <a:pt x="35958" y="30382"/>
                      </a:cubicBezTo>
                      <a:cubicBezTo>
                        <a:pt x="39482" y="25783"/>
                        <a:pt x="44494" y="23483"/>
                        <a:pt x="51045" y="23483"/>
                      </a:cubicBezTo>
                      <a:moveTo>
                        <a:pt x="87999" y="3196"/>
                      </a:moveTo>
                      <a:cubicBezTo>
                        <a:pt x="86905" y="6973"/>
                        <a:pt x="86002" y="10661"/>
                        <a:pt x="85302" y="14258"/>
                      </a:cubicBezTo>
                      <a:cubicBezTo>
                        <a:pt x="84590" y="17868"/>
                        <a:pt x="84132" y="21491"/>
                        <a:pt x="83954" y="25153"/>
                      </a:cubicBezTo>
                      <a:cubicBezTo>
                        <a:pt x="79400" y="17727"/>
                        <a:pt x="73713" y="11688"/>
                        <a:pt x="66895" y="7012"/>
                      </a:cubicBezTo>
                      <a:cubicBezTo>
                        <a:pt x="60026" y="2348"/>
                        <a:pt x="52470" y="10"/>
                        <a:pt x="44099" y="10"/>
                      </a:cubicBezTo>
                      <a:cubicBezTo>
                        <a:pt x="30335" y="10"/>
                        <a:pt x="19536" y="4404"/>
                        <a:pt x="11750" y="13192"/>
                      </a:cubicBezTo>
                      <a:cubicBezTo>
                        <a:pt x="3927" y="21967"/>
                        <a:pt x="35" y="33722"/>
                        <a:pt x="35" y="48459"/>
                      </a:cubicBezTo>
                      <a:cubicBezTo>
                        <a:pt x="35" y="64210"/>
                        <a:pt x="5352" y="76583"/>
                        <a:pt x="15974" y="85576"/>
                      </a:cubicBezTo>
                      <a:cubicBezTo>
                        <a:pt x="26583" y="94583"/>
                        <a:pt x="41504" y="99080"/>
                        <a:pt x="60725" y="99080"/>
                      </a:cubicBezTo>
                      <a:lnTo>
                        <a:pt x="83496" y="99080"/>
                      </a:lnTo>
                      <a:lnTo>
                        <a:pt x="83496" y="115872"/>
                      </a:lnTo>
                      <a:cubicBezTo>
                        <a:pt x="83496" y="125880"/>
                        <a:pt x="81269" y="133679"/>
                        <a:pt x="76843" y="139280"/>
                      </a:cubicBezTo>
                      <a:cubicBezTo>
                        <a:pt x="72441" y="144869"/>
                        <a:pt x="66119" y="147683"/>
                        <a:pt x="57978" y="147683"/>
                      </a:cubicBezTo>
                      <a:cubicBezTo>
                        <a:pt x="50638" y="147683"/>
                        <a:pt x="44735" y="145152"/>
                        <a:pt x="40245" y="140103"/>
                      </a:cubicBezTo>
                      <a:cubicBezTo>
                        <a:pt x="35755" y="135066"/>
                        <a:pt x="33554" y="128758"/>
                        <a:pt x="33554" y="121178"/>
                      </a:cubicBezTo>
                      <a:lnTo>
                        <a:pt x="4423" y="121332"/>
                      </a:lnTo>
                      <a:lnTo>
                        <a:pt x="3978" y="122244"/>
                      </a:lnTo>
                      <a:cubicBezTo>
                        <a:pt x="3469" y="134976"/>
                        <a:pt x="8519" y="146321"/>
                        <a:pt x="19052" y="156252"/>
                      </a:cubicBezTo>
                      <a:cubicBezTo>
                        <a:pt x="29610" y="166184"/>
                        <a:pt x="43234" y="171143"/>
                        <a:pt x="59937" y="171143"/>
                      </a:cubicBezTo>
                      <a:cubicBezTo>
                        <a:pt x="76054" y="171143"/>
                        <a:pt x="89080" y="166338"/>
                        <a:pt x="99091" y="156741"/>
                      </a:cubicBezTo>
                      <a:cubicBezTo>
                        <a:pt x="109128" y="147156"/>
                        <a:pt x="114140" y="133460"/>
                        <a:pt x="114140" y="115666"/>
                      </a:cubicBezTo>
                      <a:lnTo>
                        <a:pt x="114140" y="39170"/>
                      </a:lnTo>
                      <a:cubicBezTo>
                        <a:pt x="114140" y="32772"/>
                        <a:pt x="114483" y="26618"/>
                        <a:pt x="115272" y="20656"/>
                      </a:cubicBezTo>
                      <a:cubicBezTo>
                        <a:pt x="115997" y="14708"/>
                        <a:pt x="117231" y="8888"/>
                        <a:pt x="118948" y="3196"/>
                      </a:cubicBezTo>
                      <a:close/>
                    </a:path>
                  </a:pathLst>
                </a:custGeom>
                <a:grpFill/>
                <a:ln w="12721" cap="flat">
                  <a:noFill/>
                  <a:prstDash val="solid"/>
                  <a:miter/>
                </a:ln>
              </p:spPr>
              <p:txBody>
                <a:bodyPr rtlCol="0" anchor="ctr"/>
                <a:lstStyle/>
                <a:p>
                  <a:endParaRPr lang="fr-FR"/>
                </a:p>
              </p:txBody>
            </p:sp>
            <p:sp>
              <p:nvSpPr>
                <p:cNvPr id="1401" name="Forme libre : forme 1400">
                  <a:extLst>
                    <a:ext uri="{FF2B5EF4-FFF2-40B4-BE49-F238E27FC236}">
                      <a16:creationId xmlns:a16="http://schemas.microsoft.com/office/drawing/2014/main" id="{553BE88A-9B8B-3B33-ADA8-BB86F73A4EE5}"/>
                    </a:ext>
                  </a:extLst>
                </p:cNvPr>
                <p:cNvSpPr/>
                <p:nvPr/>
              </p:nvSpPr>
              <p:spPr>
                <a:xfrm flipV="1">
                  <a:off x="4158328" y="3254320"/>
                  <a:ext cx="120834" cy="234550"/>
                </a:xfrm>
                <a:custGeom>
                  <a:avLst/>
                  <a:gdLst>
                    <a:gd name="connsiteX0" fmla="*/ 30668 w 120834"/>
                    <a:gd name="connsiteY0" fmla="*/ 135343 h 234550"/>
                    <a:gd name="connsiteX1" fmla="*/ 38199 w 120834"/>
                    <a:gd name="connsiteY1" fmla="*/ 100384 h 234550"/>
                    <a:gd name="connsiteX2" fmla="*/ 61885 w 120834"/>
                    <a:gd name="connsiteY2" fmla="*/ 87357 h 234550"/>
                    <a:gd name="connsiteX3" fmla="*/ 78880 w 120834"/>
                    <a:gd name="connsiteY3" fmla="*/ 92534 h 234550"/>
                    <a:gd name="connsiteX4" fmla="*/ 90291 w 120834"/>
                    <a:gd name="connsiteY4" fmla="*/ 107155 h 234550"/>
                    <a:gd name="connsiteX5" fmla="*/ 90291 w 120834"/>
                    <a:gd name="connsiteY5" fmla="*/ 189304 h 234550"/>
                    <a:gd name="connsiteX6" fmla="*/ 78778 w 120834"/>
                    <a:gd name="connsiteY6" fmla="*/ 204760 h 234550"/>
                    <a:gd name="connsiteX7" fmla="*/ 62203 w 120834"/>
                    <a:gd name="connsiteY7" fmla="*/ 210478 h 234550"/>
                    <a:gd name="connsiteX8" fmla="*/ 38428 w 120834"/>
                    <a:gd name="connsiteY8" fmla="*/ 195240 h 234550"/>
                    <a:gd name="connsiteX9" fmla="*/ 30668 w 120834"/>
                    <a:gd name="connsiteY9" fmla="*/ 155617 h 234550"/>
                    <a:gd name="connsiteX10" fmla="*/ 37 w 120834"/>
                    <a:gd name="connsiteY10" fmla="*/ 155617 h 234550"/>
                    <a:gd name="connsiteX11" fmla="*/ 14437 w 120834"/>
                    <a:gd name="connsiteY11" fmla="*/ 212842 h 234550"/>
                    <a:gd name="connsiteX12" fmla="*/ 54507 w 120834"/>
                    <a:gd name="connsiteY12" fmla="*/ 234567 h 234550"/>
                    <a:gd name="connsiteX13" fmla="*/ 76247 w 120834"/>
                    <a:gd name="connsiteY13" fmla="*/ 228683 h 234550"/>
                    <a:gd name="connsiteX14" fmla="*/ 92211 w 120834"/>
                    <a:gd name="connsiteY14" fmla="*/ 211698 h 234550"/>
                    <a:gd name="connsiteX15" fmla="*/ 94476 w 120834"/>
                    <a:gd name="connsiteY15" fmla="*/ 231522 h 234550"/>
                    <a:gd name="connsiteX16" fmla="*/ 120871 w 120834"/>
                    <a:gd name="connsiteY16" fmla="*/ 231522 h 234550"/>
                    <a:gd name="connsiteX17" fmla="*/ 120871 w 120834"/>
                    <a:gd name="connsiteY17" fmla="*/ 67391 h 234550"/>
                    <a:gd name="connsiteX18" fmla="*/ 104207 w 120834"/>
                    <a:gd name="connsiteY18" fmla="*/ 17850 h 234550"/>
                    <a:gd name="connsiteX19" fmla="*/ 57662 w 120834"/>
                    <a:gd name="connsiteY19" fmla="*/ 17 h 234550"/>
                    <a:gd name="connsiteX20" fmla="*/ 35706 w 120834"/>
                    <a:gd name="connsiteY20" fmla="*/ 3229 h 234550"/>
                    <a:gd name="connsiteX21" fmla="*/ 14793 w 120834"/>
                    <a:gd name="connsiteY21" fmla="*/ 11901 h 234550"/>
                    <a:gd name="connsiteX22" fmla="*/ 21306 w 120834"/>
                    <a:gd name="connsiteY22" fmla="*/ 35079 h 234550"/>
                    <a:gd name="connsiteX23" fmla="*/ 38199 w 120834"/>
                    <a:gd name="connsiteY23" fmla="*/ 27704 h 234550"/>
                    <a:gd name="connsiteX24" fmla="*/ 57369 w 120834"/>
                    <a:gd name="connsiteY24" fmla="*/ 25032 h 234550"/>
                    <a:gd name="connsiteX25" fmla="*/ 82175 w 120834"/>
                    <a:gd name="connsiteY25" fmla="*/ 35837 h 234550"/>
                    <a:gd name="connsiteX26" fmla="*/ 90291 w 120834"/>
                    <a:gd name="connsiteY26" fmla="*/ 67545 h 234550"/>
                    <a:gd name="connsiteX27" fmla="*/ 90291 w 120834"/>
                    <a:gd name="connsiteY27" fmla="*/ 82462 h 234550"/>
                    <a:gd name="connsiteX28" fmla="*/ 74771 w 120834"/>
                    <a:gd name="connsiteY28" fmla="*/ 68226 h 234550"/>
                    <a:gd name="connsiteX29" fmla="*/ 54202 w 120834"/>
                    <a:gd name="connsiteY29" fmla="*/ 63421 h 234550"/>
                    <a:gd name="connsiteX30" fmla="*/ 14373 w 120834"/>
                    <a:gd name="connsiteY30" fmla="*/ 83155 h 234550"/>
                    <a:gd name="connsiteX31" fmla="*/ 37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68" y="135343"/>
                      </a:moveTo>
                      <a:cubicBezTo>
                        <a:pt x="30668" y="120722"/>
                        <a:pt x="33187" y="109082"/>
                        <a:pt x="38199" y="100384"/>
                      </a:cubicBezTo>
                      <a:cubicBezTo>
                        <a:pt x="43224" y="91686"/>
                        <a:pt x="51111" y="87357"/>
                        <a:pt x="61885" y="87357"/>
                      </a:cubicBezTo>
                      <a:cubicBezTo>
                        <a:pt x="68513" y="87357"/>
                        <a:pt x="74212" y="89065"/>
                        <a:pt x="78880" y="92534"/>
                      </a:cubicBezTo>
                      <a:cubicBezTo>
                        <a:pt x="83549" y="95990"/>
                        <a:pt x="87352" y="100860"/>
                        <a:pt x="90291" y="107155"/>
                      </a:cubicBezTo>
                      <a:lnTo>
                        <a:pt x="90291" y="189304"/>
                      </a:lnTo>
                      <a:cubicBezTo>
                        <a:pt x="87225" y="195805"/>
                        <a:pt x="83421" y="200957"/>
                        <a:pt x="78778" y="204760"/>
                      </a:cubicBezTo>
                      <a:cubicBezTo>
                        <a:pt x="74161" y="208576"/>
                        <a:pt x="68640" y="210478"/>
                        <a:pt x="62203" y="210478"/>
                      </a:cubicBezTo>
                      <a:cubicBezTo>
                        <a:pt x="51518" y="210478"/>
                        <a:pt x="43605" y="205415"/>
                        <a:pt x="38428" y="195240"/>
                      </a:cubicBezTo>
                      <a:cubicBezTo>
                        <a:pt x="33251" y="185077"/>
                        <a:pt x="30668" y="171883"/>
                        <a:pt x="30668" y="155617"/>
                      </a:cubicBezTo>
                      <a:close/>
                      <a:moveTo>
                        <a:pt x="37" y="155617"/>
                      </a:moveTo>
                      <a:cubicBezTo>
                        <a:pt x="37" y="179296"/>
                        <a:pt x="4832" y="198362"/>
                        <a:pt x="14437" y="212842"/>
                      </a:cubicBezTo>
                      <a:cubicBezTo>
                        <a:pt x="24053" y="227321"/>
                        <a:pt x="37385" y="234567"/>
                        <a:pt x="54507" y="234567"/>
                      </a:cubicBezTo>
                      <a:cubicBezTo>
                        <a:pt x="62750" y="234567"/>
                        <a:pt x="69988" y="232602"/>
                        <a:pt x="76247" y="228683"/>
                      </a:cubicBezTo>
                      <a:cubicBezTo>
                        <a:pt x="82455" y="224790"/>
                        <a:pt x="87772" y="219124"/>
                        <a:pt x="92211" y="211698"/>
                      </a:cubicBezTo>
                      <a:lnTo>
                        <a:pt x="94476" y="231522"/>
                      </a:lnTo>
                      <a:lnTo>
                        <a:pt x="120871" y="231522"/>
                      </a:lnTo>
                      <a:lnTo>
                        <a:pt x="120871" y="67391"/>
                      </a:lnTo>
                      <a:cubicBezTo>
                        <a:pt x="120871" y="46243"/>
                        <a:pt x="115325" y="29747"/>
                        <a:pt x="104207" y="17850"/>
                      </a:cubicBezTo>
                      <a:cubicBezTo>
                        <a:pt x="93115" y="5965"/>
                        <a:pt x="77583" y="17"/>
                        <a:pt x="57662" y="17"/>
                      </a:cubicBezTo>
                      <a:cubicBezTo>
                        <a:pt x="50818" y="17"/>
                        <a:pt x="43504" y="1109"/>
                        <a:pt x="35706" y="3229"/>
                      </a:cubicBezTo>
                      <a:cubicBezTo>
                        <a:pt x="27933" y="5362"/>
                        <a:pt x="20950" y="8252"/>
                        <a:pt x="14793" y="11901"/>
                      </a:cubicBezTo>
                      <a:lnTo>
                        <a:pt x="21306" y="35079"/>
                      </a:lnTo>
                      <a:cubicBezTo>
                        <a:pt x="26420" y="31944"/>
                        <a:pt x="32068" y="29464"/>
                        <a:pt x="38199" y="27704"/>
                      </a:cubicBezTo>
                      <a:cubicBezTo>
                        <a:pt x="44330" y="25905"/>
                        <a:pt x="50742" y="25032"/>
                        <a:pt x="57369" y="25032"/>
                      </a:cubicBezTo>
                      <a:cubicBezTo>
                        <a:pt x="68513" y="25032"/>
                        <a:pt x="76819" y="28629"/>
                        <a:pt x="82175" y="35837"/>
                      </a:cubicBezTo>
                      <a:cubicBezTo>
                        <a:pt x="87568" y="43044"/>
                        <a:pt x="90291" y="53618"/>
                        <a:pt x="90291" y="67545"/>
                      </a:cubicBezTo>
                      <a:lnTo>
                        <a:pt x="90291" y="82462"/>
                      </a:lnTo>
                      <a:cubicBezTo>
                        <a:pt x="85940" y="76179"/>
                        <a:pt x="80775" y="71412"/>
                        <a:pt x="74771" y="68226"/>
                      </a:cubicBezTo>
                      <a:cubicBezTo>
                        <a:pt x="68792" y="65001"/>
                        <a:pt x="61949" y="63421"/>
                        <a:pt x="54202" y="63421"/>
                      </a:cubicBezTo>
                      <a:cubicBezTo>
                        <a:pt x="37219" y="63421"/>
                        <a:pt x="23926" y="69999"/>
                        <a:pt x="14373" y="83155"/>
                      </a:cubicBezTo>
                      <a:cubicBezTo>
                        <a:pt x="4794" y="96312"/>
                        <a:pt x="37" y="113695"/>
                        <a:pt x="37" y="135343"/>
                      </a:cubicBezTo>
                      <a:close/>
                    </a:path>
                  </a:pathLst>
                </a:custGeom>
                <a:grpFill/>
                <a:ln w="12721" cap="flat">
                  <a:noFill/>
                  <a:prstDash val="solid"/>
                  <a:miter/>
                </a:ln>
              </p:spPr>
              <p:txBody>
                <a:bodyPr rtlCol="0" anchor="ctr"/>
                <a:lstStyle/>
                <a:p>
                  <a:endParaRPr lang="fr-FR"/>
                </a:p>
              </p:txBody>
            </p:sp>
            <p:sp>
              <p:nvSpPr>
                <p:cNvPr id="1402" name="Forme libre : forme 1401">
                  <a:extLst>
                    <a:ext uri="{FF2B5EF4-FFF2-40B4-BE49-F238E27FC236}">
                      <a16:creationId xmlns:a16="http://schemas.microsoft.com/office/drawing/2014/main" id="{495D73BE-5ED8-75BB-5B02-3D8798EE7A45}"/>
                    </a:ext>
                  </a:extLst>
                </p:cNvPr>
                <p:cNvSpPr/>
                <p:nvPr/>
              </p:nvSpPr>
              <p:spPr>
                <a:xfrm flipV="1">
                  <a:off x="4299020" y="3254320"/>
                  <a:ext cx="120885" cy="234550"/>
                </a:xfrm>
                <a:custGeom>
                  <a:avLst/>
                  <a:gdLst>
                    <a:gd name="connsiteX0" fmla="*/ 30672 w 120885"/>
                    <a:gd name="connsiteY0" fmla="*/ 135343 h 234550"/>
                    <a:gd name="connsiteX1" fmla="*/ 38216 w 120885"/>
                    <a:gd name="connsiteY1" fmla="*/ 100384 h 234550"/>
                    <a:gd name="connsiteX2" fmla="*/ 61914 w 120885"/>
                    <a:gd name="connsiteY2" fmla="*/ 87357 h 234550"/>
                    <a:gd name="connsiteX3" fmla="*/ 78884 w 120885"/>
                    <a:gd name="connsiteY3" fmla="*/ 92534 h 234550"/>
                    <a:gd name="connsiteX4" fmla="*/ 90294 w 120885"/>
                    <a:gd name="connsiteY4" fmla="*/ 107155 h 234550"/>
                    <a:gd name="connsiteX5" fmla="*/ 90294 w 120885"/>
                    <a:gd name="connsiteY5" fmla="*/ 189304 h 234550"/>
                    <a:gd name="connsiteX6" fmla="*/ 78833 w 120885"/>
                    <a:gd name="connsiteY6" fmla="*/ 204760 h 234550"/>
                    <a:gd name="connsiteX7" fmla="*/ 62232 w 120885"/>
                    <a:gd name="connsiteY7" fmla="*/ 210478 h 234550"/>
                    <a:gd name="connsiteX8" fmla="*/ 38457 w 120885"/>
                    <a:gd name="connsiteY8" fmla="*/ 195240 h 234550"/>
                    <a:gd name="connsiteX9" fmla="*/ 30672 w 120885"/>
                    <a:gd name="connsiteY9" fmla="*/ 155617 h 234550"/>
                    <a:gd name="connsiteX10" fmla="*/ 40 w 120885"/>
                    <a:gd name="connsiteY10" fmla="*/ 155617 h 234550"/>
                    <a:gd name="connsiteX11" fmla="*/ 14453 w 120885"/>
                    <a:gd name="connsiteY11" fmla="*/ 212842 h 234550"/>
                    <a:gd name="connsiteX12" fmla="*/ 54524 w 120885"/>
                    <a:gd name="connsiteY12" fmla="*/ 234567 h 234550"/>
                    <a:gd name="connsiteX13" fmla="*/ 76251 w 120885"/>
                    <a:gd name="connsiteY13" fmla="*/ 228683 h 234550"/>
                    <a:gd name="connsiteX14" fmla="*/ 92241 w 120885"/>
                    <a:gd name="connsiteY14" fmla="*/ 211698 h 234550"/>
                    <a:gd name="connsiteX15" fmla="*/ 94492 w 120885"/>
                    <a:gd name="connsiteY15" fmla="*/ 231522 h 234550"/>
                    <a:gd name="connsiteX16" fmla="*/ 120926 w 120885"/>
                    <a:gd name="connsiteY16" fmla="*/ 231522 h 234550"/>
                    <a:gd name="connsiteX17" fmla="*/ 120926 w 120885"/>
                    <a:gd name="connsiteY17" fmla="*/ 67391 h 234550"/>
                    <a:gd name="connsiteX18" fmla="*/ 104224 w 120885"/>
                    <a:gd name="connsiteY18" fmla="*/ 17850 h 234550"/>
                    <a:gd name="connsiteX19" fmla="*/ 57666 w 120885"/>
                    <a:gd name="connsiteY19" fmla="*/ 17 h 234550"/>
                    <a:gd name="connsiteX20" fmla="*/ 35735 w 120885"/>
                    <a:gd name="connsiteY20" fmla="*/ 3229 h 234550"/>
                    <a:gd name="connsiteX21" fmla="*/ 14847 w 120885"/>
                    <a:gd name="connsiteY21" fmla="*/ 11901 h 234550"/>
                    <a:gd name="connsiteX22" fmla="*/ 21335 w 120885"/>
                    <a:gd name="connsiteY22" fmla="*/ 35079 h 234550"/>
                    <a:gd name="connsiteX23" fmla="*/ 38216 w 120885"/>
                    <a:gd name="connsiteY23" fmla="*/ 27704 h 234550"/>
                    <a:gd name="connsiteX24" fmla="*/ 57386 w 120885"/>
                    <a:gd name="connsiteY24" fmla="*/ 25032 h 234550"/>
                    <a:gd name="connsiteX25" fmla="*/ 82217 w 120885"/>
                    <a:gd name="connsiteY25" fmla="*/ 35837 h 234550"/>
                    <a:gd name="connsiteX26" fmla="*/ 90294 w 120885"/>
                    <a:gd name="connsiteY26" fmla="*/ 67545 h 234550"/>
                    <a:gd name="connsiteX27" fmla="*/ 90294 w 120885"/>
                    <a:gd name="connsiteY27" fmla="*/ 82462 h 234550"/>
                    <a:gd name="connsiteX28" fmla="*/ 74801 w 120885"/>
                    <a:gd name="connsiteY28" fmla="*/ 68226 h 234550"/>
                    <a:gd name="connsiteX29" fmla="*/ 54206 w 120885"/>
                    <a:gd name="connsiteY29" fmla="*/ 63421 h 234550"/>
                    <a:gd name="connsiteX30" fmla="*/ 14390 w 120885"/>
                    <a:gd name="connsiteY30" fmla="*/ 83155 h 234550"/>
                    <a:gd name="connsiteX31" fmla="*/ 40 w 120885"/>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85" h="234550">
                      <a:moveTo>
                        <a:pt x="30672" y="135343"/>
                      </a:moveTo>
                      <a:cubicBezTo>
                        <a:pt x="30672" y="120722"/>
                        <a:pt x="33191" y="109082"/>
                        <a:pt x="38216" y="100384"/>
                      </a:cubicBezTo>
                      <a:cubicBezTo>
                        <a:pt x="43253" y="91686"/>
                        <a:pt x="51127" y="87357"/>
                        <a:pt x="61914" y="87357"/>
                      </a:cubicBezTo>
                      <a:cubicBezTo>
                        <a:pt x="68555" y="87357"/>
                        <a:pt x="74215" y="89065"/>
                        <a:pt x="78884" y="92534"/>
                      </a:cubicBezTo>
                      <a:cubicBezTo>
                        <a:pt x="83552" y="95990"/>
                        <a:pt x="87369" y="100860"/>
                        <a:pt x="90294" y="107155"/>
                      </a:cubicBezTo>
                      <a:lnTo>
                        <a:pt x="90294" y="189304"/>
                      </a:lnTo>
                      <a:cubicBezTo>
                        <a:pt x="87280" y="195805"/>
                        <a:pt x="83425" y="200957"/>
                        <a:pt x="78833" y="204760"/>
                      </a:cubicBezTo>
                      <a:cubicBezTo>
                        <a:pt x="74190" y="208576"/>
                        <a:pt x="68656" y="210478"/>
                        <a:pt x="62232" y="210478"/>
                      </a:cubicBezTo>
                      <a:cubicBezTo>
                        <a:pt x="51534" y="210478"/>
                        <a:pt x="43660" y="205415"/>
                        <a:pt x="38457" y="195240"/>
                      </a:cubicBezTo>
                      <a:cubicBezTo>
                        <a:pt x="33267" y="185077"/>
                        <a:pt x="30672" y="171883"/>
                        <a:pt x="30672" y="155617"/>
                      </a:cubicBezTo>
                      <a:close/>
                      <a:moveTo>
                        <a:pt x="40" y="155617"/>
                      </a:moveTo>
                      <a:cubicBezTo>
                        <a:pt x="40" y="179296"/>
                        <a:pt x="4862" y="198362"/>
                        <a:pt x="14453" y="212842"/>
                      </a:cubicBezTo>
                      <a:cubicBezTo>
                        <a:pt x="24057" y="227321"/>
                        <a:pt x="37440" y="234567"/>
                        <a:pt x="54524" y="234567"/>
                      </a:cubicBezTo>
                      <a:cubicBezTo>
                        <a:pt x="62754" y="234567"/>
                        <a:pt x="70005" y="232602"/>
                        <a:pt x="76251" y="228683"/>
                      </a:cubicBezTo>
                      <a:cubicBezTo>
                        <a:pt x="82471" y="224790"/>
                        <a:pt x="87827" y="219124"/>
                        <a:pt x="92241" y="211698"/>
                      </a:cubicBezTo>
                      <a:lnTo>
                        <a:pt x="94492" y="231522"/>
                      </a:lnTo>
                      <a:lnTo>
                        <a:pt x="120926" y="231522"/>
                      </a:lnTo>
                      <a:lnTo>
                        <a:pt x="120926" y="67391"/>
                      </a:lnTo>
                      <a:cubicBezTo>
                        <a:pt x="120926" y="46243"/>
                        <a:pt x="115354" y="29747"/>
                        <a:pt x="104224" y="17850"/>
                      </a:cubicBezTo>
                      <a:cubicBezTo>
                        <a:pt x="93119" y="5965"/>
                        <a:pt x="77586" y="17"/>
                        <a:pt x="57666" y="17"/>
                      </a:cubicBezTo>
                      <a:cubicBezTo>
                        <a:pt x="50822" y="17"/>
                        <a:pt x="43507" y="1109"/>
                        <a:pt x="35735" y="3229"/>
                      </a:cubicBezTo>
                      <a:cubicBezTo>
                        <a:pt x="27950" y="5362"/>
                        <a:pt x="20966" y="8252"/>
                        <a:pt x="14847" y="11901"/>
                      </a:cubicBezTo>
                      <a:lnTo>
                        <a:pt x="21335" y="35079"/>
                      </a:lnTo>
                      <a:cubicBezTo>
                        <a:pt x="26462" y="31944"/>
                        <a:pt x="32097" y="29464"/>
                        <a:pt x="38216" y="27704"/>
                      </a:cubicBezTo>
                      <a:cubicBezTo>
                        <a:pt x="44347" y="25905"/>
                        <a:pt x="50746" y="25032"/>
                        <a:pt x="57386" y="25032"/>
                      </a:cubicBezTo>
                      <a:cubicBezTo>
                        <a:pt x="68555" y="25032"/>
                        <a:pt x="76836" y="28629"/>
                        <a:pt x="82217" y="35837"/>
                      </a:cubicBezTo>
                      <a:cubicBezTo>
                        <a:pt x="87585" y="43044"/>
                        <a:pt x="90294" y="53618"/>
                        <a:pt x="90294" y="67545"/>
                      </a:cubicBezTo>
                      <a:lnTo>
                        <a:pt x="90294" y="82462"/>
                      </a:lnTo>
                      <a:cubicBezTo>
                        <a:pt x="85944" y="76179"/>
                        <a:pt x="80779" y="71412"/>
                        <a:pt x="74801" y="68226"/>
                      </a:cubicBezTo>
                      <a:cubicBezTo>
                        <a:pt x="68835" y="65001"/>
                        <a:pt x="61940" y="63421"/>
                        <a:pt x="54206" y="63421"/>
                      </a:cubicBezTo>
                      <a:cubicBezTo>
                        <a:pt x="37223" y="63421"/>
                        <a:pt x="23943" y="69999"/>
                        <a:pt x="14390" y="83155"/>
                      </a:cubicBezTo>
                      <a:cubicBezTo>
                        <a:pt x="4849" y="96312"/>
                        <a:pt x="40" y="113695"/>
                        <a:pt x="40" y="135343"/>
                      </a:cubicBezTo>
                      <a:close/>
                    </a:path>
                  </a:pathLst>
                </a:custGeom>
                <a:grpFill/>
                <a:ln w="12721" cap="flat">
                  <a:noFill/>
                  <a:prstDash val="solid"/>
                  <a:miter/>
                </a:ln>
              </p:spPr>
              <p:txBody>
                <a:bodyPr rtlCol="0" anchor="ctr"/>
                <a:lstStyle/>
                <a:p>
                  <a:endParaRPr lang="fr-FR"/>
                </a:p>
              </p:txBody>
            </p:sp>
          </p:grpSp>
          <p:sp>
            <p:nvSpPr>
              <p:cNvPr id="1286" name="Forme libre : forme 1285">
                <a:extLst>
                  <a:ext uri="{FF2B5EF4-FFF2-40B4-BE49-F238E27FC236}">
                    <a16:creationId xmlns:a16="http://schemas.microsoft.com/office/drawing/2014/main" id="{9FC02235-ADC3-9CB6-A120-D60E95E1FD86}"/>
                  </a:ext>
                </a:extLst>
              </p:cNvPr>
              <p:cNvSpPr/>
              <p:nvPr/>
            </p:nvSpPr>
            <p:spPr>
              <a:xfrm flipV="1">
                <a:off x="4447423" y="3184531"/>
                <a:ext cx="30631" cy="237736"/>
              </a:xfrm>
              <a:custGeom>
                <a:avLst/>
                <a:gdLst>
                  <a:gd name="connsiteX0" fmla="*/ 30530 w 30631"/>
                  <a:gd name="connsiteY0" fmla="*/ -45 h 237736"/>
                  <a:gd name="connsiteX1" fmla="*/ -101 w 30631"/>
                  <a:gd name="connsiteY1" fmla="*/ -45 h 237736"/>
                  <a:gd name="connsiteX2" fmla="*/ -101 w 30631"/>
                  <a:gd name="connsiteY2" fmla="*/ 237691 h 237736"/>
                  <a:gd name="connsiteX3" fmla="*/ 30530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30" y="-45"/>
                    </a:moveTo>
                    <a:lnTo>
                      <a:pt x="-101" y="-45"/>
                    </a:lnTo>
                    <a:lnTo>
                      <a:pt x="-101" y="237691"/>
                    </a:lnTo>
                    <a:lnTo>
                      <a:pt x="30530" y="237691"/>
                    </a:lnTo>
                    <a:close/>
                  </a:path>
                </a:pathLst>
              </a:custGeom>
              <a:grpFill/>
              <a:ln w="12721" cap="flat">
                <a:noFill/>
                <a:prstDash val="solid"/>
                <a:miter/>
              </a:ln>
            </p:spPr>
            <p:txBody>
              <a:bodyPr rtlCol="0" anchor="ctr"/>
              <a:lstStyle/>
              <a:p>
                <a:endParaRPr lang="fr-FR"/>
              </a:p>
            </p:txBody>
          </p:sp>
          <p:sp>
            <p:nvSpPr>
              <p:cNvPr id="1287" name="Forme libre : forme 1286">
                <a:extLst>
                  <a:ext uri="{FF2B5EF4-FFF2-40B4-BE49-F238E27FC236}">
                    <a16:creationId xmlns:a16="http://schemas.microsoft.com/office/drawing/2014/main" id="{75D9A0AE-623B-45DD-96FB-D57F113DE8E4}"/>
                  </a:ext>
                </a:extLst>
              </p:cNvPr>
              <p:cNvSpPr/>
              <p:nvPr/>
            </p:nvSpPr>
            <p:spPr>
              <a:xfrm flipV="1">
                <a:off x="4499889" y="3254314"/>
                <a:ext cx="127042" cy="171146"/>
              </a:xfrm>
              <a:custGeom>
                <a:avLst/>
                <a:gdLst>
                  <a:gd name="connsiteX0" fmla="*/ 30678 w 127042"/>
                  <a:gd name="connsiteY0" fmla="*/ 75109 h 171146"/>
                  <a:gd name="connsiteX1" fmla="*/ 38819 w 127042"/>
                  <a:gd name="connsiteY1" fmla="*/ 37979 h 171146"/>
                  <a:gd name="connsiteX2" fmla="*/ 63701 w 127042"/>
                  <a:gd name="connsiteY2" fmla="*/ 23474 h 171146"/>
                  <a:gd name="connsiteX3" fmla="*/ 88226 w 127042"/>
                  <a:gd name="connsiteY3" fmla="*/ 37979 h 171146"/>
                  <a:gd name="connsiteX4" fmla="*/ 96444 w 127042"/>
                  <a:gd name="connsiteY4" fmla="*/ 75109 h 171146"/>
                  <a:gd name="connsiteX5" fmla="*/ 96444 w 127042"/>
                  <a:gd name="connsiteY5" fmla="*/ 96193 h 171146"/>
                  <a:gd name="connsiteX6" fmla="*/ 88226 w 127042"/>
                  <a:gd name="connsiteY6" fmla="*/ 133092 h 171146"/>
                  <a:gd name="connsiteX7" fmla="*/ 63548 w 127042"/>
                  <a:gd name="connsiteY7" fmla="*/ 147687 h 171146"/>
                  <a:gd name="connsiteX8" fmla="*/ 38819 w 127042"/>
                  <a:gd name="connsiteY8" fmla="*/ 133182 h 171146"/>
                  <a:gd name="connsiteX9" fmla="*/ 30678 w 127042"/>
                  <a:gd name="connsiteY9" fmla="*/ 96193 h 171146"/>
                  <a:gd name="connsiteX10" fmla="*/ 46 w 127042"/>
                  <a:gd name="connsiteY10" fmla="*/ 96013 h 171146"/>
                  <a:gd name="connsiteX11" fmla="*/ 17015 w 127042"/>
                  <a:gd name="connsiteY11" fmla="*/ 149961 h 171146"/>
                  <a:gd name="connsiteX12" fmla="*/ 63548 w 127042"/>
                  <a:gd name="connsiteY12" fmla="*/ 171160 h 171146"/>
                  <a:gd name="connsiteX13" fmla="*/ 110043 w 127042"/>
                  <a:gd name="connsiteY13" fmla="*/ 150051 h 171146"/>
                  <a:gd name="connsiteX14" fmla="*/ 127088 w 127042"/>
                  <a:gd name="connsiteY14" fmla="*/ 96013 h 171146"/>
                  <a:gd name="connsiteX15" fmla="*/ 127088 w 127042"/>
                  <a:gd name="connsiteY15" fmla="*/ 74981 h 171146"/>
                  <a:gd name="connsiteX16" fmla="*/ 110106 w 127042"/>
                  <a:gd name="connsiteY16" fmla="*/ 20956 h 171146"/>
                  <a:gd name="connsiteX17" fmla="*/ 63701 w 127042"/>
                  <a:gd name="connsiteY17" fmla="*/ 14 h 171146"/>
                  <a:gd name="connsiteX18" fmla="*/ 17015 w 127042"/>
                  <a:gd name="connsiteY18" fmla="*/ 20956 h 171146"/>
                  <a:gd name="connsiteX19" fmla="*/ 46 w 127042"/>
                  <a:gd name="connsiteY19" fmla="*/ 74981 h 17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42" h="171146">
                    <a:moveTo>
                      <a:pt x="30678" y="75109"/>
                    </a:moveTo>
                    <a:cubicBezTo>
                      <a:pt x="30678" y="60039"/>
                      <a:pt x="33387" y="47666"/>
                      <a:pt x="38819" y="37979"/>
                    </a:cubicBezTo>
                    <a:cubicBezTo>
                      <a:pt x="44251" y="28305"/>
                      <a:pt x="52545" y="23474"/>
                      <a:pt x="63701" y="23474"/>
                    </a:cubicBezTo>
                    <a:cubicBezTo>
                      <a:pt x="74564" y="23474"/>
                      <a:pt x="82756" y="28305"/>
                      <a:pt x="88226" y="37979"/>
                    </a:cubicBezTo>
                    <a:cubicBezTo>
                      <a:pt x="93696" y="47666"/>
                      <a:pt x="96444" y="60039"/>
                      <a:pt x="96444" y="75109"/>
                    </a:cubicBezTo>
                    <a:lnTo>
                      <a:pt x="96444" y="96193"/>
                    </a:lnTo>
                    <a:cubicBezTo>
                      <a:pt x="96444" y="111071"/>
                      <a:pt x="93696" y="123353"/>
                      <a:pt x="88226" y="133092"/>
                    </a:cubicBezTo>
                    <a:cubicBezTo>
                      <a:pt x="82756" y="142818"/>
                      <a:pt x="74513" y="147687"/>
                      <a:pt x="63548" y="147687"/>
                    </a:cubicBezTo>
                    <a:cubicBezTo>
                      <a:pt x="52494" y="147687"/>
                      <a:pt x="44251" y="142830"/>
                      <a:pt x="38819" y="133182"/>
                    </a:cubicBezTo>
                    <a:cubicBezTo>
                      <a:pt x="33387" y="123482"/>
                      <a:pt x="30678" y="111161"/>
                      <a:pt x="30678" y="96193"/>
                    </a:cubicBezTo>
                    <a:close/>
                    <a:moveTo>
                      <a:pt x="46" y="96013"/>
                    </a:moveTo>
                    <a:cubicBezTo>
                      <a:pt x="46" y="117854"/>
                      <a:pt x="5681" y="135841"/>
                      <a:pt x="17015" y="149961"/>
                    </a:cubicBezTo>
                    <a:cubicBezTo>
                      <a:pt x="28337" y="164081"/>
                      <a:pt x="43818" y="171160"/>
                      <a:pt x="63548" y="171160"/>
                    </a:cubicBezTo>
                    <a:cubicBezTo>
                      <a:pt x="83189" y="171160"/>
                      <a:pt x="98670" y="164119"/>
                      <a:pt x="110043" y="150051"/>
                    </a:cubicBezTo>
                    <a:cubicBezTo>
                      <a:pt x="121415" y="135970"/>
                      <a:pt x="127088" y="117970"/>
                      <a:pt x="127088" y="96013"/>
                    </a:cubicBezTo>
                    <a:lnTo>
                      <a:pt x="127088" y="74981"/>
                    </a:lnTo>
                    <a:cubicBezTo>
                      <a:pt x="127088" y="52934"/>
                      <a:pt x="121415" y="34921"/>
                      <a:pt x="110106" y="20956"/>
                    </a:cubicBezTo>
                    <a:cubicBezTo>
                      <a:pt x="98797" y="6977"/>
                      <a:pt x="83354" y="14"/>
                      <a:pt x="63701" y="14"/>
                    </a:cubicBezTo>
                    <a:cubicBezTo>
                      <a:pt x="43894" y="14"/>
                      <a:pt x="28337" y="6977"/>
                      <a:pt x="17015" y="20956"/>
                    </a:cubicBezTo>
                    <a:cubicBezTo>
                      <a:pt x="5681" y="34921"/>
                      <a:pt x="46" y="52934"/>
                      <a:pt x="46" y="74981"/>
                    </a:cubicBezTo>
                    <a:close/>
                  </a:path>
                </a:pathLst>
              </a:custGeom>
              <a:grpFill/>
              <a:ln w="12721" cap="flat">
                <a:noFill/>
                <a:prstDash val="solid"/>
                <a:miter/>
              </a:ln>
            </p:spPr>
            <p:txBody>
              <a:bodyPr rtlCol="0" anchor="ctr"/>
              <a:lstStyle/>
              <a:p>
                <a:endParaRPr lang="fr-FR"/>
              </a:p>
            </p:txBody>
          </p:sp>
          <p:sp>
            <p:nvSpPr>
              <p:cNvPr id="1288" name="Forme libre : forme 1287">
                <a:extLst>
                  <a:ext uri="{FF2B5EF4-FFF2-40B4-BE49-F238E27FC236}">
                    <a16:creationId xmlns:a16="http://schemas.microsoft.com/office/drawing/2014/main" id="{38368690-A92B-E738-8B8A-55120BCC6C17}"/>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289" name="Forme libre : forme 1288">
                <a:extLst>
                  <a:ext uri="{FF2B5EF4-FFF2-40B4-BE49-F238E27FC236}">
                    <a16:creationId xmlns:a16="http://schemas.microsoft.com/office/drawing/2014/main" id="{71A9BC84-4A9D-5BDF-CD0D-63305C5A4718}"/>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290" name="Forme libre : forme 1289">
                <a:extLst>
                  <a:ext uri="{FF2B5EF4-FFF2-40B4-BE49-F238E27FC236}">
                    <a16:creationId xmlns:a16="http://schemas.microsoft.com/office/drawing/2014/main" id="{0B2E1F82-8B30-8E18-6338-DF50678BA380}"/>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291" name="Forme libre : forme 1290">
                <a:extLst>
                  <a:ext uri="{FF2B5EF4-FFF2-40B4-BE49-F238E27FC236}">
                    <a16:creationId xmlns:a16="http://schemas.microsoft.com/office/drawing/2014/main" id="{2F15E549-5393-8A46-BB59-BFB629CB3ED1}"/>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92" name="Forme libre : forme 1291">
                <a:extLst>
                  <a:ext uri="{FF2B5EF4-FFF2-40B4-BE49-F238E27FC236}">
                    <a16:creationId xmlns:a16="http://schemas.microsoft.com/office/drawing/2014/main" id="{39B3D473-7547-05E5-04D3-4F92B78B7322}"/>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93" name="Forme libre : forme 1292">
                <a:extLst>
                  <a:ext uri="{FF2B5EF4-FFF2-40B4-BE49-F238E27FC236}">
                    <a16:creationId xmlns:a16="http://schemas.microsoft.com/office/drawing/2014/main" id="{4EB1C9FD-6653-0D3B-9FD0-DCBC3E2BD8F9}"/>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94" name="Forme libre : forme 1293">
                <a:extLst>
                  <a:ext uri="{FF2B5EF4-FFF2-40B4-BE49-F238E27FC236}">
                    <a16:creationId xmlns:a16="http://schemas.microsoft.com/office/drawing/2014/main" id="{3FA27178-448D-455B-F370-75918A8A869F}"/>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95" name="Forme libre : forme 1294">
                <a:extLst>
                  <a:ext uri="{FF2B5EF4-FFF2-40B4-BE49-F238E27FC236}">
                    <a16:creationId xmlns:a16="http://schemas.microsoft.com/office/drawing/2014/main" id="{68439AB8-5683-C4E4-961D-714951EF56CA}"/>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96" name="Forme libre : forme 1295">
                <a:extLst>
                  <a:ext uri="{FF2B5EF4-FFF2-40B4-BE49-F238E27FC236}">
                    <a16:creationId xmlns:a16="http://schemas.microsoft.com/office/drawing/2014/main" id="{3A6F5096-9C3E-86B2-93AF-668E84ED4C87}"/>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97" name="Forme libre : forme 1296">
                <a:extLst>
                  <a:ext uri="{FF2B5EF4-FFF2-40B4-BE49-F238E27FC236}">
                    <a16:creationId xmlns:a16="http://schemas.microsoft.com/office/drawing/2014/main" id="{B5A7C0CA-24CF-E3F0-7CED-2143542406C4}"/>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98" name="Forme libre : forme 1297">
                <a:extLst>
                  <a:ext uri="{FF2B5EF4-FFF2-40B4-BE49-F238E27FC236}">
                    <a16:creationId xmlns:a16="http://schemas.microsoft.com/office/drawing/2014/main" id="{0A271AF1-0E25-551C-9875-9E866ACA09F5}"/>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99" name="Forme libre : forme 1298">
                <a:extLst>
                  <a:ext uri="{FF2B5EF4-FFF2-40B4-BE49-F238E27FC236}">
                    <a16:creationId xmlns:a16="http://schemas.microsoft.com/office/drawing/2014/main" id="{A7307848-405D-B5FE-F393-7005EE8ABA62}"/>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300" name="Forme libre : forme 1299">
                <a:extLst>
                  <a:ext uri="{FF2B5EF4-FFF2-40B4-BE49-F238E27FC236}">
                    <a16:creationId xmlns:a16="http://schemas.microsoft.com/office/drawing/2014/main" id="{8CD13152-D52B-07D6-EF71-CA855A4E8132}"/>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301" name="Forme libre : forme 1300">
                <a:extLst>
                  <a:ext uri="{FF2B5EF4-FFF2-40B4-BE49-F238E27FC236}">
                    <a16:creationId xmlns:a16="http://schemas.microsoft.com/office/drawing/2014/main" id="{79682BBD-659F-9323-57F8-E8E66138EB42}"/>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302" name="Forme libre : forme 1301">
                <a:extLst>
                  <a:ext uri="{FF2B5EF4-FFF2-40B4-BE49-F238E27FC236}">
                    <a16:creationId xmlns:a16="http://schemas.microsoft.com/office/drawing/2014/main" id="{7807BFF7-4A18-FFB4-9710-E86051B04464}"/>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1303" name="Forme libre : forme 1302">
                <a:extLst>
                  <a:ext uri="{FF2B5EF4-FFF2-40B4-BE49-F238E27FC236}">
                    <a16:creationId xmlns:a16="http://schemas.microsoft.com/office/drawing/2014/main" id="{0AE0D96D-636F-7624-81E9-1C98E3027456}"/>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1304" name="Forme libre : forme 1303">
                <a:extLst>
                  <a:ext uri="{FF2B5EF4-FFF2-40B4-BE49-F238E27FC236}">
                    <a16:creationId xmlns:a16="http://schemas.microsoft.com/office/drawing/2014/main" id="{DED57D20-9479-8717-8444-E387B4FECC14}"/>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1305" name="Forme libre : forme 1304">
                <a:extLst>
                  <a:ext uri="{FF2B5EF4-FFF2-40B4-BE49-F238E27FC236}">
                    <a16:creationId xmlns:a16="http://schemas.microsoft.com/office/drawing/2014/main" id="{D4F38CC0-2323-0744-6799-14DDC88AFDDF}"/>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1306" name="Forme libre : forme 1305">
                <a:extLst>
                  <a:ext uri="{FF2B5EF4-FFF2-40B4-BE49-F238E27FC236}">
                    <a16:creationId xmlns:a16="http://schemas.microsoft.com/office/drawing/2014/main" id="{D61D8D18-B04B-104A-55AE-24F6B81B3A37}"/>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1307" name="Forme libre : forme 1306">
                <a:extLst>
                  <a:ext uri="{FF2B5EF4-FFF2-40B4-BE49-F238E27FC236}">
                    <a16:creationId xmlns:a16="http://schemas.microsoft.com/office/drawing/2014/main" id="{4DF982E9-6857-EE59-70C4-D6C9DDE125DB}"/>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1308" name="Forme libre : forme 1307">
                <a:extLst>
                  <a:ext uri="{FF2B5EF4-FFF2-40B4-BE49-F238E27FC236}">
                    <a16:creationId xmlns:a16="http://schemas.microsoft.com/office/drawing/2014/main" id="{E9446609-6503-1FFC-E457-F80C4E2379F7}"/>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1309" name="Forme libre : forme 1308">
                <a:extLst>
                  <a:ext uri="{FF2B5EF4-FFF2-40B4-BE49-F238E27FC236}">
                    <a16:creationId xmlns:a16="http://schemas.microsoft.com/office/drawing/2014/main" id="{72F27DA1-A9D6-9C70-CB01-03B1595247C7}"/>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1310" name="Forme libre : forme 1309">
                <a:extLst>
                  <a:ext uri="{FF2B5EF4-FFF2-40B4-BE49-F238E27FC236}">
                    <a16:creationId xmlns:a16="http://schemas.microsoft.com/office/drawing/2014/main" id="{73F61BB7-EBEB-31FF-69EA-22BD6BF5A6FC}"/>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1311" name="Forme libre : forme 1310">
                <a:extLst>
                  <a:ext uri="{FF2B5EF4-FFF2-40B4-BE49-F238E27FC236}">
                    <a16:creationId xmlns:a16="http://schemas.microsoft.com/office/drawing/2014/main" id="{C0EA402E-A5A0-871E-7C45-E5846A7536E4}"/>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1312" name="Forme libre : forme 1311">
                <a:extLst>
                  <a:ext uri="{FF2B5EF4-FFF2-40B4-BE49-F238E27FC236}">
                    <a16:creationId xmlns:a16="http://schemas.microsoft.com/office/drawing/2014/main" id="{C798C76D-FEFC-3724-EA1E-00795312091B}"/>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1313" name="Forme libre : forme 1312">
                <a:extLst>
                  <a:ext uri="{FF2B5EF4-FFF2-40B4-BE49-F238E27FC236}">
                    <a16:creationId xmlns:a16="http://schemas.microsoft.com/office/drawing/2014/main" id="{F4906C0B-29F2-16D7-47A9-2286CA53B2C8}"/>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1314" name="Forme libre : forme 1313">
                <a:extLst>
                  <a:ext uri="{FF2B5EF4-FFF2-40B4-BE49-F238E27FC236}">
                    <a16:creationId xmlns:a16="http://schemas.microsoft.com/office/drawing/2014/main" id="{ACEC3FA7-DDA4-F96F-CD27-B8867F09B725}"/>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1315" name="Forme libre : forme 1314">
                <a:extLst>
                  <a:ext uri="{FF2B5EF4-FFF2-40B4-BE49-F238E27FC236}">
                    <a16:creationId xmlns:a16="http://schemas.microsoft.com/office/drawing/2014/main" id="{07137D13-C734-E323-907B-D8032A52B46A}"/>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1316" name="Forme libre : forme 1315">
                <a:extLst>
                  <a:ext uri="{FF2B5EF4-FFF2-40B4-BE49-F238E27FC236}">
                    <a16:creationId xmlns:a16="http://schemas.microsoft.com/office/drawing/2014/main" id="{D6CB717E-666F-5C05-C595-9940528CD8E0}"/>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1317" name="Forme libre : forme 1316">
                <a:extLst>
                  <a:ext uri="{FF2B5EF4-FFF2-40B4-BE49-F238E27FC236}">
                    <a16:creationId xmlns:a16="http://schemas.microsoft.com/office/drawing/2014/main" id="{D829EFD6-0650-BFC7-521D-9AEA123BD4FB}"/>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1318" name="Forme libre : forme 1317">
                <a:extLst>
                  <a:ext uri="{FF2B5EF4-FFF2-40B4-BE49-F238E27FC236}">
                    <a16:creationId xmlns:a16="http://schemas.microsoft.com/office/drawing/2014/main" id="{DC49509E-438F-9945-C900-457AF08FCCAC}"/>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1319" name="Forme libre : forme 1318">
                <a:extLst>
                  <a:ext uri="{FF2B5EF4-FFF2-40B4-BE49-F238E27FC236}">
                    <a16:creationId xmlns:a16="http://schemas.microsoft.com/office/drawing/2014/main" id="{AC03986D-1857-AE13-31FA-6CE708F2D004}"/>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1320" name="Forme libre : forme 1319">
                <a:extLst>
                  <a:ext uri="{FF2B5EF4-FFF2-40B4-BE49-F238E27FC236}">
                    <a16:creationId xmlns:a16="http://schemas.microsoft.com/office/drawing/2014/main" id="{B4202200-6DE7-5201-BC2F-AC3F22CA62E7}"/>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1321" name="Forme libre : forme 1320">
                <a:extLst>
                  <a:ext uri="{FF2B5EF4-FFF2-40B4-BE49-F238E27FC236}">
                    <a16:creationId xmlns:a16="http://schemas.microsoft.com/office/drawing/2014/main" id="{15FACF50-BF99-86C5-27E1-44E7DF98A0F2}"/>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1322" name="Forme libre : forme 1321">
                <a:extLst>
                  <a:ext uri="{FF2B5EF4-FFF2-40B4-BE49-F238E27FC236}">
                    <a16:creationId xmlns:a16="http://schemas.microsoft.com/office/drawing/2014/main" id="{FF74C1A7-2AF2-22AE-B72B-9245A7466E58}"/>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1323" name="Forme libre : forme 1322">
                <a:extLst>
                  <a:ext uri="{FF2B5EF4-FFF2-40B4-BE49-F238E27FC236}">
                    <a16:creationId xmlns:a16="http://schemas.microsoft.com/office/drawing/2014/main" id="{940549AC-947C-25C0-45D9-FD96BA71F12A}"/>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1324" name="Forme libre : forme 1323">
                <a:extLst>
                  <a:ext uri="{FF2B5EF4-FFF2-40B4-BE49-F238E27FC236}">
                    <a16:creationId xmlns:a16="http://schemas.microsoft.com/office/drawing/2014/main" id="{AF5D7394-90DB-CF09-C74F-F4F6008F683F}"/>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1325" name="Forme libre : forme 1324">
                <a:extLst>
                  <a:ext uri="{FF2B5EF4-FFF2-40B4-BE49-F238E27FC236}">
                    <a16:creationId xmlns:a16="http://schemas.microsoft.com/office/drawing/2014/main" id="{AC67FA4F-C734-6BE5-7C81-3758DF313875}"/>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1326" name="Forme libre : forme 1325">
                <a:extLst>
                  <a:ext uri="{FF2B5EF4-FFF2-40B4-BE49-F238E27FC236}">
                    <a16:creationId xmlns:a16="http://schemas.microsoft.com/office/drawing/2014/main" id="{96F131F5-B270-FB2B-E630-5A0CA1D02F06}"/>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1327" name="Forme libre : forme 1326">
                <a:extLst>
                  <a:ext uri="{FF2B5EF4-FFF2-40B4-BE49-F238E27FC236}">
                    <a16:creationId xmlns:a16="http://schemas.microsoft.com/office/drawing/2014/main" id="{3AD83BAF-BCE9-FA54-F778-DC505495B93D}"/>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1328" name="Forme libre : forme 1327">
                <a:extLst>
                  <a:ext uri="{FF2B5EF4-FFF2-40B4-BE49-F238E27FC236}">
                    <a16:creationId xmlns:a16="http://schemas.microsoft.com/office/drawing/2014/main" id="{655ECABD-71C2-E531-C3D9-F049659BE887}"/>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1329" name="Forme libre : forme 1328">
                <a:extLst>
                  <a:ext uri="{FF2B5EF4-FFF2-40B4-BE49-F238E27FC236}">
                    <a16:creationId xmlns:a16="http://schemas.microsoft.com/office/drawing/2014/main" id="{7161B154-35D4-0204-F4E7-6585BAD8815F}"/>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1330" name="Forme libre : forme 1329">
                <a:extLst>
                  <a:ext uri="{FF2B5EF4-FFF2-40B4-BE49-F238E27FC236}">
                    <a16:creationId xmlns:a16="http://schemas.microsoft.com/office/drawing/2014/main" id="{DC4A3CA0-F4AC-1A33-7735-1DF266C24346}"/>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1331" name="Forme libre : forme 1330">
                <a:extLst>
                  <a:ext uri="{FF2B5EF4-FFF2-40B4-BE49-F238E27FC236}">
                    <a16:creationId xmlns:a16="http://schemas.microsoft.com/office/drawing/2014/main" id="{664A9E54-47EC-A04A-A03E-CEEE16B2BF6A}"/>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1332" name="Forme libre : forme 1331">
                <a:extLst>
                  <a:ext uri="{FF2B5EF4-FFF2-40B4-BE49-F238E27FC236}">
                    <a16:creationId xmlns:a16="http://schemas.microsoft.com/office/drawing/2014/main" id="{07B1749C-106F-CAF4-B8CE-B0526E7A1691}"/>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1333" name="Forme libre : forme 1332">
                <a:extLst>
                  <a:ext uri="{FF2B5EF4-FFF2-40B4-BE49-F238E27FC236}">
                    <a16:creationId xmlns:a16="http://schemas.microsoft.com/office/drawing/2014/main" id="{630EF670-9FFC-5B90-5D79-5CCBE18D4840}"/>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1334" name="Forme libre : forme 1333">
                <a:extLst>
                  <a:ext uri="{FF2B5EF4-FFF2-40B4-BE49-F238E27FC236}">
                    <a16:creationId xmlns:a16="http://schemas.microsoft.com/office/drawing/2014/main" id="{01333116-36FF-3789-0DAA-E15FD26B3801}"/>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1335" name="Forme libre : forme 1334">
                <a:extLst>
                  <a:ext uri="{FF2B5EF4-FFF2-40B4-BE49-F238E27FC236}">
                    <a16:creationId xmlns:a16="http://schemas.microsoft.com/office/drawing/2014/main" id="{2CFA9982-B41D-60BE-B71E-DC7FFA9EEEC6}"/>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1336" name="Forme libre : forme 1335">
                <a:extLst>
                  <a:ext uri="{FF2B5EF4-FFF2-40B4-BE49-F238E27FC236}">
                    <a16:creationId xmlns:a16="http://schemas.microsoft.com/office/drawing/2014/main" id="{A64C1BD7-861D-07C3-BD35-0ABADEFFA6D8}"/>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1337" name="Forme libre : forme 1336">
                <a:extLst>
                  <a:ext uri="{FF2B5EF4-FFF2-40B4-BE49-F238E27FC236}">
                    <a16:creationId xmlns:a16="http://schemas.microsoft.com/office/drawing/2014/main" id="{49471358-94DF-FC31-DD53-1CEC963E3F83}"/>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1338" name="Forme libre : forme 1337">
                <a:extLst>
                  <a:ext uri="{FF2B5EF4-FFF2-40B4-BE49-F238E27FC236}">
                    <a16:creationId xmlns:a16="http://schemas.microsoft.com/office/drawing/2014/main" id="{96BA49B9-8330-D5C7-6E01-B8CEB89E4FFF}"/>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1339" name="Forme libre : forme 1338">
                <a:extLst>
                  <a:ext uri="{FF2B5EF4-FFF2-40B4-BE49-F238E27FC236}">
                    <a16:creationId xmlns:a16="http://schemas.microsoft.com/office/drawing/2014/main" id="{1A8A89F5-D513-AAD5-702C-2FA0506D983E}"/>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1340" name="Forme libre : forme 1339">
                <a:extLst>
                  <a:ext uri="{FF2B5EF4-FFF2-40B4-BE49-F238E27FC236}">
                    <a16:creationId xmlns:a16="http://schemas.microsoft.com/office/drawing/2014/main" id="{CCFCAE36-4DAD-D6B7-256A-916222DD25AD}"/>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1341" name="Forme libre : forme 1340">
                <a:extLst>
                  <a:ext uri="{FF2B5EF4-FFF2-40B4-BE49-F238E27FC236}">
                    <a16:creationId xmlns:a16="http://schemas.microsoft.com/office/drawing/2014/main" id="{ECAB33C8-E9BF-C995-4003-AA9BC1BF4834}"/>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1342" name="Forme libre : forme 1341">
                <a:extLst>
                  <a:ext uri="{FF2B5EF4-FFF2-40B4-BE49-F238E27FC236}">
                    <a16:creationId xmlns:a16="http://schemas.microsoft.com/office/drawing/2014/main" id="{96DCE657-B7AA-A58C-0B2D-1EBBB6128F7C}"/>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1343" name="Forme libre : forme 1342">
                <a:extLst>
                  <a:ext uri="{FF2B5EF4-FFF2-40B4-BE49-F238E27FC236}">
                    <a16:creationId xmlns:a16="http://schemas.microsoft.com/office/drawing/2014/main" id="{480919D9-FB80-BD51-C836-AC059BED599A}"/>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1344" name="Forme libre : forme 1343">
                <a:extLst>
                  <a:ext uri="{FF2B5EF4-FFF2-40B4-BE49-F238E27FC236}">
                    <a16:creationId xmlns:a16="http://schemas.microsoft.com/office/drawing/2014/main" id="{A8204A56-F82E-861E-C866-DE4BC4E5B119}"/>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1345" name="Forme libre : forme 1344">
                <a:extLst>
                  <a:ext uri="{FF2B5EF4-FFF2-40B4-BE49-F238E27FC236}">
                    <a16:creationId xmlns:a16="http://schemas.microsoft.com/office/drawing/2014/main" id="{7856EDC2-AFDA-8892-3F01-3D4EBB652E89}"/>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1346" name="Forme libre : forme 1345">
                <a:extLst>
                  <a:ext uri="{FF2B5EF4-FFF2-40B4-BE49-F238E27FC236}">
                    <a16:creationId xmlns:a16="http://schemas.microsoft.com/office/drawing/2014/main" id="{FBFE48FE-7141-B21E-E16F-63D6B1027AE3}"/>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1347" name="Forme libre : forme 1346">
                <a:extLst>
                  <a:ext uri="{FF2B5EF4-FFF2-40B4-BE49-F238E27FC236}">
                    <a16:creationId xmlns:a16="http://schemas.microsoft.com/office/drawing/2014/main" id="{641804BB-7566-446A-CEAE-BCB89EF7CCDB}"/>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1348" name="Forme libre : forme 1347">
                <a:extLst>
                  <a:ext uri="{FF2B5EF4-FFF2-40B4-BE49-F238E27FC236}">
                    <a16:creationId xmlns:a16="http://schemas.microsoft.com/office/drawing/2014/main" id="{37DED88E-D777-F200-1FD9-770E395DF0D9}"/>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1349" name="Forme libre : forme 1348">
                <a:extLst>
                  <a:ext uri="{FF2B5EF4-FFF2-40B4-BE49-F238E27FC236}">
                    <a16:creationId xmlns:a16="http://schemas.microsoft.com/office/drawing/2014/main" id="{54AEEFFF-AE5E-601E-1FC3-8C867AF85FD7}"/>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1350" name="Forme libre : forme 1349">
                <a:extLst>
                  <a:ext uri="{FF2B5EF4-FFF2-40B4-BE49-F238E27FC236}">
                    <a16:creationId xmlns:a16="http://schemas.microsoft.com/office/drawing/2014/main" id="{2DF95832-1DD2-9023-AA84-CA83626289DA}"/>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1351" name="Forme libre : forme 1350">
                <a:extLst>
                  <a:ext uri="{FF2B5EF4-FFF2-40B4-BE49-F238E27FC236}">
                    <a16:creationId xmlns:a16="http://schemas.microsoft.com/office/drawing/2014/main" id="{998C875E-9903-BCA6-4F69-63DAFD84B63D}"/>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1352" name="Forme libre : forme 1351">
                <a:extLst>
                  <a:ext uri="{FF2B5EF4-FFF2-40B4-BE49-F238E27FC236}">
                    <a16:creationId xmlns:a16="http://schemas.microsoft.com/office/drawing/2014/main" id="{7C109F11-D4E4-C9D3-FE7B-7135113E3017}"/>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1353" name="Forme libre : forme 1352">
                <a:extLst>
                  <a:ext uri="{FF2B5EF4-FFF2-40B4-BE49-F238E27FC236}">
                    <a16:creationId xmlns:a16="http://schemas.microsoft.com/office/drawing/2014/main" id="{0B37BA46-0B7E-D75F-AD2B-DA17C2BEE9AC}"/>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1354" name="Forme libre : forme 1353">
                <a:extLst>
                  <a:ext uri="{FF2B5EF4-FFF2-40B4-BE49-F238E27FC236}">
                    <a16:creationId xmlns:a16="http://schemas.microsoft.com/office/drawing/2014/main" id="{6911E167-9EA8-CB0C-1EB1-3E017AC817C4}"/>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1355" name="Forme libre : forme 1354">
                <a:extLst>
                  <a:ext uri="{FF2B5EF4-FFF2-40B4-BE49-F238E27FC236}">
                    <a16:creationId xmlns:a16="http://schemas.microsoft.com/office/drawing/2014/main" id="{0BF88371-3A81-BD7A-41BA-DA55E5BE1AD3}"/>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1356" name="Forme libre : forme 1355">
                <a:extLst>
                  <a:ext uri="{FF2B5EF4-FFF2-40B4-BE49-F238E27FC236}">
                    <a16:creationId xmlns:a16="http://schemas.microsoft.com/office/drawing/2014/main" id="{2C8D7E6F-9877-28B1-5FF1-6790622B0828}"/>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1357" name="Forme libre : forme 1356">
                <a:extLst>
                  <a:ext uri="{FF2B5EF4-FFF2-40B4-BE49-F238E27FC236}">
                    <a16:creationId xmlns:a16="http://schemas.microsoft.com/office/drawing/2014/main" id="{461E5016-CB7A-F4D0-4337-73D78332C775}"/>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1358" name="Forme libre : forme 1357">
                <a:extLst>
                  <a:ext uri="{FF2B5EF4-FFF2-40B4-BE49-F238E27FC236}">
                    <a16:creationId xmlns:a16="http://schemas.microsoft.com/office/drawing/2014/main" id="{0AE34577-79B7-4AAA-7708-947F58846EAA}"/>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1359" name="Forme libre : forme 1358">
                <a:extLst>
                  <a:ext uri="{FF2B5EF4-FFF2-40B4-BE49-F238E27FC236}">
                    <a16:creationId xmlns:a16="http://schemas.microsoft.com/office/drawing/2014/main" id="{038B6D64-7D18-CFDF-0B75-30407F6EBC2E}"/>
                  </a:ext>
                </a:extLst>
              </p:cNvPr>
              <p:cNvSpPr/>
              <p:nvPr/>
            </p:nvSpPr>
            <p:spPr>
              <a:xfrm flipV="1">
                <a:off x="4679549" y="3329834"/>
                <a:ext cx="180851" cy="278747"/>
              </a:xfrm>
              <a:custGeom>
                <a:avLst/>
                <a:gdLst>
                  <a:gd name="connsiteX0" fmla="*/ 47 w 180851"/>
                  <a:gd name="connsiteY0" fmla="*/ 14681 h 278747"/>
                  <a:gd name="connsiteX1" fmla="*/ 179855 w 180851"/>
                  <a:gd name="connsiteY1" fmla="*/ 278755 h 278747"/>
                  <a:gd name="connsiteX2" fmla="*/ 180899 w 180851"/>
                  <a:gd name="connsiteY2" fmla="*/ 254756 h 278747"/>
                  <a:gd name="connsiteX3" fmla="*/ 16864 w 180851"/>
                  <a:gd name="connsiteY3" fmla="*/ 8 h 278747"/>
                </a:gdLst>
                <a:ahLst/>
                <a:cxnLst>
                  <a:cxn ang="0">
                    <a:pos x="connsiteX0" y="connsiteY0"/>
                  </a:cxn>
                  <a:cxn ang="0">
                    <a:pos x="connsiteX1" y="connsiteY1"/>
                  </a:cxn>
                  <a:cxn ang="0">
                    <a:pos x="connsiteX2" y="connsiteY2"/>
                  </a:cxn>
                  <a:cxn ang="0">
                    <a:pos x="connsiteX3" y="connsiteY3"/>
                  </a:cxn>
                </a:cxnLst>
                <a:rect l="l" t="t" r="r" b="b"/>
                <a:pathLst>
                  <a:path w="180851" h="278747">
                    <a:moveTo>
                      <a:pt x="47" y="14681"/>
                    </a:moveTo>
                    <a:lnTo>
                      <a:pt x="179855" y="278755"/>
                    </a:lnTo>
                    <a:lnTo>
                      <a:pt x="180899" y="254756"/>
                    </a:lnTo>
                    <a:lnTo>
                      <a:pt x="16864" y="8"/>
                    </a:lnTo>
                    <a:close/>
                  </a:path>
                </a:pathLst>
              </a:custGeom>
              <a:grpFill/>
              <a:ln w="12721" cap="flat">
                <a:noFill/>
                <a:prstDash val="solid"/>
                <a:miter/>
              </a:ln>
            </p:spPr>
            <p:txBody>
              <a:bodyPr rtlCol="0" anchor="ctr"/>
              <a:lstStyle/>
              <a:p>
                <a:endParaRPr lang="fr-FR"/>
              </a:p>
            </p:txBody>
          </p:sp>
          <p:sp>
            <p:nvSpPr>
              <p:cNvPr id="1360" name="Forme libre : forme 1359">
                <a:extLst>
                  <a:ext uri="{FF2B5EF4-FFF2-40B4-BE49-F238E27FC236}">
                    <a16:creationId xmlns:a16="http://schemas.microsoft.com/office/drawing/2014/main" id="{813576D5-0F21-C0F9-9ADC-477CBEA21EC7}"/>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1361" name="Forme libre : forme 1360">
                <a:extLst>
                  <a:ext uri="{FF2B5EF4-FFF2-40B4-BE49-F238E27FC236}">
                    <a16:creationId xmlns:a16="http://schemas.microsoft.com/office/drawing/2014/main" id="{ED25FFBB-F313-B80C-8C54-7DBA9236059D}"/>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1362" name="Forme libre : forme 1361">
                <a:extLst>
                  <a:ext uri="{FF2B5EF4-FFF2-40B4-BE49-F238E27FC236}">
                    <a16:creationId xmlns:a16="http://schemas.microsoft.com/office/drawing/2014/main" id="{4E0D7138-F0A1-F183-73A6-C89B9E0A5CE2}"/>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1363" name="Forme libre : forme 1362">
                <a:extLst>
                  <a:ext uri="{FF2B5EF4-FFF2-40B4-BE49-F238E27FC236}">
                    <a16:creationId xmlns:a16="http://schemas.microsoft.com/office/drawing/2014/main" id="{0BE48B5B-777B-C1EE-1889-A4D2B7E65617}"/>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1364" name="Forme libre : forme 1363">
                <a:extLst>
                  <a:ext uri="{FF2B5EF4-FFF2-40B4-BE49-F238E27FC236}">
                    <a16:creationId xmlns:a16="http://schemas.microsoft.com/office/drawing/2014/main" id="{FDFC5529-CE82-8E3F-BB25-0B86C869B48F}"/>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1365" name="Forme libre : forme 1364">
                <a:extLst>
                  <a:ext uri="{FF2B5EF4-FFF2-40B4-BE49-F238E27FC236}">
                    <a16:creationId xmlns:a16="http://schemas.microsoft.com/office/drawing/2014/main" id="{403625D5-3683-7037-4430-EBCFB082302D}"/>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1366" name="Forme libre : forme 1365">
                <a:extLst>
                  <a:ext uri="{FF2B5EF4-FFF2-40B4-BE49-F238E27FC236}">
                    <a16:creationId xmlns:a16="http://schemas.microsoft.com/office/drawing/2014/main" id="{BB5194F9-39E4-5EA6-246B-D06F79E52F77}"/>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1367" name="Forme libre : forme 1366">
                <a:extLst>
                  <a:ext uri="{FF2B5EF4-FFF2-40B4-BE49-F238E27FC236}">
                    <a16:creationId xmlns:a16="http://schemas.microsoft.com/office/drawing/2014/main" id="{19254021-EF9B-5FE8-D360-D52204E49AC1}"/>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1368" name="Forme libre : forme 1367">
                <a:extLst>
                  <a:ext uri="{FF2B5EF4-FFF2-40B4-BE49-F238E27FC236}">
                    <a16:creationId xmlns:a16="http://schemas.microsoft.com/office/drawing/2014/main" id="{27A9A401-821A-E550-D0BA-61B353BB1734}"/>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1369" name="Forme libre : forme 1368">
                <a:extLst>
                  <a:ext uri="{FF2B5EF4-FFF2-40B4-BE49-F238E27FC236}">
                    <a16:creationId xmlns:a16="http://schemas.microsoft.com/office/drawing/2014/main" id="{EC4647C5-640B-79EF-2818-CC9CC9AA9A3D}"/>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1370" name="Forme libre : forme 1369">
                <a:extLst>
                  <a:ext uri="{FF2B5EF4-FFF2-40B4-BE49-F238E27FC236}">
                    <a16:creationId xmlns:a16="http://schemas.microsoft.com/office/drawing/2014/main" id="{413200FD-E708-FC20-DF45-68773B4C162A}"/>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1371" name="Forme libre : forme 1370">
                <a:extLst>
                  <a:ext uri="{FF2B5EF4-FFF2-40B4-BE49-F238E27FC236}">
                    <a16:creationId xmlns:a16="http://schemas.microsoft.com/office/drawing/2014/main" id="{E183B7D9-1E1C-C36C-8AAB-49F87B4DDA27}"/>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1372" name="Forme libre : forme 1371">
                <a:extLst>
                  <a:ext uri="{FF2B5EF4-FFF2-40B4-BE49-F238E27FC236}">
                    <a16:creationId xmlns:a16="http://schemas.microsoft.com/office/drawing/2014/main" id="{E0D63E27-C3B5-DA02-7011-53D33D19650F}"/>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1373" name="Forme libre : forme 1372">
                <a:extLst>
                  <a:ext uri="{FF2B5EF4-FFF2-40B4-BE49-F238E27FC236}">
                    <a16:creationId xmlns:a16="http://schemas.microsoft.com/office/drawing/2014/main" id="{C6F45687-8CA0-EC45-3932-82EE6140728F}"/>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1374" name="Forme libre : forme 1373">
                <a:extLst>
                  <a:ext uri="{FF2B5EF4-FFF2-40B4-BE49-F238E27FC236}">
                    <a16:creationId xmlns:a16="http://schemas.microsoft.com/office/drawing/2014/main" id="{9062FC1C-BF7E-FBEC-2396-B37D033EAE52}"/>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1375" name="Forme libre : forme 1374">
                <a:extLst>
                  <a:ext uri="{FF2B5EF4-FFF2-40B4-BE49-F238E27FC236}">
                    <a16:creationId xmlns:a16="http://schemas.microsoft.com/office/drawing/2014/main" id="{63DC0E5C-CF46-C8A8-2294-877201573E71}"/>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1376" name="Forme libre : forme 1375">
                <a:extLst>
                  <a:ext uri="{FF2B5EF4-FFF2-40B4-BE49-F238E27FC236}">
                    <a16:creationId xmlns:a16="http://schemas.microsoft.com/office/drawing/2014/main" id="{2822E854-5FEA-83C5-AFAB-F70E4E78B75F}"/>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1377" name="Forme libre : forme 1376">
                <a:extLst>
                  <a:ext uri="{FF2B5EF4-FFF2-40B4-BE49-F238E27FC236}">
                    <a16:creationId xmlns:a16="http://schemas.microsoft.com/office/drawing/2014/main" id="{0ACCFA73-1B39-5677-F93E-422184749358}"/>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1378" name="Forme libre : forme 1377">
                <a:extLst>
                  <a:ext uri="{FF2B5EF4-FFF2-40B4-BE49-F238E27FC236}">
                    <a16:creationId xmlns:a16="http://schemas.microsoft.com/office/drawing/2014/main" id="{FE330CD7-7427-0646-70B3-C1F02561A77C}"/>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1379" name="Forme libre : forme 1378">
                <a:extLst>
                  <a:ext uri="{FF2B5EF4-FFF2-40B4-BE49-F238E27FC236}">
                    <a16:creationId xmlns:a16="http://schemas.microsoft.com/office/drawing/2014/main" id="{16A7E7C5-315D-C10F-36B4-C17A072EFA01}"/>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1380" name="Forme libre : forme 1379">
                <a:extLst>
                  <a:ext uri="{FF2B5EF4-FFF2-40B4-BE49-F238E27FC236}">
                    <a16:creationId xmlns:a16="http://schemas.microsoft.com/office/drawing/2014/main" id="{CEFFCFF3-EAFE-AFE0-AE47-2C2460547AB2}"/>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1381" name="Forme libre : forme 1380">
                <a:extLst>
                  <a:ext uri="{FF2B5EF4-FFF2-40B4-BE49-F238E27FC236}">
                    <a16:creationId xmlns:a16="http://schemas.microsoft.com/office/drawing/2014/main" id="{D7894E4B-868D-1223-56BE-542C6E66D130}"/>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1382" name="Forme libre : forme 1381">
                <a:extLst>
                  <a:ext uri="{FF2B5EF4-FFF2-40B4-BE49-F238E27FC236}">
                    <a16:creationId xmlns:a16="http://schemas.microsoft.com/office/drawing/2014/main" id="{6855581D-227A-8E8B-B64E-6A37C7E6720B}"/>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1383" name="Forme libre : forme 1382">
                <a:extLst>
                  <a:ext uri="{FF2B5EF4-FFF2-40B4-BE49-F238E27FC236}">
                    <a16:creationId xmlns:a16="http://schemas.microsoft.com/office/drawing/2014/main" id="{2301E884-6F52-9AF6-7B30-45D1F6218A44}"/>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1384" name="Forme libre : forme 1383">
                <a:extLst>
                  <a:ext uri="{FF2B5EF4-FFF2-40B4-BE49-F238E27FC236}">
                    <a16:creationId xmlns:a16="http://schemas.microsoft.com/office/drawing/2014/main" id="{1C806B7A-BC47-B6D0-5041-78D9C2E2B306}"/>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1385" name="Forme libre : forme 1384">
                <a:extLst>
                  <a:ext uri="{FF2B5EF4-FFF2-40B4-BE49-F238E27FC236}">
                    <a16:creationId xmlns:a16="http://schemas.microsoft.com/office/drawing/2014/main" id="{75CCA729-9F88-2DCC-7F2D-22E8F48B9E92}"/>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1386" name="Forme libre : forme 1385">
                <a:extLst>
                  <a:ext uri="{FF2B5EF4-FFF2-40B4-BE49-F238E27FC236}">
                    <a16:creationId xmlns:a16="http://schemas.microsoft.com/office/drawing/2014/main" id="{517F5617-DA52-5BA8-9514-5D95DB264C49}"/>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387" name="Forme libre : forme 1386">
                <a:extLst>
                  <a:ext uri="{FF2B5EF4-FFF2-40B4-BE49-F238E27FC236}">
                    <a16:creationId xmlns:a16="http://schemas.microsoft.com/office/drawing/2014/main" id="{E890EAC3-F50E-6E7C-F967-1F16C2D2D6D6}"/>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388" name="Forme libre : forme 1387">
                <a:extLst>
                  <a:ext uri="{FF2B5EF4-FFF2-40B4-BE49-F238E27FC236}">
                    <a16:creationId xmlns:a16="http://schemas.microsoft.com/office/drawing/2014/main" id="{B7D3B642-703E-BCC8-74F7-3B8531BF6446}"/>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389" name="Forme libre : forme 1388">
                <a:extLst>
                  <a:ext uri="{FF2B5EF4-FFF2-40B4-BE49-F238E27FC236}">
                    <a16:creationId xmlns:a16="http://schemas.microsoft.com/office/drawing/2014/main" id="{36438F0D-D03B-9EA1-8061-19A6C28E41C3}"/>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1390" name="Forme libre : forme 1389">
                <a:extLst>
                  <a:ext uri="{FF2B5EF4-FFF2-40B4-BE49-F238E27FC236}">
                    <a16:creationId xmlns:a16="http://schemas.microsoft.com/office/drawing/2014/main" id="{BC7441C0-F4E6-0647-0044-3402CEB8747A}"/>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1391" name="Forme libre : forme 1390">
                <a:extLst>
                  <a:ext uri="{FF2B5EF4-FFF2-40B4-BE49-F238E27FC236}">
                    <a16:creationId xmlns:a16="http://schemas.microsoft.com/office/drawing/2014/main" id="{D6DBB0C2-8286-A594-4A2C-AE9685A25878}"/>
                  </a:ext>
                </a:extLst>
              </p:cNvPr>
              <p:cNvSpPr/>
              <p:nvPr/>
            </p:nvSpPr>
            <p:spPr>
              <a:xfrm flipV="1">
                <a:off x="5107222" y="3357192"/>
                <a:ext cx="326021" cy="93236"/>
              </a:xfrm>
              <a:custGeom>
                <a:avLst/>
                <a:gdLst>
                  <a:gd name="connsiteX0" fmla="*/ 326102 w 326021"/>
                  <a:gd name="connsiteY0" fmla="*/ 68214 h 93236"/>
                  <a:gd name="connsiteX1" fmla="*/ 81 w 326021"/>
                  <a:gd name="connsiteY1" fmla="*/ 18 h 93236"/>
                  <a:gd name="connsiteX2" fmla="*/ 20320 w 326021"/>
                  <a:gd name="connsiteY2" fmla="*/ 23028 h 93236"/>
                  <a:gd name="connsiteX3" fmla="*/ 324741 w 326021"/>
                  <a:gd name="connsiteY3" fmla="*/ 93255 h 93236"/>
                </a:gdLst>
                <a:ahLst/>
                <a:cxnLst>
                  <a:cxn ang="0">
                    <a:pos x="connsiteX0" y="connsiteY0"/>
                  </a:cxn>
                  <a:cxn ang="0">
                    <a:pos x="connsiteX1" y="connsiteY1"/>
                  </a:cxn>
                  <a:cxn ang="0">
                    <a:pos x="connsiteX2" y="connsiteY2"/>
                  </a:cxn>
                  <a:cxn ang="0">
                    <a:pos x="connsiteX3" y="connsiteY3"/>
                  </a:cxn>
                </a:cxnLst>
                <a:rect l="l" t="t" r="r" b="b"/>
                <a:pathLst>
                  <a:path w="326021" h="93236">
                    <a:moveTo>
                      <a:pt x="326102" y="68214"/>
                    </a:moveTo>
                    <a:lnTo>
                      <a:pt x="81" y="18"/>
                    </a:lnTo>
                    <a:lnTo>
                      <a:pt x="20320" y="23028"/>
                    </a:lnTo>
                    <a:lnTo>
                      <a:pt x="324741" y="93255"/>
                    </a:lnTo>
                    <a:close/>
                  </a:path>
                </a:pathLst>
              </a:custGeom>
              <a:grpFill/>
              <a:ln w="12721" cap="flat">
                <a:noFill/>
                <a:prstDash val="solid"/>
                <a:miter/>
              </a:ln>
            </p:spPr>
            <p:txBody>
              <a:bodyPr rtlCol="0" anchor="ctr"/>
              <a:lstStyle/>
              <a:p>
                <a:endParaRPr lang="fr-FR"/>
              </a:p>
            </p:txBody>
          </p:sp>
          <p:sp>
            <p:nvSpPr>
              <p:cNvPr id="1392" name="Forme libre : forme 1391">
                <a:extLst>
                  <a:ext uri="{FF2B5EF4-FFF2-40B4-BE49-F238E27FC236}">
                    <a16:creationId xmlns:a16="http://schemas.microsoft.com/office/drawing/2014/main" id="{121855C9-BD48-715C-5F81-C2D7B524A37B}"/>
                  </a:ext>
                </a:extLst>
              </p:cNvPr>
              <p:cNvSpPr/>
              <p:nvPr/>
            </p:nvSpPr>
            <p:spPr>
              <a:xfrm flipV="1">
                <a:off x="4950945" y="3003674"/>
                <a:ext cx="236237" cy="216229"/>
              </a:xfrm>
              <a:custGeom>
                <a:avLst/>
                <a:gdLst>
                  <a:gd name="connsiteX0" fmla="*/ 53 w 236237"/>
                  <a:gd name="connsiteY0" fmla="*/ 0 h 216229"/>
                  <a:gd name="connsiteX1" fmla="*/ 216230 w 236237"/>
                  <a:gd name="connsiteY1" fmla="*/ 216229 h 216229"/>
                  <a:gd name="connsiteX2" fmla="*/ 236291 w 236237"/>
                  <a:gd name="connsiteY2" fmla="*/ 211309 h 216229"/>
                  <a:gd name="connsiteX3" fmla="*/ 34348 w 236237"/>
                  <a:gd name="connsiteY3" fmla="*/ 15045 h 216229"/>
                </a:gdLst>
                <a:ahLst/>
                <a:cxnLst>
                  <a:cxn ang="0">
                    <a:pos x="connsiteX0" y="connsiteY0"/>
                  </a:cxn>
                  <a:cxn ang="0">
                    <a:pos x="connsiteX1" y="connsiteY1"/>
                  </a:cxn>
                  <a:cxn ang="0">
                    <a:pos x="connsiteX2" y="connsiteY2"/>
                  </a:cxn>
                  <a:cxn ang="0">
                    <a:pos x="connsiteX3" y="connsiteY3"/>
                  </a:cxn>
                </a:cxnLst>
                <a:rect l="l" t="t" r="r" b="b"/>
                <a:pathLst>
                  <a:path w="236237" h="216229">
                    <a:moveTo>
                      <a:pt x="53" y="0"/>
                    </a:moveTo>
                    <a:lnTo>
                      <a:pt x="216230" y="216229"/>
                    </a:lnTo>
                    <a:lnTo>
                      <a:pt x="236291" y="211309"/>
                    </a:lnTo>
                    <a:lnTo>
                      <a:pt x="34348" y="15045"/>
                    </a:lnTo>
                    <a:close/>
                  </a:path>
                </a:pathLst>
              </a:custGeom>
              <a:grpFill/>
              <a:ln w="12721" cap="flat">
                <a:noFill/>
                <a:prstDash val="solid"/>
                <a:miter/>
              </a:ln>
            </p:spPr>
            <p:txBody>
              <a:bodyPr rtlCol="0" anchor="ctr"/>
              <a:lstStyle/>
              <a:p>
                <a:endParaRPr lang="fr-FR"/>
              </a:p>
            </p:txBody>
          </p:sp>
          <p:sp>
            <p:nvSpPr>
              <p:cNvPr id="1393" name="Forme libre : forme 1392">
                <a:extLst>
                  <a:ext uri="{FF2B5EF4-FFF2-40B4-BE49-F238E27FC236}">
                    <a16:creationId xmlns:a16="http://schemas.microsoft.com/office/drawing/2014/main" id="{681B9940-3F79-C966-B253-E35616E07FBA}"/>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394" name="Forme libre : forme 1393">
                <a:extLst>
                  <a:ext uri="{FF2B5EF4-FFF2-40B4-BE49-F238E27FC236}">
                    <a16:creationId xmlns:a16="http://schemas.microsoft.com/office/drawing/2014/main" id="{B0611E01-248E-7E4F-4821-13211CF9183F}"/>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395" name="Forme libre : forme 1394">
                <a:extLst>
                  <a:ext uri="{FF2B5EF4-FFF2-40B4-BE49-F238E27FC236}">
                    <a16:creationId xmlns:a16="http://schemas.microsoft.com/office/drawing/2014/main" id="{47DD2C02-5C2F-E2CA-01C0-EFCE8386E348}"/>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396" name="Forme libre : forme 1395">
                <a:extLst>
                  <a:ext uri="{FF2B5EF4-FFF2-40B4-BE49-F238E27FC236}">
                    <a16:creationId xmlns:a16="http://schemas.microsoft.com/office/drawing/2014/main" id="{D53E6A96-91D8-876B-C698-6F2FE75849E1}"/>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1397" name="Forme libre : forme 1396">
                <a:extLst>
                  <a:ext uri="{FF2B5EF4-FFF2-40B4-BE49-F238E27FC236}">
                    <a16:creationId xmlns:a16="http://schemas.microsoft.com/office/drawing/2014/main" id="{791682B5-96D8-61A2-E254-B92CFD9A3847}"/>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1398" name="Forme libre : forme 1397">
                <a:extLst>
                  <a:ext uri="{FF2B5EF4-FFF2-40B4-BE49-F238E27FC236}">
                    <a16:creationId xmlns:a16="http://schemas.microsoft.com/office/drawing/2014/main" id="{BB3DA5A9-F559-43DC-E553-BE36EB33B630}"/>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pic>
            <p:nvPicPr>
              <p:cNvPr id="1399" name="Image 1398">
                <a:extLst>
                  <a:ext uri="{FF2B5EF4-FFF2-40B4-BE49-F238E27FC236}">
                    <a16:creationId xmlns:a16="http://schemas.microsoft.com/office/drawing/2014/main" id="{2873EDBB-1EB9-A132-F6D8-D56A42C1C423}"/>
                  </a:ext>
                </a:extLst>
              </p:cNvPr>
              <p:cNvPicPr>
                <a:picLocks noChangeAspect="1"/>
              </p:cNvPicPr>
              <p:nvPr/>
            </p:nvPicPr>
            <p:blipFill>
              <a:blip r:embed="rId79"/>
              <a:stretch>
                <a:fillRect/>
              </a:stretch>
            </p:blipFill>
            <p:spPr>
              <a:xfrm flipV="1">
                <a:off x="4766600" y="3822823"/>
                <a:ext cx="365683" cy="28967"/>
              </a:xfrm>
              <a:custGeom>
                <a:avLst/>
                <a:gdLst>
                  <a:gd name="connsiteX0" fmla="*/ 59 w 365683"/>
                  <a:gd name="connsiteY0" fmla="*/ 28 h 28967"/>
                  <a:gd name="connsiteX1" fmla="*/ 365743 w 365683"/>
                  <a:gd name="connsiteY1" fmla="*/ 28 h 28967"/>
                  <a:gd name="connsiteX2" fmla="*/ 365743 w 365683"/>
                  <a:gd name="connsiteY2" fmla="*/ 28995 h 28967"/>
                  <a:gd name="connsiteX3" fmla="*/ 59 w 365683"/>
                  <a:gd name="connsiteY3" fmla="*/ 28995 h 28967"/>
                </a:gdLst>
                <a:ahLst/>
                <a:cxnLst>
                  <a:cxn ang="0">
                    <a:pos x="connsiteX0" y="connsiteY0"/>
                  </a:cxn>
                  <a:cxn ang="0">
                    <a:pos x="connsiteX1" y="connsiteY1"/>
                  </a:cxn>
                  <a:cxn ang="0">
                    <a:pos x="connsiteX2" y="connsiteY2"/>
                  </a:cxn>
                  <a:cxn ang="0">
                    <a:pos x="connsiteX3" y="connsiteY3"/>
                  </a:cxn>
                </a:cxnLst>
                <a:rect l="l" t="t" r="r" b="b"/>
                <a:pathLst>
                  <a:path w="365683" h="28967">
                    <a:moveTo>
                      <a:pt x="59" y="28"/>
                    </a:moveTo>
                    <a:lnTo>
                      <a:pt x="365743" y="28"/>
                    </a:lnTo>
                    <a:lnTo>
                      <a:pt x="365743" y="28995"/>
                    </a:lnTo>
                    <a:lnTo>
                      <a:pt x="59" y="28995"/>
                    </a:lnTo>
                    <a:close/>
                  </a:path>
                </a:pathLst>
              </a:custGeom>
              <a:grpFill/>
            </p:spPr>
          </p:pic>
        </p:grpSp>
        <p:grpSp>
          <p:nvGrpSpPr>
            <p:cNvPr id="1245" name="Graphique 1044">
              <a:extLst>
                <a:ext uri="{FF2B5EF4-FFF2-40B4-BE49-F238E27FC236}">
                  <a16:creationId xmlns:a16="http://schemas.microsoft.com/office/drawing/2014/main" id="{B5848BF0-5395-947F-CF71-0B60E072571C}"/>
                </a:ext>
              </a:extLst>
            </p:cNvPr>
            <p:cNvGrpSpPr>
              <a:grpSpLocks noChangeAspect="1"/>
            </p:cNvGrpSpPr>
            <p:nvPr/>
          </p:nvGrpSpPr>
          <p:grpSpPr>
            <a:xfrm>
              <a:off x="10614075" y="3698771"/>
              <a:ext cx="1104056" cy="266468"/>
              <a:chOff x="2014585" y="3338443"/>
              <a:chExt cx="2303372" cy="555926"/>
            </a:xfrm>
            <a:solidFill>
              <a:schemeClr val="bg1"/>
            </a:solidFill>
          </p:grpSpPr>
          <p:sp>
            <p:nvSpPr>
              <p:cNvPr id="1250" name="Forme libre : forme 1249">
                <a:extLst>
                  <a:ext uri="{FF2B5EF4-FFF2-40B4-BE49-F238E27FC236}">
                    <a16:creationId xmlns:a16="http://schemas.microsoft.com/office/drawing/2014/main" id="{2AAE5843-30D4-29B0-A61B-23C4BD761F1B}"/>
                  </a:ext>
                </a:extLst>
              </p:cNvPr>
              <p:cNvSpPr/>
              <p:nvPr/>
            </p:nvSpPr>
            <p:spPr>
              <a:xfrm>
                <a:off x="2697388" y="3567147"/>
                <a:ext cx="1620569" cy="292037"/>
              </a:xfrm>
              <a:custGeom>
                <a:avLst/>
                <a:gdLst>
                  <a:gd name="connsiteX0" fmla="*/ 217940 w 1620569"/>
                  <a:gd name="connsiteY0" fmla="*/ 214630 h 292037"/>
                  <a:gd name="connsiteX1" fmla="*/ 84236 w 1620569"/>
                  <a:gd name="connsiteY1" fmla="*/ 292037 h 292037"/>
                  <a:gd name="connsiteX2" fmla="*/ 6828 w 1620569"/>
                  <a:gd name="connsiteY2" fmla="*/ 179445 h 292037"/>
                  <a:gd name="connsiteX3" fmla="*/ 158125 w 1620569"/>
                  <a:gd name="connsiteY3" fmla="*/ 66852 h 292037"/>
                  <a:gd name="connsiteX4" fmla="*/ 242569 w 1620569"/>
                  <a:gd name="connsiteY4" fmla="*/ 144259 h 292037"/>
                  <a:gd name="connsiteX5" fmla="*/ 182754 w 1620569"/>
                  <a:gd name="connsiteY5" fmla="*/ 144259 h 292037"/>
                  <a:gd name="connsiteX6" fmla="*/ 144051 w 1620569"/>
                  <a:gd name="connsiteY6" fmla="*/ 109074 h 292037"/>
                  <a:gd name="connsiteX7" fmla="*/ 59606 w 1620569"/>
                  <a:gd name="connsiteY7" fmla="*/ 175926 h 292037"/>
                  <a:gd name="connsiteX8" fmla="*/ 101828 w 1620569"/>
                  <a:gd name="connsiteY8" fmla="*/ 242778 h 292037"/>
                  <a:gd name="connsiteX9" fmla="*/ 158125 w 1620569"/>
                  <a:gd name="connsiteY9" fmla="*/ 214630 h 292037"/>
                  <a:gd name="connsiteX10" fmla="*/ 217940 w 1620569"/>
                  <a:gd name="connsiteY10" fmla="*/ 214630 h 292037"/>
                  <a:gd name="connsiteX11" fmla="*/ 305903 w 1620569"/>
                  <a:gd name="connsiteY11" fmla="*/ 49259 h 292037"/>
                  <a:gd name="connsiteX12" fmla="*/ 358681 w 1620569"/>
                  <a:gd name="connsiteY12" fmla="*/ 49259 h 292037"/>
                  <a:gd name="connsiteX13" fmla="*/ 372755 w 1620569"/>
                  <a:gd name="connsiteY13" fmla="*/ 3518 h 292037"/>
                  <a:gd name="connsiteX14" fmla="*/ 319977 w 1620569"/>
                  <a:gd name="connsiteY14" fmla="*/ 3518 h 292037"/>
                  <a:gd name="connsiteX15" fmla="*/ 305903 w 1620569"/>
                  <a:gd name="connsiteY15" fmla="*/ 49259 h 292037"/>
                  <a:gd name="connsiteX16" fmla="*/ 228495 w 1620569"/>
                  <a:gd name="connsiteY16" fmla="*/ 281482 h 292037"/>
                  <a:gd name="connsiteX17" fmla="*/ 281273 w 1620569"/>
                  <a:gd name="connsiteY17" fmla="*/ 281482 h 292037"/>
                  <a:gd name="connsiteX18" fmla="*/ 348125 w 1620569"/>
                  <a:gd name="connsiteY18" fmla="*/ 70370 h 292037"/>
                  <a:gd name="connsiteX19" fmla="*/ 295347 w 1620569"/>
                  <a:gd name="connsiteY19" fmla="*/ 70370 h 292037"/>
                  <a:gd name="connsiteX20" fmla="*/ 228495 w 1620569"/>
                  <a:gd name="connsiteY20" fmla="*/ 281482 h 292037"/>
                  <a:gd name="connsiteX21" fmla="*/ 524051 w 1620569"/>
                  <a:gd name="connsiteY21" fmla="*/ 179445 h 292037"/>
                  <a:gd name="connsiteX22" fmla="*/ 439607 w 1620569"/>
                  <a:gd name="connsiteY22" fmla="*/ 246297 h 292037"/>
                  <a:gd name="connsiteX23" fmla="*/ 397384 w 1620569"/>
                  <a:gd name="connsiteY23" fmla="*/ 179445 h 292037"/>
                  <a:gd name="connsiteX24" fmla="*/ 481829 w 1620569"/>
                  <a:gd name="connsiteY24" fmla="*/ 112593 h 292037"/>
                  <a:gd name="connsiteX25" fmla="*/ 524051 w 1620569"/>
                  <a:gd name="connsiteY25" fmla="*/ 179445 h 292037"/>
                  <a:gd name="connsiteX26" fmla="*/ 344606 w 1620569"/>
                  <a:gd name="connsiteY26" fmla="*/ 175926 h 292037"/>
                  <a:gd name="connsiteX27" fmla="*/ 422014 w 1620569"/>
                  <a:gd name="connsiteY27" fmla="*/ 288519 h 292037"/>
                  <a:gd name="connsiteX28" fmla="*/ 573310 w 1620569"/>
                  <a:gd name="connsiteY28" fmla="*/ 175926 h 292037"/>
                  <a:gd name="connsiteX29" fmla="*/ 495903 w 1620569"/>
                  <a:gd name="connsiteY29" fmla="*/ 63333 h 292037"/>
                  <a:gd name="connsiteX30" fmla="*/ 344606 w 1620569"/>
                  <a:gd name="connsiteY30" fmla="*/ 175926 h 292037"/>
                  <a:gd name="connsiteX31" fmla="*/ 583866 w 1620569"/>
                  <a:gd name="connsiteY31" fmla="*/ 281482 h 292037"/>
                  <a:gd name="connsiteX32" fmla="*/ 636644 w 1620569"/>
                  <a:gd name="connsiteY32" fmla="*/ 281482 h 292037"/>
                  <a:gd name="connsiteX33" fmla="*/ 689422 w 1620569"/>
                  <a:gd name="connsiteY33" fmla="*/ 116111 h 292037"/>
                  <a:gd name="connsiteX34" fmla="*/ 721088 w 1620569"/>
                  <a:gd name="connsiteY34" fmla="*/ 116111 h 292037"/>
                  <a:gd name="connsiteX35" fmla="*/ 735163 w 1620569"/>
                  <a:gd name="connsiteY35" fmla="*/ 70370 h 292037"/>
                  <a:gd name="connsiteX36" fmla="*/ 703496 w 1620569"/>
                  <a:gd name="connsiteY36" fmla="*/ 70370 h 292037"/>
                  <a:gd name="connsiteX37" fmla="*/ 724607 w 1620569"/>
                  <a:gd name="connsiteY37" fmla="*/ 0 h 292037"/>
                  <a:gd name="connsiteX38" fmla="*/ 671829 w 1620569"/>
                  <a:gd name="connsiteY38" fmla="*/ 0 h 292037"/>
                  <a:gd name="connsiteX39" fmla="*/ 650718 w 1620569"/>
                  <a:gd name="connsiteY39" fmla="*/ 70370 h 292037"/>
                  <a:gd name="connsiteX40" fmla="*/ 626088 w 1620569"/>
                  <a:gd name="connsiteY40" fmla="*/ 70370 h 292037"/>
                  <a:gd name="connsiteX41" fmla="*/ 612014 w 1620569"/>
                  <a:gd name="connsiteY41" fmla="*/ 116111 h 292037"/>
                  <a:gd name="connsiteX42" fmla="*/ 636644 w 1620569"/>
                  <a:gd name="connsiteY42" fmla="*/ 116111 h 292037"/>
                  <a:gd name="connsiteX43" fmla="*/ 583866 w 1620569"/>
                  <a:gd name="connsiteY43" fmla="*/ 281482 h 292037"/>
                  <a:gd name="connsiteX44" fmla="*/ 847755 w 1620569"/>
                  <a:gd name="connsiteY44" fmla="*/ 109074 h 292037"/>
                  <a:gd name="connsiteX45" fmla="*/ 889978 w 1620569"/>
                  <a:gd name="connsiteY45" fmla="*/ 175926 h 292037"/>
                  <a:gd name="connsiteX46" fmla="*/ 805533 w 1620569"/>
                  <a:gd name="connsiteY46" fmla="*/ 242778 h 292037"/>
                  <a:gd name="connsiteX47" fmla="*/ 763311 w 1620569"/>
                  <a:gd name="connsiteY47" fmla="*/ 175926 h 292037"/>
                  <a:gd name="connsiteX48" fmla="*/ 847755 w 1620569"/>
                  <a:gd name="connsiteY48" fmla="*/ 109074 h 292037"/>
                  <a:gd name="connsiteX49" fmla="*/ 974422 w 1620569"/>
                  <a:gd name="connsiteY49" fmla="*/ 70370 h 292037"/>
                  <a:gd name="connsiteX50" fmla="*/ 928681 w 1620569"/>
                  <a:gd name="connsiteY50" fmla="*/ 70370 h 292037"/>
                  <a:gd name="connsiteX51" fmla="*/ 921644 w 1620569"/>
                  <a:gd name="connsiteY51" fmla="*/ 98519 h 292037"/>
                  <a:gd name="connsiteX52" fmla="*/ 921644 w 1620569"/>
                  <a:gd name="connsiteY52" fmla="*/ 98519 h 292037"/>
                  <a:gd name="connsiteX53" fmla="*/ 861829 w 1620569"/>
                  <a:gd name="connsiteY53" fmla="*/ 63333 h 292037"/>
                  <a:gd name="connsiteX54" fmla="*/ 717570 w 1620569"/>
                  <a:gd name="connsiteY54" fmla="*/ 175926 h 292037"/>
                  <a:gd name="connsiteX55" fmla="*/ 784422 w 1620569"/>
                  <a:gd name="connsiteY55" fmla="*/ 288519 h 292037"/>
                  <a:gd name="connsiteX56" fmla="*/ 868866 w 1620569"/>
                  <a:gd name="connsiteY56" fmla="*/ 256852 h 292037"/>
                  <a:gd name="connsiteX57" fmla="*/ 861829 w 1620569"/>
                  <a:gd name="connsiteY57" fmla="*/ 281482 h 292037"/>
                  <a:gd name="connsiteX58" fmla="*/ 907570 w 1620569"/>
                  <a:gd name="connsiteY58" fmla="*/ 281482 h 292037"/>
                  <a:gd name="connsiteX59" fmla="*/ 974422 w 1620569"/>
                  <a:gd name="connsiteY59" fmla="*/ 70370 h 292037"/>
                  <a:gd name="connsiteX60" fmla="*/ 1065904 w 1620569"/>
                  <a:gd name="connsiteY60" fmla="*/ 242778 h 292037"/>
                  <a:gd name="connsiteX61" fmla="*/ 1023681 w 1620569"/>
                  <a:gd name="connsiteY61" fmla="*/ 172408 h 292037"/>
                  <a:gd name="connsiteX62" fmla="*/ 1108126 w 1620569"/>
                  <a:gd name="connsiteY62" fmla="*/ 109074 h 292037"/>
                  <a:gd name="connsiteX63" fmla="*/ 1150348 w 1620569"/>
                  <a:gd name="connsiteY63" fmla="*/ 175926 h 292037"/>
                  <a:gd name="connsiteX64" fmla="*/ 1065904 w 1620569"/>
                  <a:gd name="connsiteY64" fmla="*/ 242778 h 292037"/>
                  <a:gd name="connsiteX65" fmla="*/ 942755 w 1620569"/>
                  <a:gd name="connsiteY65" fmla="*/ 281482 h 292037"/>
                  <a:gd name="connsiteX66" fmla="*/ 988496 w 1620569"/>
                  <a:gd name="connsiteY66" fmla="*/ 281482 h 292037"/>
                  <a:gd name="connsiteX67" fmla="*/ 995533 w 1620569"/>
                  <a:gd name="connsiteY67" fmla="*/ 256852 h 292037"/>
                  <a:gd name="connsiteX68" fmla="*/ 1058867 w 1620569"/>
                  <a:gd name="connsiteY68" fmla="*/ 288519 h 292037"/>
                  <a:gd name="connsiteX69" fmla="*/ 1203126 w 1620569"/>
                  <a:gd name="connsiteY69" fmla="*/ 175926 h 292037"/>
                  <a:gd name="connsiteX70" fmla="*/ 1129237 w 1620569"/>
                  <a:gd name="connsiteY70" fmla="*/ 63333 h 292037"/>
                  <a:gd name="connsiteX71" fmla="*/ 1055348 w 1620569"/>
                  <a:gd name="connsiteY71" fmla="*/ 87963 h 292037"/>
                  <a:gd name="connsiteX72" fmla="*/ 1083496 w 1620569"/>
                  <a:gd name="connsiteY72" fmla="*/ 0 h 292037"/>
                  <a:gd name="connsiteX73" fmla="*/ 1030719 w 1620569"/>
                  <a:gd name="connsiteY73" fmla="*/ 0 h 292037"/>
                  <a:gd name="connsiteX74" fmla="*/ 942755 w 1620569"/>
                  <a:gd name="connsiteY74" fmla="*/ 281482 h 292037"/>
                  <a:gd name="connsiteX75" fmla="*/ 1407201 w 1620569"/>
                  <a:gd name="connsiteY75" fmla="*/ 70370 h 292037"/>
                  <a:gd name="connsiteX76" fmla="*/ 1372015 w 1620569"/>
                  <a:gd name="connsiteY76" fmla="*/ 179445 h 292037"/>
                  <a:gd name="connsiteX77" fmla="*/ 1308682 w 1620569"/>
                  <a:gd name="connsiteY77" fmla="*/ 242778 h 292037"/>
                  <a:gd name="connsiteX78" fmla="*/ 1284052 w 1620569"/>
                  <a:gd name="connsiteY78" fmla="*/ 179445 h 292037"/>
                  <a:gd name="connsiteX79" fmla="*/ 1319238 w 1620569"/>
                  <a:gd name="connsiteY79" fmla="*/ 70370 h 292037"/>
                  <a:gd name="connsiteX80" fmla="*/ 1266460 w 1620569"/>
                  <a:gd name="connsiteY80" fmla="*/ 70370 h 292037"/>
                  <a:gd name="connsiteX81" fmla="*/ 1231274 w 1620569"/>
                  <a:gd name="connsiteY81" fmla="*/ 179445 h 292037"/>
                  <a:gd name="connsiteX82" fmla="*/ 1224237 w 1620569"/>
                  <a:gd name="connsiteY82" fmla="*/ 253334 h 292037"/>
                  <a:gd name="connsiteX83" fmla="*/ 1284052 w 1620569"/>
                  <a:gd name="connsiteY83" fmla="*/ 288519 h 292037"/>
                  <a:gd name="connsiteX84" fmla="*/ 1347386 w 1620569"/>
                  <a:gd name="connsiteY84" fmla="*/ 260371 h 292037"/>
                  <a:gd name="connsiteX85" fmla="*/ 1347386 w 1620569"/>
                  <a:gd name="connsiteY85" fmla="*/ 260371 h 292037"/>
                  <a:gd name="connsiteX86" fmla="*/ 1340349 w 1620569"/>
                  <a:gd name="connsiteY86" fmla="*/ 281482 h 292037"/>
                  <a:gd name="connsiteX87" fmla="*/ 1386090 w 1620569"/>
                  <a:gd name="connsiteY87" fmla="*/ 281482 h 292037"/>
                  <a:gd name="connsiteX88" fmla="*/ 1452942 w 1620569"/>
                  <a:gd name="connsiteY88" fmla="*/ 70370 h 292037"/>
                  <a:gd name="connsiteX89" fmla="*/ 1407201 w 1620569"/>
                  <a:gd name="connsiteY89" fmla="*/ 70370 h 292037"/>
                  <a:gd name="connsiteX90" fmla="*/ 1618312 w 1620569"/>
                  <a:gd name="connsiteY90" fmla="*/ 130185 h 292037"/>
                  <a:gd name="connsiteX91" fmla="*/ 1569053 w 1620569"/>
                  <a:gd name="connsiteY91" fmla="*/ 66852 h 292037"/>
                  <a:gd name="connsiteX92" fmla="*/ 1477571 w 1620569"/>
                  <a:gd name="connsiteY92" fmla="*/ 133704 h 292037"/>
                  <a:gd name="connsiteX93" fmla="*/ 1505719 w 1620569"/>
                  <a:gd name="connsiteY93" fmla="*/ 193519 h 292037"/>
                  <a:gd name="connsiteX94" fmla="*/ 1544423 w 1620569"/>
                  <a:gd name="connsiteY94" fmla="*/ 225185 h 292037"/>
                  <a:gd name="connsiteX95" fmla="*/ 1512756 w 1620569"/>
                  <a:gd name="connsiteY95" fmla="*/ 246297 h 292037"/>
                  <a:gd name="connsiteX96" fmla="*/ 1491645 w 1620569"/>
                  <a:gd name="connsiteY96" fmla="*/ 218148 h 292037"/>
                  <a:gd name="connsiteX97" fmla="*/ 1438867 w 1620569"/>
                  <a:gd name="connsiteY97" fmla="*/ 218148 h 292037"/>
                  <a:gd name="connsiteX98" fmla="*/ 1438867 w 1620569"/>
                  <a:gd name="connsiteY98" fmla="*/ 263889 h 292037"/>
                  <a:gd name="connsiteX99" fmla="*/ 1495164 w 1620569"/>
                  <a:gd name="connsiteY99" fmla="*/ 292037 h 292037"/>
                  <a:gd name="connsiteX100" fmla="*/ 1593683 w 1620569"/>
                  <a:gd name="connsiteY100" fmla="*/ 218148 h 292037"/>
                  <a:gd name="connsiteX101" fmla="*/ 1554979 w 1620569"/>
                  <a:gd name="connsiteY101" fmla="*/ 154815 h 292037"/>
                  <a:gd name="connsiteX102" fmla="*/ 1526831 w 1620569"/>
                  <a:gd name="connsiteY102" fmla="*/ 130185 h 292037"/>
                  <a:gd name="connsiteX103" fmla="*/ 1551460 w 1620569"/>
                  <a:gd name="connsiteY103" fmla="*/ 112593 h 292037"/>
                  <a:gd name="connsiteX104" fmla="*/ 1565534 w 1620569"/>
                  <a:gd name="connsiteY104" fmla="*/ 130185 h 292037"/>
                  <a:gd name="connsiteX105" fmla="*/ 1618312 w 1620569"/>
                  <a:gd name="connsiteY105" fmla="*/ 130185 h 2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620569" h="292037">
                    <a:moveTo>
                      <a:pt x="217940" y="214630"/>
                    </a:moveTo>
                    <a:cubicBezTo>
                      <a:pt x="186273" y="260371"/>
                      <a:pt x="137013" y="292037"/>
                      <a:pt x="84236" y="292037"/>
                    </a:cubicBezTo>
                    <a:cubicBezTo>
                      <a:pt x="27939" y="292037"/>
                      <a:pt x="-17802" y="249815"/>
                      <a:pt x="6828" y="179445"/>
                    </a:cubicBezTo>
                    <a:cubicBezTo>
                      <a:pt x="27939" y="116111"/>
                      <a:pt x="98310" y="66852"/>
                      <a:pt x="158125" y="66852"/>
                    </a:cubicBezTo>
                    <a:cubicBezTo>
                      <a:pt x="186273" y="66852"/>
                      <a:pt x="239051" y="77407"/>
                      <a:pt x="242569" y="144259"/>
                    </a:cubicBezTo>
                    <a:lnTo>
                      <a:pt x="182754" y="144259"/>
                    </a:lnTo>
                    <a:cubicBezTo>
                      <a:pt x="182754" y="130185"/>
                      <a:pt x="175717" y="109074"/>
                      <a:pt x="144051" y="109074"/>
                    </a:cubicBezTo>
                    <a:cubicBezTo>
                      <a:pt x="112384" y="109074"/>
                      <a:pt x="73680" y="133704"/>
                      <a:pt x="59606" y="175926"/>
                    </a:cubicBezTo>
                    <a:cubicBezTo>
                      <a:pt x="49050" y="211111"/>
                      <a:pt x="63124" y="242778"/>
                      <a:pt x="101828" y="242778"/>
                    </a:cubicBezTo>
                    <a:cubicBezTo>
                      <a:pt x="119421" y="242778"/>
                      <a:pt x="137013" y="235741"/>
                      <a:pt x="158125" y="214630"/>
                    </a:cubicBezTo>
                    <a:cubicBezTo>
                      <a:pt x="158125" y="214630"/>
                      <a:pt x="217940" y="214630"/>
                      <a:pt x="217940" y="214630"/>
                    </a:cubicBezTo>
                    <a:close/>
                    <a:moveTo>
                      <a:pt x="305903" y="49259"/>
                    </a:moveTo>
                    <a:lnTo>
                      <a:pt x="358681" y="49259"/>
                    </a:lnTo>
                    <a:lnTo>
                      <a:pt x="372755" y="3518"/>
                    </a:lnTo>
                    <a:lnTo>
                      <a:pt x="319977" y="3518"/>
                    </a:lnTo>
                    <a:lnTo>
                      <a:pt x="305903" y="49259"/>
                    </a:lnTo>
                    <a:close/>
                    <a:moveTo>
                      <a:pt x="228495" y="281482"/>
                    </a:moveTo>
                    <a:lnTo>
                      <a:pt x="281273" y="281482"/>
                    </a:lnTo>
                    <a:lnTo>
                      <a:pt x="348125" y="70370"/>
                    </a:lnTo>
                    <a:lnTo>
                      <a:pt x="295347" y="70370"/>
                    </a:lnTo>
                    <a:lnTo>
                      <a:pt x="228495" y="281482"/>
                    </a:lnTo>
                    <a:close/>
                    <a:moveTo>
                      <a:pt x="524051" y="179445"/>
                    </a:moveTo>
                    <a:cubicBezTo>
                      <a:pt x="513495" y="214630"/>
                      <a:pt x="478310" y="246297"/>
                      <a:pt x="439607" y="246297"/>
                    </a:cubicBezTo>
                    <a:cubicBezTo>
                      <a:pt x="407940" y="246297"/>
                      <a:pt x="383310" y="221667"/>
                      <a:pt x="397384" y="179445"/>
                    </a:cubicBezTo>
                    <a:cubicBezTo>
                      <a:pt x="411458" y="133704"/>
                      <a:pt x="453681" y="112593"/>
                      <a:pt x="481829" y="112593"/>
                    </a:cubicBezTo>
                    <a:cubicBezTo>
                      <a:pt x="513495" y="109074"/>
                      <a:pt x="534607" y="140741"/>
                      <a:pt x="524051" y="179445"/>
                    </a:cubicBezTo>
                    <a:moveTo>
                      <a:pt x="344606" y="175926"/>
                    </a:moveTo>
                    <a:cubicBezTo>
                      <a:pt x="323495" y="235741"/>
                      <a:pt x="358681" y="288519"/>
                      <a:pt x="422014" y="288519"/>
                    </a:cubicBezTo>
                    <a:cubicBezTo>
                      <a:pt x="481829" y="288519"/>
                      <a:pt x="548681" y="246297"/>
                      <a:pt x="573310" y="175926"/>
                    </a:cubicBezTo>
                    <a:cubicBezTo>
                      <a:pt x="594422" y="112593"/>
                      <a:pt x="555718" y="63333"/>
                      <a:pt x="495903" y="63333"/>
                    </a:cubicBezTo>
                    <a:cubicBezTo>
                      <a:pt x="436088" y="63333"/>
                      <a:pt x="365718" y="112593"/>
                      <a:pt x="344606" y="175926"/>
                    </a:cubicBezTo>
                    <a:moveTo>
                      <a:pt x="583866" y="281482"/>
                    </a:moveTo>
                    <a:lnTo>
                      <a:pt x="636644" y="281482"/>
                    </a:lnTo>
                    <a:lnTo>
                      <a:pt x="689422" y="116111"/>
                    </a:lnTo>
                    <a:lnTo>
                      <a:pt x="721088" y="116111"/>
                    </a:lnTo>
                    <a:lnTo>
                      <a:pt x="735163" y="70370"/>
                    </a:lnTo>
                    <a:lnTo>
                      <a:pt x="703496" y="70370"/>
                    </a:lnTo>
                    <a:lnTo>
                      <a:pt x="724607" y="0"/>
                    </a:lnTo>
                    <a:lnTo>
                      <a:pt x="671829" y="0"/>
                    </a:lnTo>
                    <a:lnTo>
                      <a:pt x="650718" y="70370"/>
                    </a:lnTo>
                    <a:lnTo>
                      <a:pt x="626088" y="70370"/>
                    </a:lnTo>
                    <a:lnTo>
                      <a:pt x="612014" y="116111"/>
                    </a:lnTo>
                    <a:lnTo>
                      <a:pt x="636644" y="116111"/>
                    </a:lnTo>
                    <a:lnTo>
                      <a:pt x="583866" y="281482"/>
                    </a:lnTo>
                    <a:close/>
                    <a:moveTo>
                      <a:pt x="847755" y="109074"/>
                    </a:moveTo>
                    <a:cubicBezTo>
                      <a:pt x="879422" y="109074"/>
                      <a:pt x="904052" y="130185"/>
                      <a:pt x="889978" y="175926"/>
                    </a:cubicBezTo>
                    <a:cubicBezTo>
                      <a:pt x="875904" y="214630"/>
                      <a:pt x="840718" y="242778"/>
                      <a:pt x="805533" y="242778"/>
                    </a:cubicBezTo>
                    <a:cubicBezTo>
                      <a:pt x="770348" y="242778"/>
                      <a:pt x="749237" y="214630"/>
                      <a:pt x="763311" y="175926"/>
                    </a:cubicBezTo>
                    <a:cubicBezTo>
                      <a:pt x="773866" y="147778"/>
                      <a:pt x="805533" y="109074"/>
                      <a:pt x="847755" y="109074"/>
                    </a:cubicBezTo>
                    <a:moveTo>
                      <a:pt x="974422" y="70370"/>
                    </a:moveTo>
                    <a:lnTo>
                      <a:pt x="928681" y="70370"/>
                    </a:lnTo>
                    <a:lnTo>
                      <a:pt x="921644" y="98519"/>
                    </a:lnTo>
                    <a:lnTo>
                      <a:pt x="921644" y="98519"/>
                    </a:lnTo>
                    <a:cubicBezTo>
                      <a:pt x="921644" y="95000"/>
                      <a:pt x="904052" y="63333"/>
                      <a:pt x="861829" y="63333"/>
                    </a:cubicBezTo>
                    <a:cubicBezTo>
                      <a:pt x="802014" y="63333"/>
                      <a:pt x="738681" y="109074"/>
                      <a:pt x="717570" y="175926"/>
                    </a:cubicBezTo>
                    <a:cubicBezTo>
                      <a:pt x="696459" y="246297"/>
                      <a:pt x="731644" y="288519"/>
                      <a:pt x="784422" y="288519"/>
                    </a:cubicBezTo>
                    <a:cubicBezTo>
                      <a:pt x="812570" y="288519"/>
                      <a:pt x="847755" y="274445"/>
                      <a:pt x="868866" y="256852"/>
                    </a:cubicBezTo>
                    <a:lnTo>
                      <a:pt x="861829" y="281482"/>
                    </a:lnTo>
                    <a:lnTo>
                      <a:pt x="907570" y="281482"/>
                    </a:lnTo>
                    <a:lnTo>
                      <a:pt x="974422" y="70370"/>
                    </a:lnTo>
                    <a:close/>
                    <a:moveTo>
                      <a:pt x="1065904" y="242778"/>
                    </a:moveTo>
                    <a:cubicBezTo>
                      <a:pt x="1034237" y="242778"/>
                      <a:pt x="1009607" y="221667"/>
                      <a:pt x="1023681" y="172408"/>
                    </a:cubicBezTo>
                    <a:cubicBezTo>
                      <a:pt x="1034237" y="140741"/>
                      <a:pt x="1069422" y="109074"/>
                      <a:pt x="1108126" y="109074"/>
                    </a:cubicBezTo>
                    <a:cubicBezTo>
                      <a:pt x="1139793" y="109074"/>
                      <a:pt x="1164422" y="133704"/>
                      <a:pt x="1150348" y="175926"/>
                    </a:cubicBezTo>
                    <a:cubicBezTo>
                      <a:pt x="1136274" y="218148"/>
                      <a:pt x="1101089" y="242778"/>
                      <a:pt x="1065904" y="242778"/>
                    </a:cubicBezTo>
                    <a:moveTo>
                      <a:pt x="942755" y="281482"/>
                    </a:moveTo>
                    <a:lnTo>
                      <a:pt x="988496" y="281482"/>
                    </a:lnTo>
                    <a:lnTo>
                      <a:pt x="995533" y="256852"/>
                    </a:lnTo>
                    <a:cubicBezTo>
                      <a:pt x="1002570" y="270926"/>
                      <a:pt x="1016645" y="288519"/>
                      <a:pt x="1058867" y="288519"/>
                    </a:cubicBezTo>
                    <a:cubicBezTo>
                      <a:pt x="1136274" y="288519"/>
                      <a:pt x="1189052" y="218148"/>
                      <a:pt x="1203126" y="175926"/>
                    </a:cubicBezTo>
                    <a:cubicBezTo>
                      <a:pt x="1220719" y="119630"/>
                      <a:pt x="1196089" y="63333"/>
                      <a:pt x="1129237" y="63333"/>
                    </a:cubicBezTo>
                    <a:cubicBezTo>
                      <a:pt x="1104608" y="63333"/>
                      <a:pt x="1076459" y="73889"/>
                      <a:pt x="1055348" y="87963"/>
                    </a:cubicBezTo>
                    <a:lnTo>
                      <a:pt x="1083496" y="0"/>
                    </a:lnTo>
                    <a:lnTo>
                      <a:pt x="1030719" y="0"/>
                    </a:lnTo>
                    <a:lnTo>
                      <a:pt x="942755" y="281482"/>
                    </a:lnTo>
                    <a:close/>
                    <a:moveTo>
                      <a:pt x="1407201" y="70370"/>
                    </a:moveTo>
                    <a:lnTo>
                      <a:pt x="1372015" y="179445"/>
                    </a:lnTo>
                    <a:cubicBezTo>
                      <a:pt x="1361460" y="214630"/>
                      <a:pt x="1340349" y="242778"/>
                      <a:pt x="1308682" y="242778"/>
                    </a:cubicBezTo>
                    <a:cubicBezTo>
                      <a:pt x="1262941" y="242778"/>
                      <a:pt x="1277015" y="197037"/>
                      <a:pt x="1284052" y="179445"/>
                    </a:cubicBezTo>
                    <a:lnTo>
                      <a:pt x="1319238" y="70370"/>
                    </a:lnTo>
                    <a:lnTo>
                      <a:pt x="1266460" y="70370"/>
                    </a:lnTo>
                    <a:lnTo>
                      <a:pt x="1231274" y="179445"/>
                    </a:lnTo>
                    <a:cubicBezTo>
                      <a:pt x="1224237" y="197037"/>
                      <a:pt x="1213682" y="232223"/>
                      <a:pt x="1224237" y="253334"/>
                    </a:cubicBezTo>
                    <a:cubicBezTo>
                      <a:pt x="1231274" y="267408"/>
                      <a:pt x="1245349" y="288519"/>
                      <a:pt x="1284052" y="288519"/>
                    </a:cubicBezTo>
                    <a:cubicBezTo>
                      <a:pt x="1315719" y="288519"/>
                      <a:pt x="1336830" y="270926"/>
                      <a:pt x="1347386" y="260371"/>
                    </a:cubicBezTo>
                    <a:lnTo>
                      <a:pt x="1347386" y="260371"/>
                    </a:lnTo>
                    <a:lnTo>
                      <a:pt x="1340349" y="281482"/>
                    </a:lnTo>
                    <a:lnTo>
                      <a:pt x="1386090" y="281482"/>
                    </a:lnTo>
                    <a:lnTo>
                      <a:pt x="1452942" y="70370"/>
                    </a:lnTo>
                    <a:cubicBezTo>
                      <a:pt x="1452942" y="70370"/>
                      <a:pt x="1407201" y="70370"/>
                      <a:pt x="1407201" y="70370"/>
                    </a:cubicBezTo>
                    <a:close/>
                    <a:moveTo>
                      <a:pt x="1618312" y="130185"/>
                    </a:moveTo>
                    <a:cubicBezTo>
                      <a:pt x="1628868" y="87963"/>
                      <a:pt x="1600719" y="66852"/>
                      <a:pt x="1569053" y="66852"/>
                    </a:cubicBezTo>
                    <a:cubicBezTo>
                      <a:pt x="1533867" y="66852"/>
                      <a:pt x="1488127" y="91482"/>
                      <a:pt x="1477571" y="133704"/>
                    </a:cubicBezTo>
                    <a:cubicBezTo>
                      <a:pt x="1467015" y="168889"/>
                      <a:pt x="1484608" y="186482"/>
                      <a:pt x="1505719" y="193519"/>
                    </a:cubicBezTo>
                    <a:cubicBezTo>
                      <a:pt x="1537386" y="204074"/>
                      <a:pt x="1547942" y="211111"/>
                      <a:pt x="1544423" y="225185"/>
                    </a:cubicBezTo>
                    <a:cubicBezTo>
                      <a:pt x="1540905" y="232223"/>
                      <a:pt x="1530349" y="246297"/>
                      <a:pt x="1512756" y="246297"/>
                    </a:cubicBezTo>
                    <a:cubicBezTo>
                      <a:pt x="1491645" y="246297"/>
                      <a:pt x="1491645" y="228704"/>
                      <a:pt x="1491645" y="218148"/>
                    </a:cubicBezTo>
                    <a:lnTo>
                      <a:pt x="1438867" y="218148"/>
                    </a:lnTo>
                    <a:cubicBezTo>
                      <a:pt x="1435349" y="232223"/>
                      <a:pt x="1431830" y="246297"/>
                      <a:pt x="1438867" y="263889"/>
                    </a:cubicBezTo>
                    <a:cubicBezTo>
                      <a:pt x="1449423" y="285000"/>
                      <a:pt x="1474053" y="292037"/>
                      <a:pt x="1495164" y="292037"/>
                    </a:cubicBezTo>
                    <a:cubicBezTo>
                      <a:pt x="1530349" y="292037"/>
                      <a:pt x="1579608" y="267408"/>
                      <a:pt x="1593683" y="218148"/>
                    </a:cubicBezTo>
                    <a:cubicBezTo>
                      <a:pt x="1607756" y="175926"/>
                      <a:pt x="1579608" y="161852"/>
                      <a:pt x="1554979" y="154815"/>
                    </a:cubicBezTo>
                    <a:cubicBezTo>
                      <a:pt x="1530349" y="144259"/>
                      <a:pt x="1523312" y="144259"/>
                      <a:pt x="1526831" y="130185"/>
                    </a:cubicBezTo>
                    <a:cubicBezTo>
                      <a:pt x="1530349" y="119630"/>
                      <a:pt x="1540905" y="112593"/>
                      <a:pt x="1551460" y="112593"/>
                    </a:cubicBezTo>
                    <a:cubicBezTo>
                      <a:pt x="1558497" y="112593"/>
                      <a:pt x="1569053" y="112593"/>
                      <a:pt x="1565534" y="130185"/>
                    </a:cubicBezTo>
                    <a:cubicBezTo>
                      <a:pt x="1565534" y="130185"/>
                      <a:pt x="1618312" y="130185"/>
                      <a:pt x="1618312" y="130185"/>
                    </a:cubicBezTo>
                    <a:close/>
                  </a:path>
                </a:pathLst>
              </a:custGeom>
              <a:grpFill/>
              <a:ln w="35149" cap="flat">
                <a:noFill/>
                <a:prstDash val="solid"/>
                <a:miter/>
              </a:ln>
            </p:spPr>
            <p:txBody>
              <a:bodyPr rtlCol="0" anchor="ctr"/>
              <a:lstStyle/>
              <a:p>
                <a:endParaRPr lang="fr-FR"/>
              </a:p>
            </p:txBody>
          </p:sp>
          <p:grpSp>
            <p:nvGrpSpPr>
              <p:cNvPr id="1251" name="Graphique 1044">
                <a:extLst>
                  <a:ext uri="{FF2B5EF4-FFF2-40B4-BE49-F238E27FC236}">
                    <a16:creationId xmlns:a16="http://schemas.microsoft.com/office/drawing/2014/main" id="{86C12EEE-F36E-042D-EF60-C94909D52437}"/>
                  </a:ext>
                </a:extLst>
              </p:cNvPr>
              <p:cNvGrpSpPr/>
              <p:nvPr/>
            </p:nvGrpSpPr>
            <p:grpSpPr>
              <a:xfrm>
                <a:off x="2014585" y="3338443"/>
                <a:ext cx="691879" cy="555926"/>
                <a:chOff x="2014585" y="3338443"/>
                <a:chExt cx="691879" cy="555926"/>
              </a:xfrm>
              <a:grpFill/>
            </p:grpSpPr>
            <p:sp>
              <p:nvSpPr>
                <p:cNvPr id="1252" name="Forme libre : forme 1251">
                  <a:extLst>
                    <a:ext uri="{FF2B5EF4-FFF2-40B4-BE49-F238E27FC236}">
                      <a16:creationId xmlns:a16="http://schemas.microsoft.com/office/drawing/2014/main" id="{84D9311D-AC9C-2E6A-C5CB-5463DAFE30DF}"/>
                    </a:ext>
                  </a:extLst>
                </p:cNvPr>
                <p:cNvSpPr/>
                <p:nvPr/>
              </p:nvSpPr>
              <p:spPr>
                <a:xfrm>
                  <a:off x="2204586" y="3841592"/>
                  <a:ext cx="327222" cy="52777"/>
                </a:xfrm>
                <a:custGeom>
                  <a:avLst/>
                  <a:gdLst>
                    <a:gd name="connsiteX0" fmla="*/ 327223 w 327222"/>
                    <a:gd name="connsiteY0" fmla="*/ 3518 h 52777"/>
                    <a:gd name="connsiteX1" fmla="*/ 154815 w 327222"/>
                    <a:gd name="connsiteY1" fmla="*/ 52778 h 52777"/>
                    <a:gd name="connsiteX2" fmla="*/ 0 w 327222"/>
                    <a:gd name="connsiteY2" fmla="*/ 0 h 52777"/>
                    <a:gd name="connsiteX3" fmla="*/ 327223 w 327222"/>
                    <a:gd name="connsiteY3" fmla="*/ 3518 h 52777"/>
                  </a:gdLst>
                  <a:ahLst/>
                  <a:cxnLst>
                    <a:cxn ang="0">
                      <a:pos x="connsiteX0" y="connsiteY0"/>
                    </a:cxn>
                    <a:cxn ang="0">
                      <a:pos x="connsiteX1" y="connsiteY1"/>
                    </a:cxn>
                    <a:cxn ang="0">
                      <a:pos x="connsiteX2" y="connsiteY2"/>
                    </a:cxn>
                    <a:cxn ang="0">
                      <a:pos x="connsiteX3" y="connsiteY3"/>
                    </a:cxn>
                  </a:cxnLst>
                  <a:rect l="l" t="t" r="r" b="b"/>
                  <a:pathLst>
                    <a:path w="327222" h="52777">
                      <a:moveTo>
                        <a:pt x="327223" y="3518"/>
                      </a:moveTo>
                      <a:cubicBezTo>
                        <a:pt x="274445" y="35185"/>
                        <a:pt x="214630" y="52778"/>
                        <a:pt x="154815" y="52778"/>
                      </a:cubicBezTo>
                      <a:cubicBezTo>
                        <a:pt x="91482" y="52778"/>
                        <a:pt x="38704" y="31667"/>
                        <a:pt x="0" y="0"/>
                      </a:cubicBezTo>
                      <a:lnTo>
                        <a:pt x="327223" y="3518"/>
                      </a:lnTo>
                      <a:close/>
                    </a:path>
                  </a:pathLst>
                </a:custGeom>
                <a:grpFill/>
                <a:ln w="35149" cap="flat">
                  <a:noFill/>
                  <a:prstDash val="solid"/>
                  <a:miter/>
                </a:ln>
              </p:spPr>
              <p:txBody>
                <a:bodyPr rtlCol="0" anchor="ctr"/>
                <a:lstStyle/>
                <a:p>
                  <a:endParaRPr lang="fr-FR"/>
                </a:p>
              </p:txBody>
            </p:sp>
            <p:sp>
              <p:nvSpPr>
                <p:cNvPr id="1253" name="Forme libre : forme 1252">
                  <a:extLst>
                    <a:ext uri="{FF2B5EF4-FFF2-40B4-BE49-F238E27FC236}">
                      <a16:creationId xmlns:a16="http://schemas.microsoft.com/office/drawing/2014/main" id="{63549FD0-935B-7078-EAB5-6A33946DE828}"/>
                    </a:ext>
                  </a:extLst>
                </p:cNvPr>
                <p:cNvSpPr/>
                <p:nvPr/>
              </p:nvSpPr>
              <p:spPr>
                <a:xfrm>
                  <a:off x="2134215" y="3338443"/>
                  <a:ext cx="572249" cy="277963"/>
                </a:xfrm>
                <a:custGeom>
                  <a:avLst/>
                  <a:gdLst>
                    <a:gd name="connsiteX0" fmla="*/ 566482 w 572249"/>
                    <a:gd name="connsiteY0" fmla="*/ 277963 h 277963"/>
                    <a:gd name="connsiteX1" fmla="*/ 341297 w 572249"/>
                    <a:gd name="connsiteY1" fmla="*/ 0 h 277963"/>
                    <a:gd name="connsiteX2" fmla="*/ 0 w 572249"/>
                    <a:gd name="connsiteY2" fmla="*/ 277963 h 277963"/>
                    <a:gd name="connsiteX3" fmla="*/ 566482 w 572249"/>
                    <a:gd name="connsiteY3" fmla="*/ 277963 h 277963"/>
                  </a:gdLst>
                  <a:ahLst/>
                  <a:cxnLst>
                    <a:cxn ang="0">
                      <a:pos x="connsiteX0" y="connsiteY0"/>
                    </a:cxn>
                    <a:cxn ang="0">
                      <a:pos x="connsiteX1" y="connsiteY1"/>
                    </a:cxn>
                    <a:cxn ang="0">
                      <a:pos x="connsiteX2" y="connsiteY2"/>
                    </a:cxn>
                    <a:cxn ang="0">
                      <a:pos x="connsiteX3" y="connsiteY3"/>
                    </a:cxn>
                  </a:cxnLst>
                  <a:rect l="l" t="t" r="r" b="b"/>
                  <a:pathLst>
                    <a:path w="572249" h="277963">
                      <a:moveTo>
                        <a:pt x="566482" y="277963"/>
                      </a:moveTo>
                      <a:cubicBezTo>
                        <a:pt x="598149" y="123148"/>
                        <a:pt x="496112" y="0"/>
                        <a:pt x="341297" y="0"/>
                      </a:cubicBezTo>
                      <a:cubicBezTo>
                        <a:pt x="186482" y="0"/>
                        <a:pt x="31667" y="126667"/>
                        <a:pt x="0" y="277963"/>
                      </a:cubicBezTo>
                      <a:lnTo>
                        <a:pt x="566482" y="277963"/>
                      </a:lnTo>
                      <a:close/>
                    </a:path>
                  </a:pathLst>
                </a:custGeom>
                <a:grpFill/>
                <a:ln w="35149" cap="flat">
                  <a:noFill/>
                  <a:prstDash val="solid"/>
                  <a:miter/>
                </a:ln>
              </p:spPr>
              <p:txBody>
                <a:bodyPr rtlCol="0" anchor="ctr"/>
                <a:lstStyle/>
                <a:p>
                  <a:endParaRPr lang="fr-FR"/>
                </a:p>
              </p:txBody>
            </p:sp>
            <p:sp>
              <p:nvSpPr>
                <p:cNvPr id="1254" name="Forme libre : forme 1253">
                  <a:extLst>
                    <a:ext uri="{FF2B5EF4-FFF2-40B4-BE49-F238E27FC236}">
                      <a16:creationId xmlns:a16="http://schemas.microsoft.com/office/drawing/2014/main" id="{E48674C3-073E-E077-06C7-2EE60D6093B3}"/>
                    </a:ext>
                  </a:extLst>
                </p:cNvPr>
                <p:cNvSpPr/>
                <p:nvPr/>
              </p:nvSpPr>
              <p:spPr>
                <a:xfrm>
                  <a:off x="2042733" y="3676221"/>
                  <a:ext cx="636852" cy="49259"/>
                </a:xfrm>
                <a:custGeom>
                  <a:avLst/>
                  <a:gdLst>
                    <a:gd name="connsiteX0" fmla="*/ 615742 w 636852"/>
                    <a:gd name="connsiteY0" fmla="*/ 49259 h 49259"/>
                    <a:gd name="connsiteX1" fmla="*/ 0 w 636852"/>
                    <a:gd name="connsiteY1" fmla="*/ 49259 h 49259"/>
                    <a:gd name="connsiteX2" fmla="*/ 14074 w 636852"/>
                    <a:gd name="connsiteY2" fmla="*/ 0 h 49259"/>
                    <a:gd name="connsiteX3" fmla="*/ 636853 w 636852"/>
                    <a:gd name="connsiteY3" fmla="*/ 0 h 49259"/>
                    <a:gd name="connsiteX4" fmla="*/ 615742 w 636852"/>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52" h="49259">
                      <a:moveTo>
                        <a:pt x="615742" y="49259"/>
                      </a:moveTo>
                      <a:lnTo>
                        <a:pt x="0" y="49259"/>
                      </a:lnTo>
                      <a:lnTo>
                        <a:pt x="14074" y="0"/>
                      </a:lnTo>
                      <a:lnTo>
                        <a:pt x="636853" y="0"/>
                      </a:lnTo>
                      <a:cubicBezTo>
                        <a:pt x="636853" y="0"/>
                        <a:pt x="633334" y="17593"/>
                        <a:pt x="615742" y="49259"/>
                      </a:cubicBezTo>
                    </a:path>
                  </a:pathLst>
                </a:custGeom>
                <a:grpFill/>
                <a:ln w="35149" cap="flat">
                  <a:noFill/>
                  <a:prstDash val="solid"/>
                  <a:miter/>
                </a:ln>
              </p:spPr>
              <p:txBody>
                <a:bodyPr rtlCol="0" anchor="ctr"/>
                <a:lstStyle/>
                <a:p>
                  <a:endParaRPr lang="fr-FR"/>
                </a:p>
              </p:txBody>
            </p:sp>
            <p:sp>
              <p:nvSpPr>
                <p:cNvPr id="1255" name="Forme libre : forme 1254">
                  <a:extLst>
                    <a:ext uri="{FF2B5EF4-FFF2-40B4-BE49-F238E27FC236}">
                      <a16:creationId xmlns:a16="http://schemas.microsoft.com/office/drawing/2014/main" id="{01C66A66-FEB6-CEC6-D07A-B910A0C1A047}"/>
                    </a:ext>
                  </a:extLst>
                </p:cNvPr>
                <p:cNvSpPr/>
                <p:nvPr/>
              </p:nvSpPr>
              <p:spPr>
                <a:xfrm>
                  <a:off x="2014585" y="3760666"/>
                  <a:ext cx="619260" cy="49259"/>
                </a:xfrm>
                <a:custGeom>
                  <a:avLst/>
                  <a:gdLst>
                    <a:gd name="connsiteX0" fmla="*/ 573519 w 619260"/>
                    <a:gd name="connsiteY0" fmla="*/ 49259 h 49259"/>
                    <a:gd name="connsiteX1" fmla="*/ 0 w 619260"/>
                    <a:gd name="connsiteY1" fmla="*/ 49259 h 49259"/>
                    <a:gd name="connsiteX2" fmla="*/ 17593 w 619260"/>
                    <a:gd name="connsiteY2" fmla="*/ 0 h 49259"/>
                    <a:gd name="connsiteX3" fmla="*/ 619260 w 619260"/>
                    <a:gd name="connsiteY3" fmla="*/ 0 h 49259"/>
                    <a:gd name="connsiteX4" fmla="*/ 573519 w 619260"/>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260" h="49259">
                      <a:moveTo>
                        <a:pt x="573519" y="49259"/>
                      </a:moveTo>
                      <a:lnTo>
                        <a:pt x="0" y="49259"/>
                      </a:lnTo>
                      <a:lnTo>
                        <a:pt x="17593" y="0"/>
                      </a:lnTo>
                      <a:lnTo>
                        <a:pt x="619260" y="0"/>
                      </a:lnTo>
                      <a:cubicBezTo>
                        <a:pt x="615742" y="0"/>
                        <a:pt x="598149" y="28148"/>
                        <a:pt x="573519" y="49259"/>
                      </a:cubicBezTo>
                    </a:path>
                  </a:pathLst>
                </a:custGeom>
                <a:grpFill/>
                <a:ln w="35149" cap="flat">
                  <a:noFill/>
                  <a:prstDash val="solid"/>
                  <a:miter/>
                </a:ln>
              </p:spPr>
              <p:txBody>
                <a:bodyPr rtlCol="0" anchor="ctr"/>
                <a:lstStyle/>
                <a:p>
                  <a:endParaRPr lang="fr-FR"/>
                </a:p>
              </p:txBody>
            </p:sp>
          </p:grpSp>
        </p:grpSp>
        <p:pic>
          <p:nvPicPr>
            <p:cNvPr id="1570" name="Graphique 1569">
              <a:extLst>
                <a:ext uri="{FF2B5EF4-FFF2-40B4-BE49-F238E27FC236}">
                  <a16:creationId xmlns:a16="http://schemas.microsoft.com/office/drawing/2014/main" id="{A271D77A-15F1-2FD6-D9A1-62996C26BD88}"/>
                </a:ext>
              </a:extLst>
            </p:cNvPr>
            <p:cNvPicPr>
              <a:picLocks noChangeAspect="1"/>
            </p:cNvPicPr>
            <p:nvPr/>
          </p:nvPicPr>
          <p:blipFill>
            <a:blip r:embed="rId80">
              <a:extLst>
                <a:ext uri="{96DAC541-7B7A-43D3-8B79-37D633B846F1}">
                  <asvg:svgBlip xmlns:asvg="http://schemas.microsoft.com/office/drawing/2016/SVG/main" r:embed="rId81"/>
                </a:ext>
              </a:extLst>
            </a:blip>
            <a:stretch>
              <a:fillRect/>
            </a:stretch>
          </p:blipFill>
          <p:spPr>
            <a:xfrm>
              <a:off x="6380380" y="4135991"/>
              <a:ext cx="1365228" cy="578520"/>
            </a:xfrm>
            <a:prstGeom prst="rect">
              <a:avLst/>
            </a:prstGeom>
          </p:spPr>
        </p:pic>
        <p:pic>
          <p:nvPicPr>
            <p:cNvPr id="1571" name="Graphique 1570">
              <a:extLst>
                <a:ext uri="{FF2B5EF4-FFF2-40B4-BE49-F238E27FC236}">
                  <a16:creationId xmlns:a16="http://schemas.microsoft.com/office/drawing/2014/main" id="{AFA5400C-A6F3-4561-494C-CB42F60B11DD}"/>
                </a:ext>
              </a:extLst>
            </p:cNvPr>
            <p:cNvPicPr>
              <a:picLocks noChangeAspect="1"/>
            </p:cNvPicPr>
            <p:nvPr/>
          </p:nvPicPr>
          <p:blipFill>
            <a:blip r:embed="rId82">
              <a:extLst>
                <a:ext uri="{96DAC541-7B7A-43D3-8B79-37D633B846F1}">
                  <asvg:svgBlip xmlns:asvg="http://schemas.microsoft.com/office/drawing/2016/SVG/main" r:embed="rId83"/>
                </a:ext>
              </a:extLst>
            </a:blip>
            <a:srcRect t="31942" r="72269" b="30227"/>
            <a:stretch>
              <a:fillRect/>
            </a:stretch>
          </p:blipFill>
          <p:spPr>
            <a:xfrm>
              <a:off x="5035684" y="4181178"/>
              <a:ext cx="1324877" cy="467242"/>
            </a:xfrm>
            <a:prstGeom prst="rect">
              <a:avLst/>
            </a:prstGeom>
          </p:spPr>
        </p:pic>
        <p:pic>
          <p:nvPicPr>
            <p:cNvPr id="1578" name="Image 1577">
              <a:extLst>
                <a:ext uri="{FF2B5EF4-FFF2-40B4-BE49-F238E27FC236}">
                  <a16:creationId xmlns:a16="http://schemas.microsoft.com/office/drawing/2014/main" id="{86A9245E-52AE-047C-0613-59B802ACA28B}"/>
                </a:ext>
              </a:extLst>
            </p:cNvPr>
            <p:cNvPicPr>
              <a:picLocks noChangeAspect="1"/>
            </p:cNvPicPr>
            <p:nvPr/>
          </p:nvPicPr>
          <p:blipFill>
            <a:blip r:embed="rId84"/>
            <a:stretch>
              <a:fillRect/>
            </a:stretch>
          </p:blipFill>
          <p:spPr>
            <a:xfrm>
              <a:off x="7830957" y="4181177"/>
              <a:ext cx="892321" cy="470947"/>
            </a:xfrm>
            <a:prstGeom prst="rect">
              <a:avLst/>
            </a:prstGeom>
          </p:spPr>
        </p:pic>
      </p:grpSp>
    </p:spTree>
    <p:extLst>
      <p:ext uri="{BB962C8B-B14F-4D97-AF65-F5344CB8AC3E}">
        <p14:creationId xmlns:p14="http://schemas.microsoft.com/office/powerpoint/2010/main" val="254129777"/>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5000" fill="hold"/>
                                        <p:tgtEl>
                                          <p:spTgt spid="5"/>
                                        </p:tgtEl>
                                        <p:attrNameLst>
                                          <p:attrName>ppt_x</p:attrName>
                                        </p:attrNameLst>
                                      </p:cBhvr>
                                      <p:tavLst>
                                        <p:tav tm="0">
                                          <p:val>
                                            <p:strVal val="#ppt_x"/>
                                          </p:val>
                                        </p:tav>
                                        <p:tav tm="100000">
                                          <p:val>
                                            <p:strVal val="#ppt_x"/>
                                          </p:val>
                                        </p:tav>
                                      </p:tavLst>
                                    </p:anim>
                                    <p:anim calcmode="lin" valueType="num">
                                      <p:cBhvr>
                                        <p:cTn id="8" dur="15000" fill="hold"/>
                                        <p:tgtEl>
                                          <p:spTgt spid="5"/>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64338F-4371-18B2-D95A-D42135B1948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4F57461-2238-5F7D-9159-D28DA75D1442}"/>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6E72434-2B61-8985-ECB4-F578BA0A6BA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F094E4F-BE99-61C8-CA0F-83E2E93F292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78E9FFBA-07D3-FB14-A4B4-40D8E44ECE7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E855542-B1F8-D624-F1FD-60BBB8F4500F}"/>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86B9C1E2-895B-5D6A-4D2B-F17B1CBC8FE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FFDF432-5BFC-EAE2-8CC4-9718974E139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243B9606-0055-7F30-27AE-219D3134170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D09B490-3DA7-3691-B8BF-EF3E5E0C29E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0B573253-C1FC-BC7A-7EAA-1B672E850D1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F554384A-21F9-3A96-3E6A-1BA72EA4BEE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204C922-04EC-D336-C0F2-2155F8C7262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C3114CB4-4899-35AB-2BFE-8A556431617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48ABA02F-13EE-1DBB-950D-3632B05F547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83A2E27-F539-C2C0-1E6F-50F977EE399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D1B515A-F0CE-7CC6-6529-1ABE7B9BAF5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9201C96E-EA86-A44C-370F-20346A2DC3ED}"/>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F880EA4-D886-C248-DCBA-E4323621910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6ACAE03-4067-FD81-7414-BBB8FE3DDA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C86A923-2EFF-3A9D-DFE0-6F29C232E9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3A3750C-2145-9FFC-14B4-E6F333D6445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BDC29D3A-0EEB-E956-57E1-1ADD32D1CCB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E79A64C-07F4-7447-5FDB-C6961668132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285EFE4-3962-701F-A101-9A93867BB92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77" name="Rectangle : coins arrondis 76">
            <a:extLst>
              <a:ext uri="{FF2B5EF4-FFF2-40B4-BE49-F238E27FC236}">
                <a16:creationId xmlns:a16="http://schemas.microsoft.com/office/drawing/2014/main" id="{1A6A4F20-2B31-586C-3D1D-F93845A557C6}"/>
              </a:ext>
            </a:extLst>
          </p:cNvPr>
          <p:cNvSpPr/>
          <p:nvPr/>
        </p:nvSpPr>
        <p:spPr>
          <a:xfrm rot="701401">
            <a:off x="7857789" y="-586188"/>
            <a:ext cx="5128310" cy="3066299"/>
          </a:xfrm>
          <a:prstGeom prst="roundRect">
            <a:avLst>
              <a:gd name="adj" fmla="val 6855"/>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 name="Connecteur droit 6">
            <a:extLst>
              <a:ext uri="{FF2B5EF4-FFF2-40B4-BE49-F238E27FC236}">
                <a16:creationId xmlns:a16="http://schemas.microsoft.com/office/drawing/2014/main" id="{041BBE21-4C74-9C01-727E-B397946D9081}"/>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8" name="ZoneTexte 7">
            <a:extLst>
              <a:ext uri="{FF2B5EF4-FFF2-40B4-BE49-F238E27FC236}">
                <a16:creationId xmlns:a16="http://schemas.microsoft.com/office/drawing/2014/main" id="{965641DD-DA68-36BD-C684-EECD2E45FB66}"/>
              </a:ext>
            </a:extLst>
          </p:cNvPr>
          <p:cNvSpPr txBox="1"/>
          <p:nvPr/>
        </p:nvSpPr>
        <p:spPr>
          <a:xfrm>
            <a:off x="8477886" y="371683"/>
            <a:ext cx="3307316" cy="584775"/>
          </a:xfrm>
          <a:prstGeom prst="rect">
            <a:avLst/>
          </a:prstGeom>
          <a:noFill/>
        </p:spPr>
        <p:txBody>
          <a:bodyPr wrap="none" rtlCol="0">
            <a:spAutoFit/>
          </a:bodyPr>
          <a:lstStyle/>
          <a:p>
            <a:pPr algn="r"/>
            <a:r>
              <a:rPr lang="fr-FR" sz="3200">
                <a:solidFill>
                  <a:schemeClr val="tx1">
                    <a:lumMod val="85000"/>
                    <a:lumOff val="15000"/>
                  </a:schemeClr>
                </a:solidFill>
                <a:latin typeface="Bahnschrift SemiBold" panose="020B0502040204020203" pitchFamily="34" charset="0"/>
              </a:rPr>
              <a:t>Rapport de stage</a:t>
            </a:r>
          </a:p>
        </p:txBody>
      </p:sp>
      <p:sp>
        <p:nvSpPr>
          <p:cNvPr id="9" name="ZoneTexte 8">
            <a:extLst>
              <a:ext uri="{FF2B5EF4-FFF2-40B4-BE49-F238E27FC236}">
                <a16:creationId xmlns:a16="http://schemas.microsoft.com/office/drawing/2014/main" id="{779FF579-3FA2-A827-0F5B-C8742CCDB8F8}"/>
              </a:ext>
            </a:extLst>
          </p:cNvPr>
          <p:cNvSpPr txBox="1"/>
          <p:nvPr/>
        </p:nvSpPr>
        <p:spPr>
          <a:xfrm>
            <a:off x="9777130" y="876246"/>
            <a:ext cx="1975221" cy="461665"/>
          </a:xfrm>
          <a:prstGeom prst="rect">
            <a:avLst/>
          </a:prstGeom>
          <a:noFill/>
        </p:spPr>
        <p:txBody>
          <a:bodyPr wrap="none" rtlCol="0">
            <a:spAutoFit/>
          </a:bodyPr>
          <a:lstStyle/>
          <a:p>
            <a:pPr algn="r"/>
            <a:r>
              <a:rPr lang="fr-FR" sz="1200">
                <a:solidFill>
                  <a:schemeClr val="tx1">
                    <a:lumMod val="85000"/>
                    <a:lumOff val="15000"/>
                  </a:schemeClr>
                </a:solidFill>
                <a:latin typeface="Bahnschrift" panose="020B0502040204020203" pitchFamily="34" charset="0"/>
              </a:rPr>
              <a:t>De BACOU Samuel</a:t>
            </a:r>
            <a:br>
              <a:rPr lang="fr-FR" sz="1200">
                <a:solidFill>
                  <a:schemeClr val="bg1"/>
                </a:solidFill>
                <a:latin typeface="Bahnschrift" panose="020B0502040204020203" pitchFamily="34" charset="0"/>
              </a:rPr>
            </a:br>
            <a:r>
              <a:rPr lang="fr-FR" sz="1200">
                <a:solidFill>
                  <a:srgbClr val="E94E1B"/>
                </a:solidFill>
                <a:latin typeface="Bahnschrift" panose="020B0502040204020203" pitchFamily="34" charset="0"/>
              </a:rPr>
              <a:t>05/05/2025 </a:t>
            </a:r>
            <a:r>
              <a:rPr lang="fr-FR" sz="1200">
                <a:solidFill>
                  <a:srgbClr val="E94E1B"/>
                </a:solidFill>
                <a:latin typeface="Bahnschrift" panose="020B0502040204020203" pitchFamily="34" charset="0"/>
                <a:sym typeface="Wingdings" panose="05000000000000000000" pitchFamily="2" charset="2"/>
              </a:rPr>
              <a:t> 23/05/2025</a:t>
            </a:r>
            <a:endParaRPr lang="fr-FR" sz="1200">
              <a:solidFill>
                <a:srgbClr val="E94E1B"/>
              </a:solidFill>
              <a:latin typeface="Bahnschrift" panose="020B0502040204020203" pitchFamily="34" charset="0"/>
            </a:endParaRPr>
          </a:p>
        </p:txBody>
      </p:sp>
      <p:grpSp>
        <p:nvGrpSpPr>
          <p:cNvPr id="122" name="Groupe 121">
            <a:extLst>
              <a:ext uri="{FF2B5EF4-FFF2-40B4-BE49-F238E27FC236}">
                <a16:creationId xmlns:a16="http://schemas.microsoft.com/office/drawing/2014/main" id="{85FE9214-3007-DE7F-97E5-C83CB324A565}"/>
              </a:ext>
            </a:extLst>
          </p:cNvPr>
          <p:cNvGrpSpPr>
            <a:grpSpLocks noChangeAspect="1"/>
          </p:cNvGrpSpPr>
          <p:nvPr/>
        </p:nvGrpSpPr>
        <p:grpSpPr>
          <a:xfrm>
            <a:off x="9582711" y="1444129"/>
            <a:ext cx="2082496" cy="344013"/>
            <a:chOff x="2892809" y="2860173"/>
            <a:chExt cx="6337905" cy="1046975"/>
          </a:xfrm>
        </p:grpSpPr>
        <p:grpSp>
          <p:nvGrpSpPr>
            <p:cNvPr id="123" name="Groupe 122">
              <a:extLst>
                <a:ext uri="{FF2B5EF4-FFF2-40B4-BE49-F238E27FC236}">
                  <a16:creationId xmlns:a16="http://schemas.microsoft.com/office/drawing/2014/main" id="{08D83DAA-0A65-F8CC-0033-63FC0560DA68}"/>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2078" name="Forme libre : forme 2077">
                <a:extLst>
                  <a:ext uri="{FF2B5EF4-FFF2-40B4-BE49-F238E27FC236}">
                    <a16:creationId xmlns:a16="http://schemas.microsoft.com/office/drawing/2014/main" id="{9DC987B5-493C-1B49-D4FE-D029B8FC645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2079" name="Forme libre : forme 2078">
                <a:extLst>
                  <a:ext uri="{FF2B5EF4-FFF2-40B4-BE49-F238E27FC236}">
                    <a16:creationId xmlns:a16="http://schemas.microsoft.com/office/drawing/2014/main" id="{53A7E249-B629-0D04-80D8-20EF35A2851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2080" name="Forme libre : forme 2079">
                <a:extLst>
                  <a:ext uri="{FF2B5EF4-FFF2-40B4-BE49-F238E27FC236}">
                    <a16:creationId xmlns:a16="http://schemas.microsoft.com/office/drawing/2014/main" id="{17986C60-612E-0D4D-95FE-F60FD82DFF9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2081" name="Forme libre : forme 2080">
                <a:extLst>
                  <a:ext uri="{FF2B5EF4-FFF2-40B4-BE49-F238E27FC236}">
                    <a16:creationId xmlns:a16="http://schemas.microsoft.com/office/drawing/2014/main" id="{C9FEA7FD-4824-7A82-3B0F-63B4EE2FE14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2082" name="Forme libre : forme 2081">
                <a:extLst>
                  <a:ext uri="{FF2B5EF4-FFF2-40B4-BE49-F238E27FC236}">
                    <a16:creationId xmlns:a16="http://schemas.microsoft.com/office/drawing/2014/main" id="{951148BE-C81A-FAD5-352C-FED1DACA923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2083" name="Forme libre : forme 2082">
                <a:extLst>
                  <a:ext uri="{FF2B5EF4-FFF2-40B4-BE49-F238E27FC236}">
                    <a16:creationId xmlns:a16="http://schemas.microsoft.com/office/drawing/2014/main" id="{8A0A6D9D-4159-F440-DF48-09A9F13A21F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2084" name="Forme libre : forme 2083">
                <a:extLst>
                  <a:ext uri="{FF2B5EF4-FFF2-40B4-BE49-F238E27FC236}">
                    <a16:creationId xmlns:a16="http://schemas.microsoft.com/office/drawing/2014/main" id="{DF97A3EA-B9F0-CA09-5A26-F4E7F9A1EE8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2085" name="Forme libre : forme 2084">
                <a:extLst>
                  <a:ext uri="{FF2B5EF4-FFF2-40B4-BE49-F238E27FC236}">
                    <a16:creationId xmlns:a16="http://schemas.microsoft.com/office/drawing/2014/main" id="{68BE27CF-C87A-42A2-0078-571096B567E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2086" name="Forme libre : forme 2085">
                <a:extLst>
                  <a:ext uri="{FF2B5EF4-FFF2-40B4-BE49-F238E27FC236}">
                    <a16:creationId xmlns:a16="http://schemas.microsoft.com/office/drawing/2014/main" id="{D3976D40-FA42-4C7D-0AA1-A2CEC8281C7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2087" name="Forme libre : forme 2086">
                <a:extLst>
                  <a:ext uri="{FF2B5EF4-FFF2-40B4-BE49-F238E27FC236}">
                    <a16:creationId xmlns:a16="http://schemas.microsoft.com/office/drawing/2014/main" id="{D23FD290-A7CB-E92A-EE58-FAB3F324A09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2088" name="Forme libre : forme 2087">
                <a:extLst>
                  <a:ext uri="{FF2B5EF4-FFF2-40B4-BE49-F238E27FC236}">
                    <a16:creationId xmlns:a16="http://schemas.microsoft.com/office/drawing/2014/main" id="{6AB74C02-DE1C-F7C7-CE61-708AF3BE0BE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24" name="Groupe 123">
              <a:extLst>
                <a:ext uri="{FF2B5EF4-FFF2-40B4-BE49-F238E27FC236}">
                  <a16:creationId xmlns:a16="http://schemas.microsoft.com/office/drawing/2014/main" id="{1F945961-2A6D-0F0F-44A1-B8EECE0491F5}"/>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2053" name="Forme libre : forme 2052">
                <a:extLst>
                  <a:ext uri="{FF2B5EF4-FFF2-40B4-BE49-F238E27FC236}">
                    <a16:creationId xmlns:a16="http://schemas.microsoft.com/office/drawing/2014/main" id="{D9BC5DD2-2118-B4BC-7B39-10345C52F8E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2055" name="Forme libre : forme 2054">
                <a:extLst>
                  <a:ext uri="{FF2B5EF4-FFF2-40B4-BE49-F238E27FC236}">
                    <a16:creationId xmlns:a16="http://schemas.microsoft.com/office/drawing/2014/main" id="{74745612-6DAD-C63C-505D-3ED287D6B435}"/>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2056" name="Forme libre : forme 2055">
                <a:extLst>
                  <a:ext uri="{FF2B5EF4-FFF2-40B4-BE49-F238E27FC236}">
                    <a16:creationId xmlns:a16="http://schemas.microsoft.com/office/drawing/2014/main" id="{AC6F573E-C80C-ED8F-7463-8FC85E8228B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2057" name="Forme libre : forme 2056">
                <a:extLst>
                  <a:ext uri="{FF2B5EF4-FFF2-40B4-BE49-F238E27FC236}">
                    <a16:creationId xmlns:a16="http://schemas.microsoft.com/office/drawing/2014/main" id="{078B1D7F-4F01-A5B4-2A1E-269D5988719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058" name="Forme libre : forme 2057">
                <a:extLst>
                  <a:ext uri="{FF2B5EF4-FFF2-40B4-BE49-F238E27FC236}">
                    <a16:creationId xmlns:a16="http://schemas.microsoft.com/office/drawing/2014/main" id="{A8942087-7299-0B6A-E32D-B1BE532E5F3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2059" name="Forme libre : forme 2058">
                <a:extLst>
                  <a:ext uri="{FF2B5EF4-FFF2-40B4-BE49-F238E27FC236}">
                    <a16:creationId xmlns:a16="http://schemas.microsoft.com/office/drawing/2014/main" id="{DD2DC101-9A35-3B87-16A3-734BEE70102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2060" name="Forme libre : forme 2059">
                <a:extLst>
                  <a:ext uri="{FF2B5EF4-FFF2-40B4-BE49-F238E27FC236}">
                    <a16:creationId xmlns:a16="http://schemas.microsoft.com/office/drawing/2014/main" id="{48FFA0F1-7CD1-229E-A88F-C9584E184C9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061" name="Forme libre : forme 2060">
                <a:extLst>
                  <a:ext uri="{FF2B5EF4-FFF2-40B4-BE49-F238E27FC236}">
                    <a16:creationId xmlns:a16="http://schemas.microsoft.com/office/drawing/2014/main" id="{25032691-CF5B-2E8C-E2A0-3B30E16DA19B}"/>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2062" name="Forme libre : forme 2061">
                <a:extLst>
                  <a:ext uri="{FF2B5EF4-FFF2-40B4-BE49-F238E27FC236}">
                    <a16:creationId xmlns:a16="http://schemas.microsoft.com/office/drawing/2014/main" id="{8C279B92-BF2E-7EAD-0E14-D10CE65FD56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2063" name="Forme libre : forme 2062">
                <a:extLst>
                  <a:ext uri="{FF2B5EF4-FFF2-40B4-BE49-F238E27FC236}">
                    <a16:creationId xmlns:a16="http://schemas.microsoft.com/office/drawing/2014/main" id="{60B4F840-F7ED-93E0-6D0D-A1A1A725BEF0}"/>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064" name="Forme libre : forme 2063">
                <a:extLst>
                  <a:ext uri="{FF2B5EF4-FFF2-40B4-BE49-F238E27FC236}">
                    <a16:creationId xmlns:a16="http://schemas.microsoft.com/office/drawing/2014/main" id="{EC824042-D12E-ED82-0F72-EC7AD2B13E7D}"/>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2065" name="Forme libre : forme 2064">
                <a:extLst>
                  <a:ext uri="{FF2B5EF4-FFF2-40B4-BE49-F238E27FC236}">
                    <a16:creationId xmlns:a16="http://schemas.microsoft.com/office/drawing/2014/main" id="{BBDFB565-5765-9D5C-52E1-2C91395EE55B}"/>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2066" name="Forme libre : forme 2065">
                <a:extLst>
                  <a:ext uri="{FF2B5EF4-FFF2-40B4-BE49-F238E27FC236}">
                    <a16:creationId xmlns:a16="http://schemas.microsoft.com/office/drawing/2014/main" id="{DC84A867-EF55-E5B9-BF22-3C106EA01CA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067" name="Forme libre : forme 2066">
                <a:extLst>
                  <a:ext uri="{FF2B5EF4-FFF2-40B4-BE49-F238E27FC236}">
                    <a16:creationId xmlns:a16="http://schemas.microsoft.com/office/drawing/2014/main" id="{2B43B044-1041-9252-B259-0D0D1E87A07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068" name="Forme libre : forme 2067">
                <a:extLst>
                  <a:ext uri="{FF2B5EF4-FFF2-40B4-BE49-F238E27FC236}">
                    <a16:creationId xmlns:a16="http://schemas.microsoft.com/office/drawing/2014/main" id="{D6D9D99E-5375-C2AE-337C-0F6D7F21A5F0}"/>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2069" name="Forme libre : forme 2068">
                <a:extLst>
                  <a:ext uri="{FF2B5EF4-FFF2-40B4-BE49-F238E27FC236}">
                    <a16:creationId xmlns:a16="http://schemas.microsoft.com/office/drawing/2014/main" id="{A98875DD-48AC-B46A-C04A-75A8E4D1A0AB}"/>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2070" name="Forme libre : forme 2069">
                <a:extLst>
                  <a:ext uri="{FF2B5EF4-FFF2-40B4-BE49-F238E27FC236}">
                    <a16:creationId xmlns:a16="http://schemas.microsoft.com/office/drawing/2014/main" id="{4A2A8812-C857-722C-2CE5-0FFE9D0D8205}"/>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071" name="Forme libre : forme 2070">
                <a:extLst>
                  <a:ext uri="{FF2B5EF4-FFF2-40B4-BE49-F238E27FC236}">
                    <a16:creationId xmlns:a16="http://schemas.microsoft.com/office/drawing/2014/main" id="{DD57019D-3EBC-8711-659B-33E91709CFE7}"/>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2072" name="Forme libre : forme 2071">
                <a:extLst>
                  <a:ext uri="{FF2B5EF4-FFF2-40B4-BE49-F238E27FC236}">
                    <a16:creationId xmlns:a16="http://schemas.microsoft.com/office/drawing/2014/main" id="{E6A53800-3F3A-34C4-0D34-3C19D4B82360}"/>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2073" name="Forme libre : forme 2072">
                <a:extLst>
                  <a:ext uri="{FF2B5EF4-FFF2-40B4-BE49-F238E27FC236}">
                    <a16:creationId xmlns:a16="http://schemas.microsoft.com/office/drawing/2014/main" id="{EA549A12-357F-8677-A2D1-1AE1B2C6FE3E}"/>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2074" name="Forme libre : forme 2073">
                <a:extLst>
                  <a:ext uri="{FF2B5EF4-FFF2-40B4-BE49-F238E27FC236}">
                    <a16:creationId xmlns:a16="http://schemas.microsoft.com/office/drawing/2014/main" id="{85127BFE-F33C-9C38-4855-3601518D4D3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2075" name="Forme libre : forme 2074">
                <a:extLst>
                  <a:ext uri="{FF2B5EF4-FFF2-40B4-BE49-F238E27FC236}">
                    <a16:creationId xmlns:a16="http://schemas.microsoft.com/office/drawing/2014/main" id="{D8FDBD5C-CB29-372E-43AA-DD2DC02EDE1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2076" name="Forme libre : forme 2075">
                <a:extLst>
                  <a:ext uri="{FF2B5EF4-FFF2-40B4-BE49-F238E27FC236}">
                    <a16:creationId xmlns:a16="http://schemas.microsoft.com/office/drawing/2014/main" id="{FA96B064-025D-24D6-50FA-801AFC6E02D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2077" name="Forme libre : forme 2076">
                <a:extLst>
                  <a:ext uri="{FF2B5EF4-FFF2-40B4-BE49-F238E27FC236}">
                    <a16:creationId xmlns:a16="http://schemas.microsoft.com/office/drawing/2014/main" id="{21185BD7-1B16-3A48-074F-C9246CCF209C}"/>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25" name="Groupe 124">
              <a:extLst>
                <a:ext uri="{FF2B5EF4-FFF2-40B4-BE49-F238E27FC236}">
                  <a16:creationId xmlns:a16="http://schemas.microsoft.com/office/drawing/2014/main" id="{EDFE1753-B1E3-265F-0715-5BD499158F84}"/>
                </a:ext>
              </a:extLst>
            </p:cNvPr>
            <p:cNvGrpSpPr>
              <a:grpSpLocks noChangeAspect="1"/>
            </p:cNvGrpSpPr>
            <p:nvPr/>
          </p:nvGrpSpPr>
          <p:grpSpPr>
            <a:xfrm>
              <a:off x="2892809" y="2860173"/>
              <a:ext cx="1056809" cy="1040134"/>
              <a:chOff x="609429" y="277089"/>
              <a:chExt cx="5486571" cy="5401222"/>
            </a:xfrm>
          </p:grpSpPr>
          <p:pic>
            <p:nvPicPr>
              <p:cNvPr id="126" name="Graphique 125">
                <a:extLst>
                  <a:ext uri="{FF2B5EF4-FFF2-40B4-BE49-F238E27FC236}">
                    <a16:creationId xmlns:a16="http://schemas.microsoft.com/office/drawing/2014/main" id="{F5254910-CBF2-21DF-16CC-945899498A3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127" name="Graphique 126">
                <a:extLst>
                  <a:ext uri="{FF2B5EF4-FFF2-40B4-BE49-F238E27FC236}">
                    <a16:creationId xmlns:a16="http://schemas.microsoft.com/office/drawing/2014/main" id="{E8730D08-38FB-E714-FC9D-16C8C3FCAA0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2048" name="Graphique 2047">
                <a:extLst>
                  <a:ext uri="{FF2B5EF4-FFF2-40B4-BE49-F238E27FC236}">
                    <a16:creationId xmlns:a16="http://schemas.microsoft.com/office/drawing/2014/main" id="{E7598F25-492C-5780-572A-DDA5D0772D4C}"/>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2049" name="Graphique 2048">
                <a:extLst>
                  <a:ext uri="{FF2B5EF4-FFF2-40B4-BE49-F238E27FC236}">
                    <a16:creationId xmlns:a16="http://schemas.microsoft.com/office/drawing/2014/main" id="{07DACA3C-7C01-B077-4F5F-A660213FDEB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2050" name="Graphique 2049">
                <a:extLst>
                  <a:ext uri="{FF2B5EF4-FFF2-40B4-BE49-F238E27FC236}">
                    <a16:creationId xmlns:a16="http://schemas.microsoft.com/office/drawing/2014/main" id="{0AFF0ACE-679F-CE27-4DC7-F5BF822FC98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09429" y="4078903"/>
                <a:ext cx="2532954" cy="1085552"/>
              </a:xfrm>
              <a:prstGeom prst="rect">
                <a:avLst/>
              </a:prstGeom>
            </p:spPr>
          </p:pic>
          <p:pic>
            <p:nvPicPr>
              <p:cNvPr id="2051" name="Graphique 2050">
                <a:extLst>
                  <a:ext uri="{FF2B5EF4-FFF2-40B4-BE49-F238E27FC236}">
                    <a16:creationId xmlns:a16="http://schemas.microsoft.com/office/drawing/2014/main" id="{495B12A0-114C-2546-EA09-80C3A89F7E8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444444" y="4079039"/>
                <a:ext cx="1056716" cy="528358"/>
              </a:xfrm>
              <a:prstGeom prst="rect">
                <a:avLst/>
              </a:prstGeom>
            </p:spPr>
          </p:pic>
          <p:pic>
            <p:nvPicPr>
              <p:cNvPr id="2052" name="Graphique 2051">
                <a:extLst>
                  <a:ext uri="{FF2B5EF4-FFF2-40B4-BE49-F238E27FC236}">
                    <a16:creationId xmlns:a16="http://schemas.microsoft.com/office/drawing/2014/main" id="{CFE78C1A-6403-5A9E-1C91-1F539CF94C00}"/>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001518" y="4078902"/>
                <a:ext cx="1085552" cy="1085552"/>
              </a:xfrm>
              <a:prstGeom prst="rect">
                <a:avLst/>
              </a:prstGeom>
            </p:spPr>
          </p:pic>
        </p:grpSp>
      </p:grpSp>
      <p:grpSp>
        <p:nvGrpSpPr>
          <p:cNvPr id="2102" name="Groupe 2101">
            <a:extLst>
              <a:ext uri="{FF2B5EF4-FFF2-40B4-BE49-F238E27FC236}">
                <a16:creationId xmlns:a16="http://schemas.microsoft.com/office/drawing/2014/main" id="{77C2CE62-30BD-7B14-A487-16C26A7CD34D}"/>
              </a:ext>
            </a:extLst>
          </p:cNvPr>
          <p:cNvGrpSpPr/>
          <p:nvPr/>
        </p:nvGrpSpPr>
        <p:grpSpPr>
          <a:xfrm>
            <a:off x="3067135" y="2697480"/>
            <a:ext cx="6153656" cy="1296383"/>
            <a:chOff x="3174602" y="2716457"/>
            <a:chExt cx="6153656" cy="1296383"/>
          </a:xfrm>
        </p:grpSpPr>
        <p:sp>
          <p:nvSpPr>
            <p:cNvPr id="2093" name="Forme libre : forme 2092">
              <a:extLst>
                <a:ext uri="{FF2B5EF4-FFF2-40B4-BE49-F238E27FC236}">
                  <a16:creationId xmlns:a16="http://schemas.microsoft.com/office/drawing/2014/main" id="{C2897A65-325B-1B8C-F61A-A19B40089AB6}"/>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2094" name="Forme libre : forme 2093">
              <a:extLst>
                <a:ext uri="{FF2B5EF4-FFF2-40B4-BE49-F238E27FC236}">
                  <a16:creationId xmlns:a16="http://schemas.microsoft.com/office/drawing/2014/main" id="{0A4B364E-82AC-639F-D0D9-F247C644249C}"/>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2095" name="Forme libre : forme 2094">
              <a:extLst>
                <a:ext uri="{FF2B5EF4-FFF2-40B4-BE49-F238E27FC236}">
                  <a16:creationId xmlns:a16="http://schemas.microsoft.com/office/drawing/2014/main" id="{76B6F6DE-C55F-A0DA-D670-3D79BFA34067}"/>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2096" name="Forme libre : forme 2095">
              <a:extLst>
                <a:ext uri="{FF2B5EF4-FFF2-40B4-BE49-F238E27FC236}">
                  <a16:creationId xmlns:a16="http://schemas.microsoft.com/office/drawing/2014/main" id="{70E48843-1C64-858C-99AB-53D34895A8C8}"/>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2097" name="Forme libre : forme 2096">
              <a:extLst>
                <a:ext uri="{FF2B5EF4-FFF2-40B4-BE49-F238E27FC236}">
                  <a16:creationId xmlns:a16="http://schemas.microsoft.com/office/drawing/2014/main" id="{CAF7455B-EB25-F465-9B48-2C26C93BCB1D}"/>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98" name="Forme libre : forme 2097">
              <a:extLst>
                <a:ext uri="{FF2B5EF4-FFF2-40B4-BE49-F238E27FC236}">
                  <a16:creationId xmlns:a16="http://schemas.microsoft.com/office/drawing/2014/main" id="{4BD14FF1-126E-AFD0-B164-34D667A1C463}"/>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099" name="Forme libre : forme 2098">
              <a:extLst>
                <a:ext uri="{FF2B5EF4-FFF2-40B4-BE49-F238E27FC236}">
                  <a16:creationId xmlns:a16="http://schemas.microsoft.com/office/drawing/2014/main" id="{4FCF389C-0FE9-47F1-DD3B-92E1A27A5AF1}"/>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100" name="Forme libre : forme 2099">
              <a:extLst>
                <a:ext uri="{FF2B5EF4-FFF2-40B4-BE49-F238E27FC236}">
                  <a16:creationId xmlns:a16="http://schemas.microsoft.com/office/drawing/2014/main" id="{70E4356C-C3A5-0C00-E883-324AC97ADFD5}"/>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dirty="0"/>
            </a:p>
          </p:txBody>
        </p:sp>
        <p:sp>
          <p:nvSpPr>
            <p:cNvPr id="2101" name="Forme libre : forme 2100">
              <a:extLst>
                <a:ext uri="{FF2B5EF4-FFF2-40B4-BE49-F238E27FC236}">
                  <a16:creationId xmlns:a16="http://schemas.microsoft.com/office/drawing/2014/main" id="{48EE6190-D7E8-D68B-F785-CB2E9A11A0D3}"/>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A02CC15E-A127-723D-0D84-E5210429DBCE}"/>
              </a:ext>
            </a:extLst>
          </p:cNvPr>
          <p:cNvGrpSpPr/>
          <p:nvPr/>
        </p:nvGrpSpPr>
        <p:grpSpPr>
          <a:xfrm>
            <a:off x="3890673" y="-8462528"/>
            <a:ext cx="104776" cy="8309535"/>
            <a:chOff x="3890673" y="-817128"/>
            <a:chExt cx="104776" cy="8309535"/>
          </a:xfrm>
        </p:grpSpPr>
        <p:sp>
          <p:nvSpPr>
            <p:cNvPr id="4" name="Rectangle : avec coins rognés en haut 3">
              <a:extLst>
                <a:ext uri="{FF2B5EF4-FFF2-40B4-BE49-F238E27FC236}">
                  <a16:creationId xmlns:a16="http://schemas.microsoft.com/office/drawing/2014/main" id="{D0A315C1-E13A-0257-ABAA-F14B9796C8F6}"/>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CA39B5AB-239F-42F0-D2AC-A6B163BAB540}"/>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6" name="Image 5">
            <a:extLst>
              <a:ext uri="{FF2B5EF4-FFF2-40B4-BE49-F238E27FC236}">
                <a16:creationId xmlns:a16="http://schemas.microsoft.com/office/drawing/2014/main" id="{78A0C885-33D5-6D5F-866F-FAC718D985DF}"/>
              </a:ext>
            </a:extLst>
          </p:cNvPr>
          <p:cNvPicPr>
            <a:picLocks noChangeAspect="1"/>
          </p:cNvPicPr>
          <p:nvPr/>
        </p:nvPicPr>
        <p:blipFill>
          <a:blip r:embed="rId28"/>
          <a:stretch>
            <a:fillRect/>
          </a:stretch>
        </p:blipFill>
        <p:spPr>
          <a:xfrm>
            <a:off x="3296442" y="-6497736"/>
            <a:ext cx="4517528" cy="5066215"/>
          </a:xfrm>
          <a:prstGeom prst="rect">
            <a:avLst/>
          </a:prstGeom>
        </p:spPr>
      </p:pic>
    </p:spTree>
    <p:extLst>
      <p:ext uri="{BB962C8B-B14F-4D97-AF65-F5344CB8AC3E}">
        <p14:creationId xmlns:p14="http://schemas.microsoft.com/office/powerpoint/2010/main" val="300086873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320171-F4E2-6ABA-BFCE-41BF1CE8F193}"/>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B56D094-5EBF-3B9D-FB51-099C93C4E025}"/>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0DA512CA-8E2B-7E1E-1F82-436F212E6149}"/>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368DF438-4113-F56B-6E5B-46E96C92757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FB6FCA07-34DF-B9F7-5425-13045584277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AD75AC14-26A4-5995-2C2B-A5B1FF017BA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C140CDE3-3C01-4ED5-AC37-DC3AE4E7657F}"/>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FFDD36F5-6D67-9118-347E-AC0EE7416178}"/>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EC16995B-F96A-04F5-77BA-5E0095814A86}"/>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2FB158A-1D10-7805-DA14-BDA66B4D6582}"/>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BC617C51-D3AF-CA99-6A3D-8AA130943FE6}"/>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80AA9511-C15A-71C8-BFDE-26382FEDB32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0BF371B3-BD5E-E151-2330-43919EA51EE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81BDB7D2-8CFC-4C3E-3AD3-AFE9BF0DB1CD}"/>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CF10E031-DD91-690A-2FFB-DE94AAA8F8E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2AA81B81-42DB-FEA3-44EB-A2ED9FF1009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529C60D0-753C-36C0-5962-9D5ED0F6797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9B31E6A0-C7CF-78F8-AE90-5EB1986ED30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00AA80D2-06AC-8D74-70D2-D3FEF71C328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99B4BB8A-8270-8DC7-7DDC-35FFDC48B2C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6DC3CE57-1A69-BE03-F226-1D0CBD6730B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8D896FF4-21EF-998B-F996-68A5696C56F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6894F19F-422F-E6F1-3E93-DE509BC8D54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9872C60B-B802-FC67-0175-D105F1F1FFC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71461579-E80D-1528-0E36-DCD13F137CE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CAAB1D53-FA8A-354D-5763-6E5748ADDCBF}"/>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16F86A20-6B5D-7675-0C59-53091081CDE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D4D525EB-BBB2-23A1-AE7F-CDBB41BECF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D9BFEA54-32F7-C434-D7A1-C6A05E17BBA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41E08ED1-EC55-FD6B-3F75-DF59FF2DD67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2CEAFEE9-09F9-FA34-A967-87D3F06CAF4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CBF55F24-F376-64F1-F115-B01AE2EF95D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F6EB3F74-D358-8EFF-F50C-C4C851CC367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0929B71A-A39C-1BBE-53E1-22C527148C6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0035CDC9-743A-37B1-2A57-C753D7DCE24D}"/>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CE6A10A1-664D-74C3-4D9B-2375B6EFEDB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52434A2E-DCCA-C115-E4F6-36C5A663DC2B}"/>
              </a:ext>
            </a:extLst>
          </p:cNvPr>
          <p:cNvSpPr/>
          <p:nvPr/>
        </p:nvSpPr>
        <p:spPr>
          <a:xfrm rot="10800000">
            <a:off x="10446711" y="-2295752"/>
            <a:ext cx="3992245" cy="4098925"/>
          </a:xfrm>
          <a:prstGeom prst="blockArc">
            <a:avLst>
              <a:gd name="adj1" fmla="val 16180466"/>
              <a:gd name="adj2" fmla="val 28887"/>
              <a:gd name="adj3" fmla="val 2081"/>
            </a:avLst>
          </a:prstGeom>
          <a:solidFill>
            <a:srgbClr val="2BB6C4"/>
          </a:solidFill>
          <a:ln>
            <a:solidFill>
              <a:srgbClr val="2BB6C4"/>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17E8C697-5C5A-E420-5872-F0639FA98AE2}"/>
              </a:ext>
            </a:extLst>
          </p:cNvPr>
          <p:cNvSpPr/>
          <p:nvPr/>
        </p:nvSpPr>
        <p:spPr>
          <a:xfrm rot="10800000">
            <a:off x="10634036" y="-2507207"/>
            <a:ext cx="3977640" cy="4133850"/>
          </a:xfrm>
          <a:prstGeom prst="blockArc">
            <a:avLst>
              <a:gd name="adj1" fmla="val 16180466"/>
              <a:gd name="adj2" fmla="val 28887"/>
              <a:gd name="adj3" fmla="val 2081"/>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71D20E94-7FC0-1072-736A-CC9A2188CCC9}"/>
              </a:ext>
            </a:extLst>
          </p:cNvPr>
          <p:cNvSpPr/>
          <p:nvPr/>
        </p:nvSpPr>
        <p:spPr>
          <a:xfrm rot="10800000">
            <a:off x="10891846" y="-2178912"/>
            <a:ext cx="3766820" cy="3610610"/>
          </a:xfrm>
          <a:prstGeom prst="blockArc">
            <a:avLst>
              <a:gd name="adj1" fmla="val 16180466"/>
              <a:gd name="adj2" fmla="val 16331"/>
              <a:gd name="adj3" fmla="val 6601"/>
            </a:avLst>
          </a:prstGeom>
          <a:solidFill>
            <a:schemeClr val="tx1">
              <a:lumMod val="75000"/>
              <a:lumOff val="25000"/>
            </a:schemeClr>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Texte 10">
            <a:extLst>
              <a:ext uri="{FF2B5EF4-FFF2-40B4-BE49-F238E27FC236}">
                <a16:creationId xmlns:a16="http://schemas.microsoft.com/office/drawing/2014/main" id="{B7A7BB10-5942-82E5-2E2A-680CC9B39389}"/>
              </a:ext>
            </a:extLst>
          </p:cNvPr>
          <p:cNvSpPr txBox="1"/>
          <p:nvPr/>
        </p:nvSpPr>
        <p:spPr>
          <a:xfrm>
            <a:off x="108137" y="2369070"/>
            <a:ext cx="2696572" cy="1446550"/>
          </a:xfrm>
          <a:prstGeom prst="rect">
            <a:avLst/>
          </a:prstGeom>
          <a:noFill/>
        </p:spPr>
        <p:txBody>
          <a:bodyPr wrap="none" rtlCol="0">
            <a:spAutoFit/>
          </a:bodyPr>
          <a:lstStyle/>
          <a:p>
            <a:r>
              <a:rPr lang="fr-FR" sz="8800" spc="-300" dirty="0">
                <a:solidFill>
                  <a:schemeClr val="bg1"/>
                </a:solidFill>
                <a:latin typeface="Rubik" pitchFamily="2" charset="-79"/>
                <a:cs typeface="Rubik" pitchFamily="2" charset="-79"/>
              </a:rPr>
              <a:t>le</a:t>
            </a:r>
            <a:r>
              <a:rPr lang="fr-FR" sz="8800" spc="-300" dirty="0">
                <a:solidFill>
                  <a:schemeClr val="bg1"/>
                </a:solidFill>
                <a:latin typeface="Rubik SemiBold" pitchFamily="2" charset="-79"/>
                <a:cs typeface="Rubik SemiBold" pitchFamily="2" charset="-79"/>
              </a:rPr>
              <a:t>car</a:t>
            </a:r>
          </a:p>
        </p:txBody>
      </p:sp>
      <p:pic>
        <p:nvPicPr>
          <p:cNvPr id="12" name="Graphique 11" descr="Badge à suivre avec un remplissage uni">
            <a:extLst>
              <a:ext uri="{FF2B5EF4-FFF2-40B4-BE49-F238E27FC236}">
                <a16:creationId xmlns:a16="http://schemas.microsoft.com/office/drawing/2014/main" id="{C458A806-31DC-CC06-9132-9D745DA2FF6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751813" y="2704244"/>
            <a:ext cx="940236" cy="940236"/>
          </a:xfrm>
          <a:prstGeom prst="rect">
            <a:avLst/>
          </a:prstGeom>
        </p:spPr>
      </p:pic>
      <p:sp>
        <p:nvSpPr>
          <p:cNvPr id="13" name="ZoneTexte 12">
            <a:extLst>
              <a:ext uri="{FF2B5EF4-FFF2-40B4-BE49-F238E27FC236}">
                <a16:creationId xmlns:a16="http://schemas.microsoft.com/office/drawing/2014/main" id="{67AA6319-D828-797B-318E-D3302329D9FE}"/>
              </a:ext>
            </a:extLst>
          </p:cNvPr>
          <p:cNvSpPr txBox="1"/>
          <p:nvPr/>
        </p:nvSpPr>
        <p:spPr>
          <a:xfrm>
            <a:off x="3176437" y="6437283"/>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25" name="Image 24">
            <a:hlinkClick r:id="rId18" action="ppaction://hlinksldjump"/>
            <a:extLst>
              <a:ext uri="{FF2B5EF4-FFF2-40B4-BE49-F238E27FC236}">
                <a16:creationId xmlns:a16="http://schemas.microsoft.com/office/drawing/2014/main" id="{8A014A39-201B-819C-3728-17F2F20C8D08}"/>
              </a:ext>
            </a:extLst>
          </p:cNvPr>
          <p:cNvPicPr>
            <a:picLocks noChangeAspect="1"/>
          </p:cNvPicPr>
          <p:nvPr/>
        </p:nvPicPr>
        <p:blipFill>
          <a:blip r:embed="rId19"/>
          <a:stretch>
            <a:fillRect/>
          </a:stretch>
        </p:blipFill>
        <p:spPr>
          <a:xfrm>
            <a:off x="9460507" y="2549275"/>
            <a:ext cx="2322777" cy="865707"/>
          </a:xfrm>
          <a:prstGeom prst="rect">
            <a:avLst/>
          </a:prstGeom>
        </p:spPr>
      </p:pic>
      <p:grpSp>
        <p:nvGrpSpPr>
          <p:cNvPr id="26" name="Groupe 25">
            <a:extLst>
              <a:ext uri="{FF2B5EF4-FFF2-40B4-BE49-F238E27FC236}">
                <a16:creationId xmlns:a16="http://schemas.microsoft.com/office/drawing/2014/main" id="{FFEE3E0D-E916-DBD1-904E-EE3625D4423B}"/>
              </a:ext>
            </a:extLst>
          </p:cNvPr>
          <p:cNvGrpSpPr/>
          <p:nvPr/>
        </p:nvGrpSpPr>
        <p:grpSpPr>
          <a:xfrm>
            <a:off x="-11077036" y="2553642"/>
            <a:ext cx="8929047" cy="1196172"/>
            <a:chOff x="3251795" y="2875318"/>
            <a:chExt cx="8929047" cy="1196172"/>
          </a:xfrm>
        </p:grpSpPr>
        <p:sp>
          <p:nvSpPr>
            <p:cNvPr id="28" name="ZoneTexte 27">
              <a:extLst>
                <a:ext uri="{FF2B5EF4-FFF2-40B4-BE49-F238E27FC236}">
                  <a16:creationId xmlns:a16="http://schemas.microsoft.com/office/drawing/2014/main" id="{33A191B1-845F-89D0-FB10-57CD4813D962}"/>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30" name="ZoneTexte 29">
              <a:extLst>
                <a:ext uri="{FF2B5EF4-FFF2-40B4-BE49-F238E27FC236}">
                  <a16:creationId xmlns:a16="http://schemas.microsoft.com/office/drawing/2014/main" id="{62AA40DF-5EB3-87B9-0F88-3DF5BEA76143}"/>
                </a:ext>
              </a:extLst>
            </p:cNvPr>
            <p:cNvSpPr txBox="1"/>
            <p:nvPr/>
          </p:nvSpPr>
          <p:spPr>
            <a:xfrm>
              <a:off x="3258199" y="3363604"/>
              <a:ext cx="6904454" cy="707886"/>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Lignes de cars offrant un haut niveau de service</a:t>
              </a:r>
              <a:r>
                <a:rPr lang="fr-FR" sz="2400" b="0" i="0" dirty="0">
                  <a:solidFill>
                    <a:srgbClr val="FFC000"/>
                  </a:solidFill>
                  <a:effectLst/>
                  <a:latin typeface="Bahnschrift" panose="020B0502040204020203" pitchFamily="34" charset="0"/>
                </a:rPr>
                <a:t> </a:t>
              </a:r>
              <a:br>
                <a:rPr lang="fr-FR" sz="2400" b="0" i="0" dirty="0">
                  <a:solidFill>
                    <a:srgbClr val="212529"/>
                  </a:solidFill>
                  <a:effectLst/>
                  <a:latin typeface="Source Sans Pro" panose="020B0503030403020204" pitchFamily="34" charset="0"/>
                </a:rPr>
              </a:br>
              <a:r>
                <a:rPr lang="fr-FR" sz="1600" b="0" i="0" dirty="0">
                  <a:solidFill>
                    <a:schemeClr val="bg1"/>
                  </a:solidFill>
                  <a:effectLst/>
                  <a:latin typeface="Bahnschrift" panose="020B0502040204020203" pitchFamily="34" charset="0"/>
                </a:rPr>
                <a:t>(fréquence accrue, confort supplémentaire à bord, voie dédiée…)</a:t>
              </a:r>
              <a:endParaRPr lang="fr-FR" sz="2400" dirty="0">
                <a:solidFill>
                  <a:schemeClr val="bg1"/>
                </a:solidFill>
                <a:latin typeface="Bahnschrift" panose="020B0502040204020203" pitchFamily="34" charset="0"/>
              </a:endParaRPr>
            </a:p>
          </p:txBody>
        </p:sp>
      </p:grpSp>
      <p:grpSp>
        <p:nvGrpSpPr>
          <p:cNvPr id="56" name="Groupe 55">
            <a:extLst>
              <a:ext uri="{FF2B5EF4-FFF2-40B4-BE49-F238E27FC236}">
                <a16:creationId xmlns:a16="http://schemas.microsoft.com/office/drawing/2014/main" id="{0DAB7939-89E5-15CE-9987-7FC2AB4CD677}"/>
              </a:ext>
            </a:extLst>
          </p:cNvPr>
          <p:cNvGrpSpPr/>
          <p:nvPr/>
        </p:nvGrpSpPr>
        <p:grpSpPr>
          <a:xfrm>
            <a:off x="2249278" y="4187656"/>
            <a:ext cx="1800000" cy="1800000"/>
            <a:chOff x="292719" y="4064095"/>
            <a:chExt cx="1800000" cy="1800000"/>
          </a:xfrm>
        </p:grpSpPr>
        <p:sp>
          <p:nvSpPr>
            <p:cNvPr id="31" name="Rectangle : coins arrondis 30">
              <a:extLst>
                <a:ext uri="{FF2B5EF4-FFF2-40B4-BE49-F238E27FC236}">
                  <a16:creationId xmlns:a16="http://schemas.microsoft.com/office/drawing/2014/main" id="{51AB92D2-E4CC-5F77-1B3A-C99C90384788}"/>
                </a:ext>
              </a:extLst>
            </p:cNvPr>
            <p:cNvSpPr/>
            <p:nvPr/>
          </p:nvSpPr>
          <p:spPr>
            <a:xfrm>
              <a:off x="292719" y="4064095"/>
              <a:ext cx="1800000" cy="1800000"/>
            </a:xfrm>
            <a:prstGeom prst="roundRect">
              <a:avLst>
                <a:gd name="adj" fmla="val 15538"/>
              </a:avLst>
            </a:prstGeom>
            <a:solidFill>
              <a:srgbClr val="2BB6C4"/>
            </a:solidFill>
            <a:ln>
              <a:solidFill>
                <a:srgbClr val="2BB6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Rectangle : coins arrondis 53">
              <a:extLst>
                <a:ext uri="{FF2B5EF4-FFF2-40B4-BE49-F238E27FC236}">
                  <a16:creationId xmlns:a16="http://schemas.microsoft.com/office/drawing/2014/main" id="{B31274BF-D655-840E-D816-E6B42B0F792E}"/>
                </a:ext>
              </a:extLst>
            </p:cNvPr>
            <p:cNvSpPr/>
            <p:nvPr/>
          </p:nvSpPr>
          <p:spPr>
            <a:xfrm>
              <a:off x="396931" y="4177615"/>
              <a:ext cx="1584000" cy="1584000"/>
            </a:xfrm>
            <a:prstGeom prst="roundRect">
              <a:avLst>
                <a:gd name="adj" fmla="val 14785"/>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ZoneTexte 54">
              <a:extLst>
                <a:ext uri="{FF2B5EF4-FFF2-40B4-BE49-F238E27FC236}">
                  <a16:creationId xmlns:a16="http://schemas.microsoft.com/office/drawing/2014/main" id="{0C6D1FB9-C751-9F42-872C-1937A529C383}"/>
                </a:ext>
              </a:extLst>
            </p:cNvPr>
            <p:cNvSpPr txBox="1"/>
            <p:nvPr/>
          </p:nvSpPr>
          <p:spPr>
            <a:xfrm>
              <a:off x="456205" y="4192850"/>
              <a:ext cx="1447832" cy="1446550"/>
            </a:xfrm>
            <a:prstGeom prst="rect">
              <a:avLst/>
            </a:prstGeom>
            <a:noFill/>
          </p:spPr>
          <p:txBody>
            <a:bodyPr wrap="none" rtlCol="0">
              <a:spAutoFit/>
            </a:bodyPr>
            <a:lstStyle/>
            <a:p>
              <a:r>
                <a:rPr lang="fr-FR" sz="8800" dirty="0">
                  <a:solidFill>
                    <a:schemeClr val="bg1"/>
                  </a:solidFill>
                  <a:latin typeface="Bahnschrift SemiBold" panose="020B0502040204020203" pitchFamily="34" charset="0"/>
                </a:rPr>
                <a:t>40</a:t>
              </a:r>
              <a:endParaRPr lang="fr-FR" sz="4000" dirty="0">
                <a:solidFill>
                  <a:srgbClr val="FFC000"/>
                </a:solidFill>
                <a:latin typeface="Bahnschrift SemiBold" panose="020B0502040204020203" pitchFamily="34" charset="0"/>
              </a:endParaRPr>
            </a:p>
          </p:txBody>
        </p:sp>
      </p:grpSp>
      <p:grpSp>
        <p:nvGrpSpPr>
          <p:cNvPr id="57" name="Groupe 56">
            <a:extLst>
              <a:ext uri="{FF2B5EF4-FFF2-40B4-BE49-F238E27FC236}">
                <a16:creationId xmlns:a16="http://schemas.microsoft.com/office/drawing/2014/main" id="{461BBB39-F2D2-3CD1-5563-9D11286FC4FA}"/>
              </a:ext>
            </a:extLst>
          </p:cNvPr>
          <p:cNvGrpSpPr/>
          <p:nvPr/>
        </p:nvGrpSpPr>
        <p:grpSpPr>
          <a:xfrm>
            <a:off x="4321338" y="4187656"/>
            <a:ext cx="1800000" cy="1800000"/>
            <a:chOff x="292719" y="4064095"/>
            <a:chExt cx="1800000" cy="1800000"/>
          </a:xfrm>
        </p:grpSpPr>
        <p:sp>
          <p:nvSpPr>
            <p:cNvPr id="59" name="Rectangle : coins arrondis 58">
              <a:extLst>
                <a:ext uri="{FF2B5EF4-FFF2-40B4-BE49-F238E27FC236}">
                  <a16:creationId xmlns:a16="http://schemas.microsoft.com/office/drawing/2014/main" id="{5CB3FA78-BD11-CDE3-2692-8109DE92BFC2}"/>
                </a:ext>
              </a:extLst>
            </p:cNvPr>
            <p:cNvSpPr/>
            <p:nvPr/>
          </p:nvSpPr>
          <p:spPr>
            <a:xfrm>
              <a:off x="292719" y="4064095"/>
              <a:ext cx="1800000" cy="1800000"/>
            </a:xfrm>
            <a:prstGeom prst="roundRect">
              <a:avLst>
                <a:gd name="adj" fmla="val 15538"/>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 coins arrondis 59">
              <a:extLst>
                <a:ext uri="{FF2B5EF4-FFF2-40B4-BE49-F238E27FC236}">
                  <a16:creationId xmlns:a16="http://schemas.microsoft.com/office/drawing/2014/main" id="{5ACC1628-A9B4-84FE-F64A-7C96142844D4}"/>
                </a:ext>
              </a:extLst>
            </p:cNvPr>
            <p:cNvSpPr/>
            <p:nvPr/>
          </p:nvSpPr>
          <p:spPr>
            <a:xfrm>
              <a:off x="396931" y="4177615"/>
              <a:ext cx="1584000" cy="1584000"/>
            </a:xfrm>
            <a:prstGeom prst="roundRect">
              <a:avLst>
                <a:gd name="adj" fmla="val 14785"/>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ZoneTexte 60">
              <a:extLst>
                <a:ext uri="{FF2B5EF4-FFF2-40B4-BE49-F238E27FC236}">
                  <a16:creationId xmlns:a16="http://schemas.microsoft.com/office/drawing/2014/main" id="{D7AA929F-C5BC-9116-0568-0F90D1957E0B}"/>
                </a:ext>
              </a:extLst>
            </p:cNvPr>
            <p:cNvSpPr txBox="1"/>
            <p:nvPr/>
          </p:nvSpPr>
          <p:spPr>
            <a:xfrm>
              <a:off x="476525" y="4192850"/>
              <a:ext cx="1420582" cy="1446550"/>
            </a:xfrm>
            <a:prstGeom prst="rect">
              <a:avLst/>
            </a:prstGeom>
            <a:noFill/>
          </p:spPr>
          <p:txBody>
            <a:bodyPr wrap="none" rtlCol="0">
              <a:spAutoFit/>
            </a:bodyPr>
            <a:lstStyle/>
            <a:p>
              <a:r>
                <a:rPr lang="fr-FR" sz="8800" dirty="0">
                  <a:solidFill>
                    <a:schemeClr val="bg1"/>
                  </a:solidFill>
                  <a:latin typeface="Bahnschrift SemiBold" panose="020B0502040204020203" pitchFamily="34" charset="0"/>
                </a:rPr>
                <a:t>50</a:t>
              </a:r>
              <a:endParaRPr lang="fr-FR" sz="4000" dirty="0">
                <a:solidFill>
                  <a:srgbClr val="FFC000"/>
                </a:solidFill>
                <a:latin typeface="Bahnschrift SemiBold" panose="020B0502040204020203" pitchFamily="34" charset="0"/>
              </a:endParaRPr>
            </a:p>
          </p:txBody>
        </p:sp>
      </p:grpSp>
      <p:grpSp>
        <p:nvGrpSpPr>
          <p:cNvPr id="62" name="Groupe 61">
            <a:extLst>
              <a:ext uri="{FF2B5EF4-FFF2-40B4-BE49-F238E27FC236}">
                <a16:creationId xmlns:a16="http://schemas.microsoft.com/office/drawing/2014/main" id="{6AA52972-B7E3-DD08-CE7A-8863A4E22733}"/>
              </a:ext>
            </a:extLst>
          </p:cNvPr>
          <p:cNvGrpSpPr/>
          <p:nvPr/>
        </p:nvGrpSpPr>
        <p:grpSpPr>
          <a:xfrm>
            <a:off x="6393398" y="4186607"/>
            <a:ext cx="1800000" cy="1800000"/>
            <a:chOff x="292719" y="4064095"/>
            <a:chExt cx="1800000" cy="1800000"/>
          </a:xfrm>
        </p:grpSpPr>
        <p:sp>
          <p:nvSpPr>
            <p:cNvPr id="63" name="Rectangle : coins arrondis 62">
              <a:extLst>
                <a:ext uri="{FF2B5EF4-FFF2-40B4-BE49-F238E27FC236}">
                  <a16:creationId xmlns:a16="http://schemas.microsoft.com/office/drawing/2014/main" id="{D9606B9F-8044-9E38-FDA0-2243D973D2EF}"/>
                </a:ext>
              </a:extLst>
            </p:cNvPr>
            <p:cNvSpPr/>
            <p:nvPr/>
          </p:nvSpPr>
          <p:spPr>
            <a:xfrm>
              <a:off x="292719" y="4064095"/>
              <a:ext cx="1800000" cy="1800000"/>
            </a:xfrm>
            <a:prstGeom prst="roundRect">
              <a:avLst>
                <a:gd name="adj" fmla="val 15538"/>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Rectangle : coins arrondis 63">
              <a:extLst>
                <a:ext uri="{FF2B5EF4-FFF2-40B4-BE49-F238E27FC236}">
                  <a16:creationId xmlns:a16="http://schemas.microsoft.com/office/drawing/2014/main" id="{91104A6C-4D2F-439D-EC20-310FD4ED7985}"/>
                </a:ext>
              </a:extLst>
            </p:cNvPr>
            <p:cNvSpPr/>
            <p:nvPr/>
          </p:nvSpPr>
          <p:spPr>
            <a:xfrm>
              <a:off x="396931" y="4177615"/>
              <a:ext cx="1584000" cy="1584000"/>
            </a:xfrm>
            <a:prstGeom prst="roundRect">
              <a:avLst>
                <a:gd name="adj" fmla="val 14785"/>
              </a:avLst>
            </a:prstGeom>
            <a:noFill/>
            <a:ln w="76200">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ZoneTexte 64">
              <a:extLst>
                <a:ext uri="{FF2B5EF4-FFF2-40B4-BE49-F238E27FC236}">
                  <a16:creationId xmlns:a16="http://schemas.microsoft.com/office/drawing/2014/main" id="{CA66350E-13E9-5585-B079-6274FA99AAAC}"/>
                </a:ext>
              </a:extLst>
            </p:cNvPr>
            <p:cNvSpPr txBox="1"/>
            <p:nvPr/>
          </p:nvSpPr>
          <p:spPr>
            <a:xfrm>
              <a:off x="608605" y="4192850"/>
              <a:ext cx="1138453" cy="1446550"/>
            </a:xfrm>
            <a:prstGeom prst="rect">
              <a:avLst/>
            </a:prstGeom>
            <a:noFill/>
          </p:spPr>
          <p:txBody>
            <a:bodyPr wrap="none" rtlCol="0">
              <a:spAutoFit/>
            </a:bodyPr>
            <a:lstStyle/>
            <a:p>
              <a:r>
                <a:rPr lang="fr-FR" sz="8800" dirty="0">
                  <a:solidFill>
                    <a:srgbClr val="00213F"/>
                  </a:solidFill>
                  <a:latin typeface="Bahnschrift SemiBold" panose="020B0502040204020203" pitchFamily="34" charset="0"/>
                </a:rPr>
                <a:t>91</a:t>
              </a:r>
              <a:endParaRPr lang="fr-FR" sz="4000" dirty="0">
                <a:solidFill>
                  <a:srgbClr val="00213F"/>
                </a:solidFill>
                <a:latin typeface="Bahnschrift SemiBold" panose="020B0502040204020203" pitchFamily="34" charset="0"/>
              </a:endParaRPr>
            </a:p>
          </p:txBody>
        </p:sp>
      </p:grpSp>
      <p:pic>
        <p:nvPicPr>
          <p:cNvPr id="66" name="Image 65">
            <a:hlinkClick r:id="rId20" action="ppaction://hlinksldjump"/>
            <a:extLst>
              <a:ext uri="{FF2B5EF4-FFF2-40B4-BE49-F238E27FC236}">
                <a16:creationId xmlns:a16="http://schemas.microsoft.com/office/drawing/2014/main" id="{32B0E5DF-2D3A-3C45-3D8C-5D8823E2BF43}"/>
              </a:ext>
            </a:extLst>
          </p:cNvPr>
          <p:cNvPicPr>
            <a:picLocks noChangeAspect="1"/>
          </p:cNvPicPr>
          <p:nvPr/>
        </p:nvPicPr>
        <p:blipFill>
          <a:blip r:embed="rId21"/>
          <a:stretch>
            <a:fillRect/>
          </a:stretch>
        </p:blipFill>
        <p:spPr>
          <a:xfrm>
            <a:off x="12683379" y="2563293"/>
            <a:ext cx="2322777" cy="865707"/>
          </a:xfrm>
          <a:prstGeom prst="rect">
            <a:avLst/>
          </a:prstGeom>
        </p:spPr>
      </p:pic>
    </p:spTree>
    <p:extLst>
      <p:ext uri="{BB962C8B-B14F-4D97-AF65-F5344CB8AC3E}">
        <p14:creationId xmlns:p14="http://schemas.microsoft.com/office/powerpoint/2010/main" val="244887500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D834C1-6AA5-3D7A-F41C-49240BBD0F1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F65F52B-C782-6775-7BDC-821F875B53EE}"/>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9284B357-1FA2-85F9-4513-8F7C7F5A14B5}"/>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22A7F7FF-65AE-E1AF-528C-D1E4F527947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4C1B9DDF-793B-60E7-2AEC-6DE8CF31BF1C}"/>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47F29ABB-A5DF-501D-2923-CBFC2044B06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CAEDD172-19CB-C899-5840-B513EE5C6702}"/>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B72335D1-06EF-1A9A-F90F-0788872172CC}"/>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FE4E5BC2-0B6F-6008-BE50-6AC334C57BA4}"/>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B2DE695A-D6FB-BCFF-C80E-E6C6F7B0C686}"/>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95DBCDB0-1AAE-35E3-15C0-C35840DEFAB7}"/>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260A8C96-92DE-78EA-5689-05ADE3918E16}"/>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016BAD91-DF58-5937-0098-751CA82AA20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0C44A311-E403-B407-6CAB-8AFE88CAE1B8}"/>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6AEB1995-BB8A-DAA0-55B2-9C9616619FD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57A3CB02-1EC3-2143-F481-09DC63216B1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FFED36FD-48D2-527E-687E-3F6BB8D2C7F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AE318A30-72BB-DF61-7101-F9598F2FCF9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B2FAD3ED-A27B-F906-898A-DACA9526F31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E7090D1-8309-65D4-CE58-8007F954766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B8118F09-901C-7461-DB2F-C668105B2F5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409E77A1-331B-E738-7FCF-280D8AAB6F7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BB3B3A0F-E535-D7CD-10BC-C13C00D9CA7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23EC4782-3A49-E038-0563-08F5F7613B5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1E070110-3A37-EFEA-5194-15E3EB9AC4D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835C16DB-65F6-F84F-978D-D688F878A27C}"/>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E6A57B6F-E3D7-6E7B-70F7-BFEC71F28E4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B25AA987-5361-33F1-955C-0471618562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ED4EBA22-6067-9F65-5DFC-180F30EB837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5F006F51-740F-AD9A-8CE5-F988C05F9CF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459E5E62-17B2-F888-C943-9E9DEBB37AF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F2F0B14A-9739-C049-626D-CC4B08DA445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11F45B9A-6C7D-21FA-4450-4F63D730D3A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6E2475AE-DF52-5F30-86E7-2597DE3A8B2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3B616047-9C68-5E83-189F-ABF07A902222}"/>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AF646569-EC40-E4A7-9E6B-8C6855966B4A}"/>
              </a:ext>
            </a:extLst>
          </p:cNvPr>
          <p:cNvSpPr/>
          <p:nvPr/>
        </p:nvSpPr>
        <p:spPr>
          <a:xfrm rot="13119640">
            <a:off x="11289356" y="-773657"/>
            <a:ext cx="1837690" cy="1511935"/>
          </a:xfrm>
          <a:prstGeom prst="blockArc">
            <a:avLst>
              <a:gd name="adj1" fmla="val 16180466"/>
              <a:gd name="adj2" fmla="val 83315"/>
              <a:gd name="adj3" fmla="val 3517"/>
            </a:avLst>
          </a:prstGeom>
          <a:solidFill>
            <a:srgbClr val="7030A0"/>
          </a:solidFill>
          <a:ln>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0D0C829B-5CE1-C6D7-748F-F5E1C86BEC27}"/>
              </a:ext>
            </a:extLst>
          </p:cNvPr>
          <p:cNvSpPr/>
          <p:nvPr/>
        </p:nvSpPr>
        <p:spPr>
          <a:xfrm rot="10800000">
            <a:off x="10446711" y="-2295752"/>
            <a:ext cx="3992245" cy="4098925"/>
          </a:xfrm>
          <a:prstGeom prst="blockArc">
            <a:avLst>
              <a:gd name="adj1" fmla="val 16180466"/>
              <a:gd name="adj2" fmla="val 28887"/>
              <a:gd name="adj3" fmla="val 2081"/>
            </a:avLst>
          </a:prstGeom>
          <a:solidFill>
            <a:srgbClr val="3181B5"/>
          </a:solidFill>
          <a:ln>
            <a:solidFill>
              <a:srgbClr val="3181B5"/>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145422FE-DE4F-FDAC-C3C2-7F6B7C2FA07E}"/>
              </a:ext>
            </a:extLst>
          </p:cNvPr>
          <p:cNvSpPr/>
          <p:nvPr/>
        </p:nvSpPr>
        <p:spPr>
          <a:xfrm rot="10800000">
            <a:off x="10634036" y="-2507207"/>
            <a:ext cx="3977640" cy="4133850"/>
          </a:xfrm>
          <a:prstGeom prst="blockArc">
            <a:avLst>
              <a:gd name="adj1" fmla="val 16180466"/>
              <a:gd name="adj2" fmla="val 28887"/>
              <a:gd name="adj3" fmla="val 2081"/>
            </a:avLst>
          </a:prstGeom>
          <a:solidFill>
            <a:srgbClr val="E5006B"/>
          </a:solidFill>
          <a:ln>
            <a:solidFill>
              <a:srgbClr val="E5006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E0079A55-AB20-C1B7-3F3A-221ABC685D15}"/>
              </a:ext>
            </a:extLst>
          </p:cNvPr>
          <p:cNvSpPr/>
          <p:nvPr/>
        </p:nvSpPr>
        <p:spPr>
          <a:xfrm rot="10800000">
            <a:off x="10891846" y="-2178912"/>
            <a:ext cx="3766820" cy="3610610"/>
          </a:xfrm>
          <a:prstGeom prst="blockArc">
            <a:avLst>
              <a:gd name="adj1" fmla="val 16180466"/>
              <a:gd name="adj2" fmla="val 16331"/>
              <a:gd name="adj3" fmla="val 6601"/>
            </a:avLst>
          </a:prstGeom>
          <a:solidFill>
            <a:schemeClr val="tx1">
              <a:lumMod val="75000"/>
              <a:lumOff val="25000"/>
            </a:schemeClr>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Texte 10">
            <a:extLst>
              <a:ext uri="{FF2B5EF4-FFF2-40B4-BE49-F238E27FC236}">
                <a16:creationId xmlns:a16="http://schemas.microsoft.com/office/drawing/2014/main" id="{9D2419BD-98D0-9F60-4DAE-B73D33DC92ED}"/>
              </a:ext>
            </a:extLst>
          </p:cNvPr>
          <p:cNvSpPr txBox="1"/>
          <p:nvPr/>
        </p:nvSpPr>
        <p:spPr>
          <a:xfrm>
            <a:off x="108137" y="2369070"/>
            <a:ext cx="2924198" cy="1446550"/>
          </a:xfrm>
          <a:prstGeom prst="rect">
            <a:avLst/>
          </a:prstGeom>
          <a:noFill/>
        </p:spPr>
        <p:txBody>
          <a:bodyPr wrap="none" rtlCol="0">
            <a:spAutoFit/>
          </a:bodyPr>
          <a:lstStyle/>
          <a:p>
            <a:r>
              <a:rPr lang="fr-FR" sz="8800" spc="-300" dirty="0">
                <a:solidFill>
                  <a:schemeClr val="bg1"/>
                </a:solidFill>
                <a:latin typeface="Rubik" pitchFamily="2" charset="-79"/>
                <a:cs typeface="Rubik" pitchFamily="2" charset="-79"/>
              </a:rPr>
              <a:t>le</a:t>
            </a:r>
            <a:r>
              <a:rPr lang="fr-FR" sz="8800" spc="-300" dirty="0">
                <a:solidFill>
                  <a:schemeClr val="bg1"/>
                </a:solidFill>
                <a:latin typeface="Rubik SemiBold" pitchFamily="2" charset="-79"/>
                <a:cs typeface="Rubik SemiBold" pitchFamily="2" charset="-79"/>
              </a:rPr>
              <a:t>bus</a:t>
            </a:r>
          </a:p>
        </p:txBody>
      </p:sp>
      <p:pic>
        <p:nvPicPr>
          <p:cNvPr id="12" name="Graphique 11" descr="Badge à suivre avec un remplissage uni">
            <a:extLst>
              <a:ext uri="{FF2B5EF4-FFF2-40B4-BE49-F238E27FC236}">
                <a16:creationId xmlns:a16="http://schemas.microsoft.com/office/drawing/2014/main" id="{A5214AA8-EB69-6EB5-E7B7-360682F17A1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965173" y="2704244"/>
            <a:ext cx="940236" cy="940236"/>
          </a:xfrm>
          <a:prstGeom prst="rect">
            <a:avLst/>
          </a:prstGeom>
        </p:spPr>
      </p:pic>
      <p:sp>
        <p:nvSpPr>
          <p:cNvPr id="13" name="ZoneTexte 12">
            <a:extLst>
              <a:ext uri="{FF2B5EF4-FFF2-40B4-BE49-F238E27FC236}">
                <a16:creationId xmlns:a16="http://schemas.microsoft.com/office/drawing/2014/main" id="{93EFB015-CAD7-A51A-0133-06459E0A6594}"/>
              </a:ext>
            </a:extLst>
          </p:cNvPr>
          <p:cNvSpPr txBox="1"/>
          <p:nvPr/>
        </p:nvSpPr>
        <p:spPr>
          <a:xfrm>
            <a:off x="3176437" y="6437283"/>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25" name="Image 24">
            <a:hlinkClick r:id="rId18" action="ppaction://hlinksldjump"/>
            <a:extLst>
              <a:ext uri="{FF2B5EF4-FFF2-40B4-BE49-F238E27FC236}">
                <a16:creationId xmlns:a16="http://schemas.microsoft.com/office/drawing/2014/main" id="{9CB41836-D384-BCE4-B1FE-F77FBB93F82B}"/>
              </a:ext>
            </a:extLst>
          </p:cNvPr>
          <p:cNvPicPr>
            <a:picLocks noChangeAspect="1"/>
          </p:cNvPicPr>
          <p:nvPr/>
        </p:nvPicPr>
        <p:blipFill>
          <a:blip r:embed="rId19"/>
          <a:stretch>
            <a:fillRect/>
          </a:stretch>
        </p:blipFill>
        <p:spPr>
          <a:xfrm>
            <a:off x="9460507" y="2549275"/>
            <a:ext cx="2322777" cy="865707"/>
          </a:xfrm>
          <a:prstGeom prst="rect">
            <a:avLst/>
          </a:prstGeom>
        </p:spPr>
      </p:pic>
      <p:grpSp>
        <p:nvGrpSpPr>
          <p:cNvPr id="26" name="Groupe 25">
            <a:extLst>
              <a:ext uri="{FF2B5EF4-FFF2-40B4-BE49-F238E27FC236}">
                <a16:creationId xmlns:a16="http://schemas.microsoft.com/office/drawing/2014/main" id="{7AEFDF33-41F4-82E0-6DE1-DD665A71E2FE}"/>
              </a:ext>
            </a:extLst>
          </p:cNvPr>
          <p:cNvGrpSpPr/>
          <p:nvPr/>
        </p:nvGrpSpPr>
        <p:grpSpPr>
          <a:xfrm>
            <a:off x="-11077036" y="2553642"/>
            <a:ext cx="8929047" cy="1196172"/>
            <a:chOff x="3251795" y="2875318"/>
            <a:chExt cx="8929047" cy="1196172"/>
          </a:xfrm>
        </p:grpSpPr>
        <p:sp>
          <p:nvSpPr>
            <p:cNvPr id="28" name="ZoneTexte 27">
              <a:extLst>
                <a:ext uri="{FF2B5EF4-FFF2-40B4-BE49-F238E27FC236}">
                  <a16:creationId xmlns:a16="http://schemas.microsoft.com/office/drawing/2014/main" id="{9D791FF6-81D8-A19A-47F7-0BDC3DB8C0A5}"/>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30" name="ZoneTexte 29">
              <a:extLst>
                <a:ext uri="{FF2B5EF4-FFF2-40B4-BE49-F238E27FC236}">
                  <a16:creationId xmlns:a16="http://schemas.microsoft.com/office/drawing/2014/main" id="{763E194B-4125-624A-F1E5-B153C9077990}"/>
                </a:ext>
              </a:extLst>
            </p:cNvPr>
            <p:cNvSpPr txBox="1"/>
            <p:nvPr/>
          </p:nvSpPr>
          <p:spPr>
            <a:xfrm>
              <a:off x="3258199" y="3363604"/>
              <a:ext cx="6904454" cy="707886"/>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Lignes de cars offrant un haut niveau de service</a:t>
              </a:r>
              <a:r>
                <a:rPr lang="fr-FR" sz="2400" b="0" i="0" dirty="0">
                  <a:solidFill>
                    <a:srgbClr val="FFC000"/>
                  </a:solidFill>
                  <a:effectLst/>
                  <a:latin typeface="Bahnschrift" panose="020B0502040204020203" pitchFamily="34" charset="0"/>
                </a:rPr>
                <a:t> </a:t>
              </a:r>
              <a:br>
                <a:rPr lang="fr-FR" sz="2400" b="0" i="0" dirty="0">
                  <a:solidFill>
                    <a:srgbClr val="212529"/>
                  </a:solidFill>
                  <a:effectLst/>
                  <a:latin typeface="Source Sans Pro" panose="020B0503030403020204" pitchFamily="34" charset="0"/>
                </a:rPr>
              </a:br>
              <a:r>
                <a:rPr lang="fr-FR" sz="1600" b="0" i="0" dirty="0">
                  <a:solidFill>
                    <a:schemeClr val="bg1"/>
                  </a:solidFill>
                  <a:effectLst/>
                  <a:latin typeface="Bahnschrift" panose="020B0502040204020203" pitchFamily="34" charset="0"/>
                </a:rPr>
                <a:t>(fréquence accrue, confort supplémentaire à bord, voie dédiée…)</a:t>
              </a:r>
              <a:endParaRPr lang="fr-FR" sz="2400" dirty="0">
                <a:solidFill>
                  <a:schemeClr val="bg1"/>
                </a:solidFill>
                <a:latin typeface="Bahnschrift" panose="020B0502040204020203" pitchFamily="34" charset="0"/>
              </a:endParaRPr>
            </a:p>
          </p:txBody>
        </p:sp>
      </p:grpSp>
      <p:grpSp>
        <p:nvGrpSpPr>
          <p:cNvPr id="56" name="Groupe 55">
            <a:extLst>
              <a:ext uri="{FF2B5EF4-FFF2-40B4-BE49-F238E27FC236}">
                <a16:creationId xmlns:a16="http://schemas.microsoft.com/office/drawing/2014/main" id="{B6EEFAD9-13B6-9654-6D30-13880EE2B3D1}"/>
              </a:ext>
            </a:extLst>
          </p:cNvPr>
          <p:cNvGrpSpPr/>
          <p:nvPr/>
        </p:nvGrpSpPr>
        <p:grpSpPr>
          <a:xfrm>
            <a:off x="276010" y="3816770"/>
            <a:ext cx="1224000" cy="1224000"/>
            <a:chOff x="292719" y="4064095"/>
            <a:chExt cx="1800000" cy="1800000"/>
          </a:xfrm>
          <a:solidFill>
            <a:srgbClr val="D86426"/>
          </a:solidFill>
        </p:grpSpPr>
        <p:sp>
          <p:nvSpPr>
            <p:cNvPr id="31" name="Rectangle : coins arrondis 30">
              <a:extLst>
                <a:ext uri="{FF2B5EF4-FFF2-40B4-BE49-F238E27FC236}">
                  <a16:creationId xmlns:a16="http://schemas.microsoft.com/office/drawing/2014/main" id="{48D78A2C-9781-BFA0-C02A-420A8DE1CB0D}"/>
                </a:ext>
              </a:extLst>
            </p:cNvPr>
            <p:cNvSpPr/>
            <p:nvPr/>
          </p:nvSpPr>
          <p:spPr>
            <a:xfrm>
              <a:off x="292719" y="4064095"/>
              <a:ext cx="1800000" cy="1800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ZoneTexte 54">
              <a:extLst>
                <a:ext uri="{FF2B5EF4-FFF2-40B4-BE49-F238E27FC236}">
                  <a16:creationId xmlns:a16="http://schemas.microsoft.com/office/drawing/2014/main" id="{C2A893BA-FB4A-E979-6740-CFE5815E2664}"/>
                </a:ext>
              </a:extLst>
            </p:cNvPr>
            <p:cNvSpPr txBox="1"/>
            <p:nvPr/>
          </p:nvSpPr>
          <p:spPr>
            <a:xfrm>
              <a:off x="685701" y="4133085"/>
              <a:ext cx="1004706" cy="1493622"/>
            </a:xfrm>
            <a:prstGeom prst="rect">
              <a:avLst/>
            </a:prstGeom>
            <a:noFill/>
            <a:ln>
              <a:noFill/>
            </a:ln>
          </p:spPr>
          <p:txBody>
            <a:bodyPr wrap="none" rtlCol="0">
              <a:spAutoFit/>
            </a:bodyPr>
            <a:lstStyle/>
            <a:p>
              <a:r>
                <a:rPr lang="fr-FR" sz="6000" dirty="0">
                  <a:solidFill>
                    <a:schemeClr val="bg1"/>
                  </a:solidFill>
                  <a:latin typeface="Bahnschrift SemiBold" panose="020B0502040204020203" pitchFamily="34" charset="0"/>
                </a:rPr>
                <a:t>A</a:t>
              </a:r>
              <a:endParaRPr lang="fr-FR" sz="2400" dirty="0">
                <a:solidFill>
                  <a:srgbClr val="FFC000"/>
                </a:solidFill>
                <a:latin typeface="Bahnschrift SemiBold" panose="020B0502040204020203" pitchFamily="34" charset="0"/>
              </a:endParaRPr>
            </a:p>
          </p:txBody>
        </p:sp>
      </p:grpSp>
      <p:grpSp>
        <p:nvGrpSpPr>
          <p:cNvPr id="57" name="Groupe 56">
            <a:extLst>
              <a:ext uri="{FF2B5EF4-FFF2-40B4-BE49-F238E27FC236}">
                <a16:creationId xmlns:a16="http://schemas.microsoft.com/office/drawing/2014/main" id="{FC2ED2BD-4407-0C4C-69D2-90C3AC64D5FA}"/>
              </a:ext>
            </a:extLst>
          </p:cNvPr>
          <p:cNvGrpSpPr/>
          <p:nvPr/>
        </p:nvGrpSpPr>
        <p:grpSpPr>
          <a:xfrm>
            <a:off x="1632386" y="3815621"/>
            <a:ext cx="2256802" cy="1255408"/>
            <a:chOff x="292718" y="4064095"/>
            <a:chExt cx="2160000" cy="1296000"/>
          </a:xfrm>
        </p:grpSpPr>
        <p:sp>
          <p:nvSpPr>
            <p:cNvPr id="59" name="Rectangle : coins arrondis 58">
              <a:extLst>
                <a:ext uri="{FF2B5EF4-FFF2-40B4-BE49-F238E27FC236}">
                  <a16:creationId xmlns:a16="http://schemas.microsoft.com/office/drawing/2014/main" id="{08835F10-929E-03D4-E173-3577B6AF965A}"/>
                </a:ext>
              </a:extLst>
            </p:cNvPr>
            <p:cNvSpPr/>
            <p:nvPr/>
          </p:nvSpPr>
          <p:spPr>
            <a:xfrm>
              <a:off x="292718" y="4064095"/>
              <a:ext cx="2160000" cy="1296000"/>
            </a:xfrm>
            <a:prstGeom prst="roundRect">
              <a:avLst>
                <a:gd name="adj" fmla="val 15538"/>
              </a:avLst>
            </a:prstGeom>
            <a:solidFill>
              <a:srgbClr val="3181B5"/>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1" name="ZoneTexte 60">
              <a:extLst>
                <a:ext uri="{FF2B5EF4-FFF2-40B4-BE49-F238E27FC236}">
                  <a16:creationId xmlns:a16="http://schemas.microsoft.com/office/drawing/2014/main" id="{2CFD79FE-EE4C-5C5E-14F4-3F4DD4651C8D}"/>
                </a:ext>
              </a:extLst>
            </p:cNvPr>
            <p:cNvSpPr txBox="1"/>
            <p:nvPr/>
          </p:nvSpPr>
          <p:spPr>
            <a:xfrm>
              <a:off x="541647" y="4153915"/>
              <a:ext cx="1768433"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BAM</a:t>
              </a:r>
              <a:endParaRPr lang="fr-FR" sz="2400" dirty="0">
                <a:solidFill>
                  <a:srgbClr val="FFC000"/>
                </a:solidFill>
                <a:latin typeface="Bahnschrift SemiBold" panose="020B0502040204020203" pitchFamily="34" charset="0"/>
              </a:endParaRPr>
            </a:p>
          </p:txBody>
        </p:sp>
      </p:grpSp>
      <p:grpSp>
        <p:nvGrpSpPr>
          <p:cNvPr id="18" name="Groupe 17">
            <a:extLst>
              <a:ext uri="{FF2B5EF4-FFF2-40B4-BE49-F238E27FC236}">
                <a16:creationId xmlns:a16="http://schemas.microsoft.com/office/drawing/2014/main" id="{3055AC11-9AF2-D9D6-A86C-A050AF9F898F}"/>
              </a:ext>
            </a:extLst>
          </p:cNvPr>
          <p:cNvGrpSpPr/>
          <p:nvPr/>
        </p:nvGrpSpPr>
        <p:grpSpPr>
          <a:xfrm>
            <a:off x="4051923" y="3815621"/>
            <a:ext cx="2256802" cy="1255408"/>
            <a:chOff x="292718" y="4064095"/>
            <a:chExt cx="2160000" cy="1296000"/>
          </a:xfrm>
        </p:grpSpPr>
        <p:sp>
          <p:nvSpPr>
            <p:cNvPr id="19" name="Rectangle : coins arrondis 18">
              <a:extLst>
                <a:ext uri="{FF2B5EF4-FFF2-40B4-BE49-F238E27FC236}">
                  <a16:creationId xmlns:a16="http://schemas.microsoft.com/office/drawing/2014/main" id="{5EC5FB69-F1A0-FD66-9C58-72FE074E563E}"/>
                </a:ext>
              </a:extLst>
            </p:cNvPr>
            <p:cNvSpPr/>
            <p:nvPr/>
          </p:nvSpPr>
          <p:spPr>
            <a:xfrm>
              <a:off x="292718" y="4064095"/>
              <a:ext cx="2160000" cy="1296000"/>
            </a:xfrm>
            <a:prstGeom prst="roundRect">
              <a:avLst>
                <a:gd name="adj" fmla="val 15538"/>
              </a:avLst>
            </a:prstGeom>
            <a:solidFill>
              <a:schemeClr val="tx1">
                <a:lumMod val="50000"/>
                <a:lumOff val="50000"/>
              </a:schemeClr>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ZoneTexte 19">
              <a:extLst>
                <a:ext uri="{FF2B5EF4-FFF2-40B4-BE49-F238E27FC236}">
                  <a16:creationId xmlns:a16="http://schemas.microsoft.com/office/drawing/2014/main" id="{3F7DADCE-A6F4-C91F-7D6A-CA835373442E}"/>
                </a:ext>
              </a:extLst>
            </p:cNvPr>
            <p:cNvSpPr txBox="1"/>
            <p:nvPr/>
          </p:nvSpPr>
          <p:spPr>
            <a:xfrm>
              <a:off x="606209" y="4153915"/>
              <a:ext cx="1533018" cy="104850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ZEN</a:t>
              </a:r>
              <a:endParaRPr lang="fr-FR" sz="2400" dirty="0">
                <a:solidFill>
                  <a:srgbClr val="FFC000"/>
                </a:solidFill>
                <a:latin typeface="Bahnschrift SemiBold" panose="020B0502040204020203" pitchFamily="34" charset="0"/>
              </a:endParaRPr>
            </a:p>
          </p:txBody>
        </p:sp>
      </p:grpSp>
      <p:grpSp>
        <p:nvGrpSpPr>
          <p:cNvPr id="67" name="Groupe 66">
            <a:extLst>
              <a:ext uri="{FF2B5EF4-FFF2-40B4-BE49-F238E27FC236}">
                <a16:creationId xmlns:a16="http://schemas.microsoft.com/office/drawing/2014/main" id="{236B89F0-47D4-2447-6C47-3DE8970EBA0D}"/>
              </a:ext>
            </a:extLst>
          </p:cNvPr>
          <p:cNvGrpSpPr/>
          <p:nvPr/>
        </p:nvGrpSpPr>
        <p:grpSpPr>
          <a:xfrm>
            <a:off x="6483766" y="3801066"/>
            <a:ext cx="1571600" cy="1255408"/>
            <a:chOff x="292718" y="4064095"/>
            <a:chExt cx="1504189" cy="1296000"/>
          </a:xfrm>
          <a:solidFill>
            <a:srgbClr val="E5006B"/>
          </a:solidFill>
        </p:grpSpPr>
        <p:sp>
          <p:nvSpPr>
            <p:cNvPr id="68" name="Rectangle : coins arrondis 67">
              <a:extLst>
                <a:ext uri="{FF2B5EF4-FFF2-40B4-BE49-F238E27FC236}">
                  <a16:creationId xmlns:a16="http://schemas.microsoft.com/office/drawing/2014/main" id="{E339BC48-D763-8E8A-D9CB-C78C5CC1E60F}"/>
                </a:ext>
              </a:extLst>
            </p:cNvPr>
            <p:cNvSpPr/>
            <p:nvPr/>
          </p:nvSpPr>
          <p:spPr>
            <a:xfrm>
              <a:off x="292718" y="4064095"/>
              <a:ext cx="1504189" cy="1296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9" name="ZoneTexte 68">
              <a:extLst>
                <a:ext uri="{FF2B5EF4-FFF2-40B4-BE49-F238E27FC236}">
                  <a16:creationId xmlns:a16="http://schemas.microsoft.com/office/drawing/2014/main" id="{B02FA034-80E4-3EB9-36F7-2AFA7EC29D5F}"/>
                </a:ext>
              </a:extLst>
            </p:cNvPr>
            <p:cNvSpPr txBox="1"/>
            <p:nvPr/>
          </p:nvSpPr>
          <p:spPr>
            <a:xfrm>
              <a:off x="606209" y="4153915"/>
              <a:ext cx="897840" cy="1048503"/>
            </a:xfrm>
            <a:prstGeom prst="rect">
              <a:avLst/>
            </a:prstGeom>
            <a:grpFill/>
          </p:spPr>
          <p:txBody>
            <a:bodyPr wrap="none" rtlCol="0">
              <a:spAutoFit/>
            </a:bodyPr>
            <a:lstStyle/>
            <a:p>
              <a:r>
                <a:rPr lang="fr-FR" sz="6000" dirty="0">
                  <a:solidFill>
                    <a:schemeClr val="bg1"/>
                  </a:solidFill>
                  <a:latin typeface="Bahnschrift SemiBold" panose="020B0502040204020203" pitchFamily="34" charset="0"/>
                </a:rPr>
                <a:t>B1</a:t>
              </a:r>
              <a:endParaRPr lang="fr-FR" sz="2400" dirty="0">
                <a:solidFill>
                  <a:srgbClr val="FFC000"/>
                </a:solidFill>
                <a:latin typeface="Bahnschrift SemiBold" panose="020B0502040204020203" pitchFamily="34" charset="0"/>
              </a:endParaRPr>
            </a:p>
          </p:txBody>
        </p:sp>
      </p:grpSp>
      <p:grpSp>
        <p:nvGrpSpPr>
          <p:cNvPr id="71" name="Groupe 70">
            <a:extLst>
              <a:ext uri="{FF2B5EF4-FFF2-40B4-BE49-F238E27FC236}">
                <a16:creationId xmlns:a16="http://schemas.microsoft.com/office/drawing/2014/main" id="{2D4331CB-3C36-26A7-6D2D-8C629BCE88F9}"/>
              </a:ext>
            </a:extLst>
          </p:cNvPr>
          <p:cNvGrpSpPr/>
          <p:nvPr/>
        </p:nvGrpSpPr>
        <p:grpSpPr>
          <a:xfrm>
            <a:off x="8230407" y="3785362"/>
            <a:ext cx="1571600" cy="1255408"/>
            <a:chOff x="292718" y="4064095"/>
            <a:chExt cx="1504189" cy="1296000"/>
          </a:xfrm>
          <a:solidFill>
            <a:srgbClr val="E5006B"/>
          </a:solidFill>
        </p:grpSpPr>
        <p:sp>
          <p:nvSpPr>
            <p:cNvPr id="72" name="Rectangle : coins arrondis 71">
              <a:extLst>
                <a:ext uri="{FF2B5EF4-FFF2-40B4-BE49-F238E27FC236}">
                  <a16:creationId xmlns:a16="http://schemas.microsoft.com/office/drawing/2014/main" id="{D51DEBE1-FA57-751E-159B-3A46F98F104C}"/>
                </a:ext>
              </a:extLst>
            </p:cNvPr>
            <p:cNvSpPr/>
            <p:nvPr/>
          </p:nvSpPr>
          <p:spPr>
            <a:xfrm>
              <a:off x="292718" y="4064095"/>
              <a:ext cx="1504189" cy="1296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3" name="ZoneTexte 72">
              <a:extLst>
                <a:ext uri="{FF2B5EF4-FFF2-40B4-BE49-F238E27FC236}">
                  <a16:creationId xmlns:a16="http://schemas.microsoft.com/office/drawing/2014/main" id="{9F09A957-8F71-6EB5-CB3D-12E0375A04F9}"/>
                </a:ext>
              </a:extLst>
            </p:cNvPr>
            <p:cNvSpPr txBox="1"/>
            <p:nvPr/>
          </p:nvSpPr>
          <p:spPr>
            <a:xfrm>
              <a:off x="538139" y="4153915"/>
              <a:ext cx="1032854" cy="1048503"/>
            </a:xfrm>
            <a:prstGeom prst="rect">
              <a:avLst/>
            </a:prstGeom>
            <a:grpFill/>
          </p:spPr>
          <p:txBody>
            <a:bodyPr wrap="none" rtlCol="0">
              <a:spAutoFit/>
            </a:bodyPr>
            <a:lstStyle/>
            <a:p>
              <a:r>
                <a:rPr lang="fr-FR" sz="6000" dirty="0">
                  <a:solidFill>
                    <a:schemeClr val="bg1"/>
                  </a:solidFill>
                  <a:latin typeface="Bahnschrift SemiBold" panose="020B0502040204020203" pitchFamily="34" charset="0"/>
                </a:rPr>
                <a:t>B2</a:t>
              </a:r>
              <a:endParaRPr lang="fr-FR" sz="2400" dirty="0">
                <a:solidFill>
                  <a:srgbClr val="FFC000"/>
                </a:solidFill>
                <a:latin typeface="Bahnschrift SemiBold" panose="020B0502040204020203" pitchFamily="34" charset="0"/>
              </a:endParaRPr>
            </a:p>
          </p:txBody>
        </p:sp>
      </p:grpSp>
      <p:grpSp>
        <p:nvGrpSpPr>
          <p:cNvPr id="74" name="Groupe 73">
            <a:extLst>
              <a:ext uri="{FF2B5EF4-FFF2-40B4-BE49-F238E27FC236}">
                <a16:creationId xmlns:a16="http://schemas.microsoft.com/office/drawing/2014/main" id="{BC84A30C-122F-8C8F-8688-20FB56AD76DD}"/>
              </a:ext>
            </a:extLst>
          </p:cNvPr>
          <p:cNvGrpSpPr/>
          <p:nvPr/>
        </p:nvGrpSpPr>
        <p:grpSpPr>
          <a:xfrm>
            <a:off x="276010" y="5333300"/>
            <a:ext cx="1571600" cy="1255408"/>
            <a:chOff x="292718" y="4064095"/>
            <a:chExt cx="1504189" cy="1296000"/>
          </a:xfrm>
          <a:solidFill>
            <a:srgbClr val="E5006B"/>
          </a:solidFill>
        </p:grpSpPr>
        <p:sp>
          <p:nvSpPr>
            <p:cNvPr id="75" name="Rectangle : coins arrondis 74">
              <a:extLst>
                <a:ext uri="{FF2B5EF4-FFF2-40B4-BE49-F238E27FC236}">
                  <a16:creationId xmlns:a16="http://schemas.microsoft.com/office/drawing/2014/main" id="{C9045723-6530-D851-642F-6B70238783A6}"/>
                </a:ext>
              </a:extLst>
            </p:cNvPr>
            <p:cNvSpPr/>
            <p:nvPr/>
          </p:nvSpPr>
          <p:spPr>
            <a:xfrm>
              <a:off x="292718" y="4064095"/>
              <a:ext cx="1504189" cy="1296000"/>
            </a:xfrm>
            <a:prstGeom prst="roundRect">
              <a:avLst>
                <a:gd name="adj" fmla="val 15538"/>
              </a:avLst>
            </a:prstGeom>
            <a:solidFill>
              <a:srgbClr val="7030A0"/>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6" name="ZoneTexte 75">
              <a:extLst>
                <a:ext uri="{FF2B5EF4-FFF2-40B4-BE49-F238E27FC236}">
                  <a16:creationId xmlns:a16="http://schemas.microsoft.com/office/drawing/2014/main" id="{844C8523-375C-A866-802C-695EAA6CE7D8}"/>
                </a:ext>
              </a:extLst>
            </p:cNvPr>
            <p:cNvSpPr txBox="1"/>
            <p:nvPr/>
          </p:nvSpPr>
          <p:spPr>
            <a:xfrm>
              <a:off x="538139" y="4153915"/>
              <a:ext cx="1042060" cy="1048503"/>
            </a:xfrm>
            <a:prstGeom prst="rect">
              <a:avLst/>
            </a:prstGeom>
            <a:solidFill>
              <a:srgbClr val="7030A0"/>
            </a:solidFill>
          </p:spPr>
          <p:txBody>
            <a:bodyPr wrap="none" rtlCol="0">
              <a:spAutoFit/>
            </a:bodyPr>
            <a:lstStyle/>
            <a:p>
              <a:r>
                <a:rPr lang="fr-FR" sz="6000" dirty="0">
                  <a:solidFill>
                    <a:schemeClr val="bg1"/>
                  </a:solidFill>
                  <a:latin typeface="Bahnschrift SemiBold" panose="020B0502040204020203" pitchFamily="34" charset="0"/>
                </a:rPr>
                <a:t>B3</a:t>
              </a:r>
              <a:endParaRPr lang="fr-FR" sz="2400" dirty="0">
                <a:solidFill>
                  <a:srgbClr val="FFC000"/>
                </a:solidFill>
                <a:latin typeface="Bahnschrift SemiBold" panose="020B0502040204020203" pitchFamily="34" charset="0"/>
              </a:endParaRPr>
            </a:p>
          </p:txBody>
        </p:sp>
      </p:grpSp>
      <p:grpSp>
        <p:nvGrpSpPr>
          <p:cNvPr id="77" name="Groupe 76">
            <a:extLst>
              <a:ext uri="{FF2B5EF4-FFF2-40B4-BE49-F238E27FC236}">
                <a16:creationId xmlns:a16="http://schemas.microsoft.com/office/drawing/2014/main" id="{B8F214EE-1FA9-7404-04AA-3044650373E8}"/>
              </a:ext>
            </a:extLst>
          </p:cNvPr>
          <p:cNvGrpSpPr/>
          <p:nvPr/>
        </p:nvGrpSpPr>
        <p:grpSpPr>
          <a:xfrm>
            <a:off x="2021216" y="5333300"/>
            <a:ext cx="2113903" cy="1255408"/>
            <a:chOff x="292717" y="4064095"/>
            <a:chExt cx="2023231" cy="1296000"/>
          </a:xfrm>
          <a:solidFill>
            <a:srgbClr val="E5006B"/>
          </a:solidFill>
        </p:grpSpPr>
        <p:sp>
          <p:nvSpPr>
            <p:cNvPr id="78" name="Rectangle : coins arrondis 77">
              <a:extLst>
                <a:ext uri="{FF2B5EF4-FFF2-40B4-BE49-F238E27FC236}">
                  <a16:creationId xmlns:a16="http://schemas.microsoft.com/office/drawing/2014/main" id="{BDC9BC64-5C33-FE04-0CA8-1D6BB23A2D60}"/>
                </a:ext>
              </a:extLst>
            </p:cNvPr>
            <p:cNvSpPr/>
            <p:nvPr/>
          </p:nvSpPr>
          <p:spPr>
            <a:xfrm>
              <a:off x="292717" y="4064095"/>
              <a:ext cx="2023231" cy="1296000"/>
            </a:xfrm>
            <a:prstGeom prst="roundRect">
              <a:avLst>
                <a:gd name="adj" fmla="val 15538"/>
              </a:avLst>
            </a:prstGeom>
            <a:solidFill>
              <a:srgbClr val="E5006B"/>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9" name="ZoneTexte 78">
              <a:extLst>
                <a:ext uri="{FF2B5EF4-FFF2-40B4-BE49-F238E27FC236}">
                  <a16:creationId xmlns:a16="http://schemas.microsoft.com/office/drawing/2014/main" id="{C9032D2B-D99A-3D8E-A03C-F3B1B6E01594}"/>
                </a:ext>
              </a:extLst>
            </p:cNvPr>
            <p:cNvSpPr txBox="1"/>
            <p:nvPr/>
          </p:nvSpPr>
          <p:spPr>
            <a:xfrm>
              <a:off x="538139" y="4153915"/>
              <a:ext cx="1519210" cy="1048503"/>
            </a:xfrm>
            <a:prstGeom prst="rect">
              <a:avLst/>
            </a:prstGeom>
            <a:solidFill>
              <a:srgbClr val="E5006B"/>
            </a:solidFill>
          </p:spPr>
          <p:txBody>
            <a:bodyPr wrap="none" rtlCol="0">
              <a:spAutoFit/>
            </a:bodyPr>
            <a:lstStyle/>
            <a:p>
              <a:r>
                <a:rPr lang="fr-FR" sz="6000" dirty="0">
                  <a:solidFill>
                    <a:schemeClr val="bg1"/>
                  </a:solidFill>
                  <a:latin typeface="Bahnschrift SemiBold" panose="020B0502040204020203" pitchFamily="34" charset="0"/>
                </a:rPr>
                <a:t>B3A</a:t>
              </a:r>
              <a:endParaRPr lang="fr-FR" sz="2400" dirty="0">
                <a:solidFill>
                  <a:srgbClr val="FFC000"/>
                </a:solidFill>
                <a:latin typeface="Bahnschrift SemiBold" panose="020B0502040204020203" pitchFamily="34" charset="0"/>
              </a:endParaRPr>
            </a:p>
          </p:txBody>
        </p:sp>
      </p:grpSp>
      <p:grpSp>
        <p:nvGrpSpPr>
          <p:cNvPr id="81" name="Groupe 80">
            <a:extLst>
              <a:ext uri="{FF2B5EF4-FFF2-40B4-BE49-F238E27FC236}">
                <a16:creationId xmlns:a16="http://schemas.microsoft.com/office/drawing/2014/main" id="{B9293156-4A4F-02A8-E55B-EDB2A5868EBB}"/>
              </a:ext>
            </a:extLst>
          </p:cNvPr>
          <p:cNvGrpSpPr/>
          <p:nvPr/>
        </p:nvGrpSpPr>
        <p:grpSpPr>
          <a:xfrm>
            <a:off x="4308725" y="5333300"/>
            <a:ext cx="2113903" cy="1255408"/>
            <a:chOff x="292717" y="4064095"/>
            <a:chExt cx="2023231" cy="1296000"/>
          </a:xfrm>
          <a:solidFill>
            <a:srgbClr val="E5006B"/>
          </a:solidFill>
        </p:grpSpPr>
        <p:sp>
          <p:nvSpPr>
            <p:cNvPr id="82" name="Rectangle : coins arrondis 81">
              <a:extLst>
                <a:ext uri="{FF2B5EF4-FFF2-40B4-BE49-F238E27FC236}">
                  <a16:creationId xmlns:a16="http://schemas.microsoft.com/office/drawing/2014/main" id="{242B60EF-B10C-34D8-6E35-A1225F734E23}"/>
                </a:ext>
              </a:extLst>
            </p:cNvPr>
            <p:cNvSpPr/>
            <p:nvPr/>
          </p:nvSpPr>
          <p:spPr>
            <a:xfrm>
              <a:off x="292717" y="4064095"/>
              <a:ext cx="2023231" cy="1296000"/>
            </a:xfrm>
            <a:prstGeom prst="roundRect">
              <a:avLst>
                <a:gd name="adj" fmla="val 15538"/>
              </a:avLst>
            </a:prstGeom>
            <a:solidFill>
              <a:srgbClr val="E5006B"/>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3" name="ZoneTexte 82">
              <a:extLst>
                <a:ext uri="{FF2B5EF4-FFF2-40B4-BE49-F238E27FC236}">
                  <a16:creationId xmlns:a16="http://schemas.microsoft.com/office/drawing/2014/main" id="{2F0926D0-8CB2-598A-A325-27DD72CF320A}"/>
                </a:ext>
              </a:extLst>
            </p:cNvPr>
            <p:cNvSpPr txBox="1"/>
            <p:nvPr/>
          </p:nvSpPr>
          <p:spPr>
            <a:xfrm>
              <a:off x="538139" y="4153915"/>
              <a:ext cx="1517675" cy="1048503"/>
            </a:xfrm>
            <a:prstGeom prst="rect">
              <a:avLst/>
            </a:prstGeom>
            <a:solidFill>
              <a:srgbClr val="E5006B"/>
            </a:solidFill>
          </p:spPr>
          <p:txBody>
            <a:bodyPr wrap="none" rtlCol="0">
              <a:spAutoFit/>
            </a:bodyPr>
            <a:lstStyle/>
            <a:p>
              <a:r>
                <a:rPr lang="fr-FR" sz="6000" dirty="0">
                  <a:solidFill>
                    <a:schemeClr val="bg1"/>
                  </a:solidFill>
                  <a:latin typeface="Bahnschrift SemiBold" panose="020B0502040204020203" pitchFamily="34" charset="0"/>
                </a:rPr>
                <a:t>B3B</a:t>
              </a:r>
              <a:endParaRPr lang="fr-FR" sz="2400" dirty="0">
                <a:solidFill>
                  <a:srgbClr val="FFC000"/>
                </a:solidFill>
                <a:latin typeface="Bahnschrift SemiBold" panose="020B0502040204020203" pitchFamily="34" charset="0"/>
              </a:endParaRPr>
            </a:p>
          </p:txBody>
        </p:sp>
      </p:grpSp>
      <p:grpSp>
        <p:nvGrpSpPr>
          <p:cNvPr id="84" name="Groupe 83">
            <a:extLst>
              <a:ext uri="{FF2B5EF4-FFF2-40B4-BE49-F238E27FC236}">
                <a16:creationId xmlns:a16="http://schemas.microsoft.com/office/drawing/2014/main" id="{D76F3620-7283-5C6D-E108-42F0E24CC3F9}"/>
              </a:ext>
            </a:extLst>
          </p:cNvPr>
          <p:cNvGrpSpPr/>
          <p:nvPr/>
        </p:nvGrpSpPr>
        <p:grpSpPr>
          <a:xfrm>
            <a:off x="-8740236" y="2553642"/>
            <a:ext cx="8929047" cy="1196172"/>
            <a:chOff x="3251795" y="2875318"/>
            <a:chExt cx="8929047" cy="1196172"/>
          </a:xfrm>
        </p:grpSpPr>
        <p:sp>
          <p:nvSpPr>
            <p:cNvPr id="85" name="ZoneTexte 84">
              <a:extLst>
                <a:ext uri="{FF2B5EF4-FFF2-40B4-BE49-F238E27FC236}">
                  <a16:creationId xmlns:a16="http://schemas.microsoft.com/office/drawing/2014/main" id="{A2203DB0-473D-3E55-62A1-EB2A694569A7}"/>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86" name="ZoneTexte 85">
              <a:extLst>
                <a:ext uri="{FF2B5EF4-FFF2-40B4-BE49-F238E27FC236}">
                  <a16:creationId xmlns:a16="http://schemas.microsoft.com/office/drawing/2014/main" id="{A6B61BA4-4F3C-BE75-BD63-2627A5CAF0A8}"/>
                </a:ext>
              </a:extLst>
            </p:cNvPr>
            <p:cNvSpPr txBox="1"/>
            <p:nvPr/>
          </p:nvSpPr>
          <p:spPr>
            <a:xfrm>
              <a:off x="3258199" y="3363604"/>
              <a:ext cx="6790642" cy="707886"/>
            </a:xfrm>
            <a:prstGeom prst="rect">
              <a:avLst/>
            </a:prstGeom>
            <a:noFill/>
          </p:spPr>
          <p:txBody>
            <a:bodyPr wrap="none" rtlCol="0">
              <a:spAutoFit/>
            </a:bodyPr>
            <a:lstStyle/>
            <a:p>
              <a:r>
                <a:rPr lang="fr-FR" sz="2400" dirty="0">
                  <a:solidFill>
                    <a:srgbClr val="FFC000"/>
                  </a:solidFill>
                  <a:latin typeface="Bahnschrift" panose="020B0502040204020203" pitchFamily="34" charset="0"/>
                </a:rPr>
                <a:t>Lignes de bus offrant un haut niveau de service </a:t>
              </a:r>
              <a:br>
                <a:rPr lang="fr-FR" sz="2400" dirty="0">
                  <a:solidFill>
                    <a:srgbClr val="FFC000"/>
                  </a:solidFill>
                  <a:latin typeface="Bahnschrift" panose="020B0502040204020203" pitchFamily="34" charset="0"/>
                </a:rPr>
              </a:br>
              <a:r>
                <a:rPr lang="fr-FR" sz="1600" dirty="0">
                  <a:solidFill>
                    <a:schemeClr val="bg1"/>
                  </a:solidFill>
                  <a:latin typeface="Bahnschrift" panose="020B0502040204020203" pitchFamily="34" charset="0"/>
                </a:rPr>
                <a:t>(fréquence accrue, confort supplémentaire à bord, voie dédiée…)</a:t>
              </a:r>
              <a:endParaRPr lang="fr-FR" sz="2400" dirty="0">
                <a:solidFill>
                  <a:schemeClr val="bg1"/>
                </a:solidFill>
                <a:latin typeface="Bahnschrift" panose="020B0502040204020203" pitchFamily="34" charset="0"/>
              </a:endParaRPr>
            </a:p>
          </p:txBody>
        </p:sp>
      </p:grpSp>
      <p:pic>
        <p:nvPicPr>
          <p:cNvPr id="87" name="Image 86">
            <a:hlinkClick r:id="rId20" action="ppaction://hlinksldjump"/>
            <a:extLst>
              <a:ext uri="{FF2B5EF4-FFF2-40B4-BE49-F238E27FC236}">
                <a16:creationId xmlns:a16="http://schemas.microsoft.com/office/drawing/2014/main" id="{B6B48919-81EA-DED8-3EA2-4E2A6E00ECA0}"/>
              </a:ext>
            </a:extLst>
          </p:cNvPr>
          <p:cNvPicPr>
            <a:picLocks noChangeAspect="1"/>
          </p:cNvPicPr>
          <p:nvPr/>
        </p:nvPicPr>
        <p:blipFill>
          <a:blip r:embed="rId21"/>
          <a:stretch>
            <a:fillRect/>
          </a:stretch>
        </p:blipFill>
        <p:spPr>
          <a:xfrm>
            <a:off x="12408359" y="2866488"/>
            <a:ext cx="2334970" cy="865707"/>
          </a:xfrm>
          <a:prstGeom prst="rect">
            <a:avLst/>
          </a:prstGeom>
        </p:spPr>
      </p:pic>
    </p:spTree>
    <p:extLst>
      <p:ext uri="{BB962C8B-B14F-4D97-AF65-F5344CB8AC3E}">
        <p14:creationId xmlns:p14="http://schemas.microsoft.com/office/powerpoint/2010/main" val="229070003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000E57-F4B2-7EF7-63AB-568654AD4B7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6B7CA1B-2D13-93B4-8411-8655B419568C}"/>
              </a:ext>
            </a:extLst>
          </p:cNvPr>
          <p:cNvSpPr/>
          <p:nvPr/>
        </p:nvSpPr>
        <p:spPr>
          <a:xfrm>
            <a:off x="0" y="2365"/>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8C1FB5A-F3F9-B7D8-0212-1A10F7448E4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C11C698-85D5-5F51-FC7C-3084CA20153E}"/>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DA4D913-6274-0A6C-7F48-9EF0A408440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502C2E05-C285-671D-8F03-FCB902D44136}"/>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BA6571C-9D5B-136F-1CE1-B6A5C4CDC30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373ED8E-8293-CBC9-386D-51AA4E9511E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C36F5AB-0891-5878-5F0F-A3E3412EED2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2EA637D0-1758-D58A-A90E-4BB11A1EB1C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4A3A709-3DBF-2085-0582-C56825DB080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A2786E6D-E297-A4F5-8674-4D42F873984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575C9E4-3871-060A-4643-149594AFD8A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51819412-A6D3-2960-6BAC-4A9D139D9E7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017DC28-C4C5-8C44-0299-4D7D070B1E5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AAA94F1-8B18-9923-484C-1008E1C9D03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E5187B16-342A-D49B-7D7E-D09E912C4E4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F2826FA-34BD-3680-58ED-3FE6C712FE5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1636D84-A23F-2315-C5E5-C94ECCB8C42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87D7F5B2-C801-1F4B-403B-EC15A5DC54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7F4E90FD-E56F-0982-7F5B-404B3201E0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EAC803A-22DD-FDD6-6684-F2EE1CA4190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55126E3-4B1D-4BEB-7C0A-F2C0AF2158B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AA738866-C8C0-3BF7-2961-8B70722390C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DF59DEC-22A2-A026-0147-55887783727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08369823-4936-A04C-AB46-032BEBEBC39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6" name="Rectangle : coins arrondis 15">
            <a:extLst>
              <a:ext uri="{FF2B5EF4-FFF2-40B4-BE49-F238E27FC236}">
                <a16:creationId xmlns:a16="http://schemas.microsoft.com/office/drawing/2014/main" id="{0B0E4E0D-0FCF-F82D-6F1E-0478712D7E2C}"/>
              </a:ext>
            </a:extLst>
          </p:cNvPr>
          <p:cNvSpPr/>
          <p:nvPr/>
        </p:nvSpPr>
        <p:spPr>
          <a:xfrm rot="701401">
            <a:off x="10313262" y="-3043522"/>
            <a:ext cx="5128310" cy="3066299"/>
          </a:xfrm>
          <a:prstGeom prst="roundRect">
            <a:avLst>
              <a:gd name="adj" fmla="val 6855"/>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a:extLst>
              <a:ext uri="{FF2B5EF4-FFF2-40B4-BE49-F238E27FC236}">
                <a16:creationId xmlns:a16="http://schemas.microsoft.com/office/drawing/2014/main" id="{21AC2283-3CE5-FB0F-44CF-04EE6B40471D}"/>
              </a:ext>
            </a:extLst>
          </p:cNvPr>
          <p:cNvSpPr txBox="1"/>
          <p:nvPr/>
        </p:nvSpPr>
        <p:spPr>
          <a:xfrm>
            <a:off x="10933359" y="-2085651"/>
            <a:ext cx="3307316" cy="584775"/>
          </a:xfrm>
          <a:prstGeom prst="rect">
            <a:avLst/>
          </a:prstGeom>
          <a:noFill/>
        </p:spPr>
        <p:txBody>
          <a:bodyPr wrap="none" rtlCol="0">
            <a:spAutoFit/>
          </a:bodyPr>
          <a:lstStyle/>
          <a:p>
            <a:pPr algn="r"/>
            <a:r>
              <a:rPr lang="fr-FR" sz="3200">
                <a:solidFill>
                  <a:schemeClr val="tx1">
                    <a:lumMod val="85000"/>
                    <a:lumOff val="15000"/>
                  </a:schemeClr>
                </a:solidFill>
                <a:latin typeface="Bahnschrift SemiBold" panose="020B0502040204020203" pitchFamily="34" charset="0"/>
              </a:rPr>
              <a:t>Rapport de stage</a:t>
            </a:r>
          </a:p>
        </p:txBody>
      </p:sp>
      <p:sp>
        <p:nvSpPr>
          <p:cNvPr id="18" name="ZoneTexte 17">
            <a:extLst>
              <a:ext uri="{FF2B5EF4-FFF2-40B4-BE49-F238E27FC236}">
                <a16:creationId xmlns:a16="http://schemas.microsoft.com/office/drawing/2014/main" id="{7DECC6E9-8109-4688-FFE9-FF0925922EC2}"/>
              </a:ext>
            </a:extLst>
          </p:cNvPr>
          <p:cNvSpPr txBox="1"/>
          <p:nvPr/>
        </p:nvSpPr>
        <p:spPr>
          <a:xfrm>
            <a:off x="12232603" y="-1581088"/>
            <a:ext cx="1975221" cy="461665"/>
          </a:xfrm>
          <a:prstGeom prst="rect">
            <a:avLst/>
          </a:prstGeom>
          <a:noFill/>
        </p:spPr>
        <p:txBody>
          <a:bodyPr wrap="none" rtlCol="0">
            <a:spAutoFit/>
          </a:bodyPr>
          <a:lstStyle/>
          <a:p>
            <a:pPr algn="r"/>
            <a:r>
              <a:rPr lang="fr-FR" sz="1200">
                <a:solidFill>
                  <a:schemeClr val="tx1">
                    <a:lumMod val="85000"/>
                    <a:lumOff val="15000"/>
                  </a:schemeClr>
                </a:solidFill>
                <a:latin typeface="Bahnschrift" panose="020B0502040204020203" pitchFamily="34" charset="0"/>
              </a:rPr>
              <a:t>De BACOU Samuel</a:t>
            </a:r>
            <a:br>
              <a:rPr lang="fr-FR" sz="1200">
                <a:solidFill>
                  <a:schemeClr val="bg1"/>
                </a:solidFill>
                <a:latin typeface="Bahnschrift" panose="020B0502040204020203" pitchFamily="34" charset="0"/>
              </a:rPr>
            </a:br>
            <a:r>
              <a:rPr lang="fr-FR" sz="1200">
                <a:solidFill>
                  <a:srgbClr val="E94E1B"/>
                </a:solidFill>
                <a:latin typeface="Bahnschrift" panose="020B0502040204020203" pitchFamily="34" charset="0"/>
              </a:rPr>
              <a:t>05/05/2025 </a:t>
            </a:r>
            <a:r>
              <a:rPr lang="fr-FR" sz="1200">
                <a:solidFill>
                  <a:srgbClr val="E94E1B"/>
                </a:solidFill>
                <a:latin typeface="Bahnschrift" panose="020B0502040204020203" pitchFamily="34" charset="0"/>
                <a:sym typeface="Wingdings" panose="05000000000000000000" pitchFamily="2" charset="2"/>
              </a:rPr>
              <a:t> 23/05/2025</a:t>
            </a:r>
            <a:endParaRPr lang="fr-FR" sz="1200">
              <a:solidFill>
                <a:srgbClr val="E94E1B"/>
              </a:solidFill>
              <a:latin typeface="Bahnschrift" panose="020B0502040204020203" pitchFamily="34" charset="0"/>
            </a:endParaRPr>
          </a:p>
        </p:txBody>
      </p:sp>
      <p:grpSp>
        <p:nvGrpSpPr>
          <p:cNvPr id="19" name="Groupe 18">
            <a:extLst>
              <a:ext uri="{FF2B5EF4-FFF2-40B4-BE49-F238E27FC236}">
                <a16:creationId xmlns:a16="http://schemas.microsoft.com/office/drawing/2014/main" id="{CED109FB-84A9-A188-5A78-57062FD0F527}"/>
              </a:ext>
            </a:extLst>
          </p:cNvPr>
          <p:cNvGrpSpPr>
            <a:grpSpLocks noChangeAspect="1"/>
          </p:cNvGrpSpPr>
          <p:nvPr/>
        </p:nvGrpSpPr>
        <p:grpSpPr>
          <a:xfrm>
            <a:off x="12038184" y="-1013205"/>
            <a:ext cx="2082496" cy="344013"/>
            <a:chOff x="2892809" y="2860173"/>
            <a:chExt cx="6337905" cy="1046975"/>
          </a:xfrm>
        </p:grpSpPr>
        <p:grpSp>
          <p:nvGrpSpPr>
            <p:cNvPr id="20" name="Groupe 19">
              <a:extLst>
                <a:ext uri="{FF2B5EF4-FFF2-40B4-BE49-F238E27FC236}">
                  <a16:creationId xmlns:a16="http://schemas.microsoft.com/office/drawing/2014/main" id="{CFC853F9-7E45-5F66-1B9B-04B5FD528AE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78" name="Forme libre : forme 77">
                <a:extLst>
                  <a:ext uri="{FF2B5EF4-FFF2-40B4-BE49-F238E27FC236}">
                    <a16:creationId xmlns:a16="http://schemas.microsoft.com/office/drawing/2014/main" id="{56563C5F-BCBE-EF69-49C8-0B9EC87C375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B617EBA9-12A2-19D0-DCD0-6EF27A63250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A4E97537-59C9-D0E4-E7BA-6EB8229E105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DAA99E8E-F739-D409-A3CC-1319DF23A05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F2B13CFC-E8EC-6D87-0586-02D4E24B221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2A71E323-7523-5D43-875B-FB47AC6F87B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500A77C0-3390-6B2C-0058-65ED8B1039A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0420F779-FCA0-9686-A833-21430E26FB6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DF677D18-DB2B-615C-0D84-C726868DC80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CD3F79AA-1C7C-ED26-9405-FEDFE8906C5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C473FD02-ABE2-23B4-4561-C6F036C0ED5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1" name="Groupe 20">
              <a:extLst>
                <a:ext uri="{FF2B5EF4-FFF2-40B4-BE49-F238E27FC236}">
                  <a16:creationId xmlns:a16="http://schemas.microsoft.com/office/drawing/2014/main" id="{32BC776E-2582-EA8D-3B5E-9132482C8714}"/>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31" name="Forme libre : forme 30">
                <a:extLst>
                  <a:ext uri="{FF2B5EF4-FFF2-40B4-BE49-F238E27FC236}">
                    <a16:creationId xmlns:a16="http://schemas.microsoft.com/office/drawing/2014/main" id="{586474B4-8016-EF6C-78F2-6FB4345CDFC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54" name="Forme libre : forme 53">
                <a:extLst>
                  <a:ext uri="{FF2B5EF4-FFF2-40B4-BE49-F238E27FC236}">
                    <a16:creationId xmlns:a16="http://schemas.microsoft.com/office/drawing/2014/main" id="{8DFCAC8C-1079-3DE0-D5BB-FBE6726A9502}"/>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55" name="Forme libre : forme 54">
                <a:extLst>
                  <a:ext uri="{FF2B5EF4-FFF2-40B4-BE49-F238E27FC236}">
                    <a16:creationId xmlns:a16="http://schemas.microsoft.com/office/drawing/2014/main" id="{639A9721-E157-A8B2-F031-31F273743571}"/>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56" name="Forme libre : forme 55">
                <a:extLst>
                  <a:ext uri="{FF2B5EF4-FFF2-40B4-BE49-F238E27FC236}">
                    <a16:creationId xmlns:a16="http://schemas.microsoft.com/office/drawing/2014/main" id="{6E8F1CEE-88FB-0186-261B-49EE4BF46D35}"/>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57" name="Forme libre : forme 56">
                <a:extLst>
                  <a:ext uri="{FF2B5EF4-FFF2-40B4-BE49-F238E27FC236}">
                    <a16:creationId xmlns:a16="http://schemas.microsoft.com/office/drawing/2014/main" id="{F539B59D-08A1-FA34-BEB0-CD202426709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58" name="Forme libre : forme 57">
                <a:extLst>
                  <a:ext uri="{FF2B5EF4-FFF2-40B4-BE49-F238E27FC236}">
                    <a16:creationId xmlns:a16="http://schemas.microsoft.com/office/drawing/2014/main" id="{561A00ED-E0F8-5C42-7FC8-B4E18A2D72C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59" name="Forme libre : forme 58">
                <a:extLst>
                  <a:ext uri="{FF2B5EF4-FFF2-40B4-BE49-F238E27FC236}">
                    <a16:creationId xmlns:a16="http://schemas.microsoft.com/office/drawing/2014/main" id="{F79959E6-F721-BF93-5516-8EC19632695C}"/>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0" name="Forme libre : forme 59">
                <a:extLst>
                  <a:ext uri="{FF2B5EF4-FFF2-40B4-BE49-F238E27FC236}">
                    <a16:creationId xmlns:a16="http://schemas.microsoft.com/office/drawing/2014/main" id="{7845373D-E1FF-4178-C2FB-247937CCD3C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61" name="Forme libre : forme 60">
                <a:extLst>
                  <a:ext uri="{FF2B5EF4-FFF2-40B4-BE49-F238E27FC236}">
                    <a16:creationId xmlns:a16="http://schemas.microsoft.com/office/drawing/2014/main" id="{F67B4DD4-6F04-7B83-CF67-41F13A9D687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62" name="Forme libre : forme 61">
                <a:extLst>
                  <a:ext uri="{FF2B5EF4-FFF2-40B4-BE49-F238E27FC236}">
                    <a16:creationId xmlns:a16="http://schemas.microsoft.com/office/drawing/2014/main" id="{0CD6C05C-28CE-F0A2-3BCF-869EB6060594}"/>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63" name="Forme libre : forme 62">
                <a:extLst>
                  <a:ext uri="{FF2B5EF4-FFF2-40B4-BE49-F238E27FC236}">
                    <a16:creationId xmlns:a16="http://schemas.microsoft.com/office/drawing/2014/main" id="{616FDAC3-21E3-9BA6-5291-2282BD8400D9}"/>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64" name="Forme libre : forme 63">
                <a:extLst>
                  <a:ext uri="{FF2B5EF4-FFF2-40B4-BE49-F238E27FC236}">
                    <a16:creationId xmlns:a16="http://schemas.microsoft.com/office/drawing/2014/main" id="{814DC24E-C906-0E02-4AFC-8EFAFA339C0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5" name="Forme libre : forme 64">
                <a:extLst>
                  <a:ext uri="{FF2B5EF4-FFF2-40B4-BE49-F238E27FC236}">
                    <a16:creationId xmlns:a16="http://schemas.microsoft.com/office/drawing/2014/main" id="{765F5093-E197-26C2-C099-83AD1BC90901}"/>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3B417A1A-7EEE-FAEB-B70F-7DA35F7B217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F651BF79-81B6-B12F-606C-9E228875771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38F964A4-FC22-3081-E5FD-8951A62E8F4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20980845-FC60-D20F-C856-8B0F6BCDAB79}"/>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D1570814-314C-BF4B-E382-0D6BFDE1B74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AF806DD4-90EE-90D1-F24F-5095CF47B5C4}"/>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A3B215B8-3196-0B66-1FCC-B06104A717E3}"/>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6D3D949B-EC84-7912-675B-A61D6D1DE919}"/>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410A326A-23B2-FB90-5066-1AB614ADD05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A7DFBA79-D52A-FC8D-43EC-485F4923DC3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647A4F5C-AC7B-37D8-CE16-53B2B4EB5D9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2" name="Groupe 21">
              <a:extLst>
                <a:ext uri="{FF2B5EF4-FFF2-40B4-BE49-F238E27FC236}">
                  <a16:creationId xmlns:a16="http://schemas.microsoft.com/office/drawing/2014/main" id="{026B4F29-0543-7873-314E-BC06295D63E3}"/>
                </a:ext>
              </a:extLst>
            </p:cNvPr>
            <p:cNvGrpSpPr>
              <a:grpSpLocks noChangeAspect="1"/>
            </p:cNvGrpSpPr>
            <p:nvPr/>
          </p:nvGrpSpPr>
          <p:grpSpPr>
            <a:xfrm>
              <a:off x="2892809" y="2860173"/>
              <a:ext cx="1056809" cy="1040134"/>
              <a:chOff x="609429" y="277089"/>
              <a:chExt cx="5486571" cy="5401222"/>
            </a:xfrm>
          </p:grpSpPr>
          <p:pic>
            <p:nvPicPr>
              <p:cNvPr id="23" name="Graphique 22">
                <a:extLst>
                  <a:ext uri="{FF2B5EF4-FFF2-40B4-BE49-F238E27FC236}">
                    <a16:creationId xmlns:a16="http://schemas.microsoft.com/office/drawing/2014/main" id="{6A8BF7C9-5592-7F69-D28D-59B8792CD05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24" name="Graphique 23">
                <a:extLst>
                  <a:ext uri="{FF2B5EF4-FFF2-40B4-BE49-F238E27FC236}">
                    <a16:creationId xmlns:a16="http://schemas.microsoft.com/office/drawing/2014/main" id="{A76F7D31-82C6-0C20-C21B-1A96A6627BD3}"/>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25" name="Graphique 24">
                <a:extLst>
                  <a:ext uri="{FF2B5EF4-FFF2-40B4-BE49-F238E27FC236}">
                    <a16:creationId xmlns:a16="http://schemas.microsoft.com/office/drawing/2014/main" id="{EC282747-CD1F-6387-FEFB-1952931855F3}"/>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26" name="Graphique 25">
                <a:extLst>
                  <a:ext uri="{FF2B5EF4-FFF2-40B4-BE49-F238E27FC236}">
                    <a16:creationId xmlns:a16="http://schemas.microsoft.com/office/drawing/2014/main" id="{F3100ADB-80CC-C512-4FC6-53F9111655B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27" name="Graphique 26">
                <a:extLst>
                  <a:ext uri="{FF2B5EF4-FFF2-40B4-BE49-F238E27FC236}">
                    <a16:creationId xmlns:a16="http://schemas.microsoft.com/office/drawing/2014/main" id="{2A88643E-23CF-E5CD-1106-C70D720A22D5}"/>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09429" y="4078903"/>
                <a:ext cx="2532954" cy="1085552"/>
              </a:xfrm>
              <a:prstGeom prst="rect">
                <a:avLst/>
              </a:prstGeom>
            </p:spPr>
          </p:pic>
          <p:pic>
            <p:nvPicPr>
              <p:cNvPr id="28" name="Graphique 27">
                <a:extLst>
                  <a:ext uri="{FF2B5EF4-FFF2-40B4-BE49-F238E27FC236}">
                    <a16:creationId xmlns:a16="http://schemas.microsoft.com/office/drawing/2014/main" id="{79F0233B-4196-C63C-EFC2-9326F1B47F2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444444" y="4079039"/>
                <a:ext cx="1056716" cy="528358"/>
              </a:xfrm>
              <a:prstGeom prst="rect">
                <a:avLst/>
              </a:prstGeom>
            </p:spPr>
          </p:pic>
          <p:pic>
            <p:nvPicPr>
              <p:cNvPr id="29" name="Graphique 28">
                <a:extLst>
                  <a:ext uri="{FF2B5EF4-FFF2-40B4-BE49-F238E27FC236}">
                    <a16:creationId xmlns:a16="http://schemas.microsoft.com/office/drawing/2014/main" id="{517E86E1-F6A2-2FB3-221B-9E24A264EE0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001518" y="4078902"/>
                <a:ext cx="1085552" cy="1085552"/>
              </a:xfrm>
              <a:prstGeom prst="rect">
                <a:avLst/>
              </a:prstGeom>
            </p:spPr>
          </p:pic>
        </p:grpSp>
      </p:grpSp>
      <p:grpSp>
        <p:nvGrpSpPr>
          <p:cNvPr id="3" name="Groupe 2">
            <a:extLst>
              <a:ext uri="{FF2B5EF4-FFF2-40B4-BE49-F238E27FC236}">
                <a16:creationId xmlns:a16="http://schemas.microsoft.com/office/drawing/2014/main" id="{6C5624F8-5332-D131-19AB-AB6215A4EF89}"/>
              </a:ext>
            </a:extLst>
          </p:cNvPr>
          <p:cNvGrpSpPr>
            <a:grpSpLocks noChangeAspect="1"/>
          </p:cNvGrpSpPr>
          <p:nvPr/>
        </p:nvGrpSpPr>
        <p:grpSpPr>
          <a:xfrm>
            <a:off x="9329211" y="231323"/>
            <a:ext cx="2528790" cy="532737"/>
            <a:chOff x="3174602" y="2716457"/>
            <a:chExt cx="6153656" cy="1296383"/>
          </a:xfrm>
        </p:grpSpPr>
        <p:sp>
          <p:nvSpPr>
            <p:cNvPr id="4" name="Forme libre : forme 3">
              <a:extLst>
                <a:ext uri="{FF2B5EF4-FFF2-40B4-BE49-F238E27FC236}">
                  <a16:creationId xmlns:a16="http://schemas.microsoft.com/office/drawing/2014/main" id="{3CFECBB3-7CD3-1585-25D7-1D6F1E7B57BC}"/>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C23D2B24-2B83-3928-AE1D-339ED7040758}"/>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6" name="Forme libre : forme 5">
              <a:extLst>
                <a:ext uri="{FF2B5EF4-FFF2-40B4-BE49-F238E27FC236}">
                  <a16:creationId xmlns:a16="http://schemas.microsoft.com/office/drawing/2014/main" id="{A741778E-E898-047A-3F19-42BAF8576CF2}"/>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18F51B98-EA4F-4BFE-3008-BB806B163802}"/>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09E2F978-975F-EE67-983D-87412F8ADADD}"/>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297239F9-7B0B-73D3-457D-F290C0ABF6AF}"/>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730359F2-635E-B687-6311-344CBB2F8D1F}"/>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F275E4D4-ACE6-8B46-5DD4-2FDF855FAFEF}"/>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EE818C49-A729-27F8-C964-00E3188C2BD0}"/>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grpSp>
        <p:nvGrpSpPr>
          <p:cNvPr id="259" name="Groupe 258">
            <a:extLst>
              <a:ext uri="{FF2B5EF4-FFF2-40B4-BE49-F238E27FC236}">
                <a16:creationId xmlns:a16="http://schemas.microsoft.com/office/drawing/2014/main" id="{52406DAA-0F8E-8F7E-0854-8AF88C385149}"/>
              </a:ext>
            </a:extLst>
          </p:cNvPr>
          <p:cNvGrpSpPr/>
          <p:nvPr/>
        </p:nvGrpSpPr>
        <p:grpSpPr>
          <a:xfrm>
            <a:off x="3890673" y="-817128"/>
            <a:ext cx="104776" cy="8309535"/>
            <a:chOff x="3890673" y="-817128"/>
            <a:chExt cx="104776" cy="8309535"/>
          </a:xfrm>
        </p:grpSpPr>
        <p:sp>
          <p:nvSpPr>
            <p:cNvPr id="89" name="Rectangle : avec coins rognés en haut 88">
              <a:extLst>
                <a:ext uri="{FF2B5EF4-FFF2-40B4-BE49-F238E27FC236}">
                  <a16:creationId xmlns:a16="http://schemas.microsoft.com/office/drawing/2014/main" id="{5FD267B6-8480-E404-FFC0-918A1A6FF052}"/>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9" name="Rectangle 138">
              <a:extLst>
                <a:ext uri="{FF2B5EF4-FFF2-40B4-BE49-F238E27FC236}">
                  <a16:creationId xmlns:a16="http://schemas.microsoft.com/office/drawing/2014/main" id="{14027E70-8E7D-351C-922E-398500E22037}"/>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258" name="Image 257">
            <a:extLst>
              <a:ext uri="{FF2B5EF4-FFF2-40B4-BE49-F238E27FC236}">
                <a16:creationId xmlns:a16="http://schemas.microsoft.com/office/drawing/2014/main" id="{92DA8EED-A816-BF26-81A3-9950C4EE7992}"/>
              </a:ext>
            </a:extLst>
          </p:cNvPr>
          <p:cNvPicPr>
            <a:picLocks noChangeAspect="1"/>
          </p:cNvPicPr>
          <p:nvPr/>
        </p:nvPicPr>
        <p:blipFill>
          <a:blip r:embed="rId28"/>
          <a:stretch>
            <a:fillRect/>
          </a:stretch>
        </p:blipFill>
        <p:spPr>
          <a:xfrm>
            <a:off x="3296442" y="1147664"/>
            <a:ext cx="4517528" cy="5066215"/>
          </a:xfrm>
          <a:prstGeom prst="rect">
            <a:avLst/>
          </a:prstGeom>
        </p:spPr>
      </p:pic>
      <p:pic>
        <p:nvPicPr>
          <p:cNvPr id="260" name="Image 259">
            <a:extLst>
              <a:ext uri="{FF2B5EF4-FFF2-40B4-BE49-F238E27FC236}">
                <a16:creationId xmlns:a16="http://schemas.microsoft.com/office/drawing/2014/main" id="{2E0FB228-DA40-B8F0-E01A-ACDDB7A1D2FB}"/>
              </a:ext>
            </a:extLst>
          </p:cNvPr>
          <p:cNvPicPr>
            <a:picLocks noChangeAspect="1"/>
          </p:cNvPicPr>
          <p:nvPr/>
        </p:nvPicPr>
        <p:blipFill>
          <a:blip r:embed="rId29"/>
          <a:stretch>
            <a:fillRect/>
          </a:stretch>
        </p:blipFill>
        <p:spPr>
          <a:xfrm>
            <a:off x="3251795" y="7002694"/>
            <a:ext cx="4170025" cy="2584928"/>
          </a:xfrm>
          <a:prstGeom prst="rect">
            <a:avLst/>
          </a:prstGeom>
        </p:spPr>
      </p:pic>
    </p:spTree>
    <p:extLst>
      <p:ext uri="{BB962C8B-B14F-4D97-AF65-F5344CB8AC3E}">
        <p14:creationId xmlns:p14="http://schemas.microsoft.com/office/powerpoint/2010/main" val="387959646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B0F272-9C90-0BF9-70BA-907B90CE412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B61B4B2-66B2-0623-6808-CFC539D6493D}"/>
              </a:ext>
            </a:extLst>
          </p:cNvPr>
          <p:cNvSpPr/>
          <p:nvPr/>
        </p:nvSpPr>
        <p:spPr>
          <a:xfrm>
            <a:off x="0" y="2365"/>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15" name="Groupe 14">
            <a:extLst>
              <a:ext uri="{FF2B5EF4-FFF2-40B4-BE49-F238E27FC236}">
                <a16:creationId xmlns:a16="http://schemas.microsoft.com/office/drawing/2014/main" id="{B3A64777-8B2E-5263-7F09-DCF9153B6BA6}"/>
              </a:ext>
            </a:extLst>
          </p:cNvPr>
          <p:cNvGrpSpPr/>
          <p:nvPr/>
        </p:nvGrpSpPr>
        <p:grpSpPr>
          <a:xfrm>
            <a:off x="3890673" y="-1642628"/>
            <a:ext cx="104776" cy="8309535"/>
            <a:chOff x="3890673" y="-817128"/>
            <a:chExt cx="104776" cy="8309535"/>
          </a:xfrm>
        </p:grpSpPr>
        <p:sp>
          <p:nvSpPr>
            <p:cNvPr id="77" name="Rectangle : avec coins rognés en haut 76">
              <a:extLst>
                <a:ext uri="{FF2B5EF4-FFF2-40B4-BE49-F238E27FC236}">
                  <a16:creationId xmlns:a16="http://schemas.microsoft.com/office/drawing/2014/main" id="{DD6D3968-5B9E-218B-BCE1-B30859DCF730}"/>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Rectangle 90">
              <a:extLst>
                <a:ext uri="{FF2B5EF4-FFF2-40B4-BE49-F238E27FC236}">
                  <a16:creationId xmlns:a16="http://schemas.microsoft.com/office/drawing/2014/main" id="{67C1F014-E70E-7A70-4F73-CD2218F1D6A6}"/>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30" name="Rectangle : avec coins arrondis en haut 29">
            <a:extLst>
              <a:ext uri="{FF2B5EF4-FFF2-40B4-BE49-F238E27FC236}">
                <a16:creationId xmlns:a16="http://schemas.microsoft.com/office/drawing/2014/main" id="{7EEC5AEF-C64E-3646-6648-0E0CA678756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F517D93F-85BF-3284-0F72-D2C9E3F4C065}"/>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34029666-6486-19CA-876C-51770A105B9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D2A53F0-40BA-B4CB-F6AF-1060CA9E1467}"/>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1B9437D-1A42-2BDE-4AA7-577E452B41B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C5E60B1-4E57-5CDA-AC7E-DAE306C2241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5161407F-9AFE-7D19-D53D-0561D9CF920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79F943B-DF0F-D2F6-A76E-70CFF79C9EF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B41969D0-6B0E-66DF-7231-282E9C63F73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1BB98DD-E410-8503-CDC3-44907907981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B76F3C4-84A6-D9F4-CAD5-18750C63986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95AB31AC-8849-DFEA-1B94-8581FC1D8EE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FF866EE-CDB2-2CD9-D3AB-7ACFA1C93B7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758FB33-C8FF-9C3D-2D16-1B5ED735C14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5543C61A-0F5D-4312-1AC0-54AFAC518CA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DEF9E5E-B10B-ED78-D114-0169585F7532}"/>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C5C4837-BE0C-8667-03B4-7F59FAE156D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C5F7FEEB-5EC2-230F-B761-4B707806AC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783E82C-829D-62C5-1DED-FD8346DBA1C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E560D52-47DB-3321-A4A6-3B7E48E8B80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D8C6CF47-E76D-44A9-1F12-EE393E81366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CF91D528-9012-86C9-B56E-AF094513D21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493D468C-FD60-8702-3F38-71920E3657A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76BB4826-1AB2-01D0-979A-D5618649D21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3" name="Groupe 2">
            <a:extLst>
              <a:ext uri="{FF2B5EF4-FFF2-40B4-BE49-F238E27FC236}">
                <a16:creationId xmlns:a16="http://schemas.microsoft.com/office/drawing/2014/main" id="{747FF8EA-4FDF-8965-1749-6974F0002D00}"/>
              </a:ext>
            </a:extLst>
          </p:cNvPr>
          <p:cNvGrpSpPr>
            <a:grpSpLocks noChangeAspect="1"/>
          </p:cNvGrpSpPr>
          <p:nvPr/>
        </p:nvGrpSpPr>
        <p:grpSpPr>
          <a:xfrm>
            <a:off x="9329211" y="231323"/>
            <a:ext cx="2528790" cy="532737"/>
            <a:chOff x="3174602" y="2716457"/>
            <a:chExt cx="6153656" cy="1296383"/>
          </a:xfrm>
        </p:grpSpPr>
        <p:sp>
          <p:nvSpPr>
            <p:cNvPr id="4" name="Forme libre : forme 3">
              <a:extLst>
                <a:ext uri="{FF2B5EF4-FFF2-40B4-BE49-F238E27FC236}">
                  <a16:creationId xmlns:a16="http://schemas.microsoft.com/office/drawing/2014/main" id="{9B1942AD-703E-7CCE-2B85-E40166F7839E}"/>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5" name="Forme libre : forme 4">
              <a:extLst>
                <a:ext uri="{FF2B5EF4-FFF2-40B4-BE49-F238E27FC236}">
                  <a16:creationId xmlns:a16="http://schemas.microsoft.com/office/drawing/2014/main" id="{8705B757-8F45-856B-D3C1-145A9C7BADDF}"/>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6" name="Forme libre : forme 5">
              <a:extLst>
                <a:ext uri="{FF2B5EF4-FFF2-40B4-BE49-F238E27FC236}">
                  <a16:creationId xmlns:a16="http://schemas.microsoft.com/office/drawing/2014/main" id="{C805AE58-7482-96F8-B880-756E061AA1BF}"/>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E749F0B2-DE73-9F10-3306-541705B6C665}"/>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33CA648A-E916-BA73-3888-4D46820E7793}"/>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DAD25A48-1140-1A82-F0AB-8EAC35C8BC4A}"/>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39D85EAD-646B-81D5-E148-923CCA0D3FC0}"/>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9A9B854C-2239-75AE-D736-8D7053DCB172}"/>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982EA7BB-499A-A333-833B-2F70EE1664C4}"/>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pic>
        <p:nvPicPr>
          <p:cNvPr id="143" name="Image 142">
            <a:extLst>
              <a:ext uri="{FF2B5EF4-FFF2-40B4-BE49-F238E27FC236}">
                <a16:creationId xmlns:a16="http://schemas.microsoft.com/office/drawing/2014/main" id="{1AFBA0B3-E4DC-A775-BE9E-EF03084FDEAE}"/>
              </a:ext>
            </a:extLst>
          </p:cNvPr>
          <p:cNvPicPr>
            <a:picLocks noChangeAspect="1"/>
          </p:cNvPicPr>
          <p:nvPr/>
        </p:nvPicPr>
        <p:blipFill>
          <a:blip r:embed="rId16"/>
          <a:stretch>
            <a:fillRect/>
          </a:stretch>
        </p:blipFill>
        <p:spPr>
          <a:xfrm>
            <a:off x="3251795" y="1579794"/>
            <a:ext cx="4170025" cy="2584928"/>
          </a:xfrm>
          <a:prstGeom prst="rect">
            <a:avLst/>
          </a:prstGeom>
        </p:spPr>
      </p:pic>
      <p:pic>
        <p:nvPicPr>
          <p:cNvPr id="144" name="Image 143">
            <a:extLst>
              <a:ext uri="{FF2B5EF4-FFF2-40B4-BE49-F238E27FC236}">
                <a16:creationId xmlns:a16="http://schemas.microsoft.com/office/drawing/2014/main" id="{F59DA0DE-EA21-0303-A464-A88A2C844471}"/>
              </a:ext>
            </a:extLst>
          </p:cNvPr>
          <p:cNvPicPr>
            <a:picLocks noChangeAspect="1"/>
          </p:cNvPicPr>
          <p:nvPr/>
        </p:nvPicPr>
        <p:blipFill>
          <a:blip r:embed="rId17"/>
          <a:stretch>
            <a:fillRect/>
          </a:stretch>
        </p:blipFill>
        <p:spPr>
          <a:xfrm>
            <a:off x="3296442" y="-5786536"/>
            <a:ext cx="4517528" cy="5066215"/>
          </a:xfrm>
          <a:prstGeom prst="rect">
            <a:avLst/>
          </a:prstGeom>
        </p:spPr>
      </p:pic>
      <p:sp>
        <p:nvSpPr>
          <p:cNvPr id="148" name="Arc plein 147">
            <a:extLst>
              <a:ext uri="{FF2B5EF4-FFF2-40B4-BE49-F238E27FC236}">
                <a16:creationId xmlns:a16="http://schemas.microsoft.com/office/drawing/2014/main" id="{31061179-4F14-883D-42AE-AF890D957AAC}"/>
              </a:ext>
            </a:extLst>
          </p:cNvPr>
          <p:cNvSpPr/>
          <p:nvPr/>
        </p:nvSpPr>
        <p:spPr>
          <a:xfrm rot="13119640">
            <a:off x="136515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49" name="Arc plein 148">
            <a:extLst>
              <a:ext uri="{FF2B5EF4-FFF2-40B4-BE49-F238E27FC236}">
                <a16:creationId xmlns:a16="http://schemas.microsoft.com/office/drawing/2014/main" id="{9C70C3D2-78B7-0DDA-4113-BFD4F2480C7C}"/>
              </a:ext>
            </a:extLst>
          </p:cNvPr>
          <p:cNvSpPr/>
          <p:nvPr/>
        </p:nvSpPr>
        <p:spPr>
          <a:xfrm rot="10800000">
            <a:off x="128089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50" name="Arc plein 149">
            <a:extLst>
              <a:ext uri="{FF2B5EF4-FFF2-40B4-BE49-F238E27FC236}">
                <a16:creationId xmlns:a16="http://schemas.microsoft.com/office/drawing/2014/main" id="{BF9D111B-7B2F-30C3-C540-9F429BE7175F}"/>
              </a:ext>
            </a:extLst>
          </p:cNvPr>
          <p:cNvSpPr/>
          <p:nvPr/>
        </p:nvSpPr>
        <p:spPr>
          <a:xfrm rot="10800000">
            <a:off x="129962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51" name="Arc plein 150">
            <a:extLst>
              <a:ext uri="{FF2B5EF4-FFF2-40B4-BE49-F238E27FC236}">
                <a16:creationId xmlns:a16="http://schemas.microsoft.com/office/drawing/2014/main" id="{13E092B0-4445-025D-C343-F5D9AE9E32B6}"/>
              </a:ext>
            </a:extLst>
          </p:cNvPr>
          <p:cNvSpPr/>
          <p:nvPr/>
        </p:nvSpPr>
        <p:spPr>
          <a:xfrm rot="10800000">
            <a:off x="132540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52" name="Rectangle : avec coins rognés en diagonale 151">
            <a:extLst>
              <a:ext uri="{FF2B5EF4-FFF2-40B4-BE49-F238E27FC236}">
                <a16:creationId xmlns:a16="http://schemas.microsoft.com/office/drawing/2014/main" id="{810C951A-B92D-9359-76E0-A30A05DFC358}"/>
              </a:ext>
            </a:extLst>
          </p:cNvPr>
          <p:cNvSpPr/>
          <p:nvPr/>
        </p:nvSpPr>
        <p:spPr>
          <a:xfrm>
            <a:off x="12491043" y="73437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53" name="ZoneTexte 152">
            <a:extLst>
              <a:ext uri="{FF2B5EF4-FFF2-40B4-BE49-F238E27FC236}">
                <a16:creationId xmlns:a16="http://schemas.microsoft.com/office/drawing/2014/main" id="{71F10710-9FEA-55A6-E7F3-6303FFFDADEC}"/>
              </a:ext>
            </a:extLst>
          </p:cNvPr>
          <p:cNvSpPr txBox="1"/>
          <p:nvPr/>
        </p:nvSpPr>
        <p:spPr>
          <a:xfrm>
            <a:off x="12637704" y="7343740"/>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154" name="Forme en L 153">
            <a:extLst>
              <a:ext uri="{FF2B5EF4-FFF2-40B4-BE49-F238E27FC236}">
                <a16:creationId xmlns:a16="http://schemas.microsoft.com/office/drawing/2014/main" id="{B43834F4-A15C-F8C2-F56A-000014BEA033}"/>
              </a:ext>
            </a:extLst>
          </p:cNvPr>
          <p:cNvSpPr/>
          <p:nvPr/>
        </p:nvSpPr>
        <p:spPr>
          <a:xfrm rot="5400000">
            <a:off x="12253056" y="71003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5" name="ZoneTexte 154">
            <a:extLst>
              <a:ext uri="{FF2B5EF4-FFF2-40B4-BE49-F238E27FC236}">
                <a16:creationId xmlns:a16="http://schemas.microsoft.com/office/drawing/2014/main" id="{94995BCF-2E18-E00F-E273-30E8F382DE94}"/>
              </a:ext>
            </a:extLst>
          </p:cNvPr>
          <p:cNvSpPr txBox="1"/>
          <p:nvPr/>
        </p:nvSpPr>
        <p:spPr>
          <a:xfrm>
            <a:off x="13811250" y="8432309"/>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grpSp>
        <p:nvGrpSpPr>
          <p:cNvPr id="156" name="Groupe 155">
            <a:extLst>
              <a:ext uri="{FF2B5EF4-FFF2-40B4-BE49-F238E27FC236}">
                <a16:creationId xmlns:a16="http://schemas.microsoft.com/office/drawing/2014/main" id="{79098C70-7DC7-5F41-F638-7BC844E198D6}"/>
              </a:ext>
            </a:extLst>
          </p:cNvPr>
          <p:cNvGrpSpPr/>
          <p:nvPr/>
        </p:nvGrpSpPr>
        <p:grpSpPr>
          <a:xfrm>
            <a:off x="3117460" y="7012082"/>
            <a:ext cx="5957080" cy="1857739"/>
            <a:chOff x="3251795" y="2875318"/>
            <a:chExt cx="5957080" cy="1857739"/>
          </a:xfrm>
        </p:grpSpPr>
        <p:sp>
          <p:nvSpPr>
            <p:cNvPr id="157" name="ZoneTexte 156">
              <a:extLst>
                <a:ext uri="{FF2B5EF4-FFF2-40B4-BE49-F238E27FC236}">
                  <a16:creationId xmlns:a16="http://schemas.microsoft.com/office/drawing/2014/main" id="{5B2805B0-C92D-7BE9-48EF-0E16B5E3E2DA}"/>
                </a:ext>
              </a:extLst>
            </p:cNvPr>
            <p:cNvSpPr txBox="1"/>
            <p:nvPr/>
          </p:nvSpPr>
          <p:spPr>
            <a:xfrm>
              <a:off x="3251795" y="2875318"/>
              <a:ext cx="5957080" cy="1323439"/>
            </a:xfrm>
            <a:prstGeom prst="rect">
              <a:avLst/>
            </a:prstGeom>
            <a:noFill/>
          </p:spPr>
          <p:txBody>
            <a:bodyPr wrap="none" rtlCol="0">
              <a:spAutoFit/>
            </a:bodyPr>
            <a:lstStyle/>
            <a:p>
              <a:r>
                <a:rPr lang="fr-FR" sz="8000">
                  <a:solidFill>
                    <a:schemeClr val="bg1"/>
                  </a:solidFill>
                  <a:latin typeface="Bahnschrift SemiBold" panose="020B0502040204020203" pitchFamily="34" charset="0"/>
                </a:rPr>
                <a:t>Introduction</a:t>
              </a:r>
              <a:r>
                <a:rPr lang="fr-FR" sz="8000">
                  <a:solidFill>
                    <a:srgbClr val="FFC000"/>
                  </a:solidFill>
                  <a:latin typeface="Bahnschrift SemiBold" panose="020B0502040204020203" pitchFamily="34" charset="0"/>
                </a:rPr>
                <a:t>.</a:t>
              </a:r>
            </a:p>
          </p:txBody>
        </p:sp>
        <p:sp>
          <p:nvSpPr>
            <p:cNvPr id="158" name="ZoneTexte 157">
              <a:extLst>
                <a:ext uri="{FF2B5EF4-FFF2-40B4-BE49-F238E27FC236}">
                  <a16:creationId xmlns:a16="http://schemas.microsoft.com/office/drawing/2014/main" id="{C30E8CD1-2973-0CDA-9518-721E63939E1C}"/>
                </a:ext>
              </a:extLst>
            </p:cNvPr>
            <p:cNvSpPr txBox="1"/>
            <p:nvPr/>
          </p:nvSpPr>
          <p:spPr>
            <a:xfrm>
              <a:off x="3251795" y="4025171"/>
              <a:ext cx="310854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Tree>
    <p:extLst>
      <p:ext uri="{BB962C8B-B14F-4D97-AF65-F5344CB8AC3E}">
        <p14:creationId xmlns:p14="http://schemas.microsoft.com/office/powerpoint/2010/main" val="310678570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CE40C8-5AB9-623E-FF34-B9E2600AD1B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882A9EB-A4A7-7E1C-11CC-9D712086C835}"/>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7" name="Rectangle : avec coins rognés en diagonale 56">
            <a:extLst>
              <a:ext uri="{FF2B5EF4-FFF2-40B4-BE49-F238E27FC236}">
                <a16:creationId xmlns:a16="http://schemas.microsoft.com/office/drawing/2014/main" id="{0F225568-D8DE-0764-1EF6-95DFF3E9A588}"/>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E132D75-CD25-0A3E-C1B0-B213B960779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5E3F7C7-6C02-7281-FA75-599316569D17}"/>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3BCD95C-FF52-25D8-18EB-A402BE4DA72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5B7E434-FD56-0178-47B8-616CC654137C}"/>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C9E9B060-AF4D-62A4-7770-44D9581C3C7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71561F2-D61D-DE00-1BE8-824EE494589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315893B-C1F6-8EEA-6511-36302DE19EE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FF13C23-4B0E-E5BD-ACBB-3B9063302D8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ACF2AB5C-19B2-0959-F6FF-22A39FFFCBB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3318D8D8-D292-CE87-D9A3-8541F0851A7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CF2A978-5C59-0B6C-3F0C-B673D0FEEEC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7031A11-2F94-C1A4-1726-53025599619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3AFA666-0E62-2704-D7FA-A0E31A06857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A57DAD9-1EE0-90BC-6BCB-0DD4782AF7A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B2C03DC-B23F-A209-6048-0F9166BE0C0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975DC25-80E8-4A04-C90B-233788CBD92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1C7639E-0903-42FB-DD58-824A98E82D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1376ED6-7679-CAF3-7C04-30B0A2777A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3CB8FDF-4DC3-B580-938C-E4630CA9830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133F7AD-6878-42BD-14B8-60EE68CB9F7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A5B6E118-9706-E0D5-CAED-5AD5D395589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57B96B7B-5264-1DFD-DE4E-93636696D2A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BF260576-104A-3B75-A80B-8E92401FEC1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EEA1FD2C-CDCC-256F-CBD1-2082760C6EF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E9F3E561-D274-D0A9-24C8-B796AEACBECA}"/>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B921E2A-0876-8C65-9FE9-FC030E1BBE24}"/>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F3823649-CC56-1807-85C4-82D4EDAC8C76}"/>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B8DB5E64-AD5E-10C3-C5F3-217146EE40FD}"/>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44C8FB9A-E140-8C43-9E48-B0D09978DB7D}"/>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6F7E9629-9FB6-D7B8-22CA-D22A3D976B2B}"/>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918D0728-778A-A636-0CB0-E48C4B6C4D32}"/>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A9048501-D6EC-372A-6D97-11009F90CCB1}"/>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7120BFE9-E4AA-7FFC-1598-2FE778DFBBB0}"/>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342ADE6C-85F3-4373-575F-BCDFC6CB0ED6}"/>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BA938F8F-A9A3-296B-A4FC-57CB401AE087}"/>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7FB03BB9-CDB6-B607-0EF9-59A9188245B0}"/>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CE6D4468-3F3E-4B8E-E8E9-1115BA18F354}"/>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47180EB-7451-BAFA-C872-CDE4CC32F15C}"/>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grpSp>
        <p:nvGrpSpPr>
          <p:cNvPr id="26" name="Groupe 25">
            <a:extLst>
              <a:ext uri="{FF2B5EF4-FFF2-40B4-BE49-F238E27FC236}">
                <a16:creationId xmlns:a16="http://schemas.microsoft.com/office/drawing/2014/main" id="{ECB6F189-BFCA-CDC4-AB8B-F10717CF44B4}"/>
              </a:ext>
            </a:extLst>
          </p:cNvPr>
          <p:cNvGrpSpPr/>
          <p:nvPr/>
        </p:nvGrpSpPr>
        <p:grpSpPr>
          <a:xfrm>
            <a:off x="3117460" y="2468657"/>
            <a:ext cx="5957080" cy="1857739"/>
            <a:chOff x="3251795" y="2875318"/>
            <a:chExt cx="5957080" cy="1857739"/>
          </a:xfrm>
        </p:grpSpPr>
        <p:sp>
          <p:nvSpPr>
            <p:cNvPr id="24" name="ZoneTexte 23">
              <a:extLst>
                <a:ext uri="{FF2B5EF4-FFF2-40B4-BE49-F238E27FC236}">
                  <a16:creationId xmlns:a16="http://schemas.microsoft.com/office/drawing/2014/main" id="{9AB006D6-7E93-81E1-AAE5-97A91DE2E3F5}"/>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E9B99F8F-E0EF-A2D2-32E7-65E8FE1D9AC1}"/>
                </a:ext>
              </a:extLst>
            </p:cNvPr>
            <p:cNvSpPr txBox="1"/>
            <p:nvPr/>
          </p:nvSpPr>
          <p:spPr>
            <a:xfrm>
              <a:off x="3251795" y="4025171"/>
              <a:ext cx="310854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
        <p:nvSpPr>
          <p:cNvPr id="29" name="ZoneTexte 28">
            <a:extLst>
              <a:ext uri="{FF2B5EF4-FFF2-40B4-BE49-F238E27FC236}">
                <a16:creationId xmlns:a16="http://schemas.microsoft.com/office/drawing/2014/main" id="{D7320116-D05A-94C0-5A39-4AEEA7B73317}"/>
              </a:ext>
            </a:extLst>
          </p:cNvPr>
          <p:cNvSpPr txBox="1"/>
          <p:nvPr/>
        </p:nvSpPr>
        <p:spPr>
          <a:xfrm>
            <a:off x="11018454" y="5629240"/>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3AC85443-399C-2F5E-5BF2-70EFE1B1BBE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D2934C0-DA9F-BA69-E310-201051ED9F3A}"/>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AD9A2CB-472D-ABBB-0DCB-5DD99A55E34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2D4CAE6-0259-017E-C500-D011C4DD833F}"/>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F3ECF016-CED3-EE5F-E008-EC0F34782EF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ZoneTexte 58">
            <a:extLst>
              <a:ext uri="{FF2B5EF4-FFF2-40B4-BE49-F238E27FC236}">
                <a16:creationId xmlns:a16="http://schemas.microsoft.com/office/drawing/2014/main" id="{E882002F-6E51-48DA-68BC-1D860BC410C5}"/>
              </a:ext>
            </a:extLst>
          </p:cNvPr>
          <p:cNvSpPr txBox="1"/>
          <p:nvPr/>
        </p:nvSpPr>
        <p:spPr>
          <a:xfrm>
            <a:off x="12192000" y="6717809"/>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1" name="ZoneTexte 60">
            <a:extLst>
              <a:ext uri="{FF2B5EF4-FFF2-40B4-BE49-F238E27FC236}">
                <a16:creationId xmlns:a16="http://schemas.microsoft.com/office/drawing/2014/main" id="{785F924C-BD3B-693C-EDDB-A30CDA40314A}"/>
              </a:ext>
            </a:extLst>
          </p:cNvPr>
          <p:cNvSpPr txBox="1"/>
          <p:nvPr/>
        </p:nvSpPr>
        <p:spPr>
          <a:xfrm>
            <a:off x="15606375" y="3714860"/>
            <a:ext cx="2802370" cy="584775"/>
          </a:xfrm>
          <a:prstGeom prst="rect">
            <a:avLst/>
          </a:prstGeom>
          <a:noFill/>
        </p:spPr>
        <p:txBody>
          <a:bodyPr wrap="none" rtlCol="0">
            <a:spAutoFit/>
          </a:bodyPr>
          <a:lstStyle/>
          <a:p>
            <a:r>
              <a:rPr lang="fr-FR" sz="3200">
                <a:solidFill>
                  <a:schemeClr val="bg1"/>
                </a:solidFill>
                <a:latin typeface="Bahnschrift SemiBold" panose="020B0502040204020203" pitchFamily="34" charset="0"/>
              </a:rPr>
              <a:t>de l’entreprise</a:t>
            </a:r>
            <a:endParaRPr lang="fr-FR" sz="3200">
              <a:solidFill>
                <a:srgbClr val="FFC000"/>
              </a:solidFill>
              <a:latin typeface="Bahnschrift SemiBold" panose="020B0502040204020203" pitchFamily="34" charset="0"/>
            </a:endParaRPr>
          </a:p>
        </p:txBody>
      </p:sp>
      <p:sp>
        <p:nvSpPr>
          <p:cNvPr id="62" name="ZoneTexte 61">
            <a:extLst>
              <a:ext uri="{FF2B5EF4-FFF2-40B4-BE49-F238E27FC236}">
                <a16:creationId xmlns:a16="http://schemas.microsoft.com/office/drawing/2014/main" id="{1C569F6E-50CE-BA8C-5DD2-B83EF5EA5BEA}"/>
              </a:ext>
            </a:extLst>
          </p:cNvPr>
          <p:cNvSpPr txBox="1"/>
          <p:nvPr/>
        </p:nvSpPr>
        <p:spPr>
          <a:xfrm>
            <a:off x="12620812" y="4242885"/>
            <a:ext cx="2853666" cy="369332"/>
          </a:xfrm>
          <a:prstGeom prst="rect">
            <a:avLst/>
          </a:prstGeom>
          <a:noFill/>
        </p:spPr>
        <p:txBody>
          <a:bodyPr wrap="none" rtlCol="0">
            <a:spAutoFit/>
          </a:bodyPr>
          <a:lstStyle/>
          <a:p>
            <a:r>
              <a:rPr lang="fr-FR">
                <a:solidFill>
                  <a:schemeClr val="bg1"/>
                </a:solidFill>
                <a:latin typeface="Bahnschrift SemiBold" panose="020B0502040204020203" pitchFamily="34" charset="0"/>
              </a:rPr>
              <a:t>(Administration publique)</a:t>
            </a:r>
            <a:r>
              <a:rPr lang="fr-FR">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119903841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B7CD27-F7C1-DD65-C67F-AF5AD63CA38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FEBD23A-72A4-6F4D-AB5B-EC44DC06F038}"/>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754E371C-F444-FBD6-390F-AE4739832A1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EE2BA01-8D33-B4B7-8FA6-E5A30A11699B}"/>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898A8FC-08A4-5E0C-2F7F-7E1D872D993E}"/>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9D8E25F7-87DE-724B-3599-FC9F6B97D9D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A9A9587-1750-0576-EDDB-29C568987C11}"/>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9626FF1-98AE-EE8D-372E-27243621C4E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23F7D0C-1656-23B1-7FDC-F33D7DA76A2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2C01EA7-9F80-0FB5-3A55-E14F2E503E7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16DB60DC-4319-9BCE-B27E-1B0C8542F03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DB3F098-B7FE-3345-EAF4-93647C2E681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AD29A660-5D85-333E-6C4A-7971238EB5B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66F3F31-33B0-581C-6E67-7673368901E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8B1417CD-5502-4BB3-E79D-F01C5CC0F0E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34D09FD-462F-AD2F-CC77-F885895EA7E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E15CA4BE-8C20-AC56-C0F7-66412D96665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FA97C94-3A0B-8D02-52DB-2F987D9223F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E247F8E-A6B2-F5EC-439D-6615EF16B93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B90A987-09A9-7FBE-0C6C-6A3D7008923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3D09387-8377-E9AF-5303-EA99EF366F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759F198-5302-CF7A-C2F5-D540F81C12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E0D1205-ED5F-59E6-E438-0762C447AC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7732515-B32E-608D-33F6-0628AFD1EB9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D62A127-5C5D-FC94-6788-DB61832F21F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D8743B01-2792-512B-19FC-CE6FEC91030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780EBA22-B9FE-FF73-8926-2DFCF04AA25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5A2F0C4D-5660-2640-E254-D7C61C906049}"/>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18569903-387D-C0B5-1A00-ACB5676F3DDF}"/>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7444053A-2377-60ED-E90D-081E5DA4A35A}"/>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18555D57-2389-5ECE-0ABC-3E8D7D523EA3}"/>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39168EC6-AF59-C2E5-0042-5F0F4CAFE878}"/>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332F947E-CF40-3F30-CAC1-49E1F8731498}"/>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83FA5D09-B86D-F1C9-A452-5B57C4201990}"/>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EF5F2852-7B41-C949-1CE2-DC75D2BEF803}"/>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46C92A80-3FFD-B15D-785A-A20F43750B68}"/>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FF3F0D7C-75ED-3711-E26A-706D833E64F9}"/>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9647569-F246-2332-61FA-7AB6683F1FC4}"/>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10F06937-F48D-AF04-7A31-705A7618CC55}"/>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04600516-AA93-A6AA-DE79-E08C20A5ED10}"/>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A7824870-F0F9-969A-4B44-DC98B1F8750A}"/>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4B97D133-BAFB-FC45-8CE8-FF4AF145EF75}"/>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36158D78-0ECA-1A53-ACD4-0FECF110AB9D}"/>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6B5A098-0E5F-61AF-67CD-5886C5A9AB9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76D8D1F-CB87-13BA-EB2A-F4058F0FFDC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54A042E9-BD1B-13A6-67E2-F1E2BD87FA10}"/>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282B23A-AF05-3418-4DB1-A7B33733C4B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B37005B0-CA91-3098-DB5F-660BF476F58D}"/>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8F32FEB7-62E4-53BE-F984-FA3556159FC4}"/>
              </a:ext>
            </a:extLst>
          </p:cNvPr>
          <p:cNvSpPr txBox="1"/>
          <p:nvPr/>
        </p:nvSpPr>
        <p:spPr>
          <a:xfrm>
            <a:off x="6119475" y="3716384"/>
            <a:ext cx="2802370" cy="584775"/>
          </a:xfrm>
          <a:prstGeom prst="rect">
            <a:avLst/>
          </a:prstGeom>
          <a:noFill/>
        </p:spPr>
        <p:txBody>
          <a:bodyPr wrap="none" rtlCol="0">
            <a:spAutoFit/>
          </a:bodyPr>
          <a:lstStyle/>
          <a:p>
            <a:r>
              <a:rPr lang="fr-FR" sz="3200">
                <a:solidFill>
                  <a:schemeClr val="bg1"/>
                </a:solidFill>
                <a:latin typeface="Bahnschrift SemiBold" panose="020B0502040204020203" pitchFamily="34" charset="0"/>
              </a:rPr>
              <a:t>de l’entreprise</a:t>
            </a:r>
            <a:endParaRPr lang="fr-FR" sz="32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B60F793C-FA0B-2C38-A992-95FFC40B2F00}"/>
              </a:ext>
            </a:extLst>
          </p:cNvPr>
          <p:cNvGrpSpPr/>
          <p:nvPr/>
        </p:nvGrpSpPr>
        <p:grpSpPr>
          <a:xfrm>
            <a:off x="3117460" y="2468657"/>
            <a:ext cx="5957080" cy="1857739"/>
            <a:chOff x="3251795" y="2875318"/>
            <a:chExt cx="5957080" cy="1857739"/>
          </a:xfrm>
        </p:grpSpPr>
        <p:sp>
          <p:nvSpPr>
            <p:cNvPr id="9" name="ZoneTexte 8">
              <a:extLst>
                <a:ext uri="{FF2B5EF4-FFF2-40B4-BE49-F238E27FC236}">
                  <a16:creationId xmlns:a16="http://schemas.microsoft.com/office/drawing/2014/main" id="{FDFC7445-97BF-0808-F0D9-9CC236C4B559}"/>
                </a:ext>
              </a:extLst>
            </p:cNvPr>
            <p:cNvSpPr txBox="1"/>
            <p:nvPr/>
          </p:nvSpPr>
          <p:spPr>
            <a:xfrm>
              <a:off x="3251795" y="2875318"/>
              <a:ext cx="5957080" cy="1323439"/>
            </a:xfrm>
            <a:prstGeom prst="rect">
              <a:avLst/>
            </a:prstGeom>
            <a:noFill/>
          </p:spPr>
          <p:txBody>
            <a:bodyPr wrap="none" rtlCol="0">
              <a:spAutoFit/>
            </a:bodyPr>
            <a:lstStyle/>
            <a:p>
              <a:r>
                <a:rPr lang="fr-FR" sz="8000">
                  <a:solidFill>
                    <a:schemeClr val="bg1"/>
                  </a:solidFill>
                  <a:latin typeface="Bahnschrift SemiBold" panose="020B0502040204020203" pitchFamily="34" charset="0"/>
                </a:rPr>
                <a:t>Introduction</a:t>
              </a:r>
              <a:r>
                <a:rPr lang="fr-FR" sz="8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9AC754E-D3B3-D556-FD5F-5A73CEEA1C29}"/>
                </a:ext>
              </a:extLst>
            </p:cNvPr>
            <p:cNvSpPr txBox="1"/>
            <p:nvPr/>
          </p:nvSpPr>
          <p:spPr>
            <a:xfrm>
              <a:off x="3251795" y="4025171"/>
              <a:ext cx="322556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9ABDF11A-65C4-F381-4D5A-07F24AFE608B}"/>
              </a:ext>
            </a:extLst>
          </p:cNvPr>
          <p:cNvSpPr txBox="1"/>
          <p:nvPr/>
        </p:nvSpPr>
        <p:spPr>
          <a:xfrm>
            <a:off x="3133912" y="4244409"/>
            <a:ext cx="2853666" cy="369332"/>
          </a:xfrm>
          <a:prstGeom prst="rect">
            <a:avLst/>
          </a:prstGeom>
          <a:noFill/>
        </p:spPr>
        <p:txBody>
          <a:bodyPr wrap="none" rtlCol="0">
            <a:spAutoFit/>
          </a:bodyPr>
          <a:lstStyle/>
          <a:p>
            <a:r>
              <a:rPr lang="fr-FR">
                <a:solidFill>
                  <a:schemeClr val="bg1"/>
                </a:solidFill>
                <a:latin typeface="Bahnschrift SemiBold" panose="020B0502040204020203" pitchFamily="34" charset="0"/>
              </a:rPr>
              <a:t>(Administration publique)</a:t>
            </a:r>
            <a:r>
              <a:rPr lang="fr-FR">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3FF9F65E-261B-3D4E-524A-F1B32233E048}"/>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F1B315EC-4B01-D71B-DBD3-EBFCCFA823A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1B9036DA-F3C0-EF40-B733-8F935DBC46F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703F45C5-FD01-AFCE-D5E1-914C0B1F536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43ABA3C8-080A-6A7C-024E-0072CDFBE79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F54F09FE-106F-2385-3711-4EDE64E3449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E22B5D01-8165-CC55-798F-FC16D1E435F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7EF28A9F-9C92-5226-A375-573F1AE688A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8EED8AE5-1DF2-DF42-EB8C-53AB58110A6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C0977BF7-9276-41D4-39AD-684B284A443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B9DA2010-3A1D-D04D-B13D-76728E443A5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4FB80FF9-272A-DE02-2F00-1D272B31E3B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C94FC0A0-F3E7-2858-3547-31D0421AC84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3A4F54C7-3A2B-D042-99AF-E7D3793280D2}"/>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8EEB47D4-3781-C201-2F6E-D55EDA72FA0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C5AABC65-A626-2A85-4EEA-C7EB2EADC75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C301AB81-2DBC-27B1-40A6-590D8FD953D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E251F88A-6BC0-33FA-C845-092AF8D4A6F7}"/>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084F69D1-82B7-C59E-5AF2-1D1ABE64AAC6}"/>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BFF9B2EA-751F-1B06-F993-18ABAE6497A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F3D3FA51-7DC8-2212-DADF-8A7FA13A758F}"/>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56677DD4-F2A2-3C9B-BC1D-6BD0140E0CE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74017F0D-D1D1-CD65-A305-04F6D5472A9A}"/>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3D73915D-8941-52E9-F56D-65C722257678}"/>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9EDB21EC-B345-F8BF-7B42-988BF1ACE38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77B0AD1D-3E86-8CE1-7C3F-FD83964E2C97}"/>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3F602E08-749E-9A94-8320-6CE60765DED9}"/>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39BFE7B1-FEBD-214C-C9FB-AAF6816D1B50}"/>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4B4F7893-089B-DAD7-5F81-D1739B7B5CC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8E5AD9D3-ADB0-E849-9F70-334EFAC5D8E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35524EA4-F4DA-2C81-9EE1-9024000D48E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D24C5E94-EEAF-2110-4935-BD9112C856C0}"/>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5540EDB8-9B2B-3297-17FC-256D697A3C9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525478CF-450B-5925-1C11-0859E9A3795E}"/>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1057B18C-58FC-70B7-ABCB-C4915292149F}"/>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870E0DFC-9661-D137-1DF3-72CEE738842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073827B8-AD01-EBD6-9490-62D4057A89E5}"/>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74FE3FA8-AAE6-C249-3ABF-A8A9E20D1E7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A13926A2-492E-2D20-2D2C-CA2BAD36932F}"/>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086446E0-F0ED-31DC-F870-5FC3BBFD92D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10E9AB5B-9CA2-DF0C-92F5-32BD66385A7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28886603-44FD-86D8-8DAC-E3B3BA43B64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A6B93E72-BDBD-DC41-7618-6A91830F7B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F0A98FB4-E1F0-92D4-1922-DF6E14431BD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A6DE6CB1-6825-5DD3-2574-103CBB5BD8D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8EC5C6B9-927D-1643-32CA-AA52D0E8DEB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Tree>
    <p:extLst>
      <p:ext uri="{BB962C8B-B14F-4D97-AF65-F5344CB8AC3E}">
        <p14:creationId xmlns:p14="http://schemas.microsoft.com/office/powerpoint/2010/main" val="38113195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10797B-C4BB-8420-8E9E-F4DE9D654B9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23FACC1-BF4C-575F-AD08-0B1ECF51D149}"/>
              </a:ext>
            </a:extLst>
          </p:cNvPr>
          <p:cNvSpPr/>
          <p:nvPr/>
        </p:nvSpPr>
        <p:spPr>
          <a:xfrm>
            <a:off x="0" y="-5414"/>
            <a:ext cx="12192000" cy="6973824"/>
          </a:xfrm>
          <a:prstGeom prst="rect">
            <a:avLst/>
          </a:prstGeom>
          <a:solidFill>
            <a:srgbClr val="0E1C29"/>
          </a:solidFill>
          <a:ln>
            <a:solidFill>
              <a:srgbClr val="0E1C2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grpSp>
        <p:nvGrpSpPr>
          <p:cNvPr id="302" name="Groupe 301">
            <a:extLst>
              <a:ext uri="{FF2B5EF4-FFF2-40B4-BE49-F238E27FC236}">
                <a16:creationId xmlns:a16="http://schemas.microsoft.com/office/drawing/2014/main" id="{271BC695-2153-9BBE-D963-66AAAE67EF19}"/>
              </a:ext>
            </a:extLst>
          </p:cNvPr>
          <p:cNvGrpSpPr>
            <a:grpSpLocks noChangeAspect="1"/>
          </p:cNvGrpSpPr>
          <p:nvPr/>
        </p:nvGrpSpPr>
        <p:grpSpPr>
          <a:xfrm>
            <a:off x="2903733" y="-1813082"/>
            <a:ext cx="6379271" cy="1503564"/>
            <a:chOff x="-481893" y="1419669"/>
            <a:chExt cx="12765864" cy="3008852"/>
          </a:xfrm>
        </p:grpSpPr>
        <p:pic>
          <p:nvPicPr>
            <p:cNvPr id="303" name="Graphique 302">
              <a:extLst>
                <a:ext uri="{FF2B5EF4-FFF2-40B4-BE49-F238E27FC236}">
                  <a16:creationId xmlns:a16="http://schemas.microsoft.com/office/drawing/2014/main" id="{0274C9B1-BC2D-58B1-6BE0-E19E6D0D805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859464" y="1419669"/>
              <a:ext cx="2291144" cy="3008852"/>
            </a:xfrm>
            <a:prstGeom prst="rect">
              <a:avLst/>
            </a:prstGeom>
          </p:spPr>
        </p:pic>
        <p:pic>
          <p:nvPicPr>
            <p:cNvPr id="304" name="Graphique 303">
              <a:extLst>
                <a:ext uri="{FF2B5EF4-FFF2-40B4-BE49-F238E27FC236}">
                  <a16:creationId xmlns:a16="http://schemas.microsoft.com/office/drawing/2014/main" id="{45F7C026-C6F5-1D2D-1D4C-EF27D33DC80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81893" y="1447833"/>
              <a:ext cx="5117901" cy="2504504"/>
            </a:xfrm>
            <a:prstGeom prst="rect">
              <a:avLst/>
            </a:prstGeom>
          </p:spPr>
        </p:pic>
        <p:pic>
          <p:nvPicPr>
            <p:cNvPr id="305" name="Graphique 304">
              <a:extLst>
                <a:ext uri="{FF2B5EF4-FFF2-40B4-BE49-F238E27FC236}">
                  <a16:creationId xmlns:a16="http://schemas.microsoft.com/office/drawing/2014/main" id="{9567DC72-C7F9-0A71-9775-6EBADEBA502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374064" y="1686226"/>
              <a:ext cx="4909907" cy="2266111"/>
            </a:xfrm>
            <a:prstGeom prst="rect">
              <a:avLst/>
            </a:prstGeom>
          </p:spPr>
        </p:pic>
      </p:grpSp>
      <p:sp>
        <p:nvSpPr>
          <p:cNvPr id="6" name="Forme libre : forme 5">
            <a:extLst>
              <a:ext uri="{FF2B5EF4-FFF2-40B4-BE49-F238E27FC236}">
                <a16:creationId xmlns:a16="http://schemas.microsoft.com/office/drawing/2014/main" id="{0F3B8262-1916-C3F2-17AC-BF5F0FA9AD98}"/>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3D95CAF1-A75D-94A8-FA6F-A7F28C4FF982}"/>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D56B5999-EF13-04AB-7141-0A23F2ABB210}"/>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548DA020-837C-08D0-09A1-4A3E51ED945B}"/>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2C4FF66A-9CB6-BDFA-1400-4E37679519AE}"/>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chemeClr val="bg1"/>
          </a:solidFill>
          <a:ln w="9525" cap="flat">
            <a:noFill/>
            <a:prstDash val="solid"/>
            <a:miter/>
          </a:ln>
        </p:spPr>
        <p:txBody>
          <a:bodyPr rtlCol="0" anchor="ctr"/>
          <a:lstStyle/>
          <a:p>
            <a:endParaRPr lang="fr-FR"/>
          </a:p>
        </p:txBody>
      </p:sp>
      <p:sp>
        <p:nvSpPr>
          <p:cNvPr id="3" name="ZoneTexte 2">
            <a:extLst>
              <a:ext uri="{FF2B5EF4-FFF2-40B4-BE49-F238E27FC236}">
                <a16:creationId xmlns:a16="http://schemas.microsoft.com/office/drawing/2014/main" id="{23570464-133D-BA4F-96F4-D5C0D9DEA107}"/>
              </a:ext>
            </a:extLst>
          </p:cNvPr>
          <p:cNvSpPr txBox="1"/>
          <p:nvPr/>
        </p:nvSpPr>
        <p:spPr>
          <a:xfrm>
            <a:off x="-4293509" y="4037286"/>
            <a:ext cx="4177747" cy="630942"/>
          </a:xfrm>
          <a:prstGeom prst="rect">
            <a:avLst/>
          </a:prstGeom>
          <a:noFill/>
        </p:spPr>
        <p:txBody>
          <a:bodyPr wrap="none" rtlCol="0">
            <a:spAutoFit/>
          </a:bodyPr>
          <a:lstStyle/>
          <a:p>
            <a:r>
              <a:rPr lang="fr-FR" sz="3500" dirty="0">
                <a:solidFill>
                  <a:schemeClr val="bg1"/>
                </a:solidFill>
                <a:latin typeface="Asap SemiBold" pitchFamily="2" charset="0"/>
              </a:rPr>
              <a:t>OUEST METROPOLE</a:t>
            </a:r>
          </a:p>
        </p:txBody>
      </p:sp>
    </p:spTree>
    <p:extLst>
      <p:ext uri="{BB962C8B-B14F-4D97-AF65-F5344CB8AC3E}">
        <p14:creationId xmlns:p14="http://schemas.microsoft.com/office/powerpoint/2010/main" val="3621916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D025A8-7AE6-544E-4C58-92CC849CC82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5762677-EA15-5956-CE69-71C9309A2F2F}"/>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D19EEB64-ACD7-CBAD-61F4-7123D5AC7CB2}"/>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693E92F-892B-6CC5-AEA8-E453956A16F9}"/>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AE66B446-0CC0-CE18-D8F7-709403ADE31B}"/>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0798EC25-80AB-8A81-FC04-3B6A6301449A}"/>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C6891E26-2298-ED3E-5B16-E3DFEDA2616D}"/>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E9A83C07-83F5-6191-494C-FC4122DD286C}"/>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76AEC222-51AC-31C8-1E4A-7646CEA1B05F}"/>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3D6DA35F-74F8-CCE2-62EB-78E7A955F57E}"/>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9FF2A205-050C-092B-CBA9-B6B67BA2ADD0}"/>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01B19A00-2E2B-6A15-C3CD-D28A911E2170}"/>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E071B5F0-7FE5-C469-0697-757526A41607}"/>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3A3EF6B9-8A66-AAA7-A714-DAE4AEE0238F}"/>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C02ED194-D450-FE6F-45E8-B727EA3B6E16}"/>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78957C02-F36E-6E73-F8C6-E48D3D4B6B6F}"/>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3F4D0582-16A1-ADF7-F9CA-9D6152AC10A7}"/>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F396089D-BE94-B234-46F1-46CF636F25D6}"/>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FA173479-3488-FF24-A78C-0AA643A7897E}"/>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483BA1EC-C016-9156-CEA5-C87EBBBA4726}"/>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2D6A1314-D8C2-6BD9-6952-C0B13B43948E}"/>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F0FC06F0-CA96-3477-99B0-A34E23E377B7}"/>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524B5D9-518D-EC3E-5EB7-BA148D778401}"/>
              </a:ext>
            </a:extLst>
          </p:cNvPr>
          <p:cNvSpPr/>
          <p:nvPr/>
        </p:nvSpPr>
        <p:spPr>
          <a:xfrm rot="10800000">
            <a:off x="10634036" y="-2507207"/>
            <a:ext cx="3977640" cy="4133850"/>
          </a:xfrm>
          <a:prstGeom prst="blockArc">
            <a:avLst>
              <a:gd name="adj1" fmla="val 16180466"/>
              <a:gd name="adj2" fmla="val 28887"/>
              <a:gd name="adj3" fmla="val 208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8B16B82-9885-D758-0F50-7F86A872B8E2}"/>
              </a:ext>
            </a:extLst>
          </p:cNvPr>
          <p:cNvSpPr/>
          <p:nvPr/>
        </p:nvSpPr>
        <p:spPr>
          <a:xfrm rot="10800000">
            <a:off x="10891846" y="-2178912"/>
            <a:ext cx="3766820" cy="3610610"/>
          </a:xfrm>
          <a:prstGeom prst="blockArc">
            <a:avLst>
              <a:gd name="adj1" fmla="val 16180466"/>
              <a:gd name="adj2" fmla="val 16331"/>
              <a:gd name="adj3" fmla="val 660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12106589-4E53-64C4-7F27-225729F7662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0897AD3C-48D5-3A5A-4E9D-BE0035491AB3}"/>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8C3F2D56-0166-2027-41A3-B3F214079AB1}"/>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1FA841D3-5197-6077-2A35-B9A365943F70}"/>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47CF247E-D126-F653-08D6-187D08895A40}"/>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C43286F5-13EE-B771-8979-AD9978F48011}"/>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37704BED-9C5C-D6D9-5B1A-C0BC67AABB81}"/>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3E0271AE-3C8D-EEBB-5644-769AA1AE8805}"/>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1DFF6FAC-7AB4-054A-DFA5-405E81E831F8}"/>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3FE868E3-F8B7-F96D-C107-43CEF8591E3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12CD337E-2DFD-6FFC-D924-09E7F5F189B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683C8B54-42DA-D86C-7653-8E168AC90E7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33FC77BE-72F7-3A6B-F201-4D303A989CB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EAEDB1AA-E3A5-370D-4D9D-ED725E1ED2A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5D01B6D9-B288-6F71-9082-1BA11D6B90C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1A72AAA1-C72C-D5FF-D751-AF37B7DBF1A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C0C27A2A-D4A9-4DC7-B453-35FCC33A248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178C2B2E-5B3B-7084-80B4-6686FC4C49D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BE560116-39D1-1305-8596-6B8C926B087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C491099B-8B2F-F0B1-532E-C6C5B0ECC2E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2E2F62C8-F824-03DD-DDD5-C71AB2DADC62}"/>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81F8B6EB-C6B6-2764-4B8B-2BBCE3559FC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ADEF1C31-6A18-5F6C-BFCA-EE86A4FDDDD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2F021F28-EA1B-2B88-F7B6-0198E67F8FB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018CF464-5467-2D2C-B1AD-7ADE79575F8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F4B153A9-D1DA-5B1B-29D4-175B56C905F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BE21819E-A08C-0737-ED32-995F9742C46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758D3247-C3DF-B7D7-60CA-EE38DCBF6B2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EBF3DA20-DB18-7878-3FC9-C9C7B78B5BC7}"/>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FDCCDDC3-42A0-9EF5-2208-D455CA4F7889}"/>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00824EE9-F676-56A8-CFD8-0B91F79F9D8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1514F7AD-4C48-5463-124C-7A6925F7B27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2352D059-FC50-E4B1-3A14-46AB7F2F4E5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BC9AEB89-C52C-0C87-D401-4B58A19700E1}"/>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2571ABC9-E018-DDE2-EF1A-5D53E57FFAE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E7288445-B64C-47F6-8991-E5E7453595D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26476A24-0ADF-11AE-A34C-2F289FE9A01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BCF99E3F-8C07-2064-EB62-D95B73112CE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5C7383AC-D21C-19C5-FA19-F187C1B61EEE}"/>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4E290B3D-BB6D-C1B4-22AC-89A49C14D72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7E04D9B0-1C42-3BDF-23FA-E8E8FAA85D24}"/>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2E6D9C4B-FF38-8B98-381D-147911572EB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CCE30720-8CD0-8A2B-9845-75B441D5ACA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884BC9A0-6322-A0EB-9AD4-3B378C46818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35F17E34-74C4-0754-C652-0E553EBED83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E779DEEE-1AAB-CF00-5971-3A260CC5174A}"/>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F38AB29E-F775-ACB6-9B34-2B554A85CB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B92AF9D9-FC77-328E-EECA-82F9B4C1615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5F7A1A7C-B422-417A-A349-7883A169B13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12819F45-8E65-5800-FDA1-A0F82E27441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BB3DCBE4-D5E5-389B-DA43-B63DD641649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08214D20-719A-63FB-5EFB-CAC19FCBEDA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CD1C9C15-B743-C88F-67E0-583D23073F7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5B978A61-E6D7-5F92-593F-6ED57729A079}"/>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83C0AC23-7ED7-9729-F2EC-292391C2A4E5}"/>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BB748EBD-DE98-EA96-CADF-EB84DF4634CE}"/>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457E9C10-D9EE-D8D3-AFBC-7811D7F15AB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7A80D09A-AB78-DDFD-1540-CE3193204FC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085AD706-1AE5-91FF-95A5-887A5D5F705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2DE33FD8-54A7-3BB2-69D8-95087C83A5B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BD7D52D3-73C8-60EE-56FE-63142FF07FC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65837A59-80BB-82BB-CAC7-F6D4E41923F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D03B100B-587C-CF15-E776-D095FE2B7BF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024C7BB2-74D0-0331-D160-1BE00C1DBD6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153B5730-0E92-15F6-218D-B0A2293C1F7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5EC1280B-8129-FDFD-A369-B3A622893EC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9A14A2F8-A1FD-FCFA-5018-1232AED91A4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B50D7187-9178-1E97-5982-A28D81EE1AEC}"/>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1E7B59F7-4502-D8FB-75F9-600BA97E6BD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6E6CE498-B362-6121-F2D2-8BDE9D5BB52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611B1AFF-BF96-1C31-A61B-2A85E9A64DC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D8267369-E9B0-21A4-3F15-45EAE8CAEEB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054A7C86-1B50-CAB2-2447-47B843FF69B0}"/>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F57E5B93-FFAC-EC2C-799B-2A10220BF8E7}"/>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4CB0A80-E2D4-E0B5-53B5-FE79466B2E1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862888CE-CA26-A524-DD94-2B928DD32F03}"/>
              </a:ext>
            </a:extLst>
          </p:cNvPr>
          <p:cNvSpPr txBox="1"/>
          <p:nvPr/>
        </p:nvSpPr>
        <p:spPr>
          <a:xfrm>
            <a:off x="-10376599" y="2935799"/>
            <a:ext cx="10072212" cy="3739485"/>
          </a:xfrm>
          <a:prstGeom prst="rect">
            <a:avLst/>
          </a:prstGeom>
          <a:noFill/>
        </p:spPr>
        <p:txBody>
          <a:bodyPr wrap="square" rtlCol="0">
            <a:spAutoFit/>
          </a:bodyPr>
          <a:lstStyle/>
          <a:p>
            <a:pPr>
              <a:spcAft>
                <a:spcPts val="800"/>
              </a:spcAft>
              <a:buNone/>
            </a:pPr>
            <a:r>
              <a:rPr lang="fr-FR" sz="1550" b="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Tree>
    <p:extLst>
      <p:ext uri="{BB962C8B-B14F-4D97-AF65-F5344CB8AC3E}">
        <p14:creationId xmlns:p14="http://schemas.microsoft.com/office/powerpoint/2010/main" val="45813048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5177D7-5757-1C0E-CAF8-220C0B22B7B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842EB00-CC7F-3ABA-E72E-5FB9C351D6DB}"/>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C42974E4-1B6F-08BA-C417-B5975A6D7861}"/>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A4837C0-37F1-E9AF-D199-2983F28B3363}"/>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A860D68A-1829-5DBF-5902-535B850D4CB2}"/>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16B1F8C4-25A9-E055-D78D-CF91185F0B84}"/>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A8515DD0-C639-0518-D676-086109759F39}"/>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424BD31F-760A-7977-0201-ED549094CDD8}"/>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A9DEB3EB-2E18-2655-9649-165BF15D73AC}"/>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6DC2DFD1-C831-403A-4B18-98F57FFA1F4D}"/>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9D0EF813-2B89-74B0-E29F-56A996B4B27D}"/>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6AEB8F4E-59CC-B2EF-0A89-609D210500B3}"/>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38F14A53-C85E-66FC-761B-9B0964FF0904}"/>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65152E13-2C09-8094-F72D-A4E3B3B4ABD9}"/>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CB439972-8B5D-FE6B-CF08-C1944F6CAF09}"/>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9CE1C87B-D539-D32A-8264-E15BA4553EED}"/>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AA325357-B3EF-5455-6D05-7A3783D5C117}"/>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57E5740C-DDC7-522A-0324-86CE4A769070}"/>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11C8F381-168F-B95F-0F64-8F0FF2C760F1}"/>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305DB39C-2E6D-3C8C-35D6-2D0F940C2625}"/>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A98AC079-F27D-9271-0691-B2CA5BE5AD9C}"/>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A5834CB-7CD3-8F2F-DD6A-F425C5187BE0}"/>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4E6D87F-589E-265E-2582-3DAF1C151C7E}"/>
              </a:ext>
            </a:extLst>
          </p:cNvPr>
          <p:cNvSpPr/>
          <p:nvPr/>
        </p:nvSpPr>
        <p:spPr>
          <a:xfrm rot="10800000">
            <a:off x="10634036" y="-2507207"/>
            <a:ext cx="3977640" cy="4133850"/>
          </a:xfrm>
          <a:prstGeom prst="blockArc">
            <a:avLst>
              <a:gd name="adj1" fmla="val 16180466"/>
              <a:gd name="adj2" fmla="val 28887"/>
              <a:gd name="adj3" fmla="val 208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9E8E023-5A9B-A752-2BE5-D26AB14760BE}"/>
              </a:ext>
            </a:extLst>
          </p:cNvPr>
          <p:cNvSpPr/>
          <p:nvPr/>
        </p:nvSpPr>
        <p:spPr>
          <a:xfrm rot="10800000">
            <a:off x="10891846" y="-2178912"/>
            <a:ext cx="3766820" cy="3610610"/>
          </a:xfrm>
          <a:prstGeom prst="blockArc">
            <a:avLst>
              <a:gd name="adj1" fmla="val 16180466"/>
              <a:gd name="adj2" fmla="val 16331"/>
              <a:gd name="adj3" fmla="val 660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446B8220-8C69-99CB-FAF1-F7466E539F3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51C331F9-58FA-A117-C46A-92A65FB4E8F4}"/>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A07B3AF5-5D23-D1DA-BE0D-82E3EB1BA8CA}"/>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134C1191-0206-AD40-B424-7DF6B5CC07D8}"/>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0BED7D5F-B0E0-CACC-3893-965FF472CAC0}"/>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F70386D8-4067-F11F-29BA-73BC4D2FFD4D}"/>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88C8DBAE-F260-2CC4-95ED-D44BBF84C3DF}"/>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D401038D-893B-B6B2-4580-27EB243FAC0A}"/>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6C961017-B19B-31DD-45C4-37F4E2DD8174}"/>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19FC7E39-2FD7-C837-0631-E04E38E0F5D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8651F352-B446-D91F-C53F-E31E820A5BF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54B9D3B2-3625-8E1D-349F-25DBE8124C6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0ADE24DD-8F40-57B8-36BB-EC0BEEB44E8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8899EAA3-9743-B7B6-CFB4-9F22F506DF9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4EDA8576-06E5-9C5C-3CDA-B4091319B96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4E97ECE4-E7CD-2F5C-0E8D-8631D1D6515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FFCF11C4-6A00-7EAB-FDE0-7448C5A956F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BEB32169-799F-E5A4-A18E-5AA49C4EC12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A24EAABD-8122-3548-0423-BB1EBFF434D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D65DF54B-F19D-C4F1-051D-83E6188D549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A9DDF225-C13B-93B6-6C26-EE5565651B00}"/>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BC695F3F-8070-8400-C961-A9F4F6B81564}"/>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97DFC544-E866-963F-5685-F6C44E5125C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0A880679-036A-9786-84E7-792BA1F9DF62}"/>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0D16E7B2-9381-8FB2-05C6-0F4972ECA373}"/>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1DC7627E-48D5-E7F5-5225-D59B1DB5C99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6E304837-798D-4566-A66B-68B3A1BAB60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137C0AAE-AD61-FB7D-1685-16BD6CE9B2E0}"/>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0A40A6F7-5493-612C-2437-5390FC5C8F6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F3D8FAE9-034D-F622-C085-B9E935F4112F}"/>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AD0B9F9C-6C27-3FB6-8ED5-BCD3BE0DF8EA}"/>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C63598C3-A53A-E4F4-23C4-041DB21BF7AD}"/>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30FFDEF8-29B7-4BC4-D8F0-F3B8F5C201B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68BF2130-2BC3-026A-7074-B0AA42CFDCF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A1D29F30-0BF1-2215-BE8A-EA7882496659}"/>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71EB7F5C-76DF-4C3D-FEEA-C96A8A9A35D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738B7DF7-8427-D66C-69E1-18837FD5D52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300D9A06-1F9A-055E-F9BF-1C692AE12CD1}"/>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26FBF17E-7353-8A83-3245-A6C75ECD1CA8}"/>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7E5E6C17-5B23-C8D2-075D-E291B242904E}"/>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2208A176-27DB-8B78-24EF-108175FEDDBA}"/>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B4DBE3F1-B5F6-0631-9BE3-5A53E388E38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9FA3346C-E8C2-E779-13CC-C9243712421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2B51E839-4697-F78B-E87A-DFBBF6A93B8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60A6EF58-EA63-D81E-73FD-016AFC805E08}"/>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15E5FFBB-BCEE-4D35-A40C-C1E4AD53106A}"/>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C0FFBC06-92C5-9D0D-B791-D3906464F9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CCBF28D9-6C1D-7263-B387-D4A7D3710E5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918BD863-7183-0316-5914-286954D5D4E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774A1BD2-DB3D-B46B-C430-0E6F3829121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EE18DDCC-82EC-5ED8-8CEC-68E0958EDB3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FA50340B-97A5-3020-8177-C425FF87BC4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BE2357D6-EE8A-B65D-8687-56099C95332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DC9C5E55-5946-BF1F-943B-9406D32A4D84}"/>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652D6C32-41DF-F8C8-2C92-7D34F795C93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E9EC0A14-BD48-B570-F95D-84CF6E14C289}"/>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D89A7003-3DEE-B9A4-01CB-20D6048985F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95F3EC6A-6E53-123E-8C87-2720EB7A6F5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32C29270-C1D4-8723-AB2D-ED1C328CED9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D1713AE2-8D66-32AC-C3AF-C2F1DFCCA88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4C8C2351-F21C-59CE-68F6-513A530E23E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4A11ABD8-DBD3-D1CB-5BC8-C3BB1906023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7D1C495F-F0C4-6139-2CC6-B2D05C61BF1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732029DC-2574-F315-8B9F-48270C264BB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4209A47D-C2C2-CC6E-DD76-938CC9DAE85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204D1081-77E1-C804-5181-411A1116C6E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E1A97556-EBE6-F7A8-1E44-FD714471388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5233DDD3-E240-61A0-7672-C81A22F384B3}"/>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958DD2D6-7A27-4E97-46DB-1592FA65C34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23C7D5BE-17E9-DAFE-C1A0-5FFF3D85528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FCD11C77-355C-3424-A665-6F737905B7E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583F5112-CEBC-DAD0-A080-C1E21EE2654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044F1E10-F17D-E028-3071-23C1352DAA2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2B6BF2C5-9F01-979D-6D6D-7125DE170C04}"/>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2E33730-5310-1BCE-66E3-62C975A0A5CA}"/>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3295838A-8FA8-4340-9981-F4CE8B56ED3C}"/>
              </a:ext>
            </a:extLst>
          </p:cNvPr>
          <p:cNvSpPr txBox="1"/>
          <p:nvPr/>
        </p:nvSpPr>
        <p:spPr>
          <a:xfrm>
            <a:off x="159925" y="2935799"/>
            <a:ext cx="10072212" cy="3739485"/>
          </a:xfrm>
          <a:prstGeom prst="rect">
            <a:avLst/>
          </a:prstGeom>
          <a:noFill/>
        </p:spPr>
        <p:txBody>
          <a:bodyPr wrap="square" rtlCol="0">
            <a:spAutoFit/>
          </a:bodyPr>
          <a:lstStyle/>
          <a:p>
            <a:pPr>
              <a:spcAft>
                <a:spcPts val="800"/>
              </a:spcAft>
              <a:buNone/>
            </a:pPr>
            <a:r>
              <a:rPr lang="fr-FR" sz="1550" b="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72BAD162-9B55-C3E4-76B0-F51264E5698C}"/>
              </a:ext>
            </a:extLst>
          </p:cNvPr>
          <p:cNvSpPr txBox="1"/>
          <p:nvPr/>
        </p:nvSpPr>
        <p:spPr>
          <a:xfrm>
            <a:off x="5108553" y="-927957"/>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pic>
        <p:nvPicPr>
          <p:cNvPr id="33" name="Graphique 32" descr="Utilisateurs avec un remplissage uni">
            <a:extLst>
              <a:ext uri="{FF2B5EF4-FFF2-40B4-BE49-F238E27FC236}">
                <a16:creationId xmlns:a16="http://schemas.microsoft.com/office/drawing/2014/main" id="{9FA6A833-55A6-1AE6-F921-9F9C6690C895}"/>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12590626" y="2999986"/>
            <a:ext cx="1615189" cy="1615189"/>
          </a:xfrm>
          <a:prstGeom prst="rect">
            <a:avLst/>
          </a:prstGeom>
        </p:spPr>
      </p:pic>
      <p:sp>
        <p:nvSpPr>
          <p:cNvPr id="34" name="ZoneTexte 33">
            <a:extLst>
              <a:ext uri="{FF2B5EF4-FFF2-40B4-BE49-F238E27FC236}">
                <a16:creationId xmlns:a16="http://schemas.microsoft.com/office/drawing/2014/main" id="{272291B7-E3D4-2F96-0888-75A2653390CA}"/>
              </a:ext>
            </a:extLst>
          </p:cNvPr>
          <p:cNvSpPr txBox="1"/>
          <p:nvPr/>
        </p:nvSpPr>
        <p:spPr>
          <a:xfrm>
            <a:off x="14133049" y="2981885"/>
            <a:ext cx="5399235"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8853</a:t>
            </a:r>
            <a:r>
              <a:rPr lang="fr-FR" sz="5400">
                <a:solidFill>
                  <a:schemeClr val="bg1"/>
                </a:solidFill>
                <a:latin typeface="Bahnschrift SemiBold" panose="020B0502040204020203" pitchFamily="34" charset="0"/>
              </a:rPr>
              <a:t> Agents</a:t>
            </a:r>
            <a:r>
              <a:rPr lang="fr-FR" sz="5400">
                <a:solidFill>
                  <a:srgbClr val="009FE3"/>
                </a:solidFill>
                <a:latin typeface="Bahnschrift SemiBold" panose="020B0502040204020203" pitchFamily="34" charset="0"/>
              </a:rPr>
              <a:t>.</a:t>
            </a:r>
          </a:p>
        </p:txBody>
      </p:sp>
    </p:spTree>
    <p:extLst>
      <p:ext uri="{BB962C8B-B14F-4D97-AF65-F5344CB8AC3E}">
        <p14:creationId xmlns:p14="http://schemas.microsoft.com/office/powerpoint/2010/main" val="23090575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027596-143F-05DF-7DA0-013C218CAE8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BE33946-4F92-1287-76EE-1A756EDD9A2C}"/>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B97A0C10-0DE4-0389-1D17-0D665F81AE0F}"/>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3D94155-4B48-3E17-CB8E-A9CD6EF235C2}"/>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DC0C222C-67A2-ED9B-99FC-A862BF652D10}"/>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C62B72FC-1340-685B-0D7F-A369925B2A22}"/>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EFE6B242-6B2C-32E0-A2D6-BD25034637A6}"/>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F191D226-4D79-57FC-9CB1-7F575ABB8D5B}"/>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B5792867-B0E2-D12D-7500-911D880DD270}"/>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BC9690E7-E982-FD95-6C9F-85B8330793EB}"/>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B59C2513-B16B-0995-29A6-B4E4A639EF8F}"/>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5967135E-8BEA-8388-2618-5FA1746ECE15}"/>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76AD698F-71BF-3E3F-5F85-2FD3CB349041}"/>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33896246-F1E5-0458-9537-70157C492787}"/>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48D6CAD8-3CDB-197D-4BD8-E62BED852FE7}"/>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9679AB9E-D043-2B98-A43A-36B0189313A9}"/>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9A7AF38D-4EC1-7B99-C39D-E22DF450EFED}"/>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B15C6AEA-ED1B-1870-0075-961EC069C58C}"/>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BDB8815C-FB7B-AD50-E74D-86238C0C5160}"/>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75EB6761-A7A5-A273-FA33-BF7FFB8CBCF1}"/>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AC8993D2-F2A8-8B63-9123-1D88F810C5BC}"/>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364CB1F2-0ABB-6707-87F9-F84BF7CFF5D0}"/>
              </a:ext>
            </a:extLst>
          </p:cNvPr>
          <p:cNvSpPr/>
          <p:nvPr/>
        </p:nvSpPr>
        <p:spPr>
          <a:xfrm rot="10800000">
            <a:off x="10446711" y="-2295752"/>
            <a:ext cx="3992245" cy="4098925"/>
          </a:xfrm>
          <a:prstGeom prst="blockArc">
            <a:avLst>
              <a:gd name="adj1" fmla="val 16180466"/>
              <a:gd name="adj2" fmla="val 28887"/>
              <a:gd name="adj3" fmla="val 208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806DC6B4-1AA1-408E-88A7-A1FFDF0D14D8}"/>
              </a:ext>
            </a:extLst>
          </p:cNvPr>
          <p:cNvSpPr/>
          <p:nvPr/>
        </p:nvSpPr>
        <p:spPr>
          <a:xfrm rot="10800000">
            <a:off x="10634036" y="-2507207"/>
            <a:ext cx="3977640" cy="4133850"/>
          </a:xfrm>
          <a:prstGeom prst="blockArc">
            <a:avLst>
              <a:gd name="adj1" fmla="val 16180466"/>
              <a:gd name="adj2" fmla="val 28887"/>
              <a:gd name="adj3" fmla="val 208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5DD031E-C6AE-526E-B1B6-0B929576B451}"/>
              </a:ext>
            </a:extLst>
          </p:cNvPr>
          <p:cNvSpPr/>
          <p:nvPr/>
        </p:nvSpPr>
        <p:spPr>
          <a:xfrm rot="10800000">
            <a:off x="10891846" y="-2178912"/>
            <a:ext cx="3766820" cy="3610610"/>
          </a:xfrm>
          <a:prstGeom prst="blockArc">
            <a:avLst>
              <a:gd name="adj1" fmla="val 16180466"/>
              <a:gd name="adj2" fmla="val 16331"/>
              <a:gd name="adj3" fmla="val 6601"/>
            </a:avLst>
          </a:prstGeom>
          <a:solidFill>
            <a:srgbClr val="009FE3"/>
          </a:solidFill>
          <a:ln>
            <a:solidFill>
              <a:srgbClr val="009FE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11853F7-F60A-42B9-C4F5-EAE97158A87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673FBF46-2926-0581-1E8A-E6E56553A4AC}"/>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C503A755-28DE-3E17-0BDC-8ABF7FABB268}"/>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7347ECD9-0727-17F6-7A1B-EBF85FB3E506}"/>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8C2DAEE2-C98E-FC7B-FAF5-25799A30CDBA}"/>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1F79E831-2594-F01C-6F5A-E3DD427CB25A}"/>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C739626F-1DFD-B852-BF35-19E263D77155}"/>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A9740C37-7328-BE40-D0A4-572C772FF534}"/>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9ABE6761-9F39-907E-C8B4-4B16081A50CE}"/>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3F8A1053-9887-6F2B-B978-445393D4BA3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D695CAF7-90E5-5EB3-FBF5-7A91D07B051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A6ED16FE-0EF9-73A8-8734-66CD72DF14C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804C18A4-650B-BB54-C539-26301EFF947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09041269-C82B-97A3-543F-6E0A3CD7AD4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52C82192-5D38-1C81-E0DC-6A0F20032CC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879A007C-0771-EF29-C425-7E3A2EE308D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7511BB67-10DB-6BCB-6B7F-0E4372AF16B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09883DB3-768B-991A-E4BB-822A9171E14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0B8E2D6E-9234-91E1-A298-E8AB967B129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C026857C-54A5-BE2A-453A-27112AF75AC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61638A5F-4419-A050-DC52-08F84DDAE75F}"/>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6C3EAA4B-BBA2-E3A8-D08A-7EE6A9A42C10}"/>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79152FB6-2159-94EC-3A1E-4816A301402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3F360E23-502A-0126-EAE0-15510E87CC3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111482FC-C455-81A3-84CD-9A8C3ACF9A9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BEEEDB6C-852E-D15A-6849-C93EB5BBB25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85BB7C36-367A-376F-2D38-D5F65C05BAD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A21AA45E-64DF-C428-23C1-CA20C08D9EC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8E66BF61-A226-F3D1-D33B-6648B88742C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E6F8105F-B7BC-21EE-F80A-CB96EB98AEE2}"/>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167834F6-0BF2-398B-060C-3B998808300F}"/>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1C30DB12-1FF7-E704-9F9F-D94B80A37CA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D25CD950-F004-C361-2D44-DC54957940A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2C585662-5843-F897-E780-601917F28B71}"/>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BF479535-6E56-BA67-AC9C-54379B053F9F}"/>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3DDFFBE9-7920-F16B-EF84-60780779892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08E82CCB-F396-CEFF-7F13-8878AE788DEB}"/>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5D74F147-29C6-680B-2EC3-A87D65532EAB}"/>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D1745203-AF3E-D968-B055-209A904EB75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D89F7BA0-D59F-65B7-47EB-27ABC8DF339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4C46144E-21C4-7038-A970-FE81E4C16053}"/>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77C0653A-0683-6E18-FBA8-4B66E27013E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AC4647A7-B9FA-5AEF-244D-8658267FD538}"/>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FD12D933-5C99-2BCE-B22D-9884790A66FA}"/>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2EC85614-D992-C907-F4EB-2A7C98DE59D0}"/>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1AB5D3D7-05B0-6958-7FC3-ADCF48A87679}"/>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402E3F81-D0FA-8149-EAF5-9BAB4CD4E8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A541AEF1-887C-4FFE-75E6-1DF1450BA43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FC68DF61-8494-C206-0DC5-E532E504665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60125132-BD87-14C4-2F80-FCB3B55BED7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F57ED47C-6840-6390-D562-144B0650556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BB8747DB-7C9E-3390-C64A-7D4500F29E4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9F070847-D180-BA1A-DF62-102362BDCCE5}"/>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046F2F56-7998-133F-30B2-71320CED0A2D}"/>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080C97FC-AEA4-152C-9C7B-79B1A2864FDA}"/>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EDCD8EB4-5637-8CDD-6E99-B51637715342}"/>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4EB3DEA1-5C27-C8BB-1FAE-157D91392A1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3AD79B2E-0AB6-BAE7-24A2-6A7010CC1C0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A7DAF918-B0A3-85E6-178B-274BE19F2C6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D59EDAA9-F11F-2505-03ED-7F0051A2418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534C8986-236F-D3F2-8340-D05F203E8FF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0D471A83-5205-9E3E-1CEE-30B4C3CEBA8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12084598-C12D-2C15-231D-914C9281856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4F0744A3-E1C7-3ADC-F7C7-E3606888EBC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E081316F-E56D-4EB5-85F0-37EEE6FFD1E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E8297196-8570-B21E-26F4-B234AE1CF2C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4B0D6E28-C4FC-FC37-E6D1-9D52A96834C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4ADA801B-BE83-8C9D-4985-A4D2C95A6C43}"/>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19AF1F26-009A-A420-853E-9ADF0CA59D2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CB7959C3-504B-3266-CB64-6F8965B93DAA}"/>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F2A0DA69-0A70-AD18-F8EC-1BE2D8BB24C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58960007-76F4-5ED1-DC4B-3326AE0C1FF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D9CB25D3-959A-23E2-ECD8-0C2C9D421C19}"/>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744F510C-71D0-3C2B-6D0B-95AD42EEA0E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F2F2628A-2FA5-D8AE-EDE1-392C351CB803}"/>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DCAC3757-8257-65E0-1718-11E0A2C4A81F}"/>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572007AF-9792-0D62-1456-F6861A7B10E6}"/>
              </a:ext>
            </a:extLst>
          </p:cNvPr>
          <p:cNvSpPr txBox="1"/>
          <p:nvPr/>
        </p:nvSpPr>
        <p:spPr>
          <a:xfrm>
            <a:off x="5108553" y="315627"/>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pic>
        <p:nvPicPr>
          <p:cNvPr id="34" name="Graphique 33" descr="Utilisateurs avec un remplissage uni">
            <a:extLst>
              <a:ext uri="{FF2B5EF4-FFF2-40B4-BE49-F238E27FC236}">
                <a16:creationId xmlns:a16="http://schemas.microsoft.com/office/drawing/2014/main" id="{FF40A3D4-DDB0-7FAE-42A8-45A33631DB30}"/>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064470" y="2999986"/>
            <a:ext cx="1615189" cy="1615189"/>
          </a:xfrm>
          <a:prstGeom prst="rect">
            <a:avLst/>
          </a:prstGeom>
        </p:spPr>
      </p:pic>
      <p:sp>
        <p:nvSpPr>
          <p:cNvPr id="35" name="ZoneTexte 34">
            <a:extLst>
              <a:ext uri="{FF2B5EF4-FFF2-40B4-BE49-F238E27FC236}">
                <a16:creationId xmlns:a16="http://schemas.microsoft.com/office/drawing/2014/main" id="{445D9CFB-61CE-8D7B-CE49-A0D451550C5D}"/>
              </a:ext>
            </a:extLst>
          </p:cNvPr>
          <p:cNvSpPr txBox="1"/>
          <p:nvPr/>
        </p:nvSpPr>
        <p:spPr>
          <a:xfrm>
            <a:off x="3606893" y="2981885"/>
            <a:ext cx="5399235"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8853</a:t>
            </a:r>
            <a:r>
              <a:rPr lang="fr-FR" sz="5400">
                <a:solidFill>
                  <a:schemeClr val="bg1"/>
                </a:solidFill>
                <a:latin typeface="Bahnschrift SemiBold" panose="020B0502040204020203" pitchFamily="34" charset="0"/>
              </a:rPr>
              <a:t> Agents</a:t>
            </a:r>
            <a:r>
              <a:rPr lang="fr-FR" sz="5400">
                <a:solidFill>
                  <a:srgbClr val="009FE3"/>
                </a:solidFill>
                <a:latin typeface="Bahnschrift SemiBold" panose="020B0502040204020203" pitchFamily="34" charset="0"/>
              </a:rPr>
              <a:t>.</a:t>
            </a:r>
          </a:p>
        </p:txBody>
      </p:sp>
      <p:sp>
        <p:nvSpPr>
          <p:cNvPr id="36" name="ZoneTexte 35">
            <a:extLst>
              <a:ext uri="{FF2B5EF4-FFF2-40B4-BE49-F238E27FC236}">
                <a16:creationId xmlns:a16="http://schemas.microsoft.com/office/drawing/2014/main" id="{66146421-A384-6834-864A-77CA80D69362}"/>
              </a:ext>
            </a:extLst>
          </p:cNvPr>
          <p:cNvSpPr txBox="1"/>
          <p:nvPr/>
        </p:nvSpPr>
        <p:spPr>
          <a:xfrm>
            <a:off x="13750131" y="2981885"/>
            <a:ext cx="5288627"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92</a:t>
            </a:r>
            <a:r>
              <a:rPr lang="fr-FR" sz="5400">
                <a:solidFill>
                  <a:schemeClr val="bg1"/>
                </a:solidFill>
                <a:latin typeface="Bahnschrift SemiBold" panose="020B0502040204020203" pitchFamily="34" charset="0"/>
              </a:rPr>
              <a:t> Communes</a:t>
            </a:r>
            <a:r>
              <a:rPr lang="fr-FR" sz="5400">
                <a:solidFill>
                  <a:srgbClr val="B4CC1C"/>
                </a:solidFill>
                <a:latin typeface="Bahnschrift SemiBold" panose="020B0502040204020203" pitchFamily="34" charset="0"/>
              </a:rPr>
              <a:t>.</a:t>
            </a:r>
          </a:p>
        </p:txBody>
      </p:sp>
      <p:pic>
        <p:nvPicPr>
          <p:cNvPr id="37" name="Graphique 36" descr="Ville avec un remplissage uni">
            <a:extLst>
              <a:ext uri="{FF2B5EF4-FFF2-40B4-BE49-F238E27FC236}">
                <a16:creationId xmlns:a16="http://schemas.microsoft.com/office/drawing/2014/main" id="{B50B0A39-5252-381C-027E-9F521FAECE1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2302247" y="3109760"/>
            <a:ext cx="1419846" cy="1419846"/>
          </a:xfrm>
          <a:prstGeom prst="rect">
            <a:avLst/>
          </a:prstGeom>
        </p:spPr>
      </p:pic>
    </p:spTree>
    <p:extLst>
      <p:ext uri="{BB962C8B-B14F-4D97-AF65-F5344CB8AC3E}">
        <p14:creationId xmlns:p14="http://schemas.microsoft.com/office/powerpoint/2010/main" val="204508597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7EB45D-D65C-4A6E-14D3-9821B7BC0B9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D6CFEED-DDDF-25AE-3BA4-D5BFFA8888B8}"/>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9B429E53-09BD-FD4E-F636-C5DA47F8BC90}"/>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B8E93F9A-F3C5-FB2A-0D39-349446C24F86}"/>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E938EFCE-08EC-E864-5E87-7900370BF39F}"/>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D6F1F2F3-C9E5-58A9-1B62-D859327EF521}"/>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78B7567-2856-D458-1FF4-DC0C9B5309E4}"/>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DB096AEB-4952-DE46-2F92-BDD58F30433B}"/>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5D48E5F1-7135-9138-D279-4D23A4A1BB56}"/>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74486B8A-62EC-0733-CA2F-46CB9E9801A6}"/>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4D31653D-0F90-BBB6-5AEA-6F8DF38BE7E4}"/>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F1D98CF2-F5A6-1CB3-8E30-9BFD3AF410F3}"/>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BD2AD14C-1778-EFF0-800E-933010EAF17D}"/>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9BEA326C-89B6-4FC0-48CC-2A60EBCF3961}"/>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8332D441-477B-F0B1-242D-DDE8383F7FB6}"/>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8938CB53-CF75-4710-EEA3-7FB874E95AFE}"/>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B49EFB06-16F8-45B4-431F-275D150EFA7E}"/>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74F7D52B-2A23-445B-3F41-0A0CE1F80BEB}"/>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EF224043-CA18-51F7-2897-EFF9393A20A8}"/>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301D9FD6-F886-2FC2-41AC-DFC76717E2F3}"/>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A3BE3AAC-12D1-1445-6C9A-5CE579AC9DF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12D34199-4544-7629-AB32-232DE0E099D9}"/>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2AF4722-FCDD-73B1-2434-DAB961398795}"/>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AF380174-2A69-76CE-501E-76E6FF74FC85}"/>
              </a:ext>
            </a:extLst>
          </p:cNvPr>
          <p:cNvSpPr/>
          <p:nvPr/>
        </p:nvSpPr>
        <p:spPr>
          <a:xfrm rot="10800000">
            <a:off x="10891846" y="-2178912"/>
            <a:ext cx="3766820" cy="3610610"/>
          </a:xfrm>
          <a:prstGeom prst="blockArc">
            <a:avLst>
              <a:gd name="adj1" fmla="val 16180466"/>
              <a:gd name="adj2" fmla="val 16331"/>
              <a:gd name="adj3" fmla="val 660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A76CA1E4-601B-B672-1A3E-AD241461A71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2C6FCE0C-CB82-C99F-A7AA-6E3953FEE2AE}"/>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875FC939-58F5-32B0-FCFB-62DE76A39925}"/>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8BC89BBD-FB9B-B7B6-EB3E-714A57729E90}"/>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E60A9E75-82B5-2076-57B2-6C2DBA65640D}"/>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6E84DDE9-C45B-2DB2-2AE0-944691B57BD5}"/>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04C108F4-62DF-5737-B2DC-61D3C22E2B85}"/>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AA97946B-E672-0004-F9B7-ED1A1D1A3A9E}"/>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EBC3967E-B5AB-F9B6-7AAF-FDCBE0920CC7}"/>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0EB7AE52-AE29-0220-538C-749CFBC2672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CE013078-383C-F05B-FBC0-770B0B9527F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E867311D-6026-710C-8619-F448F734AFB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1F867757-DD3D-79DF-5350-E0442C38CF9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F399C195-D686-71E5-7C39-7BF598F63FC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B8F6DECC-42C9-46AD-D821-A4C5BBE4917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2372828A-8708-F927-3FED-BA5E4400B5A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A143D886-508C-0527-14EB-26A6AFF741C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44DF2AFA-189A-DC21-E694-572D61926D2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746131C4-4589-A9E0-CCEA-58C83C74B04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5B3A61E3-045B-DA32-546B-6A3D2FD6EA6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34922A0D-F67C-57E2-ADA2-62211808DA5A}"/>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85E0ED10-668C-8F5A-F604-F7328950CE5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7E65268E-B58B-C315-5309-1639945FC5A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27910877-1691-7F77-5169-40DFDEFAC15B}"/>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3D8F869E-BACB-98D5-232B-51EF3A29B5B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B7468D4D-CAAC-C78E-CA13-78DC70FA00D0}"/>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CE0013FD-409D-7DE5-A69F-4961AC69883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0328457F-4CB6-8313-3C4A-646A5AC2D3D7}"/>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E0C31455-4B95-B063-6C92-6AE6C5DF0C1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0FD16C04-257D-0E3D-B410-C5E108310853}"/>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2193DE48-3720-D378-63E4-0039BB484EE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5AB48191-275F-8D84-F026-E8D655C57DF4}"/>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60DB1551-232A-A906-C9A0-40FC152D726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E5926439-08A9-ACCE-7119-7447F816968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2307E302-BF7F-4E05-3E98-CC26D495C9B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84DCC29A-E6D8-BF49-6932-CD6C6054A0C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B0DB4A6D-9541-AC07-8726-6DCBA1AF96CC}"/>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2C9ABF24-6F5B-F290-E873-7065794BC6E5}"/>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32D8EF31-F0D2-1A9D-BD9B-BD4585208E8B}"/>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7DA04352-0F0F-A657-94AD-10A87E8A903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B90FF849-B4A8-8570-BF70-0C945BC1C1C4}"/>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FA9CBAAF-1ACD-F1B7-9A27-0B718DA5EC10}"/>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4B0AACFE-4057-264B-FB21-507F0BB1E1A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62AAB80A-BD36-CAA6-0B3A-D2F5F40DDCB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E8CC1DDE-C6CC-236F-5ECD-CC261545CAB8}"/>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DAF68DCE-55F7-9597-2E0C-7135168EA8ED}"/>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476762D6-3CBF-947B-1979-6DF36D2216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263A6D26-B806-48FD-CFF8-69B1C497CCA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9A876DA5-3DAF-94E3-6A4F-8F6EB3FC444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0B97C68E-506E-FFEC-7B88-F6CE70FD4F2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991FBCD8-4037-7066-AA95-EC663A1E555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7F3A1856-3551-EE9A-C2A8-7FE8F39D5CD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89942F69-3C2B-8F45-1AD2-F4BE066DC23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80E9FC26-4098-288F-A8C8-0E8816FADE50}"/>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60A01F41-0045-57AF-6B8A-3C6B82157DAD}"/>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A0EFC974-616C-DE3E-4F33-C4A8E595BD9A}"/>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2AB00680-BF89-C0B6-F541-2BAA98A6ACA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D07A0B3D-4FD4-4715-3D02-52F28322F10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B9AD4348-A262-61E4-145E-28E897D2882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43A45B89-794B-C25F-60FC-B289CD57BD1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850B6431-19CC-24E5-2372-59485FDB693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43077172-B9FB-C14B-749B-74C9A5384A1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F4911B4F-9B14-51A1-AB48-D3A02DA3A66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9D70EA67-705B-29D2-B65F-2A8CB69A9C1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7EAF76AA-A555-3CE8-8192-913D8723E8F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A6A50CF1-991F-7B22-1069-AD6A165621A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79858E05-13A6-0800-AB5E-07D032FC230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D9590644-3DF7-8D95-6D4D-31D69AB108A6}"/>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8C1117F1-AAED-9042-F4C9-3697ECC1CAA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910C995E-907C-2BC0-26A3-D17855DAD36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07A9CFE8-200F-0D53-DB73-706B5C272D7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3819938A-49FE-63ED-E0CD-D8515291C0B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B733E7B7-00E1-4DD7-77E5-1ADB99FDDEC8}"/>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F8AA7792-D826-1DB3-2F37-753A58B1474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CB21C867-3739-41D7-F77B-DA1AAC944F9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9E0D0C12-D763-0562-DB45-46BD34A86A16}"/>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CD5A73A3-02BF-C100-B75E-973C06F0AD42}"/>
              </a:ext>
            </a:extLst>
          </p:cNvPr>
          <p:cNvSpPr txBox="1"/>
          <p:nvPr/>
        </p:nvSpPr>
        <p:spPr>
          <a:xfrm>
            <a:off x="5108553" y="315627"/>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12604C64-1FE8-3867-D48C-CEF42CC1BA6F}"/>
              </a:ext>
            </a:extLst>
          </p:cNvPr>
          <p:cNvSpPr txBox="1"/>
          <p:nvPr/>
        </p:nvSpPr>
        <p:spPr>
          <a:xfrm>
            <a:off x="3606893" y="2981885"/>
            <a:ext cx="5288627"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92</a:t>
            </a:r>
            <a:r>
              <a:rPr lang="fr-FR" sz="5400">
                <a:solidFill>
                  <a:schemeClr val="bg1"/>
                </a:solidFill>
                <a:latin typeface="Bahnschrift SemiBold" panose="020B0502040204020203" pitchFamily="34" charset="0"/>
              </a:rPr>
              <a:t> Communes</a:t>
            </a:r>
            <a:r>
              <a:rPr lang="fr-FR" sz="5400">
                <a:solidFill>
                  <a:srgbClr val="B4CC1C"/>
                </a:solidFill>
                <a:latin typeface="Bahnschrift SemiBold" panose="020B0502040204020203" pitchFamily="34" charset="0"/>
              </a:rPr>
              <a:t>.</a:t>
            </a:r>
          </a:p>
        </p:txBody>
      </p:sp>
      <p:pic>
        <p:nvPicPr>
          <p:cNvPr id="36" name="Graphique 35" descr="Ville avec un remplissage uni">
            <a:extLst>
              <a:ext uri="{FF2B5EF4-FFF2-40B4-BE49-F238E27FC236}">
                <a16:creationId xmlns:a16="http://schemas.microsoft.com/office/drawing/2014/main" id="{AD5D96DD-958B-D83E-48A0-E63EC46A5498}"/>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159009" y="3109760"/>
            <a:ext cx="1419846" cy="1419846"/>
          </a:xfrm>
          <a:prstGeom prst="rect">
            <a:avLst/>
          </a:prstGeom>
        </p:spPr>
      </p:pic>
      <p:pic>
        <p:nvPicPr>
          <p:cNvPr id="37" name="Graphique 36" descr="Utilisateurs avec un remplissage uni">
            <a:extLst>
              <a:ext uri="{FF2B5EF4-FFF2-40B4-BE49-F238E27FC236}">
                <a16:creationId xmlns:a16="http://schemas.microsoft.com/office/drawing/2014/main" id="{6459494C-252F-3B90-A79A-6CC5B82190BA}"/>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064470" y="7015803"/>
            <a:ext cx="1615189" cy="1615189"/>
          </a:xfrm>
          <a:prstGeom prst="rect">
            <a:avLst/>
          </a:prstGeom>
        </p:spPr>
      </p:pic>
      <p:sp>
        <p:nvSpPr>
          <p:cNvPr id="38" name="ZoneTexte 37">
            <a:extLst>
              <a:ext uri="{FF2B5EF4-FFF2-40B4-BE49-F238E27FC236}">
                <a16:creationId xmlns:a16="http://schemas.microsoft.com/office/drawing/2014/main" id="{15B25B76-18A2-1013-FF62-A78BB1AB21F5}"/>
              </a:ext>
            </a:extLst>
          </p:cNvPr>
          <p:cNvSpPr txBox="1"/>
          <p:nvPr/>
        </p:nvSpPr>
        <p:spPr>
          <a:xfrm>
            <a:off x="3606893" y="6997702"/>
            <a:ext cx="5399235"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8853</a:t>
            </a:r>
            <a:r>
              <a:rPr lang="fr-FR" sz="5400">
                <a:solidFill>
                  <a:schemeClr val="bg1"/>
                </a:solidFill>
                <a:latin typeface="Bahnschrift SemiBold" panose="020B0502040204020203" pitchFamily="34" charset="0"/>
              </a:rPr>
              <a:t> Agents</a:t>
            </a:r>
            <a:r>
              <a:rPr lang="fr-FR" sz="5400">
                <a:solidFill>
                  <a:srgbClr val="009FE3"/>
                </a:solidFill>
                <a:latin typeface="Bahnschrift SemiBold" panose="020B0502040204020203" pitchFamily="34" charset="0"/>
              </a:rPr>
              <a:t>.</a:t>
            </a:r>
          </a:p>
        </p:txBody>
      </p:sp>
      <p:sp>
        <p:nvSpPr>
          <p:cNvPr id="42" name="ZoneTexte 41">
            <a:extLst>
              <a:ext uri="{FF2B5EF4-FFF2-40B4-BE49-F238E27FC236}">
                <a16:creationId xmlns:a16="http://schemas.microsoft.com/office/drawing/2014/main" id="{6C8163B8-449A-0E07-2312-93EC8E9E2AC9}"/>
              </a:ext>
            </a:extLst>
          </p:cNvPr>
          <p:cNvSpPr txBox="1"/>
          <p:nvPr/>
        </p:nvSpPr>
        <p:spPr>
          <a:xfrm>
            <a:off x="13373058" y="2981885"/>
            <a:ext cx="7000634"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6</a:t>
            </a:r>
            <a:r>
              <a:rPr lang="fr-FR" sz="5400">
                <a:solidFill>
                  <a:schemeClr val="bg1"/>
                </a:solidFill>
                <a:latin typeface="Bahnschrift SemiBold" panose="020B0502040204020203" pitchFamily="34" charset="0"/>
              </a:rPr>
              <a:t> Intercommunalités</a:t>
            </a:r>
            <a:r>
              <a:rPr lang="fr-FR" sz="5400">
                <a:solidFill>
                  <a:srgbClr val="B0DBD8"/>
                </a:solidFill>
                <a:latin typeface="Bahnschrift SemiBold" panose="020B0502040204020203" pitchFamily="34" charset="0"/>
              </a:rPr>
              <a:t>.</a:t>
            </a:r>
          </a:p>
        </p:txBody>
      </p:sp>
      <p:pic>
        <p:nvPicPr>
          <p:cNvPr id="43" name="Graphique 42" descr="Globe terrestre : Europe et Afrique avec un remplissage uni">
            <a:extLst>
              <a:ext uri="{FF2B5EF4-FFF2-40B4-BE49-F238E27FC236}">
                <a16:creationId xmlns:a16="http://schemas.microsoft.com/office/drawing/2014/main" id="{C8A9B183-E3DB-8C58-3AEC-73259AC9B473}"/>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12266476" y="3219087"/>
            <a:ext cx="1179348" cy="1179348"/>
          </a:xfrm>
          <a:prstGeom prst="rect">
            <a:avLst/>
          </a:prstGeom>
        </p:spPr>
      </p:pic>
    </p:spTree>
    <p:extLst>
      <p:ext uri="{BB962C8B-B14F-4D97-AF65-F5344CB8AC3E}">
        <p14:creationId xmlns:p14="http://schemas.microsoft.com/office/powerpoint/2010/main" val="101870828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D9C7B9-E252-F5FC-1E2D-44FD7CC69FA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F96D48D-7FE4-7181-0289-90EC95379336}"/>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9A22BF20-0483-76C7-2E31-92A9BE2FD1A7}"/>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21CDF10-3B85-38C1-1C8B-736DF67FFC69}"/>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5DA7F3BC-9068-A78C-80B8-BBF1FCB67FD1}"/>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A1B94B79-56D3-115B-F792-1A6362073BB5}"/>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D10952F-D35C-9199-D918-9288A0E60C06}"/>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9464868B-EE08-F2A8-7F66-B9A846A1D968}"/>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93BF33A6-4F8E-5D8B-49F9-2AB66A4E210D}"/>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67903971-BA8C-E7E7-91A2-B7B27CAE25FE}"/>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D38350D0-4B14-2170-AD73-A60306F6AB4E}"/>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1194A880-5618-9E03-7FD0-1A6F910D2414}"/>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38E968D-208C-09F2-595D-AFB66C5CC268}"/>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853F41D7-D026-565B-7DF5-CC980B37F5D6}"/>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3CDA90D5-8D2B-80F8-ADFA-444CDFA474F4}"/>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0D0D753C-9DD8-20FB-CE0F-C87A28667B87}"/>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F172AEB2-CC65-472E-3BFF-FF8058BB2FDB}"/>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86719278-C616-7AD2-4F62-D86FBB4CD54B}"/>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A15BFC5D-AC25-CFC3-A81D-E64F9CAD39EF}"/>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A4A92A36-C86A-9B4E-5C1B-25D2581B6115}"/>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C1F5C6B7-C005-B493-9A96-07B9700971E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ACC7DDE8-5837-07EA-5C0B-AF90D4A70ED4}"/>
              </a:ext>
            </a:extLst>
          </p:cNvPr>
          <p:cNvSpPr/>
          <p:nvPr/>
        </p:nvSpPr>
        <p:spPr>
          <a:xfrm rot="10800000">
            <a:off x="10446711" y="-2295752"/>
            <a:ext cx="3992245" cy="4098925"/>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0FFC7A97-F029-6FE5-C3B5-8432995D75E5}"/>
              </a:ext>
            </a:extLst>
          </p:cNvPr>
          <p:cNvSpPr/>
          <p:nvPr/>
        </p:nvSpPr>
        <p:spPr>
          <a:xfrm rot="10800000">
            <a:off x="10634036" y="-2507207"/>
            <a:ext cx="3977640" cy="4133850"/>
          </a:xfrm>
          <a:prstGeom prst="blockArc">
            <a:avLst>
              <a:gd name="adj1" fmla="val 16180466"/>
              <a:gd name="adj2" fmla="val 28887"/>
              <a:gd name="adj3" fmla="val 208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C5CEF9A8-16CD-AC06-2AC8-843A65575651}"/>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8F4DD618-09BE-3D4C-E94C-07761D28F57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6C1C70C6-0E5E-AF0A-C534-F0687F1B65A7}"/>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139EB107-2B5E-C6A3-AF6A-A95D9B6E2BA9}"/>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FA573A39-5B77-D702-E241-827F76167091}"/>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BD2446C-327B-A4AA-F053-D8B2E89D3145}"/>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B11046F2-3592-F1D8-BBCE-E34760F999FA}"/>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29A0B60F-35B9-664D-6D71-C37F1CB362D1}"/>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883CCB9A-45D3-6FCC-1D4D-1EF0792430FF}"/>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75D7C88F-125B-B7F3-5E4F-44E7437BFA3B}"/>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3AD32E29-7186-DA09-D1FF-45F0E506964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568D3AE3-D8B8-BD38-852B-8283C1C1562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56A5C5EA-26AA-7D45-213B-576BAAB0781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4AD26A6E-062F-B600-6463-78FEF0E20AE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4120312D-EBD9-D71A-9891-D87F8F3B3E1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2D998FFD-3519-0463-C869-838DBA8C10C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A6AF5131-C4E3-EABD-EFB9-31D80B3FCBC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A7B68183-68F8-6B86-7C3D-61963685E66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0CA41CBF-BAF3-9503-92C0-0B49F655924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92188311-CB29-FD32-87CF-36A6C3F8FE5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4FD4197B-B961-CF20-7DAC-D8054104A8C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3FB27510-45BB-E19B-A8F3-988731BBD86D}"/>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CDBFC94B-20AB-9ED1-2C27-70617D69349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31A49820-74BD-BF20-FA5A-BF4AB4D8A030}"/>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BF3F9809-33A8-C6EB-EF58-F6672C518AA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5E18AF27-AE02-6DE8-0CE4-F5ACE6B19E2A}"/>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167B06B9-D6AE-483D-F297-F4ED79AD73D8}"/>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EA703965-6629-FEDF-E310-AA7411D3E25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B6387A2F-78E5-5F2D-57A4-24E9C05F507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DED46BC1-2113-AED2-9A2C-A90248001405}"/>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628A2728-36B3-9A1C-6C26-6798CD57335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768D74BF-4F3A-7188-0AAF-3743C5D63C9F}"/>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91662823-9CCB-D986-CEC0-1EF5160E4E9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39F03BD8-CC6F-9598-C5A4-9527B9E67AB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5284A849-FF87-A9A4-BD0D-274D71A990C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2C486A70-7646-DF78-0785-53FA9AD0D35C}"/>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564E263C-1F6F-F74C-87A6-0B0DDFF98DDF}"/>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13250027-A063-E117-0ABE-70AE4CCF1D4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AEC22B4D-03CE-458A-BE16-92FE9828402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ED3B966E-24DB-DE54-ED1B-9EF0CA6AE1C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7039D3EF-747F-66A7-26A6-987E638635F6}"/>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0F21A39D-5E50-3113-2EF6-F11E7CB30690}"/>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88927B20-B5BD-7AA0-0294-6A8D13B6CC81}"/>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40C754E0-2AF7-651F-4513-084B876EA8A6}"/>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E3B479D2-5FB2-8FC4-2428-2D30DA9E891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F03528BC-D112-1BFF-26C3-9D760A18E37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FA3CC348-6270-0442-FC87-A240BCEB3F6C}"/>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FDF38078-19A3-FF3D-DAC6-816A7C3782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7D753277-0D70-F034-94C8-A590E498182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BE29C162-3654-6570-885A-7C218E4202F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B6859D3F-2208-572C-58E5-0B99E3D467D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A88B6D12-6252-0163-7389-B2792A7B5B4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53111CC6-B931-86E7-91F5-1AC10197CCE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589BBB9C-5B87-BC9D-B65F-C7F6180C2EF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520AAE6D-5147-103F-3370-AC92BB3BA619}"/>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EE082DDF-2BA5-7803-EADE-3075B194F7C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C2BC8E8A-AAAA-B62A-7CD1-FA8F3F87DFE9}"/>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FCE84098-0F13-D5B6-AEAD-B4E58D1434A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A61CACF3-64ED-95E9-D7A4-BF1F1593F22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49BF4F4D-BF94-0005-146A-7734225B7BB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BCF83E23-9D86-CF6E-41C1-91A42E9FA41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90EA16A8-6F8C-3D57-3BC0-766A0B4A9D0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FFDDBED1-B967-D8D4-5F76-9E440A06267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2C25D918-BF8E-3993-2862-CB5A62E85C1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6FF8CB5A-73C0-E7F1-10C9-19109A62765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823354E3-1B43-473E-393E-D37FB05B632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FFF783F6-CEDE-3A96-04ED-23A2BBF28A4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E8F5326C-0174-B491-0DF8-8C96847BD3D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F39DED5C-D3BA-EDE1-3149-6F56017160BC}"/>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9AB579AC-05DF-70FD-A77C-D70666A1FA0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3314F3DD-421B-5ECB-AB91-FCDB3AF0A77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ACDCC8C6-3196-8B95-4AC6-6D07635F629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8D0CF839-BDCF-277F-6B73-65BD67C6BE4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43054DD2-6284-A2D3-521A-94BB9B151B0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5764FF73-4886-823E-88FA-8BC902E7991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4AEB920-64CD-5A8B-639E-3459E4EED1E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E86C3306-D8BA-E2DB-A8EB-A6DDB7F7B424}"/>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6568CA3D-2370-4FD2-08FA-12CDAC2F7DBE}"/>
              </a:ext>
            </a:extLst>
          </p:cNvPr>
          <p:cNvSpPr txBox="1"/>
          <p:nvPr/>
        </p:nvSpPr>
        <p:spPr>
          <a:xfrm>
            <a:off x="5108553" y="315627"/>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A318B41D-D741-7984-58CD-259DD7456650}"/>
              </a:ext>
            </a:extLst>
          </p:cNvPr>
          <p:cNvSpPr txBox="1"/>
          <p:nvPr/>
        </p:nvSpPr>
        <p:spPr>
          <a:xfrm>
            <a:off x="3606893" y="2981885"/>
            <a:ext cx="7000634"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6</a:t>
            </a:r>
            <a:r>
              <a:rPr lang="fr-FR" sz="5400">
                <a:solidFill>
                  <a:schemeClr val="bg1"/>
                </a:solidFill>
                <a:latin typeface="Bahnschrift SemiBold" panose="020B0502040204020203" pitchFamily="34" charset="0"/>
              </a:rPr>
              <a:t> Intercommunalités</a:t>
            </a:r>
            <a:r>
              <a:rPr lang="fr-FR" sz="5400">
                <a:solidFill>
                  <a:srgbClr val="B0DBD8"/>
                </a:solidFill>
                <a:latin typeface="Bahnschrift SemiBold" panose="020B0502040204020203" pitchFamily="34" charset="0"/>
              </a:rPr>
              <a:t>.</a:t>
            </a:r>
          </a:p>
        </p:txBody>
      </p:sp>
      <p:pic>
        <p:nvPicPr>
          <p:cNvPr id="37" name="Graphique 36" descr="Utilisateurs avec un remplissage uni">
            <a:extLst>
              <a:ext uri="{FF2B5EF4-FFF2-40B4-BE49-F238E27FC236}">
                <a16:creationId xmlns:a16="http://schemas.microsoft.com/office/drawing/2014/main" id="{B6013033-986F-19C0-55E3-A23DA0CADE4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064470" y="7015803"/>
            <a:ext cx="1615189" cy="1615189"/>
          </a:xfrm>
          <a:prstGeom prst="rect">
            <a:avLst/>
          </a:prstGeom>
        </p:spPr>
      </p:pic>
      <p:sp>
        <p:nvSpPr>
          <p:cNvPr id="38" name="ZoneTexte 37">
            <a:extLst>
              <a:ext uri="{FF2B5EF4-FFF2-40B4-BE49-F238E27FC236}">
                <a16:creationId xmlns:a16="http://schemas.microsoft.com/office/drawing/2014/main" id="{C93D16BA-7A0D-2ADA-09E6-70DA0F7DA92E}"/>
              </a:ext>
            </a:extLst>
          </p:cNvPr>
          <p:cNvSpPr txBox="1"/>
          <p:nvPr/>
        </p:nvSpPr>
        <p:spPr>
          <a:xfrm>
            <a:off x="3606893" y="6997702"/>
            <a:ext cx="5399235"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8853</a:t>
            </a:r>
            <a:r>
              <a:rPr lang="fr-FR" sz="5400">
                <a:solidFill>
                  <a:schemeClr val="bg1"/>
                </a:solidFill>
                <a:latin typeface="Bahnschrift SemiBold" panose="020B0502040204020203" pitchFamily="34" charset="0"/>
              </a:rPr>
              <a:t> Agents</a:t>
            </a:r>
            <a:r>
              <a:rPr lang="fr-FR" sz="5400">
                <a:solidFill>
                  <a:srgbClr val="009FE3"/>
                </a:solidFill>
                <a:latin typeface="Bahnschrift SemiBold" panose="020B0502040204020203" pitchFamily="34" charset="0"/>
              </a:rPr>
              <a:t>.</a:t>
            </a:r>
          </a:p>
        </p:txBody>
      </p:sp>
      <p:pic>
        <p:nvPicPr>
          <p:cNvPr id="40" name="Graphique 39" descr="Globe terrestre : Europe et Afrique avec un remplissage uni">
            <a:extLst>
              <a:ext uri="{FF2B5EF4-FFF2-40B4-BE49-F238E27FC236}">
                <a16:creationId xmlns:a16="http://schemas.microsoft.com/office/drawing/2014/main" id="{C73042BF-C71F-3C16-29A2-11BCD6211BA4}"/>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500311" y="3219087"/>
            <a:ext cx="1179348" cy="1179348"/>
          </a:xfrm>
          <a:prstGeom prst="rect">
            <a:avLst/>
          </a:prstGeom>
        </p:spPr>
      </p:pic>
      <p:sp>
        <p:nvSpPr>
          <p:cNvPr id="41" name="ZoneTexte 40">
            <a:extLst>
              <a:ext uri="{FF2B5EF4-FFF2-40B4-BE49-F238E27FC236}">
                <a16:creationId xmlns:a16="http://schemas.microsoft.com/office/drawing/2014/main" id="{1CFE925C-9081-1083-57AB-0A019AA10A3D}"/>
              </a:ext>
            </a:extLst>
          </p:cNvPr>
          <p:cNvSpPr txBox="1"/>
          <p:nvPr/>
        </p:nvSpPr>
        <p:spPr>
          <a:xfrm>
            <a:off x="13627585" y="2981885"/>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sp>
        <p:nvSpPr>
          <p:cNvPr id="50" name="ZoneTexte 49">
            <a:extLst>
              <a:ext uri="{FF2B5EF4-FFF2-40B4-BE49-F238E27FC236}">
                <a16:creationId xmlns:a16="http://schemas.microsoft.com/office/drawing/2014/main" id="{DC2569BC-7399-959A-CC46-78283F7E73D8}"/>
              </a:ext>
            </a:extLst>
          </p:cNvPr>
          <p:cNvSpPr txBox="1"/>
          <p:nvPr/>
        </p:nvSpPr>
        <p:spPr>
          <a:xfrm>
            <a:off x="3606893" y="6809166"/>
            <a:ext cx="5288627"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92</a:t>
            </a:r>
            <a:r>
              <a:rPr lang="fr-FR" sz="5400">
                <a:solidFill>
                  <a:schemeClr val="bg1"/>
                </a:solidFill>
                <a:latin typeface="Bahnschrift SemiBold" panose="020B0502040204020203" pitchFamily="34" charset="0"/>
              </a:rPr>
              <a:t> Communes</a:t>
            </a:r>
            <a:r>
              <a:rPr lang="fr-FR" sz="5400">
                <a:solidFill>
                  <a:srgbClr val="B4CC1C"/>
                </a:solidFill>
                <a:latin typeface="Bahnschrift SemiBold" panose="020B0502040204020203" pitchFamily="34" charset="0"/>
              </a:rPr>
              <a:t>.</a:t>
            </a:r>
          </a:p>
        </p:txBody>
      </p:sp>
      <p:pic>
        <p:nvPicPr>
          <p:cNvPr id="51" name="Graphique 50" descr="Ville avec un remplissage uni">
            <a:extLst>
              <a:ext uri="{FF2B5EF4-FFF2-40B4-BE49-F238E27FC236}">
                <a16:creationId xmlns:a16="http://schemas.microsoft.com/office/drawing/2014/main" id="{6A1E17EF-01E0-74F9-59BF-91D081762867}"/>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159009" y="6937041"/>
            <a:ext cx="1419846" cy="1419846"/>
          </a:xfrm>
          <a:prstGeom prst="rect">
            <a:avLst/>
          </a:prstGeom>
        </p:spPr>
      </p:pic>
      <p:grpSp>
        <p:nvGrpSpPr>
          <p:cNvPr id="34" name="Groupe 33">
            <a:extLst>
              <a:ext uri="{FF2B5EF4-FFF2-40B4-BE49-F238E27FC236}">
                <a16:creationId xmlns:a16="http://schemas.microsoft.com/office/drawing/2014/main" id="{4BBB7E51-A7BC-2B98-9976-FF70BD64D085}"/>
              </a:ext>
            </a:extLst>
          </p:cNvPr>
          <p:cNvGrpSpPr>
            <a:grpSpLocks noChangeAspect="1"/>
          </p:cNvGrpSpPr>
          <p:nvPr/>
        </p:nvGrpSpPr>
        <p:grpSpPr>
          <a:xfrm>
            <a:off x="12574720" y="3315827"/>
            <a:ext cx="946962" cy="932020"/>
            <a:chOff x="609429" y="277089"/>
            <a:chExt cx="5486571" cy="5401222"/>
          </a:xfrm>
        </p:grpSpPr>
        <p:pic>
          <p:nvPicPr>
            <p:cNvPr id="36" name="Graphique 35">
              <a:extLst>
                <a:ext uri="{FF2B5EF4-FFF2-40B4-BE49-F238E27FC236}">
                  <a16:creationId xmlns:a16="http://schemas.microsoft.com/office/drawing/2014/main" id="{02D787D0-9C78-8CAC-5330-CF634CF7B3F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39" name="Graphique 38">
              <a:extLst>
                <a:ext uri="{FF2B5EF4-FFF2-40B4-BE49-F238E27FC236}">
                  <a16:creationId xmlns:a16="http://schemas.microsoft.com/office/drawing/2014/main" id="{18210934-0CF1-F7D3-D379-AFB477F5BBEB}"/>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2500143" y="277089"/>
              <a:ext cx="3595857" cy="2739700"/>
            </a:xfrm>
            <a:prstGeom prst="rect">
              <a:avLst/>
            </a:prstGeom>
          </p:spPr>
        </p:pic>
        <p:pic>
          <p:nvPicPr>
            <p:cNvPr id="52" name="Graphique 51">
              <a:extLst>
                <a:ext uri="{FF2B5EF4-FFF2-40B4-BE49-F238E27FC236}">
                  <a16:creationId xmlns:a16="http://schemas.microsoft.com/office/drawing/2014/main" id="{A12E43B2-8102-3C26-57B5-734946725D1D}"/>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572069"/>
              <a:ext cx="1082700" cy="1443600"/>
            </a:xfrm>
            <a:prstGeom prst="rect">
              <a:avLst/>
            </a:prstGeom>
          </p:spPr>
        </p:pic>
        <p:pic>
          <p:nvPicPr>
            <p:cNvPr id="53" name="Graphique 52">
              <a:extLst>
                <a:ext uri="{FF2B5EF4-FFF2-40B4-BE49-F238E27FC236}">
                  <a16:creationId xmlns:a16="http://schemas.microsoft.com/office/drawing/2014/main" id="{4F6B8587-9D46-E485-1765-A05E2BD5A8A4}"/>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1967671" y="3099648"/>
              <a:ext cx="4125861" cy="2578663"/>
            </a:xfrm>
            <a:prstGeom prst="rect">
              <a:avLst/>
            </a:prstGeom>
          </p:spPr>
        </p:pic>
        <p:pic>
          <p:nvPicPr>
            <p:cNvPr id="123" name="Graphique 122">
              <a:extLst>
                <a:ext uri="{FF2B5EF4-FFF2-40B4-BE49-F238E27FC236}">
                  <a16:creationId xmlns:a16="http://schemas.microsoft.com/office/drawing/2014/main" id="{EDC7C894-BB6A-DF48-C23C-1E2DA508EF95}"/>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24" name="Graphique 123">
              <a:extLst>
                <a:ext uri="{FF2B5EF4-FFF2-40B4-BE49-F238E27FC236}">
                  <a16:creationId xmlns:a16="http://schemas.microsoft.com/office/drawing/2014/main" id="{C94E585D-40CE-FEAF-BEA1-39E2B2D736C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25" name="Graphique 124">
              <a:extLst>
                <a:ext uri="{FF2B5EF4-FFF2-40B4-BE49-F238E27FC236}">
                  <a16:creationId xmlns:a16="http://schemas.microsoft.com/office/drawing/2014/main" id="{1FD905EC-0AD0-47CB-3766-C200C19040E9}"/>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2001518" y="4078902"/>
              <a:ext cx="1085552" cy="1085552"/>
            </a:xfrm>
            <a:prstGeom prst="rect">
              <a:avLst/>
            </a:prstGeom>
          </p:spPr>
        </p:pic>
      </p:grpSp>
    </p:spTree>
    <p:extLst>
      <p:ext uri="{BB962C8B-B14F-4D97-AF65-F5344CB8AC3E}">
        <p14:creationId xmlns:p14="http://schemas.microsoft.com/office/powerpoint/2010/main" val="242438753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C61701-0383-0B1C-C745-6FE2AFEC153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EB2CDEB-0F24-DC5A-DEDC-F2958E71C2CF}"/>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A9C23EDE-25CF-EB71-F9FF-DCE52449EA20}"/>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CA23EEF-FB7F-EC48-132C-4A8490723F11}"/>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9FDD9029-F1A4-140A-D243-EF6DF110B01E}"/>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DA4A77DE-3DE4-C6B9-77B4-BCB538DB790A}"/>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2F282736-B673-366C-4B0C-EF4C941FA22C}"/>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AA7B6B2A-E79E-2BC9-9415-F300B8383043}"/>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08999946-E76A-FDD8-4FCD-3C5FAB688427}"/>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5D5962A8-4555-0273-51B1-14D7850D3463}"/>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6BF96170-AA9F-C942-720D-456772EA9FC8}"/>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1EDDCBC4-C28E-F187-82B1-77548336F0D4}"/>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15CE7140-9EF1-0AAD-17EB-AED21D4137B4}"/>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EC4001CD-8A0F-626A-ED7C-DAE5CAE48E68}"/>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42FC2D95-A896-BB3C-693D-AEE90D98F7CF}"/>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F068DD2-AE70-6E34-4913-648A5FE089D0}"/>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87467ECE-D291-D0DB-98FE-113C985FB98E}"/>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FAB88EB-0B7D-3595-4DAF-62FCB7B6ED44}"/>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8F35B009-1ACA-C819-C4E2-A68149571718}"/>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EF7A62E1-82F2-D13B-D821-646D822DC9E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9D1B686D-0B1B-0AF5-8D87-154B24112769}"/>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3B4DF3E-D20E-3819-9EF5-D2F92A27417E}"/>
              </a:ext>
            </a:extLst>
          </p:cNvPr>
          <p:cNvSpPr/>
          <p:nvPr/>
        </p:nvSpPr>
        <p:spPr>
          <a:xfrm rot="10800000">
            <a:off x="10446711" y="-2295752"/>
            <a:ext cx="3992245" cy="4098925"/>
          </a:xfrm>
          <a:prstGeom prst="blockArc">
            <a:avLst>
              <a:gd name="adj1" fmla="val 16180466"/>
              <a:gd name="adj2" fmla="val 28887"/>
              <a:gd name="adj3" fmla="val 2081"/>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F566446A-1B87-BC70-DF25-7092D2A6ECD1}"/>
              </a:ext>
            </a:extLst>
          </p:cNvPr>
          <p:cNvSpPr/>
          <p:nvPr/>
        </p:nvSpPr>
        <p:spPr>
          <a:xfrm rot="10800000">
            <a:off x="10634036" y="-2507207"/>
            <a:ext cx="3977640" cy="4133850"/>
          </a:xfrm>
          <a:prstGeom prst="blockArc">
            <a:avLst>
              <a:gd name="adj1" fmla="val 16180466"/>
              <a:gd name="adj2" fmla="val 28887"/>
              <a:gd name="adj3" fmla="val 2081"/>
            </a:avLst>
          </a:prstGeom>
          <a:solidFill>
            <a:schemeClr val="accent1">
              <a:lumMod val="60000"/>
              <a:lumOff val="40000"/>
            </a:schemeClr>
          </a:solidFill>
          <a:ln>
            <a:solidFill>
              <a:schemeClr val="accent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80D89B53-95B8-0B24-1517-EB44927AD4B4}"/>
              </a:ext>
            </a:extLst>
          </p:cNvPr>
          <p:cNvSpPr/>
          <p:nvPr/>
        </p:nvSpPr>
        <p:spPr>
          <a:xfrm rot="10800000">
            <a:off x="10891846" y="-2178912"/>
            <a:ext cx="3766820" cy="3610610"/>
          </a:xfrm>
          <a:prstGeom prst="blockArc">
            <a:avLst>
              <a:gd name="adj1" fmla="val 16180466"/>
              <a:gd name="adj2" fmla="val 16331"/>
              <a:gd name="adj3" fmla="val 660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5E47E457-949F-9CF2-55A9-009C313A290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5415A919-0AB2-E632-0D84-D116CEBF9682}"/>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6DD9EAEC-0216-E013-CE2A-AA47A2538CDD}"/>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7ECC4702-C87D-8352-3AA0-B4C3FB292DA0}"/>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ED2085F8-8DB9-0876-339C-05D476A0E608}"/>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F983F473-4FD5-7E66-60F6-B75BA71303B6}"/>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CF1B7F23-C70A-9564-D341-5E13537193C8}"/>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54DE281B-7886-9534-419A-9FBC2C564EFF}"/>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6A4856E9-70DB-2A35-F39C-7D3BA4BD529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B6076EC3-3A77-3F6F-0E61-3BB04D6C7B8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A814A8F8-38CF-2D81-F2EB-809982AD4E3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E4FC4EEA-8304-057A-0A8F-E4ECE23C6B8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378EA04D-BC2C-D3DC-2D64-28602ED9C45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9E8ACD32-AA30-430F-0E7C-A5888D751A7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E90E1281-0CA3-25E5-C607-463FB158D38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140238B3-E8BF-126D-71E4-82DC3EF1EA1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9A9FC0A3-3881-5135-75EE-7EA00C9EF79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937D4215-CA86-64FF-0334-F6186AF41AD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B89CCA36-629B-3A59-20B2-3D6BB9A68FA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198D2577-95F7-EA51-17DA-DA9BD835F23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2109EA3F-2587-6ED5-9C05-3921774A3902}"/>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78FBDB2D-5853-021F-6C23-19C1D62243F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4453D11D-033D-6371-A7E7-9C29520FEF1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A2FA40BD-E212-3DB9-BC28-2B206D4214F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8B933B1C-5333-B37B-1F36-9BD7E1F5C82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E7C0980F-E28A-51A7-6941-C44A35F43BD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B3489559-D1B4-FBF9-EB2D-B04FCB615E4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BF2B0042-A692-E057-816D-346F947C2FAE}"/>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AE72BFEB-F790-5D4F-A1C0-B07987F47F5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38965EBA-BB07-2901-D5CE-877D37E588F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3DB89214-184E-D89D-7AC2-C04D95E33BF3}"/>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0DA45AE8-AE77-7DED-4F08-F77F618BCA9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5023A18A-0E00-0345-6C2A-725FEC7E764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427E565B-BF05-CA4A-C860-F4F925958C80}"/>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18690D24-F2C0-5597-5D5B-4EFDD1DD936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85D84C1B-3355-3963-17A2-507C42DE864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36F37BDC-E6C6-A6C6-D01B-B4F8285AC162}"/>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46C059C6-A300-6135-8BE8-FA0A9E0ECE52}"/>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26D6E9B0-A8E2-3C3F-E268-F4821125FFD7}"/>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F74D44F7-BD9C-2C4B-BC3C-ABB7CB9E6BA0}"/>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02928A6B-7B75-5DC2-64FD-E0F92831B81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BABFA63B-444F-E663-E6B8-25D15A0B5D4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F2C39C32-8526-6507-08CC-DA56D1C9E6A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B6440E0E-2058-585A-8C34-4B4755222B17}"/>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C8F3D16E-0150-3004-C7F2-7365DF22EDC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383D10BC-CC50-86A0-E87C-D13A69D8BDD3}"/>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C34265E0-0576-9E02-B07B-7EE028EA74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06DBA813-3598-FA8F-3350-91EC4EB471F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25D9AB33-FB07-21E6-F782-0815BDB2093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BBC02C35-7FFE-8175-7EEA-F093EA852FD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88BE7DED-A08C-23AF-03FA-6CA374C40D6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FD62945F-6F2B-6D3C-3A84-98F2CC69645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373E5336-07BB-3129-8996-93F6E307B7E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ACE34F78-22E5-F589-04F6-6827A48EE68E}"/>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22A5D7CF-1287-0EC9-3C7F-CFBCF6114A0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91AF178B-E7F0-B527-7845-9793B7EA26F0}"/>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26EB9BF1-93D3-2462-1DEA-1E6B90EA6CB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2D5D5A90-9DB4-1C39-5C03-4B51B49E5E5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98F74083-6FA6-C55F-D999-E99E7683938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09A827E5-883F-2D35-64B8-4045E348CEC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F63FFF7F-9D97-CEEF-DC0E-B1FDA83E587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BA957983-35F2-F491-C722-EEC583A5C37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732958B6-2BAA-3396-DAC7-BCD6BDEE17B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86278AF3-63BA-863E-7586-2E701BBA0DC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F4137545-BD7A-678B-3413-5D558340984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1D698A2E-44D0-1544-D3F9-8C295318B5C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47F339B2-2285-E91A-D5AB-64E6067194C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A721FE87-74ED-A470-C805-B730C5843626}"/>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49990CC7-D75A-7AFC-E5AD-D7C4CB07C33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5588507C-72AB-72C3-416E-3DEB9D93FD8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70410620-DAF6-27D1-4E9A-D458F6DF74C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A86B6930-CB6E-983D-791F-22559A3CA37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3FA37FD4-19F0-D837-7BE1-0539B7FCCF88}"/>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9B491F0A-A28C-F299-173E-1D0C1AC15EA4}"/>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33C7461A-5DF9-E531-A599-DF80AB5D44CD}"/>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B442FA36-B6EC-ADFC-7D73-9FAFEB7C24AC}"/>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484199DF-F822-94E0-D0FC-C6D32303B73A}"/>
              </a:ext>
            </a:extLst>
          </p:cNvPr>
          <p:cNvSpPr txBox="1"/>
          <p:nvPr/>
        </p:nvSpPr>
        <p:spPr>
          <a:xfrm>
            <a:off x="5108553" y="315627"/>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F5A3D24D-D37F-B9AF-EB40-DBB070F335F1}"/>
              </a:ext>
            </a:extLst>
          </p:cNvPr>
          <p:cNvSpPr txBox="1"/>
          <p:nvPr/>
        </p:nvSpPr>
        <p:spPr>
          <a:xfrm>
            <a:off x="4144224" y="2981885"/>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pic>
        <p:nvPicPr>
          <p:cNvPr id="37" name="Graphique 36" descr="Utilisateurs avec un remplissage uni">
            <a:extLst>
              <a:ext uri="{FF2B5EF4-FFF2-40B4-BE49-F238E27FC236}">
                <a16:creationId xmlns:a16="http://schemas.microsoft.com/office/drawing/2014/main" id="{E2D8984F-0838-E62B-00B6-F909E4DDE7DA}"/>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064470" y="7015803"/>
            <a:ext cx="1615189" cy="1615189"/>
          </a:xfrm>
          <a:prstGeom prst="rect">
            <a:avLst/>
          </a:prstGeom>
        </p:spPr>
      </p:pic>
      <p:sp>
        <p:nvSpPr>
          <p:cNvPr id="38" name="ZoneTexte 37">
            <a:extLst>
              <a:ext uri="{FF2B5EF4-FFF2-40B4-BE49-F238E27FC236}">
                <a16:creationId xmlns:a16="http://schemas.microsoft.com/office/drawing/2014/main" id="{7E76B799-F3CA-2A3D-D4B6-CCA5C6B7EC48}"/>
              </a:ext>
            </a:extLst>
          </p:cNvPr>
          <p:cNvSpPr txBox="1"/>
          <p:nvPr/>
        </p:nvSpPr>
        <p:spPr>
          <a:xfrm>
            <a:off x="3606893" y="6997702"/>
            <a:ext cx="5399235"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8853</a:t>
            </a:r>
            <a:r>
              <a:rPr lang="fr-FR" sz="5400">
                <a:solidFill>
                  <a:schemeClr val="bg1"/>
                </a:solidFill>
                <a:latin typeface="Bahnschrift SemiBold" panose="020B0502040204020203" pitchFamily="34" charset="0"/>
              </a:rPr>
              <a:t> Agents</a:t>
            </a:r>
            <a:r>
              <a:rPr lang="fr-FR" sz="5400">
                <a:solidFill>
                  <a:srgbClr val="009FE3"/>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07FC659E-F4A6-20C4-38F8-9CEA55E47260}"/>
              </a:ext>
            </a:extLst>
          </p:cNvPr>
          <p:cNvGrpSpPr>
            <a:grpSpLocks noChangeAspect="1"/>
          </p:cNvGrpSpPr>
          <p:nvPr/>
        </p:nvGrpSpPr>
        <p:grpSpPr>
          <a:xfrm>
            <a:off x="3119196" y="3315827"/>
            <a:ext cx="946962" cy="932020"/>
            <a:chOff x="609429" y="277089"/>
            <a:chExt cx="5486571" cy="5401222"/>
          </a:xfrm>
        </p:grpSpPr>
        <p:pic>
          <p:nvPicPr>
            <p:cNvPr id="39" name="Graphique 38">
              <a:extLst>
                <a:ext uri="{FF2B5EF4-FFF2-40B4-BE49-F238E27FC236}">
                  <a16:creationId xmlns:a16="http://schemas.microsoft.com/office/drawing/2014/main" id="{2A1C530C-0B6B-B5EE-1654-7C003101762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F2574111-13A7-B077-5DE4-681E3BE201C8}"/>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3E2BAB30-3F85-E878-D654-4F81E8A001BC}"/>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07068084-F2EF-D2A5-B53B-93B2DBFCD694}"/>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E02F3120-D4C3-DA3D-34A0-7EF218C682E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AC8DC534-AA5E-1B36-3375-D50B08C1EB2E}"/>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B30F66B2-9FD8-DE4F-8948-D7A2C853A1EF}"/>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001518" y="4078902"/>
              <a:ext cx="1085552" cy="1085552"/>
            </a:xfrm>
            <a:prstGeom prst="rect">
              <a:avLst/>
            </a:prstGeom>
          </p:spPr>
        </p:pic>
      </p:grpSp>
      <p:sp>
        <p:nvSpPr>
          <p:cNvPr id="47" name="ZoneTexte 46">
            <a:extLst>
              <a:ext uri="{FF2B5EF4-FFF2-40B4-BE49-F238E27FC236}">
                <a16:creationId xmlns:a16="http://schemas.microsoft.com/office/drawing/2014/main" id="{70372458-FA40-D641-D2C5-710661622AE6}"/>
              </a:ext>
            </a:extLst>
          </p:cNvPr>
          <p:cNvSpPr txBox="1"/>
          <p:nvPr/>
        </p:nvSpPr>
        <p:spPr>
          <a:xfrm>
            <a:off x="3606893" y="6714898"/>
            <a:ext cx="7000634"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6</a:t>
            </a:r>
            <a:r>
              <a:rPr lang="fr-FR" sz="5400">
                <a:solidFill>
                  <a:schemeClr val="bg1"/>
                </a:solidFill>
                <a:latin typeface="Bahnschrift SemiBold" panose="020B0502040204020203" pitchFamily="34" charset="0"/>
              </a:rPr>
              <a:t> Intercommunalités</a:t>
            </a:r>
            <a:r>
              <a:rPr lang="fr-FR" sz="5400">
                <a:solidFill>
                  <a:srgbClr val="B0DBD8"/>
                </a:solidFill>
                <a:latin typeface="Bahnschrift SemiBold" panose="020B0502040204020203" pitchFamily="34" charset="0"/>
              </a:rPr>
              <a:t>.</a:t>
            </a:r>
          </a:p>
        </p:txBody>
      </p:sp>
      <p:pic>
        <p:nvPicPr>
          <p:cNvPr id="48" name="Graphique 47" descr="Globe terrestre : Europe et Afrique avec un remplissage uni">
            <a:extLst>
              <a:ext uri="{FF2B5EF4-FFF2-40B4-BE49-F238E27FC236}">
                <a16:creationId xmlns:a16="http://schemas.microsoft.com/office/drawing/2014/main" id="{C1DC56DA-9C70-734C-A282-4A883149A11C}"/>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2500311" y="6952100"/>
            <a:ext cx="1179348" cy="1179348"/>
          </a:xfrm>
          <a:prstGeom prst="rect">
            <a:avLst/>
          </a:prstGeom>
        </p:spPr>
      </p:pic>
      <p:sp>
        <p:nvSpPr>
          <p:cNvPr id="33" name="Zone de texte 7">
            <a:extLst>
              <a:ext uri="{FF2B5EF4-FFF2-40B4-BE49-F238E27FC236}">
                <a16:creationId xmlns:a16="http://schemas.microsoft.com/office/drawing/2014/main" id="{051B2FBF-3CA8-485B-BA9B-E1B62A231ABF}"/>
              </a:ext>
            </a:extLst>
          </p:cNvPr>
          <p:cNvSpPr txBox="1"/>
          <p:nvPr/>
        </p:nvSpPr>
        <p:spPr>
          <a:xfrm>
            <a:off x="17007279"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34" name="Picture 2" descr="Situation du territoire Marseille-Provence au sein de la métropole">
            <a:extLst>
              <a:ext uri="{FF2B5EF4-FFF2-40B4-BE49-F238E27FC236}">
                <a16:creationId xmlns:a16="http://schemas.microsoft.com/office/drawing/2014/main" id="{4FE697A9-19B3-8121-D808-A4756D24BE1C}"/>
              </a:ext>
            </a:extLst>
          </p:cNvPr>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12416124" y="2348027"/>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40" name="Zone de texte 7">
            <a:extLst>
              <a:ext uri="{FF2B5EF4-FFF2-40B4-BE49-F238E27FC236}">
                <a16:creationId xmlns:a16="http://schemas.microsoft.com/office/drawing/2014/main" id="{BC9A2954-1821-89E9-51CA-F5276A94CE60}"/>
              </a:ext>
            </a:extLst>
          </p:cNvPr>
          <p:cNvSpPr txBox="1"/>
          <p:nvPr/>
        </p:nvSpPr>
        <p:spPr>
          <a:xfrm>
            <a:off x="17007279"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9" name="ZoneTexte 48">
            <a:extLst>
              <a:ext uri="{FF2B5EF4-FFF2-40B4-BE49-F238E27FC236}">
                <a16:creationId xmlns:a16="http://schemas.microsoft.com/office/drawing/2014/main" id="{C0905896-BC2A-FEED-709A-EB1A5F770D24}"/>
              </a:ext>
            </a:extLst>
          </p:cNvPr>
          <p:cNvSpPr txBox="1"/>
          <p:nvPr/>
        </p:nvSpPr>
        <p:spPr>
          <a:xfrm>
            <a:off x="4280566" y="-877911"/>
            <a:ext cx="551465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Intercommunalités</a:t>
            </a:r>
            <a:r>
              <a:rPr lang="fr-FR" sz="4800" dirty="0">
                <a:solidFill>
                  <a:srgbClr val="B0DBD8"/>
                </a:solidFill>
                <a:latin typeface="Bahnschrift SemiBold" panose="020B0502040204020203" pitchFamily="34" charset="0"/>
              </a:rPr>
              <a:t>.</a:t>
            </a:r>
          </a:p>
        </p:txBody>
      </p:sp>
    </p:spTree>
    <p:extLst>
      <p:ext uri="{BB962C8B-B14F-4D97-AF65-F5344CB8AC3E}">
        <p14:creationId xmlns:p14="http://schemas.microsoft.com/office/powerpoint/2010/main" val="280984115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94F39C-59AC-25E9-99FF-5D87D31A8F4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8626159-1A02-E60B-AF40-A7220DC7E3F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5827E240-67D7-0436-3B8A-E514C6222429}"/>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2FB36EA-34DA-8103-B3A2-A7146321EC51}"/>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3DA00514-F575-E89F-761A-F3EE4661FA8C}"/>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7EABB72A-DA24-0C1E-6A41-F32304EE035E}"/>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9D276BDF-6E4B-370A-D50B-5A7BE3FB52D2}"/>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3F49D919-7F5B-DB59-CF0C-43BF37917233}"/>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67872041-BDF7-95CE-17B2-F3A92A98D3B8}"/>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FA037358-C387-1BDE-D209-B9DBF40E7739}"/>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73A5A14D-8652-CB8D-D376-7BD689383408}"/>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0C0F433A-7EDF-5955-BDCF-65F8D5C945C1}"/>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FA4DBFD9-9BF2-4108-CFAE-F1EF59688763}"/>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4B3AD2E6-E71C-F152-0F92-ACA540D20D01}"/>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338203AA-2B6C-8D60-9337-26DD513068D0}"/>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362CE25A-B39D-167E-0841-227319C4E47B}"/>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CF4A4076-BF2F-DD19-EFAA-34C117FC818A}"/>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30456CF-A058-A080-1C22-DEEC987CF93B}"/>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FBB7258D-67A6-CA9E-796D-C91161F67A74}"/>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6CA96DA9-4E3D-3FFB-B31A-85918CFE03EF}"/>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D4667190-63F6-CB53-1DEE-3E1B5A36EA4E}"/>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A4383FC5-356C-BB88-E749-F2DDD81C2CBD}"/>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94D4A07-D95A-568F-3F61-09E20C88D1C6}"/>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733F256A-1DAE-1562-E284-74C1E907773A}"/>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63CFBDE-E1A8-D2BA-3696-9717D8A770F9}"/>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40EF70F8-E554-CD54-8AB9-C1A4A7B65389}"/>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06887190-98E6-8E5B-5F93-C19E53AE9442}"/>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42ABF177-19E3-B22A-C34C-41EA477814AC}"/>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E3002C04-66A1-C78A-6988-0D85AB8E8331}"/>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9AD7F26C-ACF3-D437-5F79-B0176CE70731}"/>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AA7CC33A-1865-93FA-C616-C2DEFD83413F}"/>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273B7B65-2C34-80FA-1D01-70B65A28D269}"/>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E9175243-A72E-D6B7-79D3-EDE00F13D9FB}"/>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5A92E53A-7273-52E3-75D0-0EB79F36AD8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F4D20C7A-E8F4-33C2-1920-9EBBC55FF7D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D64B528A-4E82-9D70-1B7F-FF7CBB52F05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18C94435-AA56-5684-9629-D8EE499F226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190F5571-395D-0479-C422-80E45359072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384856EA-2FF6-E808-19FE-0EF467BCEEA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5C2A2621-FE10-7B5F-CDA9-5873A8E5BF8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1743655E-51E2-6166-225B-89D6C8059FB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D90AE55E-A66F-C25E-4187-D1430758CD2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D76C3EB1-55E8-A4A3-3A6C-B43ACB8F5C1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FCB7B73D-0814-FD58-7A86-0D8F52C270F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58E45DA7-474F-9D95-F02B-30A428F94E8D}"/>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7E971882-B164-CECB-DCFD-3F3C8A1498A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87C92364-332A-628F-B476-D37847A9BEE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F83EDFB8-C822-3007-3C4C-3EB7814DBE03}"/>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F6E50328-441A-82F3-A2D4-32093E0A91D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44D9C492-B943-5FB8-E91B-DBD1DB0FD9E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56BB1074-4F45-36C5-D7EB-7006B3680FDD}"/>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69E646AE-8C1C-63A8-91F4-6D5D86915676}"/>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94556F7C-2DD1-BAF7-6B56-3643BA729D2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F838B5D9-4B0D-5231-94D2-08AF5B96C31A}"/>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FC7D6B07-D87D-C18F-4A9F-65CF93E5418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E646F71D-C0AE-1DEE-3795-435CA89EB6A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0D66D640-F8E9-8E59-5071-C2E38D91799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07B5645A-632B-0063-19B4-C5BA77C6763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41844FA1-CD94-C548-F59F-E3FB063C9D3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6E303926-EA2F-38E0-6659-679D6C2DEBF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3E5F0A25-9185-683C-DC3C-3DD1F6224E7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332F6A82-1745-05A4-9720-51A19EAD68F1}"/>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4C9EE9D1-F196-EF8C-D24E-2B8367A4757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F0F68401-FA3B-D13B-C091-40025A698C7D}"/>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B8D86477-B0C5-81D3-2E12-24451607EDB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E0CA676C-EC1E-739E-BCA6-0978FD0D425A}"/>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61C6BF6D-E57E-3210-9AF2-C6082E8E8F71}"/>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70189CC2-F275-41BC-0EDF-69248905D46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0D7C0343-796E-C6FD-2E0A-1F4B5595E97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601F3AA7-AA5E-9AFE-808B-EE1B03E5504A}"/>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DEBDC0F7-461C-1C81-CA85-E90EB00FD7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DA61E8D3-6C65-FC63-43A8-BDA7FB2FF79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94F973A7-3FF8-4157-EBCA-4C1BF7CACFE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F65BEC2D-6244-B6A8-0926-C65890AE35A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041F4FF4-FC58-640E-8A76-08409276CE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CB74CD70-6E69-1E85-01DC-4575723671F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896FF153-A04F-F13C-5E7B-7BD33F3EBB8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FCA01D93-DA9E-2D4C-5D32-7E4E762EA1E6}"/>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5C16C702-FEC1-BA4B-83A8-DDF828EECF9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C9263B78-366C-AD5F-8EE4-5BC0A1BA6599}"/>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A88D2475-3916-B2A2-D366-0B217B3ED9A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68A09F44-1F7F-CA69-2D10-C7EE8F67BC9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BFF13E03-3C82-90B0-CBD1-5BB3B740329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4CF74EA2-64B3-5270-0BDD-1632AB87942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52707F2E-B8CB-AF1F-2AE3-37AC296AFF2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FFE5869B-FB75-196C-BF8F-A55627EC083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0AEA86D7-C730-CDEA-93BD-21A2DB55819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EC620C85-42ED-6D24-8564-65055D82B54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607F1BE0-5CCF-1336-02DA-B4118A91056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2A9D847B-9289-AD2A-05E1-1D3674B4616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E9C4087C-7B22-6174-E121-9D1252B56E2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AF253630-267C-C7BC-126E-1EB725EF83A9}"/>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266386DC-4881-E40A-58B5-5D555AE0B1B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78DD460A-4FF7-47C2-B187-1F7C7DD4D67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72BA759D-CD47-5A1A-8FFA-FEA3EF5C432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AA95A379-6E1E-3FA7-6F3A-CE40E68A9EA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D1F37FAA-E61A-A1C3-7FEA-623E2F6E421A}"/>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56D5EDBD-527E-C7B0-CB5D-755B1A010CC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3C4F3286-4F09-E88B-C3BD-372EF4673AFE}"/>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8D31C7CA-F026-B833-9BB1-A9A618875F9B}"/>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6371732D-F184-0AED-1003-080816C2C022}"/>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7E061020-332A-F5EA-0FFB-BC54B437D90C}"/>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CF3677EF-B4AA-F208-0ADD-35D2F11076F7}"/>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60DD5B91-0B5A-2952-E372-E25A5FBB3B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B693FDE1-A988-4F46-813A-B1F07462B0E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AE1AF024-443A-943E-3DF6-60DD9EB05C4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560B8023-8947-5034-C4C5-838DB05F9E3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9C7EB7C7-AE23-31B1-0B01-D6873DC62A8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868F88ED-FE54-6BDF-BC56-2BC64979B4A9}"/>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43ED6C94-6569-5901-E35F-E3448AC37BD9}"/>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F6B5E69B-B6EB-7253-B0BE-F766089523C7}"/>
              </a:ext>
            </a:extLst>
          </p:cNvPr>
          <p:cNvSpPr txBox="1"/>
          <p:nvPr/>
        </p:nvSpPr>
        <p:spPr>
          <a:xfrm>
            <a:off x="4280566" y="138089"/>
            <a:ext cx="551465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Intercommunalités</a:t>
            </a:r>
            <a:r>
              <a:rPr lang="fr-FR" sz="4800" dirty="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75315E96-2DE1-D048-1487-A94D5C87F5CE}"/>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026" name="Picture 2" descr="Situation du territoire Marseille-Provence au sein de la métropole">
            <a:extLst>
              <a:ext uri="{FF2B5EF4-FFF2-40B4-BE49-F238E27FC236}">
                <a16:creationId xmlns:a16="http://schemas.microsoft.com/office/drawing/2014/main" id="{3C3F9BD3-40B3-C8EC-8384-3FB167E4A610}"/>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44227" y="2348027"/>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33" name="Zone de texte 7">
            <a:extLst>
              <a:ext uri="{FF2B5EF4-FFF2-40B4-BE49-F238E27FC236}">
                <a16:creationId xmlns:a16="http://schemas.microsoft.com/office/drawing/2014/main" id="{2997364A-49FD-7AA9-A280-76E58FBD8BF5}"/>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CDA24C16-563A-F3F7-9937-9785F50E4292}"/>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DEE27D23-A027-F250-7B27-00C53E8DBA44}"/>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72E0E9A8-F844-A56A-0AF4-2185130CB58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0A519D09-5A70-2BC0-43A0-112217DEE70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8B831ECF-C7BF-983B-06D8-1AC99387C866}"/>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1C18E53E-054F-CEDF-B3CE-0C04D1B7655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FF6557F7-67A9-E65D-03B1-71C0E80C5EC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EC7E373-9FAE-404E-13ED-281253D6260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0D4CE341-D9D9-2EAE-241F-A34C53A78F9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124" name="Zone de texte 7">
            <a:extLst>
              <a:ext uri="{FF2B5EF4-FFF2-40B4-BE49-F238E27FC236}">
                <a16:creationId xmlns:a16="http://schemas.microsoft.com/office/drawing/2014/main" id="{0D359E89-1031-4C84-0BB0-941D6600FC41}"/>
              </a:ext>
            </a:extLst>
          </p:cNvPr>
          <p:cNvSpPr txBox="1"/>
          <p:nvPr/>
        </p:nvSpPr>
        <p:spPr>
          <a:xfrm>
            <a:off x="17007279"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5" name="Zone de texte 7">
            <a:extLst>
              <a:ext uri="{FF2B5EF4-FFF2-40B4-BE49-F238E27FC236}">
                <a16:creationId xmlns:a16="http://schemas.microsoft.com/office/drawing/2014/main" id="{EF31B094-89BE-2254-DBBD-EE8B5849A9A3}"/>
              </a:ext>
            </a:extLst>
          </p:cNvPr>
          <p:cNvSpPr txBox="1"/>
          <p:nvPr/>
        </p:nvSpPr>
        <p:spPr>
          <a:xfrm>
            <a:off x="17007279"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4" descr="Situation du territoire du pays d'Aix au sein de la métropole">
            <a:extLst>
              <a:ext uri="{FF2B5EF4-FFF2-40B4-BE49-F238E27FC236}">
                <a16:creationId xmlns:a16="http://schemas.microsoft.com/office/drawing/2014/main" id="{D8801985-28C2-6D18-C8E4-3EB3917ECE2C}"/>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2377920" y="2334730"/>
            <a:ext cx="4588085" cy="35770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882406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E48482-109C-8D80-AE14-5A1803AE8FD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770BC4F-964E-B85E-EA12-852CD74D6F07}"/>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833CB965-84A5-471A-3B78-425A0FE9E855}"/>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EEA91A1-1879-BCDB-9716-C9C34F62A101}"/>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29F40476-40D2-E745-0E58-2B909AC9CB42}"/>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ECC39A9A-B02B-BD50-E415-AB6E9F36E12A}"/>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E5E7C623-CEC7-1BBE-E2F8-F4AAB4FC9F71}"/>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34B6B4F0-5368-9694-D1FB-6D85DD20E115}"/>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77315ED8-6D25-A5FE-9757-39589F818B93}"/>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150AE55F-0D27-2BA4-FE14-FF1042409AD2}"/>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2B4126EA-93FC-6462-0A52-2B2E1BECAB62}"/>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4AE901DD-8955-DB61-4011-3B78BFFF80F8}"/>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82F4D64D-6AB8-9645-91FC-6B05438A2D2B}"/>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30DFE3AB-D110-D77C-4A68-F609C2624846}"/>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B88C041-9E83-882F-6D2C-BF9FDCD22310}"/>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6AC863F9-A7C2-4E5E-2336-AA47E070A36D}"/>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C5235674-F2EB-13EE-BB7D-7DC9A7F5F733}"/>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A32F074C-43C4-7530-539E-E0D5A8DDC513}"/>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F6B1050A-7248-01CE-D38A-638D5303875E}"/>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F4A06508-5771-8DA6-A295-73950E0A1AE1}"/>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DF399E11-7DB6-1C7F-6DF3-80CD0FECD21D}"/>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FAC5DE3-0E95-4FA9-B1DE-95EB463B612C}"/>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F03474EB-1437-078A-0BA8-B5D29B6F68AA}"/>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EF35DDF-6311-19C2-AD98-CF1AF7D972D6}"/>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9844D67-BB21-59FD-D68D-38C5B558B83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135177CB-D899-0117-3447-8CF7B180A64B}"/>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A217C755-C58C-3B6C-6F2C-10C9E37DC6DA}"/>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A41D7E79-7FA2-AF7B-9F75-C60C26B35ABC}"/>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47EBFF5-FFEA-31C4-15FA-5B28F5252E4B}"/>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756E1C8E-AA3A-C7FB-369B-74C8D753A457}"/>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35041D92-3D76-455B-42E1-AC897135DE43}"/>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0BE40811-610C-3033-3511-09A2A9B4A83E}"/>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EA16D889-0E16-0640-A314-A9E50ACDBAE8}"/>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8A874290-5797-5475-4AD4-0556B9AB846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9C8139F5-7857-2B41-3880-5859F57DA9F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F03C49E9-968C-691C-AD5C-9F801D31C24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C2D75203-E346-B8E6-E4E4-21FE617EEE7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BF563195-91F2-A51E-64ED-35481A68C64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6BC73642-6B50-7826-52A6-4E2DB546287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D87E2EA5-A916-80BA-74FD-6BAD603CB02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497E7C3C-F587-7517-C6DA-0AE8719F45B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CB3E075B-83C3-8A84-115E-E513935279C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F6551F24-3F71-A242-E43C-28BB40F2602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45E21052-BD18-68C1-EBF1-460BF0768CE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57CA60A9-17D1-EE83-FCC5-FBB68EC9055E}"/>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CCF1F81F-FE2F-B3DF-E1C3-7AFD2E29016F}"/>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DF4ECED3-B814-570A-EF54-595703AC8A2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2DAC814E-DC0E-3BB8-FC03-3514540D305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D87A08BB-9538-CFEA-B5E4-052EC1E21124}"/>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D0F21435-8FB2-C899-098A-A1A228B95AF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92CBA5AC-B0C0-67EC-FBE0-04799CA90D3E}"/>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C2B5FC87-8889-AFF3-25EF-4C3C067853C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0A2AFD3C-2F5F-7BEB-2B77-44F01EBAD9F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8F43CAC6-9E8C-A342-257D-2298D8261A1E}"/>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D8FDF864-938E-C221-C3A8-8C58BC4A23F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E959FAF5-EAB9-A036-413B-DAAE8A762EB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047FC92A-FDBA-E99E-A4CE-8DE4085F556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8E3EA5F4-CC79-FCD4-6773-22034E10C7B5}"/>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BB6568ED-75C4-146A-F32E-753C9A90593A}"/>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E484A248-7DE5-F608-5388-BA9C8C8CCC1D}"/>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6BC05293-B017-133F-68AE-0BC6B588839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381178E9-081A-7AAA-FCB7-052DC5C2EA1C}"/>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55F13A18-B23E-7882-C769-25FFF64482FD}"/>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37A16958-3605-D706-B8EF-97CC07163131}"/>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17BE0073-9411-E56E-180C-AE63F9221E83}"/>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2A59134A-4D3A-D62C-BDCA-D8F1328E13C6}"/>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C799576A-BF2E-89BB-3BBA-281F3D389CE4}"/>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7C481569-0EE5-2E52-4D66-59FA7649D543}"/>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D9D7483F-1B90-80E1-05E4-35B829397146}"/>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2B493F67-4884-8846-E13B-EF9235825613}"/>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0EC5555E-3D22-0C39-75CC-2C53635082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600292A3-BA3E-C1C2-0685-02C118C698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3862A2D8-B2B5-9BB4-89BA-465A5AD5B8A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A12425BD-F42D-BF6C-5970-F2E7BBEC43C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75CC1F8C-A145-4D46-9A32-ABF8531EE43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2838DB12-5AA5-D2B0-D569-DFB945AF375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C0F98C70-C49C-C980-8CBB-85803A1ED86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09A0921E-341A-3256-9864-CDA24E3F591B}"/>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6C26617F-A247-1102-C166-572D0A06468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31156B7E-8264-2027-2260-9DA955A63064}"/>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8FA8EFAC-0D76-F05F-C6CF-990393325EE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13E38391-DC3E-76CB-D47E-3B8EA49B819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DF8A7111-1C51-AFFF-4042-C9DBC382341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CE8E9BFD-25DE-CB09-E820-95043E10DDA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86E4A977-E8C7-D8B8-6615-E00A6111D72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D9986AEA-281B-7DA9-02F9-8798F0783E6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EC7934D7-A91B-1246-7B93-448780BB449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28098F58-51A4-A4CC-FF94-9563ED489DA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CB0DDAEB-02B2-DB4C-E272-95A691C243E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E5DE888E-9CB6-F428-40DE-57F01D186C6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2AE7DA6F-8318-FFFF-9824-73FF3A3B811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93578B21-D804-F243-EA8D-DC79C0CCF0A3}"/>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8085970F-4590-AFC1-92AC-030783F8DD8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9F589347-4B06-E5BF-D4C3-7350E4A94DD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21C37B29-00BE-5824-E5AE-0801D3B4E97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1B006349-6C9E-2673-C21C-04663F4C10C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98DD692B-DB54-C4B8-F2CB-CE9068B778F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98743C01-8688-3412-B26F-73DDF48DC58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0D955C4-312F-C935-5DE0-0E387D35FEE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658F6C50-2C1C-6B2F-EAC2-A90BBE5C92EB}"/>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C6D1D27F-9E83-E523-C7BB-42A398D41DE2}"/>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7772823F-581B-C5B3-21B1-864B80C7112E}"/>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AF955ED2-1EF8-3BB9-35AD-1D8DAA265C4C}"/>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8E98D163-8126-B84A-45A9-10538E3A211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E7064FFA-CB80-CF69-F1C5-E401038D081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03FC70D7-C56B-2DF0-8EC6-03CDA64781E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3EE3185A-3615-F03C-8AAB-32820359052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573E794D-81D7-9485-0453-32FEF1E4E18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883657EE-03A0-4D06-BE3F-B712C48D881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4003C92A-7D11-8AEE-F39D-D1C13606BB6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6718AA7E-80EC-6D97-1FA8-B70C3C3228FE}"/>
              </a:ext>
            </a:extLst>
          </p:cNvPr>
          <p:cNvSpPr txBox="1"/>
          <p:nvPr/>
        </p:nvSpPr>
        <p:spPr>
          <a:xfrm>
            <a:off x="4280566" y="138089"/>
            <a:ext cx="5514651"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Intercommunalités</a:t>
            </a:r>
            <a:r>
              <a:rPr lang="fr-FR" sz="480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648A6975-BD79-58FB-6788-7065280C987E}"/>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5DC895ED-A2CD-CED0-9D9D-55E62F7FF823}"/>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9DF9FADF-2812-DCDE-816E-F911C6325B73}"/>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91274C17-2014-2066-886A-B94C3526EB1C}"/>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A15069C7-C32A-30D2-AA56-3A5C670F6C6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A678EFB3-111E-75C0-FB27-288CBC42FCD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6A28B4DA-55E8-6D86-639D-82A98C919FD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45E970A8-EAF3-099F-9451-0C6E4D13211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A913F721-9ED0-AC28-A324-0B4918B0668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E0CB5C0-C215-5010-B6AD-89A41027468F}"/>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0810B0E9-595B-199D-DC25-5D9C42921941}"/>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pic>
        <p:nvPicPr>
          <p:cNvPr id="123" name="Picture 4" descr="Situation du territoire du pays d'Aix au sein de la métropole">
            <a:extLst>
              <a:ext uri="{FF2B5EF4-FFF2-40B4-BE49-F238E27FC236}">
                <a16:creationId xmlns:a16="http://schemas.microsoft.com/office/drawing/2014/main" id="{7ACB1F70-2BE3-78E4-4706-A1F3643B682A}"/>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06023" y="2334730"/>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274F4577-1DC5-1530-77D8-FF4D179EDF8D}"/>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00295567-8433-F497-B542-B2C5E645C5DE}"/>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24690B0D-2358-FB31-C33A-DD3F61CBFBA9}"/>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024" name="Zone de texte 7">
            <a:extLst>
              <a:ext uri="{FF2B5EF4-FFF2-40B4-BE49-F238E27FC236}">
                <a16:creationId xmlns:a16="http://schemas.microsoft.com/office/drawing/2014/main" id="{EE08EF3E-B1C2-59A9-0A86-B3672F843459}"/>
              </a:ext>
            </a:extLst>
          </p:cNvPr>
          <p:cNvSpPr txBox="1"/>
          <p:nvPr/>
        </p:nvSpPr>
        <p:spPr>
          <a:xfrm>
            <a:off x="17478619"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025" name="Zone de texte 7">
            <a:extLst>
              <a:ext uri="{FF2B5EF4-FFF2-40B4-BE49-F238E27FC236}">
                <a16:creationId xmlns:a16="http://schemas.microsoft.com/office/drawing/2014/main" id="{D49CFB41-BCA0-48E9-DFCF-E5291D3D9D9D}"/>
              </a:ext>
            </a:extLst>
          </p:cNvPr>
          <p:cNvSpPr txBox="1"/>
          <p:nvPr/>
        </p:nvSpPr>
        <p:spPr>
          <a:xfrm>
            <a:off x="17478619"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027" name="Picture 2" descr="Localisation de Pays salonais">
            <a:extLst>
              <a:ext uri="{FF2B5EF4-FFF2-40B4-BE49-F238E27FC236}">
                <a16:creationId xmlns:a16="http://schemas.microsoft.com/office/drawing/2014/main" id="{427A7084-8A5F-26A6-8031-FD505E7B2E6C}"/>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2868114" y="2350505"/>
            <a:ext cx="4553943" cy="35603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035359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B91763-FD88-9351-5742-479CEAC0503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3D7643D-273B-F580-D804-85FBDC89973D}"/>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FCAAAA8C-58D2-BEDE-61AB-7A8D32EF5C95}"/>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398BDC26-4BBF-EDA5-C5D8-685DA061F6CC}"/>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AF547A60-97B1-711C-44C9-060AE9942EB2}"/>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F59A823F-567D-9400-1348-2BC8D51771C9}"/>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D11E2A42-B82C-1E32-2181-BB515EC7D6AD}"/>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A281F337-FA4D-2A69-D25F-1E4069AFC952}"/>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C46AB87B-6E8B-8F90-4847-F371A54B293D}"/>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C9E50227-B2EF-68A2-F8A2-FD083FF152CE}"/>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DADA3E59-F0EE-BA87-05EE-C48F0BC46891}"/>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33C8EE70-D47A-3CBD-F970-00CC67D7C6CE}"/>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8EFB27AA-FB12-0E5F-1F6D-77A734F54B7E}"/>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CC06B22A-EC03-D2E4-3017-B48B83FEC64E}"/>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E0871B84-B175-1EB0-E304-1A1A8928BC5B}"/>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8510E1A-F61A-181B-EFCF-4A6A981B553B}"/>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383B55A3-A232-7025-92D6-B0DEC31C73A0}"/>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DC36C86-45A0-A2E2-4BD7-5DCF0EF9E7C3}"/>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B38A5A8-D6FD-D6F0-DE1D-065EC12ECD6F}"/>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A42CF29E-AD45-BC1D-B696-66F3FC95AED7}"/>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C6420BC0-CE5D-C40E-0A99-223B50186CF3}"/>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B8ACE98D-F4A3-38CD-8080-73EE3DEE7882}"/>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C28EC1B-BEE3-FE3A-9AD6-C31D847825B0}"/>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6602CC0-473D-BC0D-7962-06DC949F198A}"/>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D50104B7-2EAE-E992-5767-00DEFE7F7CF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859FB504-EC5C-30FA-4B54-90DE9CF8F544}"/>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45C11997-FB3A-5EF4-25D7-B2F99C2C42B2}"/>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128B361E-6339-EC0C-9672-2F56F1E4E7CA}"/>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92258345-A884-E456-DCC1-044C8C7F12FA}"/>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7018A06C-744F-1722-3763-DF505502DB89}"/>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E23346C3-7C56-DE1C-E4BD-C84DFE7E6449}"/>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7BE0AFB7-8FEE-F8A9-6F3A-169E5B1E10D7}"/>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3182587B-D8B1-226A-CE92-DF51A6D70E9F}"/>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281E089F-823F-2BFF-E46F-3AA10D8BA67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BFE73155-5B93-7926-9552-478EEED8864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B56DA33D-86F4-9864-1738-4CEAA1D1B13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B46C61F4-82E6-EEB2-50E9-39F31A79C43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391A7C04-BCFE-91E3-3E07-EB3471DD62D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CCFEC541-CDBD-B37D-3C10-E6CECDC545F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F1E17D0D-423F-B2DB-15EF-42F5AE7E444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CB1A972E-8C04-E819-E276-62B6FC54343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F439D4B0-7D09-F9BD-FBE4-C945A4B99DC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BF082F70-03DA-63BF-FD84-49A02C23C81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8A310012-F81D-DA35-7353-507C2E5E432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4BA90747-0C68-127B-EAEE-F9DE11ED056B}"/>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EFA906CB-4948-52A8-8DC2-DF49A04AA3C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7ED847AD-EDB6-97B5-D01F-7620080AB71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FC59EE40-EBC3-FB9A-F78A-1347EC4DCCE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F2C89061-127C-53C9-58E7-3BBB00C12A1A}"/>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DE0B0F57-71C8-5802-7406-D6BEBB89906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F1CCD046-0CA4-C232-9340-E76958897C4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06EB214D-CD88-0BEE-C7A9-AB7454200AA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8DC9E459-3075-1AD4-63CB-371859608EFD}"/>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C23C7C48-290E-7150-AF80-FF74B29ACC13}"/>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213EC3C6-DC53-6AEB-D39D-D52898943118}"/>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8F1A4B71-8AD8-AC16-6AA4-9EC4F8B9733D}"/>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0DD20D41-8980-2E61-A210-50AE80F4729B}"/>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C9A88526-C206-F025-D9C8-2D7D98408E2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32951D92-1451-CE52-5C60-80AEB1A6F041}"/>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4D418107-E679-A5BA-1288-FA52DF41DAE3}"/>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F430ECD5-1858-3C2B-B11F-A7997D232FF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4A26ABCD-7FD2-BFAD-14C0-3FEF61EC3439}"/>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DA8F7B51-092A-8ECE-83A3-F5E506A0F3AE}"/>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6444EE28-1DE6-B4AF-1427-6698E3793990}"/>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35A167F4-ABDB-7938-B2CA-70DE028D345A}"/>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55E4E8BE-5E1E-6453-5DD1-ACE28013172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F8A0F89C-8534-3A5C-4FD9-0A567258399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B2BBED26-3274-AF6B-EFBB-52BDCA10E46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6719D5E9-F5AB-ADF4-31AE-3885F8B65F4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D51236AA-F835-2207-F66C-2F7A83E0DC3D}"/>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75F57E92-F5CC-DCBD-EB03-7E46FC59EE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16F9C93C-AB04-689E-806A-2246B1E3E69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30668671-4517-937A-3D8E-BC04D5E51A0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3660819A-DACB-AF95-2C8E-BFA23559778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1AF18A8D-EDCD-D55B-A3B2-3D75C2195B9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ADBB6FE4-2617-B9E4-683D-E2493FAA02C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8050473D-4D7B-443F-F673-7435AB8D2B9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B05BFE6B-A6F6-CEF1-17A0-2C8EA3CCA7D2}"/>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A150B93B-8B7A-F2BD-E82F-3EE2A2D37F1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78CFA514-81D1-98B3-318B-C0431BBEF48E}"/>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64AB9EFC-5C73-1C32-81B4-3A340E6995A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500D6D65-32E2-2B23-BAC8-A6FF16483F1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25CBE60E-905A-CECA-7423-E0BDBF7B302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8492E145-F47F-2C7E-1116-88CC1C3178B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690D67FC-52DE-225A-8B6D-7F5050143D5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F328B5D8-A9AF-E5A4-3685-D56B6F80FD6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3D26243A-3DFB-EA99-06F9-EE752FBD287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13D4915B-27F0-0A6F-0FAA-BC7710D3BB7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537CD2C8-4654-0BD7-EA42-7DBC446E141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7AD81A8D-20FB-811D-B470-3BF8D8F84A1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D401BFB3-90FD-A5DD-2343-872EEB4426E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E88D4BC2-C74A-5D46-838F-1141E40424C4}"/>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E5FCE655-32F3-C0AE-515E-1E64B16234E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75A36A47-45FB-89BC-8E64-48BC842B2BC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F2B2EB4C-4A2B-7B2F-094F-F10A9C67DCA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6F6D0844-BFCF-CBD4-A9A7-14A59FC1A0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D2E4C035-B3C6-C927-E6DF-A351667D2F5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F8366E31-FA30-155C-6222-86489599458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BC3D3113-3319-C20F-854C-FC6DA622C13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257ABBD7-7ACE-F12A-E3E1-BD0C75B58C52}"/>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494F1734-22DB-5726-3DCD-CF122A9D0508}"/>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D0EBFD66-55E8-11B0-64E2-2AAEB6E4FD78}"/>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3BC9E4DA-82CE-6827-2F68-C43D4474AA8C}"/>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021BF867-2832-FE59-7331-EB4D151E9B0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00408DC5-5B5C-B5EE-238D-C5A420E9B2F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A8594C79-60BF-E238-1057-1EA8689314C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5D25F333-F9BE-06D5-1902-5A9FFF6EDBF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553D564B-CEEC-2AB0-1548-E5E1448A961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13130D4D-6385-965B-5DD6-9FD2E24DB3A5}"/>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36E0F340-6F46-1327-EBBF-95B6DF2F390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8CF20234-E26C-E54D-4F18-6E42A8EB7719}"/>
              </a:ext>
            </a:extLst>
          </p:cNvPr>
          <p:cNvSpPr txBox="1"/>
          <p:nvPr/>
        </p:nvSpPr>
        <p:spPr>
          <a:xfrm>
            <a:off x="4280566" y="138089"/>
            <a:ext cx="5514651"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Intercommunalités</a:t>
            </a:r>
            <a:r>
              <a:rPr lang="fr-FR" sz="480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18E96734-C9E8-6A27-72A5-1EEE49BBA00E}"/>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CB44A7F2-4A88-7525-3AEB-0EB264EB8822}"/>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5BF247D1-BD59-5A56-AD5B-482FCE7FEC44}"/>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8AEE551E-EC77-49B1-0FA8-5987B890D7E9}"/>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6FA22564-C28E-1358-1F8C-6C3FFF3BFD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0E9869E0-E5B8-D8FA-45DC-EB0274A8DF3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3342F55B-0D59-64CD-C40F-B92A93AA786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EB404940-2B2C-1F8A-61F6-EA30932A102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4E1E0170-2FD5-A58D-481E-53C704E5C004}"/>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EC31080C-9ADE-7B00-9729-DC7B521EC28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079FA887-CE5A-FAF8-5FC5-C4D01ED6E0C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pic>
        <p:nvPicPr>
          <p:cNvPr id="4098" name="Picture 2" descr="Localisation de Pays salonais">
            <a:extLst>
              <a:ext uri="{FF2B5EF4-FFF2-40B4-BE49-F238E27FC236}">
                <a16:creationId xmlns:a16="http://schemas.microsoft.com/office/drawing/2014/main" id="{83E10206-A5BD-9296-4A9C-5CEBA1D7DD72}"/>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24877" y="2350505"/>
            <a:ext cx="4553943" cy="3560355"/>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CEA584CB-922A-0293-CF61-4994B4B6D7D2}"/>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1A5E85B6-A216-A181-DE7A-AD52FE8A36E7}"/>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864AA1F2-8324-DDBF-7461-82F7E4D32059}"/>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4" name="Zone de texte 7">
            <a:extLst>
              <a:ext uri="{FF2B5EF4-FFF2-40B4-BE49-F238E27FC236}">
                <a16:creationId xmlns:a16="http://schemas.microsoft.com/office/drawing/2014/main" id="{ED497FE5-2941-8633-5974-B7E3EE27C28C}"/>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6" name="Zone de texte 7">
            <a:extLst>
              <a:ext uri="{FF2B5EF4-FFF2-40B4-BE49-F238E27FC236}">
                <a16:creationId xmlns:a16="http://schemas.microsoft.com/office/drawing/2014/main" id="{41CB0E51-879E-2F83-40A0-670C95A2190A}"/>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097" name="Picture 4" descr="Situation du territoire du pays d'Aix au sein de la métropole">
            <a:extLst>
              <a:ext uri="{FF2B5EF4-FFF2-40B4-BE49-F238E27FC236}">
                <a16:creationId xmlns:a16="http://schemas.microsoft.com/office/drawing/2014/main" id="{AFFEB727-2D6A-4981-6CA7-D007A1510CD3}"/>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706023" y="7293227"/>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4099" name="Zone de texte 7">
            <a:extLst>
              <a:ext uri="{FF2B5EF4-FFF2-40B4-BE49-F238E27FC236}">
                <a16:creationId xmlns:a16="http://schemas.microsoft.com/office/drawing/2014/main" id="{5194F3A5-7942-B998-A04A-D9F54427102F}"/>
              </a:ext>
            </a:extLst>
          </p:cNvPr>
          <p:cNvSpPr txBox="1"/>
          <p:nvPr/>
        </p:nvSpPr>
        <p:spPr>
          <a:xfrm>
            <a:off x="17290083"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D’AUBAGNE ET DE L’ETOILE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0" name="Zone de texte 7">
            <a:extLst>
              <a:ext uri="{FF2B5EF4-FFF2-40B4-BE49-F238E27FC236}">
                <a16:creationId xmlns:a16="http://schemas.microsoft.com/office/drawing/2014/main" id="{6715C66D-4363-8BFB-BF31-4175EE7DB2CB}"/>
              </a:ext>
            </a:extLst>
          </p:cNvPr>
          <p:cNvSpPr txBox="1"/>
          <p:nvPr/>
        </p:nvSpPr>
        <p:spPr>
          <a:xfrm>
            <a:off x="17290083"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12</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1" name="Picture 2" descr="Localisation de Pays d'Aubagne et de l'Étoile">
            <a:extLst>
              <a:ext uri="{FF2B5EF4-FFF2-40B4-BE49-F238E27FC236}">
                <a16:creationId xmlns:a16="http://schemas.microsoft.com/office/drawing/2014/main" id="{162D9F59-C3D8-081B-6BF4-D0FF62DAE909}"/>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2679578" y="2356096"/>
            <a:ext cx="4531523" cy="35329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571949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0CEAA-C59F-B3DB-0C12-2E0605DC849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54C54AB-A82D-10C0-00E4-4E2F711A4870}"/>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8B3219B3-96A2-6FD1-F143-F6466B784789}"/>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D90A218-41E1-C6A8-E853-DAC34F1D85B2}"/>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564942B6-B2F0-BFC2-FAE3-DAFEE8DEC13A}"/>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A87C9C79-459C-AD33-7E87-CD54FC7CFAE6}"/>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E2293CAA-40B2-72E9-3C3C-37129E27E8C9}"/>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82599E82-D5F0-D269-903B-92C4E0C14D2E}"/>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C240F7A4-2B99-C249-3B86-4292C17BC8D2}"/>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920E412E-5556-38CD-E2D6-86D23C96939E}"/>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4053E4B7-A2C8-0C9A-28E5-8264FB9BB540}"/>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EC3B98AD-C6E3-8C53-0F8F-B90C1BB29C4B}"/>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97EFFCD1-605B-BB9B-170D-E0CC830B5A20}"/>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9C3FB4B6-843A-5F7E-2944-83FA6AEAF719}"/>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5CE778ED-18C7-0DC5-D4A1-B2A557B7940B}"/>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7C5DAE6-F4A8-70F1-2F52-512E73CA3AE1}"/>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715A85E6-3C30-29A7-46CF-2D7189A3F74E}"/>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BA9FC7B-F59F-481C-43CD-127095097FFF}"/>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513E136-DEC8-5DF6-1537-D69897F91484}"/>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224882FE-2657-90DF-96B8-BF90F1188E67}"/>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CA528212-D9B7-E3CD-FCD9-EB62E7CA8DF7}"/>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8974660C-29B4-AED2-BE32-DFCCCB72C175}"/>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83B0EAE-D0A7-51AD-5E85-2B956935A719}"/>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66E190B5-38C9-CFC0-8E70-0B23B0F29925}"/>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F055CC7-F92B-F1D2-9BFE-681A77EE4A2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7913EF4A-2B3C-6DB9-58A1-2F414B774B15}"/>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2F3C1EFE-5AC2-328A-AFD3-3D8D4E0C1599}"/>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5249E600-B135-E868-20F8-78509E7640E2}"/>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1F1FCBA1-FB64-F1F3-CDB1-30434484AAE8}"/>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5981C96-DFA9-444A-0AFC-0DBD0046033E}"/>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FC0B8602-BF41-45F6-6D5F-250292AB580F}"/>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7780688A-66D5-C773-F5AB-3D03D68ED077}"/>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B0F6B7C9-46B1-9441-3CE9-3C5E3D49983A}"/>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714F7D24-3C6A-2C30-8EB0-5224892153E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E9FD8AA3-5765-2C97-764F-341F141EA81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718C4B53-0408-E30F-233F-58F1F831780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35F1BA25-502A-E97B-D610-3E40F5E4DAF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E36D509F-4B0F-34F1-40C8-E2620E9B81B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0CEF8C9F-CE83-C1E8-FE3E-969693767D5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2C66D0B2-50C8-86F6-8B60-062CDC63D84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7E47FF35-DE2C-AC3B-DFCA-7833FE9480F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A57B9927-E015-89EB-B738-59790133338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CC54F658-2596-4BC4-B8AB-1D596E324DA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85A234B0-CBBC-6696-2F6B-A32A6A76C42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90CFF09F-3A9F-9AED-850F-A00F3F64B0D7}"/>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FBEEEC0D-46DA-7406-5EC3-0DE797E3070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173AC788-598B-0A6E-FDFD-1211E142B1C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8EFAE588-1AB7-0AEF-91AD-6421CA4A9A2E}"/>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FF0A1C50-22A0-352F-A2A8-8277C98070D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92A44EFC-ACC2-7D29-6B06-827FA148F64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4B3706B8-2B77-31EC-76E6-9D809505EB8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7130D8AF-1803-D076-DA00-8F5E2500619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845FDC2D-391F-7163-8141-5EF41433521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4194EEEC-1CE0-A6C6-4F54-CCB715DE82D3}"/>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8758B3BF-83D5-20F3-E1AB-4E9F21142F10}"/>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84005876-D8E6-DA9C-733B-59CD3EFC052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5B809487-D7AC-7371-3637-BA8CA5754351}"/>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40D8C244-8FE9-6C07-B829-3D89EB67B00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94E37927-1701-2911-1544-AF30E20F95C8}"/>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19D05D3F-989E-5AD5-67DB-06222583C74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F0CA11ED-4DE9-AC37-0CF3-914A8A2F9E6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245141A5-052B-61F9-CEAE-C595159BB63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4E06AF74-9BD2-713F-E6D8-FF391E555421}"/>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56B56EC5-100B-971F-7F59-491D84C6B81E}"/>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4778128D-1A5B-B780-9637-51C94AC4790F}"/>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E52E9122-7555-B629-920F-37895B5DC0D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8A512344-5E64-040B-6FDA-66F233FBB57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3FFD071E-478F-7894-B996-AA8DCB2866D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0E215E4F-CA11-CFF9-7D18-13C3CA50372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2DBD0316-4DEF-5B8C-EA8B-E071DCE2B647}"/>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6FC8AB47-D506-0BCD-5B19-CEC375A69A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556FFDEF-6A12-9FE3-17F9-139809A26BA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5F929F2C-A326-4DEE-ADAA-59F4B871158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7ABA9A0B-A87D-38F6-6DB0-B5D1076350B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C4B8D61C-C1B6-E1FF-8B24-28E4E0B9925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7919A9A6-06E8-23CD-E58E-01F2D9A3570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72C7A031-A724-7CEF-31A0-07F20D8DC82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5C814209-8609-A793-877E-D6B830462791}"/>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37EA9E15-AF22-E7AF-4C8E-8202B5027B3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8EA61E1C-B1B0-DF4E-99BE-E26613E333E6}"/>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F5E7D153-25EB-EF75-6A9D-CEA599D3651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2E91AFCB-009B-42E9-6770-07140834C5A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8E45A76A-4E2D-008E-6EAB-BACDCD9BABF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E31B6B4E-D6ED-C315-36BB-D1697EA399F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E3E84DA9-97DC-D799-3D3A-005EAAABB59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45AE7000-1A1C-69D3-1A2A-6BB0C1587D0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E800CD80-EBA0-2654-1823-94A56C02B8C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77F7DDF8-4C80-7051-B775-6FDF2CB7B62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BD812B9A-407C-2435-9C5B-39DFB923236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6497C83C-D457-0617-E578-1AEA4113A71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3B649312-6661-97C9-2F48-73EA9599D0B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76D0C067-2762-6617-FBE0-B2A437E5F94D}"/>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EE130850-5E17-C579-3C66-F25DED66223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F1AAD81B-DAE8-1FF9-2CE7-40A97B72882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11C97281-6C86-1FDF-BF47-C38B45138AB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39F24F56-7B24-9F25-F420-F75B8B2C812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E38BC1AD-87E0-C26E-0A66-682CB138DF8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5B24413B-EB51-A15E-41CD-A237557BC815}"/>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8FBCAD45-B023-9B5D-E899-D128E64A171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4027CF06-CC1D-3130-2201-1912570B8858}"/>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F14F69D8-F228-615A-3645-D1B1B1E9CA69}"/>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6B237DB9-173F-E1F6-1F2E-30A77F5648DD}"/>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190932D1-1A37-AF0D-290D-BB84CF9663F7}"/>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C42E4E9F-6571-B95C-4F5D-727773CC0E4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DC374A63-FA7A-6C15-FD65-F73FBD45540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41AF3D8B-1D1D-20A4-724C-C650BAFB557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534F598F-B1C6-4E2A-8F87-E40D9B29457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C75D6618-A113-679D-AA2B-80B55EE89D9A}"/>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7EBBE749-890D-C193-604B-CA5DBC0D99A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0357FD91-959C-5A74-CDCC-923FCCEE83E8}"/>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6C4B49D4-DA4C-F3EA-0925-70E3A969EE2E}"/>
              </a:ext>
            </a:extLst>
          </p:cNvPr>
          <p:cNvSpPr txBox="1"/>
          <p:nvPr/>
        </p:nvSpPr>
        <p:spPr>
          <a:xfrm>
            <a:off x="4280566" y="138089"/>
            <a:ext cx="5514651"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Intercommunalités</a:t>
            </a:r>
            <a:r>
              <a:rPr lang="fr-FR" sz="480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72755CCD-8F79-8A74-D2D9-DA9665B14983}"/>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D’AUBAGNE ET DE L’ETOILE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8A662542-250B-EC46-1652-A5EC3D1EA446}"/>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12</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96735CE7-AF17-975C-543A-2EBB75E601EE}"/>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21865CB4-CD55-EEA7-0FEB-E407397C2949}"/>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3A00B42A-98F4-9333-AF9E-14AB9277C16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0AC8FF8F-3695-C7AD-A620-B365875042AA}"/>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16752F61-7D87-046E-08D9-7F2CC07F71B0}"/>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4E1F6220-3D8B-CF2F-C8C3-60E5BAF8AA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5C99ECC8-7B2D-FAD2-9612-002D65192D87}"/>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17EDB9E-BE65-D812-83E9-BD8FD56CC1C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5F21E23C-89A3-4887-EAD1-DA0841A3508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pic>
        <p:nvPicPr>
          <p:cNvPr id="5122" name="Picture 2" descr="Localisation de Pays d'Aubagne et de l'Étoile">
            <a:extLst>
              <a:ext uri="{FF2B5EF4-FFF2-40B4-BE49-F238E27FC236}">
                <a16:creationId xmlns:a16="http://schemas.microsoft.com/office/drawing/2014/main" id="{8EA45AA9-D36B-D692-CC76-FFB1D3984081}"/>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24877" y="2356096"/>
            <a:ext cx="4531523" cy="3532969"/>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DAE77A4C-3862-E714-3161-5FFE36E88C8A}"/>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8F6AF42B-85A7-8809-E3DE-B9DBB4E9A1A9}"/>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783BAA82-F6EE-D1EC-6D56-5B9D8AACD55B}"/>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4" name="Zone de texte 7">
            <a:extLst>
              <a:ext uri="{FF2B5EF4-FFF2-40B4-BE49-F238E27FC236}">
                <a16:creationId xmlns:a16="http://schemas.microsoft.com/office/drawing/2014/main" id="{A426A24B-E8F5-915C-590B-EA586A62A98B}"/>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6" name="Zone de texte 7">
            <a:extLst>
              <a:ext uri="{FF2B5EF4-FFF2-40B4-BE49-F238E27FC236}">
                <a16:creationId xmlns:a16="http://schemas.microsoft.com/office/drawing/2014/main" id="{48A6DDE9-6947-75E8-3863-D3635EE2FE6A}"/>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097" name="Picture 4" descr="Situation du territoire du pays d'Aix au sein de la métropole">
            <a:extLst>
              <a:ext uri="{FF2B5EF4-FFF2-40B4-BE49-F238E27FC236}">
                <a16:creationId xmlns:a16="http://schemas.microsoft.com/office/drawing/2014/main" id="{F96B7DB7-70C1-B871-D47A-4AE59E552B9D}"/>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706023" y="7293227"/>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4099" name="Zone de texte 7">
            <a:extLst>
              <a:ext uri="{FF2B5EF4-FFF2-40B4-BE49-F238E27FC236}">
                <a16:creationId xmlns:a16="http://schemas.microsoft.com/office/drawing/2014/main" id="{B7A6A7F9-73A6-51C2-2059-C9417931CA07}"/>
              </a:ext>
            </a:extLst>
          </p:cNvPr>
          <p:cNvSpPr txBox="1"/>
          <p:nvPr/>
        </p:nvSpPr>
        <p:spPr>
          <a:xfrm>
            <a:off x="7335382" y="790512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0" name="Zone de texte 7">
            <a:extLst>
              <a:ext uri="{FF2B5EF4-FFF2-40B4-BE49-F238E27FC236}">
                <a16:creationId xmlns:a16="http://schemas.microsoft.com/office/drawing/2014/main" id="{B2C1DF99-6340-3457-EC5A-B456F95D11CA}"/>
              </a:ext>
            </a:extLst>
          </p:cNvPr>
          <p:cNvSpPr txBox="1"/>
          <p:nvPr/>
        </p:nvSpPr>
        <p:spPr>
          <a:xfrm>
            <a:off x="7335382" y="9168881"/>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1" name="Picture 2" descr="Localisation de Pays salonais">
            <a:extLst>
              <a:ext uri="{FF2B5EF4-FFF2-40B4-BE49-F238E27FC236}">
                <a16:creationId xmlns:a16="http://schemas.microsoft.com/office/drawing/2014/main" id="{75A549AF-1D31-8F0F-D9FE-275B718894F2}"/>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724877" y="7214734"/>
            <a:ext cx="4553943" cy="3560355"/>
          </a:xfrm>
          <a:prstGeom prst="rect">
            <a:avLst/>
          </a:prstGeom>
          <a:noFill/>
          <a:extLst>
            <a:ext uri="{909E8E84-426E-40DD-AFC4-6F175D3DCCD1}">
              <a14:hiddenFill xmlns:a14="http://schemas.microsoft.com/office/drawing/2010/main">
                <a:solidFill>
                  <a:srgbClr val="FFFFFF"/>
                </a:solidFill>
              </a14:hiddenFill>
            </a:ext>
          </a:extLst>
        </p:spPr>
      </p:pic>
      <p:sp>
        <p:nvSpPr>
          <p:cNvPr id="4102" name="Zone de texte 7">
            <a:extLst>
              <a:ext uri="{FF2B5EF4-FFF2-40B4-BE49-F238E27FC236}">
                <a16:creationId xmlns:a16="http://schemas.microsoft.com/office/drawing/2014/main" id="{F3EBF190-4CB1-65A6-AC84-FC90B31261A2}"/>
              </a:ext>
            </a:extLst>
          </p:cNvPr>
          <p:cNvSpPr txBox="1"/>
          <p:nvPr/>
        </p:nvSpPr>
        <p:spPr>
          <a:xfrm>
            <a:off x="17007279"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D’ISTRES OUEST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3" name="Zone de texte 7">
            <a:extLst>
              <a:ext uri="{FF2B5EF4-FFF2-40B4-BE49-F238E27FC236}">
                <a16:creationId xmlns:a16="http://schemas.microsoft.com/office/drawing/2014/main" id="{A981EDFF-AC8E-8E6A-5AE1-4792C80CC3A6}"/>
              </a:ext>
            </a:extLst>
          </p:cNvPr>
          <p:cNvSpPr txBox="1"/>
          <p:nvPr/>
        </p:nvSpPr>
        <p:spPr>
          <a:xfrm>
            <a:off x="17007279"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4" name="Picture 2" descr="Localisation de Istres-Ouest-Provence">
            <a:extLst>
              <a:ext uri="{FF2B5EF4-FFF2-40B4-BE49-F238E27FC236}">
                <a16:creationId xmlns:a16="http://schemas.microsoft.com/office/drawing/2014/main" id="{631A5EE7-21C8-D4DB-4822-77477319E120}"/>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2383618" y="2346110"/>
            <a:ext cx="4554904" cy="3551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194952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C3CBCC-DC59-F027-5DF0-95AA5A836152}"/>
            </a:ext>
          </a:extLst>
        </p:cNvPr>
        <p:cNvGrpSpPr/>
        <p:nvPr/>
      </p:nvGrpSpPr>
      <p:grpSpPr>
        <a:xfrm>
          <a:off x="0" y="0"/>
          <a:ext cx="0" cy="0"/>
          <a:chOff x="0" y="0"/>
          <a:chExt cx="0" cy="0"/>
        </a:xfrm>
      </p:grpSpPr>
      <p:grpSp>
        <p:nvGrpSpPr>
          <p:cNvPr id="132" name="Groupe 131">
            <a:extLst>
              <a:ext uri="{FF2B5EF4-FFF2-40B4-BE49-F238E27FC236}">
                <a16:creationId xmlns:a16="http://schemas.microsoft.com/office/drawing/2014/main" id="{F3D09918-4133-FB28-96D8-AEF33D0AF45A}"/>
              </a:ext>
            </a:extLst>
          </p:cNvPr>
          <p:cNvGrpSpPr/>
          <p:nvPr/>
        </p:nvGrpSpPr>
        <p:grpSpPr>
          <a:xfrm>
            <a:off x="8898023" y="3634359"/>
            <a:ext cx="5111189" cy="272789"/>
            <a:chOff x="3705587" y="3663455"/>
            <a:chExt cx="5111189" cy="272789"/>
          </a:xfrm>
        </p:grpSpPr>
        <p:sp>
          <p:nvSpPr>
            <p:cNvPr id="133" name="Forme libre : forme 132">
              <a:extLst>
                <a:ext uri="{FF2B5EF4-FFF2-40B4-BE49-F238E27FC236}">
                  <a16:creationId xmlns:a16="http://schemas.microsoft.com/office/drawing/2014/main" id="{798FA166-803B-7772-8DD8-3299021C6DFD}"/>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134" name="Forme libre : forme 133">
              <a:extLst>
                <a:ext uri="{FF2B5EF4-FFF2-40B4-BE49-F238E27FC236}">
                  <a16:creationId xmlns:a16="http://schemas.microsoft.com/office/drawing/2014/main" id="{AEAD51C7-5748-5A19-1A60-0831E0D8862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135" name="Forme libre : forme 134">
              <a:extLst>
                <a:ext uri="{FF2B5EF4-FFF2-40B4-BE49-F238E27FC236}">
                  <a16:creationId xmlns:a16="http://schemas.microsoft.com/office/drawing/2014/main" id="{130E07DE-63BB-5BCD-5A7F-C6F3419FE19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136" name="Forme libre : forme 135">
              <a:extLst>
                <a:ext uri="{FF2B5EF4-FFF2-40B4-BE49-F238E27FC236}">
                  <a16:creationId xmlns:a16="http://schemas.microsoft.com/office/drawing/2014/main" id="{F7C531D0-D7B1-289A-7DC1-936D6B3013D7}"/>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607C693C-C312-48D4-A257-1DC9B65A8BC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DE63ED6B-A55A-F87B-FE08-DA61CD86E0FA}"/>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1AE2AED1-5321-5085-DD2F-687D1AA66472}"/>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40" name="Forme libre : forme 139">
              <a:extLst>
                <a:ext uri="{FF2B5EF4-FFF2-40B4-BE49-F238E27FC236}">
                  <a16:creationId xmlns:a16="http://schemas.microsoft.com/office/drawing/2014/main" id="{6E0240A2-DC21-7B4C-F43F-500377EAC14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141" name="Forme libre : forme 140">
              <a:extLst>
                <a:ext uri="{FF2B5EF4-FFF2-40B4-BE49-F238E27FC236}">
                  <a16:creationId xmlns:a16="http://schemas.microsoft.com/office/drawing/2014/main" id="{660CBE8D-D6C8-6C93-8920-734F5B3F8035}"/>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142" name="Forme libre : forme 141">
              <a:extLst>
                <a:ext uri="{FF2B5EF4-FFF2-40B4-BE49-F238E27FC236}">
                  <a16:creationId xmlns:a16="http://schemas.microsoft.com/office/drawing/2014/main" id="{978C3764-4B3B-5BC3-F88F-EF1C1A720154}"/>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143" name="Forme libre : forme 142">
              <a:extLst>
                <a:ext uri="{FF2B5EF4-FFF2-40B4-BE49-F238E27FC236}">
                  <a16:creationId xmlns:a16="http://schemas.microsoft.com/office/drawing/2014/main" id="{11BA9F27-F4BB-73A5-4B89-06764126F4A3}"/>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144" name="Forme libre : forme 143">
              <a:extLst>
                <a:ext uri="{FF2B5EF4-FFF2-40B4-BE49-F238E27FC236}">
                  <a16:creationId xmlns:a16="http://schemas.microsoft.com/office/drawing/2014/main" id="{201D4C45-CD7B-BC13-070B-2B5BAEE9A08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45" name="Forme libre : forme 144">
              <a:extLst>
                <a:ext uri="{FF2B5EF4-FFF2-40B4-BE49-F238E27FC236}">
                  <a16:creationId xmlns:a16="http://schemas.microsoft.com/office/drawing/2014/main" id="{09BA24A4-157E-AC44-A9EF-4EEC7E552F12}"/>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146" name="Forme libre : forme 145">
              <a:extLst>
                <a:ext uri="{FF2B5EF4-FFF2-40B4-BE49-F238E27FC236}">
                  <a16:creationId xmlns:a16="http://schemas.microsoft.com/office/drawing/2014/main" id="{71AF3AB9-B576-910F-6ADD-DF9382A79DE9}"/>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147" name="Forme libre : forme 146">
              <a:extLst>
                <a:ext uri="{FF2B5EF4-FFF2-40B4-BE49-F238E27FC236}">
                  <a16:creationId xmlns:a16="http://schemas.microsoft.com/office/drawing/2014/main" id="{C7E05F8D-26E3-0AF2-EBB6-4B5DA11891A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148" name="Forme libre : forme 147">
              <a:extLst>
                <a:ext uri="{FF2B5EF4-FFF2-40B4-BE49-F238E27FC236}">
                  <a16:creationId xmlns:a16="http://schemas.microsoft.com/office/drawing/2014/main" id="{6F2DA9AB-5CDE-3B94-CB61-5F7FE4622B2F}"/>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9DBBF4AE-7BF9-AAE3-74CE-0BF3410249A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6F21508B-DD91-A747-F813-38C92DE0757D}"/>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151" name="Forme libre : forme 150">
              <a:extLst>
                <a:ext uri="{FF2B5EF4-FFF2-40B4-BE49-F238E27FC236}">
                  <a16:creationId xmlns:a16="http://schemas.microsoft.com/office/drawing/2014/main" id="{3BC9947B-B389-92F3-2F49-ED6F9D66A5B9}"/>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152" name="Forme libre : forme 151">
              <a:extLst>
                <a:ext uri="{FF2B5EF4-FFF2-40B4-BE49-F238E27FC236}">
                  <a16:creationId xmlns:a16="http://schemas.microsoft.com/office/drawing/2014/main" id="{51593CD1-3851-DE32-0ECC-15B0CECA4606}"/>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153" name="Forme libre : forme 152">
              <a:extLst>
                <a:ext uri="{FF2B5EF4-FFF2-40B4-BE49-F238E27FC236}">
                  <a16:creationId xmlns:a16="http://schemas.microsoft.com/office/drawing/2014/main" id="{D39E4425-320B-4C4B-F289-B5CEBC794B26}"/>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154" name="Forme libre : forme 153">
              <a:extLst>
                <a:ext uri="{FF2B5EF4-FFF2-40B4-BE49-F238E27FC236}">
                  <a16:creationId xmlns:a16="http://schemas.microsoft.com/office/drawing/2014/main" id="{A2BA5E5B-ED8C-93C9-A080-3FE6DA73DC9E}"/>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917A886A-DBF6-939B-FD18-4180B7CFAAB2}"/>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156" name="Forme libre : forme 155">
              <a:extLst>
                <a:ext uri="{FF2B5EF4-FFF2-40B4-BE49-F238E27FC236}">
                  <a16:creationId xmlns:a16="http://schemas.microsoft.com/office/drawing/2014/main" id="{E3CDCC8E-3499-B399-A376-9BD01B9D8855}"/>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131" name="Rectangle 130">
            <a:extLst>
              <a:ext uri="{FF2B5EF4-FFF2-40B4-BE49-F238E27FC236}">
                <a16:creationId xmlns:a16="http://schemas.microsoft.com/office/drawing/2014/main" id="{D693F205-D7C8-C07D-1AEA-3D06A1C5FF06}"/>
              </a:ext>
            </a:extLst>
          </p:cNvPr>
          <p:cNvSpPr/>
          <p:nvPr/>
        </p:nvSpPr>
        <p:spPr>
          <a:xfrm>
            <a:off x="8756903" y="2815027"/>
            <a:ext cx="3441617" cy="2074753"/>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Rectangle 31">
            <a:extLst>
              <a:ext uri="{FF2B5EF4-FFF2-40B4-BE49-F238E27FC236}">
                <a16:creationId xmlns:a16="http://schemas.microsoft.com/office/drawing/2014/main" id="{59B37633-B804-093E-9FAC-F1FCF35817FF}"/>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29" name="Groupe 28">
            <a:extLst>
              <a:ext uri="{FF2B5EF4-FFF2-40B4-BE49-F238E27FC236}">
                <a16:creationId xmlns:a16="http://schemas.microsoft.com/office/drawing/2014/main" id="{F2F6B731-9254-B89B-AC29-C872B69A76AE}"/>
              </a:ext>
            </a:extLst>
          </p:cNvPr>
          <p:cNvGrpSpPr/>
          <p:nvPr/>
        </p:nvGrpSpPr>
        <p:grpSpPr>
          <a:xfrm>
            <a:off x="4308281" y="7067942"/>
            <a:ext cx="3620331" cy="1376129"/>
            <a:chOff x="4308281" y="5042493"/>
            <a:chExt cx="3620331" cy="1376129"/>
          </a:xfrm>
        </p:grpSpPr>
        <p:pic>
          <p:nvPicPr>
            <p:cNvPr id="30" name="Picture 12" descr="Résilier son abonnement de transport RTM à Marseille">
              <a:extLst>
                <a:ext uri="{FF2B5EF4-FFF2-40B4-BE49-F238E27FC236}">
                  <a16:creationId xmlns:a16="http://schemas.microsoft.com/office/drawing/2014/main" id="{7F4448BB-3F69-F375-D80E-D474D541D532}"/>
                </a:ext>
              </a:extLst>
            </p:cNvPr>
            <p:cNvPicPr>
              <a:picLocks noChangeAspect="1" noChangeArrowheads="1"/>
            </p:cNvPicPr>
            <p:nvPr/>
          </p:nvPicPr>
          <p:blipFill>
            <a:blip r:embed="rId2">
              <a:biLevel thresh="25000"/>
              <a:extLst>
                <a:ext uri="{28A0092B-C50C-407E-A947-70E740481C1C}">
                  <a14:useLocalDpi xmlns:a14="http://schemas.microsoft.com/office/drawing/2010/main" val="0"/>
                </a:ext>
              </a:extLst>
            </a:blip>
            <a:srcRect/>
            <a:stretch>
              <a:fillRect/>
            </a:stretch>
          </p:blipFill>
          <p:spPr bwMode="auto">
            <a:xfrm>
              <a:off x="4526102" y="5042493"/>
              <a:ext cx="3402510" cy="843982"/>
            </a:xfrm>
            <a:prstGeom prst="rect">
              <a:avLst/>
            </a:prstGeom>
            <a:noFill/>
            <a:extLst>
              <a:ext uri="{909E8E84-426E-40DD-AFC4-6F175D3DCCD1}">
                <a14:hiddenFill xmlns:a14="http://schemas.microsoft.com/office/drawing/2010/main">
                  <a:solidFill>
                    <a:srgbClr val="FFFFFF"/>
                  </a:solidFill>
                </a14:hiddenFill>
              </a:ext>
            </a:extLst>
          </p:spPr>
        </p:pic>
        <p:sp>
          <p:nvSpPr>
            <p:cNvPr id="31" name="ZoneTexte 30">
              <a:extLst>
                <a:ext uri="{FF2B5EF4-FFF2-40B4-BE49-F238E27FC236}">
                  <a16:creationId xmlns:a16="http://schemas.microsoft.com/office/drawing/2014/main" id="{F31013D1-359F-A4D7-1331-980978CCBC69}"/>
                </a:ext>
              </a:extLst>
            </p:cNvPr>
            <p:cNvSpPr txBox="1"/>
            <p:nvPr/>
          </p:nvSpPr>
          <p:spPr>
            <a:xfrm>
              <a:off x="4308281" y="6018512"/>
              <a:ext cx="2786340" cy="400110"/>
            </a:xfrm>
            <a:prstGeom prst="rect">
              <a:avLst/>
            </a:prstGeom>
            <a:noFill/>
          </p:spPr>
          <p:txBody>
            <a:bodyPr wrap="none" rtlCol="0">
              <a:spAutoFit/>
            </a:bodyPr>
            <a:lstStyle/>
            <a:p>
              <a:r>
                <a:rPr lang="fr-FR" sz="2000" dirty="0">
                  <a:solidFill>
                    <a:schemeClr val="bg1"/>
                  </a:solidFill>
                  <a:latin typeface="Arial Rounded MT Bold" panose="020F0704030504030204" pitchFamily="34" charset="0"/>
                  <a:ea typeface="ADLaM Display" panose="020F0502020204030204" pitchFamily="2" charset="0"/>
                  <a:cs typeface="ADLaM Display" panose="020F0502020204030204" pitchFamily="2" charset="0"/>
                </a:rPr>
                <a:t>OUEST MÉTROPOLE</a:t>
              </a:r>
            </a:p>
          </p:txBody>
        </p:sp>
      </p:grpSp>
      <p:sp>
        <p:nvSpPr>
          <p:cNvPr id="34" name="Forme libre : forme 33">
            <a:extLst>
              <a:ext uri="{FF2B5EF4-FFF2-40B4-BE49-F238E27FC236}">
                <a16:creationId xmlns:a16="http://schemas.microsoft.com/office/drawing/2014/main" id="{F663CA72-25E8-9B8D-2530-4DB3873A37B0}"/>
              </a:ext>
            </a:extLst>
          </p:cNvPr>
          <p:cNvSpPr/>
          <p:nvPr/>
        </p:nvSpPr>
        <p:spPr>
          <a:xfrm rot="5400000" flipV="1">
            <a:off x="4322983" y="2761113"/>
            <a:ext cx="1012038" cy="1285015"/>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5" name="Forme libre : forme 34">
            <a:extLst>
              <a:ext uri="{FF2B5EF4-FFF2-40B4-BE49-F238E27FC236}">
                <a16:creationId xmlns:a16="http://schemas.microsoft.com/office/drawing/2014/main" id="{5550EC38-B66F-B5DF-95D4-35A7217E9667}"/>
              </a:ext>
            </a:extLst>
          </p:cNvPr>
          <p:cNvSpPr/>
          <p:nvPr/>
        </p:nvSpPr>
        <p:spPr>
          <a:xfrm rot="5400000" flipV="1">
            <a:off x="5598127" y="2842455"/>
            <a:ext cx="1011456" cy="1124347"/>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6" name="Forme libre : forme 35">
            <a:extLst>
              <a:ext uri="{FF2B5EF4-FFF2-40B4-BE49-F238E27FC236}">
                <a16:creationId xmlns:a16="http://schemas.microsoft.com/office/drawing/2014/main" id="{1B46C739-93E4-764D-80EA-6A57E2817C2B}"/>
              </a:ext>
            </a:extLst>
          </p:cNvPr>
          <p:cNvSpPr/>
          <p:nvPr/>
        </p:nvSpPr>
        <p:spPr>
          <a:xfrm rot="5400000" flipV="1">
            <a:off x="6395637" y="3099730"/>
            <a:ext cx="1011277" cy="612213"/>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8" name="Forme libre : forme 37">
            <a:extLst>
              <a:ext uri="{FF2B5EF4-FFF2-40B4-BE49-F238E27FC236}">
                <a16:creationId xmlns:a16="http://schemas.microsoft.com/office/drawing/2014/main" id="{0DB37D80-11B1-FBA1-F225-EF41E85137F3}"/>
              </a:ext>
            </a:extLst>
          </p:cNvPr>
          <p:cNvSpPr/>
          <p:nvPr/>
        </p:nvSpPr>
        <p:spPr>
          <a:xfrm rot="5400000" flipV="1">
            <a:off x="6940695" y="3100417"/>
            <a:ext cx="1011187" cy="612181"/>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sp>
        <p:nvSpPr>
          <p:cNvPr id="39" name="Forme libre : forme 38">
            <a:extLst>
              <a:ext uri="{FF2B5EF4-FFF2-40B4-BE49-F238E27FC236}">
                <a16:creationId xmlns:a16="http://schemas.microsoft.com/office/drawing/2014/main" id="{F4BADBBE-B5C1-0549-BB4F-B7EF1C61A8CD}"/>
              </a:ext>
            </a:extLst>
          </p:cNvPr>
          <p:cNvSpPr/>
          <p:nvPr/>
        </p:nvSpPr>
        <p:spPr>
          <a:xfrm rot="5400000" flipV="1">
            <a:off x="7485806" y="3101008"/>
            <a:ext cx="1011187"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b="1">
              <a:ln w="22225">
                <a:solidFill>
                  <a:schemeClr val="accent2"/>
                </a:solidFill>
                <a:prstDash val="solid"/>
              </a:ln>
              <a:solidFill>
                <a:schemeClr val="accent2">
                  <a:lumMod val="40000"/>
                  <a:lumOff val="60000"/>
                </a:schemeClr>
              </a:solidFill>
            </a:endParaRPr>
          </a:p>
        </p:txBody>
      </p:sp>
      <p:grpSp>
        <p:nvGrpSpPr>
          <p:cNvPr id="124" name="Groupe 123">
            <a:extLst>
              <a:ext uri="{FF2B5EF4-FFF2-40B4-BE49-F238E27FC236}">
                <a16:creationId xmlns:a16="http://schemas.microsoft.com/office/drawing/2014/main" id="{26E25E7A-1160-E07A-574B-2721E83D3BD1}"/>
              </a:ext>
            </a:extLst>
          </p:cNvPr>
          <p:cNvGrpSpPr>
            <a:grpSpLocks noChangeAspect="1"/>
          </p:cNvGrpSpPr>
          <p:nvPr/>
        </p:nvGrpSpPr>
        <p:grpSpPr>
          <a:xfrm>
            <a:off x="12712623" y="1455793"/>
            <a:ext cx="4613606" cy="3748885"/>
            <a:chOff x="3017218" y="4165780"/>
            <a:chExt cx="1680598" cy="1365606"/>
          </a:xfrm>
        </p:grpSpPr>
        <p:sp>
          <p:nvSpPr>
            <p:cNvPr id="101" name="Forme libre : forme 100">
              <a:extLst>
                <a:ext uri="{FF2B5EF4-FFF2-40B4-BE49-F238E27FC236}">
                  <a16:creationId xmlns:a16="http://schemas.microsoft.com/office/drawing/2014/main" id="{605ED13C-1A8A-D102-237B-6DCA20D627F5}"/>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123" name="Groupe 122">
              <a:extLst>
                <a:ext uri="{FF2B5EF4-FFF2-40B4-BE49-F238E27FC236}">
                  <a16:creationId xmlns:a16="http://schemas.microsoft.com/office/drawing/2014/main" id="{B118A640-6807-EEF4-00B7-B8DACA6FC813}"/>
                </a:ext>
              </a:extLst>
            </p:cNvPr>
            <p:cNvGrpSpPr>
              <a:grpSpLocks noChangeAspect="1"/>
            </p:cNvGrpSpPr>
            <p:nvPr/>
          </p:nvGrpSpPr>
          <p:grpSpPr>
            <a:xfrm>
              <a:off x="3017218" y="4171393"/>
              <a:ext cx="1680598" cy="1359993"/>
              <a:chOff x="3017218" y="4171393"/>
              <a:chExt cx="1680598" cy="1359993"/>
            </a:xfrm>
          </p:grpSpPr>
          <p:sp>
            <p:nvSpPr>
              <p:cNvPr id="102" name="Forme libre : forme 101">
                <a:extLst>
                  <a:ext uri="{FF2B5EF4-FFF2-40B4-BE49-F238E27FC236}">
                    <a16:creationId xmlns:a16="http://schemas.microsoft.com/office/drawing/2014/main" id="{C7718680-63A2-4D8F-E55B-9C2B0381CFC2}"/>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103" name="Forme libre : forme 102">
                <a:extLst>
                  <a:ext uri="{FF2B5EF4-FFF2-40B4-BE49-F238E27FC236}">
                    <a16:creationId xmlns:a16="http://schemas.microsoft.com/office/drawing/2014/main" id="{3FBA5831-3D17-80E2-15B8-147CE4792236}"/>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sp>
        <p:nvSpPr>
          <p:cNvPr id="130" name="ZoneTexte 129">
            <a:extLst>
              <a:ext uri="{FF2B5EF4-FFF2-40B4-BE49-F238E27FC236}">
                <a16:creationId xmlns:a16="http://schemas.microsoft.com/office/drawing/2014/main" id="{0B2B0FBC-9815-C850-7871-4E3A9DB5A8E4}"/>
              </a:ext>
            </a:extLst>
          </p:cNvPr>
          <p:cNvSpPr txBox="1"/>
          <p:nvPr/>
        </p:nvSpPr>
        <p:spPr>
          <a:xfrm>
            <a:off x="3997051" y="4037286"/>
            <a:ext cx="4177747" cy="630942"/>
          </a:xfrm>
          <a:prstGeom prst="rect">
            <a:avLst/>
          </a:prstGeom>
          <a:noFill/>
        </p:spPr>
        <p:txBody>
          <a:bodyPr wrap="none" rtlCol="0">
            <a:spAutoFit/>
          </a:bodyPr>
          <a:lstStyle/>
          <a:p>
            <a:r>
              <a:rPr lang="fr-FR" sz="3500" dirty="0">
                <a:solidFill>
                  <a:schemeClr val="bg1"/>
                </a:solidFill>
                <a:latin typeface="Asap SemiBold" pitchFamily="2" charset="0"/>
              </a:rPr>
              <a:t>OUEST METROPOLE</a:t>
            </a:r>
          </a:p>
        </p:txBody>
      </p:sp>
    </p:spTree>
    <p:extLst>
      <p:ext uri="{BB962C8B-B14F-4D97-AF65-F5344CB8AC3E}">
        <p14:creationId xmlns:p14="http://schemas.microsoft.com/office/powerpoint/2010/main" val="79538291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DBF91D-ADD7-CC09-B2F3-5521A1CA888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C2874DC-D607-0525-A8B6-1BF6F9389CF5}"/>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1930BEA0-21E3-AF40-ED45-9FE525B13A59}"/>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9C17763-CC41-43EC-5B1E-193B815AFB35}"/>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C8E12372-AAF5-26A0-D9FD-3FDBCFDB7E10}"/>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E2BB2E0C-C612-5537-4592-E6F72B7A198F}"/>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13ECDE79-A0D1-2007-0D18-2DF0706D510D}"/>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331EB6F3-1942-A881-3FA2-C79148C9666D}"/>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DD199597-BC7B-605E-85E4-8ACA854008D1}"/>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6FDF1C67-AE48-248B-9896-10CCF0C16504}"/>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DCC7D86D-843B-0729-2047-E3D238408A06}"/>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9B1DEE04-FD7F-05BE-B321-CD1CE4E84AE1}"/>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500365DE-4A57-53EE-B2FE-6E6C41DD7C4D}"/>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7DBE5EA9-0803-CC5F-6E67-E0C37E828A3E}"/>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A7848633-79F6-904A-5281-9D866652B118}"/>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584B3454-A72F-D4E9-03CC-32395E15A76E}"/>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31AA25B5-B422-64E6-8B2D-6C8FC37D2465}"/>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F46AD0E1-08DE-1D43-46FC-55F27DB68126}"/>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72FC6A73-2B45-B14E-7E20-83858FFAF7C7}"/>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9A96BE6F-5850-C30F-2889-DA995C937E72}"/>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BEEAC4B2-A4E1-2512-B0CD-6F78DDBE8261}"/>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F2D4C058-2A3E-EE8E-0D2B-B894EF4EF150}"/>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B6FE55D-33CE-0EA3-C50A-EA447D458949}"/>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670FA8EE-87A7-645F-DF72-A90259D52E32}"/>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86E6C30-922F-210B-D1E6-5D7C42F6B01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05A6880D-02D0-E104-C6A5-2573148487AB}"/>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535279F3-29E7-2472-29C4-2AB125EAE5DD}"/>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01376362-FEDD-0E54-10AC-0236B12D07E8}"/>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01F548E-79DE-6F2B-E626-9AD99F71FFE2}"/>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D092410-B124-3AB2-FA35-F13249BEBA1D}"/>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C2BFAC30-C7AA-5297-0524-5A37D9790F2F}"/>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B6D2B81E-57A0-CF04-657F-0F3B60869E3F}"/>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610C10F6-1D2D-AD36-B7DD-2545EF43A0F4}"/>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77D75039-0BA0-E0A9-BEED-01C49228DAB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F9E5C390-AA85-F157-00F9-B83BE1C06E3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7F8242F7-6E86-E1C0-8572-2122BDE92F7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8C23DFCE-CCDF-C397-4833-C099A57C4CD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931AF300-BCEA-A56B-F259-277CC02C51D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8167F0AA-EB94-7101-3634-0B1F2A276FD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A7B41D1F-DB4A-C943-75F1-7D2AABFC545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A7AB817F-0ABD-B265-FA99-8D8F3CF1A39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5C2F520D-16CF-B8B2-68E6-6AC2072D96C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29C10A74-43F0-44E6-01BD-4B36A96D2CC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EA818234-25CC-14F2-51AA-898E5297EA6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423D0129-FD7B-86AD-A01D-FD14559EB7B4}"/>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7327FDBB-7E8A-9A93-0056-17C2C40CF53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85F3FA87-59F7-AA5C-0385-91827092886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AAE99E79-1C45-363D-63D3-7E00D161E93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31933C3E-5D41-6507-C8D0-FC766AC6D5B3}"/>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370C0116-BFDA-363B-E2CB-FBBE3C58613F}"/>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F4E55385-C27E-A952-86DD-6E6A4CBD279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81E118E6-3C52-77C3-9983-D0A3572F63D9}"/>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B0CF62A9-7A21-8520-F9C8-500741524CFF}"/>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15672BF1-3E01-EE20-1B60-4DB4FB73E436}"/>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EA5A9AC8-F907-6235-5831-BC3ECAFEE2B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F4012F9B-7668-7491-320E-C11ADEAA6254}"/>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0C931CEA-30D1-F5AA-73D0-2FA2DC505E2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B3C56362-2005-D31D-EB08-362FAA05419A}"/>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BEFDD248-470C-0C32-E5FF-DA91EBA59262}"/>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8259CF5C-3029-1265-BAFB-42A7DD5D480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A29C210F-4847-54C1-D069-2B164B79C17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F713C077-D46B-4AD5-6130-1E873D7B47C1}"/>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9C15DD41-CBD2-A5D8-4E78-7219237B0F37}"/>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FB632EE1-9EF4-2A08-BBA2-613C0229B676}"/>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75635DE5-0A20-C776-E430-4E0030C2E38C}"/>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5798A0A2-2B26-EDC3-D7AF-EC8CEEE14AEA}"/>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6E5719C5-3AC2-B930-E4C1-D05665D3F33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0FD0CAF0-22B2-F0CE-CA8E-45D13DB4612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B4270F98-F420-222C-5D23-795A32B4F4B0}"/>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36DB81F2-221C-40A1-B8C1-BFAB502AEF9A}"/>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09AD0EF4-15BD-23E9-F35D-2094AE5CC4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0072CCE7-A20C-B8DE-35D2-F137F217721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D751C8B3-4C57-0FD5-F2AC-60EC1D137AC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BC657705-77DC-9014-14AE-69C4A316251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BAA588C4-EF9C-2497-4C9E-5493564C4DB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324FDD19-A180-209C-5636-E61EC8BB4E4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F876D597-A227-15BA-C017-B01EB45F483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AA9BDEC0-15E3-3C2A-206A-107EE81A8CD6}"/>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1D941AC6-3395-0D7D-CF9B-A1FE4736579A}"/>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2DD879CB-9FDB-D715-8B2C-B08856B03D36}"/>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C66C4BB6-7B2E-FD43-0298-DE16B5A9DB8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5F673039-C57B-5F23-2585-9480D10A612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C03F8782-ECA0-4654-DF42-30320AE69DC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A7605B9E-2FB0-5A6A-FFB7-8A7FD7B612C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02F17411-139D-9874-9EFF-DE762D3B4BF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0548E855-8E2D-9A70-7734-1806B53E68A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14735221-2D7C-CC60-8FFC-8892046E287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055449CF-99CB-1830-674B-A34CCE19D36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EBD3D8CA-46FB-D915-F5A0-29BD82C7BBB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E72FEB4A-7368-AB59-B505-D996A9B03AF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CB5BC247-7C46-71AD-F19C-5B413798093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714AD5D3-6F81-ACD5-5A90-0A57217D2B28}"/>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0377A8EF-78AF-5EFE-09FB-2FC19D192BD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8355CBAE-49D6-D72B-7526-171FB623D0E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80CD40D2-27A8-D1C2-DEF4-E85108CDD12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25FECC92-29A4-88F0-65DC-F1BAC8BB269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68F217CF-E70D-EC7C-07D9-FD4207AF63D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1E6B808B-C7E8-D728-59AE-6776ECE45EB9}"/>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BAE2B44F-A946-3CAB-D9B8-9C9A6DB7422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44E52127-5D3D-B983-5303-F7B147050FC7}"/>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9FBD0F67-17D8-FD0C-2B48-653BF9510CA3}"/>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E803FB5A-2B5E-118E-D92A-DF3BDDAF2839}"/>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DE76BE6E-3E08-0099-DAA9-9A420B8F6FBA}"/>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A3691678-0989-38BE-D43E-3DFB8CA2AF7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C459EA95-D787-72F8-7E36-B39566ECF76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AACFF112-6145-A34B-E3FB-814FBA0EB72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BC611367-1B92-FFFE-3C03-842FE8AF7C3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199666C1-6418-3843-BD81-4DB6B57DFD37}"/>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D97FE67C-1F59-2E92-85EE-851F73712C3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B9EADD65-65E0-8523-B388-8179B9D84CE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85CA47B6-B8F6-B2EF-2EB8-10D6AC492712}"/>
              </a:ext>
            </a:extLst>
          </p:cNvPr>
          <p:cNvSpPr txBox="1"/>
          <p:nvPr/>
        </p:nvSpPr>
        <p:spPr>
          <a:xfrm>
            <a:off x="4280566" y="138089"/>
            <a:ext cx="5514651"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Intercommunalités</a:t>
            </a:r>
            <a:r>
              <a:rPr lang="fr-FR" sz="480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269BCDD6-525F-9ACB-576A-FA6C127FA0D4}"/>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D’ISTRES OUEST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E8787E6A-5A0A-7571-3FAD-3FE46F6FD78B}"/>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58E07384-326B-9758-9464-825A388F76C6}"/>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90CAAEDD-1A64-7265-2F86-6E160F2E450E}"/>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A597E9DA-5D3E-3601-D421-FAD8A6ACE5A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56141D11-D850-7B06-86BE-21A1A064CAB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5765CF9E-F1BE-338B-FE78-C1F6A1AB28C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A75C672A-FC9B-8E85-C627-926CF2FDE1E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785BFA2B-CE76-7498-15D7-CC4CDEB4F58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6C2E4B8-3F30-279D-011F-E4824780B717}"/>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93ACA0B9-2B61-5760-8C64-CBCB0EC2913E}"/>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pic>
        <p:nvPicPr>
          <p:cNvPr id="6146" name="Picture 2" descr="Localisation de Istres-Ouest-Provence">
            <a:extLst>
              <a:ext uri="{FF2B5EF4-FFF2-40B4-BE49-F238E27FC236}">
                <a16:creationId xmlns:a16="http://schemas.microsoft.com/office/drawing/2014/main" id="{E9D387C6-6E0F-38D7-99AF-666C3C6B2695}"/>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11721" y="2346110"/>
            <a:ext cx="4554904" cy="3551198"/>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0AC478A5-0C72-1894-2ED1-A2CAF11058D8}"/>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9A0E98DE-6450-0FC2-5A4B-D91BA574F208}"/>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9E9DA95D-0046-7920-094E-C045EE203FEF}"/>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4" name="Zone de texte 7">
            <a:extLst>
              <a:ext uri="{FF2B5EF4-FFF2-40B4-BE49-F238E27FC236}">
                <a16:creationId xmlns:a16="http://schemas.microsoft.com/office/drawing/2014/main" id="{FFC131F5-AC97-6EDD-C30A-1859017D0EA6}"/>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6" name="Zone de texte 7">
            <a:extLst>
              <a:ext uri="{FF2B5EF4-FFF2-40B4-BE49-F238E27FC236}">
                <a16:creationId xmlns:a16="http://schemas.microsoft.com/office/drawing/2014/main" id="{B465FED5-EB53-3132-0259-C04E0978CAE7}"/>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097" name="Picture 4" descr="Situation du territoire du pays d'Aix au sein de la métropole">
            <a:extLst>
              <a:ext uri="{FF2B5EF4-FFF2-40B4-BE49-F238E27FC236}">
                <a16:creationId xmlns:a16="http://schemas.microsoft.com/office/drawing/2014/main" id="{07D7ECCB-E3B1-2C7A-984D-FA378F924C60}"/>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706023" y="7293227"/>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4099" name="Zone de texte 7">
            <a:extLst>
              <a:ext uri="{FF2B5EF4-FFF2-40B4-BE49-F238E27FC236}">
                <a16:creationId xmlns:a16="http://schemas.microsoft.com/office/drawing/2014/main" id="{3DCE67F8-9947-ACC4-D2FE-1B5F71DC17C1}"/>
              </a:ext>
            </a:extLst>
          </p:cNvPr>
          <p:cNvSpPr txBox="1"/>
          <p:nvPr/>
        </p:nvSpPr>
        <p:spPr>
          <a:xfrm>
            <a:off x="7335382" y="790512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0" name="Zone de texte 7">
            <a:extLst>
              <a:ext uri="{FF2B5EF4-FFF2-40B4-BE49-F238E27FC236}">
                <a16:creationId xmlns:a16="http://schemas.microsoft.com/office/drawing/2014/main" id="{E47A2D0B-F343-68F2-8A90-920CF196A184}"/>
              </a:ext>
            </a:extLst>
          </p:cNvPr>
          <p:cNvSpPr txBox="1"/>
          <p:nvPr/>
        </p:nvSpPr>
        <p:spPr>
          <a:xfrm>
            <a:off x="7335382" y="9168881"/>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1" name="Picture 2" descr="Localisation de Pays salonais">
            <a:extLst>
              <a:ext uri="{FF2B5EF4-FFF2-40B4-BE49-F238E27FC236}">
                <a16:creationId xmlns:a16="http://schemas.microsoft.com/office/drawing/2014/main" id="{D127F506-75A2-58AE-083C-99B77C2A5C86}"/>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724877" y="7214734"/>
            <a:ext cx="4553943" cy="3560355"/>
          </a:xfrm>
          <a:prstGeom prst="rect">
            <a:avLst/>
          </a:prstGeom>
          <a:noFill/>
          <a:extLst>
            <a:ext uri="{909E8E84-426E-40DD-AFC4-6F175D3DCCD1}">
              <a14:hiddenFill xmlns:a14="http://schemas.microsoft.com/office/drawing/2010/main">
                <a:solidFill>
                  <a:srgbClr val="FFFFFF"/>
                </a:solidFill>
              </a14:hiddenFill>
            </a:ext>
          </a:extLst>
        </p:spPr>
      </p:pic>
      <p:sp>
        <p:nvSpPr>
          <p:cNvPr id="123" name="Zone de texte 7">
            <a:extLst>
              <a:ext uri="{FF2B5EF4-FFF2-40B4-BE49-F238E27FC236}">
                <a16:creationId xmlns:a16="http://schemas.microsoft.com/office/drawing/2014/main" id="{668B7B16-99A6-4E7C-CD74-CDBD7EF661D7}"/>
              </a:ext>
            </a:extLst>
          </p:cNvPr>
          <p:cNvSpPr txBox="1"/>
          <p:nvPr/>
        </p:nvSpPr>
        <p:spPr>
          <a:xfrm>
            <a:off x="7335382" y="790512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D’AUBAGNE ET DE L’ETOILE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8" name="Zone de texte 7">
            <a:extLst>
              <a:ext uri="{FF2B5EF4-FFF2-40B4-BE49-F238E27FC236}">
                <a16:creationId xmlns:a16="http://schemas.microsoft.com/office/drawing/2014/main" id="{69B0EC84-5A16-F398-37A4-FC7E30C8BFDD}"/>
              </a:ext>
            </a:extLst>
          </p:cNvPr>
          <p:cNvSpPr txBox="1"/>
          <p:nvPr/>
        </p:nvSpPr>
        <p:spPr>
          <a:xfrm>
            <a:off x="7335382" y="916888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12</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2" name="Picture 2" descr="Localisation de Pays d'Aubagne et de l'Étoile">
            <a:extLst>
              <a:ext uri="{FF2B5EF4-FFF2-40B4-BE49-F238E27FC236}">
                <a16:creationId xmlns:a16="http://schemas.microsoft.com/office/drawing/2014/main" id="{F94C0A7A-420D-9035-C19B-5B4A5837D27E}"/>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724877" y="7220327"/>
            <a:ext cx="4531523" cy="3532969"/>
          </a:xfrm>
          <a:prstGeom prst="rect">
            <a:avLst/>
          </a:prstGeom>
          <a:noFill/>
          <a:extLst>
            <a:ext uri="{909E8E84-426E-40DD-AFC4-6F175D3DCCD1}">
              <a14:hiddenFill xmlns:a14="http://schemas.microsoft.com/office/drawing/2010/main">
                <a:solidFill>
                  <a:srgbClr val="FFFFFF"/>
                </a:solidFill>
              </a14:hiddenFill>
            </a:ext>
          </a:extLst>
        </p:spPr>
      </p:pic>
      <p:sp>
        <p:nvSpPr>
          <p:cNvPr id="4103" name="Zone de texte 7">
            <a:extLst>
              <a:ext uri="{FF2B5EF4-FFF2-40B4-BE49-F238E27FC236}">
                <a16:creationId xmlns:a16="http://schemas.microsoft.com/office/drawing/2014/main" id="{2F6EF1BA-51D8-92DF-4CB3-C6928984CD26}"/>
              </a:ext>
            </a:extLst>
          </p:cNvPr>
          <p:cNvSpPr txBox="1"/>
          <p:nvPr/>
        </p:nvSpPr>
        <p:spPr>
          <a:xfrm>
            <a:off x="17195815"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DE MARTIGUES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4" name="Zone de texte 7">
            <a:extLst>
              <a:ext uri="{FF2B5EF4-FFF2-40B4-BE49-F238E27FC236}">
                <a16:creationId xmlns:a16="http://schemas.microsoft.com/office/drawing/2014/main" id="{777E8801-8853-5999-4FE3-629F37432E15}"/>
              </a:ext>
            </a:extLst>
          </p:cNvPr>
          <p:cNvSpPr txBox="1"/>
          <p:nvPr/>
        </p:nvSpPr>
        <p:spPr>
          <a:xfrm>
            <a:off x="17195815"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3</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5" name="Picture 2" descr="Localisation de Pays de Martigues">
            <a:extLst>
              <a:ext uri="{FF2B5EF4-FFF2-40B4-BE49-F238E27FC236}">
                <a16:creationId xmlns:a16="http://schemas.microsoft.com/office/drawing/2014/main" id="{CC91A0A2-071D-9835-2E33-DFB5695F460F}"/>
              </a:ext>
            </a:extLst>
          </p:cNvPr>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2546489" y="2331812"/>
            <a:ext cx="4573244" cy="35654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638479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EFBED5-AAA6-FFF3-B0D1-11683990F37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1498A56-CF5A-EC2B-4307-92131EEADB9A}"/>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267CEA41-FC72-4EBB-1A59-F77A5E72C7C2}"/>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B19B9ED-31DA-5853-8A3E-A624C50D4416}"/>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2D9F1051-D1D1-E8B7-B6EF-9048958A8093}"/>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2932A2B7-035C-2EC7-A06D-7AF6C72D53B7}"/>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5743358E-AE2D-840E-9910-DC9A3AD54261}"/>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AB699C6C-A03E-1421-7C29-7C00EB68E2EE}"/>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993F693A-0BAF-8BBC-40F2-9F8BEFDE5EE1}"/>
              </a:ext>
            </a:extLst>
          </p:cNvPr>
          <p:cNvPicPr>
            <a:picLocks noChangeAspect="1"/>
          </p:cNvPicPr>
          <p:nvPr/>
        </p:nvPicPr>
        <p:blipFill>
          <a:blip r:embed="rId2"/>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9C2E251A-E0EC-3DE4-B70A-346824A3FEAF}"/>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3B19CFB1-5AB0-26F2-0382-7A1789A20868}"/>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81CB8DBA-F534-BE53-A034-666A406271FD}"/>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593D87DE-CC4B-0838-19EA-06A67B2EFF8F}"/>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E53C4DDF-4CDC-C5D0-33F0-023B1FBE7DB0}"/>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E0DDEB3-A4A1-136A-6DC9-D43527FAB48F}"/>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A8F04D5F-0DC4-197F-87F2-CFF9302EDED8}"/>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47D99142-52D7-126D-FC37-9FBA379E219A}"/>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7A0C53FF-337F-17DE-D6F0-92C3A32A65ED}"/>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0C665EBB-BBCF-8909-E220-1A195DEB7F7A}"/>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061D2D9B-EFA5-23D6-C741-A24A7E4FB4CF}"/>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5794C8AB-D3ED-2B16-C4A2-2D7174DC8FD7}"/>
              </a:ext>
            </a:extLst>
          </p:cNvPr>
          <p:cNvSpPr/>
          <p:nvPr/>
        </p:nvSpPr>
        <p:spPr>
          <a:xfrm rot="13119640">
            <a:off x="11289356" y="-773657"/>
            <a:ext cx="1837690" cy="1511935"/>
          </a:xfrm>
          <a:prstGeom prst="blockArc">
            <a:avLst>
              <a:gd name="adj1" fmla="val 16180466"/>
              <a:gd name="adj2" fmla="val 83315"/>
              <a:gd name="adj3" fmla="val 3517"/>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55B5472-D45F-B186-5D9C-0663D8D27EA0}"/>
              </a:ext>
            </a:extLst>
          </p:cNvPr>
          <p:cNvSpPr/>
          <p:nvPr/>
        </p:nvSpPr>
        <p:spPr>
          <a:xfrm rot="10800000">
            <a:off x="10446711" y="-2295752"/>
            <a:ext cx="3992245" cy="4098925"/>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D40DB92-DA9A-1F90-DB9D-C5A0258AE995}"/>
              </a:ext>
            </a:extLst>
          </p:cNvPr>
          <p:cNvSpPr/>
          <p:nvPr/>
        </p:nvSpPr>
        <p:spPr>
          <a:xfrm rot="10800000">
            <a:off x="10634036" y="-2507207"/>
            <a:ext cx="3977640" cy="4133850"/>
          </a:xfrm>
          <a:prstGeom prst="blockArc">
            <a:avLst>
              <a:gd name="adj1" fmla="val 16180466"/>
              <a:gd name="adj2" fmla="val 28887"/>
              <a:gd name="adj3" fmla="val 2081"/>
            </a:avLst>
          </a:prstGeom>
          <a:solidFill>
            <a:srgbClr val="B4CC1C"/>
          </a:solidFill>
          <a:ln>
            <a:solidFill>
              <a:srgbClr val="B4CC1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E9F5FBD-0012-CD29-F910-A68CD8963440}"/>
              </a:ext>
            </a:extLst>
          </p:cNvPr>
          <p:cNvSpPr/>
          <p:nvPr/>
        </p:nvSpPr>
        <p:spPr>
          <a:xfrm rot="10800000">
            <a:off x="10891846" y="-2178912"/>
            <a:ext cx="3766820" cy="3610610"/>
          </a:xfrm>
          <a:prstGeom prst="blockArc">
            <a:avLst>
              <a:gd name="adj1" fmla="val 16180466"/>
              <a:gd name="adj2" fmla="val 16331"/>
              <a:gd name="adj3" fmla="val 6601"/>
            </a:avLst>
          </a:prstGeom>
          <a:solidFill>
            <a:srgbClr val="B0DBD8"/>
          </a:solidFill>
          <a:ln>
            <a:solidFill>
              <a:srgbClr val="B0DBD8"/>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FE779FC-35E5-F5F9-3823-33EF03F94A0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4C267A9D-CAD6-98B3-DDFF-6C6A5A68BC25}"/>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11426028-F4D0-191D-3F86-8F989850BF52}"/>
              </a:ext>
            </a:extLst>
          </p:cNvPr>
          <p:cNvSpPr txBox="1"/>
          <p:nvPr/>
        </p:nvSpPr>
        <p:spPr>
          <a:xfrm>
            <a:off x="1378421" y="2256978"/>
            <a:ext cx="1495922" cy="338554"/>
          </a:xfrm>
          <a:prstGeom prst="rect">
            <a:avLst/>
          </a:prstGeom>
          <a:noFill/>
        </p:spPr>
        <p:txBody>
          <a:bodyPr wrap="none" rtlCol="0">
            <a:spAutoFit/>
          </a:bodyPr>
          <a:lstStyle/>
          <a:p>
            <a:r>
              <a:rPr lang="fr-FR" sz="1600">
                <a:solidFill>
                  <a:schemeClr val="bg1"/>
                </a:solidFill>
                <a:latin typeface="Bahnschrift SemiBold" panose="020B0502040204020203" pitchFamily="34" charset="0"/>
              </a:rPr>
              <a:t>de l’entreprise</a:t>
            </a:r>
            <a:endParaRPr lang="fr-FR" sz="16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D2049E6A-71B4-47A2-D023-878B4E97126B}"/>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F02FED8D-45F2-E4D2-55EF-024FE4CB985A}"/>
                </a:ext>
              </a:extLst>
            </p:cNvPr>
            <p:cNvSpPr txBox="1"/>
            <p:nvPr/>
          </p:nvSpPr>
          <p:spPr>
            <a:xfrm>
              <a:off x="3251795" y="2875318"/>
              <a:ext cx="3065263" cy="707886"/>
            </a:xfrm>
            <a:prstGeom prst="rect">
              <a:avLst/>
            </a:prstGeom>
            <a:noFill/>
          </p:spPr>
          <p:txBody>
            <a:bodyPr wrap="none" rtlCol="0">
              <a:spAutoFit/>
            </a:bodyPr>
            <a:lstStyle/>
            <a:p>
              <a:r>
                <a:rPr lang="fr-FR" sz="4000">
                  <a:solidFill>
                    <a:schemeClr val="bg1"/>
                  </a:solidFill>
                  <a:latin typeface="Bahnschrift SemiBold" panose="020B0502040204020203" pitchFamily="34" charset="0"/>
                </a:rPr>
                <a:t>Introduction</a:t>
              </a:r>
              <a:r>
                <a:rPr lang="fr-FR" sz="4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00867023-2940-AC8F-F2AD-CE8885F2062B}"/>
                </a:ext>
              </a:extLst>
            </p:cNvPr>
            <p:cNvSpPr txBox="1"/>
            <p:nvPr/>
          </p:nvSpPr>
          <p:spPr>
            <a:xfrm>
              <a:off x="3268247" y="3504276"/>
              <a:ext cx="1358064" cy="338554"/>
            </a:xfrm>
            <a:prstGeom prst="rect">
              <a:avLst/>
            </a:prstGeom>
            <a:noFill/>
          </p:spPr>
          <p:txBody>
            <a:bodyPr wrap="none" rtlCol="0">
              <a:spAutoFit/>
            </a:bodyPr>
            <a:lstStyle/>
            <a:p>
              <a:r>
                <a:rPr lang="fr-FR" sz="16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4C4CBB70-0FFA-37AE-13A7-97AEBF9B11E3}"/>
              </a:ext>
            </a:extLst>
          </p:cNvPr>
          <p:cNvSpPr txBox="1"/>
          <p:nvPr/>
        </p:nvSpPr>
        <p:spPr>
          <a:xfrm>
            <a:off x="168634" y="2569792"/>
            <a:ext cx="1744388" cy="253916"/>
          </a:xfrm>
          <a:prstGeom prst="rect">
            <a:avLst/>
          </a:prstGeom>
          <a:noFill/>
        </p:spPr>
        <p:txBody>
          <a:bodyPr wrap="none" rtlCol="0">
            <a:spAutoFit/>
          </a:bodyPr>
          <a:lstStyle/>
          <a:p>
            <a:r>
              <a:rPr lang="fr-FR" sz="1050">
                <a:solidFill>
                  <a:schemeClr val="bg1"/>
                </a:solidFill>
                <a:latin typeface="Bahnschrift SemiBold" panose="020B0502040204020203" pitchFamily="34" charset="0"/>
              </a:rPr>
              <a:t>(Administration publique)</a:t>
            </a:r>
            <a:r>
              <a:rPr lang="fr-FR" sz="105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D1B8C31F-910D-7A17-9CC1-7706EDDCFB81}"/>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B4588EEA-103B-1F4D-8488-FEFD252DEF26}"/>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C51BE1E8-3D49-572D-63F9-56356B69439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B4B81D0C-9FF0-68FB-CE56-AACFA84394A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B6CC9F33-BAE2-0627-696F-A5D0A132060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8C02697B-28A0-B49A-8B1F-D51C86847BB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29197878-F269-76ED-A4EC-ACB491F875F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DE049733-13DA-92D4-D242-EF5AAC19316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57947EEF-0A12-DDDB-53C6-7E339786AB2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C17A91FA-DACB-34E8-AC94-AF9F34BCB51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80A1C4F6-9E06-2B34-D538-21A16B3F17D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C3F8C057-3DBA-22A1-5A6E-9983F671A90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BDBDA48D-60C0-6D2A-4BAF-FAC131C3093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7E00699D-D377-2517-3C8C-FB2B4C32FB69}"/>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544F0DAD-5241-EE03-25A0-014A9F8B7C06}"/>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C3F14029-E210-DBB4-E91F-7E009C0A020F}"/>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F92AB785-AAC5-EB6C-C94E-8A16E26FDD9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DB05301D-A6E5-20A1-4B9C-CB34BF0D2122}"/>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5E4AF6FF-D78F-10FD-5652-78E91FAA342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1E797F67-E978-3BB2-A8ED-5F16DF1568D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F6CAC5E0-0C4E-18CB-71A8-07093F67FC26}"/>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A8CB6D9A-0A71-439B-F615-AB8C480711D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6A0CDFD7-1344-A223-8790-6B8A9B86050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FC4FDC64-383B-8077-851A-C2317EB1E1C1}"/>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294C491B-3DD8-3211-CEDF-E6DE02DFE7DB}"/>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CD558609-39CE-B21F-8598-38959AF0D842}"/>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6AC00BBD-EE00-EB55-FED5-A605D14D59D4}"/>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AE5129A3-6CD3-89D5-56F4-0AC4A7AA4F49}"/>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AC712F8D-0DE1-1F5F-66E5-40F692C5A204}"/>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293F42B2-7AE6-03A7-FBEA-F574D37180B1}"/>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A977A93D-B5B3-D515-7510-FBE3817235C1}"/>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FD41654C-3311-9C74-0F08-3F1695684350}"/>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CABED38C-7C8D-E9AE-3723-92AFB1E6095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7A22B6FC-0986-4FA8-F670-5C5EA88C21B3}"/>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795F6B4E-67FB-651B-4E9B-C604DBC035C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51E12476-BC43-D666-2016-3836431FF497}"/>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F0D6BB2B-C656-6A4D-75D9-97297AB18168}"/>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440AE223-2203-6919-88C1-BC96C868899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570CF57C-3B33-5E85-3706-0CB80E0974B8}"/>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31F4F95A-F9AF-17A8-EA93-7F53DDCBF5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F449E3BF-785E-7898-A42C-5122FC9920B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F82B94D6-3E6F-70F1-34E6-35ABAB9A07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C84BE528-68B6-1C90-BD44-847BF8F4601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13B1C3C8-BE80-D95D-1771-8E686882F8B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41CF411A-8072-C4AE-7924-AFE96CE5F16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47AD16C8-C115-2DF4-3C96-2AD48906C61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grpSp>
        <p:nvGrpSpPr>
          <p:cNvPr id="100" name="Groupe 99">
            <a:extLst>
              <a:ext uri="{FF2B5EF4-FFF2-40B4-BE49-F238E27FC236}">
                <a16:creationId xmlns:a16="http://schemas.microsoft.com/office/drawing/2014/main" id="{EE3C617F-4A77-5FAC-7011-31860B2A7997}"/>
              </a:ext>
            </a:extLst>
          </p:cNvPr>
          <p:cNvGrpSpPr>
            <a:grpSpLocks noChangeAspect="1"/>
          </p:cNvGrpSpPr>
          <p:nvPr/>
        </p:nvGrpSpPr>
        <p:grpSpPr>
          <a:xfrm>
            <a:off x="575838" y="-1285494"/>
            <a:ext cx="2251288" cy="531671"/>
            <a:chOff x="519957" y="137493"/>
            <a:chExt cx="5349575" cy="1263373"/>
          </a:xfrm>
        </p:grpSpPr>
        <p:sp>
          <p:nvSpPr>
            <p:cNvPr id="101" name="ZoneTexte 100">
              <a:extLst>
                <a:ext uri="{FF2B5EF4-FFF2-40B4-BE49-F238E27FC236}">
                  <a16:creationId xmlns:a16="http://schemas.microsoft.com/office/drawing/2014/main" id="{23433098-C634-4993-501A-E9882346862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102" name="Groupe 101">
              <a:extLst>
                <a:ext uri="{FF2B5EF4-FFF2-40B4-BE49-F238E27FC236}">
                  <a16:creationId xmlns:a16="http://schemas.microsoft.com/office/drawing/2014/main" id="{53C5287A-99EF-BCD7-933B-2011A0ED84A6}"/>
                </a:ext>
              </a:extLst>
            </p:cNvPr>
            <p:cNvGrpSpPr>
              <a:grpSpLocks noChangeAspect="1"/>
            </p:cNvGrpSpPr>
            <p:nvPr/>
          </p:nvGrpSpPr>
          <p:grpSpPr>
            <a:xfrm>
              <a:off x="1746673" y="168334"/>
              <a:ext cx="4122859" cy="434654"/>
              <a:chOff x="3667937" y="2909234"/>
              <a:chExt cx="4892815" cy="515827"/>
            </a:xfrm>
          </p:grpSpPr>
          <p:sp>
            <p:nvSpPr>
              <p:cNvPr id="111" name="Forme libre : forme 110">
                <a:extLst>
                  <a:ext uri="{FF2B5EF4-FFF2-40B4-BE49-F238E27FC236}">
                    <a16:creationId xmlns:a16="http://schemas.microsoft.com/office/drawing/2014/main" id="{23FA40A4-9817-655A-868C-B4ED9EEA7B6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0B4C2F6A-80A6-1A1B-AEF4-7DE77B43B8E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B0B47259-FE6C-2EF1-7417-628B651BBD6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B123284F-B87D-A7BC-5791-17F26A149B3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DF87A452-2A0E-D7E4-4A56-00107D37DC8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5D3BD784-A4FF-D28C-5AC7-10431D6E727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1D0147E2-2292-91D1-0201-A9077C61984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1B784EDE-7DAF-6AB4-8B5F-DD97BDEE7AE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BDC6A56D-B858-A572-114F-D2977DB5E38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7130231A-E17E-FC75-7186-E11373D1183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E18851E2-8F5C-554C-87B3-26E8FE5DB56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103" name="Groupe 102">
              <a:extLst>
                <a:ext uri="{FF2B5EF4-FFF2-40B4-BE49-F238E27FC236}">
                  <a16:creationId xmlns:a16="http://schemas.microsoft.com/office/drawing/2014/main" id="{22D50D38-8935-806A-EB9A-17AF77DD1185}"/>
                </a:ext>
              </a:extLst>
            </p:cNvPr>
            <p:cNvGrpSpPr>
              <a:grpSpLocks noChangeAspect="1"/>
            </p:cNvGrpSpPr>
            <p:nvPr/>
          </p:nvGrpSpPr>
          <p:grpSpPr>
            <a:xfrm>
              <a:off x="519957" y="137493"/>
              <a:ext cx="1056809" cy="1040134"/>
              <a:chOff x="609429" y="277089"/>
              <a:chExt cx="5486571" cy="5401222"/>
            </a:xfrm>
          </p:grpSpPr>
          <p:pic>
            <p:nvPicPr>
              <p:cNvPr id="104" name="Graphique 103">
                <a:extLst>
                  <a:ext uri="{FF2B5EF4-FFF2-40B4-BE49-F238E27FC236}">
                    <a16:creationId xmlns:a16="http://schemas.microsoft.com/office/drawing/2014/main" id="{CD4ADC98-19EE-4AE8-78AC-6DC40928A882}"/>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FDCC6533-1C21-5246-8945-3BD5A250B6E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C2213CBB-9184-5F65-D8CA-897A82EE113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5033FDB3-DF16-999A-A9BF-B4AD648915F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357C0BAA-4965-9613-3ED6-E4212C88E9D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EEF30F67-AC3D-0110-7F96-2471F9C9876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18C6442A-CD4A-7D0F-23E1-C0B98DD2D25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122" name="ZoneTexte 121">
            <a:extLst>
              <a:ext uri="{FF2B5EF4-FFF2-40B4-BE49-F238E27FC236}">
                <a16:creationId xmlns:a16="http://schemas.microsoft.com/office/drawing/2014/main" id="{B6F2537D-C121-6F5D-07E4-178801043041}"/>
              </a:ext>
            </a:extLst>
          </p:cNvPr>
          <p:cNvSpPr txBox="1"/>
          <p:nvPr/>
        </p:nvSpPr>
        <p:spPr>
          <a:xfrm>
            <a:off x="-10285159" y="2935799"/>
            <a:ext cx="10072212" cy="3739485"/>
          </a:xfrm>
          <a:prstGeom prst="rect">
            <a:avLst/>
          </a:prstGeom>
          <a:noFill/>
        </p:spPr>
        <p:txBody>
          <a:bodyPr wrap="square" rtlCol="0">
            <a:spAutoFit/>
          </a:bodyPr>
          <a:lstStyle/>
          <a:p>
            <a:pPr>
              <a:spcAft>
                <a:spcPts val="800"/>
              </a:spcAft>
              <a:buNone/>
            </a:pPr>
            <a:r>
              <a:rPr lang="fr-FR" sz="1550" b="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Métropole Aix-Marseille-Provence </a:t>
            </a: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est un établissement public de coopération intercommunale unique, créé par disposition législative au 1er janvier 2016 en fusionnant les six intercommunalités préexistantes sur son territoire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la Communauté urbaine Marseille Provence Métropole, les Communautés d’agglomération du Pays d’Aix, du Pays d’Aubagne et de l’Étoile, du Pays de Martigues, de Salon-Étang de Berre-Durance et enfin le Syndicat d’agglomération nouvelle d’Ouest Provence.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Ce territoire conjugue des spécificités qui appelaient une structure de gouvernance originale.</a:t>
            </a:r>
          </a:p>
          <a:p>
            <a:pPr>
              <a:spcAft>
                <a:spcPts val="800"/>
              </a:spcAft>
              <a:buNone/>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Pour mieux tenir compte de sa taille, du nombre de ses communes et de ses héritages, la Métropole Aix-Marseille-Provence est dotée d’un statut inédit : </a:t>
            </a:r>
            <a:r>
              <a:rPr lang="fr-FR" sz="1550" i="1"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si elle dispose d’une personnalité juridique et d’un organe délibérant, elle est également organisée en six conseils de territoire, organes déconcentrés qui n’ont pas de personnalité morale, auxquels le conseil de la métropole peut déléguer, dans le respect des objectifs et des règles qu’il fixe, l’exercice de compétences opérationnelles de proximité.</a:t>
            </a:r>
          </a:p>
          <a:p>
            <a:pPr>
              <a:spcAft>
                <a:spcPts val="800"/>
              </a:spcAft>
            </a:pPr>
            <a:r>
              <a:rPr lang="fr-FR" sz="1550" kern="100" dirty="0">
                <a:solidFill>
                  <a:schemeClr val="bg1"/>
                </a:solidFill>
                <a:effectLst/>
                <a:latin typeface="Century Gothic" panose="020B0502020202020204" pitchFamily="34" charset="0"/>
                <a:ea typeface="Aptos" panose="020B0004020202020204" pitchFamily="34" charset="0"/>
                <a:cs typeface="Arial" panose="020B0604020202020204" pitchFamily="34" charset="0"/>
              </a:rPr>
              <a:t>Regroupant 92 communes sur un territoire de 3 148 km², elle est la première métropole française par sa superficie.</a:t>
            </a:r>
          </a:p>
        </p:txBody>
      </p:sp>
      <p:sp>
        <p:nvSpPr>
          <p:cNvPr id="32" name="ZoneTexte 31">
            <a:extLst>
              <a:ext uri="{FF2B5EF4-FFF2-40B4-BE49-F238E27FC236}">
                <a16:creationId xmlns:a16="http://schemas.microsoft.com/office/drawing/2014/main" id="{B2E258B0-BDAF-EB87-6362-7BC52BA960CD}"/>
              </a:ext>
            </a:extLst>
          </p:cNvPr>
          <p:cNvSpPr txBox="1"/>
          <p:nvPr/>
        </p:nvSpPr>
        <p:spPr>
          <a:xfrm>
            <a:off x="5108553" y="-796736"/>
            <a:ext cx="3289683"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En chiffres</a:t>
            </a:r>
            <a:r>
              <a:rPr lang="fr-FR" sz="4800">
                <a:solidFill>
                  <a:srgbClr val="FFC000"/>
                </a:solidFill>
                <a:latin typeface="Bahnschrift SemiBold" panose="020B0502040204020203" pitchFamily="34" charset="0"/>
              </a:rPr>
              <a:t>.</a:t>
            </a:r>
          </a:p>
        </p:txBody>
      </p:sp>
      <p:sp>
        <p:nvSpPr>
          <p:cNvPr id="35" name="ZoneTexte 34">
            <a:extLst>
              <a:ext uri="{FF2B5EF4-FFF2-40B4-BE49-F238E27FC236}">
                <a16:creationId xmlns:a16="http://schemas.microsoft.com/office/drawing/2014/main" id="{DF88C4E3-5964-765D-6599-753B158D2DC3}"/>
              </a:ext>
            </a:extLst>
          </p:cNvPr>
          <p:cNvSpPr txBox="1"/>
          <p:nvPr/>
        </p:nvSpPr>
        <p:spPr>
          <a:xfrm>
            <a:off x="4144224" y="6818593"/>
            <a:ext cx="3865161" cy="1569660"/>
          </a:xfrm>
          <a:prstGeom prst="rect">
            <a:avLst/>
          </a:prstGeom>
          <a:noFill/>
        </p:spPr>
        <p:txBody>
          <a:bodyPr wrap="none" rtlCol="0">
            <a:spAutoFit/>
          </a:bodyPr>
          <a:lstStyle/>
          <a:p>
            <a:r>
              <a:rPr lang="fr-FR" sz="9600">
                <a:solidFill>
                  <a:schemeClr val="bg1"/>
                </a:solidFill>
                <a:latin typeface="Bahnschrift SemiBold" panose="020B0502040204020203" pitchFamily="34" charset="0"/>
              </a:rPr>
              <a:t>3</a:t>
            </a:r>
            <a:r>
              <a:rPr lang="fr-FR" sz="5400">
                <a:solidFill>
                  <a:schemeClr val="bg1"/>
                </a:solidFill>
                <a:latin typeface="Bahnschrift SemiBold" panose="020B0502040204020203" pitchFamily="34" charset="0"/>
              </a:rPr>
              <a:t> Marques</a:t>
            </a:r>
            <a:r>
              <a:rPr lang="fr-FR" sz="5400">
                <a:solidFill>
                  <a:srgbClr val="E94E1B"/>
                </a:solidFill>
                <a:latin typeface="Bahnschrift SemiBold" panose="020B0502040204020203" pitchFamily="34" charset="0"/>
              </a:rPr>
              <a:t>.</a:t>
            </a:r>
          </a:p>
        </p:txBody>
      </p:sp>
      <p:grpSp>
        <p:nvGrpSpPr>
          <p:cNvPr id="36" name="Groupe 35">
            <a:extLst>
              <a:ext uri="{FF2B5EF4-FFF2-40B4-BE49-F238E27FC236}">
                <a16:creationId xmlns:a16="http://schemas.microsoft.com/office/drawing/2014/main" id="{3646C00F-2326-E42A-CF45-5ADDAEB95BCD}"/>
              </a:ext>
            </a:extLst>
          </p:cNvPr>
          <p:cNvGrpSpPr>
            <a:grpSpLocks noChangeAspect="1"/>
          </p:cNvGrpSpPr>
          <p:nvPr/>
        </p:nvGrpSpPr>
        <p:grpSpPr>
          <a:xfrm>
            <a:off x="3119196" y="7152535"/>
            <a:ext cx="946962" cy="932020"/>
            <a:chOff x="609429" y="277089"/>
            <a:chExt cx="5486571" cy="5401222"/>
          </a:xfrm>
        </p:grpSpPr>
        <p:pic>
          <p:nvPicPr>
            <p:cNvPr id="39" name="Graphique 38">
              <a:extLst>
                <a:ext uri="{FF2B5EF4-FFF2-40B4-BE49-F238E27FC236}">
                  <a16:creationId xmlns:a16="http://schemas.microsoft.com/office/drawing/2014/main" id="{A482941D-47D7-FBCA-0F10-004453C630D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1" name="Graphique 40">
              <a:extLst>
                <a:ext uri="{FF2B5EF4-FFF2-40B4-BE49-F238E27FC236}">
                  <a16:creationId xmlns:a16="http://schemas.microsoft.com/office/drawing/2014/main" id="{E676D1DA-A186-C693-F13A-7FB79269BBF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2" name="Graphique 41">
              <a:extLst>
                <a:ext uri="{FF2B5EF4-FFF2-40B4-BE49-F238E27FC236}">
                  <a16:creationId xmlns:a16="http://schemas.microsoft.com/office/drawing/2014/main" id="{BA12991C-E748-BC23-BA05-A94043A0764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3" name="Graphique 42">
              <a:extLst>
                <a:ext uri="{FF2B5EF4-FFF2-40B4-BE49-F238E27FC236}">
                  <a16:creationId xmlns:a16="http://schemas.microsoft.com/office/drawing/2014/main" id="{7AFA1422-17BD-7B83-D8D4-A271FA0D534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4" name="Graphique 43">
              <a:extLst>
                <a:ext uri="{FF2B5EF4-FFF2-40B4-BE49-F238E27FC236}">
                  <a16:creationId xmlns:a16="http://schemas.microsoft.com/office/drawing/2014/main" id="{D7E04781-A397-8490-01B3-28B2B76DC73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45" name="Graphique 44">
              <a:extLst>
                <a:ext uri="{FF2B5EF4-FFF2-40B4-BE49-F238E27FC236}">
                  <a16:creationId xmlns:a16="http://schemas.microsoft.com/office/drawing/2014/main" id="{928F36D7-04A6-8561-48DF-36D2A1D7861C}"/>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46" name="Graphique 45">
              <a:extLst>
                <a:ext uri="{FF2B5EF4-FFF2-40B4-BE49-F238E27FC236}">
                  <a16:creationId xmlns:a16="http://schemas.microsoft.com/office/drawing/2014/main" id="{5171C7A4-F79D-169A-F70F-298AB75F70D8}"/>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sp>
        <p:nvSpPr>
          <p:cNvPr id="50" name="ZoneTexte 49">
            <a:extLst>
              <a:ext uri="{FF2B5EF4-FFF2-40B4-BE49-F238E27FC236}">
                <a16:creationId xmlns:a16="http://schemas.microsoft.com/office/drawing/2014/main" id="{1F24A68E-C220-FCEF-AC73-178A70AFFA8A}"/>
              </a:ext>
            </a:extLst>
          </p:cNvPr>
          <p:cNvSpPr txBox="1"/>
          <p:nvPr/>
        </p:nvSpPr>
        <p:spPr>
          <a:xfrm>
            <a:off x="4280566" y="138089"/>
            <a:ext cx="5514651"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Intercommunalités</a:t>
            </a:r>
            <a:r>
              <a:rPr lang="fr-FR" sz="480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D217D670-B3F9-4005-066C-0E68E3EE7CF3}"/>
              </a:ext>
            </a:extLst>
          </p:cNvPr>
          <p:cNvSpPr txBox="1"/>
          <p:nvPr/>
        </p:nvSpPr>
        <p:spPr>
          <a:xfrm>
            <a:off x="7335382" y="304089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DE MARTIGUES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BFFA5E70-CB90-35F4-6F9B-3D2FD9995F3C}"/>
              </a:ext>
            </a:extLst>
          </p:cNvPr>
          <p:cNvSpPr txBox="1"/>
          <p:nvPr/>
        </p:nvSpPr>
        <p:spPr>
          <a:xfrm>
            <a:off x="7335382" y="430465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3</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E5D9878B-8A4B-BFB4-646B-9D3594B61150}"/>
              </a:ext>
            </a:extLst>
          </p:cNvPr>
          <p:cNvSpPr txBox="1"/>
          <p:nvPr/>
        </p:nvSpPr>
        <p:spPr>
          <a:xfrm>
            <a:off x="4144224" y="6658338"/>
            <a:ext cx="3865161" cy="1569660"/>
          </a:xfrm>
          <a:prstGeom prst="rect">
            <a:avLst/>
          </a:prstGeom>
          <a:noFill/>
        </p:spPr>
        <p:txBody>
          <a:bodyPr wrap="none" rtlCol="0">
            <a:spAutoFit/>
          </a:bodyPr>
          <a:lstStyle/>
          <a:p>
            <a:r>
              <a:rPr lang="fr-FR" sz="9600" dirty="0">
                <a:solidFill>
                  <a:schemeClr val="bg1"/>
                </a:solidFill>
                <a:latin typeface="Bahnschrift SemiBold" panose="020B0502040204020203" pitchFamily="34" charset="0"/>
              </a:rPr>
              <a:t>3</a:t>
            </a:r>
            <a:r>
              <a:rPr lang="fr-FR" sz="5400" dirty="0">
                <a:solidFill>
                  <a:schemeClr val="bg1"/>
                </a:solidFill>
                <a:latin typeface="Bahnschrift SemiBold" panose="020B0502040204020203" pitchFamily="34" charset="0"/>
              </a:rPr>
              <a:t> Marques</a:t>
            </a:r>
            <a:r>
              <a:rPr lang="fr-FR" sz="5400" dirty="0">
                <a:solidFill>
                  <a:srgbClr val="E94E1B"/>
                </a:solidFill>
                <a:latin typeface="Bahnschrift SemiBold" panose="020B0502040204020203" pitchFamily="34" charset="0"/>
              </a:rPr>
              <a:t>.</a:t>
            </a:r>
          </a:p>
        </p:txBody>
      </p:sp>
      <p:grpSp>
        <p:nvGrpSpPr>
          <p:cNvPr id="37" name="Groupe 36">
            <a:extLst>
              <a:ext uri="{FF2B5EF4-FFF2-40B4-BE49-F238E27FC236}">
                <a16:creationId xmlns:a16="http://schemas.microsoft.com/office/drawing/2014/main" id="{D08A0445-AEE6-5771-A76B-FAA606032F33}"/>
              </a:ext>
            </a:extLst>
          </p:cNvPr>
          <p:cNvGrpSpPr>
            <a:grpSpLocks noChangeAspect="1"/>
          </p:cNvGrpSpPr>
          <p:nvPr/>
        </p:nvGrpSpPr>
        <p:grpSpPr>
          <a:xfrm>
            <a:off x="3119196" y="6992280"/>
            <a:ext cx="946962" cy="932020"/>
            <a:chOff x="609429" y="277089"/>
            <a:chExt cx="5486571" cy="5401222"/>
          </a:xfrm>
        </p:grpSpPr>
        <p:pic>
          <p:nvPicPr>
            <p:cNvPr id="38" name="Graphique 37">
              <a:extLst>
                <a:ext uri="{FF2B5EF4-FFF2-40B4-BE49-F238E27FC236}">
                  <a16:creationId xmlns:a16="http://schemas.microsoft.com/office/drawing/2014/main" id="{373D4A45-1AE6-C39A-BA93-16BABE63309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40" name="Graphique 39">
              <a:extLst>
                <a:ext uri="{FF2B5EF4-FFF2-40B4-BE49-F238E27FC236}">
                  <a16:creationId xmlns:a16="http://schemas.microsoft.com/office/drawing/2014/main" id="{02F6FA79-BE09-0A39-0204-8C0EFF85EE3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47" name="Graphique 46">
              <a:extLst>
                <a:ext uri="{FF2B5EF4-FFF2-40B4-BE49-F238E27FC236}">
                  <a16:creationId xmlns:a16="http://schemas.microsoft.com/office/drawing/2014/main" id="{C450CFCC-F7A6-3DBB-18CF-81813CB6E0D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48" name="Graphique 47">
              <a:extLst>
                <a:ext uri="{FF2B5EF4-FFF2-40B4-BE49-F238E27FC236}">
                  <a16:creationId xmlns:a16="http://schemas.microsoft.com/office/drawing/2014/main" id="{C698C292-E2F6-A49E-C3B8-A55410B4062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9" name="Graphique 48">
              <a:extLst>
                <a:ext uri="{FF2B5EF4-FFF2-40B4-BE49-F238E27FC236}">
                  <a16:creationId xmlns:a16="http://schemas.microsoft.com/office/drawing/2014/main" id="{5FFC37D8-8274-1B18-7EAA-16F31976E04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A003C0C9-6AE4-9AF0-0821-FBA055B03D2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53" name="Graphique 52">
              <a:extLst>
                <a:ext uri="{FF2B5EF4-FFF2-40B4-BE49-F238E27FC236}">
                  <a16:creationId xmlns:a16="http://schemas.microsoft.com/office/drawing/2014/main" id="{201CEBC9-6C8D-83E7-6429-A14457B5FC35}"/>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pic>
        <p:nvPicPr>
          <p:cNvPr id="7170" name="Picture 2" descr="Localisation de Pays de Martigues">
            <a:extLst>
              <a:ext uri="{FF2B5EF4-FFF2-40B4-BE49-F238E27FC236}">
                <a16:creationId xmlns:a16="http://schemas.microsoft.com/office/drawing/2014/main" id="{CB63D8CF-0781-83A5-F35B-B5D7E45E5BED}"/>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686056" y="2331812"/>
            <a:ext cx="4573244" cy="3565496"/>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FEBD6855-D431-7E9D-18A8-C8DCC1DBCEE5}"/>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A614E987-D61E-C9A9-96A4-0318DADE2046}"/>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E357CB93-7776-08AD-A9BD-81B308398E03}"/>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4" name="Zone de texte 7">
            <a:extLst>
              <a:ext uri="{FF2B5EF4-FFF2-40B4-BE49-F238E27FC236}">
                <a16:creationId xmlns:a16="http://schemas.microsoft.com/office/drawing/2014/main" id="{F989A57D-8EC0-ADFC-35B5-A7324C43FDEA}"/>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6" name="Zone de texte 7">
            <a:extLst>
              <a:ext uri="{FF2B5EF4-FFF2-40B4-BE49-F238E27FC236}">
                <a16:creationId xmlns:a16="http://schemas.microsoft.com/office/drawing/2014/main" id="{F5EB2B68-BF0F-F10B-32D2-828956D53CF9}"/>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097" name="Picture 4" descr="Situation du territoire du pays d'Aix au sein de la métropole">
            <a:extLst>
              <a:ext uri="{FF2B5EF4-FFF2-40B4-BE49-F238E27FC236}">
                <a16:creationId xmlns:a16="http://schemas.microsoft.com/office/drawing/2014/main" id="{62CF56FF-FCB2-1CF0-1F84-EAE909999AF6}"/>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706023" y="7293227"/>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4099" name="Zone de texte 7">
            <a:extLst>
              <a:ext uri="{FF2B5EF4-FFF2-40B4-BE49-F238E27FC236}">
                <a16:creationId xmlns:a16="http://schemas.microsoft.com/office/drawing/2014/main" id="{17E3BC5F-F4C3-F4B4-F5E3-C36F511254BB}"/>
              </a:ext>
            </a:extLst>
          </p:cNvPr>
          <p:cNvSpPr txBox="1"/>
          <p:nvPr/>
        </p:nvSpPr>
        <p:spPr>
          <a:xfrm>
            <a:off x="7335382" y="790512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0" name="Zone de texte 7">
            <a:extLst>
              <a:ext uri="{FF2B5EF4-FFF2-40B4-BE49-F238E27FC236}">
                <a16:creationId xmlns:a16="http://schemas.microsoft.com/office/drawing/2014/main" id="{6CCC5F90-12DC-B137-D22F-3B924581514B}"/>
              </a:ext>
            </a:extLst>
          </p:cNvPr>
          <p:cNvSpPr txBox="1"/>
          <p:nvPr/>
        </p:nvSpPr>
        <p:spPr>
          <a:xfrm>
            <a:off x="7335382" y="9168881"/>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1" name="Picture 2" descr="Localisation de Pays salonais">
            <a:extLst>
              <a:ext uri="{FF2B5EF4-FFF2-40B4-BE49-F238E27FC236}">
                <a16:creationId xmlns:a16="http://schemas.microsoft.com/office/drawing/2014/main" id="{8E9CE22A-2C9C-1A94-4A73-B73CDDE57195}"/>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724877" y="7214734"/>
            <a:ext cx="4553943" cy="3560355"/>
          </a:xfrm>
          <a:prstGeom prst="rect">
            <a:avLst/>
          </a:prstGeom>
          <a:noFill/>
          <a:extLst>
            <a:ext uri="{909E8E84-426E-40DD-AFC4-6F175D3DCCD1}">
              <a14:hiddenFill xmlns:a14="http://schemas.microsoft.com/office/drawing/2010/main">
                <a:solidFill>
                  <a:srgbClr val="FFFFFF"/>
                </a:solidFill>
              </a14:hiddenFill>
            </a:ext>
          </a:extLst>
        </p:spPr>
      </p:pic>
      <p:sp>
        <p:nvSpPr>
          <p:cNvPr id="123" name="Zone de texte 7">
            <a:extLst>
              <a:ext uri="{FF2B5EF4-FFF2-40B4-BE49-F238E27FC236}">
                <a16:creationId xmlns:a16="http://schemas.microsoft.com/office/drawing/2014/main" id="{05FE2AA0-9F57-8094-4E4B-34375F14F4B7}"/>
              </a:ext>
            </a:extLst>
          </p:cNvPr>
          <p:cNvSpPr txBox="1"/>
          <p:nvPr/>
        </p:nvSpPr>
        <p:spPr>
          <a:xfrm>
            <a:off x="7335382" y="790512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D’AUBAGNE ET DE L’ETOILE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8" name="Zone de texte 7">
            <a:extLst>
              <a:ext uri="{FF2B5EF4-FFF2-40B4-BE49-F238E27FC236}">
                <a16:creationId xmlns:a16="http://schemas.microsoft.com/office/drawing/2014/main" id="{0A94D9F5-A51C-4FA3-7001-B0B911C206B0}"/>
              </a:ext>
            </a:extLst>
          </p:cNvPr>
          <p:cNvSpPr txBox="1"/>
          <p:nvPr/>
        </p:nvSpPr>
        <p:spPr>
          <a:xfrm>
            <a:off x="7335382" y="916888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12</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2" name="Picture 2" descr="Localisation de Pays d'Aubagne et de l'Étoile">
            <a:extLst>
              <a:ext uri="{FF2B5EF4-FFF2-40B4-BE49-F238E27FC236}">
                <a16:creationId xmlns:a16="http://schemas.microsoft.com/office/drawing/2014/main" id="{3811BA0B-7438-775F-BFEB-AD27FFC05EE1}"/>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724877" y="7220327"/>
            <a:ext cx="4531523" cy="3532969"/>
          </a:xfrm>
          <a:prstGeom prst="rect">
            <a:avLst/>
          </a:prstGeom>
          <a:noFill/>
          <a:extLst>
            <a:ext uri="{909E8E84-426E-40DD-AFC4-6F175D3DCCD1}">
              <a14:hiddenFill xmlns:a14="http://schemas.microsoft.com/office/drawing/2010/main">
                <a:solidFill>
                  <a:srgbClr val="FFFFFF"/>
                </a:solidFill>
              </a14:hiddenFill>
            </a:ext>
          </a:extLst>
        </p:spPr>
      </p:pic>
      <p:sp>
        <p:nvSpPr>
          <p:cNvPr id="7168" name="Zone de texte 7">
            <a:extLst>
              <a:ext uri="{FF2B5EF4-FFF2-40B4-BE49-F238E27FC236}">
                <a16:creationId xmlns:a16="http://schemas.microsoft.com/office/drawing/2014/main" id="{C4AFC945-4C01-B366-C306-293AE20E96C3}"/>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D’ISTRES OUEST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7169" name="Zone de texte 7">
            <a:extLst>
              <a:ext uri="{FF2B5EF4-FFF2-40B4-BE49-F238E27FC236}">
                <a16:creationId xmlns:a16="http://schemas.microsoft.com/office/drawing/2014/main" id="{2A27A18E-6F95-41D7-2182-AA6CF4B6B0BE}"/>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7171" name="Picture 2" descr="Localisation de Istres-Ouest-Provence">
            <a:extLst>
              <a:ext uri="{FF2B5EF4-FFF2-40B4-BE49-F238E27FC236}">
                <a16:creationId xmlns:a16="http://schemas.microsoft.com/office/drawing/2014/main" id="{55C79D57-44EF-4128-CFA3-50BDB52CF487}"/>
              </a:ext>
            </a:extLst>
          </p:cNvPr>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711721" y="7304607"/>
            <a:ext cx="4554904" cy="3551198"/>
          </a:xfrm>
          <a:prstGeom prst="rect">
            <a:avLst/>
          </a:prstGeom>
          <a:noFill/>
          <a:extLst>
            <a:ext uri="{909E8E84-426E-40DD-AFC4-6F175D3DCCD1}">
              <a14:hiddenFill xmlns:a14="http://schemas.microsoft.com/office/drawing/2010/main">
                <a:solidFill>
                  <a:srgbClr val="FFFFFF"/>
                </a:solidFill>
              </a14:hiddenFill>
            </a:ext>
          </a:extLst>
        </p:spPr>
      </p:pic>
      <p:grpSp>
        <p:nvGrpSpPr>
          <p:cNvPr id="7172" name="Groupe 7171">
            <a:extLst>
              <a:ext uri="{FF2B5EF4-FFF2-40B4-BE49-F238E27FC236}">
                <a16:creationId xmlns:a16="http://schemas.microsoft.com/office/drawing/2014/main" id="{71B4F273-E46A-1EB7-559A-B43F649DA38D}"/>
              </a:ext>
            </a:extLst>
          </p:cNvPr>
          <p:cNvGrpSpPr>
            <a:grpSpLocks noChangeAspect="1"/>
          </p:cNvGrpSpPr>
          <p:nvPr/>
        </p:nvGrpSpPr>
        <p:grpSpPr>
          <a:xfrm>
            <a:off x="13359095" y="3143811"/>
            <a:ext cx="3403429" cy="800168"/>
            <a:chOff x="519957" y="137493"/>
            <a:chExt cx="5349575" cy="1257720"/>
          </a:xfrm>
        </p:grpSpPr>
        <p:sp>
          <p:nvSpPr>
            <p:cNvPr id="7173" name="ZoneTexte 7172">
              <a:extLst>
                <a:ext uri="{FF2B5EF4-FFF2-40B4-BE49-F238E27FC236}">
                  <a16:creationId xmlns:a16="http://schemas.microsoft.com/office/drawing/2014/main" id="{C8F93243-D1A2-8E79-4DF6-1E208091AE87}"/>
                </a:ext>
              </a:extLst>
            </p:cNvPr>
            <p:cNvSpPr txBox="1"/>
            <p:nvPr/>
          </p:nvSpPr>
          <p:spPr>
            <a:xfrm>
              <a:off x="1578161" y="621181"/>
              <a:ext cx="1660941" cy="774032"/>
            </a:xfrm>
            <a:prstGeom prst="rect">
              <a:avLst/>
            </a:prstGeom>
            <a:noFill/>
          </p:spPr>
          <p:txBody>
            <a:bodyPr wrap="none" rtlCol="0">
              <a:spAutoFit/>
            </a:bodyPr>
            <a:lstStyle/>
            <a:p>
              <a:r>
                <a:rPr lang="fr-FR" sz="2500" dirty="0">
                  <a:solidFill>
                    <a:srgbClr val="E94E1B"/>
                  </a:solidFill>
                  <a:latin typeface="Bahnschrift SemiLight Condensed" panose="020B0502040204020203" pitchFamily="34" charset="0"/>
                </a:rPr>
                <a:t>Mobilité</a:t>
              </a:r>
            </a:p>
          </p:txBody>
        </p:sp>
        <p:grpSp>
          <p:nvGrpSpPr>
            <p:cNvPr id="7174" name="Groupe 7173">
              <a:extLst>
                <a:ext uri="{FF2B5EF4-FFF2-40B4-BE49-F238E27FC236}">
                  <a16:creationId xmlns:a16="http://schemas.microsoft.com/office/drawing/2014/main" id="{F1A65346-A113-8C03-1844-515AEBC860DC}"/>
                </a:ext>
              </a:extLst>
            </p:cNvPr>
            <p:cNvGrpSpPr>
              <a:grpSpLocks noChangeAspect="1"/>
            </p:cNvGrpSpPr>
            <p:nvPr/>
          </p:nvGrpSpPr>
          <p:grpSpPr>
            <a:xfrm>
              <a:off x="1746673" y="168334"/>
              <a:ext cx="4122859" cy="434654"/>
              <a:chOff x="3667937" y="2909234"/>
              <a:chExt cx="4892815" cy="515827"/>
            </a:xfrm>
          </p:grpSpPr>
          <p:sp>
            <p:nvSpPr>
              <p:cNvPr id="7183" name="Forme libre : forme 7182">
                <a:extLst>
                  <a:ext uri="{FF2B5EF4-FFF2-40B4-BE49-F238E27FC236}">
                    <a16:creationId xmlns:a16="http://schemas.microsoft.com/office/drawing/2014/main" id="{20609C8F-650F-298E-E8B9-F18198C04D2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7184" name="Forme libre : forme 7183">
                <a:extLst>
                  <a:ext uri="{FF2B5EF4-FFF2-40B4-BE49-F238E27FC236}">
                    <a16:creationId xmlns:a16="http://schemas.microsoft.com/office/drawing/2014/main" id="{3C2FB4C9-F043-3966-E9C0-4314416DD5F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7185" name="Forme libre : forme 7184">
                <a:extLst>
                  <a:ext uri="{FF2B5EF4-FFF2-40B4-BE49-F238E27FC236}">
                    <a16:creationId xmlns:a16="http://schemas.microsoft.com/office/drawing/2014/main" id="{E9960A16-AABF-4452-4C37-8880E816668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7186" name="Forme libre : forme 7185">
                <a:extLst>
                  <a:ext uri="{FF2B5EF4-FFF2-40B4-BE49-F238E27FC236}">
                    <a16:creationId xmlns:a16="http://schemas.microsoft.com/office/drawing/2014/main" id="{98987E16-0D48-EC5B-3F43-8C2125D212B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7187" name="Forme libre : forme 7186">
                <a:extLst>
                  <a:ext uri="{FF2B5EF4-FFF2-40B4-BE49-F238E27FC236}">
                    <a16:creationId xmlns:a16="http://schemas.microsoft.com/office/drawing/2014/main" id="{9862462C-BCE2-2885-98C8-3516B7778E3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7188" name="Forme libre : forme 7187">
                <a:extLst>
                  <a:ext uri="{FF2B5EF4-FFF2-40B4-BE49-F238E27FC236}">
                    <a16:creationId xmlns:a16="http://schemas.microsoft.com/office/drawing/2014/main" id="{8F31DAA7-82D8-638A-5D9D-B75687272E8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7189" name="Forme libre : forme 7188">
                <a:extLst>
                  <a:ext uri="{FF2B5EF4-FFF2-40B4-BE49-F238E27FC236}">
                    <a16:creationId xmlns:a16="http://schemas.microsoft.com/office/drawing/2014/main" id="{6749BA10-F62F-CB9C-3FD0-F0524342DB8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7190" name="Forme libre : forme 7189">
                <a:extLst>
                  <a:ext uri="{FF2B5EF4-FFF2-40B4-BE49-F238E27FC236}">
                    <a16:creationId xmlns:a16="http://schemas.microsoft.com/office/drawing/2014/main" id="{E99C71F1-EF47-99C3-A434-BC864EC814E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7191" name="Forme libre : forme 7190">
                <a:extLst>
                  <a:ext uri="{FF2B5EF4-FFF2-40B4-BE49-F238E27FC236}">
                    <a16:creationId xmlns:a16="http://schemas.microsoft.com/office/drawing/2014/main" id="{A3402C19-DA57-F13E-696D-CA6318C0013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7192" name="Forme libre : forme 7191">
                <a:extLst>
                  <a:ext uri="{FF2B5EF4-FFF2-40B4-BE49-F238E27FC236}">
                    <a16:creationId xmlns:a16="http://schemas.microsoft.com/office/drawing/2014/main" id="{5F63134B-AA05-A139-016E-C4E7FF923F1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7193" name="Forme libre : forme 7192">
                <a:extLst>
                  <a:ext uri="{FF2B5EF4-FFF2-40B4-BE49-F238E27FC236}">
                    <a16:creationId xmlns:a16="http://schemas.microsoft.com/office/drawing/2014/main" id="{48DB9208-7FD0-0309-B111-9C9B8844E2D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7175" name="Groupe 7174">
              <a:extLst>
                <a:ext uri="{FF2B5EF4-FFF2-40B4-BE49-F238E27FC236}">
                  <a16:creationId xmlns:a16="http://schemas.microsoft.com/office/drawing/2014/main" id="{0A478649-2A4A-4284-07C1-C6D9A0086014}"/>
                </a:ext>
              </a:extLst>
            </p:cNvPr>
            <p:cNvGrpSpPr>
              <a:grpSpLocks noChangeAspect="1"/>
            </p:cNvGrpSpPr>
            <p:nvPr/>
          </p:nvGrpSpPr>
          <p:grpSpPr>
            <a:xfrm>
              <a:off x="519957" y="137493"/>
              <a:ext cx="1056809" cy="1040134"/>
              <a:chOff x="609429" y="277089"/>
              <a:chExt cx="5486571" cy="5401222"/>
            </a:xfrm>
          </p:grpSpPr>
          <p:pic>
            <p:nvPicPr>
              <p:cNvPr id="7176" name="Graphique 7175">
                <a:extLst>
                  <a:ext uri="{FF2B5EF4-FFF2-40B4-BE49-F238E27FC236}">
                    <a16:creationId xmlns:a16="http://schemas.microsoft.com/office/drawing/2014/main" id="{C1BEABC3-13AC-FC08-8893-DADF6FA9291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7177" name="Graphique 7176">
                <a:extLst>
                  <a:ext uri="{FF2B5EF4-FFF2-40B4-BE49-F238E27FC236}">
                    <a16:creationId xmlns:a16="http://schemas.microsoft.com/office/drawing/2014/main" id="{D1F2437C-3B8A-0EBD-C94F-B96756B5929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7178" name="Graphique 7177">
                <a:extLst>
                  <a:ext uri="{FF2B5EF4-FFF2-40B4-BE49-F238E27FC236}">
                    <a16:creationId xmlns:a16="http://schemas.microsoft.com/office/drawing/2014/main" id="{FD47AD9B-0013-E61D-29A9-A93B4BD25CE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7179" name="Graphique 7178">
                <a:extLst>
                  <a:ext uri="{FF2B5EF4-FFF2-40B4-BE49-F238E27FC236}">
                    <a16:creationId xmlns:a16="http://schemas.microsoft.com/office/drawing/2014/main" id="{8A30560A-EAB7-F1C9-B875-BF5FC5A55F8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7180" name="Graphique 7179">
                <a:extLst>
                  <a:ext uri="{FF2B5EF4-FFF2-40B4-BE49-F238E27FC236}">
                    <a16:creationId xmlns:a16="http://schemas.microsoft.com/office/drawing/2014/main" id="{7801C61D-2AB2-306E-56BF-D4718524AA92}"/>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7181" name="Graphique 7180">
                <a:extLst>
                  <a:ext uri="{FF2B5EF4-FFF2-40B4-BE49-F238E27FC236}">
                    <a16:creationId xmlns:a16="http://schemas.microsoft.com/office/drawing/2014/main" id="{2C328299-E903-900A-49BE-26024BFA573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7182" name="Graphique 7181">
                <a:extLst>
                  <a:ext uri="{FF2B5EF4-FFF2-40B4-BE49-F238E27FC236}">
                    <a16:creationId xmlns:a16="http://schemas.microsoft.com/office/drawing/2014/main" id="{E635A1C4-772C-7206-6B4E-AA74C678510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grpSp>
        <p:nvGrpSpPr>
          <p:cNvPr id="7194" name="Groupe 7193">
            <a:extLst>
              <a:ext uri="{FF2B5EF4-FFF2-40B4-BE49-F238E27FC236}">
                <a16:creationId xmlns:a16="http://schemas.microsoft.com/office/drawing/2014/main" id="{FF0D740D-1D78-8D40-724E-10C78920BB6E}"/>
              </a:ext>
            </a:extLst>
          </p:cNvPr>
          <p:cNvGrpSpPr>
            <a:grpSpLocks noChangeAspect="1"/>
          </p:cNvGrpSpPr>
          <p:nvPr/>
        </p:nvGrpSpPr>
        <p:grpSpPr>
          <a:xfrm>
            <a:off x="17158405" y="3135828"/>
            <a:ext cx="3403429" cy="784779"/>
            <a:chOff x="519957" y="137493"/>
            <a:chExt cx="5349575" cy="1233531"/>
          </a:xfrm>
        </p:grpSpPr>
        <p:sp>
          <p:nvSpPr>
            <p:cNvPr id="7195" name="ZoneTexte 7194">
              <a:extLst>
                <a:ext uri="{FF2B5EF4-FFF2-40B4-BE49-F238E27FC236}">
                  <a16:creationId xmlns:a16="http://schemas.microsoft.com/office/drawing/2014/main" id="{30AA100D-E594-A737-265E-3B46485D1AD9}"/>
                </a:ext>
              </a:extLst>
            </p:cNvPr>
            <p:cNvSpPr txBox="1"/>
            <p:nvPr/>
          </p:nvSpPr>
          <p:spPr>
            <a:xfrm>
              <a:off x="1578161" y="621181"/>
              <a:ext cx="2353840" cy="749843"/>
            </a:xfrm>
            <a:prstGeom prst="rect">
              <a:avLst/>
            </a:prstGeom>
            <a:noFill/>
          </p:spPr>
          <p:txBody>
            <a:bodyPr wrap="none" rtlCol="0">
              <a:spAutoFit/>
            </a:bodyPr>
            <a:lstStyle/>
            <a:p>
              <a:r>
                <a:rPr lang="fr-FR" sz="2500" dirty="0">
                  <a:solidFill>
                    <a:schemeClr val="accent1">
                      <a:lumMod val="60000"/>
                      <a:lumOff val="40000"/>
                    </a:schemeClr>
                  </a:solidFill>
                  <a:latin typeface="Bahnschrift SemiLight Condensed" panose="020B0502040204020203" pitchFamily="34" charset="0"/>
                </a:rPr>
                <a:t>Cadre de vie</a:t>
              </a:r>
            </a:p>
          </p:txBody>
        </p:sp>
        <p:grpSp>
          <p:nvGrpSpPr>
            <p:cNvPr id="7196" name="Groupe 7195">
              <a:extLst>
                <a:ext uri="{FF2B5EF4-FFF2-40B4-BE49-F238E27FC236}">
                  <a16:creationId xmlns:a16="http://schemas.microsoft.com/office/drawing/2014/main" id="{B429462C-E43B-ED88-4B84-CD98E4486E31}"/>
                </a:ext>
              </a:extLst>
            </p:cNvPr>
            <p:cNvGrpSpPr>
              <a:grpSpLocks noChangeAspect="1"/>
            </p:cNvGrpSpPr>
            <p:nvPr/>
          </p:nvGrpSpPr>
          <p:grpSpPr>
            <a:xfrm>
              <a:off x="1746673" y="168334"/>
              <a:ext cx="4122859" cy="434654"/>
              <a:chOff x="3667937" y="2909234"/>
              <a:chExt cx="4892815" cy="515827"/>
            </a:xfrm>
          </p:grpSpPr>
          <p:sp>
            <p:nvSpPr>
              <p:cNvPr id="7205" name="Forme libre : forme 7204">
                <a:extLst>
                  <a:ext uri="{FF2B5EF4-FFF2-40B4-BE49-F238E27FC236}">
                    <a16:creationId xmlns:a16="http://schemas.microsoft.com/office/drawing/2014/main" id="{F1ECD312-82F1-87F3-1DEA-3BF81C82005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7206" name="Forme libre : forme 7205">
                <a:extLst>
                  <a:ext uri="{FF2B5EF4-FFF2-40B4-BE49-F238E27FC236}">
                    <a16:creationId xmlns:a16="http://schemas.microsoft.com/office/drawing/2014/main" id="{490DB9A1-9F65-6736-A317-73CDB402D37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7207" name="Forme libre : forme 7206">
                <a:extLst>
                  <a:ext uri="{FF2B5EF4-FFF2-40B4-BE49-F238E27FC236}">
                    <a16:creationId xmlns:a16="http://schemas.microsoft.com/office/drawing/2014/main" id="{A4F9BE10-E033-B26C-4FE3-D94DEE697ED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7208" name="Forme libre : forme 7207">
                <a:extLst>
                  <a:ext uri="{FF2B5EF4-FFF2-40B4-BE49-F238E27FC236}">
                    <a16:creationId xmlns:a16="http://schemas.microsoft.com/office/drawing/2014/main" id="{1A115F90-0322-743A-3D5A-A4E03450649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7209" name="Forme libre : forme 7208">
                <a:extLst>
                  <a:ext uri="{FF2B5EF4-FFF2-40B4-BE49-F238E27FC236}">
                    <a16:creationId xmlns:a16="http://schemas.microsoft.com/office/drawing/2014/main" id="{8F54C9AD-E17E-D80F-360B-13D9EF4C073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7210" name="Forme libre : forme 7209">
                <a:extLst>
                  <a:ext uri="{FF2B5EF4-FFF2-40B4-BE49-F238E27FC236}">
                    <a16:creationId xmlns:a16="http://schemas.microsoft.com/office/drawing/2014/main" id="{6C981E31-9C81-EA7A-A948-697C638310C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7211" name="Forme libre : forme 7210">
                <a:extLst>
                  <a:ext uri="{FF2B5EF4-FFF2-40B4-BE49-F238E27FC236}">
                    <a16:creationId xmlns:a16="http://schemas.microsoft.com/office/drawing/2014/main" id="{0CD2F6D6-AD6C-4825-6CA9-975331FB8C3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7212" name="Forme libre : forme 7211">
                <a:extLst>
                  <a:ext uri="{FF2B5EF4-FFF2-40B4-BE49-F238E27FC236}">
                    <a16:creationId xmlns:a16="http://schemas.microsoft.com/office/drawing/2014/main" id="{39AA4226-40AD-690C-BA3D-306449FC2AF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7213" name="Forme libre : forme 7212">
                <a:extLst>
                  <a:ext uri="{FF2B5EF4-FFF2-40B4-BE49-F238E27FC236}">
                    <a16:creationId xmlns:a16="http://schemas.microsoft.com/office/drawing/2014/main" id="{5D5DCDCC-B4A2-29BE-FF34-0E3733481F0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7214" name="Forme libre : forme 7213">
                <a:extLst>
                  <a:ext uri="{FF2B5EF4-FFF2-40B4-BE49-F238E27FC236}">
                    <a16:creationId xmlns:a16="http://schemas.microsoft.com/office/drawing/2014/main" id="{58A2F574-EF48-2D75-55A2-98CD7814CAC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7215" name="Forme libre : forme 7214">
                <a:extLst>
                  <a:ext uri="{FF2B5EF4-FFF2-40B4-BE49-F238E27FC236}">
                    <a16:creationId xmlns:a16="http://schemas.microsoft.com/office/drawing/2014/main" id="{E9B69A1B-A537-3C0E-4158-83C5D1A1D3E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7197" name="Groupe 7196">
              <a:extLst>
                <a:ext uri="{FF2B5EF4-FFF2-40B4-BE49-F238E27FC236}">
                  <a16:creationId xmlns:a16="http://schemas.microsoft.com/office/drawing/2014/main" id="{F66C9C8D-E6B4-6225-3BBF-A3728D807768}"/>
                </a:ext>
              </a:extLst>
            </p:cNvPr>
            <p:cNvGrpSpPr>
              <a:grpSpLocks noChangeAspect="1"/>
            </p:cNvGrpSpPr>
            <p:nvPr/>
          </p:nvGrpSpPr>
          <p:grpSpPr>
            <a:xfrm>
              <a:off x="519957" y="137493"/>
              <a:ext cx="1056809" cy="1040134"/>
              <a:chOff x="609429" y="277089"/>
              <a:chExt cx="5486571" cy="5401222"/>
            </a:xfrm>
          </p:grpSpPr>
          <p:pic>
            <p:nvPicPr>
              <p:cNvPr id="7198" name="Graphique 7197">
                <a:extLst>
                  <a:ext uri="{FF2B5EF4-FFF2-40B4-BE49-F238E27FC236}">
                    <a16:creationId xmlns:a16="http://schemas.microsoft.com/office/drawing/2014/main" id="{31EB9687-F2E6-69D3-5B51-E1BA99C57213}"/>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666142" y="316417"/>
                <a:ext cx="2931238" cy="4310644"/>
              </a:xfrm>
              <a:prstGeom prst="rect">
                <a:avLst/>
              </a:prstGeom>
            </p:spPr>
          </p:pic>
          <p:pic>
            <p:nvPicPr>
              <p:cNvPr id="7199" name="Graphique 7198">
                <a:extLst>
                  <a:ext uri="{FF2B5EF4-FFF2-40B4-BE49-F238E27FC236}">
                    <a16:creationId xmlns:a16="http://schemas.microsoft.com/office/drawing/2014/main" id="{E6BE95A9-8613-236E-AD01-67E8F41D9F3E}"/>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2500143" y="277089"/>
                <a:ext cx="3595857" cy="2739700"/>
              </a:xfrm>
              <a:prstGeom prst="rect">
                <a:avLst/>
              </a:prstGeom>
            </p:spPr>
          </p:pic>
          <p:pic>
            <p:nvPicPr>
              <p:cNvPr id="7200" name="Graphique 7199">
                <a:extLst>
                  <a:ext uri="{FF2B5EF4-FFF2-40B4-BE49-F238E27FC236}">
                    <a16:creationId xmlns:a16="http://schemas.microsoft.com/office/drawing/2014/main" id="{FFD3FDC1-C752-F56E-38D0-548087CB250A}"/>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2500143" y="572069"/>
                <a:ext cx="1082700" cy="1443600"/>
              </a:xfrm>
              <a:prstGeom prst="rect">
                <a:avLst/>
              </a:prstGeom>
            </p:spPr>
          </p:pic>
          <p:pic>
            <p:nvPicPr>
              <p:cNvPr id="7201" name="Graphique 7200">
                <a:extLst>
                  <a:ext uri="{FF2B5EF4-FFF2-40B4-BE49-F238E27FC236}">
                    <a16:creationId xmlns:a16="http://schemas.microsoft.com/office/drawing/2014/main" id="{875D5D08-A518-0B6A-D237-D60AA39A0210}"/>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967671" y="3099648"/>
                <a:ext cx="4125861" cy="2578663"/>
              </a:xfrm>
              <a:prstGeom prst="rect">
                <a:avLst/>
              </a:prstGeom>
            </p:spPr>
          </p:pic>
          <p:pic>
            <p:nvPicPr>
              <p:cNvPr id="7202" name="Graphique 7201">
                <a:extLst>
                  <a:ext uri="{FF2B5EF4-FFF2-40B4-BE49-F238E27FC236}">
                    <a16:creationId xmlns:a16="http://schemas.microsoft.com/office/drawing/2014/main" id="{BE9E7A26-C6DB-291A-FE68-FBCB050B2B32}"/>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609429" y="4078903"/>
                <a:ext cx="2532954" cy="1085552"/>
              </a:xfrm>
              <a:prstGeom prst="rect">
                <a:avLst/>
              </a:prstGeom>
            </p:spPr>
          </p:pic>
          <p:pic>
            <p:nvPicPr>
              <p:cNvPr id="7203" name="Graphique 7202">
                <a:extLst>
                  <a:ext uri="{FF2B5EF4-FFF2-40B4-BE49-F238E27FC236}">
                    <a16:creationId xmlns:a16="http://schemas.microsoft.com/office/drawing/2014/main" id="{4B50F1C1-87E5-2B26-E605-7C23712EDBE9}"/>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1444444" y="4079039"/>
                <a:ext cx="1056716" cy="528358"/>
              </a:xfrm>
              <a:prstGeom prst="rect">
                <a:avLst/>
              </a:prstGeom>
            </p:spPr>
          </p:pic>
          <p:pic>
            <p:nvPicPr>
              <p:cNvPr id="7204" name="Graphique 7203">
                <a:extLst>
                  <a:ext uri="{FF2B5EF4-FFF2-40B4-BE49-F238E27FC236}">
                    <a16:creationId xmlns:a16="http://schemas.microsoft.com/office/drawing/2014/main" id="{3A263D88-CFD0-E999-36CD-2F42C6C99138}"/>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2001518" y="4078902"/>
                <a:ext cx="1085552" cy="1085552"/>
              </a:xfrm>
              <a:prstGeom prst="rect">
                <a:avLst/>
              </a:prstGeom>
            </p:spPr>
          </p:pic>
        </p:grpSp>
      </p:grpSp>
      <p:grpSp>
        <p:nvGrpSpPr>
          <p:cNvPr id="7216" name="Groupe 7215">
            <a:extLst>
              <a:ext uri="{FF2B5EF4-FFF2-40B4-BE49-F238E27FC236}">
                <a16:creationId xmlns:a16="http://schemas.microsoft.com/office/drawing/2014/main" id="{C6B185EC-5A32-4A85-879B-911CF554338C}"/>
              </a:ext>
            </a:extLst>
          </p:cNvPr>
          <p:cNvGrpSpPr>
            <a:grpSpLocks noChangeAspect="1"/>
          </p:cNvGrpSpPr>
          <p:nvPr/>
        </p:nvGrpSpPr>
        <p:grpSpPr>
          <a:xfrm>
            <a:off x="20897926" y="3135828"/>
            <a:ext cx="3403429" cy="784779"/>
            <a:chOff x="519957" y="137493"/>
            <a:chExt cx="5349575" cy="1233531"/>
          </a:xfrm>
        </p:grpSpPr>
        <p:sp>
          <p:nvSpPr>
            <p:cNvPr id="7217" name="ZoneTexte 7216">
              <a:extLst>
                <a:ext uri="{FF2B5EF4-FFF2-40B4-BE49-F238E27FC236}">
                  <a16:creationId xmlns:a16="http://schemas.microsoft.com/office/drawing/2014/main" id="{BCBAB136-3407-CA19-34FC-D156659B259F}"/>
                </a:ext>
              </a:extLst>
            </p:cNvPr>
            <p:cNvSpPr txBox="1"/>
            <p:nvPr/>
          </p:nvSpPr>
          <p:spPr>
            <a:xfrm>
              <a:off x="1578161" y="621181"/>
              <a:ext cx="1910384" cy="749843"/>
            </a:xfrm>
            <a:prstGeom prst="rect">
              <a:avLst/>
            </a:prstGeom>
            <a:noFill/>
          </p:spPr>
          <p:txBody>
            <a:bodyPr wrap="none" rtlCol="0">
              <a:spAutoFit/>
            </a:bodyPr>
            <a:lstStyle/>
            <a:p>
              <a:r>
                <a:rPr lang="fr-FR" sz="2500" dirty="0">
                  <a:solidFill>
                    <a:schemeClr val="accent5"/>
                  </a:solidFill>
                  <a:latin typeface="Bahnschrift SemiLight Condensed" panose="020B0502040204020203" pitchFamily="34" charset="0"/>
                </a:rPr>
                <a:t>Solidarité</a:t>
              </a:r>
            </a:p>
          </p:txBody>
        </p:sp>
        <p:grpSp>
          <p:nvGrpSpPr>
            <p:cNvPr id="7218" name="Groupe 7217">
              <a:extLst>
                <a:ext uri="{FF2B5EF4-FFF2-40B4-BE49-F238E27FC236}">
                  <a16:creationId xmlns:a16="http://schemas.microsoft.com/office/drawing/2014/main" id="{3D687AE4-8687-531E-9768-7C446F53C485}"/>
                </a:ext>
              </a:extLst>
            </p:cNvPr>
            <p:cNvGrpSpPr>
              <a:grpSpLocks noChangeAspect="1"/>
            </p:cNvGrpSpPr>
            <p:nvPr/>
          </p:nvGrpSpPr>
          <p:grpSpPr>
            <a:xfrm>
              <a:off x="1746673" y="168334"/>
              <a:ext cx="4122859" cy="434654"/>
              <a:chOff x="3667937" y="2909234"/>
              <a:chExt cx="4892815" cy="515827"/>
            </a:xfrm>
          </p:grpSpPr>
          <p:sp>
            <p:nvSpPr>
              <p:cNvPr id="7227" name="Forme libre : forme 7226">
                <a:extLst>
                  <a:ext uri="{FF2B5EF4-FFF2-40B4-BE49-F238E27FC236}">
                    <a16:creationId xmlns:a16="http://schemas.microsoft.com/office/drawing/2014/main" id="{EE977EF2-5A06-FD55-10D9-26EE013F930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7228" name="Forme libre : forme 7227">
                <a:extLst>
                  <a:ext uri="{FF2B5EF4-FFF2-40B4-BE49-F238E27FC236}">
                    <a16:creationId xmlns:a16="http://schemas.microsoft.com/office/drawing/2014/main" id="{31A48749-196E-6A59-6AC1-4ABF91681D6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7229" name="Forme libre : forme 7228">
                <a:extLst>
                  <a:ext uri="{FF2B5EF4-FFF2-40B4-BE49-F238E27FC236}">
                    <a16:creationId xmlns:a16="http://schemas.microsoft.com/office/drawing/2014/main" id="{B695F2EE-F1E2-C8F3-3EA1-88A90EEB78F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7230" name="Forme libre : forme 7229">
                <a:extLst>
                  <a:ext uri="{FF2B5EF4-FFF2-40B4-BE49-F238E27FC236}">
                    <a16:creationId xmlns:a16="http://schemas.microsoft.com/office/drawing/2014/main" id="{935E4005-C14F-28C9-01B0-EE29C03700E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7231" name="Forme libre : forme 7230">
                <a:extLst>
                  <a:ext uri="{FF2B5EF4-FFF2-40B4-BE49-F238E27FC236}">
                    <a16:creationId xmlns:a16="http://schemas.microsoft.com/office/drawing/2014/main" id="{352356D8-EF1B-A540-3364-93CCDCF4E2A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4103" name="Forme libre : forme 4102">
                <a:extLst>
                  <a:ext uri="{FF2B5EF4-FFF2-40B4-BE49-F238E27FC236}">
                    <a16:creationId xmlns:a16="http://schemas.microsoft.com/office/drawing/2014/main" id="{6A270DE0-2C63-A425-ECB5-5F8BD5F36C1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4104" name="Forme libre : forme 4103">
                <a:extLst>
                  <a:ext uri="{FF2B5EF4-FFF2-40B4-BE49-F238E27FC236}">
                    <a16:creationId xmlns:a16="http://schemas.microsoft.com/office/drawing/2014/main" id="{D9A282B5-A9B5-DA3C-9463-5E5CEB6B49C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4105" name="Forme libre : forme 4104">
                <a:extLst>
                  <a:ext uri="{FF2B5EF4-FFF2-40B4-BE49-F238E27FC236}">
                    <a16:creationId xmlns:a16="http://schemas.microsoft.com/office/drawing/2014/main" id="{3FFBDC3F-BFD0-E9BA-07F6-A300F14A50D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4106" name="Forme libre : forme 4105">
                <a:extLst>
                  <a:ext uri="{FF2B5EF4-FFF2-40B4-BE49-F238E27FC236}">
                    <a16:creationId xmlns:a16="http://schemas.microsoft.com/office/drawing/2014/main" id="{ED339A8A-45E4-913F-0731-9CD0160EEB8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4107" name="Forme libre : forme 4106">
                <a:extLst>
                  <a:ext uri="{FF2B5EF4-FFF2-40B4-BE49-F238E27FC236}">
                    <a16:creationId xmlns:a16="http://schemas.microsoft.com/office/drawing/2014/main" id="{E14BB8F5-AD98-D7E7-B9B6-5CD02E48B8D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4108" name="Forme libre : forme 4107">
                <a:extLst>
                  <a:ext uri="{FF2B5EF4-FFF2-40B4-BE49-F238E27FC236}">
                    <a16:creationId xmlns:a16="http://schemas.microsoft.com/office/drawing/2014/main" id="{0EE9FDEE-3483-F5E6-B05A-DDD85CA1CE4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7219" name="Groupe 7218">
              <a:extLst>
                <a:ext uri="{FF2B5EF4-FFF2-40B4-BE49-F238E27FC236}">
                  <a16:creationId xmlns:a16="http://schemas.microsoft.com/office/drawing/2014/main" id="{A1B731B5-D752-AC17-4DFD-CF7C71140D78}"/>
                </a:ext>
              </a:extLst>
            </p:cNvPr>
            <p:cNvGrpSpPr>
              <a:grpSpLocks noChangeAspect="1"/>
            </p:cNvGrpSpPr>
            <p:nvPr/>
          </p:nvGrpSpPr>
          <p:grpSpPr>
            <a:xfrm>
              <a:off x="519957" y="137493"/>
              <a:ext cx="1056809" cy="1040134"/>
              <a:chOff x="609429" y="277089"/>
              <a:chExt cx="5486571" cy="5401222"/>
            </a:xfrm>
          </p:grpSpPr>
          <p:pic>
            <p:nvPicPr>
              <p:cNvPr id="7220" name="Graphique 7219">
                <a:extLst>
                  <a:ext uri="{FF2B5EF4-FFF2-40B4-BE49-F238E27FC236}">
                    <a16:creationId xmlns:a16="http://schemas.microsoft.com/office/drawing/2014/main" id="{2EDFB35C-DE29-2AE6-35E6-4C898BEE2BC7}"/>
                  </a:ext>
                </a:extLst>
              </p:cNvPr>
              <p:cNvPicPr>
                <a:picLocks noChangeAspect="1"/>
              </p:cNvPicPr>
              <p:nvPr/>
            </p:nvPicPr>
            <p:blipFill>
              <a:blip r:embed="rId49">
                <a:extLst>
                  <a:ext uri="{96DAC541-7B7A-43D3-8B79-37D633B846F1}">
                    <asvg:svgBlip xmlns:asvg="http://schemas.microsoft.com/office/drawing/2016/SVG/main" r:embed="rId50"/>
                  </a:ext>
                </a:extLst>
              </a:blip>
              <a:stretch>
                <a:fillRect/>
              </a:stretch>
            </p:blipFill>
            <p:spPr>
              <a:xfrm>
                <a:off x="666142" y="316417"/>
                <a:ext cx="2931238" cy="4310644"/>
              </a:xfrm>
              <a:prstGeom prst="rect">
                <a:avLst/>
              </a:prstGeom>
            </p:spPr>
          </p:pic>
          <p:pic>
            <p:nvPicPr>
              <p:cNvPr id="7221" name="Graphique 7220">
                <a:extLst>
                  <a:ext uri="{FF2B5EF4-FFF2-40B4-BE49-F238E27FC236}">
                    <a16:creationId xmlns:a16="http://schemas.microsoft.com/office/drawing/2014/main" id="{C0EE9A7B-1800-1C6F-97C0-5B1F30EDC0C7}"/>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2500143" y="277089"/>
                <a:ext cx="3595857" cy="2739700"/>
              </a:xfrm>
              <a:prstGeom prst="rect">
                <a:avLst/>
              </a:prstGeom>
            </p:spPr>
          </p:pic>
          <p:pic>
            <p:nvPicPr>
              <p:cNvPr id="7222" name="Graphique 7221">
                <a:extLst>
                  <a:ext uri="{FF2B5EF4-FFF2-40B4-BE49-F238E27FC236}">
                    <a16:creationId xmlns:a16="http://schemas.microsoft.com/office/drawing/2014/main" id="{F1ED5053-0C14-3404-91D5-852B7EDDCF60}"/>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2500143" y="572069"/>
                <a:ext cx="1082700" cy="1443600"/>
              </a:xfrm>
              <a:prstGeom prst="rect">
                <a:avLst/>
              </a:prstGeom>
            </p:spPr>
          </p:pic>
          <p:pic>
            <p:nvPicPr>
              <p:cNvPr id="7223" name="Graphique 7222">
                <a:extLst>
                  <a:ext uri="{FF2B5EF4-FFF2-40B4-BE49-F238E27FC236}">
                    <a16:creationId xmlns:a16="http://schemas.microsoft.com/office/drawing/2014/main" id="{ABA778D2-7175-90C0-948D-33748B70EBD6}"/>
                  </a:ext>
                </a:extLst>
              </p:cNvPr>
              <p:cNvPicPr>
                <a:picLocks noChangeAspect="1"/>
              </p:cNvPicPr>
              <p:nvPr/>
            </p:nvPicPr>
            <p:blipFill>
              <a:blip r:embed="rId55">
                <a:extLst>
                  <a:ext uri="{96DAC541-7B7A-43D3-8B79-37D633B846F1}">
                    <asvg:svgBlip xmlns:asvg="http://schemas.microsoft.com/office/drawing/2016/SVG/main" r:embed="rId56"/>
                  </a:ext>
                </a:extLst>
              </a:blip>
              <a:stretch>
                <a:fillRect/>
              </a:stretch>
            </p:blipFill>
            <p:spPr>
              <a:xfrm>
                <a:off x="1967671" y="3099648"/>
                <a:ext cx="4125861" cy="2578663"/>
              </a:xfrm>
              <a:prstGeom prst="rect">
                <a:avLst/>
              </a:prstGeom>
            </p:spPr>
          </p:pic>
          <p:pic>
            <p:nvPicPr>
              <p:cNvPr id="7224" name="Graphique 7223">
                <a:extLst>
                  <a:ext uri="{FF2B5EF4-FFF2-40B4-BE49-F238E27FC236}">
                    <a16:creationId xmlns:a16="http://schemas.microsoft.com/office/drawing/2014/main" id="{69CB4C34-7422-76D3-D491-01A4F9F4EADB}"/>
                  </a:ext>
                </a:extLst>
              </p:cNvPr>
              <p:cNvPicPr>
                <a:picLocks noChangeAspect="1"/>
              </p:cNvPicPr>
              <p:nvPr/>
            </p:nvPicPr>
            <p:blipFill>
              <a:blip r:embed="rId57">
                <a:extLst>
                  <a:ext uri="{96DAC541-7B7A-43D3-8B79-37D633B846F1}">
                    <asvg:svgBlip xmlns:asvg="http://schemas.microsoft.com/office/drawing/2016/SVG/main" r:embed="rId58"/>
                  </a:ext>
                </a:extLst>
              </a:blip>
              <a:stretch>
                <a:fillRect/>
              </a:stretch>
            </p:blipFill>
            <p:spPr>
              <a:xfrm>
                <a:off x="609429" y="4078903"/>
                <a:ext cx="2532954" cy="1085552"/>
              </a:xfrm>
              <a:prstGeom prst="rect">
                <a:avLst/>
              </a:prstGeom>
            </p:spPr>
          </p:pic>
          <p:pic>
            <p:nvPicPr>
              <p:cNvPr id="7225" name="Graphique 7224">
                <a:extLst>
                  <a:ext uri="{FF2B5EF4-FFF2-40B4-BE49-F238E27FC236}">
                    <a16:creationId xmlns:a16="http://schemas.microsoft.com/office/drawing/2014/main" id="{A7413A1B-C9B4-096F-CA94-D23AD6B89289}"/>
                  </a:ext>
                </a:extLst>
              </p:cNvPr>
              <p:cNvPicPr>
                <a:picLocks noChangeAspect="1"/>
              </p:cNvPicPr>
              <p:nvPr/>
            </p:nvPicPr>
            <p:blipFill>
              <a:blip r:embed="rId59">
                <a:extLst>
                  <a:ext uri="{96DAC541-7B7A-43D3-8B79-37D633B846F1}">
                    <asvg:svgBlip xmlns:asvg="http://schemas.microsoft.com/office/drawing/2016/SVG/main" r:embed="rId60"/>
                  </a:ext>
                </a:extLst>
              </a:blip>
              <a:stretch>
                <a:fillRect/>
              </a:stretch>
            </p:blipFill>
            <p:spPr>
              <a:xfrm>
                <a:off x="1444444" y="4079039"/>
                <a:ext cx="1056716" cy="528358"/>
              </a:xfrm>
              <a:prstGeom prst="rect">
                <a:avLst/>
              </a:prstGeom>
            </p:spPr>
          </p:pic>
          <p:pic>
            <p:nvPicPr>
              <p:cNvPr id="7226" name="Graphique 7225">
                <a:extLst>
                  <a:ext uri="{FF2B5EF4-FFF2-40B4-BE49-F238E27FC236}">
                    <a16:creationId xmlns:a16="http://schemas.microsoft.com/office/drawing/2014/main" id="{B89750E8-5DA1-15D6-B967-395917EC4C1C}"/>
                  </a:ext>
                </a:extLst>
              </p:cNvPr>
              <p:cNvPicPr>
                <a:picLocks noChangeAspect="1"/>
              </p:cNvPicPr>
              <p:nvPr/>
            </p:nvPicPr>
            <p:blipFill>
              <a:blip r:embed="rId61">
                <a:extLst>
                  <a:ext uri="{96DAC541-7B7A-43D3-8B79-37D633B846F1}">
                    <asvg:svgBlip xmlns:asvg="http://schemas.microsoft.com/office/drawing/2016/SVG/main" r:embed="rId62"/>
                  </a:ext>
                </a:extLst>
              </a:blip>
              <a:stretch>
                <a:fillRect/>
              </a:stretch>
            </p:blipFill>
            <p:spPr>
              <a:xfrm>
                <a:off x="2001518" y="4078902"/>
                <a:ext cx="1085552" cy="1085552"/>
              </a:xfrm>
              <a:prstGeom prst="rect">
                <a:avLst/>
              </a:prstGeom>
            </p:spPr>
          </p:pic>
        </p:grpSp>
      </p:grpSp>
      <p:sp>
        <p:nvSpPr>
          <p:cNvPr id="4109" name="ZoneTexte 4108">
            <a:extLst>
              <a:ext uri="{FF2B5EF4-FFF2-40B4-BE49-F238E27FC236}">
                <a16:creationId xmlns:a16="http://schemas.microsoft.com/office/drawing/2014/main" id="{93892990-73F5-F234-1E89-5F0D1ACEE509}"/>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Tree>
    <p:extLst>
      <p:ext uri="{BB962C8B-B14F-4D97-AF65-F5344CB8AC3E}">
        <p14:creationId xmlns:p14="http://schemas.microsoft.com/office/powerpoint/2010/main" val="188581137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012615-43FE-2E1D-6E04-2DB01F895FC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ED2209F-E019-3DBB-B624-16D842308D96}"/>
              </a:ext>
            </a:extLst>
          </p:cNvPr>
          <p:cNvSpPr/>
          <p:nvPr/>
        </p:nvSpPr>
        <p:spPr>
          <a:xfrm>
            <a:off x="0" y="-33528"/>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E4B12A33-A8F4-AFDD-9761-7DF1402F3BB0}"/>
              </a:ext>
            </a:extLst>
          </p:cNvPr>
          <p:cNvSpPr/>
          <p:nvPr/>
        </p:nvSpPr>
        <p:spPr>
          <a:xfrm>
            <a:off x="10871793" y="5629240"/>
            <a:ext cx="1825032" cy="1845356"/>
          </a:xfrm>
          <a:prstGeom prst="snip2DiagRect">
            <a:avLst>
              <a:gd name="adj1" fmla="val 0"/>
              <a:gd name="adj2" fmla="val 50000"/>
            </a:avLst>
          </a:prstGeom>
          <a:solidFill>
            <a:srgbClr val="00213F"/>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3404EC6C-0E20-0EDE-F70C-17CA760C9221}"/>
              </a:ext>
            </a:extLst>
          </p:cNvPr>
          <p:cNvSpPr/>
          <p:nvPr/>
        </p:nvSpPr>
        <p:spPr>
          <a:xfrm rot="10039318">
            <a:off x="180975" y="-490093"/>
            <a:ext cx="3203575" cy="1675130"/>
          </a:xfrm>
          <a:prstGeom prst="round2SameRect">
            <a:avLst/>
          </a:prstGeom>
          <a:solidFill>
            <a:schemeClr val="bg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 name="Connecteur droit 6">
            <a:extLst>
              <a:ext uri="{FF2B5EF4-FFF2-40B4-BE49-F238E27FC236}">
                <a16:creationId xmlns:a16="http://schemas.microsoft.com/office/drawing/2014/main" id="{123AE14F-B115-5151-89F3-73B3D49C495D}"/>
              </a:ext>
            </a:extLst>
          </p:cNvPr>
          <p:cNvCxnSpPr>
            <a:cxnSpLocks/>
          </p:cNvCxnSpPr>
          <p:nvPr/>
        </p:nvCxnSpPr>
        <p:spPr>
          <a:xfrm>
            <a:off x="-56076" y="-142240"/>
            <a:ext cx="216000" cy="951992"/>
          </a:xfrm>
          <a:prstGeom prst="line">
            <a:avLst/>
          </a:prstGeom>
          <a:ln w="130175">
            <a:solidFill>
              <a:srgbClr val="009FE3"/>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46094551-9753-35C2-071F-D3400B2B7E8B}"/>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717C51CC-0A52-A8EA-B11B-9A33C4C86807}"/>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A985A15-25C1-7A63-9056-9E08D46B6CD9}"/>
              </a:ext>
            </a:extLst>
          </p:cNvPr>
          <p:cNvSpPr/>
          <p:nvPr/>
        </p:nvSpPr>
        <p:spPr>
          <a:xfrm rot="10800000">
            <a:off x="10446711" y="-2295752"/>
            <a:ext cx="3992245" cy="4098925"/>
          </a:xfrm>
          <a:prstGeom prst="blockArc">
            <a:avLst>
              <a:gd name="adj1" fmla="val 16180466"/>
              <a:gd name="adj2" fmla="val 28887"/>
              <a:gd name="adj3" fmla="val 2081"/>
            </a:avLst>
          </a:prstGeom>
          <a:solidFill>
            <a:schemeClr val="accent1">
              <a:lumMod val="60000"/>
              <a:lumOff val="40000"/>
            </a:schemeClr>
          </a:solidFill>
          <a:ln>
            <a:solidFill>
              <a:schemeClr val="accent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F24B8C6-F8A2-7227-E00B-7659E87C3787}"/>
              </a:ext>
            </a:extLst>
          </p:cNvPr>
          <p:cNvSpPr/>
          <p:nvPr/>
        </p:nvSpPr>
        <p:spPr>
          <a:xfrm rot="10800000">
            <a:off x="10634036" y="-2507207"/>
            <a:ext cx="3977640" cy="4133850"/>
          </a:xfrm>
          <a:prstGeom prst="blockArc">
            <a:avLst>
              <a:gd name="adj1" fmla="val 16180466"/>
              <a:gd name="adj2" fmla="val 28887"/>
              <a:gd name="adj3" fmla="val 2081"/>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0B19D30-949C-C9B3-57B8-8C1838D28C65}"/>
              </a:ext>
            </a:extLst>
          </p:cNvPr>
          <p:cNvSpPr/>
          <p:nvPr/>
        </p:nvSpPr>
        <p:spPr>
          <a:xfrm rot="10800000">
            <a:off x="10891846" y="-2178912"/>
            <a:ext cx="3766820" cy="3610610"/>
          </a:xfrm>
          <a:prstGeom prst="blockArc">
            <a:avLst>
              <a:gd name="adj1" fmla="val 16180466"/>
              <a:gd name="adj2" fmla="val 16331"/>
              <a:gd name="adj3" fmla="val 660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192A8E0A-C0B5-D752-5DA7-7B3B22712BB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44E540FE-014A-12AB-7444-147BDFA3D734}"/>
              </a:ext>
            </a:extLst>
          </p:cNvPr>
          <p:cNvSpPr txBox="1"/>
          <p:nvPr/>
        </p:nvSpPr>
        <p:spPr>
          <a:xfrm>
            <a:off x="11271642" y="5600665"/>
            <a:ext cx="389850" cy="830997"/>
          </a:xfrm>
          <a:prstGeom prst="rect">
            <a:avLst/>
          </a:prstGeom>
          <a:noFill/>
        </p:spPr>
        <p:txBody>
          <a:bodyPr wrap="none" rtlCol="0">
            <a:spAutoFit/>
          </a:bodyPr>
          <a:lstStyle/>
          <a:p>
            <a:r>
              <a:rPr lang="fr-FR" sz="480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AB72C21F-0EA3-748F-561F-1E918D4A6A8D}"/>
              </a:ext>
            </a:extLst>
          </p:cNvPr>
          <p:cNvSpPr txBox="1"/>
          <p:nvPr/>
        </p:nvSpPr>
        <p:spPr>
          <a:xfrm>
            <a:off x="1350140" y="2228697"/>
            <a:ext cx="1495922"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l’entreprise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5F19197F-80F1-95F7-D4A6-81AC4124CA20}"/>
              </a:ext>
            </a:extLst>
          </p:cNvPr>
          <p:cNvGrpSpPr/>
          <p:nvPr/>
        </p:nvGrpSpPr>
        <p:grpSpPr>
          <a:xfrm>
            <a:off x="131643" y="1597090"/>
            <a:ext cx="3065263" cy="967512"/>
            <a:chOff x="3251795" y="2875318"/>
            <a:chExt cx="3065263" cy="967512"/>
          </a:xfrm>
        </p:grpSpPr>
        <p:sp>
          <p:nvSpPr>
            <p:cNvPr id="9" name="ZoneTexte 8">
              <a:extLst>
                <a:ext uri="{FF2B5EF4-FFF2-40B4-BE49-F238E27FC236}">
                  <a16:creationId xmlns:a16="http://schemas.microsoft.com/office/drawing/2014/main" id="{411C09B3-0F9F-2BB0-59D4-4BB131535AED}"/>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87EC5D58-0148-EAD7-46AF-947AB9364159}"/>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8AD8BFE6-2285-8146-5610-9DCCD38F5E9F}"/>
              </a:ext>
            </a:extLst>
          </p:cNvPr>
          <p:cNvSpPr txBox="1"/>
          <p:nvPr/>
        </p:nvSpPr>
        <p:spPr>
          <a:xfrm>
            <a:off x="140353" y="2541511"/>
            <a:ext cx="1744388" cy="253916"/>
          </a:xfrm>
          <a:prstGeom prst="rect">
            <a:avLst/>
          </a:prstGeom>
          <a:noFill/>
        </p:spPr>
        <p:txBody>
          <a:bodyPr wrap="none" rtlCol="0">
            <a:spAutoFit/>
          </a:bodyPr>
          <a:lstStyle/>
          <a:p>
            <a:r>
              <a:rPr lang="fr-FR" sz="1050" dirty="0">
                <a:solidFill>
                  <a:schemeClr val="bg1"/>
                </a:solidFill>
                <a:latin typeface="Bahnschrift SemiBold" panose="020B0502040204020203" pitchFamily="34" charset="0"/>
              </a:rPr>
              <a:t>(Administration publique)</a:t>
            </a:r>
            <a:r>
              <a:rPr lang="fr-FR" sz="1050" dirty="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E8D19CA8-6BC4-5ED7-8F57-495548CBF996}"/>
              </a:ext>
            </a:extLst>
          </p:cNvPr>
          <p:cNvGrpSpPr>
            <a:grpSpLocks noChangeAspect="1"/>
          </p:cNvGrpSpPr>
          <p:nvPr/>
        </p:nvGrpSpPr>
        <p:grpSpPr>
          <a:xfrm>
            <a:off x="471388" y="399806"/>
            <a:ext cx="2481624" cy="409946"/>
            <a:chOff x="2892809" y="2860173"/>
            <a:chExt cx="6337905" cy="1046975"/>
          </a:xfrm>
        </p:grpSpPr>
        <p:grpSp>
          <p:nvGrpSpPr>
            <p:cNvPr id="24" name="Groupe 23">
              <a:extLst>
                <a:ext uri="{FF2B5EF4-FFF2-40B4-BE49-F238E27FC236}">
                  <a16:creationId xmlns:a16="http://schemas.microsoft.com/office/drawing/2014/main" id="{4FD87813-CBB2-C924-EA47-00325767E7B7}"/>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89" name="Forme libre : forme 88">
                <a:extLst>
                  <a:ext uri="{FF2B5EF4-FFF2-40B4-BE49-F238E27FC236}">
                    <a16:creationId xmlns:a16="http://schemas.microsoft.com/office/drawing/2014/main" id="{54D6F2A2-4D95-8309-C99C-D3C98492D91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90" name="Forme libre : forme 89">
                <a:extLst>
                  <a:ext uri="{FF2B5EF4-FFF2-40B4-BE49-F238E27FC236}">
                    <a16:creationId xmlns:a16="http://schemas.microsoft.com/office/drawing/2014/main" id="{74D7DF3E-8EB3-2435-5F5E-86059BC58C4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91" name="Forme libre : forme 90">
                <a:extLst>
                  <a:ext uri="{FF2B5EF4-FFF2-40B4-BE49-F238E27FC236}">
                    <a16:creationId xmlns:a16="http://schemas.microsoft.com/office/drawing/2014/main" id="{172F0BBE-9913-A519-9CC5-E428BFB18C7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92" name="Forme libre : forme 91">
                <a:extLst>
                  <a:ext uri="{FF2B5EF4-FFF2-40B4-BE49-F238E27FC236}">
                    <a16:creationId xmlns:a16="http://schemas.microsoft.com/office/drawing/2014/main" id="{29405BD2-040B-C7BA-A726-5F60BCE77D0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93" name="Forme libre : forme 92">
                <a:extLst>
                  <a:ext uri="{FF2B5EF4-FFF2-40B4-BE49-F238E27FC236}">
                    <a16:creationId xmlns:a16="http://schemas.microsoft.com/office/drawing/2014/main" id="{BA743E57-E0CF-062D-1A46-1B27705F536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94" name="Forme libre : forme 93">
                <a:extLst>
                  <a:ext uri="{FF2B5EF4-FFF2-40B4-BE49-F238E27FC236}">
                    <a16:creationId xmlns:a16="http://schemas.microsoft.com/office/drawing/2014/main" id="{9BCF380D-AA53-F6CF-7C94-8006DB8CC2D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95" name="Forme libre : forme 94">
                <a:extLst>
                  <a:ext uri="{FF2B5EF4-FFF2-40B4-BE49-F238E27FC236}">
                    <a16:creationId xmlns:a16="http://schemas.microsoft.com/office/drawing/2014/main" id="{4BE9F898-F06D-1B1B-965D-ED456602F21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96" name="Forme libre : forme 95">
                <a:extLst>
                  <a:ext uri="{FF2B5EF4-FFF2-40B4-BE49-F238E27FC236}">
                    <a16:creationId xmlns:a16="http://schemas.microsoft.com/office/drawing/2014/main" id="{15D7D95F-94BD-EF7A-B3D8-D313E477609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97" name="Forme libre : forme 96">
                <a:extLst>
                  <a:ext uri="{FF2B5EF4-FFF2-40B4-BE49-F238E27FC236}">
                    <a16:creationId xmlns:a16="http://schemas.microsoft.com/office/drawing/2014/main" id="{AF832D1C-602E-028D-A65B-A4D89D12C6C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98" name="Forme libre : forme 97">
                <a:extLst>
                  <a:ext uri="{FF2B5EF4-FFF2-40B4-BE49-F238E27FC236}">
                    <a16:creationId xmlns:a16="http://schemas.microsoft.com/office/drawing/2014/main" id="{79755D7E-BBBA-E358-1282-2CDBCF46AFF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99" name="Forme libre : forme 98">
                <a:extLst>
                  <a:ext uri="{FF2B5EF4-FFF2-40B4-BE49-F238E27FC236}">
                    <a16:creationId xmlns:a16="http://schemas.microsoft.com/office/drawing/2014/main" id="{A6DDC6B9-EB99-E0C0-9258-4E83605DB88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25" name="Groupe 24">
              <a:extLst>
                <a:ext uri="{FF2B5EF4-FFF2-40B4-BE49-F238E27FC236}">
                  <a16:creationId xmlns:a16="http://schemas.microsoft.com/office/drawing/2014/main" id="{AC1E5FD1-4851-B1D0-4166-9807BA74EC9C}"/>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65" name="Forme libre : forme 64">
                <a:extLst>
                  <a:ext uri="{FF2B5EF4-FFF2-40B4-BE49-F238E27FC236}">
                    <a16:creationId xmlns:a16="http://schemas.microsoft.com/office/drawing/2014/main" id="{774E8507-1FDC-3354-EFCC-83F4A4454AAB}"/>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66" name="Forme libre : forme 65">
                <a:extLst>
                  <a:ext uri="{FF2B5EF4-FFF2-40B4-BE49-F238E27FC236}">
                    <a16:creationId xmlns:a16="http://schemas.microsoft.com/office/drawing/2014/main" id="{21A9F0D7-B31B-762D-692F-6DE5987AF21D}"/>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67" name="Forme libre : forme 66">
                <a:extLst>
                  <a:ext uri="{FF2B5EF4-FFF2-40B4-BE49-F238E27FC236}">
                    <a16:creationId xmlns:a16="http://schemas.microsoft.com/office/drawing/2014/main" id="{4DF11A73-5FBB-83A7-F776-6C122AFCB28A}"/>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68" name="Forme libre : forme 67">
                <a:extLst>
                  <a:ext uri="{FF2B5EF4-FFF2-40B4-BE49-F238E27FC236}">
                    <a16:creationId xmlns:a16="http://schemas.microsoft.com/office/drawing/2014/main" id="{90CF376F-63B7-CEFD-BC2F-573476C1364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69" name="Forme libre : forme 68">
                <a:extLst>
                  <a:ext uri="{FF2B5EF4-FFF2-40B4-BE49-F238E27FC236}">
                    <a16:creationId xmlns:a16="http://schemas.microsoft.com/office/drawing/2014/main" id="{498A6BE1-FD7C-8341-62A2-16B13BD3D389}"/>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70" name="Forme libre : forme 69">
                <a:extLst>
                  <a:ext uri="{FF2B5EF4-FFF2-40B4-BE49-F238E27FC236}">
                    <a16:creationId xmlns:a16="http://schemas.microsoft.com/office/drawing/2014/main" id="{812A8F99-CE80-2022-D61A-54815E982E18}"/>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71" name="Forme libre : forme 70">
                <a:extLst>
                  <a:ext uri="{FF2B5EF4-FFF2-40B4-BE49-F238E27FC236}">
                    <a16:creationId xmlns:a16="http://schemas.microsoft.com/office/drawing/2014/main" id="{B308C6F0-923D-59F6-33EF-7E07948A4AE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2" name="Forme libre : forme 71">
                <a:extLst>
                  <a:ext uri="{FF2B5EF4-FFF2-40B4-BE49-F238E27FC236}">
                    <a16:creationId xmlns:a16="http://schemas.microsoft.com/office/drawing/2014/main" id="{2E2F4700-36A1-7B9A-7EC9-905D7CE8373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73" name="Forme libre : forme 72">
                <a:extLst>
                  <a:ext uri="{FF2B5EF4-FFF2-40B4-BE49-F238E27FC236}">
                    <a16:creationId xmlns:a16="http://schemas.microsoft.com/office/drawing/2014/main" id="{1604623C-48A7-A52E-7EAB-68851205FF1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74" name="Forme libre : forme 73">
                <a:extLst>
                  <a:ext uri="{FF2B5EF4-FFF2-40B4-BE49-F238E27FC236}">
                    <a16:creationId xmlns:a16="http://schemas.microsoft.com/office/drawing/2014/main" id="{53DCE1DE-8BC1-C463-F7CD-12377409A649}"/>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75" name="Forme libre : forme 74">
                <a:extLst>
                  <a:ext uri="{FF2B5EF4-FFF2-40B4-BE49-F238E27FC236}">
                    <a16:creationId xmlns:a16="http://schemas.microsoft.com/office/drawing/2014/main" id="{7088739C-8941-B42F-4BC2-870BA1013E2B}"/>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76" name="Forme libre : forme 75">
                <a:extLst>
                  <a:ext uri="{FF2B5EF4-FFF2-40B4-BE49-F238E27FC236}">
                    <a16:creationId xmlns:a16="http://schemas.microsoft.com/office/drawing/2014/main" id="{536B2A62-6ED0-7CEB-A56E-EC133D25421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77" name="Forme libre : forme 76">
                <a:extLst>
                  <a:ext uri="{FF2B5EF4-FFF2-40B4-BE49-F238E27FC236}">
                    <a16:creationId xmlns:a16="http://schemas.microsoft.com/office/drawing/2014/main" id="{4D745483-2F8B-E7DC-1384-CA901713954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78" name="Forme libre : forme 77">
                <a:extLst>
                  <a:ext uri="{FF2B5EF4-FFF2-40B4-BE49-F238E27FC236}">
                    <a16:creationId xmlns:a16="http://schemas.microsoft.com/office/drawing/2014/main" id="{8358BE18-D4FB-E4FE-D808-A32EF8870137}"/>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79" name="Forme libre : forme 78">
                <a:extLst>
                  <a:ext uri="{FF2B5EF4-FFF2-40B4-BE49-F238E27FC236}">
                    <a16:creationId xmlns:a16="http://schemas.microsoft.com/office/drawing/2014/main" id="{DDFD6D81-018F-1144-BB4B-2C364A4F062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80" name="Forme libre : forme 79">
                <a:extLst>
                  <a:ext uri="{FF2B5EF4-FFF2-40B4-BE49-F238E27FC236}">
                    <a16:creationId xmlns:a16="http://schemas.microsoft.com/office/drawing/2014/main" id="{3452E187-C56C-E973-2721-089ECCED34F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81" name="Forme libre : forme 80">
                <a:extLst>
                  <a:ext uri="{FF2B5EF4-FFF2-40B4-BE49-F238E27FC236}">
                    <a16:creationId xmlns:a16="http://schemas.microsoft.com/office/drawing/2014/main" id="{8B16AB5C-9752-7F53-2458-CCDC7BB9814B}"/>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2" name="Forme libre : forme 81">
                <a:extLst>
                  <a:ext uri="{FF2B5EF4-FFF2-40B4-BE49-F238E27FC236}">
                    <a16:creationId xmlns:a16="http://schemas.microsoft.com/office/drawing/2014/main" id="{D3A41B11-8180-32D1-0BC0-EFFC21B96FD6}"/>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83" name="Forme libre : forme 82">
                <a:extLst>
                  <a:ext uri="{FF2B5EF4-FFF2-40B4-BE49-F238E27FC236}">
                    <a16:creationId xmlns:a16="http://schemas.microsoft.com/office/drawing/2014/main" id="{BD3DF7D7-3728-8AD3-9946-1554A434E2A5}"/>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84" name="Forme libre : forme 83">
                <a:extLst>
                  <a:ext uri="{FF2B5EF4-FFF2-40B4-BE49-F238E27FC236}">
                    <a16:creationId xmlns:a16="http://schemas.microsoft.com/office/drawing/2014/main" id="{69A0424B-2476-EA10-3DC5-B70C13A9AEE6}"/>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85" name="Forme libre : forme 84">
                <a:extLst>
                  <a:ext uri="{FF2B5EF4-FFF2-40B4-BE49-F238E27FC236}">
                    <a16:creationId xmlns:a16="http://schemas.microsoft.com/office/drawing/2014/main" id="{E506D3AA-C202-F0C2-670C-480178BABAF9}"/>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86" name="Forme libre : forme 85">
                <a:extLst>
                  <a:ext uri="{FF2B5EF4-FFF2-40B4-BE49-F238E27FC236}">
                    <a16:creationId xmlns:a16="http://schemas.microsoft.com/office/drawing/2014/main" id="{CB370BD4-D47D-3F40-4EE5-5A4E59A07046}"/>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87" name="Forme libre : forme 86">
                <a:extLst>
                  <a:ext uri="{FF2B5EF4-FFF2-40B4-BE49-F238E27FC236}">
                    <a16:creationId xmlns:a16="http://schemas.microsoft.com/office/drawing/2014/main" id="{7DF8A9A6-D01C-FFF1-62CB-50D7D51077F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88" name="Forme libre : forme 87">
                <a:extLst>
                  <a:ext uri="{FF2B5EF4-FFF2-40B4-BE49-F238E27FC236}">
                    <a16:creationId xmlns:a16="http://schemas.microsoft.com/office/drawing/2014/main" id="{85615DE4-3F6F-0A16-6CFA-C8C0698C0B79}"/>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26" name="Groupe 25">
              <a:extLst>
                <a:ext uri="{FF2B5EF4-FFF2-40B4-BE49-F238E27FC236}">
                  <a16:creationId xmlns:a16="http://schemas.microsoft.com/office/drawing/2014/main" id="{1CB72C1B-B534-BD93-719D-608AD729E6A2}"/>
                </a:ext>
              </a:extLst>
            </p:cNvPr>
            <p:cNvGrpSpPr>
              <a:grpSpLocks noChangeAspect="1"/>
            </p:cNvGrpSpPr>
            <p:nvPr/>
          </p:nvGrpSpPr>
          <p:grpSpPr>
            <a:xfrm>
              <a:off x="2892809" y="2860173"/>
              <a:ext cx="1056809" cy="1040134"/>
              <a:chOff x="609429" y="277089"/>
              <a:chExt cx="5486571" cy="5401222"/>
            </a:xfrm>
          </p:grpSpPr>
          <p:pic>
            <p:nvPicPr>
              <p:cNvPr id="28" name="Graphique 27">
                <a:extLst>
                  <a:ext uri="{FF2B5EF4-FFF2-40B4-BE49-F238E27FC236}">
                    <a16:creationId xmlns:a16="http://schemas.microsoft.com/office/drawing/2014/main" id="{B9387FEE-9C73-590A-1EFE-B0DD83EA2B3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57" name="Graphique 56">
                <a:extLst>
                  <a:ext uri="{FF2B5EF4-FFF2-40B4-BE49-F238E27FC236}">
                    <a16:creationId xmlns:a16="http://schemas.microsoft.com/office/drawing/2014/main" id="{CF374148-0D0C-E636-6008-289659054C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59" name="Graphique 58">
                <a:extLst>
                  <a:ext uri="{FF2B5EF4-FFF2-40B4-BE49-F238E27FC236}">
                    <a16:creationId xmlns:a16="http://schemas.microsoft.com/office/drawing/2014/main" id="{B62434FD-66CD-55AE-AC1A-42802E8CFB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61" name="Graphique 60">
                <a:extLst>
                  <a:ext uri="{FF2B5EF4-FFF2-40B4-BE49-F238E27FC236}">
                    <a16:creationId xmlns:a16="http://schemas.microsoft.com/office/drawing/2014/main" id="{1CD42E9B-C3A8-29AB-4171-84F90BB4B26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62" name="Graphique 61">
                <a:extLst>
                  <a:ext uri="{FF2B5EF4-FFF2-40B4-BE49-F238E27FC236}">
                    <a16:creationId xmlns:a16="http://schemas.microsoft.com/office/drawing/2014/main" id="{9D000DEC-B7F1-F677-EBE0-9C118EFCAD9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63" name="Graphique 62">
                <a:extLst>
                  <a:ext uri="{FF2B5EF4-FFF2-40B4-BE49-F238E27FC236}">
                    <a16:creationId xmlns:a16="http://schemas.microsoft.com/office/drawing/2014/main" id="{65AD4770-A244-CC64-A580-49B4453460F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64" name="Graphique 63">
                <a:extLst>
                  <a:ext uri="{FF2B5EF4-FFF2-40B4-BE49-F238E27FC236}">
                    <a16:creationId xmlns:a16="http://schemas.microsoft.com/office/drawing/2014/main" id="{5592F5A6-384F-CCF8-4DDE-48E5C6A070E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sp>
        <p:nvSpPr>
          <p:cNvPr id="50" name="ZoneTexte 49">
            <a:extLst>
              <a:ext uri="{FF2B5EF4-FFF2-40B4-BE49-F238E27FC236}">
                <a16:creationId xmlns:a16="http://schemas.microsoft.com/office/drawing/2014/main" id="{23B2D909-E99C-A75B-BA2B-AA4D9FB6DC25}"/>
              </a:ext>
            </a:extLst>
          </p:cNvPr>
          <p:cNvSpPr txBox="1"/>
          <p:nvPr/>
        </p:nvSpPr>
        <p:spPr>
          <a:xfrm>
            <a:off x="4280566" y="-983701"/>
            <a:ext cx="551465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Intercommunalités</a:t>
            </a:r>
            <a:r>
              <a:rPr lang="fr-FR" sz="4800" dirty="0">
                <a:solidFill>
                  <a:srgbClr val="B0DBD8"/>
                </a:solidFill>
                <a:latin typeface="Bahnschrift SemiBold" panose="020B0502040204020203" pitchFamily="34" charset="0"/>
              </a:rPr>
              <a:t>.</a:t>
            </a:r>
          </a:p>
        </p:txBody>
      </p:sp>
      <p:sp>
        <p:nvSpPr>
          <p:cNvPr id="52" name="Zone de texte 7">
            <a:extLst>
              <a:ext uri="{FF2B5EF4-FFF2-40B4-BE49-F238E27FC236}">
                <a16:creationId xmlns:a16="http://schemas.microsoft.com/office/drawing/2014/main" id="{CE1CB703-EAF1-98CE-C9E5-048CF1D77A05}"/>
              </a:ext>
            </a:extLst>
          </p:cNvPr>
          <p:cNvSpPr txBox="1"/>
          <p:nvPr/>
        </p:nvSpPr>
        <p:spPr>
          <a:xfrm>
            <a:off x="7335382" y="790512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DE MARTIGUES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33" name="Zone de texte 7">
            <a:extLst>
              <a:ext uri="{FF2B5EF4-FFF2-40B4-BE49-F238E27FC236}">
                <a16:creationId xmlns:a16="http://schemas.microsoft.com/office/drawing/2014/main" id="{872A804E-A8E7-F68E-524A-5BAA82620A00}"/>
              </a:ext>
            </a:extLst>
          </p:cNvPr>
          <p:cNvSpPr txBox="1"/>
          <p:nvPr/>
        </p:nvSpPr>
        <p:spPr>
          <a:xfrm>
            <a:off x="7335382" y="9168881"/>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3</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7170" name="Picture 2" descr="Localisation de Pays de Martigues">
            <a:extLst>
              <a:ext uri="{FF2B5EF4-FFF2-40B4-BE49-F238E27FC236}">
                <a16:creationId xmlns:a16="http://schemas.microsoft.com/office/drawing/2014/main" id="{F4979A0B-4C8E-9BC3-486D-5954E8254126}"/>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686056" y="7196041"/>
            <a:ext cx="4573244" cy="3565496"/>
          </a:xfrm>
          <a:prstGeom prst="rect">
            <a:avLst/>
          </a:prstGeom>
          <a:noFill/>
          <a:extLst>
            <a:ext uri="{909E8E84-426E-40DD-AFC4-6F175D3DCCD1}">
              <a14:hiddenFill xmlns:a14="http://schemas.microsoft.com/office/drawing/2010/main">
                <a:solidFill>
                  <a:srgbClr val="FFFFFF"/>
                </a:solidFill>
              </a14:hiddenFill>
            </a:ext>
          </a:extLst>
        </p:spPr>
      </p:pic>
      <p:sp>
        <p:nvSpPr>
          <p:cNvPr id="125" name="Zone de texte 7">
            <a:extLst>
              <a:ext uri="{FF2B5EF4-FFF2-40B4-BE49-F238E27FC236}">
                <a16:creationId xmlns:a16="http://schemas.microsoft.com/office/drawing/2014/main" id="{36B807BC-0A27-629D-E515-64C96EB485F7}"/>
              </a:ext>
            </a:extLst>
          </p:cNvPr>
          <p:cNvSpPr txBox="1"/>
          <p:nvPr/>
        </p:nvSpPr>
        <p:spPr>
          <a:xfrm>
            <a:off x="7487782" y="796325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MARSEILLE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126" name="Picture 2" descr="Situation du territoire Marseille-Provence au sein de la métropole">
            <a:extLst>
              <a:ext uri="{FF2B5EF4-FFF2-40B4-BE49-F238E27FC236}">
                <a16:creationId xmlns:a16="http://schemas.microsoft.com/office/drawing/2014/main" id="{27AB1E7B-66E2-7C6B-5FCD-2030B82321D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896627" y="7270388"/>
            <a:ext cx="4535079" cy="3535741"/>
          </a:xfrm>
          <a:prstGeom prst="rect">
            <a:avLst/>
          </a:prstGeom>
          <a:noFill/>
          <a:extLst>
            <a:ext uri="{909E8E84-426E-40DD-AFC4-6F175D3DCCD1}">
              <a14:hiddenFill xmlns:a14="http://schemas.microsoft.com/office/drawing/2010/main">
                <a:solidFill>
                  <a:srgbClr val="FFFFFF"/>
                </a:solidFill>
              </a14:hiddenFill>
            </a:ext>
          </a:extLst>
        </p:spPr>
      </p:pic>
      <p:sp>
        <p:nvSpPr>
          <p:cNvPr id="127" name="Zone de texte 7">
            <a:extLst>
              <a:ext uri="{FF2B5EF4-FFF2-40B4-BE49-F238E27FC236}">
                <a16:creationId xmlns:a16="http://schemas.microsoft.com/office/drawing/2014/main" id="{308122A5-50E7-ED8E-93F9-FAD5F967A312}"/>
              </a:ext>
            </a:extLst>
          </p:cNvPr>
          <p:cNvSpPr txBox="1"/>
          <p:nvPr/>
        </p:nvSpPr>
        <p:spPr>
          <a:xfrm>
            <a:off x="7487782" y="922701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18</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124" name="Zone de texte 7">
            <a:extLst>
              <a:ext uri="{FF2B5EF4-FFF2-40B4-BE49-F238E27FC236}">
                <a16:creationId xmlns:a16="http://schemas.microsoft.com/office/drawing/2014/main" id="{D48C8233-137C-130C-823C-80D56734E303}"/>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D’AIX</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6" name="Zone de texte 7">
            <a:extLst>
              <a:ext uri="{FF2B5EF4-FFF2-40B4-BE49-F238E27FC236}">
                <a16:creationId xmlns:a16="http://schemas.microsoft.com/office/drawing/2014/main" id="{4A9256F4-1491-93A4-F60B-91E2CA2719BD}"/>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36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097" name="Picture 4" descr="Situation du territoire du pays d'Aix au sein de la métropole">
            <a:extLst>
              <a:ext uri="{FF2B5EF4-FFF2-40B4-BE49-F238E27FC236}">
                <a16:creationId xmlns:a16="http://schemas.microsoft.com/office/drawing/2014/main" id="{FDFA5F07-80CD-2710-9F29-8FD8A6F3321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706023" y="7293227"/>
            <a:ext cx="4588085" cy="3577067"/>
          </a:xfrm>
          <a:prstGeom prst="rect">
            <a:avLst/>
          </a:prstGeom>
          <a:noFill/>
          <a:extLst>
            <a:ext uri="{909E8E84-426E-40DD-AFC4-6F175D3DCCD1}">
              <a14:hiddenFill xmlns:a14="http://schemas.microsoft.com/office/drawing/2010/main">
                <a:solidFill>
                  <a:srgbClr val="FFFFFF"/>
                </a:solidFill>
              </a14:hiddenFill>
            </a:ext>
          </a:extLst>
        </p:spPr>
      </p:pic>
      <p:sp>
        <p:nvSpPr>
          <p:cNvPr id="4099" name="Zone de texte 7">
            <a:extLst>
              <a:ext uri="{FF2B5EF4-FFF2-40B4-BE49-F238E27FC236}">
                <a16:creationId xmlns:a16="http://schemas.microsoft.com/office/drawing/2014/main" id="{28A5D239-5084-22D2-6D23-7CC3376AD6AD}"/>
              </a:ext>
            </a:extLst>
          </p:cNvPr>
          <p:cNvSpPr txBox="1"/>
          <p:nvPr/>
        </p:nvSpPr>
        <p:spPr>
          <a:xfrm>
            <a:off x="7335382" y="7905122"/>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SALONAIS</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100" name="Zone de texte 7">
            <a:extLst>
              <a:ext uri="{FF2B5EF4-FFF2-40B4-BE49-F238E27FC236}">
                <a16:creationId xmlns:a16="http://schemas.microsoft.com/office/drawing/2014/main" id="{252F3F3D-B48D-1B97-488F-875C87E4FB41}"/>
              </a:ext>
            </a:extLst>
          </p:cNvPr>
          <p:cNvSpPr txBox="1"/>
          <p:nvPr/>
        </p:nvSpPr>
        <p:spPr>
          <a:xfrm>
            <a:off x="7335382" y="9168881"/>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17</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1" name="Picture 2" descr="Localisation de Pays salonais">
            <a:extLst>
              <a:ext uri="{FF2B5EF4-FFF2-40B4-BE49-F238E27FC236}">
                <a16:creationId xmlns:a16="http://schemas.microsoft.com/office/drawing/2014/main" id="{550A1DCC-8810-3BDF-0470-5F141778EE4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724877" y="7214734"/>
            <a:ext cx="4553943" cy="3560355"/>
          </a:xfrm>
          <a:prstGeom prst="rect">
            <a:avLst/>
          </a:prstGeom>
          <a:noFill/>
          <a:extLst>
            <a:ext uri="{909E8E84-426E-40DD-AFC4-6F175D3DCCD1}">
              <a14:hiddenFill xmlns:a14="http://schemas.microsoft.com/office/drawing/2010/main">
                <a:solidFill>
                  <a:srgbClr val="FFFFFF"/>
                </a:solidFill>
              </a14:hiddenFill>
            </a:ext>
          </a:extLst>
        </p:spPr>
      </p:pic>
      <p:sp>
        <p:nvSpPr>
          <p:cNvPr id="123" name="Zone de texte 7">
            <a:extLst>
              <a:ext uri="{FF2B5EF4-FFF2-40B4-BE49-F238E27FC236}">
                <a16:creationId xmlns:a16="http://schemas.microsoft.com/office/drawing/2014/main" id="{4D6D2218-55E4-A92C-DB71-8A19AA70B1D0}"/>
              </a:ext>
            </a:extLst>
          </p:cNvPr>
          <p:cNvSpPr txBox="1"/>
          <p:nvPr/>
        </p:nvSpPr>
        <p:spPr>
          <a:xfrm>
            <a:off x="7335382" y="7905124"/>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D’AUBAGNE ET DE L’ETOILE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4098" name="Zone de texte 7">
            <a:extLst>
              <a:ext uri="{FF2B5EF4-FFF2-40B4-BE49-F238E27FC236}">
                <a16:creationId xmlns:a16="http://schemas.microsoft.com/office/drawing/2014/main" id="{278990AF-C537-B65A-3461-15AF5D05E64C}"/>
              </a:ext>
            </a:extLst>
          </p:cNvPr>
          <p:cNvSpPr txBox="1"/>
          <p:nvPr/>
        </p:nvSpPr>
        <p:spPr>
          <a:xfrm>
            <a:off x="7335382" y="9168883"/>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latin typeface="Bahnschrift SemiBold" panose="020B0502040204020203" pitchFamily="34" charset="0"/>
                <a:ea typeface="Aptos" panose="020B0004020202020204" pitchFamily="34" charset="0"/>
                <a:cs typeface="Arial" panose="020B0604020202020204" pitchFamily="34" charset="0"/>
              </a:rPr>
              <a:t>12</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4102" name="Picture 2" descr="Localisation de Pays d'Aubagne et de l'Étoile">
            <a:extLst>
              <a:ext uri="{FF2B5EF4-FFF2-40B4-BE49-F238E27FC236}">
                <a16:creationId xmlns:a16="http://schemas.microsoft.com/office/drawing/2014/main" id="{7548C744-A4EC-2EA6-3BC7-CC37827AE13A}"/>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24877" y="7220327"/>
            <a:ext cx="4531523" cy="3532969"/>
          </a:xfrm>
          <a:prstGeom prst="rect">
            <a:avLst/>
          </a:prstGeom>
          <a:noFill/>
          <a:extLst>
            <a:ext uri="{909E8E84-426E-40DD-AFC4-6F175D3DCCD1}">
              <a14:hiddenFill xmlns:a14="http://schemas.microsoft.com/office/drawing/2010/main">
                <a:solidFill>
                  <a:srgbClr val="FFFFFF"/>
                </a:solidFill>
              </a14:hiddenFill>
            </a:ext>
          </a:extLst>
        </p:spPr>
      </p:pic>
      <p:sp>
        <p:nvSpPr>
          <p:cNvPr id="7168" name="Zone de texte 7">
            <a:extLst>
              <a:ext uri="{FF2B5EF4-FFF2-40B4-BE49-F238E27FC236}">
                <a16:creationId xmlns:a16="http://schemas.microsoft.com/office/drawing/2014/main" id="{5084E096-0F08-5535-B23A-4494253A7724}"/>
              </a:ext>
            </a:extLst>
          </p:cNvPr>
          <p:cNvSpPr txBox="1"/>
          <p:nvPr/>
        </p:nvSpPr>
        <p:spPr>
          <a:xfrm>
            <a:off x="7335382" y="7999390"/>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2800" kern="100" dirty="0">
                <a:solidFill>
                  <a:srgbClr val="FFFFFF"/>
                </a:solidFill>
                <a:effectLst/>
                <a:latin typeface="Bahnschrift Light" panose="020B0502040204020203" pitchFamily="34" charset="0"/>
                <a:ea typeface="Aptos" panose="020B0004020202020204" pitchFamily="34" charset="0"/>
                <a:cs typeface="Arial" panose="020B0604020202020204" pitchFamily="34" charset="0"/>
              </a:rPr>
              <a:t>PAYS D’ISTRES OUEST PROVENCE</a:t>
            </a:r>
            <a:endParaRPr lang="fr-FR" sz="2800" kern="100" dirty="0">
              <a:effectLst/>
              <a:latin typeface="Aptos" panose="020B0004020202020204"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sp>
        <p:nvSpPr>
          <p:cNvPr id="7169" name="Zone de texte 7">
            <a:extLst>
              <a:ext uri="{FF2B5EF4-FFF2-40B4-BE49-F238E27FC236}">
                <a16:creationId xmlns:a16="http://schemas.microsoft.com/office/drawing/2014/main" id="{21C026F1-13E9-6C48-BF3F-7827EF8887FB}"/>
              </a:ext>
            </a:extLst>
          </p:cNvPr>
          <p:cNvSpPr txBox="1"/>
          <p:nvPr/>
        </p:nvSpPr>
        <p:spPr>
          <a:xfrm>
            <a:off x="7335382" y="9263149"/>
            <a:ext cx="3354500"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pPr>
            <a:r>
              <a:rPr lang="fr-FR" sz="4000" kern="100" dirty="0">
                <a:solidFill>
                  <a:srgbClr val="B4CC1C"/>
                </a:solidFill>
                <a:effectLst/>
                <a:latin typeface="Bahnschrift SemiBold" panose="020B0502040204020203" pitchFamily="34" charset="0"/>
                <a:ea typeface="Aptos" panose="020B0004020202020204" pitchFamily="34" charset="0"/>
                <a:cs typeface="Arial" panose="020B0604020202020204" pitchFamily="34" charset="0"/>
              </a:rPr>
              <a:t>6</a:t>
            </a:r>
            <a:r>
              <a:rPr lang="fr-FR" sz="4000" kern="100" dirty="0">
                <a:solidFill>
                  <a:srgbClr val="FFFFFF"/>
                </a:solidFill>
                <a:effectLst/>
                <a:latin typeface="Bahnschrift SemiBold" panose="020B0502040204020203" pitchFamily="34" charset="0"/>
                <a:ea typeface="Aptos" panose="020B0004020202020204" pitchFamily="34" charset="0"/>
                <a:cs typeface="Arial" panose="020B0604020202020204" pitchFamily="34" charset="0"/>
              </a:rPr>
              <a:t> communes</a:t>
            </a:r>
            <a:endParaRPr lang="fr-FR" sz="4000" kern="100" dirty="0">
              <a:effectLst/>
              <a:latin typeface="Bahnschrift SemiBold" panose="020B0502040204020203" pitchFamily="34" charset="0"/>
              <a:ea typeface="Aptos" panose="020B0004020202020204" pitchFamily="34" charset="0"/>
              <a:cs typeface="Arial" panose="020B0604020202020204" pitchFamily="34" charset="0"/>
            </a:endParaRPr>
          </a:p>
          <a:p>
            <a:pPr>
              <a:lnSpc>
                <a:spcPct val="107000"/>
              </a:lnSpc>
              <a:spcAft>
                <a:spcPts val="800"/>
              </a:spcAft>
            </a:pPr>
            <a:endParaRPr lang="fr-FR" sz="1100" kern="100" dirty="0">
              <a:effectLst/>
              <a:ea typeface="Aptos" panose="020B0004020202020204" pitchFamily="34" charset="0"/>
              <a:cs typeface="Arial" panose="020B0604020202020204" pitchFamily="34" charset="0"/>
            </a:endParaRPr>
          </a:p>
        </p:txBody>
      </p:sp>
      <p:pic>
        <p:nvPicPr>
          <p:cNvPr id="7171" name="Picture 2" descr="Localisation de Istres-Ouest-Provence">
            <a:extLst>
              <a:ext uri="{FF2B5EF4-FFF2-40B4-BE49-F238E27FC236}">
                <a16:creationId xmlns:a16="http://schemas.microsoft.com/office/drawing/2014/main" id="{B726138C-4E4C-B761-8AB9-0BFBB3B0BA4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11721" y="7304607"/>
            <a:ext cx="4554904" cy="3551198"/>
          </a:xfrm>
          <a:prstGeom prst="rect">
            <a:avLst/>
          </a:prstGeom>
          <a:noFill/>
          <a:extLst>
            <a:ext uri="{909E8E84-426E-40DD-AFC4-6F175D3DCCD1}">
              <a14:hiddenFill xmlns:a14="http://schemas.microsoft.com/office/drawing/2010/main">
                <a:solidFill>
                  <a:srgbClr val="FFFFFF"/>
                </a:solidFill>
              </a14:hiddenFill>
            </a:ext>
          </a:extLst>
        </p:spPr>
      </p:pic>
      <p:sp>
        <p:nvSpPr>
          <p:cNvPr id="7172" name="ZoneTexte 7171">
            <a:extLst>
              <a:ext uri="{FF2B5EF4-FFF2-40B4-BE49-F238E27FC236}">
                <a16:creationId xmlns:a16="http://schemas.microsoft.com/office/drawing/2014/main" id="{49C8C871-DB45-AB38-186F-886158C569CD}"/>
              </a:ext>
            </a:extLst>
          </p:cNvPr>
          <p:cNvSpPr txBox="1"/>
          <p:nvPr/>
        </p:nvSpPr>
        <p:spPr>
          <a:xfrm>
            <a:off x="5021818" y="18257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grpSp>
        <p:nvGrpSpPr>
          <p:cNvPr id="7173" name="Groupe 7172">
            <a:extLst>
              <a:ext uri="{FF2B5EF4-FFF2-40B4-BE49-F238E27FC236}">
                <a16:creationId xmlns:a16="http://schemas.microsoft.com/office/drawing/2014/main" id="{AD2E4DA1-243F-38C7-552F-D424A5C3F7FF}"/>
              </a:ext>
            </a:extLst>
          </p:cNvPr>
          <p:cNvGrpSpPr>
            <a:grpSpLocks noChangeAspect="1"/>
          </p:cNvGrpSpPr>
          <p:nvPr/>
        </p:nvGrpSpPr>
        <p:grpSpPr>
          <a:xfrm>
            <a:off x="644570" y="3143811"/>
            <a:ext cx="3403429" cy="800168"/>
            <a:chOff x="519957" y="137493"/>
            <a:chExt cx="5349575" cy="1257720"/>
          </a:xfrm>
        </p:grpSpPr>
        <p:sp>
          <p:nvSpPr>
            <p:cNvPr id="7174" name="ZoneTexte 7173">
              <a:extLst>
                <a:ext uri="{FF2B5EF4-FFF2-40B4-BE49-F238E27FC236}">
                  <a16:creationId xmlns:a16="http://schemas.microsoft.com/office/drawing/2014/main" id="{27CFE7FB-B331-0A14-54E5-C286E45CE879}"/>
                </a:ext>
              </a:extLst>
            </p:cNvPr>
            <p:cNvSpPr txBox="1"/>
            <p:nvPr/>
          </p:nvSpPr>
          <p:spPr>
            <a:xfrm>
              <a:off x="1578161" y="621181"/>
              <a:ext cx="1660941" cy="774032"/>
            </a:xfrm>
            <a:prstGeom prst="rect">
              <a:avLst/>
            </a:prstGeom>
            <a:noFill/>
          </p:spPr>
          <p:txBody>
            <a:bodyPr wrap="none" rtlCol="0">
              <a:spAutoFit/>
            </a:bodyPr>
            <a:lstStyle/>
            <a:p>
              <a:r>
                <a:rPr lang="fr-FR" sz="2500" dirty="0">
                  <a:solidFill>
                    <a:srgbClr val="E94E1B"/>
                  </a:solidFill>
                  <a:latin typeface="Bahnschrift SemiLight Condensed" panose="020B0502040204020203" pitchFamily="34" charset="0"/>
                </a:rPr>
                <a:t>Mobilité</a:t>
              </a:r>
            </a:p>
          </p:txBody>
        </p:sp>
        <p:grpSp>
          <p:nvGrpSpPr>
            <p:cNvPr id="7175" name="Groupe 7174">
              <a:extLst>
                <a:ext uri="{FF2B5EF4-FFF2-40B4-BE49-F238E27FC236}">
                  <a16:creationId xmlns:a16="http://schemas.microsoft.com/office/drawing/2014/main" id="{12C39E25-12C9-482E-3F21-5BB4CB0B6ECE}"/>
                </a:ext>
              </a:extLst>
            </p:cNvPr>
            <p:cNvGrpSpPr>
              <a:grpSpLocks noChangeAspect="1"/>
            </p:cNvGrpSpPr>
            <p:nvPr/>
          </p:nvGrpSpPr>
          <p:grpSpPr>
            <a:xfrm>
              <a:off x="1746673" y="168334"/>
              <a:ext cx="4122859" cy="434654"/>
              <a:chOff x="3667937" y="2909234"/>
              <a:chExt cx="4892815" cy="515827"/>
            </a:xfrm>
          </p:grpSpPr>
          <p:sp>
            <p:nvSpPr>
              <p:cNvPr id="7184" name="Forme libre : forme 7183">
                <a:extLst>
                  <a:ext uri="{FF2B5EF4-FFF2-40B4-BE49-F238E27FC236}">
                    <a16:creationId xmlns:a16="http://schemas.microsoft.com/office/drawing/2014/main" id="{548AB17E-20C9-1CAB-810C-2B79AF948AE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7185" name="Forme libre : forme 7184">
                <a:extLst>
                  <a:ext uri="{FF2B5EF4-FFF2-40B4-BE49-F238E27FC236}">
                    <a16:creationId xmlns:a16="http://schemas.microsoft.com/office/drawing/2014/main" id="{8B632BA2-B9AE-8DEF-4CBC-19B0A50357F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7186" name="Forme libre : forme 7185">
                <a:extLst>
                  <a:ext uri="{FF2B5EF4-FFF2-40B4-BE49-F238E27FC236}">
                    <a16:creationId xmlns:a16="http://schemas.microsoft.com/office/drawing/2014/main" id="{AE23023E-429A-38C8-BE4E-E2E789549BF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7187" name="Forme libre : forme 7186">
                <a:extLst>
                  <a:ext uri="{FF2B5EF4-FFF2-40B4-BE49-F238E27FC236}">
                    <a16:creationId xmlns:a16="http://schemas.microsoft.com/office/drawing/2014/main" id="{7652A5E7-B197-22F1-7FB7-327EF7502F9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7188" name="Forme libre : forme 7187">
                <a:extLst>
                  <a:ext uri="{FF2B5EF4-FFF2-40B4-BE49-F238E27FC236}">
                    <a16:creationId xmlns:a16="http://schemas.microsoft.com/office/drawing/2014/main" id="{5FC236C8-1F72-534B-4E48-80D8CE5B34B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7189" name="Forme libre : forme 7188">
                <a:extLst>
                  <a:ext uri="{FF2B5EF4-FFF2-40B4-BE49-F238E27FC236}">
                    <a16:creationId xmlns:a16="http://schemas.microsoft.com/office/drawing/2014/main" id="{881003B9-57FC-20AC-4933-5DFA21828EF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7190" name="Forme libre : forme 7189">
                <a:extLst>
                  <a:ext uri="{FF2B5EF4-FFF2-40B4-BE49-F238E27FC236}">
                    <a16:creationId xmlns:a16="http://schemas.microsoft.com/office/drawing/2014/main" id="{4A78F007-60AE-C88F-62C5-FA30D89D14B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7191" name="Forme libre : forme 7190">
                <a:extLst>
                  <a:ext uri="{FF2B5EF4-FFF2-40B4-BE49-F238E27FC236}">
                    <a16:creationId xmlns:a16="http://schemas.microsoft.com/office/drawing/2014/main" id="{01016175-8CB3-823B-13FC-AD4E74A0A5B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7192" name="Forme libre : forme 7191">
                <a:extLst>
                  <a:ext uri="{FF2B5EF4-FFF2-40B4-BE49-F238E27FC236}">
                    <a16:creationId xmlns:a16="http://schemas.microsoft.com/office/drawing/2014/main" id="{2D197B28-1925-4672-458D-AC3D9175808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7193" name="Forme libre : forme 7192">
                <a:extLst>
                  <a:ext uri="{FF2B5EF4-FFF2-40B4-BE49-F238E27FC236}">
                    <a16:creationId xmlns:a16="http://schemas.microsoft.com/office/drawing/2014/main" id="{F38D01B4-845B-89DA-3BBB-EB5A03D2FC7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7194" name="Forme libre : forme 7193">
                <a:extLst>
                  <a:ext uri="{FF2B5EF4-FFF2-40B4-BE49-F238E27FC236}">
                    <a16:creationId xmlns:a16="http://schemas.microsoft.com/office/drawing/2014/main" id="{349D259E-AE35-E46A-474E-7F13DCF71A7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7176" name="Groupe 7175">
              <a:extLst>
                <a:ext uri="{FF2B5EF4-FFF2-40B4-BE49-F238E27FC236}">
                  <a16:creationId xmlns:a16="http://schemas.microsoft.com/office/drawing/2014/main" id="{79E87A2B-FAE4-F7AD-F132-CBEE43B3A076}"/>
                </a:ext>
              </a:extLst>
            </p:cNvPr>
            <p:cNvGrpSpPr>
              <a:grpSpLocks noChangeAspect="1"/>
            </p:cNvGrpSpPr>
            <p:nvPr/>
          </p:nvGrpSpPr>
          <p:grpSpPr>
            <a:xfrm>
              <a:off x="519957" y="137493"/>
              <a:ext cx="1056809" cy="1040134"/>
              <a:chOff x="609429" y="277089"/>
              <a:chExt cx="5486571" cy="5401222"/>
            </a:xfrm>
          </p:grpSpPr>
          <p:pic>
            <p:nvPicPr>
              <p:cNvPr id="7177" name="Graphique 7176">
                <a:extLst>
                  <a:ext uri="{FF2B5EF4-FFF2-40B4-BE49-F238E27FC236}">
                    <a16:creationId xmlns:a16="http://schemas.microsoft.com/office/drawing/2014/main" id="{0FD7001E-4819-F55F-0E4F-21CF72014C5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66142" y="316417"/>
                <a:ext cx="2931238" cy="4310644"/>
              </a:xfrm>
              <a:prstGeom prst="rect">
                <a:avLst/>
              </a:prstGeom>
            </p:spPr>
          </p:pic>
          <p:pic>
            <p:nvPicPr>
              <p:cNvPr id="7178" name="Graphique 7177">
                <a:extLst>
                  <a:ext uri="{FF2B5EF4-FFF2-40B4-BE49-F238E27FC236}">
                    <a16:creationId xmlns:a16="http://schemas.microsoft.com/office/drawing/2014/main" id="{ECE76F12-6C21-CE6A-3BC9-ACA13D5CFD59}"/>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00143" y="277089"/>
                <a:ext cx="3595857" cy="2739700"/>
              </a:xfrm>
              <a:prstGeom prst="rect">
                <a:avLst/>
              </a:prstGeom>
            </p:spPr>
          </p:pic>
          <p:pic>
            <p:nvPicPr>
              <p:cNvPr id="7179" name="Graphique 7178">
                <a:extLst>
                  <a:ext uri="{FF2B5EF4-FFF2-40B4-BE49-F238E27FC236}">
                    <a16:creationId xmlns:a16="http://schemas.microsoft.com/office/drawing/2014/main" id="{B95C0764-2893-D25E-8496-3234C40222B2}"/>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500143" y="572069"/>
                <a:ext cx="1082700" cy="1443600"/>
              </a:xfrm>
              <a:prstGeom prst="rect">
                <a:avLst/>
              </a:prstGeom>
            </p:spPr>
          </p:pic>
          <p:pic>
            <p:nvPicPr>
              <p:cNvPr id="7180" name="Graphique 7179">
                <a:extLst>
                  <a:ext uri="{FF2B5EF4-FFF2-40B4-BE49-F238E27FC236}">
                    <a16:creationId xmlns:a16="http://schemas.microsoft.com/office/drawing/2014/main" id="{45773CB6-07D8-E3E8-3CCC-E0D86EC0F73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7181" name="Graphique 7180">
                <a:extLst>
                  <a:ext uri="{FF2B5EF4-FFF2-40B4-BE49-F238E27FC236}">
                    <a16:creationId xmlns:a16="http://schemas.microsoft.com/office/drawing/2014/main" id="{24E8A649-97BD-6636-9602-517718F0DA08}"/>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09429" y="4078903"/>
                <a:ext cx="2532954" cy="1085552"/>
              </a:xfrm>
              <a:prstGeom prst="rect">
                <a:avLst/>
              </a:prstGeom>
            </p:spPr>
          </p:pic>
          <p:pic>
            <p:nvPicPr>
              <p:cNvPr id="7182" name="Graphique 7181">
                <a:extLst>
                  <a:ext uri="{FF2B5EF4-FFF2-40B4-BE49-F238E27FC236}">
                    <a16:creationId xmlns:a16="http://schemas.microsoft.com/office/drawing/2014/main" id="{DCF402C8-8297-8EA1-CB8A-70DE5CD9319C}"/>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44444" y="4079039"/>
                <a:ext cx="1056716" cy="528358"/>
              </a:xfrm>
              <a:prstGeom prst="rect">
                <a:avLst/>
              </a:prstGeom>
            </p:spPr>
          </p:pic>
          <p:pic>
            <p:nvPicPr>
              <p:cNvPr id="7183" name="Graphique 7182">
                <a:extLst>
                  <a:ext uri="{FF2B5EF4-FFF2-40B4-BE49-F238E27FC236}">
                    <a16:creationId xmlns:a16="http://schemas.microsoft.com/office/drawing/2014/main" id="{2C5DEDAC-E113-84DA-24D3-EE055D906C6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01518" y="4078902"/>
                <a:ext cx="1085552" cy="1085552"/>
              </a:xfrm>
              <a:prstGeom prst="rect">
                <a:avLst/>
              </a:prstGeom>
            </p:spPr>
          </p:pic>
        </p:grpSp>
      </p:grpSp>
      <p:grpSp>
        <p:nvGrpSpPr>
          <p:cNvPr id="4110" name="Groupe 4109">
            <a:extLst>
              <a:ext uri="{FF2B5EF4-FFF2-40B4-BE49-F238E27FC236}">
                <a16:creationId xmlns:a16="http://schemas.microsoft.com/office/drawing/2014/main" id="{53D1ED5E-74B7-6D68-4E88-8CA7E859E7AE}"/>
              </a:ext>
            </a:extLst>
          </p:cNvPr>
          <p:cNvGrpSpPr>
            <a:grpSpLocks noChangeAspect="1"/>
          </p:cNvGrpSpPr>
          <p:nvPr/>
        </p:nvGrpSpPr>
        <p:grpSpPr>
          <a:xfrm>
            <a:off x="4443880" y="3135828"/>
            <a:ext cx="3403429" cy="784779"/>
            <a:chOff x="519957" y="137493"/>
            <a:chExt cx="5349575" cy="1233531"/>
          </a:xfrm>
        </p:grpSpPr>
        <p:sp>
          <p:nvSpPr>
            <p:cNvPr id="4111" name="ZoneTexte 4110">
              <a:extLst>
                <a:ext uri="{FF2B5EF4-FFF2-40B4-BE49-F238E27FC236}">
                  <a16:creationId xmlns:a16="http://schemas.microsoft.com/office/drawing/2014/main" id="{23D0210C-BF70-DE87-E7AD-E52A3B3B4CBA}"/>
                </a:ext>
              </a:extLst>
            </p:cNvPr>
            <p:cNvSpPr txBox="1"/>
            <p:nvPr/>
          </p:nvSpPr>
          <p:spPr>
            <a:xfrm>
              <a:off x="1578161" y="621181"/>
              <a:ext cx="2353840" cy="749843"/>
            </a:xfrm>
            <a:prstGeom prst="rect">
              <a:avLst/>
            </a:prstGeom>
            <a:noFill/>
          </p:spPr>
          <p:txBody>
            <a:bodyPr wrap="none" rtlCol="0">
              <a:spAutoFit/>
            </a:bodyPr>
            <a:lstStyle/>
            <a:p>
              <a:r>
                <a:rPr lang="fr-FR" sz="2500" dirty="0">
                  <a:solidFill>
                    <a:schemeClr val="accent1">
                      <a:lumMod val="60000"/>
                      <a:lumOff val="40000"/>
                    </a:schemeClr>
                  </a:solidFill>
                  <a:latin typeface="Bahnschrift SemiLight Condensed" panose="020B0502040204020203" pitchFamily="34" charset="0"/>
                </a:rPr>
                <a:t>Cadre de vie</a:t>
              </a:r>
            </a:p>
          </p:txBody>
        </p:sp>
        <p:grpSp>
          <p:nvGrpSpPr>
            <p:cNvPr id="4112" name="Groupe 4111">
              <a:extLst>
                <a:ext uri="{FF2B5EF4-FFF2-40B4-BE49-F238E27FC236}">
                  <a16:creationId xmlns:a16="http://schemas.microsoft.com/office/drawing/2014/main" id="{0EFE51EF-BA60-FF9B-16D3-1A0999274131}"/>
                </a:ext>
              </a:extLst>
            </p:cNvPr>
            <p:cNvGrpSpPr>
              <a:grpSpLocks noChangeAspect="1"/>
            </p:cNvGrpSpPr>
            <p:nvPr/>
          </p:nvGrpSpPr>
          <p:grpSpPr>
            <a:xfrm>
              <a:off x="1746673" y="168334"/>
              <a:ext cx="4122859" cy="434654"/>
              <a:chOff x="3667937" y="2909234"/>
              <a:chExt cx="4892815" cy="515827"/>
            </a:xfrm>
          </p:grpSpPr>
          <p:sp>
            <p:nvSpPr>
              <p:cNvPr id="4121" name="Forme libre : forme 4120">
                <a:extLst>
                  <a:ext uri="{FF2B5EF4-FFF2-40B4-BE49-F238E27FC236}">
                    <a16:creationId xmlns:a16="http://schemas.microsoft.com/office/drawing/2014/main" id="{E9C749A1-49B6-393C-2DD6-ED1FA5CF600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4122" name="Forme libre : forme 4121">
                <a:extLst>
                  <a:ext uri="{FF2B5EF4-FFF2-40B4-BE49-F238E27FC236}">
                    <a16:creationId xmlns:a16="http://schemas.microsoft.com/office/drawing/2014/main" id="{A3D84FF3-835D-8311-DC60-766D395B00E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4123" name="Forme libre : forme 4122">
                <a:extLst>
                  <a:ext uri="{FF2B5EF4-FFF2-40B4-BE49-F238E27FC236}">
                    <a16:creationId xmlns:a16="http://schemas.microsoft.com/office/drawing/2014/main" id="{AFA4F4C1-E5BD-B50E-4242-868EE5D4503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4124" name="Forme libre : forme 4123">
                <a:extLst>
                  <a:ext uri="{FF2B5EF4-FFF2-40B4-BE49-F238E27FC236}">
                    <a16:creationId xmlns:a16="http://schemas.microsoft.com/office/drawing/2014/main" id="{BB6E2729-390D-387F-9A04-B6A65A1021F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4125" name="Forme libre : forme 4124">
                <a:extLst>
                  <a:ext uri="{FF2B5EF4-FFF2-40B4-BE49-F238E27FC236}">
                    <a16:creationId xmlns:a16="http://schemas.microsoft.com/office/drawing/2014/main" id="{5DE24352-4B40-C6EE-C1A7-D0697A6246D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4126" name="Forme libre : forme 4125">
                <a:extLst>
                  <a:ext uri="{FF2B5EF4-FFF2-40B4-BE49-F238E27FC236}">
                    <a16:creationId xmlns:a16="http://schemas.microsoft.com/office/drawing/2014/main" id="{FD73473F-7D6D-A297-19B9-B6A3C102EEE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4127" name="Forme libre : forme 4126">
                <a:extLst>
                  <a:ext uri="{FF2B5EF4-FFF2-40B4-BE49-F238E27FC236}">
                    <a16:creationId xmlns:a16="http://schemas.microsoft.com/office/drawing/2014/main" id="{D10DA806-1F92-A790-E167-4E339B54CBB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4128" name="Forme libre : forme 4127">
                <a:extLst>
                  <a:ext uri="{FF2B5EF4-FFF2-40B4-BE49-F238E27FC236}">
                    <a16:creationId xmlns:a16="http://schemas.microsoft.com/office/drawing/2014/main" id="{E23BCCF9-9002-6CEE-4070-F46FD26BA92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4129" name="Forme libre : forme 4128">
                <a:extLst>
                  <a:ext uri="{FF2B5EF4-FFF2-40B4-BE49-F238E27FC236}">
                    <a16:creationId xmlns:a16="http://schemas.microsoft.com/office/drawing/2014/main" id="{0017AC84-D07E-37A0-F39E-BF8A9D1CE3A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4130" name="Forme libre : forme 4129">
                <a:extLst>
                  <a:ext uri="{FF2B5EF4-FFF2-40B4-BE49-F238E27FC236}">
                    <a16:creationId xmlns:a16="http://schemas.microsoft.com/office/drawing/2014/main" id="{1E9778F9-5CB5-AF89-E211-0724A41592A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4131" name="Forme libre : forme 4130">
                <a:extLst>
                  <a:ext uri="{FF2B5EF4-FFF2-40B4-BE49-F238E27FC236}">
                    <a16:creationId xmlns:a16="http://schemas.microsoft.com/office/drawing/2014/main" id="{1A4D2805-C5ED-50DE-34CF-B9BB08DF30F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4113" name="Groupe 4112">
              <a:extLst>
                <a:ext uri="{FF2B5EF4-FFF2-40B4-BE49-F238E27FC236}">
                  <a16:creationId xmlns:a16="http://schemas.microsoft.com/office/drawing/2014/main" id="{8B1BEEA5-F59F-CD1A-E3CD-F2D687F887B2}"/>
                </a:ext>
              </a:extLst>
            </p:cNvPr>
            <p:cNvGrpSpPr>
              <a:grpSpLocks noChangeAspect="1"/>
            </p:cNvGrpSpPr>
            <p:nvPr/>
          </p:nvGrpSpPr>
          <p:grpSpPr>
            <a:xfrm>
              <a:off x="519957" y="137493"/>
              <a:ext cx="1056809" cy="1040134"/>
              <a:chOff x="609429" y="277089"/>
              <a:chExt cx="5486571" cy="5401222"/>
            </a:xfrm>
          </p:grpSpPr>
          <p:pic>
            <p:nvPicPr>
              <p:cNvPr id="4114" name="Graphique 4113">
                <a:extLst>
                  <a:ext uri="{FF2B5EF4-FFF2-40B4-BE49-F238E27FC236}">
                    <a16:creationId xmlns:a16="http://schemas.microsoft.com/office/drawing/2014/main" id="{B9B22892-3917-6E62-A4F8-EF121E43835C}"/>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666142" y="316417"/>
                <a:ext cx="2931238" cy="4310644"/>
              </a:xfrm>
              <a:prstGeom prst="rect">
                <a:avLst/>
              </a:prstGeom>
            </p:spPr>
          </p:pic>
          <p:pic>
            <p:nvPicPr>
              <p:cNvPr id="4115" name="Graphique 4114">
                <a:extLst>
                  <a:ext uri="{FF2B5EF4-FFF2-40B4-BE49-F238E27FC236}">
                    <a16:creationId xmlns:a16="http://schemas.microsoft.com/office/drawing/2014/main" id="{C06AE6BE-F0A9-AFF0-4535-0B1FB1A89340}"/>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2500143" y="277089"/>
                <a:ext cx="3595857" cy="2739700"/>
              </a:xfrm>
              <a:prstGeom prst="rect">
                <a:avLst/>
              </a:prstGeom>
            </p:spPr>
          </p:pic>
          <p:pic>
            <p:nvPicPr>
              <p:cNvPr id="4116" name="Graphique 4115">
                <a:extLst>
                  <a:ext uri="{FF2B5EF4-FFF2-40B4-BE49-F238E27FC236}">
                    <a16:creationId xmlns:a16="http://schemas.microsoft.com/office/drawing/2014/main" id="{0E5715B9-B1BF-164E-4028-EA878D318936}"/>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2500143" y="572069"/>
                <a:ext cx="1082700" cy="1443600"/>
              </a:xfrm>
              <a:prstGeom prst="rect">
                <a:avLst/>
              </a:prstGeom>
            </p:spPr>
          </p:pic>
          <p:pic>
            <p:nvPicPr>
              <p:cNvPr id="4117" name="Graphique 4116">
                <a:extLst>
                  <a:ext uri="{FF2B5EF4-FFF2-40B4-BE49-F238E27FC236}">
                    <a16:creationId xmlns:a16="http://schemas.microsoft.com/office/drawing/2014/main" id="{E47151F5-4202-A0D3-0D54-6139923E7FF3}"/>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967671" y="3099648"/>
                <a:ext cx="4125861" cy="2578663"/>
              </a:xfrm>
              <a:prstGeom prst="rect">
                <a:avLst/>
              </a:prstGeom>
            </p:spPr>
          </p:pic>
          <p:pic>
            <p:nvPicPr>
              <p:cNvPr id="4118" name="Graphique 4117">
                <a:extLst>
                  <a:ext uri="{FF2B5EF4-FFF2-40B4-BE49-F238E27FC236}">
                    <a16:creationId xmlns:a16="http://schemas.microsoft.com/office/drawing/2014/main" id="{0C992FA3-94F5-6296-E931-E28476CD505A}"/>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609429" y="4078903"/>
                <a:ext cx="2532954" cy="1085552"/>
              </a:xfrm>
              <a:prstGeom prst="rect">
                <a:avLst/>
              </a:prstGeom>
            </p:spPr>
          </p:pic>
          <p:pic>
            <p:nvPicPr>
              <p:cNvPr id="4119" name="Graphique 4118">
                <a:extLst>
                  <a:ext uri="{FF2B5EF4-FFF2-40B4-BE49-F238E27FC236}">
                    <a16:creationId xmlns:a16="http://schemas.microsoft.com/office/drawing/2014/main" id="{5E0C25E1-212C-ECD7-750D-CBF0BFEA6500}"/>
                  </a:ext>
                </a:extLst>
              </p:cNvPr>
              <p:cNvPicPr>
                <a:picLocks noChangeAspect="1"/>
              </p:cNvPicPr>
              <p:nvPr/>
            </p:nvPicPr>
            <p:blipFill>
              <a:blip r:embed="rId44">
                <a:extLst>
                  <a:ext uri="{96DAC541-7B7A-43D3-8B79-37D633B846F1}">
                    <asvg:svgBlip xmlns:asvg="http://schemas.microsoft.com/office/drawing/2016/SVG/main" r:embed="rId45"/>
                  </a:ext>
                </a:extLst>
              </a:blip>
              <a:stretch>
                <a:fillRect/>
              </a:stretch>
            </p:blipFill>
            <p:spPr>
              <a:xfrm>
                <a:off x="1444444" y="4079039"/>
                <a:ext cx="1056716" cy="528358"/>
              </a:xfrm>
              <a:prstGeom prst="rect">
                <a:avLst/>
              </a:prstGeom>
            </p:spPr>
          </p:pic>
          <p:pic>
            <p:nvPicPr>
              <p:cNvPr id="4120" name="Graphique 4119">
                <a:extLst>
                  <a:ext uri="{FF2B5EF4-FFF2-40B4-BE49-F238E27FC236}">
                    <a16:creationId xmlns:a16="http://schemas.microsoft.com/office/drawing/2014/main" id="{4F0D96BB-750C-9B41-95E7-FC14438C8F22}"/>
                  </a:ext>
                </a:extLst>
              </p:cNvPr>
              <p:cNvPicPr>
                <a:picLocks noChangeAspect="1"/>
              </p:cNvPicPr>
              <p:nvPr/>
            </p:nvPicPr>
            <p:blipFill>
              <a:blip r:embed="rId46">
                <a:extLst>
                  <a:ext uri="{96DAC541-7B7A-43D3-8B79-37D633B846F1}">
                    <asvg:svgBlip xmlns:asvg="http://schemas.microsoft.com/office/drawing/2016/SVG/main" r:embed="rId47"/>
                  </a:ext>
                </a:extLst>
              </a:blip>
              <a:stretch>
                <a:fillRect/>
              </a:stretch>
            </p:blipFill>
            <p:spPr>
              <a:xfrm>
                <a:off x="2001518" y="4078902"/>
                <a:ext cx="1085552" cy="1085552"/>
              </a:xfrm>
              <a:prstGeom prst="rect">
                <a:avLst/>
              </a:prstGeom>
            </p:spPr>
          </p:pic>
        </p:grpSp>
      </p:grpSp>
      <p:grpSp>
        <p:nvGrpSpPr>
          <p:cNvPr id="4132" name="Groupe 4131">
            <a:extLst>
              <a:ext uri="{FF2B5EF4-FFF2-40B4-BE49-F238E27FC236}">
                <a16:creationId xmlns:a16="http://schemas.microsoft.com/office/drawing/2014/main" id="{632C9E26-DD53-F553-41A8-27DCB2648892}"/>
              </a:ext>
            </a:extLst>
          </p:cNvPr>
          <p:cNvGrpSpPr>
            <a:grpSpLocks noChangeAspect="1"/>
          </p:cNvGrpSpPr>
          <p:nvPr/>
        </p:nvGrpSpPr>
        <p:grpSpPr>
          <a:xfrm>
            <a:off x="8183401" y="3135828"/>
            <a:ext cx="3403429" cy="784779"/>
            <a:chOff x="519957" y="137493"/>
            <a:chExt cx="5349575" cy="1233531"/>
          </a:xfrm>
        </p:grpSpPr>
        <p:sp>
          <p:nvSpPr>
            <p:cNvPr id="4133" name="ZoneTexte 4132">
              <a:extLst>
                <a:ext uri="{FF2B5EF4-FFF2-40B4-BE49-F238E27FC236}">
                  <a16:creationId xmlns:a16="http://schemas.microsoft.com/office/drawing/2014/main" id="{EAA22473-B3E8-D695-0E26-9D0A14CF93D8}"/>
                </a:ext>
              </a:extLst>
            </p:cNvPr>
            <p:cNvSpPr txBox="1"/>
            <p:nvPr/>
          </p:nvSpPr>
          <p:spPr>
            <a:xfrm>
              <a:off x="1578161" y="621181"/>
              <a:ext cx="1910384" cy="749843"/>
            </a:xfrm>
            <a:prstGeom prst="rect">
              <a:avLst/>
            </a:prstGeom>
            <a:noFill/>
          </p:spPr>
          <p:txBody>
            <a:bodyPr wrap="none" rtlCol="0">
              <a:spAutoFit/>
            </a:bodyPr>
            <a:lstStyle/>
            <a:p>
              <a:r>
                <a:rPr lang="fr-FR" sz="2500" dirty="0">
                  <a:solidFill>
                    <a:schemeClr val="accent5"/>
                  </a:solidFill>
                  <a:latin typeface="Bahnschrift SemiLight Condensed" panose="020B0502040204020203" pitchFamily="34" charset="0"/>
                </a:rPr>
                <a:t>Solidarité</a:t>
              </a:r>
            </a:p>
          </p:txBody>
        </p:sp>
        <p:grpSp>
          <p:nvGrpSpPr>
            <p:cNvPr id="4134" name="Groupe 4133">
              <a:extLst>
                <a:ext uri="{FF2B5EF4-FFF2-40B4-BE49-F238E27FC236}">
                  <a16:creationId xmlns:a16="http://schemas.microsoft.com/office/drawing/2014/main" id="{43228411-F886-2022-99EE-631895C6E3E3}"/>
                </a:ext>
              </a:extLst>
            </p:cNvPr>
            <p:cNvGrpSpPr>
              <a:grpSpLocks noChangeAspect="1"/>
            </p:cNvGrpSpPr>
            <p:nvPr/>
          </p:nvGrpSpPr>
          <p:grpSpPr>
            <a:xfrm>
              <a:off x="1746673" y="168334"/>
              <a:ext cx="4122859" cy="434654"/>
              <a:chOff x="3667937" y="2909234"/>
              <a:chExt cx="4892815" cy="515827"/>
            </a:xfrm>
          </p:grpSpPr>
          <p:sp>
            <p:nvSpPr>
              <p:cNvPr id="4143" name="Forme libre : forme 4142">
                <a:extLst>
                  <a:ext uri="{FF2B5EF4-FFF2-40B4-BE49-F238E27FC236}">
                    <a16:creationId xmlns:a16="http://schemas.microsoft.com/office/drawing/2014/main" id="{B11341C5-7CF3-3B45-20E0-730BA27678B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4144" name="Forme libre : forme 4143">
                <a:extLst>
                  <a:ext uri="{FF2B5EF4-FFF2-40B4-BE49-F238E27FC236}">
                    <a16:creationId xmlns:a16="http://schemas.microsoft.com/office/drawing/2014/main" id="{FFC0D6A4-83DC-988D-0130-7CB19B29EDF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4145" name="Forme libre : forme 4144">
                <a:extLst>
                  <a:ext uri="{FF2B5EF4-FFF2-40B4-BE49-F238E27FC236}">
                    <a16:creationId xmlns:a16="http://schemas.microsoft.com/office/drawing/2014/main" id="{521690F7-3DE0-B6E3-4287-1DFFDB81AB8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4146" name="Forme libre : forme 4145">
                <a:extLst>
                  <a:ext uri="{FF2B5EF4-FFF2-40B4-BE49-F238E27FC236}">
                    <a16:creationId xmlns:a16="http://schemas.microsoft.com/office/drawing/2014/main" id="{9211CB63-F064-BDDB-C23C-B8226C49E1D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4147" name="Forme libre : forme 4146">
                <a:extLst>
                  <a:ext uri="{FF2B5EF4-FFF2-40B4-BE49-F238E27FC236}">
                    <a16:creationId xmlns:a16="http://schemas.microsoft.com/office/drawing/2014/main" id="{075CAAEC-CFEC-2A15-3101-D4E7D6181FD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4148" name="Forme libre : forme 4147">
                <a:extLst>
                  <a:ext uri="{FF2B5EF4-FFF2-40B4-BE49-F238E27FC236}">
                    <a16:creationId xmlns:a16="http://schemas.microsoft.com/office/drawing/2014/main" id="{FE5BDD2A-1B2D-EBC3-768F-31FB813049E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4149" name="Forme libre : forme 4148">
                <a:extLst>
                  <a:ext uri="{FF2B5EF4-FFF2-40B4-BE49-F238E27FC236}">
                    <a16:creationId xmlns:a16="http://schemas.microsoft.com/office/drawing/2014/main" id="{E5D98CED-758C-986D-8A96-E1B80F335A0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4150" name="Forme libre : forme 4149">
                <a:extLst>
                  <a:ext uri="{FF2B5EF4-FFF2-40B4-BE49-F238E27FC236}">
                    <a16:creationId xmlns:a16="http://schemas.microsoft.com/office/drawing/2014/main" id="{5C0BAC4F-A8EA-2494-46DB-9207144C094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4151" name="Forme libre : forme 4150">
                <a:extLst>
                  <a:ext uri="{FF2B5EF4-FFF2-40B4-BE49-F238E27FC236}">
                    <a16:creationId xmlns:a16="http://schemas.microsoft.com/office/drawing/2014/main" id="{2AF32656-06DE-DADA-2F26-40182403265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4152" name="Forme libre : forme 4151">
                <a:extLst>
                  <a:ext uri="{FF2B5EF4-FFF2-40B4-BE49-F238E27FC236}">
                    <a16:creationId xmlns:a16="http://schemas.microsoft.com/office/drawing/2014/main" id="{49B5AD27-0767-D6D1-4309-01863AEBBCE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4153" name="Forme libre : forme 4152">
                <a:extLst>
                  <a:ext uri="{FF2B5EF4-FFF2-40B4-BE49-F238E27FC236}">
                    <a16:creationId xmlns:a16="http://schemas.microsoft.com/office/drawing/2014/main" id="{AF40520C-5B1D-4820-4431-BC817332F84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4135" name="Groupe 4134">
              <a:extLst>
                <a:ext uri="{FF2B5EF4-FFF2-40B4-BE49-F238E27FC236}">
                  <a16:creationId xmlns:a16="http://schemas.microsoft.com/office/drawing/2014/main" id="{E32AC4D7-A9E4-BC2D-A62E-5703F1D789C7}"/>
                </a:ext>
              </a:extLst>
            </p:cNvPr>
            <p:cNvGrpSpPr>
              <a:grpSpLocks noChangeAspect="1"/>
            </p:cNvGrpSpPr>
            <p:nvPr/>
          </p:nvGrpSpPr>
          <p:grpSpPr>
            <a:xfrm>
              <a:off x="519957" y="137493"/>
              <a:ext cx="1056809" cy="1040134"/>
              <a:chOff x="609429" y="277089"/>
              <a:chExt cx="5486571" cy="5401222"/>
            </a:xfrm>
          </p:grpSpPr>
          <p:pic>
            <p:nvPicPr>
              <p:cNvPr id="4136" name="Graphique 4135">
                <a:extLst>
                  <a:ext uri="{FF2B5EF4-FFF2-40B4-BE49-F238E27FC236}">
                    <a16:creationId xmlns:a16="http://schemas.microsoft.com/office/drawing/2014/main" id="{A6AA73FD-ECE6-09B5-A68A-1997B13A089B}"/>
                  </a:ext>
                </a:extLst>
              </p:cNvPr>
              <p:cNvPicPr>
                <a:picLocks noChangeAspect="1"/>
              </p:cNvPicPr>
              <p:nvPr/>
            </p:nvPicPr>
            <p:blipFill>
              <a:blip r:embed="rId48">
                <a:extLst>
                  <a:ext uri="{96DAC541-7B7A-43D3-8B79-37D633B846F1}">
                    <asvg:svgBlip xmlns:asvg="http://schemas.microsoft.com/office/drawing/2016/SVG/main" r:embed="rId49"/>
                  </a:ext>
                </a:extLst>
              </a:blip>
              <a:stretch>
                <a:fillRect/>
              </a:stretch>
            </p:blipFill>
            <p:spPr>
              <a:xfrm>
                <a:off x="666142" y="316417"/>
                <a:ext cx="2931238" cy="4310644"/>
              </a:xfrm>
              <a:prstGeom prst="rect">
                <a:avLst/>
              </a:prstGeom>
            </p:spPr>
          </p:pic>
          <p:pic>
            <p:nvPicPr>
              <p:cNvPr id="4137" name="Graphique 4136">
                <a:extLst>
                  <a:ext uri="{FF2B5EF4-FFF2-40B4-BE49-F238E27FC236}">
                    <a16:creationId xmlns:a16="http://schemas.microsoft.com/office/drawing/2014/main" id="{3E65BEA4-6509-26DD-FBB1-6E7FEECB3679}"/>
                  </a:ext>
                </a:extLst>
              </p:cNvPr>
              <p:cNvPicPr>
                <a:picLocks noChangeAspect="1"/>
              </p:cNvPicPr>
              <p:nvPr/>
            </p:nvPicPr>
            <p:blipFill>
              <a:blip r:embed="rId50">
                <a:extLst>
                  <a:ext uri="{96DAC541-7B7A-43D3-8B79-37D633B846F1}">
                    <asvg:svgBlip xmlns:asvg="http://schemas.microsoft.com/office/drawing/2016/SVG/main" r:embed="rId51"/>
                  </a:ext>
                </a:extLst>
              </a:blip>
              <a:stretch>
                <a:fillRect/>
              </a:stretch>
            </p:blipFill>
            <p:spPr>
              <a:xfrm>
                <a:off x="2500143" y="277089"/>
                <a:ext cx="3595857" cy="2739700"/>
              </a:xfrm>
              <a:prstGeom prst="rect">
                <a:avLst/>
              </a:prstGeom>
            </p:spPr>
          </p:pic>
          <p:pic>
            <p:nvPicPr>
              <p:cNvPr id="4138" name="Graphique 4137">
                <a:extLst>
                  <a:ext uri="{FF2B5EF4-FFF2-40B4-BE49-F238E27FC236}">
                    <a16:creationId xmlns:a16="http://schemas.microsoft.com/office/drawing/2014/main" id="{0AA14C91-40C1-05D9-A689-91F3B9626063}"/>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2500143" y="572069"/>
                <a:ext cx="1082700" cy="1443600"/>
              </a:xfrm>
              <a:prstGeom prst="rect">
                <a:avLst/>
              </a:prstGeom>
            </p:spPr>
          </p:pic>
          <p:pic>
            <p:nvPicPr>
              <p:cNvPr id="4139" name="Graphique 4138">
                <a:extLst>
                  <a:ext uri="{FF2B5EF4-FFF2-40B4-BE49-F238E27FC236}">
                    <a16:creationId xmlns:a16="http://schemas.microsoft.com/office/drawing/2014/main" id="{CDB596D4-C303-3002-223E-688F8ABA1282}"/>
                  </a:ext>
                </a:extLst>
              </p:cNvPr>
              <p:cNvPicPr>
                <a:picLocks noChangeAspect="1"/>
              </p:cNvPicPr>
              <p:nvPr/>
            </p:nvPicPr>
            <p:blipFill>
              <a:blip r:embed="rId54">
                <a:extLst>
                  <a:ext uri="{96DAC541-7B7A-43D3-8B79-37D633B846F1}">
                    <asvg:svgBlip xmlns:asvg="http://schemas.microsoft.com/office/drawing/2016/SVG/main" r:embed="rId55"/>
                  </a:ext>
                </a:extLst>
              </a:blip>
              <a:stretch>
                <a:fillRect/>
              </a:stretch>
            </p:blipFill>
            <p:spPr>
              <a:xfrm>
                <a:off x="1967671" y="3099648"/>
                <a:ext cx="4125861" cy="2578663"/>
              </a:xfrm>
              <a:prstGeom prst="rect">
                <a:avLst/>
              </a:prstGeom>
            </p:spPr>
          </p:pic>
          <p:pic>
            <p:nvPicPr>
              <p:cNvPr id="4140" name="Graphique 4139">
                <a:extLst>
                  <a:ext uri="{FF2B5EF4-FFF2-40B4-BE49-F238E27FC236}">
                    <a16:creationId xmlns:a16="http://schemas.microsoft.com/office/drawing/2014/main" id="{FDB5633F-5B7B-52D2-3B54-5BB28B227D1A}"/>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609429" y="4078903"/>
                <a:ext cx="2532954" cy="1085552"/>
              </a:xfrm>
              <a:prstGeom prst="rect">
                <a:avLst/>
              </a:prstGeom>
            </p:spPr>
          </p:pic>
          <p:pic>
            <p:nvPicPr>
              <p:cNvPr id="4141" name="Graphique 4140">
                <a:extLst>
                  <a:ext uri="{FF2B5EF4-FFF2-40B4-BE49-F238E27FC236}">
                    <a16:creationId xmlns:a16="http://schemas.microsoft.com/office/drawing/2014/main" id="{C7F2427F-2577-1647-1990-6B025B4D365C}"/>
                  </a:ext>
                </a:extLst>
              </p:cNvPr>
              <p:cNvPicPr>
                <a:picLocks noChangeAspect="1"/>
              </p:cNvPicPr>
              <p:nvPr/>
            </p:nvPicPr>
            <p:blipFill>
              <a:blip r:embed="rId58">
                <a:extLst>
                  <a:ext uri="{96DAC541-7B7A-43D3-8B79-37D633B846F1}">
                    <asvg:svgBlip xmlns:asvg="http://schemas.microsoft.com/office/drawing/2016/SVG/main" r:embed="rId59"/>
                  </a:ext>
                </a:extLst>
              </a:blip>
              <a:stretch>
                <a:fillRect/>
              </a:stretch>
            </p:blipFill>
            <p:spPr>
              <a:xfrm>
                <a:off x="1444444" y="4079039"/>
                <a:ext cx="1056716" cy="528358"/>
              </a:xfrm>
              <a:prstGeom prst="rect">
                <a:avLst/>
              </a:prstGeom>
            </p:spPr>
          </p:pic>
          <p:pic>
            <p:nvPicPr>
              <p:cNvPr id="4142" name="Graphique 4141">
                <a:extLst>
                  <a:ext uri="{FF2B5EF4-FFF2-40B4-BE49-F238E27FC236}">
                    <a16:creationId xmlns:a16="http://schemas.microsoft.com/office/drawing/2014/main" id="{89CF423C-A447-DB8D-9BFF-EF0BA7D51C41}"/>
                  </a:ext>
                </a:extLst>
              </p:cNvPr>
              <p:cNvPicPr>
                <a:picLocks noChangeAspect="1"/>
              </p:cNvPicPr>
              <p:nvPr/>
            </p:nvPicPr>
            <p:blipFill>
              <a:blip r:embed="rId60">
                <a:extLst>
                  <a:ext uri="{96DAC541-7B7A-43D3-8B79-37D633B846F1}">
                    <asvg:svgBlip xmlns:asvg="http://schemas.microsoft.com/office/drawing/2016/SVG/main" r:embed="rId61"/>
                  </a:ext>
                </a:extLst>
              </a:blip>
              <a:stretch>
                <a:fillRect/>
              </a:stretch>
            </p:blipFill>
            <p:spPr>
              <a:xfrm>
                <a:off x="2001518" y="4078902"/>
                <a:ext cx="1085552" cy="1085552"/>
              </a:xfrm>
              <a:prstGeom prst="rect">
                <a:avLst/>
              </a:prstGeom>
            </p:spPr>
          </p:pic>
        </p:grpSp>
      </p:grpSp>
    </p:spTree>
    <p:extLst>
      <p:ext uri="{BB962C8B-B14F-4D97-AF65-F5344CB8AC3E}">
        <p14:creationId xmlns:p14="http://schemas.microsoft.com/office/powerpoint/2010/main" val="63547296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D93846-733B-ECB6-DCA0-26A73F25C06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6083725-5639-407C-5B6B-6337A7597629}"/>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15098C62-4188-2F80-F214-D3AAB7F764A8}"/>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74927CA-158F-5146-5CB3-DE21885659B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15845B7-2144-8C0D-43C0-B4F8BBF2B63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010E566-3F1E-C7B1-4F1D-38F52CECACD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FF44B59-233C-7D5E-B08A-600F93660B8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5F7AF8E-D186-3BF4-F6D2-D060630BB79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4B0A91E8-3D14-9572-0806-F1E2EA7BD71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A24F2097-C794-49CC-44B2-8BEF0A632E5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E6D0A67C-F105-254B-123A-6671264A4F4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6A5649D-4A7A-EA0F-65D8-9BAA497D5B6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C8CADF8-B317-F17B-3485-B55A968FF35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0F43ECBA-6E50-3411-0EA9-F170A9A4249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DEE7182-3C8D-F492-1A81-59350919217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37C0BD2-6F11-D7E5-F35C-66B987D35F0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C5CE0E65-04DE-5B47-7719-CD42D7921A4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7097010-064D-A2FB-F139-0D4FA3881F5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9EBF45D3-D0AF-3FE6-F944-724D1EFA7866}"/>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C847F3A3-E6B2-C4E8-9F23-D146463B6AE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53F37A5-8906-56EE-2BAC-AA18148CBF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65956B1-F42E-BC77-3E2B-304572F2148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E21B562-EAEA-6488-E509-B655F51E8D5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AB05DFF-0E2A-DE25-7B79-8B416236129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2291348-25AA-EA0B-94FE-60B134E343F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467E8752-3CCE-848B-B746-E33915AB36F3}"/>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1E2ADDFF-CB78-579A-935A-A39C2D1DE99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DE95F4D8-DB62-0866-2945-B7CFE4A710FD}"/>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39E6A68D-BDDD-A6D8-82D1-34B27E54C1A9}"/>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D7CC5AD1-BC9A-C76B-76A0-FCDD439D1931}"/>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1B0CA9D2-777B-4747-AFA8-A4EFD14CBE9E}"/>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B57DC5E7-E8BC-3E82-4378-FD726CE24827}"/>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7B16B4DE-67A5-9E30-74F7-0FBEE9705AC8}"/>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13BBACAE-6340-8185-1A01-710D8AACBC2F}"/>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71A68D38-4DA5-1266-69CD-C5C56C3A77F7}"/>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8C856FF1-F26D-462B-B8BE-27B1D0625E54}"/>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BF7B7CEB-A1D8-F9DF-1F75-723EB0DD938D}"/>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16D6933F-DD8F-05C2-3E44-A084B977660C}"/>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FBBAE76F-871D-6FAE-A6DB-7445B04B225F}"/>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8A3A493D-68D8-98C6-D419-E05EC1DFD4E5}"/>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0E7C30B5-84E0-FCD5-AE3B-641CA4A0DB14}"/>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689A6F4A-071E-CA1D-16E8-098B9451D8A5}"/>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A2EC0C1F-A294-4C10-B8C3-823FA011AF0B}"/>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B56986B7-29D2-C172-B243-893C06389090}"/>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32687981-E9D4-23CD-0398-42E040B82BC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6DD133A9-12D3-FA2D-BCB7-B81CC1D72CE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8B825043-7FE8-FC24-6177-CC0076B1CC8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76D42ABE-FD6A-892B-0623-60FAC2809DA8}"/>
              </a:ext>
            </a:extLst>
          </p:cNvPr>
          <p:cNvSpPr txBox="1"/>
          <p:nvPr/>
        </p:nvSpPr>
        <p:spPr>
          <a:xfrm>
            <a:off x="11271642" y="5600665"/>
            <a:ext cx="389850"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EF727CB9-A55A-95A4-1201-A8BBDA09DCDF}"/>
              </a:ext>
            </a:extLst>
          </p:cNvPr>
          <p:cNvSpPr txBox="1"/>
          <p:nvPr/>
        </p:nvSpPr>
        <p:spPr>
          <a:xfrm>
            <a:off x="6119475" y="3716384"/>
            <a:ext cx="2802370" cy="584775"/>
          </a:xfrm>
          <a:prstGeom prst="rect">
            <a:avLst/>
          </a:prstGeom>
          <a:noFill/>
        </p:spPr>
        <p:txBody>
          <a:bodyPr wrap="none" rtlCol="0">
            <a:spAutoFit/>
          </a:bodyPr>
          <a:lstStyle/>
          <a:p>
            <a:r>
              <a:rPr lang="fr-FR" sz="3200">
                <a:solidFill>
                  <a:schemeClr val="bg1"/>
                </a:solidFill>
                <a:latin typeface="Bahnschrift SemiBold" panose="020B0502040204020203" pitchFamily="34" charset="0"/>
              </a:rPr>
              <a:t>de l’entreprise</a:t>
            </a:r>
            <a:endParaRPr lang="fr-FR" sz="320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27BA9CCD-AAD1-27E9-23B3-9A12A5A9083E}"/>
              </a:ext>
            </a:extLst>
          </p:cNvPr>
          <p:cNvGrpSpPr/>
          <p:nvPr/>
        </p:nvGrpSpPr>
        <p:grpSpPr>
          <a:xfrm>
            <a:off x="3117460" y="2468657"/>
            <a:ext cx="5957080" cy="1857739"/>
            <a:chOff x="3251795" y="2875318"/>
            <a:chExt cx="5957080" cy="1857739"/>
          </a:xfrm>
        </p:grpSpPr>
        <p:sp>
          <p:nvSpPr>
            <p:cNvPr id="9" name="ZoneTexte 8">
              <a:extLst>
                <a:ext uri="{FF2B5EF4-FFF2-40B4-BE49-F238E27FC236}">
                  <a16:creationId xmlns:a16="http://schemas.microsoft.com/office/drawing/2014/main" id="{675B0CB4-1640-82DD-2A65-DABC5484E3CC}"/>
                </a:ext>
              </a:extLst>
            </p:cNvPr>
            <p:cNvSpPr txBox="1"/>
            <p:nvPr/>
          </p:nvSpPr>
          <p:spPr>
            <a:xfrm>
              <a:off x="3251795" y="2875318"/>
              <a:ext cx="5957080" cy="1323439"/>
            </a:xfrm>
            <a:prstGeom prst="rect">
              <a:avLst/>
            </a:prstGeom>
            <a:noFill/>
          </p:spPr>
          <p:txBody>
            <a:bodyPr wrap="none" rtlCol="0">
              <a:spAutoFit/>
            </a:bodyPr>
            <a:lstStyle/>
            <a:p>
              <a:r>
                <a:rPr lang="fr-FR" sz="8000">
                  <a:solidFill>
                    <a:schemeClr val="bg1"/>
                  </a:solidFill>
                  <a:latin typeface="Bahnschrift SemiBold" panose="020B0502040204020203" pitchFamily="34" charset="0"/>
                </a:rPr>
                <a:t>Introduction</a:t>
              </a:r>
              <a:r>
                <a:rPr lang="fr-FR" sz="8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DEAE2211-A24F-6792-6EA5-5E0CEC30DB46}"/>
                </a:ext>
              </a:extLst>
            </p:cNvPr>
            <p:cNvSpPr txBox="1"/>
            <p:nvPr/>
          </p:nvSpPr>
          <p:spPr>
            <a:xfrm>
              <a:off x="3251795" y="4025171"/>
              <a:ext cx="322556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F415A324-7675-E638-6FD2-B63AC5605CD8}"/>
              </a:ext>
            </a:extLst>
          </p:cNvPr>
          <p:cNvSpPr txBox="1"/>
          <p:nvPr/>
        </p:nvSpPr>
        <p:spPr>
          <a:xfrm>
            <a:off x="3133912" y="42444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E4C529E3-6F4C-30D3-06DF-3C2E1E709901}"/>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05BE1BA3-D143-0CB3-AFAD-6F4308E9EE5D}"/>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F45C30D7-28CD-1758-A4D0-B347ECC1C60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51357DC4-5D24-996E-9C26-7959EB67793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A4DD0822-B6EE-0651-DBA2-ED1E6832F45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22A10D08-0246-2D35-7350-F02328BB18C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E48C8B97-28DD-F9A3-55BD-A8D9ECF49FD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67BCDAA0-857B-FD64-9405-C9D5B310525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8167BB0B-C006-1C19-7EC7-C6E798B7422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7E35C722-06BE-8C5A-ADF5-55FF4B27ED5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FF472D6F-970E-2EE7-8F7B-889F6BE8DCE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E07F5B1A-AEEE-D4D0-5CC1-069E219DA05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BD2C28ED-068C-44AE-66B5-2C4A3CE7463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FA2590B8-5C9D-6E3E-053C-3DB462C8AB11}"/>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E804E441-DBE0-C6B9-6648-A69A7BF2AC2E}"/>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70A57EBF-1AC5-9C86-1148-887361F215C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0552FB03-14F6-B8FF-246D-76CCA55A0F71}"/>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10BA8192-8990-077A-51A8-518E8633C4CF}"/>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85F74897-E413-85EB-454C-E1BE173BF70C}"/>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61752330-6C9F-4259-157F-F061CFEF49D9}"/>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954AB1F1-34B8-92E5-46B6-6C336B01123C}"/>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A7E8A1C6-537C-09D3-6044-0550105C14FD}"/>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D371F8AE-58E0-FBD4-EC29-6C0D7F2E1B2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19356DAE-EE91-2F3B-FC19-BD44EEEC5802}"/>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8AAEF62E-9966-00A6-A638-46BF096938D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3C0B0A16-D788-29B5-FDBD-396321E7C43A}"/>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203A0E6A-F287-FFE4-6506-745B774EB19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BB7E9EC8-3F3D-2FF3-E2A5-8C7EF09F02BD}"/>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DDCAA340-F510-0FB2-1038-A47A8E6E91E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66ADF4A7-ADB5-6B2A-7324-84014568A15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FD7B382E-F8AD-76CB-F0A0-5AB9F464137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89159B1E-AFA9-6BC3-3912-43DE8F1821A1}"/>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250BDEB9-1A7D-AB3E-3C40-B6EE19A2802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1F51B74F-DDB2-6083-F709-5A751F423429}"/>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1A214188-7BDE-DA55-1E2E-C880FDE40FBF}"/>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DC04E15B-C81A-FA83-B859-A448F4E89069}"/>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5441B989-EC9D-9414-0D59-E5172546A647}"/>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19AD0ABF-A199-C635-6284-FCB59FFE4C5C}"/>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05F62CFE-8428-52BC-4DCD-B8F16664B244}"/>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AD51A291-8641-87A8-4C57-08D8F9D502F9}"/>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D47017A3-5A4C-DE86-32C1-99E1FC4EDD3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92CD5067-23C4-DD4A-3F75-6A7B693DAE0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671F5F3B-738A-926A-5F42-0A0D9ACCEC9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CEF2D924-AE9A-51B7-079A-442D4F1B0FA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CB5F9D6F-F0A4-52AA-4E8E-CC62A5B7AD2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7C722B9A-EBA6-C995-41A3-DEC84A8BFD9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0C10311C-EAAF-8C28-CCE9-B28510660221}"/>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4" name="ZoneTexte 23">
            <a:extLst>
              <a:ext uri="{FF2B5EF4-FFF2-40B4-BE49-F238E27FC236}">
                <a16:creationId xmlns:a16="http://schemas.microsoft.com/office/drawing/2014/main" id="{E572E517-0817-AF14-9B40-675BB7AD1734}"/>
              </a:ext>
            </a:extLst>
          </p:cNvPr>
          <p:cNvSpPr txBox="1"/>
          <p:nvPr/>
        </p:nvSpPr>
        <p:spPr>
          <a:xfrm>
            <a:off x="12274078" y="3728921"/>
            <a:ext cx="2675732"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la marque.</a:t>
            </a:r>
            <a:endParaRPr lang="fr-FR" sz="3200" dirty="0">
              <a:solidFill>
                <a:srgbClr val="FFC000"/>
              </a:solidFill>
              <a:latin typeface="Bahnschrift SemiBold" panose="020B0502040204020203" pitchFamily="34" charset="0"/>
            </a:endParaRPr>
          </a:p>
        </p:txBody>
      </p:sp>
      <p:sp>
        <p:nvSpPr>
          <p:cNvPr id="25" name="ZoneTexte 24">
            <a:extLst>
              <a:ext uri="{FF2B5EF4-FFF2-40B4-BE49-F238E27FC236}">
                <a16:creationId xmlns:a16="http://schemas.microsoft.com/office/drawing/2014/main" id="{18FC6FC7-2047-DE54-9527-320F322BD455}"/>
              </a:ext>
            </a:extLst>
          </p:cNvPr>
          <p:cNvSpPr txBox="1"/>
          <p:nvPr/>
        </p:nvSpPr>
        <p:spPr>
          <a:xfrm>
            <a:off x="12135389" y="6633509"/>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Tree>
    <p:extLst>
      <p:ext uri="{BB962C8B-B14F-4D97-AF65-F5344CB8AC3E}">
        <p14:creationId xmlns:p14="http://schemas.microsoft.com/office/powerpoint/2010/main" val="37174212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DC2433-B79C-2019-E14F-9F62C646A28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5DE280B-13E3-FEB8-451E-B7966F5692CF}"/>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DE08B6CE-D85A-EE9E-7583-7C012C9D83F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7443C6FA-09B0-14B9-88DE-05D0E9F5E60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DC47043E-5FE3-1605-E767-982FE1075EB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91E9C510-7460-BF94-80D2-849CF58989D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D297F720-F881-F10B-8B74-C22BEA6FF17D}"/>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F7E12F8-A1A8-C0F9-4EBF-D778C83CB7A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69F020F-827A-F664-72FA-20D7A29A781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CB70E2F-53B7-BEA8-1792-C3E72FF6B4A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0F4E96D3-01E0-F8E5-918B-E29262A5FAD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B561F43A-0E40-CC25-3E05-AB1C617FE91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7AB23F51-A0E9-0453-E838-84620797F16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B7A5DAA-BFA2-A001-8312-C71A56D9E9A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1848F80-F0C0-72DF-9F50-3600CB1F5BE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ADCCEB8D-6FDB-D54F-35A8-B7FEFABBDCE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C92DD34-AE66-AB20-558C-1ACB4E107ED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EF8E3E24-58D9-9CBC-EA1A-9E5E89EB7F6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0556AD9C-4E73-9070-8608-1F5B7B625E8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6523F73-D6A2-BE89-1052-F3F19ED089C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A415DA0-0491-C759-AA8F-8159C9CCCE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89E407A3-6A8C-D0C1-11C1-B4426A0C4E5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059383B-040A-169D-32EB-45FA3B4BD71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B3AEB2C9-666D-82ED-EE88-BACA71D8DC9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BF8EDD4-4C22-8078-79E4-5CBFCF90442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00BC3F9-971A-2E76-48D8-BD967FEB4CD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4BB2112-F9EB-E2B7-60B6-636A596E7BC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AAA51197-74DA-DA5D-92F5-ACA325D058D6}"/>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2F50E8E1-8FBF-7CD7-6EFC-A5BD95EBD0E3}"/>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817CCB8C-86DE-CD9B-8686-0F23C8BA92E0}"/>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C8B7BB56-FD32-8A6C-19F9-6D4A2B0DEFDA}"/>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A6C6D3C0-CC38-CEF9-1663-9E38E1B84772}"/>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9C107E1A-89EA-824F-4CFE-758403FF5019}"/>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A42F24FF-739F-84AF-0199-1631FAA2DA16}"/>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2C951CB-CE4B-0778-AA43-AC995060D0EE}"/>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82804125-4633-0260-C34A-70B6595DF258}"/>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2E55E563-7F70-794E-AABD-4B72334CF928}"/>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2422B3BD-E7CA-7E08-EB63-DB568B4A2E03}"/>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CD302358-5D8D-8CD9-D54F-253E7858CA4E}"/>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1D9CEA4-DA74-A6E3-AD0B-1BEF1992115B}"/>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4C505012-43D7-78F4-6938-0666C3B5534E}"/>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E50D7FAF-3FC0-31ED-0F87-957D9E120C27}"/>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74E3A3EB-3ED5-C3D1-3250-93C4A901E23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6EDA91AD-E3C4-7835-68D5-627839A4CB12}"/>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1F0857D-F6F5-F296-42AE-42BEE92460E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F7CE9E7D-A46F-054A-C6E4-A9BDCA81513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D522662D-085D-7049-0EF6-BA7D147B33CA}"/>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7A7318BC-F637-6411-DC47-2D024CF19344}"/>
              </a:ext>
            </a:extLst>
          </p:cNvPr>
          <p:cNvSpPr txBox="1"/>
          <p:nvPr/>
        </p:nvSpPr>
        <p:spPr>
          <a:xfrm>
            <a:off x="12270094" y="6672174"/>
            <a:ext cx="389850"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1</a:t>
            </a:r>
          </a:p>
        </p:txBody>
      </p:sp>
      <p:sp>
        <p:nvSpPr>
          <p:cNvPr id="6" name="ZoneTexte 5">
            <a:extLst>
              <a:ext uri="{FF2B5EF4-FFF2-40B4-BE49-F238E27FC236}">
                <a16:creationId xmlns:a16="http://schemas.microsoft.com/office/drawing/2014/main" id="{0E617FB9-AE5A-AA50-088E-132DBFB4C0B1}"/>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07B222E9-558F-F5B4-5F79-C7EA9A3811F6}"/>
              </a:ext>
            </a:extLst>
          </p:cNvPr>
          <p:cNvGrpSpPr/>
          <p:nvPr/>
        </p:nvGrpSpPr>
        <p:grpSpPr>
          <a:xfrm>
            <a:off x="3117460" y="2468657"/>
            <a:ext cx="5957080" cy="1857739"/>
            <a:chOff x="3251795" y="2875318"/>
            <a:chExt cx="5957080" cy="1857739"/>
          </a:xfrm>
        </p:grpSpPr>
        <p:sp>
          <p:nvSpPr>
            <p:cNvPr id="9" name="ZoneTexte 8">
              <a:extLst>
                <a:ext uri="{FF2B5EF4-FFF2-40B4-BE49-F238E27FC236}">
                  <a16:creationId xmlns:a16="http://schemas.microsoft.com/office/drawing/2014/main" id="{9EC03B24-2B3D-E161-393F-8848B6094D43}"/>
                </a:ext>
              </a:extLst>
            </p:cNvPr>
            <p:cNvSpPr txBox="1"/>
            <p:nvPr/>
          </p:nvSpPr>
          <p:spPr>
            <a:xfrm>
              <a:off x="3251795" y="2875318"/>
              <a:ext cx="5957080" cy="1323439"/>
            </a:xfrm>
            <a:prstGeom prst="rect">
              <a:avLst/>
            </a:prstGeom>
            <a:noFill/>
          </p:spPr>
          <p:txBody>
            <a:bodyPr wrap="none" rtlCol="0">
              <a:spAutoFit/>
            </a:bodyPr>
            <a:lstStyle/>
            <a:p>
              <a:r>
                <a:rPr lang="fr-FR" sz="8000">
                  <a:solidFill>
                    <a:schemeClr val="bg1"/>
                  </a:solidFill>
                  <a:latin typeface="Bahnschrift SemiBold" panose="020B0502040204020203" pitchFamily="34" charset="0"/>
                </a:rPr>
                <a:t>Introduction</a:t>
              </a:r>
              <a:r>
                <a:rPr lang="fr-FR" sz="8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28FD8DBF-61FC-EC56-4CB4-BB68DB7DFEA0}"/>
                </a:ext>
              </a:extLst>
            </p:cNvPr>
            <p:cNvSpPr txBox="1"/>
            <p:nvPr/>
          </p:nvSpPr>
          <p:spPr>
            <a:xfrm>
              <a:off x="3251795" y="4025171"/>
              <a:ext cx="322556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9F1B713B-1F4B-93B0-705C-34FA106F7C0D}"/>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99161D77-29A8-D281-F3D2-21655C7C9452}"/>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AA4241CC-CEE0-35BE-67D4-797D5FA2A1F2}"/>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6DA0EE69-B92F-89CD-2DC2-9C1050A7810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836BCA9A-89F7-7560-B0E7-FE4B894BD4A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B8509A17-E14C-001B-D650-AF40C28101B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F78B935F-5728-CA81-F581-CB5A7B8D2C5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1F6FB0DB-20B3-52FE-57D2-7386B0F140B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3AD7FDA1-FC22-F331-A0B8-E979CDBBEA4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5C3C061C-3D64-21F4-246B-B8FE27934A4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700530E3-0C8C-1FF1-E134-599AF1A76D7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E4A76D00-F7FA-987E-6E35-3789DADE2CE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99AFD2FA-F01A-DDDC-9FEB-ECC3EBD3068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7225230D-4CED-0C83-5FC5-CC7A2DF2901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DFDDAD89-9B6E-9540-D880-99C19CC18260}"/>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F8C74558-33DE-945C-4224-58E5687CF17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09E225B6-30AC-989C-6A6E-75EF336EB60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615A8FF1-91D4-DBA5-8347-98DF7CB05831}"/>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239F0344-BC5D-70F7-1E83-CD0138EF38B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D8D54B18-884B-F4E0-6A6F-61B7C94AEAF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170AFB11-BE65-E8B4-2CEC-0D102E29A9F7}"/>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8114E2C6-BA73-D794-B94D-AA10A4F14DFE}"/>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9C198908-33C3-C7F1-9DB5-E31D35153408}"/>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3604DD01-7427-3DEB-7D2B-8FB790FAC4BF}"/>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8D810743-3B4C-56C3-FAB3-B0D7D618B0E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8ED30ED4-E519-40BB-A148-5DDF786FEFD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54523401-D04F-3EFB-C436-3F9B27D1FEA1}"/>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08EBFA38-F78F-57C2-EA4A-7D7AC4EC332F}"/>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59E8374C-7921-2C9B-1EA1-CBF39371A555}"/>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AA966202-E31C-9871-85BE-2D3A2B0978E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F5BEF189-7A1D-CD02-514C-95911257927B}"/>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A797281A-57D0-6270-28FF-B0271CFADC85}"/>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A7C12D62-0056-B71F-AD0C-489E98B5A88F}"/>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35826996-E1F9-424A-D316-1E2D75C840E0}"/>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D239C779-591D-D16A-6E67-BBD25EE1BBF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60090CDA-D5EB-57E8-77A4-0BA0C90D02B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1D66F5F1-8C1B-07B3-8765-36DFA8A5387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811E5BEE-424A-2E48-FD32-CDD3A0006C25}"/>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30EADE60-142E-5696-6F92-EFFACE8878A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EF10BEEE-EF1C-095A-1844-83208679D546}"/>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B8DF8612-E06F-ADED-6E03-4D2426B91B7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DAC7E097-40B5-BA58-7099-F34CDCC9654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DAAD7AB5-C451-884B-2823-0740EBDFBF76}"/>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4A36DA84-88DD-9C7C-C690-C3C5D31DD71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7D786BA5-7568-1DC3-46CB-7E3312E45EB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4AF6D1E8-40F7-0D20-01FA-C6E53CFE50A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72345A08-FDEE-48A1-C4F9-BE05851FA0B9}"/>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013739DF-3056-4D4E-2A0A-77307CEE4BD9}"/>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4" name="ZoneTexte 23">
            <a:extLst>
              <a:ext uri="{FF2B5EF4-FFF2-40B4-BE49-F238E27FC236}">
                <a16:creationId xmlns:a16="http://schemas.microsoft.com/office/drawing/2014/main" id="{C4AE9948-825B-795B-DE59-1BCDD3FEB0FB}"/>
              </a:ext>
            </a:extLst>
          </p:cNvPr>
          <p:cNvSpPr txBox="1"/>
          <p:nvPr/>
        </p:nvSpPr>
        <p:spPr>
          <a:xfrm>
            <a:off x="6101878" y="3728921"/>
            <a:ext cx="2675732"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la marque.</a:t>
            </a:r>
            <a:endParaRPr lang="fr-FR" sz="3200" dirty="0">
              <a:solidFill>
                <a:srgbClr val="FFC000"/>
              </a:solidFill>
              <a:latin typeface="Bahnschrift SemiBold" panose="020B0502040204020203" pitchFamily="34" charset="0"/>
            </a:endParaRPr>
          </a:p>
        </p:txBody>
      </p:sp>
      <p:sp>
        <p:nvSpPr>
          <p:cNvPr id="25" name="ZoneTexte 24">
            <a:extLst>
              <a:ext uri="{FF2B5EF4-FFF2-40B4-BE49-F238E27FC236}">
                <a16:creationId xmlns:a16="http://schemas.microsoft.com/office/drawing/2014/main" id="{117A80F0-4868-9802-0E3B-C2F6113AA431}"/>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28" name="ZoneTexte 27">
            <a:extLst>
              <a:ext uri="{FF2B5EF4-FFF2-40B4-BE49-F238E27FC236}">
                <a16:creationId xmlns:a16="http://schemas.microsoft.com/office/drawing/2014/main" id="{95FCA468-D9FC-942B-AB40-4F193880FF03}"/>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365413206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3CBAE8-50AC-0542-2712-32DCF726DEC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850EF80-B8B3-BA9E-9992-2C878433D3F4}"/>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824953C9-25DA-6B7C-2820-2237EEA4844E}"/>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236E0127-EA97-0A35-1A12-60AA80349B96}"/>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643682B1-4D58-AD5E-54CA-4FD35ACE372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49D0BB01-2A1F-7CDD-71F4-93AA62BA369C}"/>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29559B8D-4A04-AF31-D248-E2726B420480}"/>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D1206A14-A460-B236-F52B-DF68B3286CFD}"/>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6E622B4D-6EE4-8C5E-8A53-A730A43B12A4}"/>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B8B82C79-5B82-C698-D87E-07D034FB663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97A54FCB-C3F4-87DE-9DC6-FCFBA7633F74}"/>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CAA764F5-B728-3C02-E1BD-F75D5908432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7DDE01AC-C90E-7359-F219-0511E1CEB897}"/>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91008642-A898-5B5B-FABF-685DF34A493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B5920720-8486-59E7-564B-0C88ABFB39F4}"/>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5D2A141-FAA9-84BF-528D-A443ED2804E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4B219A7F-576C-EBA4-85EB-FDF5F973D97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59573523-F8B5-1C86-5C09-9C9668C0DAB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A56E0513-17A3-FA09-AC08-8979526C68B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AEA4F679-EBDA-44EA-EA5D-2B294F9EDB9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F162E18C-6A62-DBDD-7734-292EBC4C6F2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A616458E-691C-C909-828A-0CF19503978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B6D8DD8A-1E3A-05F3-F5A8-CBB489B51EE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6FC33E47-CE27-949F-0A6A-A165E768BE4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B37BD380-DDC1-C744-B69E-03F557793D71}"/>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85816B09-7544-030A-887A-C180823114E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BDB73026-6974-FD07-F17C-DA7BBA2C9D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F22D3C7E-1A45-6464-0528-1897F6749B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1D6BF968-C3A8-8CC0-C17D-3B57E173CD1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9562BC1D-5BCF-6191-92CE-83C006BCAA3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506334FF-8357-FC6F-84DD-D2B7554A388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16585A32-D623-BAA9-8DB2-040FE605F8A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4CEB6F91-1FF0-6843-9E9F-5966B94713B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F57C423E-5881-E860-8076-555B5FD96680}"/>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D9B8FD2A-E42C-9A24-FB21-539A6C3F552B}"/>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D5D67738-29EA-7916-A1D8-52BEAF30993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CA95BC18-2B71-D951-6D60-754CEA5885F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4C5AC9C1-287B-9574-7065-22F7E996A88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30" name="ZoneTexte 129">
            <a:extLst>
              <a:ext uri="{FF2B5EF4-FFF2-40B4-BE49-F238E27FC236}">
                <a16:creationId xmlns:a16="http://schemas.microsoft.com/office/drawing/2014/main" id="{EF94410B-0A6C-3CB5-2313-CDC33E79C684}"/>
              </a:ext>
            </a:extLst>
          </p:cNvPr>
          <p:cNvSpPr txBox="1"/>
          <p:nvPr/>
        </p:nvSpPr>
        <p:spPr>
          <a:xfrm>
            <a:off x="159924"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sp>
        <p:nvSpPr>
          <p:cNvPr id="7" name="ZoneTexte 6">
            <a:extLst>
              <a:ext uri="{FF2B5EF4-FFF2-40B4-BE49-F238E27FC236}">
                <a16:creationId xmlns:a16="http://schemas.microsoft.com/office/drawing/2014/main" id="{AC44B111-6B1B-2E6B-ED27-CB77A82F6473}"/>
              </a:ext>
            </a:extLst>
          </p:cNvPr>
          <p:cNvSpPr txBox="1"/>
          <p:nvPr/>
        </p:nvSpPr>
        <p:spPr>
          <a:xfrm>
            <a:off x="-10502503" y="2626420"/>
            <a:ext cx="10386270" cy="4154984"/>
          </a:xfrm>
          <a:prstGeom prst="rect">
            <a:avLst/>
          </a:prstGeom>
          <a:noFill/>
        </p:spPr>
        <p:txBody>
          <a:bodyPr wrap="square" rtlCol="0">
            <a:spAutoFit/>
          </a:bodyPr>
          <a:lstStyle/>
          <a:p>
            <a:pPr algn="just"/>
            <a:r>
              <a:rPr lang="fr-FR" sz="165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65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112704943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E82A4-7D78-34CF-17B6-03FD5E2DA0F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E6E38BB-6839-43AA-0A71-0E8F79CE18FF}"/>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C784F56B-BB2C-DB8C-C043-4CB8FAE1FBE0}"/>
              </a:ext>
            </a:extLst>
          </p:cNvPr>
          <p:cNvSpPr txBox="1"/>
          <p:nvPr/>
        </p:nvSpPr>
        <p:spPr>
          <a:xfrm>
            <a:off x="180020" y="2626420"/>
            <a:ext cx="10386270" cy="4154984"/>
          </a:xfrm>
          <a:prstGeom prst="rect">
            <a:avLst/>
          </a:prstGeom>
          <a:noFill/>
        </p:spPr>
        <p:txBody>
          <a:bodyPr wrap="square" rtlCol="0">
            <a:spAutoFit/>
          </a:bodyPr>
          <a:lstStyle/>
          <a:p>
            <a:pPr algn="just"/>
            <a:r>
              <a:rPr lang="fr-FR" sz="165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65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9E97D8F1-17EC-4BC1-5B69-B1071143A64D}"/>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6921C0DB-3027-C443-82B7-F351DFF5DFEB}"/>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C17544BE-707D-B8BE-CD33-30DD6AC52F9D}"/>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344CBE65-790E-6683-F87E-A3ED603C1A35}"/>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95B2D2E8-E74F-4FAE-A0D4-2D949E486E9C}"/>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B043D0FE-AD6E-B5F4-A019-543FE89FDE9C}"/>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B97EFD76-5C86-9383-0918-CA565739F311}"/>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9BB76D52-B497-C2E4-F260-32D66E4505B0}"/>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F54AAEF7-381E-38B5-6B61-B281877F05F8}"/>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72AC6B67-B4F6-46BE-28A3-6CFA1A33137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C5122B71-80E5-6296-80AB-31097322B073}"/>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8F2DD1EA-1653-A03A-3758-FC3A0B518CA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AF9B80E1-3669-87B8-A3CB-B0613AFDEB2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228B210C-9800-1FDD-C3EE-A54E9FBCECB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5D929412-1DB7-9E04-0FBC-993EE14C2D5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773C98CA-52F6-F7E7-8EAD-30B5924DD3D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B4EB70B-D507-E09E-2C66-0F2E96F4108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74D5BDCA-8C6E-5868-1074-0F1C7949BED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7B26DDE5-6E49-37A2-4A75-BDB4DCC1EA9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453120E0-47FC-CE57-07BD-6F98A8044E4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673B4D06-FD5E-9099-9A34-B7F17F58428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77AF012B-E388-7CDA-9EDC-076C07252AD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E134015A-D56A-8DFE-05FF-CD55974BDA38}"/>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D1D45F90-1E2F-1334-F20D-D8E93C3ED52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3D198740-3850-A75B-0C1A-576D8F72AF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7CD62E74-A06E-9BC7-25F5-65276D9A7EB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4D477156-4881-FA13-E660-A34C65DF1E0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0B9D42A0-0F75-7D6B-6667-C7B378EA795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48CCD95B-43E1-6020-8C72-A3806C7D7B5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FB22E754-3496-BF9A-F6DA-D4849DB6F72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5170DF51-96B9-E4D4-5E69-376B4A62564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0F77EBC3-B435-0394-C98F-C14A39DBE147}"/>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670C81B0-5B67-A5E9-F57F-3A9D0C8FF6A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3B5BA657-B323-0722-2A8E-EF41E6D9F726}"/>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F4EE4B99-13DE-FEC2-18CC-70FE29828A1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BC8A02B9-5402-419F-05E6-5E3399212C36}"/>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30" name="ZoneTexte 129">
            <a:extLst>
              <a:ext uri="{FF2B5EF4-FFF2-40B4-BE49-F238E27FC236}">
                <a16:creationId xmlns:a16="http://schemas.microsoft.com/office/drawing/2014/main" id="{54591920-F89F-967B-A312-944080976CA3}"/>
              </a:ext>
            </a:extLst>
          </p:cNvPr>
          <p:cNvSpPr txBox="1"/>
          <p:nvPr/>
        </p:nvSpPr>
        <p:spPr>
          <a:xfrm>
            <a:off x="12583845"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grpSp>
        <p:nvGrpSpPr>
          <p:cNvPr id="5" name="Groupe 4">
            <a:extLst>
              <a:ext uri="{FF2B5EF4-FFF2-40B4-BE49-F238E27FC236}">
                <a16:creationId xmlns:a16="http://schemas.microsoft.com/office/drawing/2014/main" id="{EC349DC7-76B7-9E83-DB0B-17F87D86DE52}"/>
              </a:ext>
            </a:extLst>
          </p:cNvPr>
          <p:cNvGrpSpPr/>
          <p:nvPr/>
        </p:nvGrpSpPr>
        <p:grpSpPr>
          <a:xfrm>
            <a:off x="-9245369" y="2553642"/>
            <a:ext cx="8929047" cy="949951"/>
            <a:chOff x="3251795" y="2875318"/>
            <a:chExt cx="8929047" cy="949951"/>
          </a:xfrm>
        </p:grpSpPr>
        <p:sp>
          <p:nvSpPr>
            <p:cNvPr id="7" name="ZoneTexte 6">
              <a:extLst>
                <a:ext uri="{FF2B5EF4-FFF2-40B4-BE49-F238E27FC236}">
                  <a16:creationId xmlns:a16="http://schemas.microsoft.com/office/drawing/2014/main" id="{F7082057-0A57-BCF3-AFA2-23E62F53E50F}"/>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A5A18A9B-8384-0770-4BCC-CAD5F0928CE4}"/>
                </a:ext>
              </a:extLst>
            </p:cNvPr>
            <p:cNvSpPr txBox="1"/>
            <p:nvPr/>
          </p:nvSpPr>
          <p:spPr>
            <a:xfrm>
              <a:off x="3258199" y="3363604"/>
              <a:ext cx="2178802"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Lignes de bus </a:t>
              </a:r>
            </a:p>
          </p:txBody>
        </p:sp>
      </p:grpSp>
      <p:sp>
        <p:nvSpPr>
          <p:cNvPr id="11" name="ZoneTexte 10">
            <a:extLst>
              <a:ext uri="{FF2B5EF4-FFF2-40B4-BE49-F238E27FC236}">
                <a16:creationId xmlns:a16="http://schemas.microsoft.com/office/drawing/2014/main" id="{ADB50E66-BBEE-33A8-4C46-6364B4E00905}"/>
              </a:ext>
            </a:extLst>
          </p:cNvPr>
          <p:cNvSpPr txBox="1"/>
          <p:nvPr/>
        </p:nvSpPr>
        <p:spPr>
          <a:xfrm>
            <a:off x="-5379385" y="3455896"/>
            <a:ext cx="571663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bus</a:t>
            </a:r>
          </a:p>
        </p:txBody>
      </p:sp>
    </p:spTree>
    <p:extLst>
      <p:ext uri="{BB962C8B-B14F-4D97-AF65-F5344CB8AC3E}">
        <p14:creationId xmlns:p14="http://schemas.microsoft.com/office/powerpoint/2010/main" val="20358434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E6252B-B5EA-FE6A-5DE3-986C528E880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1AEEB84-9D37-ABC3-1FB4-EAB136113DC5}"/>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1DD29BB5-FA0E-E5CD-057A-6CA7B34D279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1EDA32B5-87EE-16CD-A0D3-09A678CFE6FC}"/>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1BDFCC0F-9609-7A9D-E232-C8D9043A8A6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9F0A55F2-F5E0-25DA-F9D7-3C9B198DAB05}"/>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B56FECD9-0E0E-BB41-84D0-90C030795BCF}"/>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254F1983-FC39-3A28-94BC-61F3DC54F634}"/>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EE37F264-74E7-BC63-68B8-CC6E5E90F663}"/>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E9EAC839-A207-2794-82EA-9424A6C4181C}"/>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4ADC504A-FD96-07B2-3DE6-216FB62DA7C3}"/>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BFD5C158-1696-2740-27F4-5B08498F55E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6A15E12B-4A9F-2767-9161-C2E09DA9B8BC}"/>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66F2E7C3-7176-AF12-5BF3-1DA92EE988E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6C8E54DE-D603-5F76-8BE6-7C241266B3D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727A73E6-AADB-4484-D12E-DB8B66E8C09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46A2FFCC-8FFC-9D31-5A00-E925761650A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0B1E9E4A-38F8-6C84-EB17-F59EF7BA726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12E47EEF-B1C1-6357-9C02-B73B79CCA15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41701FA9-457A-73B9-F2E7-A0345E38F48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95211A30-9449-A330-3110-135A42D8EEC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9167FA64-B538-3F80-5E8D-EEFB56679B0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9DB61F21-2D35-8D0E-7FC8-B6A19E9CF83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647F0AD1-01E0-8595-0AEC-F47B68812CD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BEC104DF-6CAE-F6B0-8EA9-F53F65630D79}"/>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97EE89F5-5EDB-31FC-B5F6-80AC7EB18D4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5BBB1DED-6167-D9C4-678C-2EFDB20153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C9B70E93-DFA1-599D-696D-98ABFC90873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0E0821EF-D2AF-5997-0453-9845C29FCF1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584F9624-81B5-7728-2F70-3CDCD69F04C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8B15F518-BA44-564D-A14D-1CE0C9CDC3E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A0413F10-1099-F096-8110-CE1C97E4D1F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4572BE95-133A-3CC7-89C6-B76FB902A3C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3B69FAA0-04FC-48AD-DB68-42BA4D6C6FCD}"/>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204E14BA-5373-D56A-CF44-84265C42EA7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E8185F3B-7ACC-727A-832E-2DD213742F5A}"/>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18A1BCE7-7BC0-CF40-3156-DA5097B6C3A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0072587B-0420-400C-1B6B-F06079EDF47A}"/>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B1F05E22-76CA-FA2C-615B-B0CB75013C54}"/>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F9BB9AA5-3132-F4AE-E477-76FD37B034BF}"/>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4FC5E368-7FF3-28BF-9D02-CC1B8CFA2F9B}"/>
                </a:ext>
              </a:extLst>
            </p:cNvPr>
            <p:cNvSpPr txBox="1"/>
            <p:nvPr/>
          </p:nvSpPr>
          <p:spPr>
            <a:xfrm>
              <a:off x="3258199" y="3363604"/>
              <a:ext cx="2178802"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Lignes de bus </a:t>
              </a:r>
            </a:p>
          </p:txBody>
        </p:sp>
      </p:grpSp>
      <p:sp>
        <p:nvSpPr>
          <p:cNvPr id="11" name="ZoneTexte 10">
            <a:extLst>
              <a:ext uri="{FF2B5EF4-FFF2-40B4-BE49-F238E27FC236}">
                <a16:creationId xmlns:a16="http://schemas.microsoft.com/office/drawing/2014/main" id="{11243556-8F67-80F0-3B8B-1E0365BBE860}"/>
              </a:ext>
            </a:extLst>
          </p:cNvPr>
          <p:cNvSpPr txBox="1"/>
          <p:nvPr/>
        </p:nvSpPr>
        <p:spPr>
          <a:xfrm>
            <a:off x="3312468" y="3455896"/>
            <a:ext cx="571663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bus</a:t>
            </a:r>
          </a:p>
        </p:txBody>
      </p:sp>
      <p:pic>
        <p:nvPicPr>
          <p:cNvPr id="12" name="Graphique 11" descr="Badge à suivre avec un remplissage uni">
            <a:extLst>
              <a:ext uri="{FF2B5EF4-FFF2-40B4-BE49-F238E27FC236}">
                <a16:creationId xmlns:a16="http://schemas.microsoft.com/office/drawing/2014/main" id="{90043353-2BB3-3013-7227-C23C812FF82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2124474" y="4140176"/>
            <a:ext cx="1666860" cy="1666860"/>
          </a:xfrm>
          <a:prstGeom prst="rect">
            <a:avLst/>
          </a:prstGeom>
        </p:spPr>
      </p:pic>
      <p:pic>
        <p:nvPicPr>
          <p:cNvPr id="13" name="Image 12">
            <a:extLst>
              <a:ext uri="{FF2B5EF4-FFF2-40B4-BE49-F238E27FC236}">
                <a16:creationId xmlns:a16="http://schemas.microsoft.com/office/drawing/2014/main" id="{65E16C1E-A5E2-CE80-956D-8D92F095313A}"/>
              </a:ext>
            </a:extLst>
          </p:cNvPr>
          <p:cNvPicPr>
            <a:picLocks noChangeAspect="1"/>
          </p:cNvPicPr>
          <p:nvPr/>
        </p:nvPicPr>
        <p:blipFill>
          <a:blip r:embed="rId18"/>
          <a:stretch>
            <a:fillRect/>
          </a:stretch>
        </p:blipFill>
        <p:spPr>
          <a:xfrm>
            <a:off x="12408359" y="2866488"/>
            <a:ext cx="2334970" cy="865707"/>
          </a:xfrm>
          <a:prstGeom prst="rect">
            <a:avLst/>
          </a:prstGeom>
        </p:spPr>
      </p:pic>
      <p:sp>
        <p:nvSpPr>
          <p:cNvPr id="14" name="ZoneTexte 13">
            <a:extLst>
              <a:ext uri="{FF2B5EF4-FFF2-40B4-BE49-F238E27FC236}">
                <a16:creationId xmlns:a16="http://schemas.microsoft.com/office/drawing/2014/main" id="{2F4CF887-74B1-1CF6-8FBF-D156BAE84E44}"/>
              </a:ext>
            </a:extLst>
          </p:cNvPr>
          <p:cNvSpPr txBox="1"/>
          <p:nvPr/>
        </p:nvSpPr>
        <p:spPr>
          <a:xfrm>
            <a:off x="15071690" y="2626420"/>
            <a:ext cx="10386270" cy="4154984"/>
          </a:xfrm>
          <a:prstGeom prst="rect">
            <a:avLst/>
          </a:prstGeom>
          <a:noFill/>
        </p:spPr>
        <p:txBody>
          <a:bodyPr wrap="square" rtlCol="0">
            <a:spAutoFit/>
          </a:bodyPr>
          <a:lstStyle/>
          <a:p>
            <a:pPr algn="just"/>
            <a:r>
              <a:rPr lang="fr-FR" sz="165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650" dirty="0">
              <a:solidFill>
                <a:schemeClr val="bg1"/>
              </a:solidFill>
              <a:latin typeface="Bahnschrift SemiBold" panose="020B0502040204020203" pitchFamily="34" charset="0"/>
            </a:endParaRPr>
          </a:p>
          <a:p>
            <a:pPr algn="just"/>
            <a:r>
              <a:rPr lang="fr-FR" sz="165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65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347688500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6D22F0-90FE-181B-74B6-6B5ADE7BCE7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B430DF6-1A2C-07E7-52AD-448F98859FB2}"/>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BA3C24AF-5809-88F9-628A-842E7563F45D}"/>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1BB10529-2D87-EABC-0CD7-6C063379203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0C51643E-9ABA-FA34-08EF-DB0C4512CE8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DD163EB0-DCD9-7A72-792C-F17F371FD59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A4D4F0F4-A7E1-26BF-40A1-5651CB98A756}"/>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92731436-552F-4EA5-28A3-FDD4F8D8244F}"/>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D05DEA6-8DEA-BF0D-AAFA-A1FE2611B848}"/>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A331C663-5F53-F96D-1745-2F901BA742D9}"/>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FD67ED92-C73B-B675-47B9-BF61E232D3E8}"/>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898F7DE6-9B47-08F6-6E0B-B3D2F75C6051}"/>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54F5E39C-41FC-83C9-02EF-F5D669EE0BC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3138FBFB-297E-06F8-16A8-62CBADA8514C}"/>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356C17A0-6E91-98B2-91B0-B1A1A13D55D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3E65CE01-F350-F086-AFE2-711DD347B7F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6D78CC6A-F116-F48D-B41C-E7876007FE7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802BCA0E-F999-7F58-904E-F44B35549C5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539B297A-F579-D596-EE07-5BEF6768D37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F88C0DDE-BC92-7670-3C0C-0FBA85B73E5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F0DC4926-F190-1B80-AFED-D5FD4441B10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FC1E146D-D05E-4343-7532-D96C9654FE0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0233659B-730B-E9D4-A6D2-77EE52448BC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25C3C6E7-740C-BDBE-3265-312C191D309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FBBC5B41-6862-2780-D34B-1BD1D6B73BE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9013DA9C-5A08-1900-5785-4F90D6D4DDA8}"/>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4F0511C0-E6E4-5092-3BC1-6C278EDB832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71B430BF-1ED7-95BD-36C9-F319010FCD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3E126AD7-DAC6-A6E4-556B-73F17F19EE4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E0060048-2DC0-4574-0BCB-6FF30388C73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9F6AFD61-7DB9-FFF1-558E-09354F34F39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7BD695FB-9268-EF0E-CD47-DBB305CC34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AA598F97-E1FC-16B7-E5DC-59FE5A6E6F0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546C2856-2041-5B3A-1630-342CB59BEE5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916AA977-A1AD-3C2E-3B3F-D5C998BCFCA2}"/>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32803182-1095-FFC4-9FD7-EAE16974697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7CAA2103-D71A-70F4-CD36-F28B26AB78BC}"/>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DBD817BE-F1A1-E6A9-7BBE-BB0D27C349B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D75BEB88-23E0-4EF7-F6A1-800670B7FA3D}"/>
              </a:ext>
            </a:extLst>
          </p:cNvPr>
          <p:cNvSpPr/>
          <p:nvPr/>
        </p:nvSpPr>
        <p:spPr>
          <a:xfrm rot="10800000">
            <a:off x="10891846" y="-2178912"/>
            <a:ext cx="3766820" cy="3610610"/>
          </a:xfrm>
          <a:prstGeom prst="blockArc">
            <a:avLst>
              <a:gd name="adj1" fmla="val 16180466"/>
              <a:gd name="adj2" fmla="val 16331"/>
              <a:gd name="adj3" fmla="val 6601"/>
            </a:avLst>
          </a:prstGeom>
          <a:solidFill>
            <a:schemeClr val="tx1">
              <a:lumMod val="75000"/>
              <a:lumOff val="25000"/>
            </a:schemeClr>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7D08436D-A00A-B371-54DE-7DE93C62A12B}"/>
              </a:ext>
            </a:extLst>
          </p:cNvPr>
          <p:cNvGrpSpPr/>
          <p:nvPr/>
        </p:nvGrpSpPr>
        <p:grpSpPr>
          <a:xfrm>
            <a:off x="159924" y="2553642"/>
            <a:ext cx="8929047" cy="1196172"/>
            <a:chOff x="3251795" y="2875318"/>
            <a:chExt cx="8929047" cy="1196172"/>
          </a:xfrm>
        </p:grpSpPr>
        <p:sp>
          <p:nvSpPr>
            <p:cNvPr id="7" name="ZoneTexte 6">
              <a:extLst>
                <a:ext uri="{FF2B5EF4-FFF2-40B4-BE49-F238E27FC236}">
                  <a16:creationId xmlns:a16="http://schemas.microsoft.com/office/drawing/2014/main" id="{0E10E82F-5CE3-D539-4FD5-E699A477F78C}"/>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A3E2307E-5AE2-9FCA-5AD9-949B97EE30DC}"/>
                </a:ext>
              </a:extLst>
            </p:cNvPr>
            <p:cNvSpPr txBox="1"/>
            <p:nvPr/>
          </p:nvSpPr>
          <p:spPr>
            <a:xfrm>
              <a:off x="3258199" y="3363604"/>
              <a:ext cx="6790642" cy="707886"/>
            </a:xfrm>
            <a:prstGeom prst="rect">
              <a:avLst/>
            </a:prstGeom>
            <a:noFill/>
          </p:spPr>
          <p:txBody>
            <a:bodyPr wrap="none" rtlCol="0">
              <a:spAutoFit/>
            </a:bodyPr>
            <a:lstStyle/>
            <a:p>
              <a:r>
                <a:rPr lang="fr-FR" sz="2400" dirty="0">
                  <a:solidFill>
                    <a:srgbClr val="FFC000"/>
                  </a:solidFill>
                  <a:latin typeface="Bahnschrift" panose="020B0502040204020203" pitchFamily="34" charset="0"/>
                </a:rPr>
                <a:t>Lignes de bus offrant un haut niveau de service </a:t>
              </a:r>
              <a:br>
                <a:rPr lang="fr-FR" sz="2400" dirty="0">
                  <a:solidFill>
                    <a:srgbClr val="FFC000"/>
                  </a:solidFill>
                  <a:latin typeface="Bahnschrift" panose="020B0502040204020203" pitchFamily="34" charset="0"/>
                </a:rPr>
              </a:br>
              <a:r>
                <a:rPr lang="fr-FR" sz="1600" dirty="0">
                  <a:solidFill>
                    <a:schemeClr val="bg1"/>
                  </a:solidFill>
                  <a:latin typeface="Bahnschrift" panose="020B0502040204020203" pitchFamily="34" charset="0"/>
                </a:rPr>
                <a:t>(fréquence accrue, confort supplémentaire à bord, voie dédiée…)</a:t>
              </a:r>
              <a:endParaRPr lang="fr-FR" sz="2400" dirty="0">
                <a:solidFill>
                  <a:schemeClr val="bg1"/>
                </a:solidFill>
                <a:latin typeface="Bahnschrift" panose="020B0502040204020203" pitchFamily="34" charset="0"/>
              </a:endParaRPr>
            </a:p>
          </p:txBody>
        </p:sp>
      </p:grpSp>
      <p:sp>
        <p:nvSpPr>
          <p:cNvPr id="11" name="ZoneTexte 10">
            <a:extLst>
              <a:ext uri="{FF2B5EF4-FFF2-40B4-BE49-F238E27FC236}">
                <a16:creationId xmlns:a16="http://schemas.microsoft.com/office/drawing/2014/main" id="{F9E92C99-B7E4-1D0E-D622-2C21251B51A5}"/>
              </a:ext>
            </a:extLst>
          </p:cNvPr>
          <p:cNvSpPr txBox="1"/>
          <p:nvPr/>
        </p:nvSpPr>
        <p:spPr>
          <a:xfrm>
            <a:off x="2509091" y="3481732"/>
            <a:ext cx="571663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bus</a:t>
            </a:r>
          </a:p>
        </p:txBody>
      </p:sp>
      <p:pic>
        <p:nvPicPr>
          <p:cNvPr id="13" name="Graphique 12" descr="Badge à suivre avec un remplissage uni">
            <a:extLst>
              <a:ext uri="{FF2B5EF4-FFF2-40B4-BE49-F238E27FC236}">
                <a16:creationId xmlns:a16="http://schemas.microsoft.com/office/drawing/2014/main" id="{42400C04-2D4C-0B04-20EC-EDD500C99F0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4140176"/>
            <a:ext cx="1666860" cy="1666860"/>
          </a:xfrm>
          <a:prstGeom prst="rect">
            <a:avLst/>
          </a:prstGeom>
        </p:spPr>
      </p:pic>
      <p:sp>
        <p:nvSpPr>
          <p:cNvPr id="14" name="ZoneTexte 13">
            <a:extLst>
              <a:ext uri="{FF2B5EF4-FFF2-40B4-BE49-F238E27FC236}">
                <a16:creationId xmlns:a16="http://schemas.microsoft.com/office/drawing/2014/main" id="{0B12D5B9-6862-5582-8F8F-A78F527F25CB}"/>
              </a:ext>
            </a:extLst>
          </p:cNvPr>
          <p:cNvSpPr txBox="1"/>
          <p:nvPr/>
        </p:nvSpPr>
        <p:spPr>
          <a:xfrm>
            <a:off x="678499" y="6775352"/>
            <a:ext cx="9502922" cy="2554545"/>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le</a:t>
            </a:r>
            <a:r>
              <a:rPr lang="fr-FR" sz="8000" spc="-300" dirty="0">
                <a:solidFill>
                  <a:schemeClr val="bg1"/>
                </a:solidFill>
                <a:latin typeface="Rubik SemiBold" pitchFamily="2" charset="-79"/>
                <a:cs typeface="Rubik SemiBold" pitchFamily="2" charset="-79"/>
              </a:rPr>
              <a:t>bateau </a:t>
            </a:r>
            <a:r>
              <a:rPr lang="fr-FR" sz="8000" spc="-300" dirty="0">
                <a:solidFill>
                  <a:schemeClr val="bg1"/>
                </a:solidFill>
                <a:latin typeface="Bahnschrift" panose="020B0502040204020203" pitchFamily="34" charset="0"/>
                <a:cs typeface="Rubik SemiBold" pitchFamily="2" charset="-79"/>
              </a:rPr>
              <a:t>/</a:t>
            </a:r>
            <a:r>
              <a:rPr lang="fr-FR" sz="8000" spc="-300" dirty="0">
                <a:solidFill>
                  <a:schemeClr val="bg1"/>
                </a:solidFill>
                <a:latin typeface="Rubik SemiBold" pitchFamily="2" charset="-79"/>
                <a:cs typeface="Rubik SemiBold" pitchFamily="2" charset="-79"/>
              </a:rPr>
              <a:t> </a:t>
            </a:r>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navette</a:t>
            </a:r>
          </a:p>
          <a:p>
            <a:endParaRPr lang="fr-FR" sz="8000" spc="-300" dirty="0">
              <a:solidFill>
                <a:schemeClr val="bg1"/>
              </a:solidFill>
              <a:latin typeface="Rubik SemiBold" pitchFamily="2" charset="-79"/>
              <a:cs typeface="Rubik SemiBold" pitchFamily="2" charset="-79"/>
            </a:endParaRPr>
          </a:p>
        </p:txBody>
      </p:sp>
      <p:pic>
        <p:nvPicPr>
          <p:cNvPr id="23" name="Image 22">
            <a:hlinkClick r:id="rId18" action="ppaction://hlinksldjump"/>
            <a:extLst>
              <a:ext uri="{FF2B5EF4-FFF2-40B4-BE49-F238E27FC236}">
                <a16:creationId xmlns:a16="http://schemas.microsoft.com/office/drawing/2014/main" id="{8CFDB968-3B2E-17B5-A364-CD693078AFAA}"/>
              </a:ext>
            </a:extLst>
          </p:cNvPr>
          <p:cNvPicPr>
            <a:picLocks noChangeAspect="1"/>
          </p:cNvPicPr>
          <p:nvPr/>
        </p:nvPicPr>
        <p:blipFill>
          <a:blip r:embed="rId19"/>
          <a:stretch>
            <a:fillRect/>
          </a:stretch>
        </p:blipFill>
        <p:spPr>
          <a:xfrm>
            <a:off x="9400999" y="2866488"/>
            <a:ext cx="2334970" cy="865707"/>
          </a:xfrm>
          <a:prstGeom prst="rect">
            <a:avLst/>
          </a:prstGeom>
        </p:spPr>
      </p:pic>
      <p:grpSp>
        <p:nvGrpSpPr>
          <p:cNvPr id="24" name="Groupe 23">
            <a:extLst>
              <a:ext uri="{FF2B5EF4-FFF2-40B4-BE49-F238E27FC236}">
                <a16:creationId xmlns:a16="http://schemas.microsoft.com/office/drawing/2014/main" id="{55523634-3769-AE8A-5D44-3A376E4D2334}"/>
              </a:ext>
            </a:extLst>
          </p:cNvPr>
          <p:cNvGrpSpPr/>
          <p:nvPr/>
        </p:nvGrpSpPr>
        <p:grpSpPr>
          <a:xfrm>
            <a:off x="276010" y="7535330"/>
            <a:ext cx="1224000" cy="1224000"/>
            <a:chOff x="292719" y="4064095"/>
            <a:chExt cx="1800000" cy="1800000"/>
          </a:xfrm>
          <a:solidFill>
            <a:srgbClr val="D86426"/>
          </a:solidFill>
        </p:grpSpPr>
        <p:sp>
          <p:nvSpPr>
            <p:cNvPr id="25" name="Rectangle : coins arrondis 24">
              <a:extLst>
                <a:ext uri="{FF2B5EF4-FFF2-40B4-BE49-F238E27FC236}">
                  <a16:creationId xmlns:a16="http://schemas.microsoft.com/office/drawing/2014/main" id="{6F3B01F1-1E62-C256-3B7C-F2711501C5CC}"/>
                </a:ext>
              </a:extLst>
            </p:cNvPr>
            <p:cNvSpPr/>
            <p:nvPr/>
          </p:nvSpPr>
          <p:spPr>
            <a:xfrm>
              <a:off x="292719" y="4064095"/>
              <a:ext cx="1800000" cy="1800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ZoneTexte 25">
              <a:extLst>
                <a:ext uri="{FF2B5EF4-FFF2-40B4-BE49-F238E27FC236}">
                  <a16:creationId xmlns:a16="http://schemas.microsoft.com/office/drawing/2014/main" id="{33FE7ECF-C193-B3A7-1D46-CA0168A01EC1}"/>
                </a:ext>
              </a:extLst>
            </p:cNvPr>
            <p:cNvSpPr txBox="1"/>
            <p:nvPr/>
          </p:nvSpPr>
          <p:spPr>
            <a:xfrm>
              <a:off x="685701" y="4133085"/>
              <a:ext cx="1004706" cy="1493622"/>
            </a:xfrm>
            <a:prstGeom prst="rect">
              <a:avLst/>
            </a:prstGeom>
            <a:noFill/>
            <a:ln>
              <a:noFill/>
            </a:ln>
          </p:spPr>
          <p:txBody>
            <a:bodyPr wrap="none" rtlCol="0">
              <a:spAutoFit/>
            </a:bodyPr>
            <a:lstStyle/>
            <a:p>
              <a:r>
                <a:rPr lang="fr-FR" sz="6000" dirty="0">
                  <a:solidFill>
                    <a:schemeClr val="bg1"/>
                  </a:solidFill>
                  <a:latin typeface="Bahnschrift SemiBold" panose="020B0502040204020203" pitchFamily="34" charset="0"/>
                </a:rPr>
                <a:t>A</a:t>
              </a:r>
              <a:endParaRPr lang="fr-FR" sz="2400" dirty="0">
                <a:solidFill>
                  <a:srgbClr val="FFC000"/>
                </a:solidFill>
                <a:latin typeface="Bahnschrift SemiBold" panose="020B0502040204020203" pitchFamily="34" charset="0"/>
              </a:endParaRPr>
            </a:p>
          </p:txBody>
        </p:sp>
      </p:grpSp>
      <p:grpSp>
        <p:nvGrpSpPr>
          <p:cNvPr id="28" name="Groupe 27">
            <a:extLst>
              <a:ext uri="{FF2B5EF4-FFF2-40B4-BE49-F238E27FC236}">
                <a16:creationId xmlns:a16="http://schemas.microsoft.com/office/drawing/2014/main" id="{C9C739AA-29F4-069C-ECFA-D4DE2F9109E3}"/>
              </a:ext>
            </a:extLst>
          </p:cNvPr>
          <p:cNvGrpSpPr/>
          <p:nvPr/>
        </p:nvGrpSpPr>
        <p:grpSpPr>
          <a:xfrm>
            <a:off x="1632386" y="7534181"/>
            <a:ext cx="2256802" cy="1255408"/>
            <a:chOff x="292718" y="4064095"/>
            <a:chExt cx="2160000" cy="1296000"/>
          </a:xfrm>
        </p:grpSpPr>
        <p:sp>
          <p:nvSpPr>
            <p:cNvPr id="30" name="Rectangle : coins arrondis 29">
              <a:extLst>
                <a:ext uri="{FF2B5EF4-FFF2-40B4-BE49-F238E27FC236}">
                  <a16:creationId xmlns:a16="http://schemas.microsoft.com/office/drawing/2014/main" id="{DCEB399B-75AB-6EDF-846D-7B4ABCA049DD}"/>
                </a:ext>
              </a:extLst>
            </p:cNvPr>
            <p:cNvSpPr/>
            <p:nvPr/>
          </p:nvSpPr>
          <p:spPr>
            <a:xfrm>
              <a:off x="292718" y="4064095"/>
              <a:ext cx="2160000" cy="1296000"/>
            </a:xfrm>
            <a:prstGeom prst="roundRect">
              <a:avLst>
                <a:gd name="adj" fmla="val 15538"/>
              </a:avLst>
            </a:prstGeom>
            <a:solidFill>
              <a:srgbClr val="3181B5"/>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ZoneTexte 30">
              <a:extLst>
                <a:ext uri="{FF2B5EF4-FFF2-40B4-BE49-F238E27FC236}">
                  <a16:creationId xmlns:a16="http://schemas.microsoft.com/office/drawing/2014/main" id="{3CC3E9AE-C586-4119-456C-C539AD53B46E}"/>
                </a:ext>
              </a:extLst>
            </p:cNvPr>
            <p:cNvSpPr txBox="1"/>
            <p:nvPr/>
          </p:nvSpPr>
          <p:spPr>
            <a:xfrm>
              <a:off x="541647" y="4153915"/>
              <a:ext cx="1768433"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BAM</a:t>
              </a:r>
              <a:endParaRPr lang="fr-FR" sz="2400" dirty="0">
                <a:solidFill>
                  <a:srgbClr val="FFC000"/>
                </a:solidFill>
                <a:latin typeface="Bahnschrift SemiBold" panose="020B0502040204020203" pitchFamily="34" charset="0"/>
              </a:endParaRPr>
            </a:p>
          </p:txBody>
        </p:sp>
      </p:grpSp>
      <p:grpSp>
        <p:nvGrpSpPr>
          <p:cNvPr id="54" name="Groupe 53">
            <a:extLst>
              <a:ext uri="{FF2B5EF4-FFF2-40B4-BE49-F238E27FC236}">
                <a16:creationId xmlns:a16="http://schemas.microsoft.com/office/drawing/2014/main" id="{DD217AD4-A347-0B21-0442-BFCB025776CA}"/>
              </a:ext>
            </a:extLst>
          </p:cNvPr>
          <p:cNvGrpSpPr/>
          <p:nvPr/>
        </p:nvGrpSpPr>
        <p:grpSpPr>
          <a:xfrm>
            <a:off x="4051923" y="7534181"/>
            <a:ext cx="2256802" cy="1255408"/>
            <a:chOff x="292718" y="4064095"/>
            <a:chExt cx="2160000" cy="1296000"/>
          </a:xfrm>
        </p:grpSpPr>
        <p:sp>
          <p:nvSpPr>
            <p:cNvPr id="55" name="Rectangle : coins arrondis 54">
              <a:extLst>
                <a:ext uri="{FF2B5EF4-FFF2-40B4-BE49-F238E27FC236}">
                  <a16:creationId xmlns:a16="http://schemas.microsoft.com/office/drawing/2014/main" id="{A238785A-739F-ABC0-8380-D5AF77CCD597}"/>
                </a:ext>
              </a:extLst>
            </p:cNvPr>
            <p:cNvSpPr/>
            <p:nvPr/>
          </p:nvSpPr>
          <p:spPr>
            <a:xfrm>
              <a:off x="292718" y="4064095"/>
              <a:ext cx="2160000" cy="1296000"/>
            </a:xfrm>
            <a:prstGeom prst="roundRect">
              <a:avLst>
                <a:gd name="adj" fmla="val 15538"/>
              </a:avLst>
            </a:prstGeom>
            <a:solidFill>
              <a:schemeClr val="tx1">
                <a:lumMod val="50000"/>
                <a:lumOff val="50000"/>
              </a:schemeClr>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6" name="ZoneTexte 55">
              <a:extLst>
                <a:ext uri="{FF2B5EF4-FFF2-40B4-BE49-F238E27FC236}">
                  <a16:creationId xmlns:a16="http://schemas.microsoft.com/office/drawing/2014/main" id="{2E21E68D-28C8-1BBE-318A-DA427CDF39BC}"/>
                </a:ext>
              </a:extLst>
            </p:cNvPr>
            <p:cNvSpPr txBox="1"/>
            <p:nvPr/>
          </p:nvSpPr>
          <p:spPr>
            <a:xfrm>
              <a:off x="606209" y="4153915"/>
              <a:ext cx="1533018" cy="104850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ZEN</a:t>
              </a:r>
              <a:endParaRPr lang="fr-FR" sz="2400" dirty="0">
                <a:solidFill>
                  <a:srgbClr val="FFC000"/>
                </a:solidFill>
                <a:latin typeface="Bahnschrift SemiBold" panose="020B0502040204020203" pitchFamily="34" charset="0"/>
              </a:endParaRPr>
            </a:p>
          </p:txBody>
        </p:sp>
      </p:grpSp>
      <p:grpSp>
        <p:nvGrpSpPr>
          <p:cNvPr id="57" name="Groupe 56">
            <a:extLst>
              <a:ext uri="{FF2B5EF4-FFF2-40B4-BE49-F238E27FC236}">
                <a16:creationId xmlns:a16="http://schemas.microsoft.com/office/drawing/2014/main" id="{F2B855C2-A40A-CDD0-1F9B-7B8F31249427}"/>
              </a:ext>
            </a:extLst>
          </p:cNvPr>
          <p:cNvGrpSpPr/>
          <p:nvPr/>
        </p:nvGrpSpPr>
        <p:grpSpPr>
          <a:xfrm>
            <a:off x="6483766" y="7519626"/>
            <a:ext cx="1571600" cy="1255408"/>
            <a:chOff x="292718" y="4064095"/>
            <a:chExt cx="1504189" cy="1296000"/>
          </a:xfrm>
          <a:solidFill>
            <a:srgbClr val="E5006B"/>
          </a:solidFill>
        </p:grpSpPr>
        <p:sp>
          <p:nvSpPr>
            <p:cNvPr id="59" name="Rectangle : coins arrondis 58">
              <a:extLst>
                <a:ext uri="{FF2B5EF4-FFF2-40B4-BE49-F238E27FC236}">
                  <a16:creationId xmlns:a16="http://schemas.microsoft.com/office/drawing/2014/main" id="{E0FDB2D4-2138-C290-DAD3-2FDBE4CBFC89}"/>
                </a:ext>
              </a:extLst>
            </p:cNvPr>
            <p:cNvSpPr/>
            <p:nvPr/>
          </p:nvSpPr>
          <p:spPr>
            <a:xfrm>
              <a:off x="292718" y="4064095"/>
              <a:ext cx="1504189" cy="1296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0" name="ZoneTexte 59">
              <a:extLst>
                <a:ext uri="{FF2B5EF4-FFF2-40B4-BE49-F238E27FC236}">
                  <a16:creationId xmlns:a16="http://schemas.microsoft.com/office/drawing/2014/main" id="{FB4258B4-7A62-FE98-19E7-F9A8A6CB5215}"/>
                </a:ext>
              </a:extLst>
            </p:cNvPr>
            <p:cNvSpPr txBox="1"/>
            <p:nvPr/>
          </p:nvSpPr>
          <p:spPr>
            <a:xfrm>
              <a:off x="606209" y="4153915"/>
              <a:ext cx="897840" cy="1048503"/>
            </a:xfrm>
            <a:prstGeom prst="rect">
              <a:avLst/>
            </a:prstGeom>
            <a:grpFill/>
          </p:spPr>
          <p:txBody>
            <a:bodyPr wrap="none" rtlCol="0">
              <a:spAutoFit/>
            </a:bodyPr>
            <a:lstStyle/>
            <a:p>
              <a:r>
                <a:rPr lang="fr-FR" sz="6000" dirty="0">
                  <a:solidFill>
                    <a:schemeClr val="bg1"/>
                  </a:solidFill>
                  <a:latin typeface="Bahnschrift SemiBold" panose="020B0502040204020203" pitchFamily="34" charset="0"/>
                </a:rPr>
                <a:t>B1</a:t>
              </a:r>
              <a:endParaRPr lang="fr-FR" sz="2400" dirty="0">
                <a:solidFill>
                  <a:srgbClr val="FFC000"/>
                </a:solidFill>
                <a:latin typeface="Bahnschrift SemiBold" panose="020B0502040204020203" pitchFamily="34" charset="0"/>
              </a:endParaRPr>
            </a:p>
          </p:txBody>
        </p:sp>
      </p:grpSp>
      <p:grpSp>
        <p:nvGrpSpPr>
          <p:cNvPr id="61" name="Groupe 60">
            <a:extLst>
              <a:ext uri="{FF2B5EF4-FFF2-40B4-BE49-F238E27FC236}">
                <a16:creationId xmlns:a16="http://schemas.microsoft.com/office/drawing/2014/main" id="{FE3D082F-DD47-FE9C-C725-549C553135FA}"/>
              </a:ext>
            </a:extLst>
          </p:cNvPr>
          <p:cNvGrpSpPr/>
          <p:nvPr/>
        </p:nvGrpSpPr>
        <p:grpSpPr>
          <a:xfrm>
            <a:off x="8230407" y="7503922"/>
            <a:ext cx="1571600" cy="1255408"/>
            <a:chOff x="292718" y="4064095"/>
            <a:chExt cx="1504189" cy="1296000"/>
          </a:xfrm>
          <a:solidFill>
            <a:srgbClr val="E5006B"/>
          </a:solidFill>
        </p:grpSpPr>
        <p:sp>
          <p:nvSpPr>
            <p:cNvPr id="62" name="Rectangle : coins arrondis 61">
              <a:extLst>
                <a:ext uri="{FF2B5EF4-FFF2-40B4-BE49-F238E27FC236}">
                  <a16:creationId xmlns:a16="http://schemas.microsoft.com/office/drawing/2014/main" id="{17E8CFED-6B22-BE20-0AD0-6E6EB9018A04}"/>
                </a:ext>
              </a:extLst>
            </p:cNvPr>
            <p:cNvSpPr/>
            <p:nvPr/>
          </p:nvSpPr>
          <p:spPr>
            <a:xfrm>
              <a:off x="292718" y="4064095"/>
              <a:ext cx="1504189" cy="1296000"/>
            </a:xfrm>
            <a:prstGeom prst="roundRect">
              <a:avLst>
                <a:gd name="adj" fmla="val 15538"/>
              </a:avLst>
            </a:prstGeom>
            <a:gr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3" name="ZoneTexte 62">
              <a:extLst>
                <a:ext uri="{FF2B5EF4-FFF2-40B4-BE49-F238E27FC236}">
                  <a16:creationId xmlns:a16="http://schemas.microsoft.com/office/drawing/2014/main" id="{68DADC6B-C708-F463-5618-4F4E9C3FB9E9}"/>
                </a:ext>
              </a:extLst>
            </p:cNvPr>
            <p:cNvSpPr txBox="1"/>
            <p:nvPr/>
          </p:nvSpPr>
          <p:spPr>
            <a:xfrm>
              <a:off x="538139" y="4153915"/>
              <a:ext cx="1032854" cy="1048503"/>
            </a:xfrm>
            <a:prstGeom prst="rect">
              <a:avLst/>
            </a:prstGeom>
            <a:grpFill/>
          </p:spPr>
          <p:txBody>
            <a:bodyPr wrap="none" rtlCol="0">
              <a:spAutoFit/>
            </a:bodyPr>
            <a:lstStyle/>
            <a:p>
              <a:r>
                <a:rPr lang="fr-FR" sz="6000" dirty="0">
                  <a:solidFill>
                    <a:schemeClr val="bg1"/>
                  </a:solidFill>
                  <a:latin typeface="Bahnschrift SemiBold" panose="020B0502040204020203" pitchFamily="34" charset="0"/>
                </a:rPr>
                <a:t>B2</a:t>
              </a:r>
              <a:endParaRPr lang="fr-FR" sz="2400" dirty="0">
                <a:solidFill>
                  <a:srgbClr val="FFC000"/>
                </a:solidFill>
                <a:latin typeface="Bahnschrift SemiBold" panose="020B0502040204020203" pitchFamily="34" charset="0"/>
              </a:endParaRPr>
            </a:p>
          </p:txBody>
        </p:sp>
      </p:grpSp>
      <p:grpSp>
        <p:nvGrpSpPr>
          <p:cNvPr id="64" name="Groupe 63">
            <a:extLst>
              <a:ext uri="{FF2B5EF4-FFF2-40B4-BE49-F238E27FC236}">
                <a16:creationId xmlns:a16="http://schemas.microsoft.com/office/drawing/2014/main" id="{0B655893-34E7-18E6-75E1-604E3B09A482}"/>
              </a:ext>
            </a:extLst>
          </p:cNvPr>
          <p:cNvGrpSpPr/>
          <p:nvPr/>
        </p:nvGrpSpPr>
        <p:grpSpPr>
          <a:xfrm>
            <a:off x="276010" y="9051860"/>
            <a:ext cx="1571600" cy="1255408"/>
            <a:chOff x="292718" y="4064095"/>
            <a:chExt cx="1504189" cy="1296000"/>
          </a:xfrm>
          <a:solidFill>
            <a:srgbClr val="E5006B"/>
          </a:solidFill>
        </p:grpSpPr>
        <p:sp>
          <p:nvSpPr>
            <p:cNvPr id="65" name="Rectangle : coins arrondis 64">
              <a:extLst>
                <a:ext uri="{FF2B5EF4-FFF2-40B4-BE49-F238E27FC236}">
                  <a16:creationId xmlns:a16="http://schemas.microsoft.com/office/drawing/2014/main" id="{1C0FD1CA-3F92-9ADE-1ECD-F1F4C0D5BB71}"/>
                </a:ext>
              </a:extLst>
            </p:cNvPr>
            <p:cNvSpPr/>
            <p:nvPr/>
          </p:nvSpPr>
          <p:spPr>
            <a:xfrm>
              <a:off x="292718" y="4064095"/>
              <a:ext cx="1504189" cy="1296000"/>
            </a:xfrm>
            <a:prstGeom prst="roundRect">
              <a:avLst>
                <a:gd name="adj" fmla="val 15538"/>
              </a:avLst>
            </a:prstGeom>
            <a:solidFill>
              <a:srgbClr val="7030A0"/>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6" name="ZoneTexte 65">
              <a:extLst>
                <a:ext uri="{FF2B5EF4-FFF2-40B4-BE49-F238E27FC236}">
                  <a16:creationId xmlns:a16="http://schemas.microsoft.com/office/drawing/2014/main" id="{A3421E4A-0754-D68B-17A9-C56C90A2EA22}"/>
                </a:ext>
              </a:extLst>
            </p:cNvPr>
            <p:cNvSpPr txBox="1"/>
            <p:nvPr/>
          </p:nvSpPr>
          <p:spPr>
            <a:xfrm>
              <a:off x="538139" y="4153915"/>
              <a:ext cx="1042060" cy="1048503"/>
            </a:xfrm>
            <a:prstGeom prst="rect">
              <a:avLst/>
            </a:prstGeom>
            <a:solidFill>
              <a:srgbClr val="7030A0"/>
            </a:solidFill>
          </p:spPr>
          <p:txBody>
            <a:bodyPr wrap="none" rtlCol="0">
              <a:spAutoFit/>
            </a:bodyPr>
            <a:lstStyle/>
            <a:p>
              <a:r>
                <a:rPr lang="fr-FR" sz="6000" dirty="0">
                  <a:solidFill>
                    <a:schemeClr val="bg1"/>
                  </a:solidFill>
                  <a:latin typeface="Bahnschrift SemiBold" panose="020B0502040204020203" pitchFamily="34" charset="0"/>
                </a:rPr>
                <a:t>B3</a:t>
              </a:r>
              <a:endParaRPr lang="fr-FR" sz="2400" dirty="0">
                <a:solidFill>
                  <a:srgbClr val="FFC000"/>
                </a:solidFill>
                <a:latin typeface="Bahnschrift SemiBold" panose="020B0502040204020203" pitchFamily="34" charset="0"/>
              </a:endParaRPr>
            </a:p>
          </p:txBody>
        </p:sp>
      </p:grpSp>
      <p:grpSp>
        <p:nvGrpSpPr>
          <p:cNvPr id="67" name="Groupe 66">
            <a:extLst>
              <a:ext uri="{FF2B5EF4-FFF2-40B4-BE49-F238E27FC236}">
                <a16:creationId xmlns:a16="http://schemas.microsoft.com/office/drawing/2014/main" id="{AC036B2E-2302-5B2A-00C3-C73509ED9D19}"/>
              </a:ext>
            </a:extLst>
          </p:cNvPr>
          <p:cNvGrpSpPr/>
          <p:nvPr/>
        </p:nvGrpSpPr>
        <p:grpSpPr>
          <a:xfrm>
            <a:off x="2021216" y="9051860"/>
            <a:ext cx="2113903" cy="1255408"/>
            <a:chOff x="292717" y="4064095"/>
            <a:chExt cx="2023231" cy="1296000"/>
          </a:xfrm>
          <a:solidFill>
            <a:srgbClr val="E5006B"/>
          </a:solidFill>
        </p:grpSpPr>
        <p:sp>
          <p:nvSpPr>
            <p:cNvPr id="68" name="Rectangle : coins arrondis 67">
              <a:extLst>
                <a:ext uri="{FF2B5EF4-FFF2-40B4-BE49-F238E27FC236}">
                  <a16:creationId xmlns:a16="http://schemas.microsoft.com/office/drawing/2014/main" id="{43F8DDD5-97AA-2146-E945-193CAA342E73}"/>
                </a:ext>
              </a:extLst>
            </p:cNvPr>
            <p:cNvSpPr/>
            <p:nvPr/>
          </p:nvSpPr>
          <p:spPr>
            <a:xfrm>
              <a:off x="292717" y="4064095"/>
              <a:ext cx="2023231" cy="1296000"/>
            </a:xfrm>
            <a:prstGeom prst="roundRect">
              <a:avLst>
                <a:gd name="adj" fmla="val 15538"/>
              </a:avLst>
            </a:prstGeom>
            <a:solidFill>
              <a:srgbClr val="E5006B"/>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9" name="ZoneTexte 68">
              <a:extLst>
                <a:ext uri="{FF2B5EF4-FFF2-40B4-BE49-F238E27FC236}">
                  <a16:creationId xmlns:a16="http://schemas.microsoft.com/office/drawing/2014/main" id="{D5B25C73-F924-762A-B19F-02DC6AD77879}"/>
                </a:ext>
              </a:extLst>
            </p:cNvPr>
            <p:cNvSpPr txBox="1"/>
            <p:nvPr/>
          </p:nvSpPr>
          <p:spPr>
            <a:xfrm>
              <a:off x="538139" y="4153915"/>
              <a:ext cx="1519210" cy="1048503"/>
            </a:xfrm>
            <a:prstGeom prst="rect">
              <a:avLst/>
            </a:prstGeom>
            <a:solidFill>
              <a:srgbClr val="E5006B"/>
            </a:solidFill>
          </p:spPr>
          <p:txBody>
            <a:bodyPr wrap="none" rtlCol="0">
              <a:spAutoFit/>
            </a:bodyPr>
            <a:lstStyle/>
            <a:p>
              <a:r>
                <a:rPr lang="fr-FR" sz="6000" dirty="0">
                  <a:solidFill>
                    <a:schemeClr val="bg1"/>
                  </a:solidFill>
                  <a:latin typeface="Bahnschrift SemiBold" panose="020B0502040204020203" pitchFamily="34" charset="0"/>
                </a:rPr>
                <a:t>B3A</a:t>
              </a:r>
              <a:endParaRPr lang="fr-FR" sz="2400" dirty="0">
                <a:solidFill>
                  <a:srgbClr val="FFC000"/>
                </a:solidFill>
                <a:latin typeface="Bahnschrift SemiBold" panose="020B0502040204020203" pitchFamily="34" charset="0"/>
              </a:endParaRPr>
            </a:p>
          </p:txBody>
        </p:sp>
      </p:grpSp>
      <p:grpSp>
        <p:nvGrpSpPr>
          <p:cNvPr id="70" name="Groupe 69">
            <a:extLst>
              <a:ext uri="{FF2B5EF4-FFF2-40B4-BE49-F238E27FC236}">
                <a16:creationId xmlns:a16="http://schemas.microsoft.com/office/drawing/2014/main" id="{B74CEEA5-5E9E-F094-A0C8-92941063B4AD}"/>
              </a:ext>
            </a:extLst>
          </p:cNvPr>
          <p:cNvGrpSpPr/>
          <p:nvPr/>
        </p:nvGrpSpPr>
        <p:grpSpPr>
          <a:xfrm>
            <a:off x="4308725" y="9051860"/>
            <a:ext cx="2113903" cy="1255408"/>
            <a:chOff x="292717" y="4064095"/>
            <a:chExt cx="2023231" cy="1296000"/>
          </a:xfrm>
          <a:solidFill>
            <a:srgbClr val="E5006B"/>
          </a:solidFill>
        </p:grpSpPr>
        <p:sp>
          <p:nvSpPr>
            <p:cNvPr id="71" name="Rectangle : coins arrondis 70">
              <a:extLst>
                <a:ext uri="{FF2B5EF4-FFF2-40B4-BE49-F238E27FC236}">
                  <a16:creationId xmlns:a16="http://schemas.microsoft.com/office/drawing/2014/main" id="{26EFDF38-0CEE-A319-E4AC-93E52936DDCA}"/>
                </a:ext>
              </a:extLst>
            </p:cNvPr>
            <p:cNvSpPr/>
            <p:nvPr/>
          </p:nvSpPr>
          <p:spPr>
            <a:xfrm>
              <a:off x="292717" y="4064095"/>
              <a:ext cx="2023231" cy="1296000"/>
            </a:xfrm>
            <a:prstGeom prst="roundRect">
              <a:avLst>
                <a:gd name="adj" fmla="val 15538"/>
              </a:avLst>
            </a:prstGeom>
            <a:solidFill>
              <a:srgbClr val="E5006B"/>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2" name="ZoneTexte 71">
              <a:extLst>
                <a:ext uri="{FF2B5EF4-FFF2-40B4-BE49-F238E27FC236}">
                  <a16:creationId xmlns:a16="http://schemas.microsoft.com/office/drawing/2014/main" id="{0F634856-0D70-0F47-FAFA-24400799FB96}"/>
                </a:ext>
              </a:extLst>
            </p:cNvPr>
            <p:cNvSpPr txBox="1"/>
            <p:nvPr/>
          </p:nvSpPr>
          <p:spPr>
            <a:xfrm>
              <a:off x="538139" y="4153915"/>
              <a:ext cx="1517675" cy="1048503"/>
            </a:xfrm>
            <a:prstGeom prst="rect">
              <a:avLst/>
            </a:prstGeom>
            <a:solidFill>
              <a:srgbClr val="E5006B"/>
            </a:solidFill>
          </p:spPr>
          <p:txBody>
            <a:bodyPr wrap="none" rtlCol="0">
              <a:spAutoFit/>
            </a:bodyPr>
            <a:lstStyle/>
            <a:p>
              <a:r>
                <a:rPr lang="fr-FR" sz="6000" dirty="0">
                  <a:solidFill>
                    <a:schemeClr val="bg1"/>
                  </a:solidFill>
                  <a:latin typeface="Bahnschrift SemiBold" panose="020B0502040204020203" pitchFamily="34" charset="0"/>
                </a:rPr>
                <a:t>B3B</a:t>
              </a:r>
              <a:endParaRPr lang="fr-FR" sz="2400" dirty="0">
                <a:solidFill>
                  <a:srgbClr val="FFC000"/>
                </a:solidFill>
                <a:latin typeface="Bahnschrift SemiBold" panose="020B0502040204020203" pitchFamily="34" charset="0"/>
              </a:endParaRPr>
            </a:p>
          </p:txBody>
        </p:sp>
      </p:grpSp>
      <p:pic>
        <p:nvPicPr>
          <p:cNvPr id="73" name="Image 72">
            <a:hlinkClick r:id="rId20" action="ppaction://hlinksldjump"/>
            <a:extLst>
              <a:ext uri="{FF2B5EF4-FFF2-40B4-BE49-F238E27FC236}">
                <a16:creationId xmlns:a16="http://schemas.microsoft.com/office/drawing/2014/main" id="{C7BCCDA0-2CE0-EF56-FFF3-C44DC03533C8}"/>
              </a:ext>
            </a:extLst>
          </p:cNvPr>
          <p:cNvPicPr>
            <a:picLocks noChangeAspect="1"/>
          </p:cNvPicPr>
          <p:nvPr/>
        </p:nvPicPr>
        <p:blipFill>
          <a:blip r:embed="rId21"/>
          <a:stretch>
            <a:fillRect/>
          </a:stretch>
        </p:blipFill>
        <p:spPr>
          <a:xfrm>
            <a:off x="12406907" y="2549275"/>
            <a:ext cx="2322777" cy="865707"/>
          </a:xfrm>
          <a:prstGeom prst="rect">
            <a:avLst/>
          </a:prstGeom>
        </p:spPr>
      </p:pic>
    </p:spTree>
    <p:extLst>
      <p:ext uri="{BB962C8B-B14F-4D97-AF65-F5344CB8AC3E}">
        <p14:creationId xmlns:p14="http://schemas.microsoft.com/office/powerpoint/2010/main" val="29527651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FCD71F-19E2-0BC9-2E0E-6D96BE65719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2E9B75E-EF96-D930-9A1B-EF6C3C4EDBBF}"/>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B1995A07-ED02-1F52-6405-05DE6F85719A}"/>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DD33740B-E303-2485-3F61-80122112BDE7}"/>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C448619F-EC96-CFCB-D484-1142ADC39290}"/>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20EEE995-18C9-FF1F-7FA6-54DB9759C2C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453AF5DA-61A1-7791-E468-3FCDB660A8B1}"/>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8D7698FF-1EA8-78BA-7223-283F800659D3}"/>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0584A39F-A623-9B4B-20D2-B8B3D3DB2E44}"/>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20B08E33-E618-8FA1-39E8-8D838794F206}"/>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EE9ACC45-663A-CC78-1186-6F9689E5A53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03552729-54DF-53CB-86BA-2A1F838BE09A}"/>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054ED285-D8EC-3D3D-6EF2-4A2C1218DD10}"/>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4ED85096-6991-B9F7-E283-14AD9C3CBA3D}"/>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6E35F990-DDE6-2F99-E209-0D78B7EC3B1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5E4FFD3A-3197-A202-A5EE-063F82E2357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AD743199-A3E9-4E7E-9567-EA9AC3532F5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75FC87AA-211E-8662-CDB3-60E19246187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7446E0B4-61FC-DE74-0085-1A6FC5E00B7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F4A0A8EC-E321-F156-D8F0-39C075DD75C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7E4859D1-AE02-4A0F-2AF9-2B336FF791F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E905C95C-5039-4B09-4800-24C93E935F8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492465D2-40A4-66D5-10ED-8EFA91ACDC4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6730F5FA-F771-B08D-5732-C88E5BC9B13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6FE3B3A3-A9EC-5777-676D-B34155D8A61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DF484152-E923-1ECC-6865-FD1AE6F74F22}"/>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24346C19-C4AC-08FE-009F-66C7749AEF7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293ED162-F8AC-570D-62A0-5DD1688A07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223474DD-8E17-9D0A-C067-15846D92348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06F72AE5-2532-5615-198D-7501DE1E723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756DC533-D9D3-A814-1B93-1F5F6399E50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C27FFB9B-BC96-7D0C-2C79-9A3A1C9BD77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1A0FF69D-616C-A7F4-6D6C-11AD2548A54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9952A092-B584-4F88-0CCC-828E9FBDE99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53EEED8A-B852-56FA-5E59-E1EAEEAE7829}"/>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B2AFFED3-DA27-E066-2EFA-2FDC8BFB724D}"/>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5351B6B8-BDD2-4B8A-5905-9C21C66892CC}"/>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8CFAAEB8-2889-18F1-15C9-6E89A08277A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789B087D-F760-FE63-D346-EFA81D0EDB8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8978CFE8-4691-3F09-868D-45C57A461A91}"/>
              </a:ext>
            </a:extLst>
          </p:cNvPr>
          <p:cNvGrpSpPr/>
          <p:nvPr/>
        </p:nvGrpSpPr>
        <p:grpSpPr>
          <a:xfrm>
            <a:off x="159924" y="2553642"/>
            <a:ext cx="8929047" cy="1319283"/>
            <a:chOff x="3251795" y="2875318"/>
            <a:chExt cx="8929047" cy="1319283"/>
          </a:xfrm>
        </p:grpSpPr>
        <p:sp>
          <p:nvSpPr>
            <p:cNvPr id="7" name="ZoneTexte 6">
              <a:extLst>
                <a:ext uri="{FF2B5EF4-FFF2-40B4-BE49-F238E27FC236}">
                  <a16:creationId xmlns:a16="http://schemas.microsoft.com/office/drawing/2014/main" id="{3A649E95-A06C-846B-2901-4A445B7C2124}"/>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533C07C9-496B-8FD0-45EB-BC06C32320BF}"/>
                </a:ext>
              </a:extLst>
            </p:cNvPr>
            <p:cNvSpPr txBox="1"/>
            <p:nvPr/>
          </p:nvSpPr>
          <p:spPr>
            <a:xfrm>
              <a:off x="3258199" y="3363604"/>
              <a:ext cx="3427541" cy="830997"/>
            </a:xfrm>
            <a:prstGeom prst="rect">
              <a:avLst/>
            </a:prstGeom>
            <a:noFill/>
          </p:spPr>
          <p:txBody>
            <a:bodyPr wrap="none" rtlCol="0">
              <a:spAutoFit/>
            </a:bodyPr>
            <a:lstStyle/>
            <a:p>
              <a:r>
                <a:rPr lang="fr-FR" sz="2400" dirty="0">
                  <a:solidFill>
                    <a:srgbClr val="FFC000"/>
                  </a:solidFill>
                  <a:latin typeface="Bahnschrift" panose="020B0502040204020203" pitchFamily="34" charset="0"/>
                </a:rPr>
                <a:t>Les navettes maritimes</a:t>
              </a:r>
              <a:br>
                <a:rPr lang="fr-FR" sz="2400" dirty="0">
                  <a:solidFill>
                    <a:srgbClr val="FFC000"/>
                  </a:solidFill>
                  <a:latin typeface="Bahnschrift" panose="020B0502040204020203" pitchFamily="34" charset="0"/>
                </a:rPr>
              </a:br>
              <a:endParaRPr lang="fr-FR" sz="2400" dirty="0">
                <a:solidFill>
                  <a:schemeClr val="bg1"/>
                </a:solidFill>
                <a:latin typeface="Bahnschrift" panose="020B0502040204020203" pitchFamily="34" charset="0"/>
              </a:endParaRPr>
            </a:p>
          </p:txBody>
        </p:sp>
      </p:grpSp>
      <p:sp>
        <p:nvSpPr>
          <p:cNvPr id="11" name="ZoneTexte 10">
            <a:extLst>
              <a:ext uri="{FF2B5EF4-FFF2-40B4-BE49-F238E27FC236}">
                <a16:creationId xmlns:a16="http://schemas.microsoft.com/office/drawing/2014/main" id="{42634BF0-4E81-EFC6-806E-523FD275C490}"/>
              </a:ext>
            </a:extLst>
          </p:cNvPr>
          <p:cNvSpPr txBox="1"/>
          <p:nvPr/>
        </p:nvSpPr>
        <p:spPr>
          <a:xfrm>
            <a:off x="2509091" y="6456049"/>
            <a:ext cx="571663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bus</a:t>
            </a:r>
          </a:p>
        </p:txBody>
      </p:sp>
      <p:pic>
        <p:nvPicPr>
          <p:cNvPr id="13" name="Graphique 12" descr="Badge à suivre avec un remplissage uni">
            <a:extLst>
              <a:ext uri="{FF2B5EF4-FFF2-40B4-BE49-F238E27FC236}">
                <a16:creationId xmlns:a16="http://schemas.microsoft.com/office/drawing/2014/main" id="{C77EEF2E-D8EF-84EA-1566-A8EC722E689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14493"/>
            <a:ext cx="1666860" cy="1666860"/>
          </a:xfrm>
          <a:prstGeom prst="rect">
            <a:avLst/>
          </a:prstGeom>
        </p:spPr>
      </p:pic>
      <p:sp>
        <p:nvSpPr>
          <p:cNvPr id="12" name="ZoneTexte 11">
            <a:extLst>
              <a:ext uri="{FF2B5EF4-FFF2-40B4-BE49-F238E27FC236}">
                <a16:creationId xmlns:a16="http://schemas.microsoft.com/office/drawing/2014/main" id="{BF08854D-B90C-16F2-E3E3-C247CE1D93DB}"/>
              </a:ext>
            </a:extLst>
          </p:cNvPr>
          <p:cNvSpPr txBox="1"/>
          <p:nvPr/>
        </p:nvSpPr>
        <p:spPr>
          <a:xfrm>
            <a:off x="678499" y="4303455"/>
            <a:ext cx="9502922" cy="2554545"/>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le</a:t>
            </a:r>
            <a:r>
              <a:rPr lang="fr-FR" sz="8000" spc="-300" dirty="0">
                <a:solidFill>
                  <a:schemeClr val="bg1"/>
                </a:solidFill>
                <a:latin typeface="Rubik SemiBold" pitchFamily="2" charset="-79"/>
                <a:cs typeface="Rubik SemiBold" pitchFamily="2" charset="-79"/>
              </a:rPr>
              <a:t>bateau </a:t>
            </a:r>
            <a:r>
              <a:rPr lang="fr-FR" sz="8000" spc="-300" dirty="0">
                <a:solidFill>
                  <a:schemeClr val="bg1"/>
                </a:solidFill>
                <a:latin typeface="Bahnschrift" panose="020B0502040204020203" pitchFamily="34" charset="0"/>
                <a:cs typeface="Rubik SemiBold" pitchFamily="2" charset="-79"/>
              </a:rPr>
              <a:t>/</a:t>
            </a:r>
            <a:r>
              <a:rPr lang="fr-FR" sz="8000" spc="-300" dirty="0">
                <a:solidFill>
                  <a:schemeClr val="bg1"/>
                </a:solidFill>
                <a:latin typeface="Rubik SemiBold" pitchFamily="2" charset="-79"/>
                <a:cs typeface="Rubik SemiBold" pitchFamily="2" charset="-79"/>
              </a:rPr>
              <a:t> </a:t>
            </a:r>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navette</a:t>
            </a:r>
          </a:p>
          <a:p>
            <a:endParaRPr lang="fr-FR" sz="8000" spc="-300" dirty="0">
              <a:solidFill>
                <a:schemeClr val="bg1"/>
              </a:solidFill>
              <a:latin typeface="Rubik SemiBold" pitchFamily="2" charset="-79"/>
              <a:cs typeface="Rubik SemiBold" pitchFamily="2" charset="-79"/>
            </a:endParaRPr>
          </a:p>
        </p:txBody>
      </p:sp>
      <p:sp>
        <p:nvSpPr>
          <p:cNvPr id="14" name="ZoneTexte 13">
            <a:extLst>
              <a:ext uri="{FF2B5EF4-FFF2-40B4-BE49-F238E27FC236}">
                <a16:creationId xmlns:a16="http://schemas.microsoft.com/office/drawing/2014/main" id="{2CD28560-6990-160D-5B2D-C2DAF31EBF49}"/>
              </a:ext>
            </a:extLst>
          </p:cNvPr>
          <p:cNvSpPr txBox="1"/>
          <p:nvPr/>
        </p:nvSpPr>
        <p:spPr>
          <a:xfrm>
            <a:off x="3533530" y="6430213"/>
            <a:ext cx="509787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car</a:t>
            </a:r>
          </a:p>
        </p:txBody>
      </p:sp>
      <p:pic>
        <p:nvPicPr>
          <p:cNvPr id="15" name="Graphique 14" descr="Badge à suivre avec un remplissage uni">
            <a:extLst>
              <a:ext uri="{FF2B5EF4-FFF2-40B4-BE49-F238E27FC236}">
                <a16:creationId xmlns:a16="http://schemas.microsoft.com/office/drawing/2014/main" id="{568CD8BE-75AC-E683-F022-1F033574761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2074230" y="4140176"/>
            <a:ext cx="1666860" cy="1666860"/>
          </a:xfrm>
          <a:prstGeom prst="rect">
            <a:avLst/>
          </a:prstGeom>
        </p:spPr>
      </p:pic>
      <p:pic>
        <p:nvPicPr>
          <p:cNvPr id="16" name="Image 15">
            <a:extLst>
              <a:ext uri="{FF2B5EF4-FFF2-40B4-BE49-F238E27FC236}">
                <a16:creationId xmlns:a16="http://schemas.microsoft.com/office/drawing/2014/main" id="{C62F7BB2-43DF-DA38-1A67-B57DBE4BBAE4}"/>
              </a:ext>
            </a:extLst>
          </p:cNvPr>
          <p:cNvPicPr>
            <a:picLocks noChangeAspect="1"/>
          </p:cNvPicPr>
          <p:nvPr/>
        </p:nvPicPr>
        <p:blipFill>
          <a:blip r:embed="rId18"/>
          <a:stretch>
            <a:fillRect/>
          </a:stretch>
        </p:blipFill>
        <p:spPr>
          <a:xfrm>
            <a:off x="12408359" y="2866488"/>
            <a:ext cx="2334970" cy="865707"/>
          </a:xfrm>
          <a:prstGeom prst="rect">
            <a:avLst/>
          </a:prstGeom>
        </p:spPr>
      </p:pic>
    </p:spTree>
    <p:extLst>
      <p:ext uri="{BB962C8B-B14F-4D97-AF65-F5344CB8AC3E}">
        <p14:creationId xmlns:p14="http://schemas.microsoft.com/office/powerpoint/2010/main" val="318356167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EC1F0-6532-2047-3D84-60568D01FA9D}"/>
            </a:ext>
          </a:extLst>
        </p:cNvPr>
        <p:cNvGrpSpPr/>
        <p:nvPr/>
      </p:nvGrpSpPr>
      <p:grpSpPr>
        <a:xfrm>
          <a:off x="0" y="0"/>
          <a:ext cx="0" cy="0"/>
          <a:chOff x="0" y="0"/>
          <a:chExt cx="0" cy="0"/>
        </a:xfrm>
      </p:grpSpPr>
      <p:grpSp>
        <p:nvGrpSpPr>
          <p:cNvPr id="96" name="Groupe 95">
            <a:extLst>
              <a:ext uri="{FF2B5EF4-FFF2-40B4-BE49-F238E27FC236}">
                <a16:creationId xmlns:a16="http://schemas.microsoft.com/office/drawing/2014/main" id="{7CDF39D4-FACC-9248-114B-560A9F0C80D6}"/>
              </a:ext>
            </a:extLst>
          </p:cNvPr>
          <p:cNvGrpSpPr/>
          <p:nvPr/>
        </p:nvGrpSpPr>
        <p:grpSpPr>
          <a:xfrm>
            <a:off x="8898023" y="3634359"/>
            <a:ext cx="5111189" cy="272789"/>
            <a:chOff x="3705587" y="3663455"/>
            <a:chExt cx="5111189" cy="272789"/>
          </a:xfrm>
        </p:grpSpPr>
        <p:sp>
          <p:nvSpPr>
            <p:cNvPr id="97" name="Forme libre : forme 96">
              <a:extLst>
                <a:ext uri="{FF2B5EF4-FFF2-40B4-BE49-F238E27FC236}">
                  <a16:creationId xmlns:a16="http://schemas.microsoft.com/office/drawing/2014/main" id="{4AE1C26B-CC55-1B46-6FAD-0815378B0843}"/>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3A8297AA-B0A7-31EA-BFFC-D34AD7C0D86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AFB91121-BD4E-A03F-F8C4-FB95DDD5709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31A5F0A8-36D9-0AF3-1416-952B44ECF7D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A0D4909A-9B82-C153-2A52-49AE6A50D7C9}"/>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3EAFFA32-5996-A948-1352-75A7E4216B1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103" name="Forme libre : forme 102">
              <a:extLst>
                <a:ext uri="{FF2B5EF4-FFF2-40B4-BE49-F238E27FC236}">
                  <a16:creationId xmlns:a16="http://schemas.microsoft.com/office/drawing/2014/main" id="{059D26E0-C4CE-B3EE-AD39-4009E43B2EF0}"/>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04" name="Forme libre : forme 103">
              <a:extLst>
                <a:ext uri="{FF2B5EF4-FFF2-40B4-BE49-F238E27FC236}">
                  <a16:creationId xmlns:a16="http://schemas.microsoft.com/office/drawing/2014/main" id="{1E3B2730-7F0B-7D2A-DE60-BF3282C78BCC}"/>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105" name="Forme libre : forme 104">
              <a:extLst>
                <a:ext uri="{FF2B5EF4-FFF2-40B4-BE49-F238E27FC236}">
                  <a16:creationId xmlns:a16="http://schemas.microsoft.com/office/drawing/2014/main" id="{8902F679-53AF-E73B-0A91-0212AD771BE3}"/>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B0574F4A-DBA5-027A-EE09-D2ADD86E6A28}"/>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D0D34924-AAE1-B515-2F34-C1DE1A4A889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4844B4C4-DF17-CAF1-57A0-F920CF78A7F3}"/>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7064948A-3D98-FCF2-F47B-CE01988E057E}"/>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E9224FB0-EADB-9783-1CB1-8F8188E8D6AD}"/>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111" name="Forme libre : forme 110">
              <a:extLst>
                <a:ext uri="{FF2B5EF4-FFF2-40B4-BE49-F238E27FC236}">
                  <a16:creationId xmlns:a16="http://schemas.microsoft.com/office/drawing/2014/main" id="{A9C743E4-6351-F39B-0433-2542DC09F4E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2C0484A1-5279-254A-725C-19C6634F3DCA}"/>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06D43641-E54B-6857-A028-99AFFBC42555}"/>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A9901F68-E129-8F49-26A0-47E3179C27D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63DC4644-F56D-3A94-B832-81CD01DA190D}"/>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AB798961-3EB5-C1CD-356A-55B90672AAA7}"/>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BC32BAD9-75D0-5160-C9EF-E606A97259DC}"/>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663278AA-14A8-639A-BF8C-AA5E39FCE6E4}"/>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5DB83258-5733-882C-8DC1-EBDB87444E7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09D30558-C990-5BB9-231A-CC1A681A87B9}"/>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94" name="Rectangle 93">
            <a:extLst>
              <a:ext uri="{FF2B5EF4-FFF2-40B4-BE49-F238E27FC236}">
                <a16:creationId xmlns:a16="http://schemas.microsoft.com/office/drawing/2014/main" id="{8ED04199-3180-630A-3F4A-9E5F13BD998F}"/>
              </a:ext>
            </a:extLst>
          </p:cNvPr>
          <p:cNvSpPr/>
          <p:nvPr/>
        </p:nvSpPr>
        <p:spPr>
          <a:xfrm>
            <a:off x="8756903" y="2815027"/>
            <a:ext cx="3441617" cy="2074753"/>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Rectangle 31">
            <a:extLst>
              <a:ext uri="{FF2B5EF4-FFF2-40B4-BE49-F238E27FC236}">
                <a16:creationId xmlns:a16="http://schemas.microsoft.com/office/drawing/2014/main" id="{4EA7DEC0-0270-7376-65CC-AC276D574F5F}"/>
              </a:ext>
            </a:extLst>
          </p:cNvPr>
          <p:cNvSpPr/>
          <p:nvPr/>
        </p:nvSpPr>
        <p:spPr>
          <a:xfrm>
            <a:off x="0" y="0"/>
            <a:ext cx="12192000" cy="6973824"/>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ZoneTexte 3">
            <a:extLst>
              <a:ext uri="{FF2B5EF4-FFF2-40B4-BE49-F238E27FC236}">
                <a16:creationId xmlns:a16="http://schemas.microsoft.com/office/drawing/2014/main" id="{59A37648-5696-31FA-60AF-8D56ED756A97}"/>
              </a:ext>
            </a:extLst>
          </p:cNvPr>
          <p:cNvSpPr txBox="1"/>
          <p:nvPr/>
        </p:nvSpPr>
        <p:spPr>
          <a:xfrm>
            <a:off x="-4504333" y="3309356"/>
            <a:ext cx="1661032" cy="769441"/>
          </a:xfrm>
          <a:prstGeom prst="rect">
            <a:avLst/>
          </a:prstGeom>
          <a:noFill/>
        </p:spPr>
        <p:txBody>
          <a:bodyPr wrap="none" rtlCol="0">
            <a:spAutoFit/>
          </a:bodyPr>
          <a:lstStyle/>
          <a:p>
            <a:r>
              <a:rPr lang="fr-FR" sz="4400" dirty="0">
                <a:solidFill>
                  <a:srgbClr val="E94E1B"/>
                </a:solidFill>
                <a:latin typeface="Bahnschrift SemiLight Condensed" panose="020B0502040204020203" pitchFamily="34" charset="0"/>
              </a:rPr>
              <a:t>Mobilité</a:t>
            </a:r>
            <a:endParaRPr lang="fr-FR" dirty="0">
              <a:solidFill>
                <a:srgbClr val="E94E1B"/>
              </a:solidFill>
              <a:latin typeface="Bahnschrift SemiLight Condensed" panose="020B0502040204020203" pitchFamily="34" charset="0"/>
            </a:endParaRPr>
          </a:p>
        </p:txBody>
      </p:sp>
      <p:grpSp>
        <p:nvGrpSpPr>
          <p:cNvPr id="25" name="Groupe 24">
            <a:extLst>
              <a:ext uri="{FF2B5EF4-FFF2-40B4-BE49-F238E27FC236}">
                <a16:creationId xmlns:a16="http://schemas.microsoft.com/office/drawing/2014/main" id="{936D29CB-CA47-76F6-BA7C-48E4A94FC363}"/>
              </a:ext>
            </a:extLst>
          </p:cNvPr>
          <p:cNvGrpSpPr>
            <a:grpSpLocks noChangeAspect="1"/>
          </p:cNvGrpSpPr>
          <p:nvPr/>
        </p:nvGrpSpPr>
        <p:grpSpPr>
          <a:xfrm>
            <a:off x="-4381988" y="2901174"/>
            <a:ext cx="4122859" cy="434654"/>
            <a:chOff x="3667937" y="2909234"/>
            <a:chExt cx="4892815" cy="515827"/>
          </a:xfrm>
        </p:grpSpPr>
        <p:sp>
          <p:nvSpPr>
            <p:cNvPr id="7" name="Forme libre : forme 6">
              <a:extLst>
                <a:ext uri="{FF2B5EF4-FFF2-40B4-BE49-F238E27FC236}">
                  <a16:creationId xmlns:a16="http://schemas.microsoft.com/office/drawing/2014/main" id="{D808137E-B6F8-3E02-FC69-C407AFDF3D8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E7FAEDB8-1AE7-606E-973B-5C4E5FA8E90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2FA7B000-C8DB-A4B2-8244-832105AE042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5C48E4A1-0806-82DA-D53E-496371CE394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331C761D-04EF-9F8A-D4B8-C0678AD898B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186F2643-2AC1-AEB9-DFCB-9C2F0AFDBB1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DDA4AD61-7F22-933E-C222-05E471B38D7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9DFA9A69-B9A4-73BF-C46C-7D18E1588AE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02CFE698-9EDB-2905-C072-CB90EABC7C4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7F50E432-55DE-C7DC-E4DD-B1AF417A304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BEB6E394-7FA9-16C3-8E35-1142EFEC6E3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5C3DA11D-AB0E-2D60-476E-CE7F83CFCFA5}"/>
              </a:ext>
            </a:extLst>
          </p:cNvPr>
          <p:cNvGrpSpPr>
            <a:grpSpLocks noChangeAspect="1"/>
          </p:cNvGrpSpPr>
          <p:nvPr/>
        </p:nvGrpSpPr>
        <p:grpSpPr>
          <a:xfrm>
            <a:off x="-5608704" y="2870333"/>
            <a:ext cx="1056809" cy="1040134"/>
            <a:chOff x="609429" y="277089"/>
            <a:chExt cx="5486571" cy="5401222"/>
          </a:xfrm>
        </p:grpSpPr>
        <p:pic>
          <p:nvPicPr>
            <p:cNvPr id="8" name="Graphique 7">
              <a:extLst>
                <a:ext uri="{FF2B5EF4-FFF2-40B4-BE49-F238E27FC236}">
                  <a16:creationId xmlns:a16="http://schemas.microsoft.com/office/drawing/2014/main" id="{31FC8EBD-F659-926E-282F-1E62BEFA14F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12" name="Graphique 11">
              <a:extLst>
                <a:ext uri="{FF2B5EF4-FFF2-40B4-BE49-F238E27FC236}">
                  <a16:creationId xmlns:a16="http://schemas.microsoft.com/office/drawing/2014/main" id="{10682B2E-07D1-7DF6-B752-873451F0F8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10" name="Graphique 9">
              <a:extLst>
                <a:ext uri="{FF2B5EF4-FFF2-40B4-BE49-F238E27FC236}">
                  <a16:creationId xmlns:a16="http://schemas.microsoft.com/office/drawing/2014/main" id="{7A2D23DA-6F9B-354F-430D-7ACB335E5A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14" name="Graphique 13">
              <a:extLst>
                <a:ext uri="{FF2B5EF4-FFF2-40B4-BE49-F238E27FC236}">
                  <a16:creationId xmlns:a16="http://schemas.microsoft.com/office/drawing/2014/main" id="{DAEEEEDA-1423-A202-25B5-62AB7A9C758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8" name="Graphique 17">
              <a:extLst>
                <a:ext uri="{FF2B5EF4-FFF2-40B4-BE49-F238E27FC236}">
                  <a16:creationId xmlns:a16="http://schemas.microsoft.com/office/drawing/2014/main" id="{80951AE7-409C-FE9D-554C-1493691A275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16" name="Graphique 15">
              <a:extLst>
                <a:ext uri="{FF2B5EF4-FFF2-40B4-BE49-F238E27FC236}">
                  <a16:creationId xmlns:a16="http://schemas.microsoft.com/office/drawing/2014/main" id="{58397206-7825-FAC5-B9CC-C56A6FA5C63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20" name="Graphique 19">
              <a:extLst>
                <a:ext uri="{FF2B5EF4-FFF2-40B4-BE49-F238E27FC236}">
                  <a16:creationId xmlns:a16="http://schemas.microsoft.com/office/drawing/2014/main" id="{8184F350-BE49-6EE4-15C8-E1634AE5970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sp>
        <p:nvSpPr>
          <p:cNvPr id="5" name="Rectangle 4">
            <a:extLst>
              <a:ext uri="{FF2B5EF4-FFF2-40B4-BE49-F238E27FC236}">
                <a16:creationId xmlns:a16="http://schemas.microsoft.com/office/drawing/2014/main" id="{8698EE46-FF7F-B3D3-8304-2836B5375F1D}"/>
              </a:ext>
            </a:extLst>
          </p:cNvPr>
          <p:cNvSpPr/>
          <p:nvPr/>
        </p:nvSpPr>
        <p:spPr>
          <a:xfrm>
            <a:off x="3414487" y="3933905"/>
            <a:ext cx="5349575" cy="955875"/>
          </a:xfrm>
          <a:prstGeom prst="rect">
            <a:avLst/>
          </a:prstGeom>
          <a:solidFill>
            <a:srgbClr val="00213F"/>
          </a:solidFill>
          <a:ln>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9" name="Groupe 28">
            <a:extLst>
              <a:ext uri="{FF2B5EF4-FFF2-40B4-BE49-F238E27FC236}">
                <a16:creationId xmlns:a16="http://schemas.microsoft.com/office/drawing/2014/main" id="{062EDDB9-EBAA-9273-6DBC-59143A6F9DDA}"/>
              </a:ext>
            </a:extLst>
          </p:cNvPr>
          <p:cNvGrpSpPr/>
          <p:nvPr/>
        </p:nvGrpSpPr>
        <p:grpSpPr>
          <a:xfrm>
            <a:off x="4308281" y="7067942"/>
            <a:ext cx="3620331" cy="1376129"/>
            <a:chOff x="4308281" y="5042493"/>
            <a:chExt cx="3620331" cy="1376129"/>
          </a:xfrm>
        </p:grpSpPr>
        <p:pic>
          <p:nvPicPr>
            <p:cNvPr id="30" name="Picture 12" descr="Résilier son abonnement de transport RTM à Marseille">
              <a:extLst>
                <a:ext uri="{FF2B5EF4-FFF2-40B4-BE49-F238E27FC236}">
                  <a16:creationId xmlns:a16="http://schemas.microsoft.com/office/drawing/2014/main" id="{BBAAF438-455B-E57D-63C5-8CDEF9C9F953}"/>
                </a:ext>
              </a:extLst>
            </p:cNvPr>
            <p:cNvPicPr>
              <a:picLocks noChangeAspect="1" noChangeArrowheads="1"/>
            </p:cNvPicPr>
            <p:nvPr/>
          </p:nvPicPr>
          <p:blipFill>
            <a:blip r:embed="rId16">
              <a:biLevel thresh="25000"/>
              <a:extLst>
                <a:ext uri="{28A0092B-C50C-407E-A947-70E740481C1C}">
                  <a14:useLocalDpi xmlns:a14="http://schemas.microsoft.com/office/drawing/2010/main" val="0"/>
                </a:ext>
              </a:extLst>
            </a:blip>
            <a:srcRect/>
            <a:stretch>
              <a:fillRect/>
            </a:stretch>
          </p:blipFill>
          <p:spPr bwMode="auto">
            <a:xfrm>
              <a:off x="4526102" y="5042493"/>
              <a:ext cx="3402510" cy="843982"/>
            </a:xfrm>
            <a:prstGeom prst="rect">
              <a:avLst/>
            </a:prstGeom>
            <a:noFill/>
            <a:extLst>
              <a:ext uri="{909E8E84-426E-40DD-AFC4-6F175D3DCCD1}">
                <a14:hiddenFill xmlns:a14="http://schemas.microsoft.com/office/drawing/2010/main">
                  <a:solidFill>
                    <a:srgbClr val="FFFFFF"/>
                  </a:solidFill>
                </a14:hiddenFill>
              </a:ext>
            </a:extLst>
          </p:spPr>
        </p:pic>
        <p:sp>
          <p:nvSpPr>
            <p:cNvPr id="31" name="ZoneTexte 30">
              <a:extLst>
                <a:ext uri="{FF2B5EF4-FFF2-40B4-BE49-F238E27FC236}">
                  <a16:creationId xmlns:a16="http://schemas.microsoft.com/office/drawing/2014/main" id="{BAF5E16A-FDBA-D97E-B593-B77798AA2EAE}"/>
                </a:ext>
              </a:extLst>
            </p:cNvPr>
            <p:cNvSpPr txBox="1"/>
            <p:nvPr/>
          </p:nvSpPr>
          <p:spPr>
            <a:xfrm>
              <a:off x="4308281" y="6018512"/>
              <a:ext cx="2786340" cy="400110"/>
            </a:xfrm>
            <a:prstGeom prst="rect">
              <a:avLst/>
            </a:prstGeom>
            <a:noFill/>
          </p:spPr>
          <p:txBody>
            <a:bodyPr wrap="none" rtlCol="0">
              <a:spAutoFit/>
            </a:bodyPr>
            <a:lstStyle/>
            <a:p>
              <a:r>
                <a:rPr lang="fr-FR" sz="2000" dirty="0">
                  <a:solidFill>
                    <a:schemeClr val="bg1"/>
                  </a:solidFill>
                  <a:latin typeface="Arial Rounded MT Bold" panose="020F0704030504030204" pitchFamily="34" charset="0"/>
                  <a:ea typeface="ADLaM Display" panose="020F0502020204030204" pitchFamily="2" charset="0"/>
                  <a:cs typeface="ADLaM Display" panose="020F0502020204030204" pitchFamily="2" charset="0"/>
                </a:rPr>
                <a:t>OUEST MÉTROPOLE</a:t>
              </a:r>
            </a:p>
          </p:txBody>
        </p:sp>
      </p:grpSp>
      <p:sp>
        <p:nvSpPr>
          <p:cNvPr id="2" name="Forme libre : forme 1">
            <a:extLst>
              <a:ext uri="{FF2B5EF4-FFF2-40B4-BE49-F238E27FC236}">
                <a16:creationId xmlns:a16="http://schemas.microsoft.com/office/drawing/2014/main" id="{1B6FF8F3-C317-E232-9F88-3C2F9D3E2B68}"/>
              </a:ext>
            </a:extLst>
          </p:cNvPr>
          <p:cNvSpPr/>
          <p:nvPr/>
        </p:nvSpPr>
        <p:spPr>
          <a:xfrm rot="5400000" flipV="1">
            <a:off x="-6752110" y="2761114"/>
            <a:ext cx="1012038" cy="1285013"/>
          </a:xfrm>
          <a:custGeom>
            <a:avLst/>
            <a:gdLst>
              <a:gd name="connsiteX0" fmla="*/ 1519 w 1686631"/>
              <a:gd name="connsiteY0" fmla="*/ 1598997 h 2141567"/>
              <a:gd name="connsiteX1" fmla="*/ 101 w 1686631"/>
              <a:gd name="connsiteY1" fmla="*/ 568398 h 2141567"/>
              <a:gd name="connsiteX2" fmla="*/ 403986 w 1686631"/>
              <a:gd name="connsiteY2" fmla="*/ 428598 h 2141567"/>
              <a:gd name="connsiteX3" fmla="*/ 405254 w 1686631"/>
              <a:gd name="connsiteY3" fmla="*/ 1403247 h 2141567"/>
              <a:gd name="connsiteX4" fmla="*/ 546770 w 1686631"/>
              <a:gd name="connsiteY4" fmla="*/ 1548941 h 2141567"/>
              <a:gd name="connsiteX5" fmla="*/ 638677 w 1686631"/>
              <a:gd name="connsiteY5" fmla="*/ 1343194 h 2141567"/>
              <a:gd name="connsiteX6" fmla="*/ 637707 w 1686631"/>
              <a:gd name="connsiteY6" fmla="*/ 361906 h 2141567"/>
              <a:gd name="connsiteX7" fmla="*/ 1684420 w 1686631"/>
              <a:gd name="connsiteY7" fmla="*/ 96 h 2141567"/>
              <a:gd name="connsiteX8" fmla="*/ 1685166 w 1686631"/>
              <a:gd name="connsiteY8" fmla="*/ 548182 h 2141567"/>
              <a:gd name="connsiteX9" fmla="*/ 983254 w 1686631"/>
              <a:gd name="connsiteY9" fmla="*/ 804358 h 2141567"/>
              <a:gd name="connsiteX10" fmla="*/ 1057332 w 1686631"/>
              <a:gd name="connsiteY10" fmla="*/ 928866 h 2141567"/>
              <a:gd name="connsiteX11" fmla="*/ 1685837 w 1686631"/>
              <a:gd name="connsiteY11" fmla="*/ 1226594 h 2141567"/>
              <a:gd name="connsiteX12" fmla="*/ 1686732 w 1686631"/>
              <a:gd name="connsiteY12" fmla="*/ 1822424 h 2141567"/>
              <a:gd name="connsiteX13" fmla="*/ 982732 w 1686631"/>
              <a:gd name="connsiteY13" fmla="*/ 1495005 h 2141567"/>
              <a:gd name="connsiteX14" fmla="*/ 497832 w 1686631"/>
              <a:gd name="connsiteY14" fmla="*/ 2126419 h 2141567"/>
              <a:gd name="connsiteX15" fmla="*/ 1519 w 1686631"/>
              <a:gd name="connsiteY15" fmla="*/ 1598997 h 21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6631" h="2141567">
                <a:moveTo>
                  <a:pt x="1519" y="1598997"/>
                </a:moveTo>
                <a:lnTo>
                  <a:pt x="101" y="568398"/>
                </a:lnTo>
                <a:lnTo>
                  <a:pt x="403986" y="428598"/>
                </a:lnTo>
                <a:lnTo>
                  <a:pt x="405254" y="1403247"/>
                </a:lnTo>
                <a:cubicBezTo>
                  <a:pt x="405403" y="1557594"/>
                  <a:pt x="477243" y="1573037"/>
                  <a:pt x="546770" y="1548941"/>
                </a:cubicBezTo>
                <a:cubicBezTo>
                  <a:pt x="616521" y="1524920"/>
                  <a:pt x="638826" y="1497616"/>
                  <a:pt x="638677" y="1343194"/>
                </a:cubicBezTo>
                <a:lnTo>
                  <a:pt x="637707" y="361906"/>
                </a:lnTo>
                <a:lnTo>
                  <a:pt x="1684420" y="96"/>
                </a:lnTo>
                <a:lnTo>
                  <a:pt x="1685166" y="548182"/>
                </a:lnTo>
                <a:lnTo>
                  <a:pt x="983254" y="804358"/>
                </a:lnTo>
                <a:cubicBezTo>
                  <a:pt x="983851" y="879406"/>
                  <a:pt x="990565" y="898578"/>
                  <a:pt x="1057332" y="928866"/>
                </a:cubicBezTo>
                <a:lnTo>
                  <a:pt x="1685837" y="1226594"/>
                </a:lnTo>
                <a:lnTo>
                  <a:pt x="1686732" y="1822424"/>
                </a:lnTo>
                <a:lnTo>
                  <a:pt x="982732" y="1495005"/>
                </a:lnTo>
                <a:cubicBezTo>
                  <a:pt x="940434" y="1885984"/>
                  <a:pt x="748414" y="2062935"/>
                  <a:pt x="497832" y="2126419"/>
                </a:cubicBezTo>
                <a:cubicBezTo>
                  <a:pt x="258739" y="2187144"/>
                  <a:pt x="1966" y="2077333"/>
                  <a:pt x="1519" y="1598997"/>
                </a:cubicBezTo>
              </a:path>
            </a:pathLst>
          </a:custGeom>
          <a:solidFill>
            <a:schemeClr val="bg1"/>
          </a:solidFill>
          <a:ln w="12704"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A99C67B-A832-67BA-36FE-C5B795106725}"/>
              </a:ext>
            </a:extLst>
          </p:cNvPr>
          <p:cNvSpPr/>
          <p:nvPr/>
        </p:nvSpPr>
        <p:spPr>
          <a:xfrm rot="5400000" flipV="1">
            <a:off x="-4769243" y="2842455"/>
            <a:ext cx="1011456" cy="1124345"/>
          </a:xfrm>
          <a:custGeom>
            <a:avLst/>
            <a:gdLst>
              <a:gd name="connsiteX0" fmla="*/ 324 w 1685661"/>
              <a:gd name="connsiteY0" fmla="*/ 139580 h 1873802"/>
              <a:gd name="connsiteX1" fmla="*/ 404358 w 1685661"/>
              <a:gd name="connsiteY1" fmla="*/ 78 h 1873802"/>
              <a:gd name="connsiteX2" fmla="*/ 404955 w 1685661"/>
              <a:gd name="connsiteY2" fmla="*/ 596580 h 1873802"/>
              <a:gd name="connsiteX3" fmla="*/ 1685389 w 1685661"/>
              <a:gd name="connsiteY3" fmla="*/ 154127 h 1873802"/>
              <a:gd name="connsiteX4" fmla="*/ 1685986 w 1685661"/>
              <a:gd name="connsiteY4" fmla="*/ 736678 h 1873802"/>
              <a:gd name="connsiteX5" fmla="*/ 405551 w 1685661"/>
              <a:gd name="connsiteY5" fmla="*/ 1179355 h 1873802"/>
              <a:gd name="connsiteX6" fmla="*/ 406148 w 1685661"/>
              <a:gd name="connsiteY6" fmla="*/ 1734304 h 1873802"/>
              <a:gd name="connsiteX7" fmla="*/ 2338 w 1685661"/>
              <a:gd name="connsiteY7" fmla="*/ 1873881 h 1873802"/>
              <a:gd name="connsiteX8" fmla="*/ 324 w 1685661"/>
              <a:gd name="connsiteY8" fmla="*/ 139580 h 187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661" h="1873802">
                <a:moveTo>
                  <a:pt x="324" y="139580"/>
                </a:moveTo>
                <a:lnTo>
                  <a:pt x="404358" y="78"/>
                </a:lnTo>
                <a:lnTo>
                  <a:pt x="404955" y="596580"/>
                </a:lnTo>
                <a:lnTo>
                  <a:pt x="1685389" y="154127"/>
                </a:lnTo>
                <a:lnTo>
                  <a:pt x="1685986" y="736678"/>
                </a:lnTo>
                <a:lnTo>
                  <a:pt x="405551" y="1179355"/>
                </a:lnTo>
                <a:lnTo>
                  <a:pt x="406148" y="1734304"/>
                </a:lnTo>
                <a:lnTo>
                  <a:pt x="2338" y="1873881"/>
                </a:lnTo>
                <a:lnTo>
                  <a:pt x="324" y="139580"/>
                </a:lnTo>
              </a:path>
            </a:pathLst>
          </a:custGeom>
          <a:solidFill>
            <a:schemeClr val="bg1"/>
          </a:solidFill>
          <a:ln w="12704"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DDCE20F9-33C1-562C-C826-E9BABEEE345A}"/>
              </a:ext>
            </a:extLst>
          </p:cNvPr>
          <p:cNvSpPr/>
          <p:nvPr/>
        </p:nvSpPr>
        <p:spPr>
          <a:xfrm rot="5400000" flipV="1">
            <a:off x="-3253621" y="3099730"/>
            <a:ext cx="1011277" cy="612212"/>
          </a:xfrm>
          <a:custGeom>
            <a:avLst/>
            <a:gdLst>
              <a:gd name="connsiteX0" fmla="*/ 762 w 1685363"/>
              <a:gd name="connsiteY0" fmla="*/ 636279 h 1020296"/>
              <a:gd name="connsiteX1" fmla="*/ 464 w 1685363"/>
              <a:gd name="connsiteY1" fmla="*/ 261937 h 1020296"/>
              <a:gd name="connsiteX2" fmla="*/ 404199 w 1685363"/>
              <a:gd name="connsiteY2" fmla="*/ 122285 h 1020296"/>
              <a:gd name="connsiteX3" fmla="*/ 404646 w 1685363"/>
              <a:gd name="connsiteY3" fmla="*/ 301251 h 1020296"/>
              <a:gd name="connsiteX4" fmla="*/ 546163 w 1685363"/>
              <a:gd name="connsiteY4" fmla="*/ 393829 h 1020296"/>
              <a:gd name="connsiteX5" fmla="*/ 1685230 w 1685363"/>
              <a:gd name="connsiteY5" fmla="*/ 91 h 1020296"/>
              <a:gd name="connsiteX6" fmla="*/ 1685827 w 1685363"/>
              <a:gd name="connsiteY6" fmla="*/ 584432 h 1020296"/>
              <a:gd name="connsiteX7" fmla="*/ 545715 w 1685363"/>
              <a:gd name="connsiteY7" fmla="*/ 978395 h 1020296"/>
              <a:gd name="connsiteX8" fmla="*/ 762 w 1685363"/>
              <a:gd name="connsiteY8" fmla="*/ 636279 h 102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363" h="1020296">
                <a:moveTo>
                  <a:pt x="762" y="636279"/>
                </a:moveTo>
                <a:lnTo>
                  <a:pt x="464" y="261937"/>
                </a:lnTo>
                <a:lnTo>
                  <a:pt x="404199" y="122285"/>
                </a:lnTo>
                <a:lnTo>
                  <a:pt x="404646" y="301251"/>
                </a:lnTo>
                <a:cubicBezTo>
                  <a:pt x="404646" y="379282"/>
                  <a:pt x="468056" y="420462"/>
                  <a:pt x="546163" y="393829"/>
                </a:cubicBezTo>
                <a:lnTo>
                  <a:pt x="1685230" y="91"/>
                </a:lnTo>
                <a:lnTo>
                  <a:pt x="1685827" y="584432"/>
                </a:lnTo>
                <a:lnTo>
                  <a:pt x="545715" y="978395"/>
                </a:lnTo>
                <a:cubicBezTo>
                  <a:pt x="236796" y="1085148"/>
                  <a:pt x="1210" y="994434"/>
                  <a:pt x="762" y="636279"/>
                </a:cubicBezTo>
              </a:path>
            </a:pathLst>
          </a:custGeom>
          <a:solidFill>
            <a:schemeClr val="bg1"/>
          </a:solidFill>
          <a:ln w="12704"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A4C97E2-0C32-2856-895F-E30F8A35A770}"/>
              </a:ext>
            </a:extLst>
          </p:cNvPr>
          <p:cNvSpPr/>
          <p:nvPr/>
        </p:nvSpPr>
        <p:spPr>
          <a:xfrm rot="5400000" flipV="1">
            <a:off x="-2153163" y="3100418"/>
            <a:ext cx="1011187" cy="612180"/>
          </a:xfrm>
          <a:custGeom>
            <a:avLst/>
            <a:gdLst>
              <a:gd name="connsiteX0" fmla="*/ 1007 w 1685213"/>
              <a:gd name="connsiteY0" fmla="*/ 636354 h 1020242"/>
              <a:gd name="connsiteX1" fmla="*/ 559 w 1685213"/>
              <a:gd name="connsiteY1" fmla="*/ 303489 h 1020242"/>
              <a:gd name="connsiteX2" fmla="*/ 404593 w 1685213"/>
              <a:gd name="connsiteY2" fmla="*/ 163838 h 1020242"/>
              <a:gd name="connsiteX3" fmla="*/ 404593 w 1685213"/>
              <a:gd name="connsiteY3" fmla="*/ 301400 h 1020242"/>
              <a:gd name="connsiteX4" fmla="*/ 545810 w 1685213"/>
              <a:gd name="connsiteY4" fmla="*/ 393830 h 1020242"/>
              <a:gd name="connsiteX5" fmla="*/ 1685325 w 1685213"/>
              <a:gd name="connsiteY5" fmla="*/ 91 h 1020242"/>
              <a:gd name="connsiteX6" fmla="*/ 1685773 w 1685213"/>
              <a:gd name="connsiteY6" fmla="*/ 584433 h 1020242"/>
              <a:gd name="connsiteX7" fmla="*/ 545810 w 1685213"/>
              <a:gd name="connsiteY7" fmla="*/ 978470 h 1020242"/>
              <a:gd name="connsiteX8" fmla="*/ 1007 w 1685213"/>
              <a:gd name="connsiteY8" fmla="*/ 636354 h 10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242">
                <a:moveTo>
                  <a:pt x="1007" y="636354"/>
                </a:moveTo>
                <a:lnTo>
                  <a:pt x="559" y="303489"/>
                </a:lnTo>
                <a:lnTo>
                  <a:pt x="404593" y="163838"/>
                </a:lnTo>
                <a:lnTo>
                  <a:pt x="404593" y="301400"/>
                </a:lnTo>
                <a:cubicBezTo>
                  <a:pt x="404742" y="379357"/>
                  <a:pt x="468152" y="420760"/>
                  <a:pt x="545810" y="393830"/>
                </a:cubicBezTo>
                <a:lnTo>
                  <a:pt x="1685325" y="91"/>
                </a:lnTo>
                <a:lnTo>
                  <a:pt x="1685773" y="584433"/>
                </a:lnTo>
                <a:lnTo>
                  <a:pt x="545810" y="978470"/>
                </a:lnTo>
                <a:cubicBezTo>
                  <a:pt x="236892" y="1084999"/>
                  <a:pt x="1305" y="994285"/>
                  <a:pt x="1007" y="636354"/>
                </a:cubicBezTo>
              </a:path>
            </a:pathLst>
          </a:custGeom>
          <a:solidFill>
            <a:schemeClr val="bg1"/>
          </a:solidFill>
          <a:ln w="12704"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78AA495-21B8-C1DA-34D8-2E2A67E1BAD7}"/>
              </a:ext>
            </a:extLst>
          </p:cNvPr>
          <p:cNvSpPr/>
          <p:nvPr/>
        </p:nvSpPr>
        <p:spPr>
          <a:xfrm rot="5400000" flipV="1">
            <a:off x="-996583" y="3101008"/>
            <a:ext cx="1011186" cy="612253"/>
          </a:xfrm>
          <a:custGeom>
            <a:avLst/>
            <a:gdLst>
              <a:gd name="connsiteX0" fmla="*/ 1102 w 1685213"/>
              <a:gd name="connsiteY0" fmla="*/ 636503 h 1020362"/>
              <a:gd name="connsiteX1" fmla="*/ 654 w 1685213"/>
              <a:gd name="connsiteY1" fmla="*/ 303191 h 1020362"/>
              <a:gd name="connsiteX2" fmla="*/ 404688 w 1685213"/>
              <a:gd name="connsiteY2" fmla="*/ 163838 h 1020362"/>
              <a:gd name="connsiteX3" fmla="*/ 404986 w 1685213"/>
              <a:gd name="connsiteY3" fmla="*/ 301251 h 1020362"/>
              <a:gd name="connsiteX4" fmla="*/ 545980 w 1685213"/>
              <a:gd name="connsiteY4" fmla="*/ 393531 h 1020362"/>
              <a:gd name="connsiteX5" fmla="*/ 1685570 w 1685213"/>
              <a:gd name="connsiteY5" fmla="*/ 91 h 1020362"/>
              <a:gd name="connsiteX6" fmla="*/ 1685868 w 1685213"/>
              <a:gd name="connsiteY6" fmla="*/ 584283 h 1020362"/>
              <a:gd name="connsiteX7" fmla="*/ 545980 w 1685213"/>
              <a:gd name="connsiteY7" fmla="*/ 978470 h 1020362"/>
              <a:gd name="connsiteX8" fmla="*/ 1102 w 1685213"/>
              <a:gd name="connsiteY8" fmla="*/ 636503 h 10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213" h="1020362">
                <a:moveTo>
                  <a:pt x="1102" y="636503"/>
                </a:moveTo>
                <a:lnTo>
                  <a:pt x="654" y="303191"/>
                </a:lnTo>
                <a:lnTo>
                  <a:pt x="404688" y="163838"/>
                </a:lnTo>
                <a:lnTo>
                  <a:pt x="404986" y="301251"/>
                </a:lnTo>
                <a:cubicBezTo>
                  <a:pt x="404986" y="379432"/>
                  <a:pt x="468322" y="420835"/>
                  <a:pt x="545980" y="393531"/>
                </a:cubicBezTo>
                <a:lnTo>
                  <a:pt x="1685570" y="91"/>
                </a:lnTo>
                <a:lnTo>
                  <a:pt x="1685868" y="584283"/>
                </a:lnTo>
                <a:lnTo>
                  <a:pt x="545980" y="978470"/>
                </a:lnTo>
                <a:cubicBezTo>
                  <a:pt x="237136" y="1085222"/>
                  <a:pt x="1475" y="994434"/>
                  <a:pt x="1102" y="636503"/>
                </a:cubicBezTo>
              </a:path>
            </a:pathLst>
          </a:custGeom>
          <a:solidFill>
            <a:schemeClr val="bg1"/>
          </a:solidFill>
          <a:ln w="12704" cap="flat">
            <a:noFill/>
            <a:prstDash val="solid"/>
            <a:miter/>
          </a:ln>
        </p:spPr>
        <p:txBody>
          <a:bodyPr rtlCol="0" anchor="ctr"/>
          <a:lstStyle/>
          <a:p>
            <a:endParaRPr lang="fr-FR"/>
          </a:p>
        </p:txBody>
      </p:sp>
      <p:grpSp>
        <p:nvGrpSpPr>
          <p:cNvPr id="43" name="Groupe 42">
            <a:extLst>
              <a:ext uri="{FF2B5EF4-FFF2-40B4-BE49-F238E27FC236}">
                <a16:creationId xmlns:a16="http://schemas.microsoft.com/office/drawing/2014/main" id="{A7FE060A-E45E-4497-BA62-7D54F41D16AC}"/>
              </a:ext>
            </a:extLst>
          </p:cNvPr>
          <p:cNvGrpSpPr>
            <a:grpSpLocks noChangeAspect="1"/>
          </p:cNvGrpSpPr>
          <p:nvPr/>
        </p:nvGrpSpPr>
        <p:grpSpPr>
          <a:xfrm>
            <a:off x="4193648" y="1455793"/>
            <a:ext cx="4613606" cy="3748885"/>
            <a:chOff x="3017218" y="4165780"/>
            <a:chExt cx="1680598" cy="1365606"/>
          </a:xfrm>
          <a:solidFill>
            <a:srgbClr val="FF0000"/>
          </a:solidFill>
        </p:grpSpPr>
        <p:sp>
          <p:nvSpPr>
            <p:cNvPr id="45" name="Forme libre : forme 44">
              <a:extLst>
                <a:ext uri="{FF2B5EF4-FFF2-40B4-BE49-F238E27FC236}">
                  <a16:creationId xmlns:a16="http://schemas.microsoft.com/office/drawing/2014/main" id="{889463AB-A28E-79D1-4883-184E06DF0F17}"/>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grpFill/>
            <a:ln w="13652" cap="flat">
              <a:noFill/>
              <a:prstDash val="solid"/>
              <a:miter/>
            </a:ln>
          </p:spPr>
          <p:txBody>
            <a:bodyPr rtlCol="0" anchor="ctr"/>
            <a:lstStyle/>
            <a:p>
              <a:endParaRPr lang="fr-FR"/>
            </a:p>
          </p:txBody>
        </p:sp>
        <p:grpSp>
          <p:nvGrpSpPr>
            <p:cNvPr id="46" name="Groupe 45">
              <a:extLst>
                <a:ext uri="{FF2B5EF4-FFF2-40B4-BE49-F238E27FC236}">
                  <a16:creationId xmlns:a16="http://schemas.microsoft.com/office/drawing/2014/main" id="{5FF06050-287D-DB0B-5038-E060E1FF2756}"/>
                </a:ext>
              </a:extLst>
            </p:cNvPr>
            <p:cNvGrpSpPr>
              <a:grpSpLocks noChangeAspect="1"/>
            </p:cNvGrpSpPr>
            <p:nvPr/>
          </p:nvGrpSpPr>
          <p:grpSpPr>
            <a:xfrm>
              <a:off x="3017218" y="4171393"/>
              <a:ext cx="1680598" cy="1359993"/>
              <a:chOff x="3017218" y="4171393"/>
              <a:chExt cx="1680598" cy="1359993"/>
            </a:xfrm>
            <a:grpFill/>
          </p:grpSpPr>
          <p:sp>
            <p:nvSpPr>
              <p:cNvPr id="47" name="Forme libre : forme 46">
                <a:extLst>
                  <a:ext uri="{FF2B5EF4-FFF2-40B4-BE49-F238E27FC236}">
                    <a16:creationId xmlns:a16="http://schemas.microsoft.com/office/drawing/2014/main" id="{D50C625B-F68C-9D15-8FD2-A715369B98D0}"/>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grpFill/>
              <a:ln w="13652"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F1B82539-0159-2FC6-9BA7-371E680289B2}"/>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grpFill/>
              <a:ln w="13652" cap="flat">
                <a:noFill/>
                <a:prstDash val="solid"/>
                <a:miter/>
              </a:ln>
            </p:spPr>
            <p:txBody>
              <a:bodyPr rtlCol="0" anchor="ctr"/>
              <a:lstStyle/>
              <a:p>
                <a:endParaRPr lang="fr-FR"/>
              </a:p>
            </p:txBody>
          </p:sp>
        </p:grpSp>
      </p:grpSp>
      <p:sp>
        <p:nvSpPr>
          <p:cNvPr id="49" name="Forme libre : forme 48">
            <a:extLst>
              <a:ext uri="{FF2B5EF4-FFF2-40B4-BE49-F238E27FC236}">
                <a16:creationId xmlns:a16="http://schemas.microsoft.com/office/drawing/2014/main" id="{25D224EC-11EB-9E51-9B6A-70F09B4488D6}"/>
              </a:ext>
            </a:extLst>
          </p:cNvPr>
          <p:cNvSpPr/>
          <p:nvPr/>
        </p:nvSpPr>
        <p:spPr>
          <a:xfrm>
            <a:off x="16052303" y="2975202"/>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6B3C6E23-FBE4-AED9-B12E-04E9809BDC20}"/>
              </a:ext>
            </a:extLst>
          </p:cNvPr>
          <p:cNvSpPr/>
          <p:nvPr/>
        </p:nvSpPr>
        <p:spPr>
          <a:xfrm>
            <a:off x="12450485" y="2999942"/>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8F95B29E-3E99-5184-2B3F-8DB7C2A06144}"/>
              </a:ext>
            </a:extLst>
          </p:cNvPr>
          <p:cNvSpPr/>
          <p:nvPr/>
        </p:nvSpPr>
        <p:spPr>
          <a:xfrm>
            <a:off x="13944163" y="3142914"/>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6" name="Groupe 5">
            <a:extLst>
              <a:ext uri="{FF2B5EF4-FFF2-40B4-BE49-F238E27FC236}">
                <a16:creationId xmlns:a16="http://schemas.microsoft.com/office/drawing/2014/main" id="{A5220C27-5463-8431-6497-09248C403143}"/>
              </a:ext>
            </a:extLst>
          </p:cNvPr>
          <p:cNvGrpSpPr/>
          <p:nvPr/>
        </p:nvGrpSpPr>
        <p:grpSpPr>
          <a:xfrm>
            <a:off x="4969157" y="7901548"/>
            <a:ext cx="3788490" cy="352372"/>
            <a:chOff x="4969157" y="7901548"/>
            <a:chExt cx="3788490" cy="352372"/>
          </a:xfrm>
        </p:grpSpPr>
        <p:sp>
          <p:nvSpPr>
            <p:cNvPr id="52" name="Forme libre : forme 51">
              <a:extLst>
                <a:ext uri="{FF2B5EF4-FFF2-40B4-BE49-F238E27FC236}">
                  <a16:creationId xmlns:a16="http://schemas.microsoft.com/office/drawing/2014/main" id="{C0550451-346B-9B30-8FD5-59FF22A16D00}"/>
                </a:ext>
              </a:extLst>
            </p:cNvPr>
            <p:cNvSpPr/>
            <p:nvPr/>
          </p:nvSpPr>
          <p:spPr>
            <a:xfrm>
              <a:off x="4969157" y="7952258"/>
              <a:ext cx="134497" cy="231605"/>
            </a:xfrm>
            <a:custGeom>
              <a:avLst/>
              <a:gdLst>
                <a:gd name="connsiteX0" fmla="*/ -32 w 134497"/>
                <a:gd name="connsiteY0" fmla="*/ 44937 h 231605"/>
                <a:gd name="connsiteX1" fmla="*/ 27305 w 134497"/>
                <a:gd name="connsiteY1" fmla="*/ 44937 h 231605"/>
                <a:gd name="connsiteX2" fmla="*/ 27305 w 134497"/>
                <a:gd name="connsiteY2" fmla="*/ -32 h 231605"/>
                <a:gd name="connsiteX3" fmla="*/ 76374 w 134497"/>
                <a:gd name="connsiteY3" fmla="*/ -32 h 231605"/>
                <a:gd name="connsiteX4" fmla="*/ 76374 w 134497"/>
                <a:gd name="connsiteY4" fmla="*/ 44937 h 231605"/>
                <a:gd name="connsiteX5" fmla="*/ 128314 w 134497"/>
                <a:gd name="connsiteY5" fmla="*/ 44937 h 231605"/>
                <a:gd name="connsiteX6" fmla="*/ 128314 w 134497"/>
                <a:gd name="connsiteY6" fmla="*/ 85942 h 231605"/>
                <a:gd name="connsiteX7" fmla="*/ 76374 w 134497"/>
                <a:gd name="connsiteY7" fmla="*/ 85942 h 231605"/>
                <a:gd name="connsiteX8" fmla="*/ 76374 w 134497"/>
                <a:gd name="connsiteY8" fmla="*/ 159205 h 231605"/>
                <a:gd name="connsiteX9" fmla="*/ 100978 w 134497"/>
                <a:gd name="connsiteY9" fmla="*/ 186542 h 231605"/>
                <a:gd name="connsiteX10" fmla="*/ 134465 w 134497"/>
                <a:gd name="connsiteY10" fmla="*/ 176291 h 231605"/>
                <a:gd name="connsiteX11" fmla="*/ 134465 w 134497"/>
                <a:gd name="connsiteY11" fmla="*/ 221397 h 231605"/>
                <a:gd name="connsiteX12" fmla="*/ 87446 w 134497"/>
                <a:gd name="connsiteY12" fmla="*/ 231511 h 231605"/>
                <a:gd name="connsiteX13" fmla="*/ 27305 w 134497"/>
                <a:gd name="connsiteY13" fmla="*/ 172190 h 231605"/>
                <a:gd name="connsiteX14" fmla="*/ 27305 w 134497"/>
                <a:gd name="connsiteY14" fmla="*/ 85942 h 231605"/>
                <a:gd name="connsiteX15" fmla="*/ -32 w 134497"/>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7" h="231605">
                  <a:moveTo>
                    <a:pt x="-32" y="44937"/>
                  </a:moveTo>
                  <a:lnTo>
                    <a:pt x="27305" y="44937"/>
                  </a:lnTo>
                  <a:lnTo>
                    <a:pt x="27305" y="-32"/>
                  </a:lnTo>
                  <a:lnTo>
                    <a:pt x="76374" y="-32"/>
                  </a:lnTo>
                  <a:lnTo>
                    <a:pt x="76374" y="44937"/>
                  </a:lnTo>
                  <a:lnTo>
                    <a:pt x="128314" y="44937"/>
                  </a:lnTo>
                  <a:lnTo>
                    <a:pt x="128314" y="85942"/>
                  </a:lnTo>
                  <a:lnTo>
                    <a:pt x="76374" y="85942"/>
                  </a:lnTo>
                  <a:lnTo>
                    <a:pt x="76374" y="159205"/>
                  </a:lnTo>
                  <a:cubicBezTo>
                    <a:pt x="76374" y="179981"/>
                    <a:pt x="86216" y="186542"/>
                    <a:pt x="100978" y="186542"/>
                  </a:cubicBezTo>
                  <a:cubicBezTo>
                    <a:pt x="112896" y="186433"/>
                    <a:pt x="124528" y="182865"/>
                    <a:pt x="134465" y="176291"/>
                  </a:cubicBezTo>
                  <a:lnTo>
                    <a:pt x="134465" y="221397"/>
                  </a:lnTo>
                  <a:cubicBezTo>
                    <a:pt x="119867" y="228614"/>
                    <a:pt x="103711"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EC6FDB8C-9DDF-9662-475A-7CC010043B72}"/>
                </a:ext>
              </a:extLst>
            </p:cNvPr>
            <p:cNvSpPr/>
            <p:nvPr/>
          </p:nvSpPr>
          <p:spPr>
            <a:xfrm>
              <a:off x="5149718" y="7901548"/>
              <a:ext cx="165251" cy="278290"/>
            </a:xfrm>
            <a:custGeom>
              <a:avLst/>
              <a:gdLst>
                <a:gd name="connsiteX0" fmla="*/ -32 w 165251"/>
                <a:gd name="connsiteY0" fmla="*/ -32 h 278290"/>
                <a:gd name="connsiteX1" fmla="*/ 49037 w 165251"/>
                <a:gd name="connsiteY1" fmla="*/ -32 h 278290"/>
                <a:gd name="connsiteX2" fmla="*/ 49037 w 165251"/>
                <a:gd name="connsiteY2" fmla="*/ 99337 h 278290"/>
                <a:gd name="connsiteX3" fmla="*/ 94006 w 165251"/>
                <a:gd name="connsiteY3" fmla="*/ 91546 h 278290"/>
                <a:gd name="connsiteX4" fmla="*/ 165219 w 165251"/>
                <a:gd name="connsiteY4" fmla="*/ 163579 h 278290"/>
                <a:gd name="connsiteX5" fmla="*/ 165219 w 165251"/>
                <a:gd name="connsiteY5" fmla="*/ 278258 h 278290"/>
                <a:gd name="connsiteX6" fmla="*/ 115739 w 165251"/>
                <a:gd name="connsiteY6" fmla="*/ 278258 h 278290"/>
                <a:gd name="connsiteX7" fmla="*/ 115739 w 165251"/>
                <a:gd name="connsiteY7" fmla="*/ 166860 h 278290"/>
                <a:gd name="connsiteX8" fmla="*/ 90671 w 165251"/>
                <a:gd name="connsiteY8" fmla="*/ 135668 h 278290"/>
                <a:gd name="connsiteX9" fmla="*/ 83345 w 165251"/>
                <a:gd name="connsiteY9" fmla="*/ 135832 h 278290"/>
                <a:gd name="connsiteX10" fmla="*/ 49037 w 165251"/>
                <a:gd name="connsiteY10" fmla="*/ 141163 h 278290"/>
                <a:gd name="connsiteX11" fmla="*/ 49037 w 165251"/>
                <a:gd name="connsiteY11" fmla="*/ 277848 h 278290"/>
                <a:gd name="connsiteX12" fmla="*/ -32 w 165251"/>
                <a:gd name="connsiteY12" fmla="*/ 277848 h 27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251" h="278290">
                  <a:moveTo>
                    <a:pt x="-32" y="-32"/>
                  </a:moveTo>
                  <a:lnTo>
                    <a:pt x="49037" y="-32"/>
                  </a:lnTo>
                  <a:lnTo>
                    <a:pt x="49037" y="99337"/>
                  </a:lnTo>
                  <a:cubicBezTo>
                    <a:pt x="63457" y="94157"/>
                    <a:pt x="78684" y="91519"/>
                    <a:pt x="94006" y="91546"/>
                  </a:cubicBezTo>
                  <a:cubicBezTo>
                    <a:pt x="133782" y="91546"/>
                    <a:pt x="165219" y="109589"/>
                    <a:pt x="165219" y="163579"/>
                  </a:cubicBezTo>
                  <a:lnTo>
                    <a:pt x="165219" y="278258"/>
                  </a:lnTo>
                  <a:lnTo>
                    <a:pt x="115739" y="278258"/>
                  </a:lnTo>
                  <a:lnTo>
                    <a:pt x="115739" y="166860"/>
                  </a:lnTo>
                  <a:cubicBezTo>
                    <a:pt x="117434" y="151319"/>
                    <a:pt x="106199" y="137363"/>
                    <a:pt x="90671" y="135668"/>
                  </a:cubicBezTo>
                  <a:cubicBezTo>
                    <a:pt x="88225" y="135409"/>
                    <a:pt x="85764" y="135463"/>
                    <a:pt x="83345" y="135832"/>
                  </a:cubicBezTo>
                  <a:cubicBezTo>
                    <a:pt x="71686" y="135654"/>
                    <a:pt x="60081" y="137445"/>
                    <a:pt x="49037" y="141163"/>
                  </a:cubicBezTo>
                  <a:lnTo>
                    <a:pt x="49037" y="277848"/>
                  </a:lnTo>
                  <a:lnTo>
                    <a:pt x="-32" y="277848"/>
                  </a:lnTo>
                  <a:close/>
                </a:path>
              </a:pathLst>
            </a:custGeom>
            <a:solidFill>
              <a:schemeClr val="bg1"/>
            </a:solidFill>
            <a:ln w="13652"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9145A8A7-ADA8-D153-87FE-2CF79A3A14AD}"/>
                </a:ext>
              </a:extLst>
            </p:cNvPr>
            <p:cNvSpPr/>
            <p:nvPr/>
          </p:nvSpPr>
          <p:spPr>
            <a:xfrm>
              <a:off x="5359255" y="7993127"/>
              <a:ext cx="168259" cy="190802"/>
            </a:xfrm>
            <a:custGeom>
              <a:avLst/>
              <a:gdLst>
                <a:gd name="connsiteX0" fmla="*/ 47944 w 168259"/>
                <a:gd name="connsiteY0" fmla="*/ 108905 h 190802"/>
                <a:gd name="connsiteX1" fmla="*/ 47944 w 168259"/>
                <a:gd name="connsiteY1" fmla="*/ 109725 h 190802"/>
                <a:gd name="connsiteX2" fmla="*/ 101524 w 168259"/>
                <a:gd name="connsiteY2" fmla="*/ 148544 h 190802"/>
                <a:gd name="connsiteX3" fmla="*/ 162486 w 168259"/>
                <a:gd name="connsiteY3" fmla="*/ 132142 h 190802"/>
                <a:gd name="connsiteX4" fmla="*/ 162486 w 168259"/>
                <a:gd name="connsiteY4" fmla="*/ 173967 h 190802"/>
                <a:gd name="connsiteX5" fmla="*/ 96604 w 168259"/>
                <a:gd name="connsiteY5" fmla="*/ 190643 h 190802"/>
                <a:gd name="connsiteX6" fmla="*/ -32 w 168259"/>
                <a:gd name="connsiteY6" fmla="*/ 97424 h 190802"/>
                <a:gd name="connsiteX7" fmla="*/ 89223 w 168259"/>
                <a:gd name="connsiteY7" fmla="*/ -32 h 190802"/>
                <a:gd name="connsiteX8" fmla="*/ 168227 w 168259"/>
                <a:gd name="connsiteY8" fmla="*/ 85942 h 190802"/>
                <a:gd name="connsiteX9" fmla="*/ 168227 w 168259"/>
                <a:gd name="connsiteY9" fmla="*/ 108905 h 190802"/>
                <a:gd name="connsiteX10" fmla="*/ 122301 w 168259"/>
                <a:gd name="connsiteY10" fmla="*/ 79381 h 190802"/>
                <a:gd name="connsiteX11" fmla="*/ 87993 w 168259"/>
                <a:gd name="connsiteY11" fmla="*/ 40563 h 190802"/>
                <a:gd name="connsiteX12" fmla="*/ 48354 w 168259"/>
                <a:gd name="connsiteY12" fmla="*/ 79381 h 1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259" h="190802">
                  <a:moveTo>
                    <a:pt x="47944" y="108905"/>
                  </a:moveTo>
                  <a:lnTo>
                    <a:pt x="47944" y="109725"/>
                  </a:lnTo>
                  <a:cubicBezTo>
                    <a:pt x="51498" y="135422"/>
                    <a:pt x="76921" y="148544"/>
                    <a:pt x="101524" y="148544"/>
                  </a:cubicBezTo>
                  <a:cubicBezTo>
                    <a:pt x="122984" y="148981"/>
                    <a:pt x="144129" y="143281"/>
                    <a:pt x="162486" y="132142"/>
                  </a:cubicBezTo>
                  <a:lnTo>
                    <a:pt x="162486" y="173967"/>
                  </a:lnTo>
                  <a:cubicBezTo>
                    <a:pt x="142653" y="185913"/>
                    <a:pt x="119731" y="191722"/>
                    <a:pt x="96604" y="190643"/>
                  </a:cubicBezTo>
                  <a:cubicBezTo>
                    <a:pt x="37283" y="190643"/>
                    <a:pt x="-32" y="154284"/>
                    <a:pt x="-32" y="97424"/>
                  </a:cubicBezTo>
                  <a:cubicBezTo>
                    <a:pt x="-32" y="37282"/>
                    <a:pt x="38103" y="-32"/>
                    <a:pt x="89223" y="-32"/>
                  </a:cubicBezTo>
                  <a:cubicBezTo>
                    <a:pt x="146084" y="-32"/>
                    <a:pt x="168227" y="37692"/>
                    <a:pt x="168227" y="85942"/>
                  </a:cubicBezTo>
                  <a:lnTo>
                    <a:pt x="168227" y="108905"/>
                  </a:lnTo>
                  <a:close/>
                  <a:moveTo>
                    <a:pt x="122301" y="79381"/>
                  </a:moveTo>
                  <a:cubicBezTo>
                    <a:pt x="122301" y="56965"/>
                    <a:pt x="111366" y="40563"/>
                    <a:pt x="87993" y="40563"/>
                  </a:cubicBezTo>
                  <a:cubicBezTo>
                    <a:pt x="66670" y="40563"/>
                    <a:pt x="52728" y="55735"/>
                    <a:pt x="48354" y="79381"/>
                  </a:cubicBezTo>
                  <a:close/>
                </a:path>
              </a:pathLst>
            </a:custGeom>
            <a:solidFill>
              <a:schemeClr val="bg1"/>
            </a:solidFill>
            <a:ln w="13652"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65A4BEA4-4847-A10D-1201-256BF20AAC2F}"/>
                </a:ext>
              </a:extLst>
            </p:cNvPr>
            <p:cNvSpPr/>
            <p:nvPr/>
          </p:nvSpPr>
          <p:spPr>
            <a:xfrm>
              <a:off x="5668436" y="7992747"/>
              <a:ext cx="264894" cy="187090"/>
            </a:xfrm>
            <a:custGeom>
              <a:avLst/>
              <a:gdLst>
                <a:gd name="connsiteX0" fmla="*/ 214699 w 264894"/>
                <a:gd name="connsiteY0" fmla="*/ 72790 h 187090"/>
                <a:gd name="connsiteX1" fmla="*/ 187362 w 264894"/>
                <a:gd name="connsiteY1" fmla="*/ 43813 h 187090"/>
                <a:gd name="connsiteX2" fmla="*/ 152918 w 264894"/>
                <a:gd name="connsiteY2" fmla="*/ 50783 h 187090"/>
                <a:gd name="connsiteX3" fmla="*/ 156608 w 264894"/>
                <a:gd name="connsiteY3" fmla="*/ 69509 h 187090"/>
                <a:gd name="connsiteX4" fmla="*/ 156608 w 264894"/>
                <a:gd name="connsiteY4" fmla="*/ 187058 h 187090"/>
                <a:gd name="connsiteX5" fmla="*/ 107128 w 264894"/>
                <a:gd name="connsiteY5" fmla="*/ 187058 h 187090"/>
                <a:gd name="connsiteX6" fmla="*/ 107128 w 264894"/>
                <a:gd name="connsiteY6" fmla="*/ 72790 h 187090"/>
                <a:gd name="connsiteX7" fmla="*/ 79791 w 264894"/>
                <a:gd name="connsiteY7" fmla="*/ 43813 h 187090"/>
                <a:gd name="connsiteX8" fmla="*/ 49037 w 264894"/>
                <a:gd name="connsiteY8" fmla="*/ 48323 h 187090"/>
                <a:gd name="connsiteX9" fmla="*/ 49037 w 264894"/>
                <a:gd name="connsiteY9" fmla="*/ 187058 h 187090"/>
                <a:gd name="connsiteX10" fmla="*/ -32 w 264894"/>
                <a:gd name="connsiteY10" fmla="*/ 187058 h 187090"/>
                <a:gd name="connsiteX11" fmla="*/ -32 w 264894"/>
                <a:gd name="connsiteY11" fmla="*/ 16066 h 187090"/>
                <a:gd name="connsiteX12" fmla="*/ 81978 w 264894"/>
                <a:gd name="connsiteY12" fmla="*/ 73 h 187090"/>
                <a:gd name="connsiteX13" fmla="*/ 132278 w 264894"/>
                <a:gd name="connsiteY13" fmla="*/ 14425 h 187090"/>
                <a:gd name="connsiteX14" fmla="*/ 194060 w 264894"/>
                <a:gd name="connsiteY14" fmla="*/ 73 h 187090"/>
                <a:gd name="connsiteX15" fmla="*/ 264862 w 264894"/>
                <a:gd name="connsiteY15" fmla="*/ 70466 h 187090"/>
                <a:gd name="connsiteX16" fmla="*/ 264862 w 264894"/>
                <a:gd name="connsiteY16" fmla="*/ 186785 h 187090"/>
                <a:gd name="connsiteX17" fmla="*/ 215383 w 264894"/>
                <a:gd name="connsiteY17" fmla="*/ 186785 h 18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0">
                  <a:moveTo>
                    <a:pt x="214699" y="72790"/>
                  </a:moveTo>
                  <a:cubicBezTo>
                    <a:pt x="214699" y="53654"/>
                    <a:pt x="206088" y="43813"/>
                    <a:pt x="187362" y="43813"/>
                  </a:cubicBezTo>
                  <a:cubicBezTo>
                    <a:pt x="175512" y="43635"/>
                    <a:pt x="163770" y="46013"/>
                    <a:pt x="152918" y="50783"/>
                  </a:cubicBezTo>
                  <a:cubicBezTo>
                    <a:pt x="155392" y="56716"/>
                    <a:pt x="156635" y="63085"/>
                    <a:pt x="156608" y="69509"/>
                  </a:cubicBezTo>
                  <a:lnTo>
                    <a:pt x="156608" y="187058"/>
                  </a:lnTo>
                  <a:lnTo>
                    <a:pt x="107128" y="187058"/>
                  </a:lnTo>
                  <a:lnTo>
                    <a:pt x="107128" y="72790"/>
                  </a:lnTo>
                  <a:cubicBezTo>
                    <a:pt x="107128" y="53654"/>
                    <a:pt x="98107" y="43813"/>
                    <a:pt x="79791" y="43813"/>
                  </a:cubicBezTo>
                  <a:cubicBezTo>
                    <a:pt x="69376" y="43758"/>
                    <a:pt x="59002" y="45275"/>
                    <a:pt x="49037" y="48323"/>
                  </a:cubicBezTo>
                  <a:lnTo>
                    <a:pt x="49037" y="187058"/>
                  </a:lnTo>
                  <a:lnTo>
                    <a:pt x="-32" y="187058"/>
                  </a:lnTo>
                  <a:lnTo>
                    <a:pt x="-32" y="16066"/>
                  </a:lnTo>
                  <a:cubicBezTo>
                    <a:pt x="26143" y="5896"/>
                    <a:pt x="53903" y="484"/>
                    <a:pt x="81978" y="73"/>
                  </a:cubicBezTo>
                  <a:cubicBezTo>
                    <a:pt x="99870" y="-842"/>
                    <a:pt x="117557" y="4201"/>
                    <a:pt x="132278" y="14425"/>
                  </a:cubicBezTo>
                  <a:cubicBezTo>
                    <a:pt x="151524" y="5021"/>
                    <a:pt x="172641" y="114"/>
                    <a:pt x="194060" y="73"/>
                  </a:cubicBezTo>
                  <a:cubicBezTo>
                    <a:pt x="237389" y="73"/>
                    <a:pt x="264862" y="16886"/>
                    <a:pt x="264862" y="70466"/>
                  </a:cubicBezTo>
                  <a:lnTo>
                    <a:pt x="264862" y="186785"/>
                  </a:lnTo>
                  <a:lnTo>
                    <a:pt x="215383" y="186785"/>
                  </a:lnTo>
                  <a:close/>
                </a:path>
              </a:pathLst>
            </a:custGeom>
            <a:solidFill>
              <a:schemeClr val="bg1"/>
            </a:solidFill>
            <a:ln w="13652"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9D8D0474-24CD-380D-BCBF-4AAE0E0BE300}"/>
                </a:ext>
              </a:extLst>
            </p:cNvPr>
            <p:cNvSpPr/>
            <p:nvPr/>
          </p:nvSpPr>
          <p:spPr>
            <a:xfrm>
              <a:off x="5976451" y="7993055"/>
              <a:ext cx="191431" cy="191430"/>
            </a:xfrm>
            <a:custGeom>
              <a:avLst/>
              <a:gdLst>
                <a:gd name="connsiteX0" fmla="*/ 95719 w 191431"/>
                <a:gd name="connsiteY0" fmla="*/ 39 h 191430"/>
                <a:gd name="connsiteX1" fmla="*/ 191399 w 191431"/>
                <a:gd name="connsiteY1" fmla="*/ 95719 h 191430"/>
                <a:gd name="connsiteX2" fmla="*/ 95719 w 191431"/>
                <a:gd name="connsiteY2" fmla="*/ 191398 h 191430"/>
                <a:gd name="connsiteX3" fmla="*/ 40 w 191431"/>
                <a:gd name="connsiteY3" fmla="*/ 95719 h 191430"/>
                <a:gd name="connsiteX4" fmla="*/ 88475 w 191431"/>
                <a:gd name="connsiteY4" fmla="*/ 39 h 191430"/>
                <a:gd name="connsiteX5" fmla="*/ 95719 w 191431"/>
                <a:gd name="connsiteY5" fmla="*/ 39 h 191430"/>
                <a:gd name="connsiteX6" fmla="*/ 95719 w 191431"/>
                <a:gd name="connsiteY6" fmla="*/ 42685 h 191430"/>
                <a:gd name="connsiteX7" fmla="*/ 49930 w 191431"/>
                <a:gd name="connsiteY7" fmla="*/ 95445 h 191430"/>
                <a:gd name="connsiteX8" fmla="*/ 95719 w 191431"/>
                <a:gd name="connsiteY8" fmla="*/ 148206 h 191430"/>
                <a:gd name="connsiteX9" fmla="*/ 141509 w 191431"/>
                <a:gd name="connsiteY9" fmla="*/ 95445 h 191430"/>
                <a:gd name="connsiteX10" fmla="*/ 95719 w 191431"/>
                <a:gd name="connsiteY10" fmla="*/ 43095 h 1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31" h="191430">
                  <a:moveTo>
                    <a:pt x="95719" y="39"/>
                  </a:moveTo>
                  <a:cubicBezTo>
                    <a:pt x="148561" y="39"/>
                    <a:pt x="191399" y="42876"/>
                    <a:pt x="191399" y="95719"/>
                  </a:cubicBezTo>
                  <a:cubicBezTo>
                    <a:pt x="191399" y="148561"/>
                    <a:pt x="148561" y="191398"/>
                    <a:pt x="95719" y="191398"/>
                  </a:cubicBezTo>
                  <a:cubicBezTo>
                    <a:pt x="42877" y="191398"/>
                    <a:pt x="40" y="148561"/>
                    <a:pt x="40" y="95719"/>
                  </a:cubicBezTo>
                  <a:cubicBezTo>
                    <a:pt x="-1956" y="44872"/>
                    <a:pt x="37628" y="2035"/>
                    <a:pt x="88475" y="39"/>
                  </a:cubicBezTo>
                  <a:cubicBezTo>
                    <a:pt x="90880" y="-56"/>
                    <a:pt x="93300" y="-56"/>
                    <a:pt x="95719" y="39"/>
                  </a:cubicBezTo>
                  <a:close/>
                  <a:moveTo>
                    <a:pt x="95719" y="42685"/>
                  </a:moveTo>
                  <a:cubicBezTo>
                    <a:pt x="69066" y="42685"/>
                    <a:pt x="49930" y="62641"/>
                    <a:pt x="49930" y="95445"/>
                  </a:cubicBezTo>
                  <a:cubicBezTo>
                    <a:pt x="49930" y="128249"/>
                    <a:pt x="69066" y="148206"/>
                    <a:pt x="95719" y="148206"/>
                  </a:cubicBezTo>
                  <a:cubicBezTo>
                    <a:pt x="122373" y="148206"/>
                    <a:pt x="141509" y="128113"/>
                    <a:pt x="141509" y="95445"/>
                  </a:cubicBezTo>
                  <a:cubicBezTo>
                    <a:pt x="141509" y="62778"/>
                    <a:pt x="122373" y="43095"/>
                    <a:pt x="95719" y="43095"/>
                  </a:cubicBezTo>
                  <a:close/>
                </a:path>
              </a:pathLst>
            </a:custGeom>
            <a:solidFill>
              <a:schemeClr val="bg1"/>
            </a:solidFill>
            <a:ln w="13652"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04FE4AF9-8CD4-47E1-482E-DD609DD0A4D1}"/>
                </a:ext>
              </a:extLst>
            </p:cNvPr>
            <p:cNvSpPr/>
            <p:nvPr/>
          </p:nvSpPr>
          <p:spPr>
            <a:xfrm>
              <a:off x="6212988" y="7901548"/>
              <a:ext cx="180839" cy="282253"/>
            </a:xfrm>
            <a:custGeom>
              <a:avLst/>
              <a:gdLst>
                <a:gd name="connsiteX0" fmla="*/ -32 w 180839"/>
                <a:gd name="connsiteY0" fmla="*/ -32 h 282253"/>
                <a:gd name="connsiteX1" fmla="*/ 49174 w 180839"/>
                <a:gd name="connsiteY1" fmla="*/ -32 h 282253"/>
                <a:gd name="connsiteX2" fmla="*/ 49174 w 180839"/>
                <a:gd name="connsiteY2" fmla="*/ 100567 h 282253"/>
                <a:gd name="connsiteX3" fmla="*/ 90180 w 180839"/>
                <a:gd name="connsiteY3" fmla="*/ 91546 h 282253"/>
                <a:gd name="connsiteX4" fmla="*/ 180692 w 180839"/>
                <a:gd name="connsiteY4" fmla="*/ 173024 h 282253"/>
                <a:gd name="connsiteX5" fmla="*/ 180665 w 180839"/>
                <a:gd name="connsiteY5" fmla="*/ 182442 h 282253"/>
                <a:gd name="connsiteX6" fmla="*/ 72547 w 180839"/>
                <a:gd name="connsiteY6" fmla="*/ 282222 h 282253"/>
                <a:gd name="connsiteX7" fmla="*/ 104 w 180839"/>
                <a:gd name="connsiteY7" fmla="*/ 268553 h 282253"/>
                <a:gd name="connsiteX8" fmla="*/ 49174 w 180839"/>
                <a:gd name="connsiteY8" fmla="*/ 236022 h 282253"/>
                <a:gd name="connsiteX9" fmla="*/ 74461 w 180839"/>
                <a:gd name="connsiteY9" fmla="*/ 240123 h 282253"/>
                <a:gd name="connsiteX10" fmla="*/ 130160 w 180839"/>
                <a:gd name="connsiteY10" fmla="*/ 193431 h 282253"/>
                <a:gd name="connsiteX11" fmla="*/ 130091 w 180839"/>
                <a:gd name="connsiteY11" fmla="*/ 183672 h 282253"/>
                <a:gd name="connsiteX12" fmla="*/ 85874 w 180839"/>
                <a:gd name="connsiteY12" fmla="*/ 135832 h 282253"/>
                <a:gd name="connsiteX13" fmla="*/ 82252 w 180839"/>
                <a:gd name="connsiteY13" fmla="*/ 135832 h 282253"/>
                <a:gd name="connsiteX14" fmla="*/ 49174 w 180839"/>
                <a:gd name="connsiteY14" fmla="*/ 145263 h 2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839" h="282253">
                  <a:moveTo>
                    <a:pt x="-32" y="-32"/>
                  </a:moveTo>
                  <a:lnTo>
                    <a:pt x="49174" y="-32"/>
                  </a:lnTo>
                  <a:lnTo>
                    <a:pt x="49174" y="100567"/>
                  </a:lnTo>
                  <a:cubicBezTo>
                    <a:pt x="61913" y="94307"/>
                    <a:pt x="75978" y="91218"/>
                    <a:pt x="90180" y="91546"/>
                  </a:cubicBezTo>
                  <a:cubicBezTo>
                    <a:pt x="137678" y="89059"/>
                    <a:pt x="178191" y="125540"/>
                    <a:pt x="180692" y="173024"/>
                  </a:cubicBezTo>
                  <a:cubicBezTo>
                    <a:pt x="180856" y="176168"/>
                    <a:pt x="180842" y="179312"/>
                    <a:pt x="180665" y="182442"/>
                  </a:cubicBezTo>
                  <a:cubicBezTo>
                    <a:pt x="180665" y="241763"/>
                    <a:pt x="143350" y="282222"/>
                    <a:pt x="72547" y="282222"/>
                  </a:cubicBezTo>
                  <a:cubicBezTo>
                    <a:pt x="47766" y="282153"/>
                    <a:pt x="23204" y="277519"/>
                    <a:pt x="104" y="268553"/>
                  </a:cubicBezTo>
                  <a:close/>
                  <a:moveTo>
                    <a:pt x="49174" y="236022"/>
                  </a:moveTo>
                  <a:cubicBezTo>
                    <a:pt x="57321" y="238756"/>
                    <a:pt x="65863" y="240136"/>
                    <a:pt x="74461" y="240123"/>
                  </a:cubicBezTo>
                  <a:cubicBezTo>
                    <a:pt x="102741" y="242610"/>
                    <a:pt x="127672" y="221711"/>
                    <a:pt x="130160" y="193431"/>
                  </a:cubicBezTo>
                  <a:cubicBezTo>
                    <a:pt x="130447" y="190192"/>
                    <a:pt x="130420" y="186911"/>
                    <a:pt x="130091" y="183672"/>
                  </a:cubicBezTo>
                  <a:cubicBezTo>
                    <a:pt x="131089" y="158248"/>
                    <a:pt x="111297" y="136830"/>
                    <a:pt x="85874" y="135832"/>
                  </a:cubicBezTo>
                  <a:cubicBezTo>
                    <a:pt x="84671" y="135791"/>
                    <a:pt x="83455" y="135791"/>
                    <a:pt x="82252" y="135832"/>
                  </a:cubicBezTo>
                  <a:cubicBezTo>
                    <a:pt x="70524" y="135586"/>
                    <a:pt x="59002" y="138867"/>
                    <a:pt x="49174" y="145263"/>
                  </a:cubicBezTo>
                  <a:close/>
                </a:path>
              </a:pathLst>
            </a:custGeom>
            <a:solidFill>
              <a:schemeClr val="bg1"/>
            </a:solidFill>
            <a:ln w="13652"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D3975A2D-5CBB-946B-AA64-5B870B86C47C}"/>
                </a:ext>
              </a:extLst>
            </p:cNvPr>
            <p:cNvSpPr/>
            <p:nvPr/>
          </p:nvSpPr>
          <p:spPr>
            <a:xfrm>
              <a:off x="6434004" y="7912070"/>
              <a:ext cx="59053" cy="267767"/>
            </a:xfrm>
            <a:custGeom>
              <a:avLst/>
              <a:gdLst>
                <a:gd name="connsiteX0" fmla="*/ -29 w 59053"/>
                <a:gd name="connsiteY0" fmla="*/ 29904 h 267767"/>
                <a:gd name="connsiteX1" fmla="*/ 29084 w 59053"/>
                <a:gd name="connsiteY1" fmla="*/ -30 h 267767"/>
                <a:gd name="connsiteX2" fmla="*/ 59018 w 59053"/>
                <a:gd name="connsiteY2" fmla="*/ 29084 h 267767"/>
                <a:gd name="connsiteX3" fmla="*/ 29904 w 59053"/>
                <a:gd name="connsiteY3" fmla="*/ 59018 h 267767"/>
                <a:gd name="connsiteX4" fmla="*/ 29358 w 59053"/>
                <a:gd name="connsiteY4" fmla="*/ 59018 h 267767"/>
                <a:gd name="connsiteX5" fmla="*/ -29 w 59053"/>
                <a:gd name="connsiteY5" fmla="*/ 29904 h 267767"/>
                <a:gd name="connsiteX6" fmla="*/ 53961 w 59053"/>
                <a:gd name="connsiteY6" fmla="*/ 267736 h 267767"/>
                <a:gd name="connsiteX7" fmla="*/ 4891 w 59053"/>
                <a:gd name="connsiteY7" fmla="*/ 267736 h 267767"/>
                <a:gd name="connsiteX8" fmla="*/ 4891 w 59053"/>
                <a:gd name="connsiteY8" fmla="*/ 85125 h 267767"/>
                <a:gd name="connsiteX9" fmla="*/ 53961 w 59053"/>
                <a:gd name="connsiteY9" fmla="*/ 85125 h 2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3" h="267767">
                  <a:moveTo>
                    <a:pt x="-29" y="29904"/>
                  </a:moveTo>
                  <a:cubicBezTo>
                    <a:pt x="-262" y="13598"/>
                    <a:pt x="12778" y="203"/>
                    <a:pt x="29084" y="-30"/>
                  </a:cubicBezTo>
                  <a:cubicBezTo>
                    <a:pt x="45391" y="-248"/>
                    <a:pt x="58786" y="12778"/>
                    <a:pt x="59018" y="29084"/>
                  </a:cubicBezTo>
                  <a:cubicBezTo>
                    <a:pt x="59237" y="45391"/>
                    <a:pt x="46211" y="58786"/>
                    <a:pt x="29904" y="59018"/>
                  </a:cubicBezTo>
                  <a:cubicBezTo>
                    <a:pt x="29726" y="59018"/>
                    <a:pt x="29535" y="59018"/>
                    <a:pt x="29358" y="59018"/>
                  </a:cubicBezTo>
                  <a:cubicBezTo>
                    <a:pt x="13229" y="59018"/>
                    <a:pt x="121" y="46033"/>
                    <a:pt x="-29" y="29904"/>
                  </a:cubicBezTo>
                  <a:close/>
                  <a:moveTo>
                    <a:pt x="53961" y="267736"/>
                  </a:moveTo>
                  <a:lnTo>
                    <a:pt x="4891" y="267736"/>
                  </a:lnTo>
                  <a:lnTo>
                    <a:pt x="4891" y="85125"/>
                  </a:lnTo>
                  <a:lnTo>
                    <a:pt x="53961" y="85125"/>
                  </a:lnTo>
                  <a:close/>
                </a:path>
              </a:pathLst>
            </a:custGeom>
            <a:solidFill>
              <a:schemeClr val="bg1"/>
            </a:solidFill>
            <a:ln w="13652"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05BCC6E7-9D0E-02DD-9874-75E126F5200B}"/>
                </a:ext>
              </a:extLst>
            </p:cNvPr>
            <p:cNvSpPr/>
            <p:nvPr/>
          </p:nvSpPr>
          <p:spPr>
            <a:xfrm>
              <a:off x="6545405" y="7901548"/>
              <a:ext cx="49069" cy="278290"/>
            </a:xfrm>
            <a:custGeom>
              <a:avLst/>
              <a:gdLst>
                <a:gd name="connsiteX0" fmla="*/ 49037 w 49069"/>
                <a:gd name="connsiteY0" fmla="*/ 278258 h 278290"/>
                <a:gd name="connsiteX1" fmla="*/ -32 w 49069"/>
                <a:gd name="connsiteY1" fmla="*/ 278258 h 278290"/>
                <a:gd name="connsiteX2" fmla="*/ -32 w 49069"/>
                <a:gd name="connsiteY2" fmla="*/ -32 h 278290"/>
                <a:gd name="connsiteX3" fmla="*/ 49037 w 49069"/>
                <a:gd name="connsiteY3" fmla="*/ -32 h 278290"/>
              </a:gdLst>
              <a:ahLst/>
              <a:cxnLst>
                <a:cxn ang="0">
                  <a:pos x="connsiteX0" y="connsiteY0"/>
                </a:cxn>
                <a:cxn ang="0">
                  <a:pos x="connsiteX1" y="connsiteY1"/>
                </a:cxn>
                <a:cxn ang="0">
                  <a:pos x="connsiteX2" y="connsiteY2"/>
                </a:cxn>
                <a:cxn ang="0">
                  <a:pos x="connsiteX3" y="connsiteY3"/>
                </a:cxn>
              </a:cxnLst>
              <a:rect l="l" t="t" r="r" b="b"/>
              <a:pathLst>
                <a:path w="49069" h="278290">
                  <a:moveTo>
                    <a:pt x="49037" y="278258"/>
                  </a:moveTo>
                  <a:lnTo>
                    <a:pt x="-32" y="278258"/>
                  </a:lnTo>
                  <a:lnTo>
                    <a:pt x="-32" y="-32"/>
                  </a:lnTo>
                  <a:lnTo>
                    <a:pt x="49037" y="-32"/>
                  </a:lnTo>
                  <a:close/>
                </a:path>
              </a:pathLst>
            </a:custGeom>
            <a:solidFill>
              <a:schemeClr val="bg1"/>
            </a:solidFill>
            <a:ln w="13652"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562BF93F-296A-8334-0265-D54C6869C04B}"/>
                </a:ext>
              </a:extLst>
            </p:cNvPr>
            <p:cNvSpPr/>
            <p:nvPr/>
          </p:nvSpPr>
          <p:spPr>
            <a:xfrm>
              <a:off x="6647094" y="7912140"/>
              <a:ext cx="60926" cy="267697"/>
            </a:xfrm>
            <a:custGeom>
              <a:avLst/>
              <a:gdLst>
                <a:gd name="connsiteX0" fmla="*/ -27 w 60926"/>
                <a:gd name="connsiteY0" fmla="*/ 29834 h 267697"/>
                <a:gd name="connsiteX1" fmla="*/ 28676 w 60926"/>
                <a:gd name="connsiteY1" fmla="*/ 37 h 267697"/>
                <a:gd name="connsiteX2" fmla="*/ 29360 w 60926"/>
                <a:gd name="connsiteY2" fmla="*/ 37 h 267697"/>
                <a:gd name="connsiteX3" fmla="*/ 60825 w 60926"/>
                <a:gd name="connsiteY3" fmla="*/ 27483 h 267697"/>
                <a:gd name="connsiteX4" fmla="*/ 33378 w 60926"/>
                <a:gd name="connsiteY4" fmla="*/ 58948 h 267697"/>
                <a:gd name="connsiteX5" fmla="*/ 29360 w 60926"/>
                <a:gd name="connsiteY5" fmla="*/ 58948 h 267697"/>
                <a:gd name="connsiteX6" fmla="*/ -27 w 60926"/>
                <a:gd name="connsiteY6" fmla="*/ 29834 h 267697"/>
                <a:gd name="connsiteX7" fmla="*/ -27 w 60926"/>
                <a:gd name="connsiteY7" fmla="*/ 29834 h 267697"/>
                <a:gd name="connsiteX8" fmla="*/ 53963 w 60926"/>
                <a:gd name="connsiteY8" fmla="*/ 267665 h 267697"/>
                <a:gd name="connsiteX9" fmla="*/ 4893 w 60926"/>
                <a:gd name="connsiteY9" fmla="*/ 267665 h 267697"/>
                <a:gd name="connsiteX10" fmla="*/ 4893 w 60926"/>
                <a:gd name="connsiteY10" fmla="*/ 85055 h 267697"/>
                <a:gd name="connsiteX11" fmla="*/ 53963 w 60926"/>
                <a:gd name="connsiteY11" fmla="*/ 85055 h 26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26" h="267697">
                  <a:moveTo>
                    <a:pt x="-27" y="29834"/>
                  </a:moveTo>
                  <a:cubicBezTo>
                    <a:pt x="-328" y="13678"/>
                    <a:pt x="12520" y="338"/>
                    <a:pt x="28676" y="37"/>
                  </a:cubicBezTo>
                  <a:cubicBezTo>
                    <a:pt x="28895" y="37"/>
                    <a:pt x="29128" y="37"/>
                    <a:pt x="29360" y="37"/>
                  </a:cubicBezTo>
                  <a:cubicBezTo>
                    <a:pt x="45625" y="-1070"/>
                    <a:pt x="59718" y="11218"/>
                    <a:pt x="60825" y="27483"/>
                  </a:cubicBezTo>
                  <a:cubicBezTo>
                    <a:pt x="61932" y="43749"/>
                    <a:pt x="49644" y="57841"/>
                    <a:pt x="33378" y="58948"/>
                  </a:cubicBezTo>
                  <a:cubicBezTo>
                    <a:pt x="32039" y="59044"/>
                    <a:pt x="30699" y="59044"/>
                    <a:pt x="29360" y="58948"/>
                  </a:cubicBezTo>
                  <a:cubicBezTo>
                    <a:pt x="13204" y="59030"/>
                    <a:pt x="55" y="45990"/>
                    <a:pt x="-27" y="29834"/>
                  </a:cubicBezTo>
                  <a:cubicBezTo>
                    <a:pt x="-27" y="29834"/>
                    <a:pt x="-27" y="29834"/>
                    <a:pt x="-27" y="29834"/>
                  </a:cubicBezTo>
                  <a:close/>
                  <a:moveTo>
                    <a:pt x="53963" y="267665"/>
                  </a:moveTo>
                  <a:lnTo>
                    <a:pt x="4893" y="267665"/>
                  </a:lnTo>
                  <a:lnTo>
                    <a:pt x="4893" y="85055"/>
                  </a:lnTo>
                  <a:lnTo>
                    <a:pt x="53963" y="85055"/>
                  </a:lnTo>
                  <a:close/>
                </a:path>
              </a:pathLst>
            </a:custGeom>
            <a:solidFill>
              <a:schemeClr val="bg1"/>
            </a:solidFill>
            <a:ln w="13652"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18E0DC5B-DD34-10A4-BC52-3D3EBF32BBF6}"/>
                </a:ext>
              </a:extLst>
            </p:cNvPr>
            <p:cNvSpPr/>
            <p:nvPr/>
          </p:nvSpPr>
          <p:spPr>
            <a:xfrm>
              <a:off x="6736490" y="7952258"/>
              <a:ext cx="134498" cy="231605"/>
            </a:xfrm>
            <a:custGeom>
              <a:avLst/>
              <a:gdLst>
                <a:gd name="connsiteX0" fmla="*/ -32 w 134498"/>
                <a:gd name="connsiteY0" fmla="*/ 44937 h 231605"/>
                <a:gd name="connsiteX1" fmla="*/ 27305 w 134498"/>
                <a:gd name="connsiteY1" fmla="*/ 44937 h 231605"/>
                <a:gd name="connsiteX2" fmla="*/ 27305 w 134498"/>
                <a:gd name="connsiteY2" fmla="*/ -32 h 231605"/>
                <a:gd name="connsiteX3" fmla="*/ 76375 w 134498"/>
                <a:gd name="connsiteY3" fmla="*/ -32 h 231605"/>
                <a:gd name="connsiteX4" fmla="*/ 76375 w 134498"/>
                <a:gd name="connsiteY4" fmla="*/ 44937 h 231605"/>
                <a:gd name="connsiteX5" fmla="*/ 128315 w 134498"/>
                <a:gd name="connsiteY5" fmla="*/ 44937 h 231605"/>
                <a:gd name="connsiteX6" fmla="*/ 128315 w 134498"/>
                <a:gd name="connsiteY6" fmla="*/ 85942 h 231605"/>
                <a:gd name="connsiteX7" fmla="*/ 76375 w 134498"/>
                <a:gd name="connsiteY7" fmla="*/ 85942 h 231605"/>
                <a:gd name="connsiteX8" fmla="*/ 76375 w 134498"/>
                <a:gd name="connsiteY8" fmla="*/ 159205 h 231605"/>
                <a:gd name="connsiteX9" fmla="*/ 100978 w 134498"/>
                <a:gd name="connsiteY9" fmla="*/ 186542 h 231605"/>
                <a:gd name="connsiteX10" fmla="*/ 134466 w 134498"/>
                <a:gd name="connsiteY10" fmla="*/ 176291 h 231605"/>
                <a:gd name="connsiteX11" fmla="*/ 134466 w 134498"/>
                <a:gd name="connsiteY11" fmla="*/ 221397 h 231605"/>
                <a:gd name="connsiteX12" fmla="*/ 87446 w 134498"/>
                <a:gd name="connsiteY12" fmla="*/ 231511 h 231605"/>
                <a:gd name="connsiteX13" fmla="*/ 27305 w 134498"/>
                <a:gd name="connsiteY13" fmla="*/ 172190 h 231605"/>
                <a:gd name="connsiteX14" fmla="*/ 27305 w 134498"/>
                <a:gd name="connsiteY14" fmla="*/ 85942 h 231605"/>
                <a:gd name="connsiteX15" fmla="*/ -32 w 134498"/>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8" h="231605">
                  <a:moveTo>
                    <a:pt x="-32" y="44937"/>
                  </a:moveTo>
                  <a:lnTo>
                    <a:pt x="27305" y="44937"/>
                  </a:lnTo>
                  <a:lnTo>
                    <a:pt x="27305" y="-32"/>
                  </a:lnTo>
                  <a:lnTo>
                    <a:pt x="76375" y="-32"/>
                  </a:lnTo>
                  <a:lnTo>
                    <a:pt x="76375" y="44937"/>
                  </a:lnTo>
                  <a:lnTo>
                    <a:pt x="128315" y="44937"/>
                  </a:lnTo>
                  <a:lnTo>
                    <a:pt x="128315" y="85942"/>
                  </a:lnTo>
                  <a:lnTo>
                    <a:pt x="76375" y="85942"/>
                  </a:lnTo>
                  <a:lnTo>
                    <a:pt x="76375" y="159205"/>
                  </a:lnTo>
                  <a:cubicBezTo>
                    <a:pt x="76375" y="179981"/>
                    <a:pt x="86216" y="186542"/>
                    <a:pt x="100978" y="186542"/>
                  </a:cubicBezTo>
                  <a:cubicBezTo>
                    <a:pt x="112897" y="186433"/>
                    <a:pt x="124528" y="182865"/>
                    <a:pt x="134466" y="176291"/>
                  </a:cubicBezTo>
                  <a:lnTo>
                    <a:pt x="134466" y="221397"/>
                  </a:lnTo>
                  <a:cubicBezTo>
                    <a:pt x="119867" y="228614"/>
                    <a:pt x="103712"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95447267-046D-941B-3C19-BF0F74B39B34}"/>
                </a:ext>
              </a:extLst>
            </p:cNvPr>
            <p:cNvSpPr/>
            <p:nvPr/>
          </p:nvSpPr>
          <p:spPr>
            <a:xfrm>
              <a:off x="6895591" y="7996817"/>
              <a:ext cx="197645" cy="256557"/>
            </a:xfrm>
            <a:custGeom>
              <a:avLst/>
              <a:gdLst>
                <a:gd name="connsiteX0" fmla="*/ 100157 w 197645"/>
                <a:gd name="connsiteY0" fmla="*/ 131322 h 256557"/>
                <a:gd name="connsiteX1" fmla="*/ 146084 w 197645"/>
                <a:gd name="connsiteY1" fmla="*/ 378 h 256557"/>
                <a:gd name="connsiteX2" fmla="*/ 197614 w 197645"/>
                <a:gd name="connsiteY2" fmla="*/ 378 h 256557"/>
                <a:gd name="connsiteX3" fmla="*/ 97697 w 197645"/>
                <a:gd name="connsiteY3" fmla="*/ 256525 h 256557"/>
                <a:gd name="connsiteX4" fmla="*/ 49037 w 197645"/>
                <a:gd name="connsiteY4" fmla="*/ 256525 h 256557"/>
                <a:gd name="connsiteX5" fmla="*/ 74871 w 197645"/>
                <a:gd name="connsiteY5" fmla="*/ 188182 h 256557"/>
                <a:gd name="connsiteX6" fmla="*/ -32 w 197645"/>
                <a:gd name="connsiteY6" fmla="*/ -32 h 256557"/>
                <a:gd name="connsiteX7" fmla="*/ 53548 w 197645"/>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5" h="256557">
                  <a:moveTo>
                    <a:pt x="100157" y="131322"/>
                  </a:moveTo>
                  <a:lnTo>
                    <a:pt x="146084" y="378"/>
                  </a:lnTo>
                  <a:lnTo>
                    <a:pt x="197614" y="378"/>
                  </a:lnTo>
                  <a:lnTo>
                    <a:pt x="97697" y="256525"/>
                  </a:lnTo>
                  <a:lnTo>
                    <a:pt x="49037"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0F27DE7C-4279-9AAB-F006-C575B1742DB9}"/>
                </a:ext>
              </a:extLst>
            </p:cNvPr>
            <p:cNvSpPr/>
            <p:nvPr/>
          </p:nvSpPr>
          <p:spPr>
            <a:xfrm>
              <a:off x="7206458" y="7993445"/>
              <a:ext cx="149897" cy="190660"/>
            </a:xfrm>
            <a:custGeom>
              <a:avLst/>
              <a:gdLst>
                <a:gd name="connsiteX0" fmla="*/ 148225 w 149897"/>
                <a:gd name="connsiteY0" fmla="*/ 59791 h 190660"/>
                <a:gd name="connsiteX1" fmla="*/ 101616 w 149897"/>
                <a:gd name="connsiteY1" fmla="*/ 43115 h 190660"/>
                <a:gd name="connsiteX2" fmla="*/ 49703 w 149897"/>
                <a:gd name="connsiteY2" fmla="*/ 87702 h 190660"/>
                <a:gd name="connsiteX3" fmla="*/ 49676 w 149897"/>
                <a:gd name="connsiteY3" fmla="*/ 94646 h 190660"/>
                <a:gd name="connsiteX4" fmla="*/ 97160 w 149897"/>
                <a:gd name="connsiteY4" fmla="*/ 147091 h 190660"/>
                <a:gd name="connsiteX5" fmla="*/ 103666 w 149897"/>
                <a:gd name="connsiteY5" fmla="*/ 146996 h 190660"/>
                <a:gd name="connsiteX6" fmla="*/ 149865 w 149897"/>
                <a:gd name="connsiteY6" fmla="*/ 130594 h 190660"/>
                <a:gd name="connsiteX7" fmla="*/ 149865 w 149897"/>
                <a:gd name="connsiteY7" fmla="*/ 176930 h 190660"/>
                <a:gd name="connsiteX8" fmla="*/ 96695 w 149897"/>
                <a:gd name="connsiteY8" fmla="*/ 190598 h 190660"/>
                <a:gd name="connsiteX9" fmla="*/ 59 w 149897"/>
                <a:gd name="connsiteY9" fmla="*/ 95739 h 190660"/>
                <a:gd name="connsiteX10" fmla="*/ 87633 w 149897"/>
                <a:gd name="connsiteY10" fmla="*/ 60 h 190660"/>
                <a:gd name="connsiteX11" fmla="*/ 95738 w 149897"/>
                <a:gd name="connsiteY11" fmla="*/ 60 h 190660"/>
                <a:gd name="connsiteX12" fmla="*/ 147678 w 149897"/>
                <a:gd name="connsiteY12" fmla="*/ 13728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97" h="190660">
                  <a:moveTo>
                    <a:pt x="148225" y="59791"/>
                  </a:moveTo>
                  <a:cubicBezTo>
                    <a:pt x="135227" y="48774"/>
                    <a:pt x="118660" y="42842"/>
                    <a:pt x="101616" y="43115"/>
                  </a:cubicBezTo>
                  <a:cubicBezTo>
                    <a:pt x="74976" y="41093"/>
                    <a:pt x="51726" y="61048"/>
                    <a:pt x="49703" y="87702"/>
                  </a:cubicBezTo>
                  <a:cubicBezTo>
                    <a:pt x="49525" y="90012"/>
                    <a:pt x="49525" y="92336"/>
                    <a:pt x="49676" y="94646"/>
                  </a:cubicBezTo>
                  <a:cubicBezTo>
                    <a:pt x="48309" y="122242"/>
                    <a:pt x="69563" y="145725"/>
                    <a:pt x="97160" y="147091"/>
                  </a:cubicBezTo>
                  <a:cubicBezTo>
                    <a:pt x="99319" y="147201"/>
                    <a:pt x="101506" y="147174"/>
                    <a:pt x="103666" y="146996"/>
                  </a:cubicBezTo>
                  <a:cubicBezTo>
                    <a:pt x="120478" y="146914"/>
                    <a:pt x="136771" y="141132"/>
                    <a:pt x="149865" y="130594"/>
                  </a:cubicBezTo>
                  <a:lnTo>
                    <a:pt x="149865" y="176930"/>
                  </a:lnTo>
                  <a:cubicBezTo>
                    <a:pt x="133750" y="186320"/>
                    <a:pt x="115339" y="191049"/>
                    <a:pt x="96695" y="190598"/>
                  </a:cubicBezTo>
                  <a:cubicBezTo>
                    <a:pt x="37784" y="190598"/>
                    <a:pt x="59" y="153010"/>
                    <a:pt x="59" y="95739"/>
                  </a:cubicBezTo>
                  <a:cubicBezTo>
                    <a:pt x="-2183" y="45138"/>
                    <a:pt x="37032" y="2301"/>
                    <a:pt x="87633" y="60"/>
                  </a:cubicBezTo>
                  <a:cubicBezTo>
                    <a:pt x="90326" y="-63"/>
                    <a:pt x="93032" y="-63"/>
                    <a:pt x="95738" y="60"/>
                  </a:cubicBezTo>
                  <a:cubicBezTo>
                    <a:pt x="114013" y="-542"/>
                    <a:pt x="132069" y="4215"/>
                    <a:pt x="147678" y="13728"/>
                  </a:cubicBezTo>
                  <a:close/>
                </a:path>
              </a:pathLst>
            </a:custGeom>
            <a:solidFill>
              <a:schemeClr val="bg1"/>
            </a:solidFill>
            <a:ln w="13652"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19763A65-76F4-3554-A95E-9C603434507A}"/>
                </a:ext>
              </a:extLst>
            </p:cNvPr>
            <p:cNvSpPr/>
            <p:nvPr/>
          </p:nvSpPr>
          <p:spPr>
            <a:xfrm>
              <a:off x="7390869" y="7993065"/>
              <a:ext cx="191425" cy="191420"/>
            </a:xfrm>
            <a:custGeom>
              <a:avLst/>
              <a:gdLst>
                <a:gd name="connsiteX0" fmla="*/ 95714 w 191425"/>
                <a:gd name="connsiteY0" fmla="*/ 29 h 191420"/>
                <a:gd name="connsiteX1" fmla="*/ 191393 w 191425"/>
                <a:gd name="connsiteY1" fmla="*/ 95708 h 191420"/>
                <a:gd name="connsiteX2" fmla="*/ 95714 w 191425"/>
                <a:gd name="connsiteY2" fmla="*/ 191388 h 191420"/>
                <a:gd name="connsiteX3" fmla="*/ 35 w 191425"/>
                <a:gd name="connsiteY3" fmla="*/ 95708 h 191420"/>
                <a:gd name="connsiteX4" fmla="*/ 88743 w 191425"/>
                <a:gd name="connsiteY4" fmla="*/ 29 h 191420"/>
                <a:gd name="connsiteX5" fmla="*/ 95714 w 191425"/>
                <a:gd name="connsiteY5" fmla="*/ 29 h 191420"/>
                <a:gd name="connsiteX6" fmla="*/ 95714 w 191425"/>
                <a:gd name="connsiteY6" fmla="*/ 42675 h 191420"/>
                <a:gd name="connsiteX7" fmla="*/ 49925 w 191425"/>
                <a:gd name="connsiteY7" fmla="*/ 95435 h 191420"/>
                <a:gd name="connsiteX8" fmla="*/ 95714 w 191425"/>
                <a:gd name="connsiteY8" fmla="*/ 148195 h 191420"/>
                <a:gd name="connsiteX9" fmla="*/ 141504 w 191425"/>
                <a:gd name="connsiteY9" fmla="*/ 95435 h 191420"/>
                <a:gd name="connsiteX10" fmla="*/ 95714 w 191425"/>
                <a:gd name="connsiteY10" fmla="*/ 43085 h 19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25" h="191420">
                  <a:moveTo>
                    <a:pt x="95714" y="29"/>
                  </a:moveTo>
                  <a:cubicBezTo>
                    <a:pt x="148556" y="29"/>
                    <a:pt x="191393" y="42866"/>
                    <a:pt x="191393" y="95708"/>
                  </a:cubicBezTo>
                  <a:cubicBezTo>
                    <a:pt x="191393" y="148551"/>
                    <a:pt x="148556" y="191388"/>
                    <a:pt x="95714" y="191388"/>
                  </a:cubicBezTo>
                  <a:cubicBezTo>
                    <a:pt x="42872" y="191388"/>
                    <a:pt x="35" y="148551"/>
                    <a:pt x="35" y="95708"/>
                  </a:cubicBezTo>
                  <a:cubicBezTo>
                    <a:pt x="-1892" y="44793"/>
                    <a:pt x="37828" y="1956"/>
                    <a:pt x="88743" y="29"/>
                  </a:cubicBezTo>
                  <a:cubicBezTo>
                    <a:pt x="91067" y="-53"/>
                    <a:pt x="93391" y="-53"/>
                    <a:pt x="95714" y="29"/>
                  </a:cubicBezTo>
                  <a:close/>
                  <a:moveTo>
                    <a:pt x="95714" y="42675"/>
                  </a:moveTo>
                  <a:cubicBezTo>
                    <a:pt x="69197" y="42675"/>
                    <a:pt x="49925" y="62631"/>
                    <a:pt x="49925" y="95435"/>
                  </a:cubicBezTo>
                  <a:cubicBezTo>
                    <a:pt x="49925" y="128239"/>
                    <a:pt x="69197" y="148195"/>
                    <a:pt x="95714" y="148195"/>
                  </a:cubicBezTo>
                  <a:cubicBezTo>
                    <a:pt x="122231" y="148195"/>
                    <a:pt x="141504" y="128103"/>
                    <a:pt x="141504" y="95435"/>
                  </a:cubicBezTo>
                  <a:cubicBezTo>
                    <a:pt x="141504" y="62767"/>
                    <a:pt x="122368" y="43085"/>
                    <a:pt x="95714" y="43085"/>
                  </a:cubicBezTo>
                  <a:close/>
                </a:path>
              </a:pathLst>
            </a:custGeom>
            <a:solidFill>
              <a:schemeClr val="bg1"/>
            </a:solidFill>
            <a:ln w="13652"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B4149626-39B3-B9B1-5856-DED3AFC7B316}"/>
                </a:ext>
              </a:extLst>
            </p:cNvPr>
            <p:cNvSpPr/>
            <p:nvPr/>
          </p:nvSpPr>
          <p:spPr>
            <a:xfrm>
              <a:off x="7628768" y="7992738"/>
              <a:ext cx="264894" cy="187099"/>
            </a:xfrm>
            <a:custGeom>
              <a:avLst/>
              <a:gdLst>
                <a:gd name="connsiteX0" fmla="*/ 214700 w 264894"/>
                <a:gd name="connsiteY0" fmla="*/ 72799 h 187099"/>
                <a:gd name="connsiteX1" fmla="*/ 187363 w 264894"/>
                <a:gd name="connsiteY1" fmla="*/ 43821 h 187099"/>
                <a:gd name="connsiteX2" fmla="*/ 152918 w 264894"/>
                <a:gd name="connsiteY2" fmla="*/ 50792 h 187099"/>
                <a:gd name="connsiteX3" fmla="*/ 156609 w 264894"/>
                <a:gd name="connsiteY3" fmla="*/ 69518 h 187099"/>
                <a:gd name="connsiteX4" fmla="*/ 156609 w 264894"/>
                <a:gd name="connsiteY4" fmla="*/ 187067 h 187099"/>
                <a:gd name="connsiteX5" fmla="*/ 107129 w 264894"/>
                <a:gd name="connsiteY5" fmla="*/ 187067 h 187099"/>
                <a:gd name="connsiteX6" fmla="*/ 107129 w 264894"/>
                <a:gd name="connsiteY6" fmla="*/ 72799 h 187099"/>
                <a:gd name="connsiteX7" fmla="*/ 79792 w 264894"/>
                <a:gd name="connsiteY7" fmla="*/ 43821 h 187099"/>
                <a:gd name="connsiteX8" fmla="*/ 49174 w 264894"/>
                <a:gd name="connsiteY8" fmla="*/ 48332 h 187099"/>
                <a:gd name="connsiteX9" fmla="*/ 49174 w 264894"/>
                <a:gd name="connsiteY9" fmla="*/ 187067 h 187099"/>
                <a:gd name="connsiteX10" fmla="*/ -32 w 264894"/>
                <a:gd name="connsiteY10" fmla="*/ 187067 h 187099"/>
                <a:gd name="connsiteX11" fmla="*/ -32 w 264894"/>
                <a:gd name="connsiteY11" fmla="*/ 16074 h 187099"/>
                <a:gd name="connsiteX12" fmla="*/ 81978 w 264894"/>
                <a:gd name="connsiteY12" fmla="*/ 82 h 187099"/>
                <a:gd name="connsiteX13" fmla="*/ 132279 w 264894"/>
                <a:gd name="connsiteY13" fmla="*/ 14434 h 187099"/>
                <a:gd name="connsiteX14" fmla="*/ 194197 w 264894"/>
                <a:gd name="connsiteY14" fmla="*/ 82 h 187099"/>
                <a:gd name="connsiteX15" fmla="*/ 264863 w 264894"/>
                <a:gd name="connsiteY15" fmla="*/ 70475 h 187099"/>
                <a:gd name="connsiteX16" fmla="*/ 264863 w 264894"/>
                <a:gd name="connsiteY16" fmla="*/ 186794 h 187099"/>
                <a:gd name="connsiteX17" fmla="*/ 215383 w 264894"/>
                <a:gd name="connsiteY17" fmla="*/ 186794 h 18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9">
                  <a:moveTo>
                    <a:pt x="214700" y="72799"/>
                  </a:moveTo>
                  <a:cubicBezTo>
                    <a:pt x="214700" y="53663"/>
                    <a:pt x="206088" y="43821"/>
                    <a:pt x="187363" y="43821"/>
                  </a:cubicBezTo>
                  <a:cubicBezTo>
                    <a:pt x="175512" y="43644"/>
                    <a:pt x="163771" y="46022"/>
                    <a:pt x="152918" y="50792"/>
                  </a:cubicBezTo>
                  <a:cubicBezTo>
                    <a:pt x="155392" y="56724"/>
                    <a:pt x="156636" y="63094"/>
                    <a:pt x="156609" y="69518"/>
                  </a:cubicBezTo>
                  <a:lnTo>
                    <a:pt x="156609" y="187067"/>
                  </a:lnTo>
                  <a:lnTo>
                    <a:pt x="107129" y="187067"/>
                  </a:lnTo>
                  <a:lnTo>
                    <a:pt x="107129" y="72799"/>
                  </a:lnTo>
                  <a:cubicBezTo>
                    <a:pt x="107129" y="53663"/>
                    <a:pt x="98107" y="43821"/>
                    <a:pt x="79792" y="43821"/>
                  </a:cubicBezTo>
                  <a:cubicBezTo>
                    <a:pt x="69417" y="43767"/>
                    <a:pt x="59098" y="45284"/>
                    <a:pt x="49174" y="48332"/>
                  </a:cubicBezTo>
                  <a:lnTo>
                    <a:pt x="49174" y="187067"/>
                  </a:lnTo>
                  <a:lnTo>
                    <a:pt x="-32" y="187067"/>
                  </a:lnTo>
                  <a:lnTo>
                    <a:pt x="-32" y="16074"/>
                  </a:lnTo>
                  <a:cubicBezTo>
                    <a:pt x="26143" y="5932"/>
                    <a:pt x="53917" y="520"/>
                    <a:pt x="81978" y="82"/>
                  </a:cubicBezTo>
                  <a:cubicBezTo>
                    <a:pt x="99871" y="-874"/>
                    <a:pt x="117585" y="4169"/>
                    <a:pt x="132279" y="14434"/>
                  </a:cubicBezTo>
                  <a:cubicBezTo>
                    <a:pt x="151565" y="5044"/>
                    <a:pt x="172737" y="137"/>
                    <a:pt x="194197" y="82"/>
                  </a:cubicBezTo>
                  <a:cubicBezTo>
                    <a:pt x="237526" y="82"/>
                    <a:pt x="264863" y="16895"/>
                    <a:pt x="264863" y="70475"/>
                  </a:cubicBezTo>
                  <a:lnTo>
                    <a:pt x="264863" y="186794"/>
                  </a:lnTo>
                  <a:lnTo>
                    <a:pt x="215383" y="186794"/>
                  </a:lnTo>
                  <a:close/>
                </a:path>
              </a:pathLst>
            </a:custGeom>
            <a:solidFill>
              <a:schemeClr val="bg1"/>
            </a:solidFill>
            <a:ln w="13652"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1B8600CC-CA27-B2F5-FE92-5D506F840D02}"/>
                </a:ext>
              </a:extLst>
            </p:cNvPr>
            <p:cNvSpPr/>
            <p:nvPr/>
          </p:nvSpPr>
          <p:spPr>
            <a:xfrm>
              <a:off x="7948884" y="7993673"/>
              <a:ext cx="180013" cy="260247"/>
            </a:xfrm>
            <a:custGeom>
              <a:avLst/>
              <a:gdLst>
                <a:gd name="connsiteX0" fmla="*/ -32 w 180013"/>
                <a:gd name="connsiteY0" fmla="*/ 15140 h 260247"/>
                <a:gd name="connsiteX1" fmla="*/ 79655 w 180013"/>
                <a:gd name="connsiteY1" fmla="*/ -32 h 260247"/>
                <a:gd name="connsiteX2" fmla="*/ 179981 w 180013"/>
                <a:gd name="connsiteY2" fmla="*/ 91683 h 260247"/>
                <a:gd name="connsiteX3" fmla="*/ 78424 w 180013"/>
                <a:gd name="connsiteY3" fmla="*/ 190643 h 260247"/>
                <a:gd name="connsiteX4" fmla="*/ 49447 w 180013"/>
                <a:gd name="connsiteY4" fmla="*/ 187089 h 260247"/>
                <a:gd name="connsiteX5" fmla="*/ 49447 w 180013"/>
                <a:gd name="connsiteY5" fmla="*/ 260215 h 260247"/>
                <a:gd name="connsiteX6" fmla="*/ -32 w 180013"/>
                <a:gd name="connsiteY6" fmla="*/ 260215 h 260247"/>
                <a:gd name="connsiteX7" fmla="*/ 49447 w 180013"/>
                <a:gd name="connsiteY7" fmla="*/ 144033 h 260247"/>
                <a:gd name="connsiteX8" fmla="*/ 74734 w 180013"/>
                <a:gd name="connsiteY8" fmla="*/ 147724 h 260247"/>
                <a:gd name="connsiteX9" fmla="*/ 129408 w 180013"/>
                <a:gd name="connsiteY9" fmla="*/ 93050 h 260247"/>
                <a:gd name="connsiteX10" fmla="*/ 85874 w 180013"/>
                <a:gd name="connsiteY10" fmla="*/ 43816 h 260247"/>
                <a:gd name="connsiteX11" fmla="*/ 78151 w 180013"/>
                <a:gd name="connsiteY11" fmla="*/ 43980 h 260247"/>
                <a:gd name="connsiteX12" fmla="*/ 48764 w 180013"/>
                <a:gd name="connsiteY12" fmla="*/ 48491 h 2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13" h="260247">
                  <a:moveTo>
                    <a:pt x="-32" y="15140"/>
                  </a:moveTo>
                  <a:cubicBezTo>
                    <a:pt x="25350" y="5162"/>
                    <a:pt x="52373" y="9"/>
                    <a:pt x="79655" y="-32"/>
                  </a:cubicBezTo>
                  <a:cubicBezTo>
                    <a:pt x="139386" y="-32"/>
                    <a:pt x="179981" y="34002"/>
                    <a:pt x="179981" y="91683"/>
                  </a:cubicBezTo>
                  <a:cubicBezTo>
                    <a:pt x="179981" y="155105"/>
                    <a:pt x="141846" y="190643"/>
                    <a:pt x="78424" y="190643"/>
                  </a:cubicBezTo>
                  <a:cubicBezTo>
                    <a:pt x="68638" y="190861"/>
                    <a:pt x="58879" y="189672"/>
                    <a:pt x="49447" y="187089"/>
                  </a:cubicBezTo>
                  <a:lnTo>
                    <a:pt x="49447" y="260215"/>
                  </a:lnTo>
                  <a:lnTo>
                    <a:pt x="-32" y="260215"/>
                  </a:lnTo>
                  <a:close/>
                  <a:moveTo>
                    <a:pt x="49447" y="144033"/>
                  </a:moveTo>
                  <a:cubicBezTo>
                    <a:pt x="57608" y="146657"/>
                    <a:pt x="66164" y="147915"/>
                    <a:pt x="74734" y="147724"/>
                  </a:cubicBezTo>
                  <a:cubicBezTo>
                    <a:pt x="106308" y="147724"/>
                    <a:pt x="129408" y="130912"/>
                    <a:pt x="129408" y="93050"/>
                  </a:cubicBezTo>
                  <a:cubicBezTo>
                    <a:pt x="130980" y="67435"/>
                    <a:pt x="111489" y="45388"/>
                    <a:pt x="85874" y="43816"/>
                  </a:cubicBezTo>
                  <a:cubicBezTo>
                    <a:pt x="83304" y="43652"/>
                    <a:pt x="80721" y="43707"/>
                    <a:pt x="78151" y="43980"/>
                  </a:cubicBezTo>
                  <a:cubicBezTo>
                    <a:pt x="68173" y="43748"/>
                    <a:pt x="58222" y="45279"/>
                    <a:pt x="48764" y="48491"/>
                  </a:cubicBezTo>
                  <a:close/>
                </a:path>
              </a:pathLst>
            </a:custGeom>
            <a:solidFill>
              <a:schemeClr val="bg1"/>
            </a:solidFill>
            <a:ln w="13652"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3844E6F3-BF08-4815-672A-039ABB4CFC1D}"/>
                </a:ext>
              </a:extLst>
            </p:cNvPr>
            <p:cNvSpPr/>
            <p:nvPr/>
          </p:nvSpPr>
          <p:spPr>
            <a:xfrm>
              <a:off x="8162795" y="7993102"/>
              <a:ext cx="150353" cy="190289"/>
            </a:xfrm>
            <a:custGeom>
              <a:avLst/>
              <a:gdLst>
                <a:gd name="connsiteX0" fmla="*/ 101661 w 150353"/>
                <a:gd name="connsiteY0" fmla="*/ 67104 h 190289"/>
                <a:gd name="connsiteX1" fmla="*/ 68857 w 150353"/>
                <a:gd name="connsiteY1" fmla="*/ 42228 h 190289"/>
                <a:gd name="connsiteX2" fmla="*/ 16096 w 150353"/>
                <a:gd name="connsiteY2" fmla="*/ 57263 h 190289"/>
                <a:gd name="connsiteX3" fmla="*/ 16096 w 150353"/>
                <a:gd name="connsiteY3" fmla="*/ 14754 h 190289"/>
                <a:gd name="connsiteX4" fmla="*/ 77468 w 150353"/>
                <a:gd name="connsiteY4" fmla="*/ -8 h 190289"/>
                <a:gd name="connsiteX5" fmla="*/ 150321 w 150353"/>
                <a:gd name="connsiteY5" fmla="*/ 65054 h 190289"/>
                <a:gd name="connsiteX6" fmla="*/ 150321 w 150353"/>
                <a:gd name="connsiteY6" fmla="*/ 183013 h 190289"/>
                <a:gd name="connsiteX7" fmla="*/ 81978 w 150353"/>
                <a:gd name="connsiteY7" fmla="*/ 190257 h 190289"/>
                <a:gd name="connsiteX8" fmla="*/ -32 w 150353"/>
                <a:gd name="connsiteY8" fmla="*/ 134216 h 190289"/>
                <a:gd name="connsiteX9" fmla="*/ 81978 w 150353"/>
                <a:gd name="connsiteY9" fmla="*/ 78176 h 190289"/>
                <a:gd name="connsiteX10" fmla="*/ 102071 w 150353"/>
                <a:gd name="connsiteY10" fmla="*/ 78176 h 190289"/>
                <a:gd name="connsiteX11" fmla="*/ 101661 w 150353"/>
                <a:gd name="connsiteY11" fmla="*/ 109750 h 190289"/>
                <a:gd name="connsiteX12" fmla="*/ 85259 w 150353"/>
                <a:gd name="connsiteY12" fmla="*/ 109750 h 190289"/>
                <a:gd name="connsiteX13" fmla="*/ 48764 w 150353"/>
                <a:gd name="connsiteY13" fmla="*/ 131756 h 190289"/>
                <a:gd name="connsiteX14" fmla="*/ 81158 w 150353"/>
                <a:gd name="connsiteY14" fmla="*/ 154309 h 190289"/>
                <a:gd name="connsiteX15" fmla="*/ 101661 w 150353"/>
                <a:gd name="connsiteY15" fmla="*/ 152259 h 1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353" h="190289">
                  <a:moveTo>
                    <a:pt x="101661" y="67104"/>
                  </a:moveTo>
                  <a:cubicBezTo>
                    <a:pt x="101661" y="49608"/>
                    <a:pt x="86899" y="42228"/>
                    <a:pt x="68857" y="42228"/>
                  </a:cubicBezTo>
                  <a:cubicBezTo>
                    <a:pt x="50213" y="42228"/>
                    <a:pt x="31938" y="47435"/>
                    <a:pt x="16096" y="57263"/>
                  </a:cubicBezTo>
                  <a:lnTo>
                    <a:pt x="16096" y="14754"/>
                  </a:lnTo>
                  <a:cubicBezTo>
                    <a:pt x="34945" y="4653"/>
                    <a:pt x="56077" y="-432"/>
                    <a:pt x="77468" y="-8"/>
                  </a:cubicBezTo>
                  <a:cubicBezTo>
                    <a:pt x="119157" y="-8"/>
                    <a:pt x="150321" y="16394"/>
                    <a:pt x="150321" y="65054"/>
                  </a:cubicBezTo>
                  <a:lnTo>
                    <a:pt x="150321" y="183013"/>
                  </a:lnTo>
                  <a:cubicBezTo>
                    <a:pt x="127836" y="187728"/>
                    <a:pt x="104941" y="190161"/>
                    <a:pt x="81978" y="190257"/>
                  </a:cubicBezTo>
                  <a:cubicBezTo>
                    <a:pt x="35779" y="190257"/>
                    <a:pt x="-32" y="176589"/>
                    <a:pt x="-32" y="134216"/>
                  </a:cubicBezTo>
                  <a:cubicBezTo>
                    <a:pt x="-32" y="96218"/>
                    <a:pt x="30722" y="78176"/>
                    <a:pt x="81978" y="78176"/>
                  </a:cubicBezTo>
                  <a:lnTo>
                    <a:pt x="102071" y="78176"/>
                  </a:lnTo>
                  <a:close/>
                  <a:moveTo>
                    <a:pt x="101661" y="109750"/>
                  </a:moveTo>
                  <a:lnTo>
                    <a:pt x="85259" y="109750"/>
                  </a:lnTo>
                  <a:cubicBezTo>
                    <a:pt x="62296" y="109750"/>
                    <a:pt x="48764" y="116311"/>
                    <a:pt x="48764" y="131756"/>
                  </a:cubicBezTo>
                  <a:cubicBezTo>
                    <a:pt x="48764" y="147201"/>
                    <a:pt x="61476" y="154309"/>
                    <a:pt x="81158" y="154309"/>
                  </a:cubicBezTo>
                  <a:cubicBezTo>
                    <a:pt x="88047" y="154377"/>
                    <a:pt x="94922" y="153694"/>
                    <a:pt x="101661" y="152259"/>
                  </a:cubicBezTo>
                  <a:close/>
                </a:path>
              </a:pathLst>
            </a:custGeom>
            <a:solidFill>
              <a:schemeClr val="bg1"/>
            </a:solidFill>
            <a:ln w="13652"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003E253C-95AD-9A66-31C3-7E3BC32B3EC9}"/>
                </a:ext>
              </a:extLst>
            </p:cNvPr>
            <p:cNvSpPr/>
            <p:nvPr/>
          </p:nvSpPr>
          <p:spPr>
            <a:xfrm>
              <a:off x="8368642" y="7992853"/>
              <a:ext cx="165251" cy="186711"/>
            </a:xfrm>
            <a:custGeom>
              <a:avLst/>
              <a:gdLst>
                <a:gd name="connsiteX0" fmla="*/ -32 w 165251"/>
                <a:gd name="connsiteY0" fmla="*/ 15960 h 186711"/>
                <a:gd name="connsiteX1" fmla="*/ 87036 w 165251"/>
                <a:gd name="connsiteY1" fmla="*/ -32 h 186711"/>
                <a:gd name="connsiteX2" fmla="*/ 165219 w 165251"/>
                <a:gd name="connsiteY2" fmla="*/ 72000 h 186711"/>
                <a:gd name="connsiteX3" fmla="*/ 165219 w 165251"/>
                <a:gd name="connsiteY3" fmla="*/ 186679 h 186711"/>
                <a:gd name="connsiteX4" fmla="*/ 115740 w 165251"/>
                <a:gd name="connsiteY4" fmla="*/ 186679 h 186711"/>
                <a:gd name="connsiteX5" fmla="*/ 115740 w 165251"/>
                <a:gd name="connsiteY5" fmla="*/ 75281 h 186711"/>
                <a:gd name="connsiteX6" fmla="*/ 90672 w 165251"/>
                <a:gd name="connsiteY6" fmla="*/ 44089 h 186711"/>
                <a:gd name="connsiteX7" fmla="*/ 83345 w 165251"/>
                <a:gd name="connsiteY7" fmla="*/ 44253 h 186711"/>
                <a:gd name="connsiteX8" fmla="*/ 49037 w 165251"/>
                <a:gd name="connsiteY8" fmla="*/ 49584 h 186711"/>
                <a:gd name="connsiteX9" fmla="*/ 49037 w 165251"/>
                <a:gd name="connsiteY9" fmla="*/ 186269 h 186711"/>
                <a:gd name="connsiteX10" fmla="*/ -32 w 165251"/>
                <a:gd name="connsiteY10" fmla="*/ 186269 h 1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251" h="186711">
                  <a:moveTo>
                    <a:pt x="-32" y="15960"/>
                  </a:moveTo>
                  <a:cubicBezTo>
                    <a:pt x="27879" y="5763"/>
                    <a:pt x="57321" y="350"/>
                    <a:pt x="87036" y="-32"/>
                  </a:cubicBezTo>
                  <a:cubicBezTo>
                    <a:pt x="134602" y="-32"/>
                    <a:pt x="165219" y="17600"/>
                    <a:pt x="165219" y="72000"/>
                  </a:cubicBezTo>
                  <a:lnTo>
                    <a:pt x="165219" y="186679"/>
                  </a:lnTo>
                  <a:lnTo>
                    <a:pt x="115740" y="186679"/>
                  </a:lnTo>
                  <a:lnTo>
                    <a:pt x="115740" y="75281"/>
                  </a:lnTo>
                  <a:cubicBezTo>
                    <a:pt x="117434" y="59740"/>
                    <a:pt x="106199" y="45784"/>
                    <a:pt x="90672" y="44089"/>
                  </a:cubicBezTo>
                  <a:cubicBezTo>
                    <a:pt x="88225" y="43830"/>
                    <a:pt x="85765" y="43884"/>
                    <a:pt x="83345" y="44253"/>
                  </a:cubicBezTo>
                  <a:cubicBezTo>
                    <a:pt x="71700" y="44308"/>
                    <a:pt x="60136" y="46099"/>
                    <a:pt x="49037" y="49584"/>
                  </a:cubicBezTo>
                  <a:lnTo>
                    <a:pt x="49037" y="186269"/>
                  </a:lnTo>
                  <a:lnTo>
                    <a:pt x="-32" y="186269"/>
                  </a:lnTo>
                  <a:close/>
                </a:path>
              </a:pathLst>
            </a:custGeom>
            <a:solidFill>
              <a:schemeClr val="bg1"/>
            </a:solidFill>
            <a:ln w="13652"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499944A4-C753-5C11-FC33-BE8D2745F7AE}"/>
                </a:ext>
              </a:extLst>
            </p:cNvPr>
            <p:cNvSpPr/>
            <p:nvPr/>
          </p:nvSpPr>
          <p:spPr>
            <a:xfrm>
              <a:off x="8560001" y="7996817"/>
              <a:ext cx="197646" cy="256557"/>
            </a:xfrm>
            <a:custGeom>
              <a:avLst/>
              <a:gdLst>
                <a:gd name="connsiteX0" fmla="*/ 100294 w 197646"/>
                <a:gd name="connsiteY0" fmla="*/ 131322 h 256557"/>
                <a:gd name="connsiteX1" fmla="*/ 146084 w 197646"/>
                <a:gd name="connsiteY1" fmla="*/ 378 h 256557"/>
                <a:gd name="connsiteX2" fmla="*/ 197614 w 197646"/>
                <a:gd name="connsiteY2" fmla="*/ 378 h 256557"/>
                <a:gd name="connsiteX3" fmla="*/ 97834 w 197646"/>
                <a:gd name="connsiteY3" fmla="*/ 256525 h 256557"/>
                <a:gd name="connsiteX4" fmla="*/ 49174 w 197646"/>
                <a:gd name="connsiteY4" fmla="*/ 256525 h 256557"/>
                <a:gd name="connsiteX5" fmla="*/ 74871 w 197646"/>
                <a:gd name="connsiteY5" fmla="*/ 188182 h 256557"/>
                <a:gd name="connsiteX6" fmla="*/ -32 w 197646"/>
                <a:gd name="connsiteY6" fmla="*/ -32 h 256557"/>
                <a:gd name="connsiteX7" fmla="*/ 53548 w 197646"/>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6" h="256557">
                  <a:moveTo>
                    <a:pt x="100294" y="131322"/>
                  </a:moveTo>
                  <a:lnTo>
                    <a:pt x="146084" y="378"/>
                  </a:lnTo>
                  <a:lnTo>
                    <a:pt x="197614" y="378"/>
                  </a:lnTo>
                  <a:lnTo>
                    <a:pt x="97834" y="256525"/>
                  </a:lnTo>
                  <a:lnTo>
                    <a:pt x="49174"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grpSp>
      <p:sp>
        <p:nvSpPr>
          <p:cNvPr id="93" name="ZoneTexte 92">
            <a:extLst>
              <a:ext uri="{FF2B5EF4-FFF2-40B4-BE49-F238E27FC236}">
                <a16:creationId xmlns:a16="http://schemas.microsoft.com/office/drawing/2014/main" id="{D6D7C6E6-EA64-9B1D-5CE0-9FC97824A2F0}"/>
              </a:ext>
            </a:extLst>
          </p:cNvPr>
          <p:cNvSpPr txBox="1"/>
          <p:nvPr/>
        </p:nvSpPr>
        <p:spPr>
          <a:xfrm>
            <a:off x="-4395109" y="4037286"/>
            <a:ext cx="4177747" cy="630942"/>
          </a:xfrm>
          <a:prstGeom prst="rect">
            <a:avLst/>
          </a:prstGeom>
          <a:noFill/>
        </p:spPr>
        <p:txBody>
          <a:bodyPr wrap="none" rtlCol="0">
            <a:spAutoFit/>
          </a:bodyPr>
          <a:lstStyle/>
          <a:p>
            <a:r>
              <a:rPr lang="fr-FR" sz="3500" dirty="0">
                <a:solidFill>
                  <a:schemeClr val="bg1"/>
                </a:solidFill>
                <a:latin typeface="Asap SemiBold" pitchFamily="2" charset="0"/>
              </a:rPr>
              <a:t>OUEST METROPOLE</a:t>
            </a:r>
          </a:p>
        </p:txBody>
      </p:sp>
    </p:spTree>
    <p:extLst>
      <p:ext uri="{BB962C8B-B14F-4D97-AF65-F5344CB8AC3E}">
        <p14:creationId xmlns:p14="http://schemas.microsoft.com/office/powerpoint/2010/main" val="363598803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63F1EE-88BA-76B8-CA8B-D46372994DB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1603FE3-67CE-DFF8-1E03-607A54228054}"/>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B3EFCE5D-EC6A-D7F2-B7CE-DCDA53A10A00}"/>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C5A72324-2EBA-FFF6-0CBE-8A93ED19601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ED49E830-DBEA-732C-6B1E-24718589CFD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4A31E208-DBD1-B8EB-D9D4-1998CDF32AE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A78231CC-4A46-B0B7-487E-96018D661D71}"/>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CB506CEB-3AF5-E9F7-909B-F40E473AB6F1}"/>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CC6218B2-3861-1527-3734-20ECD4F9A389}"/>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D671BCD2-D78E-4BE0-D26C-8B6764F8484B}"/>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93B722CC-315F-694A-0BA0-5AF9D96BD4D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3D498942-8E5F-C49B-C9DB-46C8F9F7227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B21881BE-5C69-1254-CEE2-1752D372F68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2D2C0873-ABE3-A1BA-B818-7A12BC1D1F26}"/>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3DDCCA0D-7309-7E9A-C3EE-00492599BB3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1E8F6807-284A-3807-2112-0317B99E7BB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14D036E8-D174-0348-82E3-61C24BEC4A4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2BCFF116-A3D4-3B90-3B1A-95DC523C13D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187D3360-BBCB-513B-95B1-6CC1B612AE8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DBEEE3A4-8FE0-FF6D-A134-21B89C396A2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C28A968E-E1E9-6C5F-02D1-AF01BCE3C9C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88C1AF99-8A35-F5FA-475D-ECBEF28D1E3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69E6E142-7B2B-C861-A364-1569437F745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C2720E9A-442B-2A3C-EFC7-920D917DC59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2A46E7F8-925E-9821-B381-84E33A064C5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8BCFC9D0-3C75-D374-E53C-DE98415E47D4}"/>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B226C8A5-97BE-F340-5506-E6CDA7057F3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95BC98F3-E1A0-64EA-A8EA-3493AC7DC9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530F6F1D-912C-B131-5B2D-00849D5A08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2677CE36-EBFB-6E27-F122-00FED3F5CB5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43C1ADF8-03C0-249F-2E3C-0171E7C7123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136EA657-7172-50DF-25DC-0D55A62FA18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6EFCD424-9CD4-036C-6B23-4E9DED53B38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EEC42455-26DB-2E53-7405-AF480C0E2CD5}"/>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F56880CB-CF0A-FB2E-CF7D-6BFC134668C2}"/>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C2BF6406-C8E9-6CAB-4041-D10B2DDD4087}"/>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DE457008-0848-2600-A72F-A34ADBFF904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28B18915-595F-880D-184B-478F06DF6BAD}"/>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EF38E5F5-1868-5D51-ECFF-311B1BB00D98}"/>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FB5B3BA2-7B62-4924-A3AB-096B2447AC3D}"/>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3E4951B5-6A6B-BAC8-2D3B-D146DD3FFE9D}"/>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53345FA2-9D4B-74E1-4DBB-C40E557074D8}"/>
                </a:ext>
              </a:extLst>
            </p:cNvPr>
            <p:cNvSpPr txBox="1"/>
            <p:nvPr/>
          </p:nvSpPr>
          <p:spPr>
            <a:xfrm>
              <a:off x="3258199" y="3363604"/>
              <a:ext cx="2132315"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Lignes de car </a:t>
              </a:r>
            </a:p>
          </p:txBody>
        </p:sp>
      </p:grpSp>
      <p:sp>
        <p:nvSpPr>
          <p:cNvPr id="11" name="ZoneTexte 10">
            <a:extLst>
              <a:ext uri="{FF2B5EF4-FFF2-40B4-BE49-F238E27FC236}">
                <a16:creationId xmlns:a16="http://schemas.microsoft.com/office/drawing/2014/main" id="{02666495-17D5-3E12-6A06-374A290857BF}"/>
              </a:ext>
            </a:extLst>
          </p:cNvPr>
          <p:cNvSpPr txBox="1"/>
          <p:nvPr/>
        </p:nvSpPr>
        <p:spPr>
          <a:xfrm>
            <a:off x="3533530" y="3455896"/>
            <a:ext cx="509787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car</a:t>
            </a:r>
          </a:p>
        </p:txBody>
      </p:sp>
      <p:pic>
        <p:nvPicPr>
          <p:cNvPr id="13" name="Graphique 12" descr="Badge à suivre avec un remplissage uni">
            <a:extLst>
              <a:ext uri="{FF2B5EF4-FFF2-40B4-BE49-F238E27FC236}">
                <a16:creationId xmlns:a16="http://schemas.microsoft.com/office/drawing/2014/main" id="{7F2E9E60-BA53-145A-C7CB-1E2043713AB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2064182" y="4140176"/>
            <a:ext cx="1666860" cy="1666860"/>
          </a:xfrm>
          <a:prstGeom prst="rect">
            <a:avLst/>
          </a:prstGeom>
        </p:spPr>
      </p:pic>
      <p:sp>
        <p:nvSpPr>
          <p:cNvPr id="14" name="ZoneTexte 13">
            <a:extLst>
              <a:ext uri="{FF2B5EF4-FFF2-40B4-BE49-F238E27FC236}">
                <a16:creationId xmlns:a16="http://schemas.microsoft.com/office/drawing/2014/main" id="{3E0BC004-DA46-CB6D-9606-C16E392B1978}"/>
              </a:ext>
            </a:extLst>
          </p:cNvPr>
          <p:cNvSpPr txBox="1"/>
          <p:nvPr/>
        </p:nvSpPr>
        <p:spPr>
          <a:xfrm>
            <a:off x="678499" y="6976320"/>
            <a:ext cx="9502922" cy="2554545"/>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le</a:t>
            </a:r>
            <a:r>
              <a:rPr lang="fr-FR" sz="8000" spc="-300" dirty="0">
                <a:solidFill>
                  <a:schemeClr val="bg1"/>
                </a:solidFill>
                <a:latin typeface="Rubik SemiBold" pitchFamily="2" charset="-79"/>
                <a:cs typeface="Rubik SemiBold" pitchFamily="2" charset="-79"/>
              </a:rPr>
              <a:t>bateau </a:t>
            </a:r>
            <a:r>
              <a:rPr lang="fr-FR" sz="8000" spc="-300" dirty="0">
                <a:solidFill>
                  <a:schemeClr val="bg1"/>
                </a:solidFill>
                <a:latin typeface="Bahnschrift" panose="020B0502040204020203" pitchFamily="34" charset="0"/>
                <a:cs typeface="Rubik SemiBold" pitchFamily="2" charset="-79"/>
              </a:rPr>
              <a:t>/</a:t>
            </a:r>
            <a:r>
              <a:rPr lang="fr-FR" sz="8000" spc="-300" dirty="0">
                <a:solidFill>
                  <a:schemeClr val="bg1"/>
                </a:solidFill>
                <a:latin typeface="Rubik SemiBold" pitchFamily="2" charset="-79"/>
                <a:cs typeface="Rubik SemiBold" pitchFamily="2" charset="-79"/>
              </a:rPr>
              <a:t> </a:t>
            </a:r>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navette</a:t>
            </a:r>
          </a:p>
          <a:p>
            <a:endParaRPr lang="fr-FR" sz="8000" spc="-300" dirty="0">
              <a:solidFill>
                <a:schemeClr val="bg1"/>
              </a:solidFill>
              <a:latin typeface="Rubik SemiBold" pitchFamily="2" charset="-79"/>
              <a:cs typeface="Rubik SemiBold" pitchFamily="2" charset="-79"/>
            </a:endParaRPr>
          </a:p>
        </p:txBody>
      </p:sp>
      <p:pic>
        <p:nvPicPr>
          <p:cNvPr id="15" name="Image 14">
            <a:hlinkClick r:id="rId18" action="ppaction://hlinksldjump"/>
            <a:extLst>
              <a:ext uri="{FF2B5EF4-FFF2-40B4-BE49-F238E27FC236}">
                <a16:creationId xmlns:a16="http://schemas.microsoft.com/office/drawing/2014/main" id="{E1B16487-7A75-AE30-9D3C-0956640D3D52}"/>
              </a:ext>
            </a:extLst>
          </p:cNvPr>
          <p:cNvPicPr>
            <a:picLocks noChangeAspect="1"/>
          </p:cNvPicPr>
          <p:nvPr/>
        </p:nvPicPr>
        <p:blipFill>
          <a:blip r:embed="rId19"/>
          <a:stretch>
            <a:fillRect/>
          </a:stretch>
        </p:blipFill>
        <p:spPr>
          <a:xfrm>
            <a:off x="12378579" y="2563293"/>
            <a:ext cx="2322777" cy="865707"/>
          </a:xfrm>
          <a:prstGeom prst="rect">
            <a:avLst/>
          </a:prstGeom>
        </p:spPr>
      </p:pic>
    </p:spTree>
    <p:extLst>
      <p:ext uri="{BB962C8B-B14F-4D97-AF65-F5344CB8AC3E}">
        <p14:creationId xmlns:p14="http://schemas.microsoft.com/office/powerpoint/2010/main" val="200326613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D654C1-4492-7FC7-749C-8C84978E468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39C4C2F-4E45-AF39-5CCC-688C2FC58D13}"/>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71FA4805-1FE1-7FF6-E498-8E455A5E1BFA}"/>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5F1F59E0-C51F-9CC6-480C-B0A3607B5FD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5295FC2F-F0C7-685A-2E1D-97932C9935B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3946CADA-B078-CD35-21B4-99ED627B0F1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1AA67745-83B4-00F8-FEF0-D6E573015418}"/>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666D07CF-9D0F-8FE3-30C7-1E1F614A9DD4}"/>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130BE606-187C-995F-9225-33AC0CC588BC}"/>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C13F727F-60D7-6912-E135-C49CAADDF490}"/>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75347DB0-4F03-1851-E718-8AF032CA6A5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76B14DDD-B532-D2BF-CB02-5C01EB1D58E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38812489-1BF9-9614-3007-941C158D319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405B33E8-ECF8-C36F-51A2-6CE2C91B3FB5}"/>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EDE2284D-B0C8-FB30-7C9B-A529DD36120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6E376C6B-0D2C-441E-4F4F-88D406BF73C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0DC39674-B7B2-13C8-C040-DB525B1074F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AA7D1426-9EED-8EF1-1DDD-49C292ECD64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2B85ADB7-449F-5E37-B0F3-78A57FEBDF1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7A897E6A-AE72-49C1-707A-47A4881AE07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B6B80EE2-BEEA-DE9E-0DBC-46C0E03A97D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A052FB35-A595-FBD5-A016-A1451B4E2DF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94212925-0BD1-CE6D-3091-A018B8A3382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6BFC61AE-904C-6457-56A3-C5A029543A3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A79B4A10-A187-0AE7-D5AF-7711B8483F4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39953BE1-CC24-4486-7484-46901278AC48}"/>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BB9F1711-2A01-A791-9C64-3AFE1CD974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ED520328-72EE-1685-027A-8C6D637F92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1E403F7F-28C8-8716-07D6-F6BEB52B9E1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2BBC77CA-F583-A796-1DE5-A6A6BCE1E37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4AF8290C-47DB-C539-BB74-2F5A8026206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99B2D827-A8E3-C55C-CB93-A3E4D6A0871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BCFE8744-4AD4-F260-E7FE-FB6CB077125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7F09F08B-B538-F330-1781-BE8D19F4329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2C507C6E-8F82-2CAD-050F-EB34BDACA957}"/>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8112511C-3D94-8066-0A38-6D0AA67C1AC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D4F20352-C3C3-3E56-54F7-E42189BEB70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4975D6A4-9CB1-D711-3F6C-01A406E6D644}"/>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7D242700-F24C-1DCA-DA88-560BCB662BF6}"/>
              </a:ext>
            </a:extLst>
          </p:cNvPr>
          <p:cNvSpPr/>
          <p:nvPr/>
        </p:nvSpPr>
        <p:spPr>
          <a:xfrm rot="10800000">
            <a:off x="10891846" y="-2178912"/>
            <a:ext cx="3766820" cy="3610610"/>
          </a:xfrm>
          <a:prstGeom prst="blockArc">
            <a:avLst>
              <a:gd name="adj1" fmla="val 16180466"/>
              <a:gd name="adj2" fmla="val 16331"/>
              <a:gd name="adj3" fmla="val 6601"/>
            </a:avLst>
          </a:prstGeom>
          <a:solidFill>
            <a:schemeClr val="tx1">
              <a:lumMod val="75000"/>
              <a:lumOff val="25000"/>
            </a:schemeClr>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A5440DCB-DD31-8B3E-C21D-BBAA8DD85D95}"/>
              </a:ext>
            </a:extLst>
          </p:cNvPr>
          <p:cNvGrpSpPr/>
          <p:nvPr/>
        </p:nvGrpSpPr>
        <p:grpSpPr>
          <a:xfrm>
            <a:off x="159924" y="2553642"/>
            <a:ext cx="8929047" cy="1196172"/>
            <a:chOff x="3251795" y="2875318"/>
            <a:chExt cx="8929047" cy="1196172"/>
          </a:xfrm>
        </p:grpSpPr>
        <p:sp>
          <p:nvSpPr>
            <p:cNvPr id="7" name="ZoneTexte 6">
              <a:extLst>
                <a:ext uri="{FF2B5EF4-FFF2-40B4-BE49-F238E27FC236}">
                  <a16:creationId xmlns:a16="http://schemas.microsoft.com/office/drawing/2014/main" id="{D079DE13-C3F1-F65B-1686-6D596721BCF3}"/>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F341EC35-8839-8413-ADC3-B03B6B2377D8}"/>
                </a:ext>
              </a:extLst>
            </p:cNvPr>
            <p:cNvSpPr txBox="1"/>
            <p:nvPr/>
          </p:nvSpPr>
          <p:spPr>
            <a:xfrm>
              <a:off x="3258199" y="3363604"/>
              <a:ext cx="6904454" cy="707886"/>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Lignes de cars offrant un haut niveau de service</a:t>
              </a:r>
              <a:r>
                <a:rPr lang="fr-FR" sz="2400" b="0" i="0" dirty="0">
                  <a:solidFill>
                    <a:srgbClr val="FFC000"/>
                  </a:solidFill>
                  <a:effectLst/>
                  <a:latin typeface="Bahnschrift" panose="020B0502040204020203" pitchFamily="34" charset="0"/>
                </a:rPr>
                <a:t> </a:t>
              </a:r>
              <a:br>
                <a:rPr lang="fr-FR" sz="2400" b="0" i="0" dirty="0">
                  <a:solidFill>
                    <a:srgbClr val="212529"/>
                  </a:solidFill>
                  <a:effectLst/>
                  <a:latin typeface="Source Sans Pro" panose="020B0503030403020204" pitchFamily="34" charset="0"/>
                </a:rPr>
              </a:br>
              <a:r>
                <a:rPr lang="fr-FR" sz="1600" b="0" i="0" dirty="0">
                  <a:solidFill>
                    <a:schemeClr val="bg1"/>
                  </a:solidFill>
                  <a:effectLst/>
                  <a:latin typeface="Bahnschrift" panose="020B0502040204020203" pitchFamily="34" charset="0"/>
                </a:rPr>
                <a:t>(fréquence accrue, confort supplémentaire à bord, voie dédiée…)</a:t>
              </a:r>
              <a:endParaRPr lang="fr-FR" sz="2400" dirty="0">
                <a:solidFill>
                  <a:schemeClr val="bg1"/>
                </a:solidFill>
                <a:latin typeface="Bahnschrift" panose="020B0502040204020203" pitchFamily="34" charset="0"/>
              </a:endParaRPr>
            </a:p>
          </p:txBody>
        </p:sp>
      </p:grpSp>
      <p:sp>
        <p:nvSpPr>
          <p:cNvPr id="11" name="ZoneTexte 10">
            <a:extLst>
              <a:ext uri="{FF2B5EF4-FFF2-40B4-BE49-F238E27FC236}">
                <a16:creationId xmlns:a16="http://schemas.microsoft.com/office/drawing/2014/main" id="{5FB36E47-2013-8E14-ACB0-E8C11A90B5F6}"/>
              </a:ext>
            </a:extLst>
          </p:cNvPr>
          <p:cNvSpPr txBox="1"/>
          <p:nvPr/>
        </p:nvSpPr>
        <p:spPr>
          <a:xfrm>
            <a:off x="2940681" y="3455896"/>
            <a:ext cx="509787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car</a:t>
            </a:r>
          </a:p>
        </p:txBody>
      </p:sp>
      <p:pic>
        <p:nvPicPr>
          <p:cNvPr id="12" name="Graphique 11" descr="Badge à suivre avec un remplissage uni">
            <a:extLst>
              <a:ext uri="{FF2B5EF4-FFF2-40B4-BE49-F238E27FC236}">
                <a16:creationId xmlns:a16="http://schemas.microsoft.com/office/drawing/2014/main" id="{C2DC4AE1-E313-DB96-5CE5-DE15C6F2CC0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7944349" y="4140176"/>
            <a:ext cx="1666860" cy="1666860"/>
          </a:xfrm>
          <a:prstGeom prst="rect">
            <a:avLst/>
          </a:prstGeom>
        </p:spPr>
      </p:pic>
      <p:sp>
        <p:nvSpPr>
          <p:cNvPr id="13" name="ZoneTexte 12">
            <a:extLst>
              <a:ext uri="{FF2B5EF4-FFF2-40B4-BE49-F238E27FC236}">
                <a16:creationId xmlns:a16="http://schemas.microsoft.com/office/drawing/2014/main" id="{5C0DABE0-EDE1-DD7E-1E60-EC871636C3C8}"/>
              </a:ext>
            </a:extLst>
          </p:cNvPr>
          <p:cNvSpPr txBox="1"/>
          <p:nvPr/>
        </p:nvSpPr>
        <p:spPr>
          <a:xfrm>
            <a:off x="3176437" y="6564283"/>
            <a:ext cx="6017994"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vélo</a:t>
            </a:r>
            <a:endParaRPr lang="fr-FR" sz="16600" spc="-300" dirty="0">
              <a:solidFill>
                <a:schemeClr val="bg1"/>
              </a:solidFill>
              <a:latin typeface="Rubik SemiBold" pitchFamily="2" charset="-79"/>
              <a:cs typeface="Rubik SemiBold" pitchFamily="2" charset="-79"/>
            </a:endParaRPr>
          </a:p>
        </p:txBody>
      </p:sp>
      <p:pic>
        <p:nvPicPr>
          <p:cNvPr id="25" name="Image 24">
            <a:hlinkClick r:id="rId19" action="ppaction://hlinksldjump"/>
            <a:extLst>
              <a:ext uri="{FF2B5EF4-FFF2-40B4-BE49-F238E27FC236}">
                <a16:creationId xmlns:a16="http://schemas.microsoft.com/office/drawing/2014/main" id="{1BB6E120-DC55-CC85-1CA7-805D8B90EC48}"/>
              </a:ext>
            </a:extLst>
          </p:cNvPr>
          <p:cNvPicPr>
            <a:picLocks noChangeAspect="1"/>
          </p:cNvPicPr>
          <p:nvPr/>
        </p:nvPicPr>
        <p:blipFill>
          <a:blip r:embed="rId20"/>
          <a:stretch>
            <a:fillRect/>
          </a:stretch>
        </p:blipFill>
        <p:spPr>
          <a:xfrm>
            <a:off x="9472819" y="2563293"/>
            <a:ext cx="2322777" cy="865707"/>
          </a:xfrm>
          <a:prstGeom prst="rect">
            <a:avLst/>
          </a:prstGeom>
        </p:spPr>
      </p:pic>
      <p:grpSp>
        <p:nvGrpSpPr>
          <p:cNvPr id="28" name="Groupe 27">
            <a:extLst>
              <a:ext uri="{FF2B5EF4-FFF2-40B4-BE49-F238E27FC236}">
                <a16:creationId xmlns:a16="http://schemas.microsoft.com/office/drawing/2014/main" id="{5E3D6781-E1CA-0AEE-B0D2-8F71BEE30D30}"/>
              </a:ext>
            </a:extLst>
          </p:cNvPr>
          <p:cNvGrpSpPr/>
          <p:nvPr/>
        </p:nvGrpSpPr>
        <p:grpSpPr>
          <a:xfrm>
            <a:off x="2249278" y="7195016"/>
            <a:ext cx="1800000" cy="1800000"/>
            <a:chOff x="292719" y="4064095"/>
            <a:chExt cx="1800000" cy="1800000"/>
          </a:xfrm>
        </p:grpSpPr>
        <p:sp>
          <p:nvSpPr>
            <p:cNvPr id="30" name="Rectangle : coins arrondis 29">
              <a:extLst>
                <a:ext uri="{FF2B5EF4-FFF2-40B4-BE49-F238E27FC236}">
                  <a16:creationId xmlns:a16="http://schemas.microsoft.com/office/drawing/2014/main" id="{B87A55C0-8B28-A022-C85A-1ECB8AC7D967}"/>
                </a:ext>
              </a:extLst>
            </p:cNvPr>
            <p:cNvSpPr/>
            <p:nvPr/>
          </p:nvSpPr>
          <p:spPr>
            <a:xfrm>
              <a:off x="292719" y="4064095"/>
              <a:ext cx="1800000" cy="1800000"/>
            </a:xfrm>
            <a:prstGeom prst="roundRect">
              <a:avLst>
                <a:gd name="adj" fmla="val 15538"/>
              </a:avLst>
            </a:prstGeom>
            <a:solidFill>
              <a:srgbClr val="2BB6C4"/>
            </a:solidFill>
            <a:ln>
              <a:solidFill>
                <a:srgbClr val="2BB6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Rectangle : coins arrondis 30">
              <a:extLst>
                <a:ext uri="{FF2B5EF4-FFF2-40B4-BE49-F238E27FC236}">
                  <a16:creationId xmlns:a16="http://schemas.microsoft.com/office/drawing/2014/main" id="{52CA8941-2650-2541-20F0-F005DC9F2CC6}"/>
                </a:ext>
              </a:extLst>
            </p:cNvPr>
            <p:cNvSpPr/>
            <p:nvPr/>
          </p:nvSpPr>
          <p:spPr>
            <a:xfrm>
              <a:off x="396931" y="4177615"/>
              <a:ext cx="1584000" cy="1584000"/>
            </a:xfrm>
            <a:prstGeom prst="roundRect">
              <a:avLst>
                <a:gd name="adj" fmla="val 14785"/>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ZoneTexte 53">
              <a:extLst>
                <a:ext uri="{FF2B5EF4-FFF2-40B4-BE49-F238E27FC236}">
                  <a16:creationId xmlns:a16="http://schemas.microsoft.com/office/drawing/2014/main" id="{7C6B5B6B-A4CE-B718-24B0-7CE0211B1492}"/>
                </a:ext>
              </a:extLst>
            </p:cNvPr>
            <p:cNvSpPr txBox="1"/>
            <p:nvPr/>
          </p:nvSpPr>
          <p:spPr>
            <a:xfrm>
              <a:off x="456205" y="4192850"/>
              <a:ext cx="1447832" cy="1446550"/>
            </a:xfrm>
            <a:prstGeom prst="rect">
              <a:avLst/>
            </a:prstGeom>
            <a:noFill/>
          </p:spPr>
          <p:txBody>
            <a:bodyPr wrap="none" rtlCol="0">
              <a:spAutoFit/>
            </a:bodyPr>
            <a:lstStyle/>
            <a:p>
              <a:r>
                <a:rPr lang="fr-FR" sz="8800" dirty="0">
                  <a:solidFill>
                    <a:schemeClr val="bg1"/>
                  </a:solidFill>
                  <a:latin typeface="Bahnschrift SemiBold" panose="020B0502040204020203" pitchFamily="34" charset="0"/>
                </a:rPr>
                <a:t>40</a:t>
              </a:r>
              <a:endParaRPr lang="fr-FR" sz="4000" dirty="0">
                <a:solidFill>
                  <a:srgbClr val="FFC000"/>
                </a:solidFill>
                <a:latin typeface="Bahnschrift SemiBold" panose="020B0502040204020203" pitchFamily="34" charset="0"/>
              </a:endParaRPr>
            </a:p>
          </p:txBody>
        </p:sp>
      </p:grpSp>
      <p:grpSp>
        <p:nvGrpSpPr>
          <p:cNvPr id="55" name="Groupe 54">
            <a:extLst>
              <a:ext uri="{FF2B5EF4-FFF2-40B4-BE49-F238E27FC236}">
                <a16:creationId xmlns:a16="http://schemas.microsoft.com/office/drawing/2014/main" id="{9B5FEC66-FAEF-0A70-FC63-3413EC32AD9C}"/>
              </a:ext>
            </a:extLst>
          </p:cNvPr>
          <p:cNvGrpSpPr/>
          <p:nvPr/>
        </p:nvGrpSpPr>
        <p:grpSpPr>
          <a:xfrm>
            <a:off x="4321338" y="7195016"/>
            <a:ext cx="1800000" cy="1800000"/>
            <a:chOff x="292719" y="4064095"/>
            <a:chExt cx="1800000" cy="1800000"/>
          </a:xfrm>
        </p:grpSpPr>
        <p:sp>
          <p:nvSpPr>
            <p:cNvPr id="56" name="Rectangle : coins arrondis 55">
              <a:extLst>
                <a:ext uri="{FF2B5EF4-FFF2-40B4-BE49-F238E27FC236}">
                  <a16:creationId xmlns:a16="http://schemas.microsoft.com/office/drawing/2014/main" id="{53CD7E6A-311E-B9AA-691B-02EBC76A1466}"/>
                </a:ext>
              </a:extLst>
            </p:cNvPr>
            <p:cNvSpPr/>
            <p:nvPr/>
          </p:nvSpPr>
          <p:spPr>
            <a:xfrm>
              <a:off x="292719" y="4064095"/>
              <a:ext cx="1800000" cy="1800000"/>
            </a:xfrm>
            <a:prstGeom prst="roundRect">
              <a:avLst>
                <a:gd name="adj" fmla="val 15538"/>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 coins arrondis 56">
              <a:extLst>
                <a:ext uri="{FF2B5EF4-FFF2-40B4-BE49-F238E27FC236}">
                  <a16:creationId xmlns:a16="http://schemas.microsoft.com/office/drawing/2014/main" id="{B6D1CDB0-9DF0-FF93-48FB-AB621A7789EB}"/>
                </a:ext>
              </a:extLst>
            </p:cNvPr>
            <p:cNvSpPr/>
            <p:nvPr/>
          </p:nvSpPr>
          <p:spPr>
            <a:xfrm>
              <a:off x="396931" y="4177615"/>
              <a:ext cx="1584000" cy="1584000"/>
            </a:xfrm>
            <a:prstGeom prst="roundRect">
              <a:avLst>
                <a:gd name="adj" fmla="val 14785"/>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ZoneTexte 58">
              <a:extLst>
                <a:ext uri="{FF2B5EF4-FFF2-40B4-BE49-F238E27FC236}">
                  <a16:creationId xmlns:a16="http://schemas.microsoft.com/office/drawing/2014/main" id="{30E948E1-E2AA-4454-09B7-695C1F0F10EF}"/>
                </a:ext>
              </a:extLst>
            </p:cNvPr>
            <p:cNvSpPr txBox="1"/>
            <p:nvPr/>
          </p:nvSpPr>
          <p:spPr>
            <a:xfrm>
              <a:off x="476525" y="4192850"/>
              <a:ext cx="1420582" cy="1446550"/>
            </a:xfrm>
            <a:prstGeom prst="rect">
              <a:avLst/>
            </a:prstGeom>
            <a:noFill/>
          </p:spPr>
          <p:txBody>
            <a:bodyPr wrap="none" rtlCol="0">
              <a:spAutoFit/>
            </a:bodyPr>
            <a:lstStyle/>
            <a:p>
              <a:r>
                <a:rPr lang="fr-FR" sz="8800" dirty="0">
                  <a:solidFill>
                    <a:schemeClr val="bg1"/>
                  </a:solidFill>
                  <a:latin typeface="Bahnschrift SemiBold" panose="020B0502040204020203" pitchFamily="34" charset="0"/>
                </a:rPr>
                <a:t>50</a:t>
              </a:r>
              <a:endParaRPr lang="fr-FR" sz="4000" dirty="0">
                <a:solidFill>
                  <a:srgbClr val="FFC000"/>
                </a:solidFill>
                <a:latin typeface="Bahnschrift SemiBold" panose="020B0502040204020203" pitchFamily="34" charset="0"/>
              </a:endParaRPr>
            </a:p>
          </p:txBody>
        </p:sp>
      </p:grpSp>
      <p:grpSp>
        <p:nvGrpSpPr>
          <p:cNvPr id="60" name="Groupe 59">
            <a:extLst>
              <a:ext uri="{FF2B5EF4-FFF2-40B4-BE49-F238E27FC236}">
                <a16:creationId xmlns:a16="http://schemas.microsoft.com/office/drawing/2014/main" id="{CB71BB1A-3C9D-082F-C47B-708BAE1CB8BF}"/>
              </a:ext>
            </a:extLst>
          </p:cNvPr>
          <p:cNvGrpSpPr/>
          <p:nvPr/>
        </p:nvGrpSpPr>
        <p:grpSpPr>
          <a:xfrm>
            <a:off x="6393398" y="7193967"/>
            <a:ext cx="1800000" cy="1800000"/>
            <a:chOff x="292719" y="4064095"/>
            <a:chExt cx="1800000" cy="1800000"/>
          </a:xfrm>
        </p:grpSpPr>
        <p:sp>
          <p:nvSpPr>
            <p:cNvPr id="61" name="Rectangle : coins arrondis 60">
              <a:extLst>
                <a:ext uri="{FF2B5EF4-FFF2-40B4-BE49-F238E27FC236}">
                  <a16:creationId xmlns:a16="http://schemas.microsoft.com/office/drawing/2014/main" id="{A593316C-3415-C391-2EC1-4BC5B6672EFD}"/>
                </a:ext>
              </a:extLst>
            </p:cNvPr>
            <p:cNvSpPr/>
            <p:nvPr/>
          </p:nvSpPr>
          <p:spPr>
            <a:xfrm>
              <a:off x="292719" y="4064095"/>
              <a:ext cx="1800000" cy="1800000"/>
            </a:xfrm>
            <a:prstGeom prst="roundRect">
              <a:avLst>
                <a:gd name="adj" fmla="val 15538"/>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 coins arrondis 61">
              <a:extLst>
                <a:ext uri="{FF2B5EF4-FFF2-40B4-BE49-F238E27FC236}">
                  <a16:creationId xmlns:a16="http://schemas.microsoft.com/office/drawing/2014/main" id="{85E5C991-3C45-0D9F-B031-B4277E8D0F98}"/>
                </a:ext>
              </a:extLst>
            </p:cNvPr>
            <p:cNvSpPr/>
            <p:nvPr/>
          </p:nvSpPr>
          <p:spPr>
            <a:xfrm>
              <a:off x="396931" y="4177615"/>
              <a:ext cx="1584000" cy="1584000"/>
            </a:xfrm>
            <a:prstGeom prst="roundRect">
              <a:avLst>
                <a:gd name="adj" fmla="val 14785"/>
              </a:avLst>
            </a:prstGeom>
            <a:noFill/>
            <a:ln w="76200">
              <a:solidFill>
                <a:srgbClr val="00213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ZoneTexte 62">
              <a:extLst>
                <a:ext uri="{FF2B5EF4-FFF2-40B4-BE49-F238E27FC236}">
                  <a16:creationId xmlns:a16="http://schemas.microsoft.com/office/drawing/2014/main" id="{77FE9C49-1901-1230-1B43-4F5A2588DFA1}"/>
                </a:ext>
              </a:extLst>
            </p:cNvPr>
            <p:cNvSpPr txBox="1"/>
            <p:nvPr/>
          </p:nvSpPr>
          <p:spPr>
            <a:xfrm>
              <a:off x="608605" y="4192850"/>
              <a:ext cx="1138453" cy="1446550"/>
            </a:xfrm>
            <a:prstGeom prst="rect">
              <a:avLst/>
            </a:prstGeom>
            <a:noFill/>
          </p:spPr>
          <p:txBody>
            <a:bodyPr wrap="none" rtlCol="0">
              <a:spAutoFit/>
            </a:bodyPr>
            <a:lstStyle/>
            <a:p>
              <a:r>
                <a:rPr lang="fr-FR" sz="8800" dirty="0">
                  <a:solidFill>
                    <a:srgbClr val="00213F"/>
                  </a:solidFill>
                  <a:latin typeface="Bahnschrift SemiBold" panose="020B0502040204020203" pitchFamily="34" charset="0"/>
                </a:rPr>
                <a:t>91</a:t>
              </a:r>
              <a:endParaRPr lang="fr-FR" sz="4000" dirty="0">
                <a:solidFill>
                  <a:srgbClr val="00213F"/>
                </a:solidFill>
                <a:latin typeface="Bahnschrift SemiBold" panose="020B0502040204020203" pitchFamily="34" charset="0"/>
              </a:endParaRPr>
            </a:p>
          </p:txBody>
        </p:sp>
      </p:grpSp>
      <p:pic>
        <p:nvPicPr>
          <p:cNvPr id="64" name="Image 63">
            <a:hlinkClick r:id="rId21" action="ppaction://hlinksldjump"/>
            <a:extLst>
              <a:ext uri="{FF2B5EF4-FFF2-40B4-BE49-F238E27FC236}">
                <a16:creationId xmlns:a16="http://schemas.microsoft.com/office/drawing/2014/main" id="{B33C5A39-6BF2-B91D-5ABA-ED2B6FCB6A2F}"/>
              </a:ext>
            </a:extLst>
          </p:cNvPr>
          <p:cNvPicPr>
            <a:picLocks noChangeAspect="1"/>
          </p:cNvPicPr>
          <p:nvPr/>
        </p:nvPicPr>
        <p:blipFill>
          <a:blip r:embed="rId22"/>
          <a:stretch>
            <a:fillRect/>
          </a:stretch>
        </p:blipFill>
        <p:spPr>
          <a:xfrm>
            <a:off x="12467867" y="2549275"/>
            <a:ext cx="2322777" cy="865707"/>
          </a:xfrm>
          <a:prstGeom prst="rect">
            <a:avLst/>
          </a:prstGeom>
        </p:spPr>
      </p:pic>
    </p:spTree>
    <p:extLst>
      <p:ext uri="{BB962C8B-B14F-4D97-AF65-F5344CB8AC3E}">
        <p14:creationId xmlns:p14="http://schemas.microsoft.com/office/powerpoint/2010/main" val="228860993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3DEEEE-524D-9B63-84E6-CC2BB6DF3B8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2EB6FDB-E5D2-6BEF-6098-9020D85AC80A}"/>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BCBB63B3-C464-31FD-1DAB-F94C5493AF5E}"/>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25930BEC-2B6E-BB0C-35A6-FD9BD3ADFCB9}"/>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B9F1E273-3DBE-EB40-5A35-9182FFC3576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41F5BE48-7805-037B-8F92-16AB2A5822A1}"/>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E5C78BFF-CAEA-E9BB-B583-79AEEA4CD1BC}"/>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4FB8F1E8-DFB1-A075-FBA6-577201176377}"/>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C783812-4245-9C0B-DB9B-93C3832D5D52}"/>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B91B145E-B6F7-C0F6-1AAD-DEFC9E879B41}"/>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84E2A8B3-671E-96DC-BE20-C7EF429783A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ED14CE87-8311-06F4-2475-24CE11929DA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D6D854D9-3F6E-A97D-486C-FA81DA4B87A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8C203C91-D182-3682-71F6-1B0F0C6D2177}"/>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86392615-4C4F-A263-E27F-9859D19331D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831C7B1F-4380-6FA8-D1B5-AD164E63642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48C81351-1992-C4C5-A4EA-6D96722D2BD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144FE079-0064-AB75-66F4-CBD576190D0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420D29BD-A8B4-5051-8A79-36C13710FB7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A1AA9D4-FA5D-7665-E406-FE6A03A36B1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FEAA2971-0181-4FCD-F67B-F209ED1180F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05A07670-1D6B-D5D6-6776-FAD630620D3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F7B07326-E0E3-D902-0897-FE2B82B71AF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955086EF-B429-CF2C-7040-838AAA3C27A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E84A23A5-6266-128D-41D0-D9F13EF9806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098A41D8-3185-AA53-7E12-302B467F7B46}"/>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A126F7B0-1919-8748-EA81-F934A476147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2210FDCD-234D-D9AE-7497-16A6669445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03956AB4-A829-5AA2-A58E-228F6CCAA4B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FD69FBF2-C599-1DFA-7B78-0083CB8B829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5BE3CBA7-1BFE-DE4E-9058-A5F3335F8DC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6DC5536F-84CF-9EE7-FB5C-5EA12A8A794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FA46937A-8FCE-C3A8-4B5A-218FFA5D35C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FF58F043-5012-1474-D582-4BF795587C3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DF5D7913-6020-BBA8-8AF0-D2B61115200E}"/>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ACB2AF34-FC9A-DE88-EF3E-114A07840291}"/>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4EBD187C-2A8A-BE3E-4FAB-406D11ED786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2FB1876C-AE1A-9263-D7C6-9F3D98C192D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31B40BD9-ACC3-698C-EEC4-0342BDC6079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08F4A649-1770-F65F-65FB-27E17055E59E}"/>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A9BC9BEF-DD18-43E0-149E-CF98EC61D557}"/>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765DE95F-CC6A-2A0E-4706-5D0A62A67F6D}"/>
                </a:ext>
              </a:extLst>
            </p:cNvPr>
            <p:cNvSpPr txBox="1"/>
            <p:nvPr/>
          </p:nvSpPr>
          <p:spPr>
            <a:xfrm>
              <a:off x="3258199" y="3363604"/>
              <a:ext cx="3058851"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Vélo en libre-service</a:t>
              </a:r>
              <a:endParaRPr lang="fr-FR" sz="2400" dirty="0">
                <a:solidFill>
                  <a:schemeClr val="bg1"/>
                </a:solidFill>
                <a:latin typeface="Bahnschrift" panose="020B0502040204020203" pitchFamily="34" charset="0"/>
              </a:endParaRPr>
            </a:p>
          </p:txBody>
        </p:sp>
      </p:grpSp>
      <p:sp>
        <p:nvSpPr>
          <p:cNvPr id="11" name="ZoneTexte 10">
            <a:extLst>
              <a:ext uri="{FF2B5EF4-FFF2-40B4-BE49-F238E27FC236}">
                <a16:creationId xmlns:a16="http://schemas.microsoft.com/office/drawing/2014/main" id="{9A4899A6-17AE-46CB-ED9F-805DA1DC735D}"/>
              </a:ext>
            </a:extLst>
          </p:cNvPr>
          <p:cNvSpPr txBox="1"/>
          <p:nvPr/>
        </p:nvSpPr>
        <p:spPr>
          <a:xfrm>
            <a:off x="3176437" y="3523258"/>
            <a:ext cx="6017994"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vélo</a:t>
            </a:r>
            <a:endParaRPr lang="fr-FR" sz="16600" spc="-300" dirty="0">
              <a:solidFill>
                <a:schemeClr val="bg1"/>
              </a:solidFill>
              <a:latin typeface="Rubik SemiBold" pitchFamily="2" charset="-79"/>
              <a:cs typeface="Rubik SemiBold" pitchFamily="2" charset="-79"/>
            </a:endParaRPr>
          </a:p>
        </p:txBody>
      </p:sp>
      <p:sp>
        <p:nvSpPr>
          <p:cNvPr id="14" name="ZoneTexte 13">
            <a:extLst>
              <a:ext uri="{FF2B5EF4-FFF2-40B4-BE49-F238E27FC236}">
                <a16:creationId xmlns:a16="http://schemas.microsoft.com/office/drawing/2014/main" id="{416AF475-77F3-37CE-A381-0DC849B4ABA7}"/>
              </a:ext>
            </a:extLst>
          </p:cNvPr>
          <p:cNvSpPr txBox="1"/>
          <p:nvPr/>
        </p:nvSpPr>
        <p:spPr>
          <a:xfrm>
            <a:off x="2940681" y="7997754"/>
            <a:ext cx="5097870"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car</a:t>
            </a:r>
          </a:p>
        </p:txBody>
      </p:sp>
      <p:pic>
        <p:nvPicPr>
          <p:cNvPr id="15" name="Graphique 14" descr="Badge à suivre avec un remplissage uni">
            <a:extLst>
              <a:ext uri="{FF2B5EF4-FFF2-40B4-BE49-F238E27FC236}">
                <a16:creationId xmlns:a16="http://schemas.microsoft.com/office/drawing/2014/main" id="{7EE1D4C2-8CA8-D312-5D0E-D155ED0785D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8682034"/>
            <a:ext cx="1666860" cy="1666860"/>
          </a:xfrm>
          <a:prstGeom prst="rect">
            <a:avLst/>
          </a:prstGeom>
        </p:spPr>
      </p:pic>
      <p:pic>
        <p:nvPicPr>
          <p:cNvPr id="16" name="Graphique 15" descr="Badge à suivre avec un remplissage uni">
            <a:extLst>
              <a:ext uri="{FF2B5EF4-FFF2-40B4-BE49-F238E27FC236}">
                <a16:creationId xmlns:a16="http://schemas.microsoft.com/office/drawing/2014/main" id="{716893E0-EEA7-9FCB-2CF9-45AB749113E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2124474" y="4140176"/>
            <a:ext cx="1666860" cy="1666860"/>
          </a:xfrm>
          <a:prstGeom prst="rect">
            <a:avLst/>
          </a:prstGeom>
        </p:spPr>
      </p:pic>
      <p:pic>
        <p:nvPicPr>
          <p:cNvPr id="17" name="Image 16">
            <a:hlinkClick r:id="rId18" action="ppaction://hlinksldjump"/>
            <a:extLst>
              <a:ext uri="{FF2B5EF4-FFF2-40B4-BE49-F238E27FC236}">
                <a16:creationId xmlns:a16="http://schemas.microsoft.com/office/drawing/2014/main" id="{3716E3F7-8895-3926-7CF0-138535D99D9C}"/>
              </a:ext>
            </a:extLst>
          </p:cNvPr>
          <p:cNvPicPr>
            <a:picLocks noChangeAspect="1"/>
          </p:cNvPicPr>
          <p:nvPr/>
        </p:nvPicPr>
        <p:blipFill>
          <a:blip r:embed="rId19"/>
          <a:stretch>
            <a:fillRect/>
          </a:stretch>
        </p:blipFill>
        <p:spPr>
          <a:xfrm>
            <a:off x="12378579" y="2563293"/>
            <a:ext cx="2322777" cy="865707"/>
          </a:xfrm>
          <a:prstGeom prst="rect">
            <a:avLst/>
          </a:prstGeom>
        </p:spPr>
      </p:pic>
    </p:spTree>
    <p:extLst>
      <p:ext uri="{BB962C8B-B14F-4D97-AF65-F5344CB8AC3E}">
        <p14:creationId xmlns:p14="http://schemas.microsoft.com/office/powerpoint/2010/main" val="330860795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BE38B9-5A87-C533-3D37-AEE45EE0DDE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5C733EB-DCEF-A517-552B-BC9941AEABB9}"/>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F1C424EA-89A0-F2F6-7663-1BD2CE1D0F55}"/>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8EBDC7EC-FEF7-F036-AAD7-DA8A73F0E0F5}"/>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3E6F5095-2441-29DC-11A0-60B1B36D50A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958068D0-7D49-1008-674F-A8ABEF86F5CD}"/>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15C7E23C-E956-ABBB-B95E-0348572FC9E1}"/>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840C2E74-3EFB-F3FF-34F8-37D5A36F37F1}"/>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31D7B287-037F-F5D2-A89B-9D9C6530A707}"/>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9C272713-62B5-5DF1-4CBB-EE274073C1F3}"/>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21E54257-C713-3FC8-BA04-F2EDB79EB431}"/>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28F1793D-1E47-2C1B-4148-CA6695AA450E}"/>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3AF1872E-C0B9-1160-64E4-6E597CFB9CE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C039C487-486D-9663-4736-CE6BC1DF960F}"/>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BD23B727-C11E-6D13-5F1C-08EB9E83C7F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5BBF093A-6F23-5491-968B-6AB362474B6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328663A7-0331-89A9-D566-21AB87379C8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892A427B-E9AF-6A9A-446D-A05A405590B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97BEFE14-4E77-3207-0668-1F40F83C7F9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CF2498F-805C-212A-29C0-99DFDB18921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99D440D0-A87C-3803-14A0-6969A349DC0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3DB25508-2506-63DF-EFB6-4B2B3E79EA2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4F6F91A3-A402-AB68-A12D-6A4D7B82219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E9121586-3449-8C6A-5174-FC259941BDD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FD2FE4DC-B116-0227-0405-EE6E004159F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DC54DC48-AD19-A46A-50B1-4CFB54491B75}"/>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E001E134-4C0D-3399-AF99-4C1FEEFDE1E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D8A5CBA4-894C-AC7A-8BF9-562C27C747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4554F735-F817-9B40-4EB4-8BC98E3DDD4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C78BB1C5-6713-257F-562C-DEF1263DA33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0EBCAB30-A14E-6E62-8D61-D64820246BF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68A0CE79-AB04-156F-3472-4946B242AEB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11218595-E8CF-3F95-18D1-D53AB180532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081560B8-0DA9-8EA6-60DA-0C8A5E15935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5A88B50D-ACD8-7F9F-0EA5-1FF229493D96}"/>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26" name="Arc plein 125">
            <a:extLst>
              <a:ext uri="{FF2B5EF4-FFF2-40B4-BE49-F238E27FC236}">
                <a16:creationId xmlns:a16="http://schemas.microsoft.com/office/drawing/2014/main" id="{11B8B203-26FC-E728-E87F-F3BCD06F8F98}"/>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D410311A-60AA-1745-7303-8A083437293F}"/>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2824505D-8529-F00F-A470-5049BBFBDB1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D75F458D-83BA-BD94-7972-5116B38BCB7F}"/>
              </a:ext>
            </a:extLst>
          </p:cNvPr>
          <p:cNvSpPr/>
          <p:nvPr/>
        </p:nvSpPr>
        <p:spPr>
          <a:xfrm rot="10800000">
            <a:off x="10891846" y="-2178912"/>
            <a:ext cx="3766820" cy="3610610"/>
          </a:xfrm>
          <a:prstGeom prst="blockArc">
            <a:avLst>
              <a:gd name="adj1" fmla="val 16180466"/>
              <a:gd name="adj2" fmla="val 16331"/>
              <a:gd name="adj3" fmla="val 6601"/>
            </a:avLst>
          </a:prstGeom>
          <a:solidFill>
            <a:schemeClr val="tx1">
              <a:lumMod val="75000"/>
              <a:lumOff val="25000"/>
            </a:schemeClr>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2ABA1B06-FDED-8B6E-3795-F5F073E46156}"/>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34EF755F-EBDE-FC90-FC79-119C1EF0F828}"/>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54065D2C-51DC-AF30-A9A3-6A4DF313FC25}"/>
                </a:ext>
              </a:extLst>
            </p:cNvPr>
            <p:cNvSpPr txBox="1"/>
            <p:nvPr/>
          </p:nvSpPr>
          <p:spPr>
            <a:xfrm>
              <a:off x="3258199" y="3363604"/>
              <a:ext cx="3844322"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Vélo location longue durée</a:t>
              </a:r>
              <a:endParaRPr lang="fr-FR" sz="2400" dirty="0">
                <a:solidFill>
                  <a:schemeClr val="bg1"/>
                </a:solidFill>
                <a:latin typeface="Bahnschrift" panose="020B0502040204020203" pitchFamily="34" charset="0"/>
              </a:endParaRPr>
            </a:p>
          </p:txBody>
        </p:sp>
      </p:grpSp>
      <p:sp>
        <p:nvSpPr>
          <p:cNvPr id="11" name="ZoneTexte 10">
            <a:extLst>
              <a:ext uri="{FF2B5EF4-FFF2-40B4-BE49-F238E27FC236}">
                <a16:creationId xmlns:a16="http://schemas.microsoft.com/office/drawing/2014/main" id="{DBAE89A6-E4A6-0E8B-EA6F-2502E0D3040D}"/>
              </a:ext>
            </a:extLst>
          </p:cNvPr>
          <p:cNvSpPr txBox="1"/>
          <p:nvPr/>
        </p:nvSpPr>
        <p:spPr>
          <a:xfrm>
            <a:off x="2071124" y="3523258"/>
            <a:ext cx="6017994"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vélo</a:t>
            </a:r>
            <a:endParaRPr lang="fr-FR" sz="16600" spc="-300" dirty="0">
              <a:solidFill>
                <a:schemeClr val="bg1"/>
              </a:solidFill>
              <a:latin typeface="Rubik SemiBold" pitchFamily="2" charset="-79"/>
              <a:cs typeface="Rubik SemiBold" pitchFamily="2" charset="-79"/>
            </a:endParaRPr>
          </a:p>
        </p:txBody>
      </p:sp>
      <p:pic>
        <p:nvPicPr>
          <p:cNvPr id="12" name="Graphique 11" descr="Badge à suivre avec un remplissage uni">
            <a:extLst>
              <a:ext uri="{FF2B5EF4-FFF2-40B4-BE49-F238E27FC236}">
                <a16:creationId xmlns:a16="http://schemas.microsoft.com/office/drawing/2014/main" id="{6C3A555C-1C7C-F25D-6B10-490A8919366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4140176"/>
            <a:ext cx="1666860" cy="1666860"/>
          </a:xfrm>
          <a:prstGeom prst="rect">
            <a:avLst/>
          </a:prstGeom>
        </p:spPr>
      </p:pic>
      <p:sp>
        <p:nvSpPr>
          <p:cNvPr id="13" name="ZoneTexte 12">
            <a:extLst>
              <a:ext uri="{FF2B5EF4-FFF2-40B4-BE49-F238E27FC236}">
                <a16:creationId xmlns:a16="http://schemas.microsoft.com/office/drawing/2014/main" id="{B7EF6C8A-7458-0A97-B4D9-43A65AD44F32}"/>
              </a:ext>
            </a:extLst>
          </p:cNvPr>
          <p:cNvSpPr txBox="1"/>
          <p:nvPr/>
        </p:nvSpPr>
        <p:spPr>
          <a:xfrm>
            <a:off x="2071124" y="669854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Tree>
    <p:extLst>
      <p:ext uri="{BB962C8B-B14F-4D97-AF65-F5344CB8AC3E}">
        <p14:creationId xmlns:p14="http://schemas.microsoft.com/office/powerpoint/2010/main" val="362436036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3EEA7-A0DF-4A18-6D60-3C926F88428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6572593-9833-825B-A547-C34F867530A0}"/>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2EF0AF15-94FC-9168-9898-F5887DA3A479}"/>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94024B8C-9F4D-CC42-49DF-EB68A12CDC7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BD63DDCC-B823-8F47-9EA1-3C1AC3B82DC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EDA06200-11B0-2A31-484E-3BEEB41C539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900C1597-0A66-7289-068B-8963838F7993}"/>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B47FBDBE-1E3F-57D0-355F-6FD093DB7BBC}"/>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C06D8761-A566-1A29-9F68-E49933A628BA}"/>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2F0541A1-0026-7CC0-FE8D-3BBE71132AC9}"/>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85904FBF-DB01-D3E4-02A9-377CB0AD1BF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74B8A5E6-CAC4-6A08-AC42-81836746D24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57E20646-CF0E-4A5F-0A46-39B2DA17297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5C0D873D-1D68-AC8D-A61C-7294871F3527}"/>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B408F20E-6CC8-D253-2405-B4ACC8CDC21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A80A07B4-E048-79A0-7B4C-DD769F34F2C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ED7503B-0FD4-AA06-4A72-7AE0FF7FAD1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2B036CB1-4EE9-4313-702B-F4AF791F9C3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8B25240-0FB4-1A61-B887-D380F9D8664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A5964DE3-A0DE-42B8-B37D-FEA22EF2D18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E9383413-64EF-205E-0609-5223DED30A1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529EEC92-4759-58B6-6730-434320A5A78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5ADD0756-0BE0-47EB-9E24-5CB32BEF08D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3E331EE3-755D-B62B-2870-2143367CB3A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C31654E2-8374-9628-533D-851BE7B0FF4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909A8993-5C6C-6049-D074-B47A585A8727}"/>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E97C9847-3791-ED7F-97EE-A7DE84BE1CA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FD768B69-4C92-BA45-325E-C6B998EE89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12E265C7-DD66-D827-953E-B881B2D48DE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F57529DF-4DCA-2139-8C18-0D1AC808C17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77BA2A5A-B818-E2CB-A687-E762F2DA39A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85AAD9BA-09DE-F871-CB64-FA92EE8E142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1AFC4A93-C9A9-6CCD-806A-00F910EE158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3F40A0C1-1357-8455-A810-98D50194495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145DCA34-8545-BF1E-4BD2-F9DFD7930360}"/>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3C35D34A-371D-4AAE-77CC-7A3D8A5B9195}"/>
              </a:ext>
            </a:extLst>
          </p:cNvPr>
          <p:cNvSpPr txBox="1"/>
          <p:nvPr/>
        </p:nvSpPr>
        <p:spPr>
          <a:xfrm>
            <a:off x="2071124" y="3523258"/>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26" name="Arc plein 125">
            <a:extLst>
              <a:ext uri="{FF2B5EF4-FFF2-40B4-BE49-F238E27FC236}">
                <a16:creationId xmlns:a16="http://schemas.microsoft.com/office/drawing/2014/main" id="{35473657-8987-83CA-C412-67253D360C84}"/>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AC184678-815D-B9E2-1144-C8B706416EAA}"/>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4510696A-FC81-D0D6-1E07-BACE9B1C2F0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E399F481-6420-DF68-AC63-39C8C68663A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1054A9C9-A577-3876-68D3-7071C5532808}"/>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02A6EA81-C0ED-3F9D-625B-FAF67E50F9A7}"/>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B3235E16-DAF0-7B41-671D-4656FFA37296}"/>
                </a:ext>
              </a:extLst>
            </p:cNvPr>
            <p:cNvSpPr txBox="1"/>
            <p:nvPr/>
          </p:nvSpPr>
          <p:spPr>
            <a:xfrm>
              <a:off x="3258199" y="3363604"/>
              <a:ext cx="987771"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Métro</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437A38BC-EA95-37D0-6ACD-DD20E607467A}"/>
              </a:ext>
            </a:extLst>
          </p:cNvPr>
          <p:cNvSpPr txBox="1"/>
          <p:nvPr/>
        </p:nvSpPr>
        <p:spPr>
          <a:xfrm>
            <a:off x="2071124" y="6577959"/>
            <a:ext cx="6017994"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vélo</a:t>
            </a:r>
            <a:endParaRPr lang="fr-FR" sz="16600" spc="-300" dirty="0">
              <a:solidFill>
                <a:schemeClr val="bg1"/>
              </a:solidFill>
              <a:latin typeface="Rubik SemiBold" pitchFamily="2" charset="-79"/>
              <a:cs typeface="Rubik SemiBold" pitchFamily="2" charset="-79"/>
            </a:endParaRPr>
          </a:p>
        </p:txBody>
      </p:sp>
      <p:pic>
        <p:nvPicPr>
          <p:cNvPr id="14" name="Graphique 13" descr="Badge à suivre avec un remplissage uni">
            <a:extLst>
              <a:ext uri="{FF2B5EF4-FFF2-40B4-BE49-F238E27FC236}">
                <a16:creationId xmlns:a16="http://schemas.microsoft.com/office/drawing/2014/main" id="{FAC62829-AE59-A19E-C563-22E2047954A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377D1EB9-F729-C615-7CB9-B613F055239D}"/>
              </a:ext>
            </a:extLst>
          </p:cNvPr>
          <p:cNvSpPr txBox="1"/>
          <p:nvPr/>
        </p:nvSpPr>
        <p:spPr>
          <a:xfrm>
            <a:off x="2794603" y="6520458"/>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Tree>
    <p:extLst>
      <p:ext uri="{BB962C8B-B14F-4D97-AF65-F5344CB8AC3E}">
        <p14:creationId xmlns:p14="http://schemas.microsoft.com/office/powerpoint/2010/main" val="155748922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D7B5E9-E6A1-DE49-2A9E-B9EEC555BE8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F09C92B-D748-7D3C-7A48-3A2C8C11AB4B}"/>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7D0B502A-FD03-8EF9-A407-7847A641D6DC}"/>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AFD27BE2-0B70-60CF-C713-97F514F83C1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77549A68-EE1F-D5E5-821F-ED34EDA06FEE}"/>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D8C2D1D7-950F-2CD5-9FB1-B458280BF2A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E3102BF2-82EB-F755-7C5C-FE01D770259C}"/>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78B00025-16AF-D00D-20C3-484FA056D89A}"/>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872249D2-F262-9330-8BE3-AB7F12D55565}"/>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DEE8BB7B-3F60-5E48-5A69-23B4D455E281}"/>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6EBB5880-84C5-DCD1-9C1E-73EA36AF775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C56B7220-BF27-938B-040F-5E467B90C517}"/>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9265F0C2-16ED-BD14-9767-8E32920B556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79D95B2B-6444-E720-B74E-F2CDDFD80D03}"/>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AD0942DB-7C15-F66A-60D3-63277C0A136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C2C6ACF4-F501-38B1-4B28-DDBF7E988A6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B81388E4-2930-5EE2-DB52-3AEEA4A7878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4C056A7B-8D99-94B1-3A6E-B6576463DA0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1C70D94E-2113-8866-18FA-FE14D531198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CA4BCA9C-278E-ED8A-6C82-B4E9BF0FAC0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D7B6D027-4562-3F69-8869-44C56520BDC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1A19A888-DD9B-440D-DC16-F6A10612544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A85644BB-3AFA-CB33-8CEB-3D28F3D4CBF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494680F3-63DD-7732-9AC1-6F00729A71E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64656949-7C96-655C-585E-F1A43E7A726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2F184BDA-6C99-C644-B577-3407028B1FBD}"/>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E623642A-D50E-4C0A-C361-1934432751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1CE2F70D-970C-5337-74A7-44A99F6F0A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84F5086E-9C13-0A14-7FE8-7ABBF2CB993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48F39F52-9727-99BB-EA43-7028C3D2B89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E7BE10C8-01FD-60FA-83DB-DBC02BA2293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1B653EDC-A83D-FA49-EA2B-7F5A7BE488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37BE8281-D74E-75A5-8AB0-04F07D1DBF7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B15E88A3-C084-E6BE-4353-2D2E321DB82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1B82EE16-04C5-19B0-B251-3BBA5A469A9B}"/>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5A5AC680-755E-9A4E-E316-979F9949443F}"/>
              </a:ext>
            </a:extLst>
          </p:cNvPr>
          <p:cNvSpPr txBox="1"/>
          <p:nvPr/>
        </p:nvSpPr>
        <p:spPr>
          <a:xfrm>
            <a:off x="2794603" y="3523258"/>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
        <p:nvSpPr>
          <p:cNvPr id="126" name="Arc plein 125">
            <a:extLst>
              <a:ext uri="{FF2B5EF4-FFF2-40B4-BE49-F238E27FC236}">
                <a16:creationId xmlns:a16="http://schemas.microsoft.com/office/drawing/2014/main" id="{469E80D4-9D78-F1AE-7906-752347FFD6A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3A31C66B-7E89-0EB2-3B3B-30CB89F84A1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03CAA457-9698-A4A7-CB53-9C8425FB48E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7D88ADA6-CA7A-384B-F40E-74BFF0F76AC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DE03BE61-8D87-EDE9-CB91-4F649773FCFA}"/>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5548BE58-05A7-E2C0-02A3-F0C6F9DC7561}"/>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528D51F4-88FA-E51D-A2BA-AB285B898322}"/>
                </a:ext>
              </a:extLst>
            </p:cNvPr>
            <p:cNvSpPr txBox="1"/>
            <p:nvPr/>
          </p:nvSpPr>
          <p:spPr>
            <a:xfrm>
              <a:off x="3258199" y="3363604"/>
              <a:ext cx="878767"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Tram</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8F184CD4-F9A1-7019-8CC9-BFC49C111F8A}"/>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8FA26C7A-BFCB-34DD-C375-3E4F9F9E206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4613A6CB-3A68-9304-CDE4-2AE2D6DB3E09}"/>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5" name="ZoneTexte 14">
            <a:extLst>
              <a:ext uri="{FF2B5EF4-FFF2-40B4-BE49-F238E27FC236}">
                <a16:creationId xmlns:a16="http://schemas.microsoft.com/office/drawing/2014/main" id="{CAFF33C3-EC4C-B2CA-D391-2BE5B4BBDAFE}"/>
              </a:ext>
            </a:extLst>
          </p:cNvPr>
          <p:cNvSpPr txBox="1"/>
          <p:nvPr/>
        </p:nvSpPr>
        <p:spPr>
          <a:xfrm>
            <a:off x="2390049" y="6754184"/>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spTree>
    <p:extLst>
      <p:ext uri="{BB962C8B-B14F-4D97-AF65-F5344CB8AC3E}">
        <p14:creationId xmlns:p14="http://schemas.microsoft.com/office/powerpoint/2010/main" val="268630046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545F92-2FBD-6059-82EC-BBF54F39054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B986A8B-8DCC-05C0-D409-6A7371B2DE6D}"/>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E3BAFD73-1D92-C973-BDDA-2B643115A096}"/>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D61F1046-A880-8BFF-8731-883D6321794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F4496E0F-00C8-8A64-EBCF-726511BA51D8}"/>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9B52BA12-5BEA-2531-B6F8-8858E54340A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8E730952-7447-462F-2EAD-4D73A89CA1A5}"/>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CCFB5162-EFD4-AC97-6460-ECF9769E2086}"/>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D8008E01-F02B-1F91-8731-A1A31109633D}"/>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9148E7E3-4CB0-9441-1FAE-DC1860105B9B}"/>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0E172F93-35A6-FAB8-189B-2DDA78771901}"/>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566C8B5B-5658-54A3-00D1-EF1641FC7730}"/>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08D095DF-F492-D472-DE37-FC979E11CE5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99789D03-E4DF-47DB-8B30-1210B3A90AC5}"/>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F7AC7967-5B22-F5EC-0FED-B7ECC21855C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73BE8C72-E6DE-63E3-88E9-FA83BD27FDA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2A47D0CA-E012-DF0A-6CE1-4C32D278164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E1A1C007-90FE-8E36-BABF-7C82DB1FF2B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112AFF49-5C7E-CDCD-03BB-56B60BBB4F5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47FEBD85-5836-437D-AB31-C0F04A922FB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70CE38B9-D44F-9CC8-86F9-54BC32A81EA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AC5EE184-0744-9994-D5D4-4D0FD21281E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1139E259-3F81-0234-5F23-F5F7D4F3554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C9694D9D-C53B-AF19-B316-DB64F6783E4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BA7ECAFC-E09F-5181-1F67-05626A4E337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FB8CB56E-D794-9CCD-4B87-7D16B38807C5}"/>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6FD69D2A-595A-ED39-8F35-F8FB10CB2BE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9BD7BFAD-1301-C802-5459-ADF10C2E85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57D33FFB-D519-A98F-DFDE-20FFA605F09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749D44E3-9D19-DC66-A934-53A77CF6A00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AAF209A0-A77E-FBCA-C9CB-55071D1D391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8D25E6F5-ADA5-1DAE-1371-8555D0522F5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2AF9D090-1EB2-8E36-BE56-CAB0CE7AA11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9332A726-2223-6977-926D-FBC9F04D685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25C59B0A-5F95-0FAB-2934-C37358938F6D}"/>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486BCA3A-914A-701C-4B5A-4E573054A138}"/>
              </a:ext>
            </a:extLst>
          </p:cNvPr>
          <p:cNvSpPr txBox="1"/>
          <p:nvPr/>
        </p:nvSpPr>
        <p:spPr>
          <a:xfrm>
            <a:off x="2390049" y="3679383"/>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sp>
        <p:nvSpPr>
          <p:cNvPr id="126" name="Arc plein 125">
            <a:extLst>
              <a:ext uri="{FF2B5EF4-FFF2-40B4-BE49-F238E27FC236}">
                <a16:creationId xmlns:a16="http://schemas.microsoft.com/office/drawing/2014/main" id="{1DFA7094-8CFB-CFD8-8ECA-48501E53EFF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E2985D01-C4D9-0D8F-6674-7C651C5C691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D83FEECB-0E62-EAD1-F5DD-49DC1C654AD2}"/>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E012A137-8FC6-3C92-5425-235089DD2ABD}"/>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7FCF298D-ADB9-9F02-A9C2-4540D59EF3CE}"/>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F207EC69-EEF4-52DD-B2AC-A764006AE13D}"/>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C34AB19E-8373-E4FF-DF7B-4AECE97FECAE}"/>
                </a:ext>
              </a:extLst>
            </p:cNvPr>
            <p:cNvSpPr txBox="1"/>
            <p:nvPr/>
          </p:nvSpPr>
          <p:spPr>
            <a:xfrm>
              <a:off x="3258199" y="3363604"/>
              <a:ext cx="7824578"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Infrastructures de recharge pour véhicules électriques </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9F33B9D8-6CC2-5775-A2C5-4CAA5209EA51}"/>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4E79EAF3-0917-D5E9-DB80-CB1162FA1C2A}"/>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757E202B-6E2F-0DB1-5CB2-DF5469B8290D}"/>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5" name="ZoneTexte 14">
            <a:extLst>
              <a:ext uri="{FF2B5EF4-FFF2-40B4-BE49-F238E27FC236}">
                <a16:creationId xmlns:a16="http://schemas.microsoft.com/office/drawing/2014/main" id="{69A835B0-7376-16E4-842F-6354D5DADA98}"/>
              </a:ext>
            </a:extLst>
          </p:cNvPr>
          <p:cNvSpPr txBox="1"/>
          <p:nvPr/>
        </p:nvSpPr>
        <p:spPr>
          <a:xfrm>
            <a:off x="2794603" y="6598059"/>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
        <p:nvSpPr>
          <p:cNvPr id="16" name="ZoneTexte 15">
            <a:extLst>
              <a:ext uri="{FF2B5EF4-FFF2-40B4-BE49-F238E27FC236}">
                <a16:creationId xmlns:a16="http://schemas.microsoft.com/office/drawing/2014/main" id="{F77BDBE5-E8D3-EE72-94C6-8038D52D5478}"/>
              </a:ext>
            </a:extLst>
          </p:cNvPr>
          <p:cNvSpPr txBox="1"/>
          <p:nvPr/>
        </p:nvSpPr>
        <p:spPr>
          <a:xfrm>
            <a:off x="480865" y="6754184"/>
            <a:ext cx="9587881"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le</a:t>
            </a:r>
            <a:r>
              <a:rPr lang="fr-FR" sz="11500" spc="-300" dirty="0">
                <a:solidFill>
                  <a:schemeClr val="bg1"/>
                </a:solidFill>
                <a:latin typeface="Rubik SemiBold" pitchFamily="2" charset="-79"/>
                <a:cs typeface="Rubik SemiBold" pitchFamily="2" charset="-79"/>
              </a:rPr>
              <a:t>covoiturage</a:t>
            </a:r>
          </a:p>
        </p:txBody>
      </p:sp>
      <p:pic>
        <p:nvPicPr>
          <p:cNvPr id="17" name="Image 16">
            <a:extLst>
              <a:ext uri="{FF2B5EF4-FFF2-40B4-BE49-F238E27FC236}">
                <a16:creationId xmlns:a16="http://schemas.microsoft.com/office/drawing/2014/main" id="{C88DB21F-FB49-F899-0792-1D1D5A6621B7}"/>
              </a:ext>
            </a:extLst>
          </p:cNvPr>
          <p:cNvPicPr>
            <a:picLocks noChangeAspect="1"/>
          </p:cNvPicPr>
          <p:nvPr/>
        </p:nvPicPr>
        <p:blipFill>
          <a:blip r:embed="rId18"/>
          <a:stretch>
            <a:fillRect/>
          </a:stretch>
        </p:blipFill>
        <p:spPr>
          <a:xfrm>
            <a:off x="12486530" y="1968787"/>
            <a:ext cx="3065263" cy="939557"/>
          </a:xfrm>
          <a:prstGeom prst="roundRect">
            <a:avLst>
              <a:gd name="adj" fmla="val 9536"/>
            </a:avLst>
          </a:prstGeom>
          <a:solidFill>
            <a:srgbClr val="FFFFFF">
              <a:shade val="85000"/>
            </a:srgbClr>
          </a:solidFill>
          <a:ln w="38100">
            <a:solidFill>
              <a:srgbClr val="00213F"/>
            </a:solidFill>
          </a:ln>
          <a:effectLst/>
        </p:spPr>
      </p:pic>
    </p:spTree>
    <p:extLst>
      <p:ext uri="{BB962C8B-B14F-4D97-AF65-F5344CB8AC3E}">
        <p14:creationId xmlns:p14="http://schemas.microsoft.com/office/powerpoint/2010/main" val="162692496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4E659E-3F08-7ED2-59F6-F4D2F50D28D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98C9D92-98B6-0393-27B4-DB82FDB3B81E}"/>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 name="ZoneTexte 2">
            <a:extLst>
              <a:ext uri="{FF2B5EF4-FFF2-40B4-BE49-F238E27FC236}">
                <a16:creationId xmlns:a16="http://schemas.microsoft.com/office/drawing/2014/main" id="{3D215FF4-4A30-9D28-BE31-F91222363B72}"/>
              </a:ext>
            </a:extLst>
          </p:cNvPr>
          <p:cNvSpPr txBox="1"/>
          <p:nvPr/>
        </p:nvSpPr>
        <p:spPr>
          <a:xfrm>
            <a:off x="12575848" y="2626420"/>
            <a:ext cx="10386270" cy="4278094"/>
          </a:xfrm>
          <a:prstGeom prst="rect">
            <a:avLst/>
          </a:prstGeom>
          <a:noFill/>
        </p:spPr>
        <p:txBody>
          <a:bodyPr wrap="square" rtlCol="0">
            <a:spAutoFit/>
          </a:bodyPr>
          <a:lstStyle/>
          <a:p>
            <a:pPr algn="just"/>
            <a:r>
              <a:rPr lang="fr-FR" sz="1700" dirty="0">
                <a:solidFill>
                  <a:schemeClr val="bg1"/>
                </a:solidFill>
                <a:latin typeface="Bahnschrift SemiBold" panose="020B0502040204020203" pitchFamily="34" charset="0"/>
              </a:rPr>
              <a:t>L’ autorité organisatrice de la mobilité, travaille à l’unification de ses 14 réseaux de transports par la création d’une bannière unique et pratique sur un territoire, le plus vaste de France.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marque unique pour un territoire uni, transmet le fait métropolitain, resserre les liens entre ses habitants, relie les bassins de vie, facilite le quotidien. Elle entend répondre aux pratiques de ses habitants et en refléter les usages.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Bus, vélo, carte, boutique, supports d’information… cette nouvelle identité visuelle de couleur ocre qui s’affiche partout, porte la force d’un réseau de 300 lignes emprunté chaque jour par des milliers de passagers.</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Métropole Mobilité a été la nécessaire première étape pour élaborer le système unifié des transports de demain et la marque d’une métropole à vivre.</a:t>
            </a:r>
          </a:p>
          <a:p>
            <a:pPr algn="just"/>
            <a:endParaRPr lang="fr-FR" sz="1700" dirty="0">
              <a:solidFill>
                <a:schemeClr val="bg1"/>
              </a:solidFill>
              <a:latin typeface="Bahnschrift SemiBold" panose="020B0502040204020203" pitchFamily="34" charset="0"/>
            </a:endParaRPr>
          </a:p>
          <a:p>
            <a:pPr algn="just"/>
            <a:r>
              <a:rPr lang="fr-FR" sz="1700" dirty="0">
                <a:solidFill>
                  <a:schemeClr val="bg1"/>
                </a:solidFill>
                <a:latin typeface="Bahnschrift SemiBold" panose="020B0502040204020203" pitchFamily="34" charset="0"/>
              </a:rPr>
              <a:t>La marque La Métropole Mobilité permet aux habitants d’identifier visuellement l’appartenance des différents services à un même dispositif de mobilité</a:t>
            </a:r>
            <a:endParaRPr lang="fr-FR" sz="1700" dirty="0">
              <a:solidFill>
                <a:srgbClr val="FFC000"/>
              </a:solidFill>
              <a:latin typeface="Bahnschrift SemiBold" panose="020B0502040204020203" pitchFamily="34" charset="0"/>
            </a:endParaRPr>
          </a:p>
        </p:txBody>
      </p:sp>
      <p:sp>
        <p:nvSpPr>
          <p:cNvPr id="4" name="Rectangle : avec coins rognés en diagonale 3">
            <a:extLst>
              <a:ext uri="{FF2B5EF4-FFF2-40B4-BE49-F238E27FC236}">
                <a16:creationId xmlns:a16="http://schemas.microsoft.com/office/drawing/2014/main" id="{F5D55B3E-D2CC-882C-7A7D-9F109516C143}"/>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5D2564BE-EA67-645F-7D61-C71635601776}"/>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6E65DB0B-0E99-159F-9274-2801C934000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6E2F7096-474D-D552-6929-D1F0E0F87676}"/>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F24A7178-F216-A5BD-1FF3-096F7B009467}"/>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51F571C0-333B-7A21-FF8D-F5A6E73F8B5A}"/>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9BFD78AE-CF93-5D0B-DEFA-BFBE5804D9D7}"/>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944F9774-3988-4AD4-B6AB-BCAB6266937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EFEF3FC8-F7DE-4EA4-002B-8F848D27CE8A}"/>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7E5AC759-9AAA-D578-FAAD-214CF738BD9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22CE6161-004F-3E62-06FC-5AC2D0F7AA3A}"/>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793BF8B0-7496-E5BA-7F79-5CD037BD0B3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E16E0BD8-DFFB-A1EA-12FD-95B5D036E6F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E7FA53E5-B99B-3B5B-C3DD-962BDB13872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E7877550-3590-04EC-AE25-5AAD4AD2A57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25E57D34-A479-9711-29D0-7F1A4647C05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22C8AF89-F2FD-0EEE-D8FA-575252920ED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D0DBF887-6CB3-D928-B9C4-EAEE9B060C9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0469C945-47F0-D28F-859E-82E0CBD9B0C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9FF66B1C-A635-6D78-A65D-A637CE17B05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1AAD25F3-62DF-3A63-AC51-52D74483B59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C018CAF4-A864-FD01-7B37-00A936AB47C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DA1D8B91-CA8D-A04E-9405-6FEBAA4AAC73}"/>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978F7B6E-02F8-1CF2-2660-D8B3981585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286C8B94-5041-AC5F-7F70-74C628F2E6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A3C2E21A-48E3-86E5-1ECD-62A545F34D7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5D8D83A5-0B8B-ED5D-6306-7EB2332E896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9B08EE95-5C1D-1565-AE65-746EC528B73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09E3A6BD-D041-F2DA-8E63-8A91160CAC6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F1E0F5ED-B4B4-1A86-BA2E-80ACCE7DB1F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8221C7EA-70B2-52C4-C402-26DE89E13CA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7294CFC3-74E1-A94F-E327-3E8A28437ED3}"/>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D16E8C67-1336-51A0-A91D-8D206970DD3F}"/>
              </a:ext>
            </a:extLst>
          </p:cNvPr>
          <p:cNvSpPr txBox="1"/>
          <p:nvPr/>
        </p:nvSpPr>
        <p:spPr>
          <a:xfrm>
            <a:off x="480865" y="3679383"/>
            <a:ext cx="9587881"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le</a:t>
            </a:r>
            <a:r>
              <a:rPr lang="fr-FR" sz="11500" spc="-300" dirty="0">
                <a:solidFill>
                  <a:schemeClr val="bg1"/>
                </a:solidFill>
                <a:latin typeface="Rubik SemiBold" pitchFamily="2" charset="-79"/>
                <a:cs typeface="Rubik SemiBold" pitchFamily="2" charset="-79"/>
              </a:rPr>
              <a:t>covoiturage</a:t>
            </a:r>
          </a:p>
        </p:txBody>
      </p:sp>
      <p:sp>
        <p:nvSpPr>
          <p:cNvPr id="126" name="Arc plein 125">
            <a:extLst>
              <a:ext uri="{FF2B5EF4-FFF2-40B4-BE49-F238E27FC236}">
                <a16:creationId xmlns:a16="http://schemas.microsoft.com/office/drawing/2014/main" id="{F35C7A74-E75C-588D-D868-8C0E29BFFC0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2C688417-1A1B-04D7-3FCD-8B8B4BCA718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37F2679B-0247-CF03-761D-53C9C138E81B}"/>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FF522ED4-9BB7-E0F1-E841-EA6566906868}"/>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7F7F161D-4BE2-FE27-E1F1-37F63ADE0513}"/>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0F674696-0E91-A682-E862-254C8190B51E}"/>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26832FFA-651A-BF15-8A3B-822BD5EAD4A0}"/>
                </a:ext>
              </a:extLst>
            </p:cNvPr>
            <p:cNvSpPr txBox="1"/>
            <p:nvPr/>
          </p:nvSpPr>
          <p:spPr>
            <a:xfrm>
              <a:off x="3258199" y="3363604"/>
              <a:ext cx="1915909"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Covoiturage </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D07E7F71-ED9B-BD70-A55F-F21D6B5DEE0A}"/>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9F816B0E-99C6-8694-BC1D-AC06A8CF064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B5B26ADF-3AC0-B731-DCD0-CE1C138221F2}"/>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5" name="ZoneTexte 14">
            <a:extLst>
              <a:ext uri="{FF2B5EF4-FFF2-40B4-BE49-F238E27FC236}">
                <a16:creationId xmlns:a16="http://schemas.microsoft.com/office/drawing/2014/main" id="{B458AAE2-2E53-264E-C855-F45879959E85}"/>
              </a:ext>
            </a:extLst>
          </p:cNvPr>
          <p:cNvSpPr txBox="1"/>
          <p:nvPr/>
        </p:nvSpPr>
        <p:spPr>
          <a:xfrm>
            <a:off x="2794603" y="6598059"/>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
        <p:nvSpPr>
          <p:cNvPr id="16" name="ZoneTexte 15">
            <a:extLst>
              <a:ext uri="{FF2B5EF4-FFF2-40B4-BE49-F238E27FC236}">
                <a16:creationId xmlns:a16="http://schemas.microsoft.com/office/drawing/2014/main" id="{7E98567A-06AF-1EAC-950E-66CA08100E3D}"/>
              </a:ext>
            </a:extLst>
          </p:cNvPr>
          <p:cNvSpPr txBox="1"/>
          <p:nvPr/>
        </p:nvSpPr>
        <p:spPr>
          <a:xfrm>
            <a:off x="2390049" y="6653700"/>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pic>
        <p:nvPicPr>
          <p:cNvPr id="18" name="Image 17">
            <a:extLst>
              <a:ext uri="{FF2B5EF4-FFF2-40B4-BE49-F238E27FC236}">
                <a16:creationId xmlns:a16="http://schemas.microsoft.com/office/drawing/2014/main" id="{8506837E-242B-EB06-3DF6-D19387D9E7DA}"/>
              </a:ext>
            </a:extLst>
          </p:cNvPr>
          <p:cNvPicPr>
            <a:picLocks noChangeAspect="1"/>
          </p:cNvPicPr>
          <p:nvPr/>
        </p:nvPicPr>
        <p:blipFill>
          <a:blip r:embed="rId18"/>
          <a:stretch>
            <a:fillRect/>
          </a:stretch>
        </p:blipFill>
        <p:spPr>
          <a:xfrm>
            <a:off x="9377570" y="1968787"/>
            <a:ext cx="3065263" cy="939557"/>
          </a:xfrm>
          <a:prstGeom prst="roundRect">
            <a:avLst>
              <a:gd name="adj" fmla="val 9536"/>
            </a:avLst>
          </a:prstGeom>
          <a:solidFill>
            <a:srgbClr val="FFFFFF">
              <a:shade val="85000"/>
            </a:srgbClr>
          </a:solidFill>
          <a:ln w="38100">
            <a:solidFill>
              <a:srgbClr val="00213F"/>
            </a:solidFill>
          </a:ln>
          <a:effectLst/>
        </p:spPr>
      </p:pic>
      <p:sp>
        <p:nvSpPr>
          <p:cNvPr id="19" name="ZoneTexte 18">
            <a:extLst>
              <a:ext uri="{FF2B5EF4-FFF2-40B4-BE49-F238E27FC236}">
                <a16:creationId xmlns:a16="http://schemas.microsoft.com/office/drawing/2014/main" id="{F94F4DC8-A32C-3822-52C3-568EC66FC55A}"/>
              </a:ext>
            </a:extLst>
          </p:cNvPr>
          <p:cNvSpPr txBox="1"/>
          <p:nvPr/>
        </p:nvSpPr>
        <p:spPr>
          <a:xfrm>
            <a:off x="684065" y="6585143"/>
            <a:ext cx="8962710" cy="2215991"/>
          </a:xfrm>
          <a:prstGeom prst="rect">
            <a:avLst/>
          </a:prstGeom>
          <a:noFill/>
        </p:spPr>
        <p:txBody>
          <a:bodyPr wrap="none" rtlCol="0">
            <a:spAutoFit/>
          </a:bodyPr>
          <a:lstStyle/>
          <a:p>
            <a:r>
              <a:rPr lang="fr-FR" sz="13800" spc="-300" dirty="0">
                <a:solidFill>
                  <a:schemeClr val="bg1"/>
                </a:solidFill>
                <a:latin typeface="Rubik Light" pitchFamily="2" charset="-79"/>
                <a:cs typeface="Rubik Light" pitchFamily="2" charset="-79"/>
              </a:rPr>
              <a:t>la</a:t>
            </a:r>
            <a:r>
              <a:rPr lang="fr-FR" sz="13800" spc="-300" dirty="0">
                <a:solidFill>
                  <a:schemeClr val="bg1"/>
                </a:solidFill>
                <a:latin typeface="Rubik SemiBold" pitchFamily="2" charset="-79"/>
                <a:cs typeface="Rubik SemiBold" pitchFamily="2" charset="-79"/>
              </a:rPr>
              <a:t>boutique</a:t>
            </a:r>
          </a:p>
        </p:txBody>
      </p:sp>
    </p:spTree>
    <p:extLst>
      <p:ext uri="{BB962C8B-B14F-4D97-AF65-F5344CB8AC3E}">
        <p14:creationId xmlns:p14="http://schemas.microsoft.com/office/powerpoint/2010/main" val="193372640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A6D1A6-07C8-DF0A-DD36-BFEAC05A0C9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D7A05E1-454D-3021-DCD8-BECB0946C139}"/>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94CED9FC-4A0C-46A9-54CC-37D4EFDC9488}"/>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A01488E0-A07B-63E3-3076-5EACE0FB45C1}"/>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5F3E0172-0A7F-6648-BCF2-6873CD43D72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085699F2-8A7C-FA0E-398C-6C0F18EBC79E}"/>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73BCA906-0B61-B996-47D2-373CA2F619C5}"/>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47EEB2E-E40A-5CC5-54CE-B7CE5440109E}"/>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76A53D18-7422-E394-2252-C8F3EAFB37D7}"/>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A08009C0-E48D-E72A-57DF-B0AE2D769D75}"/>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DD2A2BBF-2A1C-2517-5E9C-F8725FF0D6C2}"/>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5AFCBB59-1B01-D604-C28F-E542186F5816}"/>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F4104A26-AF36-B889-AEAA-8633AD412650}"/>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B8023688-C520-FD59-175C-5C08DEE197B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F1AAF6B9-D045-5749-4B79-7FCBEF670F0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0731134-2DA5-60C0-8121-19135C4BFCA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E328EA4C-6634-C3AA-6C1F-FD8261A57FE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D2A4B78A-4A6F-EDE8-43B3-A20B671C955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A5B71EDA-99CB-5DB4-FC8E-14026962247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43E466E0-5D72-ACD6-B529-B844EC809A7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C72A0B69-E611-7CCE-B407-FB166244C6D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945FC856-90DE-07AE-54D4-DAD147C112D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3254BDF6-54BF-F2F5-DE1B-563F1A62AE7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11C30A87-3B36-40DC-CEB5-EC9516962BF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6C298C88-3E33-20D2-D34B-B6D320E0BE95}"/>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BBA42060-8748-5E00-32F1-EBBE35EBB0E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F15D6233-8716-D339-3D93-1CD83923A7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84773415-CFCA-5F33-9E0D-2F9F2F97C3F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25EFB053-7365-A1CF-0B69-E8B317759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FE2CE46B-19C1-39DA-4C22-F0878CC4F78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7AD35622-A784-BE87-837D-832CF4123E6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784B3396-FAF8-46D4-F492-FE4F0F2AE92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2A28C276-F3FE-9990-5A88-EAFCAC7BC42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A8CA91D6-FC9C-092B-DD64-DF9756B5122F}"/>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AB5F14B8-094F-4108-C587-5DCE951C1C2B}"/>
              </a:ext>
            </a:extLst>
          </p:cNvPr>
          <p:cNvSpPr txBox="1"/>
          <p:nvPr/>
        </p:nvSpPr>
        <p:spPr>
          <a:xfrm>
            <a:off x="684065" y="3679383"/>
            <a:ext cx="8962710" cy="2215991"/>
          </a:xfrm>
          <a:prstGeom prst="rect">
            <a:avLst/>
          </a:prstGeom>
          <a:noFill/>
        </p:spPr>
        <p:txBody>
          <a:bodyPr wrap="none" rtlCol="0">
            <a:spAutoFit/>
          </a:bodyPr>
          <a:lstStyle/>
          <a:p>
            <a:r>
              <a:rPr lang="fr-FR" sz="13800" spc="-300" dirty="0">
                <a:solidFill>
                  <a:schemeClr val="bg1"/>
                </a:solidFill>
                <a:latin typeface="Rubik Light" pitchFamily="2" charset="-79"/>
                <a:cs typeface="Rubik Light" pitchFamily="2" charset="-79"/>
              </a:rPr>
              <a:t>la</a:t>
            </a:r>
            <a:r>
              <a:rPr lang="fr-FR" sz="13800" spc="-300" dirty="0">
                <a:solidFill>
                  <a:schemeClr val="bg1"/>
                </a:solidFill>
                <a:latin typeface="Rubik SemiBold" pitchFamily="2" charset="-79"/>
                <a:cs typeface="Rubik SemiBold" pitchFamily="2" charset="-79"/>
              </a:rPr>
              <a:t>boutique</a:t>
            </a:r>
          </a:p>
        </p:txBody>
      </p:sp>
      <p:sp>
        <p:nvSpPr>
          <p:cNvPr id="126" name="Arc plein 125">
            <a:extLst>
              <a:ext uri="{FF2B5EF4-FFF2-40B4-BE49-F238E27FC236}">
                <a16:creationId xmlns:a16="http://schemas.microsoft.com/office/drawing/2014/main" id="{D1BE1F72-7E5F-6AD1-88BC-34EB8BC66BFF}"/>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51D133AA-C8D1-2680-3CC0-16DCB8CF5881}"/>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4DF6CC6D-3783-1E7E-93D3-FCDE66AB7F7D}"/>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AD2EF2F6-FF64-707D-47EA-3307EA2044A9}"/>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79152FBE-3918-509A-CBFD-09C3C19AC0D3}"/>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59EC7B20-2869-44BA-19C5-87A31752ED85}"/>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1C7EACD4-4FBB-D4C7-61BC-8867C80E0C0D}"/>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Les boutiques de la mobilité </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EA38B39D-038A-1EE2-0592-524DF1BB876D}"/>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500997E6-B4BC-009D-182F-3142C5E37AE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88214CBF-9EE0-E9C4-B20F-A99177D97CBE}"/>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5" name="ZoneTexte 14">
            <a:extLst>
              <a:ext uri="{FF2B5EF4-FFF2-40B4-BE49-F238E27FC236}">
                <a16:creationId xmlns:a16="http://schemas.microsoft.com/office/drawing/2014/main" id="{E1D9076A-318E-58D7-F4C0-FB85559773BC}"/>
              </a:ext>
            </a:extLst>
          </p:cNvPr>
          <p:cNvSpPr txBox="1"/>
          <p:nvPr/>
        </p:nvSpPr>
        <p:spPr>
          <a:xfrm>
            <a:off x="2794603" y="6598059"/>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
        <p:nvSpPr>
          <p:cNvPr id="16" name="ZoneTexte 15">
            <a:extLst>
              <a:ext uri="{FF2B5EF4-FFF2-40B4-BE49-F238E27FC236}">
                <a16:creationId xmlns:a16="http://schemas.microsoft.com/office/drawing/2014/main" id="{D3B5F5F2-C536-1AB4-587E-F19954D86C5F}"/>
              </a:ext>
            </a:extLst>
          </p:cNvPr>
          <p:cNvSpPr txBox="1"/>
          <p:nvPr/>
        </p:nvSpPr>
        <p:spPr>
          <a:xfrm>
            <a:off x="2390049" y="6653700"/>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pic>
        <p:nvPicPr>
          <p:cNvPr id="18" name="Image 17">
            <a:extLst>
              <a:ext uri="{FF2B5EF4-FFF2-40B4-BE49-F238E27FC236}">
                <a16:creationId xmlns:a16="http://schemas.microsoft.com/office/drawing/2014/main" id="{A90DBED5-F62C-582B-AEA7-038C546AB3D9}"/>
              </a:ext>
            </a:extLst>
          </p:cNvPr>
          <p:cNvPicPr>
            <a:picLocks noChangeAspect="1"/>
          </p:cNvPicPr>
          <p:nvPr/>
        </p:nvPicPr>
        <p:blipFill>
          <a:blip r:embed="rId18"/>
          <a:stretch>
            <a:fillRect/>
          </a:stretch>
        </p:blipFill>
        <p:spPr>
          <a:xfrm>
            <a:off x="12273170" y="1968787"/>
            <a:ext cx="3065263" cy="939557"/>
          </a:xfrm>
          <a:prstGeom prst="roundRect">
            <a:avLst>
              <a:gd name="adj" fmla="val 9536"/>
            </a:avLst>
          </a:prstGeom>
          <a:solidFill>
            <a:srgbClr val="FFFFFF">
              <a:shade val="85000"/>
            </a:srgbClr>
          </a:solidFill>
          <a:ln w="38100">
            <a:solidFill>
              <a:srgbClr val="00213F"/>
            </a:solidFill>
          </a:ln>
          <a:effectLst/>
        </p:spPr>
      </p:pic>
      <p:sp>
        <p:nvSpPr>
          <p:cNvPr id="17" name="ZoneTexte 16">
            <a:extLst>
              <a:ext uri="{FF2B5EF4-FFF2-40B4-BE49-F238E27FC236}">
                <a16:creationId xmlns:a16="http://schemas.microsoft.com/office/drawing/2014/main" id="{45F262F3-D509-41FA-B331-53BBE466D842}"/>
              </a:ext>
            </a:extLst>
          </p:cNvPr>
          <p:cNvSpPr txBox="1"/>
          <p:nvPr/>
        </p:nvSpPr>
        <p:spPr>
          <a:xfrm>
            <a:off x="1331640" y="6544757"/>
            <a:ext cx="8650125" cy="3154710"/>
          </a:xfrm>
          <a:prstGeom prst="rect">
            <a:avLst/>
          </a:prstGeom>
          <a:noFill/>
        </p:spPr>
        <p:txBody>
          <a:bodyPr wrap="none" rtlCol="0">
            <a:spAutoFit/>
          </a:bodyPr>
          <a:lstStyle/>
          <a:p>
            <a:r>
              <a:rPr lang="fr-FR" sz="19900" spc="-300" dirty="0">
                <a:solidFill>
                  <a:schemeClr val="bg1"/>
                </a:solidFill>
                <a:latin typeface="Rubik" pitchFamily="2" charset="-79"/>
                <a:cs typeface="Rubik" pitchFamily="2" charset="-79"/>
              </a:rPr>
              <a:t>la</a:t>
            </a:r>
            <a:r>
              <a:rPr lang="fr-FR" sz="19900" spc="-300" dirty="0">
                <a:solidFill>
                  <a:schemeClr val="bg1"/>
                </a:solidFill>
                <a:latin typeface="Rubik SemiBold" pitchFamily="2" charset="-79"/>
                <a:cs typeface="Rubik SemiBold" pitchFamily="2" charset="-79"/>
              </a:rPr>
              <a:t>carte</a:t>
            </a:r>
          </a:p>
        </p:txBody>
      </p:sp>
      <p:sp>
        <p:nvSpPr>
          <p:cNvPr id="19" name="ZoneTexte 18">
            <a:extLst>
              <a:ext uri="{FF2B5EF4-FFF2-40B4-BE49-F238E27FC236}">
                <a16:creationId xmlns:a16="http://schemas.microsoft.com/office/drawing/2014/main" id="{8F7BE8CA-70F3-7564-1FC3-877B02E4B21F}"/>
              </a:ext>
            </a:extLst>
          </p:cNvPr>
          <p:cNvSpPr txBox="1"/>
          <p:nvPr/>
        </p:nvSpPr>
        <p:spPr>
          <a:xfrm>
            <a:off x="480865" y="6788343"/>
            <a:ext cx="9587881"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le</a:t>
            </a:r>
            <a:r>
              <a:rPr lang="fr-FR" sz="11500" spc="-300" dirty="0">
                <a:solidFill>
                  <a:schemeClr val="bg1"/>
                </a:solidFill>
                <a:latin typeface="Rubik SemiBold" pitchFamily="2" charset="-79"/>
                <a:cs typeface="Rubik SemiBold" pitchFamily="2" charset="-79"/>
              </a:rPr>
              <a:t>covoiturage</a:t>
            </a:r>
          </a:p>
        </p:txBody>
      </p:sp>
      <p:pic>
        <p:nvPicPr>
          <p:cNvPr id="20" name="Picture 2">
            <a:extLst>
              <a:ext uri="{FF2B5EF4-FFF2-40B4-BE49-F238E27FC236}">
                <a16:creationId xmlns:a16="http://schemas.microsoft.com/office/drawing/2014/main" id="{348E0CBF-D35A-0537-5104-FBB1E5D318E2}"/>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l="12274" t="6794" r="12639" b="10746"/>
          <a:stretch/>
        </p:blipFill>
        <p:spPr bwMode="auto">
          <a:xfrm>
            <a:off x="12585344" y="2237076"/>
            <a:ext cx="2469305" cy="1546315"/>
          </a:xfrm>
          <a:prstGeom prst="roundRect">
            <a:avLst>
              <a:gd name="adj" fmla="val 7937"/>
            </a:avLst>
          </a:prstGeom>
          <a:solidFill>
            <a:srgbClr val="FFFFFF">
              <a:shade val="85000"/>
            </a:srgbClr>
          </a:solidFill>
          <a:ln>
            <a:noFill/>
          </a:ln>
          <a:effectLst/>
        </p:spPr>
      </p:pic>
      <p:sp>
        <p:nvSpPr>
          <p:cNvPr id="3" name="ZoneTexte 2">
            <a:extLst>
              <a:ext uri="{FF2B5EF4-FFF2-40B4-BE49-F238E27FC236}">
                <a16:creationId xmlns:a16="http://schemas.microsoft.com/office/drawing/2014/main" id="{548245A6-5D7B-3DE2-6733-806F2562F724}"/>
              </a:ext>
            </a:extLst>
          </p:cNvPr>
          <p:cNvSpPr txBox="1"/>
          <p:nvPr/>
        </p:nvSpPr>
        <p:spPr>
          <a:xfrm>
            <a:off x="684065" y="7057583"/>
            <a:ext cx="10517623" cy="1323439"/>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metropole</a:t>
            </a:r>
            <a:r>
              <a:rPr lang="fr-FR" sz="8000" spc="-300" dirty="0">
                <a:solidFill>
                  <a:schemeClr val="bg1"/>
                </a:solidFill>
                <a:latin typeface="Rubik" pitchFamily="2" charset="-79"/>
                <a:cs typeface="Rubik" pitchFamily="2" charset="-79"/>
              </a:rPr>
              <a:t>mobilite.fr</a:t>
            </a:r>
          </a:p>
        </p:txBody>
      </p:sp>
      <p:pic>
        <p:nvPicPr>
          <p:cNvPr id="21" name="Image 20">
            <a:extLst>
              <a:ext uri="{FF2B5EF4-FFF2-40B4-BE49-F238E27FC236}">
                <a16:creationId xmlns:a16="http://schemas.microsoft.com/office/drawing/2014/main" id="{8178C940-AAC2-3DF1-1F60-DCCE7450891B}"/>
              </a:ext>
            </a:extLst>
          </p:cNvPr>
          <p:cNvPicPr>
            <a:picLocks noChangeAspect="1"/>
          </p:cNvPicPr>
          <p:nvPr/>
        </p:nvPicPr>
        <p:blipFill>
          <a:blip r:embed="rId20"/>
          <a:stretch>
            <a:fillRect/>
          </a:stretch>
        </p:blipFill>
        <p:spPr>
          <a:xfrm>
            <a:off x="12454358" y="2072359"/>
            <a:ext cx="2677575" cy="1264254"/>
          </a:xfrm>
          <a:prstGeom prst="roundRect">
            <a:avLst>
              <a:gd name="adj" fmla="val 12149"/>
            </a:avLst>
          </a:prstGeom>
          <a:solidFill>
            <a:srgbClr val="FFFFFF">
              <a:shade val="85000"/>
            </a:srgbClr>
          </a:solidFill>
          <a:ln w="38100">
            <a:solidFill>
              <a:srgbClr val="FFC000"/>
            </a:solidFill>
          </a:ln>
          <a:effectLst/>
        </p:spPr>
      </p:pic>
      <p:sp>
        <p:nvSpPr>
          <p:cNvPr id="22" name="ZoneTexte 21">
            <a:extLst>
              <a:ext uri="{FF2B5EF4-FFF2-40B4-BE49-F238E27FC236}">
                <a16:creationId xmlns:a16="http://schemas.microsoft.com/office/drawing/2014/main" id="{C0102B48-C684-C6AD-E2DC-8EBE19CD6CC9}"/>
              </a:ext>
            </a:extLst>
          </p:cNvPr>
          <p:cNvSpPr txBox="1"/>
          <p:nvPr/>
        </p:nvSpPr>
        <p:spPr>
          <a:xfrm>
            <a:off x="684065" y="6669327"/>
            <a:ext cx="10517623" cy="1323439"/>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metropole</a:t>
            </a:r>
            <a:r>
              <a:rPr lang="fr-FR" sz="8000" spc="-300" dirty="0">
                <a:solidFill>
                  <a:schemeClr val="bg1"/>
                </a:solidFill>
                <a:latin typeface="Rubik" pitchFamily="2" charset="-79"/>
                <a:cs typeface="Rubik" pitchFamily="2" charset="-79"/>
              </a:rPr>
              <a:t>mobilite.fr</a:t>
            </a:r>
          </a:p>
        </p:txBody>
      </p:sp>
      <p:sp>
        <p:nvSpPr>
          <p:cNvPr id="23" name="ZoneTexte 22">
            <a:extLst>
              <a:ext uri="{FF2B5EF4-FFF2-40B4-BE49-F238E27FC236}">
                <a16:creationId xmlns:a16="http://schemas.microsoft.com/office/drawing/2014/main" id="{0F3A97B6-378D-3014-3638-9E65B19E0F22}"/>
              </a:ext>
            </a:extLst>
          </p:cNvPr>
          <p:cNvSpPr txBox="1"/>
          <p:nvPr/>
        </p:nvSpPr>
        <p:spPr>
          <a:xfrm>
            <a:off x="749010" y="7838575"/>
            <a:ext cx="4091185" cy="461665"/>
          </a:xfrm>
          <a:prstGeom prst="rect">
            <a:avLst/>
          </a:prstGeom>
          <a:noFill/>
        </p:spPr>
        <p:txBody>
          <a:bodyPr wrap="none" rtlCol="0">
            <a:spAutoFit/>
          </a:bodyPr>
          <a:lstStyle/>
          <a:p>
            <a:r>
              <a:rPr lang="fr-FR" sz="2400" dirty="0">
                <a:solidFill>
                  <a:srgbClr val="FFC000"/>
                </a:solidFill>
                <a:latin typeface="Rubik Light" pitchFamily="2" charset="-79"/>
                <a:cs typeface="Rubik Light" pitchFamily="2" charset="-79"/>
              </a:rPr>
              <a:t>Anciennement le</a:t>
            </a:r>
            <a:r>
              <a:rPr lang="fr-FR" sz="2400" dirty="0">
                <a:solidFill>
                  <a:srgbClr val="FFC000"/>
                </a:solidFill>
                <a:latin typeface="Rubik SemiBold" pitchFamily="2" charset="-79"/>
                <a:cs typeface="Rubik SemiBold" pitchFamily="2" charset="-79"/>
              </a:rPr>
              <a:t>pilote</a:t>
            </a:r>
            <a:r>
              <a:rPr lang="fr-FR" sz="2400" dirty="0">
                <a:solidFill>
                  <a:srgbClr val="FFC000"/>
                </a:solidFill>
                <a:latin typeface="Rubik Light" pitchFamily="2" charset="-79"/>
                <a:cs typeface="Rubik Light" pitchFamily="2" charset="-79"/>
              </a:rPr>
              <a:t>.com</a:t>
            </a:r>
            <a:endParaRPr lang="fr-FR" sz="2400" dirty="0">
              <a:solidFill>
                <a:srgbClr val="FFC000"/>
              </a:solidFill>
              <a:latin typeface="Rubik" pitchFamily="2" charset="-79"/>
              <a:cs typeface="Rubik" pitchFamily="2" charset="-79"/>
            </a:endParaRPr>
          </a:p>
        </p:txBody>
      </p:sp>
    </p:spTree>
    <p:extLst>
      <p:ext uri="{BB962C8B-B14F-4D97-AF65-F5344CB8AC3E}">
        <p14:creationId xmlns:p14="http://schemas.microsoft.com/office/powerpoint/2010/main" val="299300382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D623FE-62F8-3983-2274-A5C454B0ABE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4591FFB-0AF5-3BB3-D222-25962DFCA3B0}"/>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45E8653C-DE84-B482-300E-6937101A32DE}"/>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31CF5C03-FD86-C45D-19A6-EFE7DC96056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1B27E1FD-493E-B516-7BDD-0E79CDB7BE5F}"/>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33AE0ECD-FFC3-6339-5F90-F31B05D78D0A}"/>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3E9DF8BC-A7D2-24F5-1721-C3BF191DA207}"/>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AC4C83C7-0933-23C2-767C-6B52F59223F5}"/>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E594E63-703C-5413-BBD4-1721B3DEDF12}"/>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F7E22B46-38A7-0CED-B8FB-D42F8C4362A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B45D5C6C-F2D9-B175-7CC0-EB0357E6CDC5}"/>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06909EAE-BA76-5087-3D21-9B06D275D30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DFA0A7E2-E916-0BF9-D8E0-67909018B043}"/>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4739F5F7-1560-7D33-A0F9-747BC26B5C3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4D60140E-5BB6-E3F0-B94C-D1DD8A27408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77700E5E-40AD-0818-F2E3-FEA2B047C2B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255C5081-D42B-B078-6324-8F571C2AFBF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73761FF4-3B5A-B86E-E995-CD946F6A3A9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D7111208-6753-4424-C9FF-E65332BA124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A6F86110-981F-7171-6802-0DE097CBD21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E13E127F-2000-CB3E-959F-639FDF7D0F7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F22DCBD5-DFEE-605F-DB78-EA814DA8283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6BBC8916-9ED2-1628-250D-47734E5AE46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86FD99B9-A91D-C373-8330-68269F2B7EC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8AD55DA7-4037-EFB4-6666-8C21AC29AAE6}"/>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C099FC12-1135-8F90-4D86-06DB009D73C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79BF903A-5D8F-11C4-A94D-73AB8110F9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EFE7AC8D-7FB8-1C0F-1EE1-28547AA3665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53977757-DE5D-2BA3-62B5-7AD24EA3AC5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8031CBEE-B057-0762-5CDF-E122CF0CB40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119FEB99-9E12-8F69-553E-646DD38C1B9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E4EDE6FF-193E-6A15-AC2F-F37BC2095F3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AC4974EE-77C3-FABE-4394-338DC7CA14A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265473EA-9420-7DD3-9AFE-9925300C82C7}"/>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4A20DE84-210C-76FE-4492-F250C05EE5FE}"/>
              </a:ext>
            </a:extLst>
          </p:cNvPr>
          <p:cNvSpPr txBox="1"/>
          <p:nvPr/>
        </p:nvSpPr>
        <p:spPr>
          <a:xfrm>
            <a:off x="684065" y="3679383"/>
            <a:ext cx="10517623" cy="1323439"/>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metropole</a:t>
            </a:r>
            <a:r>
              <a:rPr lang="fr-FR" sz="8000" spc="-300" dirty="0">
                <a:solidFill>
                  <a:schemeClr val="bg1"/>
                </a:solidFill>
                <a:latin typeface="Rubik" pitchFamily="2" charset="-79"/>
                <a:cs typeface="Rubik" pitchFamily="2" charset="-79"/>
              </a:rPr>
              <a:t>mobilite.fr</a:t>
            </a:r>
          </a:p>
        </p:txBody>
      </p:sp>
      <p:sp>
        <p:nvSpPr>
          <p:cNvPr id="126" name="Arc plein 125">
            <a:extLst>
              <a:ext uri="{FF2B5EF4-FFF2-40B4-BE49-F238E27FC236}">
                <a16:creationId xmlns:a16="http://schemas.microsoft.com/office/drawing/2014/main" id="{CCDE4D39-E8B9-DE21-804A-93879974BE7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E2BC57BC-6632-A2CC-4805-7EB4B9747FBC}"/>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138716F9-9CF5-1915-E4FE-5A5603C4AA1E}"/>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37574ECA-E45B-2682-D7B9-5B986D69CB5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EFBB0478-AACD-E2A9-6C32-240253B3BC7C}"/>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1FE130BE-24A9-6C51-50E7-DA0AE7AF46E5}"/>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8E0C7DCE-5218-22B4-BBD0-A6531DEBF45A}"/>
                </a:ext>
              </a:extLst>
            </p:cNvPr>
            <p:cNvSpPr txBox="1"/>
            <p:nvPr/>
          </p:nvSpPr>
          <p:spPr>
            <a:xfrm>
              <a:off x="3258199" y="3363604"/>
              <a:ext cx="1763624"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Le site web</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48D3BCCE-A7C4-DF97-E86F-5DBC20C64715}"/>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EAC5350F-D22F-8E13-24F9-7349856E479A}"/>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62F762F5-6291-A986-F3AA-FA210339D840}"/>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5" name="ZoneTexte 14">
            <a:extLst>
              <a:ext uri="{FF2B5EF4-FFF2-40B4-BE49-F238E27FC236}">
                <a16:creationId xmlns:a16="http://schemas.microsoft.com/office/drawing/2014/main" id="{04D56C33-ACFA-766F-AF48-92DE2BED36F8}"/>
              </a:ext>
            </a:extLst>
          </p:cNvPr>
          <p:cNvSpPr txBox="1"/>
          <p:nvPr/>
        </p:nvSpPr>
        <p:spPr>
          <a:xfrm>
            <a:off x="2794603" y="6598059"/>
            <a:ext cx="6713697" cy="2646878"/>
          </a:xfrm>
          <a:prstGeom prst="rect">
            <a:avLst/>
          </a:prstGeom>
          <a:noFill/>
        </p:spPr>
        <p:txBody>
          <a:bodyPr wrap="none" rtlCol="0">
            <a:spAutoFit/>
          </a:bodyPr>
          <a:lstStyle/>
          <a:p>
            <a:r>
              <a:rPr lang="fr-FR" sz="16600" spc="-300" dirty="0" err="1">
                <a:solidFill>
                  <a:schemeClr val="bg1"/>
                </a:solidFill>
                <a:latin typeface="Rubik" pitchFamily="2" charset="-79"/>
                <a:cs typeface="Rubik" pitchFamily="2" charset="-79"/>
              </a:rPr>
              <a:t>le</a:t>
            </a:r>
            <a:r>
              <a:rPr lang="fr-FR" sz="16600" spc="-300" dirty="0" err="1">
                <a:solidFill>
                  <a:schemeClr val="bg1"/>
                </a:solidFill>
                <a:latin typeface="Rubik SemiBold" pitchFamily="2" charset="-79"/>
                <a:cs typeface="Rubik SemiBold" pitchFamily="2" charset="-79"/>
              </a:rPr>
              <a:t>tram</a:t>
            </a:r>
            <a:endParaRPr lang="fr-FR" sz="16600" spc="-300" dirty="0">
              <a:solidFill>
                <a:schemeClr val="bg1"/>
              </a:solidFill>
              <a:latin typeface="Rubik SemiBold" pitchFamily="2" charset="-79"/>
              <a:cs typeface="Rubik SemiBold" pitchFamily="2" charset="-79"/>
            </a:endParaRPr>
          </a:p>
        </p:txBody>
      </p:sp>
      <p:sp>
        <p:nvSpPr>
          <p:cNvPr id="16" name="ZoneTexte 15">
            <a:extLst>
              <a:ext uri="{FF2B5EF4-FFF2-40B4-BE49-F238E27FC236}">
                <a16:creationId xmlns:a16="http://schemas.microsoft.com/office/drawing/2014/main" id="{C221FF76-9886-D885-6B3B-DE0009B962A4}"/>
              </a:ext>
            </a:extLst>
          </p:cNvPr>
          <p:cNvSpPr txBox="1"/>
          <p:nvPr/>
        </p:nvSpPr>
        <p:spPr>
          <a:xfrm>
            <a:off x="2390049" y="6653700"/>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pic>
        <p:nvPicPr>
          <p:cNvPr id="18" name="Image 17">
            <a:extLst>
              <a:ext uri="{FF2B5EF4-FFF2-40B4-BE49-F238E27FC236}">
                <a16:creationId xmlns:a16="http://schemas.microsoft.com/office/drawing/2014/main" id="{0D8642EC-17CB-D248-7654-4AFD73603F4A}"/>
              </a:ext>
            </a:extLst>
          </p:cNvPr>
          <p:cNvPicPr>
            <a:picLocks noChangeAspect="1"/>
          </p:cNvPicPr>
          <p:nvPr/>
        </p:nvPicPr>
        <p:blipFill>
          <a:blip r:embed="rId18"/>
          <a:stretch>
            <a:fillRect/>
          </a:stretch>
        </p:blipFill>
        <p:spPr>
          <a:xfrm>
            <a:off x="12273170" y="1968787"/>
            <a:ext cx="3065263" cy="939557"/>
          </a:xfrm>
          <a:prstGeom prst="roundRect">
            <a:avLst>
              <a:gd name="adj" fmla="val 9536"/>
            </a:avLst>
          </a:prstGeom>
          <a:solidFill>
            <a:srgbClr val="FFFFFF">
              <a:shade val="85000"/>
            </a:srgbClr>
          </a:solidFill>
          <a:ln w="38100">
            <a:solidFill>
              <a:srgbClr val="00213F"/>
            </a:solidFill>
          </a:ln>
          <a:effectLst/>
        </p:spPr>
      </p:pic>
      <p:sp>
        <p:nvSpPr>
          <p:cNvPr id="17" name="ZoneTexte 16">
            <a:extLst>
              <a:ext uri="{FF2B5EF4-FFF2-40B4-BE49-F238E27FC236}">
                <a16:creationId xmlns:a16="http://schemas.microsoft.com/office/drawing/2014/main" id="{A58E853C-65D1-6B6E-9F17-52DB73886356}"/>
              </a:ext>
            </a:extLst>
          </p:cNvPr>
          <p:cNvSpPr txBox="1"/>
          <p:nvPr/>
        </p:nvSpPr>
        <p:spPr>
          <a:xfrm>
            <a:off x="1331640" y="6544757"/>
            <a:ext cx="8650125" cy="3154710"/>
          </a:xfrm>
          <a:prstGeom prst="rect">
            <a:avLst/>
          </a:prstGeom>
          <a:noFill/>
        </p:spPr>
        <p:txBody>
          <a:bodyPr wrap="none" rtlCol="0">
            <a:spAutoFit/>
          </a:bodyPr>
          <a:lstStyle/>
          <a:p>
            <a:r>
              <a:rPr lang="fr-FR" sz="19900" spc="-300" dirty="0">
                <a:solidFill>
                  <a:schemeClr val="bg1"/>
                </a:solidFill>
                <a:latin typeface="Rubik" pitchFamily="2" charset="-79"/>
                <a:cs typeface="Rubik" pitchFamily="2" charset="-79"/>
              </a:rPr>
              <a:t>la</a:t>
            </a:r>
            <a:r>
              <a:rPr lang="fr-FR" sz="19900" spc="-300" dirty="0">
                <a:solidFill>
                  <a:schemeClr val="bg1"/>
                </a:solidFill>
                <a:latin typeface="Rubik SemiBold" pitchFamily="2" charset="-79"/>
                <a:cs typeface="Rubik SemiBold" pitchFamily="2" charset="-79"/>
              </a:rPr>
              <a:t>carte</a:t>
            </a:r>
          </a:p>
        </p:txBody>
      </p:sp>
      <p:sp>
        <p:nvSpPr>
          <p:cNvPr id="19" name="ZoneTexte 18">
            <a:extLst>
              <a:ext uri="{FF2B5EF4-FFF2-40B4-BE49-F238E27FC236}">
                <a16:creationId xmlns:a16="http://schemas.microsoft.com/office/drawing/2014/main" id="{38E72B4B-80EE-2036-F317-88C0898DAFAA}"/>
              </a:ext>
            </a:extLst>
          </p:cNvPr>
          <p:cNvSpPr txBox="1"/>
          <p:nvPr/>
        </p:nvSpPr>
        <p:spPr>
          <a:xfrm>
            <a:off x="480865" y="6788343"/>
            <a:ext cx="9587881"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le</a:t>
            </a:r>
            <a:r>
              <a:rPr lang="fr-FR" sz="11500" spc="-300" dirty="0">
                <a:solidFill>
                  <a:schemeClr val="bg1"/>
                </a:solidFill>
                <a:latin typeface="Rubik SemiBold" pitchFamily="2" charset="-79"/>
                <a:cs typeface="Rubik SemiBold" pitchFamily="2" charset="-79"/>
              </a:rPr>
              <a:t>covoiturage</a:t>
            </a:r>
          </a:p>
        </p:txBody>
      </p:sp>
      <p:pic>
        <p:nvPicPr>
          <p:cNvPr id="20" name="Picture 2">
            <a:extLst>
              <a:ext uri="{FF2B5EF4-FFF2-40B4-BE49-F238E27FC236}">
                <a16:creationId xmlns:a16="http://schemas.microsoft.com/office/drawing/2014/main" id="{54858746-ED4A-A5B6-4C9A-7C71CA430105}"/>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l="12274" t="6794" r="12639" b="10746"/>
          <a:stretch/>
        </p:blipFill>
        <p:spPr bwMode="auto">
          <a:xfrm>
            <a:off x="12585344" y="2237076"/>
            <a:ext cx="2469305" cy="1546315"/>
          </a:xfrm>
          <a:prstGeom prst="roundRect">
            <a:avLst>
              <a:gd name="adj" fmla="val 7937"/>
            </a:avLst>
          </a:prstGeom>
          <a:solidFill>
            <a:srgbClr val="FFFFFF">
              <a:shade val="85000"/>
            </a:srgbClr>
          </a:solidFill>
          <a:ln>
            <a:noFill/>
          </a:ln>
          <a:effectLst/>
        </p:spPr>
      </p:pic>
      <p:sp>
        <p:nvSpPr>
          <p:cNvPr id="3" name="ZoneTexte 2">
            <a:extLst>
              <a:ext uri="{FF2B5EF4-FFF2-40B4-BE49-F238E27FC236}">
                <a16:creationId xmlns:a16="http://schemas.microsoft.com/office/drawing/2014/main" id="{1EDDFBA3-7673-8BB1-90E2-8185EBE203EA}"/>
              </a:ext>
            </a:extLst>
          </p:cNvPr>
          <p:cNvSpPr txBox="1"/>
          <p:nvPr/>
        </p:nvSpPr>
        <p:spPr>
          <a:xfrm>
            <a:off x="684065" y="6587683"/>
            <a:ext cx="8962710" cy="2215991"/>
          </a:xfrm>
          <a:prstGeom prst="rect">
            <a:avLst/>
          </a:prstGeom>
          <a:noFill/>
        </p:spPr>
        <p:txBody>
          <a:bodyPr wrap="none" rtlCol="0">
            <a:spAutoFit/>
          </a:bodyPr>
          <a:lstStyle/>
          <a:p>
            <a:r>
              <a:rPr lang="fr-FR" sz="13800" spc="-300" dirty="0">
                <a:solidFill>
                  <a:schemeClr val="bg1"/>
                </a:solidFill>
                <a:latin typeface="Rubik Light" pitchFamily="2" charset="-79"/>
                <a:cs typeface="Rubik Light" pitchFamily="2" charset="-79"/>
              </a:rPr>
              <a:t>la</a:t>
            </a:r>
            <a:r>
              <a:rPr lang="fr-FR" sz="13800" spc="-300" dirty="0">
                <a:solidFill>
                  <a:schemeClr val="bg1"/>
                </a:solidFill>
                <a:latin typeface="Rubik SemiBold" pitchFamily="2" charset="-79"/>
                <a:cs typeface="Rubik SemiBold" pitchFamily="2" charset="-79"/>
              </a:rPr>
              <a:t>boutique</a:t>
            </a:r>
          </a:p>
        </p:txBody>
      </p:sp>
      <p:sp>
        <p:nvSpPr>
          <p:cNvPr id="25" name="ZoneTexte 24">
            <a:extLst>
              <a:ext uri="{FF2B5EF4-FFF2-40B4-BE49-F238E27FC236}">
                <a16:creationId xmlns:a16="http://schemas.microsoft.com/office/drawing/2014/main" id="{9DB8706C-1C29-BCA0-435F-9B0CE3C0BB13}"/>
              </a:ext>
            </a:extLst>
          </p:cNvPr>
          <p:cNvSpPr txBox="1"/>
          <p:nvPr/>
        </p:nvSpPr>
        <p:spPr>
          <a:xfrm>
            <a:off x="1331640" y="643299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pic>
        <p:nvPicPr>
          <p:cNvPr id="28" name="Image 27">
            <a:extLst>
              <a:ext uri="{FF2B5EF4-FFF2-40B4-BE49-F238E27FC236}">
                <a16:creationId xmlns:a16="http://schemas.microsoft.com/office/drawing/2014/main" id="{2AF08C38-6BF7-CA80-1896-5F80C31CD9D6}"/>
              </a:ext>
            </a:extLst>
          </p:cNvPr>
          <p:cNvPicPr>
            <a:picLocks noChangeAspect="1"/>
          </p:cNvPicPr>
          <p:nvPr/>
        </p:nvPicPr>
        <p:blipFill>
          <a:blip r:embed="rId20"/>
          <a:stretch>
            <a:fillRect/>
          </a:stretch>
        </p:blipFill>
        <p:spPr>
          <a:xfrm>
            <a:off x="9203158" y="2072359"/>
            <a:ext cx="2677575" cy="1264254"/>
          </a:xfrm>
          <a:prstGeom prst="roundRect">
            <a:avLst>
              <a:gd name="adj" fmla="val 12149"/>
            </a:avLst>
          </a:prstGeom>
          <a:solidFill>
            <a:srgbClr val="FFFFFF">
              <a:shade val="85000"/>
            </a:srgbClr>
          </a:solidFill>
          <a:ln w="38100">
            <a:solidFill>
              <a:srgbClr val="FFC000"/>
            </a:solidFill>
          </a:ln>
          <a:effectLst/>
        </p:spPr>
      </p:pic>
      <p:sp>
        <p:nvSpPr>
          <p:cNvPr id="21" name="ZoneTexte 20">
            <a:extLst>
              <a:ext uri="{FF2B5EF4-FFF2-40B4-BE49-F238E27FC236}">
                <a16:creationId xmlns:a16="http://schemas.microsoft.com/office/drawing/2014/main" id="{352C2D10-0CDC-6170-24EC-6BCCABCBFA43}"/>
              </a:ext>
            </a:extLst>
          </p:cNvPr>
          <p:cNvSpPr txBox="1"/>
          <p:nvPr/>
        </p:nvSpPr>
        <p:spPr>
          <a:xfrm>
            <a:off x="749010" y="4848631"/>
            <a:ext cx="4091185" cy="461665"/>
          </a:xfrm>
          <a:prstGeom prst="rect">
            <a:avLst/>
          </a:prstGeom>
          <a:noFill/>
        </p:spPr>
        <p:txBody>
          <a:bodyPr wrap="none" rtlCol="0">
            <a:spAutoFit/>
          </a:bodyPr>
          <a:lstStyle/>
          <a:p>
            <a:r>
              <a:rPr lang="fr-FR" sz="2400" dirty="0">
                <a:solidFill>
                  <a:srgbClr val="FFC000"/>
                </a:solidFill>
                <a:latin typeface="Rubik Light" pitchFamily="2" charset="-79"/>
                <a:cs typeface="Rubik Light" pitchFamily="2" charset="-79"/>
              </a:rPr>
              <a:t>Anciennement le</a:t>
            </a:r>
            <a:r>
              <a:rPr lang="fr-FR" sz="2400" dirty="0">
                <a:solidFill>
                  <a:srgbClr val="FFC000"/>
                </a:solidFill>
                <a:latin typeface="Rubik SemiBold" pitchFamily="2" charset="-79"/>
                <a:cs typeface="Rubik SemiBold" pitchFamily="2" charset="-79"/>
              </a:rPr>
              <a:t>pilote</a:t>
            </a:r>
            <a:r>
              <a:rPr lang="fr-FR" sz="2400" dirty="0">
                <a:solidFill>
                  <a:srgbClr val="FFC000"/>
                </a:solidFill>
                <a:latin typeface="Rubik Light" pitchFamily="2" charset="-79"/>
                <a:cs typeface="Rubik Light" pitchFamily="2" charset="-79"/>
              </a:rPr>
              <a:t>.com</a:t>
            </a:r>
            <a:endParaRPr lang="fr-FR" sz="2400" dirty="0">
              <a:solidFill>
                <a:srgbClr val="FFC000"/>
              </a:solidFill>
              <a:latin typeface="Rubik" pitchFamily="2" charset="-79"/>
              <a:cs typeface="Rubik" pitchFamily="2" charset="-79"/>
            </a:endParaRPr>
          </a:p>
        </p:txBody>
      </p:sp>
    </p:spTree>
    <p:extLst>
      <p:ext uri="{BB962C8B-B14F-4D97-AF65-F5344CB8AC3E}">
        <p14:creationId xmlns:p14="http://schemas.microsoft.com/office/powerpoint/2010/main" val="215293032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2E5A1B-2A90-E9E2-E76E-0A1EBCA93970}"/>
            </a:ext>
          </a:extLst>
        </p:cNvPr>
        <p:cNvGrpSpPr/>
        <p:nvPr/>
      </p:nvGrpSpPr>
      <p:grpSpPr>
        <a:xfrm>
          <a:off x="0" y="0"/>
          <a:ext cx="0" cy="0"/>
          <a:chOff x="0" y="0"/>
          <a:chExt cx="0" cy="0"/>
        </a:xfrm>
      </p:grpSpPr>
      <p:sp>
        <p:nvSpPr>
          <p:cNvPr id="32" name="Rectangle 31">
            <a:extLst>
              <a:ext uri="{FF2B5EF4-FFF2-40B4-BE49-F238E27FC236}">
                <a16:creationId xmlns:a16="http://schemas.microsoft.com/office/drawing/2014/main" id="{5349C9D4-8212-A357-37E1-AEB16F8990CE}"/>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Rectangle 4">
            <a:extLst>
              <a:ext uri="{FF2B5EF4-FFF2-40B4-BE49-F238E27FC236}">
                <a16:creationId xmlns:a16="http://schemas.microsoft.com/office/drawing/2014/main" id="{52D7C59E-BF2D-62AF-09F9-83B91D594AFF}"/>
              </a:ext>
            </a:extLst>
          </p:cNvPr>
          <p:cNvSpPr/>
          <p:nvPr/>
        </p:nvSpPr>
        <p:spPr>
          <a:xfrm>
            <a:off x="3414487" y="3933905"/>
            <a:ext cx="5349575" cy="955875"/>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 name="Groupe 25">
            <a:extLst>
              <a:ext uri="{FF2B5EF4-FFF2-40B4-BE49-F238E27FC236}">
                <a16:creationId xmlns:a16="http://schemas.microsoft.com/office/drawing/2014/main" id="{C96570EA-4B82-A495-EF7D-208E0F2FED08}"/>
              </a:ext>
            </a:extLst>
          </p:cNvPr>
          <p:cNvGrpSpPr/>
          <p:nvPr/>
        </p:nvGrpSpPr>
        <p:grpSpPr>
          <a:xfrm>
            <a:off x="8898023" y="3634359"/>
            <a:ext cx="5111189" cy="272789"/>
            <a:chOff x="3705587" y="3663455"/>
            <a:chExt cx="5111189" cy="272789"/>
          </a:xfrm>
        </p:grpSpPr>
        <p:sp>
          <p:nvSpPr>
            <p:cNvPr id="27" name="Forme libre : forme 26">
              <a:extLst>
                <a:ext uri="{FF2B5EF4-FFF2-40B4-BE49-F238E27FC236}">
                  <a16:creationId xmlns:a16="http://schemas.microsoft.com/office/drawing/2014/main" id="{DF28C6C6-C2D5-0AAB-1D0A-A7A080D4E7D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81C7B5A1-748F-70E4-A84E-367C80ECCF5A}"/>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A0FB80A6-602C-D0D0-33EA-231F267001AB}"/>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315B16E2-E42A-E7DA-8ED6-04D85B934A8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2692C51F-F037-72BE-5BAB-560B33E87BD7}"/>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6302258F-D68F-5B80-2C6E-5B97D114417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47FB5707-AC6A-76D6-7BAE-6070DDECAE3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D52B202B-720F-6A12-DB7B-756F74E99611}"/>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BFE56542-5D3E-78ED-A10C-FDE4E2F50573}"/>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6A1E23ED-70DC-131E-6FE2-3449619A5BA1}"/>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112F4968-B128-D558-3CEE-A95490858680}"/>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B055F4D1-432E-F23C-89EA-214668D5888E}"/>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DEB157CC-2E6E-1BBF-D932-ED69617D2FB3}"/>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8D8D5B1E-2EAF-B87D-7FE3-6F4BE91A325E}"/>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736AA83F-DF65-2271-9C67-902AA949E011}"/>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F9586CCA-062F-5EEE-5F45-17810E6B0AE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7DD4CD7B-7778-B235-E935-AC48CC1CB542}"/>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F2D26E2B-D87D-E950-EF26-FDFC287AA58C}"/>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A46DF929-74D2-551B-9480-C9FF72880C9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7751EBF3-D0F9-B9FF-EDC4-1EB15AA3A4B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30835580-2CB2-73CD-4E3D-15554C01B3E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F425DE2F-C9BD-3C6A-2FEA-0D6B01E0849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9081D5FA-ADC2-056F-4C1F-32808095BE3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51260E42-C2B9-6902-F1DA-BCEF14387C21}"/>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6" name="Rectangle 5">
            <a:extLst>
              <a:ext uri="{FF2B5EF4-FFF2-40B4-BE49-F238E27FC236}">
                <a16:creationId xmlns:a16="http://schemas.microsoft.com/office/drawing/2014/main" id="{91378E92-4514-A585-3F55-3F8695F41F68}"/>
              </a:ext>
            </a:extLst>
          </p:cNvPr>
          <p:cNvSpPr/>
          <p:nvPr/>
        </p:nvSpPr>
        <p:spPr>
          <a:xfrm>
            <a:off x="8756903" y="2815027"/>
            <a:ext cx="3441617" cy="2074753"/>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 forme 33">
            <a:extLst>
              <a:ext uri="{FF2B5EF4-FFF2-40B4-BE49-F238E27FC236}">
                <a16:creationId xmlns:a16="http://schemas.microsoft.com/office/drawing/2014/main" id="{C13AB40E-B574-7D84-4DBF-5BB3E0EB2360}"/>
              </a:ext>
            </a:extLst>
          </p:cNvPr>
          <p:cNvSpPr/>
          <p:nvPr/>
        </p:nvSpPr>
        <p:spPr>
          <a:xfrm>
            <a:off x="7197665" y="2975202"/>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B84298F-5272-ED32-26D4-02065EC082D3}"/>
              </a:ext>
            </a:extLst>
          </p:cNvPr>
          <p:cNvSpPr/>
          <p:nvPr/>
        </p:nvSpPr>
        <p:spPr>
          <a:xfrm>
            <a:off x="4857486" y="2999942"/>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D1F41372-EACC-0529-5579-94C1032040E2}"/>
              </a:ext>
            </a:extLst>
          </p:cNvPr>
          <p:cNvSpPr/>
          <p:nvPr/>
        </p:nvSpPr>
        <p:spPr>
          <a:xfrm>
            <a:off x="5679833" y="3142914"/>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38" name="Groupe 37">
            <a:extLst>
              <a:ext uri="{FF2B5EF4-FFF2-40B4-BE49-F238E27FC236}">
                <a16:creationId xmlns:a16="http://schemas.microsoft.com/office/drawing/2014/main" id="{1122E794-73DE-5781-BFAB-0177DDC4FD7B}"/>
              </a:ext>
            </a:extLst>
          </p:cNvPr>
          <p:cNvGrpSpPr/>
          <p:nvPr/>
        </p:nvGrpSpPr>
        <p:grpSpPr>
          <a:xfrm>
            <a:off x="4969157" y="3857868"/>
            <a:ext cx="3788490" cy="352372"/>
            <a:chOff x="4969157" y="3857868"/>
            <a:chExt cx="3788490" cy="352372"/>
          </a:xfrm>
        </p:grpSpPr>
        <p:sp>
          <p:nvSpPr>
            <p:cNvPr id="50" name="Forme libre : forme 49">
              <a:extLst>
                <a:ext uri="{FF2B5EF4-FFF2-40B4-BE49-F238E27FC236}">
                  <a16:creationId xmlns:a16="http://schemas.microsoft.com/office/drawing/2014/main" id="{79873357-6D00-0B74-D489-8F39A03CEA04}"/>
                </a:ext>
              </a:extLst>
            </p:cNvPr>
            <p:cNvSpPr/>
            <p:nvPr/>
          </p:nvSpPr>
          <p:spPr>
            <a:xfrm>
              <a:off x="4969157" y="3908578"/>
              <a:ext cx="134497" cy="231605"/>
            </a:xfrm>
            <a:custGeom>
              <a:avLst/>
              <a:gdLst>
                <a:gd name="connsiteX0" fmla="*/ -32 w 134497"/>
                <a:gd name="connsiteY0" fmla="*/ 44937 h 231605"/>
                <a:gd name="connsiteX1" fmla="*/ 27305 w 134497"/>
                <a:gd name="connsiteY1" fmla="*/ 44937 h 231605"/>
                <a:gd name="connsiteX2" fmla="*/ 27305 w 134497"/>
                <a:gd name="connsiteY2" fmla="*/ -32 h 231605"/>
                <a:gd name="connsiteX3" fmla="*/ 76374 w 134497"/>
                <a:gd name="connsiteY3" fmla="*/ -32 h 231605"/>
                <a:gd name="connsiteX4" fmla="*/ 76374 w 134497"/>
                <a:gd name="connsiteY4" fmla="*/ 44937 h 231605"/>
                <a:gd name="connsiteX5" fmla="*/ 128314 w 134497"/>
                <a:gd name="connsiteY5" fmla="*/ 44937 h 231605"/>
                <a:gd name="connsiteX6" fmla="*/ 128314 w 134497"/>
                <a:gd name="connsiteY6" fmla="*/ 85942 h 231605"/>
                <a:gd name="connsiteX7" fmla="*/ 76374 w 134497"/>
                <a:gd name="connsiteY7" fmla="*/ 85942 h 231605"/>
                <a:gd name="connsiteX8" fmla="*/ 76374 w 134497"/>
                <a:gd name="connsiteY8" fmla="*/ 159205 h 231605"/>
                <a:gd name="connsiteX9" fmla="*/ 100978 w 134497"/>
                <a:gd name="connsiteY9" fmla="*/ 186542 h 231605"/>
                <a:gd name="connsiteX10" fmla="*/ 134465 w 134497"/>
                <a:gd name="connsiteY10" fmla="*/ 176291 h 231605"/>
                <a:gd name="connsiteX11" fmla="*/ 134465 w 134497"/>
                <a:gd name="connsiteY11" fmla="*/ 221397 h 231605"/>
                <a:gd name="connsiteX12" fmla="*/ 87446 w 134497"/>
                <a:gd name="connsiteY12" fmla="*/ 231511 h 231605"/>
                <a:gd name="connsiteX13" fmla="*/ 27305 w 134497"/>
                <a:gd name="connsiteY13" fmla="*/ 172190 h 231605"/>
                <a:gd name="connsiteX14" fmla="*/ 27305 w 134497"/>
                <a:gd name="connsiteY14" fmla="*/ 85942 h 231605"/>
                <a:gd name="connsiteX15" fmla="*/ -32 w 134497"/>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7" h="231605">
                  <a:moveTo>
                    <a:pt x="-32" y="44937"/>
                  </a:moveTo>
                  <a:lnTo>
                    <a:pt x="27305" y="44937"/>
                  </a:lnTo>
                  <a:lnTo>
                    <a:pt x="27305" y="-32"/>
                  </a:lnTo>
                  <a:lnTo>
                    <a:pt x="76374" y="-32"/>
                  </a:lnTo>
                  <a:lnTo>
                    <a:pt x="76374" y="44937"/>
                  </a:lnTo>
                  <a:lnTo>
                    <a:pt x="128314" y="44937"/>
                  </a:lnTo>
                  <a:lnTo>
                    <a:pt x="128314" y="85942"/>
                  </a:lnTo>
                  <a:lnTo>
                    <a:pt x="76374" y="85942"/>
                  </a:lnTo>
                  <a:lnTo>
                    <a:pt x="76374" y="159205"/>
                  </a:lnTo>
                  <a:cubicBezTo>
                    <a:pt x="76374" y="179981"/>
                    <a:pt x="86216" y="186542"/>
                    <a:pt x="100978" y="186542"/>
                  </a:cubicBezTo>
                  <a:cubicBezTo>
                    <a:pt x="112896" y="186433"/>
                    <a:pt x="124528" y="182865"/>
                    <a:pt x="134465" y="176291"/>
                  </a:cubicBezTo>
                  <a:lnTo>
                    <a:pt x="134465" y="221397"/>
                  </a:lnTo>
                  <a:cubicBezTo>
                    <a:pt x="119867" y="228614"/>
                    <a:pt x="103711"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86B69116-122F-22F2-F0B2-608326BB3A01}"/>
                </a:ext>
              </a:extLst>
            </p:cNvPr>
            <p:cNvSpPr/>
            <p:nvPr/>
          </p:nvSpPr>
          <p:spPr>
            <a:xfrm>
              <a:off x="5149718" y="3857868"/>
              <a:ext cx="165251" cy="278290"/>
            </a:xfrm>
            <a:custGeom>
              <a:avLst/>
              <a:gdLst>
                <a:gd name="connsiteX0" fmla="*/ -32 w 165251"/>
                <a:gd name="connsiteY0" fmla="*/ -32 h 278290"/>
                <a:gd name="connsiteX1" fmla="*/ 49037 w 165251"/>
                <a:gd name="connsiteY1" fmla="*/ -32 h 278290"/>
                <a:gd name="connsiteX2" fmla="*/ 49037 w 165251"/>
                <a:gd name="connsiteY2" fmla="*/ 99337 h 278290"/>
                <a:gd name="connsiteX3" fmla="*/ 94006 w 165251"/>
                <a:gd name="connsiteY3" fmla="*/ 91546 h 278290"/>
                <a:gd name="connsiteX4" fmla="*/ 165219 w 165251"/>
                <a:gd name="connsiteY4" fmla="*/ 163579 h 278290"/>
                <a:gd name="connsiteX5" fmla="*/ 165219 w 165251"/>
                <a:gd name="connsiteY5" fmla="*/ 278258 h 278290"/>
                <a:gd name="connsiteX6" fmla="*/ 115739 w 165251"/>
                <a:gd name="connsiteY6" fmla="*/ 278258 h 278290"/>
                <a:gd name="connsiteX7" fmla="*/ 115739 w 165251"/>
                <a:gd name="connsiteY7" fmla="*/ 166860 h 278290"/>
                <a:gd name="connsiteX8" fmla="*/ 90671 w 165251"/>
                <a:gd name="connsiteY8" fmla="*/ 135668 h 278290"/>
                <a:gd name="connsiteX9" fmla="*/ 83345 w 165251"/>
                <a:gd name="connsiteY9" fmla="*/ 135832 h 278290"/>
                <a:gd name="connsiteX10" fmla="*/ 49037 w 165251"/>
                <a:gd name="connsiteY10" fmla="*/ 141163 h 278290"/>
                <a:gd name="connsiteX11" fmla="*/ 49037 w 165251"/>
                <a:gd name="connsiteY11" fmla="*/ 277848 h 278290"/>
                <a:gd name="connsiteX12" fmla="*/ -32 w 165251"/>
                <a:gd name="connsiteY12" fmla="*/ 277848 h 27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251" h="278290">
                  <a:moveTo>
                    <a:pt x="-32" y="-32"/>
                  </a:moveTo>
                  <a:lnTo>
                    <a:pt x="49037" y="-32"/>
                  </a:lnTo>
                  <a:lnTo>
                    <a:pt x="49037" y="99337"/>
                  </a:lnTo>
                  <a:cubicBezTo>
                    <a:pt x="63457" y="94157"/>
                    <a:pt x="78684" y="91519"/>
                    <a:pt x="94006" y="91546"/>
                  </a:cubicBezTo>
                  <a:cubicBezTo>
                    <a:pt x="133782" y="91546"/>
                    <a:pt x="165219" y="109589"/>
                    <a:pt x="165219" y="163579"/>
                  </a:cubicBezTo>
                  <a:lnTo>
                    <a:pt x="165219" y="278258"/>
                  </a:lnTo>
                  <a:lnTo>
                    <a:pt x="115739" y="278258"/>
                  </a:lnTo>
                  <a:lnTo>
                    <a:pt x="115739" y="166860"/>
                  </a:lnTo>
                  <a:cubicBezTo>
                    <a:pt x="117434" y="151319"/>
                    <a:pt x="106199" y="137363"/>
                    <a:pt x="90671" y="135668"/>
                  </a:cubicBezTo>
                  <a:cubicBezTo>
                    <a:pt x="88225" y="135409"/>
                    <a:pt x="85764" y="135463"/>
                    <a:pt x="83345" y="135832"/>
                  </a:cubicBezTo>
                  <a:cubicBezTo>
                    <a:pt x="71686" y="135654"/>
                    <a:pt x="60081" y="137445"/>
                    <a:pt x="49037" y="141163"/>
                  </a:cubicBezTo>
                  <a:lnTo>
                    <a:pt x="49037" y="277848"/>
                  </a:lnTo>
                  <a:lnTo>
                    <a:pt x="-32" y="277848"/>
                  </a:lnTo>
                  <a:close/>
                </a:path>
              </a:pathLst>
            </a:custGeom>
            <a:solidFill>
              <a:schemeClr val="bg1"/>
            </a:solidFill>
            <a:ln w="13652"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EACB6F4C-A8A0-C192-50FC-88F70F3E5676}"/>
                </a:ext>
              </a:extLst>
            </p:cNvPr>
            <p:cNvSpPr/>
            <p:nvPr/>
          </p:nvSpPr>
          <p:spPr>
            <a:xfrm>
              <a:off x="5359255" y="3949447"/>
              <a:ext cx="168259" cy="190802"/>
            </a:xfrm>
            <a:custGeom>
              <a:avLst/>
              <a:gdLst>
                <a:gd name="connsiteX0" fmla="*/ 47944 w 168259"/>
                <a:gd name="connsiteY0" fmla="*/ 108905 h 190802"/>
                <a:gd name="connsiteX1" fmla="*/ 47944 w 168259"/>
                <a:gd name="connsiteY1" fmla="*/ 109725 h 190802"/>
                <a:gd name="connsiteX2" fmla="*/ 101524 w 168259"/>
                <a:gd name="connsiteY2" fmla="*/ 148544 h 190802"/>
                <a:gd name="connsiteX3" fmla="*/ 162486 w 168259"/>
                <a:gd name="connsiteY3" fmla="*/ 132142 h 190802"/>
                <a:gd name="connsiteX4" fmla="*/ 162486 w 168259"/>
                <a:gd name="connsiteY4" fmla="*/ 173967 h 190802"/>
                <a:gd name="connsiteX5" fmla="*/ 96604 w 168259"/>
                <a:gd name="connsiteY5" fmla="*/ 190643 h 190802"/>
                <a:gd name="connsiteX6" fmla="*/ -32 w 168259"/>
                <a:gd name="connsiteY6" fmla="*/ 97424 h 190802"/>
                <a:gd name="connsiteX7" fmla="*/ 89223 w 168259"/>
                <a:gd name="connsiteY7" fmla="*/ -32 h 190802"/>
                <a:gd name="connsiteX8" fmla="*/ 168227 w 168259"/>
                <a:gd name="connsiteY8" fmla="*/ 85942 h 190802"/>
                <a:gd name="connsiteX9" fmla="*/ 168227 w 168259"/>
                <a:gd name="connsiteY9" fmla="*/ 108905 h 190802"/>
                <a:gd name="connsiteX10" fmla="*/ 122301 w 168259"/>
                <a:gd name="connsiteY10" fmla="*/ 79381 h 190802"/>
                <a:gd name="connsiteX11" fmla="*/ 87993 w 168259"/>
                <a:gd name="connsiteY11" fmla="*/ 40563 h 190802"/>
                <a:gd name="connsiteX12" fmla="*/ 48354 w 168259"/>
                <a:gd name="connsiteY12" fmla="*/ 79381 h 1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259" h="190802">
                  <a:moveTo>
                    <a:pt x="47944" y="108905"/>
                  </a:moveTo>
                  <a:lnTo>
                    <a:pt x="47944" y="109725"/>
                  </a:lnTo>
                  <a:cubicBezTo>
                    <a:pt x="51498" y="135422"/>
                    <a:pt x="76921" y="148544"/>
                    <a:pt x="101524" y="148544"/>
                  </a:cubicBezTo>
                  <a:cubicBezTo>
                    <a:pt x="122984" y="148981"/>
                    <a:pt x="144129" y="143281"/>
                    <a:pt x="162486" y="132142"/>
                  </a:cubicBezTo>
                  <a:lnTo>
                    <a:pt x="162486" y="173967"/>
                  </a:lnTo>
                  <a:cubicBezTo>
                    <a:pt x="142653" y="185913"/>
                    <a:pt x="119731" y="191722"/>
                    <a:pt x="96604" y="190643"/>
                  </a:cubicBezTo>
                  <a:cubicBezTo>
                    <a:pt x="37283" y="190643"/>
                    <a:pt x="-32" y="154284"/>
                    <a:pt x="-32" y="97424"/>
                  </a:cubicBezTo>
                  <a:cubicBezTo>
                    <a:pt x="-32" y="37282"/>
                    <a:pt x="38103" y="-32"/>
                    <a:pt x="89223" y="-32"/>
                  </a:cubicBezTo>
                  <a:cubicBezTo>
                    <a:pt x="146084" y="-32"/>
                    <a:pt x="168227" y="37692"/>
                    <a:pt x="168227" y="85942"/>
                  </a:cubicBezTo>
                  <a:lnTo>
                    <a:pt x="168227" y="108905"/>
                  </a:lnTo>
                  <a:close/>
                  <a:moveTo>
                    <a:pt x="122301" y="79381"/>
                  </a:moveTo>
                  <a:cubicBezTo>
                    <a:pt x="122301" y="56965"/>
                    <a:pt x="111366" y="40563"/>
                    <a:pt x="87993" y="40563"/>
                  </a:cubicBezTo>
                  <a:cubicBezTo>
                    <a:pt x="66670" y="40563"/>
                    <a:pt x="52728" y="55735"/>
                    <a:pt x="48354" y="79381"/>
                  </a:cubicBezTo>
                  <a:close/>
                </a:path>
              </a:pathLst>
            </a:custGeom>
            <a:solidFill>
              <a:schemeClr val="bg1"/>
            </a:solidFill>
            <a:ln w="13652"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FFAD9D7A-8EAC-9737-248B-5F0C2BCDE288}"/>
                </a:ext>
              </a:extLst>
            </p:cNvPr>
            <p:cNvSpPr/>
            <p:nvPr/>
          </p:nvSpPr>
          <p:spPr>
            <a:xfrm>
              <a:off x="5668436" y="3949067"/>
              <a:ext cx="264894" cy="187090"/>
            </a:xfrm>
            <a:custGeom>
              <a:avLst/>
              <a:gdLst>
                <a:gd name="connsiteX0" fmla="*/ 214699 w 264894"/>
                <a:gd name="connsiteY0" fmla="*/ 72790 h 187090"/>
                <a:gd name="connsiteX1" fmla="*/ 187362 w 264894"/>
                <a:gd name="connsiteY1" fmla="*/ 43813 h 187090"/>
                <a:gd name="connsiteX2" fmla="*/ 152918 w 264894"/>
                <a:gd name="connsiteY2" fmla="*/ 50783 h 187090"/>
                <a:gd name="connsiteX3" fmla="*/ 156608 w 264894"/>
                <a:gd name="connsiteY3" fmla="*/ 69509 h 187090"/>
                <a:gd name="connsiteX4" fmla="*/ 156608 w 264894"/>
                <a:gd name="connsiteY4" fmla="*/ 187058 h 187090"/>
                <a:gd name="connsiteX5" fmla="*/ 107128 w 264894"/>
                <a:gd name="connsiteY5" fmla="*/ 187058 h 187090"/>
                <a:gd name="connsiteX6" fmla="*/ 107128 w 264894"/>
                <a:gd name="connsiteY6" fmla="*/ 72790 h 187090"/>
                <a:gd name="connsiteX7" fmla="*/ 79791 w 264894"/>
                <a:gd name="connsiteY7" fmla="*/ 43813 h 187090"/>
                <a:gd name="connsiteX8" fmla="*/ 49037 w 264894"/>
                <a:gd name="connsiteY8" fmla="*/ 48323 h 187090"/>
                <a:gd name="connsiteX9" fmla="*/ 49037 w 264894"/>
                <a:gd name="connsiteY9" fmla="*/ 187058 h 187090"/>
                <a:gd name="connsiteX10" fmla="*/ -32 w 264894"/>
                <a:gd name="connsiteY10" fmla="*/ 187058 h 187090"/>
                <a:gd name="connsiteX11" fmla="*/ -32 w 264894"/>
                <a:gd name="connsiteY11" fmla="*/ 16066 h 187090"/>
                <a:gd name="connsiteX12" fmla="*/ 81978 w 264894"/>
                <a:gd name="connsiteY12" fmla="*/ 73 h 187090"/>
                <a:gd name="connsiteX13" fmla="*/ 132278 w 264894"/>
                <a:gd name="connsiteY13" fmla="*/ 14425 h 187090"/>
                <a:gd name="connsiteX14" fmla="*/ 194060 w 264894"/>
                <a:gd name="connsiteY14" fmla="*/ 73 h 187090"/>
                <a:gd name="connsiteX15" fmla="*/ 264862 w 264894"/>
                <a:gd name="connsiteY15" fmla="*/ 70466 h 187090"/>
                <a:gd name="connsiteX16" fmla="*/ 264862 w 264894"/>
                <a:gd name="connsiteY16" fmla="*/ 186785 h 187090"/>
                <a:gd name="connsiteX17" fmla="*/ 215383 w 264894"/>
                <a:gd name="connsiteY17" fmla="*/ 186785 h 18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0">
                  <a:moveTo>
                    <a:pt x="214699" y="72790"/>
                  </a:moveTo>
                  <a:cubicBezTo>
                    <a:pt x="214699" y="53654"/>
                    <a:pt x="206088" y="43813"/>
                    <a:pt x="187362" y="43813"/>
                  </a:cubicBezTo>
                  <a:cubicBezTo>
                    <a:pt x="175512" y="43635"/>
                    <a:pt x="163770" y="46013"/>
                    <a:pt x="152918" y="50783"/>
                  </a:cubicBezTo>
                  <a:cubicBezTo>
                    <a:pt x="155392" y="56716"/>
                    <a:pt x="156635" y="63085"/>
                    <a:pt x="156608" y="69509"/>
                  </a:cubicBezTo>
                  <a:lnTo>
                    <a:pt x="156608" y="187058"/>
                  </a:lnTo>
                  <a:lnTo>
                    <a:pt x="107128" y="187058"/>
                  </a:lnTo>
                  <a:lnTo>
                    <a:pt x="107128" y="72790"/>
                  </a:lnTo>
                  <a:cubicBezTo>
                    <a:pt x="107128" y="53654"/>
                    <a:pt x="98107" y="43813"/>
                    <a:pt x="79791" y="43813"/>
                  </a:cubicBezTo>
                  <a:cubicBezTo>
                    <a:pt x="69376" y="43758"/>
                    <a:pt x="59002" y="45275"/>
                    <a:pt x="49037" y="48323"/>
                  </a:cubicBezTo>
                  <a:lnTo>
                    <a:pt x="49037" y="187058"/>
                  </a:lnTo>
                  <a:lnTo>
                    <a:pt x="-32" y="187058"/>
                  </a:lnTo>
                  <a:lnTo>
                    <a:pt x="-32" y="16066"/>
                  </a:lnTo>
                  <a:cubicBezTo>
                    <a:pt x="26143" y="5896"/>
                    <a:pt x="53903" y="484"/>
                    <a:pt x="81978" y="73"/>
                  </a:cubicBezTo>
                  <a:cubicBezTo>
                    <a:pt x="99870" y="-842"/>
                    <a:pt x="117557" y="4201"/>
                    <a:pt x="132278" y="14425"/>
                  </a:cubicBezTo>
                  <a:cubicBezTo>
                    <a:pt x="151524" y="5021"/>
                    <a:pt x="172641" y="114"/>
                    <a:pt x="194060" y="73"/>
                  </a:cubicBezTo>
                  <a:cubicBezTo>
                    <a:pt x="237389" y="73"/>
                    <a:pt x="264862" y="16886"/>
                    <a:pt x="264862" y="70466"/>
                  </a:cubicBezTo>
                  <a:lnTo>
                    <a:pt x="264862" y="186785"/>
                  </a:lnTo>
                  <a:lnTo>
                    <a:pt x="215383" y="186785"/>
                  </a:lnTo>
                  <a:close/>
                </a:path>
              </a:pathLst>
            </a:custGeom>
            <a:solidFill>
              <a:schemeClr val="bg1"/>
            </a:solidFill>
            <a:ln w="13652"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B73E4055-3883-6DA1-59B1-AAF27FED7649}"/>
                </a:ext>
              </a:extLst>
            </p:cNvPr>
            <p:cNvSpPr/>
            <p:nvPr/>
          </p:nvSpPr>
          <p:spPr>
            <a:xfrm>
              <a:off x="5976451" y="3949375"/>
              <a:ext cx="191431" cy="191430"/>
            </a:xfrm>
            <a:custGeom>
              <a:avLst/>
              <a:gdLst>
                <a:gd name="connsiteX0" fmla="*/ 95719 w 191431"/>
                <a:gd name="connsiteY0" fmla="*/ 39 h 191430"/>
                <a:gd name="connsiteX1" fmla="*/ 191399 w 191431"/>
                <a:gd name="connsiteY1" fmla="*/ 95719 h 191430"/>
                <a:gd name="connsiteX2" fmla="*/ 95719 w 191431"/>
                <a:gd name="connsiteY2" fmla="*/ 191398 h 191430"/>
                <a:gd name="connsiteX3" fmla="*/ 40 w 191431"/>
                <a:gd name="connsiteY3" fmla="*/ 95719 h 191430"/>
                <a:gd name="connsiteX4" fmla="*/ 88475 w 191431"/>
                <a:gd name="connsiteY4" fmla="*/ 39 h 191430"/>
                <a:gd name="connsiteX5" fmla="*/ 95719 w 191431"/>
                <a:gd name="connsiteY5" fmla="*/ 39 h 191430"/>
                <a:gd name="connsiteX6" fmla="*/ 95719 w 191431"/>
                <a:gd name="connsiteY6" fmla="*/ 42685 h 191430"/>
                <a:gd name="connsiteX7" fmla="*/ 49930 w 191431"/>
                <a:gd name="connsiteY7" fmla="*/ 95445 h 191430"/>
                <a:gd name="connsiteX8" fmla="*/ 95719 w 191431"/>
                <a:gd name="connsiteY8" fmla="*/ 148206 h 191430"/>
                <a:gd name="connsiteX9" fmla="*/ 141509 w 191431"/>
                <a:gd name="connsiteY9" fmla="*/ 95445 h 191430"/>
                <a:gd name="connsiteX10" fmla="*/ 95719 w 191431"/>
                <a:gd name="connsiteY10" fmla="*/ 43095 h 1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31" h="191430">
                  <a:moveTo>
                    <a:pt x="95719" y="39"/>
                  </a:moveTo>
                  <a:cubicBezTo>
                    <a:pt x="148561" y="39"/>
                    <a:pt x="191399" y="42876"/>
                    <a:pt x="191399" y="95719"/>
                  </a:cubicBezTo>
                  <a:cubicBezTo>
                    <a:pt x="191399" y="148561"/>
                    <a:pt x="148561" y="191398"/>
                    <a:pt x="95719" y="191398"/>
                  </a:cubicBezTo>
                  <a:cubicBezTo>
                    <a:pt x="42877" y="191398"/>
                    <a:pt x="40" y="148561"/>
                    <a:pt x="40" y="95719"/>
                  </a:cubicBezTo>
                  <a:cubicBezTo>
                    <a:pt x="-1956" y="44872"/>
                    <a:pt x="37628" y="2035"/>
                    <a:pt x="88475" y="39"/>
                  </a:cubicBezTo>
                  <a:cubicBezTo>
                    <a:pt x="90880" y="-56"/>
                    <a:pt x="93300" y="-56"/>
                    <a:pt x="95719" y="39"/>
                  </a:cubicBezTo>
                  <a:close/>
                  <a:moveTo>
                    <a:pt x="95719" y="42685"/>
                  </a:moveTo>
                  <a:cubicBezTo>
                    <a:pt x="69066" y="42685"/>
                    <a:pt x="49930" y="62641"/>
                    <a:pt x="49930" y="95445"/>
                  </a:cubicBezTo>
                  <a:cubicBezTo>
                    <a:pt x="49930" y="128249"/>
                    <a:pt x="69066" y="148206"/>
                    <a:pt x="95719" y="148206"/>
                  </a:cubicBezTo>
                  <a:cubicBezTo>
                    <a:pt x="122373" y="148206"/>
                    <a:pt x="141509" y="128113"/>
                    <a:pt x="141509" y="95445"/>
                  </a:cubicBezTo>
                  <a:cubicBezTo>
                    <a:pt x="141509" y="62778"/>
                    <a:pt x="122373" y="43095"/>
                    <a:pt x="95719" y="43095"/>
                  </a:cubicBezTo>
                  <a:close/>
                </a:path>
              </a:pathLst>
            </a:custGeom>
            <a:solidFill>
              <a:schemeClr val="bg1"/>
            </a:solidFill>
            <a:ln w="13652"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7004CA7F-5596-1A86-1CE8-016C87429868}"/>
                </a:ext>
              </a:extLst>
            </p:cNvPr>
            <p:cNvSpPr/>
            <p:nvPr/>
          </p:nvSpPr>
          <p:spPr>
            <a:xfrm>
              <a:off x="6212988" y="3857868"/>
              <a:ext cx="180839" cy="282253"/>
            </a:xfrm>
            <a:custGeom>
              <a:avLst/>
              <a:gdLst>
                <a:gd name="connsiteX0" fmla="*/ -32 w 180839"/>
                <a:gd name="connsiteY0" fmla="*/ -32 h 282253"/>
                <a:gd name="connsiteX1" fmla="*/ 49174 w 180839"/>
                <a:gd name="connsiteY1" fmla="*/ -32 h 282253"/>
                <a:gd name="connsiteX2" fmla="*/ 49174 w 180839"/>
                <a:gd name="connsiteY2" fmla="*/ 100567 h 282253"/>
                <a:gd name="connsiteX3" fmla="*/ 90180 w 180839"/>
                <a:gd name="connsiteY3" fmla="*/ 91546 h 282253"/>
                <a:gd name="connsiteX4" fmla="*/ 180692 w 180839"/>
                <a:gd name="connsiteY4" fmla="*/ 173024 h 282253"/>
                <a:gd name="connsiteX5" fmla="*/ 180665 w 180839"/>
                <a:gd name="connsiteY5" fmla="*/ 182442 h 282253"/>
                <a:gd name="connsiteX6" fmla="*/ 72547 w 180839"/>
                <a:gd name="connsiteY6" fmla="*/ 282222 h 282253"/>
                <a:gd name="connsiteX7" fmla="*/ 104 w 180839"/>
                <a:gd name="connsiteY7" fmla="*/ 268553 h 282253"/>
                <a:gd name="connsiteX8" fmla="*/ 49174 w 180839"/>
                <a:gd name="connsiteY8" fmla="*/ 236022 h 282253"/>
                <a:gd name="connsiteX9" fmla="*/ 74461 w 180839"/>
                <a:gd name="connsiteY9" fmla="*/ 240123 h 282253"/>
                <a:gd name="connsiteX10" fmla="*/ 130160 w 180839"/>
                <a:gd name="connsiteY10" fmla="*/ 193431 h 282253"/>
                <a:gd name="connsiteX11" fmla="*/ 130091 w 180839"/>
                <a:gd name="connsiteY11" fmla="*/ 183672 h 282253"/>
                <a:gd name="connsiteX12" fmla="*/ 85874 w 180839"/>
                <a:gd name="connsiteY12" fmla="*/ 135832 h 282253"/>
                <a:gd name="connsiteX13" fmla="*/ 82252 w 180839"/>
                <a:gd name="connsiteY13" fmla="*/ 135832 h 282253"/>
                <a:gd name="connsiteX14" fmla="*/ 49174 w 180839"/>
                <a:gd name="connsiteY14" fmla="*/ 145263 h 2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839" h="282253">
                  <a:moveTo>
                    <a:pt x="-32" y="-32"/>
                  </a:moveTo>
                  <a:lnTo>
                    <a:pt x="49174" y="-32"/>
                  </a:lnTo>
                  <a:lnTo>
                    <a:pt x="49174" y="100567"/>
                  </a:lnTo>
                  <a:cubicBezTo>
                    <a:pt x="61913" y="94307"/>
                    <a:pt x="75978" y="91218"/>
                    <a:pt x="90180" y="91546"/>
                  </a:cubicBezTo>
                  <a:cubicBezTo>
                    <a:pt x="137678" y="89059"/>
                    <a:pt x="178191" y="125540"/>
                    <a:pt x="180692" y="173024"/>
                  </a:cubicBezTo>
                  <a:cubicBezTo>
                    <a:pt x="180856" y="176168"/>
                    <a:pt x="180842" y="179312"/>
                    <a:pt x="180665" y="182442"/>
                  </a:cubicBezTo>
                  <a:cubicBezTo>
                    <a:pt x="180665" y="241763"/>
                    <a:pt x="143350" y="282222"/>
                    <a:pt x="72547" y="282222"/>
                  </a:cubicBezTo>
                  <a:cubicBezTo>
                    <a:pt x="47766" y="282153"/>
                    <a:pt x="23204" y="277519"/>
                    <a:pt x="104" y="268553"/>
                  </a:cubicBezTo>
                  <a:close/>
                  <a:moveTo>
                    <a:pt x="49174" y="236022"/>
                  </a:moveTo>
                  <a:cubicBezTo>
                    <a:pt x="57321" y="238756"/>
                    <a:pt x="65863" y="240136"/>
                    <a:pt x="74461" y="240123"/>
                  </a:cubicBezTo>
                  <a:cubicBezTo>
                    <a:pt x="102741" y="242610"/>
                    <a:pt x="127672" y="221711"/>
                    <a:pt x="130160" y="193431"/>
                  </a:cubicBezTo>
                  <a:cubicBezTo>
                    <a:pt x="130447" y="190192"/>
                    <a:pt x="130420" y="186911"/>
                    <a:pt x="130091" y="183672"/>
                  </a:cubicBezTo>
                  <a:cubicBezTo>
                    <a:pt x="131089" y="158248"/>
                    <a:pt x="111297" y="136830"/>
                    <a:pt x="85874" y="135832"/>
                  </a:cubicBezTo>
                  <a:cubicBezTo>
                    <a:pt x="84671" y="135791"/>
                    <a:pt x="83455" y="135791"/>
                    <a:pt x="82252" y="135832"/>
                  </a:cubicBezTo>
                  <a:cubicBezTo>
                    <a:pt x="70524" y="135586"/>
                    <a:pt x="59002" y="138867"/>
                    <a:pt x="49174" y="145263"/>
                  </a:cubicBezTo>
                  <a:close/>
                </a:path>
              </a:pathLst>
            </a:custGeom>
            <a:solidFill>
              <a:schemeClr val="bg1"/>
            </a:solidFill>
            <a:ln w="13652"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74B86BCB-3C7E-2A85-0DE8-694E9452BBA9}"/>
                </a:ext>
              </a:extLst>
            </p:cNvPr>
            <p:cNvSpPr/>
            <p:nvPr/>
          </p:nvSpPr>
          <p:spPr>
            <a:xfrm>
              <a:off x="6434004" y="3868390"/>
              <a:ext cx="59053" cy="267767"/>
            </a:xfrm>
            <a:custGeom>
              <a:avLst/>
              <a:gdLst>
                <a:gd name="connsiteX0" fmla="*/ -29 w 59053"/>
                <a:gd name="connsiteY0" fmla="*/ 29904 h 267767"/>
                <a:gd name="connsiteX1" fmla="*/ 29084 w 59053"/>
                <a:gd name="connsiteY1" fmla="*/ -30 h 267767"/>
                <a:gd name="connsiteX2" fmla="*/ 59018 w 59053"/>
                <a:gd name="connsiteY2" fmla="*/ 29084 h 267767"/>
                <a:gd name="connsiteX3" fmla="*/ 29904 w 59053"/>
                <a:gd name="connsiteY3" fmla="*/ 59018 h 267767"/>
                <a:gd name="connsiteX4" fmla="*/ 29358 w 59053"/>
                <a:gd name="connsiteY4" fmla="*/ 59018 h 267767"/>
                <a:gd name="connsiteX5" fmla="*/ -29 w 59053"/>
                <a:gd name="connsiteY5" fmla="*/ 29904 h 267767"/>
                <a:gd name="connsiteX6" fmla="*/ 53961 w 59053"/>
                <a:gd name="connsiteY6" fmla="*/ 267736 h 267767"/>
                <a:gd name="connsiteX7" fmla="*/ 4891 w 59053"/>
                <a:gd name="connsiteY7" fmla="*/ 267736 h 267767"/>
                <a:gd name="connsiteX8" fmla="*/ 4891 w 59053"/>
                <a:gd name="connsiteY8" fmla="*/ 85125 h 267767"/>
                <a:gd name="connsiteX9" fmla="*/ 53961 w 59053"/>
                <a:gd name="connsiteY9" fmla="*/ 85125 h 2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3" h="267767">
                  <a:moveTo>
                    <a:pt x="-29" y="29904"/>
                  </a:moveTo>
                  <a:cubicBezTo>
                    <a:pt x="-262" y="13598"/>
                    <a:pt x="12778" y="203"/>
                    <a:pt x="29084" y="-30"/>
                  </a:cubicBezTo>
                  <a:cubicBezTo>
                    <a:pt x="45391" y="-248"/>
                    <a:pt x="58786" y="12778"/>
                    <a:pt x="59018" y="29084"/>
                  </a:cubicBezTo>
                  <a:cubicBezTo>
                    <a:pt x="59237" y="45391"/>
                    <a:pt x="46211" y="58786"/>
                    <a:pt x="29904" y="59018"/>
                  </a:cubicBezTo>
                  <a:cubicBezTo>
                    <a:pt x="29726" y="59018"/>
                    <a:pt x="29535" y="59018"/>
                    <a:pt x="29358" y="59018"/>
                  </a:cubicBezTo>
                  <a:cubicBezTo>
                    <a:pt x="13229" y="59018"/>
                    <a:pt x="121" y="46033"/>
                    <a:pt x="-29" y="29904"/>
                  </a:cubicBezTo>
                  <a:close/>
                  <a:moveTo>
                    <a:pt x="53961" y="267736"/>
                  </a:moveTo>
                  <a:lnTo>
                    <a:pt x="4891" y="267736"/>
                  </a:lnTo>
                  <a:lnTo>
                    <a:pt x="4891" y="85125"/>
                  </a:lnTo>
                  <a:lnTo>
                    <a:pt x="53961" y="85125"/>
                  </a:lnTo>
                  <a:close/>
                </a:path>
              </a:pathLst>
            </a:custGeom>
            <a:solidFill>
              <a:schemeClr val="bg1"/>
            </a:solidFill>
            <a:ln w="13652"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E5FA36A5-73AA-90B0-A87A-B048A55A1908}"/>
                </a:ext>
              </a:extLst>
            </p:cNvPr>
            <p:cNvSpPr/>
            <p:nvPr/>
          </p:nvSpPr>
          <p:spPr>
            <a:xfrm>
              <a:off x="6545405" y="3857868"/>
              <a:ext cx="49069" cy="278290"/>
            </a:xfrm>
            <a:custGeom>
              <a:avLst/>
              <a:gdLst>
                <a:gd name="connsiteX0" fmla="*/ 49037 w 49069"/>
                <a:gd name="connsiteY0" fmla="*/ 278258 h 278290"/>
                <a:gd name="connsiteX1" fmla="*/ -32 w 49069"/>
                <a:gd name="connsiteY1" fmla="*/ 278258 h 278290"/>
                <a:gd name="connsiteX2" fmla="*/ -32 w 49069"/>
                <a:gd name="connsiteY2" fmla="*/ -32 h 278290"/>
                <a:gd name="connsiteX3" fmla="*/ 49037 w 49069"/>
                <a:gd name="connsiteY3" fmla="*/ -32 h 278290"/>
              </a:gdLst>
              <a:ahLst/>
              <a:cxnLst>
                <a:cxn ang="0">
                  <a:pos x="connsiteX0" y="connsiteY0"/>
                </a:cxn>
                <a:cxn ang="0">
                  <a:pos x="connsiteX1" y="connsiteY1"/>
                </a:cxn>
                <a:cxn ang="0">
                  <a:pos x="connsiteX2" y="connsiteY2"/>
                </a:cxn>
                <a:cxn ang="0">
                  <a:pos x="connsiteX3" y="connsiteY3"/>
                </a:cxn>
              </a:cxnLst>
              <a:rect l="l" t="t" r="r" b="b"/>
              <a:pathLst>
                <a:path w="49069" h="278290">
                  <a:moveTo>
                    <a:pt x="49037" y="278258"/>
                  </a:moveTo>
                  <a:lnTo>
                    <a:pt x="-32" y="278258"/>
                  </a:lnTo>
                  <a:lnTo>
                    <a:pt x="-32" y="-32"/>
                  </a:lnTo>
                  <a:lnTo>
                    <a:pt x="49037" y="-32"/>
                  </a:lnTo>
                  <a:close/>
                </a:path>
              </a:pathLst>
            </a:custGeom>
            <a:solidFill>
              <a:schemeClr val="bg1"/>
            </a:solidFill>
            <a:ln w="13652"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9F70E136-306F-1985-A9B3-69AE7DBBCF89}"/>
                </a:ext>
              </a:extLst>
            </p:cNvPr>
            <p:cNvSpPr/>
            <p:nvPr/>
          </p:nvSpPr>
          <p:spPr>
            <a:xfrm>
              <a:off x="6647094" y="3868460"/>
              <a:ext cx="60926" cy="267697"/>
            </a:xfrm>
            <a:custGeom>
              <a:avLst/>
              <a:gdLst>
                <a:gd name="connsiteX0" fmla="*/ -27 w 60926"/>
                <a:gd name="connsiteY0" fmla="*/ 29834 h 267697"/>
                <a:gd name="connsiteX1" fmla="*/ 28676 w 60926"/>
                <a:gd name="connsiteY1" fmla="*/ 37 h 267697"/>
                <a:gd name="connsiteX2" fmla="*/ 29360 w 60926"/>
                <a:gd name="connsiteY2" fmla="*/ 37 h 267697"/>
                <a:gd name="connsiteX3" fmla="*/ 60825 w 60926"/>
                <a:gd name="connsiteY3" fmla="*/ 27483 h 267697"/>
                <a:gd name="connsiteX4" fmla="*/ 33378 w 60926"/>
                <a:gd name="connsiteY4" fmla="*/ 58948 h 267697"/>
                <a:gd name="connsiteX5" fmla="*/ 29360 w 60926"/>
                <a:gd name="connsiteY5" fmla="*/ 58948 h 267697"/>
                <a:gd name="connsiteX6" fmla="*/ -27 w 60926"/>
                <a:gd name="connsiteY6" fmla="*/ 29834 h 267697"/>
                <a:gd name="connsiteX7" fmla="*/ -27 w 60926"/>
                <a:gd name="connsiteY7" fmla="*/ 29834 h 267697"/>
                <a:gd name="connsiteX8" fmla="*/ 53963 w 60926"/>
                <a:gd name="connsiteY8" fmla="*/ 267665 h 267697"/>
                <a:gd name="connsiteX9" fmla="*/ 4893 w 60926"/>
                <a:gd name="connsiteY9" fmla="*/ 267665 h 267697"/>
                <a:gd name="connsiteX10" fmla="*/ 4893 w 60926"/>
                <a:gd name="connsiteY10" fmla="*/ 85055 h 267697"/>
                <a:gd name="connsiteX11" fmla="*/ 53963 w 60926"/>
                <a:gd name="connsiteY11" fmla="*/ 85055 h 26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26" h="267697">
                  <a:moveTo>
                    <a:pt x="-27" y="29834"/>
                  </a:moveTo>
                  <a:cubicBezTo>
                    <a:pt x="-328" y="13678"/>
                    <a:pt x="12520" y="338"/>
                    <a:pt x="28676" y="37"/>
                  </a:cubicBezTo>
                  <a:cubicBezTo>
                    <a:pt x="28895" y="37"/>
                    <a:pt x="29128" y="37"/>
                    <a:pt x="29360" y="37"/>
                  </a:cubicBezTo>
                  <a:cubicBezTo>
                    <a:pt x="45625" y="-1070"/>
                    <a:pt x="59718" y="11218"/>
                    <a:pt x="60825" y="27483"/>
                  </a:cubicBezTo>
                  <a:cubicBezTo>
                    <a:pt x="61932" y="43749"/>
                    <a:pt x="49644" y="57841"/>
                    <a:pt x="33378" y="58948"/>
                  </a:cubicBezTo>
                  <a:cubicBezTo>
                    <a:pt x="32039" y="59044"/>
                    <a:pt x="30699" y="59044"/>
                    <a:pt x="29360" y="58948"/>
                  </a:cubicBezTo>
                  <a:cubicBezTo>
                    <a:pt x="13204" y="59030"/>
                    <a:pt x="55" y="45990"/>
                    <a:pt x="-27" y="29834"/>
                  </a:cubicBezTo>
                  <a:cubicBezTo>
                    <a:pt x="-27" y="29834"/>
                    <a:pt x="-27" y="29834"/>
                    <a:pt x="-27" y="29834"/>
                  </a:cubicBezTo>
                  <a:close/>
                  <a:moveTo>
                    <a:pt x="53963" y="267665"/>
                  </a:moveTo>
                  <a:lnTo>
                    <a:pt x="4893" y="267665"/>
                  </a:lnTo>
                  <a:lnTo>
                    <a:pt x="4893" y="85055"/>
                  </a:lnTo>
                  <a:lnTo>
                    <a:pt x="53963" y="85055"/>
                  </a:lnTo>
                  <a:close/>
                </a:path>
              </a:pathLst>
            </a:custGeom>
            <a:solidFill>
              <a:schemeClr val="bg1"/>
            </a:solidFill>
            <a:ln w="13652"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8D23A794-C947-F3D3-6117-7D1D7F0DCADB}"/>
                </a:ext>
              </a:extLst>
            </p:cNvPr>
            <p:cNvSpPr/>
            <p:nvPr/>
          </p:nvSpPr>
          <p:spPr>
            <a:xfrm>
              <a:off x="6736490" y="3908578"/>
              <a:ext cx="134498" cy="231605"/>
            </a:xfrm>
            <a:custGeom>
              <a:avLst/>
              <a:gdLst>
                <a:gd name="connsiteX0" fmla="*/ -32 w 134498"/>
                <a:gd name="connsiteY0" fmla="*/ 44937 h 231605"/>
                <a:gd name="connsiteX1" fmla="*/ 27305 w 134498"/>
                <a:gd name="connsiteY1" fmla="*/ 44937 h 231605"/>
                <a:gd name="connsiteX2" fmla="*/ 27305 w 134498"/>
                <a:gd name="connsiteY2" fmla="*/ -32 h 231605"/>
                <a:gd name="connsiteX3" fmla="*/ 76375 w 134498"/>
                <a:gd name="connsiteY3" fmla="*/ -32 h 231605"/>
                <a:gd name="connsiteX4" fmla="*/ 76375 w 134498"/>
                <a:gd name="connsiteY4" fmla="*/ 44937 h 231605"/>
                <a:gd name="connsiteX5" fmla="*/ 128315 w 134498"/>
                <a:gd name="connsiteY5" fmla="*/ 44937 h 231605"/>
                <a:gd name="connsiteX6" fmla="*/ 128315 w 134498"/>
                <a:gd name="connsiteY6" fmla="*/ 85942 h 231605"/>
                <a:gd name="connsiteX7" fmla="*/ 76375 w 134498"/>
                <a:gd name="connsiteY7" fmla="*/ 85942 h 231605"/>
                <a:gd name="connsiteX8" fmla="*/ 76375 w 134498"/>
                <a:gd name="connsiteY8" fmla="*/ 159205 h 231605"/>
                <a:gd name="connsiteX9" fmla="*/ 100978 w 134498"/>
                <a:gd name="connsiteY9" fmla="*/ 186542 h 231605"/>
                <a:gd name="connsiteX10" fmla="*/ 134466 w 134498"/>
                <a:gd name="connsiteY10" fmla="*/ 176291 h 231605"/>
                <a:gd name="connsiteX11" fmla="*/ 134466 w 134498"/>
                <a:gd name="connsiteY11" fmla="*/ 221397 h 231605"/>
                <a:gd name="connsiteX12" fmla="*/ 87446 w 134498"/>
                <a:gd name="connsiteY12" fmla="*/ 231511 h 231605"/>
                <a:gd name="connsiteX13" fmla="*/ 27305 w 134498"/>
                <a:gd name="connsiteY13" fmla="*/ 172190 h 231605"/>
                <a:gd name="connsiteX14" fmla="*/ 27305 w 134498"/>
                <a:gd name="connsiteY14" fmla="*/ 85942 h 231605"/>
                <a:gd name="connsiteX15" fmla="*/ -32 w 134498"/>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8" h="231605">
                  <a:moveTo>
                    <a:pt x="-32" y="44937"/>
                  </a:moveTo>
                  <a:lnTo>
                    <a:pt x="27305" y="44937"/>
                  </a:lnTo>
                  <a:lnTo>
                    <a:pt x="27305" y="-32"/>
                  </a:lnTo>
                  <a:lnTo>
                    <a:pt x="76375" y="-32"/>
                  </a:lnTo>
                  <a:lnTo>
                    <a:pt x="76375" y="44937"/>
                  </a:lnTo>
                  <a:lnTo>
                    <a:pt x="128315" y="44937"/>
                  </a:lnTo>
                  <a:lnTo>
                    <a:pt x="128315" y="85942"/>
                  </a:lnTo>
                  <a:lnTo>
                    <a:pt x="76375" y="85942"/>
                  </a:lnTo>
                  <a:lnTo>
                    <a:pt x="76375" y="159205"/>
                  </a:lnTo>
                  <a:cubicBezTo>
                    <a:pt x="76375" y="179981"/>
                    <a:pt x="86216" y="186542"/>
                    <a:pt x="100978" y="186542"/>
                  </a:cubicBezTo>
                  <a:cubicBezTo>
                    <a:pt x="112897" y="186433"/>
                    <a:pt x="124528" y="182865"/>
                    <a:pt x="134466" y="176291"/>
                  </a:cubicBezTo>
                  <a:lnTo>
                    <a:pt x="134466" y="221397"/>
                  </a:lnTo>
                  <a:cubicBezTo>
                    <a:pt x="119867" y="228614"/>
                    <a:pt x="103712"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9E833ECD-6A8D-439C-5FD8-0DB00B90B2E0}"/>
                </a:ext>
              </a:extLst>
            </p:cNvPr>
            <p:cNvSpPr/>
            <p:nvPr/>
          </p:nvSpPr>
          <p:spPr>
            <a:xfrm>
              <a:off x="6895591" y="3953137"/>
              <a:ext cx="197645" cy="256557"/>
            </a:xfrm>
            <a:custGeom>
              <a:avLst/>
              <a:gdLst>
                <a:gd name="connsiteX0" fmla="*/ 100157 w 197645"/>
                <a:gd name="connsiteY0" fmla="*/ 131322 h 256557"/>
                <a:gd name="connsiteX1" fmla="*/ 146084 w 197645"/>
                <a:gd name="connsiteY1" fmla="*/ 378 h 256557"/>
                <a:gd name="connsiteX2" fmla="*/ 197614 w 197645"/>
                <a:gd name="connsiteY2" fmla="*/ 378 h 256557"/>
                <a:gd name="connsiteX3" fmla="*/ 97697 w 197645"/>
                <a:gd name="connsiteY3" fmla="*/ 256525 h 256557"/>
                <a:gd name="connsiteX4" fmla="*/ 49037 w 197645"/>
                <a:gd name="connsiteY4" fmla="*/ 256525 h 256557"/>
                <a:gd name="connsiteX5" fmla="*/ 74871 w 197645"/>
                <a:gd name="connsiteY5" fmla="*/ 188182 h 256557"/>
                <a:gd name="connsiteX6" fmla="*/ -32 w 197645"/>
                <a:gd name="connsiteY6" fmla="*/ -32 h 256557"/>
                <a:gd name="connsiteX7" fmla="*/ 53548 w 197645"/>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5" h="256557">
                  <a:moveTo>
                    <a:pt x="100157" y="131322"/>
                  </a:moveTo>
                  <a:lnTo>
                    <a:pt x="146084" y="378"/>
                  </a:lnTo>
                  <a:lnTo>
                    <a:pt x="197614" y="378"/>
                  </a:lnTo>
                  <a:lnTo>
                    <a:pt x="97697" y="256525"/>
                  </a:lnTo>
                  <a:lnTo>
                    <a:pt x="49037"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E6E2FC9D-C71F-6E15-F5E7-B38A20AA3E3A}"/>
                </a:ext>
              </a:extLst>
            </p:cNvPr>
            <p:cNvSpPr/>
            <p:nvPr/>
          </p:nvSpPr>
          <p:spPr>
            <a:xfrm>
              <a:off x="7206458" y="3949765"/>
              <a:ext cx="149897" cy="190660"/>
            </a:xfrm>
            <a:custGeom>
              <a:avLst/>
              <a:gdLst>
                <a:gd name="connsiteX0" fmla="*/ 148225 w 149897"/>
                <a:gd name="connsiteY0" fmla="*/ 59791 h 190660"/>
                <a:gd name="connsiteX1" fmla="*/ 101616 w 149897"/>
                <a:gd name="connsiteY1" fmla="*/ 43115 h 190660"/>
                <a:gd name="connsiteX2" fmla="*/ 49703 w 149897"/>
                <a:gd name="connsiteY2" fmla="*/ 87702 h 190660"/>
                <a:gd name="connsiteX3" fmla="*/ 49676 w 149897"/>
                <a:gd name="connsiteY3" fmla="*/ 94646 h 190660"/>
                <a:gd name="connsiteX4" fmla="*/ 97160 w 149897"/>
                <a:gd name="connsiteY4" fmla="*/ 147091 h 190660"/>
                <a:gd name="connsiteX5" fmla="*/ 103666 w 149897"/>
                <a:gd name="connsiteY5" fmla="*/ 146996 h 190660"/>
                <a:gd name="connsiteX6" fmla="*/ 149865 w 149897"/>
                <a:gd name="connsiteY6" fmla="*/ 130594 h 190660"/>
                <a:gd name="connsiteX7" fmla="*/ 149865 w 149897"/>
                <a:gd name="connsiteY7" fmla="*/ 176930 h 190660"/>
                <a:gd name="connsiteX8" fmla="*/ 96695 w 149897"/>
                <a:gd name="connsiteY8" fmla="*/ 190598 h 190660"/>
                <a:gd name="connsiteX9" fmla="*/ 59 w 149897"/>
                <a:gd name="connsiteY9" fmla="*/ 95739 h 190660"/>
                <a:gd name="connsiteX10" fmla="*/ 87633 w 149897"/>
                <a:gd name="connsiteY10" fmla="*/ 60 h 190660"/>
                <a:gd name="connsiteX11" fmla="*/ 95738 w 149897"/>
                <a:gd name="connsiteY11" fmla="*/ 60 h 190660"/>
                <a:gd name="connsiteX12" fmla="*/ 147678 w 149897"/>
                <a:gd name="connsiteY12" fmla="*/ 13728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97" h="190660">
                  <a:moveTo>
                    <a:pt x="148225" y="59791"/>
                  </a:moveTo>
                  <a:cubicBezTo>
                    <a:pt x="135227" y="48774"/>
                    <a:pt x="118660" y="42842"/>
                    <a:pt x="101616" y="43115"/>
                  </a:cubicBezTo>
                  <a:cubicBezTo>
                    <a:pt x="74976" y="41093"/>
                    <a:pt x="51726" y="61048"/>
                    <a:pt x="49703" y="87702"/>
                  </a:cubicBezTo>
                  <a:cubicBezTo>
                    <a:pt x="49525" y="90012"/>
                    <a:pt x="49525" y="92336"/>
                    <a:pt x="49676" y="94646"/>
                  </a:cubicBezTo>
                  <a:cubicBezTo>
                    <a:pt x="48309" y="122242"/>
                    <a:pt x="69563" y="145725"/>
                    <a:pt x="97160" y="147091"/>
                  </a:cubicBezTo>
                  <a:cubicBezTo>
                    <a:pt x="99319" y="147201"/>
                    <a:pt x="101506" y="147174"/>
                    <a:pt x="103666" y="146996"/>
                  </a:cubicBezTo>
                  <a:cubicBezTo>
                    <a:pt x="120478" y="146914"/>
                    <a:pt x="136771" y="141132"/>
                    <a:pt x="149865" y="130594"/>
                  </a:cubicBezTo>
                  <a:lnTo>
                    <a:pt x="149865" y="176930"/>
                  </a:lnTo>
                  <a:cubicBezTo>
                    <a:pt x="133750" y="186320"/>
                    <a:pt x="115339" y="191049"/>
                    <a:pt x="96695" y="190598"/>
                  </a:cubicBezTo>
                  <a:cubicBezTo>
                    <a:pt x="37784" y="190598"/>
                    <a:pt x="59" y="153010"/>
                    <a:pt x="59" y="95739"/>
                  </a:cubicBezTo>
                  <a:cubicBezTo>
                    <a:pt x="-2183" y="45138"/>
                    <a:pt x="37032" y="2301"/>
                    <a:pt x="87633" y="60"/>
                  </a:cubicBezTo>
                  <a:cubicBezTo>
                    <a:pt x="90326" y="-63"/>
                    <a:pt x="93032" y="-63"/>
                    <a:pt x="95738" y="60"/>
                  </a:cubicBezTo>
                  <a:cubicBezTo>
                    <a:pt x="114013" y="-542"/>
                    <a:pt x="132069" y="4215"/>
                    <a:pt x="147678" y="13728"/>
                  </a:cubicBezTo>
                  <a:close/>
                </a:path>
              </a:pathLst>
            </a:custGeom>
            <a:solidFill>
              <a:schemeClr val="bg1"/>
            </a:solidFill>
            <a:ln w="13652"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8F933994-16EE-B40B-AF8A-C1A7A7C22ECF}"/>
                </a:ext>
              </a:extLst>
            </p:cNvPr>
            <p:cNvSpPr/>
            <p:nvPr/>
          </p:nvSpPr>
          <p:spPr>
            <a:xfrm>
              <a:off x="7390869" y="3949385"/>
              <a:ext cx="191425" cy="191420"/>
            </a:xfrm>
            <a:custGeom>
              <a:avLst/>
              <a:gdLst>
                <a:gd name="connsiteX0" fmla="*/ 95714 w 191425"/>
                <a:gd name="connsiteY0" fmla="*/ 29 h 191420"/>
                <a:gd name="connsiteX1" fmla="*/ 191393 w 191425"/>
                <a:gd name="connsiteY1" fmla="*/ 95708 h 191420"/>
                <a:gd name="connsiteX2" fmla="*/ 95714 w 191425"/>
                <a:gd name="connsiteY2" fmla="*/ 191388 h 191420"/>
                <a:gd name="connsiteX3" fmla="*/ 35 w 191425"/>
                <a:gd name="connsiteY3" fmla="*/ 95708 h 191420"/>
                <a:gd name="connsiteX4" fmla="*/ 88743 w 191425"/>
                <a:gd name="connsiteY4" fmla="*/ 29 h 191420"/>
                <a:gd name="connsiteX5" fmla="*/ 95714 w 191425"/>
                <a:gd name="connsiteY5" fmla="*/ 29 h 191420"/>
                <a:gd name="connsiteX6" fmla="*/ 95714 w 191425"/>
                <a:gd name="connsiteY6" fmla="*/ 42675 h 191420"/>
                <a:gd name="connsiteX7" fmla="*/ 49925 w 191425"/>
                <a:gd name="connsiteY7" fmla="*/ 95435 h 191420"/>
                <a:gd name="connsiteX8" fmla="*/ 95714 w 191425"/>
                <a:gd name="connsiteY8" fmla="*/ 148195 h 191420"/>
                <a:gd name="connsiteX9" fmla="*/ 141504 w 191425"/>
                <a:gd name="connsiteY9" fmla="*/ 95435 h 191420"/>
                <a:gd name="connsiteX10" fmla="*/ 95714 w 191425"/>
                <a:gd name="connsiteY10" fmla="*/ 43085 h 19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25" h="191420">
                  <a:moveTo>
                    <a:pt x="95714" y="29"/>
                  </a:moveTo>
                  <a:cubicBezTo>
                    <a:pt x="148556" y="29"/>
                    <a:pt x="191393" y="42866"/>
                    <a:pt x="191393" y="95708"/>
                  </a:cubicBezTo>
                  <a:cubicBezTo>
                    <a:pt x="191393" y="148551"/>
                    <a:pt x="148556" y="191388"/>
                    <a:pt x="95714" y="191388"/>
                  </a:cubicBezTo>
                  <a:cubicBezTo>
                    <a:pt x="42872" y="191388"/>
                    <a:pt x="35" y="148551"/>
                    <a:pt x="35" y="95708"/>
                  </a:cubicBezTo>
                  <a:cubicBezTo>
                    <a:pt x="-1892" y="44793"/>
                    <a:pt x="37828" y="1956"/>
                    <a:pt x="88743" y="29"/>
                  </a:cubicBezTo>
                  <a:cubicBezTo>
                    <a:pt x="91067" y="-53"/>
                    <a:pt x="93391" y="-53"/>
                    <a:pt x="95714" y="29"/>
                  </a:cubicBezTo>
                  <a:close/>
                  <a:moveTo>
                    <a:pt x="95714" y="42675"/>
                  </a:moveTo>
                  <a:cubicBezTo>
                    <a:pt x="69197" y="42675"/>
                    <a:pt x="49925" y="62631"/>
                    <a:pt x="49925" y="95435"/>
                  </a:cubicBezTo>
                  <a:cubicBezTo>
                    <a:pt x="49925" y="128239"/>
                    <a:pt x="69197" y="148195"/>
                    <a:pt x="95714" y="148195"/>
                  </a:cubicBezTo>
                  <a:cubicBezTo>
                    <a:pt x="122231" y="148195"/>
                    <a:pt x="141504" y="128103"/>
                    <a:pt x="141504" y="95435"/>
                  </a:cubicBezTo>
                  <a:cubicBezTo>
                    <a:pt x="141504" y="62767"/>
                    <a:pt x="122368" y="43085"/>
                    <a:pt x="95714" y="43085"/>
                  </a:cubicBezTo>
                  <a:close/>
                </a:path>
              </a:pathLst>
            </a:custGeom>
            <a:solidFill>
              <a:schemeClr val="bg1"/>
            </a:solidFill>
            <a:ln w="13652"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AD26987A-DAF0-F661-FCDC-60B6F33969F3}"/>
                </a:ext>
              </a:extLst>
            </p:cNvPr>
            <p:cNvSpPr/>
            <p:nvPr/>
          </p:nvSpPr>
          <p:spPr>
            <a:xfrm>
              <a:off x="7628768" y="3949058"/>
              <a:ext cx="264894" cy="187099"/>
            </a:xfrm>
            <a:custGeom>
              <a:avLst/>
              <a:gdLst>
                <a:gd name="connsiteX0" fmla="*/ 214700 w 264894"/>
                <a:gd name="connsiteY0" fmla="*/ 72799 h 187099"/>
                <a:gd name="connsiteX1" fmla="*/ 187363 w 264894"/>
                <a:gd name="connsiteY1" fmla="*/ 43821 h 187099"/>
                <a:gd name="connsiteX2" fmla="*/ 152918 w 264894"/>
                <a:gd name="connsiteY2" fmla="*/ 50792 h 187099"/>
                <a:gd name="connsiteX3" fmla="*/ 156609 w 264894"/>
                <a:gd name="connsiteY3" fmla="*/ 69518 h 187099"/>
                <a:gd name="connsiteX4" fmla="*/ 156609 w 264894"/>
                <a:gd name="connsiteY4" fmla="*/ 187067 h 187099"/>
                <a:gd name="connsiteX5" fmla="*/ 107129 w 264894"/>
                <a:gd name="connsiteY5" fmla="*/ 187067 h 187099"/>
                <a:gd name="connsiteX6" fmla="*/ 107129 w 264894"/>
                <a:gd name="connsiteY6" fmla="*/ 72799 h 187099"/>
                <a:gd name="connsiteX7" fmla="*/ 79792 w 264894"/>
                <a:gd name="connsiteY7" fmla="*/ 43821 h 187099"/>
                <a:gd name="connsiteX8" fmla="*/ 49174 w 264894"/>
                <a:gd name="connsiteY8" fmla="*/ 48332 h 187099"/>
                <a:gd name="connsiteX9" fmla="*/ 49174 w 264894"/>
                <a:gd name="connsiteY9" fmla="*/ 187067 h 187099"/>
                <a:gd name="connsiteX10" fmla="*/ -32 w 264894"/>
                <a:gd name="connsiteY10" fmla="*/ 187067 h 187099"/>
                <a:gd name="connsiteX11" fmla="*/ -32 w 264894"/>
                <a:gd name="connsiteY11" fmla="*/ 16074 h 187099"/>
                <a:gd name="connsiteX12" fmla="*/ 81978 w 264894"/>
                <a:gd name="connsiteY12" fmla="*/ 82 h 187099"/>
                <a:gd name="connsiteX13" fmla="*/ 132279 w 264894"/>
                <a:gd name="connsiteY13" fmla="*/ 14434 h 187099"/>
                <a:gd name="connsiteX14" fmla="*/ 194197 w 264894"/>
                <a:gd name="connsiteY14" fmla="*/ 82 h 187099"/>
                <a:gd name="connsiteX15" fmla="*/ 264863 w 264894"/>
                <a:gd name="connsiteY15" fmla="*/ 70475 h 187099"/>
                <a:gd name="connsiteX16" fmla="*/ 264863 w 264894"/>
                <a:gd name="connsiteY16" fmla="*/ 186794 h 187099"/>
                <a:gd name="connsiteX17" fmla="*/ 215383 w 264894"/>
                <a:gd name="connsiteY17" fmla="*/ 186794 h 18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9">
                  <a:moveTo>
                    <a:pt x="214700" y="72799"/>
                  </a:moveTo>
                  <a:cubicBezTo>
                    <a:pt x="214700" y="53663"/>
                    <a:pt x="206088" y="43821"/>
                    <a:pt x="187363" y="43821"/>
                  </a:cubicBezTo>
                  <a:cubicBezTo>
                    <a:pt x="175512" y="43644"/>
                    <a:pt x="163771" y="46022"/>
                    <a:pt x="152918" y="50792"/>
                  </a:cubicBezTo>
                  <a:cubicBezTo>
                    <a:pt x="155392" y="56724"/>
                    <a:pt x="156636" y="63094"/>
                    <a:pt x="156609" y="69518"/>
                  </a:cubicBezTo>
                  <a:lnTo>
                    <a:pt x="156609" y="187067"/>
                  </a:lnTo>
                  <a:lnTo>
                    <a:pt x="107129" y="187067"/>
                  </a:lnTo>
                  <a:lnTo>
                    <a:pt x="107129" y="72799"/>
                  </a:lnTo>
                  <a:cubicBezTo>
                    <a:pt x="107129" y="53663"/>
                    <a:pt x="98107" y="43821"/>
                    <a:pt x="79792" y="43821"/>
                  </a:cubicBezTo>
                  <a:cubicBezTo>
                    <a:pt x="69417" y="43767"/>
                    <a:pt x="59098" y="45284"/>
                    <a:pt x="49174" y="48332"/>
                  </a:cubicBezTo>
                  <a:lnTo>
                    <a:pt x="49174" y="187067"/>
                  </a:lnTo>
                  <a:lnTo>
                    <a:pt x="-32" y="187067"/>
                  </a:lnTo>
                  <a:lnTo>
                    <a:pt x="-32" y="16074"/>
                  </a:lnTo>
                  <a:cubicBezTo>
                    <a:pt x="26143" y="5932"/>
                    <a:pt x="53917" y="520"/>
                    <a:pt x="81978" y="82"/>
                  </a:cubicBezTo>
                  <a:cubicBezTo>
                    <a:pt x="99871" y="-874"/>
                    <a:pt x="117585" y="4169"/>
                    <a:pt x="132279" y="14434"/>
                  </a:cubicBezTo>
                  <a:cubicBezTo>
                    <a:pt x="151565" y="5044"/>
                    <a:pt x="172737" y="137"/>
                    <a:pt x="194197" y="82"/>
                  </a:cubicBezTo>
                  <a:cubicBezTo>
                    <a:pt x="237526" y="82"/>
                    <a:pt x="264863" y="16895"/>
                    <a:pt x="264863" y="70475"/>
                  </a:cubicBezTo>
                  <a:lnTo>
                    <a:pt x="264863" y="186794"/>
                  </a:lnTo>
                  <a:lnTo>
                    <a:pt x="215383" y="186794"/>
                  </a:lnTo>
                  <a:close/>
                </a:path>
              </a:pathLst>
            </a:custGeom>
            <a:solidFill>
              <a:schemeClr val="bg1"/>
            </a:solidFill>
            <a:ln w="13652"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1670ED1C-08B8-627F-2354-8FB63636DAD1}"/>
                </a:ext>
              </a:extLst>
            </p:cNvPr>
            <p:cNvSpPr/>
            <p:nvPr/>
          </p:nvSpPr>
          <p:spPr>
            <a:xfrm>
              <a:off x="7948884" y="3949993"/>
              <a:ext cx="180013" cy="260247"/>
            </a:xfrm>
            <a:custGeom>
              <a:avLst/>
              <a:gdLst>
                <a:gd name="connsiteX0" fmla="*/ -32 w 180013"/>
                <a:gd name="connsiteY0" fmla="*/ 15140 h 260247"/>
                <a:gd name="connsiteX1" fmla="*/ 79655 w 180013"/>
                <a:gd name="connsiteY1" fmla="*/ -32 h 260247"/>
                <a:gd name="connsiteX2" fmla="*/ 179981 w 180013"/>
                <a:gd name="connsiteY2" fmla="*/ 91683 h 260247"/>
                <a:gd name="connsiteX3" fmla="*/ 78424 w 180013"/>
                <a:gd name="connsiteY3" fmla="*/ 190643 h 260247"/>
                <a:gd name="connsiteX4" fmla="*/ 49447 w 180013"/>
                <a:gd name="connsiteY4" fmla="*/ 187089 h 260247"/>
                <a:gd name="connsiteX5" fmla="*/ 49447 w 180013"/>
                <a:gd name="connsiteY5" fmla="*/ 260215 h 260247"/>
                <a:gd name="connsiteX6" fmla="*/ -32 w 180013"/>
                <a:gd name="connsiteY6" fmla="*/ 260215 h 260247"/>
                <a:gd name="connsiteX7" fmla="*/ 49447 w 180013"/>
                <a:gd name="connsiteY7" fmla="*/ 144033 h 260247"/>
                <a:gd name="connsiteX8" fmla="*/ 74734 w 180013"/>
                <a:gd name="connsiteY8" fmla="*/ 147724 h 260247"/>
                <a:gd name="connsiteX9" fmla="*/ 129408 w 180013"/>
                <a:gd name="connsiteY9" fmla="*/ 93050 h 260247"/>
                <a:gd name="connsiteX10" fmla="*/ 85874 w 180013"/>
                <a:gd name="connsiteY10" fmla="*/ 43816 h 260247"/>
                <a:gd name="connsiteX11" fmla="*/ 78151 w 180013"/>
                <a:gd name="connsiteY11" fmla="*/ 43980 h 260247"/>
                <a:gd name="connsiteX12" fmla="*/ 48764 w 180013"/>
                <a:gd name="connsiteY12" fmla="*/ 48491 h 2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13" h="260247">
                  <a:moveTo>
                    <a:pt x="-32" y="15140"/>
                  </a:moveTo>
                  <a:cubicBezTo>
                    <a:pt x="25350" y="5162"/>
                    <a:pt x="52373" y="9"/>
                    <a:pt x="79655" y="-32"/>
                  </a:cubicBezTo>
                  <a:cubicBezTo>
                    <a:pt x="139386" y="-32"/>
                    <a:pt x="179981" y="34002"/>
                    <a:pt x="179981" y="91683"/>
                  </a:cubicBezTo>
                  <a:cubicBezTo>
                    <a:pt x="179981" y="155105"/>
                    <a:pt x="141846" y="190643"/>
                    <a:pt x="78424" y="190643"/>
                  </a:cubicBezTo>
                  <a:cubicBezTo>
                    <a:pt x="68638" y="190861"/>
                    <a:pt x="58879" y="189672"/>
                    <a:pt x="49447" y="187089"/>
                  </a:cubicBezTo>
                  <a:lnTo>
                    <a:pt x="49447" y="260215"/>
                  </a:lnTo>
                  <a:lnTo>
                    <a:pt x="-32" y="260215"/>
                  </a:lnTo>
                  <a:close/>
                  <a:moveTo>
                    <a:pt x="49447" y="144033"/>
                  </a:moveTo>
                  <a:cubicBezTo>
                    <a:pt x="57608" y="146657"/>
                    <a:pt x="66164" y="147915"/>
                    <a:pt x="74734" y="147724"/>
                  </a:cubicBezTo>
                  <a:cubicBezTo>
                    <a:pt x="106308" y="147724"/>
                    <a:pt x="129408" y="130912"/>
                    <a:pt x="129408" y="93050"/>
                  </a:cubicBezTo>
                  <a:cubicBezTo>
                    <a:pt x="130980" y="67435"/>
                    <a:pt x="111489" y="45388"/>
                    <a:pt x="85874" y="43816"/>
                  </a:cubicBezTo>
                  <a:cubicBezTo>
                    <a:pt x="83304" y="43652"/>
                    <a:pt x="80721" y="43707"/>
                    <a:pt x="78151" y="43980"/>
                  </a:cubicBezTo>
                  <a:cubicBezTo>
                    <a:pt x="68173" y="43748"/>
                    <a:pt x="58222" y="45279"/>
                    <a:pt x="48764" y="48491"/>
                  </a:cubicBezTo>
                  <a:close/>
                </a:path>
              </a:pathLst>
            </a:custGeom>
            <a:solidFill>
              <a:schemeClr val="bg1"/>
            </a:solidFill>
            <a:ln w="13652"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B4856CBE-7737-A836-4E05-EC7E620F2E1A}"/>
                </a:ext>
              </a:extLst>
            </p:cNvPr>
            <p:cNvSpPr/>
            <p:nvPr/>
          </p:nvSpPr>
          <p:spPr>
            <a:xfrm>
              <a:off x="8162795" y="3949422"/>
              <a:ext cx="150353" cy="190289"/>
            </a:xfrm>
            <a:custGeom>
              <a:avLst/>
              <a:gdLst>
                <a:gd name="connsiteX0" fmla="*/ 101661 w 150353"/>
                <a:gd name="connsiteY0" fmla="*/ 67104 h 190289"/>
                <a:gd name="connsiteX1" fmla="*/ 68857 w 150353"/>
                <a:gd name="connsiteY1" fmla="*/ 42228 h 190289"/>
                <a:gd name="connsiteX2" fmla="*/ 16096 w 150353"/>
                <a:gd name="connsiteY2" fmla="*/ 57263 h 190289"/>
                <a:gd name="connsiteX3" fmla="*/ 16096 w 150353"/>
                <a:gd name="connsiteY3" fmla="*/ 14754 h 190289"/>
                <a:gd name="connsiteX4" fmla="*/ 77468 w 150353"/>
                <a:gd name="connsiteY4" fmla="*/ -8 h 190289"/>
                <a:gd name="connsiteX5" fmla="*/ 150321 w 150353"/>
                <a:gd name="connsiteY5" fmla="*/ 65054 h 190289"/>
                <a:gd name="connsiteX6" fmla="*/ 150321 w 150353"/>
                <a:gd name="connsiteY6" fmla="*/ 183013 h 190289"/>
                <a:gd name="connsiteX7" fmla="*/ 81978 w 150353"/>
                <a:gd name="connsiteY7" fmla="*/ 190257 h 190289"/>
                <a:gd name="connsiteX8" fmla="*/ -32 w 150353"/>
                <a:gd name="connsiteY8" fmla="*/ 134216 h 190289"/>
                <a:gd name="connsiteX9" fmla="*/ 81978 w 150353"/>
                <a:gd name="connsiteY9" fmla="*/ 78176 h 190289"/>
                <a:gd name="connsiteX10" fmla="*/ 102071 w 150353"/>
                <a:gd name="connsiteY10" fmla="*/ 78176 h 190289"/>
                <a:gd name="connsiteX11" fmla="*/ 101661 w 150353"/>
                <a:gd name="connsiteY11" fmla="*/ 109750 h 190289"/>
                <a:gd name="connsiteX12" fmla="*/ 85259 w 150353"/>
                <a:gd name="connsiteY12" fmla="*/ 109750 h 190289"/>
                <a:gd name="connsiteX13" fmla="*/ 48764 w 150353"/>
                <a:gd name="connsiteY13" fmla="*/ 131756 h 190289"/>
                <a:gd name="connsiteX14" fmla="*/ 81158 w 150353"/>
                <a:gd name="connsiteY14" fmla="*/ 154309 h 190289"/>
                <a:gd name="connsiteX15" fmla="*/ 101661 w 150353"/>
                <a:gd name="connsiteY15" fmla="*/ 152259 h 1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353" h="190289">
                  <a:moveTo>
                    <a:pt x="101661" y="67104"/>
                  </a:moveTo>
                  <a:cubicBezTo>
                    <a:pt x="101661" y="49608"/>
                    <a:pt x="86899" y="42228"/>
                    <a:pt x="68857" y="42228"/>
                  </a:cubicBezTo>
                  <a:cubicBezTo>
                    <a:pt x="50213" y="42228"/>
                    <a:pt x="31938" y="47435"/>
                    <a:pt x="16096" y="57263"/>
                  </a:cubicBezTo>
                  <a:lnTo>
                    <a:pt x="16096" y="14754"/>
                  </a:lnTo>
                  <a:cubicBezTo>
                    <a:pt x="34945" y="4653"/>
                    <a:pt x="56077" y="-432"/>
                    <a:pt x="77468" y="-8"/>
                  </a:cubicBezTo>
                  <a:cubicBezTo>
                    <a:pt x="119157" y="-8"/>
                    <a:pt x="150321" y="16394"/>
                    <a:pt x="150321" y="65054"/>
                  </a:cubicBezTo>
                  <a:lnTo>
                    <a:pt x="150321" y="183013"/>
                  </a:lnTo>
                  <a:cubicBezTo>
                    <a:pt x="127836" y="187728"/>
                    <a:pt x="104941" y="190161"/>
                    <a:pt x="81978" y="190257"/>
                  </a:cubicBezTo>
                  <a:cubicBezTo>
                    <a:pt x="35779" y="190257"/>
                    <a:pt x="-32" y="176589"/>
                    <a:pt x="-32" y="134216"/>
                  </a:cubicBezTo>
                  <a:cubicBezTo>
                    <a:pt x="-32" y="96218"/>
                    <a:pt x="30722" y="78176"/>
                    <a:pt x="81978" y="78176"/>
                  </a:cubicBezTo>
                  <a:lnTo>
                    <a:pt x="102071" y="78176"/>
                  </a:lnTo>
                  <a:close/>
                  <a:moveTo>
                    <a:pt x="101661" y="109750"/>
                  </a:moveTo>
                  <a:lnTo>
                    <a:pt x="85259" y="109750"/>
                  </a:lnTo>
                  <a:cubicBezTo>
                    <a:pt x="62296" y="109750"/>
                    <a:pt x="48764" y="116311"/>
                    <a:pt x="48764" y="131756"/>
                  </a:cubicBezTo>
                  <a:cubicBezTo>
                    <a:pt x="48764" y="147201"/>
                    <a:pt x="61476" y="154309"/>
                    <a:pt x="81158" y="154309"/>
                  </a:cubicBezTo>
                  <a:cubicBezTo>
                    <a:pt x="88047" y="154377"/>
                    <a:pt x="94922" y="153694"/>
                    <a:pt x="101661" y="152259"/>
                  </a:cubicBezTo>
                  <a:close/>
                </a:path>
              </a:pathLst>
            </a:custGeom>
            <a:solidFill>
              <a:schemeClr val="bg1"/>
            </a:solidFill>
            <a:ln w="13652"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0B1D1475-B9AC-0F75-B298-7896F536205C}"/>
                </a:ext>
              </a:extLst>
            </p:cNvPr>
            <p:cNvSpPr/>
            <p:nvPr/>
          </p:nvSpPr>
          <p:spPr>
            <a:xfrm>
              <a:off x="8368642" y="3949173"/>
              <a:ext cx="165251" cy="186711"/>
            </a:xfrm>
            <a:custGeom>
              <a:avLst/>
              <a:gdLst>
                <a:gd name="connsiteX0" fmla="*/ -32 w 165251"/>
                <a:gd name="connsiteY0" fmla="*/ 15960 h 186711"/>
                <a:gd name="connsiteX1" fmla="*/ 87036 w 165251"/>
                <a:gd name="connsiteY1" fmla="*/ -32 h 186711"/>
                <a:gd name="connsiteX2" fmla="*/ 165219 w 165251"/>
                <a:gd name="connsiteY2" fmla="*/ 72000 h 186711"/>
                <a:gd name="connsiteX3" fmla="*/ 165219 w 165251"/>
                <a:gd name="connsiteY3" fmla="*/ 186679 h 186711"/>
                <a:gd name="connsiteX4" fmla="*/ 115740 w 165251"/>
                <a:gd name="connsiteY4" fmla="*/ 186679 h 186711"/>
                <a:gd name="connsiteX5" fmla="*/ 115740 w 165251"/>
                <a:gd name="connsiteY5" fmla="*/ 75281 h 186711"/>
                <a:gd name="connsiteX6" fmla="*/ 90672 w 165251"/>
                <a:gd name="connsiteY6" fmla="*/ 44089 h 186711"/>
                <a:gd name="connsiteX7" fmla="*/ 83345 w 165251"/>
                <a:gd name="connsiteY7" fmla="*/ 44253 h 186711"/>
                <a:gd name="connsiteX8" fmla="*/ 49037 w 165251"/>
                <a:gd name="connsiteY8" fmla="*/ 49584 h 186711"/>
                <a:gd name="connsiteX9" fmla="*/ 49037 w 165251"/>
                <a:gd name="connsiteY9" fmla="*/ 186269 h 186711"/>
                <a:gd name="connsiteX10" fmla="*/ -32 w 165251"/>
                <a:gd name="connsiteY10" fmla="*/ 186269 h 1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251" h="186711">
                  <a:moveTo>
                    <a:pt x="-32" y="15960"/>
                  </a:moveTo>
                  <a:cubicBezTo>
                    <a:pt x="27879" y="5763"/>
                    <a:pt x="57321" y="350"/>
                    <a:pt x="87036" y="-32"/>
                  </a:cubicBezTo>
                  <a:cubicBezTo>
                    <a:pt x="134602" y="-32"/>
                    <a:pt x="165219" y="17600"/>
                    <a:pt x="165219" y="72000"/>
                  </a:cubicBezTo>
                  <a:lnTo>
                    <a:pt x="165219" y="186679"/>
                  </a:lnTo>
                  <a:lnTo>
                    <a:pt x="115740" y="186679"/>
                  </a:lnTo>
                  <a:lnTo>
                    <a:pt x="115740" y="75281"/>
                  </a:lnTo>
                  <a:cubicBezTo>
                    <a:pt x="117434" y="59740"/>
                    <a:pt x="106199" y="45784"/>
                    <a:pt x="90672" y="44089"/>
                  </a:cubicBezTo>
                  <a:cubicBezTo>
                    <a:pt x="88225" y="43830"/>
                    <a:pt x="85765" y="43884"/>
                    <a:pt x="83345" y="44253"/>
                  </a:cubicBezTo>
                  <a:cubicBezTo>
                    <a:pt x="71700" y="44308"/>
                    <a:pt x="60136" y="46099"/>
                    <a:pt x="49037" y="49584"/>
                  </a:cubicBezTo>
                  <a:lnTo>
                    <a:pt x="49037" y="186269"/>
                  </a:lnTo>
                  <a:lnTo>
                    <a:pt x="-32" y="186269"/>
                  </a:lnTo>
                  <a:close/>
                </a:path>
              </a:pathLst>
            </a:custGeom>
            <a:solidFill>
              <a:schemeClr val="bg1"/>
            </a:solidFill>
            <a:ln w="13652"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D78BE0EC-DC76-8AEA-6659-85A511DB48B3}"/>
                </a:ext>
              </a:extLst>
            </p:cNvPr>
            <p:cNvSpPr/>
            <p:nvPr/>
          </p:nvSpPr>
          <p:spPr>
            <a:xfrm>
              <a:off x="8560001" y="3953137"/>
              <a:ext cx="197646" cy="256557"/>
            </a:xfrm>
            <a:custGeom>
              <a:avLst/>
              <a:gdLst>
                <a:gd name="connsiteX0" fmla="*/ 100294 w 197646"/>
                <a:gd name="connsiteY0" fmla="*/ 131322 h 256557"/>
                <a:gd name="connsiteX1" fmla="*/ 146084 w 197646"/>
                <a:gd name="connsiteY1" fmla="*/ 378 h 256557"/>
                <a:gd name="connsiteX2" fmla="*/ 197614 w 197646"/>
                <a:gd name="connsiteY2" fmla="*/ 378 h 256557"/>
                <a:gd name="connsiteX3" fmla="*/ 97834 w 197646"/>
                <a:gd name="connsiteY3" fmla="*/ 256525 h 256557"/>
                <a:gd name="connsiteX4" fmla="*/ 49174 w 197646"/>
                <a:gd name="connsiteY4" fmla="*/ 256525 h 256557"/>
                <a:gd name="connsiteX5" fmla="*/ 74871 w 197646"/>
                <a:gd name="connsiteY5" fmla="*/ 188182 h 256557"/>
                <a:gd name="connsiteX6" fmla="*/ -32 w 197646"/>
                <a:gd name="connsiteY6" fmla="*/ -32 h 256557"/>
                <a:gd name="connsiteX7" fmla="*/ 53548 w 197646"/>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6" h="256557">
                  <a:moveTo>
                    <a:pt x="100294" y="131322"/>
                  </a:moveTo>
                  <a:lnTo>
                    <a:pt x="146084" y="378"/>
                  </a:lnTo>
                  <a:lnTo>
                    <a:pt x="197614" y="378"/>
                  </a:lnTo>
                  <a:lnTo>
                    <a:pt x="97834" y="256525"/>
                  </a:lnTo>
                  <a:lnTo>
                    <a:pt x="49174"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grpSp>
      <p:grpSp>
        <p:nvGrpSpPr>
          <p:cNvPr id="91" name="Groupe 90">
            <a:extLst>
              <a:ext uri="{FF2B5EF4-FFF2-40B4-BE49-F238E27FC236}">
                <a16:creationId xmlns:a16="http://schemas.microsoft.com/office/drawing/2014/main" id="{E5E74AD7-F666-6C3C-C0A4-ED8A5F209C30}"/>
              </a:ext>
            </a:extLst>
          </p:cNvPr>
          <p:cNvGrpSpPr>
            <a:grpSpLocks noChangeAspect="1"/>
          </p:cNvGrpSpPr>
          <p:nvPr/>
        </p:nvGrpSpPr>
        <p:grpSpPr>
          <a:xfrm>
            <a:off x="3177292" y="2596140"/>
            <a:ext cx="1639259" cy="1332015"/>
            <a:chOff x="3017218" y="4165780"/>
            <a:chExt cx="1680598" cy="1365606"/>
          </a:xfrm>
        </p:grpSpPr>
        <p:sp>
          <p:nvSpPr>
            <p:cNvPr id="92" name="Forme libre : forme 91">
              <a:extLst>
                <a:ext uri="{FF2B5EF4-FFF2-40B4-BE49-F238E27FC236}">
                  <a16:creationId xmlns:a16="http://schemas.microsoft.com/office/drawing/2014/main" id="{E36AE6A8-CFD9-0F14-8E87-B3D363DD33C1}"/>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93" name="Groupe 92">
              <a:extLst>
                <a:ext uri="{FF2B5EF4-FFF2-40B4-BE49-F238E27FC236}">
                  <a16:creationId xmlns:a16="http://schemas.microsoft.com/office/drawing/2014/main" id="{557B5B4A-3968-E52C-FA04-A7B229ACCFB4}"/>
                </a:ext>
              </a:extLst>
            </p:cNvPr>
            <p:cNvGrpSpPr>
              <a:grpSpLocks noChangeAspect="1"/>
            </p:cNvGrpSpPr>
            <p:nvPr/>
          </p:nvGrpSpPr>
          <p:grpSpPr>
            <a:xfrm>
              <a:off x="3017218" y="4171393"/>
              <a:ext cx="1680598" cy="1359993"/>
              <a:chOff x="3017218" y="4171393"/>
              <a:chExt cx="1680598" cy="1359993"/>
            </a:xfrm>
          </p:grpSpPr>
          <p:sp>
            <p:nvSpPr>
              <p:cNvPr id="94" name="Forme libre : forme 93">
                <a:extLst>
                  <a:ext uri="{FF2B5EF4-FFF2-40B4-BE49-F238E27FC236}">
                    <a16:creationId xmlns:a16="http://schemas.microsoft.com/office/drawing/2014/main" id="{9BF81509-8FE6-C378-1FC3-9525C2155DCA}"/>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0B9C13A8-188C-1C2A-4D04-CB6CE1D0CB12}"/>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pic>
        <p:nvPicPr>
          <p:cNvPr id="100" name="Graphique 99">
            <a:extLst>
              <a:ext uri="{FF2B5EF4-FFF2-40B4-BE49-F238E27FC236}">
                <a16:creationId xmlns:a16="http://schemas.microsoft.com/office/drawing/2014/main" id="{83CE831D-2965-75D1-705C-DACD9D7A679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708942"/>
            <a:ext cx="1144915" cy="1503564"/>
          </a:xfrm>
          <a:prstGeom prst="rect">
            <a:avLst/>
          </a:prstGeom>
        </p:spPr>
      </p:pic>
      <p:sp>
        <p:nvSpPr>
          <p:cNvPr id="33" name="ZoneTexte 32">
            <a:extLst>
              <a:ext uri="{FF2B5EF4-FFF2-40B4-BE49-F238E27FC236}">
                <a16:creationId xmlns:a16="http://schemas.microsoft.com/office/drawing/2014/main" id="{EDFEC6E2-010C-4BCC-FB15-7347F8DC8944}"/>
              </a:ext>
            </a:extLst>
          </p:cNvPr>
          <p:cNvSpPr txBox="1"/>
          <p:nvPr/>
        </p:nvSpPr>
        <p:spPr>
          <a:xfrm>
            <a:off x="12492006" y="3684078"/>
            <a:ext cx="5949129"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ALPILLES BERRE M</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DITERANN</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E</a:t>
            </a:r>
          </a:p>
        </p:txBody>
      </p:sp>
    </p:spTree>
    <p:extLst>
      <p:ext uri="{BB962C8B-B14F-4D97-AF65-F5344CB8AC3E}">
        <p14:creationId xmlns:p14="http://schemas.microsoft.com/office/powerpoint/2010/main" val="83343233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10C2D3-9A1B-B16A-193B-307D1CF1B52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1CDBF87-A9AC-4051-5D6C-2CF47CEF7EBD}"/>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D429B813-F934-8681-0065-67185FC0743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9" name="ZoneTexte 28">
            <a:extLst>
              <a:ext uri="{FF2B5EF4-FFF2-40B4-BE49-F238E27FC236}">
                <a16:creationId xmlns:a16="http://schemas.microsoft.com/office/drawing/2014/main" id="{E3FE0DB1-9274-CFBC-F20B-A8E7BF57F05A}"/>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58" name="Forme en L 57">
            <a:extLst>
              <a:ext uri="{FF2B5EF4-FFF2-40B4-BE49-F238E27FC236}">
                <a16:creationId xmlns:a16="http://schemas.microsoft.com/office/drawing/2014/main" id="{CB74726D-2C74-CAC0-D5F8-CF69BF89765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8B6AD081-0DE2-A01F-1B4D-BA4EECA82981}"/>
              </a:ext>
            </a:extLst>
          </p:cNvPr>
          <p:cNvSpPr txBox="1"/>
          <p:nvPr/>
        </p:nvSpPr>
        <p:spPr>
          <a:xfrm>
            <a:off x="1378421" y="2256978"/>
            <a:ext cx="1428596" cy="338554"/>
          </a:xfrm>
          <a:prstGeom prst="rect">
            <a:avLst/>
          </a:prstGeom>
          <a:noFill/>
        </p:spPr>
        <p:txBody>
          <a:bodyPr wrap="none" rtlCol="0">
            <a:spAutoFit/>
          </a:bodyPr>
          <a:lstStyle/>
          <a:p>
            <a:r>
              <a:rPr lang="fr-FR" sz="1600" dirty="0">
                <a:solidFill>
                  <a:schemeClr val="bg1"/>
                </a:solidFill>
                <a:latin typeface="Bahnschrift SemiBold" panose="020B0502040204020203" pitchFamily="34" charset="0"/>
              </a:rPr>
              <a:t>de la marque.</a:t>
            </a:r>
            <a:endParaRPr lang="fr-FR" sz="16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9B11CCF2-5AF4-FF3C-76BE-60118C7D9122}"/>
              </a:ext>
            </a:extLst>
          </p:cNvPr>
          <p:cNvGrpSpPr/>
          <p:nvPr/>
        </p:nvGrpSpPr>
        <p:grpSpPr>
          <a:xfrm>
            <a:off x="159924" y="1625371"/>
            <a:ext cx="3065263" cy="967512"/>
            <a:chOff x="3251795" y="2875318"/>
            <a:chExt cx="3065263" cy="967512"/>
          </a:xfrm>
        </p:grpSpPr>
        <p:sp>
          <p:nvSpPr>
            <p:cNvPr id="9" name="ZoneTexte 8">
              <a:extLst>
                <a:ext uri="{FF2B5EF4-FFF2-40B4-BE49-F238E27FC236}">
                  <a16:creationId xmlns:a16="http://schemas.microsoft.com/office/drawing/2014/main" id="{3F1082F2-0392-F43E-7826-F446E877801E}"/>
                </a:ext>
              </a:extLst>
            </p:cNvPr>
            <p:cNvSpPr txBox="1"/>
            <p:nvPr/>
          </p:nvSpPr>
          <p:spPr>
            <a:xfrm>
              <a:off x="3251795" y="2875318"/>
              <a:ext cx="3065263"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Introduction</a:t>
              </a:r>
              <a:r>
                <a:rPr lang="fr-FR" sz="4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B7FEFF6C-CC8A-C7CC-2857-748777CECFA0}"/>
                </a:ext>
              </a:extLst>
            </p:cNvPr>
            <p:cNvSpPr txBox="1"/>
            <p:nvPr/>
          </p:nvSpPr>
          <p:spPr>
            <a:xfrm>
              <a:off x="3268247" y="3504276"/>
              <a:ext cx="1358064" cy="338554"/>
            </a:xfrm>
            <a:prstGeom prst="rect">
              <a:avLst/>
            </a:prstGeom>
            <a:noFill/>
          </p:spPr>
          <p:txBody>
            <a:bodyPr wrap="none" rtlCol="0">
              <a:spAutoFit/>
            </a:bodyPr>
            <a:lstStyle/>
            <a:p>
              <a:r>
                <a:rPr lang="fr-FR" sz="1600" dirty="0">
                  <a:solidFill>
                    <a:srgbClr val="FFC000"/>
                  </a:solidFill>
                  <a:latin typeface="Bahnschrift" panose="020B0502040204020203" pitchFamily="34" charset="0"/>
                </a:rPr>
                <a:t>Présentation</a:t>
              </a:r>
            </a:p>
          </p:txBody>
        </p:sp>
      </p:grpSp>
      <p:sp>
        <p:nvSpPr>
          <p:cNvPr id="32" name="Rectangle : avec coins arrondis en haut 31">
            <a:extLst>
              <a:ext uri="{FF2B5EF4-FFF2-40B4-BE49-F238E27FC236}">
                <a16:creationId xmlns:a16="http://schemas.microsoft.com/office/drawing/2014/main" id="{00A83122-DC35-06FC-1B62-07DE9441CF8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33" name="Groupe 32">
            <a:extLst>
              <a:ext uri="{FF2B5EF4-FFF2-40B4-BE49-F238E27FC236}">
                <a16:creationId xmlns:a16="http://schemas.microsoft.com/office/drawing/2014/main" id="{A52172B8-D3C8-EB7F-D777-DF87DC40666A}"/>
              </a:ext>
            </a:extLst>
          </p:cNvPr>
          <p:cNvGrpSpPr>
            <a:grpSpLocks noChangeAspect="1"/>
          </p:cNvGrpSpPr>
          <p:nvPr/>
        </p:nvGrpSpPr>
        <p:grpSpPr>
          <a:xfrm>
            <a:off x="575838" y="415290"/>
            <a:ext cx="2251288" cy="531671"/>
            <a:chOff x="519957" y="137493"/>
            <a:chExt cx="5349575" cy="1263373"/>
          </a:xfrm>
        </p:grpSpPr>
        <p:sp>
          <p:nvSpPr>
            <p:cNvPr id="34" name="ZoneTexte 33">
              <a:extLst>
                <a:ext uri="{FF2B5EF4-FFF2-40B4-BE49-F238E27FC236}">
                  <a16:creationId xmlns:a16="http://schemas.microsoft.com/office/drawing/2014/main" id="{224D53BC-D596-4E07-EB12-CF7F375E33E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5" name="Groupe 34">
              <a:extLst>
                <a:ext uri="{FF2B5EF4-FFF2-40B4-BE49-F238E27FC236}">
                  <a16:creationId xmlns:a16="http://schemas.microsoft.com/office/drawing/2014/main" id="{FD8E0506-F1E1-955C-3BB5-143EE0C6E7C5}"/>
                </a:ext>
              </a:extLst>
            </p:cNvPr>
            <p:cNvGrpSpPr>
              <a:grpSpLocks noChangeAspect="1"/>
            </p:cNvGrpSpPr>
            <p:nvPr/>
          </p:nvGrpSpPr>
          <p:grpSpPr>
            <a:xfrm>
              <a:off x="1746673" y="168334"/>
              <a:ext cx="4122859" cy="434654"/>
              <a:chOff x="3667937" y="2909234"/>
              <a:chExt cx="4892815" cy="515827"/>
            </a:xfrm>
          </p:grpSpPr>
          <p:sp>
            <p:nvSpPr>
              <p:cNvPr id="44" name="Forme libre : forme 43">
                <a:extLst>
                  <a:ext uri="{FF2B5EF4-FFF2-40B4-BE49-F238E27FC236}">
                    <a16:creationId xmlns:a16="http://schemas.microsoft.com/office/drawing/2014/main" id="{4FF716A7-A868-FA4C-1460-E001083F906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E490C697-7250-DDA1-09C4-767D743F074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F2563E85-1188-E2C3-E450-FF72F1A06B1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4A8528FB-5D53-E6FF-F98B-000235073E7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30C80C9C-ABAF-36F5-CAF4-57D9FC8F2CF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4CFEF461-D6B5-2D9E-BFFA-403D77BDABC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FE6EC7D0-5216-7F66-6469-D707468B6C7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0893A956-DEF6-5872-C269-5AB56D88154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485DC6DD-E795-35A4-E698-6ED7556A5B1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20905B97-E231-66E6-444A-82B3C230888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41390672-EE85-1869-6A3F-1C99E9E5F1C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36" name="Groupe 35">
              <a:extLst>
                <a:ext uri="{FF2B5EF4-FFF2-40B4-BE49-F238E27FC236}">
                  <a16:creationId xmlns:a16="http://schemas.microsoft.com/office/drawing/2014/main" id="{4069A494-77CE-0F3F-15B0-C8F41289C8E9}"/>
                </a:ext>
              </a:extLst>
            </p:cNvPr>
            <p:cNvGrpSpPr>
              <a:grpSpLocks noChangeAspect="1"/>
            </p:cNvGrpSpPr>
            <p:nvPr/>
          </p:nvGrpSpPr>
          <p:grpSpPr>
            <a:xfrm>
              <a:off x="519957" y="137493"/>
              <a:ext cx="1056809" cy="1040134"/>
              <a:chOff x="609429" y="277089"/>
              <a:chExt cx="5486571" cy="5401222"/>
            </a:xfrm>
          </p:grpSpPr>
          <p:pic>
            <p:nvPicPr>
              <p:cNvPr id="37" name="Graphique 36">
                <a:extLst>
                  <a:ext uri="{FF2B5EF4-FFF2-40B4-BE49-F238E27FC236}">
                    <a16:creationId xmlns:a16="http://schemas.microsoft.com/office/drawing/2014/main" id="{95AF6062-6A23-1EAE-ACE3-75E8308FC7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38" name="Graphique 37">
                <a:extLst>
                  <a:ext uri="{FF2B5EF4-FFF2-40B4-BE49-F238E27FC236}">
                    <a16:creationId xmlns:a16="http://schemas.microsoft.com/office/drawing/2014/main" id="{D0AE1F2C-18EC-51BF-9BD1-F33F474820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39" name="Graphique 38">
                <a:extLst>
                  <a:ext uri="{FF2B5EF4-FFF2-40B4-BE49-F238E27FC236}">
                    <a16:creationId xmlns:a16="http://schemas.microsoft.com/office/drawing/2014/main" id="{193EBBD0-E1B4-DF02-E751-B3D1FF8E8B5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0" name="Graphique 39">
                <a:extLst>
                  <a:ext uri="{FF2B5EF4-FFF2-40B4-BE49-F238E27FC236}">
                    <a16:creationId xmlns:a16="http://schemas.microsoft.com/office/drawing/2014/main" id="{8F312BDD-78BE-7178-8C02-978DBAEDFE3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41" name="Graphique 40">
                <a:extLst>
                  <a:ext uri="{FF2B5EF4-FFF2-40B4-BE49-F238E27FC236}">
                    <a16:creationId xmlns:a16="http://schemas.microsoft.com/office/drawing/2014/main" id="{258DF9DA-4557-3477-676E-18C8BC076FA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42" name="Graphique 41">
                <a:extLst>
                  <a:ext uri="{FF2B5EF4-FFF2-40B4-BE49-F238E27FC236}">
                    <a16:creationId xmlns:a16="http://schemas.microsoft.com/office/drawing/2014/main" id="{463384A4-F6A7-9B65-D4A3-C0E7A65D86D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43" name="Graphique 42">
                <a:extLst>
                  <a:ext uri="{FF2B5EF4-FFF2-40B4-BE49-F238E27FC236}">
                    <a16:creationId xmlns:a16="http://schemas.microsoft.com/office/drawing/2014/main" id="{F8D9B1D0-5F57-980B-76D9-445838B80AC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124" name="Connecteur droit 123">
            <a:extLst>
              <a:ext uri="{FF2B5EF4-FFF2-40B4-BE49-F238E27FC236}">
                <a16:creationId xmlns:a16="http://schemas.microsoft.com/office/drawing/2014/main" id="{20654E55-DD66-4943-4DB4-B92F2E0BC6C8}"/>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125" name="ZoneTexte 124">
            <a:extLst>
              <a:ext uri="{FF2B5EF4-FFF2-40B4-BE49-F238E27FC236}">
                <a16:creationId xmlns:a16="http://schemas.microsoft.com/office/drawing/2014/main" id="{650A7556-9C0E-7827-598F-ACECC150F596}"/>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11" name="ZoneTexte 10">
            <a:extLst>
              <a:ext uri="{FF2B5EF4-FFF2-40B4-BE49-F238E27FC236}">
                <a16:creationId xmlns:a16="http://schemas.microsoft.com/office/drawing/2014/main" id="{AEBA7BB9-E986-9BE9-4369-D302AA08F525}"/>
              </a:ext>
            </a:extLst>
          </p:cNvPr>
          <p:cNvSpPr txBox="1"/>
          <p:nvPr/>
        </p:nvSpPr>
        <p:spPr>
          <a:xfrm>
            <a:off x="1331640" y="343579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sp>
        <p:nvSpPr>
          <p:cNvPr id="126" name="Arc plein 125">
            <a:extLst>
              <a:ext uri="{FF2B5EF4-FFF2-40B4-BE49-F238E27FC236}">
                <a16:creationId xmlns:a16="http://schemas.microsoft.com/office/drawing/2014/main" id="{B00355AD-4290-EFDF-5C84-4A1B8D5C3E1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7" name="Arc plein 126">
            <a:extLst>
              <a:ext uri="{FF2B5EF4-FFF2-40B4-BE49-F238E27FC236}">
                <a16:creationId xmlns:a16="http://schemas.microsoft.com/office/drawing/2014/main" id="{473D4B44-E1E4-D62C-EB78-2804BA8BA96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8" name="Arc plein 127">
            <a:extLst>
              <a:ext uri="{FF2B5EF4-FFF2-40B4-BE49-F238E27FC236}">
                <a16:creationId xmlns:a16="http://schemas.microsoft.com/office/drawing/2014/main" id="{89D92797-280E-9FF4-9B61-AED91438D60E}"/>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29" name="Arc plein 128">
            <a:extLst>
              <a:ext uri="{FF2B5EF4-FFF2-40B4-BE49-F238E27FC236}">
                <a16:creationId xmlns:a16="http://schemas.microsoft.com/office/drawing/2014/main" id="{2543ABF6-D907-B7BC-3CDD-DFF5CB3F7FF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 name="Groupe 4">
            <a:extLst>
              <a:ext uri="{FF2B5EF4-FFF2-40B4-BE49-F238E27FC236}">
                <a16:creationId xmlns:a16="http://schemas.microsoft.com/office/drawing/2014/main" id="{55797D06-BA82-25FC-65AF-5ACA61597739}"/>
              </a:ext>
            </a:extLst>
          </p:cNvPr>
          <p:cNvGrpSpPr/>
          <p:nvPr/>
        </p:nvGrpSpPr>
        <p:grpSpPr>
          <a:xfrm>
            <a:off x="159924" y="2553642"/>
            <a:ext cx="8929047" cy="949951"/>
            <a:chOff x="3251795" y="2875318"/>
            <a:chExt cx="8929047" cy="949951"/>
          </a:xfrm>
        </p:grpSpPr>
        <p:sp>
          <p:nvSpPr>
            <p:cNvPr id="7" name="ZoneTexte 6">
              <a:extLst>
                <a:ext uri="{FF2B5EF4-FFF2-40B4-BE49-F238E27FC236}">
                  <a16:creationId xmlns:a16="http://schemas.microsoft.com/office/drawing/2014/main" id="{9859BF76-62ED-B067-5A42-B5D3ED06ADB8}"/>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10" name="ZoneTexte 9">
              <a:extLst>
                <a:ext uri="{FF2B5EF4-FFF2-40B4-BE49-F238E27FC236}">
                  <a16:creationId xmlns:a16="http://schemas.microsoft.com/office/drawing/2014/main" id="{76E84C6F-4287-15D0-FB9D-7E519120A33E}"/>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La carte de transport uniqué</a:t>
              </a:r>
              <a:endParaRPr lang="fr-FR" sz="2400" dirty="0">
                <a:solidFill>
                  <a:schemeClr val="bg1"/>
                </a:solidFill>
                <a:latin typeface="Bahnschrift" panose="020B0502040204020203" pitchFamily="34" charset="0"/>
              </a:endParaRPr>
            </a:p>
          </p:txBody>
        </p:sp>
      </p:grpSp>
      <p:sp>
        <p:nvSpPr>
          <p:cNvPr id="13" name="ZoneTexte 12">
            <a:extLst>
              <a:ext uri="{FF2B5EF4-FFF2-40B4-BE49-F238E27FC236}">
                <a16:creationId xmlns:a16="http://schemas.microsoft.com/office/drawing/2014/main" id="{340BB91B-61DB-ECE0-406A-6DBC50F16F5A}"/>
              </a:ext>
            </a:extLst>
          </p:cNvPr>
          <p:cNvSpPr txBox="1"/>
          <p:nvPr/>
        </p:nvSpPr>
        <p:spPr>
          <a:xfrm>
            <a:off x="2071124" y="6577959"/>
            <a:ext cx="6017994"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velo</a:t>
            </a:r>
          </a:p>
        </p:txBody>
      </p:sp>
      <p:pic>
        <p:nvPicPr>
          <p:cNvPr id="14" name="Graphique 13" descr="Badge à suivre avec un remplissage uni">
            <a:extLst>
              <a:ext uri="{FF2B5EF4-FFF2-40B4-BE49-F238E27FC236}">
                <a16:creationId xmlns:a16="http://schemas.microsoft.com/office/drawing/2014/main" id="{1B100D4E-1208-E918-E420-73365CD868F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944349" y="7194877"/>
            <a:ext cx="1666860" cy="1666860"/>
          </a:xfrm>
          <a:prstGeom prst="rect">
            <a:avLst/>
          </a:prstGeom>
        </p:spPr>
      </p:pic>
      <p:sp>
        <p:nvSpPr>
          <p:cNvPr id="12" name="ZoneTexte 11">
            <a:extLst>
              <a:ext uri="{FF2B5EF4-FFF2-40B4-BE49-F238E27FC236}">
                <a16:creationId xmlns:a16="http://schemas.microsoft.com/office/drawing/2014/main" id="{22D1B36A-5FB3-517C-040B-6A275292C09D}"/>
              </a:ext>
            </a:extLst>
          </p:cNvPr>
          <p:cNvSpPr txBox="1"/>
          <p:nvPr/>
        </p:nvSpPr>
        <p:spPr>
          <a:xfrm>
            <a:off x="2071124" y="6507623"/>
            <a:ext cx="7965642" cy="2646878"/>
          </a:xfrm>
          <a:prstGeom prst="rect">
            <a:avLst/>
          </a:prstGeom>
          <a:noFill/>
        </p:spPr>
        <p:txBody>
          <a:bodyPr wrap="none" rtlCol="0">
            <a:spAutoFit/>
          </a:bodyPr>
          <a:lstStyle/>
          <a:p>
            <a:r>
              <a:rPr lang="fr-FR" sz="16600" spc="-300" dirty="0">
                <a:solidFill>
                  <a:schemeClr val="bg1"/>
                </a:solidFill>
                <a:latin typeface="Rubik" pitchFamily="2" charset="-79"/>
                <a:cs typeface="Rubik" pitchFamily="2" charset="-79"/>
              </a:rPr>
              <a:t>le</a:t>
            </a:r>
            <a:r>
              <a:rPr lang="fr-FR" sz="16600" spc="-300" dirty="0">
                <a:solidFill>
                  <a:schemeClr val="bg1"/>
                </a:solidFill>
                <a:latin typeface="Rubik SemiBold" pitchFamily="2" charset="-79"/>
                <a:cs typeface="Rubik SemiBold" pitchFamily="2" charset="-79"/>
              </a:rPr>
              <a:t>metro</a:t>
            </a:r>
          </a:p>
        </p:txBody>
      </p:sp>
      <p:sp>
        <p:nvSpPr>
          <p:cNvPr id="16" name="ZoneTexte 15">
            <a:extLst>
              <a:ext uri="{FF2B5EF4-FFF2-40B4-BE49-F238E27FC236}">
                <a16:creationId xmlns:a16="http://schemas.microsoft.com/office/drawing/2014/main" id="{CDD31CAB-4352-1D92-8B07-45BFCBD105CF}"/>
              </a:ext>
            </a:extLst>
          </p:cNvPr>
          <p:cNvSpPr txBox="1"/>
          <p:nvPr/>
        </p:nvSpPr>
        <p:spPr>
          <a:xfrm>
            <a:off x="2390049" y="6653700"/>
            <a:ext cx="7556877" cy="1862048"/>
          </a:xfrm>
          <a:prstGeom prst="rect">
            <a:avLst/>
          </a:prstGeom>
          <a:noFill/>
        </p:spPr>
        <p:txBody>
          <a:bodyPr wrap="none" rtlCol="0">
            <a:spAutoFit/>
          </a:bodyPr>
          <a:lstStyle/>
          <a:p>
            <a:r>
              <a:rPr lang="fr-FR" sz="11500" spc="-300" dirty="0">
                <a:solidFill>
                  <a:schemeClr val="bg1"/>
                </a:solidFill>
                <a:latin typeface="Rubik Light" pitchFamily="2" charset="-79"/>
                <a:cs typeface="Rubik Light" pitchFamily="2" charset="-79"/>
              </a:rPr>
              <a:t>la</a:t>
            </a:r>
            <a:r>
              <a:rPr lang="fr-FR" sz="11500" spc="-300" dirty="0">
                <a:solidFill>
                  <a:schemeClr val="bg1"/>
                </a:solidFill>
                <a:latin typeface="Rubik SemiBold" pitchFamily="2" charset="-79"/>
                <a:cs typeface="Rubik SemiBold" pitchFamily="2" charset="-79"/>
              </a:rPr>
              <a:t>recharge</a:t>
            </a:r>
          </a:p>
        </p:txBody>
      </p:sp>
      <p:sp>
        <p:nvSpPr>
          <p:cNvPr id="3" name="ZoneTexte 2">
            <a:extLst>
              <a:ext uri="{FF2B5EF4-FFF2-40B4-BE49-F238E27FC236}">
                <a16:creationId xmlns:a16="http://schemas.microsoft.com/office/drawing/2014/main" id="{21EA1C69-CE1D-1B35-35C2-77A0F92BEA57}"/>
              </a:ext>
            </a:extLst>
          </p:cNvPr>
          <p:cNvSpPr txBox="1"/>
          <p:nvPr/>
        </p:nvSpPr>
        <p:spPr>
          <a:xfrm>
            <a:off x="684065" y="7001703"/>
            <a:ext cx="8962710" cy="2215991"/>
          </a:xfrm>
          <a:prstGeom prst="rect">
            <a:avLst/>
          </a:prstGeom>
          <a:noFill/>
        </p:spPr>
        <p:txBody>
          <a:bodyPr wrap="none" rtlCol="0">
            <a:spAutoFit/>
          </a:bodyPr>
          <a:lstStyle/>
          <a:p>
            <a:r>
              <a:rPr lang="fr-FR" sz="13800" spc="-300" dirty="0">
                <a:solidFill>
                  <a:schemeClr val="bg1"/>
                </a:solidFill>
                <a:latin typeface="Rubik Light" pitchFamily="2" charset="-79"/>
                <a:cs typeface="Rubik Light" pitchFamily="2" charset="-79"/>
              </a:rPr>
              <a:t>la</a:t>
            </a:r>
            <a:r>
              <a:rPr lang="fr-FR" sz="13800" spc="-300" dirty="0">
                <a:solidFill>
                  <a:schemeClr val="bg1"/>
                </a:solidFill>
                <a:latin typeface="Rubik SemiBold" pitchFamily="2" charset="-79"/>
                <a:cs typeface="Rubik SemiBold" pitchFamily="2" charset="-79"/>
              </a:rPr>
              <a:t>boutique</a:t>
            </a:r>
          </a:p>
        </p:txBody>
      </p:sp>
      <p:pic>
        <p:nvPicPr>
          <p:cNvPr id="1026" name="Picture 2">
            <a:extLst>
              <a:ext uri="{FF2B5EF4-FFF2-40B4-BE49-F238E27FC236}">
                <a16:creationId xmlns:a16="http://schemas.microsoft.com/office/drawing/2014/main" id="{70AD6E73-7A08-9EEF-65AA-9DB9BC867830}"/>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12274" t="6794" r="12639" b="10746"/>
          <a:stretch/>
        </p:blipFill>
        <p:spPr bwMode="auto">
          <a:xfrm>
            <a:off x="9273184" y="2237076"/>
            <a:ext cx="2469305" cy="1546315"/>
          </a:xfrm>
          <a:prstGeom prst="roundRect">
            <a:avLst>
              <a:gd name="adj" fmla="val 7937"/>
            </a:avLst>
          </a:prstGeom>
          <a:solidFill>
            <a:srgbClr val="FFFFFF">
              <a:shade val="85000"/>
            </a:srgbClr>
          </a:solidFill>
          <a:ln>
            <a:noFill/>
          </a:ln>
          <a:effectLst/>
        </p:spPr>
      </p:pic>
      <p:sp>
        <p:nvSpPr>
          <p:cNvPr id="17" name="ZoneTexte 16">
            <a:extLst>
              <a:ext uri="{FF2B5EF4-FFF2-40B4-BE49-F238E27FC236}">
                <a16:creationId xmlns:a16="http://schemas.microsoft.com/office/drawing/2014/main" id="{9CA83578-0492-8300-6533-1552A16CB545}"/>
              </a:ext>
            </a:extLst>
          </p:cNvPr>
          <p:cNvSpPr txBox="1"/>
          <p:nvPr/>
        </p:nvSpPr>
        <p:spPr>
          <a:xfrm>
            <a:off x="684065" y="6676583"/>
            <a:ext cx="10517623" cy="1323439"/>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metropole</a:t>
            </a:r>
            <a:r>
              <a:rPr lang="fr-FR" sz="8000" spc="-300" dirty="0">
                <a:solidFill>
                  <a:schemeClr val="bg1"/>
                </a:solidFill>
                <a:latin typeface="Rubik" pitchFamily="2" charset="-79"/>
                <a:cs typeface="Rubik" pitchFamily="2" charset="-79"/>
              </a:rPr>
              <a:t>mobilite.fr</a:t>
            </a:r>
          </a:p>
        </p:txBody>
      </p:sp>
      <p:pic>
        <p:nvPicPr>
          <p:cNvPr id="18" name="Image 17">
            <a:extLst>
              <a:ext uri="{FF2B5EF4-FFF2-40B4-BE49-F238E27FC236}">
                <a16:creationId xmlns:a16="http://schemas.microsoft.com/office/drawing/2014/main" id="{AEB27B2B-6352-1018-E65D-9BA26B7DFA98}"/>
              </a:ext>
            </a:extLst>
          </p:cNvPr>
          <p:cNvPicPr>
            <a:picLocks noChangeAspect="1"/>
          </p:cNvPicPr>
          <p:nvPr/>
        </p:nvPicPr>
        <p:blipFill>
          <a:blip r:embed="rId19"/>
          <a:stretch>
            <a:fillRect/>
          </a:stretch>
        </p:blipFill>
        <p:spPr>
          <a:xfrm>
            <a:off x="12454358" y="2072359"/>
            <a:ext cx="2677575" cy="1264254"/>
          </a:xfrm>
          <a:prstGeom prst="roundRect">
            <a:avLst>
              <a:gd name="adj" fmla="val 12149"/>
            </a:avLst>
          </a:prstGeom>
          <a:solidFill>
            <a:srgbClr val="FFFFFF">
              <a:shade val="85000"/>
            </a:srgbClr>
          </a:solidFill>
          <a:ln w="38100">
            <a:solidFill>
              <a:srgbClr val="FFC000"/>
            </a:solidFill>
          </a:ln>
          <a:effectLst/>
        </p:spPr>
      </p:pic>
      <p:sp>
        <p:nvSpPr>
          <p:cNvPr id="15" name="ZoneTexte 14">
            <a:extLst>
              <a:ext uri="{FF2B5EF4-FFF2-40B4-BE49-F238E27FC236}">
                <a16:creationId xmlns:a16="http://schemas.microsoft.com/office/drawing/2014/main" id="{BC974FF9-2748-7BDC-9A61-AEA82F59A513}"/>
              </a:ext>
            </a:extLst>
          </p:cNvPr>
          <p:cNvSpPr txBox="1"/>
          <p:nvPr/>
        </p:nvSpPr>
        <p:spPr>
          <a:xfrm>
            <a:off x="684065" y="6669327"/>
            <a:ext cx="10517623" cy="1323439"/>
          </a:xfrm>
          <a:prstGeom prst="rect">
            <a:avLst/>
          </a:prstGeom>
          <a:noFill/>
        </p:spPr>
        <p:txBody>
          <a:bodyPr wrap="none" rtlCol="0">
            <a:spAutoFit/>
          </a:bodyPr>
          <a:lstStyle/>
          <a:p>
            <a:r>
              <a:rPr lang="fr-FR" sz="8000" spc="-300" dirty="0">
                <a:solidFill>
                  <a:schemeClr val="bg1"/>
                </a:solidFill>
                <a:latin typeface="Rubik Light" pitchFamily="2" charset="-79"/>
                <a:cs typeface="Rubik Light" pitchFamily="2" charset="-79"/>
              </a:rPr>
              <a:t>La</a:t>
            </a:r>
            <a:r>
              <a:rPr lang="fr-FR" sz="8000" spc="-300" dirty="0">
                <a:solidFill>
                  <a:schemeClr val="bg1"/>
                </a:solidFill>
                <a:latin typeface="Rubik SemiBold" pitchFamily="2" charset="-79"/>
                <a:cs typeface="Rubik SemiBold" pitchFamily="2" charset="-79"/>
              </a:rPr>
              <a:t>metropole</a:t>
            </a:r>
            <a:r>
              <a:rPr lang="fr-FR" sz="8000" spc="-300" dirty="0">
                <a:solidFill>
                  <a:schemeClr val="bg1"/>
                </a:solidFill>
                <a:latin typeface="Rubik" pitchFamily="2" charset="-79"/>
                <a:cs typeface="Rubik" pitchFamily="2" charset="-79"/>
              </a:rPr>
              <a:t>mobilite.fr</a:t>
            </a:r>
          </a:p>
        </p:txBody>
      </p:sp>
      <p:sp>
        <p:nvSpPr>
          <p:cNvPr id="19" name="ZoneTexte 18">
            <a:extLst>
              <a:ext uri="{FF2B5EF4-FFF2-40B4-BE49-F238E27FC236}">
                <a16:creationId xmlns:a16="http://schemas.microsoft.com/office/drawing/2014/main" id="{6624E9E1-C94F-6C4F-8CF2-7C9E4A7BDCB6}"/>
              </a:ext>
            </a:extLst>
          </p:cNvPr>
          <p:cNvSpPr txBox="1"/>
          <p:nvPr/>
        </p:nvSpPr>
        <p:spPr>
          <a:xfrm>
            <a:off x="749010" y="7838575"/>
            <a:ext cx="4091185" cy="461665"/>
          </a:xfrm>
          <a:prstGeom prst="rect">
            <a:avLst/>
          </a:prstGeom>
          <a:noFill/>
        </p:spPr>
        <p:txBody>
          <a:bodyPr wrap="none" rtlCol="0">
            <a:spAutoFit/>
          </a:bodyPr>
          <a:lstStyle/>
          <a:p>
            <a:r>
              <a:rPr lang="fr-FR" sz="2400" dirty="0">
                <a:solidFill>
                  <a:srgbClr val="FFC000"/>
                </a:solidFill>
                <a:latin typeface="Rubik Light" pitchFamily="2" charset="-79"/>
                <a:cs typeface="Rubik Light" pitchFamily="2" charset="-79"/>
              </a:rPr>
              <a:t>Anciennement le</a:t>
            </a:r>
            <a:r>
              <a:rPr lang="fr-FR" sz="2400" dirty="0">
                <a:solidFill>
                  <a:srgbClr val="FFC000"/>
                </a:solidFill>
                <a:latin typeface="Rubik SemiBold" pitchFamily="2" charset="-79"/>
                <a:cs typeface="Rubik SemiBold" pitchFamily="2" charset="-79"/>
              </a:rPr>
              <a:t>pilote</a:t>
            </a:r>
            <a:r>
              <a:rPr lang="fr-FR" sz="2400" dirty="0">
                <a:solidFill>
                  <a:srgbClr val="FFC000"/>
                </a:solidFill>
                <a:latin typeface="Rubik Light" pitchFamily="2" charset="-79"/>
                <a:cs typeface="Rubik Light" pitchFamily="2" charset="-79"/>
              </a:rPr>
              <a:t>.com</a:t>
            </a:r>
            <a:endParaRPr lang="fr-FR" sz="2400" dirty="0">
              <a:solidFill>
                <a:srgbClr val="FFC000"/>
              </a:solidFill>
              <a:latin typeface="Rubik" pitchFamily="2" charset="-79"/>
              <a:cs typeface="Rubik" pitchFamily="2" charset="-79"/>
            </a:endParaRPr>
          </a:p>
        </p:txBody>
      </p:sp>
      <p:pic>
        <p:nvPicPr>
          <p:cNvPr id="20" name="Image 19">
            <a:hlinkClick r:id="rId20" action="ppaction://hlinksldjump"/>
            <a:extLst>
              <a:ext uri="{FF2B5EF4-FFF2-40B4-BE49-F238E27FC236}">
                <a16:creationId xmlns:a16="http://schemas.microsoft.com/office/drawing/2014/main" id="{B7194F2E-FACB-8610-4FF3-D1ECFC7E1BA3}"/>
              </a:ext>
            </a:extLst>
          </p:cNvPr>
          <p:cNvPicPr>
            <a:picLocks noChangeAspect="1"/>
          </p:cNvPicPr>
          <p:nvPr/>
        </p:nvPicPr>
        <p:blipFill>
          <a:blip r:embed="rId21"/>
          <a:stretch>
            <a:fillRect/>
          </a:stretch>
        </p:blipFill>
        <p:spPr>
          <a:xfrm>
            <a:off x="-2492017" y="5926337"/>
            <a:ext cx="2322777" cy="865707"/>
          </a:xfrm>
          <a:prstGeom prst="rect">
            <a:avLst/>
          </a:prstGeom>
        </p:spPr>
      </p:pic>
    </p:spTree>
    <p:extLst>
      <p:ext uri="{BB962C8B-B14F-4D97-AF65-F5344CB8AC3E}">
        <p14:creationId xmlns:p14="http://schemas.microsoft.com/office/powerpoint/2010/main" val="9011051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895798-5213-AEED-F2E5-A91EA09E770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D9BDB52-51C0-D33D-B58C-8E9400D3B952}"/>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CF32B712-F9A9-B5AF-FC05-98E33E73366D}"/>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7B6276B-5F35-5DF2-07A0-086E02778CC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2C40DDE-EA40-429E-3C7F-709BE0ED218C}"/>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896BDB7-E743-CDC4-8330-68AFBABDE02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4CF20333-F604-C70C-7C6B-325C31A66C2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68E4A8C-9EDD-1AD4-8DF4-116C8C58213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111150D-072E-F286-A1B7-311DEEC4E5A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345CF16-9D8E-AB11-FE55-038CF20286B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6174684-9EAE-1994-602C-95477C9BA58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66ED153E-397F-AFA9-51C4-F98F781B35B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B57DB94C-7D4E-31EC-73F7-8BAF3CC6E92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8B5AADB-6127-D192-DBB8-169AA7BE047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36C22FF-2500-F63F-8C90-7C2349262F5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7BE0DA1-0BE0-49AA-D005-B63E10DABB4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672DF49C-DFD2-702E-0F35-E7CF2E6D97B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933886D-DF32-3936-E073-4945F1CB0E6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2AAFCC1-41B3-723B-C7FD-05BCB359705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53478EAD-9263-1085-D708-398CE6DB126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C5665CC9-620D-3DAE-9184-F4B53C4143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A9BAC95-B5D8-D951-2311-A191D96C9A1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85106718-44CC-30CC-F975-86C00F196B8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2EE11C7B-8C67-76B9-6AB2-F1772BDFD14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25B88E35-B204-9B5C-2B6B-2BB1D2CCAD4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2BF13D9-16B6-5083-7045-A53FE7028EF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0317BEBF-7F81-F393-7E0D-35A27C2F1F75}"/>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EE41CD9C-BCED-31C6-A3B6-6C369506691C}"/>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39CEB6FE-785D-6D85-5671-7B1502248C1D}"/>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14B41179-DA4B-EBAC-84B1-7AF0F83D3463}"/>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3BF2621D-E90E-8A6C-FC2E-D7F0D39F0D4C}"/>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6E74A691-2780-30D8-19C1-C5FE6DB2FCAA}"/>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30659E96-6821-7B71-07EF-AA6249D4DD43}"/>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685CE94B-6519-36AD-AD24-E57507CB6F92}"/>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9B6D13B1-F272-A9C3-7A21-92909DA178C8}"/>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10FE6613-F715-DC52-6F0A-E4DBAADB11B6}"/>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723945DC-2107-FE65-F304-BB33E83D7D82}"/>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72EF84DD-550D-BC0D-A6B6-292161D7445B}"/>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E379D162-00CB-5339-F67D-5EFD4DF039E9}"/>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39C09B9B-96AC-24FB-D786-FB58334765CE}"/>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BBF4EA46-5E15-83E2-9AE3-770B83605913}"/>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A9DFC224-7A2E-C529-95C3-6AED1F6D479A}"/>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5A3DF1DB-7356-82FE-03EA-B1BAF3CF5EF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B202D02-8CC7-6ACC-93BC-98FA095396F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53710A11-FDCF-8C4A-AC3C-8CE7C84BFE4B}"/>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9856440-829D-2EBE-C5C4-3097D8723B2E}"/>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867081F-1E58-4025-E412-F2B0D8D40B6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78138B66-D7CC-CD94-4C53-CCFC3FC4CA56}"/>
              </a:ext>
            </a:extLst>
          </p:cNvPr>
          <p:cNvSpPr txBox="1"/>
          <p:nvPr/>
        </p:nvSpPr>
        <p:spPr>
          <a:xfrm>
            <a:off x="12270094" y="6672174"/>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6" name="ZoneTexte 5">
            <a:extLst>
              <a:ext uri="{FF2B5EF4-FFF2-40B4-BE49-F238E27FC236}">
                <a16:creationId xmlns:a16="http://schemas.microsoft.com/office/drawing/2014/main" id="{F755D5BA-B961-A867-FDE8-21A8485616BF}"/>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8B36D4AA-91F5-12F7-5B9E-ECF324509D78}"/>
              </a:ext>
            </a:extLst>
          </p:cNvPr>
          <p:cNvGrpSpPr/>
          <p:nvPr/>
        </p:nvGrpSpPr>
        <p:grpSpPr>
          <a:xfrm>
            <a:off x="3117460" y="2468657"/>
            <a:ext cx="5957080" cy="1857739"/>
            <a:chOff x="3251795" y="2875318"/>
            <a:chExt cx="5957080" cy="1857739"/>
          </a:xfrm>
        </p:grpSpPr>
        <p:sp>
          <p:nvSpPr>
            <p:cNvPr id="9" name="ZoneTexte 8">
              <a:extLst>
                <a:ext uri="{FF2B5EF4-FFF2-40B4-BE49-F238E27FC236}">
                  <a16:creationId xmlns:a16="http://schemas.microsoft.com/office/drawing/2014/main" id="{3DC0BE4E-993D-D4CE-D2EE-289DB7190DE0}"/>
                </a:ext>
              </a:extLst>
            </p:cNvPr>
            <p:cNvSpPr txBox="1"/>
            <p:nvPr/>
          </p:nvSpPr>
          <p:spPr>
            <a:xfrm>
              <a:off x="3251795" y="2875318"/>
              <a:ext cx="5957080" cy="1323439"/>
            </a:xfrm>
            <a:prstGeom prst="rect">
              <a:avLst/>
            </a:prstGeom>
            <a:noFill/>
          </p:spPr>
          <p:txBody>
            <a:bodyPr wrap="none" rtlCol="0">
              <a:spAutoFit/>
            </a:bodyPr>
            <a:lstStyle/>
            <a:p>
              <a:r>
                <a:rPr lang="fr-FR" sz="8000">
                  <a:solidFill>
                    <a:schemeClr val="bg1"/>
                  </a:solidFill>
                  <a:latin typeface="Bahnschrift SemiBold" panose="020B0502040204020203" pitchFamily="34" charset="0"/>
                </a:rPr>
                <a:t>Introduction</a:t>
              </a:r>
              <a:r>
                <a:rPr lang="fr-FR" sz="800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4887BB9A-CE2C-67A9-6C96-EEE157F48E88}"/>
                </a:ext>
              </a:extLst>
            </p:cNvPr>
            <p:cNvSpPr txBox="1"/>
            <p:nvPr/>
          </p:nvSpPr>
          <p:spPr>
            <a:xfrm>
              <a:off x="3251795" y="4025171"/>
              <a:ext cx="3225563" cy="707886"/>
            </a:xfrm>
            <a:prstGeom prst="rect">
              <a:avLst/>
            </a:prstGeom>
            <a:noFill/>
          </p:spPr>
          <p:txBody>
            <a:bodyPr wrap="none" rtlCol="0">
              <a:spAutoFit/>
            </a:bodyPr>
            <a:lstStyle/>
            <a:p>
              <a:r>
                <a:rPr lang="fr-FR" sz="400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607C7ABF-88C4-1D32-8E3A-187BE1A54260}"/>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B88EBB6A-B0EF-5189-0326-A7E6DBE1A814}"/>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FF425FA0-C3AB-6C37-F9A7-EF1C36665237}"/>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E08DD297-4738-8E00-C317-609F27E156C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DF3F580B-14FF-468A-9730-5D82A471CDD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B50E4621-36B7-D7D1-32AB-AFE2379CF40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6523AB91-F1E5-AF37-A206-7CF57CB27FA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3E8AF136-90C1-9AF9-16C9-269A159017C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A244579E-90EA-1DE5-56A2-717E0643CB8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CA1D810A-79F0-0C9F-BE5D-2FF09EE937F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B0628FA8-9C54-6567-DD75-775245ED19D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E6FC5E6A-5E5E-360D-53C2-466B3B69D29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AF209DC3-579C-61A4-4023-1E2540F1FB0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3A694B69-2F8E-29C6-0BA5-E0B8FF0BE16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48AEF919-9138-E9D8-DDCE-7C7DA91A1BF6}"/>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6C6B17B1-5838-8A95-E8D6-5F8139448430}"/>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0E7CCE0B-885A-0192-F37A-8C3D5EB2BE3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4FC1BFEF-4A0E-98FA-60AB-D60004D8312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F68E8070-4C4D-54B9-A2C5-727A699E2E6D}"/>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72274D2A-5731-CBEB-1019-BEE607527E0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0168DEEA-E9FD-6A48-7EDE-7A831ADFD003}"/>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0B567E3A-1E97-7560-EEBD-F181109D7AF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0E278724-4E9C-649C-EC87-A53A0D99E936}"/>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7D05B843-A3F9-00F8-FB5E-446E0317E46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291BFB44-8F73-4F8A-26B3-C310DD995CE6}"/>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5CFB82F1-8060-FD5B-137F-C3002CFBA0C5}"/>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3C57CF8C-9C54-D42B-B389-DD9C5146AAD5}"/>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5856B4C4-BC8C-416F-0C8F-D3D952CB7315}"/>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64EA7C84-765E-74BE-0E16-C4EF0EEE2DC9}"/>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ED579724-AE15-CAC3-D61B-2A446663A5AF}"/>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16407A91-438A-7AD2-B202-1A078CB98C0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1EAF0097-8871-43FA-C76C-A28D330B0578}"/>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501E0BAE-7C4D-E215-B94F-347882BD2F9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6D599365-C223-8886-B38D-1D005808575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81827392-72C2-BAB8-D15F-4932D2D868F8}"/>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E1CF3C05-2FC3-347C-01F8-A791EF9832F4}"/>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E730B8E2-0A10-20B4-51EF-0751B39AE366}"/>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11B72D9A-17D4-110C-BFD2-A2E0D98AC8E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C15B47EC-E69C-BD90-F376-FD0FDBA00BB0}"/>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BB33D052-DFEB-83C0-AFFB-0DC70D231F0E}"/>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5581180B-EF10-E487-1611-347174CC6C0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E3FB3D9C-15C8-F47A-BB55-0C63E55FC21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826CF853-AC07-C7EF-D1DF-125EB248B8F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B4EB222C-F0DB-3E95-6D1C-109D88C8015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58082ACA-62A1-385C-47CC-F8E5632921F5}"/>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50A80CAC-94FE-B20D-DECE-975BA566A4DD}"/>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EAAEFC37-C556-88ED-DC04-2E626AF7C1A3}"/>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C4EEB2A0-A44F-88C6-3AEE-FA38F49D0C26}"/>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4" name="ZoneTexte 23">
            <a:extLst>
              <a:ext uri="{FF2B5EF4-FFF2-40B4-BE49-F238E27FC236}">
                <a16:creationId xmlns:a16="http://schemas.microsoft.com/office/drawing/2014/main" id="{6B19E37F-C870-D09A-114A-199EBE9C371D}"/>
              </a:ext>
            </a:extLst>
          </p:cNvPr>
          <p:cNvSpPr txBox="1"/>
          <p:nvPr/>
        </p:nvSpPr>
        <p:spPr>
          <a:xfrm>
            <a:off x="6101878" y="3728921"/>
            <a:ext cx="2675732"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la marque.</a:t>
            </a:r>
            <a:endParaRPr lang="fr-FR" sz="3200" dirty="0">
              <a:solidFill>
                <a:srgbClr val="FFC000"/>
              </a:solidFill>
              <a:latin typeface="Bahnschrift SemiBold" panose="020B0502040204020203" pitchFamily="34" charset="0"/>
            </a:endParaRPr>
          </a:p>
        </p:txBody>
      </p:sp>
      <p:sp>
        <p:nvSpPr>
          <p:cNvPr id="25" name="ZoneTexte 24">
            <a:extLst>
              <a:ext uri="{FF2B5EF4-FFF2-40B4-BE49-F238E27FC236}">
                <a16:creationId xmlns:a16="http://schemas.microsoft.com/office/drawing/2014/main" id="{4D212204-BFA0-05B1-154C-A51E3BE0E244}"/>
              </a:ext>
            </a:extLst>
          </p:cNvPr>
          <p:cNvSpPr txBox="1"/>
          <p:nvPr/>
        </p:nvSpPr>
        <p:spPr>
          <a:xfrm>
            <a:off x="11276054" y="5600392"/>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28" name="ZoneTexte 27">
            <a:extLst>
              <a:ext uri="{FF2B5EF4-FFF2-40B4-BE49-F238E27FC236}">
                <a16:creationId xmlns:a16="http://schemas.microsoft.com/office/drawing/2014/main" id="{ED1FA9A8-3F40-2ACC-0F4C-63E80CEEFC68}"/>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pic>
        <p:nvPicPr>
          <p:cNvPr id="26" name="Picture 2">
            <a:extLst>
              <a:ext uri="{FF2B5EF4-FFF2-40B4-BE49-F238E27FC236}">
                <a16:creationId xmlns:a16="http://schemas.microsoft.com/office/drawing/2014/main" id="{CFFE65B0-76B4-82EF-8DD8-31EFAD25CC7D}"/>
              </a:ext>
            </a:extLst>
          </p:cNvPr>
          <p:cNvPicPr>
            <a:picLocks noChangeAspect="1" noChangeArrowheads="1"/>
          </p:cNvPicPr>
          <p:nvPr/>
        </p:nvPicPr>
        <p:blipFill rotWithShape="1">
          <a:blip r:embed="rId29">
            <a:extLst>
              <a:ext uri="{28A0092B-C50C-407E-A947-70E740481C1C}">
                <a14:useLocalDpi xmlns:a14="http://schemas.microsoft.com/office/drawing/2010/main" val="0"/>
              </a:ext>
            </a:extLst>
          </a:blip>
          <a:srcRect l="12274" t="6794" r="12639" b="10746"/>
          <a:stretch/>
        </p:blipFill>
        <p:spPr bwMode="auto">
          <a:xfrm>
            <a:off x="12483744" y="2237076"/>
            <a:ext cx="2469305" cy="1546315"/>
          </a:xfrm>
          <a:prstGeom prst="roundRect">
            <a:avLst>
              <a:gd name="adj" fmla="val 7937"/>
            </a:avLst>
          </a:prstGeom>
          <a:solidFill>
            <a:srgbClr val="FFFFFF">
              <a:shade val="85000"/>
            </a:srgbClr>
          </a:solidFill>
          <a:ln>
            <a:noFill/>
          </a:ln>
          <a:effectLst/>
        </p:spPr>
      </p:pic>
      <p:sp>
        <p:nvSpPr>
          <p:cNvPr id="57" name="ZoneTexte 56">
            <a:extLst>
              <a:ext uri="{FF2B5EF4-FFF2-40B4-BE49-F238E27FC236}">
                <a16:creationId xmlns:a16="http://schemas.microsoft.com/office/drawing/2014/main" id="{7C9C8538-B9B0-F7B5-887C-A9BEC9D36E42}"/>
              </a:ext>
            </a:extLst>
          </p:cNvPr>
          <p:cNvSpPr txBox="1"/>
          <p:nvPr/>
        </p:nvSpPr>
        <p:spPr>
          <a:xfrm>
            <a:off x="1331640" y="644315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grpSp>
        <p:nvGrpSpPr>
          <p:cNvPr id="59" name="Groupe 58">
            <a:extLst>
              <a:ext uri="{FF2B5EF4-FFF2-40B4-BE49-F238E27FC236}">
                <a16:creationId xmlns:a16="http://schemas.microsoft.com/office/drawing/2014/main" id="{26076A08-1F1B-739B-C758-23EA3EB6F3DC}"/>
              </a:ext>
            </a:extLst>
          </p:cNvPr>
          <p:cNvGrpSpPr/>
          <p:nvPr/>
        </p:nvGrpSpPr>
        <p:grpSpPr>
          <a:xfrm>
            <a:off x="-8943436" y="2553642"/>
            <a:ext cx="8929047" cy="949951"/>
            <a:chOff x="3251795" y="2875318"/>
            <a:chExt cx="8929047" cy="949951"/>
          </a:xfrm>
        </p:grpSpPr>
        <p:sp>
          <p:nvSpPr>
            <p:cNvPr id="61" name="ZoneTexte 60">
              <a:extLst>
                <a:ext uri="{FF2B5EF4-FFF2-40B4-BE49-F238E27FC236}">
                  <a16:creationId xmlns:a16="http://schemas.microsoft.com/office/drawing/2014/main" id="{E6BA86B8-C640-13D4-2107-E9CF0FDA1AB0}"/>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62" name="ZoneTexte 61">
              <a:extLst>
                <a:ext uri="{FF2B5EF4-FFF2-40B4-BE49-F238E27FC236}">
                  <a16:creationId xmlns:a16="http://schemas.microsoft.com/office/drawing/2014/main" id="{0855BBA2-F120-D3B9-617D-74B6B294E9AB}"/>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La carte de transport uniqué</a:t>
              </a:r>
              <a:endParaRPr lang="fr-FR" sz="2400" dirty="0">
                <a:solidFill>
                  <a:schemeClr val="bg1"/>
                </a:solidFill>
                <a:latin typeface="Bahnschrift" panose="020B0502040204020203" pitchFamily="34" charset="0"/>
              </a:endParaRPr>
            </a:p>
          </p:txBody>
        </p:sp>
      </p:grpSp>
      <p:sp>
        <p:nvSpPr>
          <p:cNvPr id="63" name="ZoneTexte 62">
            <a:extLst>
              <a:ext uri="{FF2B5EF4-FFF2-40B4-BE49-F238E27FC236}">
                <a16:creationId xmlns:a16="http://schemas.microsoft.com/office/drawing/2014/main" id="{A51B3C57-60D9-CA69-6AF4-718A112A7CE1}"/>
              </a:ext>
            </a:extLst>
          </p:cNvPr>
          <p:cNvSpPr txBox="1"/>
          <p:nvPr/>
        </p:nvSpPr>
        <p:spPr>
          <a:xfrm>
            <a:off x="12283440" y="373637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64" name="ZoneTexte 63">
            <a:extLst>
              <a:ext uri="{FF2B5EF4-FFF2-40B4-BE49-F238E27FC236}">
                <a16:creationId xmlns:a16="http://schemas.microsoft.com/office/drawing/2014/main" id="{58C2A957-35CD-C839-5C5A-50C0E1D764AD}"/>
              </a:ext>
            </a:extLst>
          </p:cNvPr>
          <p:cNvSpPr txBox="1"/>
          <p:nvPr/>
        </p:nvSpPr>
        <p:spPr>
          <a:xfrm>
            <a:off x="3133912" y="6957466"/>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5" name="ZoneTexte 64">
            <a:extLst>
              <a:ext uri="{FF2B5EF4-FFF2-40B4-BE49-F238E27FC236}">
                <a16:creationId xmlns:a16="http://schemas.microsoft.com/office/drawing/2014/main" id="{184DBD13-F071-4CFB-0ABE-80C8CC7A7F59}"/>
              </a:ext>
            </a:extLst>
          </p:cNvPr>
          <p:cNvSpPr txBox="1"/>
          <p:nvPr/>
        </p:nvSpPr>
        <p:spPr>
          <a:xfrm>
            <a:off x="-4929428" y="4244409"/>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pic>
        <p:nvPicPr>
          <p:cNvPr id="66" name="Image 65">
            <a:hlinkClick r:id="rId30" action="ppaction://hlinksldjump"/>
            <a:extLst>
              <a:ext uri="{FF2B5EF4-FFF2-40B4-BE49-F238E27FC236}">
                <a16:creationId xmlns:a16="http://schemas.microsoft.com/office/drawing/2014/main" id="{6EB94A1B-344D-3741-0235-45DF5E3F7EA2}"/>
              </a:ext>
            </a:extLst>
          </p:cNvPr>
          <p:cNvPicPr>
            <a:picLocks noChangeAspect="1"/>
          </p:cNvPicPr>
          <p:nvPr/>
        </p:nvPicPr>
        <p:blipFill>
          <a:blip r:embed="rId31"/>
          <a:stretch>
            <a:fillRect/>
          </a:stretch>
        </p:blipFill>
        <p:spPr>
          <a:xfrm>
            <a:off x="-2500148" y="5926337"/>
            <a:ext cx="2322777" cy="865707"/>
          </a:xfrm>
          <a:prstGeom prst="rect">
            <a:avLst/>
          </a:prstGeom>
        </p:spPr>
      </p:pic>
    </p:spTree>
    <p:extLst>
      <p:ext uri="{BB962C8B-B14F-4D97-AF65-F5344CB8AC3E}">
        <p14:creationId xmlns:p14="http://schemas.microsoft.com/office/powerpoint/2010/main" val="161378360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53A9DB-42EC-3F7C-1926-EBD7B6E3639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EC3AB46-73C4-DE87-B7B4-AE8F47A9543E}"/>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01F05786-77F1-DA3F-7B80-B60A059269F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B038949A-D77F-5213-E22B-0A4798CD9D5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9D02D67-1397-DA51-3970-396A2F0DAA10}"/>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8B00941-8FC7-2209-F8A9-DB696D413A6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4F5C8558-D6F1-C2CB-AFD7-56128B4B42E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B01923F-6545-D37A-E75E-8BE27B06DCF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41131DB-3184-4AEF-0CC9-D70BDFED17E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71748F3C-9A6D-1BB2-B7E7-29DE30BEEB2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0348E870-2203-D025-D61D-6AAE25012747}"/>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98F3493-9F1A-F189-B314-2BE4467113E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58328C63-8212-ACDF-D22A-50B06FCD934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0FAAA336-3387-8C08-F446-D25BFAE254C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F4D8D60-AD98-0F7A-B604-80E9EEB1A4E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0FDDBDB9-DDDA-6A35-98BC-DEFDAF69743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6850E76-5B68-BD8B-79EB-EB2428DC57E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3A1DA28F-4C8B-7CB2-324B-F0E467A6F95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5A4748C5-DA94-78AD-349D-DEBBA65D6B3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49EDD78-C57F-8B8B-8891-F9912BC7EB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3EF61255-A4F1-E3CC-F4BF-901B754E2E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23DF549-F6E0-B84C-C2D3-C2F5A1818C9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70F6799-F90A-4992-0F46-9A6FE1ADBB1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8568960-3993-93B8-3942-EB05BD39B1C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9B5B914-EDFB-3E69-A680-2ECFDDA36E2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E12C1615-1C74-89FB-D06B-FA0EEC5108B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67E7D9D-C1C7-5E30-AD4F-CF03AC8BA33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6610B127-B7FE-DA4B-2477-80C9D82C177C}"/>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AA0B0641-1BE1-A944-E3DC-ADD4C742CA94}"/>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1F12B7C6-A3E4-C4CB-D78A-D8B95E04CFED}"/>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C2CE5576-52A2-944C-0D54-6ED5A2F7C789}"/>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022D79D6-73E2-FABD-43B0-13F74E5DF8E5}"/>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49808374-4FEA-D483-E2FD-E9D6139997FB}"/>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BE4A8AF5-432F-F303-DEE3-EAC086FC3EDA}"/>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0A7A32C7-7B11-7DD8-95D4-968E2BF7E1E1}"/>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2D491945-6195-143C-A8DD-C16752C43B6F}"/>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33B2940-FDAB-0A2B-BEFD-393FCA086AA6}"/>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63ECF79B-9E6A-3668-3DE8-2F53F7EB04DC}"/>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4E3EF173-5211-FB07-9AFC-8C33DC812A25}"/>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A00BB0BD-6FD5-1F22-B64D-5309F53490BE}"/>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64623E3-6368-8552-3B3C-D74C78728458}"/>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41641729-5545-B3D2-EC18-FA9E2F51CB97}"/>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9B54CF87-EE05-8511-125B-399F71F57DA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E17CA659-6162-E144-07B9-92C1F1E8F2C6}"/>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A5A0EE01-042F-AA44-6E2A-4B1A928D511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F8FBA1C2-3072-304F-BDA2-2B71FED3F463}"/>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BB6528E-5DBF-DFAE-4868-C53902C6D6A9}"/>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92E445D2-1CB8-B986-5163-AEBC7A85731A}"/>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sp>
        <p:nvSpPr>
          <p:cNvPr id="6" name="ZoneTexte 5">
            <a:extLst>
              <a:ext uri="{FF2B5EF4-FFF2-40B4-BE49-F238E27FC236}">
                <a16:creationId xmlns:a16="http://schemas.microsoft.com/office/drawing/2014/main" id="{57EAC7B2-9165-E148-7030-789CC3344D58}"/>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grpSp>
        <p:nvGrpSpPr>
          <p:cNvPr id="8" name="Groupe 7">
            <a:extLst>
              <a:ext uri="{FF2B5EF4-FFF2-40B4-BE49-F238E27FC236}">
                <a16:creationId xmlns:a16="http://schemas.microsoft.com/office/drawing/2014/main" id="{155D4953-235C-2608-B038-E4513B387FC9}"/>
              </a:ext>
            </a:extLst>
          </p:cNvPr>
          <p:cNvGrpSpPr/>
          <p:nvPr/>
        </p:nvGrpSpPr>
        <p:grpSpPr>
          <a:xfrm>
            <a:off x="3117460" y="2468657"/>
            <a:ext cx="5957080" cy="1857739"/>
            <a:chOff x="3251795" y="2875318"/>
            <a:chExt cx="5957080" cy="1857739"/>
          </a:xfrm>
        </p:grpSpPr>
        <p:sp>
          <p:nvSpPr>
            <p:cNvPr id="9" name="ZoneTexte 8">
              <a:extLst>
                <a:ext uri="{FF2B5EF4-FFF2-40B4-BE49-F238E27FC236}">
                  <a16:creationId xmlns:a16="http://schemas.microsoft.com/office/drawing/2014/main" id="{5A7548D4-9428-8B9F-2884-B1412A9A835E}"/>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891B0CD9-645F-BFCF-B04C-8FA67FD07499}"/>
                </a:ext>
              </a:extLst>
            </p:cNvPr>
            <p:cNvSpPr txBox="1"/>
            <p:nvPr/>
          </p:nvSpPr>
          <p:spPr>
            <a:xfrm>
              <a:off x="3251795" y="4025171"/>
              <a:ext cx="3225563" cy="707886"/>
            </a:xfrm>
            <a:prstGeom prst="rect">
              <a:avLst/>
            </a:prstGeom>
            <a:noFill/>
          </p:spPr>
          <p:txBody>
            <a:bodyPr wrap="none" rtlCol="0">
              <a:spAutoFit/>
            </a:bodyPr>
            <a:lstStyle/>
            <a:p>
              <a:r>
                <a:rPr lang="fr-FR" sz="40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E5D84125-43C0-2C3D-2B1C-5BB8755F09B1}"/>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AAC653AE-E03D-AF43-10A5-83E08B5951D7}"/>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B3FCFD1F-F68E-F716-A901-30EC10B4B206}"/>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CCD55187-476C-5419-724B-2F0364C1DFF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30FC36E4-5F7A-0B10-A8AD-6739F4296E4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EC41A9E4-BA81-398D-C083-B702A61FEA5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3DD44E09-E5B7-2D17-3157-3E80601C1F6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2D3DAAE8-B664-0EA8-D26B-A39AC0AB4B5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50553BF8-E0C1-DA20-AECA-DF69E996C7D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2E9AC96E-EFE6-1B3F-D3E8-88349B4BE71A}"/>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BF0EF6F3-D3F4-09C5-1879-18A0A60CF80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1C8AD061-DA97-5ACF-5AAF-C8EFCF00B1A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AFD1F632-719D-B634-416E-15073CF7A9F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7962C9D4-E033-F556-8C0B-CDBA660CFA5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929E7D1F-E328-1958-F397-DAF41402B657}"/>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BC2A1BB7-C41C-116A-51BA-9D17AB33AEE4}"/>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C5A80C0F-126D-AA5B-0BD0-E5E1859BFEC4}"/>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1E4BDB7A-1CDB-6BEB-4BD0-B9D515785D8D}"/>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6C0E72A2-FA0A-1813-E5E0-D11BB01DAE5E}"/>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DFD1B3AD-774B-51EB-7A8B-B9A30E838BD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58181854-9E86-12A5-37F0-DAC25668DB71}"/>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23A13AF9-C964-8A39-12DE-694C92971CF4}"/>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305CC715-D3D3-5346-8089-9C0E780A643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53161B4A-3330-7CD8-CE9D-FC40CE9C7C50}"/>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4B6BE19A-2EE5-1A5E-ED00-336541D6A7F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515072F6-8B28-2501-5516-1DC8710B763E}"/>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65A02AA9-A98E-6B36-5642-865D4C44189C}"/>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930D8600-0231-2351-53B8-037A2E1404B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2074D420-26F9-38E7-B27E-5022840F59CA}"/>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3EC8E4DA-1E33-5307-EA55-467D4B83963D}"/>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E90F5895-B20F-A06F-6126-2EB8F7ACDF36}"/>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3CE0C12B-ECC2-CDBD-81C5-35BFA13A0C6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3B61B5DE-3AFB-E6B7-A060-53588533BB4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78B1274F-DC8D-188B-4E7D-B48C795DCA3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10BB320A-A1AA-392E-284B-4146C29B44A1}"/>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37F271F9-9AE5-DC71-EFB7-302423CADE17}"/>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8DD648D5-7716-DE89-D7AD-BB8F01278F97}"/>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566C0EAA-A8EF-C0BB-A452-B08AC876C8D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9AED35FA-882F-42BC-5DFF-0542B41268A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9DA90501-189F-D469-C97F-E14CA60F7AB1}"/>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48E34526-5BE5-BC46-0EDD-655196733A3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D4EA6B84-F1F3-D363-3636-B548C5F85B3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8998B3ED-4CF9-3115-1024-90CA59E431B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F21073CD-CEF8-78B7-C9C8-53600BCD4A8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9AB95DF7-D73F-121A-5DB0-E61AC23CCEC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D2E4C50D-1224-7F89-BE49-F899D3E891C9}"/>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67ADE4D-F796-A390-4DFF-98B64C070AD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8B373C3E-3AE8-64BB-3D77-E8434B757425}"/>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4" name="ZoneTexte 23">
            <a:extLst>
              <a:ext uri="{FF2B5EF4-FFF2-40B4-BE49-F238E27FC236}">
                <a16:creationId xmlns:a16="http://schemas.microsoft.com/office/drawing/2014/main" id="{4349C22D-E61F-CBEE-C48C-1F8D547FE74D}"/>
              </a:ext>
            </a:extLst>
          </p:cNvPr>
          <p:cNvSpPr txBox="1"/>
          <p:nvPr/>
        </p:nvSpPr>
        <p:spPr>
          <a:xfrm>
            <a:off x="12360438" y="3728921"/>
            <a:ext cx="2675732"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la marque.</a:t>
            </a:r>
            <a:endParaRPr lang="fr-FR" sz="3200" dirty="0">
              <a:solidFill>
                <a:srgbClr val="FFC000"/>
              </a:solidFill>
              <a:latin typeface="Bahnschrift SemiBold" panose="020B0502040204020203" pitchFamily="34" charset="0"/>
            </a:endParaRPr>
          </a:p>
        </p:txBody>
      </p:sp>
      <p:sp>
        <p:nvSpPr>
          <p:cNvPr id="25" name="ZoneTexte 24">
            <a:extLst>
              <a:ext uri="{FF2B5EF4-FFF2-40B4-BE49-F238E27FC236}">
                <a16:creationId xmlns:a16="http://schemas.microsoft.com/office/drawing/2014/main" id="{9AEB6BCA-B8F3-BA19-2BCC-0D8CDEC90EF1}"/>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8" name="ZoneTexte 27">
            <a:extLst>
              <a:ext uri="{FF2B5EF4-FFF2-40B4-BE49-F238E27FC236}">
                <a16:creationId xmlns:a16="http://schemas.microsoft.com/office/drawing/2014/main" id="{D5DB95B1-85E0-F01E-0F80-07BF0FAC6191}"/>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sp>
        <p:nvSpPr>
          <p:cNvPr id="26" name="ZoneTexte 25">
            <a:extLst>
              <a:ext uri="{FF2B5EF4-FFF2-40B4-BE49-F238E27FC236}">
                <a16:creationId xmlns:a16="http://schemas.microsoft.com/office/drawing/2014/main" id="{436537BE-09EB-222C-1D84-B1D223D5B539}"/>
              </a:ext>
            </a:extLst>
          </p:cNvPr>
          <p:cNvSpPr txBox="1"/>
          <p:nvPr/>
        </p:nvSpPr>
        <p:spPr>
          <a:xfrm>
            <a:off x="6106160" y="372621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grpSp>
        <p:nvGrpSpPr>
          <p:cNvPr id="57" name="Groupe 56">
            <a:extLst>
              <a:ext uri="{FF2B5EF4-FFF2-40B4-BE49-F238E27FC236}">
                <a16:creationId xmlns:a16="http://schemas.microsoft.com/office/drawing/2014/main" id="{A11464C8-73D4-7EC8-B962-F3A59FD38AC4}"/>
              </a:ext>
            </a:extLst>
          </p:cNvPr>
          <p:cNvGrpSpPr/>
          <p:nvPr/>
        </p:nvGrpSpPr>
        <p:grpSpPr>
          <a:xfrm>
            <a:off x="-2550334" y="2649814"/>
            <a:ext cx="2616422" cy="893887"/>
            <a:chOff x="253159" y="2649814"/>
            <a:chExt cx="2616422" cy="893887"/>
          </a:xfrm>
        </p:grpSpPr>
        <p:sp>
          <p:nvSpPr>
            <p:cNvPr id="59" name="ZoneTexte 58">
              <a:extLst>
                <a:ext uri="{FF2B5EF4-FFF2-40B4-BE49-F238E27FC236}">
                  <a16:creationId xmlns:a16="http://schemas.microsoft.com/office/drawing/2014/main" id="{8A5FAA9D-B1F9-3973-2CBB-01D75F9AA5DB}"/>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61" name="ZoneTexte 60">
              <a:extLst>
                <a:ext uri="{FF2B5EF4-FFF2-40B4-BE49-F238E27FC236}">
                  <a16:creationId xmlns:a16="http://schemas.microsoft.com/office/drawing/2014/main" id="{6F3ED7F1-5449-243B-3F2A-2629CE58B0E4}"/>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2" name="ZoneTexte 61">
            <a:extLst>
              <a:ext uri="{FF2B5EF4-FFF2-40B4-BE49-F238E27FC236}">
                <a16:creationId xmlns:a16="http://schemas.microsoft.com/office/drawing/2014/main" id="{89B004A7-1E38-C18F-03D7-8F20158B0ED4}"/>
              </a:ext>
            </a:extLst>
          </p:cNvPr>
          <p:cNvSpPr txBox="1"/>
          <p:nvPr/>
        </p:nvSpPr>
        <p:spPr>
          <a:xfrm>
            <a:off x="3133912" y="4244409"/>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sp>
        <p:nvSpPr>
          <p:cNvPr id="63" name="ZoneTexte 62">
            <a:extLst>
              <a:ext uri="{FF2B5EF4-FFF2-40B4-BE49-F238E27FC236}">
                <a16:creationId xmlns:a16="http://schemas.microsoft.com/office/drawing/2014/main" id="{33D3DAE7-CB6C-D43F-0F0F-F671853CCDC6}"/>
              </a:ext>
            </a:extLst>
          </p:cNvPr>
          <p:cNvSpPr txBox="1"/>
          <p:nvPr/>
        </p:nvSpPr>
        <p:spPr>
          <a:xfrm>
            <a:off x="4458621" y="-827896"/>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4" name="ZoneTexte 63">
            <a:extLst>
              <a:ext uri="{FF2B5EF4-FFF2-40B4-BE49-F238E27FC236}">
                <a16:creationId xmlns:a16="http://schemas.microsoft.com/office/drawing/2014/main" id="{631A8D33-BA41-B82C-FF00-C111A81BEF60}"/>
              </a:ext>
            </a:extLst>
          </p:cNvPr>
          <p:cNvSpPr txBox="1"/>
          <p:nvPr/>
        </p:nvSpPr>
        <p:spPr>
          <a:xfrm>
            <a:off x="-11193543"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65" name="ZoneTexte 64">
            <a:extLst>
              <a:ext uri="{FF2B5EF4-FFF2-40B4-BE49-F238E27FC236}">
                <a16:creationId xmlns:a16="http://schemas.microsoft.com/office/drawing/2014/main" id="{5C2E63ED-4437-05F6-2B21-11A8EA172143}"/>
              </a:ext>
            </a:extLst>
          </p:cNvPr>
          <p:cNvSpPr txBox="1"/>
          <p:nvPr/>
        </p:nvSpPr>
        <p:spPr>
          <a:xfrm>
            <a:off x="-11193543"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6" name="ZoneTexte 65">
            <a:extLst>
              <a:ext uri="{FF2B5EF4-FFF2-40B4-BE49-F238E27FC236}">
                <a16:creationId xmlns:a16="http://schemas.microsoft.com/office/drawing/2014/main" id="{D8ADF18C-B4F7-877B-2C26-9F426FE910B4}"/>
              </a:ext>
            </a:extLst>
          </p:cNvPr>
          <p:cNvSpPr txBox="1"/>
          <p:nvPr/>
        </p:nvSpPr>
        <p:spPr>
          <a:xfrm>
            <a:off x="-11197330" y="2712287"/>
            <a:ext cx="1145711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l’équipe de la Mobilité de La Métropole Aix-Marseille-Provence</a:t>
            </a:r>
            <a:r>
              <a:rPr lang="fr-FR" sz="3200" dirty="0">
                <a:solidFill>
                  <a:srgbClr val="FFC000"/>
                </a:solidFill>
                <a:latin typeface="Bahnschrift SemiBold" panose="020B0502040204020203" pitchFamily="34" charset="0"/>
              </a:rPr>
              <a:t>.</a:t>
            </a:r>
          </a:p>
        </p:txBody>
      </p:sp>
      <p:pic>
        <p:nvPicPr>
          <p:cNvPr id="68" name="Image 67">
            <a:hlinkClick r:id="rId29" action="ppaction://hlinksldjump"/>
            <a:extLst>
              <a:ext uri="{FF2B5EF4-FFF2-40B4-BE49-F238E27FC236}">
                <a16:creationId xmlns:a16="http://schemas.microsoft.com/office/drawing/2014/main" id="{02249B04-EF08-F634-6224-6FDCB4B8C037}"/>
              </a:ext>
            </a:extLst>
          </p:cNvPr>
          <p:cNvPicPr>
            <a:picLocks noChangeAspect="1"/>
          </p:cNvPicPr>
          <p:nvPr/>
        </p:nvPicPr>
        <p:blipFill>
          <a:blip r:embed="rId30"/>
          <a:stretch>
            <a:fillRect/>
          </a:stretch>
        </p:blipFill>
        <p:spPr>
          <a:xfrm>
            <a:off x="159924" y="5926337"/>
            <a:ext cx="2322777" cy="865707"/>
          </a:xfrm>
          <a:prstGeom prst="rect">
            <a:avLst/>
          </a:prstGeom>
        </p:spPr>
      </p:pic>
      <p:sp>
        <p:nvSpPr>
          <p:cNvPr id="70" name="ZoneTexte 69">
            <a:extLst>
              <a:ext uri="{FF2B5EF4-FFF2-40B4-BE49-F238E27FC236}">
                <a16:creationId xmlns:a16="http://schemas.microsoft.com/office/drawing/2014/main" id="{17FFB119-97A8-3CBD-F4F0-6A547E3FF68F}"/>
              </a:ext>
            </a:extLst>
          </p:cNvPr>
          <p:cNvSpPr txBox="1"/>
          <p:nvPr/>
        </p:nvSpPr>
        <p:spPr>
          <a:xfrm>
            <a:off x="-10957193" y="27122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71" name="Image 70">
            <a:hlinkClick r:id="rId31" action="ppaction://hlinksldjump"/>
            <a:extLst>
              <a:ext uri="{FF2B5EF4-FFF2-40B4-BE49-F238E27FC236}">
                <a16:creationId xmlns:a16="http://schemas.microsoft.com/office/drawing/2014/main" id="{C6EDBC64-BFF5-CB11-AC7B-38FF752684AF}"/>
              </a:ext>
            </a:extLst>
          </p:cNvPr>
          <p:cNvPicPr>
            <a:picLocks noChangeAspect="1"/>
          </p:cNvPicPr>
          <p:nvPr/>
        </p:nvPicPr>
        <p:blipFill>
          <a:blip r:embed="rId32"/>
          <a:stretch>
            <a:fillRect/>
          </a:stretch>
        </p:blipFill>
        <p:spPr>
          <a:xfrm>
            <a:off x="-10862559" y="4351890"/>
            <a:ext cx="2371550" cy="896190"/>
          </a:xfrm>
          <a:prstGeom prst="rect">
            <a:avLst/>
          </a:prstGeom>
        </p:spPr>
      </p:pic>
    </p:spTree>
    <p:extLst>
      <p:ext uri="{BB962C8B-B14F-4D97-AF65-F5344CB8AC3E}">
        <p14:creationId xmlns:p14="http://schemas.microsoft.com/office/powerpoint/2010/main" val="129693557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AAF207-3A7F-A70F-94A9-1B7B9DCA711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6BA2CCA-B619-9F16-DF38-9BD328E3100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D5928D5C-7D70-1F85-AA70-1759A85DAD89}"/>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B000E6A-0E6D-4399-AAFA-9E927C28D62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54493C1D-ECEC-21B3-03E1-897BC5EDF91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5ACA8252-7689-9BF1-8946-755FF253FA7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E0E2CD8-5EF1-BBF1-2487-E1EC92C83FB0}"/>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5E237963-F82B-3C9C-526D-C0F976C14EE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02F46F3-184D-503E-5011-47CC2686B95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57A8A07A-82BB-4B30-A857-B6338C4015E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DD7C7666-36FC-BCDB-561D-D3B6E9FE6B5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CA26C27-A217-FC86-044A-8ACF67D8A8D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278D329F-47F2-AAB0-77B5-D2ECB581CC4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C1BFD98-31DB-C10A-F09C-40827E16C1E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EB6AAC4-0A01-BB9A-29D6-4DC6A3BCA81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5332560-16AD-9A31-E7A5-9008286C09E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7C6C2C09-35C1-0339-DA9B-9599EF04C78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940EB74-B9D9-0DAD-6074-C71C841EE73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27DD42E-D758-BE18-3243-8FFDD3787333}"/>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457112D-9D53-7A1C-5FC9-29A2FB72198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55409EF9-5D81-3428-D2E6-1DB9A44D59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25E5A9A-9D3F-AE70-739F-D6C8BE7A06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EBD40743-5A06-900F-5CFA-243B9B9068D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502DFE26-7295-2729-E876-8489E819133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4B41124-15BF-1EB5-5A2A-C2404C8AE11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34DCBE9-E806-F26D-9863-B512C56ED01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A78D9AA-9A55-466D-6054-DF4FBAEE471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001E919B-6915-DDD7-485A-DCFF5F408053}"/>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A6547FAC-9C95-CF07-52A9-F9BA5D8AC8A0}"/>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AE1395E8-9258-5CF7-1559-B0AAF4828402}"/>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06A59D3F-5CD0-9693-EFD2-D713FDC719FD}"/>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1C65C0EF-A4E3-424E-4196-50FA64C8D1D0}"/>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E03684B8-2034-3B19-8FDB-EAC01345FAC4}"/>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3C2B7E58-DCD6-951E-E054-B5D111675CA2}"/>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3A8EEB05-12A7-52A3-969B-DD3042259B0D}"/>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70A9736F-3B69-753B-A4D5-202077358552}"/>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1DABA32-4A40-9445-FCD0-B28727F33DDF}"/>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8BFAF192-BDD0-0CCD-C231-1B9D3BEE26EA}"/>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4663DE3F-940B-BF20-85F5-B9DD437855CC}"/>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B6A821BE-7475-7633-0239-B5083513C06E}"/>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DA331B4B-4360-FD49-FB79-17B910D0CD40}"/>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16511F5C-BC24-E572-BCC1-456E19576937}"/>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083465FA-A5DC-70A6-A72D-036150B2AFF7}"/>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E1660679-CCE0-7730-44B0-973DA77D853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81F3A746-415C-5EB9-0EE9-5A6B47BF415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78F15F36-CBC1-62C4-BEC5-037AE4953953}"/>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BAA04CE-CFF8-D2E9-D0D9-48D646ADE8A9}"/>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B5C77A2A-53BE-7106-A8D8-AE788372936E}"/>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F6250284-7F8C-721C-FECE-B8CB5681FDAC}"/>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8F1AD651-E332-7A17-B758-5C6B33A6D9A1}"/>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F2239E6D-1958-7EA9-6350-CA5530CC7039}"/>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BC44185A-6F71-ECAC-2FFC-101C74248501}"/>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7B55B37F-C1D3-98A5-6D89-E7899A018355}"/>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05147CCC-BE66-CB4F-413C-4E2F7348A9D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F8F437EA-DFD6-4363-48D6-802077C4E0B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75094EA4-269D-00EF-EE69-AF91E4AE094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63EBE98B-FB02-975A-869A-43497D16A95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019285D4-C8E7-66E0-6C1A-E0481C43B44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0B35DB82-CE2E-33D9-C276-B683A9EF5F3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3A4B2089-BB2E-5388-DE41-7AFE0E619B8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CF205A2A-4BCD-2991-28CE-A4A0948F33C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BD97301C-A702-3C0B-E5E7-3CAE6C960D5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FC7B4281-71AE-56FC-E180-3C2E30D214A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3D331551-F52B-9C8A-B71C-D8CC1F1C0A7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FB964A0B-CBFE-D20E-89BD-9ED1CE8DC6C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8C793044-3FAC-9CCB-9678-89C932FE68C6}"/>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EE84DDA8-72FD-E47E-81E4-75708CEC033F}"/>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6E83C7DF-679F-A761-6D72-C04D425EBCA0}"/>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56FF1DA8-F5CD-B2DA-DF17-684DC45FD62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6EF7A447-6CF7-11B2-B60C-705B9CF86BC6}"/>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95BE905A-0F70-C826-640E-B024163E144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30BE70FF-5C1B-9E15-95B3-DF3DB223CE8C}"/>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B04AF4C7-0437-9586-3E7A-E0C5A52EB31F}"/>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023191D7-232B-01E7-CC3B-9BD44C898BA3}"/>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8D769A39-BD03-FBFD-5248-5FC1E7BCA13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AB0D3EFC-44CE-634F-B9D1-4B8622A89EA5}"/>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35D0D38D-5DE7-34FB-0DB6-22EF69A44AF6}"/>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2A205A86-0E70-C74A-4BBA-391A49A6E98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F34CC6EA-7775-B526-549F-B013646FBA5D}"/>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A0D057B5-9F35-1D3A-E7A4-118991AD6030}"/>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B40AD539-966F-4C08-5692-C010D614E229}"/>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0BE7F943-6FEF-AF87-053F-796D355ED64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AE7F07F5-F882-10F3-8F2C-0F4CB24DEAE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E53989A3-1740-395D-DBEA-BA10A51DDADA}"/>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DD564E3D-5C46-3CEE-0C29-A88AD1663766}"/>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67670714-A6E9-309E-1DA1-E1B83E837C5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066C4F14-12EF-472B-3D4F-A2C79614C78A}"/>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39945F49-111A-872E-FD8C-997E62146F8E}"/>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91F4ED42-5CFA-DB71-6197-E38392977EDE}"/>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5E76558F-2BC6-3DE3-0C91-0659074CF10D}"/>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BA61493D-AEB9-8C8A-8841-09C57DA877CD}"/>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ED408825-1FE6-B7A2-64FF-16D7E5E55B5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F4D4B9F9-6FC6-08ED-8333-E02C0055AB8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84637C4E-18AD-70B8-6BFF-19611D50C91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DE22C614-B576-4F69-8BB3-80AD005D69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99E6D9E9-01FF-355F-AC02-1067AE1D0DB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EE295895-8C16-E174-12F7-2ACDE528678D}"/>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8775A901-5809-B176-616B-BB0CA659F5CD}"/>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B84D8C45-D4EC-BA54-1845-5595831BDF7C}"/>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5C2FD3A4-9625-0AC3-B6D6-CE5AC31B0BC3}"/>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16700CDC-82B5-828A-232D-DFB595106856}"/>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752FB17F-346D-EAED-259B-5661D132A359}"/>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60BD6123-CF09-4F18-C0BA-6A8BE71E9A9F}"/>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B7205807-0606-39A3-E42D-9FE6F0A816B2}"/>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 name="Rectangle : avec coins arrondis en haut 5">
            <a:extLst>
              <a:ext uri="{FF2B5EF4-FFF2-40B4-BE49-F238E27FC236}">
                <a16:creationId xmlns:a16="http://schemas.microsoft.com/office/drawing/2014/main" id="{E5A2B9BB-E99F-377C-8561-1CC44EEFC22F}"/>
              </a:ext>
            </a:extLst>
          </p:cNvPr>
          <p:cNvSpPr/>
          <p:nvPr/>
        </p:nvSpPr>
        <p:spPr>
          <a:xfrm rot="16200000">
            <a:off x="1437790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24" name="Arc plein 23">
            <a:extLst>
              <a:ext uri="{FF2B5EF4-FFF2-40B4-BE49-F238E27FC236}">
                <a16:creationId xmlns:a16="http://schemas.microsoft.com/office/drawing/2014/main" id="{C13F368B-DFBD-9C64-F265-B404B0B2CB9A}"/>
              </a:ext>
            </a:extLst>
          </p:cNvPr>
          <p:cNvSpPr/>
          <p:nvPr/>
        </p:nvSpPr>
        <p:spPr>
          <a:xfrm rot="15079565">
            <a:off x="13791446"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28" name="Connecteur droit 27">
            <a:extLst>
              <a:ext uri="{FF2B5EF4-FFF2-40B4-BE49-F238E27FC236}">
                <a16:creationId xmlns:a16="http://schemas.microsoft.com/office/drawing/2014/main" id="{F99A1B24-1514-0E24-A023-41943B1BE7D7}"/>
              </a:ext>
            </a:extLst>
          </p:cNvPr>
          <p:cNvCxnSpPr>
            <a:cxnSpLocks/>
          </p:cNvCxnSpPr>
          <p:nvPr/>
        </p:nvCxnSpPr>
        <p:spPr>
          <a:xfrm>
            <a:off x="15839200"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61" name="Image 60">
            <a:extLst>
              <a:ext uri="{FF2B5EF4-FFF2-40B4-BE49-F238E27FC236}">
                <a16:creationId xmlns:a16="http://schemas.microsoft.com/office/drawing/2014/main" id="{E44CED19-8A3F-9FB9-EB46-38F9FF53DA37}"/>
              </a:ext>
            </a:extLst>
          </p:cNvPr>
          <p:cNvPicPr>
            <a:picLocks noChangeAspect="1"/>
          </p:cNvPicPr>
          <p:nvPr/>
        </p:nvPicPr>
        <p:blipFill>
          <a:blip r:embed="rId29"/>
          <a:srcRect t="69197"/>
          <a:stretch/>
        </p:blipFill>
        <p:spPr>
          <a:xfrm>
            <a:off x="16322767" y="4346929"/>
            <a:ext cx="1862138" cy="365191"/>
          </a:xfrm>
          <a:prstGeom prst="rect">
            <a:avLst/>
          </a:prstGeom>
        </p:spPr>
      </p:pic>
      <p:sp>
        <p:nvSpPr>
          <p:cNvPr id="62" name="ZoneTexte 61">
            <a:extLst>
              <a:ext uri="{FF2B5EF4-FFF2-40B4-BE49-F238E27FC236}">
                <a16:creationId xmlns:a16="http://schemas.microsoft.com/office/drawing/2014/main" id="{882286B7-77D9-1FD3-C8A0-A49FB7EFF3D4}"/>
              </a:ext>
            </a:extLst>
          </p:cNvPr>
          <p:cNvSpPr txBox="1"/>
          <p:nvPr/>
        </p:nvSpPr>
        <p:spPr>
          <a:xfrm>
            <a:off x="13278109" y="23057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AURÉLIEN </a:t>
            </a:r>
            <a:r>
              <a:rPr lang="fr-FR" sz="2400" b="1" dirty="0">
                <a:solidFill>
                  <a:srgbClr val="00213F"/>
                </a:solidFill>
                <a:latin typeface="Century Gothic" panose="020B0502020202020204" pitchFamily="34" charset="0"/>
              </a:rPr>
              <a:t>TRESCAZES</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Directeur de Proximité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aurelien.trescazes@ampmetropole.fr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+33633466957</a:t>
            </a:r>
          </a:p>
          <a:p>
            <a:endParaRPr lang="fr-FR" sz="1600" b="1" dirty="0">
              <a:solidFill>
                <a:srgbClr val="00213F"/>
              </a:solidFill>
              <a:latin typeface="Century Gothic" panose="020B0502020202020204" pitchFamily="34" charset="0"/>
            </a:endParaRPr>
          </a:p>
        </p:txBody>
      </p:sp>
      <p:sp>
        <p:nvSpPr>
          <p:cNvPr id="64" name="ZoneTexte 63">
            <a:extLst>
              <a:ext uri="{FF2B5EF4-FFF2-40B4-BE49-F238E27FC236}">
                <a16:creationId xmlns:a16="http://schemas.microsoft.com/office/drawing/2014/main" id="{31B1BA89-0CDD-3DA5-D212-0F80FDF5BD78}"/>
              </a:ext>
            </a:extLst>
          </p:cNvPr>
          <p:cNvSpPr txBox="1"/>
          <p:nvPr/>
        </p:nvSpPr>
        <p:spPr>
          <a:xfrm>
            <a:off x="-4929428" y="4244409"/>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pic>
        <p:nvPicPr>
          <p:cNvPr id="65" name="Image 64">
            <a:hlinkClick r:id="rId31" action="ppaction://hlinksldjump"/>
            <a:extLst>
              <a:ext uri="{FF2B5EF4-FFF2-40B4-BE49-F238E27FC236}">
                <a16:creationId xmlns:a16="http://schemas.microsoft.com/office/drawing/2014/main" id="{333122C3-5ADA-C58E-6FE5-7A13BBD593A6}"/>
              </a:ext>
            </a:extLst>
          </p:cNvPr>
          <p:cNvPicPr>
            <a:picLocks noChangeAspect="1"/>
          </p:cNvPicPr>
          <p:nvPr/>
        </p:nvPicPr>
        <p:blipFill>
          <a:blip r:embed="rId32"/>
          <a:stretch>
            <a:fillRect/>
          </a:stretch>
        </p:blipFill>
        <p:spPr>
          <a:xfrm>
            <a:off x="-2500148" y="5926337"/>
            <a:ext cx="2322777" cy="865707"/>
          </a:xfrm>
          <a:prstGeom prst="rect">
            <a:avLst/>
          </a:prstGeom>
        </p:spPr>
      </p:pic>
      <p:pic>
        <p:nvPicPr>
          <p:cNvPr id="66" name="Image 65">
            <a:hlinkClick r:id="rId31" action="ppaction://hlinksldjump"/>
            <a:extLst>
              <a:ext uri="{FF2B5EF4-FFF2-40B4-BE49-F238E27FC236}">
                <a16:creationId xmlns:a16="http://schemas.microsoft.com/office/drawing/2014/main" id="{A254639A-5F87-1313-8218-C923D18ACE36}"/>
              </a:ext>
            </a:extLst>
          </p:cNvPr>
          <p:cNvPicPr>
            <a:picLocks noChangeAspect="1"/>
          </p:cNvPicPr>
          <p:nvPr/>
        </p:nvPicPr>
        <p:blipFill>
          <a:blip r:embed="rId32"/>
          <a:stretch>
            <a:fillRect/>
          </a:stretch>
        </p:blipFill>
        <p:spPr>
          <a:xfrm>
            <a:off x="159924" y="7058947"/>
            <a:ext cx="2322777" cy="865707"/>
          </a:xfrm>
          <a:prstGeom prst="rect">
            <a:avLst/>
          </a:prstGeom>
        </p:spPr>
      </p:pic>
    </p:spTree>
    <p:extLst>
      <p:ext uri="{BB962C8B-B14F-4D97-AF65-F5344CB8AC3E}">
        <p14:creationId xmlns:p14="http://schemas.microsoft.com/office/powerpoint/2010/main" val="280154457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D2CCC2-4E82-1BBB-E2B7-EC44CBBF8EA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5A4F716-F6C3-A9C5-A1DE-D778B4CF8B60}"/>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08A3499A-FF22-67FB-0FF5-7C13217AF055}"/>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22E1B04E-AC79-CAA8-E535-FDA9B84A13B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4C112B8-F922-939D-A2B7-298B31437E9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EAE7F160-DEBF-39F1-32E5-B279A0F3894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A95A9D8-181B-FB77-7359-819749E9785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5023C0D6-842E-E0BD-F02F-232C6403AFB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5821CDF-9567-2284-0167-C8361831F23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8E009EE-A18B-4394-6543-5D79AFC531E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E1C1745-8AA6-1C71-F088-F6BA2A34699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3861622C-2574-BEAF-855D-F0E1D33B077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4BBF620-FD70-F06C-BA63-29422AEA802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9BA96F4-30EF-D6A4-B5E7-5A466B0A2E1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9131C24-3320-3814-7F0E-6838CCE80EF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99CB80A-7BD7-3008-B912-1D5C1E28780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62D64A51-FE04-D674-F5E2-F9C99EA76A1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A2FC90A-022D-83C5-7658-0EA50732B03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3117BF9-2501-B33A-9C19-CB8F4EE60F09}"/>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3B2913A-B329-F8F3-B992-323E3C977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F80F16A5-8D3D-3E28-F8CE-C1B9886E0D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3CED8A9-288E-11DF-1784-0B190A3B8D0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64D0B2F9-729E-F9BD-11A3-D3884A80507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19B6AD4-1F7A-A310-991D-205F43E826E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D0232AB-ECC8-F418-F426-C330562E7A1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E4F1253C-CC6D-9093-574F-A3232CAD9BD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54B429D-5674-A797-1EF2-43E7E5B2A0D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A514A1EE-1264-5925-BDAC-853A82C3021A}"/>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B9DF8A6F-5FEF-A37B-6AFB-C907A2FCDEDC}"/>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FB1AC5C2-A75F-82F5-E751-13CAE207E9AF}"/>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B53E7C1C-612F-B808-43A9-B96E44D514CD}"/>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897F8E76-82CF-C051-AFA7-30C91FB363BD}"/>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8E38FB98-AF79-8EAC-EDC1-EBB9136E72DE}"/>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D742152A-43A7-8282-D8D2-2CE0A322AB87}"/>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6671CEE4-3E8B-A13E-4872-D6C1F8ABACC2}"/>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F2CDA358-2153-379D-14B3-2CCC71A0CF3F}"/>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3CF04EA6-7CE6-29FD-9D5D-BEE4FD7039C3}"/>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91BF99FE-F478-B667-D88E-718619E1345D}"/>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BBDBF6B9-2382-F70D-C0FE-28666D1C378C}"/>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9A86A03F-92CE-0CAA-8F7A-B8C87DB8EAC2}"/>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F494DE1C-13F5-E813-D985-6792FA935283}"/>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468A00E3-E41E-A0F6-56A4-26477A3C967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47E88AD0-6118-1093-2D51-08F5DF64727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72AD07D-BDB6-99BC-2B29-167A13DC197A}"/>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071A015-4F4F-E0EA-D941-D02839803E1F}"/>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1D0B629-D975-0373-6CA1-2D8077090A9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9BB2F209-9B41-17AD-2D69-AAE1A8345A0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CB9B883E-9C56-64CF-29C3-8DB588159F9B}"/>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47AEE3E8-BF49-99FD-9BB9-B8F7A9357F2C}"/>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37EB7215-2750-FB41-BC43-7E4FBF0D5386}"/>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F91C690D-0C65-EB7B-E134-CC5BEA6484F6}"/>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84925840-6B56-328F-139D-2A02261E3F2C}"/>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A37F6059-2521-A3A6-7817-F149BE1B5ADB}"/>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006F66D7-D3B0-582C-9E7C-10BBDCD65798}"/>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C5A393E6-84DE-BFFE-DCEB-49266F3DEFD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53A2CEC1-01D6-34EC-A41F-0D0AC381E2D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D256BCCA-4C88-E435-DAE4-450EC24E507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CFD9842B-806D-CEFE-A64A-3D8EC835AB7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C7EDA17E-B2E4-9174-6652-7A8004E4E70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E5EAB76B-2117-160D-A246-181B64FD59D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63334F6C-BE44-B59E-25F1-8B2D1453E95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CC31F9DA-10E3-F39D-2462-0B62A2F096E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79E57188-1C0A-36FF-C51E-F5FC3364F93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6627205A-45DC-FEAD-BFA6-642448FA8AA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E5310D67-7ACF-93A5-504E-C618D73C272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CD6BD231-0110-5DE1-0FF1-43773A7F228C}"/>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96CB2197-A16C-30D0-1FE9-7DFC9AE0EB61}"/>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632DDBAC-A56B-D745-7501-C4C35B96C059}"/>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A14B3EF8-B51C-69EA-9359-77963B11D900}"/>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2D826543-9AE6-7CE4-1BB3-10C93D83B05C}"/>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C96973C1-EB1B-BAF6-A63E-3FCDA4EC4B51}"/>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FAEB124A-E9E2-4DDA-B68D-44612A3B939B}"/>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7FC9F0C4-BB01-4FA9-F625-40AD04D492E9}"/>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4884A1E3-0C50-F572-0628-42CA9574D6D8}"/>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67A0B70D-4659-C56B-279B-0D94185AC96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FF60B1C6-1E9C-4E95-B820-679FF27F9169}"/>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A6466D0F-A664-F278-2D8F-E8DBBD73A17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A8D1C56A-2E09-2FC3-AA22-A1A734721CA7}"/>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BAC6491C-C5FC-41F9-58FE-A4B60C3673E7}"/>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E235EC6D-008E-1450-B73A-CCC13440A233}"/>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CBF1FB56-0541-E18C-D5EA-622A8D0D8563}"/>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3E276CDC-53F4-7299-ED17-064EA5DEBF20}"/>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D89EE61D-D7FF-72C2-84E0-237FEDED8B1A}"/>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3EDE56DD-ED1C-3D62-2A5D-7E1A20DBC3E1}"/>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494EAE50-EF35-607B-A15A-0DE16A9D8D4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49E417C8-AABC-9A98-E8E8-E797CC74242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4C48F81A-201A-04D1-3D75-A3663168F897}"/>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8CE5BD0B-169F-B289-307F-7042B3A0272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496A2B0B-D532-5AF7-F4EC-B1AE41C6460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31BA6875-DAA4-0210-078A-FD6DDC0C37AE}"/>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A5C0FA4B-A31E-3EEF-34ED-0FD8744B2A8D}"/>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9EF4F6D8-E622-B5AF-C35D-2616EDFCF1B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9E947336-55ED-9FE7-3C42-D61E0D19D85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CAAAE013-01F4-FBEB-D968-6140FC60EE6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4BE83727-BC29-D5B1-9CFD-5A2675B628B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F7DED09E-FB09-2CE8-20AC-C6332452C80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383B365F-474A-0717-B70D-99C9BF22B77E}"/>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A263BE9A-DDE1-29A3-9371-71889FDE6E9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7DA546A7-585E-181B-1B18-AF723E6794D4}"/>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4350B841-D7F7-1488-D5DA-6116C2D6D04E}"/>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D94793EF-F379-92EA-C51D-3D32C23EA663}"/>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ACB0B347-024A-85EA-C86F-A3060AE86C6F}"/>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7B134B3D-6818-AD7A-0058-53B6611507C9}"/>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051E3091-8C88-BF29-0F80-8111DBC9D63B}"/>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5" name="ZoneTexte 64">
            <a:extLst>
              <a:ext uri="{FF2B5EF4-FFF2-40B4-BE49-F238E27FC236}">
                <a16:creationId xmlns:a16="http://schemas.microsoft.com/office/drawing/2014/main" id="{2FB4087E-BAA2-1E37-F0C4-97ECE23C7EFD}"/>
              </a:ext>
            </a:extLst>
          </p:cNvPr>
          <p:cNvSpPr txBox="1"/>
          <p:nvPr/>
        </p:nvSpPr>
        <p:spPr>
          <a:xfrm>
            <a:off x="-2391831" y="4244409"/>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4" name="Rectangle : avec coins arrondis en haut 63">
            <a:extLst>
              <a:ext uri="{FF2B5EF4-FFF2-40B4-BE49-F238E27FC236}">
                <a16:creationId xmlns:a16="http://schemas.microsoft.com/office/drawing/2014/main" id="{350C17FE-9D57-52BB-9836-B7588FE12DB7}"/>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021C2D11-2748-B3CA-62C1-F91E9E40FBB6}"/>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FC367031-741A-3417-0ABA-906DE0ECEA86}"/>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74" name="Image 73">
            <a:extLst>
              <a:ext uri="{FF2B5EF4-FFF2-40B4-BE49-F238E27FC236}">
                <a16:creationId xmlns:a16="http://schemas.microsoft.com/office/drawing/2014/main" id="{718AF3EB-A2E4-264F-FA1F-9FD88B16F391}"/>
              </a:ext>
            </a:extLst>
          </p:cNvPr>
          <p:cNvPicPr>
            <a:picLocks noChangeAspect="1"/>
          </p:cNvPicPr>
          <p:nvPr/>
        </p:nvPicPr>
        <p:blipFill>
          <a:blip r:embed="rId29"/>
          <a:srcRect t="69197"/>
          <a:stretch/>
        </p:blipFill>
        <p:spPr>
          <a:xfrm>
            <a:off x="10162347" y="4346929"/>
            <a:ext cx="1862138" cy="365191"/>
          </a:xfrm>
          <a:prstGeom prst="rect">
            <a:avLst/>
          </a:prstGeom>
        </p:spPr>
      </p:pic>
      <p:sp>
        <p:nvSpPr>
          <p:cNvPr id="28" name="ZoneTexte 27">
            <a:extLst>
              <a:ext uri="{FF2B5EF4-FFF2-40B4-BE49-F238E27FC236}">
                <a16:creationId xmlns:a16="http://schemas.microsoft.com/office/drawing/2014/main" id="{18B2564A-0EB4-2A1D-1E85-52C78E7C5B0D}"/>
              </a:ext>
            </a:extLst>
          </p:cNvPr>
          <p:cNvSpPr txBox="1"/>
          <p:nvPr/>
        </p:nvSpPr>
        <p:spPr>
          <a:xfrm>
            <a:off x="7117689" y="23057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AURÉLIEN </a:t>
            </a:r>
            <a:r>
              <a:rPr lang="fr-FR" sz="2400" b="1" dirty="0">
                <a:solidFill>
                  <a:srgbClr val="00213F"/>
                </a:solidFill>
                <a:latin typeface="Century Gothic" panose="020B0502020202020204" pitchFamily="34" charset="0"/>
              </a:rPr>
              <a:t>TRESCAZES</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Directeur de Proximité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aurelien.trescazes@ampmetropole.fr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+33633466957</a:t>
            </a:r>
          </a:p>
          <a:p>
            <a:endParaRPr lang="fr-FR" sz="1600" b="1" dirty="0">
              <a:solidFill>
                <a:srgbClr val="00213F"/>
              </a:solidFill>
              <a:latin typeface="Century Gothic" panose="020B0502020202020204" pitchFamily="34" charset="0"/>
            </a:endParaRPr>
          </a:p>
        </p:txBody>
      </p:sp>
      <p:sp>
        <p:nvSpPr>
          <p:cNvPr id="61" name="ZoneTexte 60">
            <a:extLst>
              <a:ext uri="{FF2B5EF4-FFF2-40B4-BE49-F238E27FC236}">
                <a16:creationId xmlns:a16="http://schemas.microsoft.com/office/drawing/2014/main" id="{A9D33AD1-A188-DB39-CFE5-0A85C26DEB4E}"/>
              </a:ext>
            </a:extLst>
          </p:cNvPr>
          <p:cNvSpPr txBox="1"/>
          <p:nvPr/>
        </p:nvSpPr>
        <p:spPr>
          <a:xfrm>
            <a:off x="12630527" y="24581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FLORENCE </a:t>
            </a:r>
            <a:r>
              <a:rPr lang="fr-FR" sz="2400" b="1" dirty="0">
                <a:solidFill>
                  <a:srgbClr val="00213F"/>
                </a:solidFill>
                <a:latin typeface="Century Gothic" panose="020B0502020202020204" pitchFamily="34" charset="0"/>
              </a:rPr>
              <a:t>DUNAND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réseaux nord </a:t>
            </a:r>
          </a:p>
          <a:p>
            <a:r>
              <a:rPr lang="fr-FR" sz="1600" dirty="0">
                <a:solidFill>
                  <a:srgbClr val="00213F"/>
                </a:solidFill>
                <a:latin typeface="Century Gothic" panose="020B0502020202020204" pitchFamily="34" charset="0"/>
              </a:rPr>
              <a:t>et est étang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florence.dunand@ampmetropole.fr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+33685135700</a:t>
            </a:r>
          </a:p>
        </p:txBody>
      </p:sp>
    </p:spTree>
    <p:extLst>
      <p:ext uri="{BB962C8B-B14F-4D97-AF65-F5344CB8AC3E}">
        <p14:creationId xmlns:p14="http://schemas.microsoft.com/office/powerpoint/2010/main" val="242498247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27F423-1218-5241-434B-280A8831D64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889749E-0491-7E31-0A47-ED342E25392F}"/>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07921D1B-A852-41F9-B615-E8D16C965783}"/>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0006E15-5ED3-8BA6-0F06-E0748BC2172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EFACE544-8B2C-8D92-2C5C-88636C857A0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A3CE3C40-5E91-C210-4BD1-F3058A216AE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FD41F624-5573-E6DD-6035-F5067211330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C227F2B-7046-E25C-13DD-FCBEEF926F8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94B3F51-AF4E-B8F4-8936-1F1E5990BDE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9C351CCA-446A-30A6-4FBF-72FB65A18F5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ABB190E-FE6F-8F28-72E1-EFE7563CE42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3528EB90-16CB-B609-69EB-BA7B17F48D5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598B75A-ECDA-ACC4-DF73-9E8D3136661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A9D02A4-97A0-4446-6FFA-33CE9ED00D7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B4D68158-B382-4670-3597-CBC803D8951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16F56D81-05F9-6E61-4ECD-B3BAC6AF7C08}"/>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FFAE204-2F90-32E5-3383-70AC30483CB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9168C4A-5946-BCA5-063E-7078C299546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AE53AE0-C36A-620E-C63D-25810F97392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51D5CF6-ABBC-BC45-E4C8-05CF40A6ACD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F34576F-D91C-DE3A-7777-0212168D92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BE59D051-B030-EDE9-0B08-1B7B8A77E7F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5CA79BD-D062-A787-0C10-0F42277006A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2EDAC079-9001-C119-284B-CB36A368C90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466D15A1-9611-26D8-A6E7-2C5C79F2C52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4D6B57B-734F-1B4A-69F4-67F86D2F0CE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C44656B-9A6B-1D8D-AAD2-6EB412EFD80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BFBF351A-20B6-EE9A-ECC2-2D71F020FC35}"/>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5F021669-61B7-B09F-63CA-A41279DC995B}"/>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FE2068B7-2291-FF88-97F1-57106E3DACB7}"/>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664D64CB-0B82-B1F3-FA6A-239305C05793}"/>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2C444D95-90CB-33B6-A340-1C0BE47FE479}"/>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22BD76B3-9D6D-BE55-2036-65449176540E}"/>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8D8062DB-93C8-02A9-5617-723AB7AD20A4}"/>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2814E35A-21D1-E836-AA04-34ACB498F3A8}"/>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40DAC4DD-4F3D-6418-6AD0-0409AD0D8165}"/>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F05281F1-9AB2-EABC-DB99-2FE5C0AE5E19}"/>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2F3F0F4F-84CE-CF59-89B0-4F3DF855A98A}"/>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6054FD01-7BB9-2810-FED6-CE80A5E671D8}"/>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BA099FCA-BC91-BBC6-ADBC-D8B87ABF3487}"/>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8F8E0C0A-C7CF-0EDF-54C8-2B4791641A44}"/>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3EB64BDF-F9BA-1B43-B105-F0AA8C1B2319}"/>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33347F5D-B12A-7F0F-3BD1-901AE8AB8542}"/>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5E886F6-EFA0-76CF-3EF5-091D97C58491}"/>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AF02FA06-8812-E411-4144-916469B918CB}"/>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CDEAF95-7EB9-E05C-846E-06896FA5828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77205B1D-884B-3460-7FF8-87D17DC4331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F722F9CF-3C69-021B-B2A7-9DE5D935E264}"/>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FFE8360E-6A34-E228-CB3F-C0E8BF68288C}"/>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4D1BD2DF-9029-C49A-84D5-D5E3A646D166}"/>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692EEBAE-14E4-E99C-4322-F82CBE90BAAB}"/>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996BC413-3F65-F359-B981-658CE21FA5C3}"/>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54290346-2555-C545-22D0-034F904B1E3F}"/>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11DDF974-1889-703C-F375-A936E6F9D011}"/>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835808A8-FA91-9426-7127-C024C75456B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E824139B-88DB-9DF3-A03C-0C78F49080D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28C8E63B-3940-C8C9-C733-0D37B5FD464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B469DEA8-096C-0E0C-089D-E0A34396C9A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29949171-B242-7A34-F422-0E1ECAB34DE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F1161616-8F14-3924-C622-5C9F6D3D21D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086CB15D-F079-78DE-EED9-7D93BABB81C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64F4DBA1-B47D-4453-4225-BF537447A42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D7F01B54-2B40-B9A9-043B-8BF79665AB9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8BBDA732-907E-E59E-1A68-F5A867EF8F3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B4970E50-F360-AA91-5974-136DF7DCD82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0EB34D85-769B-D865-50E0-68B83C0EF8AB}"/>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889E58AB-73CF-4B39-BD53-E1323D6DE6C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3C915987-236A-71B0-30AD-673C518334E0}"/>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30993C75-3804-A212-1BDE-374997512EFC}"/>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06CB04E4-3632-858B-DB7B-29996726ADAE}"/>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897C99F9-7D83-4A84-D69B-80A4DF235113}"/>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38106F7D-FEFF-D3B0-4568-E86505DDAD43}"/>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9F356388-9914-749D-DCD3-683738258E0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04223B6A-993B-C70E-D7CD-232F37ED1C5D}"/>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E7EBB356-3E5D-2DE1-44FD-0CCA408ACD7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FE7FDC10-2C06-B4C7-3E39-B15D8FE2B3A5}"/>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EB475916-E600-4400-C505-B3B3EF19AF0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E30F9DDD-1826-5B59-AF1E-4A90AE754D4E}"/>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1D98D258-D6F9-9C9C-F61C-A6107268DB3D}"/>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A5C725CC-3741-CFC6-901C-A552F0D55C76}"/>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6FFC32B3-3960-1EFF-945C-FE3C4ABCBE18}"/>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7A19AA38-B11D-A94A-70B9-394C479B80D4}"/>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E819DC57-6637-9316-88B1-130CE5F7793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E9D34EF0-024B-AC90-69B2-C035DCADE90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8396BEFB-E943-9E69-6D5D-6506E824333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CBDDC4C8-AC52-19B7-37A6-F97E550A01C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85948B2B-AB5D-EF63-264A-4B48C6BC01B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E6F374FD-7B24-BC61-1286-3CA9B60015B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D7FE1EB8-0B46-E54A-77B7-B19C547D8B67}"/>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A9FD235C-588A-BB7F-B22E-355A54DE9D8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6E08A82D-5DDB-ABA4-AADC-515F737B0944}"/>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83623A74-27B9-A2CD-0930-8975378323E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9C4AF06F-8391-A67C-3230-E301EA2310D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F1A9780F-D095-6129-4C3E-C7B6BA077BD3}"/>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6A49B3D1-811E-F8B5-0474-C2F3A9EB2B1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BCDE9738-FAD5-6C18-743A-752B0D21C657}"/>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C7A6D961-D2FE-46DC-86D6-339A0877607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A5DC3FD5-2B21-2C25-50C0-EC32F0325EC8}"/>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DC203606-56CA-0E4D-34BC-C4C1397F84B8}"/>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2F1ED47F-7B5C-A0E7-0998-3D3E1E85B26D}"/>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043444CB-B653-BB62-D659-D148FD01675B}"/>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190365EB-6714-56D7-3035-BAF54FB4524E}"/>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27A3E9ED-B0FC-0D2C-C99E-DA40ABCC68A7}"/>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16512D57-C31F-F822-0DBA-6001DAD44C67}"/>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5" name="ZoneTexte 64">
            <a:extLst>
              <a:ext uri="{FF2B5EF4-FFF2-40B4-BE49-F238E27FC236}">
                <a16:creationId xmlns:a16="http://schemas.microsoft.com/office/drawing/2014/main" id="{C950E58C-FE03-7FB6-3EC4-F7FAE0BE07E9}"/>
              </a:ext>
            </a:extLst>
          </p:cNvPr>
          <p:cNvSpPr txBox="1"/>
          <p:nvPr/>
        </p:nvSpPr>
        <p:spPr>
          <a:xfrm>
            <a:off x="-2391831" y="4244409"/>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4" name="Rectangle : avec coins arrondis en haut 63">
            <a:extLst>
              <a:ext uri="{FF2B5EF4-FFF2-40B4-BE49-F238E27FC236}">
                <a16:creationId xmlns:a16="http://schemas.microsoft.com/office/drawing/2014/main" id="{73248FA7-D212-BC8C-8982-E01BEA12F627}"/>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C34A68A2-7C10-399A-9C13-249F63E5A872}"/>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A404B24A-0567-E916-8C5F-C07DBBCE1C33}"/>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74" name="Image 73">
            <a:extLst>
              <a:ext uri="{FF2B5EF4-FFF2-40B4-BE49-F238E27FC236}">
                <a16:creationId xmlns:a16="http://schemas.microsoft.com/office/drawing/2014/main" id="{D9B4E9BD-2C82-42E8-73F1-528579318C63}"/>
              </a:ext>
            </a:extLst>
          </p:cNvPr>
          <p:cNvPicPr>
            <a:picLocks noChangeAspect="1"/>
          </p:cNvPicPr>
          <p:nvPr/>
        </p:nvPicPr>
        <p:blipFill>
          <a:blip r:embed="rId29"/>
          <a:srcRect t="69197"/>
          <a:stretch/>
        </p:blipFill>
        <p:spPr>
          <a:xfrm>
            <a:off x="10162347" y="4346929"/>
            <a:ext cx="1862138" cy="365191"/>
          </a:xfrm>
          <a:prstGeom prst="rect">
            <a:avLst/>
          </a:prstGeom>
        </p:spPr>
      </p:pic>
      <p:sp>
        <p:nvSpPr>
          <p:cNvPr id="28" name="ZoneTexte 27">
            <a:extLst>
              <a:ext uri="{FF2B5EF4-FFF2-40B4-BE49-F238E27FC236}">
                <a16:creationId xmlns:a16="http://schemas.microsoft.com/office/drawing/2014/main" id="{F70289D4-AA81-1D63-4A90-F925DDDFBA1E}"/>
              </a:ext>
            </a:extLst>
          </p:cNvPr>
          <p:cNvSpPr txBox="1"/>
          <p:nvPr/>
        </p:nvSpPr>
        <p:spPr>
          <a:xfrm>
            <a:off x="7117689" y="23057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FLORENCE </a:t>
            </a:r>
            <a:r>
              <a:rPr lang="fr-FR" sz="2400" b="1" dirty="0">
                <a:solidFill>
                  <a:srgbClr val="00213F"/>
                </a:solidFill>
                <a:latin typeface="Century Gothic" panose="020B0502020202020204" pitchFamily="34" charset="0"/>
              </a:rPr>
              <a:t>DUNAND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réseaux nord </a:t>
            </a:r>
          </a:p>
          <a:p>
            <a:r>
              <a:rPr lang="fr-FR" sz="1600" dirty="0">
                <a:solidFill>
                  <a:srgbClr val="00213F"/>
                </a:solidFill>
                <a:latin typeface="Century Gothic" panose="020B0502020202020204" pitchFamily="34" charset="0"/>
              </a:rPr>
              <a:t>et est étang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florence.dunand@ampmetropole.fr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+33685135700</a:t>
            </a:r>
          </a:p>
        </p:txBody>
      </p:sp>
      <p:sp>
        <p:nvSpPr>
          <p:cNvPr id="6" name="ZoneTexte 5">
            <a:extLst>
              <a:ext uri="{FF2B5EF4-FFF2-40B4-BE49-F238E27FC236}">
                <a16:creationId xmlns:a16="http://schemas.microsoft.com/office/drawing/2014/main" id="{C2F823FD-EFEB-E392-68BD-32A9462AA7C1}"/>
              </a:ext>
            </a:extLst>
          </p:cNvPr>
          <p:cNvSpPr txBox="1"/>
          <p:nvPr/>
        </p:nvSpPr>
        <p:spPr>
          <a:xfrm>
            <a:off x="12476182" y="23057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GWLADYS </a:t>
            </a:r>
            <a:r>
              <a:rPr lang="fr-FR" sz="2400" b="1" dirty="0">
                <a:solidFill>
                  <a:srgbClr val="00213F"/>
                </a:solidFill>
                <a:latin typeface="Century Gothic" panose="020B0502020202020204" pitchFamily="34" charset="0"/>
              </a:rPr>
              <a:t>SCHMIDT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Responsable de division suivi du réseau et qualité</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gwladys.schmidt@ampmetropole.fr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+33685497380</a:t>
            </a:r>
          </a:p>
        </p:txBody>
      </p:sp>
      <p:sp>
        <p:nvSpPr>
          <p:cNvPr id="24" name="ZoneTexte 23">
            <a:extLst>
              <a:ext uri="{FF2B5EF4-FFF2-40B4-BE49-F238E27FC236}">
                <a16:creationId xmlns:a16="http://schemas.microsoft.com/office/drawing/2014/main" id="{29D15775-C38A-6E89-21F9-CB82ADCC90CB}"/>
              </a:ext>
            </a:extLst>
          </p:cNvPr>
          <p:cNvSpPr txBox="1"/>
          <p:nvPr/>
        </p:nvSpPr>
        <p:spPr>
          <a:xfrm>
            <a:off x="12455054" y="24581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AURÉLIEN </a:t>
            </a:r>
            <a:r>
              <a:rPr lang="fr-FR" sz="2400" b="1" dirty="0">
                <a:solidFill>
                  <a:srgbClr val="00213F"/>
                </a:solidFill>
                <a:latin typeface="Century Gothic" panose="020B0502020202020204" pitchFamily="34" charset="0"/>
              </a:rPr>
              <a:t>TRESCAZES</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Directeur de Proximité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2"/>
              </a:rPr>
              <a:t>aurelien.trescazes@ampmetropole.fr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+33633466957</a:t>
            </a:r>
          </a:p>
          <a:p>
            <a:endParaRPr lang="fr-FR" sz="1600" b="1" dirty="0">
              <a:solidFill>
                <a:srgbClr val="00213F"/>
              </a:solidFill>
              <a:latin typeface="Century Gothic" panose="020B0502020202020204" pitchFamily="34" charset="0"/>
            </a:endParaRPr>
          </a:p>
        </p:txBody>
      </p:sp>
    </p:spTree>
    <p:extLst>
      <p:ext uri="{BB962C8B-B14F-4D97-AF65-F5344CB8AC3E}">
        <p14:creationId xmlns:p14="http://schemas.microsoft.com/office/powerpoint/2010/main" val="168228377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39940D-14D5-5894-9CCE-D1C2B2364D6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68E354-8C2F-C0E0-B6AC-BEBCF93F0E41}"/>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58C4CD49-0DAA-8730-66DE-F6C06337702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8C0A352-43A0-817D-56B8-6D5E7CEB18C7}"/>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7CA3DA56-9200-8015-66EB-E6E26745388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0AEBD12-C030-D98F-86F7-0CB9E4739BA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46CD6B9-32E3-4411-B64A-6A4D5B783A46}"/>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2714E3A-B615-2AB2-B646-AA9E4B52954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2C40DC5-719B-D4B9-AC49-C5B09DA1CB5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E46B1549-151C-9407-745A-47DF224A403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CD8E643-E027-5F1D-DA40-4BB82F168E2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7659CA0E-EF70-58B0-1533-D2A17E990E3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64205D30-4843-B0AB-CCAA-4CE9C9D6C4A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E5FB424-0EE9-0776-D1FA-1D92722BAE4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FB18EFB-9E2E-06A3-E713-FC56E300C98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A9A535B-4385-12FD-6C98-C3099E060DE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D71F795-7AD5-7C45-F60D-C12BDE83131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02BA6CD-D548-D193-ADF0-D4C28F6E80D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20DB9F8-4F76-155C-9E2A-C53C2EEB41C4}"/>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7722679-A415-3FE3-60F7-E4BF7A9FDF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7E19D1F-7046-B949-AEDE-95AD896C4E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D1068D8-ABC5-1060-521C-B0F0BF179B9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D9602EC-EF19-5EF3-C900-1DFF025C99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2719860E-37AE-9278-6A04-30D70EE4BED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72000A45-008C-CC3E-2ED3-E8C29D597BD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1CEE2BE-A71E-FA5F-9766-5BDD15156AA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ECDDC11-FEA1-CC6E-AF81-8B1136F5D3C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60D33C7E-5D63-233D-8DAB-F2EB2208D691}"/>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E30BCA7-1B0B-8BDE-0FAC-DBB1D7FD188E}"/>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4900E334-0534-CAF6-C73F-6F365A8D88D4}"/>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7A39A817-C000-92E8-7AB0-B81A00AC5A3C}"/>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0855D52F-3FC3-ABC4-7ADA-DC7499100491}"/>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6C368A07-C4A9-B67F-3B45-2FBFDEAC6405}"/>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FCF952AB-E062-C4B3-E044-1DD95E7AE9F0}"/>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56DE3156-A09B-16D5-B8D5-59D1F34D6DCA}"/>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7DC75F1E-04FA-63E7-698C-614474604A2D}"/>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8B5B0DDB-55A7-8013-9F9C-5BE1977F3E00}"/>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2D18438-8ABE-A748-BC05-CDA16E722E65}"/>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E7EDB909-C30E-944F-8361-E68B33B73617}"/>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04E4E10C-C666-D275-AD41-D521791B8DA9}"/>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A4093C77-5772-5374-5CB0-B9FC1ABDE967}"/>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F1612EA9-455F-F875-14DA-C57DCF9F4B20}"/>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CE11F456-271F-379D-A351-33F33DB6D76D}"/>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63B9D10-5449-6C0C-F5B8-A8E1B8C4483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8E76FA37-C006-EA60-5105-CADFF90CEA4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93FC3C7-AD45-1BD2-809F-81FF091A66D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A795B73F-CB0C-6D5E-3496-3082AC357F5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A4FA6588-1B63-F4E9-B406-CF97A4368404}"/>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95BABFCB-A0F2-66DD-CCE6-3AC8123ABB14}"/>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061E512D-72E8-3236-57F9-6ED29A169569}"/>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1F8D64C5-C152-3119-4CC0-18A0F4D5C90B}"/>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224C54F9-C69B-D863-647D-7C8145118AE6}"/>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F305EA38-2494-2C67-8FBE-5C09615489BB}"/>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1F2D0A52-B74B-8AA3-BCC5-0516B6AE4ABC}"/>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9DE13593-93B7-F30A-BE0D-EBAA9582C64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3819142A-7A7B-775E-B339-537CC195F90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53CF6AB2-31D8-348E-0B5E-C7B4EC28159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8CCEC6BB-E8C4-3755-32EF-D310EA97AD2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9F2B856C-BDF3-9389-1F49-51CA1EEE869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9B8E5DB9-693D-9C90-4FCC-106E8C38228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B9CA973A-4964-B5C8-C863-CABB8C668D0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CBCA9E53-DB23-0343-D811-2F9FDF6C11B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F70CAC33-4E22-F6D8-C4CA-51647AD8432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9DE04514-2D52-1B0E-AA1B-9B9C2A920FB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C9B32FC1-AE85-60D7-2CDE-41673265A30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DDF40861-0BEC-E6BC-0D2F-D4EC2C311DA6}"/>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F98A5EF5-F6B8-45EA-78AA-4035E3DDFD8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E45E6E16-EF18-FEBA-B9F5-E9EF4E446384}"/>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0311F33-0111-4845-2BBC-BB227D61183C}"/>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55FF1616-1710-4862-1AB7-0C9EA2715554}"/>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9C0DAAEC-C7FD-AADD-7C1F-37F38712AE8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E1314A52-B39B-15D2-257C-3149853F5FB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002FAD01-F32D-5CA9-2951-7B72D8C56D67}"/>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C72D065E-0D08-6AC8-87C2-3BF8F268144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3886B070-15F4-D7D5-44BB-475B72D134EF}"/>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7C4F412E-996D-F195-378C-55734158AA3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2EDF3EDC-25E1-DD24-2D9D-D53C8DD646B6}"/>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9CB588E2-A68B-4E39-9862-D497EFA9C90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97FC6F3-31AA-1FD2-CE12-65997A2D4B5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D9F00C33-F623-EF21-53A2-4EF38FA10D8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5ED35457-9408-747E-C4EA-8C898847CD3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5C4D29DA-0FF2-217E-C7DD-EBBA526E27B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DCCFF70E-9D35-44B4-FE43-AB3FEFA1EE6E}"/>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6D2769BB-4426-CD4F-C4B1-02BFFB6A1004}"/>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E0093B49-3D27-CAE6-1C62-59DA021BEF5E}"/>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0DA1A8F6-9065-3C98-FF70-532E35BF2A0C}"/>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717740D2-44B8-583F-E445-693CC014855C}"/>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BC2D26CF-101D-8F92-3389-9E797B703B60}"/>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06489BD1-57E6-D9AA-8A4F-EAEA68D68F4F}"/>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21A59594-3BA1-0570-1181-0AAD23808103}"/>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D956E000-045E-0D68-D131-1BF88C1440DB}"/>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92D96D0A-2D1A-9AA3-1750-A92151A5CE3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3DD42DFF-25E1-3842-E3C3-B8517BDAE24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3005A114-6DCC-2D7B-1B01-918AA064B63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2F78E867-2F91-733F-C345-4F08B44F981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E0024ECC-7889-3B6B-F108-6258410C73A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6E30847E-117F-4C06-F61B-90CECF101FF7}"/>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89B9BEA1-6CF4-4AED-0CF4-7B67F71D226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183D3FB7-830C-75C6-3454-1EAA07C031EF}"/>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D7768897-B916-F971-7854-8B4DBA98682D}"/>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5AA22A2C-5DFE-3D3D-8C67-32C9737611E3}"/>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0F5F6A81-5BF6-F81B-6C11-568499D490DC}"/>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68F88CCC-C54D-C7E9-2EF3-0A282866273D}"/>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562D1CE6-E23F-0939-FE3E-CF61EBE13C5A}"/>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5" name="ZoneTexte 64">
            <a:extLst>
              <a:ext uri="{FF2B5EF4-FFF2-40B4-BE49-F238E27FC236}">
                <a16:creationId xmlns:a16="http://schemas.microsoft.com/office/drawing/2014/main" id="{F9643D23-1317-BAB2-6D25-2D67F82034F5}"/>
              </a:ext>
            </a:extLst>
          </p:cNvPr>
          <p:cNvSpPr txBox="1"/>
          <p:nvPr/>
        </p:nvSpPr>
        <p:spPr>
          <a:xfrm>
            <a:off x="-2391831" y="4244409"/>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4" name="Rectangle : avec coins arrondis en haut 63">
            <a:extLst>
              <a:ext uri="{FF2B5EF4-FFF2-40B4-BE49-F238E27FC236}">
                <a16:creationId xmlns:a16="http://schemas.microsoft.com/office/drawing/2014/main" id="{C7099C77-D5A4-7544-7AF1-9E15B01DB061}"/>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D1305AC4-D9A6-B847-1728-2335827B061E}"/>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B1C26BB0-7D48-9B44-9F1E-2F30D51D98C7}"/>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74" name="Image 73">
            <a:extLst>
              <a:ext uri="{FF2B5EF4-FFF2-40B4-BE49-F238E27FC236}">
                <a16:creationId xmlns:a16="http://schemas.microsoft.com/office/drawing/2014/main" id="{F773886B-79F0-8271-445C-7328C9DD372D}"/>
              </a:ext>
            </a:extLst>
          </p:cNvPr>
          <p:cNvPicPr>
            <a:picLocks noChangeAspect="1"/>
          </p:cNvPicPr>
          <p:nvPr/>
        </p:nvPicPr>
        <p:blipFill>
          <a:blip r:embed="rId29"/>
          <a:srcRect t="69197"/>
          <a:stretch/>
        </p:blipFill>
        <p:spPr>
          <a:xfrm>
            <a:off x="10162347" y="4346929"/>
            <a:ext cx="1862138" cy="365191"/>
          </a:xfrm>
          <a:prstGeom prst="rect">
            <a:avLst/>
          </a:prstGeom>
        </p:spPr>
      </p:pic>
      <p:sp>
        <p:nvSpPr>
          <p:cNvPr id="28" name="ZoneTexte 27">
            <a:extLst>
              <a:ext uri="{FF2B5EF4-FFF2-40B4-BE49-F238E27FC236}">
                <a16:creationId xmlns:a16="http://schemas.microsoft.com/office/drawing/2014/main" id="{9D6BE76A-630D-FDBB-94A4-7612D2C11433}"/>
              </a:ext>
            </a:extLst>
          </p:cNvPr>
          <p:cNvSpPr txBox="1"/>
          <p:nvPr/>
        </p:nvSpPr>
        <p:spPr>
          <a:xfrm>
            <a:off x="7117689" y="23057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GWLADYS </a:t>
            </a:r>
            <a:r>
              <a:rPr lang="fr-FR" sz="2400" b="1" dirty="0">
                <a:solidFill>
                  <a:srgbClr val="00213F"/>
                </a:solidFill>
                <a:latin typeface="Century Gothic" panose="020B0502020202020204" pitchFamily="34" charset="0"/>
              </a:rPr>
              <a:t>SCHMIDT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Responsable de division suivi du réseau et qualité</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gwladys.schmidt@ampmetropole.fr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+33685497380</a:t>
            </a:r>
          </a:p>
        </p:txBody>
      </p:sp>
      <p:sp>
        <p:nvSpPr>
          <p:cNvPr id="6" name="ZoneTexte 5">
            <a:extLst>
              <a:ext uri="{FF2B5EF4-FFF2-40B4-BE49-F238E27FC236}">
                <a16:creationId xmlns:a16="http://schemas.microsoft.com/office/drawing/2014/main" id="{8400F2E4-A441-9798-DE2A-BFA66FC8F15C}"/>
              </a:ext>
            </a:extLst>
          </p:cNvPr>
          <p:cNvSpPr txBox="1"/>
          <p:nvPr/>
        </p:nvSpPr>
        <p:spPr>
          <a:xfrm>
            <a:off x="12574721" y="2305765"/>
            <a:ext cx="5495909" cy="1938992"/>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FLORENCE </a:t>
            </a:r>
            <a:r>
              <a:rPr lang="fr-FR" sz="2400" b="1" dirty="0">
                <a:solidFill>
                  <a:srgbClr val="00213F"/>
                </a:solidFill>
                <a:latin typeface="Century Gothic" panose="020B0502020202020204" pitchFamily="34" charset="0"/>
              </a:rPr>
              <a:t>DUNAND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Chef de service exploitation des réseaux nord </a:t>
            </a:r>
          </a:p>
          <a:p>
            <a:r>
              <a:rPr lang="fr-FR" sz="1600" dirty="0">
                <a:solidFill>
                  <a:srgbClr val="00213F"/>
                </a:solidFill>
                <a:latin typeface="Century Gothic" panose="020B0502020202020204" pitchFamily="34" charset="0"/>
              </a:rPr>
              <a:t>et est étang</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florence.dunand@ampmetropole.fr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+33685135700</a:t>
            </a:r>
          </a:p>
        </p:txBody>
      </p:sp>
      <p:sp>
        <p:nvSpPr>
          <p:cNvPr id="24" name="ZoneTexte 23">
            <a:extLst>
              <a:ext uri="{FF2B5EF4-FFF2-40B4-BE49-F238E27FC236}">
                <a16:creationId xmlns:a16="http://schemas.microsoft.com/office/drawing/2014/main" id="{267B0D45-A2A4-7C77-C491-226DAFA14B17}"/>
              </a:ext>
            </a:extLst>
          </p:cNvPr>
          <p:cNvSpPr txBox="1"/>
          <p:nvPr/>
        </p:nvSpPr>
        <p:spPr>
          <a:xfrm>
            <a:off x="12515341" y="24581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CHRISTEL </a:t>
            </a:r>
            <a:r>
              <a:rPr lang="fr-FR" sz="2400" b="1" dirty="0">
                <a:solidFill>
                  <a:srgbClr val="00213F"/>
                </a:solidFill>
                <a:latin typeface="Century Gothic" panose="020B0502020202020204" pitchFamily="34" charset="0"/>
              </a:rPr>
              <a:t>BERTRAND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Coordonnateur technique secteur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2"/>
              </a:rPr>
              <a:t>christel.bertrand@ampmetropole.fr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+33685098100</a:t>
            </a:r>
          </a:p>
        </p:txBody>
      </p:sp>
    </p:spTree>
    <p:extLst>
      <p:ext uri="{BB962C8B-B14F-4D97-AF65-F5344CB8AC3E}">
        <p14:creationId xmlns:p14="http://schemas.microsoft.com/office/powerpoint/2010/main" val="21631395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8A8036-E569-6212-E6CA-FFD6E98BB866}"/>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FA2C70B-F349-F43B-F5D2-B7CBCD52FDA8}"/>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524C99A3-9DF3-ECDD-EE7E-E1A5799482D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35E6A9E-C977-D97C-961D-8EEA141732B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8AE1685-5B17-ED18-5450-C70D1E0152F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92DF8D68-4057-3D31-55D3-94C3AA3E9D0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53518F41-7F66-6541-5A3A-7D539FE281DA}"/>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82A2C4B8-6B25-2C86-D774-08E9FB66154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4699FB6D-1BAC-A19F-5BA3-373C318EDD8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297ECDD7-9501-C764-ED52-2BAE0FC8F87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111D6AE-2692-7AE2-F435-094F1943701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6AF510E-0E88-36B6-4C82-F89AF621A92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753B4F8C-E2E8-F261-0B2E-B6DD5C07DB0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5A92E44-6579-CCB8-2BFF-E4ED57997F8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6CD43F9E-E534-4730-6A62-C9310572AFD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15CB058-8FD0-4E30-AE4D-C17D9F7AA5C9}"/>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DDB3E23-7882-CE0F-81B4-E2B2B182A6A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FFCACDC-0CB6-F138-039E-91A4918276E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BA1CDDB-3502-B9F7-2D85-3C5621113CFA}"/>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4F43992E-F8A6-ADBD-3739-3536DBBE0B6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83B5AF6-6BA9-178D-C2A1-165A935015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B96EBCB2-10CC-1933-0CE5-6E2F767D15C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F3817E4-646F-90DB-2EC3-9352E28F2A7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44F99D06-F530-EC8A-3B5D-6D1D9D6F6F1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36154AE-F098-D930-7C5F-4E815D9569F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A04D24C-33EB-9658-FB95-38863A8F88C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DE1BAC5F-B51C-A53F-574D-C1F05836F310}"/>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9223AAD8-6C2F-3609-BED6-1CC05B0F7B38}"/>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DA5D68E0-0E46-3B7A-4F68-54AD8CDC9AB0}"/>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0B399C61-49D2-7583-04F7-A11FD7189B24}"/>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C14A66BF-256A-1E8D-736B-3BB05584E778}"/>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878D47BB-90F2-BC8A-BC4F-6C5E69C3DB0E}"/>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7D49EAF6-E4B2-1835-3A3E-2AB6C78562B6}"/>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72F4017F-3102-3464-64DD-B40B7E5A568B}"/>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5625F9D-DC15-CB8A-B7B6-A23CFE6F9D15}"/>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56B8F250-5415-711A-20E0-22F15B2DDF83}"/>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96A8EAC-CD90-9DCD-35AF-BD1691017C8B}"/>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C1CF389A-D043-A61B-03E2-F59E641145BA}"/>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3EBC64D2-A358-EC26-4092-375867AAD917}"/>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DBB8F561-ED9F-6268-43E7-1F72D3E064D8}"/>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ABDA0877-4EF8-927D-0D9A-7569AC713603}"/>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56B22357-C3CA-B281-ECCB-D58D0C4BE8A2}"/>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D1D59045-A2F3-4687-9BF2-1F5613416C3D}"/>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49154E83-C348-BB88-741F-743C0603BFB0}"/>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FCFA146B-F08E-6A20-BAD7-16EF509C46C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F3DF801-52C4-97CC-508F-E1C1D78639E8}"/>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F5B58D44-F100-C44E-39FC-C6A048F5A43E}"/>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A729F9CC-30C1-D446-00B9-2EE824503047}"/>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F7A4E9AC-94F8-C241-1C59-ABDD2E6B4414}"/>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43CBCC20-A890-9409-BA57-581BB232B97F}"/>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30261FEF-B42B-C69A-34ED-CE2A5EBD2872}"/>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6C67DE2C-75A9-A9BD-DBD4-E6574DEF87ED}"/>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181FE027-3F6A-E183-FAF6-6CD41B0986A7}"/>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E1C37819-E089-B0B2-744A-3E26FE7CF9C0}"/>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11024BC7-99C5-80FD-0671-E49E8DA20B2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8AA5D47E-CCA1-9EAD-B85E-B206192AFEE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1C1100CC-A36F-80DA-FCC6-4CAD00FCAC2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23AB5B65-905B-31D7-D0D0-84345A1B581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B033A2C5-AF06-C955-F2F5-30E103DE510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5F952B88-24E1-D10D-7119-648C378A11A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88B50FFA-F891-30AE-7502-12AFAF286EF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0663A9F5-7DFA-423F-D5C8-8C01DE3902A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1678696C-2BC2-2CB7-0FB0-C2713D273CC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EAF1EB3E-0E8E-57D0-4EB1-5DAFC626EE2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E3FEAF7C-7868-7109-C3F2-952DD11DDF3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4BA8F4B2-FD59-2883-C7C9-1E4725D21806}"/>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829EA5A3-B7E1-47A6-558B-6B636EA1E119}"/>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DF73C24D-3060-9C3B-94CE-BACB2EC7FB8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28393DBB-F377-5121-7665-4512F511647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7FA70C07-6884-BF5C-4BEE-6C3FE4A6B52A}"/>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6A299992-3E33-2CB8-3252-2E13E81CB98C}"/>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B7A50C13-BF33-FBFC-6CE4-9589A641DC9A}"/>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240528BB-7966-7A78-A37F-CCA20965B3DF}"/>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35AFC3BC-515F-46A9-206B-AB4F35465BE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C8C3DBCD-A6EE-E6DA-9A9F-EE6D3B423E6D}"/>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46BE0977-21B7-8FFD-DBCC-073CB1BDA9CA}"/>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014CE0BB-98D1-ED27-8C84-E6D0160C5BAC}"/>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BB1FDD80-5526-8A8A-138B-5F838168D00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828E3481-2067-58F6-2F86-23AB6DA1E96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C7045045-BD68-5E3E-976E-186BFB78BB65}"/>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A46ECFFC-1D60-7B80-835D-808122F9EEAC}"/>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57F5BC9C-F2CA-D6DE-4227-25A00CDB7AFD}"/>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5DE9A898-57F4-D431-9963-BA9928F6E2D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00A944DF-449B-EC28-47D5-BB7D8BFF039B}"/>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0C051A3C-B375-034E-95E6-406AA4F3B2BE}"/>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F7D50244-16C4-FC7D-B0AB-FBCFAEE6C66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CDA5919B-03A6-EEC6-CA57-A49C5F53A46D}"/>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079B803A-CEB3-BD5A-78BE-CE45E4EE9FB5}"/>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B2F01D9C-6EF7-8043-C3A6-605C82D1875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9E6C4106-942F-A35E-D993-8F03D281B6E3}"/>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1B8C4071-FEE3-5C8A-8BCA-1A57B1035BCF}"/>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86A47C46-2722-4CDC-3224-76F3BBFF03E9}"/>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90111553-8F95-2202-B237-D48DDBAEC8B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E87490C3-FEA6-3933-FDBC-8DB019BA84A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2BB10FD7-BA1D-1CFC-B358-E1237E4B2C7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DA14EE6F-0CA0-A4E0-47DF-E92AAEC5B5F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7D9AD0D5-1724-CEC0-4470-AB9BC22CF883}"/>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99A0E1E8-823C-BB90-2E32-6200157D6CF5}"/>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B6778168-D3C4-C146-D0F6-338773FB0471}"/>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F674E766-D1FD-2B96-F21B-ACF00640F8E9}"/>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B42148AC-8C0B-8178-7976-CDD5DE6454C3}"/>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44EEEE10-BD58-A59F-BE18-A240D1B6DE3C}"/>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BC6AE988-811A-638C-5819-D8C62A2C2546}"/>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8F7207A5-B750-1150-3C3D-CC279F847C34}"/>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5" name="ZoneTexte 64">
            <a:extLst>
              <a:ext uri="{FF2B5EF4-FFF2-40B4-BE49-F238E27FC236}">
                <a16:creationId xmlns:a16="http://schemas.microsoft.com/office/drawing/2014/main" id="{F82B4551-570C-3005-EDDC-CA6FA55ECB6E}"/>
              </a:ext>
            </a:extLst>
          </p:cNvPr>
          <p:cNvSpPr txBox="1"/>
          <p:nvPr/>
        </p:nvSpPr>
        <p:spPr>
          <a:xfrm>
            <a:off x="-2391831" y="4244409"/>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4" name="Rectangle : avec coins arrondis en haut 63">
            <a:extLst>
              <a:ext uri="{FF2B5EF4-FFF2-40B4-BE49-F238E27FC236}">
                <a16:creationId xmlns:a16="http://schemas.microsoft.com/office/drawing/2014/main" id="{12875A8A-45CD-23C8-E3CC-E8975DA228BF}"/>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71C73646-27C1-9C05-78AA-506B5058BDA4}"/>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AA4D870A-CAFC-DBBD-3E9F-5911F3EC33E8}"/>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74" name="Image 73">
            <a:extLst>
              <a:ext uri="{FF2B5EF4-FFF2-40B4-BE49-F238E27FC236}">
                <a16:creationId xmlns:a16="http://schemas.microsoft.com/office/drawing/2014/main" id="{147F1843-E116-5694-35CA-49BE27C0054E}"/>
              </a:ext>
            </a:extLst>
          </p:cNvPr>
          <p:cNvPicPr>
            <a:picLocks noChangeAspect="1"/>
          </p:cNvPicPr>
          <p:nvPr/>
        </p:nvPicPr>
        <p:blipFill>
          <a:blip r:embed="rId29"/>
          <a:srcRect t="69197"/>
          <a:stretch/>
        </p:blipFill>
        <p:spPr>
          <a:xfrm>
            <a:off x="10162347" y="4346929"/>
            <a:ext cx="1862138" cy="365191"/>
          </a:xfrm>
          <a:prstGeom prst="rect">
            <a:avLst/>
          </a:prstGeom>
        </p:spPr>
      </p:pic>
      <p:sp>
        <p:nvSpPr>
          <p:cNvPr id="28" name="ZoneTexte 27">
            <a:extLst>
              <a:ext uri="{FF2B5EF4-FFF2-40B4-BE49-F238E27FC236}">
                <a16:creationId xmlns:a16="http://schemas.microsoft.com/office/drawing/2014/main" id="{F5E5E5D2-57D6-073E-A6D5-39B74698551E}"/>
              </a:ext>
            </a:extLst>
          </p:cNvPr>
          <p:cNvSpPr txBox="1"/>
          <p:nvPr/>
        </p:nvSpPr>
        <p:spPr>
          <a:xfrm>
            <a:off x="7117689" y="23057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CHRISTEL </a:t>
            </a:r>
            <a:r>
              <a:rPr lang="fr-FR" sz="2400" b="1" dirty="0">
                <a:solidFill>
                  <a:srgbClr val="00213F"/>
                </a:solidFill>
                <a:latin typeface="Century Gothic" panose="020B0502020202020204" pitchFamily="34" charset="0"/>
              </a:rPr>
              <a:t>BERTRAND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Coordonnateur technique secteur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christel.bertrand@ampmetropole.fr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+33685098100</a:t>
            </a:r>
          </a:p>
        </p:txBody>
      </p:sp>
      <p:sp>
        <p:nvSpPr>
          <p:cNvPr id="6" name="ZoneTexte 5">
            <a:extLst>
              <a:ext uri="{FF2B5EF4-FFF2-40B4-BE49-F238E27FC236}">
                <a16:creationId xmlns:a16="http://schemas.microsoft.com/office/drawing/2014/main" id="{1A326280-4E82-E0C4-AB56-DD646AA85FC7}"/>
              </a:ext>
            </a:extLst>
          </p:cNvPr>
          <p:cNvSpPr txBox="1"/>
          <p:nvPr/>
        </p:nvSpPr>
        <p:spPr>
          <a:xfrm>
            <a:off x="12630527" y="24581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GWLADYS </a:t>
            </a:r>
            <a:r>
              <a:rPr lang="fr-FR" sz="2400" b="1" dirty="0">
                <a:solidFill>
                  <a:srgbClr val="00213F"/>
                </a:solidFill>
                <a:latin typeface="Century Gothic" panose="020B0502020202020204" pitchFamily="34" charset="0"/>
              </a:rPr>
              <a:t>SCHMIDT</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Responsable de division suivi du réseau et qualité</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gwladys.schmidt@ampmetropole.fr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+33685497380</a:t>
            </a:r>
          </a:p>
        </p:txBody>
      </p:sp>
      <p:sp>
        <p:nvSpPr>
          <p:cNvPr id="24" name="ZoneTexte 23">
            <a:extLst>
              <a:ext uri="{FF2B5EF4-FFF2-40B4-BE49-F238E27FC236}">
                <a16:creationId xmlns:a16="http://schemas.microsoft.com/office/drawing/2014/main" id="{68A3E2F6-2890-7D8F-0389-DB0151BC077B}"/>
              </a:ext>
            </a:extLst>
          </p:cNvPr>
          <p:cNvSpPr txBox="1"/>
          <p:nvPr/>
        </p:nvSpPr>
        <p:spPr>
          <a:xfrm>
            <a:off x="12656022" y="2458165"/>
            <a:ext cx="4860453"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FLORENT </a:t>
            </a:r>
            <a:r>
              <a:rPr lang="fr-FR" sz="2400" b="1" dirty="0">
                <a:solidFill>
                  <a:srgbClr val="00213F"/>
                </a:solidFill>
                <a:latin typeface="Century Gothic" panose="020B0502020202020204" pitchFamily="34" charset="0"/>
              </a:rPr>
              <a:t>PERRARD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Agent de gestion administrative</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2"/>
              </a:rPr>
              <a:t>florent.perrard@ampmetropole.fr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+33490593811</a:t>
            </a:r>
          </a:p>
        </p:txBody>
      </p:sp>
    </p:spTree>
    <p:extLst>
      <p:ext uri="{BB962C8B-B14F-4D97-AF65-F5344CB8AC3E}">
        <p14:creationId xmlns:p14="http://schemas.microsoft.com/office/powerpoint/2010/main" val="169200041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6494F3-B163-E393-C260-CEBFC069F5A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FF26A2B-D396-D906-9042-CB313F47BA27}"/>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7E079B29-471E-BD32-7414-864E8AC11D9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51FAE21-DECB-5833-6590-C0DD5C32377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6033AD7-509D-4A92-E163-08E599445EE1}"/>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4FD8D2B-91E9-A9D1-1B59-00ECB84A0C5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ACA79183-93E8-9C6B-3632-02709F00CC47}"/>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27D574C-76C7-051F-D71C-EFE79DC3E9C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98CD148-4931-91AA-0ADF-4FFFF332DAF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56ABD9F-DE0C-A54C-1BB1-4BA09DD1A26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26194527-B756-4467-0F59-9443F16117D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DA146F5E-80DD-5423-3B24-EACB880DA30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6EB5E84-2C75-9BA5-3321-8DD2684A636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FE21019-21AE-B420-7E09-1E817909F42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6B31E38-0FD7-E592-EE68-B71E154D5E8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D9C88AC-36C3-73DC-0F1D-404348BD60D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80425A3-C77A-FAA3-6784-83CA794778E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B001CB2-C3AA-A90D-60E2-02F09ECCFD0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8A693B4-259F-EE00-7DD0-99AE9D537B47}"/>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FA9B296-5126-9304-78F3-5B3C7C2B4A9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F08BA3AE-80AF-4CB5-A449-92CD98BB7F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B26CC901-6460-1341-719B-596E80309A0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9C6BDC3-B8FB-0A6C-BE04-C366D892FD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DBBE773-6567-FB3E-0959-F5B9533B5FB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2E4A433C-5A4B-E5E8-DA16-0FFA6C6D243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15C3D1D-CD77-5884-816F-9EC3235B601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91786C2-DB85-6373-6A3C-0C5F996BBC6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39EC1DCE-09D8-63C1-B472-15579DED4D57}"/>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C2144760-3633-9A76-2579-10B8274F9384}"/>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54A1C334-690D-ED4F-2725-2BC59893E46B}"/>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DDD21475-5A8E-29B3-E50E-C60CB318EBEA}"/>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3AC6B283-66E2-23DE-7BA1-99D3CC471C81}"/>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59C5E6C6-2FBD-8F8C-8704-30CE823559B7}"/>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8A0990B5-7F77-3443-CCA6-BDEDA13C7D73}"/>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2575C76A-3A7A-8210-1C0F-DA6CD949038D}"/>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34E6ED9C-D5DE-F472-9005-266A662BD3A3}"/>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9B561BDD-38C8-7F73-361E-1918CFA17F1A}"/>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FD25111B-CD58-D06B-FDB0-CD962BB55B2B}"/>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AB114DB1-1232-90CD-7E3D-ACE76955C339}"/>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26E857D9-BD7C-DB01-AC18-18FD74601649}"/>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AA7DACBF-492A-E1B8-48F7-55B4B00ADE28}"/>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AAB734E6-638A-642E-D3B2-39C7D415A75C}"/>
              </a:ext>
            </a:extLst>
          </p:cNvPr>
          <p:cNvSpPr txBox="1"/>
          <p:nvPr/>
        </p:nvSpPr>
        <p:spPr>
          <a:xfrm>
            <a:off x="10923204" y="5600665"/>
            <a:ext cx="529312" cy="830997"/>
          </a:xfrm>
          <a:prstGeom prst="rect">
            <a:avLst/>
          </a:prstGeom>
          <a:noFill/>
        </p:spPr>
        <p:txBody>
          <a:bodyPr wrap="none" rtlCol="0">
            <a:spAutoFit/>
          </a:bodyPr>
          <a:lstStyle/>
          <a:p>
            <a:r>
              <a:rPr lang="fr-FR" sz="480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0BCDE767-E2F6-4A1F-26C9-BA0051A6BF1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327A2AEB-9F4E-5CB8-C088-EFE0F96587A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58F22321-8FDB-DDEA-D98A-D078A7A83B6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68E6143-9651-24C5-F89C-0C50CBBD346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E5CAD35-AA8A-830C-8880-EB496784EB1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795D7818-2F46-344C-8439-016C8F4A4E9E}"/>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80B27A9E-390F-8ACC-1EC8-787CA8F6B502}"/>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137904F9-CB1E-4B1D-63B2-3BA4D5668A61}"/>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C5C30217-0084-4222-FB48-F2D3967D111D}"/>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B1216079-4E3F-1EE9-A0C6-6AA66E54846E}"/>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6B07F0B2-18C3-BB5D-6F1F-24C2455E1636}"/>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9BC0E7E7-189B-B22C-C1E8-C0EA14562832}"/>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BB57CBEE-DAF9-0179-87CE-1D5B3AB6ED4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AB0C0537-4959-50DC-5E7E-F97F32C2D5CE}"/>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CE17F451-1278-3897-5F05-EA0E47F33BF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7D311818-0208-FF9B-5063-3C6EBC9153F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288AC1A1-0F94-BB22-DA6A-8BF19E5DCB6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C055E08F-316F-3B5D-A98D-23600ED2760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523F4D63-9273-5FD0-E61D-57B5B855DDD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1D723741-180E-B857-D0FD-99FBD4675C2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CCB3C9BB-A9F3-4C6F-DADD-53F3AD7E2F3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33D39079-6E71-9309-019F-4C855443214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97DAE6CF-485B-60D0-F1A4-2D03AFEFBBE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B41A7C55-424C-F24E-DF40-66C0CE5EA871}"/>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D60408C0-58E2-B3A7-1A4D-B4769E3FA437}"/>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3421A574-21CC-749A-69BE-5551F75A342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CD8EDBFA-212B-AA36-EF39-9B256EDADB44}"/>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4DC4035F-32E7-AEAA-50C8-ED27E2AB42E1}"/>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05AB6172-9D94-E687-86E0-5372DC45AAA7}"/>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4CA6AE34-148A-00D5-48DC-575413815BF4}"/>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A4FD61C0-D13F-E060-589E-D54A64608969}"/>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EE1894A5-0CC5-7163-62D9-4A92E62A9394}"/>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D3E8BB23-99C9-8317-478F-2CF15CE38F47}"/>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302E55BA-6FAC-7518-2677-0C9C76B35CDE}"/>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227E1DF7-B63F-A83C-2F1A-F9DEDD6749E9}"/>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A5889C1A-B347-D939-D00A-1DA75D02E670}"/>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37D263D-A0D8-7907-3544-F989621FB1E5}"/>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39438BA2-6A24-DD4F-877E-765C63188F83}"/>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2898A37C-573B-EFF1-F672-19BCB9044610}"/>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4ABD1F23-F55D-425F-C5E6-B6D32D798B7A}"/>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01C3A528-FDCA-CEC0-EF6C-688DB82E9C07}"/>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9065D6C5-F35D-54FC-027D-EC7D41358C17}"/>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9A8EC1E7-9F02-F314-2E92-9BC892DE7EF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E54A2D0D-A070-F80D-C7EA-A186FC9F6C45}"/>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4518C4B1-27BE-F500-54BC-B8546A2C9EF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145ACE88-EE76-BEFD-B6D8-F56CF457A96A}"/>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3527BD3A-989D-5C12-476C-FCFD24A48F6C}"/>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9E27D9FC-9C26-2DEB-E75A-3A2199DC268F}"/>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7C0BDFE7-9E5F-D37C-F132-EA32873A18F5}"/>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176F6791-0A25-4A90-1682-D9798AF5DDA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608CB380-DAA7-ED5D-A4A1-69789D4DDD4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FCFE7FA8-8077-66B7-019F-96CE8F5638F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6D75BDC5-CE14-EBD6-1BFF-D84C9C2D59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E8E71613-E7DE-824E-8E5E-E531CC050CC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C544E556-18BB-689A-2C8D-2BC67013628D}"/>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8B416459-8F43-B859-9AAE-FC253D7C5334}"/>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1AA07A6B-E7D0-79B8-C34C-94930E32BB64}"/>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FA836F2A-4305-0C5A-AA87-36829E771063}"/>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063ED120-4481-9431-6802-A7506465D723}"/>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25630016-7680-D825-E910-B455A3A77B21}"/>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6FB06E4A-05DE-1CD0-0093-97CA6214EDC8}"/>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8A57D5E9-7A11-D524-1CE1-BAFCF92652DB}"/>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5" name="ZoneTexte 64">
            <a:extLst>
              <a:ext uri="{FF2B5EF4-FFF2-40B4-BE49-F238E27FC236}">
                <a16:creationId xmlns:a16="http://schemas.microsoft.com/office/drawing/2014/main" id="{2B10DDE8-84CE-23FF-1011-A3DDF6F27388}"/>
              </a:ext>
            </a:extLst>
          </p:cNvPr>
          <p:cNvSpPr txBox="1"/>
          <p:nvPr/>
        </p:nvSpPr>
        <p:spPr>
          <a:xfrm>
            <a:off x="-2391831" y="4244409"/>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4" name="Rectangle : avec coins arrondis en haut 63">
            <a:extLst>
              <a:ext uri="{FF2B5EF4-FFF2-40B4-BE49-F238E27FC236}">
                <a16:creationId xmlns:a16="http://schemas.microsoft.com/office/drawing/2014/main" id="{FE39D616-C2D8-4B05-9B62-F09E1D1577F3}"/>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D8749559-F5C6-D149-EB14-62233E221B03}"/>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06BC285E-77D7-ACD8-72DD-DDA2CE490CBD}"/>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sp>
        <p:nvSpPr>
          <p:cNvPr id="28" name="ZoneTexte 27">
            <a:extLst>
              <a:ext uri="{FF2B5EF4-FFF2-40B4-BE49-F238E27FC236}">
                <a16:creationId xmlns:a16="http://schemas.microsoft.com/office/drawing/2014/main" id="{799901F7-14D2-DAB9-26F5-2770C44D68D6}"/>
              </a:ext>
            </a:extLst>
          </p:cNvPr>
          <p:cNvSpPr txBox="1"/>
          <p:nvPr/>
        </p:nvSpPr>
        <p:spPr>
          <a:xfrm>
            <a:off x="7117689" y="23057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FLORENT </a:t>
            </a:r>
            <a:r>
              <a:rPr lang="fr-FR" sz="2400" b="1" dirty="0">
                <a:solidFill>
                  <a:srgbClr val="00213F"/>
                </a:solidFill>
                <a:latin typeface="Century Gothic" panose="020B0502020202020204" pitchFamily="34" charset="0"/>
              </a:rPr>
              <a:t>PERRARD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Agent de gestion administrative</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29"/>
              </a:rPr>
              <a:t>florent.perrard@ampmetropole.fr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+33490593811</a:t>
            </a:r>
          </a:p>
        </p:txBody>
      </p:sp>
      <p:sp>
        <p:nvSpPr>
          <p:cNvPr id="6" name="ZoneTexte 5">
            <a:extLst>
              <a:ext uri="{FF2B5EF4-FFF2-40B4-BE49-F238E27FC236}">
                <a16:creationId xmlns:a16="http://schemas.microsoft.com/office/drawing/2014/main" id="{1C66A213-CF93-93EF-3B0A-AD5F961BB8F9}"/>
              </a:ext>
            </a:extLst>
          </p:cNvPr>
          <p:cNvSpPr txBox="1"/>
          <p:nvPr/>
        </p:nvSpPr>
        <p:spPr>
          <a:xfrm>
            <a:off x="12530043" y="24581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CHRISTEL </a:t>
            </a:r>
            <a:r>
              <a:rPr lang="fr-FR" sz="2400" b="1" dirty="0">
                <a:solidFill>
                  <a:srgbClr val="00213F"/>
                </a:solidFill>
                <a:latin typeface="Century Gothic" panose="020B0502020202020204" pitchFamily="34" charset="0"/>
              </a:rPr>
              <a:t>BERTRAND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Coordonnateur technique secteur ouest</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0"/>
              </a:rPr>
              <a:t>christel.bertrand@ampmetropole.fr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+33685098100</a:t>
            </a:r>
          </a:p>
        </p:txBody>
      </p:sp>
      <p:sp>
        <p:nvSpPr>
          <p:cNvPr id="24" name="ZoneTexte 23">
            <a:extLst>
              <a:ext uri="{FF2B5EF4-FFF2-40B4-BE49-F238E27FC236}">
                <a16:creationId xmlns:a16="http://schemas.microsoft.com/office/drawing/2014/main" id="{72D61648-F9EA-84DB-EE88-AB8A9F733FB2}"/>
              </a:ext>
            </a:extLst>
          </p:cNvPr>
          <p:cNvSpPr txBox="1"/>
          <p:nvPr/>
        </p:nvSpPr>
        <p:spPr>
          <a:xfrm>
            <a:off x="12594046" y="2218918"/>
            <a:ext cx="5495909" cy="2677656"/>
          </a:xfrm>
          <a:prstGeom prst="rect">
            <a:avLst/>
          </a:prstGeom>
          <a:noFill/>
        </p:spPr>
        <p:txBody>
          <a:bodyPr wrap="square" rtlCol="0">
            <a:spAutoFit/>
          </a:bodyPr>
          <a:lstStyle/>
          <a:p>
            <a:r>
              <a:rPr lang="fr-FR" dirty="0">
                <a:solidFill>
                  <a:srgbClr val="00213F"/>
                </a:solidFill>
                <a:latin typeface="Century Gothic" panose="020B0502020202020204" pitchFamily="34" charset="0"/>
              </a:rPr>
              <a:t>SANDRA </a:t>
            </a:r>
            <a:r>
              <a:rPr lang="fr-FR" b="1" dirty="0">
                <a:solidFill>
                  <a:srgbClr val="00213F"/>
                </a:solidFill>
                <a:latin typeface="Century Gothic" panose="020B0502020202020204" pitchFamily="34" charset="0"/>
              </a:rPr>
              <a:t>MEFFRE</a:t>
            </a:r>
            <a:br>
              <a:rPr lang="fr-FR" b="1"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Agent de contrôle réseau transports</a:t>
            </a:r>
            <a:br>
              <a:rPr lang="fr-FR" sz="1200"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CT3-SIBOUR</a:t>
            </a:r>
            <a:br>
              <a:rPr lang="fr-FR" sz="1200" dirty="0">
                <a:solidFill>
                  <a:srgbClr val="00213F"/>
                </a:solidFill>
                <a:latin typeface="Century Gothic" panose="020B0502020202020204" pitchFamily="34" charset="0"/>
              </a:rPr>
            </a:br>
            <a:r>
              <a:rPr lang="fr-FR" sz="1200" b="1" dirty="0">
                <a:solidFill>
                  <a:srgbClr val="FFC000"/>
                </a:solidFill>
                <a:latin typeface="Century Gothic" panose="020B0502020202020204" pitchFamily="34" charset="0"/>
              </a:rPr>
              <a:t>---</a:t>
            </a:r>
          </a:p>
          <a:p>
            <a:r>
              <a:rPr lang="fr-FR" sz="1200" b="1" dirty="0">
                <a:solidFill>
                  <a:srgbClr val="00213F"/>
                </a:solidFill>
                <a:latin typeface="Century Gothic" panose="020B0502020202020204" pitchFamily="34" charset="0"/>
                <a:hlinkClick r:id="rId31"/>
              </a:rPr>
              <a:t>sandra.meffre@ampmetropole.fr</a:t>
            </a:r>
            <a:br>
              <a:rPr lang="fr-FR" sz="1200" b="1" dirty="0">
                <a:solidFill>
                  <a:srgbClr val="00213F"/>
                </a:solidFill>
                <a:latin typeface="Century Gothic" panose="020B0502020202020204" pitchFamily="34" charset="0"/>
              </a:rPr>
            </a:br>
            <a:r>
              <a:rPr lang="fr-FR" sz="1200" b="1" dirty="0">
                <a:solidFill>
                  <a:srgbClr val="00213F"/>
                </a:solidFill>
                <a:latin typeface="Century Gothic" panose="020B0502020202020204" pitchFamily="34" charset="0"/>
              </a:rPr>
              <a:t>Tél : +33685169800 </a:t>
            </a:r>
          </a:p>
          <a:p>
            <a:r>
              <a:rPr kumimoji="0" lang="fr-FR" sz="18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MICHEL </a:t>
            </a:r>
            <a: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LETIZI</a:t>
            </a:r>
            <a:b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lang="fr-FR" sz="1200" dirty="0">
                <a:solidFill>
                  <a:srgbClr val="00213F"/>
                </a:solidFill>
                <a:latin typeface="Century Gothic" panose="020B0502020202020204" pitchFamily="34" charset="0"/>
              </a:rPr>
              <a:t>Agent de contrôle réseau transports</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CT3-SIBOUR</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FFC00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dirty="0" err="1">
                <a:solidFill>
                  <a:srgbClr val="00213F"/>
                </a:solidFill>
                <a:latin typeface="Century Gothic" panose="020B0502020202020204" pitchFamily="34" charset="0"/>
                <a:hlinkClick r:id="rId32"/>
              </a:rPr>
              <a:t>michel</a:t>
            </a: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hlinkClick r:id="rId32"/>
              </a:rPr>
              <a:t>.letizi@ampmetropole.fr</a:t>
            </a:r>
            <a:b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Tél : +33670439071</a:t>
            </a:r>
          </a:p>
          <a:p>
            <a:endParaRPr lang="fr-FR" sz="1200" b="1" dirty="0">
              <a:solidFill>
                <a:srgbClr val="00213F"/>
              </a:solidFill>
              <a:latin typeface="Century Gothic" panose="020B0502020202020204" pitchFamily="34" charset="0"/>
            </a:endParaRPr>
          </a:p>
        </p:txBody>
      </p:sp>
      <p:pic>
        <p:nvPicPr>
          <p:cNvPr id="74" name="Image 73">
            <a:extLst>
              <a:ext uri="{FF2B5EF4-FFF2-40B4-BE49-F238E27FC236}">
                <a16:creationId xmlns:a16="http://schemas.microsoft.com/office/drawing/2014/main" id="{D83F87DD-7A1E-55D5-ECBA-06D3AEAAE17B}"/>
              </a:ext>
            </a:extLst>
          </p:cNvPr>
          <p:cNvPicPr>
            <a:picLocks noChangeAspect="1"/>
          </p:cNvPicPr>
          <p:nvPr/>
        </p:nvPicPr>
        <p:blipFill>
          <a:blip r:embed="rId33"/>
          <a:srcRect t="69197"/>
          <a:stretch/>
        </p:blipFill>
        <p:spPr>
          <a:xfrm>
            <a:off x="10162347" y="4346929"/>
            <a:ext cx="1862138" cy="365191"/>
          </a:xfrm>
          <a:prstGeom prst="rect">
            <a:avLst/>
          </a:prstGeom>
        </p:spPr>
      </p:pic>
    </p:spTree>
    <p:extLst>
      <p:ext uri="{BB962C8B-B14F-4D97-AF65-F5344CB8AC3E}">
        <p14:creationId xmlns:p14="http://schemas.microsoft.com/office/powerpoint/2010/main" val="59751541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EAE887-9F8D-A047-2C4F-E76945A49B0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E980611-C02B-88B5-2EFE-4ECD131CDD0B}"/>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A4027948-B537-1815-C548-DF76707F211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1533BA8-6963-F096-F5D7-2D859B3C4E2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AC01DD82-E611-F55E-0B36-BD733D493F4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7F26F71A-9850-6C68-6DEC-CD68136D6F6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40EB770-DB06-542F-7A29-10F8B5EAD25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8A0A5AD-1D8D-8B31-8EBC-0B67A2C929D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E432012-4F54-FCD4-1FB8-79A8C935581F}"/>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999C506F-E547-1659-9A0A-4F0D24F096C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68CB250-32CA-BDE1-4DC0-CD101B7A938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BBF8F10-80A0-205B-0E78-47B3D509448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3C52F1B6-8C1C-D616-650C-86A2D7D1474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05EC11EC-8F6D-6A0B-52A7-55FE1EF457C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8C347F2-BB5D-80E8-2F2C-49DA4B5BD7E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95D77BF4-6E08-777E-643C-EC90B11F525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C5FDE78-281D-BFBF-E65D-F9BD542BBFE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07056E6-BE8D-50D0-8453-B6EB63E888FD}"/>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C466065-18C9-639C-6FF9-04FDBF4A063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E5E130BA-2E49-C764-8AED-E0EFD3EB883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0F4765FC-CB2C-DC2E-C705-C51CB0F31F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49EB5E3-A5A8-7436-5188-B0CC1D2127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27E66E6-DA01-98F5-E454-76D0DD693A6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679B52EC-3FE0-7A4D-1D59-B31530BE7C0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2F696BF4-997B-1FDC-5D6C-2422427F407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6C8A92F-3F82-6D58-EB73-EE071D03C99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15C2142-55D3-548A-319A-CBABB120C74C}"/>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70A4AFA7-458E-416A-573F-4B3BCF1DD93F}"/>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B0BF794B-E7AD-F603-3F99-01EB68A85A70}"/>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0C98721F-9661-B406-4934-389E5AFA401F}"/>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48ED0ACB-0E27-C8BB-A7DB-31A416BEFD7D}"/>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E8F62959-0814-0BFA-D986-52F090B6E1EF}"/>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1750B31E-A9E2-10D1-0EA2-5CC31E230EA7}"/>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018F688B-BB49-44C9-D998-204D6C5F019C}"/>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3099926C-4547-B6D9-B016-57E883D0BD87}"/>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9686CD02-C84E-3689-3920-6534078380F4}"/>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03901429-86B0-3054-ABC5-9EDF2F31EDE4}"/>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511A8049-31F4-E07B-4B3E-C70B844B72F5}"/>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A5022D9E-F5E0-41AD-782A-5F6D8AEF9E29}"/>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42EB432C-7B62-9AB0-5EFF-FE86679A3E22}"/>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267BBD2E-73C8-E05A-D3AF-C8DD969D4067}"/>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657C73D1-43ED-5180-82A0-90141ECA21D3}"/>
              </a:ext>
            </a:extLst>
          </p:cNvPr>
          <p:cNvSpPr txBox="1"/>
          <p:nvPr/>
        </p:nvSpPr>
        <p:spPr>
          <a:xfrm>
            <a:off x="10923204" y="5600665"/>
            <a:ext cx="529312"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1.</a:t>
            </a:r>
          </a:p>
        </p:txBody>
      </p:sp>
      <p:sp>
        <p:nvSpPr>
          <p:cNvPr id="31" name="Arc plein 30">
            <a:extLst>
              <a:ext uri="{FF2B5EF4-FFF2-40B4-BE49-F238E27FC236}">
                <a16:creationId xmlns:a16="http://schemas.microsoft.com/office/drawing/2014/main" id="{CE1F9122-51A0-F8E6-56E2-7E87534B79E8}"/>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F2C4A1F-D1A1-DA0C-8909-B8B8530849C9}"/>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9E2F399-F52C-7B1F-1E23-16C5F7E7828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22087483-D95C-5F4E-6106-C5D258D4C77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452E60A7-3743-3554-17FC-965E8A70109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EEC37F54-C254-FC2E-A4A3-4B4C9734BAA2}"/>
              </a:ext>
            </a:extLst>
          </p:cNvPr>
          <p:cNvSpPr txBox="1"/>
          <p:nvPr/>
        </p:nvSpPr>
        <p:spPr>
          <a:xfrm>
            <a:off x="12270094" y="6672174"/>
            <a:ext cx="502061"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2</a:t>
            </a:r>
          </a:p>
        </p:txBody>
      </p:sp>
      <p:grpSp>
        <p:nvGrpSpPr>
          <p:cNvPr id="8" name="Groupe 7">
            <a:extLst>
              <a:ext uri="{FF2B5EF4-FFF2-40B4-BE49-F238E27FC236}">
                <a16:creationId xmlns:a16="http://schemas.microsoft.com/office/drawing/2014/main" id="{0614DFD5-5BDE-2B03-01CD-7E7C632126D6}"/>
              </a:ext>
            </a:extLst>
          </p:cNvPr>
          <p:cNvGrpSpPr/>
          <p:nvPr/>
        </p:nvGrpSpPr>
        <p:grpSpPr>
          <a:xfrm>
            <a:off x="263207" y="1571261"/>
            <a:ext cx="3370263" cy="1095556"/>
            <a:chOff x="3241747" y="2875318"/>
            <a:chExt cx="3370263" cy="1095556"/>
          </a:xfrm>
        </p:grpSpPr>
        <p:sp>
          <p:nvSpPr>
            <p:cNvPr id="9" name="ZoneTexte 8">
              <a:extLst>
                <a:ext uri="{FF2B5EF4-FFF2-40B4-BE49-F238E27FC236}">
                  <a16:creationId xmlns:a16="http://schemas.microsoft.com/office/drawing/2014/main" id="{0A10D515-68B4-F986-FA37-A0F440B522A6}"/>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27" name="ZoneTexte 26">
              <a:extLst>
                <a:ext uri="{FF2B5EF4-FFF2-40B4-BE49-F238E27FC236}">
                  <a16:creationId xmlns:a16="http://schemas.microsoft.com/office/drawing/2014/main" id="{8A0C63F7-6568-526F-665A-5F31223A7B1B}"/>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60" name="ZoneTexte 59">
            <a:extLst>
              <a:ext uri="{FF2B5EF4-FFF2-40B4-BE49-F238E27FC236}">
                <a16:creationId xmlns:a16="http://schemas.microsoft.com/office/drawing/2014/main" id="{31788434-3B42-E022-A5FD-81EA8B2C5273}"/>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6D7B2EF0-D0F6-8C8F-2D16-49FE0FB61FF6}"/>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4F1D5843-E9A3-FA2A-E9E0-4840C7C1B239}"/>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129B8920-10BE-BE82-DC61-C7C2C87EC357}"/>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AB10492D-11BA-BA9D-76A1-5B3ECD6DC53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8FE9BD2D-E4F3-508F-258E-C43E2E18F86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C2D3C131-8E19-6C56-7A2C-AE1E4E60C66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F6681AD9-57A0-15A8-2503-5CA6175193A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16D5A78B-8AC2-0695-4F80-7053FBD9645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453BC3CB-C174-A315-3D0A-6F9861003C7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01C94011-A97C-F405-9C07-BD4CDADB3D7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47CCC14A-FA10-6BA8-7D68-B16C4D343E3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09D2D7DB-FA64-1E23-B88A-C1E4805CE53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C74A9980-6F9A-D640-5EB2-8F3DEA116338}"/>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BF7C56FD-5F16-8A88-A42D-2B671BF59268}"/>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E97964D8-5B2F-A77D-8DCF-F1D4036F86DD}"/>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BC30B582-60A8-3099-7B4A-FA283BB443B1}"/>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9652871E-026A-C225-173B-0B4A17559819}"/>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17D7EB07-3B89-B1FF-EBDB-995670FAB570}"/>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FA8C1A57-7E84-4CAC-8A1A-940A60370A1D}"/>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FAE4FECF-A154-1FFC-CB62-9E2F67DAD7FF}"/>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A1DABB46-AD1B-C2D7-598C-EE37B5EB7521}"/>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88A30C9D-AA21-287C-569A-F94BC61AEB7A}"/>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93819A34-A1DE-BDB8-104C-49988F96671C}"/>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054073FF-F557-EAF8-2B7C-E12527602975}"/>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D6ABC82C-9390-209B-8064-B13067B03E5F}"/>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A6494FC0-7CA2-4B0F-9FD9-C4A636FA64A8}"/>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640A7B0C-482D-114B-A540-E54D641E3208}"/>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DDF53EFB-8B4A-A332-6206-84521E72BD0E}"/>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9F6ED14A-6A82-7050-4B27-103F0CE36C88}"/>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9760421D-7042-E718-8BA9-82731628A613}"/>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1949B44A-7F20-DDFF-0BAF-F63B2045A05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D69DDB64-4EFF-2A20-FDF8-E7102BBB3FB2}"/>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A10B566A-08C0-7EFB-F62D-25C6DE4B0EE8}"/>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0D4E6DA1-6260-4875-5695-55DDFEBD075E}"/>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9445768F-E7DF-FD4D-2879-F3AD9722746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3D6D884F-D621-E260-77BB-AF4EDDA456BC}"/>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D508B3E7-8B62-0FD1-066A-91BB4F22FE6A}"/>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B5C94632-41C3-EA21-21AC-ADE689DA1095}"/>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6FBCFC05-4F78-A638-2A28-13A216292C0D}"/>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9BF536B3-0117-7359-DF2A-98962D457F3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04B0B93C-F909-3BCC-CAD7-BED03986B9F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A2FC12C6-C778-6318-B53B-4A24E7F8D0C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E7542E22-2E2D-EB50-6CA5-4C9E69C47FB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FBC143E8-DB21-A9C9-1D5E-6F29EDCDB62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8C7FF974-E255-01B1-C0C1-FF894037833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E2E2156E-F6BC-252B-E0B3-EC4F269DE1E0}"/>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6EDD7BAF-8840-2618-3EB5-5AB0EBF49289}"/>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5" name="ZoneTexte 24">
            <a:extLst>
              <a:ext uri="{FF2B5EF4-FFF2-40B4-BE49-F238E27FC236}">
                <a16:creationId xmlns:a16="http://schemas.microsoft.com/office/drawing/2014/main" id="{EBE64C07-EC71-0913-6AC6-5BDC61FE4125}"/>
              </a:ext>
            </a:extLst>
          </p:cNvPr>
          <p:cNvSpPr txBox="1"/>
          <p:nvPr/>
        </p:nvSpPr>
        <p:spPr>
          <a:xfrm>
            <a:off x="11276054" y="560039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26" name="ZoneTexte 25">
            <a:extLst>
              <a:ext uri="{FF2B5EF4-FFF2-40B4-BE49-F238E27FC236}">
                <a16:creationId xmlns:a16="http://schemas.microsoft.com/office/drawing/2014/main" id="{294EF0FB-D214-144E-14AE-0131F51655F9}"/>
              </a:ext>
            </a:extLst>
          </p:cNvPr>
          <p:cNvSpPr txBox="1"/>
          <p:nvPr/>
        </p:nvSpPr>
        <p:spPr>
          <a:xfrm>
            <a:off x="2086570"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63" name="Groupe 62">
            <a:extLst>
              <a:ext uri="{FF2B5EF4-FFF2-40B4-BE49-F238E27FC236}">
                <a16:creationId xmlns:a16="http://schemas.microsoft.com/office/drawing/2014/main" id="{581ACCB2-C170-DBCB-7245-AF99B077D189}"/>
              </a:ext>
            </a:extLst>
          </p:cNvPr>
          <p:cNvGrpSpPr/>
          <p:nvPr/>
        </p:nvGrpSpPr>
        <p:grpSpPr>
          <a:xfrm>
            <a:off x="253159" y="2649814"/>
            <a:ext cx="2616422" cy="893887"/>
            <a:chOff x="253159" y="2649814"/>
            <a:chExt cx="2616422" cy="893887"/>
          </a:xfrm>
        </p:grpSpPr>
        <p:sp>
          <p:nvSpPr>
            <p:cNvPr id="57" name="ZoneTexte 56">
              <a:extLst>
                <a:ext uri="{FF2B5EF4-FFF2-40B4-BE49-F238E27FC236}">
                  <a16:creationId xmlns:a16="http://schemas.microsoft.com/office/drawing/2014/main" id="{8BD8A7D0-EEF2-6CE6-D498-C8D2A2F79E63}"/>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59" name="ZoneTexte 58">
              <a:extLst>
                <a:ext uri="{FF2B5EF4-FFF2-40B4-BE49-F238E27FC236}">
                  <a16:creationId xmlns:a16="http://schemas.microsoft.com/office/drawing/2014/main" id="{AE803773-47EF-3EC4-AE08-E4D8A548E7E3}"/>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64" name="Rectangle : avec coins arrondis en haut 63">
            <a:extLst>
              <a:ext uri="{FF2B5EF4-FFF2-40B4-BE49-F238E27FC236}">
                <a16:creationId xmlns:a16="http://schemas.microsoft.com/office/drawing/2014/main" id="{1BC567FB-A524-A73A-EDE3-0E9203E7D0EF}"/>
              </a:ext>
            </a:extLst>
          </p:cNvPr>
          <p:cNvSpPr/>
          <p:nvPr/>
        </p:nvSpPr>
        <p:spPr>
          <a:xfrm rot="16200000">
            <a:off x="8217485"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Arc plein 65">
            <a:extLst>
              <a:ext uri="{FF2B5EF4-FFF2-40B4-BE49-F238E27FC236}">
                <a16:creationId xmlns:a16="http://schemas.microsoft.com/office/drawing/2014/main" id="{34C1CD19-27E9-AEE9-D5B1-B74BB43CF507}"/>
              </a:ext>
            </a:extLst>
          </p:cNvPr>
          <p:cNvSpPr/>
          <p:nvPr/>
        </p:nvSpPr>
        <p:spPr>
          <a:xfrm rot="15079565">
            <a:off x="6445323"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68" name="Connecteur droit 67">
            <a:extLst>
              <a:ext uri="{FF2B5EF4-FFF2-40B4-BE49-F238E27FC236}">
                <a16:creationId xmlns:a16="http://schemas.microsoft.com/office/drawing/2014/main" id="{708F76BF-9ED6-C593-2705-EAD8C12813BD}"/>
              </a:ext>
            </a:extLst>
          </p:cNvPr>
          <p:cNvCxnSpPr>
            <a:cxnSpLocks/>
          </p:cNvCxnSpPr>
          <p:nvPr/>
        </p:nvCxnSpPr>
        <p:spPr>
          <a:xfrm>
            <a:off x="7910271"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sp>
        <p:nvSpPr>
          <p:cNvPr id="28" name="ZoneTexte 27">
            <a:extLst>
              <a:ext uri="{FF2B5EF4-FFF2-40B4-BE49-F238E27FC236}">
                <a16:creationId xmlns:a16="http://schemas.microsoft.com/office/drawing/2014/main" id="{4A2CC6D6-8670-41C8-18D3-648A6C21DD7E}"/>
              </a:ext>
            </a:extLst>
          </p:cNvPr>
          <p:cNvSpPr txBox="1"/>
          <p:nvPr/>
        </p:nvSpPr>
        <p:spPr>
          <a:xfrm>
            <a:off x="7127727" y="2218918"/>
            <a:ext cx="4097921" cy="2677656"/>
          </a:xfrm>
          <a:prstGeom prst="rect">
            <a:avLst/>
          </a:prstGeom>
          <a:noFill/>
        </p:spPr>
        <p:txBody>
          <a:bodyPr wrap="square" rtlCol="0">
            <a:spAutoFit/>
          </a:bodyPr>
          <a:lstStyle/>
          <a:p>
            <a:r>
              <a:rPr lang="fr-FR" dirty="0">
                <a:solidFill>
                  <a:srgbClr val="00213F"/>
                </a:solidFill>
                <a:latin typeface="Century Gothic" panose="020B0502020202020204" pitchFamily="34" charset="0"/>
              </a:rPr>
              <a:t>SANDRA </a:t>
            </a:r>
            <a:r>
              <a:rPr lang="fr-FR" b="1" dirty="0">
                <a:solidFill>
                  <a:srgbClr val="00213F"/>
                </a:solidFill>
                <a:latin typeface="Century Gothic" panose="020B0502020202020204" pitchFamily="34" charset="0"/>
              </a:rPr>
              <a:t>MEFFRE</a:t>
            </a:r>
            <a:br>
              <a:rPr lang="fr-FR" b="1"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Agent de contrôle réseau transports</a:t>
            </a:r>
            <a:br>
              <a:rPr lang="fr-FR" sz="1200"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CT3-SIBOUR</a:t>
            </a:r>
            <a:br>
              <a:rPr lang="fr-FR" sz="1200" dirty="0">
                <a:solidFill>
                  <a:srgbClr val="00213F"/>
                </a:solidFill>
                <a:latin typeface="Century Gothic" panose="020B0502020202020204" pitchFamily="34" charset="0"/>
              </a:rPr>
            </a:br>
            <a:r>
              <a:rPr lang="fr-FR" sz="1200" b="1" dirty="0">
                <a:solidFill>
                  <a:srgbClr val="FFC000"/>
                </a:solidFill>
                <a:latin typeface="Century Gothic" panose="020B0502020202020204" pitchFamily="34" charset="0"/>
              </a:rPr>
              <a:t>---</a:t>
            </a:r>
          </a:p>
          <a:p>
            <a:r>
              <a:rPr lang="fr-FR" sz="1200" b="1" dirty="0">
                <a:solidFill>
                  <a:srgbClr val="00213F"/>
                </a:solidFill>
                <a:latin typeface="Century Gothic" panose="020B0502020202020204" pitchFamily="34" charset="0"/>
                <a:hlinkClick r:id="rId29"/>
              </a:rPr>
              <a:t>sandra.meffre@ampmetropole.fr</a:t>
            </a:r>
            <a:br>
              <a:rPr lang="fr-FR" sz="1200" b="1" dirty="0">
                <a:solidFill>
                  <a:srgbClr val="00213F"/>
                </a:solidFill>
                <a:latin typeface="Century Gothic" panose="020B0502020202020204" pitchFamily="34" charset="0"/>
              </a:rPr>
            </a:br>
            <a:r>
              <a:rPr lang="fr-FR" sz="1200" b="1" dirty="0">
                <a:solidFill>
                  <a:srgbClr val="00213F"/>
                </a:solidFill>
                <a:latin typeface="Century Gothic" panose="020B0502020202020204" pitchFamily="34" charset="0"/>
              </a:rPr>
              <a:t>Tél : +33685169800 </a:t>
            </a:r>
          </a:p>
          <a:p>
            <a:r>
              <a:rPr kumimoji="0" lang="fr-FR" sz="18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MICHEL </a:t>
            </a:r>
            <a: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LETIZI</a:t>
            </a:r>
            <a:b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lang="fr-FR" sz="1200" dirty="0">
                <a:solidFill>
                  <a:srgbClr val="00213F"/>
                </a:solidFill>
                <a:latin typeface="Century Gothic" panose="020B0502020202020204" pitchFamily="34" charset="0"/>
              </a:rPr>
              <a:t>Agent de contrôle réseau transports</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CT3-SIBOUR</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FFC00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dirty="0" err="1">
                <a:solidFill>
                  <a:srgbClr val="00213F"/>
                </a:solidFill>
                <a:latin typeface="Century Gothic" panose="020B0502020202020204" pitchFamily="34" charset="0"/>
                <a:hlinkClick r:id="rId30"/>
              </a:rPr>
              <a:t>michel</a:t>
            </a: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hlinkClick r:id="rId30"/>
              </a:rPr>
              <a:t>.letizi@ampmetropole.fr</a:t>
            </a:r>
            <a:b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Tél : +33670439071</a:t>
            </a:r>
          </a:p>
          <a:p>
            <a:endParaRPr lang="fr-FR" sz="1200" b="1" dirty="0">
              <a:solidFill>
                <a:srgbClr val="00213F"/>
              </a:solidFill>
              <a:latin typeface="Century Gothic" panose="020B0502020202020204" pitchFamily="34" charset="0"/>
            </a:endParaRPr>
          </a:p>
        </p:txBody>
      </p:sp>
      <p:sp>
        <p:nvSpPr>
          <p:cNvPr id="6" name="ZoneTexte 5">
            <a:extLst>
              <a:ext uri="{FF2B5EF4-FFF2-40B4-BE49-F238E27FC236}">
                <a16:creationId xmlns:a16="http://schemas.microsoft.com/office/drawing/2014/main" id="{70548007-049C-2219-04C9-288D2773099B}"/>
              </a:ext>
            </a:extLst>
          </p:cNvPr>
          <p:cNvSpPr txBox="1"/>
          <p:nvPr/>
        </p:nvSpPr>
        <p:spPr>
          <a:xfrm>
            <a:off x="12675205" y="2305765"/>
            <a:ext cx="5495909" cy="1692771"/>
          </a:xfrm>
          <a:prstGeom prst="rect">
            <a:avLst/>
          </a:prstGeom>
          <a:noFill/>
        </p:spPr>
        <p:txBody>
          <a:bodyPr wrap="square" rtlCol="0">
            <a:spAutoFit/>
          </a:bodyPr>
          <a:lstStyle/>
          <a:p>
            <a:r>
              <a:rPr lang="fr-FR" sz="2400" dirty="0">
                <a:solidFill>
                  <a:srgbClr val="00213F"/>
                </a:solidFill>
                <a:latin typeface="Century Gothic" panose="020B0502020202020204" pitchFamily="34" charset="0"/>
              </a:rPr>
              <a:t>FLORENT </a:t>
            </a:r>
            <a:r>
              <a:rPr lang="fr-FR" sz="2400" b="1" dirty="0">
                <a:solidFill>
                  <a:srgbClr val="00213F"/>
                </a:solidFill>
                <a:latin typeface="Century Gothic" panose="020B0502020202020204" pitchFamily="34" charset="0"/>
              </a:rPr>
              <a:t>PERRARD</a:t>
            </a:r>
            <a:br>
              <a:rPr lang="fr-FR" sz="2400" b="1"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Agent de gestion administrative</a:t>
            </a:r>
            <a:br>
              <a:rPr lang="fr-FR" sz="1600" dirty="0">
                <a:solidFill>
                  <a:srgbClr val="00213F"/>
                </a:solidFill>
                <a:latin typeface="Century Gothic" panose="020B0502020202020204" pitchFamily="34" charset="0"/>
              </a:rPr>
            </a:br>
            <a:r>
              <a:rPr lang="fr-FR" sz="1600" dirty="0">
                <a:solidFill>
                  <a:srgbClr val="00213F"/>
                </a:solidFill>
                <a:latin typeface="Century Gothic" panose="020B0502020202020204" pitchFamily="34" charset="0"/>
              </a:rPr>
              <a:t>CT3-SIBOUR</a:t>
            </a:r>
            <a:br>
              <a:rPr lang="fr-FR" sz="1600" dirty="0">
                <a:solidFill>
                  <a:srgbClr val="00213F"/>
                </a:solidFill>
                <a:latin typeface="Century Gothic" panose="020B0502020202020204" pitchFamily="34" charset="0"/>
              </a:rPr>
            </a:br>
            <a:r>
              <a:rPr lang="fr-FR" sz="1600" b="1" dirty="0">
                <a:solidFill>
                  <a:srgbClr val="FFC000"/>
                </a:solidFill>
                <a:latin typeface="Century Gothic" panose="020B0502020202020204" pitchFamily="34" charset="0"/>
              </a:rPr>
              <a:t>---</a:t>
            </a:r>
          </a:p>
          <a:p>
            <a:r>
              <a:rPr lang="fr-FR" sz="1600" b="1" dirty="0">
                <a:solidFill>
                  <a:srgbClr val="00213F"/>
                </a:solidFill>
                <a:latin typeface="Century Gothic" panose="020B0502020202020204" pitchFamily="34" charset="0"/>
                <a:hlinkClick r:id="rId31"/>
              </a:rPr>
              <a:t>florent.perrard@ampmetropole.fr</a:t>
            </a:r>
            <a:br>
              <a:rPr lang="fr-FR" sz="1600" b="1" dirty="0">
                <a:solidFill>
                  <a:srgbClr val="00213F"/>
                </a:solidFill>
                <a:latin typeface="Century Gothic" panose="020B0502020202020204" pitchFamily="34" charset="0"/>
              </a:rPr>
            </a:br>
            <a:r>
              <a:rPr lang="fr-FR" sz="1600" b="1" dirty="0">
                <a:solidFill>
                  <a:srgbClr val="00213F"/>
                </a:solidFill>
                <a:latin typeface="Century Gothic" panose="020B0502020202020204" pitchFamily="34" charset="0"/>
              </a:rPr>
              <a:t>Tél : +33490593811</a:t>
            </a:r>
          </a:p>
        </p:txBody>
      </p:sp>
      <p:pic>
        <p:nvPicPr>
          <p:cNvPr id="74" name="Image 73">
            <a:extLst>
              <a:ext uri="{FF2B5EF4-FFF2-40B4-BE49-F238E27FC236}">
                <a16:creationId xmlns:a16="http://schemas.microsoft.com/office/drawing/2014/main" id="{0B773480-2AED-BECF-62C8-511C7A58DF74}"/>
              </a:ext>
            </a:extLst>
          </p:cNvPr>
          <p:cNvPicPr>
            <a:picLocks noChangeAspect="1"/>
          </p:cNvPicPr>
          <p:nvPr/>
        </p:nvPicPr>
        <p:blipFill>
          <a:blip r:embed="rId32"/>
          <a:srcRect t="69197"/>
          <a:stretch/>
        </p:blipFill>
        <p:spPr>
          <a:xfrm>
            <a:off x="10162347" y="4346929"/>
            <a:ext cx="1862138" cy="365191"/>
          </a:xfrm>
          <a:prstGeom prst="rect">
            <a:avLst/>
          </a:prstGeom>
        </p:spPr>
      </p:pic>
      <p:sp>
        <p:nvSpPr>
          <p:cNvPr id="67" name="AutoShape 8" descr="Ouest Provence le Bus (Istres) (aller à l’accueil)">
            <a:extLst>
              <a:ext uri="{FF2B5EF4-FFF2-40B4-BE49-F238E27FC236}">
                <a16:creationId xmlns:a16="http://schemas.microsoft.com/office/drawing/2014/main" id="{7C5D87D3-6B6F-AF18-0399-03E7D24B107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ZoneTexte 23">
            <a:extLst>
              <a:ext uri="{FF2B5EF4-FFF2-40B4-BE49-F238E27FC236}">
                <a16:creationId xmlns:a16="http://schemas.microsoft.com/office/drawing/2014/main" id="{74D83D74-9249-1BFA-D6A4-28419E600F5F}"/>
              </a:ext>
            </a:extLst>
          </p:cNvPr>
          <p:cNvSpPr txBox="1"/>
          <p:nvPr/>
        </p:nvSpPr>
        <p:spPr>
          <a:xfrm>
            <a:off x="12105241" y="6593794"/>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61" name="ZoneTexte 60">
            <a:extLst>
              <a:ext uri="{FF2B5EF4-FFF2-40B4-BE49-F238E27FC236}">
                <a16:creationId xmlns:a16="http://schemas.microsoft.com/office/drawing/2014/main" id="{A2B8AC6D-99D8-113A-7F4B-937367092E69}"/>
              </a:ext>
            </a:extLst>
          </p:cNvPr>
          <p:cNvSpPr txBox="1"/>
          <p:nvPr/>
        </p:nvSpPr>
        <p:spPr>
          <a:xfrm>
            <a:off x="1931622" y="6763310"/>
            <a:ext cx="8642109"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Tâches effectuées</a:t>
            </a:r>
            <a:r>
              <a:rPr lang="fr-FR" sz="80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253067821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6594EF-19D4-285A-3A13-DFE77E7CACE8}"/>
            </a:ext>
          </a:extLst>
        </p:cNvPr>
        <p:cNvGrpSpPr/>
        <p:nvPr/>
      </p:nvGrpSpPr>
      <p:grpSpPr>
        <a:xfrm>
          <a:off x="0" y="0"/>
          <a:ext cx="0" cy="0"/>
          <a:chOff x="0" y="0"/>
          <a:chExt cx="0" cy="0"/>
        </a:xfrm>
      </p:grpSpPr>
      <p:sp>
        <p:nvSpPr>
          <p:cNvPr id="32" name="Rectangle 31">
            <a:extLst>
              <a:ext uri="{FF2B5EF4-FFF2-40B4-BE49-F238E27FC236}">
                <a16:creationId xmlns:a16="http://schemas.microsoft.com/office/drawing/2014/main" id="{FEEECC05-91CC-ABAA-3620-684806AFF7F4}"/>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Rectangle 4">
            <a:extLst>
              <a:ext uri="{FF2B5EF4-FFF2-40B4-BE49-F238E27FC236}">
                <a16:creationId xmlns:a16="http://schemas.microsoft.com/office/drawing/2014/main" id="{9BFB9972-B0BC-5028-8B61-B0EC850FB032}"/>
              </a:ext>
            </a:extLst>
          </p:cNvPr>
          <p:cNvSpPr/>
          <p:nvPr/>
        </p:nvSpPr>
        <p:spPr>
          <a:xfrm>
            <a:off x="3414487" y="3933905"/>
            <a:ext cx="5349575" cy="955875"/>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 name="Groupe 25">
            <a:extLst>
              <a:ext uri="{FF2B5EF4-FFF2-40B4-BE49-F238E27FC236}">
                <a16:creationId xmlns:a16="http://schemas.microsoft.com/office/drawing/2014/main" id="{3C0E3A2F-96FA-D136-3526-8530151A0A58}"/>
              </a:ext>
            </a:extLst>
          </p:cNvPr>
          <p:cNvGrpSpPr/>
          <p:nvPr/>
        </p:nvGrpSpPr>
        <p:grpSpPr>
          <a:xfrm>
            <a:off x="8898023" y="3634359"/>
            <a:ext cx="5111189" cy="272789"/>
            <a:chOff x="3705587" y="3663455"/>
            <a:chExt cx="5111189" cy="272789"/>
          </a:xfrm>
        </p:grpSpPr>
        <p:sp>
          <p:nvSpPr>
            <p:cNvPr id="27" name="Forme libre : forme 26">
              <a:extLst>
                <a:ext uri="{FF2B5EF4-FFF2-40B4-BE49-F238E27FC236}">
                  <a16:creationId xmlns:a16="http://schemas.microsoft.com/office/drawing/2014/main" id="{0DCCE737-D1B7-9F41-9E39-CE4884825D76}"/>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A5ACC475-2001-A380-D304-323388449FD7}"/>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512DAC1C-4229-927E-D0D5-13CC876B56A1}"/>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6B03F2BF-00AB-1DAB-6228-44AA5CBC09CE}"/>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338AA280-3866-14BB-0D45-5064CCECC4BA}"/>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8F7E9B30-9C9E-FA6F-80CC-12A47880E816}"/>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61CD3FBD-3842-9342-9645-827C75C5B886}"/>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5D122BFB-1D00-7FC0-AB25-BB5E5641826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ADBCBE26-32EB-1CD9-2A8D-46D6388A024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773EF28E-70A8-0BB9-280A-BEEF0577B20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1DAA9BF1-0943-3704-2D03-7F47D34C915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1D18061D-D475-A64C-92E2-02DB4FAB2B6F}"/>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CDF934DE-952A-9269-B2E1-629DBE44ECE0}"/>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0D3EE52B-E7C2-364E-8080-2F72DFDEC70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DD64BC85-1AD9-7262-98D2-1B085164374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EA98A5E5-43D2-EFB7-0C58-2B472A9DFD59}"/>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5CF02BE9-914A-82A8-8353-059341A6B2BD}"/>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7265B926-4E9C-E351-7601-AE7ED1916604}"/>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69691767-7BD3-3E47-A4EF-A837145D7777}"/>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A8854557-1FA3-E75F-CA4F-C1BE39482F75}"/>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41746ADE-972A-7D84-E857-A428BF2CCE25}"/>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8EAE4DB8-1C5D-7CAB-8579-62356B46B1CF}"/>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32B41332-15B3-BECB-75A8-65B700C42FB1}"/>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AE907845-A8C2-D5E7-6117-14A7CFC0CE5C}"/>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6" name="Rectangle 5">
            <a:extLst>
              <a:ext uri="{FF2B5EF4-FFF2-40B4-BE49-F238E27FC236}">
                <a16:creationId xmlns:a16="http://schemas.microsoft.com/office/drawing/2014/main" id="{BF945741-29CC-00C8-7E73-30D3DA64BA0C}"/>
              </a:ext>
            </a:extLst>
          </p:cNvPr>
          <p:cNvSpPr/>
          <p:nvPr/>
        </p:nvSpPr>
        <p:spPr>
          <a:xfrm>
            <a:off x="8756903" y="2815027"/>
            <a:ext cx="3441617" cy="2074753"/>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 forme 33">
            <a:extLst>
              <a:ext uri="{FF2B5EF4-FFF2-40B4-BE49-F238E27FC236}">
                <a16:creationId xmlns:a16="http://schemas.microsoft.com/office/drawing/2014/main" id="{EA663730-A0D3-E5D5-867F-CA356F182B60}"/>
              </a:ext>
            </a:extLst>
          </p:cNvPr>
          <p:cNvSpPr/>
          <p:nvPr/>
        </p:nvSpPr>
        <p:spPr>
          <a:xfrm>
            <a:off x="7197665" y="2975202"/>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5B2D010D-FBA6-2D88-F900-7A1EF36ADBC5}"/>
              </a:ext>
            </a:extLst>
          </p:cNvPr>
          <p:cNvSpPr/>
          <p:nvPr/>
        </p:nvSpPr>
        <p:spPr>
          <a:xfrm>
            <a:off x="4857486" y="2999942"/>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5707C32-AF85-55B3-E34D-DD24AF59B3E3}"/>
              </a:ext>
            </a:extLst>
          </p:cNvPr>
          <p:cNvSpPr/>
          <p:nvPr/>
        </p:nvSpPr>
        <p:spPr>
          <a:xfrm>
            <a:off x="5679833" y="3142914"/>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91" name="Groupe 90">
            <a:extLst>
              <a:ext uri="{FF2B5EF4-FFF2-40B4-BE49-F238E27FC236}">
                <a16:creationId xmlns:a16="http://schemas.microsoft.com/office/drawing/2014/main" id="{5CAE67D9-8671-B7D1-430C-350199110770}"/>
              </a:ext>
            </a:extLst>
          </p:cNvPr>
          <p:cNvGrpSpPr>
            <a:grpSpLocks noChangeAspect="1"/>
          </p:cNvGrpSpPr>
          <p:nvPr/>
        </p:nvGrpSpPr>
        <p:grpSpPr>
          <a:xfrm>
            <a:off x="3177292" y="2596140"/>
            <a:ext cx="1639259" cy="1332015"/>
            <a:chOff x="3017218" y="4165780"/>
            <a:chExt cx="1680598" cy="1365606"/>
          </a:xfrm>
        </p:grpSpPr>
        <p:sp>
          <p:nvSpPr>
            <p:cNvPr id="92" name="Forme libre : forme 91">
              <a:extLst>
                <a:ext uri="{FF2B5EF4-FFF2-40B4-BE49-F238E27FC236}">
                  <a16:creationId xmlns:a16="http://schemas.microsoft.com/office/drawing/2014/main" id="{31FA64B2-A7B5-F67D-FBB3-82E2E0C1E31F}"/>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93" name="Groupe 92">
              <a:extLst>
                <a:ext uri="{FF2B5EF4-FFF2-40B4-BE49-F238E27FC236}">
                  <a16:creationId xmlns:a16="http://schemas.microsoft.com/office/drawing/2014/main" id="{EA16E90D-6688-0120-C586-687CD9C60E7E}"/>
                </a:ext>
              </a:extLst>
            </p:cNvPr>
            <p:cNvGrpSpPr>
              <a:grpSpLocks noChangeAspect="1"/>
            </p:cNvGrpSpPr>
            <p:nvPr/>
          </p:nvGrpSpPr>
          <p:grpSpPr>
            <a:xfrm>
              <a:off x="3017218" y="4171393"/>
              <a:ext cx="1680598" cy="1359993"/>
              <a:chOff x="3017218" y="4171393"/>
              <a:chExt cx="1680598" cy="1359993"/>
            </a:xfrm>
          </p:grpSpPr>
          <p:sp>
            <p:nvSpPr>
              <p:cNvPr id="94" name="Forme libre : forme 93">
                <a:extLst>
                  <a:ext uri="{FF2B5EF4-FFF2-40B4-BE49-F238E27FC236}">
                    <a16:creationId xmlns:a16="http://schemas.microsoft.com/office/drawing/2014/main" id="{9936FF45-A390-0F38-EF5B-744790966EC1}"/>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0FBCCEE8-6D6D-E7DE-3F44-0DB58B88046C}"/>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pic>
        <p:nvPicPr>
          <p:cNvPr id="100" name="Graphique 99">
            <a:extLst>
              <a:ext uri="{FF2B5EF4-FFF2-40B4-BE49-F238E27FC236}">
                <a16:creationId xmlns:a16="http://schemas.microsoft.com/office/drawing/2014/main" id="{BEEE6210-639B-6A67-C615-DA08EBD6EAC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708942"/>
            <a:ext cx="1144915" cy="1503564"/>
          </a:xfrm>
          <a:prstGeom prst="rect">
            <a:avLst/>
          </a:prstGeom>
        </p:spPr>
      </p:pic>
      <p:sp>
        <p:nvSpPr>
          <p:cNvPr id="39" name="ZoneTexte 38">
            <a:extLst>
              <a:ext uri="{FF2B5EF4-FFF2-40B4-BE49-F238E27FC236}">
                <a16:creationId xmlns:a16="http://schemas.microsoft.com/office/drawing/2014/main" id="{4543A35E-3BBF-A6B9-CB2C-3745E363889B}"/>
              </a:ext>
            </a:extLst>
          </p:cNvPr>
          <p:cNvSpPr txBox="1"/>
          <p:nvPr/>
        </p:nvSpPr>
        <p:spPr>
          <a:xfrm>
            <a:off x="4834802" y="3684078"/>
            <a:ext cx="5995616"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ALPILLES BERRE M</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DITERANN</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E</a:t>
            </a:r>
          </a:p>
        </p:txBody>
      </p:sp>
      <p:grpSp>
        <p:nvGrpSpPr>
          <p:cNvPr id="110" name="Groupe 109">
            <a:extLst>
              <a:ext uri="{FF2B5EF4-FFF2-40B4-BE49-F238E27FC236}">
                <a16:creationId xmlns:a16="http://schemas.microsoft.com/office/drawing/2014/main" id="{4A9E6691-F72E-E0E7-9819-19891D17E720}"/>
              </a:ext>
            </a:extLst>
          </p:cNvPr>
          <p:cNvGrpSpPr/>
          <p:nvPr/>
        </p:nvGrpSpPr>
        <p:grpSpPr>
          <a:xfrm>
            <a:off x="4969157" y="7283241"/>
            <a:ext cx="3788490" cy="352372"/>
            <a:chOff x="4969157" y="3857868"/>
            <a:chExt cx="3788490" cy="352372"/>
          </a:xfrm>
        </p:grpSpPr>
        <p:sp>
          <p:nvSpPr>
            <p:cNvPr id="111" name="Forme libre : forme 110">
              <a:extLst>
                <a:ext uri="{FF2B5EF4-FFF2-40B4-BE49-F238E27FC236}">
                  <a16:creationId xmlns:a16="http://schemas.microsoft.com/office/drawing/2014/main" id="{1E5C483E-AF80-3282-B416-64E60C93EE55}"/>
                </a:ext>
              </a:extLst>
            </p:cNvPr>
            <p:cNvSpPr/>
            <p:nvPr/>
          </p:nvSpPr>
          <p:spPr>
            <a:xfrm>
              <a:off x="4969157" y="3908578"/>
              <a:ext cx="134497" cy="231605"/>
            </a:xfrm>
            <a:custGeom>
              <a:avLst/>
              <a:gdLst>
                <a:gd name="connsiteX0" fmla="*/ -32 w 134497"/>
                <a:gd name="connsiteY0" fmla="*/ 44937 h 231605"/>
                <a:gd name="connsiteX1" fmla="*/ 27305 w 134497"/>
                <a:gd name="connsiteY1" fmla="*/ 44937 h 231605"/>
                <a:gd name="connsiteX2" fmla="*/ 27305 w 134497"/>
                <a:gd name="connsiteY2" fmla="*/ -32 h 231605"/>
                <a:gd name="connsiteX3" fmla="*/ 76374 w 134497"/>
                <a:gd name="connsiteY3" fmla="*/ -32 h 231605"/>
                <a:gd name="connsiteX4" fmla="*/ 76374 w 134497"/>
                <a:gd name="connsiteY4" fmla="*/ 44937 h 231605"/>
                <a:gd name="connsiteX5" fmla="*/ 128314 w 134497"/>
                <a:gd name="connsiteY5" fmla="*/ 44937 h 231605"/>
                <a:gd name="connsiteX6" fmla="*/ 128314 w 134497"/>
                <a:gd name="connsiteY6" fmla="*/ 85942 h 231605"/>
                <a:gd name="connsiteX7" fmla="*/ 76374 w 134497"/>
                <a:gd name="connsiteY7" fmla="*/ 85942 h 231605"/>
                <a:gd name="connsiteX8" fmla="*/ 76374 w 134497"/>
                <a:gd name="connsiteY8" fmla="*/ 159205 h 231605"/>
                <a:gd name="connsiteX9" fmla="*/ 100978 w 134497"/>
                <a:gd name="connsiteY9" fmla="*/ 186542 h 231605"/>
                <a:gd name="connsiteX10" fmla="*/ 134465 w 134497"/>
                <a:gd name="connsiteY10" fmla="*/ 176291 h 231605"/>
                <a:gd name="connsiteX11" fmla="*/ 134465 w 134497"/>
                <a:gd name="connsiteY11" fmla="*/ 221397 h 231605"/>
                <a:gd name="connsiteX12" fmla="*/ 87446 w 134497"/>
                <a:gd name="connsiteY12" fmla="*/ 231511 h 231605"/>
                <a:gd name="connsiteX13" fmla="*/ 27305 w 134497"/>
                <a:gd name="connsiteY13" fmla="*/ 172190 h 231605"/>
                <a:gd name="connsiteX14" fmla="*/ 27305 w 134497"/>
                <a:gd name="connsiteY14" fmla="*/ 85942 h 231605"/>
                <a:gd name="connsiteX15" fmla="*/ -32 w 134497"/>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7" h="231605">
                  <a:moveTo>
                    <a:pt x="-32" y="44937"/>
                  </a:moveTo>
                  <a:lnTo>
                    <a:pt x="27305" y="44937"/>
                  </a:lnTo>
                  <a:lnTo>
                    <a:pt x="27305" y="-32"/>
                  </a:lnTo>
                  <a:lnTo>
                    <a:pt x="76374" y="-32"/>
                  </a:lnTo>
                  <a:lnTo>
                    <a:pt x="76374" y="44937"/>
                  </a:lnTo>
                  <a:lnTo>
                    <a:pt x="128314" y="44937"/>
                  </a:lnTo>
                  <a:lnTo>
                    <a:pt x="128314" y="85942"/>
                  </a:lnTo>
                  <a:lnTo>
                    <a:pt x="76374" y="85942"/>
                  </a:lnTo>
                  <a:lnTo>
                    <a:pt x="76374" y="159205"/>
                  </a:lnTo>
                  <a:cubicBezTo>
                    <a:pt x="76374" y="179981"/>
                    <a:pt x="86216" y="186542"/>
                    <a:pt x="100978" y="186542"/>
                  </a:cubicBezTo>
                  <a:cubicBezTo>
                    <a:pt x="112896" y="186433"/>
                    <a:pt x="124528" y="182865"/>
                    <a:pt x="134465" y="176291"/>
                  </a:cubicBezTo>
                  <a:lnTo>
                    <a:pt x="134465" y="221397"/>
                  </a:lnTo>
                  <a:cubicBezTo>
                    <a:pt x="119867" y="228614"/>
                    <a:pt x="103711"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5D440840-65A9-7710-528E-C165C6F6F739}"/>
                </a:ext>
              </a:extLst>
            </p:cNvPr>
            <p:cNvSpPr/>
            <p:nvPr/>
          </p:nvSpPr>
          <p:spPr>
            <a:xfrm>
              <a:off x="5149718" y="3857868"/>
              <a:ext cx="165251" cy="278290"/>
            </a:xfrm>
            <a:custGeom>
              <a:avLst/>
              <a:gdLst>
                <a:gd name="connsiteX0" fmla="*/ -32 w 165251"/>
                <a:gd name="connsiteY0" fmla="*/ -32 h 278290"/>
                <a:gd name="connsiteX1" fmla="*/ 49037 w 165251"/>
                <a:gd name="connsiteY1" fmla="*/ -32 h 278290"/>
                <a:gd name="connsiteX2" fmla="*/ 49037 w 165251"/>
                <a:gd name="connsiteY2" fmla="*/ 99337 h 278290"/>
                <a:gd name="connsiteX3" fmla="*/ 94006 w 165251"/>
                <a:gd name="connsiteY3" fmla="*/ 91546 h 278290"/>
                <a:gd name="connsiteX4" fmla="*/ 165219 w 165251"/>
                <a:gd name="connsiteY4" fmla="*/ 163579 h 278290"/>
                <a:gd name="connsiteX5" fmla="*/ 165219 w 165251"/>
                <a:gd name="connsiteY5" fmla="*/ 278258 h 278290"/>
                <a:gd name="connsiteX6" fmla="*/ 115739 w 165251"/>
                <a:gd name="connsiteY6" fmla="*/ 278258 h 278290"/>
                <a:gd name="connsiteX7" fmla="*/ 115739 w 165251"/>
                <a:gd name="connsiteY7" fmla="*/ 166860 h 278290"/>
                <a:gd name="connsiteX8" fmla="*/ 90671 w 165251"/>
                <a:gd name="connsiteY8" fmla="*/ 135668 h 278290"/>
                <a:gd name="connsiteX9" fmla="*/ 83345 w 165251"/>
                <a:gd name="connsiteY9" fmla="*/ 135832 h 278290"/>
                <a:gd name="connsiteX10" fmla="*/ 49037 w 165251"/>
                <a:gd name="connsiteY10" fmla="*/ 141163 h 278290"/>
                <a:gd name="connsiteX11" fmla="*/ 49037 w 165251"/>
                <a:gd name="connsiteY11" fmla="*/ 277848 h 278290"/>
                <a:gd name="connsiteX12" fmla="*/ -32 w 165251"/>
                <a:gd name="connsiteY12" fmla="*/ 277848 h 27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251" h="278290">
                  <a:moveTo>
                    <a:pt x="-32" y="-32"/>
                  </a:moveTo>
                  <a:lnTo>
                    <a:pt x="49037" y="-32"/>
                  </a:lnTo>
                  <a:lnTo>
                    <a:pt x="49037" y="99337"/>
                  </a:lnTo>
                  <a:cubicBezTo>
                    <a:pt x="63457" y="94157"/>
                    <a:pt x="78684" y="91519"/>
                    <a:pt x="94006" y="91546"/>
                  </a:cubicBezTo>
                  <a:cubicBezTo>
                    <a:pt x="133782" y="91546"/>
                    <a:pt x="165219" y="109589"/>
                    <a:pt x="165219" y="163579"/>
                  </a:cubicBezTo>
                  <a:lnTo>
                    <a:pt x="165219" y="278258"/>
                  </a:lnTo>
                  <a:lnTo>
                    <a:pt x="115739" y="278258"/>
                  </a:lnTo>
                  <a:lnTo>
                    <a:pt x="115739" y="166860"/>
                  </a:lnTo>
                  <a:cubicBezTo>
                    <a:pt x="117434" y="151319"/>
                    <a:pt x="106199" y="137363"/>
                    <a:pt x="90671" y="135668"/>
                  </a:cubicBezTo>
                  <a:cubicBezTo>
                    <a:pt x="88225" y="135409"/>
                    <a:pt x="85764" y="135463"/>
                    <a:pt x="83345" y="135832"/>
                  </a:cubicBezTo>
                  <a:cubicBezTo>
                    <a:pt x="71686" y="135654"/>
                    <a:pt x="60081" y="137445"/>
                    <a:pt x="49037" y="141163"/>
                  </a:cubicBezTo>
                  <a:lnTo>
                    <a:pt x="49037" y="277848"/>
                  </a:lnTo>
                  <a:lnTo>
                    <a:pt x="-32" y="277848"/>
                  </a:lnTo>
                  <a:close/>
                </a:path>
              </a:pathLst>
            </a:custGeom>
            <a:solidFill>
              <a:schemeClr val="bg1"/>
            </a:solidFill>
            <a:ln w="13652"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6C59E41B-6965-F3D0-26AF-FBF5709643DA}"/>
                </a:ext>
              </a:extLst>
            </p:cNvPr>
            <p:cNvSpPr/>
            <p:nvPr/>
          </p:nvSpPr>
          <p:spPr>
            <a:xfrm>
              <a:off x="5359255" y="3949447"/>
              <a:ext cx="168259" cy="190802"/>
            </a:xfrm>
            <a:custGeom>
              <a:avLst/>
              <a:gdLst>
                <a:gd name="connsiteX0" fmla="*/ 47944 w 168259"/>
                <a:gd name="connsiteY0" fmla="*/ 108905 h 190802"/>
                <a:gd name="connsiteX1" fmla="*/ 47944 w 168259"/>
                <a:gd name="connsiteY1" fmla="*/ 109725 h 190802"/>
                <a:gd name="connsiteX2" fmla="*/ 101524 w 168259"/>
                <a:gd name="connsiteY2" fmla="*/ 148544 h 190802"/>
                <a:gd name="connsiteX3" fmla="*/ 162486 w 168259"/>
                <a:gd name="connsiteY3" fmla="*/ 132142 h 190802"/>
                <a:gd name="connsiteX4" fmla="*/ 162486 w 168259"/>
                <a:gd name="connsiteY4" fmla="*/ 173967 h 190802"/>
                <a:gd name="connsiteX5" fmla="*/ 96604 w 168259"/>
                <a:gd name="connsiteY5" fmla="*/ 190643 h 190802"/>
                <a:gd name="connsiteX6" fmla="*/ -32 w 168259"/>
                <a:gd name="connsiteY6" fmla="*/ 97424 h 190802"/>
                <a:gd name="connsiteX7" fmla="*/ 89223 w 168259"/>
                <a:gd name="connsiteY7" fmla="*/ -32 h 190802"/>
                <a:gd name="connsiteX8" fmla="*/ 168227 w 168259"/>
                <a:gd name="connsiteY8" fmla="*/ 85942 h 190802"/>
                <a:gd name="connsiteX9" fmla="*/ 168227 w 168259"/>
                <a:gd name="connsiteY9" fmla="*/ 108905 h 190802"/>
                <a:gd name="connsiteX10" fmla="*/ 122301 w 168259"/>
                <a:gd name="connsiteY10" fmla="*/ 79381 h 190802"/>
                <a:gd name="connsiteX11" fmla="*/ 87993 w 168259"/>
                <a:gd name="connsiteY11" fmla="*/ 40563 h 190802"/>
                <a:gd name="connsiteX12" fmla="*/ 48354 w 168259"/>
                <a:gd name="connsiteY12" fmla="*/ 79381 h 1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259" h="190802">
                  <a:moveTo>
                    <a:pt x="47944" y="108905"/>
                  </a:moveTo>
                  <a:lnTo>
                    <a:pt x="47944" y="109725"/>
                  </a:lnTo>
                  <a:cubicBezTo>
                    <a:pt x="51498" y="135422"/>
                    <a:pt x="76921" y="148544"/>
                    <a:pt x="101524" y="148544"/>
                  </a:cubicBezTo>
                  <a:cubicBezTo>
                    <a:pt x="122984" y="148981"/>
                    <a:pt x="144129" y="143281"/>
                    <a:pt x="162486" y="132142"/>
                  </a:cubicBezTo>
                  <a:lnTo>
                    <a:pt x="162486" y="173967"/>
                  </a:lnTo>
                  <a:cubicBezTo>
                    <a:pt x="142653" y="185913"/>
                    <a:pt x="119731" y="191722"/>
                    <a:pt x="96604" y="190643"/>
                  </a:cubicBezTo>
                  <a:cubicBezTo>
                    <a:pt x="37283" y="190643"/>
                    <a:pt x="-32" y="154284"/>
                    <a:pt x="-32" y="97424"/>
                  </a:cubicBezTo>
                  <a:cubicBezTo>
                    <a:pt x="-32" y="37282"/>
                    <a:pt x="38103" y="-32"/>
                    <a:pt x="89223" y="-32"/>
                  </a:cubicBezTo>
                  <a:cubicBezTo>
                    <a:pt x="146084" y="-32"/>
                    <a:pt x="168227" y="37692"/>
                    <a:pt x="168227" y="85942"/>
                  </a:cubicBezTo>
                  <a:lnTo>
                    <a:pt x="168227" y="108905"/>
                  </a:lnTo>
                  <a:close/>
                  <a:moveTo>
                    <a:pt x="122301" y="79381"/>
                  </a:moveTo>
                  <a:cubicBezTo>
                    <a:pt x="122301" y="56965"/>
                    <a:pt x="111366" y="40563"/>
                    <a:pt x="87993" y="40563"/>
                  </a:cubicBezTo>
                  <a:cubicBezTo>
                    <a:pt x="66670" y="40563"/>
                    <a:pt x="52728" y="55735"/>
                    <a:pt x="48354" y="79381"/>
                  </a:cubicBezTo>
                  <a:close/>
                </a:path>
              </a:pathLst>
            </a:custGeom>
            <a:solidFill>
              <a:schemeClr val="bg1"/>
            </a:solidFill>
            <a:ln w="13652"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E759B3BA-5D28-7C25-B910-627A984E41E4}"/>
                </a:ext>
              </a:extLst>
            </p:cNvPr>
            <p:cNvSpPr/>
            <p:nvPr/>
          </p:nvSpPr>
          <p:spPr>
            <a:xfrm>
              <a:off x="5668436" y="3949067"/>
              <a:ext cx="264894" cy="187090"/>
            </a:xfrm>
            <a:custGeom>
              <a:avLst/>
              <a:gdLst>
                <a:gd name="connsiteX0" fmla="*/ 214699 w 264894"/>
                <a:gd name="connsiteY0" fmla="*/ 72790 h 187090"/>
                <a:gd name="connsiteX1" fmla="*/ 187362 w 264894"/>
                <a:gd name="connsiteY1" fmla="*/ 43813 h 187090"/>
                <a:gd name="connsiteX2" fmla="*/ 152918 w 264894"/>
                <a:gd name="connsiteY2" fmla="*/ 50783 h 187090"/>
                <a:gd name="connsiteX3" fmla="*/ 156608 w 264894"/>
                <a:gd name="connsiteY3" fmla="*/ 69509 h 187090"/>
                <a:gd name="connsiteX4" fmla="*/ 156608 w 264894"/>
                <a:gd name="connsiteY4" fmla="*/ 187058 h 187090"/>
                <a:gd name="connsiteX5" fmla="*/ 107128 w 264894"/>
                <a:gd name="connsiteY5" fmla="*/ 187058 h 187090"/>
                <a:gd name="connsiteX6" fmla="*/ 107128 w 264894"/>
                <a:gd name="connsiteY6" fmla="*/ 72790 h 187090"/>
                <a:gd name="connsiteX7" fmla="*/ 79791 w 264894"/>
                <a:gd name="connsiteY7" fmla="*/ 43813 h 187090"/>
                <a:gd name="connsiteX8" fmla="*/ 49037 w 264894"/>
                <a:gd name="connsiteY8" fmla="*/ 48323 h 187090"/>
                <a:gd name="connsiteX9" fmla="*/ 49037 w 264894"/>
                <a:gd name="connsiteY9" fmla="*/ 187058 h 187090"/>
                <a:gd name="connsiteX10" fmla="*/ -32 w 264894"/>
                <a:gd name="connsiteY10" fmla="*/ 187058 h 187090"/>
                <a:gd name="connsiteX11" fmla="*/ -32 w 264894"/>
                <a:gd name="connsiteY11" fmla="*/ 16066 h 187090"/>
                <a:gd name="connsiteX12" fmla="*/ 81978 w 264894"/>
                <a:gd name="connsiteY12" fmla="*/ 73 h 187090"/>
                <a:gd name="connsiteX13" fmla="*/ 132278 w 264894"/>
                <a:gd name="connsiteY13" fmla="*/ 14425 h 187090"/>
                <a:gd name="connsiteX14" fmla="*/ 194060 w 264894"/>
                <a:gd name="connsiteY14" fmla="*/ 73 h 187090"/>
                <a:gd name="connsiteX15" fmla="*/ 264862 w 264894"/>
                <a:gd name="connsiteY15" fmla="*/ 70466 h 187090"/>
                <a:gd name="connsiteX16" fmla="*/ 264862 w 264894"/>
                <a:gd name="connsiteY16" fmla="*/ 186785 h 187090"/>
                <a:gd name="connsiteX17" fmla="*/ 215383 w 264894"/>
                <a:gd name="connsiteY17" fmla="*/ 186785 h 18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0">
                  <a:moveTo>
                    <a:pt x="214699" y="72790"/>
                  </a:moveTo>
                  <a:cubicBezTo>
                    <a:pt x="214699" y="53654"/>
                    <a:pt x="206088" y="43813"/>
                    <a:pt x="187362" y="43813"/>
                  </a:cubicBezTo>
                  <a:cubicBezTo>
                    <a:pt x="175512" y="43635"/>
                    <a:pt x="163770" y="46013"/>
                    <a:pt x="152918" y="50783"/>
                  </a:cubicBezTo>
                  <a:cubicBezTo>
                    <a:pt x="155392" y="56716"/>
                    <a:pt x="156635" y="63085"/>
                    <a:pt x="156608" y="69509"/>
                  </a:cubicBezTo>
                  <a:lnTo>
                    <a:pt x="156608" y="187058"/>
                  </a:lnTo>
                  <a:lnTo>
                    <a:pt x="107128" y="187058"/>
                  </a:lnTo>
                  <a:lnTo>
                    <a:pt x="107128" y="72790"/>
                  </a:lnTo>
                  <a:cubicBezTo>
                    <a:pt x="107128" y="53654"/>
                    <a:pt x="98107" y="43813"/>
                    <a:pt x="79791" y="43813"/>
                  </a:cubicBezTo>
                  <a:cubicBezTo>
                    <a:pt x="69376" y="43758"/>
                    <a:pt x="59002" y="45275"/>
                    <a:pt x="49037" y="48323"/>
                  </a:cubicBezTo>
                  <a:lnTo>
                    <a:pt x="49037" y="187058"/>
                  </a:lnTo>
                  <a:lnTo>
                    <a:pt x="-32" y="187058"/>
                  </a:lnTo>
                  <a:lnTo>
                    <a:pt x="-32" y="16066"/>
                  </a:lnTo>
                  <a:cubicBezTo>
                    <a:pt x="26143" y="5896"/>
                    <a:pt x="53903" y="484"/>
                    <a:pt x="81978" y="73"/>
                  </a:cubicBezTo>
                  <a:cubicBezTo>
                    <a:pt x="99870" y="-842"/>
                    <a:pt x="117557" y="4201"/>
                    <a:pt x="132278" y="14425"/>
                  </a:cubicBezTo>
                  <a:cubicBezTo>
                    <a:pt x="151524" y="5021"/>
                    <a:pt x="172641" y="114"/>
                    <a:pt x="194060" y="73"/>
                  </a:cubicBezTo>
                  <a:cubicBezTo>
                    <a:pt x="237389" y="73"/>
                    <a:pt x="264862" y="16886"/>
                    <a:pt x="264862" y="70466"/>
                  </a:cubicBezTo>
                  <a:lnTo>
                    <a:pt x="264862" y="186785"/>
                  </a:lnTo>
                  <a:lnTo>
                    <a:pt x="215383" y="186785"/>
                  </a:lnTo>
                  <a:close/>
                </a:path>
              </a:pathLst>
            </a:custGeom>
            <a:solidFill>
              <a:schemeClr val="bg1"/>
            </a:solidFill>
            <a:ln w="13652"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1433FACB-CDC7-7975-9763-30BFED4C8A85}"/>
                </a:ext>
              </a:extLst>
            </p:cNvPr>
            <p:cNvSpPr/>
            <p:nvPr/>
          </p:nvSpPr>
          <p:spPr>
            <a:xfrm>
              <a:off x="5976451" y="3949375"/>
              <a:ext cx="191431" cy="191430"/>
            </a:xfrm>
            <a:custGeom>
              <a:avLst/>
              <a:gdLst>
                <a:gd name="connsiteX0" fmla="*/ 95719 w 191431"/>
                <a:gd name="connsiteY0" fmla="*/ 39 h 191430"/>
                <a:gd name="connsiteX1" fmla="*/ 191399 w 191431"/>
                <a:gd name="connsiteY1" fmla="*/ 95719 h 191430"/>
                <a:gd name="connsiteX2" fmla="*/ 95719 w 191431"/>
                <a:gd name="connsiteY2" fmla="*/ 191398 h 191430"/>
                <a:gd name="connsiteX3" fmla="*/ 40 w 191431"/>
                <a:gd name="connsiteY3" fmla="*/ 95719 h 191430"/>
                <a:gd name="connsiteX4" fmla="*/ 88475 w 191431"/>
                <a:gd name="connsiteY4" fmla="*/ 39 h 191430"/>
                <a:gd name="connsiteX5" fmla="*/ 95719 w 191431"/>
                <a:gd name="connsiteY5" fmla="*/ 39 h 191430"/>
                <a:gd name="connsiteX6" fmla="*/ 95719 w 191431"/>
                <a:gd name="connsiteY6" fmla="*/ 42685 h 191430"/>
                <a:gd name="connsiteX7" fmla="*/ 49930 w 191431"/>
                <a:gd name="connsiteY7" fmla="*/ 95445 h 191430"/>
                <a:gd name="connsiteX8" fmla="*/ 95719 w 191431"/>
                <a:gd name="connsiteY8" fmla="*/ 148206 h 191430"/>
                <a:gd name="connsiteX9" fmla="*/ 141509 w 191431"/>
                <a:gd name="connsiteY9" fmla="*/ 95445 h 191430"/>
                <a:gd name="connsiteX10" fmla="*/ 95719 w 191431"/>
                <a:gd name="connsiteY10" fmla="*/ 43095 h 1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31" h="191430">
                  <a:moveTo>
                    <a:pt x="95719" y="39"/>
                  </a:moveTo>
                  <a:cubicBezTo>
                    <a:pt x="148561" y="39"/>
                    <a:pt x="191399" y="42876"/>
                    <a:pt x="191399" y="95719"/>
                  </a:cubicBezTo>
                  <a:cubicBezTo>
                    <a:pt x="191399" y="148561"/>
                    <a:pt x="148561" y="191398"/>
                    <a:pt x="95719" y="191398"/>
                  </a:cubicBezTo>
                  <a:cubicBezTo>
                    <a:pt x="42877" y="191398"/>
                    <a:pt x="40" y="148561"/>
                    <a:pt x="40" y="95719"/>
                  </a:cubicBezTo>
                  <a:cubicBezTo>
                    <a:pt x="-1956" y="44872"/>
                    <a:pt x="37628" y="2035"/>
                    <a:pt x="88475" y="39"/>
                  </a:cubicBezTo>
                  <a:cubicBezTo>
                    <a:pt x="90880" y="-56"/>
                    <a:pt x="93300" y="-56"/>
                    <a:pt x="95719" y="39"/>
                  </a:cubicBezTo>
                  <a:close/>
                  <a:moveTo>
                    <a:pt x="95719" y="42685"/>
                  </a:moveTo>
                  <a:cubicBezTo>
                    <a:pt x="69066" y="42685"/>
                    <a:pt x="49930" y="62641"/>
                    <a:pt x="49930" y="95445"/>
                  </a:cubicBezTo>
                  <a:cubicBezTo>
                    <a:pt x="49930" y="128249"/>
                    <a:pt x="69066" y="148206"/>
                    <a:pt x="95719" y="148206"/>
                  </a:cubicBezTo>
                  <a:cubicBezTo>
                    <a:pt x="122373" y="148206"/>
                    <a:pt x="141509" y="128113"/>
                    <a:pt x="141509" y="95445"/>
                  </a:cubicBezTo>
                  <a:cubicBezTo>
                    <a:pt x="141509" y="62778"/>
                    <a:pt x="122373" y="43095"/>
                    <a:pt x="95719" y="43095"/>
                  </a:cubicBezTo>
                  <a:close/>
                </a:path>
              </a:pathLst>
            </a:custGeom>
            <a:solidFill>
              <a:schemeClr val="bg1"/>
            </a:solidFill>
            <a:ln w="13652"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D45F21A2-729F-F1AC-D261-81D64AF1D919}"/>
                </a:ext>
              </a:extLst>
            </p:cNvPr>
            <p:cNvSpPr/>
            <p:nvPr/>
          </p:nvSpPr>
          <p:spPr>
            <a:xfrm>
              <a:off x="6212988" y="3857868"/>
              <a:ext cx="180839" cy="282253"/>
            </a:xfrm>
            <a:custGeom>
              <a:avLst/>
              <a:gdLst>
                <a:gd name="connsiteX0" fmla="*/ -32 w 180839"/>
                <a:gd name="connsiteY0" fmla="*/ -32 h 282253"/>
                <a:gd name="connsiteX1" fmla="*/ 49174 w 180839"/>
                <a:gd name="connsiteY1" fmla="*/ -32 h 282253"/>
                <a:gd name="connsiteX2" fmla="*/ 49174 w 180839"/>
                <a:gd name="connsiteY2" fmla="*/ 100567 h 282253"/>
                <a:gd name="connsiteX3" fmla="*/ 90180 w 180839"/>
                <a:gd name="connsiteY3" fmla="*/ 91546 h 282253"/>
                <a:gd name="connsiteX4" fmla="*/ 180692 w 180839"/>
                <a:gd name="connsiteY4" fmla="*/ 173024 h 282253"/>
                <a:gd name="connsiteX5" fmla="*/ 180665 w 180839"/>
                <a:gd name="connsiteY5" fmla="*/ 182442 h 282253"/>
                <a:gd name="connsiteX6" fmla="*/ 72547 w 180839"/>
                <a:gd name="connsiteY6" fmla="*/ 282222 h 282253"/>
                <a:gd name="connsiteX7" fmla="*/ 104 w 180839"/>
                <a:gd name="connsiteY7" fmla="*/ 268553 h 282253"/>
                <a:gd name="connsiteX8" fmla="*/ 49174 w 180839"/>
                <a:gd name="connsiteY8" fmla="*/ 236022 h 282253"/>
                <a:gd name="connsiteX9" fmla="*/ 74461 w 180839"/>
                <a:gd name="connsiteY9" fmla="*/ 240123 h 282253"/>
                <a:gd name="connsiteX10" fmla="*/ 130160 w 180839"/>
                <a:gd name="connsiteY10" fmla="*/ 193431 h 282253"/>
                <a:gd name="connsiteX11" fmla="*/ 130091 w 180839"/>
                <a:gd name="connsiteY11" fmla="*/ 183672 h 282253"/>
                <a:gd name="connsiteX12" fmla="*/ 85874 w 180839"/>
                <a:gd name="connsiteY12" fmla="*/ 135832 h 282253"/>
                <a:gd name="connsiteX13" fmla="*/ 82252 w 180839"/>
                <a:gd name="connsiteY13" fmla="*/ 135832 h 282253"/>
                <a:gd name="connsiteX14" fmla="*/ 49174 w 180839"/>
                <a:gd name="connsiteY14" fmla="*/ 145263 h 2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839" h="282253">
                  <a:moveTo>
                    <a:pt x="-32" y="-32"/>
                  </a:moveTo>
                  <a:lnTo>
                    <a:pt x="49174" y="-32"/>
                  </a:lnTo>
                  <a:lnTo>
                    <a:pt x="49174" y="100567"/>
                  </a:lnTo>
                  <a:cubicBezTo>
                    <a:pt x="61913" y="94307"/>
                    <a:pt x="75978" y="91218"/>
                    <a:pt x="90180" y="91546"/>
                  </a:cubicBezTo>
                  <a:cubicBezTo>
                    <a:pt x="137678" y="89059"/>
                    <a:pt x="178191" y="125540"/>
                    <a:pt x="180692" y="173024"/>
                  </a:cubicBezTo>
                  <a:cubicBezTo>
                    <a:pt x="180856" y="176168"/>
                    <a:pt x="180842" y="179312"/>
                    <a:pt x="180665" y="182442"/>
                  </a:cubicBezTo>
                  <a:cubicBezTo>
                    <a:pt x="180665" y="241763"/>
                    <a:pt x="143350" y="282222"/>
                    <a:pt x="72547" y="282222"/>
                  </a:cubicBezTo>
                  <a:cubicBezTo>
                    <a:pt x="47766" y="282153"/>
                    <a:pt x="23204" y="277519"/>
                    <a:pt x="104" y="268553"/>
                  </a:cubicBezTo>
                  <a:close/>
                  <a:moveTo>
                    <a:pt x="49174" y="236022"/>
                  </a:moveTo>
                  <a:cubicBezTo>
                    <a:pt x="57321" y="238756"/>
                    <a:pt x="65863" y="240136"/>
                    <a:pt x="74461" y="240123"/>
                  </a:cubicBezTo>
                  <a:cubicBezTo>
                    <a:pt x="102741" y="242610"/>
                    <a:pt x="127672" y="221711"/>
                    <a:pt x="130160" y="193431"/>
                  </a:cubicBezTo>
                  <a:cubicBezTo>
                    <a:pt x="130447" y="190192"/>
                    <a:pt x="130420" y="186911"/>
                    <a:pt x="130091" y="183672"/>
                  </a:cubicBezTo>
                  <a:cubicBezTo>
                    <a:pt x="131089" y="158248"/>
                    <a:pt x="111297" y="136830"/>
                    <a:pt x="85874" y="135832"/>
                  </a:cubicBezTo>
                  <a:cubicBezTo>
                    <a:pt x="84671" y="135791"/>
                    <a:pt x="83455" y="135791"/>
                    <a:pt x="82252" y="135832"/>
                  </a:cubicBezTo>
                  <a:cubicBezTo>
                    <a:pt x="70524" y="135586"/>
                    <a:pt x="59002" y="138867"/>
                    <a:pt x="49174" y="145263"/>
                  </a:cubicBezTo>
                  <a:close/>
                </a:path>
              </a:pathLst>
            </a:custGeom>
            <a:solidFill>
              <a:schemeClr val="bg1"/>
            </a:solidFill>
            <a:ln w="13652"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1A90EF63-7EDD-372C-19DF-830779114029}"/>
                </a:ext>
              </a:extLst>
            </p:cNvPr>
            <p:cNvSpPr/>
            <p:nvPr/>
          </p:nvSpPr>
          <p:spPr>
            <a:xfrm>
              <a:off x="6434004" y="3868390"/>
              <a:ext cx="59053" cy="267767"/>
            </a:xfrm>
            <a:custGeom>
              <a:avLst/>
              <a:gdLst>
                <a:gd name="connsiteX0" fmla="*/ -29 w 59053"/>
                <a:gd name="connsiteY0" fmla="*/ 29904 h 267767"/>
                <a:gd name="connsiteX1" fmla="*/ 29084 w 59053"/>
                <a:gd name="connsiteY1" fmla="*/ -30 h 267767"/>
                <a:gd name="connsiteX2" fmla="*/ 59018 w 59053"/>
                <a:gd name="connsiteY2" fmla="*/ 29084 h 267767"/>
                <a:gd name="connsiteX3" fmla="*/ 29904 w 59053"/>
                <a:gd name="connsiteY3" fmla="*/ 59018 h 267767"/>
                <a:gd name="connsiteX4" fmla="*/ 29358 w 59053"/>
                <a:gd name="connsiteY4" fmla="*/ 59018 h 267767"/>
                <a:gd name="connsiteX5" fmla="*/ -29 w 59053"/>
                <a:gd name="connsiteY5" fmla="*/ 29904 h 267767"/>
                <a:gd name="connsiteX6" fmla="*/ 53961 w 59053"/>
                <a:gd name="connsiteY6" fmla="*/ 267736 h 267767"/>
                <a:gd name="connsiteX7" fmla="*/ 4891 w 59053"/>
                <a:gd name="connsiteY7" fmla="*/ 267736 h 267767"/>
                <a:gd name="connsiteX8" fmla="*/ 4891 w 59053"/>
                <a:gd name="connsiteY8" fmla="*/ 85125 h 267767"/>
                <a:gd name="connsiteX9" fmla="*/ 53961 w 59053"/>
                <a:gd name="connsiteY9" fmla="*/ 85125 h 2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3" h="267767">
                  <a:moveTo>
                    <a:pt x="-29" y="29904"/>
                  </a:moveTo>
                  <a:cubicBezTo>
                    <a:pt x="-262" y="13598"/>
                    <a:pt x="12778" y="203"/>
                    <a:pt x="29084" y="-30"/>
                  </a:cubicBezTo>
                  <a:cubicBezTo>
                    <a:pt x="45391" y="-248"/>
                    <a:pt x="58786" y="12778"/>
                    <a:pt x="59018" y="29084"/>
                  </a:cubicBezTo>
                  <a:cubicBezTo>
                    <a:pt x="59237" y="45391"/>
                    <a:pt x="46211" y="58786"/>
                    <a:pt x="29904" y="59018"/>
                  </a:cubicBezTo>
                  <a:cubicBezTo>
                    <a:pt x="29726" y="59018"/>
                    <a:pt x="29535" y="59018"/>
                    <a:pt x="29358" y="59018"/>
                  </a:cubicBezTo>
                  <a:cubicBezTo>
                    <a:pt x="13229" y="59018"/>
                    <a:pt x="121" y="46033"/>
                    <a:pt x="-29" y="29904"/>
                  </a:cubicBezTo>
                  <a:close/>
                  <a:moveTo>
                    <a:pt x="53961" y="267736"/>
                  </a:moveTo>
                  <a:lnTo>
                    <a:pt x="4891" y="267736"/>
                  </a:lnTo>
                  <a:lnTo>
                    <a:pt x="4891" y="85125"/>
                  </a:lnTo>
                  <a:lnTo>
                    <a:pt x="53961" y="85125"/>
                  </a:lnTo>
                  <a:close/>
                </a:path>
              </a:pathLst>
            </a:custGeom>
            <a:solidFill>
              <a:schemeClr val="bg1"/>
            </a:solidFill>
            <a:ln w="13652"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0D90195A-6CC3-A5A2-3DBF-5B3BEDC6172F}"/>
                </a:ext>
              </a:extLst>
            </p:cNvPr>
            <p:cNvSpPr/>
            <p:nvPr/>
          </p:nvSpPr>
          <p:spPr>
            <a:xfrm>
              <a:off x="6545405" y="3857868"/>
              <a:ext cx="49069" cy="278290"/>
            </a:xfrm>
            <a:custGeom>
              <a:avLst/>
              <a:gdLst>
                <a:gd name="connsiteX0" fmla="*/ 49037 w 49069"/>
                <a:gd name="connsiteY0" fmla="*/ 278258 h 278290"/>
                <a:gd name="connsiteX1" fmla="*/ -32 w 49069"/>
                <a:gd name="connsiteY1" fmla="*/ 278258 h 278290"/>
                <a:gd name="connsiteX2" fmla="*/ -32 w 49069"/>
                <a:gd name="connsiteY2" fmla="*/ -32 h 278290"/>
                <a:gd name="connsiteX3" fmla="*/ 49037 w 49069"/>
                <a:gd name="connsiteY3" fmla="*/ -32 h 278290"/>
              </a:gdLst>
              <a:ahLst/>
              <a:cxnLst>
                <a:cxn ang="0">
                  <a:pos x="connsiteX0" y="connsiteY0"/>
                </a:cxn>
                <a:cxn ang="0">
                  <a:pos x="connsiteX1" y="connsiteY1"/>
                </a:cxn>
                <a:cxn ang="0">
                  <a:pos x="connsiteX2" y="connsiteY2"/>
                </a:cxn>
                <a:cxn ang="0">
                  <a:pos x="connsiteX3" y="connsiteY3"/>
                </a:cxn>
              </a:cxnLst>
              <a:rect l="l" t="t" r="r" b="b"/>
              <a:pathLst>
                <a:path w="49069" h="278290">
                  <a:moveTo>
                    <a:pt x="49037" y="278258"/>
                  </a:moveTo>
                  <a:lnTo>
                    <a:pt x="-32" y="278258"/>
                  </a:lnTo>
                  <a:lnTo>
                    <a:pt x="-32" y="-32"/>
                  </a:lnTo>
                  <a:lnTo>
                    <a:pt x="49037" y="-32"/>
                  </a:lnTo>
                  <a:close/>
                </a:path>
              </a:pathLst>
            </a:custGeom>
            <a:solidFill>
              <a:schemeClr val="bg1"/>
            </a:solidFill>
            <a:ln w="13652"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8AE78ED1-89A8-D3FF-047E-AB1BA330709C}"/>
                </a:ext>
              </a:extLst>
            </p:cNvPr>
            <p:cNvSpPr/>
            <p:nvPr/>
          </p:nvSpPr>
          <p:spPr>
            <a:xfrm>
              <a:off x="6647094" y="3868460"/>
              <a:ext cx="60926" cy="267697"/>
            </a:xfrm>
            <a:custGeom>
              <a:avLst/>
              <a:gdLst>
                <a:gd name="connsiteX0" fmla="*/ -27 w 60926"/>
                <a:gd name="connsiteY0" fmla="*/ 29834 h 267697"/>
                <a:gd name="connsiteX1" fmla="*/ 28676 w 60926"/>
                <a:gd name="connsiteY1" fmla="*/ 37 h 267697"/>
                <a:gd name="connsiteX2" fmla="*/ 29360 w 60926"/>
                <a:gd name="connsiteY2" fmla="*/ 37 h 267697"/>
                <a:gd name="connsiteX3" fmla="*/ 60825 w 60926"/>
                <a:gd name="connsiteY3" fmla="*/ 27483 h 267697"/>
                <a:gd name="connsiteX4" fmla="*/ 33378 w 60926"/>
                <a:gd name="connsiteY4" fmla="*/ 58948 h 267697"/>
                <a:gd name="connsiteX5" fmla="*/ 29360 w 60926"/>
                <a:gd name="connsiteY5" fmla="*/ 58948 h 267697"/>
                <a:gd name="connsiteX6" fmla="*/ -27 w 60926"/>
                <a:gd name="connsiteY6" fmla="*/ 29834 h 267697"/>
                <a:gd name="connsiteX7" fmla="*/ -27 w 60926"/>
                <a:gd name="connsiteY7" fmla="*/ 29834 h 267697"/>
                <a:gd name="connsiteX8" fmla="*/ 53963 w 60926"/>
                <a:gd name="connsiteY8" fmla="*/ 267665 h 267697"/>
                <a:gd name="connsiteX9" fmla="*/ 4893 w 60926"/>
                <a:gd name="connsiteY9" fmla="*/ 267665 h 267697"/>
                <a:gd name="connsiteX10" fmla="*/ 4893 w 60926"/>
                <a:gd name="connsiteY10" fmla="*/ 85055 h 267697"/>
                <a:gd name="connsiteX11" fmla="*/ 53963 w 60926"/>
                <a:gd name="connsiteY11" fmla="*/ 85055 h 26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26" h="267697">
                  <a:moveTo>
                    <a:pt x="-27" y="29834"/>
                  </a:moveTo>
                  <a:cubicBezTo>
                    <a:pt x="-328" y="13678"/>
                    <a:pt x="12520" y="338"/>
                    <a:pt x="28676" y="37"/>
                  </a:cubicBezTo>
                  <a:cubicBezTo>
                    <a:pt x="28895" y="37"/>
                    <a:pt x="29128" y="37"/>
                    <a:pt x="29360" y="37"/>
                  </a:cubicBezTo>
                  <a:cubicBezTo>
                    <a:pt x="45625" y="-1070"/>
                    <a:pt x="59718" y="11218"/>
                    <a:pt x="60825" y="27483"/>
                  </a:cubicBezTo>
                  <a:cubicBezTo>
                    <a:pt x="61932" y="43749"/>
                    <a:pt x="49644" y="57841"/>
                    <a:pt x="33378" y="58948"/>
                  </a:cubicBezTo>
                  <a:cubicBezTo>
                    <a:pt x="32039" y="59044"/>
                    <a:pt x="30699" y="59044"/>
                    <a:pt x="29360" y="58948"/>
                  </a:cubicBezTo>
                  <a:cubicBezTo>
                    <a:pt x="13204" y="59030"/>
                    <a:pt x="55" y="45990"/>
                    <a:pt x="-27" y="29834"/>
                  </a:cubicBezTo>
                  <a:cubicBezTo>
                    <a:pt x="-27" y="29834"/>
                    <a:pt x="-27" y="29834"/>
                    <a:pt x="-27" y="29834"/>
                  </a:cubicBezTo>
                  <a:close/>
                  <a:moveTo>
                    <a:pt x="53963" y="267665"/>
                  </a:moveTo>
                  <a:lnTo>
                    <a:pt x="4893" y="267665"/>
                  </a:lnTo>
                  <a:lnTo>
                    <a:pt x="4893" y="85055"/>
                  </a:lnTo>
                  <a:lnTo>
                    <a:pt x="53963" y="85055"/>
                  </a:lnTo>
                  <a:close/>
                </a:path>
              </a:pathLst>
            </a:custGeom>
            <a:solidFill>
              <a:schemeClr val="bg1"/>
            </a:solidFill>
            <a:ln w="13652"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F6A98440-9FFC-00B0-D54A-504775CE4A91}"/>
                </a:ext>
              </a:extLst>
            </p:cNvPr>
            <p:cNvSpPr/>
            <p:nvPr/>
          </p:nvSpPr>
          <p:spPr>
            <a:xfrm>
              <a:off x="6736490" y="3908578"/>
              <a:ext cx="134498" cy="231605"/>
            </a:xfrm>
            <a:custGeom>
              <a:avLst/>
              <a:gdLst>
                <a:gd name="connsiteX0" fmla="*/ -32 w 134498"/>
                <a:gd name="connsiteY0" fmla="*/ 44937 h 231605"/>
                <a:gd name="connsiteX1" fmla="*/ 27305 w 134498"/>
                <a:gd name="connsiteY1" fmla="*/ 44937 h 231605"/>
                <a:gd name="connsiteX2" fmla="*/ 27305 w 134498"/>
                <a:gd name="connsiteY2" fmla="*/ -32 h 231605"/>
                <a:gd name="connsiteX3" fmla="*/ 76375 w 134498"/>
                <a:gd name="connsiteY3" fmla="*/ -32 h 231605"/>
                <a:gd name="connsiteX4" fmla="*/ 76375 w 134498"/>
                <a:gd name="connsiteY4" fmla="*/ 44937 h 231605"/>
                <a:gd name="connsiteX5" fmla="*/ 128315 w 134498"/>
                <a:gd name="connsiteY5" fmla="*/ 44937 h 231605"/>
                <a:gd name="connsiteX6" fmla="*/ 128315 w 134498"/>
                <a:gd name="connsiteY6" fmla="*/ 85942 h 231605"/>
                <a:gd name="connsiteX7" fmla="*/ 76375 w 134498"/>
                <a:gd name="connsiteY7" fmla="*/ 85942 h 231605"/>
                <a:gd name="connsiteX8" fmla="*/ 76375 w 134498"/>
                <a:gd name="connsiteY8" fmla="*/ 159205 h 231605"/>
                <a:gd name="connsiteX9" fmla="*/ 100978 w 134498"/>
                <a:gd name="connsiteY9" fmla="*/ 186542 h 231605"/>
                <a:gd name="connsiteX10" fmla="*/ 134466 w 134498"/>
                <a:gd name="connsiteY10" fmla="*/ 176291 h 231605"/>
                <a:gd name="connsiteX11" fmla="*/ 134466 w 134498"/>
                <a:gd name="connsiteY11" fmla="*/ 221397 h 231605"/>
                <a:gd name="connsiteX12" fmla="*/ 87446 w 134498"/>
                <a:gd name="connsiteY12" fmla="*/ 231511 h 231605"/>
                <a:gd name="connsiteX13" fmla="*/ 27305 w 134498"/>
                <a:gd name="connsiteY13" fmla="*/ 172190 h 231605"/>
                <a:gd name="connsiteX14" fmla="*/ 27305 w 134498"/>
                <a:gd name="connsiteY14" fmla="*/ 85942 h 231605"/>
                <a:gd name="connsiteX15" fmla="*/ -32 w 134498"/>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8" h="231605">
                  <a:moveTo>
                    <a:pt x="-32" y="44937"/>
                  </a:moveTo>
                  <a:lnTo>
                    <a:pt x="27305" y="44937"/>
                  </a:lnTo>
                  <a:lnTo>
                    <a:pt x="27305" y="-32"/>
                  </a:lnTo>
                  <a:lnTo>
                    <a:pt x="76375" y="-32"/>
                  </a:lnTo>
                  <a:lnTo>
                    <a:pt x="76375" y="44937"/>
                  </a:lnTo>
                  <a:lnTo>
                    <a:pt x="128315" y="44937"/>
                  </a:lnTo>
                  <a:lnTo>
                    <a:pt x="128315" y="85942"/>
                  </a:lnTo>
                  <a:lnTo>
                    <a:pt x="76375" y="85942"/>
                  </a:lnTo>
                  <a:lnTo>
                    <a:pt x="76375" y="159205"/>
                  </a:lnTo>
                  <a:cubicBezTo>
                    <a:pt x="76375" y="179981"/>
                    <a:pt x="86216" y="186542"/>
                    <a:pt x="100978" y="186542"/>
                  </a:cubicBezTo>
                  <a:cubicBezTo>
                    <a:pt x="112897" y="186433"/>
                    <a:pt x="124528" y="182865"/>
                    <a:pt x="134466" y="176291"/>
                  </a:cubicBezTo>
                  <a:lnTo>
                    <a:pt x="134466" y="221397"/>
                  </a:lnTo>
                  <a:cubicBezTo>
                    <a:pt x="119867" y="228614"/>
                    <a:pt x="103712"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EF413422-FA65-F943-5DC6-37C37DC7CEB8}"/>
                </a:ext>
              </a:extLst>
            </p:cNvPr>
            <p:cNvSpPr/>
            <p:nvPr/>
          </p:nvSpPr>
          <p:spPr>
            <a:xfrm>
              <a:off x="6895591" y="3953137"/>
              <a:ext cx="197645" cy="256557"/>
            </a:xfrm>
            <a:custGeom>
              <a:avLst/>
              <a:gdLst>
                <a:gd name="connsiteX0" fmla="*/ 100157 w 197645"/>
                <a:gd name="connsiteY0" fmla="*/ 131322 h 256557"/>
                <a:gd name="connsiteX1" fmla="*/ 146084 w 197645"/>
                <a:gd name="connsiteY1" fmla="*/ 378 h 256557"/>
                <a:gd name="connsiteX2" fmla="*/ 197614 w 197645"/>
                <a:gd name="connsiteY2" fmla="*/ 378 h 256557"/>
                <a:gd name="connsiteX3" fmla="*/ 97697 w 197645"/>
                <a:gd name="connsiteY3" fmla="*/ 256525 h 256557"/>
                <a:gd name="connsiteX4" fmla="*/ 49037 w 197645"/>
                <a:gd name="connsiteY4" fmla="*/ 256525 h 256557"/>
                <a:gd name="connsiteX5" fmla="*/ 74871 w 197645"/>
                <a:gd name="connsiteY5" fmla="*/ 188182 h 256557"/>
                <a:gd name="connsiteX6" fmla="*/ -32 w 197645"/>
                <a:gd name="connsiteY6" fmla="*/ -32 h 256557"/>
                <a:gd name="connsiteX7" fmla="*/ 53548 w 197645"/>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5" h="256557">
                  <a:moveTo>
                    <a:pt x="100157" y="131322"/>
                  </a:moveTo>
                  <a:lnTo>
                    <a:pt x="146084" y="378"/>
                  </a:lnTo>
                  <a:lnTo>
                    <a:pt x="197614" y="378"/>
                  </a:lnTo>
                  <a:lnTo>
                    <a:pt x="97697" y="256525"/>
                  </a:lnTo>
                  <a:lnTo>
                    <a:pt x="49037"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5592785A-A4C9-F789-FFB1-55EE76E371B3}"/>
                </a:ext>
              </a:extLst>
            </p:cNvPr>
            <p:cNvSpPr/>
            <p:nvPr/>
          </p:nvSpPr>
          <p:spPr>
            <a:xfrm>
              <a:off x="7206458" y="3949765"/>
              <a:ext cx="149897" cy="190660"/>
            </a:xfrm>
            <a:custGeom>
              <a:avLst/>
              <a:gdLst>
                <a:gd name="connsiteX0" fmla="*/ 148225 w 149897"/>
                <a:gd name="connsiteY0" fmla="*/ 59791 h 190660"/>
                <a:gd name="connsiteX1" fmla="*/ 101616 w 149897"/>
                <a:gd name="connsiteY1" fmla="*/ 43115 h 190660"/>
                <a:gd name="connsiteX2" fmla="*/ 49703 w 149897"/>
                <a:gd name="connsiteY2" fmla="*/ 87702 h 190660"/>
                <a:gd name="connsiteX3" fmla="*/ 49676 w 149897"/>
                <a:gd name="connsiteY3" fmla="*/ 94646 h 190660"/>
                <a:gd name="connsiteX4" fmla="*/ 97160 w 149897"/>
                <a:gd name="connsiteY4" fmla="*/ 147091 h 190660"/>
                <a:gd name="connsiteX5" fmla="*/ 103666 w 149897"/>
                <a:gd name="connsiteY5" fmla="*/ 146996 h 190660"/>
                <a:gd name="connsiteX6" fmla="*/ 149865 w 149897"/>
                <a:gd name="connsiteY6" fmla="*/ 130594 h 190660"/>
                <a:gd name="connsiteX7" fmla="*/ 149865 w 149897"/>
                <a:gd name="connsiteY7" fmla="*/ 176930 h 190660"/>
                <a:gd name="connsiteX8" fmla="*/ 96695 w 149897"/>
                <a:gd name="connsiteY8" fmla="*/ 190598 h 190660"/>
                <a:gd name="connsiteX9" fmla="*/ 59 w 149897"/>
                <a:gd name="connsiteY9" fmla="*/ 95739 h 190660"/>
                <a:gd name="connsiteX10" fmla="*/ 87633 w 149897"/>
                <a:gd name="connsiteY10" fmla="*/ 60 h 190660"/>
                <a:gd name="connsiteX11" fmla="*/ 95738 w 149897"/>
                <a:gd name="connsiteY11" fmla="*/ 60 h 190660"/>
                <a:gd name="connsiteX12" fmla="*/ 147678 w 149897"/>
                <a:gd name="connsiteY12" fmla="*/ 13728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97" h="190660">
                  <a:moveTo>
                    <a:pt x="148225" y="59791"/>
                  </a:moveTo>
                  <a:cubicBezTo>
                    <a:pt x="135227" y="48774"/>
                    <a:pt x="118660" y="42842"/>
                    <a:pt x="101616" y="43115"/>
                  </a:cubicBezTo>
                  <a:cubicBezTo>
                    <a:pt x="74976" y="41093"/>
                    <a:pt x="51726" y="61048"/>
                    <a:pt x="49703" y="87702"/>
                  </a:cubicBezTo>
                  <a:cubicBezTo>
                    <a:pt x="49525" y="90012"/>
                    <a:pt x="49525" y="92336"/>
                    <a:pt x="49676" y="94646"/>
                  </a:cubicBezTo>
                  <a:cubicBezTo>
                    <a:pt x="48309" y="122242"/>
                    <a:pt x="69563" y="145725"/>
                    <a:pt x="97160" y="147091"/>
                  </a:cubicBezTo>
                  <a:cubicBezTo>
                    <a:pt x="99319" y="147201"/>
                    <a:pt x="101506" y="147174"/>
                    <a:pt x="103666" y="146996"/>
                  </a:cubicBezTo>
                  <a:cubicBezTo>
                    <a:pt x="120478" y="146914"/>
                    <a:pt x="136771" y="141132"/>
                    <a:pt x="149865" y="130594"/>
                  </a:cubicBezTo>
                  <a:lnTo>
                    <a:pt x="149865" y="176930"/>
                  </a:lnTo>
                  <a:cubicBezTo>
                    <a:pt x="133750" y="186320"/>
                    <a:pt x="115339" y="191049"/>
                    <a:pt x="96695" y="190598"/>
                  </a:cubicBezTo>
                  <a:cubicBezTo>
                    <a:pt x="37784" y="190598"/>
                    <a:pt x="59" y="153010"/>
                    <a:pt x="59" y="95739"/>
                  </a:cubicBezTo>
                  <a:cubicBezTo>
                    <a:pt x="-2183" y="45138"/>
                    <a:pt x="37032" y="2301"/>
                    <a:pt x="87633" y="60"/>
                  </a:cubicBezTo>
                  <a:cubicBezTo>
                    <a:pt x="90326" y="-63"/>
                    <a:pt x="93032" y="-63"/>
                    <a:pt x="95738" y="60"/>
                  </a:cubicBezTo>
                  <a:cubicBezTo>
                    <a:pt x="114013" y="-542"/>
                    <a:pt x="132069" y="4215"/>
                    <a:pt x="147678" y="13728"/>
                  </a:cubicBezTo>
                  <a:close/>
                </a:path>
              </a:pathLst>
            </a:custGeom>
            <a:solidFill>
              <a:schemeClr val="bg1"/>
            </a:solidFill>
            <a:ln w="13652"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905E8CE7-D1C7-78CD-E238-C10BB34D56D2}"/>
                </a:ext>
              </a:extLst>
            </p:cNvPr>
            <p:cNvSpPr/>
            <p:nvPr/>
          </p:nvSpPr>
          <p:spPr>
            <a:xfrm>
              <a:off x="7390869" y="3949385"/>
              <a:ext cx="191425" cy="191420"/>
            </a:xfrm>
            <a:custGeom>
              <a:avLst/>
              <a:gdLst>
                <a:gd name="connsiteX0" fmla="*/ 95714 w 191425"/>
                <a:gd name="connsiteY0" fmla="*/ 29 h 191420"/>
                <a:gd name="connsiteX1" fmla="*/ 191393 w 191425"/>
                <a:gd name="connsiteY1" fmla="*/ 95708 h 191420"/>
                <a:gd name="connsiteX2" fmla="*/ 95714 w 191425"/>
                <a:gd name="connsiteY2" fmla="*/ 191388 h 191420"/>
                <a:gd name="connsiteX3" fmla="*/ 35 w 191425"/>
                <a:gd name="connsiteY3" fmla="*/ 95708 h 191420"/>
                <a:gd name="connsiteX4" fmla="*/ 88743 w 191425"/>
                <a:gd name="connsiteY4" fmla="*/ 29 h 191420"/>
                <a:gd name="connsiteX5" fmla="*/ 95714 w 191425"/>
                <a:gd name="connsiteY5" fmla="*/ 29 h 191420"/>
                <a:gd name="connsiteX6" fmla="*/ 95714 w 191425"/>
                <a:gd name="connsiteY6" fmla="*/ 42675 h 191420"/>
                <a:gd name="connsiteX7" fmla="*/ 49925 w 191425"/>
                <a:gd name="connsiteY7" fmla="*/ 95435 h 191420"/>
                <a:gd name="connsiteX8" fmla="*/ 95714 w 191425"/>
                <a:gd name="connsiteY8" fmla="*/ 148195 h 191420"/>
                <a:gd name="connsiteX9" fmla="*/ 141504 w 191425"/>
                <a:gd name="connsiteY9" fmla="*/ 95435 h 191420"/>
                <a:gd name="connsiteX10" fmla="*/ 95714 w 191425"/>
                <a:gd name="connsiteY10" fmla="*/ 43085 h 19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25" h="191420">
                  <a:moveTo>
                    <a:pt x="95714" y="29"/>
                  </a:moveTo>
                  <a:cubicBezTo>
                    <a:pt x="148556" y="29"/>
                    <a:pt x="191393" y="42866"/>
                    <a:pt x="191393" y="95708"/>
                  </a:cubicBezTo>
                  <a:cubicBezTo>
                    <a:pt x="191393" y="148551"/>
                    <a:pt x="148556" y="191388"/>
                    <a:pt x="95714" y="191388"/>
                  </a:cubicBezTo>
                  <a:cubicBezTo>
                    <a:pt x="42872" y="191388"/>
                    <a:pt x="35" y="148551"/>
                    <a:pt x="35" y="95708"/>
                  </a:cubicBezTo>
                  <a:cubicBezTo>
                    <a:pt x="-1892" y="44793"/>
                    <a:pt x="37828" y="1956"/>
                    <a:pt x="88743" y="29"/>
                  </a:cubicBezTo>
                  <a:cubicBezTo>
                    <a:pt x="91067" y="-53"/>
                    <a:pt x="93391" y="-53"/>
                    <a:pt x="95714" y="29"/>
                  </a:cubicBezTo>
                  <a:close/>
                  <a:moveTo>
                    <a:pt x="95714" y="42675"/>
                  </a:moveTo>
                  <a:cubicBezTo>
                    <a:pt x="69197" y="42675"/>
                    <a:pt x="49925" y="62631"/>
                    <a:pt x="49925" y="95435"/>
                  </a:cubicBezTo>
                  <a:cubicBezTo>
                    <a:pt x="49925" y="128239"/>
                    <a:pt x="69197" y="148195"/>
                    <a:pt x="95714" y="148195"/>
                  </a:cubicBezTo>
                  <a:cubicBezTo>
                    <a:pt x="122231" y="148195"/>
                    <a:pt x="141504" y="128103"/>
                    <a:pt x="141504" y="95435"/>
                  </a:cubicBezTo>
                  <a:cubicBezTo>
                    <a:pt x="141504" y="62767"/>
                    <a:pt x="122368" y="43085"/>
                    <a:pt x="95714" y="43085"/>
                  </a:cubicBezTo>
                  <a:close/>
                </a:path>
              </a:pathLst>
            </a:custGeom>
            <a:solidFill>
              <a:schemeClr val="bg1"/>
            </a:solidFill>
            <a:ln w="13652"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283D0B0B-0381-C276-532C-94A3D2E36811}"/>
                </a:ext>
              </a:extLst>
            </p:cNvPr>
            <p:cNvSpPr/>
            <p:nvPr/>
          </p:nvSpPr>
          <p:spPr>
            <a:xfrm>
              <a:off x="7628768" y="3949058"/>
              <a:ext cx="264894" cy="187099"/>
            </a:xfrm>
            <a:custGeom>
              <a:avLst/>
              <a:gdLst>
                <a:gd name="connsiteX0" fmla="*/ 214700 w 264894"/>
                <a:gd name="connsiteY0" fmla="*/ 72799 h 187099"/>
                <a:gd name="connsiteX1" fmla="*/ 187363 w 264894"/>
                <a:gd name="connsiteY1" fmla="*/ 43821 h 187099"/>
                <a:gd name="connsiteX2" fmla="*/ 152918 w 264894"/>
                <a:gd name="connsiteY2" fmla="*/ 50792 h 187099"/>
                <a:gd name="connsiteX3" fmla="*/ 156609 w 264894"/>
                <a:gd name="connsiteY3" fmla="*/ 69518 h 187099"/>
                <a:gd name="connsiteX4" fmla="*/ 156609 w 264894"/>
                <a:gd name="connsiteY4" fmla="*/ 187067 h 187099"/>
                <a:gd name="connsiteX5" fmla="*/ 107129 w 264894"/>
                <a:gd name="connsiteY5" fmla="*/ 187067 h 187099"/>
                <a:gd name="connsiteX6" fmla="*/ 107129 w 264894"/>
                <a:gd name="connsiteY6" fmla="*/ 72799 h 187099"/>
                <a:gd name="connsiteX7" fmla="*/ 79792 w 264894"/>
                <a:gd name="connsiteY7" fmla="*/ 43821 h 187099"/>
                <a:gd name="connsiteX8" fmla="*/ 49174 w 264894"/>
                <a:gd name="connsiteY8" fmla="*/ 48332 h 187099"/>
                <a:gd name="connsiteX9" fmla="*/ 49174 w 264894"/>
                <a:gd name="connsiteY9" fmla="*/ 187067 h 187099"/>
                <a:gd name="connsiteX10" fmla="*/ -32 w 264894"/>
                <a:gd name="connsiteY10" fmla="*/ 187067 h 187099"/>
                <a:gd name="connsiteX11" fmla="*/ -32 w 264894"/>
                <a:gd name="connsiteY11" fmla="*/ 16074 h 187099"/>
                <a:gd name="connsiteX12" fmla="*/ 81978 w 264894"/>
                <a:gd name="connsiteY12" fmla="*/ 82 h 187099"/>
                <a:gd name="connsiteX13" fmla="*/ 132279 w 264894"/>
                <a:gd name="connsiteY13" fmla="*/ 14434 h 187099"/>
                <a:gd name="connsiteX14" fmla="*/ 194197 w 264894"/>
                <a:gd name="connsiteY14" fmla="*/ 82 h 187099"/>
                <a:gd name="connsiteX15" fmla="*/ 264863 w 264894"/>
                <a:gd name="connsiteY15" fmla="*/ 70475 h 187099"/>
                <a:gd name="connsiteX16" fmla="*/ 264863 w 264894"/>
                <a:gd name="connsiteY16" fmla="*/ 186794 h 187099"/>
                <a:gd name="connsiteX17" fmla="*/ 215383 w 264894"/>
                <a:gd name="connsiteY17" fmla="*/ 186794 h 18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9">
                  <a:moveTo>
                    <a:pt x="214700" y="72799"/>
                  </a:moveTo>
                  <a:cubicBezTo>
                    <a:pt x="214700" y="53663"/>
                    <a:pt x="206088" y="43821"/>
                    <a:pt x="187363" y="43821"/>
                  </a:cubicBezTo>
                  <a:cubicBezTo>
                    <a:pt x="175512" y="43644"/>
                    <a:pt x="163771" y="46022"/>
                    <a:pt x="152918" y="50792"/>
                  </a:cubicBezTo>
                  <a:cubicBezTo>
                    <a:pt x="155392" y="56724"/>
                    <a:pt x="156636" y="63094"/>
                    <a:pt x="156609" y="69518"/>
                  </a:cubicBezTo>
                  <a:lnTo>
                    <a:pt x="156609" y="187067"/>
                  </a:lnTo>
                  <a:lnTo>
                    <a:pt x="107129" y="187067"/>
                  </a:lnTo>
                  <a:lnTo>
                    <a:pt x="107129" y="72799"/>
                  </a:lnTo>
                  <a:cubicBezTo>
                    <a:pt x="107129" y="53663"/>
                    <a:pt x="98107" y="43821"/>
                    <a:pt x="79792" y="43821"/>
                  </a:cubicBezTo>
                  <a:cubicBezTo>
                    <a:pt x="69417" y="43767"/>
                    <a:pt x="59098" y="45284"/>
                    <a:pt x="49174" y="48332"/>
                  </a:cubicBezTo>
                  <a:lnTo>
                    <a:pt x="49174" y="187067"/>
                  </a:lnTo>
                  <a:lnTo>
                    <a:pt x="-32" y="187067"/>
                  </a:lnTo>
                  <a:lnTo>
                    <a:pt x="-32" y="16074"/>
                  </a:lnTo>
                  <a:cubicBezTo>
                    <a:pt x="26143" y="5932"/>
                    <a:pt x="53917" y="520"/>
                    <a:pt x="81978" y="82"/>
                  </a:cubicBezTo>
                  <a:cubicBezTo>
                    <a:pt x="99871" y="-874"/>
                    <a:pt x="117585" y="4169"/>
                    <a:pt x="132279" y="14434"/>
                  </a:cubicBezTo>
                  <a:cubicBezTo>
                    <a:pt x="151565" y="5044"/>
                    <a:pt x="172737" y="137"/>
                    <a:pt x="194197" y="82"/>
                  </a:cubicBezTo>
                  <a:cubicBezTo>
                    <a:pt x="237526" y="82"/>
                    <a:pt x="264863" y="16895"/>
                    <a:pt x="264863" y="70475"/>
                  </a:cubicBezTo>
                  <a:lnTo>
                    <a:pt x="264863" y="186794"/>
                  </a:lnTo>
                  <a:lnTo>
                    <a:pt x="215383" y="186794"/>
                  </a:lnTo>
                  <a:close/>
                </a:path>
              </a:pathLst>
            </a:custGeom>
            <a:solidFill>
              <a:schemeClr val="bg1"/>
            </a:solidFill>
            <a:ln w="13652"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07D86884-35EE-711E-5397-9CE6615E8FAE}"/>
                </a:ext>
              </a:extLst>
            </p:cNvPr>
            <p:cNvSpPr/>
            <p:nvPr/>
          </p:nvSpPr>
          <p:spPr>
            <a:xfrm>
              <a:off x="7948884" y="3949993"/>
              <a:ext cx="180013" cy="260247"/>
            </a:xfrm>
            <a:custGeom>
              <a:avLst/>
              <a:gdLst>
                <a:gd name="connsiteX0" fmla="*/ -32 w 180013"/>
                <a:gd name="connsiteY0" fmla="*/ 15140 h 260247"/>
                <a:gd name="connsiteX1" fmla="*/ 79655 w 180013"/>
                <a:gd name="connsiteY1" fmla="*/ -32 h 260247"/>
                <a:gd name="connsiteX2" fmla="*/ 179981 w 180013"/>
                <a:gd name="connsiteY2" fmla="*/ 91683 h 260247"/>
                <a:gd name="connsiteX3" fmla="*/ 78424 w 180013"/>
                <a:gd name="connsiteY3" fmla="*/ 190643 h 260247"/>
                <a:gd name="connsiteX4" fmla="*/ 49447 w 180013"/>
                <a:gd name="connsiteY4" fmla="*/ 187089 h 260247"/>
                <a:gd name="connsiteX5" fmla="*/ 49447 w 180013"/>
                <a:gd name="connsiteY5" fmla="*/ 260215 h 260247"/>
                <a:gd name="connsiteX6" fmla="*/ -32 w 180013"/>
                <a:gd name="connsiteY6" fmla="*/ 260215 h 260247"/>
                <a:gd name="connsiteX7" fmla="*/ 49447 w 180013"/>
                <a:gd name="connsiteY7" fmla="*/ 144033 h 260247"/>
                <a:gd name="connsiteX8" fmla="*/ 74734 w 180013"/>
                <a:gd name="connsiteY8" fmla="*/ 147724 h 260247"/>
                <a:gd name="connsiteX9" fmla="*/ 129408 w 180013"/>
                <a:gd name="connsiteY9" fmla="*/ 93050 h 260247"/>
                <a:gd name="connsiteX10" fmla="*/ 85874 w 180013"/>
                <a:gd name="connsiteY10" fmla="*/ 43816 h 260247"/>
                <a:gd name="connsiteX11" fmla="*/ 78151 w 180013"/>
                <a:gd name="connsiteY11" fmla="*/ 43980 h 260247"/>
                <a:gd name="connsiteX12" fmla="*/ 48764 w 180013"/>
                <a:gd name="connsiteY12" fmla="*/ 48491 h 2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13" h="260247">
                  <a:moveTo>
                    <a:pt x="-32" y="15140"/>
                  </a:moveTo>
                  <a:cubicBezTo>
                    <a:pt x="25350" y="5162"/>
                    <a:pt x="52373" y="9"/>
                    <a:pt x="79655" y="-32"/>
                  </a:cubicBezTo>
                  <a:cubicBezTo>
                    <a:pt x="139386" y="-32"/>
                    <a:pt x="179981" y="34002"/>
                    <a:pt x="179981" y="91683"/>
                  </a:cubicBezTo>
                  <a:cubicBezTo>
                    <a:pt x="179981" y="155105"/>
                    <a:pt x="141846" y="190643"/>
                    <a:pt x="78424" y="190643"/>
                  </a:cubicBezTo>
                  <a:cubicBezTo>
                    <a:pt x="68638" y="190861"/>
                    <a:pt x="58879" y="189672"/>
                    <a:pt x="49447" y="187089"/>
                  </a:cubicBezTo>
                  <a:lnTo>
                    <a:pt x="49447" y="260215"/>
                  </a:lnTo>
                  <a:lnTo>
                    <a:pt x="-32" y="260215"/>
                  </a:lnTo>
                  <a:close/>
                  <a:moveTo>
                    <a:pt x="49447" y="144033"/>
                  </a:moveTo>
                  <a:cubicBezTo>
                    <a:pt x="57608" y="146657"/>
                    <a:pt x="66164" y="147915"/>
                    <a:pt x="74734" y="147724"/>
                  </a:cubicBezTo>
                  <a:cubicBezTo>
                    <a:pt x="106308" y="147724"/>
                    <a:pt x="129408" y="130912"/>
                    <a:pt x="129408" y="93050"/>
                  </a:cubicBezTo>
                  <a:cubicBezTo>
                    <a:pt x="130980" y="67435"/>
                    <a:pt x="111489" y="45388"/>
                    <a:pt x="85874" y="43816"/>
                  </a:cubicBezTo>
                  <a:cubicBezTo>
                    <a:pt x="83304" y="43652"/>
                    <a:pt x="80721" y="43707"/>
                    <a:pt x="78151" y="43980"/>
                  </a:cubicBezTo>
                  <a:cubicBezTo>
                    <a:pt x="68173" y="43748"/>
                    <a:pt x="58222" y="45279"/>
                    <a:pt x="48764" y="48491"/>
                  </a:cubicBezTo>
                  <a:close/>
                </a:path>
              </a:pathLst>
            </a:custGeom>
            <a:solidFill>
              <a:schemeClr val="bg1"/>
            </a:solidFill>
            <a:ln w="13652"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1A1A526F-0C97-3A6E-C30E-8851BA47CE0A}"/>
                </a:ext>
              </a:extLst>
            </p:cNvPr>
            <p:cNvSpPr/>
            <p:nvPr/>
          </p:nvSpPr>
          <p:spPr>
            <a:xfrm>
              <a:off x="8162795" y="3949422"/>
              <a:ext cx="150353" cy="190289"/>
            </a:xfrm>
            <a:custGeom>
              <a:avLst/>
              <a:gdLst>
                <a:gd name="connsiteX0" fmla="*/ 101661 w 150353"/>
                <a:gd name="connsiteY0" fmla="*/ 67104 h 190289"/>
                <a:gd name="connsiteX1" fmla="*/ 68857 w 150353"/>
                <a:gd name="connsiteY1" fmla="*/ 42228 h 190289"/>
                <a:gd name="connsiteX2" fmla="*/ 16096 w 150353"/>
                <a:gd name="connsiteY2" fmla="*/ 57263 h 190289"/>
                <a:gd name="connsiteX3" fmla="*/ 16096 w 150353"/>
                <a:gd name="connsiteY3" fmla="*/ 14754 h 190289"/>
                <a:gd name="connsiteX4" fmla="*/ 77468 w 150353"/>
                <a:gd name="connsiteY4" fmla="*/ -8 h 190289"/>
                <a:gd name="connsiteX5" fmla="*/ 150321 w 150353"/>
                <a:gd name="connsiteY5" fmla="*/ 65054 h 190289"/>
                <a:gd name="connsiteX6" fmla="*/ 150321 w 150353"/>
                <a:gd name="connsiteY6" fmla="*/ 183013 h 190289"/>
                <a:gd name="connsiteX7" fmla="*/ 81978 w 150353"/>
                <a:gd name="connsiteY7" fmla="*/ 190257 h 190289"/>
                <a:gd name="connsiteX8" fmla="*/ -32 w 150353"/>
                <a:gd name="connsiteY8" fmla="*/ 134216 h 190289"/>
                <a:gd name="connsiteX9" fmla="*/ 81978 w 150353"/>
                <a:gd name="connsiteY9" fmla="*/ 78176 h 190289"/>
                <a:gd name="connsiteX10" fmla="*/ 102071 w 150353"/>
                <a:gd name="connsiteY10" fmla="*/ 78176 h 190289"/>
                <a:gd name="connsiteX11" fmla="*/ 101661 w 150353"/>
                <a:gd name="connsiteY11" fmla="*/ 109750 h 190289"/>
                <a:gd name="connsiteX12" fmla="*/ 85259 w 150353"/>
                <a:gd name="connsiteY12" fmla="*/ 109750 h 190289"/>
                <a:gd name="connsiteX13" fmla="*/ 48764 w 150353"/>
                <a:gd name="connsiteY13" fmla="*/ 131756 h 190289"/>
                <a:gd name="connsiteX14" fmla="*/ 81158 w 150353"/>
                <a:gd name="connsiteY14" fmla="*/ 154309 h 190289"/>
                <a:gd name="connsiteX15" fmla="*/ 101661 w 150353"/>
                <a:gd name="connsiteY15" fmla="*/ 152259 h 1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353" h="190289">
                  <a:moveTo>
                    <a:pt x="101661" y="67104"/>
                  </a:moveTo>
                  <a:cubicBezTo>
                    <a:pt x="101661" y="49608"/>
                    <a:pt x="86899" y="42228"/>
                    <a:pt x="68857" y="42228"/>
                  </a:cubicBezTo>
                  <a:cubicBezTo>
                    <a:pt x="50213" y="42228"/>
                    <a:pt x="31938" y="47435"/>
                    <a:pt x="16096" y="57263"/>
                  </a:cubicBezTo>
                  <a:lnTo>
                    <a:pt x="16096" y="14754"/>
                  </a:lnTo>
                  <a:cubicBezTo>
                    <a:pt x="34945" y="4653"/>
                    <a:pt x="56077" y="-432"/>
                    <a:pt x="77468" y="-8"/>
                  </a:cubicBezTo>
                  <a:cubicBezTo>
                    <a:pt x="119157" y="-8"/>
                    <a:pt x="150321" y="16394"/>
                    <a:pt x="150321" y="65054"/>
                  </a:cubicBezTo>
                  <a:lnTo>
                    <a:pt x="150321" y="183013"/>
                  </a:lnTo>
                  <a:cubicBezTo>
                    <a:pt x="127836" y="187728"/>
                    <a:pt x="104941" y="190161"/>
                    <a:pt x="81978" y="190257"/>
                  </a:cubicBezTo>
                  <a:cubicBezTo>
                    <a:pt x="35779" y="190257"/>
                    <a:pt x="-32" y="176589"/>
                    <a:pt x="-32" y="134216"/>
                  </a:cubicBezTo>
                  <a:cubicBezTo>
                    <a:pt x="-32" y="96218"/>
                    <a:pt x="30722" y="78176"/>
                    <a:pt x="81978" y="78176"/>
                  </a:cubicBezTo>
                  <a:lnTo>
                    <a:pt x="102071" y="78176"/>
                  </a:lnTo>
                  <a:close/>
                  <a:moveTo>
                    <a:pt x="101661" y="109750"/>
                  </a:moveTo>
                  <a:lnTo>
                    <a:pt x="85259" y="109750"/>
                  </a:lnTo>
                  <a:cubicBezTo>
                    <a:pt x="62296" y="109750"/>
                    <a:pt x="48764" y="116311"/>
                    <a:pt x="48764" y="131756"/>
                  </a:cubicBezTo>
                  <a:cubicBezTo>
                    <a:pt x="48764" y="147201"/>
                    <a:pt x="61476" y="154309"/>
                    <a:pt x="81158" y="154309"/>
                  </a:cubicBezTo>
                  <a:cubicBezTo>
                    <a:pt x="88047" y="154377"/>
                    <a:pt x="94922" y="153694"/>
                    <a:pt x="101661" y="152259"/>
                  </a:cubicBezTo>
                  <a:close/>
                </a:path>
              </a:pathLst>
            </a:custGeom>
            <a:solidFill>
              <a:schemeClr val="bg1"/>
            </a:solidFill>
            <a:ln w="13652"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A632F873-9B70-D2DB-24A6-EF43C470600E}"/>
                </a:ext>
              </a:extLst>
            </p:cNvPr>
            <p:cNvSpPr/>
            <p:nvPr/>
          </p:nvSpPr>
          <p:spPr>
            <a:xfrm>
              <a:off x="8368642" y="3949173"/>
              <a:ext cx="165251" cy="186711"/>
            </a:xfrm>
            <a:custGeom>
              <a:avLst/>
              <a:gdLst>
                <a:gd name="connsiteX0" fmla="*/ -32 w 165251"/>
                <a:gd name="connsiteY0" fmla="*/ 15960 h 186711"/>
                <a:gd name="connsiteX1" fmla="*/ 87036 w 165251"/>
                <a:gd name="connsiteY1" fmla="*/ -32 h 186711"/>
                <a:gd name="connsiteX2" fmla="*/ 165219 w 165251"/>
                <a:gd name="connsiteY2" fmla="*/ 72000 h 186711"/>
                <a:gd name="connsiteX3" fmla="*/ 165219 w 165251"/>
                <a:gd name="connsiteY3" fmla="*/ 186679 h 186711"/>
                <a:gd name="connsiteX4" fmla="*/ 115740 w 165251"/>
                <a:gd name="connsiteY4" fmla="*/ 186679 h 186711"/>
                <a:gd name="connsiteX5" fmla="*/ 115740 w 165251"/>
                <a:gd name="connsiteY5" fmla="*/ 75281 h 186711"/>
                <a:gd name="connsiteX6" fmla="*/ 90672 w 165251"/>
                <a:gd name="connsiteY6" fmla="*/ 44089 h 186711"/>
                <a:gd name="connsiteX7" fmla="*/ 83345 w 165251"/>
                <a:gd name="connsiteY7" fmla="*/ 44253 h 186711"/>
                <a:gd name="connsiteX8" fmla="*/ 49037 w 165251"/>
                <a:gd name="connsiteY8" fmla="*/ 49584 h 186711"/>
                <a:gd name="connsiteX9" fmla="*/ 49037 w 165251"/>
                <a:gd name="connsiteY9" fmla="*/ 186269 h 186711"/>
                <a:gd name="connsiteX10" fmla="*/ -32 w 165251"/>
                <a:gd name="connsiteY10" fmla="*/ 186269 h 1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251" h="186711">
                  <a:moveTo>
                    <a:pt x="-32" y="15960"/>
                  </a:moveTo>
                  <a:cubicBezTo>
                    <a:pt x="27879" y="5763"/>
                    <a:pt x="57321" y="350"/>
                    <a:pt x="87036" y="-32"/>
                  </a:cubicBezTo>
                  <a:cubicBezTo>
                    <a:pt x="134602" y="-32"/>
                    <a:pt x="165219" y="17600"/>
                    <a:pt x="165219" y="72000"/>
                  </a:cubicBezTo>
                  <a:lnTo>
                    <a:pt x="165219" y="186679"/>
                  </a:lnTo>
                  <a:lnTo>
                    <a:pt x="115740" y="186679"/>
                  </a:lnTo>
                  <a:lnTo>
                    <a:pt x="115740" y="75281"/>
                  </a:lnTo>
                  <a:cubicBezTo>
                    <a:pt x="117434" y="59740"/>
                    <a:pt x="106199" y="45784"/>
                    <a:pt x="90672" y="44089"/>
                  </a:cubicBezTo>
                  <a:cubicBezTo>
                    <a:pt x="88225" y="43830"/>
                    <a:pt x="85765" y="43884"/>
                    <a:pt x="83345" y="44253"/>
                  </a:cubicBezTo>
                  <a:cubicBezTo>
                    <a:pt x="71700" y="44308"/>
                    <a:pt x="60136" y="46099"/>
                    <a:pt x="49037" y="49584"/>
                  </a:cubicBezTo>
                  <a:lnTo>
                    <a:pt x="49037" y="186269"/>
                  </a:lnTo>
                  <a:lnTo>
                    <a:pt x="-32" y="186269"/>
                  </a:lnTo>
                  <a:close/>
                </a:path>
              </a:pathLst>
            </a:custGeom>
            <a:solidFill>
              <a:schemeClr val="bg1"/>
            </a:solidFill>
            <a:ln w="13652"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A9321DD3-82EA-C3F5-F446-4652E261D490}"/>
                </a:ext>
              </a:extLst>
            </p:cNvPr>
            <p:cNvSpPr/>
            <p:nvPr/>
          </p:nvSpPr>
          <p:spPr>
            <a:xfrm>
              <a:off x="8560001" y="3953137"/>
              <a:ext cx="197646" cy="256557"/>
            </a:xfrm>
            <a:custGeom>
              <a:avLst/>
              <a:gdLst>
                <a:gd name="connsiteX0" fmla="*/ 100294 w 197646"/>
                <a:gd name="connsiteY0" fmla="*/ 131322 h 256557"/>
                <a:gd name="connsiteX1" fmla="*/ 146084 w 197646"/>
                <a:gd name="connsiteY1" fmla="*/ 378 h 256557"/>
                <a:gd name="connsiteX2" fmla="*/ 197614 w 197646"/>
                <a:gd name="connsiteY2" fmla="*/ 378 h 256557"/>
                <a:gd name="connsiteX3" fmla="*/ 97834 w 197646"/>
                <a:gd name="connsiteY3" fmla="*/ 256525 h 256557"/>
                <a:gd name="connsiteX4" fmla="*/ 49174 w 197646"/>
                <a:gd name="connsiteY4" fmla="*/ 256525 h 256557"/>
                <a:gd name="connsiteX5" fmla="*/ 74871 w 197646"/>
                <a:gd name="connsiteY5" fmla="*/ 188182 h 256557"/>
                <a:gd name="connsiteX6" fmla="*/ -32 w 197646"/>
                <a:gd name="connsiteY6" fmla="*/ -32 h 256557"/>
                <a:gd name="connsiteX7" fmla="*/ 53548 w 197646"/>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6" h="256557">
                  <a:moveTo>
                    <a:pt x="100294" y="131322"/>
                  </a:moveTo>
                  <a:lnTo>
                    <a:pt x="146084" y="378"/>
                  </a:lnTo>
                  <a:lnTo>
                    <a:pt x="197614" y="378"/>
                  </a:lnTo>
                  <a:lnTo>
                    <a:pt x="97834" y="256525"/>
                  </a:lnTo>
                  <a:lnTo>
                    <a:pt x="49174"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grpSp>
      <p:sp>
        <p:nvSpPr>
          <p:cNvPr id="129" name="ZoneTexte 128">
            <a:extLst>
              <a:ext uri="{FF2B5EF4-FFF2-40B4-BE49-F238E27FC236}">
                <a16:creationId xmlns:a16="http://schemas.microsoft.com/office/drawing/2014/main" id="{5F7A0A12-A081-437E-234C-D5345FE18E07}"/>
              </a:ext>
            </a:extLst>
          </p:cNvPr>
          <p:cNvSpPr txBox="1"/>
          <p:nvPr/>
        </p:nvSpPr>
        <p:spPr>
          <a:xfrm>
            <a:off x="12353208" y="3684078"/>
            <a:ext cx="3429272"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OUEST PROVENCE</a:t>
            </a:r>
          </a:p>
        </p:txBody>
      </p:sp>
    </p:spTree>
    <p:extLst>
      <p:ext uri="{BB962C8B-B14F-4D97-AF65-F5344CB8AC3E}">
        <p14:creationId xmlns:p14="http://schemas.microsoft.com/office/powerpoint/2010/main" val="258168356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02D8AE-7DB6-F188-FE4D-A39549B585F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4E9040A-CE0F-3822-2F6E-8B19DCCFB6C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53A07DD9-8133-8534-36AA-963C2B4EA703}"/>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694B81DD-FBA4-7414-FD24-001F8177AA40}"/>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E85212F4-028E-6016-72E0-5116910E3D2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AD472D0-B58E-ADC6-05E8-24B3E678431D}"/>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62046DE-DC85-9719-6F57-B826BB58AC9A}"/>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A6BC711-D79B-7A79-2F04-4CDF2D49C4C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6005967B-0586-F883-F673-0C82CCAC11F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9449E07-9210-785B-DE31-4F4D3C3846E5}"/>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608A93E6-B004-8823-010E-97BB486D21B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C065A00-982D-861F-601D-AB94631F79C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780DFC0-2F34-69AB-4468-190566ACC57B}"/>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64E467F-745B-CA23-F231-358582E2E32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52BB20B-1361-E624-EB17-D9E147B11C9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DD4DADE-32B5-FC49-ADB6-5BF06911264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D2BB1DC-D97A-D436-085C-DF7658FC38B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C9D1B7F-84C0-EA78-75B4-23F4F9546C0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733973F-7406-88EA-7A15-A92B6F2D0A10}"/>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90709E3-D709-E17E-3F12-2EF40C06FF4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849FFCBA-AA50-55EB-1FF7-5A611B73DDB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140BAD4-388B-1431-3DB5-74E83F84FC2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4CC2D23-F7EE-7BA2-3697-8897076AF38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C945D849-F279-D85C-B746-FB5C054ECDE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719C2F2-53CF-5918-D19C-68650DE8B3C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3D8E9CF9-E93D-AF67-D315-3370F764D61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32D26C81-1025-57DA-B407-A70AB3B4211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158CBA98-104A-4366-BEFA-4C8D7123C661}"/>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5ECCEDD-14DA-A897-8423-541C124420C3}"/>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8A26A447-100B-A042-CCC7-48DB3D3C7EF4}"/>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7C301DD8-8779-8041-B923-6486E1ADF078}"/>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96C1AC60-ED5F-519C-9324-C790487EB2BF}"/>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736676A5-6C7D-E6D4-58B4-BBD20B6FB270}"/>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061A9EEB-F8B8-90F8-C076-557F9E62B8B1}"/>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62E62466-9601-09F9-EE7B-237146048426}"/>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E81A457A-AB42-3C44-09AB-375E47CD74A7}"/>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226E6587-1B0A-FD47-D62E-32BF6346E82B}"/>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666DBC47-D944-268E-CCA2-2CC13C617B09}"/>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557F8713-DB40-86A0-7EB1-2D3BD6DE8767}"/>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633F8B59-20F9-BDD7-AF01-1B2793E9CDE4}"/>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0507DC66-9638-4E94-175F-5FA30ADB00DD}"/>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BCE957B8-6812-77AF-0190-28F51A7F6E67}"/>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52FFF883-40A5-BF46-1033-1108723AD8D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F01B8FD-F381-6B2E-35EF-81EC726C1CC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E22FE18-1232-F7CF-C44A-926416CD5B2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4F6573B-B8EC-C0BD-2BC3-47D80737463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0A55DC57-70C2-57E2-0FAC-574C9D7273E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B3480FA7-9E1C-9318-222C-07D5D21EA62A}"/>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sp>
        <p:nvSpPr>
          <p:cNvPr id="9" name="ZoneTexte 8">
            <a:extLst>
              <a:ext uri="{FF2B5EF4-FFF2-40B4-BE49-F238E27FC236}">
                <a16:creationId xmlns:a16="http://schemas.microsoft.com/office/drawing/2014/main" id="{1A349D81-3CD0-A8DB-2643-BB6B7D0D4DA8}"/>
              </a:ext>
            </a:extLst>
          </p:cNvPr>
          <p:cNvSpPr txBox="1"/>
          <p:nvPr/>
        </p:nvSpPr>
        <p:spPr>
          <a:xfrm>
            <a:off x="1931622" y="2554993"/>
            <a:ext cx="8642109"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Tâches effectuées</a:t>
            </a:r>
            <a:r>
              <a:rPr lang="fr-FR" sz="8000" dirty="0">
                <a:solidFill>
                  <a:srgbClr val="FFC000"/>
                </a:solidFill>
                <a:latin typeface="Bahnschrift SemiBold" panose="020B0502040204020203" pitchFamily="34" charset="0"/>
              </a:rPr>
              <a:t>.</a:t>
            </a:r>
          </a:p>
        </p:txBody>
      </p:sp>
      <p:sp>
        <p:nvSpPr>
          <p:cNvPr id="60" name="ZoneTexte 59">
            <a:extLst>
              <a:ext uri="{FF2B5EF4-FFF2-40B4-BE49-F238E27FC236}">
                <a16:creationId xmlns:a16="http://schemas.microsoft.com/office/drawing/2014/main" id="{E6A61016-6E6A-F2BA-F90C-02F2188CFE48}"/>
              </a:ext>
            </a:extLst>
          </p:cNvPr>
          <p:cNvSpPr txBox="1"/>
          <p:nvPr/>
        </p:nvSpPr>
        <p:spPr>
          <a:xfrm>
            <a:off x="3133912" y="7368609"/>
            <a:ext cx="2853666"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(Administration publique)</a:t>
            </a:r>
            <a:r>
              <a:rPr lang="fr-FR"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0069D77C-2AF8-B645-F956-839475DEFC22}"/>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77A848C2-58E9-0BBA-57CE-97700F22784E}"/>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A948651F-B427-6F7A-0DA1-5FAA14B5E6B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6184E4C2-CCC4-9602-031C-997BDE3EC75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4C901AB7-3D5F-4B7F-6657-29C43A47DB8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291DADCF-DF5A-0ECC-13BD-10114BBC7B2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EC110FC6-46F5-AFCD-AE34-EAC32176471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925FA5E6-FBBA-BE0A-A56A-70207D1548A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CC6DC5A6-0CFD-D982-8144-8678B91CD23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D7B242CE-031A-1993-2596-2DF58AB68DF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30DD9B10-D29A-F8BA-135B-70F84B2C61A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5298D066-D126-66B3-015B-FC859D1FBC5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542E0DB7-5FB3-72DA-6AAA-1B31AF05C00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F6B00AB5-04F6-B5B0-40B3-27C00D28614E}"/>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92F3DA64-BE22-C69B-1841-F4497942985C}"/>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97324E07-2F45-2A54-3FA4-7203183FA64C}"/>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56977DA0-6E41-6829-C438-E625BB09ADB6}"/>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0748B9A5-4D6B-2E95-1BC8-F032D0C3937A}"/>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8E8961CB-45BF-C01D-3E41-CD25924BE7F5}"/>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42141A78-8CE5-6449-ABA9-893DA4C8196E}"/>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D33E2D65-73FE-299D-DB01-C9ADFA5E7C5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408A3951-F1C5-BC17-5B30-65495D01B865}"/>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1B96FED0-78B4-F33D-41FE-B6B70DBEFAB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C291E5FA-8886-FBCA-8D7E-2BC3A17444EC}"/>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91FE5CD1-002B-985A-A8E0-0358490F46CA}"/>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BB89B03B-F723-D19A-E5FD-912D21801D7B}"/>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CFA3E4FC-2890-E84D-63F0-34C49AA17A0F}"/>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37461175-5ED0-4898-DC1F-5122AEF61D9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93E75267-79BB-B917-EABB-B0BB04D9CB22}"/>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2FBB5AE3-2D49-7614-4C71-F38728183176}"/>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C75DAB4B-D38A-6350-98E7-F4BB3242FFBF}"/>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004914D1-2AF3-0365-C5D5-96676241D473}"/>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E582C707-5775-BB08-60D7-D91A0174B2D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BFE309B6-B3C3-235D-5609-065DEA87971D}"/>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EAB175AC-DD40-186B-DDCC-1817ED9D16E8}"/>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DD9C28B8-1C68-E6E3-4846-06F7562FF1E3}"/>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EEACE86A-FE54-4FD0-D9FD-EFC4F925DB29}"/>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A1224435-81EC-9A43-ADD0-54761B81C2F5}"/>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30132616-5CE3-C845-D8CE-756D7065F12F}"/>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6BCAE928-0757-5C78-E1C1-4C29402373F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E1269782-5C14-F821-A85A-6634FDAC67D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5F9A819F-0C58-4F63-2B2F-88A54C879A8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2F0E3AB3-9821-EB8B-EEEE-66D8FE11356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51329BE1-9911-C290-D1AD-3D36A69D25D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DF5AB1B5-5E8B-112D-979F-4CC7E77875D0}"/>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376FFAB4-49E2-44DD-79F8-2B0DBE818E3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B659404A-696D-CA6C-A1B5-B4AA060784CB}"/>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28" name="ZoneTexte 27">
            <a:extLst>
              <a:ext uri="{FF2B5EF4-FFF2-40B4-BE49-F238E27FC236}">
                <a16:creationId xmlns:a16="http://schemas.microsoft.com/office/drawing/2014/main" id="{C2885EA2-9700-99EA-56E9-EF65AB860040}"/>
              </a:ext>
            </a:extLst>
          </p:cNvPr>
          <p:cNvSpPr txBox="1"/>
          <p:nvPr/>
        </p:nvSpPr>
        <p:spPr>
          <a:xfrm>
            <a:off x="-10916566" y="2546031"/>
            <a:ext cx="11699871"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Les 14 réseaux de transports ont été rassemblés sous une bannière unique afin de faciliter l’usage des transports en commun et offrir un service cohérent sur l’ensemble du territoire</a:t>
            </a:r>
            <a:r>
              <a:rPr lang="fr-FR" sz="3200" dirty="0">
                <a:solidFill>
                  <a:srgbClr val="FFC000"/>
                </a:solidFill>
                <a:latin typeface="Bahnschrift SemiBold" panose="020B0502040204020203" pitchFamily="34" charset="0"/>
              </a:rPr>
              <a:t>.</a:t>
            </a:r>
          </a:p>
        </p:txBody>
      </p:sp>
      <p:pic>
        <p:nvPicPr>
          <p:cNvPr id="26" name="Picture 2">
            <a:extLst>
              <a:ext uri="{FF2B5EF4-FFF2-40B4-BE49-F238E27FC236}">
                <a16:creationId xmlns:a16="http://schemas.microsoft.com/office/drawing/2014/main" id="{659BDD37-9202-0CD9-BE48-92B05380215D}"/>
              </a:ext>
            </a:extLst>
          </p:cNvPr>
          <p:cNvPicPr>
            <a:picLocks noChangeAspect="1" noChangeArrowheads="1"/>
          </p:cNvPicPr>
          <p:nvPr/>
        </p:nvPicPr>
        <p:blipFill rotWithShape="1">
          <a:blip r:embed="rId29">
            <a:extLst>
              <a:ext uri="{28A0092B-C50C-407E-A947-70E740481C1C}">
                <a14:useLocalDpi xmlns:a14="http://schemas.microsoft.com/office/drawing/2010/main" val="0"/>
              </a:ext>
            </a:extLst>
          </a:blip>
          <a:srcRect l="12274" t="6794" r="12639" b="10746"/>
          <a:stretch/>
        </p:blipFill>
        <p:spPr bwMode="auto">
          <a:xfrm>
            <a:off x="12483744" y="2237076"/>
            <a:ext cx="2469305" cy="1546315"/>
          </a:xfrm>
          <a:prstGeom prst="roundRect">
            <a:avLst>
              <a:gd name="adj" fmla="val 7937"/>
            </a:avLst>
          </a:prstGeom>
          <a:solidFill>
            <a:srgbClr val="FFFFFF">
              <a:shade val="85000"/>
            </a:srgbClr>
          </a:solidFill>
          <a:ln>
            <a:noFill/>
          </a:ln>
          <a:effectLst/>
        </p:spPr>
      </p:pic>
      <p:sp>
        <p:nvSpPr>
          <p:cNvPr id="57" name="ZoneTexte 56">
            <a:extLst>
              <a:ext uri="{FF2B5EF4-FFF2-40B4-BE49-F238E27FC236}">
                <a16:creationId xmlns:a16="http://schemas.microsoft.com/office/drawing/2014/main" id="{78D36C17-9EFA-7FD9-0444-D840DAC09297}"/>
              </a:ext>
            </a:extLst>
          </p:cNvPr>
          <p:cNvSpPr txBox="1"/>
          <p:nvPr/>
        </p:nvSpPr>
        <p:spPr>
          <a:xfrm>
            <a:off x="1331640" y="6443157"/>
            <a:ext cx="8650125" cy="3154710"/>
          </a:xfrm>
          <a:prstGeom prst="rect">
            <a:avLst/>
          </a:prstGeom>
          <a:noFill/>
        </p:spPr>
        <p:txBody>
          <a:bodyPr wrap="none" rtlCol="0">
            <a:spAutoFit/>
          </a:bodyPr>
          <a:lstStyle/>
          <a:p>
            <a:r>
              <a:rPr lang="fr-FR" sz="19900" spc="-300" dirty="0">
                <a:solidFill>
                  <a:schemeClr val="bg1"/>
                </a:solidFill>
                <a:latin typeface="Rubik Light" pitchFamily="2" charset="-79"/>
                <a:cs typeface="Rubik Light" pitchFamily="2" charset="-79"/>
              </a:rPr>
              <a:t>la</a:t>
            </a:r>
            <a:r>
              <a:rPr lang="fr-FR" sz="19900" spc="-300" dirty="0">
                <a:solidFill>
                  <a:schemeClr val="bg1"/>
                </a:solidFill>
                <a:latin typeface="Rubik SemiBold" pitchFamily="2" charset="-79"/>
                <a:cs typeface="Rubik SemiBold" pitchFamily="2" charset="-79"/>
              </a:rPr>
              <a:t>carte</a:t>
            </a:r>
          </a:p>
        </p:txBody>
      </p:sp>
      <p:grpSp>
        <p:nvGrpSpPr>
          <p:cNvPr id="59" name="Groupe 58">
            <a:extLst>
              <a:ext uri="{FF2B5EF4-FFF2-40B4-BE49-F238E27FC236}">
                <a16:creationId xmlns:a16="http://schemas.microsoft.com/office/drawing/2014/main" id="{3A85A20A-424E-B655-4B3E-14E69BBC2513}"/>
              </a:ext>
            </a:extLst>
          </p:cNvPr>
          <p:cNvGrpSpPr/>
          <p:nvPr/>
        </p:nvGrpSpPr>
        <p:grpSpPr>
          <a:xfrm>
            <a:off x="-8943436" y="2553642"/>
            <a:ext cx="8929047" cy="949951"/>
            <a:chOff x="3251795" y="2875318"/>
            <a:chExt cx="8929047" cy="949951"/>
          </a:xfrm>
        </p:grpSpPr>
        <p:sp>
          <p:nvSpPr>
            <p:cNvPr id="61" name="ZoneTexte 60">
              <a:extLst>
                <a:ext uri="{FF2B5EF4-FFF2-40B4-BE49-F238E27FC236}">
                  <a16:creationId xmlns:a16="http://schemas.microsoft.com/office/drawing/2014/main" id="{28C83CE1-4573-7128-E2A5-F0F0A05D7121}"/>
                </a:ext>
              </a:extLst>
            </p:cNvPr>
            <p:cNvSpPr txBox="1"/>
            <p:nvPr/>
          </p:nvSpPr>
          <p:spPr>
            <a:xfrm>
              <a:off x="3251795" y="2875318"/>
              <a:ext cx="8929047" cy="523220"/>
            </a:xfrm>
            <a:prstGeom prst="rect">
              <a:avLst/>
            </a:prstGeom>
            <a:noFill/>
          </p:spPr>
          <p:txBody>
            <a:bodyPr wrap="none" rtlCol="0">
              <a:spAutoFit/>
            </a:bodyPr>
            <a:lstStyle/>
            <a:p>
              <a:r>
                <a:rPr lang="fr-FR" sz="2800" dirty="0">
                  <a:solidFill>
                    <a:schemeClr val="bg1"/>
                  </a:solidFill>
                  <a:latin typeface="Bahnschrift SemiBold" panose="020B0502040204020203" pitchFamily="34" charset="0"/>
                </a:rPr>
                <a:t>L’appellation des services de transport métropolitain </a:t>
              </a:r>
              <a:r>
                <a:rPr lang="fr-FR" sz="2800" dirty="0">
                  <a:solidFill>
                    <a:srgbClr val="FFC000"/>
                  </a:solidFill>
                  <a:latin typeface="Bahnschrift SemiBold" panose="020B0502040204020203" pitchFamily="34" charset="0"/>
                </a:rPr>
                <a:t>:</a:t>
              </a:r>
            </a:p>
          </p:txBody>
        </p:sp>
        <p:sp>
          <p:nvSpPr>
            <p:cNvPr id="62" name="ZoneTexte 61">
              <a:extLst>
                <a:ext uri="{FF2B5EF4-FFF2-40B4-BE49-F238E27FC236}">
                  <a16:creationId xmlns:a16="http://schemas.microsoft.com/office/drawing/2014/main" id="{56B81ABB-23D1-35A3-7E37-FE2A0AE6E7E0}"/>
                </a:ext>
              </a:extLst>
            </p:cNvPr>
            <p:cNvSpPr txBox="1"/>
            <p:nvPr/>
          </p:nvSpPr>
          <p:spPr>
            <a:xfrm>
              <a:off x="3258199" y="3363604"/>
              <a:ext cx="4134465" cy="461665"/>
            </a:xfrm>
            <a:prstGeom prst="rect">
              <a:avLst/>
            </a:prstGeom>
            <a:noFill/>
          </p:spPr>
          <p:txBody>
            <a:bodyPr wrap="none" rtlCol="0">
              <a:spAutoFit/>
            </a:bodyPr>
            <a:lstStyle/>
            <a:p>
              <a:r>
                <a:rPr lang="fr-FR" sz="2400" b="1" i="0" dirty="0">
                  <a:solidFill>
                    <a:srgbClr val="FFC000"/>
                  </a:solidFill>
                  <a:effectLst/>
                  <a:latin typeface="Bahnschrift" panose="020B0502040204020203" pitchFamily="34" charset="0"/>
                </a:rPr>
                <a:t>La carte de transport uniqué</a:t>
              </a:r>
              <a:endParaRPr lang="fr-FR" sz="2400" dirty="0">
                <a:solidFill>
                  <a:schemeClr val="bg1"/>
                </a:solidFill>
                <a:latin typeface="Bahnschrift" panose="020B0502040204020203" pitchFamily="34" charset="0"/>
              </a:endParaRPr>
            </a:p>
          </p:txBody>
        </p:sp>
      </p:grpSp>
      <p:sp>
        <p:nvSpPr>
          <p:cNvPr id="63" name="ZoneTexte 62">
            <a:extLst>
              <a:ext uri="{FF2B5EF4-FFF2-40B4-BE49-F238E27FC236}">
                <a16:creationId xmlns:a16="http://schemas.microsoft.com/office/drawing/2014/main" id="{685BF0AF-7BFB-D6D9-C114-981D6C875DC2}"/>
              </a:ext>
            </a:extLst>
          </p:cNvPr>
          <p:cNvSpPr txBox="1"/>
          <p:nvPr/>
        </p:nvSpPr>
        <p:spPr>
          <a:xfrm>
            <a:off x="12283440" y="373637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64" name="ZoneTexte 63">
            <a:extLst>
              <a:ext uri="{FF2B5EF4-FFF2-40B4-BE49-F238E27FC236}">
                <a16:creationId xmlns:a16="http://schemas.microsoft.com/office/drawing/2014/main" id="{A8529DFC-DCE9-3F22-D065-E0DEF7F1900E}"/>
              </a:ext>
            </a:extLst>
          </p:cNvPr>
          <p:cNvSpPr txBox="1"/>
          <p:nvPr/>
        </p:nvSpPr>
        <p:spPr>
          <a:xfrm>
            <a:off x="3133912" y="6957466"/>
            <a:ext cx="2274982"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(Salon SIBOUR CT3)</a:t>
            </a:r>
            <a:r>
              <a:rPr lang="fr-FR" dirty="0">
                <a:solidFill>
                  <a:srgbClr val="FFC000"/>
                </a:solidFill>
                <a:latin typeface="Bahnschrift SemiBold" panose="020B0502040204020203" pitchFamily="34" charset="0"/>
              </a:rPr>
              <a:t>.</a:t>
            </a:r>
          </a:p>
        </p:txBody>
      </p:sp>
      <p:sp>
        <p:nvSpPr>
          <p:cNvPr id="67" name="ZoneTexte 66">
            <a:extLst>
              <a:ext uri="{FF2B5EF4-FFF2-40B4-BE49-F238E27FC236}">
                <a16:creationId xmlns:a16="http://schemas.microsoft.com/office/drawing/2014/main" id="{5401C0C8-45E4-34FA-1678-245A9F5BD267}"/>
              </a:ext>
            </a:extLst>
          </p:cNvPr>
          <p:cNvSpPr txBox="1"/>
          <p:nvPr/>
        </p:nvSpPr>
        <p:spPr>
          <a:xfrm>
            <a:off x="11816824" y="6733275"/>
            <a:ext cx="529312"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1.</a:t>
            </a:r>
          </a:p>
        </p:txBody>
      </p:sp>
      <p:sp>
        <p:nvSpPr>
          <p:cNvPr id="68" name="ZoneTexte 67">
            <a:extLst>
              <a:ext uri="{FF2B5EF4-FFF2-40B4-BE49-F238E27FC236}">
                <a16:creationId xmlns:a16="http://schemas.microsoft.com/office/drawing/2014/main" id="{2D98B373-1DA5-E1D0-3D38-612F5D84CA13}"/>
              </a:ext>
            </a:extLst>
          </p:cNvPr>
          <p:cNvSpPr txBox="1"/>
          <p:nvPr/>
        </p:nvSpPr>
        <p:spPr>
          <a:xfrm>
            <a:off x="12169674" y="6733002"/>
            <a:ext cx="510076" cy="830997"/>
          </a:xfrm>
          <a:prstGeom prst="rect">
            <a:avLst/>
          </a:prstGeom>
          <a:noFill/>
        </p:spPr>
        <p:txBody>
          <a:bodyPr wrap="none" rtlCol="0">
            <a:spAutoFit/>
          </a:bodyPr>
          <a:lstStyle/>
          <a:p>
            <a:r>
              <a:rPr lang="fr-FR" sz="4800" dirty="0">
                <a:solidFill>
                  <a:srgbClr val="FFC000"/>
                </a:solidFill>
                <a:latin typeface="Bahnschrift SemiBold" panose="020B0502040204020203" pitchFamily="34" charset="0"/>
              </a:rPr>
              <a:t>3</a:t>
            </a:r>
          </a:p>
        </p:txBody>
      </p:sp>
      <p:sp>
        <p:nvSpPr>
          <p:cNvPr id="69" name="Rectangle : avec coins arrondis en haut 68">
            <a:extLst>
              <a:ext uri="{FF2B5EF4-FFF2-40B4-BE49-F238E27FC236}">
                <a16:creationId xmlns:a16="http://schemas.microsoft.com/office/drawing/2014/main" id="{F4417B31-D925-563D-F01B-3442BCD199E4}"/>
              </a:ext>
            </a:extLst>
          </p:cNvPr>
          <p:cNvSpPr/>
          <p:nvPr/>
        </p:nvSpPr>
        <p:spPr>
          <a:xfrm rot="16200000">
            <a:off x="14098736" y="715794"/>
            <a:ext cx="2806438" cy="5495909"/>
          </a:xfrm>
          <a:prstGeom prst="round2SameRect">
            <a:avLst/>
          </a:prstGeom>
          <a:solidFill>
            <a:schemeClr val="bg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70" name="Arc plein 69">
            <a:extLst>
              <a:ext uri="{FF2B5EF4-FFF2-40B4-BE49-F238E27FC236}">
                <a16:creationId xmlns:a16="http://schemas.microsoft.com/office/drawing/2014/main" id="{6B04AC90-FB01-CC58-EC0E-F22EACD40785}"/>
              </a:ext>
            </a:extLst>
          </p:cNvPr>
          <p:cNvSpPr/>
          <p:nvPr/>
        </p:nvSpPr>
        <p:spPr>
          <a:xfrm rot="15079565">
            <a:off x="12326574"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1" name="Connecteur droit 70">
            <a:extLst>
              <a:ext uri="{FF2B5EF4-FFF2-40B4-BE49-F238E27FC236}">
                <a16:creationId xmlns:a16="http://schemas.microsoft.com/office/drawing/2014/main" id="{9B265ECD-B37F-6926-C458-79355CB0CF75}"/>
              </a:ext>
            </a:extLst>
          </p:cNvPr>
          <p:cNvCxnSpPr>
            <a:cxnSpLocks/>
          </p:cNvCxnSpPr>
          <p:nvPr/>
        </p:nvCxnSpPr>
        <p:spPr>
          <a:xfrm>
            <a:off x="13791522"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sp>
        <p:nvSpPr>
          <p:cNvPr id="72" name="ZoneTexte 71">
            <a:extLst>
              <a:ext uri="{FF2B5EF4-FFF2-40B4-BE49-F238E27FC236}">
                <a16:creationId xmlns:a16="http://schemas.microsoft.com/office/drawing/2014/main" id="{2903A463-649A-C8A1-FC71-BBCAFBEB202F}"/>
              </a:ext>
            </a:extLst>
          </p:cNvPr>
          <p:cNvSpPr txBox="1"/>
          <p:nvPr/>
        </p:nvSpPr>
        <p:spPr>
          <a:xfrm>
            <a:off x="13008978" y="2218918"/>
            <a:ext cx="4097921" cy="2677656"/>
          </a:xfrm>
          <a:prstGeom prst="rect">
            <a:avLst/>
          </a:prstGeom>
          <a:noFill/>
        </p:spPr>
        <p:txBody>
          <a:bodyPr wrap="square" rtlCol="0">
            <a:spAutoFit/>
          </a:bodyPr>
          <a:lstStyle/>
          <a:p>
            <a:r>
              <a:rPr lang="fr-FR" dirty="0">
                <a:solidFill>
                  <a:srgbClr val="00213F"/>
                </a:solidFill>
                <a:latin typeface="Century Gothic" panose="020B0502020202020204" pitchFamily="34" charset="0"/>
              </a:rPr>
              <a:t>SANDRA </a:t>
            </a:r>
            <a:r>
              <a:rPr lang="fr-FR" b="1" dirty="0">
                <a:solidFill>
                  <a:srgbClr val="00213F"/>
                </a:solidFill>
                <a:latin typeface="Century Gothic" panose="020B0502020202020204" pitchFamily="34" charset="0"/>
              </a:rPr>
              <a:t>MEFFRE</a:t>
            </a:r>
            <a:br>
              <a:rPr lang="fr-FR" b="1"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Agent de contrôle réseau transports</a:t>
            </a:r>
            <a:br>
              <a:rPr lang="fr-FR" sz="1200" dirty="0">
                <a:solidFill>
                  <a:srgbClr val="00213F"/>
                </a:solidFill>
                <a:latin typeface="Century Gothic" panose="020B0502020202020204" pitchFamily="34" charset="0"/>
              </a:rPr>
            </a:br>
            <a:r>
              <a:rPr lang="fr-FR" sz="1200" dirty="0">
                <a:solidFill>
                  <a:srgbClr val="00213F"/>
                </a:solidFill>
                <a:latin typeface="Century Gothic" panose="020B0502020202020204" pitchFamily="34" charset="0"/>
              </a:rPr>
              <a:t>CT3-SIBOUR</a:t>
            </a:r>
            <a:br>
              <a:rPr lang="fr-FR" sz="1200" dirty="0">
                <a:solidFill>
                  <a:srgbClr val="00213F"/>
                </a:solidFill>
                <a:latin typeface="Century Gothic" panose="020B0502020202020204" pitchFamily="34" charset="0"/>
              </a:rPr>
            </a:br>
            <a:r>
              <a:rPr lang="fr-FR" sz="1200" b="1" dirty="0">
                <a:solidFill>
                  <a:srgbClr val="FFC000"/>
                </a:solidFill>
                <a:latin typeface="Century Gothic" panose="020B0502020202020204" pitchFamily="34" charset="0"/>
              </a:rPr>
              <a:t>---</a:t>
            </a:r>
          </a:p>
          <a:p>
            <a:r>
              <a:rPr lang="fr-FR" sz="1200" b="1" dirty="0">
                <a:solidFill>
                  <a:srgbClr val="00213F"/>
                </a:solidFill>
                <a:latin typeface="Century Gothic" panose="020B0502020202020204" pitchFamily="34" charset="0"/>
                <a:hlinkClick r:id="rId30"/>
              </a:rPr>
              <a:t>sandra.meffre@ampmetropole.fr</a:t>
            </a:r>
            <a:br>
              <a:rPr lang="fr-FR" sz="1200" b="1" dirty="0">
                <a:solidFill>
                  <a:srgbClr val="00213F"/>
                </a:solidFill>
                <a:latin typeface="Century Gothic" panose="020B0502020202020204" pitchFamily="34" charset="0"/>
              </a:rPr>
            </a:br>
            <a:r>
              <a:rPr lang="fr-FR" sz="1200" b="1" dirty="0">
                <a:solidFill>
                  <a:srgbClr val="00213F"/>
                </a:solidFill>
                <a:latin typeface="Century Gothic" panose="020B0502020202020204" pitchFamily="34" charset="0"/>
              </a:rPr>
              <a:t>Tél : +33685169800 </a:t>
            </a:r>
          </a:p>
          <a:p>
            <a:r>
              <a:rPr kumimoji="0" lang="fr-FR" sz="18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MICHEL </a:t>
            </a:r>
            <a: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LETIZI</a:t>
            </a:r>
            <a:br>
              <a:rPr kumimoji="0" lang="fr-FR" sz="18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lang="fr-FR" sz="1200" dirty="0">
                <a:solidFill>
                  <a:srgbClr val="00213F"/>
                </a:solidFill>
                <a:latin typeface="Century Gothic" panose="020B0502020202020204" pitchFamily="34" charset="0"/>
              </a:rPr>
              <a:t>Agent de contrôle réseau transports</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CT3-SIBOUR</a:t>
            </a:r>
            <a:br>
              <a:rPr kumimoji="0" lang="fr-FR" sz="1200" b="0"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FFC000"/>
                </a:solidFill>
                <a:effectLst/>
                <a:uLnTx/>
                <a:uFillTx/>
                <a:latin typeface="Century Gothic" panose="020B0502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dirty="0" err="1">
                <a:solidFill>
                  <a:srgbClr val="00213F"/>
                </a:solidFill>
                <a:latin typeface="Century Gothic" panose="020B0502020202020204" pitchFamily="34" charset="0"/>
                <a:hlinkClick r:id="rId31"/>
              </a:rPr>
              <a:t>michel</a:t>
            </a: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hlinkClick r:id="rId31"/>
              </a:rPr>
              <a:t>.letizi@ampmetropole.fr</a:t>
            </a:r>
            <a:b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br>
            <a:r>
              <a:rPr kumimoji="0" lang="fr-FR" sz="1200" b="1" i="0" u="none" strike="noStrike" kern="1200" cap="none" spc="0" normalizeH="0" baseline="0" noProof="0" dirty="0">
                <a:ln>
                  <a:noFill/>
                </a:ln>
                <a:solidFill>
                  <a:srgbClr val="00213F"/>
                </a:solidFill>
                <a:effectLst/>
                <a:uLnTx/>
                <a:uFillTx/>
                <a:latin typeface="Century Gothic" panose="020B0502020202020204" pitchFamily="34" charset="0"/>
                <a:ea typeface="+mn-ea"/>
                <a:cs typeface="+mn-cs"/>
              </a:rPr>
              <a:t>Tél : +33670439071</a:t>
            </a:r>
          </a:p>
          <a:p>
            <a:endParaRPr lang="fr-FR" sz="1200" b="1" dirty="0">
              <a:solidFill>
                <a:srgbClr val="00213F"/>
              </a:solidFill>
              <a:latin typeface="Century Gothic" panose="020B0502020202020204" pitchFamily="34" charset="0"/>
            </a:endParaRPr>
          </a:p>
        </p:txBody>
      </p:sp>
      <p:pic>
        <p:nvPicPr>
          <p:cNvPr id="73" name="Image 72">
            <a:extLst>
              <a:ext uri="{FF2B5EF4-FFF2-40B4-BE49-F238E27FC236}">
                <a16:creationId xmlns:a16="http://schemas.microsoft.com/office/drawing/2014/main" id="{222DAA9D-17BB-8142-48DD-86BF3815BC62}"/>
              </a:ext>
            </a:extLst>
          </p:cNvPr>
          <p:cNvPicPr>
            <a:picLocks noChangeAspect="1"/>
          </p:cNvPicPr>
          <p:nvPr/>
        </p:nvPicPr>
        <p:blipFill>
          <a:blip r:embed="rId32"/>
          <a:srcRect t="69197"/>
          <a:stretch/>
        </p:blipFill>
        <p:spPr>
          <a:xfrm>
            <a:off x="16043598" y="4346929"/>
            <a:ext cx="1862138" cy="365191"/>
          </a:xfrm>
          <a:prstGeom prst="rect">
            <a:avLst/>
          </a:prstGeom>
        </p:spPr>
      </p:pic>
      <p:grpSp>
        <p:nvGrpSpPr>
          <p:cNvPr id="74" name="Groupe 73">
            <a:extLst>
              <a:ext uri="{FF2B5EF4-FFF2-40B4-BE49-F238E27FC236}">
                <a16:creationId xmlns:a16="http://schemas.microsoft.com/office/drawing/2014/main" id="{04CB1200-3E01-EB43-BE75-5DE7E7398E96}"/>
              </a:ext>
            </a:extLst>
          </p:cNvPr>
          <p:cNvGrpSpPr/>
          <p:nvPr/>
        </p:nvGrpSpPr>
        <p:grpSpPr>
          <a:xfrm>
            <a:off x="-3228137" y="1571261"/>
            <a:ext cx="3370263" cy="1095556"/>
            <a:chOff x="3241747" y="2875318"/>
            <a:chExt cx="3370263" cy="1095556"/>
          </a:xfrm>
        </p:grpSpPr>
        <p:sp>
          <p:nvSpPr>
            <p:cNvPr id="75" name="ZoneTexte 74">
              <a:extLst>
                <a:ext uri="{FF2B5EF4-FFF2-40B4-BE49-F238E27FC236}">
                  <a16:creationId xmlns:a16="http://schemas.microsoft.com/office/drawing/2014/main" id="{2F786F13-51DE-D215-DCCE-C932F60C2CFF}"/>
                </a:ext>
              </a:extLst>
            </p:cNvPr>
            <p:cNvSpPr txBox="1"/>
            <p:nvPr/>
          </p:nvSpPr>
          <p:spPr>
            <a:xfrm>
              <a:off x="3251795" y="2875318"/>
              <a:ext cx="3360215" cy="769441"/>
            </a:xfrm>
            <a:prstGeom prst="rect">
              <a:avLst/>
            </a:prstGeom>
            <a:noFill/>
          </p:spPr>
          <p:txBody>
            <a:bodyPr wrap="none" rtlCol="0">
              <a:spAutoFit/>
            </a:bodyPr>
            <a:lstStyle/>
            <a:p>
              <a:r>
                <a:rPr lang="fr-FR" sz="4400" dirty="0">
                  <a:solidFill>
                    <a:schemeClr val="bg1"/>
                  </a:solidFill>
                  <a:latin typeface="Bahnschrift SemiBold" panose="020B0502040204020203" pitchFamily="34" charset="0"/>
                </a:rPr>
                <a:t>Introduction</a:t>
              </a:r>
              <a:r>
                <a:rPr lang="fr-FR" sz="44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5D325461-066B-029F-1F5D-F06604D074BE}"/>
                </a:ext>
              </a:extLst>
            </p:cNvPr>
            <p:cNvSpPr txBox="1"/>
            <p:nvPr/>
          </p:nvSpPr>
          <p:spPr>
            <a:xfrm>
              <a:off x="3241747" y="3509209"/>
              <a:ext cx="1941557" cy="461665"/>
            </a:xfrm>
            <a:prstGeom prst="rect">
              <a:avLst/>
            </a:prstGeom>
            <a:noFill/>
          </p:spPr>
          <p:txBody>
            <a:bodyPr wrap="none" rtlCol="0">
              <a:spAutoFit/>
            </a:bodyPr>
            <a:lstStyle/>
            <a:p>
              <a:r>
                <a:rPr lang="fr-FR" sz="2400" dirty="0">
                  <a:solidFill>
                    <a:srgbClr val="FFC000"/>
                  </a:solidFill>
                  <a:latin typeface="Bahnschrift" panose="020B0502040204020203" pitchFamily="34" charset="0"/>
                </a:rPr>
                <a:t>Présentation</a:t>
              </a:r>
            </a:p>
          </p:txBody>
        </p:sp>
      </p:grpSp>
      <p:sp>
        <p:nvSpPr>
          <p:cNvPr id="77" name="ZoneTexte 76">
            <a:extLst>
              <a:ext uri="{FF2B5EF4-FFF2-40B4-BE49-F238E27FC236}">
                <a16:creationId xmlns:a16="http://schemas.microsoft.com/office/drawing/2014/main" id="{9FFCC9F0-0EAB-BEE7-F222-7F7CB8394403}"/>
              </a:ext>
            </a:extLst>
          </p:cNvPr>
          <p:cNvSpPr txBox="1"/>
          <p:nvPr/>
        </p:nvSpPr>
        <p:spPr>
          <a:xfrm>
            <a:off x="-1404774" y="2274796"/>
            <a:ext cx="1301959"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du service.</a:t>
            </a:r>
            <a:endParaRPr lang="fr-FR" dirty="0">
              <a:solidFill>
                <a:srgbClr val="FFC000"/>
              </a:solidFill>
              <a:latin typeface="Bahnschrift SemiBold" panose="020B0502040204020203" pitchFamily="34" charset="0"/>
            </a:endParaRPr>
          </a:p>
        </p:txBody>
      </p:sp>
      <p:grpSp>
        <p:nvGrpSpPr>
          <p:cNvPr id="78" name="Groupe 77">
            <a:extLst>
              <a:ext uri="{FF2B5EF4-FFF2-40B4-BE49-F238E27FC236}">
                <a16:creationId xmlns:a16="http://schemas.microsoft.com/office/drawing/2014/main" id="{E985AEB1-AFA9-6ED0-FCD8-5FACE3742A8E}"/>
              </a:ext>
            </a:extLst>
          </p:cNvPr>
          <p:cNvGrpSpPr/>
          <p:nvPr/>
        </p:nvGrpSpPr>
        <p:grpSpPr>
          <a:xfrm>
            <a:off x="-3238185" y="2649814"/>
            <a:ext cx="2616422" cy="893887"/>
            <a:chOff x="253159" y="2649814"/>
            <a:chExt cx="2616422" cy="893887"/>
          </a:xfrm>
        </p:grpSpPr>
        <p:sp>
          <p:nvSpPr>
            <p:cNvPr id="79" name="ZoneTexte 78">
              <a:extLst>
                <a:ext uri="{FF2B5EF4-FFF2-40B4-BE49-F238E27FC236}">
                  <a16:creationId xmlns:a16="http://schemas.microsoft.com/office/drawing/2014/main" id="{F36261D8-984E-2470-1F5B-F2B878901025}"/>
                </a:ext>
              </a:extLst>
            </p:cNvPr>
            <p:cNvSpPr txBox="1"/>
            <p:nvPr/>
          </p:nvSpPr>
          <p:spPr>
            <a:xfrm>
              <a:off x="253159" y="2649814"/>
              <a:ext cx="2616422" cy="584775"/>
            </a:xfrm>
            <a:prstGeom prst="rect">
              <a:avLst/>
            </a:prstGeom>
            <a:noFill/>
          </p:spPr>
          <p:txBody>
            <a:bodyPr wrap="none" rtlCol="0">
              <a:spAutoFit/>
            </a:bodyPr>
            <a:lstStyle/>
            <a:p>
              <a:r>
                <a:rPr lang="fr-FR" sz="3200" dirty="0">
                  <a:solidFill>
                    <a:schemeClr val="bg1"/>
                  </a:solidFill>
                  <a:latin typeface="Bahnschrift" panose="020B0502040204020203" pitchFamily="34" charset="0"/>
                </a:rPr>
                <a:t>Présentation</a:t>
              </a:r>
              <a:r>
                <a:rPr lang="fr-FR" sz="3200" dirty="0">
                  <a:solidFill>
                    <a:srgbClr val="FFC000"/>
                  </a:solidFill>
                  <a:latin typeface="Bahnschrift" panose="020B0502040204020203" pitchFamily="34" charset="0"/>
                </a:rPr>
                <a:t>.</a:t>
              </a:r>
              <a:endParaRPr lang="fr-FR" sz="2400" dirty="0">
                <a:solidFill>
                  <a:srgbClr val="FFC000"/>
                </a:solidFill>
                <a:latin typeface="Bahnschrift" panose="020B0502040204020203" pitchFamily="34" charset="0"/>
              </a:endParaRPr>
            </a:p>
          </p:txBody>
        </p:sp>
        <p:sp>
          <p:nvSpPr>
            <p:cNvPr id="80" name="ZoneTexte 79">
              <a:extLst>
                <a:ext uri="{FF2B5EF4-FFF2-40B4-BE49-F238E27FC236}">
                  <a16:creationId xmlns:a16="http://schemas.microsoft.com/office/drawing/2014/main" id="{0124C025-36F5-FCD5-E224-7CA41D6C679C}"/>
                </a:ext>
              </a:extLst>
            </p:cNvPr>
            <p:cNvSpPr txBox="1"/>
            <p:nvPr/>
          </p:nvSpPr>
          <p:spPr>
            <a:xfrm>
              <a:off x="253159" y="3082036"/>
              <a:ext cx="1792478" cy="461665"/>
            </a:xfrm>
            <a:prstGeom prst="rect">
              <a:avLst/>
            </a:prstGeom>
            <a:noFill/>
          </p:spPr>
          <p:txBody>
            <a:bodyPr wrap="none" rtlCol="0">
              <a:spAutoFit/>
            </a:bodyPr>
            <a:lstStyle/>
            <a:p>
              <a:r>
                <a:rPr lang="fr-FR" sz="2400" dirty="0">
                  <a:solidFill>
                    <a:srgbClr val="FFC000"/>
                  </a:solidFill>
                  <a:latin typeface="Bahnschrift SemiBold" panose="020B0502040204020203" pitchFamily="34" charset="0"/>
                </a:rPr>
                <a:t>Des agents.</a:t>
              </a:r>
            </a:p>
          </p:txBody>
        </p:sp>
      </p:grpSp>
      <p:sp>
        <p:nvSpPr>
          <p:cNvPr id="3" name="ZoneTexte 2">
            <a:extLst>
              <a:ext uri="{FF2B5EF4-FFF2-40B4-BE49-F238E27FC236}">
                <a16:creationId xmlns:a16="http://schemas.microsoft.com/office/drawing/2014/main" id="{E0D890A2-D5A6-4B5A-8CE2-C492A0A928D8}"/>
              </a:ext>
            </a:extLst>
          </p:cNvPr>
          <p:cNvSpPr txBox="1"/>
          <p:nvPr/>
        </p:nvSpPr>
        <p:spPr>
          <a:xfrm>
            <a:off x="-2361278" y="1734653"/>
            <a:ext cx="248657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p>
        </p:txBody>
      </p:sp>
      <p:grpSp>
        <p:nvGrpSpPr>
          <p:cNvPr id="25" name="Groupe 24">
            <a:extLst>
              <a:ext uri="{FF2B5EF4-FFF2-40B4-BE49-F238E27FC236}">
                <a16:creationId xmlns:a16="http://schemas.microsoft.com/office/drawing/2014/main" id="{251E0839-2B26-A88D-0110-63B7F9D1F960}"/>
              </a:ext>
            </a:extLst>
          </p:cNvPr>
          <p:cNvGrpSpPr/>
          <p:nvPr/>
        </p:nvGrpSpPr>
        <p:grpSpPr>
          <a:xfrm>
            <a:off x="3117460" y="6697755"/>
            <a:ext cx="5957080" cy="1857739"/>
            <a:chOff x="3251795" y="2875318"/>
            <a:chExt cx="5957080" cy="1857739"/>
          </a:xfrm>
        </p:grpSpPr>
        <p:sp>
          <p:nvSpPr>
            <p:cNvPr id="27" name="ZoneTexte 26">
              <a:extLst>
                <a:ext uri="{FF2B5EF4-FFF2-40B4-BE49-F238E27FC236}">
                  <a16:creationId xmlns:a16="http://schemas.microsoft.com/office/drawing/2014/main" id="{3C6FB407-FCF1-A1E7-65CE-B530E321BBA3}"/>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65" name="ZoneTexte 64">
              <a:extLst>
                <a:ext uri="{FF2B5EF4-FFF2-40B4-BE49-F238E27FC236}">
                  <a16:creationId xmlns:a16="http://schemas.microsoft.com/office/drawing/2014/main" id="{13D0EEA5-EB1D-3666-C531-FD2CA58451FE}"/>
                </a:ext>
              </a:extLst>
            </p:cNvPr>
            <p:cNvSpPr txBox="1"/>
            <p:nvPr/>
          </p:nvSpPr>
          <p:spPr>
            <a:xfrm>
              <a:off x="3251795" y="4025171"/>
              <a:ext cx="3225563" cy="707886"/>
            </a:xfrm>
            <a:prstGeom prst="rect">
              <a:avLst/>
            </a:prstGeom>
            <a:noFill/>
          </p:spPr>
          <p:txBody>
            <a:bodyPr wrap="none" rtlCol="0">
              <a:spAutoFit/>
            </a:bodyPr>
            <a:lstStyle/>
            <a:p>
              <a:r>
                <a:rPr lang="fr-FR" sz="4000" dirty="0">
                  <a:solidFill>
                    <a:srgbClr val="FFC000"/>
                  </a:solidFill>
                  <a:latin typeface="Bahnschrift" panose="020B0502040204020203" pitchFamily="34" charset="0"/>
                </a:rPr>
                <a:t>Présentation</a:t>
              </a:r>
            </a:p>
          </p:txBody>
        </p:sp>
      </p:grpSp>
      <p:sp>
        <p:nvSpPr>
          <p:cNvPr id="66" name="ZoneTexte 65">
            <a:extLst>
              <a:ext uri="{FF2B5EF4-FFF2-40B4-BE49-F238E27FC236}">
                <a16:creationId xmlns:a16="http://schemas.microsoft.com/office/drawing/2014/main" id="{99C31BEF-E7CF-7C3A-4F01-5AAAF99F859B}"/>
              </a:ext>
            </a:extLst>
          </p:cNvPr>
          <p:cNvSpPr txBox="1"/>
          <p:nvPr/>
        </p:nvSpPr>
        <p:spPr>
          <a:xfrm>
            <a:off x="6106160" y="7955317"/>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81" name="ZoneTexte 80">
            <a:extLst>
              <a:ext uri="{FF2B5EF4-FFF2-40B4-BE49-F238E27FC236}">
                <a16:creationId xmlns:a16="http://schemas.microsoft.com/office/drawing/2014/main" id="{7A762F70-FEA1-A8CD-2291-6868F7BBAAEE}"/>
              </a:ext>
            </a:extLst>
          </p:cNvPr>
          <p:cNvSpPr txBox="1"/>
          <p:nvPr/>
        </p:nvSpPr>
        <p:spPr>
          <a:xfrm>
            <a:off x="3133912" y="8473507"/>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sp>
        <p:nvSpPr>
          <p:cNvPr id="82" name="ZoneTexte 81">
            <a:extLst>
              <a:ext uri="{FF2B5EF4-FFF2-40B4-BE49-F238E27FC236}">
                <a16:creationId xmlns:a16="http://schemas.microsoft.com/office/drawing/2014/main" id="{F805D272-11AF-B929-4BEE-BCB3630A1978}"/>
              </a:ext>
            </a:extLst>
          </p:cNvPr>
          <p:cNvSpPr txBox="1"/>
          <p:nvPr/>
        </p:nvSpPr>
        <p:spPr>
          <a:xfrm>
            <a:off x="-11193543"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3" name="ZoneTexte 82">
            <a:extLst>
              <a:ext uri="{FF2B5EF4-FFF2-40B4-BE49-F238E27FC236}">
                <a16:creationId xmlns:a16="http://schemas.microsoft.com/office/drawing/2014/main" id="{C783F149-EAA4-2E54-234C-74896C0B3268}"/>
              </a:ext>
            </a:extLst>
          </p:cNvPr>
          <p:cNvSpPr txBox="1"/>
          <p:nvPr/>
        </p:nvSpPr>
        <p:spPr>
          <a:xfrm>
            <a:off x="-11193543"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690A8E74-62DA-0322-3CA9-21FFD682E7EC}"/>
              </a:ext>
            </a:extLst>
          </p:cNvPr>
          <p:cNvSpPr txBox="1"/>
          <p:nvPr/>
        </p:nvSpPr>
        <p:spPr>
          <a:xfrm>
            <a:off x="-11197330" y="2712287"/>
            <a:ext cx="1145711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l’équipe de la Mobilité de La Métropole Aix-Marseille-Provence</a:t>
            </a:r>
            <a:r>
              <a:rPr lang="fr-FR" sz="3200" dirty="0">
                <a:solidFill>
                  <a:srgbClr val="FFC000"/>
                </a:solidFill>
                <a:latin typeface="Bahnschrift SemiBold" panose="020B0502040204020203" pitchFamily="34" charset="0"/>
              </a:rPr>
              <a:t>.</a:t>
            </a:r>
          </a:p>
        </p:txBody>
      </p:sp>
      <p:pic>
        <p:nvPicPr>
          <p:cNvPr id="85" name="Image 84">
            <a:extLst>
              <a:ext uri="{FF2B5EF4-FFF2-40B4-BE49-F238E27FC236}">
                <a16:creationId xmlns:a16="http://schemas.microsoft.com/office/drawing/2014/main" id="{E02DA952-826F-B613-C78F-A30D145554B9}"/>
              </a:ext>
            </a:extLst>
          </p:cNvPr>
          <p:cNvPicPr>
            <a:picLocks noChangeAspect="1"/>
          </p:cNvPicPr>
          <p:nvPr/>
        </p:nvPicPr>
        <p:blipFill>
          <a:blip r:embed="rId33"/>
          <a:stretch>
            <a:fillRect/>
          </a:stretch>
        </p:blipFill>
        <p:spPr>
          <a:xfrm>
            <a:off x="-11102696" y="3932790"/>
            <a:ext cx="2371550" cy="896190"/>
          </a:xfrm>
          <a:prstGeom prst="rect">
            <a:avLst/>
          </a:prstGeom>
        </p:spPr>
      </p:pic>
      <p:sp>
        <p:nvSpPr>
          <p:cNvPr id="88" name="ZoneTexte 87">
            <a:extLst>
              <a:ext uri="{FF2B5EF4-FFF2-40B4-BE49-F238E27FC236}">
                <a16:creationId xmlns:a16="http://schemas.microsoft.com/office/drawing/2014/main" id="{E371C2DE-F62B-BD0F-D7F1-679C27FF9E9A}"/>
              </a:ext>
            </a:extLst>
          </p:cNvPr>
          <p:cNvSpPr txBox="1"/>
          <p:nvPr/>
        </p:nvSpPr>
        <p:spPr>
          <a:xfrm>
            <a:off x="-10919093" y="27122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89" name="Image 88">
            <a:hlinkClick r:id="rId34" action="ppaction://hlinksldjump"/>
            <a:extLst>
              <a:ext uri="{FF2B5EF4-FFF2-40B4-BE49-F238E27FC236}">
                <a16:creationId xmlns:a16="http://schemas.microsoft.com/office/drawing/2014/main" id="{9F349BC5-6827-2699-C8B5-9AB3FE434444}"/>
              </a:ext>
            </a:extLst>
          </p:cNvPr>
          <p:cNvPicPr>
            <a:picLocks noChangeAspect="1"/>
          </p:cNvPicPr>
          <p:nvPr/>
        </p:nvPicPr>
        <p:blipFill>
          <a:blip r:embed="rId33"/>
          <a:stretch>
            <a:fillRect/>
          </a:stretch>
        </p:blipFill>
        <p:spPr>
          <a:xfrm>
            <a:off x="-10824459" y="4351890"/>
            <a:ext cx="2371550" cy="896190"/>
          </a:xfrm>
          <a:prstGeom prst="rect">
            <a:avLst/>
          </a:prstGeom>
        </p:spPr>
      </p:pic>
    </p:spTree>
    <p:extLst>
      <p:ext uri="{BB962C8B-B14F-4D97-AF65-F5344CB8AC3E}">
        <p14:creationId xmlns:p14="http://schemas.microsoft.com/office/powerpoint/2010/main" val="397622724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E326CD-8CAD-6187-1FEB-623C79C0FE2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080597F-B03D-FFF0-B427-AF55941EF3F6}"/>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4" name="Rectangle : avec coins rognés en diagonale 3">
            <a:extLst>
              <a:ext uri="{FF2B5EF4-FFF2-40B4-BE49-F238E27FC236}">
                <a16:creationId xmlns:a16="http://schemas.microsoft.com/office/drawing/2014/main" id="{52A15D23-CF9A-0EAD-5731-75B7C95EBC85}"/>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CFF990D-C2D7-84B3-6EC2-A5C5C7089E0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041E4A94-323C-FEFB-B456-BD27DA849681}"/>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AC05390E-DB2E-4A9B-0071-958168EB50A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CF2242C-3A09-9D67-B01C-BAFA09B137A3}"/>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1EE400B-E55D-FA73-3229-751BEB66640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F17C554-FD7B-24F6-5925-6A087316B59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5EF2DAF9-FDAD-C6B8-D87F-9E60DBF18B03}"/>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8D5FDF3-93A0-51BF-939C-63A1D105830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DFDD7AC-960F-AD7E-29B1-8E385BAEE53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58F37A0F-A943-057E-3583-109A1F5696D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AD25EE2-AEA6-2E72-4A8A-867578C8C21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17E0FF6-639F-D9D1-877C-787B8459E43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FDE9725-61E6-1398-1EAD-9EA1C28B987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F56F736-86FB-1EC0-7BC6-0B73FB0EC36F}"/>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82871C7-5D70-EE47-1907-E55B3C2C4D0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9836AA3-168E-3400-71B7-9546C5D04D5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E2634768-2EB6-44E5-4F2B-F97CFF7A3A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F72499EA-EB4A-2D11-829C-655AA841CC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CC697DC-4041-DC7C-F1A1-28A5E03D16A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88DFAF1-4D51-6744-A1D8-608E795D71E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535AC439-B883-7DBB-FE63-5129E2E14EB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611F649-3CE8-2C77-0761-2A1BD514EC7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8F30BFA-E1FE-811E-71B7-A9F1A61A6B8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E1A0B24-1198-B498-ACBB-D4A8354012A1}"/>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10" name="Groupe 9">
            <a:extLst>
              <a:ext uri="{FF2B5EF4-FFF2-40B4-BE49-F238E27FC236}">
                <a16:creationId xmlns:a16="http://schemas.microsoft.com/office/drawing/2014/main" id="{276ADB9A-689B-DBA1-EABF-01189F02EBDD}"/>
              </a:ext>
            </a:extLst>
          </p:cNvPr>
          <p:cNvGrpSpPr/>
          <p:nvPr/>
        </p:nvGrpSpPr>
        <p:grpSpPr>
          <a:xfrm>
            <a:off x="3890673" y="-8703828"/>
            <a:ext cx="104776" cy="8309535"/>
            <a:chOff x="3890673" y="-817128"/>
            <a:chExt cx="104776" cy="8309535"/>
          </a:xfrm>
        </p:grpSpPr>
        <p:sp>
          <p:nvSpPr>
            <p:cNvPr id="11" name="Rectangle : avec coins rognés en haut 10">
              <a:extLst>
                <a:ext uri="{FF2B5EF4-FFF2-40B4-BE49-F238E27FC236}">
                  <a16:creationId xmlns:a16="http://schemas.microsoft.com/office/drawing/2014/main" id="{FE1F1245-45A2-8C4D-764A-4BBF20EA15E4}"/>
                </a:ext>
              </a:extLst>
            </p:cNvPr>
            <p:cNvSpPr/>
            <p:nvPr/>
          </p:nvSpPr>
          <p:spPr>
            <a:xfrm rot="10800000">
              <a:off x="3890674" y="-817128"/>
              <a:ext cx="104775" cy="8136000"/>
            </a:xfrm>
            <a:prstGeom prst="snip2SameRect">
              <a:avLst>
                <a:gd name="adj1" fmla="val 50000"/>
                <a:gd name="adj2" fmla="val 0"/>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BD50C228-ADBC-FCBF-5B26-90905B57E1EA}"/>
                </a:ext>
              </a:extLst>
            </p:cNvPr>
            <p:cNvSpPr/>
            <p:nvPr/>
          </p:nvSpPr>
          <p:spPr>
            <a:xfrm>
              <a:off x="3890673" y="7382502"/>
              <a:ext cx="104776" cy="109905"/>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Image 12">
            <a:extLst>
              <a:ext uri="{FF2B5EF4-FFF2-40B4-BE49-F238E27FC236}">
                <a16:creationId xmlns:a16="http://schemas.microsoft.com/office/drawing/2014/main" id="{902F8C1E-70BE-B4EA-4C57-041B25349E96}"/>
              </a:ext>
            </a:extLst>
          </p:cNvPr>
          <p:cNvPicPr>
            <a:picLocks noChangeAspect="1"/>
          </p:cNvPicPr>
          <p:nvPr/>
        </p:nvPicPr>
        <p:blipFill>
          <a:blip r:embed="rId16"/>
          <a:stretch>
            <a:fillRect/>
          </a:stretch>
        </p:blipFill>
        <p:spPr>
          <a:xfrm>
            <a:off x="3251795" y="-5481406"/>
            <a:ext cx="4170025" cy="2584928"/>
          </a:xfrm>
          <a:prstGeom prst="rect">
            <a:avLst/>
          </a:prstGeom>
        </p:spPr>
      </p:pic>
      <p:grpSp>
        <p:nvGrpSpPr>
          <p:cNvPr id="14" name="Groupe 13">
            <a:extLst>
              <a:ext uri="{FF2B5EF4-FFF2-40B4-BE49-F238E27FC236}">
                <a16:creationId xmlns:a16="http://schemas.microsoft.com/office/drawing/2014/main" id="{B5B5557E-117E-2C66-3D0B-94E7B0C15B96}"/>
              </a:ext>
            </a:extLst>
          </p:cNvPr>
          <p:cNvGrpSpPr>
            <a:grpSpLocks noChangeAspect="1"/>
          </p:cNvGrpSpPr>
          <p:nvPr/>
        </p:nvGrpSpPr>
        <p:grpSpPr>
          <a:xfrm>
            <a:off x="9329211" y="-759277"/>
            <a:ext cx="2528790" cy="532737"/>
            <a:chOff x="3174602" y="2716457"/>
            <a:chExt cx="6153656" cy="1296383"/>
          </a:xfrm>
        </p:grpSpPr>
        <p:sp>
          <p:nvSpPr>
            <p:cNvPr id="15" name="Forme libre : forme 14">
              <a:extLst>
                <a:ext uri="{FF2B5EF4-FFF2-40B4-BE49-F238E27FC236}">
                  <a16:creationId xmlns:a16="http://schemas.microsoft.com/office/drawing/2014/main" id="{146C4CC8-E2F5-683D-9CE6-4C6EF61B0A92}"/>
                </a:ext>
              </a:extLst>
            </p:cNvPr>
            <p:cNvSpPr/>
            <p:nvPr/>
          </p:nvSpPr>
          <p:spPr>
            <a:xfrm>
              <a:off x="3174602" y="3182309"/>
              <a:ext cx="694405" cy="830226"/>
            </a:xfrm>
            <a:custGeom>
              <a:avLst/>
              <a:gdLst>
                <a:gd name="connsiteX0" fmla="*/ 74335 w 694405"/>
                <a:gd name="connsiteY0" fmla="*/ 71582 h 830226"/>
                <a:gd name="connsiteX1" fmla="*/ 74335 w 694405"/>
                <a:gd name="connsiteY1" fmla="*/ 71582 h 830226"/>
                <a:gd name="connsiteX2" fmla="*/ 0 w 694405"/>
                <a:gd name="connsiteY2" fmla="*/ 242277 h 830226"/>
                <a:gd name="connsiteX3" fmla="*/ 74335 w 694405"/>
                <a:gd name="connsiteY3" fmla="*/ 412360 h 830226"/>
                <a:gd name="connsiteX4" fmla="*/ 254207 w 694405"/>
                <a:gd name="connsiteY4" fmla="*/ 482718 h 830226"/>
                <a:gd name="connsiteX5" fmla="*/ 438669 w 694405"/>
                <a:gd name="connsiteY5" fmla="*/ 482718 h 830226"/>
                <a:gd name="connsiteX6" fmla="*/ 518204 w 694405"/>
                <a:gd name="connsiteY6" fmla="*/ 514227 h 830226"/>
                <a:gd name="connsiteX7" fmla="*/ 551548 w 694405"/>
                <a:gd name="connsiteY7" fmla="*/ 589785 h 830226"/>
                <a:gd name="connsiteX8" fmla="*/ 518204 w 694405"/>
                <a:gd name="connsiteY8" fmla="*/ 664120 h 830226"/>
                <a:gd name="connsiteX9" fmla="*/ 438363 w 694405"/>
                <a:gd name="connsiteY9" fmla="*/ 695323 h 830226"/>
                <a:gd name="connsiteX10" fmla="*/ 0 w 694405"/>
                <a:gd name="connsiteY10" fmla="*/ 695323 h 830226"/>
                <a:gd name="connsiteX11" fmla="*/ 0 w 694405"/>
                <a:gd name="connsiteY11" fmla="*/ 830227 h 830226"/>
                <a:gd name="connsiteX12" fmla="*/ 439892 w 694405"/>
                <a:gd name="connsiteY12" fmla="*/ 830227 h 830226"/>
                <a:gd name="connsiteX13" fmla="*/ 620070 w 694405"/>
                <a:gd name="connsiteY13" fmla="*/ 759869 h 830226"/>
                <a:gd name="connsiteX14" fmla="*/ 694406 w 694405"/>
                <a:gd name="connsiteY14" fmla="*/ 589479 h 830226"/>
                <a:gd name="connsiteX15" fmla="*/ 620070 w 694405"/>
                <a:gd name="connsiteY15" fmla="*/ 418784 h 830226"/>
                <a:gd name="connsiteX16" fmla="*/ 439586 w 694405"/>
                <a:gd name="connsiteY16" fmla="*/ 347814 h 830226"/>
                <a:gd name="connsiteX17" fmla="*/ 254513 w 694405"/>
                <a:gd name="connsiteY17" fmla="*/ 347814 h 830226"/>
                <a:gd name="connsiteX18" fmla="*/ 175590 w 694405"/>
                <a:gd name="connsiteY18" fmla="*/ 316918 h 830226"/>
                <a:gd name="connsiteX19" fmla="*/ 142858 w 694405"/>
                <a:gd name="connsiteY19" fmla="*/ 242277 h 830226"/>
                <a:gd name="connsiteX20" fmla="*/ 175896 w 694405"/>
                <a:gd name="connsiteY20" fmla="*/ 166718 h 830226"/>
                <a:gd name="connsiteX21" fmla="*/ 254513 w 694405"/>
                <a:gd name="connsiteY21" fmla="*/ 135210 h 830226"/>
                <a:gd name="connsiteX22" fmla="*/ 694406 w 694405"/>
                <a:gd name="connsiteY22" fmla="*/ 135210 h 830226"/>
                <a:gd name="connsiteX23" fmla="*/ 694406 w 694405"/>
                <a:gd name="connsiteY23" fmla="*/ 0 h 830226"/>
                <a:gd name="connsiteX24" fmla="*/ 254513 w 694405"/>
                <a:gd name="connsiteY24" fmla="*/ 0 h 830226"/>
                <a:gd name="connsiteX25" fmla="*/ 74335 w 694405"/>
                <a:gd name="connsiteY25" fmla="*/ 71582 h 8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4405" h="830226">
                  <a:moveTo>
                    <a:pt x="74335" y="71582"/>
                  </a:moveTo>
                  <a:lnTo>
                    <a:pt x="74335" y="71582"/>
                  </a:lnTo>
                  <a:cubicBezTo>
                    <a:pt x="25084" y="118691"/>
                    <a:pt x="0" y="176201"/>
                    <a:pt x="0" y="242277"/>
                  </a:cubicBezTo>
                  <a:cubicBezTo>
                    <a:pt x="0" y="308352"/>
                    <a:pt x="25084" y="365863"/>
                    <a:pt x="74335" y="412360"/>
                  </a:cubicBezTo>
                  <a:cubicBezTo>
                    <a:pt x="123586" y="459164"/>
                    <a:pt x="183849" y="482718"/>
                    <a:pt x="254207" y="482718"/>
                  </a:cubicBezTo>
                  <a:lnTo>
                    <a:pt x="438669" y="482718"/>
                  </a:lnTo>
                  <a:cubicBezTo>
                    <a:pt x="469871" y="482718"/>
                    <a:pt x="495873" y="493119"/>
                    <a:pt x="518204" y="514227"/>
                  </a:cubicBezTo>
                  <a:cubicBezTo>
                    <a:pt x="540841" y="535640"/>
                    <a:pt x="551548" y="560112"/>
                    <a:pt x="551548" y="589785"/>
                  </a:cubicBezTo>
                  <a:cubicBezTo>
                    <a:pt x="551548" y="619458"/>
                    <a:pt x="540841" y="643625"/>
                    <a:pt x="518204" y="664120"/>
                  </a:cubicBezTo>
                  <a:cubicBezTo>
                    <a:pt x="495567" y="684922"/>
                    <a:pt x="469565" y="695323"/>
                    <a:pt x="438363" y="695323"/>
                  </a:cubicBezTo>
                  <a:lnTo>
                    <a:pt x="0" y="695323"/>
                  </a:lnTo>
                  <a:lnTo>
                    <a:pt x="0" y="830227"/>
                  </a:lnTo>
                  <a:lnTo>
                    <a:pt x="439892" y="830227"/>
                  </a:lnTo>
                  <a:cubicBezTo>
                    <a:pt x="509944" y="830227"/>
                    <a:pt x="570820" y="806672"/>
                    <a:pt x="620070" y="759869"/>
                  </a:cubicBezTo>
                  <a:cubicBezTo>
                    <a:pt x="669627" y="713371"/>
                    <a:pt x="694406" y="656167"/>
                    <a:pt x="694406" y="589479"/>
                  </a:cubicBezTo>
                  <a:cubicBezTo>
                    <a:pt x="694406" y="522792"/>
                    <a:pt x="669321" y="465894"/>
                    <a:pt x="620070" y="418784"/>
                  </a:cubicBezTo>
                  <a:cubicBezTo>
                    <a:pt x="570820" y="371675"/>
                    <a:pt x="509944" y="347814"/>
                    <a:pt x="439586" y="347814"/>
                  </a:cubicBezTo>
                  <a:lnTo>
                    <a:pt x="254513" y="347814"/>
                  </a:lnTo>
                  <a:cubicBezTo>
                    <a:pt x="223617" y="347814"/>
                    <a:pt x="197615" y="337719"/>
                    <a:pt x="175590" y="316918"/>
                  </a:cubicBezTo>
                  <a:cubicBezTo>
                    <a:pt x="153565" y="296116"/>
                    <a:pt x="142858" y="271644"/>
                    <a:pt x="142858" y="242277"/>
                  </a:cubicBezTo>
                  <a:cubicBezTo>
                    <a:pt x="142858" y="212910"/>
                    <a:pt x="153565" y="188132"/>
                    <a:pt x="175896" y="166718"/>
                  </a:cubicBezTo>
                  <a:cubicBezTo>
                    <a:pt x="197921" y="145611"/>
                    <a:pt x="223617" y="135210"/>
                    <a:pt x="254513" y="135210"/>
                  </a:cubicBezTo>
                  <a:lnTo>
                    <a:pt x="694406" y="135210"/>
                  </a:lnTo>
                  <a:lnTo>
                    <a:pt x="694406" y="0"/>
                  </a:lnTo>
                  <a:lnTo>
                    <a:pt x="254513" y="0"/>
                  </a:lnTo>
                  <a:cubicBezTo>
                    <a:pt x="184461" y="0"/>
                    <a:pt x="123586" y="24167"/>
                    <a:pt x="74335" y="71582"/>
                  </a:cubicBezTo>
                  <a:close/>
                </a:path>
              </a:pathLst>
            </a:custGeom>
            <a:solidFill>
              <a:schemeClr val="bg1"/>
            </a:solidFill>
            <a:ln w="305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F5BCEFE6-508C-DE8B-581D-4B460EDE2D3D}"/>
                </a:ext>
              </a:extLst>
            </p:cNvPr>
            <p:cNvSpPr/>
            <p:nvPr/>
          </p:nvSpPr>
          <p:spPr>
            <a:xfrm>
              <a:off x="6777556" y="2716457"/>
              <a:ext cx="879478" cy="1296077"/>
            </a:xfrm>
            <a:custGeom>
              <a:avLst/>
              <a:gdLst>
                <a:gd name="connsiteX0" fmla="*/ 305294 w 609057"/>
                <a:gd name="connsiteY0" fmla="*/ 0 h 825943"/>
                <a:gd name="connsiteX1" fmla="*/ 89630 w 609057"/>
                <a:gd name="connsiteY1" fmla="*/ 96054 h 825943"/>
                <a:gd name="connsiteX2" fmla="*/ 0 w 609057"/>
                <a:gd name="connsiteY2" fmla="*/ 327013 h 825943"/>
                <a:gd name="connsiteX3" fmla="*/ 0 w 609057"/>
                <a:gd name="connsiteY3" fmla="*/ 825944 h 825943"/>
                <a:gd name="connsiteX4" fmla="*/ 125421 w 609057"/>
                <a:gd name="connsiteY4" fmla="*/ 825944 h 825943"/>
                <a:gd name="connsiteX5" fmla="*/ 125421 w 609057"/>
                <a:gd name="connsiteY5" fmla="*/ 480271 h 825943"/>
                <a:gd name="connsiteX6" fmla="*/ 483637 w 609057"/>
                <a:gd name="connsiteY6" fmla="*/ 480271 h 825943"/>
                <a:gd name="connsiteX7" fmla="*/ 483637 w 609057"/>
                <a:gd name="connsiteY7" fmla="*/ 825944 h 825943"/>
                <a:gd name="connsiteX8" fmla="*/ 609058 w 609057"/>
                <a:gd name="connsiteY8" fmla="*/ 825944 h 825943"/>
                <a:gd name="connsiteX9" fmla="*/ 609058 w 609057"/>
                <a:gd name="connsiteY9" fmla="*/ 327013 h 825943"/>
                <a:gd name="connsiteX10" fmla="*/ 520039 w 609057"/>
                <a:gd name="connsiteY10" fmla="*/ 96360 h 825943"/>
                <a:gd name="connsiteX11" fmla="*/ 304988 w 609057"/>
                <a:gd name="connsiteY11" fmla="*/ 306 h 825943"/>
                <a:gd name="connsiteX12" fmla="*/ 483943 w 609057"/>
                <a:gd name="connsiteY12" fmla="*/ 345979 h 825943"/>
                <a:gd name="connsiteX13" fmla="*/ 125727 w 609057"/>
                <a:gd name="connsiteY13" fmla="*/ 345979 h 825943"/>
                <a:gd name="connsiteX14" fmla="*/ 125727 w 609057"/>
                <a:gd name="connsiteY14" fmla="*/ 327013 h 825943"/>
                <a:gd name="connsiteX15" fmla="*/ 177119 w 609057"/>
                <a:gd name="connsiteY15" fmla="*/ 189661 h 825943"/>
                <a:gd name="connsiteX16" fmla="*/ 304682 w 609057"/>
                <a:gd name="connsiteY16" fmla="*/ 134292 h 825943"/>
                <a:gd name="connsiteX17" fmla="*/ 431021 w 609057"/>
                <a:gd name="connsiteY17" fmla="*/ 191191 h 825943"/>
                <a:gd name="connsiteX18" fmla="*/ 483943 w 609057"/>
                <a:gd name="connsiteY18" fmla="*/ 327013 h 825943"/>
                <a:gd name="connsiteX19" fmla="*/ 483943 w 609057"/>
                <a:gd name="connsiteY19" fmla="*/ 345979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057" h="825943">
                  <a:moveTo>
                    <a:pt x="305294" y="0"/>
                  </a:moveTo>
                  <a:cubicBezTo>
                    <a:pt x="221781" y="0"/>
                    <a:pt x="149282" y="32426"/>
                    <a:pt x="89630" y="96054"/>
                  </a:cubicBezTo>
                  <a:cubicBezTo>
                    <a:pt x="30285" y="159683"/>
                    <a:pt x="0" y="237382"/>
                    <a:pt x="0" y="327013"/>
                  </a:cubicBezTo>
                  <a:lnTo>
                    <a:pt x="0" y="825944"/>
                  </a:lnTo>
                  <a:lnTo>
                    <a:pt x="125421" y="825944"/>
                  </a:lnTo>
                  <a:lnTo>
                    <a:pt x="125421" y="480271"/>
                  </a:lnTo>
                  <a:lnTo>
                    <a:pt x="483637" y="480271"/>
                  </a:lnTo>
                  <a:lnTo>
                    <a:pt x="483637" y="825944"/>
                  </a:lnTo>
                  <a:lnTo>
                    <a:pt x="609058" y="825944"/>
                  </a:lnTo>
                  <a:lnTo>
                    <a:pt x="609058" y="327013"/>
                  </a:lnTo>
                  <a:cubicBezTo>
                    <a:pt x="609058" y="237382"/>
                    <a:pt x="579079" y="159988"/>
                    <a:pt x="520039" y="96360"/>
                  </a:cubicBezTo>
                  <a:cubicBezTo>
                    <a:pt x="461000" y="32426"/>
                    <a:pt x="388500" y="306"/>
                    <a:pt x="304988" y="306"/>
                  </a:cubicBezTo>
                  <a:close/>
                  <a:moveTo>
                    <a:pt x="483943" y="345979"/>
                  </a:moveTo>
                  <a:lnTo>
                    <a:pt x="125727" y="345979"/>
                  </a:lnTo>
                  <a:lnTo>
                    <a:pt x="125727" y="327013"/>
                  </a:lnTo>
                  <a:cubicBezTo>
                    <a:pt x="125727" y="271644"/>
                    <a:pt x="142552" y="226982"/>
                    <a:pt x="177119" y="189661"/>
                  </a:cubicBezTo>
                  <a:cubicBezTo>
                    <a:pt x="211993" y="152341"/>
                    <a:pt x="253596" y="134292"/>
                    <a:pt x="304682" y="134292"/>
                  </a:cubicBezTo>
                  <a:cubicBezTo>
                    <a:pt x="355768" y="134292"/>
                    <a:pt x="395230" y="152953"/>
                    <a:pt x="431021" y="191191"/>
                  </a:cubicBezTo>
                  <a:cubicBezTo>
                    <a:pt x="466506" y="229429"/>
                    <a:pt x="483943" y="273785"/>
                    <a:pt x="483943" y="327013"/>
                  </a:cubicBezTo>
                  <a:lnTo>
                    <a:pt x="483943" y="345979"/>
                  </a:lnTo>
                  <a:close/>
                </a:path>
              </a:pathLst>
            </a:custGeom>
            <a:solidFill>
              <a:schemeClr val="bg1"/>
            </a:solidFill>
            <a:ln w="30570"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C87CD06E-AFDA-835B-E01D-B5D252BF5795}"/>
                </a:ext>
              </a:extLst>
            </p:cNvPr>
            <p:cNvSpPr/>
            <p:nvPr/>
          </p:nvSpPr>
          <p:spPr>
            <a:xfrm>
              <a:off x="7790853" y="2986829"/>
              <a:ext cx="200566" cy="1025706"/>
            </a:xfrm>
            <a:custGeom>
              <a:avLst/>
              <a:gdLst>
                <a:gd name="connsiteX0" fmla="*/ 71582 w 141633"/>
                <a:gd name="connsiteY0" fmla="*/ 0 h 624964"/>
                <a:gd name="connsiteX1" fmla="*/ 0 w 141633"/>
                <a:gd name="connsiteY1" fmla="*/ 65158 h 624964"/>
                <a:gd name="connsiteX2" fmla="*/ 0 w 141633"/>
                <a:gd name="connsiteY2" fmla="*/ 624964 h 624964"/>
                <a:gd name="connsiteX3" fmla="*/ 141634 w 141633"/>
                <a:gd name="connsiteY3" fmla="*/ 624964 h 624964"/>
                <a:gd name="connsiteX4" fmla="*/ 141634 w 141633"/>
                <a:gd name="connsiteY4" fmla="*/ 65158 h 624964"/>
                <a:gd name="connsiteX5" fmla="*/ 71582 w 141633"/>
                <a:gd name="connsiteY5" fmla="*/ 0 h 6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633" h="624964">
                  <a:moveTo>
                    <a:pt x="71582" y="0"/>
                  </a:moveTo>
                  <a:lnTo>
                    <a:pt x="0" y="65158"/>
                  </a:lnTo>
                  <a:lnTo>
                    <a:pt x="0" y="624964"/>
                  </a:lnTo>
                  <a:lnTo>
                    <a:pt x="141634" y="624964"/>
                  </a:lnTo>
                  <a:lnTo>
                    <a:pt x="141634" y="65158"/>
                  </a:lnTo>
                  <a:lnTo>
                    <a:pt x="71582" y="0"/>
                  </a:lnTo>
                  <a:close/>
                </a:path>
              </a:pathLst>
            </a:custGeom>
            <a:solidFill>
              <a:schemeClr val="bg1"/>
            </a:solidFill>
            <a:ln w="30570"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8F8C2C30-9A00-D0E8-2CC1-28D83E328E80}"/>
                </a:ext>
              </a:extLst>
            </p:cNvPr>
            <p:cNvSpPr/>
            <p:nvPr/>
          </p:nvSpPr>
          <p:spPr>
            <a:xfrm>
              <a:off x="7789465" y="2716458"/>
              <a:ext cx="201954" cy="216016"/>
            </a:xfrm>
            <a:custGeom>
              <a:avLst/>
              <a:gdLst>
                <a:gd name="connsiteX0" fmla="*/ 0 w 130927"/>
                <a:gd name="connsiteY0" fmla="*/ 0 h 124809"/>
                <a:gd name="connsiteX1" fmla="*/ 130928 w 130927"/>
                <a:gd name="connsiteY1" fmla="*/ 0 h 124809"/>
                <a:gd name="connsiteX2" fmla="*/ 130928 w 130927"/>
                <a:gd name="connsiteY2" fmla="*/ 124809 h 124809"/>
                <a:gd name="connsiteX3" fmla="*/ 0 w 130927"/>
                <a:gd name="connsiteY3" fmla="*/ 124809 h 124809"/>
              </a:gdLst>
              <a:ahLst/>
              <a:cxnLst>
                <a:cxn ang="0">
                  <a:pos x="connsiteX0" y="connsiteY0"/>
                </a:cxn>
                <a:cxn ang="0">
                  <a:pos x="connsiteX1" y="connsiteY1"/>
                </a:cxn>
                <a:cxn ang="0">
                  <a:pos x="connsiteX2" y="connsiteY2"/>
                </a:cxn>
                <a:cxn ang="0">
                  <a:pos x="connsiteX3" y="connsiteY3"/>
                </a:cxn>
              </a:cxnLst>
              <a:rect l="l" t="t" r="r" b="b"/>
              <a:pathLst>
                <a:path w="130927" h="124809">
                  <a:moveTo>
                    <a:pt x="0" y="0"/>
                  </a:moveTo>
                  <a:lnTo>
                    <a:pt x="130928" y="0"/>
                  </a:lnTo>
                  <a:lnTo>
                    <a:pt x="130928" y="124809"/>
                  </a:lnTo>
                  <a:lnTo>
                    <a:pt x="0" y="124809"/>
                  </a:lnTo>
                  <a:close/>
                </a:path>
              </a:pathLst>
            </a:custGeom>
            <a:solidFill>
              <a:srgbClr val="FFC000"/>
            </a:solidFill>
            <a:ln w="3057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75576897-3051-0A13-B570-E2F7B75EB5EA}"/>
                </a:ext>
              </a:extLst>
            </p:cNvPr>
            <p:cNvSpPr/>
            <p:nvPr/>
          </p:nvSpPr>
          <p:spPr>
            <a:xfrm>
              <a:off x="8104943" y="3186897"/>
              <a:ext cx="611199" cy="825943"/>
            </a:xfrm>
            <a:custGeom>
              <a:avLst/>
              <a:gdLst>
                <a:gd name="connsiteX0" fmla="*/ 386665 w 611199"/>
                <a:gd name="connsiteY0" fmla="*/ 479965 h 825943"/>
                <a:gd name="connsiteX1" fmla="*/ 545429 w 611199"/>
                <a:gd name="connsiteY1" fmla="*/ 410219 h 825943"/>
                <a:gd name="connsiteX2" fmla="*/ 610893 w 611199"/>
                <a:gd name="connsiteY2" fmla="*/ 240747 h 825943"/>
                <a:gd name="connsiteX3" fmla="*/ 545429 w 611199"/>
                <a:gd name="connsiteY3" fmla="*/ 70664 h 825943"/>
                <a:gd name="connsiteX4" fmla="*/ 386665 w 611199"/>
                <a:gd name="connsiteY4" fmla="*/ 0 h 825943"/>
                <a:gd name="connsiteX5" fmla="*/ 0 w 611199"/>
                <a:gd name="connsiteY5" fmla="*/ 0 h 825943"/>
                <a:gd name="connsiteX6" fmla="*/ 0 w 611199"/>
                <a:gd name="connsiteY6" fmla="*/ 825944 h 825943"/>
                <a:gd name="connsiteX7" fmla="*/ 125727 w 611199"/>
                <a:gd name="connsiteY7" fmla="*/ 825944 h 825943"/>
                <a:gd name="connsiteX8" fmla="*/ 125727 w 611199"/>
                <a:gd name="connsiteY8" fmla="*/ 479965 h 825943"/>
                <a:gd name="connsiteX9" fmla="*/ 198532 w 611199"/>
                <a:gd name="connsiteY9" fmla="*/ 479965 h 825943"/>
                <a:gd name="connsiteX10" fmla="*/ 522486 w 611199"/>
                <a:gd name="connsiteY10" fmla="*/ 825944 h 825943"/>
                <a:gd name="connsiteX11" fmla="*/ 610587 w 611199"/>
                <a:gd name="connsiteY11" fmla="*/ 825944 h 825943"/>
                <a:gd name="connsiteX12" fmla="*/ 611199 w 611199"/>
                <a:gd name="connsiteY12" fmla="*/ 731113 h 825943"/>
                <a:gd name="connsiteX13" fmla="*/ 376263 w 611199"/>
                <a:gd name="connsiteY13" fmla="*/ 479965 h 825943"/>
                <a:gd name="connsiteX14" fmla="*/ 386358 w 611199"/>
                <a:gd name="connsiteY14" fmla="*/ 479965 h 825943"/>
                <a:gd name="connsiteX15" fmla="*/ 120221 w 611199"/>
                <a:gd name="connsiteY15" fmla="*/ 345673 h 825943"/>
                <a:gd name="connsiteX16" fmla="*/ 120221 w 611199"/>
                <a:gd name="connsiteY16" fmla="*/ 133986 h 825943"/>
                <a:gd name="connsiteX17" fmla="*/ 380240 w 611199"/>
                <a:gd name="connsiteY17" fmla="*/ 133986 h 825943"/>
                <a:gd name="connsiteX18" fmla="*/ 449987 w 611199"/>
                <a:gd name="connsiteY18" fmla="*/ 165495 h 825943"/>
                <a:gd name="connsiteX19" fmla="*/ 479354 w 611199"/>
                <a:gd name="connsiteY19" fmla="*/ 240441 h 825943"/>
                <a:gd name="connsiteX20" fmla="*/ 449987 w 611199"/>
                <a:gd name="connsiteY20" fmla="*/ 314471 h 825943"/>
                <a:gd name="connsiteX21" fmla="*/ 379935 w 611199"/>
                <a:gd name="connsiteY21" fmla="*/ 345673 h 825943"/>
                <a:gd name="connsiteX22" fmla="*/ 119915 w 611199"/>
                <a:gd name="connsiteY22" fmla="*/ 345673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99" h="825943">
                  <a:moveTo>
                    <a:pt x="386665" y="479965"/>
                  </a:moveTo>
                  <a:cubicBezTo>
                    <a:pt x="448763" y="479965"/>
                    <a:pt x="501991" y="456411"/>
                    <a:pt x="545429" y="410219"/>
                  </a:cubicBezTo>
                  <a:cubicBezTo>
                    <a:pt x="588868" y="363721"/>
                    <a:pt x="610893" y="306823"/>
                    <a:pt x="610893" y="240747"/>
                  </a:cubicBezTo>
                  <a:cubicBezTo>
                    <a:pt x="610893" y="174672"/>
                    <a:pt x="588868" y="117774"/>
                    <a:pt x="545429" y="70664"/>
                  </a:cubicBezTo>
                  <a:cubicBezTo>
                    <a:pt x="501991" y="23861"/>
                    <a:pt x="448457" y="0"/>
                    <a:pt x="386665" y="0"/>
                  </a:cubicBezTo>
                  <a:lnTo>
                    <a:pt x="0" y="0"/>
                  </a:lnTo>
                  <a:lnTo>
                    <a:pt x="0" y="825944"/>
                  </a:lnTo>
                  <a:lnTo>
                    <a:pt x="125727" y="825944"/>
                  </a:lnTo>
                  <a:lnTo>
                    <a:pt x="125727" y="479965"/>
                  </a:lnTo>
                  <a:lnTo>
                    <a:pt x="198532" y="479965"/>
                  </a:lnTo>
                  <a:lnTo>
                    <a:pt x="522486" y="825944"/>
                  </a:lnTo>
                  <a:lnTo>
                    <a:pt x="610587" y="825944"/>
                  </a:lnTo>
                  <a:lnTo>
                    <a:pt x="611199" y="731113"/>
                  </a:lnTo>
                  <a:lnTo>
                    <a:pt x="376263" y="479965"/>
                  </a:lnTo>
                  <a:lnTo>
                    <a:pt x="386358" y="479965"/>
                  </a:lnTo>
                  <a:close/>
                  <a:moveTo>
                    <a:pt x="120221" y="345673"/>
                  </a:moveTo>
                  <a:lnTo>
                    <a:pt x="120221" y="133986"/>
                  </a:lnTo>
                  <a:lnTo>
                    <a:pt x="380240" y="133986"/>
                  </a:lnTo>
                  <a:cubicBezTo>
                    <a:pt x="407466" y="133986"/>
                    <a:pt x="430409" y="144387"/>
                    <a:pt x="449987" y="165495"/>
                  </a:cubicBezTo>
                  <a:cubicBezTo>
                    <a:pt x="469871" y="186908"/>
                    <a:pt x="479354" y="211380"/>
                    <a:pt x="479354" y="240441"/>
                  </a:cubicBezTo>
                  <a:cubicBezTo>
                    <a:pt x="479354" y="269502"/>
                    <a:pt x="469871" y="293975"/>
                    <a:pt x="449987" y="314471"/>
                  </a:cubicBezTo>
                  <a:cubicBezTo>
                    <a:pt x="430103" y="335272"/>
                    <a:pt x="407160" y="345673"/>
                    <a:pt x="379935" y="345673"/>
                  </a:cubicBezTo>
                  <a:lnTo>
                    <a:pt x="119915" y="345673"/>
                  </a:lnTo>
                  <a:close/>
                </a:path>
              </a:pathLst>
            </a:custGeom>
            <a:solidFill>
              <a:schemeClr val="bg1"/>
            </a:solidFill>
            <a:ln w="3057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17B16A72-6404-7E3E-A3BC-E6274C486989}"/>
                </a:ext>
              </a:extLst>
            </p:cNvPr>
            <p:cNvSpPr/>
            <p:nvPr/>
          </p:nvSpPr>
          <p:spPr>
            <a:xfrm>
              <a:off x="8835445" y="3186591"/>
              <a:ext cx="492813" cy="825943"/>
            </a:xfrm>
            <a:custGeom>
              <a:avLst/>
              <a:gdLst>
                <a:gd name="connsiteX0" fmla="*/ 0 w 492813"/>
                <a:gd name="connsiteY0" fmla="*/ 825944 h 825943"/>
                <a:gd name="connsiteX1" fmla="*/ 492814 w 492813"/>
                <a:gd name="connsiteY1" fmla="*/ 825944 h 825943"/>
                <a:gd name="connsiteX2" fmla="*/ 492814 w 492813"/>
                <a:gd name="connsiteY2" fmla="*/ 691652 h 825943"/>
                <a:gd name="connsiteX3" fmla="*/ 137657 w 492813"/>
                <a:gd name="connsiteY3" fmla="*/ 691652 h 825943"/>
                <a:gd name="connsiteX4" fmla="*/ 137657 w 492813"/>
                <a:gd name="connsiteY4" fmla="*/ 480271 h 825943"/>
                <a:gd name="connsiteX5" fmla="*/ 492814 w 492813"/>
                <a:gd name="connsiteY5" fmla="*/ 480271 h 825943"/>
                <a:gd name="connsiteX6" fmla="*/ 492814 w 492813"/>
                <a:gd name="connsiteY6" fmla="*/ 345979 h 825943"/>
                <a:gd name="connsiteX7" fmla="*/ 137657 w 492813"/>
                <a:gd name="connsiteY7" fmla="*/ 345979 h 825943"/>
                <a:gd name="connsiteX8" fmla="*/ 137657 w 492813"/>
                <a:gd name="connsiteY8" fmla="*/ 134292 h 825943"/>
                <a:gd name="connsiteX9" fmla="*/ 492814 w 492813"/>
                <a:gd name="connsiteY9" fmla="*/ 134292 h 825943"/>
                <a:gd name="connsiteX10" fmla="*/ 492814 w 492813"/>
                <a:gd name="connsiteY10" fmla="*/ 0 h 825943"/>
                <a:gd name="connsiteX11" fmla="*/ 0 w 492813"/>
                <a:gd name="connsiteY11" fmla="*/ 0 h 825943"/>
                <a:gd name="connsiteX12" fmla="*/ 0 w 492813"/>
                <a:gd name="connsiteY12" fmla="*/ 825944 h 8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813" h="825943">
                  <a:moveTo>
                    <a:pt x="0" y="825944"/>
                  </a:moveTo>
                  <a:lnTo>
                    <a:pt x="492814" y="825944"/>
                  </a:lnTo>
                  <a:lnTo>
                    <a:pt x="492814" y="691652"/>
                  </a:lnTo>
                  <a:lnTo>
                    <a:pt x="137657" y="691652"/>
                  </a:lnTo>
                  <a:lnTo>
                    <a:pt x="137657" y="480271"/>
                  </a:lnTo>
                  <a:lnTo>
                    <a:pt x="492814" y="480271"/>
                  </a:lnTo>
                  <a:lnTo>
                    <a:pt x="492814" y="345979"/>
                  </a:lnTo>
                  <a:lnTo>
                    <a:pt x="137657" y="345979"/>
                  </a:lnTo>
                  <a:lnTo>
                    <a:pt x="137657" y="134292"/>
                  </a:lnTo>
                  <a:lnTo>
                    <a:pt x="492814" y="134292"/>
                  </a:lnTo>
                  <a:lnTo>
                    <a:pt x="492814" y="0"/>
                  </a:lnTo>
                  <a:lnTo>
                    <a:pt x="0" y="0"/>
                  </a:lnTo>
                  <a:lnTo>
                    <a:pt x="0" y="825944"/>
                  </a:lnTo>
                  <a:close/>
                </a:path>
              </a:pathLst>
            </a:custGeom>
            <a:solidFill>
              <a:schemeClr val="bg1"/>
            </a:solidFill>
            <a:ln w="30570"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CB91F2BB-87CA-804C-C160-74BD52AC6AC1}"/>
                </a:ext>
              </a:extLst>
            </p:cNvPr>
            <p:cNvSpPr/>
            <p:nvPr/>
          </p:nvSpPr>
          <p:spPr>
            <a:xfrm>
              <a:off x="3991981" y="3188427"/>
              <a:ext cx="641789" cy="823802"/>
            </a:xfrm>
            <a:custGeom>
              <a:avLst/>
              <a:gdLst>
                <a:gd name="connsiteX0" fmla="*/ 321507 w 641789"/>
                <a:gd name="connsiteY0" fmla="*/ 612 h 823802"/>
                <a:gd name="connsiteX1" fmla="*/ 94525 w 641789"/>
                <a:gd name="connsiteY1" fmla="*/ 96360 h 823802"/>
                <a:gd name="connsiteX2" fmla="*/ 0 w 641789"/>
                <a:gd name="connsiteY2" fmla="*/ 326401 h 823802"/>
                <a:gd name="connsiteX3" fmla="*/ 0 w 641789"/>
                <a:gd name="connsiteY3" fmla="*/ 498014 h 823802"/>
                <a:gd name="connsiteX4" fmla="*/ 94525 w 641789"/>
                <a:gd name="connsiteY4" fmla="*/ 728360 h 823802"/>
                <a:gd name="connsiteX5" fmla="*/ 321507 w 641789"/>
                <a:gd name="connsiteY5" fmla="*/ 823803 h 823802"/>
                <a:gd name="connsiteX6" fmla="*/ 548183 w 641789"/>
                <a:gd name="connsiteY6" fmla="*/ 728054 h 823802"/>
                <a:gd name="connsiteX7" fmla="*/ 641790 w 641789"/>
                <a:gd name="connsiteY7" fmla="*/ 497708 h 823802"/>
                <a:gd name="connsiteX8" fmla="*/ 641790 w 641789"/>
                <a:gd name="connsiteY8" fmla="*/ 326095 h 823802"/>
                <a:gd name="connsiteX9" fmla="*/ 548183 w 641789"/>
                <a:gd name="connsiteY9" fmla="*/ 96054 h 823802"/>
                <a:gd name="connsiteX10" fmla="*/ 321507 w 641789"/>
                <a:gd name="connsiteY10" fmla="*/ 0 h 823802"/>
                <a:gd name="connsiteX11" fmla="*/ 509639 w 641789"/>
                <a:gd name="connsiteY11" fmla="*/ 498320 h 823802"/>
                <a:gd name="connsiteX12" fmla="*/ 453964 w 641789"/>
                <a:gd name="connsiteY12" fmla="*/ 633836 h 823802"/>
                <a:gd name="connsiteX13" fmla="*/ 320895 w 641789"/>
                <a:gd name="connsiteY13" fmla="*/ 690734 h 823802"/>
                <a:gd name="connsiteX14" fmla="*/ 187826 w 641789"/>
                <a:gd name="connsiteY14" fmla="*/ 633836 h 823802"/>
                <a:gd name="connsiteX15" fmla="*/ 132151 w 641789"/>
                <a:gd name="connsiteY15" fmla="*/ 498320 h 823802"/>
                <a:gd name="connsiteX16" fmla="*/ 132151 w 641789"/>
                <a:gd name="connsiteY16" fmla="*/ 326707 h 823802"/>
                <a:gd name="connsiteX17" fmla="*/ 187826 w 641789"/>
                <a:gd name="connsiteY17" fmla="*/ 191191 h 823802"/>
                <a:gd name="connsiteX18" fmla="*/ 320895 w 641789"/>
                <a:gd name="connsiteY18" fmla="*/ 134598 h 823802"/>
                <a:gd name="connsiteX19" fmla="*/ 453964 w 641789"/>
                <a:gd name="connsiteY19" fmla="*/ 191191 h 823802"/>
                <a:gd name="connsiteX20" fmla="*/ 509639 w 641789"/>
                <a:gd name="connsiteY20" fmla="*/ 326707 h 823802"/>
                <a:gd name="connsiteX21" fmla="*/ 509639 w 641789"/>
                <a:gd name="connsiteY21" fmla="*/ 498320 h 8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789" h="823802">
                  <a:moveTo>
                    <a:pt x="321507" y="612"/>
                  </a:moveTo>
                  <a:cubicBezTo>
                    <a:pt x="233712" y="612"/>
                    <a:pt x="157235" y="32732"/>
                    <a:pt x="94525" y="96360"/>
                  </a:cubicBezTo>
                  <a:cubicBezTo>
                    <a:pt x="31814" y="159988"/>
                    <a:pt x="0" y="237382"/>
                    <a:pt x="0" y="326401"/>
                  </a:cubicBezTo>
                  <a:lnTo>
                    <a:pt x="0" y="498014"/>
                  </a:lnTo>
                  <a:cubicBezTo>
                    <a:pt x="0" y="587338"/>
                    <a:pt x="31814" y="664732"/>
                    <a:pt x="94525" y="728360"/>
                  </a:cubicBezTo>
                  <a:cubicBezTo>
                    <a:pt x="157235" y="791683"/>
                    <a:pt x="233712" y="823803"/>
                    <a:pt x="321507" y="823803"/>
                  </a:cubicBezTo>
                  <a:cubicBezTo>
                    <a:pt x="409302" y="823803"/>
                    <a:pt x="485778" y="791683"/>
                    <a:pt x="548183" y="728054"/>
                  </a:cubicBezTo>
                  <a:cubicBezTo>
                    <a:pt x="610281" y="664426"/>
                    <a:pt x="641790" y="587032"/>
                    <a:pt x="641790" y="497708"/>
                  </a:cubicBezTo>
                  <a:lnTo>
                    <a:pt x="641790" y="326095"/>
                  </a:lnTo>
                  <a:cubicBezTo>
                    <a:pt x="641790" y="236771"/>
                    <a:pt x="610281" y="159683"/>
                    <a:pt x="548183" y="96054"/>
                  </a:cubicBezTo>
                  <a:cubicBezTo>
                    <a:pt x="486084" y="32426"/>
                    <a:pt x="409608" y="0"/>
                    <a:pt x="321507" y="0"/>
                  </a:cubicBezTo>
                  <a:close/>
                  <a:moveTo>
                    <a:pt x="509639" y="498320"/>
                  </a:moveTo>
                  <a:cubicBezTo>
                    <a:pt x="509639" y="551241"/>
                    <a:pt x="491284" y="595597"/>
                    <a:pt x="453964" y="633836"/>
                  </a:cubicBezTo>
                  <a:cubicBezTo>
                    <a:pt x="416337" y="672074"/>
                    <a:pt x="372899" y="690734"/>
                    <a:pt x="320895" y="690734"/>
                  </a:cubicBezTo>
                  <a:cubicBezTo>
                    <a:pt x="268891" y="690734"/>
                    <a:pt x="225452" y="672074"/>
                    <a:pt x="187826" y="633836"/>
                  </a:cubicBezTo>
                  <a:cubicBezTo>
                    <a:pt x="150200" y="595597"/>
                    <a:pt x="132151" y="551241"/>
                    <a:pt x="132151" y="498320"/>
                  </a:cubicBezTo>
                  <a:lnTo>
                    <a:pt x="132151" y="326707"/>
                  </a:lnTo>
                  <a:cubicBezTo>
                    <a:pt x="132151" y="273785"/>
                    <a:pt x="150506" y="229429"/>
                    <a:pt x="187826" y="191191"/>
                  </a:cubicBezTo>
                  <a:cubicBezTo>
                    <a:pt x="225452" y="152953"/>
                    <a:pt x="268891" y="134598"/>
                    <a:pt x="320895" y="134598"/>
                  </a:cubicBezTo>
                  <a:cubicBezTo>
                    <a:pt x="372899" y="134598"/>
                    <a:pt x="416337" y="153259"/>
                    <a:pt x="453964" y="191191"/>
                  </a:cubicBezTo>
                  <a:cubicBezTo>
                    <a:pt x="491590" y="229429"/>
                    <a:pt x="509639" y="273785"/>
                    <a:pt x="509639" y="326707"/>
                  </a:cubicBezTo>
                  <a:lnTo>
                    <a:pt x="509639" y="498320"/>
                  </a:lnTo>
                  <a:close/>
                </a:path>
              </a:pathLst>
            </a:custGeom>
            <a:solidFill>
              <a:schemeClr val="bg1"/>
            </a:solidFill>
            <a:ln w="3057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DD72061F-937C-292C-B976-EBF4DAFF9CA9}"/>
                </a:ext>
              </a:extLst>
            </p:cNvPr>
            <p:cNvSpPr/>
            <p:nvPr/>
          </p:nvSpPr>
          <p:spPr>
            <a:xfrm>
              <a:off x="4760721" y="3189038"/>
              <a:ext cx="882537" cy="823496"/>
            </a:xfrm>
            <a:custGeom>
              <a:avLst/>
              <a:gdLst>
                <a:gd name="connsiteX0" fmla="*/ 441116 w 882537"/>
                <a:gd name="connsiteY0" fmla="*/ 316918 h 823496"/>
                <a:gd name="connsiteX1" fmla="*/ 101561 w 882537"/>
                <a:gd name="connsiteY1" fmla="*/ 0 h 823496"/>
                <a:gd name="connsiteX2" fmla="*/ 0 w 882537"/>
                <a:gd name="connsiteY2" fmla="*/ 918 h 823496"/>
                <a:gd name="connsiteX3" fmla="*/ 0 w 882537"/>
                <a:gd name="connsiteY3" fmla="*/ 823497 h 823496"/>
                <a:gd name="connsiteX4" fmla="*/ 143470 w 882537"/>
                <a:gd name="connsiteY4" fmla="*/ 823497 h 823496"/>
                <a:gd name="connsiteX5" fmla="*/ 143470 w 882537"/>
                <a:gd name="connsiteY5" fmla="*/ 228511 h 823496"/>
                <a:gd name="connsiteX6" fmla="*/ 441116 w 882537"/>
                <a:gd name="connsiteY6" fmla="*/ 505967 h 823496"/>
                <a:gd name="connsiteX7" fmla="*/ 739068 w 882537"/>
                <a:gd name="connsiteY7" fmla="*/ 228511 h 823496"/>
                <a:gd name="connsiteX8" fmla="*/ 739068 w 882537"/>
                <a:gd name="connsiteY8" fmla="*/ 823497 h 823496"/>
                <a:gd name="connsiteX9" fmla="*/ 882537 w 882537"/>
                <a:gd name="connsiteY9" fmla="*/ 823497 h 823496"/>
                <a:gd name="connsiteX10" fmla="*/ 882537 w 882537"/>
                <a:gd name="connsiteY10" fmla="*/ 918 h 823496"/>
                <a:gd name="connsiteX11" fmla="*/ 781283 w 882537"/>
                <a:gd name="connsiteY11" fmla="*/ 0 h 823496"/>
                <a:gd name="connsiteX12" fmla="*/ 441116 w 882537"/>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537" h="823496">
                  <a:moveTo>
                    <a:pt x="441116" y="316918"/>
                  </a:moveTo>
                  <a:lnTo>
                    <a:pt x="101561" y="0"/>
                  </a:lnTo>
                  <a:lnTo>
                    <a:pt x="0" y="918"/>
                  </a:lnTo>
                  <a:lnTo>
                    <a:pt x="0" y="823497"/>
                  </a:lnTo>
                  <a:lnTo>
                    <a:pt x="143470" y="823497"/>
                  </a:lnTo>
                  <a:lnTo>
                    <a:pt x="143470" y="228511"/>
                  </a:lnTo>
                  <a:lnTo>
                    <a:pt x="441116" y="505967"/>
                  </a:lnTo>
                  <a:lnTo>
                    <a:pt x="739068" y="228511"/>
                  </a:lnTo>
                  <a:lnTo>
                    <a:pt x="739068" y="823497"/>
                  </a:lnTo>
                  <a:lnTo>
                    <a:pt x="882537" y="823497"/>
                  </a:lnTo>
                  <a:lnTo>
                    <a:pt x="882537" y="918"/>
                  </a:lnTo>
                  <a:lnTo>
                    <a:pt x="781283" y="0"/>
                  </a:lnTo>
                  <a:lnTo>
                    <a:pt x="441116" y="316918"/>
                  </a:lnTo>
                  <a:close/>
                </a:path>
              </a:pathLst>
            </a:custGeom>
            <a:solidFill>
              <a:schemeClr val="bg1"/>
            </a:solidFill>
            <a:ln w="30570"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121C2F2D-4E4C-9330-E994-C519291E05F6}"/>
                </a:ext>
              </a:extLst>
            </p:cNvPr>
            <p:cNvSpPr/>
            <p:nvPr/>
          </p:nvSpPr>
          <p:spPr>
            <a:xfrm>
              <a:off x="5761644" y="3182309"/>
              <a:ext cx="882843" cy="823496"/>
            </a:xfrm>
            <a:custGeom>
              <a:avLst/>
              <a:gdLst>
                <a:gd name="connsiteX0" fmla="*/ 441422 w 882843"/>
                <a:gd name="connsiteY0" fmla="*/ 316918 h 823496"/>
                <a:gd name="connsiteX1" fmla="*/ 101561 w 882843"/>
                <a:gd name="connsiteY1" fmla="*/ 0 h 823496"/>
                <a:gd name="connsiteX2" fmla="*/ 0 w 882843"/>
                <a:gd name="connsiteY2" fmla="*/ 918 h 823496"/>
                <a:gd name="connsiteX3" fmla="*/ 0 w 882843"/>
                <a:gd name="connsiteY3" fmla="*/ 823497 h 823496"/>
                <a:gd name="connsiteX4" fmla="*/ 143470 w 882843"/>
                <a:gd name="connsiteY4" fmla="*/ 823497 h 823496"/>
                <a:gd name="connsiteX5" fmla="*/ 143470 w 882843"/>
                <a:gd name="connsiteY5" fmla="*/ 228511 h 823496"/>
                <a:gd name="connsiteX6" fmla="*/ 441422 w 882843"/>
                <a:gd name="connsiteY6" fmla="*/ 505967 h 823496"/>
                <a:gd name="connsiteX7" fmla="*/ 739374 w 882843"/>
                <a:gd name="connsiteY7" fmla="*/ 228511 h 823496"/>
                <a:gd name="connsiteX8" fmla="*/ 739374 w 882843"/>
                <a:gd name="connsiteY8" fmla="*/ 823497 h 823496"/>
                <a:gd name="connsiteX9" fmla="*/ 882843 w 882843"/>
                <a:gd name="connsiteY9" fmla="*/ 823497 h 823496"/>
                <a:gd name="connsiteX10" fmla="*/ 882843 w 882843"/>
                <a:gd name="connsiteY10" fmla="*/ 918 h 823496"/>
                <a:gd name="connsiteX11" fmla="*/ 781283 w 882843"/>
                <a:gd name="connsiteY11" fmla="*/ 0 h 823496"/>
                <a:gd name="connsiteX12" fmla="*/ 441422 w 882843"/>
                <a:gd name="connsiteY12" fmla="*/ 316918 h 8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2843" h="823496">
                  <a:moveTo>
                    <a:pt x="441422" y="316918"/>
                  </a:moveTo>
                  <a:lnTo>
                    <a:pt x="101561" y="0"/>
                  </a:lnTo>
                  <a:lnTo>
                    <a:pt x="0" y="918"/>
                  </a:lnTo>
                  <a:lnTo>
                    <a:pt x="0" y="823497"/>
                  </a:lnTo>
                  <a:lnTo>
                    <a:pt x="143470" y="823497"/>
                  </a:lnTo>
                  <a:lnTo>
                    <a:pt x="143470" y="228511"/>
                  </a:lnTo>
                  <a:lnTo>
                    <a:pt x="441422" y="505967"/>
                  </a:lnTo>
                  <a:lnTo>
                    <a:pt x="739374" y="228511"/>
                  </a:lnTo>
                  <a:lnTo>
                    <a:pt x="739374" y="823497"/>
                  </a:lnTo>
                  <a:lnTo>
                    <a:pt x="882843" y="823497"/>
                  </a:lnTo>
                  <a:lnTo>
                    <a:pt x="882843" y="918"/>
                  </a:lnTo>
                  <a:lnTo>
                    <a:pt x="781283" y="0"/>
                  </a:lnTo>
                  <a:lnTo>
                    <a:pt x="441422" y="316918"/>
                  </a:lnTo>
                  <a:close/>
                </a:path>
              </a:pathLst>
            </a:custGeom>
            <a:solidFill>
              <a:schemeClr val="bg1"/>
            </a:solidFill>
            <a:ln w="30570" cap="flat">
              <a:noFill/>
              <a:prstDash val="solid"/>
              <a:miter/>
            </a:ln>
          </p:spPr>
          <p:txBody>
            <a:bodyPr rtlCol="0" anchor="ctr"/>
            <a:lstStyle/>
            <a:p>
              <a:endParaRPr lang="fr-FR"/>
            </a:p>
          </p:txBody>
        </p:sp>
      </p:grpSp>
      <p:sp>
        <p:nvSpPr>
          <p:cNvPr id="29" name="ZoneTexte 28">
            <a:extLst>
              <a:ext uri="{FF2B5EF4-FFF2-40B4-BE49-F238E27FC236}">
                <a16:creationId xmlns:a16="http://schemas.microsoft.com/office/drawing/2014/main" id="{91CB810D-B7B3-33C9-D335-23461EA7F07C}"/>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BA2FF5CF-7359-DF40-52E3-CFFD2ED0641C}"/>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8B4C71D-4F5D-8D6D-C646-4A3BB45C6D78}"/>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286C6AB-0D27-49A2-960A-EE888265CDD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D5BD181-8DA5-0E7E-E26D-A61819CB71C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537F6799-206A-9DFB-9B95-A6D96FF8D34A}"/>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a:extLst>
              <a:ext uri="{FF2B5EF4-FFF2-40B4-BE49-F238E27FC236}">
                <a16:creationId xmlns:a16="http://schemas.microsoft.com/office/drawing/2014/main" id="{97BC8CB6-D5CB-DF22-5A8A-80976BFB6ABD}"/>
              </a:ext>
            </a:extLst>
          </p:cNvPr>
          <p:cNvSpPr txBox="1"/>
          <p:nvPr/>
        </p:nvSpPr>
        <p:spPr>
          <a:xfrm>
            <a:off x="12672675" y="3716384"/>
            <a:ext cx="2802370"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de l’entreprise</a:t>
            </a:r>
            <a:endParaRPr lang="fr-FR" sz="3200" dirty="0">
              <a:solidFill>
                <a:srgbClr val="FFC000"/>
              </a:solidFill>
              <a:latin typeface="Bahnschrift SemiBold" panose="020B0502040204020203" pitchFamily="34" charset="0"/>
            </a:endParaRPr>
          </a:p>
        </p:txBody>
      </p:sp>
      <p:sp>
        <p:nvSpPr>
          <p:cNvPr id="9" name="ZoneTexte 8">
            <a:extLst>
              <a:ext uri="{FF2B5EF4-FFF2-40B4-BE49-F238E27FC236}">
                <a16:creationId xmlns:a16="http://schemas.microsoft.com/office/drawing/2014/main" id="{422B9AEE-777C-30F8-7691-69AB5927FE93}"/>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grpSp>
        <p:nvGrpSpPr>
          <p:cNvPr id="100" name="Groupe 99">
            <a:extLst>
              <a:ext uri="{FF2B5EF4-FFF2-40B4-BE49-F238E27FC236}">
                <a16:creationId xmlns:a16="http://schemas.microsoft.com/office/drawing/2014/main" id="{B58BA74A-4FA8-D7E0-EC55-0A06CC1F81B1}"/>
              </a:ext>
            </a:extLst>
          </p:cNvPr>
          <p:cNvGrpSpPr>
            <a:grpSpLocks noChangeAspect="1"/>
          </p:cNvGrpSpPr>
          <p:nvPr/>
        </p:nvGrpSpPr>
        <p:grpSpPr>
          <a:xfrm>
            <a:off x="471388" y="-761482"/>
            <a:ext cx="2481624" cy="409946"/>
            <a:chOff x="2892809" y="2860173"/>
            <a:chExt cx="6337905" cy="1046975"/>
          </a:xfrm>
        </p:grpSpPr>
        <p:grpSp>
          <p:nvGrpSpPr>
            <p:cNvPr id="101" name="Groupe 100">
              <a:extLst>
                <a:ext uri="{FF2B5EF4-FFF2-40B4-BE49-F238E27FC236}">
                  <a16:creationId xmlns:a16="http://schemas.microsoft.com/office/drawing/2014/main" id="{C4610C93-21A1-62BC-1050-637EE8896AF3}"/>
                </a:ext>
              </a:extLst>
            </p:cNvPr>
            <p:cNvGrpSpPr>
              <a:grpSpLocks noChangeAspect="1"/>
            </p:cNvGrpSpPr>
            <p:nvPr/>
          </p:nvGrpSpPr>
          <p:grpSpPr>
            <a:xfrm>
              <a:off x="4119525" y="2891014"/>
              <a:ext cx="5103000" cy="537986"/>
              <a:chOff x="3667937" y="2909234"/>
              <a:chExt cx="4892815" cy="515827"/>
            </a:xfrm>
            <a:solidFill>
              <a:schemeClr val="tx1">
                <a:lumMod val="85000"/>
                <a:lumOff val="15000"/>
              </a:schemeClr>
            </a:solidFill>
          </p:grpSpPr>
          <p:sp>
            <p:nvSpPr>
              <p:cNvPr id="135" name="Forme libre : forme 134">
                <a:extLst>
                  <a:ext uri="{FF2B5EF4-FFF2-40B4-BE49-F238E27FC236}">
                    <a16:creationId xmlns:a16="http://schemas.microsoft.com/office/drawing/2014/main" id="{43FA45A0-9CBD-D7DA-415B-23F2D94C7FD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grpFill/>
              <a:ln w="30163" cap="flat">
                <a:noFill/>
                <a:prstDash val="solid"/>
                <a:miter/>
              </a:ln>
            </p:spPr>
            <p:txBody>
              <a:bodyPr rtlCol="0" anchor="ctr"/>
              <a:lstStyle/>
              <a:p>
                <a:pPr algn="r"/>
                <a:endParaRPr lang="fr-FR"/>
              </a:p>
            </p:txBody>
          </p:sp>
          <p:sp>
            <p:nvSpPr>
              <p:cNvPr id="136" name="Forme libre : forme 135">
                <a:extLst>
                  <a:ext uri="{FF2B5EF4-FFF2-40B4-BE49-F238E27FC236}">
                    <a16:creationId xmlns:a16="http://schemas.microsoft.com/office/drawing/2014/main" id="{D0CAF308-941D-D45B-7374-D396F693A9A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grpFill/>
              <a:ln w="30163" cap="flat">
                <a:noFill/>
                <a:prstDash val="solid"/>
                <a:miter/>
              </a:ln>
            </p:spPr>
            <p:txBody>
              <a:bodyPr rtlCol="0" anchor="ctr"/>
              <a:lstStyle/>
              <a:p>
                <a:pPr algn="r"/>
                <a:endParaRPr lang="fr-FR"/>
              </a:p>
            </p:txBody>
          </p:sp>
          <p:sp>
            <p:nvSpPr>
              <p:cNvPr id="137" name="Forme libre : forme 136">
                <a:extLst>
                  <a:ext uri="{FF2B5EF4-FFF2-40B4-BE49-F238E27FC236}">
                    <a16:creationId xmlns:a16="http://schemas.microsoft.com/office/drawing/2014/main" id="{6249FB99-233D-F768-E1DB-BBDA5547E6C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grpFill/>
              <a:ln w="30163" cap="flat">
                <a:noFill/>
                <a:prstDash val="solid"/>
                <a:miter/>
              </a:ln>
            </p:spPr>
            <p:txBody>
              <a:bodyPr rtlCol="0" anchor="ctr"/>
              <a:lstStyle/>
              <a:p>
                <a:pPr algn="r"/>
                <a:endParaRPr lang="fr-FR"/>
              </a:p>
            </p:txBody>
          </p:sp>
          <p:sp>
            <p:nvSpPr>
              <p:cNvPr id="138" name="Forme libre : forme 137">
                <a:extLst>
                  <a:ext uri="{FF2B5EF4-FFF2-40B4-BE49-F238E27FC236}">
                    <a16:creationId xmlns:a16="http://schemas.microsoft.com/office/drawing/2014/main" id="{9C057698-408C-DA03-162C-7F3D835674C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grpFill/>
              <a:ln w="30163" cap="flat">
                <a:noFill/>
                <a:prstDash val="solid"/>
                <a:miter/>
              </a:ln>
            </p:spPr>
            <p:txBody>
              <a:bodyPr rtlCol="0" anchor="ctr"/>
              <a:lstStyle/>
              <a:p>
                <a:pPr algn="r"/>
                <a:endParaRPr lang="fr-FR"/>
              </a:p>
            </p:txBody>
          </p:sp>
          <p:sp>
            <p:nvSpPr>
              <p:cNvPr id="139" name="Forme libre : forme 138">
                <a:extLst>
                  <a:ext uri="{FF2B5EF4-FFF2-40B4-BE49-F238E27FC236}">
                    <a16:creationId xmlns:a16="http://schemas.microsoft.com/office/drawing/2014/main" id="{9EEDEA21-35A5-CD84-E3CA-0B9E8137B74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grpFill/>
              <a:ln w="30163" cap="flat">
                <a:noFill/>
                <a:prstDash val="solid"/>
                <a:miter/>
              </a:ln>
            </p:spPr>
            <p:txBody>
              <a:bodyPr rtlCol="0" anchor="ctr"/>
              <a:lstStyle/>
              <a:p>
                <a:pPr algn="r"/>
                <a:endParaRPr lang="fr-FR"/>
              </a:p>
            </p:txBody>
          </p:sp>
          <p:sp>
            <p:nvSpPr>
              <p:cNvPr id="140" name="Forme libre : forme 139">
                <a:extLst>
                  <a:ext uri="{FF2B5EF4-FFF2-40B4-BE49-F238E27FC236}">
                    <a16:creationId xmlns:a16="http://schemas.microsoft.com/office/drawing/2014/main" id="{9938ADA9-BB66-9AF0-F8A7-3F8FA97718E5}"/>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grpFill/>
              <a:ln w="30163" cap="flat">
                <a:noFill/>
                <a:prstDash val="solid"/>
                <a:miter/>
              </a:ln>
            </p:spPr>
            <p:txBody>
              <a:bodyPr rtlCol="0" anchor="ctr"/>
              <a:lstStyle/>
              <a:p>
                <a:pPr algn="r"/>
                <a:endParaRPr lang="fr-FR"/>
              </a:p>
            </p:txBody>
          </p:sp>
          <p:sp>
            <p:nvSpPr>
              <p:cNvPr id="141" name="Forme libre : forme 140">
                <a:extLst>
                  <a:ext uri="{FF2B5EF4-FFF2-40B4-BE49-F238E27FC236}">
                    <a16:creationId xmlns:a16="http://schemas.microsoft.com/office/drawing/2014/main" id="{D8D08049-69BA-8C83-F14B-116EE55B31E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grpFill/>
              <a:ln w="30163" cap="flat">
                <a:noFill/>
                <a:prstDash val="solid"/>
                <a:miter/>
              </a:ln>
            </p:spPr>
            <p:txBody>
              <a:bodyPr rtlCol="0" anchor="ctr"/>
              <a:lstStyle/>
              <a:p>
                <a:pPr algn="r"/>
                <a:endParaRPr lang="fr-FR"/>
              </a:p>
            </p:txBody>
          </p:sp>
          <p:sp>
            <p:nvSpPr>
              <p:cNvPr id="142" name="Forme libre : forme 141">
                <a:extLst>
                  <a:ext uri="{FF2B5EF4-FFF2-40B4-BE49-F238E27FC236}">
                    <a16:creationId xmlns:a16="http://schemas.microsoft.com/office/drawing/2014/main" id="{CBBB731D-5A1F-CB00-9C92-560EC62B49C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grpFill/>
              <a:ln w="30163" cap="flat">
                <a:noFill/>
                <a:prstDash val="solid"/>
                <a:miter/>
              </a:ln>
            </p:spPr>
            <p:txBody>
              <a:bodyPr rtlCol="0" anchor="ctr"/>
              <a:lstStyle/>
              <a:p>
                <a:pPr algn="r"/>
                <a:endParaRPr lang="fr-FR"/>
              </a:p>
            </p:txBody>
          </p:sp>
          <p:sp>
            <p:nvSpPr>
              <p:cNvPr id="143" name="Forme libre : forme 142">
                <a:extLst>
                  <a:ext uri="{FF2B5EF4-FFF2-40B4-BE49-F238E27FC236}">
                    <a16:creationId xmlns:a16="http://schemas.microsoft.com/office/drawing/2014/main" id="{6EF749E8-3602-E255-3466-5FC06B59FF7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grpFill/>
              <a:ln w="30163" cap="flat">
                <a:noFill/>
                <a:prstDash val="solid"/>
                <a:miter/>
              </a:ln>
            </p:spPr>
            <p:txBody>
              <a:bodyPr rtlCol="0" anchor="ctr"/>
              <a:lstStyle/>
              <a:p>
                <a:pPr algn="r"/>
                <a:endParaRPr lang="fr-FR"/>
              </a:p>
            </p:txBody>
          </p:sp>
          <p:sp>
            <p:nvSpPr>
              <p:cNvPr id="144" name="Forme libre : forme 143">
                <a:extLst>
                  <a:ext uri="{FF2B5EF4-FFF2-40B4-BE49-F238E27FC236}">
                    <a16:creationId xmlns:a16="http://schemas.microsoft.com/office/drawing/2014/main" id="{DDBE256E-BC5A-10BC-7CEE-3E973D39B9A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grpFill/>
              <a:ln w="30163" cap="flat">
                <a:noFill/>
                <a:prstDash val="solid"/>
                <a:miter/>
              </a:ln>
            </p:spPr>
            <p:txBody>
              <a:bodyPr rtlCol="0" anchor="ctr"/>
              <a:lstStyle/>
              <a:p>
                <a:pPr algn="r"/>
                <a:endParaRPr lang="fr-FR"/>
              </a:p>
            </p:txBody>
          </p:sp>
          <p:sp>
            <p:nvSpPr>
              <p:cNvPr id="145" name="Forme libre : forme 144">
                <a:extLst>
                  <a:ext uri="{FF2B5EF4-FFF2-40B4-BE49-F238E27FC236}">
                    <a16:creationId xmlns:a16="http://schemas.microsoft.com/office/drawing/2014/main" id="{A8698F94-B453-3129-DE83-A1AD9DDA069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grpFill/>
              <a:ln w="30163" cap="flat">
                <a:noFill/>
                <a:prstDash val="solid"/>
                <a:miter/>
              </a:ln>
            </p:spPr>
            <p:txBody>
              <a:bodyPr rtlCol="0" anchor="ctr"/>
              <a:lstStyle/>
              <a:p>
                <a:pPr algn="r"/>
                <a:endParaRPr lang="fr-FR"/>
              </a:p>
            </p:txBody>
          </p:sp>
        </p:grpSp>
        <p:grpSp>
          <p:nvGrpSpPr>
            <p:cNvPr id="102" name="Groupe 101">
              <a:extLst>
                <a:ext uri="{FF2B5EF4-FFF2-40B4-BE49-F238E27FC236}">
                  <a16:creationId xmlns:a16="http://schemas.microsoft.com/office/drawing/2014/main" id="{B9C3BA08-F1BD-15F9-0986-5D179E9A41D3}"/>
                </a:ext>
              </a:extLst>
            </p:cNvPr>
            <p:cNvGrpSpPr/>
            <p:nvPr/>
          </p:nvGrpSpPr>
          <p:grpSpPr>
            <a:xfrm>
              <a:off x="4119525" y="3634359"/>
              <a:ext cx="5111189" cy="272789"/>
              <a:chOff x="3705587" y="3663455"/>
              <a:chExt cx="5111189" cy="272789"/>
            </a:xfrm>
            <a:solidFill>
              <a:schemeClr val="tx1">
                <a:lumMod val="85000"/>
                <a:lumOff val="15000"/>
              </a:schemeClr>
            </a:solidFill>
          </p:grpSpPr>
          <p:sp>
            <p:nvSpPr>
              <p:cNvPr id="111" name="Forme libre : forme 110">
                <a:extLst>
                  <a:ext uri="{FF2B5EF4-FFF2-40B4-BE49-F238E27FC236}">
                    <a16:creationId xmlns:a16="http://schemas.microsoft.com/office/drawing/2014/main" id="{70940990-624A-DE7B-B934-04915A63D2C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grpFill/>
              <a:ln w="31456" cap="flat">
                <a:noFill/>
                <a:prstDash val="solid"/>
                <a:miter/>
              </a:ln>
            </p:spPr>
            <p:txBody>
              <a:bodyPr rtlCol="0" anchor="ctr"/>
              <a:lstStyle/>
              <a:p>
                <a:pPr algn="r"/>
                <a:endParaRPr lang="fr-FR"/>
              </a:p>
            </p:txBody>
          </p:sp>
          <p:sp>
            <p:nvSpPr>
              <p:cNvPr id="112" name="Forme libre : forme 111">
                <a:extLst>
                  <a:ext uri="{FF2B5EF4-FFF2-40B4-BE49-F238E27FC236}">
                    <a16:creationId xmlns:a16="http://schemas.microsoft.com/office/drawing/2014/main" id="{53D9CBE4-0665-1EAA-DD51-AD23838D8C9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grpFill/>
              <a:ln w="31456" cap="flat">
                <a:noFill/>
                <a:prstDash val="solid"/>
                <a:miter/>
              </a:ln>
            </p:spPr>
            <p:txBody>
              <a:bodyPr rtlCol="0" anchor="ctr"/>
              <a:lstStyle/>
              <a:p>
                <a:pPr algn="r"/>
                <a:endParaRPr lang="fr-FR"/>
              </a:p>
            </p:txBody>
          </p:sp>
          <p:sp>
            <p:nvSpPr>
              <p:cNvPr id="113" name="Forme libre : forme 112">
                <a:extLst>
                  <a:ext uri="{FF2B5EF4-FFF2-40B4-BE49-F238E27FC236}">
                    <a16:creationId xmlns:a16="http://schemas.microsoft.com/office/drawing/2014/main" id="{17990559-414E-B37E-645C-37BAAD4E0D1F}"/>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grpFill/>
              <a:ln w="31456" cap="flat">
                <a:noFill/>
                <a:prstDash val="solid"/>
                <a:miter/>
              </a:ln>
            </p:spPr>
            <p:txBody>
              <a:bodyPr rtlCol="0" anchor="ctr"/>
              <a:lstStyle/>
              <a:p>
                <a:pPr algn="r"/>
                <a:endParaRPr lang="fr-FR"/>
              </a:p>
            </p:txBody>
          </p:sp>
          <p:sp>
            <p:nvSpPr>
              <p:cNvPr id="114" name="Forme libre : forme 113">
                <a:extLst>
                  <a:ext uri="{FF2B5EF4-FFF2-40B4-BE49-F238E27FC236}">
                    <a16:creationId xmlns:a16="http://schemas.microsoft.com/office/drawing/2014/main" id="{348FC6AD-36EB-86F4-8CE1-DAFC095EAF3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5" name="Forme libre : forme 114">
                <a:extLst>
                  <a:ext uri="{FF2B5EF4-FFF2-40B4-BE49-F238E27FC236}">
                    <a16:creationId xmlns:a16="http://schemas.microsoft.com/office/drawing/2014/main" id="{AA59844D-5BA0-D7A5-0F0E-64337A8A85F2}"/>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grpFill/>
              <a:ln w="31456" cap="flat">
                <a:noFill/>
                <a:prstDash val="solid"/>
                <a:miter/>
              </a:ln>
            </p:spPr>
            <p:txBody>
              <a:bodyPr rtlCol="0" anchor="ctr"/>
              <a:lstStyle/>
              <a:p>
                <a:pPr algn="r"/>
                <a:endParaRPr lang="fr-FR"/>
              </a:p>
            </p:txBody>
          </p:sp>
          <p:sp>
            <p:nvSpPr>
              <p:cNvPr id="116" name="Forme libre : forme 115">
                <a:extLst>
                  <a:ext uri="{FF2B5EF4-FFF2-40B4-BE49-F238E27FC236}">
                    <a16:creationId xmlns:a16="http://schemas.microsoft.com/office/drawing/2014/main" id="{9849D1E5-A9D9-595F-AAC9-0C1698E3283C}"/>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grpFill/>
              <a:ln w="31456" cap="flat">
                <a:noFill/>
                <a:prstDash val="solid"/>
                <a:miter/>
              </a:ln>
            </p:spPr>
            <p:txBody>
              <a:bodyPr rtlCol="0" anchor="ctr"/>
              <a:lstStyle/>
              <a:p>
                <a:pPr algn="r"/>
                <a:endParaRPr lang="fr-FR"/>
              </a:p>
            </p:txBody>
          </p:sp>
          <p:sp>
            <p:nvSpPr>
              <p:cNvPr id="117" name="Forme libre : forme 116">
                <a:extLst>
                  <a:ext uri="{FF2B5EF4-FFF2-40B4-BE49-F238E27FC236}">
                    <a16:creationId xmlns:a16="http://schemas.microsoft.com/office/drawing/2014/main" id="{E44AA201-DDBC-4351-5F25-525AE230C93B}"/>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18" name="Forme libre : forme 117">
                <a:extLst>
                  <a:ext uri="{FF2B5EF4-FFF2-40B4-BE49-F238E27FC236}">
                    <a16:creationId xmlns:a16="http://schemas.microsoft.com/office/drawing/2014/main" id="{8F5656F9-FED5-D07E-00F1-FC9822DFF85D}"/>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grpFill/>
              <a:ln w="31456" cap="flat">
                <a:noFill/>
                <a:prstDash val="solid"/>
                <a:miter/>
              </a:ln>
            </p:spPr>
            <p:txBody>
              <a:bodyPr rtlCol="0" anchor="ctr"/>
              <a:lstStyle/>
              <a:p>
                <a:pPr algn="r"/>
                <a:endParaRPr lang="fr-FR"/>
              </a:p>
            </p:txBody>
          </p:sp>
          <p:sp>
            <p:nvSpPr>
              <p:cNvPr id="119" name="Forme libre : forme 118">
                <a:extLst>
                  <a:ext uri="{FF2B5EF4-FFF2-40B4-BE49-F238E27FC236}">
                    <a16:creationId xmlns:a16="http://schemas.microsoft.com/office/drawing/2014/main" id="{9A3F197C-EA83-CBCF-603F-6BCC7B1AA402}"/>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grpFill/>
              <a:ln w="31456" cap="flat">
                <a:noFill/>
                <a:prstDash val="solid"/>
                <a:miter/>
              </a:ln>
            </p:spPr>
            <p:txBody>
              <a:bodyPr rtlCol="0" anchor="ctr"/>
              <a:lstStyle/>
              <a:p>
                <a:pPr algn="r"/>
                <a:endParaRPr lang="fr-FR"/>
              </a:p>
            </p:txBody>
          </p:sp>
          <p:sp>
            <p:nvSpPr>
              <p:cNvPr id="120" name="Forme libre : forme 119">
                <a:extLst>
                  <a:ext uri="{FF2B5EF4-FFF2-40B4-BE49-F238E27FC236}">
                    <a16:creationId xmlns:a16="http://schemas.microsoft.com/office/drawing/2014/main" id="{D9290392-B037-7E20-0E49-73110058472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21" name="Forme libre : forme 120">
                <a:extLst>
                  <a:ext uri="{FF2B5EF4-FFF2-40B4-BE49-F238E27FC236}">
                    <a16:creationId xmlns:a16="http://schemas.microsoft.com/office/drawing/2014/main" id="{1276C5BB-6ADB-925A-7A4E-CE7550966F82}"/>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grpFill/>
              <a:ln w="31456" cap="flat">
                <a:noFill/>
                <a:prstDash val="solid"/>
                <a:miter/>
              </a:ln>
            </p:spPr>
            <p:txBody>
              <a:bodyPr rtlCol="0" anchor="ctr"/>
              <a:lstStyle/>
              <a:p>
                <a:pPr algn="r"/>
                <a:endParaRPr lang="fr-FR"/>
              </a:p>
            </p:txBody>
          </p:sp>
          <p:sp>
            <p:nvSpPr>
              <p:cNvPr id="122" name="Forme libre : forme 121">
                <a:extLst>
                  <a:ext uri="{FF2B5EF4-FFF2-40B4-BE49-F238E27FC236}">
                    <a16:creationId xmlns:a16="http://schemas.microsoft.com/office/drawing/2014/main" id="{116B9FA8-C4D4-866C-280C-17BF651FE851}"/>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3" name="Forme libre : forme 122">
                <a:extLst>
                  <a:ext uri="{FF2B5EF4-FFF2-40B4-BE49-F238E27FC236}">
                    <a16:creationId xmlns:a16="http://schemas.microsoft.com/office/drawing/2014/main" id="{E7E9997B-6F7C-592D-C9AD-BB1F14069D4C}"/>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24" name="Forme libre : forme 123">
                <a:extLst>
                  <a:ext uri="{FF2B5EF4-FFF2-40B4-BE49-F238E27FC236}">
                    <a16:creationId xmlns:a16="http://schemas.microsoft.com/office/drawing/2014/main" id="{6E5A2070-8284-5AE2-312B-43940945835A}"/>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5" name="Forme libre : forme 124">
                <a:extLst>
                  <a:ext uri="{FF2B5EF4-FFF2-40B4-BE49-F238E27FC236}">
                    <a16:creationId xmlns:a16="http://schemas.microsoft.com/office/drawing/2014/main" id="{313F049B-88AD-F9D6-7042-1B2F7A7CECBB}"/>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grpFill/>
              <a:ln w="31456" cap="flat">
                <a:noFill/>
                <a:prstDash val="solid"/>
                <a:miter/>
              </a:ln>
            </p:spPr>
            <p:txBody>
              <a:bodyPr rtlCol="0" anchor="ctr"/>
              <a:lstStyle/>
              <a:p>
                <a:pPr algn="r"/>
                <a:endParaRPr lang="fr-FR"/>
              </a:p>
            </p:txBody>
          </p:sp>
          <p:sp>
            <p:nvSpPr>
              <p:cNvPr id="126" name="Forme libre : forme 125">
                <a:extLst>
                  <a:ext uri="{FF2B5EF4-FFF2-40B4-BE49-F238E27FC236}">
                    <a16:creationId xmlns:a16="http://schemas.microsoft.com/office/drawing/2014/main" id="{8BAAD1DD-63EE-35C9-A26E-E98E00582F05}"/>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grpFill/>
              <a:ln w="31456" cap="flat">
                <a:noFill/>
                <a:prstDash val="solid"/>
                <a:miter/>
              </a:ln>
            </p:spPr>
            <p:txBody>
              <a:bodyPr rtlCol="0" anchor="ctr"/>
              <a:lstStyle/>
              <a:p>
                <a:pPr algn="r"/>
                <a:endParaRPr lang="fr-FR"/>
              </a:p>
            </p:txBody>
          </p:sp>
          <p:sp>
            <p:nvSpPr>
              <p:cNvPr id="127" name="Forme libre : forme 126">
                <a:extLst>
                  <a:ext uri="{FF2B5EF4-FFF2-40B4-BE49-F238E27FC236}">
                    <a16:creationId xmlns:a16="http://schemas.microsoft.com/office/drawing/2014/main" id="{AB86389F-6D0E-963D-C1EF-0A70706BA01A}"/>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28" name="Forme libre : forme 127">
                <a:extLst>
                  <a:ext uri="{FF2B5EF4-FFF2-40B4-BE49-F238E27FC236}">
                    <a16:creationId xmlns:a16="http://schemas.microsoft.com/office/drawing/2014/main" id="{97E97D23-C7F3-CFB2-E14F-381CA6298F75}"/>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grpFill/>
              <a:ln w="31456" cap="flat">
                <a:noFill/>
                <a:prstDash val="solid"/>
                <a:miter/>
              </a:ln>
            </p:spPr>
            <p:txBody>
              <a:bodyPr rtlCol="0" anchor="ctr"/>
              <a:lstStyle/>
              <a:p>
                <a:pPr algn="r"/>
                <a:endParaRPr lang="fr-FR"/>
              </a:p>
            </p:txBody>
          </p:sp>
          <p:sp>
            <p:nvSpPr>
              <p:cNvPr id="129" name="Forme libre : forme 128">
                <a:extLst>
                  <a:ext uri="{FF2B5EF4-FFF2-40B4-BE49-F238E27FC236}">
                    <a16:creationId xmlns:a16="http://schemas.microsoft.com/office/drawing/2014/main" id="{E59DCAEE-1A0E-9342-95AF-10864A69787A}"/>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grpFill/>
              <a:ln w="31456" cap="flat">
                <a:noFill/>
                <a:prstDash val="solid"/>
                <a:miter/>
              </a:ln>
            </p:spPr>
            <p:txBody>
              <a:bodyPr rtlCol="0" anchor="ctr"/>
              <a:lstStyle/>
              <a:p>
                <a:pPr algn="r"/>
                <a:endParaRPr lang="fr-FR"/>
              </a:p>
            </p:txBody>
          </p:sp>
          <p:sp>
            <p:nvSpPr>
              <p:cNvPr id="130" name="Forme libre : forme 129">
                <a:extLst>
                  <a:ext uri="{FF2B5EF4-FFF2-40B4-BE49-F238E27FC236}">
                    <a16:creationId xmlns:a16="http://schemas.microsoft.com/office/drawing/2014/main" id="{73C27EB0-1A18-BF61-0C3A-5A11A2F23EBB}"/>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grpFill/>
              <a:ln w="31456" cap="flat">
                <a:noFill/>
                <a:prstDash val="solid"/>
                <a:miter/>
              </a:ln>
            </p:spPr>
            <p:txBody>
              <a:bodyPr rtlCol="0" anchor="ctr"/>
              <a:lstStyle/>
              <a:p>
                <a:pPr algn="r"/>
                <a:endParaRPr lang="fr-FR"/>
              </a:p>
            </p:txBody>
          </p:sp>
          <p:sp>
            <p:nvSpPr>
              <p:cNvPr id="131" name="Forme libre : forme 130">
                <a:extLst>
                  <a:ext uri="{FF2B5EF4-FFF2-40B4-BE49-F238E27FC236}">
                    <a16:creationId xmlns:a16="http://schemas.microsoft.com/office/drawing/2014/main" id="{68D37C66-D23E-9C94-FC0D-C293FAB91462}"/>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grpFill/>
              <a:ln w="31456" cap="flat">
                <a:noFill/>
                <a:prstDash val="solid"/>
                <a:miter/>
              </a:ln>
            </p:spPr>
            <p:txBody>
              <a:bodyPr rtlCol="0" anchor="ctr"/>
              <a:lstStyle/>
              <a:p>
                <a:pPr algn="r"/>
                <a:endParaRPr lang="fr-FR"/>
              </a:p>
            </p:txBody>
          </p:sp>
          <p:sp>
            <p:nvSpPr>
              <p:cNvPr id="132" name="Forme libre : forme 131">
                <a:extLst>
                  <a:ext uri="{FF2B5EF4-FFF2-40B4-BE49-F238E27FC236}">
                    <a16:creationId xmlns:a16="http://schemas.microsoft.com/office/drawing/2014/main" id="{F38A292E-8571-9D02-D564-70F8EBBE9A54}"/>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grpFill/>
              <a:ln w="31456" cap="flat">
                <a:noFill/>
                <a:prstDash val="solid"/>
                <a:miter/>
              </a:ln>
            </p:spPr>
            <p:txBody>
              <a:bodyPr rtlCol="0" anchor="ctr"/>
              <a:lstStyle/>
              <a:p>
                <a:pPr algn="r"/>
                <a:endParaRPr lang="fr-FR"/>
              </a:p>
            </p:txBody>
          </p:sp>
          <p:sp>
            <p:nvSpPr>
              <p:cNvPr id="133" name="Forme libre : forme 132">
                <a:extLst>
                  <a:ext uri="{FF2B5EF4-FFF2-40B4-BE49-F238E27FC236}">
                    <a16:creationId xmlns:a16="http://schemas.microsoft.com/office/drawing/2014/main" id="{7B11DB02-BAD1-30BB-5E12-AAA568961ADB}"/>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sp>
            <p:nvSpPr>
              <p:cNvPr id="134" name="Forme libre : forme 133">
                <a:extLst>
                  <a:ext uri="{FF2B5EF4-FFF2-40B4-BE49-F238E27FC236}">
                    <a16:creationId xmlns:a16="http://schemas.microsoft.com/office/drawing/2014/main" id="{036671BB-3B27-89BC-00B2-E8F15ED964B2}"/>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grpFill/>
              <a:ln w="31456" cap="flat">
                <a:noFill/>
                <a:prstDash val="solid"/>
                <a:miter/>
              </a:ln>
            </p:spPr>
            <p:txBody>
              <a:bodyPr rtlCol="0" anchor="ctr"/>
              <a:lstStyle/>
              <a:p>
                <a:pPr algn="r"/>
                <a:endParaRPr lang="fr-FR"/>
              </a:p>
            </p:txBody>
          </p:sp>
        </p:grpSp>
        <p:grpSp>
          <p:nvGrpSpPr>
            <p:cNvPr id="103" name="Groupe 102">
              <a:extLst>
                <a:ext uri="{FF2B5EF4-FFF2-40B4-BE49-F238E27FC236}">
                  <a16:creationId xmlns:a16="http://schemas.microsoft.com/office/drawing/2014/main" id="{43B3354D-161A-6B5B-55E0-3C8065E7A7A8}"/>
                </a:ext>
              </a:extLst>
            </p:cNvPr>
            <p:cNvGrpSpPr>
              <a:grpSpLocks noChangeAspect="1"/>
            </p:cNvGrpSpPr>
            <p:nvPr/>
          </p:nvGrpSpPr>
          <p:grpSpPr>
            <a:xfrm>
              <a:off x="2892809" y="2860173"/>
              <a:ext cx="1056809" cy="1040134"/>
              <a:chOff x="609429" y="277089"/>
              <a:chExt cx="5486571" cy="5401222"/>
            </a:xfrm>
          </p:grpSpPr>
          <p:pic>
            <p:nvPicPr>
              <p:cNvPr id="104" name="Graphique 103">
                <a:extLst>
                  <a:ext uri="{FF2B5EF4-FFF2-40B4-BE49-F238E27FC236}">
                    <a16:creationId xmlns:a16="http://schemas.microsoft.com/office/drawing/2014/main" id="{01CE0964-AB8A-7A09-A798-33C77ECAC48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6142" y="316417"/>
                <a:ext cx="2931238" cy="4310644"/>
              </a:xfrm>
              <a:prstGeom prst="rect">
                <a:avLst/>
              </a:prstGeom>
            </p:spPr>
          </p:pic>
          <p:pic>
            <p:nvPicPr>
              <p:cNvPr id="105" name="Graphique 104">
                <a:extLst>
                  <a:ext uri="{FF2B5EF4-FFF2-40B4-BE49-F238E27FC236}">
                    <a16:creationId xmlns:a16="http://schemas.microsoft.com/office/drawing/2014/main" id="{8A8B789D-C9C8-5795-39D1-DCBC1EA3071A}"/>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500143" y="277089"/>
                <a:ext cx="3595857" cy="2739700"/>
              </a:xfrm>
              <a:prstGeom prst="rect">
                <a:avLst/>
              </a:prstGeom>
            </p:spPr>
          </p:pic>
          <p:pic>
            <p:nvPicPr>
              <p:cNvPr id="106" name="Graphique 105">
                <a:extLst>
                  <a:ext uri="{FF2B5EF4-FFF2-40B4-BE49-F238E27FC236}">
                    <a16:creationId xmlns:a16="http://schemas.microsoft.com/office/drawing/2014/main" id="{B770C139-D7BE-9F67-D920-68EE914F3E1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500143" y="572069"/>
                <a:ext cx="1082700" cy="1443600"/>
              </a:xfrm>
              <a:prstGeom prst="rect">
                <a:avLst/>
              </a:prstGeom>
            </p:spPr>
          </p:pic>
          <p:pic>
            <p:nvPicPr>
              <p:cNvPr id="107" name="Graphique 106">
                <a:extLst>
                  <a:ext uri="{FF2B5EF4-FFF2-40B4-BE49-F238E27FC236}">
                    <a16:creationId xmlns:a16="http://schemas.microsoft.com/office/drawing/2014/main" id="{1AA9A645-3157-43D7-28F2-1658DD98A2E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108" name="Graphique 107">
                <a:extLst>
                  <a:ext uri="{FF2B5EF4-FFF2-40B4-BE49-F238E27FC236}">
                    <a16:creationId xmlns:a16="http://schemas.microsoft.com/office/drawing/2014/main" id="{EB8B7A0B-C41C-E752-F5A7-4084377CEC4A}"/>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09429" y="4078903"/>
                <a:ext cx="2532954" cy="1085552"/>
              </a:xfrm>
              <a:prstGeom prst="rect">
                <a:avLst/>
              </a:prstGeom>
            </p:spPr>
          </p:pic>
          <p:pic>
            <p:nvPicPr>
              <p:cNvPr id="109" name="Graphique 108">
                <a:extLst>
                  <a:ext uri="{FF2B5EF4-FFF2-40B4-BE49-F238E27FC236}">
                    <a16:creationId xmlns:a16="http://schemas.microsoft.com/office/drawing/2014/main" id="{665AD8F0-5384-7BFF-6F50-12600B0860D2}"/>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444444" y="4079039"/>
                <a:ext cx="1056716" cy="528358"/>
              </a:xfrm>
              <a:prstGeom prst="rect">
                <a:avLst/>
              </a:prstGeom>
            </p:spPr>
          </p:pic>
          <p:pic>
            <p:nvPicPr>
              <p:cNvPr id="110" name="Graphique 109">
                <a:extLst>
                  <a:ext uri="{FF2B5EF4-FFF2-40B4-BE49-F238E27FC236}">
                    <a16:creationId xmlns:a16="http://schemas.microsoft.com/office/drawing/2014/main" id="{2F7459C0-0592-DD57-3152-B2F589AFBA8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001518" y="4078902"/>
                <a:ext cx="1085552" cy="1085552"/>
              </a:xfrm>
              <a:prstGeom prst="rect">
                <a:avLst/>
              </a:prstGeom>
            </p:spPr>
          </p:pic>
        </p:grpSp>
      </p:grpSp>
      <p:sp>
        <p:nvSpPr>
          <p:cNvPr id="5" name="ZoneTexte 4">
            <a:extLst>
              <a:ext uri="{FF2B5EF4-FFF2-40B4-BE49-F238E27FC236}">
                <a16:creationId xmlns:a16="http://schemas.microsoft.com/office/drawing/2014/main" id="{DA96462F-99C8-4265-F9EA-9A8F730F901F}"/>
              </a:ext>
            </a:extLst>
          </p:cNvPr>
          <p:cNvSpPr txBox="1"/>
          <p:nvPr/>
        </p:nvSpPr>
        <p:spPr>
          <a:xfrm>
            <a:off x="5021818" y="-1051137"/>
            <a:ext cx="3926075"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Les marques</a:t>
            </a:r>
            <a:r>
              <a:rPr lang="fr-FR" sz="4800" dirty="0">
                <a:solidFill>
                  <a:srgbClr val="E94E1B"/>
                </a:solidFill>
                <a:latin typeface="Bahnschrift SemiBold" panose="020B0502040204020203" pitchFamily="34" charset="0"/>
              </a:rPr>
              <a:t>.</a:t>
            </a:r>
          </a:p>
        </p:txBody>
      </p:sp>
      <p:sp>
        <p:nvSpPr>
          <p:cNvPr id="63" name="ZoneTexte 62">
            <a:extLst>
              <a:ext uri="{FF2B5EF4-FFF2-40B4-BE49-F238E27FC236}">
                <a16:creationId xmlns:a16="http://schemas.microsoft.com/office/drawing/2014/main" id="{D4199E54-481D-1AF8-14AB-31C9BC6E9CBE}"/>
              </a:ext>
            </a:extLst>
          </p:cNvPr>
          <p:cNvSpPr txBox="1"/>
          <p:nvPr/>
        </p:nvSpPr>
        <p:spPr>
          <a:xfrm>
            <a:off x="12283440" y="3736379"/>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70" name="Arc plein 69">
            <a:extLst>
              <a:ext uri="{FF2B5EF4-FFF2-40B4-BE49-F238E27FC236}">
                <a16:creationId xmlns:a16="http://schemas.microsoft.com/office/drawing/2014/main" id="{A40B3815-F663-DFD4-7266-86F3E9B11C2C}"/>
              </a:ext>
            </a:extLst>
          </p:cNvPr>
          <p:cNvSpPr/>
          <p:nvPr/>
        </p:nvSpPr>
        <p:spPr>
          <a:xfrm rot="15079565">
            <a:off x="12326574" y="1898232"/>
            <a:ext cx="1837690" cy="1511935"/>
          </a:xfrm>
          <a:prstGeom prst="blockArc">
            <a:avLst>
              <a:gd name="adj1" fmla="val 17996110"/>
              <a:gd name="adj2" fmla="val 83315"/>
              <a:gd name="adj3" fmla="val 3517"/>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cxnSp>
        <p:nvCxnSpPr>
          <p:cNvPr id="71" name="Connecteur droit 70">
            <a:extLst>
              <a:ext uri="{FF2B5EF4-FFF2-40B4-BE49-F238E27FC236}">
                <a16:creationId xmlns:a16="http://schemas.microsoft.com/office/drawing/2014/main" id="{027A94C7-2A0D-820E-2507-47F75D31EF3B}"/>
              </a:ext>
            </a:extLst>
          </p:cNvPr>
          <p:cNvCxnSpPr>
            <a:cxnSpLocks/>
          </p:cNvCxnSpPr>
          <p:nvPr/>
        </p:nvCxnSpPr>
        <p:spPr>
          <a:xfrm>
            <a:off x="13791522" y="5140433"/>
            <a:ext cx="2723535" cy="0"/>
          </a:xfrm>
          <a:prstGeom prst="line">
            <a:avLst/>
          </a:prstGeom>
          <a:ln w="76200">
            <a:solidFill>
              <a:schemeClr val="bg1"/>
            </a:solidFill>
          </a:ln>
        </p:spPr>
        <p:style>
          <a:lnRef idx="2">
            <a:schemeClr val="accent1"/>
          </a:lnRef>
          <a:fillRef idx="0">
            <a:schemeClr val="accent1"/>
          </a:fillRef>
          <a:effectRef idx="1">
            <a:schemeClr val="accent1"/>
          </a:effectRef>
          <a:fontRef idx="minor">
            <a:schemeClr val="tx1"/>
          </a:fontRef>
        </p:style>
      </p:cxnSp>
      <p:pic>
        <p:nvPicPr>
          <p:cNvPr id="73" name="Image 72">
            <a:extLst>
              <a:ext uri="{FF2B5EF4-FFF2-40B4-BE49-F238E27FC236}">
                <a16:creationId xmlns:a16="http://schemas.microsoft.com/office/drawing/2014/main" id="{B64A406E-4270-E912-31C8-28629AEEDF6A}"/>
              </a:ext>
            </a:extLst>
          </p:cNvPr>
          <p:cNvPicPr>
            <a:picLocks noChangeAspect="1"/>
          </p:cNvPicPr>
          <p:nvPr/>
        </p:nvPicPr>
        <p:blipFill>
          <a:blip r:embed="rId29"/>
          <a:srcRect t="69197"/>
          <a:stretch/>
        </p:blipFill>
        <p:spPr>
          <a:xfrm>
            <a:off x="16043598" y="4346929"/>
            <a:ext cx="1862138" cy="365191"/>
          </a:xfrm>
          <a:prstGeom prst="rect">
            <a:avLst/>
          </a:prstGeom>
        </p:spPr>
      </p:pic>
      <p:sp>
        <p:nvSpPr>
          <p:cNvPr id="76" name="ZoneTexte 75">
            <a:extLst>
              <a:ext uri="{FF2B5EF4-FFF2-40B4-BE49-F238E27FC236}">
                <a16:creationId xmlns:a16="http://schemas.microsoft.com/office/drawing/2014/main" id="{594513F7-54F6-40B8-A1E6-0B814F3DC494}"/>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FC2901AA-7081-F43F-C8D1-25E3487D9EF4}"/>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C403C1BC-FC39-814C-41FD-34591380A1C5}"/>
              </a:ext>
            </a:extLst>
          </p:cNvPr>
          <p:cNvSpPr txBox="1"/>
          <p:nvPr/>
        </p:nvSpPr>
        <p:spPr>
          <a:xfrm>
            <a:off x="295007" y="27122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30" action="ppaction://hlinksldjump"/>
            <a:extLst>
              <a:ext uri="{FF2B5EF4-FFF2-40B4-BE49-F238E27FC236}">
                <a16:creationId xmlns:a16="http://schemas.microsoft.com/office/drawing/2014/main" id="{E781E427-DC51-B5D9-729F-717632147786}"/>
              </a:ext>
            </a:extLst>
          </p:cNvPr>
          <p:cNvPicPr>
            <a:picLocks noChangeAspect="1"/>
          </p:cNvPicPr>
          <p:nvPr/>
        </p:nvPicPr>
        <p:blipFill>
          <a:blip r:embed="rId31"/>
          <a:stretch>
            <a:fillRect/>
          </a:stretch>
        </p:blipFill>
        <p:spPr>
          <a:xfrm>
            <a:off x="389641" y="4351890"/>
            <a:ext cx="2371550" cy="896190"/>
          </a:xfrm>
          <a:prstGeom prst="rect">
            <a:avLst/>
          </a:prstGeom>
        </p:spPr>
      </p:pic>
      <p:grpSp>
        <p:nvGrpSpPr>
          <p:cNvPr id="61" name="Groupe 60">
            <a:extLst>
              <a:ext uri="{FF2B5EF4-FFF2-40B4-BE49-F238E27FC236}">
                <a16:creationId xmlns:a16="http://schemas.microsoft.com/office/drawing/2014/main" id="{675C4270-2DE5-6E47-40B9-396EF72E11D3}"/>
              </a:ext>
            </a:extLst>
          </p:cNvPr>
          <p:cNvGrpSpPr/>
          <p:nvPr/>
        </p:nvGrpSpPr>
        <p:grpSpPr>
          <a:xfrm>
            <a:off x="3117460" y="6697755"/>
            <a:ext cx="5957080" cy="1857739"/>
            <a:chOff x="3251795" y="2875318"/>
            <a:chExt cx="5957080" cy="1857739"/>
          </a:xfrm>
        </p:grpSpPr>
        <p:sp>
          <p:nvSpPr>
            <p:cNvPr id="62" name="ZoneTexte 61">
              <a:extLst>
                <a:ext uri="{FF2B5EF4-FFF2-40B4-BE49-F238E27FC236}">
                  <a16:creationId xmlns:a16="http://schemas.microsoft.com/office/drawing/2014/main" id="{5603B62F-18D6-0F0D-76A3-CF013387DCA0}"/>
                </a:ext>
              </a:extLst>
            </p:cNvPr>
            <p:cNvSpPr txBox="1"/>
            <p:nvPr/>
          </p:nvSpPr>
          <p:spPr>
            <a:xfrm>
              <a:off x="3251795" y="2875318"/>
              <a:ext cx="5957080" cy="1323439"/>
            </a:xfrm>
            <a:prstGeom prst="rect">
              <a:avLst/>
            </a:prstGeom>
            <a:noFill/>
          </p:spPr>
          <p:txBody>
            <a:bodyPr wrap="none" rtlCol="0">
              <a:spAutoFit/>
            </a:bodyPr>
            <a:lstStyle/>
            <a:p>
              <a:r>
                <a:rPr lang="fr-FR" sz="8000" dirty="0">
                  <a:solidFill>
                    <a:schemeClr val="bg1"/>
                  </a:solidFill>
                  <a:latin typeface="Bahnschrift SemiBold" panose="020B0502040204020203" pitchFamily="34" charset="0"/>
                </a:rPr>
                <a:t>Introduction</a:t>
              </a:r>
              <a:r>
                <a:rPr lang="fr-FR" sz="8000" dirty="0">
                  <a:solidFill>
                    <a:srgbClr val="FFC000"/>
                  </a:solidFill>
                  <a:latin typeface="Bahnschrift SemiBold" panose="020B0502040204020203" pitchFamily="34" charset="0"/>
                </a:rPr>
                <a:t>.</a:t>
              </a:r>
            </a:p>
          </p:txBody>
        </p:sp>
        <p:sp>
          <p:nvSpPr>
            <p:cNvPr id="64" name="ZoneTexte 63">
              <a:extLst>
                <a:ext uri="{FF2B5EF4-FFF2-40B4-BE49-F238E27FC236}">
                  <a16:creationId xmlns:a16="http://schemas.microsoft.com/office/drawing/2014/main" id="{D7539486-A4A2-8720-3EB9-0D040FC154DA}"/>
                </a:ext>
              </a:extLst>
            </p:cNvPr>
            <p:cNvSpPr txBox="1"/>
            <p:nvPr/>
          </p:nvSpPr>
          <p:spPr>
            <a:xfrm>
              <a:off x="3251795" y="4025171"/>
              <a:ext cx="3225563" cy="707886"/>
            </a:xfrm>
            <a:prstGeom prst="rect">
              <a:avLst/>
            </a:prstGeom>
            <a:noFill/>
          </p:spPr>
          <p:txBody>
            <a:bodyPr wrap="none" rtlCol="0">
              <a:spAutoFit/>
            </a:bodyPr>
            <a:lstStyle/>
            <a:p>
              <a:r>
                <a:rPr lang="fr-FR" sz="4000" dirty="0">
                  <a:solidFill>
                    <a:srgbClr val="FFC000"/>
                  </a:solidFill>
                  <a:latin typeface="Bahnschrift" panose="020B0502040204020203" pitchFamily="34" charset="0"/>
                </a:rPr>
                <a:t>Présentation</a:t>
              </a:r>
            </a:p>
          </p:txBody>
        </p:sp>
      </p:grpSp>
      <p:sp>
        <p:nvSpPr>
          <p:cNvPr id="65" name="ZoneTexte 64">
            <a:extLst>
              <a:ext uri="{FF2B5EF4-FFF2-40B4-BE49-F238E27FC236}">
                <a16:creationId xmlns:a16="http://schemas.microsoft.com/office/drawing/2014/main" id="{D8B987B5-C093-D4AB-1FFA-FF31C0B3B345}"/>
              </a:ext>
            </a:extLst>
          </p:cNvPr>
          <p:cNvSpPr txBox="1"/>
          <p:nvPr/>
        </p:nvSpPr>
        <p:spPr>
          <a:xfrm>
            <a:off x="6106160" y="7955317"/>
            <a:ext cx="2175596" cy="584775"/>
          </a:xfrm>
          <a:prstGeom prst="rect">
            <a:avLst/>
          </a:prstGeom>
          <a:noFill/>
        </p:spPr>
        <p:txBody>
          <a:bodyPr wrap="none" rtlCol="0">
            <a:spAutoFit/>
          </a:bodyPr>
          <a:lstStyle/>
          <a:p>
            <a:r>
              <a:rPr lang="fr-FR" sz="3200" dirty="0">
                <a:solidFill>
                  <a:schemeClr val="bg1"/>
                </a:solidFill>
                <a:latin typeface="Bahnschrift SemiBold" panose="020B0502040204020203" pitchFamily="34" charset="0"/>
              </a:rPr>
              <a:t>du service.</a:t>
            </a:r>
            <a:endParaRPr lang="fr-FR" sz="3200" dirty="0">
              <a:solidFill>
                <a:srgbClr val="FFC000"/>
              </a:solidFill>
              <a:latin typeface="Bahnschrift SemiBold" panose="020B0502040204020203" pitchFamily="34" charset="0"/>
            </a:endParaRPr>
          </a:p>
        </p:txBody>
      </p:sp>
      <p:sp>
        <p:nvSpPr>
          <p:cNvPr id="66" name="ZoneTexte 65">
            <a:extLst>
              <a:ext uri="{FF2B5EF4-FFF2-40B4-BE49-F238E27FC236}">
                <a16:creationId xmlns:a16="http://schemas.microsoft.com/office/drawing/2014/main" id="{CADFC8F4-798D-10D4-EF51-1643DA716E60}"/>
              </a:ext>
            </a:extLst>
          </p:cNvPr>
          <p:cNvSpPr txBox="1"/>
          <p:nvPr/>
        </p:nvSpPr>
        <p:spPr>
          <a:xfrm>
            <a:off x="3133912" y="8473507"/>
            <a:ext cx="5014514" cy="369332"/>
          </a:xfrm>
          <a:prstGeom prst="rect">
            <a:avLst/>
          </a:prstGeom>
          <a:noFill/>
        </p:spPr>
        <p:txBody>
          <a:bodyPr wrap="none" rtlCol="0">
            <a:spAutoFit/>
          </a:bodyPr>
          <a:lstStyle/>
          <a:p>
            <a:r>
              <a:rPr lang="fr-FR" dirty="0">
                <a:solidFill>
                  <a:schemeClr val="bg1"/>
                </a:solidFill>
                <a:latin typeface="Bahnschrift SemiBold" panose="020B0502040204020203" pitchFamily="34" charset="0"/>
              </a:rPr>
              <a:t>(Présentation des agents - Salon SIBOUR CT3)</a:t>
            </a:r>
            <a:r>
              <a:rPr lang="fr-FR" dirty="0">
                <a:solidFill>
                  <a:srgbClr val="FFC000"/>
                </a:solidFill>
                <a:latin typeface="Bahnschrift SemiBold" panose="020B0502040204020203" pitchFamily="34" charset="0"/>
              </a:rPr>
              <a:t>.</a:t>
            </a:r>
          </a:p>
        </p:txBody>
      </p:sp>
      <p:pic>
        <p:nvPicPr>
          <p:cNvPr id="74" name="Image 73">
            <a:hlinkClick r:id="rId32" action="ppaction://hlinksldjump"/>
            <a:extLst>
              <a:ext uri="{FF2B5EF4-FFF2-40B4-BE49-F238E27FC236}">
                <a16:creationId xmlns:a16="http://schemas.microsoft.com/office/drawing/2014/main" id="{83D2E369-8BE2-9E60-0A09-8F2E0C68509F}"/>
              </a:ext>
            </a:extLst>
          </p:cNvPr>
          <p:cNvPicPr>
            <a:picLocks noChangeAspect="1"/>
          </p:cNvPicPr>
          <p:nvPr/>
        </p:nvPicPr>
        <p:blipFill>
          <a:blip r:embed="rId33"/>
          <a:stretch>
            <a:fillRect/>
          </a:stretch>
        </p:blipFill>
        <p:spPr>
          <a:xfrm>
            <a:off x="159924" y="7058947"/>
            <a:ext cx="2322777" cy="865707"/>
          </a:xfrm>
          <a:prstGeom prst="rect">
            <a:avLst/>
          </a:prstGeom>
        </p:spPr>
      </p:pic>
      <p:pic>
        <p:nvPicPr>
          <p:cNvPr id="24" name="Image 23">
            <a:extLst>
              <a:ext uri="{FF2B5EF4-FFF2-40B4-BE49-F238E27FC236}">
                <a16:creationId xmlns:a16="http://schemas.microsoft.com/office/drawing/2014/main" id="{30236D53-15D4-E82D-C4EB-FDD72FA10AC3}"/>
              </a:ext>
            </a:extLst>
          </p:cNvPr>
          <p:cNvPicPr>
            <a:picLocks noChangeAspect="1"/>
          </p:cNvPicPr>
          <p:nvPr/>
        </p:nvPicPr>
        <p:blipFill>
          <a:blip r:embed="rId34"/>
          <a:stretch>
            <a:fillRect/>
          </a:stretch>
        </p:blipFill>
        <p:spPr>
          <a:xfrm>
            <a:off x="12335793" y="1271240"/>
            <a:ext cx="4149811" cy="5847931"/>
          </a:xfrm>
          <a:prstGeom prst="rect">
            <a:avLst/>
          </a:prstGeom>
        </p:spPr>
      </p:pic>
      <p:sp>
        <p:nvSpPr>
          <p:cNvPr id="25" name="ZoneTexte 24">
            <a:extLst>
              <a:ext uri="{FF2B5EF4-FFF2-40B4-BE49-F238E27FC236}">
                <a16:creationId xmlns:a16="http://schemas.microsoft.com/office/drawing/2014/main" id="{98D38111-E0B4-B364-7947-4C97E52E9B24}"/>
              </a:ext>
            </a:extLst>
          </p:cNvPr>
          <p:cNvSpPr txBox="1"/>
          <p:nvPr/>
        </p:nvSpPr>
        <p:spPr>
          <a:xfrm>
            <a:off x="-7785368" y="2737687"/>
            <a:ext cx="8199390"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J’ai commencé par préparer mon poste de travail </a:t>
            </a:r>
            <a:r>
              <a:rPr lang="fr-FR" sz="3200" dirty="0">
                <a:solidFill>
                  <a:srgbClr val="FFC000"/>
                </a:solidFill>
                <a:latin typeface="Bahnschrift SemiBold" panose="020B0502040204020203" pitchFamily="34" charset="0"/>
              </a:rPr>
              <a:t>(Lenovo ThinkCentre M720q) </a:t>
            </a:r>
            <a:r>
              <a:rPr lang="fr-FR" sz="3200" dirty="0">
                <a:solidFill>
                  <a:schemeClr val="bg1"/>
                </a:solidFill>
                <a:latin typeface="Bahnschrift SemiBold" panose="020B0502040204020203" pitchFamily="34" charset="0"/>
              </a:rPr>
              <a:t>en installant les outils nécessaires à mes missions.</a:t>
            </a:r>
          </a:p>
        </p:txBody>
      </p:sp>
      <p:sp>
        <p:nvSpPr>
          <p:cNvPr id="26" name="ZoneTexte 25">
            <a:extLst>
              <a:ext uri="{FF2B5EF4-FFF2-40B4-BE49-F238E27FC236}">
                <a16:creationId xmlns:a16="http://schemas.microsoft.com/office/drawing/2014/main" id="{7DE6084A-EFA5-06ED-70E4-4B428551C179}"/>
              </a:ext>
            </a:extLst>
          </p:cNvPr>
          <p:cNvSpPr txBox="1"/>
          <p:nvPr/>
        </p:nvSpPr>
        <p:spPr>
          <a:xfrm>
            <a:off x="-7871093" y="2737687"/>
            <a:ext cx="8199390"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J’ai commencé par préparer mon poste de travail </a:t>
            </a:r>
            <a:r>
              <a:rPr lang="fr-FR" sz="3200" dirty="0">
                <a:solidFill>
                  <a:srgbClr val="FFC000"/>
                </a:solidFill>
                <a:latin typeface="Bahnschrift SemiBold" panose="020B0502040204020203" pitchFamily="34" charset="0"/>
              </a:rPr>
              <a:t>(Lenovo ThinkCentre M720q) </a:t>
            </a:r>
            <a:r>
              <a:rPr lang="fr-FR" sz="3200" dirty="0">
                <a:solidFill>
                  <a:schemeClr val="bg1"/>
                </a:solidFill>
                <a:latin typeface="Bahnschrift SemiBold" panose="020B0502040204020203" pitchFamily="34" charset="0"/>
              </a:rPr>
              <a:t>en installant les outils nécessaires à mes missions comme :</a:t>
            </a:r>
          </a:p>
        </p:txBody>
      </p:sp>
      <p:sp>
        <p:nvSpPr>
          <p:cNvPr id="27" name="ZoneTexte 26">
            <a:extLst>
              <a:ext uri="{FF2B5EF4-FFF2-40B4-BE49-F238E27FC236}">
                <a16:creationId xmlns:a16="http://schemas.microsoft.com/office/drawing/2014/main" id="{4884E2DF-2F3D-EEC3-CFB5-A0D6EBCBE178}"/>
              </a:ext>
            </a:extLst>
          </p:cNvPr>
          <p:cNvSpPr txBox="1"/>
          <p:nvPr/>
        </p:nvSpPr>
        <p:spPr>
          <a:xfrm>
            <a:off x="13114017" y="2862616"/>
            <a:ext cx="2429164" cy="900246"/>
          </a:xfrm>
          <a:prstGeom prst="rect">
            <a:avLst/>
          </a:prstGeom>
          <a:noFill/>
        </p:spPr>
        <p:txBody>
          <a:bodyPr wrap="square" rtlCol="0">
            <a:spAutoFit/>
          </a:bodyPr>
          <a:lstStyle/>
          <a:p>
            <a:pPr algn="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core</a:t>
            </a:r>
            <a:r>
              <a:rPr lang="fr-FR" sz="1050" b="1" dirty="0">
                <a:solidFill>
                  <a:schemeClr val="bg1"/>
                </a:solidFill>
                <a:latin typeface="Agency FB" panose="020B0503020202020204" pitchFamily="34" charset="0"/>
              </a:rPr>
              <a:t> I5 9400T 9th </a:t>
            </a:r>
            <a:r>
              <a:rPr lang="fr-FR" sz="1050" b="1" dirty="0" err="1">
                <a:solidFill>
                  <a:schemeClr val="bg1"/>
                </a:solidFill>
                <a:latin typeface="Agency FB" panose="020B0503020202020204" pitchFamily="34" charset="0"/>
              </a:rPr>
              <a:t>Gen</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graphics</a:t>
            </a:r>
            <a:r>
              <a:rPr lang="fr-FR" sz="1050" b="1" dirty="0">
                <a:solidFill>
                  <a:schemeClr val="bg1"/>
                </a:solidFill>
                <a:latin typeface="Agency FB" panose="020B0503020202020204" pitchFamily="34" charset="0"/>
              </a:rPr>
              <a:t> UHD 630</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8Go de ram DDR4</a:t>
            </a:r>
            <a:br>
              <a:rPr lang="fr-FR" sz="1050" b="1" dirty="0">
                <a:solidFill>
                  <a:schemeClr val="bg1"/>
                </a:solidFill>
                <a:latin typeface="Agency FB" panose="020B0503020202020204" pitchFamily="34" charset="0"/>
              </a:rPr>
            </a:br>
            <a:br>
              <a:rPr lang="fr-FR" sz="1050" b="1" dirty="0">
                <a:solidFill>
                  <a:schemeClr val="bg1"/>
                </a:solidFill>
                <a:latin typeface="Agency FB" panose="020B0503020202020204" pitchFamily="34" charset="0"/>
              </a:rPr>
            </a:br>
            <a:endParaRPr lang="fr-FR" sz="1050" b="1" dirty="0">
              <a:solidFill>
                <a:schemeClr val="bg1"/>
              </a:solidFill>
              <a:latin typeface="Agency FB" panose="020B0503020202020204" pitchFamily="34" charset="0"/>
            </a:endParaRPr>
          </a:p>
        </p:txBody>
      </p:sp>
    </p:spTree>
    <p:extLst>
      <p:ext uri="{BB962C8B-B14F-4D97-AF65-F5344CB8AC3E}">
        <p14:creationId xmlns:p14="http://schemas.microsoft.com/office/powerpoint/2010/main" val="43204734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940CB2-C75B-021F-0909-DB8C0D907E8E}"/>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B0A3056-BCF3-098F-509B-D4F0D290B0E8}"/>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9FAD1797-4216-7EE2-4F31-C01C1A8C88C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3E9BFAA3-BEC7-61EA-A077-7711379D2EA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5F223061-C79C-06E2-2BD8-3E957F86FB7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55C17FE0-8854-744B-A95C-37DD4504C965}"/>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7159AC7E-88D1-E8C3-92F4-D72EBEE259F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8BB225B-E8E3-D9D3-0B7F-356B065BCEF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B49128E-6645-D3DC-3928-83C7B9B4E12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C9344C9B-AB45-8411-E9B9-514BABCC50E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EAE8528-9D1A-A097-8786-91711D6FA47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7C3B2181-20A0-36B8-7579-842B51FBA58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C38A4BBA-9F91-B988-EEB0-02DD418996A8}"/>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20EF0E0-874A-844E-9948-2887181D4C6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51DC8825-188B-176C-7013-DBC75012DBF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AB3D4A82-1C4D-8DDB-ED48-D435F7D3FDB2}"/>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EFE8B9C-3569-A348-AB19-FF305772D5B5}"/>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9B90948-5B1A-0BAE-22BD-C903CD4E4DB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04AAFCA9-04B4-CE2F-11C3-C08FE8CA4CC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E45A26DC-1054-0451-8A72-4D27E88E541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7482CD4-52DF-14CD-7F13-5F31E20637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AEF060E0-E9CC-7BC1-C6D1-A3ECBDDD2C1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688C71EA-F55A-47B2-28D1-457898C9E60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6625640-5E9C-9E34-624B-C960ECCFAFF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B1DB242-1702-47AA-25F3-B423005E1B3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D65085B3-F455-3869-79AE-CC6DD948957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233146FC-4053-A959-4629-3DEB084480C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4AF612EA-DC39-FAFA-06A8-9E1240BD195F}"/>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941BD6CF-E301-8C07-55C5-7FB2442A61B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0E0FB5A-E21D-981F-C76C-6D848F5E01F2}"/>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37FECA02-FD62-45B2-568C-DB4A2C6F497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C514A5C-506D-9053-1794-E3517EB748C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67908958-B273-81A0-9277-CA2F8A15F34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C2DDA3E8-2CF0-3205-84F9-DA66E42AABC3}"/>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D0B42A67-5540-876A-8715-EE5502AED92F}"/>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EEFCE0E3-20CD-2578-8A94-0B2C6DB91A44}"/>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89A6DB97-1749-00AA-2EC8-BC3A7657012D}"/>
              </a:ext>
            </a:extLst>
          </p:cNvPr>
          <p:cNvSpPr txBox="1"/>
          <p:nvPr/>
        </p:nvSpPr>
        <p:spPr>
          <a:xfrm>
            <a:off x="295007" y="73604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16" action="ppaction://hlinksldjump"/>
            <a:extLst>
              <a:ext uri="{FF2B5EF4-FFF2-40B4-BE49-F238E27FC236}">
                <a16:creationId xmlns:a16="http://schemas.microsoft.com/office/drawing/2014/main" id="{65BC58FE-4591-4E0F-6DEC-4F6D0D1786AB}"/>
              </a:ext>
            </a:extLst>
          </p:cNvPr>
          <p:cNvPicPr>
            <a:picLocks noChangeAspect="1"/>
          </p:cNvPicPr>
          <p:nvPr/>
        </p:nvPicPr>
        <p:blipFill>
          <a:blip r:embed="rId17"/>
          <a:stretch>
            <a:fillRect/>
          </a:stretch>
        </p:blipFill>
        <p:spPr>
          <a:xfrm>
            <a:off x="389641" y="9000090"/>
            <a:ext cx="2371550" cy="896190"/>
          </a:xfrm>
          <a:prstGeom prst="rect">
            <a:avLst/>
          </a:prstGeom>
        </p:spPr>
      </p:pic>
      <p:sp>
        <p:nvSpPr>
          <p:cNvPr id="8" name="ZoneTexte 7">
            <a:extLst>
              <a:ext uri="{FF2B5EF4-FFF2-40B4-BE49-F238E27FC236}">
                <a16:creationId xmlns:a16="http://schemas.microsoft.com/office/drawing/2014/main" id="{9FA607C9-15C6-7AB5-A3AB-64171329BF0F}"/>
              </a:ext>
            </a:extLst>
          </p:cNvPr>
          <p:cNvSpPr txBox="1"/>
          <p:nvPr/>
        </p:nvSpPr>
        <p:spPr>
          <a:xfrm>
            <a:off x="282307" y="2737687"/>
            <a:ext cx="8199390"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J’ai commencé par préparer mon poste de travail </a:t>
            </a:r>
            <a:r>
              <a:rPr lang="fr-FR" sz="3200" dirty="0">
                <a:solidFill>
                  <a:srgbClr val="FFC000"/>
                </a:solidFill>
                <a:latin typeface="Bahnschrift SemiBold" panose="020B0502040204020203" pitchFamily="34" charset="0"/>
              </a:rPr>
              <a:t>(Lenovo ThinkCentre M720q) </a:t>
            </a:r>
            <a:r>
              <a:rPr lang="fr-FR" sz="3200" dirty="0">
                <a:solidFill>
                  <a:schemeClr val="bg1"/>
                </a:solidFill>
                <a:latin typeface="Bahnschrift SemiBold" panose="020B0502040204020203" pitchFamily="34" charset="0"/>
              </a:rPr>
              <a:t>en installant les outils nécessaires à mes missions comme :</a:t>
            </a:r>
          </a:p>
        </p:txBody>
      </p:sp>
      <p:pic>
        <p:nvPicPr>
          <p:cNvPr id="2063" name="Image 2062">
            <a:extLst>
              <a:ext uri="{FF2B5EF4-FFF2-40B4-BE49-F238E27FC236}">
                <a16:creationId xmlns:a16="http://schemas.microsoft.com/office/drawing/2014/main" id="{83FAA03B-9294-DB38-F264-0F17693D22C8}"/>
              </a:ext>
            </a:extLst>
          </p:cNvPr>
          <p:cNvPicPr>
            <a:picLocks noChangeAspect="1"/>
          </p:cNvPicPr>
          <p:nvPr/>
        </p:nvPicPr>
        <p:blipFill>
          <a:blip r:embed="rId18"/>
          <a:stretch>
            <a:fillRect/>
          </a:stretch>
        </p:blipFill>
        <p:spPr>
          <a:xfrm>
            <a:off x="8278143" y="1271240"/>
            <a:ext cx="4149811" cy="5847931"/>
          </a:xfrm>
          <a:prstGeom prst="rect">
            <a:avLst/>
          </a:prstGeom>
        </p:spPr>
      </p:pic>
      <p:sp>
        <p:nvSpPr>
          <p:cNvPr id="6" name="ZoneTexte 5">
            <a:extLst>
              <a:ext uri="{FF2B5EF4-FFF2-40B4-BE49-F238E27FC236}">
                <a16:creationId xmlns:a16="http://schemas.microsoft.com/office/drawing/2014/main" id="{CF1BE9E6-AE69-FFB5-96E2-0ECAD8DC7A28}"/>
              </a:ext>
            </a:extLst>
          </p:cNvPr>
          <p:cNvSpPr txBox="1"/>
          <p:nvPr/>
        </p:nvSpPr>
        <p:spPr>
          <a:xfrm>
            <a:off x="9084942" y="2862616"/>
            <a:ext cx="2429164" cy="900246"/>
          </a:xfrm>
          <a:prstGeom prst="rect">
            <a:avLst/>
          </a:prstGeom>
          <a:noFill/>
        </p:spPr>
        <p:txBody>
          <a:bodyPr wrap="square" rtlCol="0">
            <a:spAutoFit/>
          </a:bodyPr>
          <a:lstStyle/>
          <a:p>
            <a:pPr algn="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core</a:t>
            </a:r>
            <a:r>
              <a:rPr lang="fr-FR" sz="1050" b="1" dirty="0">
                <a:solidFill>
                  <a:schemeClr val="bg1"/>
                </a:solidFill>
                <a:latin typeface="Agency FB" panose="020B0503020202020204" pitchFamily="34" charset="0"/>
              </a:rPr>
              <a:t> I5 9400T 9th </a:t>
            </a:r>
            <a:r>
              <a:rPr lang="fr-FR" sz="1050" b="1" dirty="0" err="1">
                <a:solidFill>
                  <a:schemeClr val="bg1"/>
                </a:solidFill>
                <a:latin typeface="Agency FB" panose="020B0503020202020204" pitchFamily="34" charset="0"/>
              </a:rPr>
              <a:t>Gen</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graphics</a:t>
            </a:r>
            <a:r>
              <a:rPr lang="fr-FR" sz="1050" b="1" dirty="0">
                <a:solidFill>
                  <a:schemeClr val="bg1"/>
                </a:solidFill>
                <a:latin typeface="Agency FB" panose="020B0503020202020204" pitchFamily="34" charset="0"/>
              </a:rPr>
              <a:t> UHD 630</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8Go de ram DDR4</a:t>
            </a:r>
            <a:br>
              <a:rPr lang="fr-FR" sz="1050" b="1" dirty="0">
                <a:solidFill>
                  <a:schemeClr val="bg1"/>
                </a:solidFill>
                <a:latin typeface="Agency FB" panose="020B0503020202020204" pitchFamily="34" charset="0"/>
              </a:rPr>
            </a:br>
            <a:br>
              <a:rPr lang="fr-FR" sz="1050" b="1" dirty="0">
                <a:solidFill>
                  <a:schemeClr val="bg1"/>
                </a:solidFill>
                <a:latin typeface="Agency FB" panose="020B0503020202020204" pitchFamily="34" charset="0"/>
              </a:rPr>
            </a:br>
            <a:endParaRPr lang="fr-FR" sz="1050" b="1" dirty="0">
              <a:solidFill>
                <a:schemeClr val="bg1"/>
              </a:solidFill>
              <a:latin typeface="Agency FB" panose="020B0503020202020204" pitchFamily="34" charset="0"/>
            </a:endParaRPr>
          </a:p>
        </p:txBody>
      </p:sp>
      <p:grpSp>
        <p:nvGrpSpPr>
          <p:cNvPr id="10" name="Groupe 9">
            <a:extLst>
              <a:ext uri="{FF2B5EF4-FFF2-40B4-BE49-F238E27FC236}">
                <a16:creationId xmlns:a16="http://schemas.microsoft.com/office/drawing/2014/main" id="{B0F54EF3-25B4-756F-30A3-64BA9C64A68C}"/>
              </a:ext>
            </a:extLst>
          </p:cNvPr>
          <p:cNvGrpSpPr>
            <a:grpSpLocks noChangeAspect="1"/>
          </p:cNvGrpSpPr>
          <p:nvPr/>
        </p:nvGrpSpPr>
        <p:grpSpPr>
          <a:xfrm>
            <a:off x="-1455067" y="6452875"/>
            <a:ext cx="1324778" cy="282536"/>
            <a:chOff x="4486275" y="3086100"/>
            <a:chExt cx="3215639" cy="685800"/>
          </a:xfrm>
        </p:grpSpPr>
        <p:sp>
          <p:nvSpPr>
            <p:cNvPr id="11" name="Forme libre : forme 10">
              <a:extLst>
                <a:ext uri="{FF2B5EF4-FFF2-40B4-BE49-F238E27FC236}">
                  <a16:creationId xmlns:a16="http://schemas.microsoft.com/office/drawing/2014/main" id="{032C0F1F-E4B4-285D-DC07-57BC38F0F312}"/>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D787C678-6BAF-2CEC-6DDF-CCACCC993154}"/>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89B6C6A7-C8BB-16E3-34D5-F81B7667D0D0}"/>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46D6475D-CF86-C7D7-D25D-A4EAE06EA982}"/>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F7F9F4A8-2196-A251-4155-B58597A90D11}"/>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grpSp>
        <p:nvGrpSpPr>
          <p:cNvPr id="16" name="Groupe 15">
            <a:extLst>
              <a:ext uri="{FF2B5EF4-FFF2-40B4-BE49-F238E27FC236}">
                <a16:creationId xmlns:a16="http://schemas.microsoft.com/office/drawing/2014/main" id="{0396855E-9026-B976-B010-4E9C708F6230}"/>
              </a:ext>
            </a:extLst>
          </p:cNvPr>
          <p:cNvGrpSpPr/>
          <p:nvPr/>
        </p:nvGrpSpPr>
        <p:grpSpPr>
          <a:xfrm>
            <a:off x="4256589" y="6962379"/>
            <a:ext cx="12754434" cy="1219934"/>
            <a:chOff x="4706936" y="4384663"/>
            <a:chExt cx="12754434" cy="1219934"/>
          </a:xfrm>
        </p:grpSpPr>
        <p:pic>
          <p:nvPicPr>
            <p:cNvPr id="17" name="Graphique 16">
              <a:extLst>
                <a:ext uri="{FF2B5EF4-FFF2-40B4-BE49-F238E27FC236}">
                  <a16:creationId xmlns:a16="http://schemas.microsoft.com/office/drawing/2014/main" id="{DFAFEBD8-0D64-C643-CB76-B79AD80AB656}"/>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706936" y="4384663"/>
              <a:ext cx="1219934" cy="1219934"/>
            </a:xfrm>
            <a:prstGeom prst="rect">
              <a:avLst/>
            </a:prstGeom>
          </p:spPr>
        </p:pic>
        <p:sp>
          <p:nvSpPr>
            <p:cNvPr id="18" name="ZoneTexte 17">
              <a:extLst>
                <a:ext uri="{FF2B5EF4-FFF2-40B4-BE49-F238E27FC236}">
                  <a16:creationId xmlns:a16="http://schemas.microsoft.com/office/drawing/2014/main" id="{37BC575A-73F3-9CF7-5796-7CEB09F67975}"/>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spTree>
    <p:extLst>
      <p:ext uri="{BB962C8B-B14F-4D97-AF65-F5344CB8AC3E}">
        <p14:creationId xmlns:p14="http://schemas.microsoft.com/office/powerpoint/2010/main" val="400040748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16AA50-EA29-595F-9134-6E79CC2A268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202770B-4DDF-D731-99D6-6E9916AD51E3}"/>
              </a:ext>
            </a:extLst>
          </p:cNvPr>
          <p:cNvSpPr/>
          <p:nvPr/>
        </p:nvSpPr>
        <p:spPr>
          <a:xfrm>
            <a:off x="0" y="-33528"/>
            <a:ext cx="12192000" cy="6973824"/>
          </a:xfrm>
          <a:prstGeom prst="rect">
            <a:avLst/>
          </a:prstGeom>
          <a:solidFill>
            <a:srgbClr val="0E1C29"/>
          </a:solidFill>
          <a:ln>
            <a:solidFill>
              <a:srgbClr val="0E1C2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A3E587B2-7C53-909C-A5A9-DCAC620D96B6}"/>
              </a:ext>
            </a:extLst>
          </p:cNvPr>
          <p:cNvSpPr/>
          <p:nvPr/>
        </p:nvSpPr>
        <p:spPr>
          <a:xfrm>
            <a:off x="10871793" y="5629240"/>
            <a:ext cx="1825032" cy="1845356"/>
          </a:xfrm>
          <a:prstGeom prst="snip2DiagRect">
            <a:avLst>
              <a:gd name="adj1" fmla="val 0"/>
              <a:gd name="adj2" fmla="val 50000"/>
            </a:avLst>
          </a:prstGeom>
          <a:gradFill flip="none" rotWithShape="1">
            <a:gsLst>
              <a:gs pos="0">
                <a:srgbClr val="9BF3AF"/>
              </a:gs>
              <a:gs pos="60000">
                <a:srgbClr val="0F9ECF"/>
              </a:gs>
              <a:gs pos="87350">
                <a:srgbClr val="0052A7"/>
              </a:gs>
              <a:gs pos="100000">
                <a:srgbClr val="003A86"/>
              </a:gs>
              <a:gs pos="75000">
                <a:srgbClr val="046BB7"/>
              </a:gs>
              <a:gs pos="15000">
                <a:srgbClr val="73EEE6"/>
              </a:gs>
              <a:gs pos="45000">
                <a:srgbClr val="18C0E0"/>
              </a:gs>
              <a:gs pos="30000">
                <a:srgbClr val="48D3FB"/>
              </a:gs>
            </a:gsLst>
            <a:lin ang="13500000" scaled="1"/>
            <a:tileRect/>
          </a:gra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69776AE-2E58-9E62-4AA5-405DD55D2869}"/>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52D9061C-38E1-428A-FEC8-525BD5B1021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06E74F33-026D-1D9F-4760-3BE24E28A7B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FC4C1EA3-F3B4-9C81-86D9-09E48B07D015}"/>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C2B2267C-6FE4-2399-C93A-09887C0190B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F11DE4A-8025-1D6C-CF70-FAFF705A2CB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86D6CC3-5B5C-84B0-CE1D-101C05F3D42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6CCF3FBE-5473-1850-B80A-45FDE9BD72E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D736EF4F-3F97-E85A-9C56-4F60D70587B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2F66BEC6-3864-2401-C3C5-C3E18CC1A6E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EB36AFE-AC0A-6253-43EF-2B1D62D869A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E291B8C-B434-126C-BDE9-1EEF6090561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589F6B6-4B61-8D27-590F-32BDAE820C2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7EC83F6-293C-8E60-4B3E-9DC3D1B89B9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346222B-88A6-F3EC-82DD-FE99628EB13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AFC345A-74DB-6619-49BD-A06584240DB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5006AD02-B74B-6C89-5F86-D905B1B53D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5A77A362-62AD-F255-F433-AC4F69FC3E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59137A79-3D2F-14C8-A7E5-28470634649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51B43F4-E684-9694-E311-31D5992183B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89C8AF7-BF6A-37C3-2777-9C6AA5FEA4A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D16192B-5460-4D98-F97F-BCBC9814DFE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27944DE5-5819-A7F5-416E-87677EF6C66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923D02B-523A-EEFF-AF0C-D65F263847F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1C661CAF-D174-915A-0B10-DA869FA4AA58}"/>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04370794-865F-7B05-6ECD-6D7FA623C4C1}"/>
              </a:ext>
            </a:extLst>
          </p:cNvPr>
          <p:cNvSpPr/>
          <p:nvPr/>
        </p:nvSpPr>
        <p:spPr>
          <a:xfrm rot="13119640">
            <a:off x="11289356" y="-773657"/>
            <a:ext cx="1837690" cy="1511935"/>
          </a:xfrm>
          <a:prstGeom prst="blockArc">
            <a:avLst>
              <a:gd name="adj1" fmla="val 16180466"/>
              <a:gd name="adj2" fmla="val 83315"/>
              <a:gd name="adj3" fmla="val 3517"/>
            </a:avLst>
          </a:prstGeom>
          <a:gradFill flip="none" rotWithShape="1">
            <a:gsLst>
              <a:gs pos="0">
                <a:srgbClr val="9BF3AF"/>
              </a:gs>
              <a:gs pos="60000">
                <a:srgbClr val="0F9ECF"/>
              </a:gs>
              <a:gs pos="87350">
                <a:srgbClr val="0052A7"/>
              </a:gs>
              <a:gs pos="100000">
                <a:srgbClr val="003A86"/>
              </a:gs>
              <a:gs pos="75000">
                <a:srgbClr val="046BB7"/>
              </a:gs>
              <a:gs pos="15000">
                <a:srgbClr val="73EEE6"/>
              </a:gs>
              <a:gs pos="45000">
                <a:srgbClr val="18C0E0"/>
              </a:gs>
              <a:gs pos="30000">
                <a:srgbClr val="48D3FB"/>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1A8864B8-0A86-3F0E-9EF0-044457814EBF}"/>
              </a:ext>
            </a:extLst>
          </p:cNvPr>
          <p:cNvSpPr/>
          <p:nvPr/>
        </p:nvSpPr>
        <p:spPr>
          <a:xfrm rot="10800000">
            <a:off x="10446711" y="-2295752"/>
            <a:ext cx="3992245" cy="4098925"/>
          </a:xfrm>
          <a:prstGeom prst="blockArc">
            <a:avLst>
              <a:gd name="adj1" fmla="val 16180466"/>
              <a:gd name="adj2" fmla="val 28887"/>
              <a:gd name="adj3" fmla="val 2081"/>
            </a:avLst>
          </a:prstGeom>
          <a:gradFill>
            <a:gsLst>
              <a:gs pos="0">
                <a:srgbClr val="9BF3AF"/>
              </a:gs>
              <a:gs pos="60000">
                <a:srgbClr val="0F9ECF"/>
              </a:gs>
              <a:gs pos="87350">
                <a:srgbClr val="0052A7"/>
              </a:gs>
              <a:gs pos="100000">
                <a:srgbClr val="003A86"/>
              </a:gs>
              <a:gs pos="75000">
                <a:srgbClr val="046BB7"/>
              </a:gs>
              <a:gs pos="15000">
                <a:srgbClr val="73EEE6"/>
              </a:gs>
              <a:gs pos="45000">
                <a:srgbClr val="18C0E0"/>
              </a:gs>
              <a:gs pos="30000">
                <a:srgbClr val="48D3FB"/>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107C57A-6467-61A7-BB1B-DDEFD0278B7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D1AAA94-9E68-7CD0-7DAD-9A45FBDAC00B}"/>
              </a:ext>
            </a:extLst>
          </p:cNvPr>
          <p:cNvSpPr/>
          <p:nvPr/>
        </p:nvSpPr>
        <p:spPr>
          <a:xfrm rot="10800000">
            <a:off x="10891846" y="-2178912"/>
            <a:ext cx="3766820" cy="3610610"/>
          </a:xfrm>
          <a:prstGeom prst="blockArc">
            <a:avLst>
              <a:gd name="adj1" fmla="val 16180466"/>
              <a:gd name="adj2" fmla="val 16331"/>
              <a:gd name="adj3" fmla="val 6601"/>
            </a:avLst>
          </a:prstGeom>
          <a:gradFill>
            <a:gsLst>
              <a:gs pos="0">
                <a:srgbClr val="9BF3AF"/>
              </a:gs>
              <a:gs pos="60000">
                <a:srgbClr val="0F9ECF"/>
              </a:gs>
              <a:gs pos="87350">
                <a:srgbClr val="0052A7"/>
              </a:gs>
              <a:gs pos="100000">
                <a:srgbClr val="003A86"/>
              </a:gs>
              <a:gs pos="75000">
                <a:srgbClr val="046BB7"/>
              </a:gs>
              <a:gs pos="15000">
                <a:srgbClr val="73EEE6"/>
              </a:gs>
              <a:gs pos="45000">
                <a:srgbClr val="18C0E0"/>
              </a:gs>
              <a:gs pos="30000">
                <a:srgbClr val="48D3FB"/>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03DDE21-F0F2-72EB-2549-FCB8D591BCE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58771962-8388-4C0D-343E-2DB819E59C7A}"/>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D7958E7E-DC5E-D82B-8BC7-4A6A0685DE60}"/>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7CE24254-792C-AED5-BB94-10F41B97DA54}"/>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11B99B2A-4DB7-15E9-0C81-15CFB2B3AE25}"/>
              </a:ext>
            </a:extLst>
          </p:cNvPr>
          <p:cNvSpPr txBox="1"/>
          <p:nvPr/>
        </p:nvSpPr>
        <p:spPr>
          <a:xfrm>
            <a:off x="295007" y="73604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17" action="ppaction://hlinksldjump"/>
            <a:extLst>
              <a:ext uri="{FF2B5EF4-FFF2-40B4-BE49-F238E27FC236}">
                <a16:creationId xmlns:a16="http://schemas.microsoft.com/office/drawing/2014/main" id="{72DAA51E-C08D-47C2-7737-F1919337E0EA}"/>
              </a:ext>
            </a:extLst>
          </p:cNvPr>
          <p:cNvPicPr>
            <a:picLocks noChangeAspect="1"/>
          </p:cNvPicPr>
          <p:nvPr/>
        </p:nvPicPr>
        <p:blipFill>
          <a:blip r:embed="rId18"/>
          <a:stretch>
            <a:fillRect/>
          </a:stretch>
        </p:blipFill>
        <p:spPr>
          <a:xfrm>
            <a:off x="389641" y="9000090"/>
            <a:ext cx="2371550" cy="896190"/>
          </a:xfrm>
          <a:prstGeom prst="rect">
            <a:avLst/>
          </a:prstGeom>
        </p:spPr>
      </p:pic>
      <p:sp>
        <p:nvSpPr>
          <p:cNvPr id="8" name="ZoneTexte 7">
            <a:extLst>
              <a:ext uri="{FF2B5EF4-FFF2-40B4-BE49-F238E27FC236}">
                <a16:creationId xmlns:a16="http://schemas.microsoft.com/office/drawing/2014/main" id="{A6146AB8-105E-F1AD-6C13-DB4959D27542}"/>
              </a:ext>
            </a:extLst>
          </p:cNvPr>
          <p:cNvSpPr txBox="1"/>
          <p:nvPr/>
        </p:nvSpPr>
        <p:spPr>
          <a:xfrm>
            <a:off x="282306"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pic>
        <p:nvPicPr>
          <p:cNvPr id="2063" name="Image 2062">
            <a:extLst>
              <a:ext uri="{FF2B5EF4-FFF2-40B4-BE49-F238E27FC236}">
                <a16:creationId xmlns:a16="http://schemas.microsoft.com/office/drawing/2014/main" id="{481155B6-A632-3E5C-4BC1-C07CDDAD1334}"/>
              </a:ext>
            </a:extLst>
          </p:cNvPr>
          <p:cNvPicPr>
            <a:picLocks noChangeAspect="1"/>
          </p:cNvPicPr>
          <p:nvPr/>
        </p:nvPicPr>
        <p:blipFill>
          <a:blip r:embed="rId19"/>
          <a:stretch>
            <a:fillRect/>
          </a:stretch>
        </p:blipFill>
        <p:spPr>
          <a:xfrm>
            <a:off x="12262897" y="1271240"/>
            <a:ext cx="4149811" cy="5847931"/>
          </a:xfrm>
          <a:prstGeom prst="rect">
            <a:avLst/>
          </a:prstGeom>
        </p:spPr>
      </p:pic>
      <p:sp>
        <p:nvSpPr>
          <p:cNvPr id="5" name="ZoneTexte 4">
            <a:extLst>
              <a:ext uri="{FF2B5EF4-FFF2-40B4-BE49-F238E27FC236}">
                <a16:creationId xmlns:a16="http://schemas.microsoft.com/office/drawing/2014/main" id="{33A657CB-F6CE-FC5F-6EF1-42FCB45DEB40}"/>
              </a:ext>
            </a:extLst>
          </p:cNvPr>
          <p:cNvSpPr txBox="1"/>
          <p:nvPr/>
        </p:nvSpPr>
        <p:spPr>
          <a:xfrm>
            <a:off x="13037817" y="2862616"/>
            <a:ext cx="2429164" cy="900246"/>
          </a:xfrm>
          <a:prstGeom prst="rect">
            <a:avLst/>
          </a:prstGeom>
          <a:noFill/>
        </p:spPr>
        <p:txBody>
          <a:bodyPr wrap="square" rtlCol="0">
            <a:spAutoFit/>
          </a:bodyPr>
          <a:lstStyle/>
          <a:p>
            <a:pPr algn="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core</a:t>
            </a:r>
            <a:r>
              <a:rPr lang="fr-FR" sz="1050" b="1" dirty="0">
                <a:solidFill>
                  <a:schemeClr val="bg1"/>
                </a:solidFill>
                <a:latin typeface="Agency FB" panose="020B0503020202020204" pitchFamily="34" charset="0"/>
              </a:rPr>
              <a:t> I5 9400T 9th </a:t>
            </a:r>
            <a:r>
              <a:rPr lang="fr-FR" sz="1050" b="1" dirty="0" err="1">
                <a:solidFill>
                  <a:schemeClr val="bg1"/>
                </a:solidFill>
                <a:latin typeface="Agency FB" panose="020B0503020202020204" pitchFamily="34" charset="0"/>
              </a:rPr>
              <a:t>Gen</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graphics</a:t>
            </a:r>
            <a:r>
              <a:rPr lang="fr-FR" sz="1050" b="1" dirty="0">
                <a:solidFill>
                  <a:schemeClr val="bg1"/>
                </a:solidFill>
                <a:latin typeface="Agency FB" panose="020B0503020202020204" pitchFamily="34" charset="0"/>
              </a:rPr>
              <a:t> UHD 630</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8Go de ram DDR4</a:t>
            </a:r>
            <a:br>
              <a:rPr lang="fr-FR" sz="1050" b="1" dirty="0">
                <a:solidFill>
                  <a:schemeClr val="bg1"/>
                </a:solidFill>
                <a:latin typeface="Agency FB" panose="020B0503020202020204" pitchFamily="34" charset="0"/>
              </a:rPr>
            </a:br>
            <a:br>
              <a:rPr lang="fr-FR" sz="1050" b="1" dirty="0">
                <a:solidFill>
                  <a:schemeClr val="bg1"/>
                </a:solidFill>
                <a:latin typeface="Agency FB" panose="020B0503020202020204" pitchFamily="34" charset="0"/>
              </a:rPr>
            </a:br>
            <a:endParaRPr lang="fr-FR" sz="1050" b="1" dirty="0">
              <a:solidFill>
                <a:schemeClr val="bg1"/>
              </a:solidFill>
              <a:latin typeface="Agency FB" panose="020B0503020202020204" pitchFamily="34" charset="0"/>
            </a:endParaRPr>
          </a:p>
        </p:txBody>
      </p:sp>
      <p:grpSp>
        <p:nvGrpSpPr>
          <p:cNvPr id="14" name="Groupe 13">
            <a:extLst>
              <a:ext uri="{FF2B5EF4-FFF2-40B4-BE49-F238E27FC236}">
                <a16:creationId xmlns:a16="http://schemas.microsoft.com/office/drawing/2014/main" id="{4F3F1B81-D694-D622-8D49-13C422C29E9D}"/>
              </a:ext>
            </a:extLst>
          </p:cNvPr>
          <p:cNvGrpSpPr>
            <a:grpSpLocks noChangeAspect="1"/>
          </p:cNvGrpSpPr>
          <p:nvPr/>
        </p:nvGrpSpPr>
        <p:grpSpPr>
          <a:xfrm>
            <a:off x="187122" y="6452293"/>
            <a:ext cx="1324778" cy="282536"/>
            <a:chOff x="4486275" y="3086100"/>
            <a:chExt cx="3215639" cy="685800"/>
          </a:xfrm>
        </p:grpSpPr>
        <p:sp>
          <p:nvSpPr>
            <p:cNvPr id="6" name="Forme libre : forme 5">
              <a:extLst>
                <a:ext uri="{FF2B5EF4-FFF2-40B4-BE49-F238E27FC236}">
                  <a16:creationId xmlns:a16="http://schemas.microsoft.com/office/drawing/2014/main" id="{6B0EB082-AF6C-6D97-BA66-AF0104B80774}"/>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6AB598D3-F043-3F8F-2FBB-D055E2A47201}"/>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68C209B8-3136-C7AA-7C9F-A2D9D8F4BA97}"/>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F0689F43-EC28-C791-27A4-37F64D442D2F}"/>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99213A1B-A7EA-C21D-9DD9-F9DFAA9D31E3}"/>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grpSp>
        <p:nvGrpSpPr>
          <p:cNvPr id="64" name="Groupe 63">
            <a:extLst>
              <a:ext uri="{FF2B5EF4-FFF2-40B4-BE49-F238E27FC236}">
                <a16:creationId xmlns:a16="http://schemas.microsoft.com/office/drawing/2014/main" id="{ACC573AE-181A-0CE5-CFCA-C572E867EDC3}"/>
              </a:ext>
            </a:extLst>
          </p:cNvPr>
          <p:cNvGrpSpPr/>
          <p:nvPr/>
        </p:nvGrpSpPr>
        <p:grpSpPr>
          <a:xfrm>
            <a:off x="4256589" y="4466829"/>
            <a:ext cx="12754434" cy="1219934"/>
            <a:chOff x="4706936" y="4384663"/>
            <a:chExt cx="12754434" cy="1219934"/>
          </a:xfrm>
        </p:grpSpPr>
        <p:pic>
          <p:nvPicPr>
            <p:cNvPr id="16" name="Graphique 15">
              <a:extLst>
                <a:ext uri="{FF2B5EF4-FFF2-40B4-BE49-F238E27FC236}">
                  <a16:creationId xmlns:a16="http://schemas.microsoft.com/office/drawing/2014/main" id="{322BE1C4-B3C3-F2CE-671B-2D1FE1CE919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706936" y="4384663"/>
              <a:ext cx="1219934" cy="1219934"/>
            </a:xfrm>
            <a:prstGeom prst="rect">
              <a:avLst/>
            </a:prstGeom>
          </p:spPr>
        </p:pic>
        <p:sp>
          <p:nvSpPr>
            <p:cNvPr id="57" name="ZoneTexte 56">
              <a:extLst>
                <a:ext uri="{FF2B5EF4-FFF2-40B4-BE49-F238E27FC236}">
                  <a16:creationId xmlns:a16="http://schemas.microsoft.com/office/drawing/2014/main" id="{1B3CB11D-4017-0437-0795-D960FD02F125}"/>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65" name="Groupe 64">
            <a:extLst>
              <a:ext uri="{FF2B5EF4-FFF2-40B4-BE49-F238E27FC236}">
                <a16:creationId xmlns:a16="http://schemas.microsoft.com/office/drawing/2014/main" id="{DE8BC8C4-CCBE-F7F2-F0DE-AC703773AEE7}"/>
              </a:ext>
            </a:extLst>
          </p:cNvPr>
          <p:cNvGrpSpPr/>
          <p:nvPr/>
        </p:nvGrpSpPr>
        <p:grpSpPr>
          <a:xfrm>
            <a:off x="4023032" y="7058855"/>
            <a:ext cx="12632085" cy="982324"/>
            <a:chOff x="4347170" y="4585634"/>
            <a:chExt cx="12632085" cy="982324"/>
          </a:xfrm>
        </p:grpSpPr>
        <p:pic>
          <p:nvPicPr>
            <p:cNvPr id="66" name="Graphique 65">
              <a:extLst>
                <a:ext uri="{FF2B5EF4-FFF2-40B4-BE49-F238E27FC236}">
                  <a16:creationId xmlns:a16="http://schemas.microsoft.com/office/drawing/2014/main" id="{675EF90E-3379-6D20-96C0-7E3541CB8107}"/>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4347170" y="4585634"/>
              <a:ext cx="982324" cy="982324"/>
            </a:xfrm>
            <a:prstGeom prst="rect">
              <a:avLst/>
            </a:prstGeom>
          </p:spPr>
        </p:pic>
        <p:sp>
          <p:nvSpPr>
            <p:cNvPr id="67" name="ZoneTexte 66">
              <a:extLst>
                <a:ext uri="{FF2B5EF4-FFF2-40B4-BE49-F238E27FC236}">
                  <a16:creationId xmlns:a16="http://schemas.microsoft.com/office/drawing/2014/main" id="{048CA8EB-A0D3-A664-A77F-11C5F048B0DD}"/>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spTree>
    <p:extLst>
      <p:ext uri="{BB962C8B-B14F-4D97-AF65-F5344CB8AC3E}">
        <p14:creationId xmlns:p14="http://schemas.microsoft.com/office/powerpoint/2010/main" val="302334911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5EEAB5-6B7B-4C6A-D4A2-8543A83067A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407F334-B0E5-F76C-0978-92C06C9CD81D}"/>
              </a:ext>
            </a:extLst>
          </p:cNvPr>
          <p:cNvSpPr/>
          <p:nvPr/>
        </p:nvSpPr>
        <p:spPr>
          <a:xfrm>
            <a:off x="0" y="-33528"/>
            <a:ext cx="12192000" cy="6973824"/>
          </a:xfrm>
          <a:prstGeom prst="rect">
            <a:avLst/>
          </a:prstGeom>
          <a:solidFill>
            <a:srgbClr val="0E1C29"/>
          </a:solidFill>
          <a:ln>
            <a:solidFill>
              <a:srgbClr val="0E1C2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1FC778B9-2A82-3E61-FD30-FF3749AEE3FB}"/>
              </a:ext>
            </a:extLst>
          </p:cNvPr>
          <p:cNvSpPr/>
          <p:nvPr/>
        </p:nvSpPr>
        <p:spPr>
          <a:xfrm>
            <a:off x="10871793" y="5629240"/>
            <a:ext cx="1825032" cy="1845356"/>
          </a:xfrm>
          <a:prstGeom prst="snip2DiagRect">
            <a:avLst>
              <a:gd name="adj1" fmla="val 0"/>
              <a:gd name="adj2" fmla="val 50000"/>
            </a:avLst>
          </a:prstGeom>
          <a:gradFill flip="none" rotWithShape="1">
            <a:gsLst>
              <a:gs pos="0">
                <a:srgbClr val="1271ED"/>
              </a:gs>
              <a:gs pos="60000">
                <a:srgbClr val="E630A1"/>
              </a:gs>
              <a:gs pos="80000">
                <a:srgbClr val="C12C93"/>
              </a:gs>
              <a:gs pos="100000">
                <a:srgbClr val="80267B"/>
              </a:gs>
              <a:gs pos="40000">
                <a:srgbClr val="AB7AD6"/>
              </a:gs>
              <a:gs pos="20000">
                <a:srgbClr val="5A76E2"/>
              </a:gs>
            </a:gsLst>
            <a:lin ang="2700000" scaled="1"/>
            <a:tileRect/>
          </a:gra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5DA2936-BC42-331F-02F9-7D85FC532A97}"/>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2D056F2D-F6B6-2D51-33DA-F5C7CCE6049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F2564F9C-AF58-C489-43A8-46CDC27ED02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62FE1D2-68E2-E639-1D6A-E455051C4E3B}"/>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4595D58-2E4C-A9E2-C9C3-06F4F50F6ABC}"/>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B3C0EE89-647C-7E43-C17F-030E8299ECC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EC644CD3-86D2-3E00-7DB1-216456A9A90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E36E7AA-6F54-A40E-04BF-80153226FB4D}"/>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69281CF-7AB3-90CE-8EA3-DAA12672AC0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90689DDC-40FE-0E96-C7FC-F8A0E114216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EF9FAEB-864E-172A-E745-58BF09EBB23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D3CDC28-F5A7-1652-19E5-416227ECFBC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D2F786B-BE70-4412-CFA2-35619E6DB72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1CEA964C-63B6-AB0B-F20D-46E89C365B7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710EAED-276C-8D54-3ECF-20316BBC90E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8F0426C-F341-F48C-5603-952B97497DA9}"/>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4D12E686-DB9E-FD82-824C-6DFBAC7773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14F0D76-3050-121D-3EFD-BFB2BEBC23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F6C3CC0-1A9E-0512-3E30-679DEBF33F4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C3A6704-F16C-C670-27E6-7DA0D56E3E1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9CB01FE-89D2-E1A0-E537-DA47DB99D88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F13A702-39B2-BA48-BCDB-3F878442FBD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E0F30DD7-F0C0-0718-B69A-0362DE9F510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0F881897-ACD5-060F-756F-663A3FB2A3D6}"/>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6D85AB4-12C1-6E5E-1FA2-354BC09E4286}"/>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FDE8823C-13C5-5974-ED12-0D677FCD8FA5}"/>
              </a:ext>
            </a:extLst>
          </p:cNvPr>
          <p:cNvSpPr/>
          <p:nvPr/>
        </p:nvSpPr>
        <p:spPr>
          <a:xfrm rot="13119640">
            <a:off x="11289356" y="-773657"/>
            <a:ext cx="1837690" cy="1511935"/>
          </a:xfrm>
          <a:prstGeom prst="blockArc">
            <a:avLst>
              <a:gd name="adj1" fmla="val 16180466"/>
              <a:gd name="adj2" fmla="val 83315"/>
              <a:gd name="adj3" fmla="val 3517"/>
            </a:avLst>
          </a:prstGeom>
          <a:gradFill flip="none" rotWithShape="1">
            <a:gsLst>
              <a:gs pos="49000">
                <a:srgbClr val="E630A1"/>
              </a:gs>
              <a:gs pos="76000">
                <a:srgbClr val="C12C93"/>
              </a:gs>
              <a:gs pos="31000">
                <a:srgbClr val="AB7AD6"/>
              </a:gs>
              <a:gs pos="14000">
                <a:srgbClr val="5A76E2"/>
              </a:gs>
              <a:gs pos="100000">
                <a:srgbClr val="80267B"/>
              </a:gs>
              <a:gs pos="0">
                <a:srgbClr val="1271ED"/>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40CFCC41-454F-F521-3D3C-362BF8893AC9}"/>
              </a:ext>
            </a:extLst>
          </p:cNvPr>
          <p:cNvSpPr/>
          <p:nvPr/>
        </p:nvSpPr>
        <p:spPr>
          <a:xfrm rot="10800000">
            <a:off x="10446711" y="-2295752"/>
            <a:ext cx="3992245" cy="4098925"/>
          </a:xfrm>
          <a:prstGeom prst="blockArc">
            <a:avLst>
              <a:gd name="adj1" fmla="val 16180466"/>
              <a:gd name="adj2" fmla="val 28887"/>
              <a:gd name="adj3" fmla="val 2081"/>
            </a:avLst>
          </a:prstGeom>
          <a:gradFill flip="none" rotWithShape="1">
            <a:gsLst>
              <a:gs pos="52000">
                <a:srgbClr val="E630A1"/>
              </a:gs>
              <a:gs pos="68000">
                <a:srgbClr val="C12C93"/>
              </a:gs>
              <a:gs pos="33000">
                <a:srgbClr val="AB7AD6"/>
              </a:gs>
              <a:gs pos="18000">
                <a:srgbClr val="5A76E2"/>
              </a:gs>
              <a:gs pos="100000">
                <a:srgbClr val="80267B"/>
              </a:gs>
              <a:gs pos="0">
                <a:srgbClr val="1271ED"/>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C683B9A-3475-5DC6-21B2-9B07D93AEF0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BF3F494-13DE-C83B-2755-3425F6A36CF6}"/>
              </a:ext>
            </a:extLst>
          </p:cNvPr>
          <p:cNvSpPr/>
          <p:nvPr/>
        </p:nvSpPr>
        <p:spPr>
          <a:xfrm rot="10800000">
            <a:off x="10891846" y="-2178912"/>
            <a:ext cx="3766820" cy="3610610"/>
          </a:xfrm>
          <a:prstGeom prst="blockArc">
            <a:avLst>
              <a:gd name="adj1" fmla="val 16180466"/>
              <a:gd name="adj2" fmla="val 16331"/>
              <a:gd name="adj3" fmla="val 6601"/>
            </a:avLst>
          </a:prstGeom>
          <a:gradFill flip="none" rotWithShape="1">
            <a:gsLst>
              <a:gs pos="60000">
                <a:srgbClr val="E630A1"/>
              </a:gs>
              <a:gs pos="80000">
                <a:srgbClr val="C12C93"/>
              </a:gs>
              <a:gs pos="40000">
                <a:srgbClr val="AB7AD6"/>
              </a:gs>
              <a:gs pos="20000">
                <a:srgbClr val="5A76E2"/>
              </a:gs>
              <a:gs pos="0">
                <a:srgbClr val="1271ED"/>
              </a:gs>
              <a:gs pos="100000">
                <a:srgbClr val="80267B"/>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41892EAE-596E-C0E3-B9AB-498E72F5DDD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8D463262-8C03-F223-A715-0D12C3E8F325}"/>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CE6BF881-E559-C280-0261-4DD8316120C7}"/>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BCFF38D7-3223-AFA4-52DA-312198B82250}"/>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2F1992E0-BDC5-C465-1452-E1071E404923}"/>
              </a:ext>
            </a:extLst>
          </p:cNvPr>
          <p:cNvSpPr txBox="1"/>
          <p:nvPr/>
        </p:nvSpPr>
        <p:spPr>
          <a:xfrm>
            <a:off x="295007" y="73604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17" action="ppaction://hlinksldjump"/>
            <a:extLst>
              <a:ext uri="{FF2B5EF4-FFF2-40B4-BE49-F238E27FC236}">
                <a16:creationId xmlns:a16="http://schemas.microsoft.com/office/drawing/2014/main" id="{94729BA2-A04D-23B2-9097-CA950EE2FFD1}"/>
              </a:ext>
            </a:extLst>
          </p:cNvPr>
          <p:cNvPicPr>
            <a:picLocks noChangeAspect="1"/>
          </p:cNvPicPr>
          <p:nvPr/>
        </p:nvPicPr>
        <p:blipFill>
          <a:blip r:embed="rId18"/>
          <a:stretch>
            <a:fillRect/>
          </a:stretch>
        </p:blipFill>
        <p:spPr>
          <a:xfrm>
            <a:off x="389641" y="9000090"/>
            <a:ext cx="2371550" cy="896190"/>
          </a:xfrm>
          <a:prstGeom prst="rect">
            <a:avLst/>
          </a:prstGeom>
        </p:spPr>
      </p:pic>
      <p:sp>
        <p:nvSpPr>
          <p:cNvPr id="8" name="ZoneTexte 7">
            <a:extLst>
              <a:ext uri="{FF2B5EF4-FFF2-40B4-BE49-F238E27FC236}">
                <a16:creationId xmlns:a16="http://schemas.microsoft.com/office/drawing/2014/main" id="{34887AE5-164F-6B85-838E-8F3A06765A5C}"/>
              </a:ext>
            </a:extLst>
          </p:cNvPr>
          <p:cNvSpPr txBox="1"/>
          <p:nvPr/>
        </p:nvSpPr>
        <p:spPr>
          <a:xfrm>
            <a:off x="282306"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sp>
        <p:nvSpPr>
          <p:cNvPr id="5" name="ZoneTexte 4">
            <a:extLst>
              <a:ext uri="{FF2B5EF4-FFF2-40B4-BE49-F238E27FC236}">
                <a16:creationId xmlns:a16="http://schemas.microsoft.com/office/drawing/2014/main" id="{55C26380-F7E4-1D3D-CF80-67261446FB98}"/>
              </a:ext>
            </a:extLst>
          </p:cNvPr>
          <p:cNvSpPr txBox="1"/>
          <p:nvPr/>
        </p:nvSpPr>
        <p:spPr>
          <a:xfrm>
            <a:off x="13037817" y="2862616"/>
            <a:ext cx="2429164" cy="900246"/>
          </a:xfrm>
          <a:prstGeom prst="rect">
            <a:avLst/>
          </a:prstGeom>
          <a:noFill/>
        </p:spPr>
        <p:txBody>
          <a:bodyPr wrap="square" rtlCol="0">
            <a:spAutoFit/>
          </a:bodyPr>
          <a:lstStyle/>
          <a:p>
            <a:pPr algn="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core</a:t>
            </a:r>
            <a:r>
              <a:rPr lang="fr-FR" sz="1050" b="1" dirty="0">
                <a:solidFill>
                  <a:schemeClr val="bg1"/>
                </a:solidFill>
                <a:latin typeface="Agency FB" panose="020B0503020202020204" pitchFamily="34" charset="0"/>
              </a:rPr>
              <a:t> I5 9400T 9th </a:t>
            </a:r>
            <a:r>
              <a:rPr lang="fr-FR" sz="1050" b="1" dirty="0" err="1">
                <a:solidFill>
                  <a:schemeClr val="bg1"/>
                </a:solidFill>
                <a:latin typeface="Agency FB" panose="020B0503020202020204" pitchFamily="34" charset="0"/>
              </a:rPr>
              <a:t>Gen</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Intel </a:t>
            </a:r>
            <a:r>
              <a:rPr lang="fr-FR" sz="1050" b="1" dirty="0" err="1">
                <a:solidFill>
                  <a:schemeClr val="bg1"/>
                </a:solidFill>
                <a:latin typeface="Agency FB" panose="020B0503020202020204" pitchFamily="34" charset="0"/>
              </a:rPr>
              <a:t>graphics</a:t>
            </a:r>
            <a:r>
              <a:rPr lang="fr-FR" sz="1050" b="1" dirty="0">
                <a:solidFill>
                  <a:schemeClr val="bg1"/>
                </a:solidFill>
                <a:latin typeface="Agency FB" panose="020B0503020202020204" pitchFamily="34" charset="0"/>
              </a:rPr>
              <a:t> UHD 630</a:t>
            </a:r>
            <a:br>
              <a:rPr lang="fr-FR" sz="1050" b="1" dirty="0">
                <a:solidFill>
                  <a:schemeClr val="bg1"/>
                </a:solidFill>
                <a:latin typeface="Agency FB" panose="020B0503020202020204" pitchFamily="34" charset="0"/>
              </a:rPr>
            </a:br>
            <a:r>
              <a:rPr lang="fr-FR" sz="1050" b="1" dirty="0">
                <a:solidFill>
                  <a:schemeClr val="bg1"/>
                </a:solidFill>
                <a:latin typeface="Agency FB" panose="020B0503020202020204" pitchFamily="34" charset="0"/>
              </a:rPr>
              <a:t>8Go de ram DDR4</a:t>
            </a:r>
            <a:br>
              <a:rPr lang="fr-FR" sz="1050" b="1" dirty="0">
                <a:solidFill>
                  <a:schemeClr val="bg1"/>
                </a:solidFill>
                <a:latin typeface="Agency FB" panose="020B0503020202020204" pitchFamily="34" charset="0"/>
              </a:rPr>
            </a:br>
            <a:br>
              <a:rPr lang="fr-FR" sz="1050" b="1" dirty="0">
                <a:solidFill>
                  <a:schemeClr val="bg1"/>
                </a:solidFill>
                <a:latin typeface="Agency FB" panose="020B0503020202020204" pitchFamily="34" charset="0"/>
              </a:rPr>
            </a:br>
            <a:endParaRPr lang="fr-FR" sz="1050" b="1" dirty="0">
              <a:solidFill>
                <a:schemeClr val="bg1"/>
              </a:solidFill>
              <a:latin typeface="Agency FB" panose="020B0503020202020204" pitchFamily="34" charset="0"/>
            </a:endParaRPr>
          </a:p>
        </p:txBody>
      </p:sp>
      <p:grpSp>
        <p:nvGrpSpPr>
          <p:cNvPr id="14" name="Groupe 13">
            <a:extLst>
              <a:ext uri="{FF2B5EF4-FFF2-40B4-BE49-F238E27FC236}">
                <a16:creationId xmlns:a16="http://schemas.microsoft.com/office/drawing/2014/main" id="{254380B0-C2E0-5B6C-EF20-1C2990DE94D1}"/>
              </a:ext>
            </a:extLst>
          </p:cNvPr>
          <p:cNvGrpSpPr>
            <a:grpSpLocks noChangeAspect="1"/>
          </p:cNvGrpSpPr>
          <p:nvPr/>
        </p:nvGrpSpPr>
        <p:grpSpPr>
          <a:xfrm>
            <a:off x="187122" y="6452293"/>
            <a:ext cx="1324778" cy="282536"/>
            <a:chOff x="4486275" y="3086100"/>
            <a:chExt cx="3215639" cy="685800"/>
          </a:xfrm>
        </p:grpSpPr>
        <p:sp>
          <p:nvSpPr>
            <p:cNvPr id="6" name="Forme libre : forme 5">
              <a:extLst>
                <a:ext uri="{FF2B5EF4-FFF2-40B4-BE49-F238E27FC236}">
                  <a16:creationId xmlns:a16="http://schemas.microsoft.com/office/drawing/2014/main" id="{461720D8-9207-7F63-D2A0-690C17CAFAA7}"/>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9B8B96C0-7790-E2F9-7738-C1C93FC0BFC1}"/>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846CBDFF-0CBC-DC06-378C-3335E73D4076}"/>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031C4B09-6B5C-EFB0-E959-62702002445D}"/>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ACD01969-8C61-A534-F1BD-EF4069F4A42D}"/>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grpSp>
        <p:nvGrpSpPr>
          <p:cNvPr id="64" name="Groupe 63">
            <a:extLst>
              <a:ext uri="{FF2B5EF4-FFF2-40B4-BE49-F238E27FC236}">
                <a16:creationId xmlns:a16="http://schemas.microsoft.com/office/drawing/2014/main" id="{E1FC00BD-A249-581D-7DCF-C75B595E3BDC}"/>
              </a:ext>
            </a:extLst>
          </p:cNvPr>
          <p:cNvGrpSpPr/>
          <p:nvPr/>
        </p:nvGrpSpPr>
        <p:grpSpPr>
          <a:xfrm>
            <a:off x="-4268286" y="4466829"/>
            <a:ext cx="12754434" cy="1219934"/>
            <a:chOff x="4706936" y="4384663"/>
            <a:chExt cx="12754434" cy="1219934"/>
          </a:xfrm>
        </p:grpSpPr>
        <p:pic>
          <p:nvPicPr>
            <p:cNvPr id="16" name="Graphique 15">
              <a:extLst>
                <a:ext uri="{FF2B5EF4-FFF2-40B4-BE49-F238E27FC236}">
                  <a16:creationId xmlns:a16="http://schemas.microsoft.com/office/drawing/2014/main" id="{67C895D2-9B14-1D1A-B8F5-2EE800B033B0}"/>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706936" y="4384663"/>
              <a:ext cx="1219934" cy="1219934"/>
            </a:xfrm>
            <a:prstGeom prst="rect">
              <a:avLst/>
            </a:prstGeom>
          </p:spPr>
        </p:pic>
        <p:sp>
          <p:nvSpPr>
            <p:cNvPr id="57" name="ZoneTexte 56">
              <a:extLst>
                <a:ext uri="{FF2B5EF4-FFF2-40B4-BE49-F238E27FC236}">
                  <a16:creationId xmlns:a16="http://schemas.microsoft.com/office/drawing/2014/main" id="{1B764DD0-4052-702D-B2C5-7A4BB5F236AE}"/>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25" name="Groupe 24">
            <a:extLst>
              <a:ext uri="{FF2B5EF4-FFF2-40B4-BE49-F238E27FC236}">
                <a16:creationId xmlns:a16="http://schemas.microsoft.com/office/drawing/2014/main" id="{6E8F6022-586D-C333-D8AE-6C664FCC66C3}"/>
              </a:ext>
            </a:extLst>
          </p:cNvPr>
          <p:cNvGrpSpPr/>
          <p:nvPr/>
        </p:nvGrpSpPr>
        <p:grpSpPr>
          <a:xfrm>
            <a:off x="4023032" y="4525205"/>
            <a:ext cx="12632085" cy="982324"/>
            <a:chOff x="4347170" y="4585634"/>
            <a:chExt cx="12632085" cy="982324"/>
          </a:xfrm>
        </p:grpSpPr>
        <p:pic>
          <p:nvPicPr>
            <p:cNvPr id="23" name="Graphique 22">
              <a:extLst>
                <a:ext uri="{FF2B5EF4-FFF2-40B4-BE49-F238E27FC236}">
                  <a16:creationId xmlns:a16="http://schemas.microsoft.com/office/drawing/2014/main" id="{05552D7A-ECB5-5287-7439-CFA92C09B6C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4347170" y="4585634"/>
              <a:ext cx="982324" cy="982324"/>
            </a:xfrm>
            <a:prstGeom prst="rect">
              <a:avLst/>
            </a:prstGeom>
          </p:spPr>
        </p:pic>
        <p:sp>
          <p:nvSpPr>
            <p:cNvPr id="24" name="ZoneTexte 23">
              <a:extLst>
                <a:ext uri="{FF2B5EF4-FFF2-40B4-BE49-F238E27FC236}">
                  <a16:creationId xmlns:a16="http://schemas.microsoft.com/office/drawing/2014/main" id="{01799BBD-01B5-82CB-B189-73C0E7034039}"/>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grpSp>
        <p:nvGrpSpPr>
          <p:cNvPr id="21" name="Groupe 20">
            <a:extLst>
              <a:ext uri="{FF2B5EF4-FFF2-40B4-BE49-F238E27FC236}">
                <a16:creationId xmlns:a16="http://schemas.microsoft.com/office/drawing/2014/main" id="{A30A8749-F8E5-C3F5-F35D-3A974FD7EB61}"/>
              </a:ext>
            </a:extLst>
          </p:cNvPr>
          <p:cNvGrpSpPr/>
          <p:nvPr/>
        </p:nvGrpSpPr>
        <p:grpSpPr>
          <a:xfrm>
            <a:off x="3477195" y="7015380"/>
            <a:ext cx="13137701" cy="1377587"/>
            <a:chOff x="3477195" y="4479997"/>
            <a:chExt cx="13137701" cy="1377587"/>
          </a:xfrm>
        </p:grpSpPr>
        <p:grpSp>
          <p:nvGrpSpPr>
            <p:cNvPr id="22" name="Groupe 21">
              <a:extLst>
                <a:ext uri="{FF2B5EF4-FFF2-40B4-BE49-F238E27FC236}">
                  <a16:creationId xmlns:a16="http://schemas.microsoft.com/office/drawing/2014/main" id="{81777358-E61E-6586-3E5A-E8DD751CF162}"/>
                </a:ext>
              </a:extLst>
            </p:cNvPr>
            <p:cNvGrpSpPr>
              <a:grpSpLocks noChangeAspect="1"/>
            </p:cNvGrpSpPr>
            <p:nvPr/>
          </p:nvGrpSpPr>
          <p:grpSpPr>
            <a:xfrm>
              <a:off x="3477195" y="4479997"/>
              <a:ext cx="1412910" cy="1377587"/>
              <a:chOff x="4898517" y="4046088"/>
              <a:chExt cx="2603598" cy="2538508"/>
            </a:xfrm>
          </p:grpSpPr>
          <p:sp>
            <p:nvSpPr>
              <p:cNvPr id="27" name="Forme libre : forme 26">
                <a:extLst>
                  <a:ext uri="{FF2B5EF4-FFF2-40B4-BE49-F238E27FC236}">
                    <a16:creationId xmlns:a16="http://schemas.microsoft.com/office/drawing/2014/main" id="{083E7C19-8E66-B913-79EC-DC6FF1B5D627}"/>
                  </a:ext>
                </a:extLst>
              </p:cNvPr>
              <p:cNvSpPr>
                <a:spLocks noChangeAspect="1"/>
              </p:cNvSpPr>
              <p:nvPr/>
            </p:nvSpPr>
            <p:spPr>
              <a:xfrm>
                <a:off x="4898517" y="4046088"/>
                <a:ext cx="2603598" cy="2538508"/>
              </a:xfrm>
              <a:custGeom>
                <a:avLst/>
                <a:gdLst>
                  <a:gd name="connsiteX0" fmla="*/ 461054 w 2603598"/>
                  <a:gd name="connsiteY0" fmla="*/ 0 h 2538508"/>
                  <a:gd name="connsiteX1" fmla="*/ 2142544 w 2603598"/>
                  <a:gd name="connsiteY1" fmla="*/ 0 h 2538508"/>
                  <a:gd name="connsiteX2" fmla="*/ 2603598 w 2603598"/>
                  <a:gd name="connsiteY2" fmla="*/ 461054 h 2538508"/>
                  <a:gd name="connsiteX3" fmla="*/ 2603598 w 2603598"/>
                  <a:gd name="connsiteY3" fmla="*/ 2077454 h 2538508"/>
                  <a:gd name="connsiteX4" fmla="*/ 2142544 w 2603598"/>
                  <a:gd name="connsiteY4" fmla="*/ 2538508 h 2538508"/>
                  <a:gd name="connsiteX5" fmla="*/ 461054 w 2603598"/>
                  <a:gd name="connsiteY5" fmla="*/ 2538508 h 2538508"/>
                  <a:gd name="connsiteX6" fmla="*/ 0 w 2603598"/>
                  <a:gd name="connsiteY6" fmla="*/ 2077454 h 2538508"/>
                  <a:gd name="connsiteX7" fmla="*/ 0 w 2603598"/>
                  <a:gd name="connsiteY7" fmla="*/ 461054 h 2538508"/>
                  <a:gd name="connsiteX8" fmla="*/ 461054 w 2603598"/>
                  <a:gd name="connsiteY8" fmla="*/ 0 h 253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3598" h="2538508">
                    <a:moveTo>
                      <a:pt x="461054" y="0"/>
                    </a:moveTo>
                    <a:lnTo>
                      <a:pt x="2142544" y="0"/>
                    </a:lnTo>
                    <a:cubicBezTo>
                      <a:pt x="2397480" y="0"/>
                      <a:pt x="2603598" y="206118"/>
                      <a:pt x="2603598" y="461054"/>
                    </a:cubicBezTo>
                    <a:lnTo>
                      <a:pt x="2603598" y="2077454"/>
                    </a:lnTo>
                    <a:cubicBezTo>
                      <a:pt x="2603598" y="2332390"/>
                      <a:pt x="2397480" y="2538508"/>
                      <a:pt x="2142544" y="2538508"/>
                    </a:cubicBezTo>
                    <a:lnTo>
                      <a:pt x="461054" y="2538508"/>
                    </a:lnTo>
                    <a:cubicBezTo>
                      <a:pt x="206118" y="2538508"/>
                      <a:pt x="0" y="2332390"/>
                      <a:pt x="0" y="2077454"/>
                    </a:cubicBezTo>
                    <a:lnTo>
                      <a:pt x="0" y="461054"/>
                    </a:lnTo>
                    <a:cubicBezTo>
                      <a:pt x="0" y="206118"/>
                      <a:pt x="206118" y="0"/>
                      <a:pt x="461054" y="0"/>
                    </a:cubicBezTo>
                    <a:close/>
                  </a:path>
                </a:pathLst>
              </a:custGeom>
              <a:solidFill>
                <a:srgbClr val="330000"/>
              </a:solidFill>
              <a:ln w="38100" cap="flat">
                <a:solidFill>
                  <a:schemeClr val="bg1"/>
                </a:solid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0E93396A-93F7-FDAC-DEF7-B39777134362}"/>
                  </a:ext>
                </a:extLst>
              </p:cNvPr>
              <p:cNvSpPr>
                <a:spLocks noChangeAspect="1"/>
              </p:cNvSpPr>
              <p:nvPr/>
            </p:nvSpPr>
            <p:spPr>
              <a:xfrm>
                <a:off x="5433235" y="4609116"/>
                <a:ext cx="1446248" cy="1231284"/>
              </a:xfrm>
              <a:custGeom>
                <a:avLst/>
                <a:gdLst>
                  <a:gd name="connsiteX0" fmla="*/ 723687 w 1446248"/>
                  <a:gd name="connsiteY0" fmla="*/ 955737 h 1231284"/>
                  <a:gd name="connsiteX1" fmla="*/ 320129 w 1446248"/>
                  <a:gd name="connsiteY1" fmla="*/ 955737 h 1231284"/>
                  <a:gd name="connsiteX2" fmla="*/ 237682 w 1446248"/>
                  <a:gd name="connsiteY2" fmla="*/ 1210673 h 1231284"/>
                  <a:gd name="connsiteX3" fmla="*/ 217070 w 1446248"/>
                  <a:gd name="connsiteY3" fmla="*/ 1225861 h 1231284"/>
                  <a:gd name="connsiteX4" fmla="*/ 13122 w 1446248"/>
                  <a:gd name="connsiteY4" fmla="*/ 1225861 h 1231284"/>
                  <a:gd name="connsiteX5" fmla="*/ 1189 w 1446248"/>
                  <a:gd name="connsiteY5" fmla="*/ 1206334 h 1231284"/>
                  <a:gd name="connsiteX6" fmla="*/ 350505 w 1446248"/>
                  <a:gd name="connsiteY6" fmla="*/ 200694 h 1231284"/>
                  <a:gd name="connsiteX7" fmla="*/ 361353 w 1446248"/>
                  <a:gd name="connsiteY7" fmla="*/ 164895 h 1231284"/>
                  <a:gd name="connsiteX8" fmla="*/ 367862 w 1446248"/>
                  <a:gd name="connsiteY8" fmla="*/ 94380 h 1231284"/>
                  <a:gd name="connsiteX9" fmla="*/ 376541 w 1446248"/>
                  <a:gd name="connsiteY9" fmla="*/ 82447 h 1231284"/>
                  <a:gd name="connsiteX10" fmla="*/ 657512 w 1446248"/>
                  <a:gd name="connsiteY10" fmla="*/ 82447 h 1231284"/>
                  <a:gd name="connsiteX11" fmla="*/ 671615 w 1446248"/>
                  <a:gd name="connsiteY11" fmla="*/ 91126 h 1231284"/>
                  <a:gd name="connsiteX12" fmla="*/ 1067579 w 1446248"/>
                  <a:gd name="connsiteY12" fmla="*/ 1208503 h 1231284"/>
                  <a:gd name="connsiteX13" fmla="*/ 1056731 w 1446248"/>
                  <a:gd name="connsiteY13" fmla="*/ 1225861 h 1231284"/>
                  <a:gd name="connsiteX14" fmla="*/ 830001 w 1446248"/>
                  <a:gd name="connsiteY14" fmla="*/ 1225861 h 1231284"/>
                  <a:gd name="connsiteX15" fmla="*/ 812643 w 1446248"/>
                  <a:gd name="connsiteY15" fmla="*/ 1213928 h 1231284"/>
                  <a:gd name="connsiteX16" fmla="*/ 723687 w 1446248"/>
                  <a:gd name="connsiteY16" fmla="*/ 955737 h 1231284"/>
                  <a:gd name="connsiteX17" fmla="*/ 383050 w 1446248"/>
                  <a:gd name="connsiteY17" fmla="*/ 735516 h 1231284"/>
                  <a:gd name="connsiteX18" fmla="*/ 658597 w 1446248"/>
                  <a:gd name="connsiteY18" fmla="*/ 735516 h 1231284"/>
                  <a:gd name="connsiteX19" fmla="*/ 633646 w 1446248"/>
                  <a:gd name="connsiteY19" fmla="*/ 657408 h 1231284"/>
                  <a:gd name="connsiteX20" fmla="*/ 604355 w 1446248"/>
                  <a:gd name="connsiteY20" fmla="*/ 564113 h 1231284"/>
                  <a:gd name="connsiteX21" fmla="*/ 572895 w 1446248"/>
                  <a:gd name="connsiteY21" fmla="*/ 464308 h 1231284"/>
                  <a:gd name="connsiteX22" fmla="*/ 543605 w 1446248"/>
                  <a:gd name="connsiteY22" fmla="*/ 367758 h 1231284"/>
                  <a:gd name="connsiteX23" fmla="*/ 519738 w 1446248"/>
                  <a:gd name="connsiteY23" fmla="*/ 283141 h 1231284"/>
                  <a:gd name="connsiteX24" fmla="*/ 517569 w 1446248"/>
                  <a:gd name="connsiteY24" fmla="*/ 283141 h 1231284"/>
                  <a:gd name="connsiteX25" fmla="*/ 480684 w 1446248"/>
                  <a:gd name="connsiteY25" fmla="*/ 423085 h 1231284"/>
                  <a:gd name="connsiteX26" fmla="*/ 430782 w 1446248"/>
                  <a:gd name="connsiteY26" fmla="*/ 583640 h 1231284"/>
                  <a:gd name="connsiteX27" fmla="*/ 383050 w 1446248"/>
                  <a:gd name="connsiteY27" fmla="*/ 735516 h 1231284"/>
                  <a:gd name="connsiteX28" fmla="*/ 1309497 w 1446248"/>
                  <a:gd name="connsiteY28" fmla="*/ 272293 h 1231284"/>
                  <a:gd name="connsiteX29" fmla="*/ 1212947 w 1446248"/>
                  <a:gd name="connsiteY29" fmla="*/ 234324 h 1231284"/>
                  <a:gd name="connsiteX30" fmla="*/ 1176062 w 1446248"/>
                  <a:gd name="connsiteY30" fmla="*/ 134519 h 1231284"/>
                  <a:gd name="connsiteX31" fmla="*/ 1215116 w 1446248"/>
                  <a:gd name="connsiteY31" fmla="*/ 37969 h 1231284"/>
                  <a:gd name="connsiteX32" fmla="*/ 1311666 w 1446248"/>
                  <a:gd name="connsiteY32" fmla="*/ 0 h 1231284"/>
                  <a:gd name="connsiteX33" fmla="*/ 1410386 w 1446248"/>
                  <a:gd name="connsiteY33" fmla="*/ 37969 h 1231284"/>
                  <a:gd name="connsiteX34" fmla="*/ 1446186 w 1446248"/>
                  <a:gd name="connsiteY34" fmla="*/ 134519 h 1231284"/>
                  <a:gd name="connsiteX35" fmla="*/ 1408216 w 1446248"/>
                  <a:gd name="connsiteY35" fmla="*/ 234324 h 1231284"/>
                  <a:gd name="connsiteX36" fmla="*/ 1309497 w 1446248"/>
                  <a:gd name="connsiteY36" fmla="*/ 272293 h 1231284"/>
                  <a:gd name="connsiteX37" fmla="*/ 1187995 w 1446248"/>
                  <a:gd name="connsiteY37" fmla="*/ 1213928 h 1231284"/>
                  <a:gd name="connsiteX38" fmla="*/ 1187995 w 1446248"/>
                  <a:gd name="connsiteY38" fmla="*/ 378607 h 1231284"/>
                  <a:gd name="connsiteX39" fmla="*/ 1202098 w 1446248"/>
                  <a:gd name="connsiteY39" fmla="*/ 363419 h 1231284"/>
                  <a:gd name="connsiteX40" fmla="*/ 1416895 w 1446248"/>
                  <a:gd name="connsiteY40" fmla="*/ 363419 h 1231284"/>
                  <a:gd name="connsiteX41" fmla="*/ 1430998 w 1446248"/>
                  <a:gd name="connsiteY41" fmla="*/ 378607 h 1231284"/>
                  <a:gd name="connsiteX42" fmla="*/ 1430998 w 1446248"/>
                  <a:gd name="connsiteY42" fmla="*/ 1213928 h 1231284"/>
                  <a:gd name="connsiteX43" fmla="*/ 1416895 w 1446248"/>
                  <a:gd name="connsiteY43" fmla="*/ 1231285 h 1231284"/>
                  <a:gd name="connsiteX44" fmla="*/ 1204268 w 1446248"/>
                  <a:gd name="connsiteY44" fmla="*/ 1231285 h 1231284"/>
                  <a:gd name="connsiteX45" fmla="*/ 1187995 w 1446248"/>
                  <a:gd name="connsiteY45" fmla="*/ 1213928 h 123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46248" h="1231284">
                    <a:moveTo>
                      <a:pt x="723687" y="955737"/>
                    </a:moveTo>
                    <a:lnTo>
                      <a:pt x="320129" y="955737"/>
                    </a:lnTo>
                    <a:lnTo>
                      <a:pt x="237682" y="1210673"/>
                    </a:lnTo>
                    <a:cubicBezTo>
                      <a:pt x="235512" y="1220437"/>
                      <a:pt x="226834" y="1226946"/>
                      <a:pt x="217070" y="1225861"/>
                    </a:cubicBezTo>
                    <a:lnTo>
                      <a:pt x="13122" y="1225861"/>
                    </a:lnTo>
                    <a:cubicBezTo>
                      <a:pt x="1189" y="1225861"/>
                      <a:pt x="-2066" y="1219352"/>
                      <a:pt x="1189" y="1206334"/>
                    </a:cubicBezTo>
                    <a:lnTo>
                      <a:pt x="350505" y="200694"/>
                    </a:lnTo>
                    <a:cubicBezTo>
                      <a:pt x="353759" y="189846"/>
                      <a:pt x="357014" y="177913"/>
                      <a:pt x="361353" y="164895"/>
                    </a:cubicBezTo>
                    <a:cubicBezTo>
                      <a:pt x="365692" y="142113"/>
                      <a:pt x="367862" y="118247"/>
                      <a:pt x="367862" y="94380"/>
                    </a:cubicBezTo>
                    <a:cubicBezTo>
                      <a:pt x="366777" y="88956"/>
                      <a:pt x="371116" y="83532"/>
                      <a:pt x="376541" y="82447"/>
                    </a:cubicBezTo>
                    <a:lnTo>
                      <a:pt x="657512" y="82447"/>
                    </a:lnTo>
                    <a:cubicBezTo>
                      <a:pt x="666191" y="82447"/>
                      <a:pt x="670530" y="85702"/>
                      <a:pt x="671615" y="91126"/>
                    </a:cubicBezTo>
                    <a:lnTo>
                      <a:pt x="1067579" y="1208503"/>
                    </a:lnTo>
                    <a:cubicBezTo>
                      <a:pt x="1070833" y="1220437"/>
                      <a:pt x="1067579" y="1225861"/>
                      <a:pt x="1056731" y="1225861"/>
                    </a:cubicBezTo>
                    <a:lnTo>
                      <a:pt x="830001" y="1225861"/>
                    </a:lnTo>
                    <a:cubicBezTo>
                      <a:pt x="822407" y="1226946"/>
                      <a:pt x="814813" y="1221521"/>
                      <a:pt x="812643" y="1213928"/>
                    </a:cubicBezTo>
                    <a:lnTo>
                      <a:pt x="723687" y="955737"/>
                    </a:lnTo>
                    <a:close/>
                    <a:moveTo>
                      <a:pt x="383050" y="735516"/>
                    </a:moveTo>
                    <a:lnTo>
                      <a:pt x="658597" y="735516"/>
                    </a:lnTo>
                    <a:cubicBezTo>
                      <a:pt x="652088" y="712735"/>
                      <a:pt x="643409" y="685614"/>
                      <a:pt x="633646" y="657408"/>
                    </a:cubicBezTo>
                    <a:cubicBezTo>
                      <a:pt x="623882" y="628118"/>
                      <a:pt x="614119" y="596658"/>
                      <a:pt x="604355" y="564113"/>
                    </a:cubicBezTo>
                    <a:cubicBezTo>
                      <a:pt x="593507" y="530483"/>
                      <a:pt x="583744" y="497938"/>
                      <a:pt x="572895" y="464308"/>
                    </a:cubicBezTo>
                    <a:cubicBezTo>
                      <a:pt x="562047" y="430678"/>
                      <a:pt x="552283" y="399218"/>
                      <a:pt x="543605" y="367758"/>
                    </a:cubicBezTo>
                    <a:cubicBezTo>
                      <a:pt x="534926" y="337383"/>
                      <a:pt x="527332" y="309177"/>
                      <a:pt x="519738" y="283141"/>
                    </a:cubicBezTo>
                    <a:lnTo>
                      <a:pt x="517569" y="283141"/>
                    </a:lnTo>
                    <a:cubicBezTo>
                      <a:pt x="507805" y="329789"/>
                      <a:pt x="495872" y="376437"/>
                      <a:pt x="480684" y="423085"/>
                    </a:cubicBezTo>
                    <a:cubicBezTo>
                      <a:pt x="464412" y="475157"/>
                      <a:pt x="448139" y="529398"/>
                      <a:pt x="430782" y="583640"/>
                    </a:cubicBezTo>
                    <a:cubicBezTo>
                      <a:pt x="415595" y="638966"/>
                      <a:pt x="399322" y="689953"/>
                      <a:pt x="383050" y="735516"/>
                    </a:cubicBezTo>
                    <a:close/>
                    <a:moveTo>
                      <a:pt x="1309497" y="272293"/>
                    </a:moveTo>
                    <a:cubicBezTo>
                      <a:pt x="1273697" y="273378"/>
                      <a:pt x="1238982" y="259275"/>
                      <a:pt x="1212947" y="234324"/>
                    </a:cubicBezTo>
                    <a:cubicBezTo>
                      <a:pt x="1187995" y="207203"/>
                      <a:pt x="1174977" y="171403"/>
                      <a:pt x="1176062" y="134519"/>
                    </a:cubicBezTo>
                    <a:cubicBezTo>
                      <a:pt x="1174977" y="97635"/>
                      <a:pt x="1189080" y="62920"/>
                      <a:pt x="1215116" y="37969"/>
                    </a:cubicBezTo>
                    <a:cubicBezTo>
                      <a:pt x="1241152" y="13018"/>
                      <a:pt x="1275867" y="0"/>
                      <a:pt x="1311666" y="0"/>
                    </a:cubicBezTo>
                    <a:cubicBezTo>
                      <a:pt x="1353975" y="0"/>
                      <a:pt x="1386520" y="13018"/>
                      <a:pt x="1410386" y="37969"/>
                    </a:cubicBezTo>
                    <a:cubicBezTo>
                      <a:pt x="1434252" y="64005"/>
                      <a:pt x="1447270" y="98720"/>
                      <a:pt x="1446186" y="134519"/>
                    </a:cubicBezTo>
                    <a:cubicBezTo>
                      <a:pt x="1447270" y="171403"/>
                      <a:pt x="1434252" y="207203"/>
                      <a:pt x="1408216" y="234324"/>
                    </a:cubicBezTo>
                    <a:cubicBezTo>
                      <a:pt x="1383265" y="260360"/>
                      <a:pt x="1346381" y="274463"/>
                      <a:pt x="1309497" y="272293"/>
                    </a:cubicBezTo>
                    <a:close/>
                    <a:moveTo>
                      <a:pt x="1187995" y="1213928"/>
                    </a:moveTo>
                    <a:lnTo>
                      <a:pt x="1187995" y="378607"/>
                    </a:lnTo>
                    <a:cubicBezTo>
                      <a:pt x="1187995" y="367758"/>
                      <a:pt x="1192335" y="363419"/>
                      <a:pt x="1202098" y="363419"/>
                    </a:cubicBezTo>
                    <a:lnTo>
                      <a:pt x="1416895" y="363419"/>
                    </a:lnTo>
                    <a:cubicBezTo>
                      <a:pt x="1426658" y="363419"/>
                      <a:pt x="1430998" y="368843"/>
                      <a:pt x="1430998" y="378607"/>
                    </a:cubicBezTo>
                    <a:lnTo>
                      <a:pt x="1430998" y="1213928"/>
                    </a:lnTo>
                    <a:cubicBezTo>
                      <a:pt x="1430998" y="1225861"/>
                      <a:pt x="1426658" y="1231285"/>
                      <a:pt x="1416895" y="1231285"/>
                    </a:cubicBezTo>
                    <a:lnTo>
                      <a:pt x="1204268" y="1231285"/>
                    </a:lnTo>
                    <a:cubicBezTo>
                      <a:pt x="1193420" y="1231285"/>
                      <a:pt x="1187995" y="1224776"/>
                      <a:pt x="1187995" y="1213928"/>
                    </a:cubicBezTo>
                    <a:close/>
                  </a:path>
                </a:pathLst>
              </a:custGeom>
              <a:solidFill>
                <a:srgbClr val="FF9A00"/>
              </a:solidFill>
              <a:ln w="10835" cap="flat">
                <a:noFill/>
                <a:prstDash val="solid"/>
                <a:miter/>
              </a:ln>
            </p:spPr>
            <p:txBody>
              <a:bodyPr rtlCol="0" anchor="ctr"/>
              <a:lstStyle/>
              <a:p>
                <a:endParaRPr lang="fr-FR" dirty="0"/>
              </a:p>
            </p:txBody>
          </p:sp>
        </p:grpSp>
        <p:sp>
          <p:nvSpPr>
            <p:cNvPr id="26" name="ZoneTexte 25">
              <a:extLst>
                <a:ext uri="{FF2B5EF4-FFF2-40B4-BE49-F238E27FC236}">
                  <a16:creationId xmlns:a16="http://schemas.microsoft.com/office/drawing/2014/main" id="{A632185F-2B0B-FF87-B6B2-62E7009E4D84}"/>
                </a:ext>
              </a:extLst>
            </p:cNvPr>
            <p:cNvSpPr txBox="1"/>
            <p:nvPr/>
          </p:nvSpPr>
          <p:spPr>
            <a:xfrm>
              <a:off x="5003997" y="4885707"/>
              <a:ext cx="11610899" cy="646331"/>
            </a:xfrm>
            <a:prstGeom prst="rect">
              <a:avLst/>
            </a:prstGeom>
            <a:noFill/>
          </p:spPr>
          <p:txBody>
            <a:bodyPr wrap="square" rtlCol="0">
              <a:spAutoFit/>
            </a:bodyPr>
            <a:lstStyle/>
            <a:p>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A</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dobe </a:t>
              </a:r>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i</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llustrator</a:t>
              </a:r>
            </a:p>
          </p:txBody>
        </p:sp>
      </p:grpSp>
      <p:grpSp>
        <p:nvGrpSpPr>
          <p:cNvPr id="59" name="Groupe 58">
            <a:extLst>
              <a:ext uri="{FF2B5EF4-FFF2-40B4-BE49-F238E27FC236}">
                <a16:creationId xmlns:a16="http://schemas.microsoft.com/office/drawing/2014/main" id="{A05C883D-664F-E3CB-B567-54D1C20FFBA2}"/>
              </a:ext>
            </a:extLst>
          </p:cNvPr>
          <p:cNvGrpSpPr>
            <a:grpSpLocks noChangeAspect="1"/>
          </p:cNvGrpSpPr>
          <p:nvPr/>
        </p:nvGrpSpPr>
        <p:grpSpPr>
          <a:xfrm>
            <a:off x="-1822947" y="6352540"/>
            <a:ext cx="1571719" cy="414117"/>
            <a:chOff x="299422" y="4517038"/>
            <a:chExt cx="4988522" cy="1314378"/>
          </a:xfrm>
        </p:grpSpPr>
        <p:grpSp>
          <p:nvGrpSpPr>
            <p:cNvPr id="61" name="Graphique 16">
              <a:extLst>
                <a:ext uri="{FF2B5EF4-FFF2-40B4-BE49-F238E27FC236}">
                  <a16:creationId xmlns:a16="http://schemas.microsoft.com/office/drawing/2014/main" id="{0E71896B-9C8E-F193-15FB-A27A5FC19DCF}"/>
                </a:ext>
              </a:extLst>
            </p:cNvPr>
            <p:cNvGrpSpPr/>
            <p:nvPr/>
          </p:nvGrpSpPr>
          <p:grpSpPr>
            <a:xfrm>
              <a:off x="299422" y="4517038"/>
              <a:ext cx="1485168" cy="1314378"/>
              <a:chOff x="299422" y="4517038"/>
              <a:chExt cx="1485168" cy="1314378"/>
            </a:xfrm>
            <a:solidFill>
              <a:srgbClr val="FA0C00"/>
            </a:solidFill>
          </p:grpSpPr>
          <p:sp>
            <p:nvSpPr>
              <p:cNvPr id="69" name="Forme libre : forme 68">
                <a:extLst>
                  <a:ext uri="{FF2B5EF4-FFF2-40B4-BE49-F238E27FC236}">
                    <a16:creationId xmlns:a16="http://schemas.microsoft.com/office/drawing/2014/main" id="{385A957F-445C-D136-CE0F-04251D04B8D3}"/>
                  </a:ext>
                </a:extLst>
              </p:cNvPr>
              <p:cNvSpPr/>
              <p:nvPr/>
            </p:nvSpPr>
            <p:spPr>
              <a:xfrm>
                <a:off x="299422" y="4517038"/>
                <a:ext cx="549598" cy="1314378"/>
              </a:xfrm>
              <a:custGeom>
                <a:avLst/>
                <a:gdLst>
                  <a:gd name="connsiteX0" fmla="*/ 549599 w 549598"/>
                  <a:gd name="connsiteY0" fmla="*/ 0 h 1314378"/>
                  <a:gd name="connsiteX1" fmla="*/ 0 w 549598"/>
                  <a:gd name="connsiteY1" fmla="*/ 0 h 1314378"/>
                  <a:gd name="connsiteX2" fmla="*/ 0 w 549598"/>
                  <a:gd name="connsiteY2" fmla="*/ 1314379 h 1314378"/>
                </a:gdLst>
                <a:ahLst/>
                <a:cxnLst>
                  <a:cxn ang="0">
                    <a:pos x="connsiteX0" y="connsiteY0"/>
                  </a:cxn>
                  <a:cxn ang="0">
                    <a:pos x="connsiteX1" y="connsiteY1"/>
                  </a:cxn>
                  <a:cxn ang="0">
                    <a:pos x="connsiteX2" y="connsiteY2"/>
                  </a:cxn>
                </a:cxnLst>
                <a:rect l="l" t="t" r="r" b="b"/>
                <a:pathLst>
                  <a:path w="549598" h="1314378">
                    <a:moveTo>
                      <a:pt x="549599" y="0"/>
                    </a:moveTo>
                    <a:lnTo>
                      <a:pt x="0" y="0"/>
                    </a:lnTo>
                    <a:lnTo>
                      <a:pt x="0" y="1314379"/>
                    </a:lnTo>
                    <a:close/>
                  </a:path>
                </a:pathLst>
              </a:custGeom>
              <a:solidFill>
                <a:srgbClr val="FA0C00"/>
              </a:solidFill>
              <a:ln w="9154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789351A8-0174-CA85-FB58-264BA547471A}"/>
                  </a:ext>
                </a:extLst>
              </p:cNvPr>
              <p:cNvSpPr/>
              <p:nvPr/>
            </p:nvSpPr>
            <p:spPr>
              <a:xfrm>
                <a:off x="1235705" y="4517038"/>
                <a:ext cx="548884" cy="1314378"/>
              </a:xfrm>
              <a:custGeom>
                <a:avLst/>
                <a:gdLst>
                  <a:gd name="connsiteX0" fmla="*/ 0 w 548884"/>
                  <a:gd name="connsiteY0" fmla="*/ 0 h 1314378"/>
                  <a:gd name="connsiteX1" fmla="*/ 548885 w 548884"/>
                  <a:gd name="connsiteY1" fmla="*/ 0 h 1314378"/>
                  <a:gd name="connsiteX2" fmla="*/ 548885 w 548884"/>
                  <a:gd name="connsiteY2" fmla="*/ 1314379 h 1314378"/>
                </a:gdLst>
                <a:ahLst/>
                <a:cxnLst>
                  <a:cxn ang="0">
                    <a:pos x="connsiteX0" y="connsiteY0"/>
                  </a:cxn>
                  <a:cxn ang="0">
                    <a:pos x="connsiteX1" y="connsiteY1"/>
                  </a:cxn>
                  <a:cxn ang="0">
                    <a:pos x="connsiteX2" y="connsiteY2"/>
                  </a:cxn>
                </a:cxnLst>
                <a:rect l="l" t="t" r="r" b="b"/>
                <a:pathLst>
                  <a:path w="548884" h="1314378">
                    <a:moveTo>
                      <a:pt x="0" y="0"/>
                    </a:moveTo>
                    <a:lnTo>
                      <a:pt x="548885" y="0"/>
                    </a:lnTo>
                    <a:lnTo>
                      <a:pt x="548885" y="1314379"/>
                    </a:lnTo>
                    <a:close/>
                  </a:path>
                </a:pathLst>
              </a:custGeom>
              <a:solidFill>
                <a:srgbClr val="FA0C00"/>
              </a:solidFill>
              <a:ln w="9154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27E3E4B7-0D55-BFD7-32DF-7E79A0640567}"/>
                  </a:ext>
                </a:extLst>
              </p:cNvPr>
              <p:cNvSpPr/>
              <p:nvPr/>
            </p:nvSpPr>
            <p:spPr>
              <a:xfrm>
                <a:off x="802117" y="5001473"/>
                <a:ext cx="590059" cy="829943"/>
              </a:xfrm>
              <a:custGeom>
                <a:avLst/>
                <a:gdLst>
                  <a:gd name="connsiteX0" fmla="*/ 240248 w 590059"/>
                  <a:gd name="connsiteY0" fmla="*/ 0 h 829943"/>
                  <a:gd name="connsiteX1" fmla="*/ 590060 w 590059"/>
                  <a:gd name="connsiteY1" fmla="*/ 829944 h 829943"/>
                  <a:gd name="connsiteX2" fmla="*/ 360551 w 590059"/>
                  <a:gd name="connsiteY2" fmla="*/ 829944 h 829943"/>
                  <a:gd name="connsiteX3" fmla="*/ 256001 w 590059"/>
                  <a:gd name="connsiteY3" fmla="*/ 565708 h 829943"/>
                  <a:gd name="connsiteX4" fmla="*/ 0 w 590059"/>
                  <a:gd name="connsiteY4" fmla="*/ 565708 h 82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059" h="829943">
                    <a:moveTo>
                      <a:pt x="240248" y="0"/>
                    </a:moveTo>
                    <a:lnTo>
                      <a:pt x="590060" y="829944"/>
                    </a:lnTo>
                    <a:lnTo>
                      <a:pt x="360551" y="829944"/>
                    </a:lnTo>
                    <a:lnTo>
                      <a:pt x="256001" y="565708"/>
                    </a:lnTo>
                    <a:lnTo>
                      <a:pt x="0" y="565708"/>
                    </a:lnTo>
                    <a:close/>
                  </a:path>
                </a:pathLst>
              </a:custGeom>
              <a:solidFill>
                <a:srgbClr val="FA0C00"/>
              </a:solidFill>
              <a:ln w="91546" cap="flat">
                <a:noFill/>
                <a:prstDash val="solid"/>
                <a:miter/>
              </a:ln>
            </p:spPr>
            <p:txBody>
              <a:bodyPr rtlCol="0" anchor="ctr"/>
              <a:lstStyle/>
              <a:p>
                <a:endParaRPr lang="fr-FR"/>
              </a:p>
            </p:txBody>
          </p:sp>
        </p:grpSp>
        <p:grpSp>
          <p:nvGrpSpPr>
            <p:cNvPr id="62" name="Graphique 16">
              <a:extLst>
                <a:ext uri="{FF2B5EF4-FFF2-40B4-BE49-F238E27FC236}">
                  <a16:creationId xmlns:a16="http://schemas.microsoft.com/office/drawing/2014/main" id="{A063D610-9177-BEA5-920F-E415F2C71D41}"/>
                </a:ext>
              </a:extLst>
            </p:cNvPr>
            <p:cNvGrpSpPr/>
            <p:nvPr/>
          </p:nvGrpSpPr>
          <p:grpSpPr>
            <a:xfrm>
              <a:off x="2221969" y="4752459"/>
              <a:ext cx="3065975" cy="804170"/>
              <a:chOff x="2221969" y="4752459"/>
              <a:chExt cx="3065975" cy="804170"/>
            </a:xfrm>
            <a:solidFill>
              <a:schemeClr val="bg1"/>
            </a:solidFill>
          </p:grpSpPr>
          <p:sp>
            <p:nvSpPr>
              <p:cNvPr id="63" name="Forme libre : forme 62">
                <a:extLst>
                  <a:ext uri="{FF2B5EF4-FFF2-40B4-BE49-F238E27FC236}">
                    <a16:creationId xmlns:a16="http://schemas.microsoft.com/office/drawing/2014/main" id="{0D909899-3ADA-C15E-B72E-A8AC18CAF573}"/>
                  </a:ext>
                </a:extLst>
              </p:cNvPr>
              <p:cNvSpPr/>
              <p:nvPr/>
            </p:nvSpPr>
            <p:spPr>
              <a:xfrm>
                <a:off x="2221969" y="4813685"/>
                <a:ext cx="666917" cy="731845"/>
              </a:xfrm>
              <a:custGeom>
                <a:avLst/>
                <a:gdLst>
                  <a:gd name="connsiteX0" fmla="*/ 459253 w 666917"/>
                  <a:gd name="connsiteY0" fmla="*/ 539215 h 731845"/>
                  <a:gd name="connsiteX1" fmla="*/ 524056 w 666917"/>
                  <a:gd name="connsiteY1" fmla="*/ 725044 h 731845"/>
                  <a:gd name="connsiteX2" fmla="*/ 535156 w 666917"/>
                  <a:gd name="connsiteY2" fmla="*/ 731845 h 731845"/>
                  <a:gd name="connsiteX3" fmla="*/ 659758 w 666917"/>
                  <a:gd name="connsiteY3" fmla="*/ 731845 h 731845"/>
                  <a:gd name="connsiteX4" fmla="*/ 666559 w 666917"/>
                  <a:gd name="connsiteY4" fmla="*/ 721818 h 731845"/>
                  <a:gd name="connsiteX5" fmla="*/ 409124 w 666917"/>
                  <a:gd name="connsiteY5" fmla="*/ 6803 h 731845"/>
                  <a:gd name="connsiteX6" fmla="*/ 401250 w 666917"/>
                  <a:gd name="connsiteY6" fmla="*/ 0 h 731845"/>
                  <a:gd name="connsiteX7" fmla="*/ 246575 w 666917"/>
                  <a:gd name="connsiteY7" fmla="*/ 0 h 731845"/>
                  <a:gd name="connsiteX8" fmla="*/ 239774 w 666917"/>
                  <a:gd name="connsiteY8" fmla="*/ 7877 h 731845"/>
                  <a:gd name="connsiteX9" fmla="*/ 229746 w 666917"/>
                  <a:gd name="connsiteY9" fmla="*/ 68029 h 731845"/>
                  <a:gd name="connsiteX10" fmla="*/ 240 w 666917"/>
                  <a:gd name="connsiteY10" fmla="*/ 720745 h 731845"/>
                  <a:gd name="connsiteX11" fmla="*/ 8114 w 666917"/>
                  <a:gd name="connsiteY11" fmla="*/ 731845 h 731845"/>
                  <a:gd name="connsiteX12" fmla="*/ 119471 w 666917"/>
                  <a:gd name="connsiteY12" fmla="*/ 731845 h 731845"/>
                  <a:gd name="connsiteX13" fmla="*/ 132001 w 666917"/>
                  <a:gd name="connsiteY13" fmla="*/ 722890 h 731845"/>
                  <a:gd name="connsiteX14" fmla="*/ 193229 w 666917"/>
                  <a:gd name="connsiteY14" fmla="*/ 539215 h 731845"/>
                  <a:gd name="connsiteX15" fmla="*/ 228674 w 666917"/>
                  <a:gd name="connsiteY15" fmla="*/ 417838 h 731845"/>
                  <a:gd name="connsiteX16" fmla="*/ 324632 w 666917"/>
                  <a:gd name="connsiteY16" fmla="*/ 111352 h 731845"/>
                  <a:gd name="connsiteX17" fmla="*/ 325705 w 666917"/>
                  <a:gd name="connsiteY17" fmla="*/ 111352 h 731845"/>
                  <a:gd name="connsiteX18" fmla="*/ 423808 w 666917"/>
                  <a:gd name="connsiteY18" fmla="*/ 417838 h 73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917" h="731845">
                    <a:moveTo>
                      <a:pt x="459253" y="539215"/>
                    </a:moveTo>
                    <a:lnTo>
                      <a:pt x="524056" y="725044"/>
                    </a:lnTo>
                    <a:cubicBezTo>
                      <a:pt x="526210" y="729691"/>
                      <a:pt x="529427" y="731845"/>
                      <a:pt x="535156" y="731845"/>
                    </a:cubicBezTo>
                    <a:lnTo>
                      <a:pt x="659758" y="731845"/>
                    </a:lnTo>
                    <a:cubicBezTo>
                      <a:pt x="666559" y="731845"/>
                      <a:pt x="667631" y="728619"/>
                      <a:pt x="666559" y="721818"/>
                    </a:cubicBezTo>
                    <a:lnTo>
                      <a:pt x="409124" y="6803"/>
                    </a:lnTo>
                    <a:cubicBezTo>
                      <a:pt x="408052" y="1074"/>
                      <a:pt x="406979" y="0"/>
                      <a:pt x="401250" y="0"/>
                    </a:cubicBezTo>
                    <a:lnTo>
                      <a:pt x="246575" y="0"/>
                    </a:lnTo>
                    <a:cubicBezTo>
                      <a:pt x="242276" y="0"/>
                      <a:pt x="239774" y="3222"/>
                      <a:pt x="239774" y="7877"/>
                    </a:cubicBezTo>
                    <a:cubicBezTo>
                      <a:pt x="237620" y="45471"/>
                      <a:pt x="234403" y="56929"/>
                      <a:pt x="229746" y="68029"/>
                    </a:cubicBezTo>
                    <a:lnTo>
                      <a:pt x="240" y="720745"/>
                    </a:lnTo>
                    <a:cubicBezTo>
                      <a:pt x="-832" y="728619"/>
                      <a:pt x="1670" y="731845"/>
                      <a:pt x="8114" y="731845"/>
                    </a:cubicBezTo>
                    <a:lnTo>
                      <a:pt x="119471" y="731845"/>
                    </a:lnTo>
                    <a:cubicBezTo>
                      <a:pt x="126272" y="731845"/>
                      <a:pt x="129489" y="729691"/>
                      <a:pt x="132001" y="722890"/>
                    </a:cubicBezTo>
                    <a:lnTo>
                      <a:pt x="193229" y="539215"/>
                    </a:lnTo>
                    <a:close/>
                    <a:moveTo>
                      <a:pt x="228674" y="417838"/>
                    </a:moveTo>
                    <a:cubicBezTo>
                      <a:pt x="262331" y="316154"/>
                      <a:pt x="306722" y="185825"/>
                      <a:pt x="324632" y="111352"/>
                    </a:cubicBezTo>
                    <a:lnTo>
                      <a:pt x="325705" y="111352"/>
                    </a:lnTo>
                    <a:cubicBezTo>
                      <a:pt x="347905" y="189405"/>
                      <a:pt x="400178" y="344081"/>
                      <a:pt x="423808" y="417838"/>
                    </a:cubicBezTo>
                    <a:close/>
                  </a:path>
                </a:pathLst>
              </a:custGeom>
              <a:grpFill/>
              <a:ln w="9154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06271FCB-C785-8423-2BD6-BE55A272D32D}"/>
                  </a:ext>
                </a:extLst>
              </p:cNvPr>
              <p:cNvSpPr/>
              <p:nvPr/>
            </p:nvSpPr>
            <p:spPr>
              <a:xfrm>
                <a:off x="2934476" y="4752459"/>
                <a:ext cx="502339" cy="804170"/>
              </a:xfrm>
              <a:custGeom>
                <a:avLst/>
                <a:gdLst>
                  <a:gd name="connsiteX0" fmla="*/ 285006 w 502339"/>
                  <a:gd name="connsiteY0" fmla="*/ 804171 h 804170"/>
                  <a:gd name="connsiteX1" fmla="*/ 495529 w 502339"/>
                  <a:gd name="connsiteY1" fmla="*/ 760844 h 804170"/>
                  <a:gd name="connsiteX2" fmla="*/ 502340 w 502339"/>
                  <a:gd name="connsiteY2" fmla="*/ 750816 h 804170"/>
                  <a:gd name="connsiteX3" fmla="*/ 497684 w 502339"/>
                  <a:gd name="connsiteY3" fmla="*/ 679569 h 804170"/>
                  <a:gd name="connsiteX4" fmla="*/ 497684 w 502339"/>
                  <a:gd name="connsiteY4" fmla="*/ 6445 h 804170"/>
                  <a:gd name="connsiteX5" fmla="*/ 492312 w 502339"/>
                  <a:gd name="connsiteY5" fmla="*/ 0 h 804170"/>
                  <a:gd name="connsiteX6" fmla="*/ 370937 w 502339"/>
                  <a:gd name="connsiteY6" fmla="*/ 0 h 804170"/>
                  <a:gd name="connsiteX7" fmla="*/ 364136 w 502339"/>
                  <a:gd name="connsiteY7" fmla="*/ 7877 h 804170"/>
                  <a:gd name="connsiteX8" fmla="*/ 364136 w 502339"/>
                  <a:gd name="connsiteY8" fmla="*/ 235952 h 804170"/>
                  <a:gd name="connsiteX9" fmla="*/ 316152 w 502339"/>
                  <a:gd name="connsiteY9" fmla="*/ 232729 h 804170"/>
                  <a:gd name="connsiteX10" fmla="*/ 0 w 502339"/>
                  <a:gd name="connsiteY10" fmla="*/ 523462 h 804170"/>
                  <a:gd name="connsiteX11" fmla="*/ 285006 w 502339"/>
                  <a:gd name="connsiteY11" fmla="*/ 804171 h 804170"/>
                  <a:gd name="connsiteX12" fmla="*/ 364127 w 502339"/>
                  <a:gd name="connsiteY12" fmla="*/ 679569 h 804170"/>
                  <a:gd name="connsiteX13" fmla="*/ 299323 w 502339"/>
                  <a:gd name="connsiteY13" fmla="*/ 688524 h 804170"/>
                  <a:gd name="connsiteX14" fmla="*/ 137847 w 502339"/>
                  <a:gd name="connsiteY14" fmla="*/ 516659 h 804170"/>
                  <a:gd name="connsiteX15" fmla="*/ 311853 w 502339"/>
                  <a:gd name="connsiteY15" fmla="*/ 345155 h 804170"/>
                  <a:gd name="connsiteX16" fmla="*/ 364127 w 502339"/>
                  <a:gd name="connsiteY16" fmla="*/ 353032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339" h="804170">
                    <a:moveTo>
                      <a:pt x="285006" y="804171"/>
                    </a:moveTo>
                    <a:cubicBezTo>
                      <a:pt x="351954" y="804171"/>
                      <a:pt x="423210" y="791999"/>
                      <a:pt x="495529" y="760844"/>
                    </a:cubicBezTo>
                    <a:cubicBezTo>
                      <a:pt x="501258" y="758699"/>
                      <a:pt x="502340" y="756187"/>
                      <a:pt x="502340" y="750816"/>
                    </a:cubicBezTo>
                    <a:cubicBezTo>
                      <a:pt x="500186" y="730770"/>
                      <a:pt x="497684" y="701769"/>
                      <a:pt x="497684" y="679569"/>
                    </a:cubicBezTo>
                    <a:lnTo>
                      <a:pt x="497684" y="6445"/>
                    </a:lnTo>
                    <a:cubicBezTo>
                      <a:pt x="497684" y="2149"/>
                      <a:pt x="497684" y="0"/>
                      <a:pt x="492312" y="0"/>
                    </a:cubicBezTo>
                    <a:lnTo>
                      <a:pt x="370937" y="0"/>
                    </a:lnTo>
                    <a:cubicBezTo>
                      <a:pt x="366280" y="0"/>
                      <a:pt x="364136" y="2149"/>
                      <a:pt x="364136" y="7877"/>
                    </a:cubicBezTo>
                    <a:lnTo>
                      <a:pt x="364136" y="235952"/>
                    </a:lnTo>
                    <a:cubicBezTo>
                      <a:pt x="345153" y="233803"/>
                      <a:pt x="331908" y="232729"/>
                      <a:pt x="316152" y="232729"/>
                    </a:cubicBezTo>
                    <a:cubicBezTo>
                      <a:pt x="120303" y="232729"/>
                      <a:pt x="0" y="361984"/>
                      <a:pt x="0" y="523462"/>
                    </a:cubicBezTo>
                    <a:cubicBezTo>
                      <a:pt x="0" y="710715"/>
                      <a:pt x="123520" y="804171"/>
                      <a:pt x="285006" y="804171"/>
                    </a:cubicBezTo>
                    <a:close/>
                    <a:moveTo>
                      <a:pt x="364127" y="679569"/>
                    </a:moveTo>
                    <a:cubicBezTo>
                      <a:pt x="344081" y="686013"/>
                      <a:pt x="321880" y="688524"/>
                      <a:pt x="299323" y="688524"/>
                    </a:cubicBezTo>
                    <a:cubicBezTo>
                      <a:pt x="210533" y="688524"/>
                      <a:pt x="137847" y="638394"/>
                      <a:pt x="137847" y="516659"/>
                    </a:cubicBezTo>
                    <a:cubicBezTo>
                      <a:pt x="137847" y="408888"/>
                      <a:pt x="212677" y="345155"/>
                      <a:pt x="311853" y="345155"/>
                    </a:cubicBezTo>
                    <a:cubicBezTo>
                      <a:pt x="331908" y="345155"/>
                      <a:pt x="349452" y="347303"/>
                      <a:pt x="364127" y="353032"/>
                    </a:cubicBezTo>
                    <a:close/>
                  </a:path>
                </a:pathLst>
              </a:custGeom>
              <a:grpFill/>
              <a:ln w="9154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CA8658FF-8DBC-8127-62D8-0CE836347607}"/>
                  </a:ext>
                </a:extLst>
              </p:cNvPr>
              <p:cNvSpPr/>
              <p:nvPr/>
            </p:nvSpPr>
            <p:spPr>
              <a:xfrm>
                <a:off x="3553352" y="4985188"/>
                <a:ext cx="535630" cy="571441"/>
              </a:xfrm>
              <a:custGeom>
                <a:avLst/>
                <a:gdLst>
                  <a:gd name="connsiteX0" fmla="*/ 270680 w 535630"/>
                  <a:gd name="connsiteY0" fmla="*/ 0 h 571441"/>
                  <a:gd name="connsiteX1" fmla="*/ 0 w 535630"/>
                  <a:gd name="connsiteY1" fmla="*/ 286436 h 571441"/>
                  <a:gd name="connsiteX2" fmla="*/ 268168 w 535630"/>
                  <a:gd name="connsiteY2" fmla="*/ 571442 h 571441"/>
                  <a:gd name="connsiteX3" fmla="*/ 535631 w 535630"/>
                  <a:gd name="connsiteY3" fmla="*/ 282856 h 571441"/>
                  <a:gd name="connsiteX4" fmla="*/ 270680 w 535630"/>
                  <a:gd name="connsiteY4" fmla="*/ 0 h 571441"/>
                  <a:gd name="connsiteX5" fmla="*/ 263879 w 535630"/>
                  <a:gd name="connsiteY5" fmla="*/ 112426 h 571441"/>
                  <a:gd name="connsiteX6" fmla="*/ 398499 w 535630"/>
                  <a:gd name="connsiteY6" fmla="*/ 286436 h 571441"/>
                  <a:gd name="connsiteX7" fmla="*/ 270680 w 535630"/>
                  <a:gd name="connsiteY7" fmla="*/ 457940 h 571441"/>
                  <a:gd name="connsiteX8" fmla="*/ 135693 w 535630"/>
                  <a:gd name="connsiteY8" fmla="*/ 283930 h 571441"/>
                  <a:gd name="connsiteX9" fmla="*/ 263879 w 535630"/>
                  <a:gd name="connsiteY9" fmla="*/ 11242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30" h="571441">
                    <a:moveTo>
                      <a:pt x="270680" y="0"/>
                    </a:moveTo>
                    <a:cubicBezTo>
                      <a:pt x="103475" y="0"/>
                      <a:pt x="0" y="128180"/>
                      <a:pt x="0" y="286436"/>
                    </a:cubicBezTo>
                    <a:cubicBezTo>
                      <a:pt x="0" y="427864"/>
                      <a:pt x="82347" y="571442"/>
                      <a:pt x="268168" y="571442"/>
                    </a:cubicBezTo>
                    <a:cubicBezTo>
                      <a:pt x="425355" y="571442"/>
                      <a:pt x="535631" y="455795"/>
                      <a:pt x="535631" y="282856"/>
                    </a:cubicBezTo>
                    <a:cubicBezTo>
                      <a:pt x="535631" y="130329"/>
                      <a:pt x="442184" y="0"/>
                      <a:pt x="270680" y="0"/>
                    </a:cubicBezTo>
                    <a:close/>
                    <a:moveTo>
                      <a:pt x="263879" y="112426"/>
                    </a:moveTo>
                    <a:cubicBezTo>
                      <a:pt x="358398" y="112426"/>
                      <a:pt x="398499" y="193702"/>
                      <a:pt x="398499" y="286436"/>
                    </a:cubicBezTo>
                    <a:cubicBezTo>
                      <a:pt x="398499" y="401010"/>
                      <a:pt x="339425" y="457940"/>
                      <a:pt x="270680" y="457940"/>
                    </a:cubicBezTo>
                    <a:cubicBezTo>
                      <a:pt x="185821" y="457940"/>
                      <a:pt x="135693" y="386689"/>
                      <a:pt x="135693" y="283930"/>
                    </a:cubicBezTo>
                    <a:cubicBezTo>
                      <a:pt x="135693" y="178306"/>
                      <a:pt x="189048" y="112426"/>
                      <a:pt x="263879" y="112426"/>
                    </a:cubicBezTo>
                    <a:close/>
                  </a:path>
                </a:pathLst>
              </a:custGeom>
              <a:grpFill/>
              <a:ln w="9154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5D621B48-1B98-0601-186C-BD7FA1D04023}"/>
                  </a:ext>
                </a:extLst>
              </p:cNvPr>
              <p:cNvSpPr/>
              <p:nvPr/>
            </p:nvSpPr>
            <p:spPr>
              <a:xfrm>
                <a:off x="4206591" y="4752459"/>
                <a:ext cx="500195" cy="804170"/>
              </a:xfrm>
              <a:custGeom>
                <a:avLst/>
                <a:gdLst>
                  <a:gd name="connsiteX0" fmla="*/ 7883 w 500195"/>
                  <a:gd name="connsiteY0" fmla="*/ 0 h 804170"/>
                  <a:gd name="connsiteX1" fmla="*/ 0 w 500195"/>
                  <a:gd name="connsiteY1" fmla="*/ 7877 h 804170"/>
                  <a:gd name="connsiteX2" fmla="*/ 0 w 500195"/>
                  <a:gd name="connsiteY2" fmla="*/ 769799 h 804170"/>
                  <a:gd name="connsiteX3" fmla="*/ 7883 w 500195"/>
                  <a:gd name="connsiteY3" fmla="*/ 779826 h 804170"/>
                  <a:gd name="connsiteX4" fmla="*/ 174730 w 500195"/>
                  <a:gd name="connsiteY4" fmla="*/ 804171 h 804170"/>
                  <a:gd name="connsiteX5" fmla="*/ 500195 w 500195"/>
                  <a:gd name="connsiteY5" fmla="*/ 495534 h 804170"/>
                  <a:gd name="connsiteX6" fmla="*/ 237389 w 500195"/>
                  <a:gd name="connsiteY6" fmla="*/ 232729 h 804170"/>
                  <a:gd name="connsiteX7" fmla="*/ 136060 w 500195"/>
                  <a:gd name="connsiteY7" fmla="*/ 248483 h 804170"/>
                  <a:gd name="connsiteX8" fmla="*/ 134629 w 500195"/>
                  <a:gd name="connsiteY8" fmla="*/ 8951 h 804170"/>
                  <a:gd name="connsiteX9" fmla="*/ 124602 w 500195"/>
                  <a:gd name="connsiteY9" fmla="*/ 0 h 804170"/>
                  <a:gd name="connsiteX10" fmla="*/ 363064 w 500195"/>
                  <a:gd name="connsiteY10" fmla="*/ 509140 h 804170"/>
                  <a:gd name="connsiteX11" fmla="*/ 187260 w 500195"/>
                  <a:gd name="connsiteY11" fmla="*/ 690669 h 804170"/>
                  <a:gd name="connsiteX12" fmla="*/ 136060 w 500195"/>
                  <a:gd name="connsiteY12" fmla="*/ 684940 h 804170"/>
                  <a:gd name="connsiteX13" fmla="*/ 136060 w 500195"/>
                  <a:gd name="connsiteY13" fmla="*/ 359835 h 804170"/>
                  <a:gd name="connsiteX14" fmla="*/ 213759 w 500195"/>
                  <a:gd name="connsiteY14" fmla="*/ 347303 h 804170"/>
                  <a:gd name="connsiteX15" fmla="*/ 363064 w 500195"/>
                  <a:gd name="connsiteY15" fmla="*/ 509140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95" h="804170">
                    <a:moveTo>
                      <a:pt x="7883" y="0"/>
                    </a:moveTo>
                    <a:cubicBezTo>
                      <a:pt x="3227" y="0"/>
                      <a:pt x="0" y="2149"/>
                      <a:pt x="0" y="7877"/>
                    </a:cubicBezTo>
                    <a:lnTo>
                      <a:pt x="0" y="769799"/>
                    </a:lnTo>
                    <a:cubicBezTo>
                      <a:pt x="0" y="773016"/>
                      <a:pt x="3227" y="778745"/>
                      <a:pt x="7883" y="779826"/>
                    </a:cubicBezTo>
                    <a:cubicBezTo>
                      <a:pt x="61228" y="796288"/>
                      <a:pt x="117086" y="804171"/>
                      <a:pt x="174730" y="804171"/>
                    </a:cubicBezTo>
                    <a:cubicBezTo>
                      <a:pt x="339791" y="804171"/>
                      <a:pt x="500195" y="701769"/>
                      <a:pt x="500195" y="495534"/>
                    </a:cubicBezTo>
                    <a:cubicBezTo>
                      <a:pt x="500195" y="346229"/>
                      <a:pt x="397793" y="232729"/>
                      <a:pt x="237389" y="232729"/>
                    </a:cubicBezTo>
                    <a:cubicBezTo>
                      <a:pt x="200505" y="232729"/>
                      <a:pt x="166133" y="238458"/>
                      <a:pt x="136060" y="248483"/>
                    </a:cubicBezTo>
                    <a:lnTo>
                      <a:pt x="134629" y="8951"/>
                    </a:lnTo>
                    <a:cubicBezTo>
                      <a:pt x="134629" y="1074"/>
                      <a:pt x="132476" y="0"/>
                      <a:pt x="124602" y="0"/>
                    </a:cubicBezTo>
                    <a:close/>
                    <a:moveTo>
                      <a:pt x="363064" y="509140"/>
                    </a:moveTo>
                    <a:cubicBezTo>
                      <a:pt x="363064" y="632665"/>
                      <a:pt x="278562" y="690669"/>
                      <a:pt x="187260" y="690669"/>
                    </a:cubicBezTo>
                    <a:cubicBezTo>
                      <a:pt x="168287" y="690669"/>
                      <a:pt x="151458" y="689597"/>
                      <a:pt x="136060" y="684940"/>
                    </a:cubicBezTo>
                    <a:lnTo>
                      <a:pt x="136060" y="359835"/>
                    </a:lnTo>
                    <a:cubicBezTo>
                      <a:pt x="153603" y="353032"/>
                      <a:pt x="174730" y="347303"/>
                      <a:pt x="213759" y="347303"/>
                    </a:cubicBezTo>
                    <a:cubicBezTo>
                      <a:pt x="301835" y="347303"/>
                      <a:pt x="363064" y="403159"/>
                      <a:pt x="363064" y="509140"/>
                    </a:cubicBezTo>
                    <a:close/>
                  </a:path>
                </a:pathLst>
              </a:custGeom>
              <a:grpFill/>
              <a:ln w="91546" cap="flat">
                <a:noFill/>
                <a:prstDash val="solid"/>
                <a:miter/>
              </a:ln>
            </p:spPr>
            <p:txBody>
              <a:bodyPr rtlCol="0" anchor="ctr"/>
              <a:lstStyle/>
              <a:p>
                <a:endParaRPr lang="fr-FR" dirty="0"/>
              </a:p>
            </p:txBody>
          </p:sp>
          <p:sp>
            <p:nvSpPr>
              <p:cNvPr id="68" name="Forme libre : forme 67">
                <a:extLst>
                  <a:ext uri="{FF2B5EF4-FFF2-40B4-BE49-F238E27FC236}">
                    <a16:creationId xmlns:a16="http://schemas.microsoft.com/office/drawing/2014/main" id="{1A6FEF7B-3C55-48D9-A692-7EBFCB8CEAF8}"/>
                  </a:ext>
                </a:extLst>
              </p:cNvPr>
              <p:cNvSpPr/>
              <p:nvPr/>
            </p:nvSpPr>
            <p:spPr>
              <a:xfrm>
                <a:off x="4797777" y="4985188"/>
                <a:ext cx="490167" cy="571441"/>
              </a:xfrm>
              <a:custGeom>
                <a:avLst/>
                <a:gdLst>
                  <a:gd name="connsiteX0" fmla="*/ 361982 w 490167"/>
                  <a:gd name="connsiteY0" fmla="*/ 316512 h 571441"/>
                  <a:gd name="connsiteX1" fmla="*/ 476556 w 490167"/>
                  <a:gd name="connsiteY1" fmla="*/ 311857 h 571441"/>
                  <a:gd name="connsiteX2" fmla="*/ 485511 w 490167"/>
                  <a:gd name="connsiteY2" fmla="*/ 303981 h 571441"/>
                  <a:gd name="connsiteX3" fmla="*/ 490167 w 490167"/>
                  <a:gd name="connsiteY3" fmla="*/ 235236 h 571441"/>
                  <a:gd name="connsiteX4" fmla="*/ 261734 w 490167"/>
                  <a:gd name="connsiteY4" fmla="*/ 0 h 571441"/>
                  <a:gd name="connsiteX5" fmla="*/ 0 w 490167"/>
                  <a:gd name="connsiteY5" fmla="*/ 291806 h 571441"/>
                  <a:gd name="connsiteX6" fmla="*/ 274979 w 490167"/>
                  <a:gd name="connsiteY6" fmla="*/ 571442 h 571441"/>
                  <a:gd name="connsiteX7" fmla="*/ 442184 w 490167"/>
                  <a:gd name="connsiteY7" fmla="*/ 539215 h 571441"/>
                  <a:gd name="connsiteX8" fmla="*/ 448627 w 490167"/>
                  <a:gd name="connsiteY8" fmla="*/ 527042 h 571441"/>
                  <a:gd name="connsiteX9" fmla="*/ 448627 w 490167"/>
                  <a:gd name="connsiteY9" fmla="*/ 434308 h 571441"/>
                  <a:gd name="connsiteX10" fmla="*/ 442184 w 490167"/>
                  <a:gd name="connsiteY10" fmla="*/ 430012 h 571441"/>
                  <a:gd name="connsiteX11" fmla="*/ 303979 w 490167"/>
                  <a:gd name="connsiteY11" fmla="*/ 456868 h 571441"/>
                  <a:gd name="connsiteX12" fmla="*/ 135702 w 490167"/>
                  <a:gd name="connsiteY12" fmla="*/ 316512 h 571441"/>
                  <a:gd name="connsiteX13" fmla="*/ 135702 w 490167"/>
                  <a:gd name="connsiteY13" fmla="*/ 220556 h 571441"/>
                  <a:gd name="connsiteX14" fmla="*/ 256005 w 490167"/>
                  <a:gd name="connsiteY14" fmla="*/ 107056 h 571441"/>
                  <a:gd name="connsiteX15" fmla="*/ 363054 w 490167"/>
                  <a:gd name="connsiteY15" fmla="*/ 210531 h 571441"/>
                  <a:gd name="connsiteX16" fmla="*/ 363054 w 490167"/>
                  <a:gd name="connsiteY16" fmla="*/ 219481 h 571441"/>
                  <a:gd name="connsiteX17" fmla="*/ 301835 w 490167"/>
                  <a:gd name="connsiteY17" fmla="*/ 22055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7" h="571441">
                    <a:moveTo>
                      <a:pt x="361982" y="316512"/>
                    </a:moveTo>
                    <a:cubicBezTo>
                      <a:pt x="416409" y="316512"/>
                      <a:pt x="461166" y="315438"/>
                      <a:pt x="476556" y="311857"/>
                    </a:cubicBezTo>
                    <a:cubicBezTo>
                      <a:pt x="482285" y="310783"/>
                      <a:pt x="484439" y="308635"/>
                      <a:pt x="485511" y="303981"/>
                    </a:cubicBezTo>
                    <a:cubicBezTo>
                      <a:pt x="488728" y="291806"/>
                      <a:pt x="490167" y="266385"/>
                      <a:pt x="490167" y="235236"/>
                    </a:cubicBezTo>
                    <a:cubicBezTo>
                      <a:pt x="490167" y="129255"/>
                      <a:pt x="426436" y="0"/>
                      <a:pt x="261734" y="0"/>
                    </a:cubicBezTo>
                    <a:cubicBezTo>
                      <a:pt x="93447" y="0"/>
                      <a:pt x="0" y="137131"/>
                      <a:pt x="0" y="291806"/>
                    </a:cubicBezTo>
                    <a:cubicBezTo>
                      <a:pt x="0" y="428938"/>
                      <a:pt x="72328" y="571442"/>
                      <a:pt x="274979" y="571442"/>
                    </a:cubicBezTo>
                    <a:cubicBezTo>
                      <a:pt x="350882" y="571442"/>
                      <a:pt x="399938" y="559270"/>
                      <a:pt x="442184" y="539215"/>
                    </a:cubicBezTo>
                    <a:cubicBezTo>
                      <a:pt x="446482" y="537070"/>
                      <a:pt x="448627" y="533486"/>
                      <a:pt x="448627" y="527042"/>
                    </a:cubicBezTo>
                    <a:lnTo>
                      <a:pt x="448627" y="434308"/>
                    </a:lnTo>
                    <a:cubicBezTo>
                      <a:pt x="448627" y="428938"/>
                      <a:pt x="445410" y="427864"/>
                      <a:pt x="442184" y="430012"/>
                    </a:cubicBezTo>
                    <a:cubicBezTo>
                      <a:pt x="399938" y="447914"/>
                      <a:pt x="354108" y="456868"/>
                      <a:pt x="303979" y="456868"/>
                    </a:cubicBezTo>
                    <a:cubicBezTo>
                      <a:pt x="190477" y="456868"/>
                      <a:pt x="138919" y="394207"/>
                      <a:pt x="135702" y="316512"/>
                    </a:cubicBezTo>
                    <a:close/>
                    <a:moveTo>
                      <a:pt x="135702" y="220556"/>
                    </a:moveTo>
                    <a:cubicBezTo>
                      <a:pt x="144648" y="166133"/>
                      <a:pt x="179020" y="107056"/>
                      <a:pt x="256005" y="107056"/>
                    </a:cubicBezTo>
                    <a:cubicBezTo>
                      <a:pt x="340863" y="107056"/>
                      <a:pt x="363054" y="178306"/>
                      <a:pt x="363054" y="210531"/>
                    </a:cubicBezTo>
                    <a:cubicBezTo>
                      <a:pt x="363054" y="211604"/>
                      <a:pt x="363054" y="216260"/>
                      <a:pt x="363054" y="219481"/>
                    </a:cubicBezTo>
                    <a:cubicBezTo>
                      <a:pt x="358407" y="220556"/>
                      <a:pt x="344080" y="220556"/>
                      <a:pt x="301835" y="220556"/>
                    </a:cubicBezTo>
                    <a:close/>
                  </a:path>
                </a:pathLst>
              </a:custGeom>
              <a:grpFill/>
              <a:ln w="91546"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408219407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300431-6F56-874D-988C-51BFFD1AB2F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BA0FF08-6215-7552-00A4-F02CA9D79776}"/>
              </a:ext>
            </a:extLst>
          </p:cNvPr>
          <p:cNvSpPr/>
          <p:nvPr/>
        </p:nvSpPr>
        <p:spPr>
          <a:xfrm>
            <a:off x="0" y="-33528"/>
            <a:ext cx="12192000" cy="6973824"/>
          </a:xfrm>
          <a:prstGeom prst="rect">
            <a:avLst/>
          </a:prstGeom>
          <a:solidFill>
            <a:srgbClr val="0E1C29"/>
          </a:solidFill>
          <a:ln>
            <a:solidFill>
              <a:srgbClr val="0E1C2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3B51A103-C78D-FB12-0E56-E8AD08EF703E}"/>
              </a:ext>
            </a:extLst>
          </p:cNvPr>
          <p:cNvSpPr/>
          <p:nvPr/>
        </p:nvSpPr>
        <p:spPr>
          <a:xfrm>
            <a:off x="10871793" y="5629240"/>
            <a:ext cx="1825032" cy="1845356"/>
          </a:xfrm>
          <a:prstGeom prst="snip2DiagRect">
            <a:avLst>
              <a:gd name="adj1" fmla="val 0"/>
              <a:gd name="adj2" fmla="val 50000"/>
            </a:avLst>
          </a:prstGeom>
          <a:solidFill>
            <a:srgbClr val="330000"/>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A9CE7EB-EE17-FC2A-A4ED-81826C5358AD}"/>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008B1958-04DD-BCBE-8A21-1710F490C72E}"/>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E8F00276-948A-A489-7E2D-FE241DFEEF35}"/>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FD9EFA5-EE60-F86B-8D99-8ED2DDA8951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60FAFEAB-3D05-D6E1-1AF9-382BC013AA1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AEE08671-83AD-1785-A1E3-4967B0DBA30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C2BD601-08F7-4CFC-8297-A3E0005EF05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55B01F1-AB79-C14D-A716-A57A6EE5B5C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266869B-1FB3-0DE6-28D5-17D954AB390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A326755D-919C-BBA3-1B91-569E87F2AE2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5BA5C83-C4BD-ACCC-51CF-940718DCC23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EC6F008-DCA8-EF01-59EA-A56944D8875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964609F-5684-13AB-7D80-879A786B095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B9FB28A-8C10-7EFF-0646-51FE419CCB06}"/>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9E0481E-083E-BB7E-5379-38CB67702D2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92A0001-89E8-BA2D-0CCF-7EDAB185E55D}"/>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35350DD-0A08-EBB6-7561-245F887A63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E13DDED-B87D-A0F7-FCC6-6E20E782ED0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B3F3814-BA9E-F05D-8E28-F3CEF9BC240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DD06DA6-96D0-CF5A-6344-AFD9916DFC0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994A81B8-CF62-F756-D29E-C8556A83AF9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CCC9A37-6373-D45A-9EA9-9DC2795B5E08}"/>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20C952F8-4E49-3D22-32C8-F5906443A77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D6C519A0-A5EB-4276-6FED-ED020544CFB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B28DA0BA-6152-97B7-A23B-38E4030DCE91}"/>
              </a:ext>
            </a:extLst>
          </p:cNvPr>
          <p:cNvSpPr txBox="1"/>
          <p:nvPr/>
        </p:nvSpPr>
        <p:spPr>
          <a:xfrm>
            <a:off x="11064185" y="5604597"/>
            <a:ext cx="582211" cy="1015663"/>
          </a:xfrm>
          <a:prstGeom prst="rect">
            <a:avLst/>
          </a:prstGeom>
          <a:noFill/>
        </p:spPr>
        <p:txBody>
          <a:bodyPr wrap="none" rtlCol="0">
            <a:spAutoFit/>
          </a:bodyPr>
          <a:lstStyle/>
          <a:p>
            <a:r>
              <a:rPr lang="fr-FR" sz="6000" dirty="0">
                <a:solidFill>
                  <a:srgbClr val="FF9A00"/>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8A3009D6-0CC9-85FE-2E99-F1929EBD185C}"/>
              </a:ext>
            </a:extLst>
          </p:cNvPr>
          <p:cNvSpPr/>
          <p:nvPr/>
        </p:nvSpPr>
        <p:spPr>
          <a:xfrm rot="13119640">
            <a:off x="11289356" y="-773657"/>
            <a:ext cx="1837690" cy="1511935"/>
          </a:xfrm>
          <a:prstGeom prst="blockArc">
            <a:avLst>
              <a:gd name="adj1" fmla="val 16180466"/>
              <a:gd name="adj2" fmla="val 83315"/>
              <a:gd name="adj3" fmla="val 3517"/>
            </a:avLst>
          </a:prstGeom>
          <a:solidFill>
            <a:srgbClr val="FF9A00"/>
          </a:soli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3DE9960-EA4D-1A1A-DAB2-2C3CEAA12971}"/>
              </a:ext>
            </a:extLst>
          </p:cNvPr>
          <p:cNvSpPr/>
          <p:nvPr/>
        </p:nvSpPr>
        <p:spPr>
          <a:xfrm rot="10800000">
            <a:off x="10446711" y="-2295752"/>
            <a:ext cx="3992245" cy="4098925"/>
          </a:xfrm>
          <a:prstGeom prst="blockArc">
            <a:avLst>
              <a:gd name="adj1" fmla="val 16180466"/>
              <a:gd name="adj2" fmla="val 28887"/>
              <a:gd name="adj3" fmla="val 2081"/>
            </a:avLst>
          </a:prstGeom>
          <a:solidFill>
            <a:srgbClr val="FF9A00"/>
          </a:soli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42281E98-E338-AB47-9FDE-37D2850BB962}"/>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C4B84C4F-77D3-CBB8-CEDE-81E194A6D9ED}"/>
              </a:ext>
            </a:extLst>
          </p:cNvPr>
          <p:cNvSpPr/>
          <p:nvPr/>
        </p:nvSpPr>
        <p:spPr>
          <a:xfrm rot="10800000">
            <a:off x="10891846" y="-2178912"/>
            <a:ext cx="3766820" cy="3610610"/>
          </a:xfrm>
          <a:prstGeom prst="blockArc">
            <a:avLst>
              <a:gd name="adj1" fmla="val 16180466"/>
              <a:gd name="adj2" fmla="val 16331"/>
              <a:gd name="adj3" fmla="val 6601"/>
            </a:avLst>
          </a:prstGeom>
          <a:solidFill>
            <a:srgbClr val="FF9A00"/>
          </a:solid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991080B2-CB92-0F03-C995-CF209EF2097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0A43C166-D3F1-AD5B-CED5-9958E78A2152}"/>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0911FC70-4D94-1C7D-2648-9C7484B40ADD}"/>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E17DCB3A-AAF1-330E-6D94-22870C15FBC3}"/>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64DC65CA-09D4-E237-3BE7-7991671B9297}"/>
              </a:ext>
            </a:extLst>
          </p:cNvPr>
          <p:cNvSpPr txBox="1"/>
          <p:nvPr/>
        </p:nvSpPr>
        <p:spPr>
          <a:xfrm>
            <a:off x="282306"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grpSp>
        <p:nvGrpSpPr>
          <p:cNvPr id="14" name="Groupe 13">
            <a:extLst>
              <a:ext uri="{FF2B5EF4-FFF2-40B4-BE49-F238E27FC236}">
                <a16:creationId xmlns:a16="http://schemas.microsoft.com/office/drawing/2014/main" id="{46C56365-73BD-6BE7-5EAF-AAE988721DD8}"/>
              </a:ext>
            </a:extLst>
          </p:cNvPr>
          <p:cNvGrpSpPr>
            <a:grpSpLocks noChangeAspect="1"/>
          </p:cNvGrpSpPr>
          <p:nvPr/>
        </p:nvGrpSpPr>
        <p:grpSpPr>
          <a:xfrm>
            <a:off x="-1641678" y="6452293"/>
            <a:ext cx="1324778" cy="282536"/>
            <a:chOff x="4486275" y="3086100"/>
            <a:chExt cx="3215639" cy="685800"/>
          </a:xfrm>
        </p:grpSpPr>
        <p:sp>
          <p:nvSpPr>
            <p:cNvPr id="6" name="Forme libre : forme 5">
              <a:extLst>
                <a:ext uri="{FF2B5EF4-FFF2-40B4-BE49-F238E27FC236}">
                  <a16:creationId xmlns:a16="http://schemas.microsoft.com/office/drawing/2014/main" id="{90230FD0-D53A-6F5E-F712-9BC86E74A03A}"/>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3D029502-41BA-7629-FEA6-63069929DD45}"/>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32507BE7-82C2-BBF6-C8A5-99725909999B}"/>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53DB6D7F-B5E3-01B6-5AA2-624078C2A75F}"/>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D75F0348-16F3-401C-A344-CB04A413B114}"/>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grpSp>
        <p:nvGrpSpPr>
          <p:cNvPr id="64" name="Groupe 63">
            <a:extLst>
              <a:ext uri="{FF2B5EF4-FFF2-40B4-BE49-F238E27FC236}">
                <a16:creationId xmlns:a16="http://schemas.microsoft.com/office/drawing/2014/main" id="{0D497573-2F9D-EB4B-8E65-78BC307F653B}"/>
              </a:ext>
            </a:extLst>
          </p:cNvPr>
          <p:cNvGrpSpPr/>
          <p:nvPr/>
        </p:nvGrpSpPr>
        <p:grpSpPr>
          <a:xfrm>
            <a:off x="-4268286" y="4466829"/>
            <a:ext cx="12754434" cy="1219934"/>
            <a:chOff x="4706936" y="4384663"/>
            <a:chExt cx="12754434" cy="1219934"/>
          </a:xfrm>
        </p:grpSpPr>
        <p:pic>
          <p:nvPicPr>
            <p:cNvPr id="16" name="Graphique 15">
              <a:extLst>
                <a:ext uri="{FF2B5EF4-FFF2-40B4-BE49-F238E27FC236}">
                  <a16:creationId xmlns:a16="http://schemas.microsoft.com/office/drawing/2014/main" id="{086E7783-EB34-AB29-77F4-2E4273CE7EA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706936" y="4384663"/>
              <a:ext cx="1219934" cy="1219934"/>
            </a:xfrm>
            <a:prstGeom prst="rect">
              <a:avLst/>
            </a:prstGeom>
          </p:spPr>
        </p:pic>
        <p:sp>
          <p:nvSpPr>
            <p:cNvPr id="57" name="ZoneTexte 56">
              <a:extLst>
                <a:ext uri="{FF2B5EF4-FFF2-40B4-BE49-F238E27FC236}">
                  <a16:creationId xmlns:a16="http://schemas.microsoft.com/office/drawing/2014/main" id="{03273E06-1F5C-B829-0D3C-0FB4998E2FEE}"/>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25" name="Groupe 24">
            <a:extLst>
              <a:ext uri="{FF2B5EF4-FFF2-40B4-BE49-F238E27FC236}">
                <a16:creationId xmlns:a16="http://schemas.microsoft.com/office/drawing/2014/main" id="{59271384-B038-52D8-4E63-20E4636CCFE1}"/>
              </a:ext>
            </a:extLst>
          </p:cNvPr>
          <p:cNvGrpSpPr/>
          <p:nvPr/>
        </p:nvGrpSpPr>
        <p:grpSpPr>
          <a:xfrm>
            <a:off x="-4711393" y="4525205"/>
            <a:ext cx="12632085" cy="982324"/>
            <a:chOff x="4347170" y="4585634"/>
            <a:chExt cx="12632085" cy="982324"/>
          </a:xfrm>
        </p:grpSpPr>
        <p:pic>
          <p:nvPicPr>
            <p:cNvPr id="23" name="Graphique 22">
              <a:extLst>
                <a:ext uri="{FF2B5EF4-FFF2-40B4-BE49-F238E27FC236}">
                  <a16:creationId xmlns:a16="http://schemas.microsoft.com/office/drawing/2014/main" id="{915DAF43-9119-9AA8-5844-10B58436E75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347170" y="4585634"/>
              <a:ext cx="982324" cy="982324"/>
            </a:xfrm>
            <a:prstGeom prst="rect">
              <a:avLst/>
            </a:prstGeom>
          </p:spPr>
        </p:pic>
        <p:sp>
          <p:nvSpPr>
            <p:cNvPr id="24" name="ZoneTexte 23">
              <a:extLst>
                <a:ext uri="{FF2B5EF4-FFF2-40B4-BE49-F238E27FC236}">
                  <a16:creationId xmlns:a16="http://schemas.microsoft.com/office/drawing/2014/main" id="{96BCD396-23EB-B76F-DA85-57123EC59875}"/>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grpSp>
        <p:nvGrpSpPr>
          <p:cNvPr id="5" name="Groupe 4">
            <a:extLst>
              <a:ext uri="{FF2B5EF4-FFF2-40B4-BE49-F238E27FC236}">
                <a16:creationId xmlns:a16="http://schemas.microsoft.com/office/drawing/2014/main" id="{5029E171-4DEE-AFD0-D10E-AE0B224DD6AC}"/>
              </a:ext>
            </a:extLst>
          </p:cNvPr>
          <p:cNvGrpSpPr/>
          <p:nvPr/>
        </p:nvGrpSpPr>
        <p:grpSpPr>
          <a:xfrm>
            <a:off x="3477195" y="4479997"/>
            <a:ext cx="13137701" cy="1377587"/>
            <a:chOff x="3477195" y="4479997"/>
            <a:chExt cx="13137701" cy="1377587"/>
          </a:xfrm>
        </p:grpSpPr>
        <p:grpSp>
          <p:nvGrpSpPr>
            <p:cNvPr id="3" name="Groupe 2">
              <a:extLst>
                <a:ext uri="{FF2B5EF4-FFF2-40B4-BE49-F238E27FC236}">
                  <a16:creationId xmlns:a16="http://schemas.microsoft.com/office/drawing/2014/main" id="{B8089CD8-E254-BDA3-EDF0-6BD67FCBAD8A}"/>
                </a:ext>
              </a:extLst>
            </p:cNvPr>
            <p:cNvGrpSpPr>
              <a:grpSpLocks noChangeAspect="1"/>
            </p:cNvGrpSpPr>
            <p:nvPr/>
          </p:nvGrpSpPr>
          <p:grpSpPr>
            <a:xfrm>
              <a:off x="3477195" y="4479997"/>
              <a:ext cx="1412910" cy="1377587"/>
              <a:chOff x="4898517" y="4046088"/>
              <a:chExt cx="2603598" cy="2538508"/>
            </a:xfrm>
          </p:grpSpPr>
          <p:sp>
            <p:nvSpPr>
              <p:cNvPr id="27" name="Forme libre : forme 26">
                <a:extLst>
                  <a:ext uri="{FF2B5EF4-FFF2-40B4-BE49-F238E27FC236}">
                    <a16:creationId xmlns:a16="http://schemas.microsoft.com/office/drawing/2014/main" id="{410BCED2-7802-4F91-A322-4B4127C22ADC}"/>
                  </a:ext>
                </a:extLst>
              </p:cNvPr>
              <p:cNvSpPr>
                <a:spLocks noChangeAspect="1"/>
              </p:cNvSpPr>
              <p:nvPr/>
            </p:nvSpPr>
            <p:spPr>
              <a:xfrm>
                <a:off x="4898517" y="4046088"/>
                <a:ext cx="2603598" cy="2538508"/>
              </a:xfrm>
              <a:custGeom>
                <a:avLst/>
                <a:gdLst>
                  <a:gd name="connsiteX0" fmla="*/ 461054 w 2603598"/>
                  <a:gd name="connsiteY0" fmla="*/ 0 h 2538508"/>
                  <a:gd name="connsiteX1" fmla="*/ 2142544 w 2603598"/>
                  <a:gd name="connsiteY1" fmla="*/ 0 h 2538508"/>
                  <a:gd name="connsiteX2" fmla="*/ 2603598 w 2603598"/>
                  <a:gd name="connsiteY2" fmla="*/ 461054 h 2538508"/>
                  <a:gd name="connsiteX3" fmla="*/ 2603598 w 2603598"/>
                  <a:gd name="connsiteY3" fmla="*/ 2077454 h 2538508"/>
                  <a:gd name="connsiteX4" fmla="*/ 2142544 w 2603598"/>
                  <a:gd name="connsiteY4" fmla="*/ 2538508 h 2538508"/>
                  <a:gd name="connsiteX5" fmla="*/ 461054 w 2603598"/>
                  <a:gd name="connsiteY5" fmla="*/ 2538508 h 2538508"/>
                  <a:gd name="connsiteX6" fmla="*/ 0 w 2603598"/>
                  <a:gd name="connsiteY6" fmla="*/ 2077454 h 2538508"/>
                  <a:gd name="connsiteX7" fmla="*/ 0 w 2603598"/>
                  <a:gd name="connsiteY7" fmla="*/ 461054 h 2538508"/>
                  <a:gd name="connsiteX8" fmla="*/ 461054 w 2603598"/>
                  <a:gd name="connsiteY8" fmla="*/ 0 h 253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3598" h="2538508">
                    <a:moveTo>
                      <a:pt x="461054" y="0"/>
                    </a:moveTo>
                    <a:lnTo>
                      <a:pt x="2142544" y="0"/>
                    </a:lnTo>
                    <a:cubicBezTo>
                      <a:pt x="2397480" y="0"/>
                      <a:pt x="2603598" y="206118"/>
                      <a:pt x="2603598" y="461054"/>
                    </a:cubicBezTo>
                    <a:lnTo>
                      <a:pt x="2603598" y="2077454"/>
                    </a:lnTo>
                    <a:cubicBezTo>
                      <a:pt x="2603598" y="2332390"/>
                      <a:pt x="2397480" y="2538508"/>
                      <a:pt x="2142544" y="2538508"/>
                    </a:cubicBezTo>
                    <a:lnTo>
                      <a:pt x="461054" y="2538508"/>
                    </a:lnTo>
                    <a:cubicBezTo>
                      <a:pt x="206118" y="2538508"/>
                      <a:pt x="0" y="2332390"/>
                      <a:pt x="0" y="2077454"/>
                    </a:cubicBezTo>
                    <a:lnTo>
                      <a:pt x="0" y="461054"/>
                    </a:lnTo>
                    <a:cubicBezTo>
                      <a:pt x="0" y="206118"/>
                      <a:pt x="206118" y="0"/>
                      <a:pt x="461054" y="0"/>
                    </a:cubicBezTo>
                    <a:close/>
                  </a:path>
                </a:pathLst>
              </a:custGeom>
              <a:solidFill>
                <a:srgbClr val="330000"/>
              </a:solidFill>
              <a:ln w="38100" cap="flat">
                <a:solidFill>
                  <a:schemeClr val="bg1"/>
                </a:solid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6C9F3E5D-6AA6-D686-755D-0F2691DF7124}"/>
                  </a:ext>
                </a:extLst>
              </p:cNvPr>
              <p:cNvSpPr>
                <a:spLocks noChangeAspect="1"/>
              </p:cNvSpPr>
              <p:nvPr/>
            </p:nvSpPr>
            <p:spPr>
              <a:xfrm>
                <a:off x="5433235" y="4609116"/>
                <a:ext cx="1446248" cy="1231284"/>
              </a:xfrm>
              <a:custGeom>
                <a:avLst/>
                <a:gdLst>
                  <a:gd name="connsiteX0" fmla="*/ 723687 w 1446248"/>
                  <a:gd name="connsiteY0" fmla="*/ 955737 h 1231284"/>
                  <a:gd name="connsiteX1" fmla="*/ 320129 w 1446248"/>
                  <a:gd name="connsiteY1" fmla="*/ 955737 h 1231284"/>
                  <a:gd name="connsiteX2" fmla="*/ 237682 w 1446248"/>
                  <a:gd name="connsiteY2" fmla="*/ 1210673 h 1231284"/>
                  <a:gd name="connsiteX3" fmla="*/ 217070 w 1446248"/>
                  <a:gd name="connsiteY3" fmla="*/ 1225861 h 1231284"/>
                  <a:gd name="connsiteX4" fmla="*/ 13122 w 1446248"/>
                  <a:gd name="connsiteY4" fmla="*/ 1225861 h 1231284"/>
                  <a:gd name="connsiteX5" fmla="*/ 1189 w 1446248"/>
                  <a:gd name="connsiteY5" fmla="*/ 1206334 h 1231284"/>
                  <a:gd name="connsiteX6" fmla="*/ 350505 w 1446248"/>
                  <a:gd name="connsiteY6" fmla="*/ 200694 h 1231284"/>
                  <a:gd name="connsiteX7" fmla="*/ 361353 w 1446248"/>
                  <a:gd name="connsiteY7" fmla="*/ 164895 h 1231284"/>
                  <a:gd name="connsiteX8" fmla="*/ 367862 w 1446248"/>
                  <a:gd name="connsiteY8" fmla="*/ 94380 h 1231284"/>
                  <a:gd name="connsiteX9" fmla="*/ 376541 w 1446248"/>
                  <a:gd name="connsiteY9" fmla="*/ 82447 h 1231284"/>
                  <a:gd name="connsiteX10" fmla="*/ 657512 w 1446248"/>
                  <a:gd name="connsiteY10" fmla="*/ 82447 h 1231284"/>
                  <a:gd name="connsiteX11" fmla="*/ 671615 w 1446248"/>
                  <a:gd name="connsiteY11" fmla="*/ 91126 h 1231284"/>
                  <a:gd name="connsiteX12" fmla="*/ 1067579 w 1446248"/>
                  <a:gd name="connsiteY12" fmla="*/ 1208503 h 1231284"/>
                  <a:gd name="connsiteX13" fmla="*/ 1056731 w 1446248"/>
                  <a:gd name="connsiteY13" fmla="*/ 1225861 h 1231284"/>
                  <a:gd name="connsiteX14" fmla="*/ 830001 w 1446248"/>
                  <a:gd name="connsiteY14" fmla="*/ 1225861 h 1231284"/>
                  <a:gd name="connsiteX15" fmla="*/ 812643 w 1446248"/>
                  <a:gd name="connsiteY15" fmla="*/ 1213928 h 1231284"/>
                  <a:gd name="connsiteX16" fmla="*/ 723687 w 1446248"/>
                  <a:gd name="connsiteY16" fmla="*/ 955737 h 1231284"/>
                  <a:gd name="connsiteX17" fmla="*/ 383050 w 1446248"/>
                  <a:gd name="connsiteY17" fmla="*/ 735516 h 1231284"/>
                  <a:gd name="connsiteX18" fmla="*/ 658597 w 1446248"/>
                  <a:gd name="connsiteY18" fmla="*/ 735516 h 1231284"/>
                  <a:gd name="connsiteX19" fmla="*/ 633646 w 1446248"/>
                  <a:gd name="connsiteY19" fmla="*/ 657408 h 1231284"/>
                  <a:gd name="connsiteX20" fmla="*/ 604355 w 1446248"/>
                  <a:gd name="connsiteY20" fmla="*/ 564113 h 1231284"/>
                  <a:gd name="connsiteX21" fmla="*/ 572895 w 1446248"/>
                  <a:gd name="connsiteY21" fmla="*/ 464308 h 1231284"/>
                  <a:gd name="connsiteX22" fmla="*/ 543605 w 1446248"/>
                  <a:gd name="connsiteY22" fmla="*/ 367758 h 1231284"/>
                  <a:gd name="connsiteX23" fmla="*/ 519738 w 1446248"/>
                  <a:gd name="connsiteY23" fmla="*/ 283141 h 1231284"/>
                  <a:gd name="connsiteX24" fmla="*/ 517569 w 1446248"/>
                  <a:gd name="connsiteY24" fmla="*/ 283141 h 1231284"/>
                  <a:gd name="connsiteX25" fmla="*/ 480684 w 1446248"/>
                  <a:gd name="connsiteY25" fmla="*/ 423085 h 1231284"/>
                  <a:gd name="connsiteX26" fmla="*/ 430782 w 1446248"/>
                  <a:gd name="connsiteY26" fmla="*/ 583640 h 1231284"/>
                  <a:gd name="connsiteX27" fmla="*/ 383050 w 1446248"/>
                  <a:gd name="connsiteY27" fmla="*/ 735516 h 1231284"/>
                  <a:gd name="connsiteX28" fmla="*/ 1309497 w 1446248"/>
                  <a:gd name="connsiteY28" fmla="*/ 272293 h 1231284"/>
                  <a:gd name="connsiteX29" fmla="*/ 1212947 w 1446248"/>
                  <a:gd name="connsiteY29" fmla="*/ 234324 h 1231284"/>
                  <a:gd name="connsiteX30" fmla="*/ 1176062 w 1446248"/>
                  <a:gd name="connsiteY30" fmla="*/ 134519 h 1231284"/>
                  <a:gd name="connsiteX31" fmla="*/ 1215116 w 1446248"/>
                  <a:gd name="connsiteY31" fmla="*/ 37969 h 1231284"/>
                  <a:gd name="connsiteX32" fmla="*/ 1311666 w 1446248"/>
                  <a:gd name="connsiteY32" fmla="*/ 0 h 1231284"/>
                  <a:gd name="connsiteX33" fmla="*/ 1410386 w 1446248"/>
                  <a:gd name="connsiteY33" fmla="*/ 37969 h 1231284"/>
                  <a:gd name="connsiteX34" fmla="*/ 1446186 w 1446248"/>
                  <a:gd name="connsiteY34" fmla="*/ 134519 h 1231284"/>
                  <a:gd name="connsiteX35" fmla="*/ 1408216 w 1446248"/>
                  <a:gd name="connsiteY35" fmla="*/ 234324 h 1231284"/>
                  <a:gd name="connsiteX36" fmla="*/ 1309497 w 1446248"/>
                  <a:gd name="connsiteY36" fmla="*/ 272293 h 1231284"/>
                  <a:gd name="connsiteX37" fmla="*/ 1187995 w 1446248"/>
                  <a:gd name="connsiteY37" fmla="*/ 1213928 h 1231284"/>
                  <a:gd name="connsiteX38" fmla="*/ 1187995 w 1446248"/>
                  <a:gd name="connsiteY38" fmla="*/ 378607 h 1231284"/>
                  <a:gd name="connsiteX39" fmla="*/ 1202098 w 1446248"/>
                  <a:gd name="connsiteY39" fmla="*/ 363419 h 1231284"/>
                  <a:gd name="connsiteX40" fmla="*/ 1416895 w 1446248"/>
                  <a:gd name="connsiteY40" fmla="*/ 363419 h 1231284"/>
                  <a:gd name="connsiteX41" fmla="*/ 1430998 w 1446248"/>
                  <a:gd name="connsiteY41" fmla="*/ 378607 h 1231284"/>
                  <a:gd name="connsiteX42" fmla="*/ 1430998 w 1446248"/>
                  <a:gd name="connsiteY42" fmla="*/ 1213928 h 1231284"/>
                  <a:gd name="connsiteX43" fmla="*/ 1416895 w 1446248"/>
                  <a:gd name="connsiteY43" fmla="*/ 1231285 h 1231284"/>
                  <a:gd name="connsiteX44" fmla="*/ 1204268 w 1446248"/>
                  <a:gd name="connsiteY44" fmla="*/ 1231285 h 1231284"/>
                  <a:gd name="connsiteX45" fmla="*/ 1187995 w 1446248"/>
                  <a:gd name="connsiteY45" fmla="*/ 1213928 h 123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46248" h="1231284">
                    <a:moveTo>
                      <a:pt x="723687" y="955737"/>
                    </a:moveTo>
                    <a:lnTo>
                      <a:pt x="320129" y="955737"/>
                    </a:lnTo>
                    <a:lnTo>
                      <a:pt x="237682" y="1210673"/>
                    </a:lnTo>
                    <a:cubicBezTo>
                      <a:pt x="235512" y="1220437"/>
                      <a:pt x="226834" y="1226946"/>
                      <a:pt x="217070" y="1225861"/>
                    </a:cubicBezTo>
                    <a:lnTo>
                      <a:pt x="13122" y="1225861"/>
                    </a:lnTo>
                    <a:cubicBezTo>
                      <a:pt x="1189" y="1225861"/>
                      <a:pt x="-2066" y="1219352"/>
                      <a:pt x="1189" y="1206334"/>
                    </a:cubicBezTo>
                    <a:lnTo>
                      <a:pt x="350505" y="200694"/>
                    </a:lnTo>
                    <a:cubicBezTo>
                      <a:pt x="353759" y="189846"/>
                      <a:pt x="357014" y="177913"/>
                      <a:pt x="361353" y="164895"/>
                    </a:cubicBezTo>
                    <a:cubicBezTo>
                      <a:pt x="365692" y="142113"/>
                      <a:pt x="367862" y="118247"/>
                      <a:pt x="367862" y="94380"/>
                    </a:cubicBezTo>
                    <a:cubicBezTo>
                      <a:pt x="366777" y="88956"/>
                      <a:pt x="371116" y="83532"/>
                      <a:pt x="376541" y="82447"/>
                    </a:cubicBezTo>
                    <a:lnTo>
                      <a:pt x="657512" y="82447"/>
                    </a:lnTo>
                    <a:cubicBezTo>
                      <a:pt x="666191" y="82447"/>
                      <a:pt x="670530" y="85702"/>
                      <a:pt x="671615" y="91126"/>
                    </a:cubicBezTo>
                    <a:lnTo>
                      <a:pt x="1067579" y="1208503"/>
                    </a:lnTo>
                    <a:cubicBezTo>
                      <a:pt x="1070833" y="1220437"/>
                      <a:pt x="1067579" y="1225861"/>
                      <a:pt x="1056731" y="1225861"/>
                    </a:cubicBezTo>
                    <a:lnTo>
                      <a:pt x="830001" y="1225861"/>
                    </a:lnTo>
                    <a:cubicBezTo>
                      <a:pt x="822407" y="1226946"/>
                      <a:pt x="814813" y="1221521"/>
                      <a:pt x="812643" y="1213928"/>
                    </a:cubicBezTo>
                    <a:lnTo>
                      <a:pt x="723687" y="955737"/>
                    </a:lnTo>
                    <a:close/>
                    <a:moveTo>
                      <a:pt x="383050" y="735516"/>
                    </a:moveTo>
                    <a:lnTo>
                      <a:pt x="658597" y="735516"/>
                    </a:lnTo>
                    <a:cubicBezTo>
                      <a:pt x="652088" y="712735"/>
                      <a:pt x="643409" y="685614"/>
                      <a:pt x="633646" y="657408"/>
                    </a:cubicBezTo>
                    <a:cubicBezTo>
                      <a:pt x="623882" y="628118"/>
                      <a:pt x="614119" y="596658"/>
                      <a:pt x="604355" y="564113"/>
                    </a:cubicBezTo>
                    <a:cubicBezTo>
                      <a:pt x="593507" y="530483"/>
                      <a:pt x="583744" y="497938"/>
                      <a:pt x="572895" y="464308"/>
                    </a:cubicBezTo>
                    <a:cubicBezTo>
                      <a:pt x="562047" y="430678"/>
                      <a:pt x="552283" y="399218"/>
                      <a:pt x="543605" y="367758"/>
                    </a:cubicBezTo>
                    <a:cubicBezTo>
                      <a:pt x="534926" y="337383"/>
                      <a:pt x="527332" y="309177"/>
                      <a:pt x="519738" y="283141"/>
                    </a:cubicBezTo>
                    <a:lnTo>
                      <a:pt x="517569" y="283141"/>
                    </a:lnTo>
                    <a:cubicBezTo>
                      <a:pt x="507805" y="329789"/>
                      <a:pt x="495872" y="376437"/>
                      <a:pt x="480684" y="423085"/>
                    </a:cubicBezTo>
                    <a:cubicBezTo>
                      <a:pt x="464412" y="475157"/>
                      <a:pt x="448139" y="529398"/>
                      <a:pt x="430782" y="583640"/>
                    </a:cubicBezTo>
                    <a:cubicBezTo>
                      <a:pt x="415595" y="638966"/>
                      <a:pt x="399322" y="689953"/>
                      <a:pt x="383050" y="735516"/>
                    </a:cubicBezTo>
                    <a:close/>
                    <a:moveTo>
                      <a:pt x="1309497" y="272293"/>
                    </a:moveTo>
                    <a:cubicBezTo>
                      <a:pt x="1273697" y="273378"/>
                      <a:pt x="1238982" y="259275"/>
                      <a:pt x="1212947" y="234324"/>
                    </a:cubicBezTo>
                    <a:cubicBezTo>
                      <a:pt x="1187995" y="207203"/>
                      <a:pt x="1174977" y="171403"/>
                      <a:pt x="1176062" y="134519"/>
                    </a:cubicBezTo>
                    <a:cubicBezTo>
                      <a:pt x="1174977" y="97635"/>
                      <a:pt x="1189080" y="62920"/>
                      <a:pt x="1215116" y="37969"/>
                    </a:cubicBezTo>
                    <a:cubicBezTo>
                      <a:pt x="1241152" y="13018"/>
                      <a:pt x="1275867" y="0"/>
                      <a:pt x="1311666" y="0"/>
                    </a:cubicBezTo>
                    <a:cubicBezTo>
                      <a:pt x="1353975" y="0"/>
                      <a:pt x="1386520" y="13018"/>
                      <a:pt x="1410386" y="37969"/>
                    </a:cubicBezTo>
                    <a:cubicBezTo>
                      <a:pt x="1434252" y="64005"/>
                      <a:pt x="1447270" y="98720"/>
                      <a:pt x="1446186" y="134519"/>
                    </a:cubicBezTo>
                    <a:cubicBezTo>
                      <a:pt x="1447270" y="171403"/>
                      <a:pt x="1434252" y="207203"/>
                      <a:pt x="1408216" y="234324"/>
                    </a:cubicBezTo>
                    <a:cubicBezTo>
                      <a:pt x="1383265" y="260360"/>
                      <a:pt x="1346381" y="274463"/>
                      <a:pt x="1309497" y="272293"/>
                    </a:cubicBezTo>
                    <a:close/>
                    <a:moveTo>
                      <a:pt x="1187995" y="1213928"/>
                    </a:moveTo>
                    <a:lnTo>
                      <a:pt x="1187995" y="378607"/>
                    </a:lnTo>
                    <a:cubicBezTo>
                      <a:pt x="1187995" y="367758"/>
                      <a:pt x="1192335" y="363419"/>
                      <a:pt x="1202098" y="363419"/>
                    </a:cubicBezTo>
                    <a:lnTo>
                      <a:pt x="1416895" y="363419"/>
                    </a:lnTo>
                    <a:cubicBezTo>
                      <a:pt x="1426658" y="363419"/>
                      <a:pt x="1430998" y="368843"/>
                      <a:pt x="1430998" y="378607"/>
                    </a:cubicBezTo>
                    <a:lnTo>
                      <a:pt x="1430998" y="1213928"/>
                    </a:lnTo>
                    <a:cubicBezTo>
                      <a:pt x="1430998" y="1225861"/>
                      <a:pt x="1426658" y="1231285"/>
                      <a:pt x="1416895" y="1231285"/>
                    </a:cubicBezTo>
                    <a:lnTo>
                      <a:pt x="1204268" y="1231285"/>
                    </a:lnTo>
                    <a:cubicBezTo>
                      <a:pt x="1193420" y="1231285"/>
                      <a:pt x="1187995" y="1224776"/>
                      <a:pt x="1187995" y="1213928"/>
                    </a:cubicBezTo>
                    <a:close/>
                  </a:path>
                </a:pathLst>
              </a:custGeom>
              <a:solidFill>
                <a:srgbClr val="FF9A00"/>
              </a:solidFill>
              <a:ln w="10835" cap="flat">
                <a:noFill/>
                <a:prstDash val="solid"/>
                <a:miter/>
              </a:ln>
            </p:spPr>
            <p:txBody>
              <a:bodyPr rtlCol="0" anchor="ctr"/>
              <a:lstStyle/>
              <a:p>
                <a:endParaRPr lang="fr-FR" dirty="0"/>
              </a:p>
            </p:txBody>
          </p:sp>
        </p:grpSp>
        <p:sp>
          <p:nvSpPr>
            <p:cNvPr id="59" name="ZoneTexte 58">
              <a:extLst>
                <a:ext uri="{FF2B5EF4-FFF2-40B4-BE49-F238E27FC236}">
                  <a16:creationId xmlns:a16="http://schemas.microsoft.com/office/drawing/2014/main" id="{48F2A260-15A6-50C4-11F6-351265406EC3}"/>
                </a:ext>
              </a:extLst>
            </p:cNvPr>
            <p:cNvSpPr txBox="1"/>
            <p:nvPr/>
          </p:nvSpPr>
          <p:spPr>
            <a:xfrm>
              <a:off x="5003997" y="4885707"/>
              <a:ext cx="11610899" cy="646331"/>
            </a:xfrm>
            <a:prstGeom prst="rect">
              <a:avLst/>
            </a:prstGeom>
            <a:noFill/>
          </p:spPr>
          <p:txBody>
            <a:bodyPr wrap="square" rtlCol="0">
              <a:spAutoFit/>
            </a:bodyPr>
            <a:lstStyle/>
            <a:p>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A</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dobe </a:t>
              </a:r>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i</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llustrator</a:t>
              </a:r>
            </a:p>
          </p:txBody>
        </p:sp>
      </p:grpSp>
      <p:grpSp>
        <p:nvGrpSpPr>
          <p:cNvPr id="66" name="Groupe 65">
            <a:extLst>
              <a:ext uri="{FF2B5EF4-FFF2-40B4-BE49-F238E27FC236}">
                <a16:creationId xmlns:a16="http://schemas.microsoft.com/office/drawing/2014/main" id="{7B63AE68-6E95-7F11-C235-0CCB55338260}"/>
              </a:ext>
            </a:extLst>
          </p:cNvPr>
          <p:cNvGrpSpPr>
            <a:grpSpLocks noChangeAspect="1"/>
          </p:cNvGrpSpPr>
          <p:nvPr/>
        </p:nvGrpSpPr>
        <p:grpSpPr>
          <a:xfrm>
            <a:off x="213671" y="6352540"/>
            <a:ext cx="1571719" cy="414117"/>
            <a:chOff x="299422" y="4517038"/>
            <a:chExt cx="4988522" cy="1314378"/>
          </a:xfrm>
        </p:grpSpPr>
        <p:grpSp>
          <p:nvGrpSpPr>
            <p:cNvPr id="19" name="Graphique 16">
              <a:extLst>
                <a:ext uri="{FF2B5EF4-FFF2-40B4-BE49-F238E27FC236}">
                  <a16:creationId xmlns:a16="http://schemas.microsoft.com/office/drawing/2014/main" id="{0EEF550C-1A6C-76B8-AAB8-AD16090F3168}"/>
                </a:ext>
              </a:extLst>
            </p:cNvPr>
            <p:cNvGrpSpPr/>
            <p:nvPr/>
          </p:nvGrpSpPr>
          <p:grpSpPr>
            <a:xfrm>
              <a:off x="299422" y="4517038"/>
              <a:ext cx="1485168" cy="1314378"/>
              <a:chOff x="299422" y="4517038"/>
              <a:chExt cx="1485168" cy="1314378"/>
            </a:xfrm>
            <a:solidFill>
              <a:srgbClr val="FA0C00"/>
            </a:solidFill>
          </p:grpSpPr>
          <p:sp>
            <p:nvSpPr>
              <p:cNvPr id="20" name="Forme libre : forme 19">
                <a:extLst>
                  <a:ext uri="{FF2B5EF4-FFF2-40B4-BE49-F238E27FC236}">
                    <a16:creationId xmlns:a16="http://schemas.microsoft.com/office/drawing/2014/main" id="{6D2864D9-C2EA-8E12-DDAA-0CB0191C61C7}"/>
                  </a:ext>
                </a:extLst>
              </p:cNvPr>
              <p:cNvSpPr/>
              <p:nvPr/>
            </p:nvSpPr>
            <p:spPr>
              <a:xfrm>
                <a:off x="299422" y="4517038"/>
                <a:ext cx="549598" cy="1314378"/>
              </a:xfrm>
              <a:custGeom>
                <a:avLst/>
                <a:gdLst>
                  <a:gd name="connsiteX0" fmla="*/ 549599 w 549598"/>
                  <a:gd name="connsiteY0" fmla="*/ 0 h 1314378"/>
                  <a:gd name="connsiteX1" fmla="*/ 0 w 549598"/>
                  <a:gd name="connsiteY1" fmla="*/ 0 h 1314378"/>
                  <a:gd name="connsiteX2" fmla="*/ 0 w 549598"/>
                  <a:gd name="connsiteY2" fmla="*/ 1314379 h 1314378"/>
                </a:gdLst>
                <a:ahLst/>
                <a:cxnLst>
                  <a:cxn ang="0">
                    <a:pos x="connsiteX0" y="connsiteY0"/>
                  </a:cxn>
                  <a:cxn ang="0">
                    <a:pos x="connsiteX1" y="connsiteY1"/>
                  </a:cxn>
                  <a:cxn ang="0">
                    <a:pos x="connsiteX2" y="connsiteY2"/>
                  </a:cxn>
                </a:cxnLst>
                <a:rect l="l" t="t" r="r" b="b"/>
                <a:pathLst>
                  <a:path w="549598" h="1314378">
                    <a:moveTo>
                      <a:pt x="549599" y="0"/>
                    </a:moveTo>
                    <a:lnTo>
                      <a:pt x="0" y="0"/>
                    </a:lnTo>
                    <a:lnTo>
                      <a:pt x="0" y="1314379"/>
                    </a:lnTo>
                    <a:close/>
                  </a:path>
                </a:pathLst>
              </a:custGeom>
              <a:solidFill>
                <a:srgbClr val="FA0C00"/>
              </a:solidFill>
              <a:ln w="91546"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1E9806BE-CA23-6DB2-7639-A0276153CDE2}"/>
                  </a:ext>
                </a:extLst>
              </p:cNvPr>
              <p:cNvSpPr/>
              <p:nvPr/>
            </p:nvSpPr>
            <p:spPr>
              <a:xfrm>
                <a:off x="1235705" y="4517038"/>
                <a:ext cx="548884" cy="1314378"/>
              </a:xfrm>
              <a:custGeom>
                <a:avLst/>
                <a:gdLst>
                  <a:gd name="connsiteX0" fmla="*/ 0 w 548884"/>
                  <a:gd name="connsiteY0" fmla="*/ 0 h 1314378"/>
                  <a:gd name="connsiteX1" fmla="*/ 548885 w 548884"/>
                  <a:gd name="connsiteY1" fmla="*/ 0 h 1314378"/>
                  <a:gd name="connsiteX2" fmla="*/ 548885 w 548884"/>
                  <a:gd name="connsiteY2" fmla="*/ 1314379 h 1314378"/>
                </a:gdLst>
                <a:ahLst/>
                <a:cxnLst>
                  <a:cxn ang="0">
                    <a:pos x="connsiteX0" y="connsiteY0"/>
                  </a:cxn>
                  <a:cxn ang="0">
                    <a:pos x="connsiteX1" y="connsiteY1"/>
                  </a:cxn>
                  <a:cxn ang="0">
                    <a:pos x="connsiteX2" y="connsiteY2"/>
                  </a:cxn>
                </a:cxnLst>
                <a:rect l="l" t="t" r="r" b="b"/>
                <a:pathLst>
                  <a:path w="548884" h="1314378">
                    <a:moveTo>
                      <a:pt x="0" y="0"/>
                    </a:moveTo>
                    <a:lnTo>
                      <a:pt x="548885" y="0"/>
                    </a:lnTo>
                    <a:lnTo>
                      <a:pt x="548885" y="1314379"/>
                    </a:lnTo>
                    <a:close/>
                  </a:path>
                </a:pathLst>
              </a:custGeom>
              <a:solidFill>
                <a:srgbClr val="FA0C00"/>
              </a:solidFill>
              <a:ln w="91546"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9A585D9F-3EA5-A25D-2C3E-F01787DB4813}"/>
                  </a:ext>
                </a:extLst>
              </p:cNvPr>
              <p:cNvSpPr/>
              <p:nvPr/>
            </p:nvSpPr>
            <p:spPr>
              <a:xfrm>
                <a:off x="802117" y="5001473"/>
                <a:ext cx="590059" cy="829943"/>
              </a:xfrm>
              <a:custGeom>
                <a:avLst/>
                <a:gdLst>
                  <a:gd name="connsiteX0" fmla="*/ 240248 w 590059"/>
                  <a:gd name="connsiteY0" fmla="*/ 0 h 829943"/>
                  <a:gd name="connsiteX1" fmla="*/ 590060 w 590059"/>
                  <a:gd name="connsiteY1" fmla="*/ 829944 h 829943"/>
                  <a:gd name="connsiteX2" fmla="*/ 360551 w 590059"/>
                  <a:gd name="connsiteY2" fmla="*/ 829944 h 829943"/>
                  <a:gd name="connsiteX3" fmla="*/ 256001 w 590059"/>
                  <a:gd name="connsiteY3" fmla="*/ 565708 h 829943"/>
                  <a:gd name="connsiteX4" fmla="*/ 0 w 590059"/>
                  <a:gd name="connsiteY4" fmla="*/ 565708 h 82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059" h="829943">
                    <a:moveTo>
                      <a:pt x="240248" y="0"/>
                    </a:moveTo>
                    <a:lnTo>
                      <a:pt x="590060" y="829944"/>
                    </a:lnTo>
                    <a:lnTo>
                      <a:pt x="360551" y="829944"/>
                    </a:lnTo>
                    <a:lnTo>
                      <a:pt x="256001" y="565708"/>
                    </a:lnTo>
                    <a:lnTo>
                      <a:pt x="0" y="565708"/>
                    </a:lnTo>
                    <a:close/>
                  </a:path>
                </a:pathLst>
              </a:custGeom>
              <a:solidFill>
                <a:srgbClr val="FA0C00"/>
              </a:solidFill>
              <a:ln w="91546" cap="flat">
                <a:noFill/>
                <a:prstDash val="solid"/>
                <a:miter/>
              </a:ln>
            </p:spPr>
            <p:txBody>
              <a:bodyPr rtlCol="0" anchor="ctr"/>
              <a:lstStyle/>
              <a:p>
                <a:endParaRPr lang="fr-FR"/>
              </a:p>
            </p:txBody>
          </p:sp>
        </p:grpSp>
        <p:grpSp>
          <p:nvGrpSpPr>
            <p:cNvPr id="26" name="Graphique 16">
              <a:extLst>
                <a:ext uri="{FF2B5EF4-FFF2-40B4-BE49-F238E27FC236}">
                  <a16:creationId xmlns:a16="http://schemas.microsoft.com/office/drawing/2014/main" id="{D27A1FA5-A109-F2D2-5B30-BDCE367BDDF8}"/>
                </a:ext>
              </a:extLst>
            </p:cNvPr>
            <p:cNvGrpSpPr/>
            <p:nvPr/>
          </p:nvGrpSpPr>
          <p:grpSpPr>
            <a:xfrm>
              <a:off x="2221969" y="4752459"/>
              <a:ext cx="3065975" cy="804170"/>
              <a:chOff x="2221969" y="4752459"/>
              <a:chExt cx="3065975" cy="804170"/>
            </a:xfrm>
            <a:solidFill>
              <a:schemeClr val="bg1"/>
            </a:solidFill>
          </p:grpSpPr>
          <p:sp>
            <p:nvSpPr>
              <p:cNvPr id="60" name="Forme libre : forme 59">
                <a:extLst>
                  <a:ext uri="{FF2B5EF4-FFF2-40B4-BE49-F238E27FC236}">
                    <a16:creationId xmlns:a16="http://schemas.microsoft.com/office/drawing/2014/main" id="{E0141E47-3F19-9B34-AC82-45B4980D7014}"/>
                  </a:ext>
                </a:extLst>
              </p:cNvPr>
              <p:cNvSpPr/>
              <p:nvPr/>
            </p:nvSpPr>
            <p:spPr>
              <a:xfrm>
                <a:off x="2221969" y="4813685"/>
                <a:ext cx="666917" cy="731845"/>
              </a:xfrm>
              <a:custGeom>
                <a:avLst/>
                <a:gdLst>
                  <a:gd name="connsiteX0" fmla="*/ 459253 w 666917"/>
                  <a:gd name="connsiteY0" fmla="*/ 539215 h 731845"/>
                  <a:gd name="connsiteX1" fmla="*/ 524056 w 666917"/>
                  <a:gd name="connsiteY1" fmla="*/ 725044 h 731845"/>
                  <a:gd name="connsiteX2" fmla="*/ 535156 w 666917"/>
                  <a:gd name="connsiteY2" fmla="*/ 731845 h 731845"/>
                  <a:gd name="connsiteX3" fmla="*/ 659758 w 666917"/>
                  <a:gd name="connsiteY3" fmla="*/ 731845 h 731845"/>
                  <a:gd name="connsiteX4" fmla="*/ 666559 w 666917"/>
                  <a:gd name="connsiteY4" fmla="*/ 721818 h 731845"/>
                  <a:gd name="connsiteX5" fmla="*/ 409124 w 666917"/>
                  <a:gd name="connsiteY5" fmla="*/ 6803 h 731845"/>
                  <a:gd name="connsiteX6" fmla="*/ 401250 w 666917"/>
                  <a:gd name="connsiteY6" fmla="*/ 0 h 731845"/>
                  <a:gd name="connsiteX7" fmla="*/ 246575 w 666917"/>
                  <a:gd name="connsiteY7" fmla="*/ 0 h 731845"/>
                  <a:gd name="connsiteX8" fmla="*/ 239774 w 666917"/>
                  <a:gd name="connsiteY8" fmla="*/ 7877 h 731845"/>
                  <a:gd name="connsiteX9" fmla="*/ 229746 w 666917"/>
                  <a:gd name="connsiteY9" fmla="*/ 68029 h 731845"/>
                  <a:gd name="connsiteX10" fmla="*/ 240 w 666917"/>
                  <a:gd name="connsiteY10" fmla="*/ 720745 h 731845"/>
                  <a:gd name="connsiteX11" fmla="*/ 8114 w 666917"/>
                  <a:gd name="connsiteY11" fmla="*/ 731845 h 731845"/>
                  <a:gd name="connsiteX12" fmla="*/ 119471 w 666917"/>
                  <a:gd name="connsiteY12" fmla="*/ 731845 h 731845"/>
                  <a:gd name="connsiteX13" fmla="*/ 132001 w 666917"/>
                  <a:gd name="connsiteY13" fmla="*/ 722890 h 731845"/>
                  <a:gd name="connsiteX14" fmla="*/ 193229 w 666917"/>
                  <a:gd name="connsiteY14" fmla="*/ 539215 h 731845"/>
                  <a:gd name="connsiteX15" fmla="*/ 228674 w 666917"/>
                  <a:gd name="connsiteY15" fmla="*/ 417838 h 731845"/>
                  <a:gd name="connsiteX16" fmla="*/ 324632 w 666917"/>
                  <a:gd name="connsiteY16" fmla="*/ 111352 h 731845"/>
                  <a:gd name="connsiteX17" fmla="*/ 325705 w 666917"/>
                  <a:gd name="connsiteY17" fmla="*/ 111352 h 731845"/>
                  <a:gd name="connsiteX18" fmla="*/ 423808 w 666917"/>
                  <a:gd name="connsiteY18" fmla="*/ 417838 h 73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917" h="731845">
                    <a:moveTo>
                      <a:pt x="459253" y="539215"/>
                    </a:moveTo>
                    <a:lnTo>
                      <a:pt x="524056" y="725044"/>
                    </a:lnTo>
                    <a:cubicBezTo>
                      <a:pt x="526210" y="729691"/>
                      <a:pt x="529427" y="731845"/>
                      <a:pt x="535156" y="731845"/>
                    </a:cubicBezTo>
                    <a:lnTo>
                      <a:pt x="659758" y="731845"/>
                    </a:lnTo>
                    <a:cubicBezTo>
                      <a:pt x="666559" y="731845"/>
                      <a:pt x="667631" y="728619"/>
                      <a:pt x="666559" y="721818"/>
                    </a:cubicBezTo>
                    <a:lnTo>
                      <a:pt x="409124" y="6803"/>
                    </a:lnTo>
                    <a:cubicBezTo>
                      <a:pt x="408052" y="1074"/>
                      <a:pt x="406979" y="0"/>
                      <a:pt x="401250" y="0"/>
                    </a:cubicBezTo>
                    <a:lnTo>
                      <a:pt x="246575" y="0"/>
                    </a:lnTo>
                    <a:cubicBezTo>
                      <a:pt x="242276" y="0"/>
                      <a:pt x="239774" y="3222"/>
                      <a:pt x="239774" y="7877"/>
                    </a:cubicBezTo>
                    <a:cubicBezTo>
                      <a:pt x="237620" y="45471"/>
                      <a:pt x="234403" y="56929"/>
                      <a:pt x="229746" y="68029"/>
                    </a:cubicBezTo>
                    <a:lnTo>
                      <a:pt x="240" y="720745"/>
                    </a:lnTo>
                    <a:cubicBezTo>
                      <a:pt x="-832" y="728619"/>
                      <a:pt x="1670" y="731845"/>
                      <a:pt x="8114" y="731845"/>
                    </a:cubicBezTo>
                    <a:lnTo>
                      <a:pt x="119471" y="731845"/>
                    </a:lnTo>
                    <a:cubicBezTo>
                      <a:pt x="126272" y="731845"/>
                      <a:pt x="129489" y="729691"/>
                      <a:pt x="132001" y="722890"/>
                    </a:cubicBezTo>
                    <a:lnTo>
                      <a:pt x="193229" y="539215"/>
                    </a:lnTo>
                    <a:close/>
                    <a:moveTo>
                      <a:pt x="228674" y="417838"/>
                    </a:moveTo>
                    <a:cubicBezTo>
                      <a:pt x="262331" y="316154"/>
                      <a:pt x="306722" y="185825"/>
                      <a:pt x="324632" y="111352"/>
                    </a:cubicBezTo>
                    <a:lnTo>
                      <a:pt x="325705" y="111352"/>
                    </a:lnTo>
                    <a:cubicBezTo>
                      <a:pt x="347905" y="189405"/>
                      <a:pt x="400178" y="344081"/>
                      <a:pt x="423808" y="417838"/>
                    </a:cubicBezTo>
                    <a:close/>
                  </a:path>
                </a:pathLst>
              </a:custGeom>
              <a:grpFill/>
              <a:ln w="9154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B52AA686-E50B-E6A1-6C2C-583F5F37C660}"/>
                  </a:ext>
                </a:extLst>
              </p:cNvPr>
              <p:cNvSpPr/>
              <p:nvPr/>
            </p:nvSpPr>
            <p:spPr>
              <a:xfrm>
                <a:off x="2934476" y="4752459"/>
                <a:ext cx="502339" cy="804170"/>
              </a:xfrm>
              <a:custGeom>
                <a:avLst/>
                <a:gdLst>
                  <a:gd name="connsiteX0" fmla="*/ 285006 w 502339"/>
                  <a:gd name="connsiteY0" fmla="*/ 804171 h 804170"/>
                  <a:gd name="connsiteX1" fmla="*/ 495529 w 502339"/>
                  <a:gd name="connsiteY1" fmla="*/ 760844 h 804170"/>
                  <a:gd name="connsiteX2" fmla="*/ 502340 w 502339"/>
                  <a:gd name="connsiteY2" fmla="*/ 750816 h 804170"/>
                  <a:gd name="connsiteX3" fmla="*/ 497684 w 502339"/>
                  <a:gd name="connsiteY3" fmla="*/ 679569 h 804170"/>
                  <a:gd name="connsiteX4" fmla="*/ 497684 w 502339"/>
                  <a:gd name="connsiteY4" fmla="*/ 6445 h 804170"/>
                  <a:gd name="connsiteX5" fmla="*/ 492312 w 502339"/>
                  <a:gd name="connsiteY5" fmla="*/ 0 h 804170"/>
                  <a:gd name="connsiteX6" fmla="*/ 370937 w 502339"/>
                  <a:gd name="connsiteY6" fmla="*/ 0 h 804170"/>
                  <a:gd name="connsiteX7" fmla="*/ 364136 w 502339"/>
                  <a:gd name="connsiteY7" fmla="*/ 7877 h 804170"/>
                  <a:gd name="connsiteX8" fmla="*/ 364136 w 502339"/>
                  <a:gd name="connsiteY8" fmla="*/ 235952 h 804170"/>
                  <a:gd name="connsiteX9" fmla="*/ 316152 w 502339"/>
                  <a:gd name="connsiteY9" fmla="*/ 232729 h 804170"/>
                  <a:gd name="connsiteX10" fmla="*/ 0 w 502339"/>
                  <a:gd name="connsiteY10" fmla="*/ 523462 h 804170"/>
                  <a:gd name="connsiteX11" fmla="*/ 285006 w 502339"/>
                  <a:gd name="connsiteY11" fmla="*/ 804171 h 804170"/>
                  <a:gd name="connsiteX12" fmla="*/ 364127 w 502339"/>
                  <a:gd name="connsiteY12" fmla="*/ 679569 h 804170"/>
                  <a:gd name="connsiteX13" fmla="*/ 299323 w 502339"/>
                  <a:gd name="connsiteY13" fmla="*/ 688524 h 804170"/>
                  <a:gd name="connsiteX14" fmla="*/ 137847 w 502339"/>
                  <a:gd name="connsiteY14" fmla="*/ 516659 h 804170"/>
                  <a:gd name="connsiteX15" fmla="*/ 311853 w 502339"/>
                  <a:gd name="connsiteY15" fmla="*/ 345155 h 804170"/>
                  <a:gd name="connsiteX16" fmla="*/ 364127 w 502339"/>
                  <a:gd name="connsiteY16" fmla="*/ 353032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339" h="804170">
                    <a:moveTo>
                      <a:pt x="285006" y="804171"/>
                    </a:moveTo>
                    <a:cubicBezTo>
                      <a:pt x="351954" y="804171"/>
                      <a:pt x="423210" y="791999"/>
                      <a:pt x="495529" y="760844"/>
                    </a:cubicBezTo>
                    <a:cubicBezTo>
                      <a:pt x="501258" y="758699"/>
                      <a:pt x="502340" y="756187"/>
                      <a:pt x="502340" y="750816"/>
                    </a:cubicBezTo>
                    <a:cubicBezTo>
                      <a:pt x="500186" y="730770"/>
                      <a:pt x="497684" y="701769"/>
                      <a:pt x="497684" y="679569"/>
                    </a:cubicBezTo>
                    <a:lnTo>
                      <a:pt x="497684" y="6445"/>
                    </a:lnTo>
                    <a:cubicBezTo>
                      <a:pt x="497684" y="2149"/>
                      <a:pt x="497684" y="0"/>
                      <a:pt x="492312" y="0"/>
                    </a:cubicBezTo>
                    <a:lnTo>
                      <a:pt x="370937" y="0"/>
                    </a:lnTo>
                    <a:cubicBezTo>
                      <a:pt x="366280" y="0"/>
                      <a:pt x="364136" y="2149"/>
                      <a:pt x="364136" y="7877"/>
                    </a:cubicBezTo>
                    <a:lnTo>
                      <a:pt x="364136" y="235952"/>
                    </a:lnTo>
                    <a:cubicBezTo>
                      <a:pt x="345153" y="233803"/>
                      <a:pt x="331908" y="232729"/>
                      <a:pt x="316152" y="232729"/>
                    </a:cubicBezTo>
                    <a:cubicBezTo>
                      <a:pt x="120303" y="232729"/>
                      <a:pt x="0" y="361984"/>
                      <a:pt x="0" y="523462"/>
                    </a:cubicBezTo>
                    <a:cubicBezTo>
                      <a:pt x="0" y="710715"/>
                      <a:pt x="123520" y="804171"/>
                      <a:pt x="285006" y="804171"/>
                    </a:cubicBezTo>
                    <a:close/>
                    <a:moveTo>
                      <a:pt x="364127" y="679569"/>
                    </a:moveTo>
                    <a:cubicBezTo>
                      <a:pt x="344081" y="686013"/>
                      <a:pt x="321880" y="688524"/>
                      <a:pt x="299323" y="688524"/>
                    </a:cubicBezTo>
                    <a:cubicBezTo>
                      <a:pt x="210533" y="688524"/>
                      <a:pt x="137847" y="638394"/>
                      <a:pt x="137847" y="516659"/>
                    </a:cubicBezTo>
                    <a:cubicBezTo>
                      <a:pt x="137847" y="408888"/>
                      <a:pt x="212677" y="345155"/>
                      <a:pt x="311853" y="345155"/>
                    </a:cubicBezTo>
                    <a:cubicBezTo>
                      <a:pt x="331908" y="345155"/>
                      <a:pt x="349452" y="347303"/>
                      <a:pt x="364127" y="353032"/>
                    </a:cubicBezTo>
                    <a:close/>
                  </a:path>
                </a:pathLst>
              </a:custGeom>
              <a:grpFill/>
              <a:ln w="9154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4CC53A0E-6527-6D00-3BAD-255970936BDE}"/>
                  </a:ext>
                </a:extLst>
              </p:cNvPr>
              <p:cNvSpPr/>
              <p:nvPr/>
            </p:nvSpPr>
            <p:spPr>
              <a:xfrm>
                <a:off x="3553352" y="4985188"/>
                <a:ext cx="535630" cy="571441"/>
              </a:xfrm>
              <a:custGeom>
                <a:avLst/>
                <a:gdLst>
                  <a:gd name="connsiteX0" fmla="*/ 270680 w 535630"/>
                  <a:gd name="connsiteY0" fmla="*/ 0 h 571441"/>
                  <a:gd name="connsiteX1" fmla="*/ 0 w 535630"/>
                  <a:gd name="connsiteY1" fmla="*/ 286436 h 571441"/>
                  <a:gd name="connsiteX2" fmla="*/ 268168 w 535630"/>
                  <a:gd name="connsiteY2" fmla="*/ 571442 h 571441"/>
                  <a:gd name="connsiteX3" fmla="*/ 535631 w 535630"/>
                  <a:gd name="connsiteY3" fmla="*/ 282856 h 571441"/>
                  <a:gd name="connsiteX4" fmla="*/ 270680 w 535630"/>
                  <a:gd name="connsiteY4" fmla="*/ 0 h 571441"/>
                  <a:gd name="connsiteX5" fmla="*/ 263879 w 535630"/>
                  <a:gd name="connsiteY5" fmla="*/ 112426 h 571441"/>
                  <a:gd name="connsiteX6" fmla="*/ 398499 w 535630"/>
                  <a:gd name="connsiteY6" fmla="*/ 286436 h 571441"/>
                  <a:gd name="connsiteX7" fmla="*/ 270680 w 535630"/>
                  <a:gd name="connsiteY7" fmla="*/ 457940 h 571441"/>
                  <a:gd name="connsiteX8" fmla="*/ 135693 w 535630"/>
                  <a:gd name="connsiteY8" fmla="*/ 283930 h 571441"/>
                  <a:gd name="connsiteX9" fmla="*/ 263879 w 535630"/>
                  <a:gd name="connsiteY9" fmla="*/ 11242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30" h="571441">
                    <a:moveTo>
                      <a:pt x="270680" y="0"/>
                    </a:moveTo>
                    <a:cubicBezTo>
                      <a:pt x="103475" y="0"/>
                      <a:pt x="0" y="128180"/>
                      <a:pt x="0" y="286436"/>
                    </a:cubicBezTo>
                    <a:cubicBezTo>
                      <a:pt x="0" y="427864"/>
                      <a:pt x="82347" y="571442"/>
                      <a:pt x="268168" y="571442"/>
                    </a:cubicBezTo>
                    <a:cubicBezTo>
                      <a:pt x="425355" y="571442"/>
                      <a:pt x="535631" y="455795"/>
                      <a:pt x="535631" y="282856"/>
                    </a:cubicBezTo>
                    <a:cubicBezTo>
                      <a:pt x="535631" y="130329"/>
                      <a:pt x="442184" y="0"/>
                      <a:pt x="270680" y="0"/>
                    </a:cubicBezTo>
                    <a:close/>
                    <a:moveTo>
                      <a:pt x="263879" y="112426"/>
                    </a:moveTo>
                    <a:cubicBezTo>
                      <a:pt x="358398" y="112426"/>
                      <a:pt x="398499" y="193702"/>
                      <a:pt x="398499" y="286436"/>
                    </a:cubicBezTo>
                    <a:cubicBezTo>
                      <a:pt x="398499" y="401010"/>
                      <a:pt x="339425" y="457940"/>
                      <a:pt x="270680" y="457940"/>
                    </a:cubicBezTo>
                    <a:cubicBezTo>
                      <a:pt x="185821" y="457940"/>
                      <a:pt x="135693" y="386689"/>
                      <a:pt x="135693" y="283930"/>
                    </a:cubicBezTo>
                    <a:cubicBezTo>
                      <a:pt x="135693" y="178306"/>
                      <a:pt x="189048" y="112426"/>
                      <a:pt x="263879" y="112426"/>
                    </a:cubicBezTo>
                    <a:close/>
                  </a:path>
                </a:pathLst>
              </a:custGeom>
              <a:grpFill/>
              <a:ln w="9154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DA520C42-F149-ADD6-25C9-DBBFD690F5AA}"/>
                  </a:ext>
                </a:extLst>
              </p:cNvPr>
              <p:cNvSpPr/>
              <p:nvPr/>
            </p:nvSpPr>
            <p:spPr>
              <a:xfrm>
                <a:off x="4206591" y="4752459"/>
                <a:ext cx="500195" cy="804170"/>
              </a:xfrm>
              <a:custGeom>
                <a:avLst/>
                <a:gdLst>
                  <a:gd name="connsiteX0" fmla="*/ 7883 w 500195"/>
                  <a:gd name="connsiteY0" fmla="*/ 0 h 804170"/>
                  <a:gd name="connsiteX1" fmla="*/ 0 w 500195"/>
                  <a:gd name="connsiteY1" fmla="*/ 7877 h 804170"/>
                  <a:gd name="connsiteX2" fmla="*/ 0 w 500195"/>
                  <a:gd name="connsiteY2" fmla="*/ 769799 h 804170"/>
                  <a:gd name="connsiteX3" fmla="*/ 7883 w 500195"/>
                  <a:gd name="connsiteY3" fmla="*/ 779826 h 804170"/>
                  <a:gd name="connsiteX4" fmla="*/ 174730 w 500195"/>
                  <a:gd name="connsiteY4" fmla="*/ 804171 h 804170"/>
                  <a:gd name="connsiteX5" fmla="*/ 500195 w 500195"/>
                  <a:gd name="connsiteY5" fmla="*/ 495534 h 804170"/>
                  <a:gd name="connsiteX6" fmla="*/ 237389 w 500195"/>
                  <a:gd name="connsiteY6" fmla="*/ 232729 h 804170"/>
                  <a:gd name="connsiteX7" fmla="*/ 136060 w 500195"/>
                  <a:gd name="connsiteY7" fmla="*/ 248483 h 804170"/>
                  <a:gd name="connsiteX8" fmla="*/ 134629 w 500195"/>
                  <a:gd name="connsiteY8" fmla="*/ 8951 h 804170"/>
                  <a:gd name="connsiteX9" fmla="*/ 124602 w 500195"/>
                  <a:gd name="connsiteY9" fmla="*/ 0 h 804170"/>
                  <a:gd name="connsiteX10" fmla="*/ 363064 w 500195"/>
                  <a:gd name="connsiteY10" fmla="*/ 509140 h 804170"/>
                  <a:gd name="connsiteX11" fmla="*/ 187260 w 500195"/>
                  <a:gd name="connsiteY11" fmla="*/ 690669 h 804170"/>
                  <a:gd name="connsiteX12" fmla="*/ 136060 w 500195"/>
                  <a:gd name="connsiteY12" fmla="*/ 684940 h 804170"/>
                  <a:gd name="connsiteX13" fmla="*/ 136060 w 500195"/>
                  <a:gd name="connsiteY13" fmla="*/ 359835 h 804170"/>
                  <a:gd name="connsiteX14" fmla="*/ 213759 w 500195"/>
                  <a:gd name="connsiteY14" fmla="*/ 347303 h 804170"/>
                  <a:gd name="connsiteX15" fmla="*/ 363064 w 500195"/>
                  <a:gd name="connsiteY15" fmla="*/ 509140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95" h="804170">
                    <a:moveTo>
                      <a:pt x="7883" y="0"/>
                    </a:moveTo>
                    <a:cubicBezTo>
                      <a:pt x="3227" y="0"/>
                      <a:pt x="0" y="2149"/>
                      <a:pt x="0" y="7877"/>
                    </a:cubicBezTo>
                    <a:lnTo>
                      <a:pt x="0" y="769799"/>
                    </a:lnTo>
                    <a:cubicBezTo>
                      <a:pt x="0" y="773016"/>
                      <a:pt x="3227" y="778745"/>
                      <a:pt x="7883" y="779826"/>
                    </a:cubicBezTo>
                    <a:cubicBezTo>
                      <a:pt x="61228" y="796288"/>
                      <a:pt x="117086" y="804171"/>
                      <a:pt x="174730" y="804171"/>
                    </a:cubicBezTo>
                    <a:cubicBezTo>
                      <a:pt x="339791" y="804171"/>
                      <a:pt x="500195" y="701769"/>
                      <a:pt x="500195" y="495534"/>
                    </a:cubicBezTo>
                    <a:cubicBezTo>
                      <a:pt x="500195" y="346229"/>
                      <a:pt x="397793" y="232729"/>
                      <a:pt x="237389" y="232729"/>
                    </a:cubicBezTo>
                    <a:cubicBezTo>
                      <a:pt x="200505" y="232729"/>
                      <a:pt x="166133" y="238458"/>
                      <a:pt x="136060" y="248483"/>
                    </a:cubicBezTo>
                    <a:lnTo>
                      <a:pt x="134629" y="8951"/>
                    </a:lnTo>
                    <a:cubicBezTo>
                      <a:pt x="134629" y="1074"/>
                      <a:pt x="132476" y="0"/>
                      <a:pt x="124602" y="0"/>
                    </a:cubicBezTo>
                    <a:close/>
                    <a:moveTo>
                      <a:pt x="363064" y="509140"/>
                    </a:moveTo>
                    <a:cubicBezTo>
                      <a:pt x="363064" y="632665"/>
                      <a:pt x="278562" y="690669"/>
                      <a:pt x="187260" y="690669"/>
                    </a:cubicBezTo>
                    <a:cubicBezTo>
                      <a:pt x="168287" y="690669"/>
                      <a:pt x="151458" y="689597"/>
                      <a:pt x="136060" y="684940"/>
                    </a:cubicBezTo>
                    <a:lnTo>
                      <a:pt x="136060" y="359835"/>
                    </a:lnTo>
                    <a:cubicBezTo>
                      <a:pt x="153603" y="353032"/>
                      <a:pt x="174730" y="347303"/>
                      <a:pt x="213759" y="347303"/>
                    </a:cubicBezTo>
                    <a:cubicBezTo>
                      <a:pt x="301835" y="347303"/>
                      <a:pt x="363064" y="403159"/>
                      <a:pt x="363064" y="509140"/>
                    </a:cubicBezTo>
                    <a:close/>
                  </a:path>
                </a:pathLst>
              </a:custGeom>
              <a:grpFill/>
              <a:ln w="91546" cap="flat">
                <a:noFill/>
                <a:prstDash val="solid"/>
                <a:miter/>
              </a:ln>
            </p:spPr>
            <p:txBody>
              <a:bodyPr rtlCol="0" anchor="ctr"/>
              <a:lstStyle/>
              <a:p>
                <a:endParaRPr lang="fr-FR" dirty="0"/>
              </a:p>
            </p:txBody>
          </p:sp>
          <p:sp>
            <p:nvSpPr>
              <p:cNvPr id="65" name="Forme libre : forme 64">
                <a:extLst>
                  <a:ext uri="{FF2B5EF4-FFF2-40B4-BE49-F238E27FC236}">
                    <a16:creationId xmlns:a16="http://schemas.microsoft.com/office/drawing/2014/main" id="{995FF05A-6751-BA38-8749-A4A99412D0EF}"/>
                  </a:ext>
                </a:extLst>
              </p:cNvPr>
              <p:cNvSpPr/>
              <p:nvPr/>
            </p:nvSpPr>
            <p:spPr>
              <a:xfrm>
                <a:off x="4797777" y="4985188"/>
                <a:ext cx="490167" cy="571441"/>
              </a:xfrm>
              <a:custGeom>
                <a:avLst/>
                <a:gdLst>
                  <a:gd name="connsiteX0" fmla="*/ 361982 w 490167"/>
                  <a:gd name="connsiteY0" fmla="*/ 316512 h 571441"/>
                  <a:gd name="connsiteX1" fmla="*/ 476556 w 490167"/>
                  <a:gd name="connsiteY1" fmla="*/ 311857 h 571441"/>
                  <a:gd name="connsiteX2" fmla="*/ 485511 w 490167"/>
                  <a:gd name="connsiteY2" fmla="*/ 303981 h 571441"/>
                  <a:gd name="connsiteX3" fmla="*/ 490167 w 490167"/>
                  <a:gd name="connsiteY3" fmla="*/ 235236 h 571441"/>
                  <a:gd name="connsiteX4" fmla="*/ 261734 w 490167"/>
                  <a:gd name="connsiteY4" fmla="*/ 0 h 571441"/>
                  <a:gd name="connsiteX5" fmla="*/ 0 w 490167"/>
                  <a:gd name="connsiteY5" fmla="*/ 291806 h 571441"/>
                  <a:gd name="connsiteX6" fmla="*/ 274979 w 490167"/>
                  <a:gd name="connsiteY6" fmla="*/ 571442 h 571441"/>
                  <a:gd name="connsiteX7" fmla="*/ 442184 w 490167"/>
                  <a:gd name="connsiteY7" fmla="*/ 539215 h 571441"/>
                  <a:gd name="connsiteX8" fmla="*/ 448627 w 490167"/>
                  <a:gd name="connsiteY8" fmla="*/ 527042 h 571441"/>
                  <a:gd name="connsiteX9" fmla="*/ 448627 w 490167"/>
                  <a:gd name="connsiteY9" fmla="*/ 434308 h 571441"/>
                  <a:gd name="connsiteX10" fmla="*/ 442184 w 490167"/>
                  <a:gd name="connsiteY10" fmla="*/ 430012 h 571441"/>
                  <a:gd name="connsiteX11" fmla="*/ 303979 w 490167"/>
                  <a:gd name="connsiteY11" fmla="*/ 456868 h 571441"/>
                  <a:gd name="connsiteX12" fmla="*/ 135702 w 490167"/>
                  <a:gd name="connsiteY12" fmla="*/ 316512 h 571441"/>
                  <a:gd name="connsiteX13" fmla="*/ 135702 w 490167"/>
                  <a:gd name="connsiteY13" fmla="*/ 220556 h 571441"/>
                  <a:gd name="connsiteX14" fmla="*/ 256005 w 490167"/>
                  <a:gd name="connsiteY14" fmla="*/ 107056 h 571441"/>
                  <a:gd name="connsiteX15" fmla="*/ 363054 w 490167"/>
                  <a:gd name="connsiteY15" fmla="*/ 210531 h 571441"/>
                  <a:gd name="connsiteX16" fmla="*/ 363054 w 490167"/>
                  <a:gd name="connsiteY16" fmla="*/ 219481 h 571441"/>
                  <a:gd name="connsiteX17" fmla="*/ 301835 w 490167"/>
                  <a:gd name="connsiteY17" fmla="*/ 22055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7" h="571441">
                    <a:moveTo>
                      <a:pt x="361982" y="316512"/>
                    </a:moveTo>
                    <a:cubicBezTo>
                      <a:pt x="416409" y="316512"/>
                      <a:pt x="461166" y="315438"/>
                      <a:pt x="476556" y="311857"/>
                    </a:cubicBezTo>
                    <a:cubicBezTo>
                      <a:pt x="482285" y="310783"/>
                      <a:pt x="484439" y="308635"/>
                      <a:pt x="485511" y="303981"/>
                    </a:cubicBezTo>
                    <a:cubicBezTo>
                      <a:pt x="488728" y="291806"/>
                      <a:pt x="490167" y="266385"/>
                      <a:pt x="490167" y="235236"/>
                    </a:cubicBezTo>
                    <a:cubicBezTo>
                      <a:pt x="490167" y="129255"/>
                      <a:pt x="426436" y="0"/>
                      <a:pt x="261734" y="0"/>
                    </a:cubicBezTo>
                    <a:cubicBezTo>
                      <a:pt x="93447" y="0"/>
                      <a:pt x="0" y="137131"/>
                      <a:pt x="0" y="291806"/>
                    </a:cubicBezTo>
                    <a:cubicBezTo>
                      <a:pt x="0" y="428938"/>
                      <a:pt x="72328" y="571442"/>
                      <a:pt x="274979" y="571442"/>
                    </a:cubicBezTo>
                    <a:cubicBezTo>
                      <a:pt x="350882" y="571442"/>
                      <a:pt x="399938" y="559270"/>
                      <a:pt x="442184" y="539215"/>
                    </a:cubicBezTo>
                    <a:cubicBezTo>
                      <a:pt x="446482" y="537070"/>
                      <a:pt x="448627" y="533486"/>
                      <a:pt x="448627" y="527042"/>
                    </a:cubicBezTo>
                    <a:lnTo>
                      <a:pt x="448627" y="434308"/>
                    </a:lnTo>
                    <a:cubicBezTo>
                      <a:pt x="448627" y="428938"/>
                      <a:pt x="445410" y="427864"/>
                      <a:pt x="442184" y="430012"/>
                    </a:cubicBezTo>
                    <a:cubicBezTo>
                      <a:pt x="399938" y="447914"/>
                      <a:pt x="354108" y="456868"/>
                      <a:pt x="303979" y="456868"/>
                    </a:cubicBezTo>
                    <a:cubicBezTo>
                      <a:pt x="190477" y="456868"/>
                      <a:pt x="138919" y="394207"/>
                      <a:pt x="135702" y="316512"/>
                    </a:cubicBezTo>
                    <a:close/>
                    <a:moveTo>
                      <a:pt x="135702" y="220556"/>
                    </a:moveTo>
                    <a:cubicBezTo>
                      <a:pt x="144648" y="166133"/>
                      <a:pt x="179020" y="107056"/>
                      <a:pt x="256005" y="107056"/>
                    </a:cubicBezTo>
                    <a:cubicBezTo>
                      <a:pt x="340863" y="107056"/>
                      <a:pt x="363054" y="178306"/>
                      <a:pt x="363054" y="210531"/>
                    </a:cubicBezTo>
                    <a:cubicBezTo>
                      <a:pt x="363054" y="211604"/>
                      <a:pt x="363054" y="216260"/>
                      <a:pt x="363054" y="219481"/>
                    </a:cubicBezTo>
                    <a:cubicBezTo>
                      <a:pt x="358407" y="220556"/>
                      <a:pt x="344080" y="220556"/>
                      <a:pt x="301835" y="220556"/>
                    </a:cubicBezTo>
                    <a:close/>
                  </a:path>
                </a:pathLst>
              </a:custGeom>
              <a:grpFill/>
              <a:ln w="91546" cap="flat">
                <a:noFill/>
                <a:prstDash val="solid"/>
                <a:miter/>
              </a:ln>
            </p:spPr>
            <p:txBody>
              <a:bodyPr rtlCol="0" anchor="ctr"/>
              <a:lstStyle/>
              <a:p>
                <a:endParaRPr lang="fr-FR"/>
              </a:p>
            </p:txBody>
          </p:sp>
        </p:grpSp>
      </p:grpSp>
      <p:sp>
        <p:nvSpPr>
          <p:cNvPr id="67" name="ZoneTexte 66">
            <a:extLst>
              <a:ext uri="{FF2B5EF4-FFF2-40B4-BE49-F238E27FC236}">
                <a16:creationId xmlns:a16="http://schemas.microsoft.com/office/drawing/2014/main" id="{5266C678-AD2C-8934-EC63-A8B21A420B0A}"/>
              </a:ext>
            </a:extLst>
          </p:cNvPr>
          <p:cNvSpPr txBox="1"/>
          <p:nvPr/>
        </p:nvSpPr>
        <p:spPr>
          <a:xfrm>
            <a:off x="-6596472" y="2737687"/>
            <a:ext cx="8199390"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Ensuite, j’ai découvert les différents services, notamment :</a:t>
            </a:r>
          </a:p>
        </p:txBody>
      </p:sp>
      <p:sp>
        <p:nvSpPr>
          <p:cNvPr id="68" name="ZoneTexte 67">
            <a:extLst>
              <a:ext uri="{FF2B5EF4-FFF2-40B4-BE49-F238E27FC236}">
                <a16:creationId xmlns:a16="http://schemas.microsoft.com/office/drawing/2014/main" id="{DC87C8D3-C52F-2993-A8E1-F2EA90BEEF11}"/>
              </a:ext>
            </a:extLst>
          </p:cNvPr>
          <p:cNvSpPr txBox="1"/>
          <p:nvPr/>
        </p:nvSpPr>
        <p:spPr>
          <a:xfrm>
            <a:off x="-11584107" y="2737687"/>
            <a:ext cx="11750366"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L’une des premières tâches qui m’a été confiée a été de réaliser </a:t>
            </a:r>
            <a:r>
              <a:rPr lang="fr-FR" sz="3200" dirty="0">
                <a:solidFill>
                  <a:srgbClr val="FFC000"/>
                </a:solidFill>
                <a:latin typeface="Bahnschrift SemiBold" panose="020B0502040204020203" pitchFamily="34" charset="0"/>
              </a:rPr>
              <a:t>une liste de cas d’usages concrets de l’intelligence artificielle dans les transports</a:t>
            </a:r>
            <a:r>
              <a:rPr lang="fr-FR" sz="3200" dirty="0">
                <a:solidFill>
                  <a:schemeClr val="bg1"/>
                </a:solidFill>
                <a:latin typeface="Bahnschrift SemiBold" panose="020B0502040204020203" pitchFamily="34" charset="0"/>
              </a:rPr>
              <a:t>, afin d’identifier les opportunités d’innovation au sein de la Métropole.</a:t>
            </a:r>
          </a:p>
        </p:txBody>
      </p:sp>
    </p:spTree>
    <p:extLst>
      <p:ext uri="{BB962C8B-B14F-4D97-AF65-F5344CB8AC3E}">
        <p14:creationId xmlns:p14="http://schemas.microsoft.com/office/powerpoint/2010/main" val="162276597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D04DA1-6691-1CCC-C535-8E086B29B68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823D20F-AEA5-B47A-A4E5-9B53385FD527}"/>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545B2E98-4AD7-788F-F980-2D75B53BE25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E9722AE-FA26-D4F8-CF8D-B5CC65BB810B}"/>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8F046D43-AEF8-7D6D-9B5F-3040D651578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A0C4B94F-CD24-CA70-086C-E3B2F803C34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16F180C-6BF7-17CD-EDFC-F6DCB0B85DF1}"/>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402D9B05-F3F8-E1C1-EE42-9F54C2A807A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CC476F44-4445-3DF7-F70F-A7E498F6E5F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4C1FD64-FF80-DCCA-EB86-E5FB6B1F647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6C64906F-4E32-074B-EE3C-3D24FD66768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A8BB3C5-1B2B-6CC8-31DA-2D38AE7636A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3A2B801-FE9A-BD59-AD08-200F5DA2F92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C1D8A14-0AC6-6E43-4452-A5B4A744520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E1AFF022-0A06-D1DA-D939-E2CDB305818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226D167D-ED69-403A-57D4-B4A9DA7ECC0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EF1C6576-B73E-E14B-C402-19497065B97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705FD5EE-1FD8-52E2-FAE0-DA030718C73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AA62C48D-CD36-CE7F-CF77-53B62097CE4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9297CBCC-FE6A-2C92-1D8A-6970192CA5D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E685C19C-1E11-CAD2-6B90-A2F3FC655B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91E64615-D1B8-8606-4A80-536289A0E13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65D8222E-B9F7-4502-AE02-984FCAC362B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6253038D-9D16-F787-C27C-CE89129D69E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EF330A82-3C95-A95A-6BAB-30EFCCC2318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44F4B41-71C0-EAC4-1252-0D1A7548551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D80F9526-19A6-C881-AB69-767299D3EB48}"/>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F10539F-1178-C520-5363-27841ED0385F}"/>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F8787A01-048E-2BBF-5E08-737318F58F2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9D6042D2-881D-0334-5DE3-332241E49272}"/>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593C149-466E-0536-E852-DD23FBD747F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8713FC93-8361-EF47-0F42-400589D2C08E}"/>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736CADC8-E7FE-C2F0-23EE-818E4BC33A3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CE409BB9-0D87-1BA5-7EA1-6F469CA85B17}"/>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99184E6E-3058-93DC-CD9C-09589B8AF9AE}"/>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250A23BF-4899-F2A2-1723-95243EB50332}"/>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52572056-F719-5AA5-CF28-04E951D774C3}"/>
              </a:ext>
            </a:extLst>
          </p:cNvPr>
          <p:cNvSpPr txBox="1"/>
          <p:nvPr/>
        </p:nvSpPr>
        <p:spPr>
          <a:xfrm>
            <a:off x="295007" y="73604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16" action="ppaction://hlinksldjump"/>
            <a:extLst>
              <a:ext uri="{FF2B5EF4-FFF2-40B4-BE49-F238E27FC236}">
                <a16:creationId xmlns:a16="http://schemas.microsoft.com/office/drawing/2014/main" id="{3B3B47A5-12FE-5658-E680-F24B69846863}"/>
              </a:ext>
            </a:extLst>
          </p:cNvPr>
          <p:cNvPicPr>
            <a:picLocks noChangeAspect="1"/>
          </p:cNvPicPr>
          <p:nvPr/>
        </p:nvPicPr>
        <p:blipFill>
          <a:blip r:embed="rId17"/>
          <a:stretch>
            <a:fillRect/>
          </a:stretch>
        </p:blipFill>
        <p:spPr>
          <a:xfrm>
            <a:off x="389641" y="9000090"/>
            <a:ext cx="2371550" cy="896190"/>
          </a:xfrm>
          <a:prstGeom prst="rect">
            <a:avLst/>
          </a:prstGeom>
        </p:spPr>
      </p:pic>
      <p:sp>
        <p:nvSpPr>
          <p:cNvPr id="8" name="ZoneTexte 7">
            <a:extLst>
              <a:ext uri="{FF2B5EF4-FFF2-40B4-BE49-F238E27FC236}">
                <a16:creationId xmlns:a16="http://schemas.microsoft.com/office/drawing/2014/main" id="{384ADB4C-94A8-3A05-6F2E-7CFB403E6DB4}"/>
              </a:ext>
            </a:extLst>
          </p:cNvPr>
          <p:cNvSpPr txBox="1"/>
          <p:nvPr/>
        </p:nvSpPr>
        <p:spPr>
          <a:xfrm>
            <a:off x="282307" y="2737687"/>
            <a:ext cx="11750366" cy="2062103"/>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L’une des premières tâches qui m’a été confiée a été de réaliser </a:t>
            </a:r>
            <a:r>
              <a:rPr lang="fr-FR" sz="3200" dirty="0">
                <a:solidFill>
                  <a:srgbClr val="FFC000"/>
                </a:solidFill>
                <a:latin typeface="Bahnschrift SemiBold" panose="020B0502040204020203" pitchFamily="34" charset="0"/>
              </a:rPr>
              <a:t>une liste de cas d’usages concrets de l’intelligence artificielle dans les transports</a:t>
            </a:r>
            <a:r>
              <a:rPr lang="fr-FR" sz="3200" dirty="0">
                <a:solidFill>
                  <a:schemeClr val="bg1"/>
                </a:solidFill>
                <a:latin typeface="Bahnschrift SemiBold" panose="020B0502040204020203" pitchFamily="34" charset="0"/>
              </a:rPr>
              <a:t>, afin d’identifier les opportunités d’innovation au sein de la Métropole.</a:t>
            </a:r>
          </a:p>
        </p:txBody>
      </p:sp>
      <p:grpSp>
        <p:nvGrpSpPr>
          <p:cNvPr id="10" name="Groupe 9">
            <a:extLst>
              <a:ext uri="{FF2B5EF4-FFF2-40B4-BE49-F238E27FC236}">
                <a16:creationId xmlns:a16="http://schemas.microsoft.com/office/drawing/2014/main" id="{AAE562FD-8437-F45D-97B5-C2F9265716CB}"/>
              </a:ext>
            </a:extLst>
          </p:cNvPr>
          <p:cNvGrpSpPr>
            <a:grpSpLocks noChangeAspect="1"/>
          </p:cNvGrpSpPr>
          <p:nvPr/>
        </p:nvGrpSpPr>
        <p:grpSpPr>
          <a:xfrm>
            <a:off x="-1455067" y="6452875"/>
            <a:ext cx="1324778" cy="282536"/>
            <a:chOff x="4486275" y="3086100"/>
            <a:chExt cx="3215639" cy="685800"/>
          </a:xfrm>
        </p:grpSpPr>
        <p:sp>
          <p:nvSpPr>
            <p:cNvPr id="11" name="Forme libre : forme 10">
              <a:extLst>
                <a:ext uri="{FF2B5EF4-FFF2-40B4-BE49-F238E27FC236}">
                  <a16:creationId xmlns:a16="http://schemas.microsoft.com/office/drawing/2014/main" id="{78E81AE9-4EB7-8AFC-2F3A-26B888695715}"/>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4C4F09BD-70C6-75EE-19F4-359289192C98}"/>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2AFCD435-A9BA-AE72-B3F6-8549428107AD}"/>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A68ABC27-68C1-1FD0-2739-6FDB11DA38BD}"/>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D361613A-E3DE-FD68-41D0-7DAE9937E4D8}"/>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sp>
        <p:nvSpPr>
          <p:cNvPr id="5" name="ZoneTexte 4">
            <a:extLst>
              <a:ext uri="{FF2B5EF4-FFF2-40B4-BE49-F238E27FC236}">
                <a16:creationId xmlns:a16="http://schemas.microsoft.com/office/drawing/2014/main" id="{9973FD00-0D98-E9DC-52AC-CFF583AA0DEA}"/>
              </a:ext>
            </a:extLst>
          </p:cNvPr>
          <p:cNvSpPr txBox="1"/>
          <p:nvPr/>
        </p:nvSpPr>
        <p:spPr>
          <a:xfrm>
            <a:off x="12605915"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grpSp>
        <p:nvGrpSpPr>
          <p:cNvPr id="19" name="Groupe 18">
            <a:extLst>
              <a:ext uri="{FF2B5EF4-FFF2-40B4-BE49-F238E27FC236}">
                <a16:creationId xmlns:a16="http://schemas.microsoft.com/office/drawing/2014/main" id="{909C9660-BF6B-3ED1-3D1C-7AFF5AD93CB5}"/>
              </a:ext>
            </a:extLst>
          </p:cNvPr>
          <p:cNvGrpSpPr/>
          <p:nvPr/>
        </p:nvGrpSpPr>
        <p:grpSpPr>
          <a:xfrm>
            <a:off x="3477195" y="7140069"/>
            <a:ext cx="13137701" cy="1377587"/>
            <a:chOff x="3477195" y="4479997"/>
            <a:chExt cx="13137701" cy="1377587"/>
          </a:xfrm>
        </p:grpSpPr>
        <p:grpSp>
          <p:nvGrpSpPr>
            <p:cNvPr id="20" name="Groupe 19">
              <a:extLst>
                <a:ext uri="{FF2B5EF4-FFF2-40B4-BE49-F238E27FC236}">
                  <a16:creationId xmlns:a16="http://schemas.microsoft.com/office/drawing/2014/main" id="{B25C65B6-7F88-6F39-9929-953948EB67FA}"/>
                </a:ext>
              </a:extLst>
            </p:cNvPr>
            <p:cNvGrpSpPr>
              <a:grpSpLocks noChangeAspect="1"/>
            </p:cNvGrpSpPr>
            <p:nvPr/>
          </p:nvGrpSpPr>
          <p:grpSpPr>
            <a:xfrm>
              <a:off x="3477195" y="4479997"/>
              <a:ext cx="1412910" cy="1377587"/>
              <a:chOff x="4898517" y="4046088"/>
              <a:chExt cx="2603598" cy="2538508"/>
            </a:xfrm>
          </p:grpSpPr>
          <p:sp>
            <p:nvSpPr>
              <p:cNvPr id="22" name="Forme libre : forme 21">
                <a:extLst>
                  <a:ext uri="{FF2B5EF4-FFF2-40B4-BE49-F238E27FC236}">
                    <a16:creationId xmlns:a16="http://schemas.microsoft.com/office/drawing/2014/main" id="{7FCACCB0-B0BE-ED2F-22F2-05DC1611C70B}"/>
                  </a:ext>
                </a:extLst>
              </p:cNvPr>
              <p:cNvSpPr>
                <a:spLocks noChangeAspect="1"/>
              </p:cNvSpPr>
              <p:nvPr/>
            </p:nvSpPr>
            <p:spPr>
              <a:xfrm>
                <a:off x="4898517" y="4046088"/>
                <a:ext cx="2603598" cy="2538508"/>
              </a:xfrm>
              <a:custGeom>
                <a:avLst/>
                <a:gdLst>
                  <a:gd name="connsiteX0" fmla="*/ 461054 w 2603598"/>
                  <a:gd name="connsiteY0" fmla="*/ 0 h 2538508"/>
                  <a:gd name="connsiteX1" fmla="*/ 2142544 w 2603598"/>
                  <a:gd name="connsiteY1" fmla="*/ 0 h 2538508"/>
                  <a:gd name="connsiteX2" fmla="*/ 2603598 w 2603598"/>
                  <a:gd name="connsiteY2" fmla="*/ 461054 h 2538508"/>
                  <a:gd name="connsiteX3" fmla="*/ 2603598 w 2603598"/>
                  <a:gd name="connsiteY3" fmla="*/ 2077454 h 2538508"/>
                  <a:gd name="connsiteX4" fmla="*/ 2142544 w 2603598"/>
                  <a:gd name="connsiteY4" fmla="*/ 2538508 h 2538508"/>
                  <a:gd name="connsiteX5" fmla="*/ 461054 w 2603598"/>
                  <a:gd name="connsiteY5" fmla="*/ 2538508 h 2538508"/>
                  <a:gd name="connsiteX6" fmla="*/ 0 w 2603598"/>
                  <a:gd name="connsiteY6" fmla="*/ 2077454 h 2538508"/>
                  <a:gd name="connsiteX7" fmla="*/ 0 w 2603598"/>
                  <a:gd name="connsiteY7" fmla="*/ 461054 h 2538508"/>
                  <a:gd name="connsiteX8" fmla="*/ 461054 w 2603598"/>
                  <a:gd name="connsiteY8" fmla="*/ 0 h 253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3598" h="2538508">
                    <a:moveTo>
                      <a:pt x="461054" y="0"/>
                    </a:moveTo>
                    <a:lnTo>
                      <a:pt x="2142544" y="0"/>
                    </a:lnTo>
                    <a:cubicBezTo>
                      <a:pt x="2397480" y="0"/>
                      <a:pt x="2603598" y="206118"/>
                      <a:pt x="2603598" y="461054"/>
                    </a:cubicBezTo>
                    <a:lnTo>
                      <a:pt x="2603598" y="2077454"/>
                    </a:lnTo>
                    <a:cubicBezTo>
                      <a:pt x="2603598" y="2332390"/>
                      <a:pt x="2397480" y="2538508"/>
                      <a:pt x="2142544" y="2538508"/>
                    </a:cubicBezTo>
                    <a:lnTo>
                      <a:pt x="461054" y="2538508"/>
                    </a:lnTo>
                    <a:cubicBezTo>
                      <a:pt x="206118" y="2538508"/>
                      <a:pt x="0" y="2332390"/>
                      <a:pt x="0" y="2077454"/>
                    </a:cubicBezTo>
                    <a:lnTo>
                      <a:pt x="0" y="461054"/>
                    </a:lnTo>
                    <a:cubicBezTo>
                      <a:pt x="0" y="206118"/>
                      <a:pt x="206118" y="0"/>
                      <a:pt x="461054" y="0"/>
                    </a:cubicBezTo>
                    <a:close/>
                  </a:path>
                </a:pathLst>
              </a:custGeom>
              <a:solidFill>
                <a:srgbClr val="330000"/>
              </a:solidFill>
              <a:ln w="38100" cap="flat">
                <a:solidFill>
                  <a:schemeClr val="bg1"/>
                </a:solid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90E740F1-5C6D-EFF2-399F-2325296827EA}"/>
                  </a:ext>
                </a:extLst>
              </p:cNvPr>
              <p:cNvSpPr>
                <a:spLocks noChangeAspect="1"/>
              </p:cNvSpPr>
              <p:nvPr/>
            </p:nvSpPr>
            <p:spPr>
              <a:xfrm>
                <a:off x="5433235" y="4609116"/>
                <a:ext cx="1446248" cy="1231284"/>
              </a:xfrm>
              <a:custGeom>
                <a:avLst/>
                <a:gdLst>
                  <a:gd name="connsiteX0" fmla="*/ 723687 w 1446248"/>
                  <a:gd name="connsiteY0" fmla="*/ 955737 h 1231284"/>
                  <a:gd name="connsiteX1" fmla="*/ 320129 w 1446248"/>
                  <a:gd name="connsiteY1" fmla="*/ 955737 h 1231284"/>
                  <a:gd name="connsiteX2" fmla="*/ 237682 w 1446248"/>
                  <a:gd name="connsiteY2" fmla="*/ 1210673 h 1231284"/>
                  <a:gd name="connsiteX3" fmla="*/ 217070 w 1446248"/>
                  <a:gd name="connsiteY3" fmla="*/ 1225861 h 1231284"/>
                  <a:gd name="connsiteX4" fmla="*/ 13122 w 1446248"/>
                  <a:gd name="connsiteY4" fmla="*/ 1225861 h 1231284"/>
                  <a:gd name="connsiteX5" fmla="*/ 1189 w 1446248"/>
                  <a:gd name="connsiteY5" fmla="*/ 1206334 h 1231284"/>
                  <a:gd name="connsiteX6" fmla="*/ 350505 w 1446248"/>
                  <a:gd name="connsiteY6" fmla="*/ 200694 h 1231284"/>
                  <a:gd name="connsiteX7" fmla="*/ 361353 w 1446248"/>
                  <a:gd name="connsiteY7" fmla="*/ 164895 h 1231284"/>
                  <a:gd name="connsiteX8" fmla="*/ 367862 w 1446248"/>
                  <a:gd name="connsiteY8" fmla="*/ 94380 h 1231284"/>
                  <a:gd name="connsiteX9" fmla="*/ 376541 w 1446248"/>
                  <a:gd name="connsiteY9" fmla="*/ 82447 h 1231284"/>
                  <a:gd name="connsiteX10" fmla="*/ 657512 w 1446248"/>
                  <a:gd name="connsiteY10" fmla="*/ 82447 h 1231284"/>
                  <a:gd name="connsiteX11" fmla="*/ 671615 w 1446248"/>
                  <a:gd name="connsiteY11" fmla="*/ 91126 h 1231284"/>
                  <a:gd name="connsiteX12" fmla="*/ 1067579 w 1446248"/>
                  <a:gd name="connsiteY12" fmla="*/ 1208503 h 1231284"/>
                  <a:gd name="connsiteX13" fmla="*/ 1056731 w 1446248"/>
                  <a:gd name="connsiteY13" fmla="*/ 1225861 h 1231284"/>
                  <a:gd name="connsiteX14" fmla="*/ 830001 w 1446248"/>
                  <a:gd name="connsiteY14" fmla="*/ 1225861 h 1231284"/>
                  <a:gd name="connsiteX15" fmla="*/ 812643 w 1446248"/>
                  <a:gd name="connsiteY15" fmla="*/ 1213928 h 1231284"/>
                  <a:gd name="connsiteX16" fmla="*/ 723687 w 1446248"/>
                  <a:gd name="connsiteY16" fmla="*/ 955737 h 1231284"/>
                  <a:gd name="connsiteX17" fmla="*/ 383050 w 1446248"/>
                  <a:gd name="connsiteY17" fmla="*/ 735516 h 1231284"/>
                  <a:gd name="connsiteX18" fmla="*/ 658597 w 1446248"/>
                  <a:gd name="connsiteY18" fmla="*/ 735516 h 1231284"/>
                  <a:gd name="connsiteX19" fmla="*/ 633646 w 1446248"/>
                  <a:gd name="connsiteY19" fmla="*/ 657408 h 1231284"/>
                  <a:gd name="connsiteX20" fmla="*/ 604355 w 1446248"/>
                  <a:gd name="connsiteY20" fmla="*/ 564113 h 1231284"/>
                  <a:gd name="connsiteX21" fmla="*/ 572895 w 1446248"/>
                  <a:gd name="connsiteY21" fmla="*/ 464308 h 1231284"/>
                  <a:gd name="connsiteX22" fmla="*/ 543605 w 1446248"/>
                  <a:gd name="connsiteY22" fmla="*/ 367758 h 1231284"/>
                  <a:gd name="connsiteX23" fmla="*/ 519738 w 1446248"/>
                  <a:gd name="connsiteY23" fmla="*/ 283141 h 1231284"/>
                  <a:gd name="connsiteX24" fmla="*/ 517569 w 1446248"/>
                  <a:gd name="connsiteY24" fmla="*/ 283141 h 1231284"/>
                  <a:gd name="connsiteX25" fmla="*/ 480684 w 1446248"/>
                  <a:gd name="connsiteY25" fmla="*/ 423085 h 1231284"/>
                  <a:gd name="connsiteX26" fmla="*/ 430782 w 1446248"/>
                  <a:gd name="connsiteY26" fmla="*/ 583640 h 1231284"/>
                  <a:gd name="connsiteX27" fmla="*/ 383050 w 1446248"/>
                  <a:gd name="connsiteY27" fmla="*/ 735516 h 1231284"/>
                  <a:gd name="connsiteX28" fmla="*/ 1309497 w 1446248"/>
                  <a:gd name="connsiteY28" fmla="*/ 272293 h 1231284"/>
                  <a:gd name="connsiteX29" fmla="*/ 1212947 w 1446248"/>
                  <a:gd name="connsiteY29" fmla="*/ 234324 h 1231284"/>
                  <a:gd name="connsiteX30" fmla="*/ 1176062 w 1446248"/>
                  <a:gd name="connsiteY30" fmla="*/ 134519 h 1231284"/>
                  <a:gd name="connsiteX31" fmla="*/ 1215116 w 1446248"/>
                  <a:gd name="connsiteY31" fmla="*/ 37969 h 1231284"/>
                  <a:gd name="connsiteX32" fmla="*/ 1311666 w 1446248"/>
                  <a:gd name="connsiteY32" fmla="*/ 0 h 1231284"/>
                  <a:gd name="connsiteX33" fmla="*/ 1410386 w 1446248"/>
                  <a:gd name="connsiteY33" fmla="*/ 37969 h 1231284"/>
                  <a:gd name="connsiteX34" fmla="*/ 1446186 w 1446248"/>
                  <a:gd name="connsiteY34" fmla="*/ 134519 h 1231284"/>
                  <a:gd name="connsiteX35" fmla="*/ 1408216 w 1446248"/>
                  <a:gd name="connsiteY35" fmla="*/ 234324 h 1231284"/>
                  <a:gd name="connsiteX36" fmla="*/ 1309497 w 1446248"/>
                  <a:gd name="connsiteY36" fmla="*/ 272293 h 1231284"/>
                  <a:gd name="connsiteX37" fmla="*/ 1187995 w 1446248"/>
                  <a:gd name="connsiteY37" fmla="*/ 1213928 h 1231284"/>
                  <a:gd name="connsiteX38" fmla="*/ 1187995 w 1446248"/>
                  <a:gd name="connsiteY38" fmla="*/ 378607 h 1231284"/>
                  <a:gd name="connsiteX39" fmla="*/ 1202098 w 1446248"/>
                  <a:gd name="connsiteY39" fmla="*/ 363419 h 1231284"/>
                  <a:gd name="connsiteX40" fmla="*/ 1416895 w 1446248"/>
                  <a:gd name="connsiteY40" fmla="*/ 363419 h 1231284"/>
                  <a:gd name="connsiteX41" fmla="*/ 1430998 w 1446248"/>
                  <a:gd name="connsiteY41" fmla="*/ 378607 h 1231284"/>
                  <a:gd name="connsiteX42" fmla="*/ 1430998 w 1446248"/>
                  <a:gd name="connsiteY42" fmla="*/ 1213928 h 1231284"/>
                  <a:gd name="connsiteX43" fmla="*/ 1416895 w 1446248"/>
                  <a:gd name="connsiteY43" fmla="*/ 1231285 h 1231284"/>
                  <a:gd name="connsiteX44" fmla="*/ 1204268 w 1446248"/>
                  <a:gd name="connsiteY44" fmla="*/ 1231285 h 1231284"/>
                  <a:gd name="connsiteX45" fmla="*/ 1187995 w 1446248"/>
                  <a:gd name="connsiteY45" fmla="*/ 1213928 h 123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46248" h="1231284">
                    <a:moveTo>
                      <a:pt x="723687" y="955737"/>
                    </a:moveTo>
                    <a:lnTo>
                      <a:pt x="320129" y="955737"/>
                    </a:lnTo>
                    <a:lnTo>
                      <a:pt x="237682" y="1210673"/>
                    </a:lnTo>
                    <a:cubicBezTo>
                      <a:pt x="235512" y="1220437"/>
                      <a:pt x="226834" y="1226946"/>
                      <a:pt x="217070" y="1225861"/>
                    </a:cubicBezTo>
                    <a:lnTo>
                      <a:pt x="13122" y="1225861"/>
                    </a:lnTo>
                    <a:cubicBezTo>
                      <a:pt x="1189" y="1225861"/>
                      <a:pt x="-2066" y="1219352"/>
                      <a:pt x="1189" y="1206334"/>
                    </a:cubicBezTo>
                    <a:lnTo>
                      <a:pt x="350505" y="200694"/>
                    </a:lnTo>
                    <a:cubicBezTo>
                      <a:pt x="353759" y="189846"/>
                      <a:pt x="357014" y="177913"/>
                      <a:pt x="361353" y="164895"/>
                    </a:cubicBezTo>
                    <a:cubicBezTo>
                      <a:pt x="365692" y="142113"/>
                      <a:pt x="367862" y="118247"/>
                      <a:pt x="367862" y="94380"/>
                    </a:cubicBezTo>
                    <a:cubicBezTo>
                      <a:pt x="366777" y="88956"/>
                      <a:pt x="371116" y="83532"/>
                      <a:pt x="376541" y="82447"/>
                    </a:cubicBezTo>
                    <a:lnTo>
                      <a:pt x="657512" y="82447"/>
                    </a:lnTo>
                    <a:cubicBezTo>
                      <a:pt x="666191" y="82447"/>
                      <a:pt x="670530" y="85702"/>
                      <a:pt x="671615" y="91126"/>
                    </a:cubicBezTo>
                    <a:lnTo>
                      <a:pt x="1067579" y="1208503"/>
                    </a:lnTo>
                    <a:cubicBezTo>
                      <a:pt x="1070833" y="1220437"/>
                      <a:pt x="1067579" y="1225861"/>
                      <a:pt x="1056731" y="1225861"/>
                    </a:cubicBezTo>
                    <a:lnTo>
                      <a:pt x="830001" y="1225861"/>
                    </a:lnTo>
                    <a:cubicBezTo>
                      <a:pt x="822407" y="1226946"/>
                      <a:pt x="814813" y="1221521"/>
                      <a:pt x="812643" y="1213928"/>
                    </a:cubicBezTo>
                    <a:lnTo>
                      <a:pt x="723687" y="955737"/>
                    </a:lnTo>
                    <a:close/>
                    <a:moveTo>
                      <a:pt x="383050" y="735516"/>
                    </a:moveTo>
                    <a:lnTo>
                      <a:pt x="658597" y="735516"/>
                    </a:lnTo>
                    <a:cubicBezTo>
                      <a:pt x="652088" y="712735"/>
                      <a:pt x="643409" y="685614"/>
                      <a:pt x="633646" y="657408"/>
                    </a:cubicBezTo>
                    <a:cubicBezTo>
                      <a:pt x="623882" y="628118"/>
                      <a:pt x="614119" y="596658"/>
                      <a:pt x="604355" y="564113"/>
                    </a:cubicBezTo>
                    <a:cubicBezTo>
                      <a:pt x="593507" y="530483"/>
                      <a:pt x="583744" y="497938"/>
                      <a:pt x="572895" y="464308"/>
                    </a:cubicBezTo>
                    <a:cubicBezTo>
                      <a:pt x="562047" y="430678"/>
                      <a:pt x="552283" y="399218"/>
                      <a:pt x="543605" y="367758"/>
                    </a:cubicBezTo>
                    <a:cubicBezTo>
                      <a:pt x="534926" y="337383"/>
                      <a:pt x="527332" y="309177"/>
                      <a:pt x="519738" y="283141"/>
                    </a:cubicBezTo>
                    <a:lnTo>
                      <a:pt x="517569" y="283141"/>
                    </a:lnTo>
                    <a:cubicBezTo>
                      <a:pt x="507805" y="329789"/>
                      <a:pt x="495872" y="376437"/>
                      <a:pt x="480684" y="423085"/>
                    </a:cubicBezTo>
                    <a:cubicBezTo>
                      <a:pt x="464412" y="475157"/>
                      <a:pt x="448139" y="529398"/>
                      <a:pt x="430782" y="583640"/>
                    </a:cubicBezTo>
                    <a:cubicBezTo>
                      <a:pt x="415595" y="638966"/>
                      <a:pt x="399322" y="689953"/>
                      <a:pt x="383050" y="735516"/>
                    </a:cubicBezTo>
                    <a:close/>
                    <a:moveTo>
                      <a:pt x="1309497" y="272293"/>
                    </a:moveTo>
                    <a:cubicBezTo>
                      <a:pt x="1273697" y="273378"/>
                      <a:pt x="1238982" y="259275"/>
                      <a:pt x="1212947" y="234324"/>
                    </a:cubicBezTo>
                    <a:cubicBezTo>
                      <a:pt x="1187995" y="207203"/>
                      <a:pt x="1174977" y="171403"/>
                      <a:pt x="1176062" y="134519"/>
                    </a:cubicBezTo>
                    <a:cubicBezTo>
                      <a:pt x="1174977" y="97635"/>
                      <a:pt x="1189080" y="62920"/>
                      <a:pt x="1215116" y="37969"/>
                    </a:cubicBezTo>
                    <a:cubicBezTo>
                      <a:pt x="1241152" y="13018"/>
                      <a:pt x="1275867" y="0"/>
                      <a:pt x="1311666" y="0"/>
                    </a:cubicBezTo>
                    <a:cubicBezTo>
                      <a:pt x="1353975" y="0"/>
                      <a:pt x="1386520" y="13018"/>
                      <a:pt x="1410386" y="37969"/>
                    </a:cubicBezTo>
                    <a:cubicBezTo>
                      <a:pt x="1434252" y="64005"/>
                      <a:pt x="1447270" y="98720"/>
                      <a:pt x="1446186" y="134519"/>
                    </a:cubicBezTo>
                    <a:cubicBezTo>
                      <a:pt x="1447270" y="171403"/>
                      <a:pt x="1434252" y="207203"/>
                      <a:pt x="1408216" y="234324"/>
                    </a:cubicBezTo>
                    <a:cubicBezTo>
                      <a:pt x="1383265" y="260360"/>
                      <a:pt x="1346381" y="274463"/>
                      <a:pt x="1309497" y="272293"/>
                    </a:cubicBezTo>
                    <a:close/>
                    <a:moveTo>
                      <a:pt x="1187995" y="1213928"/>
                    </a:moveTo>
                    <a:lnTo>
                      <a:pt x="1187995" y="378607"/>
                    </a:lnTo>
                    <a:cubicBezTo>
                      <a:pt x="1187995" y="367758"/>
                      <a:pt x="1192335" y="363419"/>
                      <a:pt x="1202098" y="363419"/>
                    </a:cubicBezTo>
                    <a:lnTo>
                      <a:pt x="1416895" y="363419"/>
                    </a:lnTo>
                    <a:cubicBezTo>
                      <a:pt x="1426658" y="363419"/>
                      <a:pt x="1430998" y="368843"/>
                      <a:pt x="1430998" y="378607"/>
                    </a:cubicBezTo>
                    <a:lnTo>
                      <a:pt x="1430998" y="1213928"/>
                    </a:lnTo>
                    <a:cubicBezTo>
                      <a:pt x="1430998" y="1225861"/>
                      <a:pt x="1426658" y="1231285"/>
                      <a:pt x="1416895" y="1231285"/>
                    </a:cubicBezTo>
                    <a:lnTo>
                      <a:pt x="1204268" y="1231285"/>
                    </a:lnTo>
                    <a:cubicBezTo>
                      <a:pt x="1193420" y="1231285"/>
                      <a:pt x="1187995" y="1224776"/>
                      <a:pt x="1187995" y="1213928"/>
                    </a:cubicBezTo>
                    <a:close/>
                  </a:path>
                </a:pathLst>
              </a:custGeom>
              <a:solidFill>
                <a:srgbClr val="FF9A00"/>
              </a:solidFill>
              <a:ln w="10835" cap="flat">
                <a:noFill/>
                <a:prstDash val="solid"/>
                <a:miter/>
              </a:ln>
            </p:spPr>
            <p:txBody>
              <a:bodyPr rtlCol="0" anchor="ctr"/>
              <a:lstStyle/>
              <a:p>
                <a:endParaRPr lang="fr-FR" dirty="0"/>
              </a:p>
            </p:txBody>
          </p:sp>
        </p:grpSp>
        <p:sp>
          <p:nvSpPr>
            <p:cNvPr id="21" name="ZoneTexte 20">
              <a:extLst>
                <a:ext uri="{FF2B5EF4-FFF2-40B4-BE49-F238E27FC236}">
                  <a16:creationId xmlns:a16="http://schemas.microsoft.com/office/drawing/2014/main" id="{6F4C3EB9-7CED-C14F-9902-054F93FDB06D}"/>
                </a:ext>
              </a:extLst>
            </p:cNvPr>
            <p:cNvSpPr txBox="1"/>
            <p:nvPr/>
          </p:nvSpPr>
          <p:spPr>
            <a:xfrm>
              <a:off x="5003997" y="4885707"/>
              <a:ext cx="11610899" cy="646331"/>
            </a:xfrm>
            <a:prstGeom prst="rect">
              <a:avLst/>
            </a:prstGeom>
            <a:noFill/>
          </p:spPr>
          <p:txBody>
            <a:bodyPr wrap="square" rtlCol="0">
              <a:spAutoFit/>
            </a:bodyPr>
            <a:lstStyle/>
            <a:p>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A</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dobe </a:t>
              </a:r>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i</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llustrator</a:t>
              </a:r>
            </a:p>
          </p:txBody>
        </p:sp>
      </p:grpSp>
      <p:grpSp>
        <p:nvGrpSpPr>
          <p:cNvPr id="24" name="Groupe 23">
            <a:extLst>
              <a:ext uri="{FF2B5EF4-FFF2-40B4-BE49-F238E27FC236}">
                <a16:creationId xmlns:a16="http://schemas.microsoft.com/office/drawing/2014/main" id="{4805AF71-8501-B9DE-68F6-62E7AB7A6972}"/>
              </a:ext>
            </a:extLst>
          </p:cNvPr>
          <p:cNvGrpSpPr>
            <a:grpSpLocks noChangeAspect="1"/>
          </p:cNvGrpSpPr>
          <p:nvPr/>
        </p:nvGrpSpPr>
        <p:grpSpPr>
          <a:xfrm>
            <a:off x="213671" y="9012612"/>
            <a:ext cx="1571719" cy="414117"/>
            <a:chOff x="299422" y="4517038"/>
            <a:chExt cx="4988522" cy="1314378"/>
          </a:xfrm>
        </p:grpSpPr>
        <p:grpSp>
          <p:nvGrpSpPr>
            <p:cNvPr id="25" name="Graphique 16">
              <a:extLst>
                <a:ext uri="{FF2B5EF4-FFF2-40B4-BE49-F238E27FC236}">
                  <a16:creationId xmlns:a16="http://schemas.microsoft.com/office/drawing/2014/main" id="{43DE7537-B52E-B10E-7945-95B0EF166DD3}"/>
                </a:ext>
              </a:extLst>
            </p:cNvPr>
            <p:cNvGrpSpPr/>
            <p:nvPr/>
          </p:nvGrpSpPr>
          <p:grpSpPr>
            <a:xfrm>
              <a:off x="299422" y="4517038"/>
              <a:ext cx="1485168" cy="1314378"/>
              <a:chOff x="299422" y="4517038"/>
              <a:chExt cx="1485168" cy="1314378"/>
            </a:xfrm>
            <a:solidFill>
              <a:srgbClr val="FA0C00"/>
            </a:solidFill>
          </p:grpSpPr>
          <p:sp>
            <p:nvSpPr>
              <p:cNvPr id="62" name="Forme libre : forme 61">
                <a:extLst>
                  <a:ext uri="{FF2B5EF4-FFF2-40B4-BE49-F238E27FC236}">
                    <a16:creationId xmlns:a16="http://schemas.microsoft.com/office/drawing/2014/main" id="{D6F0EBB3-E8CD-742B-BF50-D87E394265A7}"/>
                  </a:ext>
                </a:extLst>
              </p:cNvPr>
              <p:cNvSpPr/>
              <p:nvPr/>
            </p:nvSpPr>
            <p:spPr>
              <a:xfrm>
                <a:off x="299422" y="4517038"/>
                <a:ext cx="549598" cy="1314378"/>
              </a:xfrm>
              <a:custGeom>
                <a:avLst/>
                <a:gdLst>
                  <a:gd name="connsiteX0" fmla="*/ 549599 w 549598"/>
                  <a:gd name="connsiteY0" fmla="*/ 0 h 1314378"/>
                  <a:gd name="connsiteX1" fmla="*/ 0 w 549598"/>
                  <a:gd name="connsiteY1" fmla="*/ 0 h 1314378"/>
                  <a:gd name="connsiteX2" fmla="*/ 0 w 549598"/>
                  <a:gd name="connsiteY2" fmla="*/ 1314379 h 1314378"/>
                </a:gdLst>
                <a:ahLst/>
                <a:cxnLst>
                  <a:cxn ang="0">
                    <a:pos x="connsiteX0" y="connsiteY0"/>
                  </a:cxn>
                  <a:cxn ang="0">
                    <a:pos x="connsiteX1" y="connsiteY1"/>
                  </a:cxn>
                  <a:cxn ang="0">
                    <a:pos x="connsiteX2" y="connsiteY2"/>
                  </a:cxn>
                </a:cxnLst>
                <a:rect l="l" t="t" r="r" b="b"/>
                <a:pathLst>
                  <a:path w="549598" h="1314378">
                    <a:moveTo>
                      <a:pt x="549599" y="0"/>
                    </a:moveTo>
                    <a:lnTo>
                      <a:pt x="0" y="0"/>
                    </a:lnTo>
                    <a:lnTo>
                      <a:pt x="0" y="1314379"/>
                    </a:lnTo>
                    <a:close/>
                  </a:path>
                </a:pathLst>
              </a:custGeom>
              <a:solidFill>
                <a:srgbClr val="FA0C00"/>
              </a:solidFill>
              <a:ln w="9154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C82382B5-6F4A-EC37-609C-53FC3A99BA72}"/>
                  </a:ext>
                </a:extLst>
              </p:cNvPr>
              <p:cNvSpPr/>
              <p:nvPr/>
            </p:nvSpPr>
            <p:spPr>
              <a:xfrm>
                <a:off x="1235705" y="4517038"/>
                <a:ext cx="548884" cy="1314378"/>
              </a:xfrm>
              <a:custGeom>
                <a:avLst/>
                <a:gdLst>
                  <a:gd name="connsiteX0" fmla="*/ 0 w 548884"/>
                  <a:gd name="connsiteY0" fmla="*/ 0 h 1314378"/>
                  <a:gd name="connsiteX1" fmla="*/ 548885 w 548884"/>
                  <a:gd name="connsiteY1" fmla="*/ 0 h 1314378"/>
                  <a:gd name="connsiteX2" fmla="*/ 548885 w 548884"/>
                  <a:gd name="connsiteY2" fmla="*/ 1314379 h 1314378"/>
                </a:gdLst>
                <a:ahLst/>
                <a:cxnLst>
                  <a:cxn ang="0">
                    <a:pos x="connsiteX0" y="connsiteY0"/>
                  </a:cxn>
                  <a:cxn ang="0">
                    <a:pos x="connsiteX1" y="connsiteY1"/>
                  </a:cxn>
                  <a:cxn ang="0">
                    <a:pos x="connsiteX2" y="connsiteY2"/>
                  </a:cxn>
                </a:cxnLst>
                <a:rect l="l" t="t" r="r" b="b"/>
                <a:pathLst>
                  <a:path w="548884" h="1314378">
                    <a:moveTo>
                      <a:pt x="0" y="0"/>
                    </a:moveTo>
                    <a:lnTo>
                      <a:pt x="548885" y="0"/>
                    </a:lnTo>
                    <a:lnTo>
                      <a:pt x="548885" y="1314379"/>
                    </a:lnTo>
                    <a:close/>
                  </a:path>
                </a:pathLst>
              </a:custGeom>
              <a:solidFill>
                <a:srgbClr val="FA0C00"/>
              </a:solidFill>
              <a:ln w="9154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A77D8DE8-8242-07A9-5B97-4C4BF6643276}"/>
                  </a:ext>
                </a:extLst>
              </p:cNvPr>
              <p:cNvSpPr/>
              <p:nvPr/>
            </p:nvSpPr>
            <p:spPr>
              <a:xfrm>
                <a:off x="802117" y="5001473"/>
                <a:ext cx="590059" cy="829943"/>
              </a:xfrm>
              <a:custGeom>
                <a:avLst/>
                <a:gdLst>
                  <a:gd name="connsiteX0" fmla="*/ 240248 w 590059"/>
                  <a:gd name="connsiteY0" fmla="*/ 0 h 829943"/>
                  <a:gd name="connsiteX1" fmla="*/ 590060 w 590059"/>
                  <a:gd name="connsiteY1" fmla="*/ 829944 h 829943"/>
                  <a:gd name="connsiteX2" fmla="*/ 360551 w 590059"/>
                  <a:gd name="connsiteY2" fmla="*/ 829944 h 829943"/>
                  <a:gd name="connsiteX3" fmla="*/ 256001 w 590059"/>
                  <a:gd name="connsiteY3" fmla="*/ 565708 h 829943"/>
                  <a:gd name="connsiteX4" fmla="*/ 0 w 590059"/>
                  <a:gd name="connsiteY4" fmla="*/ 565708 h 82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059" h="829943">
                    <a:moveTo>
                      <a:pt x="240248" y="0"/>
                    </a:moveTo>
                    <a:lnTo>
                      <a:pt x="590060" y="829944"/>
                    </a:lnTo>
                    <a:lnTo>
                      <a:pt x="360551" y="829944"/>
                    </a:lnTo>
                    <a:lnTo>
                      <a:pt x="256001" y="565708"/>
                    </a:lnTo>
                    <a:lnTo>
                      <a:pt x="0" y="565708"/>
                    </a:lnTo>
                    <a:close/>
                  </a:path>
                </a:pathLst>
              </a:custGeom>
              <a:solidFill>
                <a:srgbClr val="FA0C00"/>
              </a:solidFill>
              <a:ln w="91546" cap="flat">
                <a:noFill/>
                <a:prstDash val="solid"/>
                <a:miter/>
              </a:ln>
            </p:spPr>
            <p:txBody>
              <a:bodyPr rtlCol="0" anchor="ctr"/>
              <a:lstStyle/>
              <a:p>
                <a:endParaRPr lang="fr-FR"/>
              </a:p>
            </p:txBody>
          </p:sp>
        </p:grpSp>
        <p:grpSp>
          <p:nvGrpSpPr>
            <p:cNvPr id="26" name="Graphique 16">
              <a:extLst>
                <a:ext uri="{FF2B5EF4-FFF2-40B4-BE49-F238E27FC236}">
                  <a16:creationId xmlns:a16="http://schemas.microsoft.com/office/drawing/2014/main" id="{9588F098-3E93-542A-B2C6-91B7FA92F505}"/>
                </a:ext>
              </a:extLst>
            </p:cNvPr>
            <p:cNvGrpSpPr/>
            <p:nvPr/>
          </p:nvGrpSpPr>
          <p:grpSpPr>
            <a:xfrm>
              <a:off x="2221969" y="4752459"/>
              <a:ext cx="3065975" cy="804170"/>
              <a:chOff x="2221969" y="4752459"/>
              <a:chExt cx="3065975" cy="804170"/>
            </a:xfrm>
            <a:solidFill>
              <a:schemeClr val="bg1"/>
            </a:solidFill>
          </p:grpSpPr>
          <p:sp>
            <p:nvSpPr>
              <p:cNvPr id="27" name="Forme libre : forme 26">
                <a:extLst>
                  <a:ext uri="{FF2B5EF4-FFF2-40B4-BE49-F238E27FC236}">
                    <a16:creationId xmlns:a16="http://schemas.microsoft.com/office/drawing/2014/main" id="{CEDE63C0-82E2-15D6-3AA5-3BB0A200E86D}"/>
                  </a:ext>
                </a:extLst>
              </p:cNvPr>
              <p:cNvSpPr/>
              <p:nvPr/>
            </p:nvSpPr>
            <p:spPr>
              <a:xfrm>
                <a:off x="2221969" y="4813685"/>
                <a:ext cx="666917" cy="731845"/>
              </a:xfrm>
              <a:custGeom>
                <a:avLst/>
                <a:gdLst>
                  <a:gd name="connsiteX0" fmla="*/ 459253 w 666917"/>
                  <a:gd name="connsiteY0" fmla="*/ 539215 h 731845"/>
                  <a:gd name="connsiteX1" fmla="*/ 524056 w 666917"/>
                  <a:gd name="connsiteY1" fmla="*/ 725044 h 731845"/>
                  <a:gd name="connsiteX2" fmla="*/ 535156 w 666917"/>
                  <a:gd name="connsiteY2" fmla="*/ 731845 h 731845"/>
                  <a:gd name="connsiteX3" fmla="*/ 659758 w 666917"/>
                  <a:gd name="connsiteY3" fmla="*/ 731845 h 731845"/>
                  <a:gd name="connsiteX4" fmla="*/ 666559 w 666917"/>
                  <a:gd name="connsiteY4" fmla="*/ 721818 h 731845"/>
                  <a:gd name="connsiteX5" fmla="*/ 409124 w 666917"/>
                  <a:gd name="connsiteY5" fmla="*/ 6803 h 731845"/>
                  <a:gd name="connsiteX6" fmla="*/ 401250 w 666917"/>
                  <a:gd name="connsiteY6" fmla="*/ 0 h 731845"/>
                  <a:gd name="connsiteX7" fmla="*/ 246575 w 666917"/>
                  <a:gd name="connsiteY7" fmla="*/ 0 h 731845"/>
                  <a:gd name="connsiteX8" fmla="*/ 239774 w 666917"/>
                  <a:gd name="connsiteY8" fmla="*/ 7877 h 731845"/>
                  <a:gd name="connsiteX9" fmla="*/ 229746 w 666917"/>
                  <a:gd name="connsiteY9" fmla="*/ 68029 h 731845"/>
                  <a:gd name="connsiteX10" fmla="*/ 240 w 666917"/>
                  <a:gd name="connsiteY10" fmla="*/ 720745 h 731845"/>
                  <a:gd name="connsiteX11" fmla="*/ 8114 w 666917"/>
                  <a:gd name="connsiteY11" fmla="*/ 731845 h 731845"/>
                  <a:gd name="connsiteX12" fmla="*/ 119471 w 666917"/>
                  <a:gd name="connsiteY12" fmla="*/ 731845 h 731845"/>
                  <a:gd name="connsiteX13" fmla="*/ 132001 w 666917"/>
                  <a:gd name="connsiteY13" fmla="*/ 722890 h 731845"/>
                  <a:gd name="connsiteX14" fmla="*/ 193229 w 666917"/>
                  <a:gd name="connsiteY14" fmla="*/ 539215 h 731845"/>
                  <a:gd name="connsiteX15" fmla="*/ 228674 w 666917"/>
                  <a:gd name="connsiteY15" fmla="*/ 417838 h 731845"/>
                  <a:gd name="connsiteX16" fmla="*/ 324632 w 666917"/>
                  <a:gd name="connsiteY16" fmla="*/ 111352 h 731845"/>
                  <a:gd name="connsiteX17" fmla="*/ 325705 w 666917"/>
                  <a:gd name="connsiteY17" fmla="*/ 111352 h 731845"/>
                  <a:gd name="connsiteX18" fmla="*/ 423808 w 666917"/>
                  <a:gd name="connsiteY18" fmla="*/ 417838 h 73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917" h="731845">
                    <a:moveTo>
                      <a:pt x="459253" y="539215"/>
                    </a:moveTo>
                    <a:lnTo>
                      <a:pt x="524056" y="725044"/>
                    </a:lnTo>
                    <a:cubicBezTo>
                      <a:pt x="526210" y="729691"/>
                      <a:pt x="529427" y="731845"/>
                      <a:pt x="535156" y="731845"/>
                    </a:cubicBezTo>
                    <a:lnTo>
                      <a:pt x="659758" y="731845"/>
                    </a:lnTo>
                    <a:cubicBezTo>
                      <a:pt x="666559" y="731845"/>
                      <a:pt x="667631" y="728619"/>
                      <a:pt x="666559" y="721818"/>
                    </a:cubicBezTo>
                    <a:lnTo>
                      <a:pt x="409124" y="6803"/>
                    </a:lnTo>
                    <a:cubicBezTo>
                      <a:pt x="408052" y="1074"/>
                      <a:pt x="406979" y="0"/>
                      <a:pt x="401250" y="0"/>
                    </a:cubicBezTo>
                    <a:lnTo>
                      <a:pt x="246575" y="0"/>
                    </a:lnTo>
                    <a:cubicBezTo>
                      <a:pt x="242276" y="0"/>
                      <a:pt x="239774" y="3222"/>
                      <a:pt x="239774" y="7877"/>
                    </a:cubicBezTo>
                    <a:cubicBezTo>
                      <a:pt x="237620" y="45471"/>
                      <a:pt x="234403" y="56929"/>
                      <a:pt x="229746" y="68029"/>
                    </a:cubicBezTo>
                    <a:lnTo>
                      <a:pt x="240" y="720745"/>
                    </a:lnTo>
                    <a:cubicBezTo>
                      <a:pt x="-832" y="728619"/>
                      <a:pt x="1670" y="731845"/>
                      <a:pt x="8114" y="731845"/>
                    </a:cubicBezTo>
                    <a:lnTo>
                      <a:pt x="119471" y="731845"/>
                    </a:lnTo>
                    <a:cubicBezTo>
                      <a:pt x="126272" y="731845"/>
                      <a:pt x="129489" y="729691"/>
                      <a:pt x="132001" y="722890"/>
                    </a:cubicBezTo>
                    <a:lnTo>
                      <a:pt x="193229" y="539215"/>
                    </a:lnTo>
                    <a:close/>
                    <a:moveTo>
                      <a:pt x="228674" y="417838"/>
                    </a:moveTo>
                    <a:cubicBezTo>
                      <a:pt x="262331" y="316154"/>
                      <a:pt x="306722" y="185825"/>
                      <a:pt x="324632" y="111352"/>
                    </a:cubicBezTo>
                    <a:lnTo>
                      <a:pt x="325705" y="111352"/>
                    </a:lnTo>
                    <a:cubicBezTo>
                      <a:pt x="347905" y="189405"/>
                      <a:pt x="400178" y="344081"/>
                      <a:pt x="423808" y="417838"/>
                    </a:cubicBezTo>
                    <a:close/>
                  </a:path>
                </a:pathLst>
              </a:custGeom>
              <a:grpFill/>
              <a:ln w="9154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A54576F6-FB1E-2DC7-FEF4-6C7CF2BAAF08}"/>
                  </a:ext>
                </a:extLst>
              </p:cNvPr>
              <p:cNvSpPr/>
              <p:nvPr/>
            </p:nvSpPr>
            <p:spPr>
              <a:xfrm>
                <a:off x="2934476" y="4752459"/>
                <a:ext cx="502339" cy="804170"/>
              </a:xfrm>
              <a:custGeom>
                <a:avLst/>
                <a:gdLst>
                  <a:gd name="connsiteX0" fmla="*/ 285006 w 502339"/>
                  <a:gd name="connsiteY0" fmla="*/ 804171 h 804170"/>
                  <a:gd name="connsiteX1" fmla="*/ 495529 w 502339"/>
                  <a:gd name="connsiteY1" fmla="*/ 760844 h 804170"/>
                  <a:gd name="connsiteX2" fmla="*/ 502340 w 502339"/>
                  <a:gd name="connsiteY2" fmla="*/ 750816 h 804170"/>
                  <a:gd name="connsiteX3" fmla="*/ 497684 w 502339"/>
                  <a:gd name="connsiteY3" fmla="*/ 679569 h 804170"/>
                  <a:gd name="connsiteX4" fmla="*/ 497684 w 502339"/>
                  <a:gd name="connsiteY4" fmla="*/ 6445 h 804170"/>
                  <a:gd name="connsiteX5" fmla="*/ 492312 w 502339"/>
                  <a:gd name="connsiteY5" fmla="*/ 0 h 804170"/>
                  <a:gd name="connsiteX6" fmla="*/ 370937 w 502339"/>
                  <a:gd name="connsiteY6" fmla="*/ 0 h 804170"/>
                  <a:gd name="connsiteX7" fmla="*/ 364136 w 502339"/>
                  <a:gd name="connsiteY7" fmla="*/ 7877 h 804170"/>
                  <a:gd name="connsiteX8" fmla="*/ 364136 w 502339"/>
                  <a:gd name="connsiteY8" fmla="*/ 235952 h 804170"/>
                  <a:gd name="connsiteX9" fmla="*/ 316152 w 502339"/>
                  <a:gd name="connsiteY9" fmla="*/ 232729 h 804170"/>
                  <a:gd name="connsiteX10" fmla="*/ 0 w 502339"/>
                  <a:gd name="connsiteY10" fmla="*/ 523462 h 804170"/>
                  <a:gd name="connsiteX11" fmla="*/ 285006 w 502339"/>
                  <a:gd name="connsiteY11" fmla="*/ 804171 h 804170"/>
                  <a:gd name="connsiteX12" fmla="*/ 364127 w 502339"/>
                  <a:gd name="connsiteY12" fmla="*/ 679569 h 804170"/>
                  <a:gd name="connsiteX13" fmla="*/ 299323 w 502339"/>
                  <a:gd name="connsiteY13" fmla="*/ 688524 h 804170"/>
                  <a:gd name="connsiteX14" fmla="*/ 137847 w 502339"/>
                  <a:gd name="connsiteY14" fmla="*/ 516659 h 804170"/>
                  <a:gd name="connsiteX15" fmla="*/ 311853 w 502339"/>
                  <a:gd name="connsiteY15" fmla="*/ 345155 h 804170"/>
                  <a:gd name="connsiteX16" fmla="*/ 364127 w 502339"/>
                  <a:gd name="connsiteY16" fmla="*/ 353032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339" h="804170">
                    <a:moveTo>
                      <a:pt x="285006" y="804171"/>
                    </a:moveTo>
                    <a:cubicBezTo>
                      <a:pt x="351954" y="804171"/>
                      <a:pt x="423210" y="791999"/>
                      <a:pt x="495529" y="760844"/>
                    </a:cubicBezTo>
                    <a:cubicBezTo>
                      <a:pt x="501258" y="758699"/>
                      <a:pt x="502340" y="756187"/>
                      <a:pt x="502340" y="750816"/>
                    </a:cubicBezTo>
                    <a:cubicBezTo>
                      <a:pt x="500186" y="730770"/>
                      <a:pt x="497684" y="701769"/>
                      <a:pt x="497684" y="679569"/>
                    </a:cubicBezTo>
                    <a:lnTo>
                      <a:pt x="497684" y="6445"/>
                    </a:lnTo>
                    <a:cubicBezTo>
                      <a:pt x="497684" y="2149"/>
                      <a:pt x="497684" y="0"/>
                      <a:pt x="492312" y="0"/>
                    </a:cubicBezTo>
                    <a:lnTo>
                      <a:pt x="370937" y="0"/>
                    </a:lnTo>
                    <a:cubicBezTo>
                      <a:pt x="366280" y="0"/>
                      <a:pt x="364136" y="2149"/>
                      <a:pt x="364136" y="7877"/>
                    </a:cubicBezTo>
                    <a:lnTo>
                      <a:pt x="364136" y="235952"/>
                    </a:lnTo>
                    <a:cubicBezTo>
                      <a:pt x="345153" y="233803"/>
                      <a:pt x="331908" y="232729"/>
                      <a:pt x="316152" y="232729"/>
                    </a:cubicBezTo>
                    <a:cubicBezTo>
                      <a:pt x="120303" y="232729"/>
                      <a:pt x="0" y="361984"/>
                      <a:pt x="0" y="523462"/>
                    </a:cubicBezTo>
                    <a:cubicBezTo>
                      <a:pt x="0" y="710715"/>
                      <a:pt x="123520" y="804171"/>
                      <a:pt x="285006" y="804171"/>
                    </a:cubicBezTo>
                    <a:close/>
                    <a:moveTo>
                      <a:pt x="364127" y="679569"/>
                    </a:moveTo>
                    <a:cubicBezTo>
                      <a:pt x="344081" y="686013"/>
                      <a:pt x="321880" y="688524"/>
                      <a:pt x="299323" y="688524"/>
                    </a:cubicBezTo>
                    <a:cubicBezTo>
                      <a:pt x="210533" y="688524"/>
                      <a:pt x="137847" y="638394"/>
                      <a:pt x="137847" y="516659"/>
                    </a:cubicBezTo>
                    <a:cubicBezTo>
                      <a:pt x="137847" y="408888"/>
                      <a:pt x="212677" y="345155"/>
                      <a:pt x="311853" y="345155"/>
                    </a:cubicBezTo>
                    <a:cubicBezTo>
                      <a:pt x="331908" y="345155"/>
                      <a:pt x="349452" y="347303"/>
                      <a:pt x="364127" y="353032"/>
                    </a:cubicBezTo>
                    <a:close/>
                  </a:path>
                </a:pathLst>
              </a:custGeom>
              <a:grpFill/>
              <a:ln w="9154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F951632B-FC74-7A18-25B4-82EB4EDC2AF7}"/>
                  </a:ext>
                </a:extLst>
              </p:cNvPr>
              <p:cNvSpPr/>
              <p:nvPr/>
            </p:nvSpPr>
            <p:spPr>
              <a:xfrm>
                <a:off x="3553352" y="4985188"/>
                <a:ext cx="535630" cy="571441"/>
              </a:xfrm>
              <a:custGeom>
                <a:avLst/>
                <a:gdLst>
                  <a:gd name="connsiteX0" fmla="*/ 270680 w 535630"/>
                  <a:gd name="connsiteY0" fmla="*/ 0 h 571441"/>
                  <a:gd name="connsiteX1" fmla="*/ 0 w 535630"/>
                  <a:gd name="connsiteY1" fmla="*/ 286436 h 571441"/>
                  <a:gd name="connsiteX2" fmla="*/ 268168 w 535630"/>
                  <a:gd name="connsiteY2" fmla="*/ 571442 h 571441"/>
                  <a:gd name="connsiteX3" fmla="*/ 535631 w 535630"/>
                  <a:gd name="connsiteY3" fmla="*/ 282856 h 571441"/>
                  <a:gd name="connsiteX4" fmla="*/ 270680 w 535630"/>
                  <a:gd name="connsiteY4" fmla="*/ 0 h 571441"/>
                  <a:gd name="connsiteX5" fmla="*/ 263879 w 535630"/>
                  <a:gd name="connsiteY5" fmla="*/ 112426 h 571441"/>
                  <a:gd name="connsiteX6" fmla="*/ 398499 w 535630"/>
                  <a:gd name="connsiteY6" fmla="*/ 286436 h 571441"/>
                  <a:gd name="connsiteX7" fmla="*/ 270680 w 535630"/>
                  <a:gd name="connsiteY7" fmla="*/ 457940 h 571441"/>
                  <a:gd name="connsiteX8" fmla="*/ 135693 w 535630"/>
                  <a:gd name="connsiteY8" fmla="*/ 283930 h 571441"/>
                  <a:gd name="connsiteX9" fmla="*/ 263879 w 535630"/>
                  <a:gd name="connsiteY9" fmla="*/ 11242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30" h="571441">
                    <a:moveTo>
                      <a:pt x="270680" y="0"/>
                    </a:moveTo>
                    <a:cubicBezTo>
                      <a:pt x="103475" y="0"/>
                      <a:pt x="0" y="128180"/>
                      <a:pt x="0" y="286436"/>
                    </a:cubicBezTo>
                    <a:cubicBezTo>
                      <a:pt x="0" y="427864"/>
                      <a:pt x="82347" y="571442"/>
                      <a:pt x="268168" y="571442"/>
                    </a:cubicBezTo>
                    <a:cubicBezTo>
                      <a:pt x="425355" y="571442"/>
                      <a:pt x="535631" y="455795"/>
                      <a:pt x="535631" y="282856"/>
                    </a:cubicBezTo>
                    <a:cubicBezTo>
                      <a:pt x="535631" y="130329"/>
                      <a:pt x="442184" y="0"/>
                      <a:pt x="270680" y="0"/>
                    </a:cubicBezTo>
                    <a:close/>
                    <a:moveTo>
                      <a:pt x="263879" y="112426"/>
                    </a:moveTo>
                    <a:cubicBezTo>
                      <a:pt x="358398" y="112426"/>
                      <a:pt x="398499" y="193702"/>
                      <a:pt x="398499" y="286436"/>
                    </a:cubicBezTo>
                    <a:cubicBezTo>
                      <a:pt x="398499" y="401010"/>
                      <a:pt x="339425" y="457940"/>
                      <a:pt x="270680" y="457940"/>
                    </a:cubicBezTo>
                    <a:cubicBezTo>
                      <a:pt x="185821" y="457940"/>
                      <a:pt x="135693" y="386689"/>
                      <a:pt x="135693" y="283930"/>
                    </a:cubicBezTo>
                    <a:cubicBezTo>
                      <a:pt x="135693" y="178306"/>
                      <a:pt x="189048" y="112426"/>
                      <a:pt x="263879" y="112426"/>
                    </a:cubicBezTo>
                    <a:close/>
                  </a:path>
                </a:pathLst>
              </a:custGeom>
              <a:grpFill/>
              <a:ln w="9154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4117DD82-8307-A7F4-8692-80CD5E062B74}"/>
                  </a:ext>
                </a:extLst>
              </p:cNvPr>
              <p:cNvSpPr/>
              <p:nvPr/>
            </p:nvSpPr>
            <p:spPr>
              <a:xfrm>
                <a:off x="4206591" y="4752459"/>
                <a:ext cx="500195" cy="804170"/>
              </a:xfrm>
              <a:custGeom>
                <a:avLst/>
                <a:gdLst>
                  <a:gd name="connsiteX0" fmla="*/ 7883 w 500195"/>
                  <a:gd name="connsiteY0" fmla="*/ 0 h 804170"/>
                  <a:gd name="connsiteX1" fmla="*/ 0 w 500195"/>
                  <a:gd name="connsiteY1" fmla="*/ 7877 h 804170"/>
                  <a:gd name="connsiteX2" fmla="*/ 0 w 500195"/>
                  <a:gd name="connsiteY2" fmla="*/ 769799 h 804170"/>
                  <a:gd name="connsiteX3" fmla="*/ 7883 w 500195"/>
                  <a:gd name="connsiteY3" fmla="*/ 779826 h 804170"/>
                  <a:gd name="connsiteX4" fmla="*/ 174730 w 500195"/>
                  <a:gd name="connsiteY4" fmla="*/ 804171 h 804170"/>
                  <a:gd name="connsiteX5" fmla="*/ 500195 w 500195"/>
                  <a:gd name="connsiteY5" fmla="*/ 495534 h 804170"/>
                  <a:gd name="connsiteX6" fmla="*/ 237389 w 500195"/>
                  <a:gd name="connsiteY6" fmla="*/ 232729 h 804170"/>
                  <a:gd name="connsiteX7" fmla="*/ 136060 w 500195"/>
                  <a:gd name="connsiteY7" fmla="*/ 248483 h 804170"/>
                  <a:gd name="connsiteX8" fmla="*/ 134629 w 500195"/>
                  <a:gd name="connsiteY8" fmla="*/ 8951 h 804170"/>
                  <a:gd name="connsiteX9" fmla="*/ 124602 w 500195"/>
                  <a:gd name="connsiteY9" fmla="*/ 0 h 804170"/>
                  <a:gd name="connsiteX10" fmla="*/ 363064 w 500195"/>
                  <a:gd name="connsiteY10" fmla="*/ 509140 h 804170"/>
                  <a:gd name="connsiteX11" fmla="*/ 187260 w 500195"/>
                  <a:gd name="connsiteY11" fmla="*/ 690669 h 804170"/>
                  <a:gd name="connsiteX12" fmla="*/ 136060 w 500195"/>
                  <a:gd name="connsiteY12" fmla="*/ 684940 h 804170"/>
                  <a:gd name="connsiteX13" fmla="*/ 136060 w 500195"/>
                  <a:gd name="connsiteY13" fmla="*/ 359835 h 804170"/>
                  <a:gd name="connsiteX14" fmla="*/ 213759 w 500195"/>
                  <a:gd name="connsiteY14" fmla="*/ 347303 h 804170"/>
                  <a:gd name="connsiteX15" fmla="*/ 363064 w 500195"/>
                  <a:gd name="connsiteY15" fmla="*/ 509140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95" h="804170">
                    <a:moveTo>
                      <a:pt x="7883" y="0"/>
                    </a:moveTo>
                    <a:cubicBezTo>
                      <a:pt x="3227" y="0"/>
                      <a:pt x="0" y="2149"/>
                      <a:pt x="0" y="7877"/>
                    </a:cubicBezTo>
                    <a:lnTo>
                      <a:pt x="0" y="769799"/>
                    </a:lnTo>
                    <a:cubicBezTo>
                      <a:pt x="0" y="773016"/>
                      <a:pt x="3227" y="778745"/>
                      <a:pt x="7883" y="779826"/>
                    </a:cubicBezTo>
                    <a:cubicBezTo>
                      <a:pt x="61228" y="796288"/>
                      <a:pt x="117086" y="804171"/>
                      <a:pt x="174730" y="804171"/>
                    </a:cubicBezTo>
                    <a:cubicBezTo>
                      <a:pt x="339791" y="804171"/>
                      <a:pt x="500195" y="701769"/>
                      <a:pt x="500195" y="495534"/>
                    </a:cubicBezTo>
                    <a:cubicBezTo>
                      <a:pt x="500195" y="346229"/>
                      <a:pt x="397793" y="232729"/>
                      <a:pt x="237389" y="232729"/>
                    </a:cubicBezTo>
                    <a:cubicBezTo>
                      <a:pt x="200505" y="232729"/>
                      <a:pt x="166133" y="238458"/>
                      <a:pt x="136060" y="248483"/>
                    </a:cubicBezTo>
                    <a:lnTo>
                      <a:pt x="134629" y="8951"/>
                    </a:lnTo>
                    <a:cubicBezTo>
                      <a:pt x="134629" y="1074"/>
                      <a:pt x="132476" y="0"/>
                      <a:pt x="124602" y="0"/>
                    </a:cubicBezTo>
                    <a:close/>
                    <a:moveTo>
                      <a:pt x="363064" y="509140"/>
                    </a:moveTo>
                    <a:cubicBezTo>
                      <a:pt x="363064" y="632665"/>
                      <a:pt x="278562" y="690669"/>
                      <a:pt x="187260" y="690669"/>
                    </a:cubicBezTo>
                    <a:cubicBezTo>
                      <a:pt x="168287" y="690669"/>
                      <a:pt x="151458" y="689597"/>
                      <a:pt x="136060" y="684940"/>
                    </a:cubicBezTo>
                    <a:lnTo>
                      <a:pt x="136060" y="359835"/>
                    </a:lnTo>
                    <a:cubicBezTo>
                      <a:pt x="153603" y="353032"/>
                      <a:pt x="174730" y="347303"/>
                      <a:pt x="213759" y="347303"/>
                    </a:cubicBezTo>
                    <a:cubicBezTo>
                      <a:pt x="301835" y="347303"/>
                      <a:pt x="363064" y="403159"/>
                      <a:pt x="363064" y="509140"/>
                    </a:cubicBezTo>
                    <a:close/>
                  </a:path>
                </a:pathLst>
              </a:custGeom>
              <a:grpFill/>
              <a:ln w="91546" cap="flat">
                <a:noFill/>
                <a:prstDash val="solid"/>
                <a:miter/>
              </a:ln>
            </p:spPr>
            <p:txBody>
              <a:bodyPr rtlCol="0" anchor="ctr"/>
              <a:lstStyle/>
              <a:p>
                <a:endParaRPr lang="fr-FR" dirty="0"/>
              </a:p>
            </p:txBody>
          </p:sp>
          <p:sp>
            <p:nvSpPr>
              <p:cNvPr id="61" name="Forme libre : forme 60">
                <a:extLst>
                  <a:ext uri="{FF2B5EF4-FFF2-40B4-BE49-F238E27FC236}">
                    <a16:creationId xmlns:a16="http://schemas.microsoft.com/office/drawing/2014/main" id="{8FED9DD2-0836-25CD-3043-F113CAC98057}"/>
                  </a:ext>
                </a:extLst>
              </p:cNvPr>
              <p:cNvSpPr/>
              <p:nvPr/>
            </p:nvSpPr>
            <p:spPr>
              <a:xfrm>
                <a:off x="4797777" y="4985188"/>
                <a:ext cx="490167" cy="571441"/>
              </a:xfrm>
              <a:custGeom>
                <a:avLst/>
                <a:gdLst>
                  <a:gd name="connsiteX0" fmla="*/ 361982 w 490167"/>
                  <a:gd name="connsiteY0" fmla="*/ 316512 h 571441"/>
                  <a:gd name="connsiteX1" fmla="*/ 476556 w 490167"/>
                  <a:gd name="connsiteY1" fmla="*/ 311857 h 571441"/>
                  <a:gd name="connsiteX2" fmla="*/ 485511 w 490167"/>
                  <a:gd name="connsiteY2" fmla="*/ 303981 h 571441"/>
                  <a:gd name="connsiteX3" fmla="*/ 490167 w 490167"/>
                  <a:gd name="connsiteY3" fmla="*/ 235236 h 571441"/>
                  <a:gd name="connsiteX4" fmla="*/ 261734 w 490167"/>
                  <a:gd name="connsiteY4" fmla="*/ 0 h 571441"/>
                  <a:gd name="connsiteX5" fmla="*/ 0 w 490167"/>
                  <a:gd name="connsiteY5" fmla="*/ 291806 h 571441"/>
                  <a:gd name="connsiteX6" fmla="*/ 274979 w 490167"/>
                  <a:gd name="connsiteY6" fmla="*/ 571442 h 571441"/>
                  <a:gd name="connsiteX7" fmla="*/ 442184 w 490167"/>
                  <a:gd name="connsiteY7" fmla="*/ 539215 h 571441"/>
                  <a:gd name="connsiteX8" fmla="*/ 448627 w 490167"/>
                  <a:gd name="connsiteY8" fmla="*/ 527042 h 571441"/>
                  <a:gd name="connsiteX9" fmla="*/ 448627 w 490167"/>
                  <a:gd name="connsiteY9" fmla="*/ 434308 h 571441"/>
                  <a:gd name="connsiteX10" fmla="*/ 442184 w 490167"/>
                  <a:gd name="connsiteY10" fmla="*/ 430012 h 571441"/>
                  <a:gd name="connsiteX11" fmla="*/ 303979 w 490167"/>
                  <a:gd name="connsiteY11" fmla="*/ 456868 h 571441"/>
                  <a:gd name="connsiteX12" fmla="*/ 135702 w 490167"/>
                  <a:gd name="connsiteY12" fmla="*/ 316512 h 571441"/>
                  <a:gd name="connsiteX13" fmla="*/ 135702 w 490167"/>
                  <a:gd name="connsiteY13" fmla="*/ 220556 h 571441"/>
                  <a:gd name="connsiteX14" fmla="*/ 256005 w 490167"/>
                  <a:gd name="connsiteY14" fmla="*/ 107056 h 571441"/>
                  <a:gd name="connsiteX15" fmla="*/ 363054 w 490167"/>
                  <a:gd name="connsiteY15" fmla="*/ 210531 h 571441"/>
                  <a:gd name="connsiteX16" fmla="*/ 363054 w 490167"/>
                  <a:gd name="connsiteY16" fmla="*/ 219481 h 571441"/>
                  <a:gd name="connsiteX17" fmla="*/ 301835 w 490167"/>
                  <a:gd name="connsiteY17" fmla="*/ 22055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7" h="571441">
                    <a:moveTo>
                      <a:pt x="361982" y="316512"/>
                    </a:moveTo>
                    <a:cubicBezTo>
                      <a:pt x="416409" y="316512"/>
                      <a:pt x="461166" y="315438"/>
                      <a:pt x="476556" y="311857"/>
                    </a:cubicBezTo>
                    <a:cubicBezTo>
                      <a:pt x="482285" y="310783"/>
                      <a:pt x="484439" y="308635"/>
                      <a:pt x="485511" y="303981"/>
                    </a:cubicBezTo>
                    <a:cubicBezTo>
                      <a:pt x="488728" y="291806"/>
                      <a:pt x="490167" y="266385"/>
                      <a:pt x="490167" y="235236"/>
                    </a:cubicBezTo>
                    <a:cubicBezTo>
                      <a:pt x="490167" y="129255"/>
                      <a:pt x="426436" y="0"/>
                      <a:pt x="261734" y="0"/>
                    </a:cubicBezTo>
                    <a:cubicBezTo>
                      <a:pt x="93447" y="0"/>
                      <a:pt x="0" y="137131"/>
                      <a:pt x="0" y="291806"/>
                    </a:cubicBezTo>
                    <a:cubicBezTo>
                      <a:pt x="0" y="428938"/>
                      <a:pt x="72328" y="571442"/>
                      <a:pt x="274979" y="571442"/>
                    </a:cubicBezTo>
                    <a:cubicBezTo>
                      <a:pt x="350882" y="571442"/>
                      <a:pt x="399938" y="559270"/>
                      <a:pt x="442184" y="539215"/>
                    </a:cubicBezTo>
                    <a:cubicBezTo>
                      <a:pt x="446482" y="537070"/>
                      <a:pt x="448627" y="533486"/>
                      <a:pt x="448627" y="527042"/>
                    </a:cubicBezTo>
                    <a:lnTo>
                      <a:pt x="448627" y="434308"/>
                    </a:lnTo>
                    <a:cubicBezTo>
                      <a:pt x="448627" y="428938"/>
                      <a:pt x="445410" y="427864"/>
                      <a:pt x="442184" y="430012"/>
                    </a:cubicBezTo>
                    <a:cubicBezTo>
                      <a:pt x="399938" y="447914"/>
                      <a:pt x="354108" y="456868"/>
                      <a:pt x="303979" y="456868"/>
                    </a:cubicBezTo>
                    <a:cubicBezTo>
                      <a:pt x="190477" y="456868"/>
                      <a:pt x="138919" y="394207"/>
                      <a:pt x="135702" y="316512"/>
                    </a:cubicBezTo>
                    <a:close/>
                    <a:moveTo>
                      <a:pt x="135702" y="220556"/>
                    </a:moveTo>
                    <a:cubicBezTo>
                      <a:pt x="144648" y="166133"/>
                      <a:pt x="179020" y="107056"/>
                      <a:pt x="256005" y="107056"/>
                    </a:cubicBezTo>
                    <a:cubicBezTo>
                      <a:pt x="340863" y="107056"/>
                      <a:pt x="363054" y="178306"/>
                      <a:pt x="363054" y="210531"/>
                    </a:cubicBezTo>
                    <a:cubicBezTo>
                      <a:pt x="363054" y="211604"/>
                      <a:pt x="363054" y="216260"/>
                      <a:pt x="363054" y="219481"/>
                    </a:cubicBezTo>
                    <a:cubicBezTo>
                      <a:pt x="358407" y="220556"/>
                      <a:pt x="344080" y="220556"/>
                      <a:pt x="301835" y="220556"/>
                    </a:cubicBezTo>
                    <a:close/>
                  </a:path>
                </a:pathLst>
              </a:custGeom>
              <a:grpFill/>
              <a:ln w="91546" cap="flat">
                <a:noFill/>
                <a:prstDash val="solid"/>
                <a:miter/>
              </a:ln>
            </p:spPr>
            <p:txBody>
              <a:bodyPr rtlCol="0" anchor="ctr"/>
              <a:lstStyle/>
              <a:p>
                <a:endParaRPr lang="fr-FR"/>
              </a:p>
            </p:txBody>
          </p:sp>
        </p:grpSp>
      </p:grpSp>
      <p:pic>
        <p:nvPicPr>
          <p:cNvPr id="70" name="Graphique 69" descr="Loupe avec un remplissage uni">
            <a:extLst>
              <a:ext uri="{FF2B5EF4-FFF2-40B4-BE49-F238E27FC236}">
                <a16:creationId xmlns:a16="http://schemas.microsoft.com/office/drawing/2014/main" id="{EE46F5E0-165B-CA81-8F46-406946CF31F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3483988" y="5965955"/>
            <a:ext cx="3872061" cy="4040412"/>
          </a:xfrm>
          <a:prstGeom prst="rect">
            <a:avLst/>
          </a:prstGeom>
        </p:spPr>
      </p:pic>
      <p:sp>
        <p:nvSpPr>
          <p:cNvPr id="71" name="ZoneTexte 70">
            <a:extLst>
              <a:ext uri="{FF2B5EF4-FFF2-40B4-BE49-F238E27FC236}">
                <a16:creationId xmlns:a16="http://schemas.microsoft.com/office/drawing/2014/main" id="{7CAC2285-3769-468D-EFBA-910D59497849}"/>
              </a:ext>
            </a:extLst>
          </p:cNvPr>
          <p:cNvSpPr txBox="1"/>
          <p:nvPr/>
        </p:nvSpPr>
        <p:spPr>
          <a:xfrm>
            <a:off x="-4349729"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72" name="ZoneTexte 71">
            <a:extLst>
              <a:ext uri="{FF2B5EF4-FFF2-40B4-BE49-F238E27FC236}">
                <a16:creationId xmlns:a16="http://schemas.microsoft.com/office/drawing/2014/main" id="{019C0F23-396B-A520-8D72-DC953D65E8C5}"/>
              </a:ext>
            </a:extLst>
          </p:cNvPr>
          <p:cNvSpPr txBox="1"/>
          <p:nvPr/>
        </p:nvSpPr>
        <p:spPr>
          <a:xfrm>
            <a:off x="146627" y="6928859"/>
            <a:ext cx="11750366" cy="2369880"/>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Reconnaissance </a:t>
            </a:r>
            <a:r>
              <a:rPr lang="fr-FR" sz="4000" dirty="0">
                <a:solidFill>
                  <a:srgbClr val="FFC000"/>
                </a:solidFill>
                <a:latin typeface="Bahnschrift SemiBold" panose="020B0502040204020203" pitchFamily="34" charset="0"/>
              </a:rPr>
              <a:t>&amp; </a:t>
            </a:r>
            <a:r>
              <a:rPr lang="fr-FR" sz="4000" dirty="0">
                <a:solidFill>
                  <a:schemeClr val="bg1"/>
                </a:solidFill>
                <a:latin typeface="Bahnschrift SemiBold" panose="020B0502040204020203" pitchFamily="34" charset="0"/>
              </a:rPr>
              <a:t>Design</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Identification automatique des polices et couleurs pour garantir la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cohérence visuelle.</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Extraction de teintes (ex : orange Métropole #E94E1B) pour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automatiser les supports.</a:t>
            </a:r>
          </a:p>
          <a:p>
            <a:pPr marL="342900" indent="-342900">
              <a:buFont typeface="Wingdings" panose="05000000000000000000" pitchFamily="2" charset="2"/>
              <a:buChar char="à"/>
            </a:pPr>
            <a:r>
              <a:rPr lang="fr-FR" dirty="0">
                <a:solidFill>
                  <a:schemeClr val="bg1"/>
                </a:solidFill>
                <a:latin typeface="Bahnschrift SemiBold" panose="020B0502040204020203" pitchFamily="34" charset="0"/>
              </a:rPr>
              <a:t>Génération assistée de visuels (affiches, réseaux sociaux) à partir </a:t>
            </a:r>
          </a:p>
          <a:p>
            <a:r>
              <a:rPr lang="fr-FR" dirty="0">
                <a:solidFill>
                  <a:schemeClr val="bg1"/>
                </a:solidFill>
                <a:latin typeface="Bahnschrift SemiBold" panose="020B0502040204020203" pitchFamily="34" charset="0"/>
              </a:rPr>
              <a:t>de consignes simples.</a:t>
            </a:r>
          </a:p>
        </p:txBody>
      </p:sp>
    </p:spTree>
    <p:extLst>
      <p:ext uri="{BB962C8B-B14F-4D97-AF65-F5344CB8AC3E}">
        <p14:creationId xmlns:p14="http://schemas.microsoft.com/office/powerpoint/2010/main" val="258418760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6E9F2B-6D54-2DBD-E0D2-610E050552F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E5AE352-FA3A-03D7-96D2-CCDF9EA231DB}"/>
              </a:ext>
            </a:extLst>
          </p:cNvPr>
          <p:cNvSpPr/>
          <p:nvPr/>
        </p:nvSpPr>
        <p:spPr>
          <a:xfrm>
            <a:off x="0" y="-33528"/>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C33D9014-C726-EF99-0C28-931B891725B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FE6E7AEF-F090-7340-B6FA-2E6391F0C2D4}"/>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7AE64BF2-0672-1701-720D-83D7D976CF7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64E9174-7E41-960B-55A9-2AFA1068821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F65AEB81-5AA8-77B6-FCBA-84568AAD3386}"/>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1598DC4-7E8D-DA9C-E9BD-AB408685F7B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8029225-FBAC-D304-1CDD-EE4938A6FD5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B466A486-E3C7-85A7-AC61-AB0CD42FAA4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39D46BF-CE59-4251-80DD-9FDBEA962CD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718BE021-9339-F34F-A9E4-E360133B03F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CEE16FF4-6137-EF54-26F2-2C5E42AE11D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88ED51C0-20D3-5CD9-4757-E858B4244D6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B42D0B2-68F4-44D0-527B-A86BAC640C4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14128EB2-E9A8-B7BE-349C-D688F573380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D9A7A253-7CC7-98F7-B32B-71CA1F182A29}"/>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D262C23-2159-B32B-4C1D-43CA3980C4A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050A7A3D-761C-1C97-D462-D4221590877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ACE9C75-ECD1-9EA0-FD79-5A8E35F3618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66D5EB5-B7DA-9C62-3F53-AE09064DB4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F3B890F-909A-ED48-5A23-5E214BD438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B07931F5-8E5D-3566-0D8F-DFB2F2EADAA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6C03F769-DCE4-B90B-45AB-0DFF5AF8D92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ECFE725-7F62-71F3-D9A3-E8DCBC1243F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AAD910D-908C-CBC9-21B7-6A295501F78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552DD61-5E05-B37E-9E01-5849E417D40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327CD554-D022-0565-A9D4-C70329A0A2F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7CF77FCB-5103-73E7-24FF-D164ED1CD00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1D95A5DC-B204-F1C7-98E6-FA8E3213724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E0856A97-74B7-7A49-F0B5-C7C9BE2EB69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9A2B5C8-F4DA-A41A-5F92-9D7010EA6C75}"/>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5EDF0D3-AADD-2DEB-DF65-222C1354DB1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054CCDD9-C17D-9A86-16E0-8D4993463925}"/>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C6B1AEB3-C57C-74DA-A6F9-F88DD71502EB}"/>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17B88055-5C90-3CF8-4F66-62D4288562AC}"/>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3" name="ZoneTexte 2">
            <a:extLst>
              <a:ext uri="{FF2B5EF4-FFF2-40B4-BE49-F238E27FC236}">
                <a16:creationId xmlns:a16="http://schemas.microsoft.com/office/drawing/2014/main" id="{C27070CD-273C-8459-DA4F-732532BF4345}"/>
              </a:ext>
            </a:extLst>
          </p:cNvPr>
          <p:cNvSpPr txBox="1"/>
          <p:nvPr/>
        </p:nvSpPr>
        <p:spPr>
          <a:xfrm>
            <a:off x="295007" y="7360487"/>
            <a:ext cx="11562994"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Lors de cette première semaine, j’ai été accueilli par les agents du service de la Mobilité </a:t>
            </a:r>
            <a:r>
              <a:rPr lang="fr-FR" sz="3200" dirty="0">
                <a:solidFill>
                  <a:srgbClr val="FFC000"/>
                </a:solidFill>
                <a:latin typeface="Bahnschrift SemiBold" panose="020B0502040204020203" pitchFamily="34" charset="0"/>
              </a:rPr>
              <a:t>(CT3) </a:t>
            </a:r>
            <a:r>
              <a:rPr lang="fr-FR" sz="3200" dirty="0">
                <a:solidFill>
                  <a:schemeClr val="bg1"/>
                </a:solidFill>
                <a:latin typeface="Bahnschrift SemiBold" panose="020B0502040204020203" pitchFamily="34" charset="0"/>
              </a:rPr>
              <a:t>de La Métropole Aix-Marseille-Provence.</a:t>
            </a:r>
          </a:p>
        </p:txBody>
      </p:sp>
      <p:pic>
        <p:nvPicPr>
          <p:cNvPr id="60" name="Image 59">
            <a:hlinkClick r:id="rId16" action="ppaction://hlinksldjump"/>
            <a:extLst>
              <a:ext uri="{FF2B5EF4-FFF2-40B4-BE49-F238E27FC236}">
                <a16:creationId xmlns:a16="http://schemas.microsoft.com/office/drawing/2014/main" id="{64CC973F-8C5F-5D23-86E5-A88AA781A7C0}"/>
              </a:ext>
            </a:extLst>
          </p:cNvPr>
          <p:cNvPicPr>
            <a:picLocks noChangeAspect="1"/>
          </p:cNvPicPr>
          <p:nvPr/>
        </p:nvPicPr>
        <p:blipFill>
          <a:blip r:embed="rId17"/>
          <a:stretch>
            <a:fillRect/>
          </a:stretch>
        </p:blipFill>
        <p:spPr>
          <a:xfrm>
            <a:off x="389641" y="9000090"/>
            <a:ext cx="2371550" cy="896190"/>
          </a:xfrm>
          <a:prstGeom prst="rect">
            <a:avLst/>
          </a:prstGeom>
        </p:spPr>
      </p:pic>
      <p:sp>
        <p:nvSpPr>
          <p:cNvPr id="8" name="ZoneTexte 7">
            <a:extLst>
              <a:ext uri="{FF2B5EF4-FFF2-40B4-BE49-F238E27FC236}">
                <a16:creationId xmlns:a16="http://schemas.microsoft.com/office/drawing/2014/main" id="{42F35817-0989-D670-C242-A85566D0254E}"/>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grpSp>
        <p:nvGrpSpPr>
          <p:cNvPr id="10" name="Groupe 9">
            <a:extLst>
              <a:ext uri="{FF2B5EF4-FFF2-40B4-BE49-F238E27FC236}">
                <a16:creationId xmlns:a16="http://schemas.microsoft.com/office/drawing/2014/main" id="{5F9EFA7A-89E2-0C4A-BBA3-3FF33F60D978}"/>
              </a:ext>
            </a:extLst>
          </p:cNvPr>
          <p:cNvGrpSpPr>
            <a:grpSpLocks noChangeAspect="1"/>
          </p:cNvGrpSpPr>
          <p:nvPr/>
        </p:nvGrpSpPr>
        <p:grpSpPr>
          <a:xfrm>
            <a:off x="-1455067" y="6452875"/>
            <a:ext cx="1324778" cy="282536"/>
            <a:chOff x="4486275" y="3086100"/>
            <a:chExt cx="3215639" cy="685800"/>
          </a:xfrm>
        </p:grpSpPr>
        <p:sp>
          <p:nvSpPr>
            <p:cNvPr id="11" name="Forme libre : forme 10">
              <a:extLst>
                <a:ext uri="{FF2B5EF4-FFF2-40B4-BE49-F238E27FC236}">
                  <a16:creationId xmlns:a16="http://schemas.microsoft.com/office/drawing/2014/main" id="{DF7286BD-DFB4-9E01-6447-9369631B4AD6}"/>
                </a:ext>
              </a:extLst>
            </p:cNvPr>
            <p:cNvSpPr/>
            <p:nvPr/>
          </p:nvSpPr>
          <p:spPr>
            <a:xfrm>
              <a:off x="5378767" y="3192779"/>
              <a:ext cx="2323147" cy="449580"/>
            </a:xfrm>
            <a:custGeom>
              <a:avLst/>
              <a:gdLst>
                <a:gd name="connsiteX0" fmla="*/ 444817 w 2323147"/>
                <a:gd name="connsiteY0" fmla="*/ 30480 h 449580"/>
                <a:gd name="connsiteX1" fmla="*/ 444817 w 2323147"/>
                <a:gd name="connsiteY1" fmla="*/ 441960 h 449580"/>
                <a:gd name="connsiteX2" fmla="*/ 373380 w 2323147"/>
                <a:gd name="connsiteY2" fmla="*/ 441960 h 449580"/>
                <a:gd name="connsiteX3" fmla="*/ 373380 w 2323147"/>
                <a:gd name="connsiteY3" fmla="*/ 119063 h 449580"/>
                <a:gd name="connsiteX4" fmla="*/ 372428 w 2323147"/>
                <a:gd name="connsiteY4" fmla="*/ 119063 h 449580"/>
                <a:gd name="connsiteX5" fmla="*/ 244793 w 2323147"/>
                <a:gd name="connsiteY5" fmla="*/ 441960 h 449580"/>
                <a:gd name="connsiteX6" fmla="*/ 197168 w 2323147"/>
                <a:gd name="connsiteY6" fmla="*/ 441960 h 449580"/>
                <a:gd name="connsiteX7" fmla="*/ 66675 w 2323147"/>
                <a:gd name="connsiteY7" fmla="*/ 119063 h 449580"/>
                <a:gd name="connsiteX8" fmla="*/ 65723 w 2323147"/>
                <a:gd name="connsiteY8" fmla="*/ 119063 h 449580"/>
                <a:gd name="connsiteX9" fmla="*/ 65723 w 2323147"/>
                <a:gd name="connsiteY9" fmla="*/ 441960 h 449580"/>
                <a:gd name="connsiteX10" fmla="*/ 0 w 2323147"/>
                <a:gd name="connsiteY10" fmla="*/ 441960 h 449580"/>
                <a:gd name="connsiteX11" fmla="*/ 0 w 2323147"/>
                <a:gd name="connsiteY11" fmla="*/ 30480 h 449580"/>
                <a:gd name="connsiteX12" fmla="*/ 102870 w 2323147"/>
                <a:gd name="connsiteY12" fmla="*/ 30480 h 449580"/>
                <a:gd name="connsiteX13" fmla="*/ 220980 w 2323147"/>
                <a:gd name="connsiteY13" fmla="*/ 335280 h 449580"/>
                <a:gd name="connsiteX14" fmla="*/ 222885 w 2323147"/>
                <a:gd name="connsiteY14" fmla="*/ 335280 h 449580"/>
                <a:gd name="connsiteX15" fmla="*/ 347663 w 2323147"/>
                <a:gd name="connsiteY15" fmla="*/ 30480 h 449580"/>
                <a:gd name="connsiteX16" fmla="*/ 444817 w 2323147"/>
                <a:gd name="connsiteY16" fmla="*/ 30480 h 449580"/>
                <a:gd name="connsiteX17" fmla="*/ 503873 w 2323147"/>
                <a:gd name="connsiteY17" fmla="*/ 61913 h 449580"/>
                <a:gd name="connsiteX18" fmla="*/ 516255 w 2323147"/>
                <a:gd name="connsiteY18" fmla="*/ 33338 h 449580"/>
                <a:gd name="connsiteX19" fmla="*/ 545783 w 2323147"/>
                <a:gd name="connsiteY19" fmla="*/ 21908 h 449580"/>
                <a:gd name="connsiteX20" fmla="*/ 576263 w 2323147"/>
                <a:gd name="connsiteY20" fmla="*/ 33338 h 449580"/>
                <a:gd name="connsiteX21" fmla="*/ 588645 w 2323147"/>
                <a:gd name="connsiteY21" fmla="*/ 61913 h 449580"/>
                <a:gd name="connsiteX22" fmla="*/ 576263 w 2323147"/>
                <a:gd name="connsiteY22" fmla="*/ 90488 h 449580"/>
                <a:gd name="connsiteX23" fmla="*/ 545783 w 2323147"/>
                <a:gd name="connsiteY23" fmla="*/ 101918 h 449580"/>
                <a:gd name="connsiteX24" fmla="*/ 516255 w 2323147"/>
                <a:gd name="connsiteY24" fmla="*/ 90488 h 449580"/>
                <a:gd name="connsiteX25" fmla="*/ 503873 w 2323147"/>
                <a:gd name="connsiteY25" fmla="*/ 61913 h 449580"/>
                <a:gd name="connsiteX26" fmla="*/ 581025 w 2323147"/>
                <a:gd name="connsiteY26" fmla="*/ 146685 h 449580"/>
                <a:gd name="connsiteX27" fmla="*/ 581025 w 2323147"/>
                <a:gd name="connsiteY27" fmla="*/ 441960 h 449580"/>
                <a:gd name="connsiteX28" fmla="*/ 511492 w 2323147"/>
                <a:gd name="connsiteY28" fmla="*/ 441960 h 449580"/>
                <a:gd name="connsiteX29" fmla="*/ 511492 w 2323147"/>
                <a:gd name="connsiteY29" fmla="*/ 146685 h 449580"/>
                <a:gd name="connsiteX30" fmla="*/ 581025 w 2323147"/>
                <a:gd name="connsiteY30" fmla="*/ 146685 h 449580"/>
                <a:gd name="connsiteX31" fmla="*/ 791528 w 2323147"/>
                <a:gd name="connsiteY31" fmla="*/ 391478 h 449580"/>
                <a:gd name="connsiteX32" fmla="*/ 825818 w 2323147"/>
                <a:gd name="connsiteY32" fmla="*/ 383858 h 449580"/>
                <a:gd name="connsiteX33" fmla="*/ 860108 w 2323147"/>
                <a:gd name="connsiteY33" fmla="*/ 364808 h 449580"/>
                <a:gd name="connsiteX34" fmla="*/ 860108 w 2323147"/>
                <a:gd name="connsiteY34" fmla="*/ 429578 h 449580"/>
                <a:gd name="connsiteX35" fmla="*/ 822008 w 2323147"/>
                <a:gd name="connsiteY35" fmla="*/ 443865 h 449580"/>
                <a:gd name="connsiteX36" fmla="*/ 775335 w 2323147"/>
                <a:gd name="connsiteY36" fmla="*/ 448628 h 449580"/>
                <a:gd name="connsiteX37" fmla="*/ 669608 w 2323147"/>
                <a:gd name="connsiteY37" fmla="*/ 407670 h 449580"/>
                <a:gd name="connsiteX38" fmla="*/ 628650 w 2323147"/>
                <a:gd name="connsiteY38" fmla="*/ 302895 h 449580"/>
                <a:gd name="connsiteX39" fmla="*/ 670560 w 2323147"/>
                <a:gd name="connsiteY39" fmla="*/ 185738 h 449580"/>
                <a:gd name="connsiteX40" fmla="*/ 788670 w 2323147"/>
                <a:gd name="connsiteY40" fmla="*/ 140018 h 449580"/>
                <a:gd name="connsiteX41" fmla="*/ 827723 w 2323147"/>
                <a:gd name="connsiteY41" fmla="*/ 144780 h 449580"/>
                <a:gd name="connsiteX42" fmla="*/ 859155 w 2323147"/>
                <a:gd name="connsiteY42" fmla="*/ 156210 h 449580"/>
                <a:gd name="connsiteX43" fmla="*/ 859155 w 2323147"/>
                <a:gd name="connsiteY43" fmla="*/ 222885 h 449580"/>
                <a:gd name="connsiteX44" fmla="*/ 826770 w 2323147"/>
                <a:gd name="connsiteY44" fmla="*/ 204788 h 449580"/>
                <a:gd name="connsiteX45" fmla="*/ 792480 w 2323147"/>
                <a:gd name="connsiteY45" fmla="*/ 198120 h 449580"/>
                <a:gd name="connsiteX46" fmla="*/ 725805 w 2323147"/>
                <a:gd name="connsiteY46" fmla="*/ 224790 h 449580"/>
                <a:gd name="connsiteX47" fmla="*/ 701040 w 2323147"/>
                <a:gd name="connsiteY47" fmla="*/ 297180 h 449580"/>
                <a:gd name="connsiteX48" fmla="*/ 725805 w 2323147"/>
                <a:gd name="connsiteY48" fmla="*/ 366713 h 449580"/>
                <a:gd name="connsiteX49" fmla="*/ 791528 w 2323147"/>
                <a:gd name="connsiteY49" fmla="*/ 391478 h 449580"/>
                <a:gd name="connsiteX50" fmla="*/ 1057275 w 2323147"/>
                <a:gd name="connsiteY50" fmla="*/ 141923 h 449580"/>
                <a:gd name="connsiteX51" fmla="*/ 1072515 w 2323147"/>
                <a:gd name="connsiteY51" fmla="*/ 142875 h 449580"/>
                <a:gd name="connsiteX52" fmla="*/ 1083945 w 2323147"/>
                <a:gd name="connsiteY52" fmla="*/ 145733 h 449580"/>
                <a:gd name="connsiteX53" fmla="*/ 1083945 w 2323147"/>
                <a:gd name="connsiteY53" fmla="*/ 216218 h 449580"/>
                <a:gd name="connsiteX54" fmla="*/ 1067753 w 2323147"/>
                <a:gd name="connsiteY54" fmla="*/ 208597 h 449580"/>
                <a:gd name="connsiteX55" fmla="*/ 1042035 w 2323147"/>
                <a:gd name="connsiteY55" fmla="*/ 204788 h 449580"/>
                <a:gd name="connsiteX56" fmla="*/ 999173 w 2323147"/>
                <a:gd name="connsiteY56" fmla="*/ 226695 h 449580"/>
                <a:gd name="connsiteX57" fmla="*/ 981075 w 2323147"/>
                <a:gd name="connsiteY57" fmla="*/ 293370 h 449580"/>
                <a:gd name="connsiteX58" fmla="*/ 981075 w 2323147"/>
                <a:gd name="connsiteY58" fmla="*/ 441960 h 449580"/>
                <a:gd name="connsiteX59" fmla="*/ 911543 w 2323147"/>
                <a:gd name="connsiteY59" fmla="*/ 441960 h 449580"/>
                <a:gd name="connsiteX60" fmla="*/ 911543 w 2323147"/>
                <a:gd name="connsiteY60" fmla="*/ 146685 h 449580"/>
                <a:gd name="connsiteX61" fmla="*/ 981075 w 2323147"/>
                <a:gd name="connsiteY61" fmla="*/ 146685 h 449580"/>
                <a:gd name="connsiteX62" fmla="*/ 981075 w 2323147"/>
                <a:gd name="connsiteY62" fmla="*/ 193358 h 449580"/>
                <a:gd name="connsiteX63" fmla="*/ 982028 w 2323147"/>
                <a:gd name="connsiteY63" fmla="*/ 193358 h 449580"/>
                <a:gd name="connsiteX64" fmla="*/ 1010603 w 2323147"/>
                <a:gd name="connsiteY64" fmla="*/ 155258 h 449580"/>
                <a:gd name="connsiteX65" fmla="*/ 1057275 w 2323147"/>
                <a:gd name="connsiteY65" fmla="*/ 141923 h 449580"/>
                <a:gd name="connsiteX66" fmla="*/ 1087755 w 2323147"/>
                <a:gd name="connsiteY66" fmla="*/ 299085 h 449580"/>
                <a:gd name="connsiteX67" fmla="*/ 1128713 w 2323147"/>
                <a:gd name="connsiteY67" fmla="*/ 182880 h 449580"/>
                <a:gd name="connsiteX68" fmla="*/ 1243013 w 2323147"/>
                <a:gd name="connsiteY68" fmla="*/ 140018 h 449580"/>
                <a:gd name="connsiteX69" fmla="*/ 1350645 w 2323147"/>
                <a:gd name="connsiteY69" fmla="*/ 180975 h 449580"/>
                <a:gd name="connsiteX70" fmla="*/ 1389698 w 2323147"/>
                <a:gd name="connsiteY70" fmla="*/ 292418 h 449580"/>
                <a:gd name="connsiteX71" fmla="*/ 1348740 w 2323147"/>
                <a:gd name="connsiteY71" fmla="*/ 406718 h 449580"/>
                <a:gd name="connsiteX72" fmla="*/ 1236345 w 2323147"/>
                <a:gd name="connsiteY72" fmla="*/ 449580 h 449580"/>
                <a:gd name="connsiteX73" fmla="*/ 1127760 w 2323147"/>
                <a:gd name="connsiteY73" fmla="*/ 409575 h 449580"/>
                <a:gd name="connsiteX74" fmla="*/ 1087755 w 2323147"/>
                <a:gd name="connsiteY74" fmla="*/ 299085 h 449580"/>
                <a:gd name="connsiteX75" fmla="*/ 1160145 w 2323147"/>
                <a:gd name="connsiteY75" fmla="*/ 296228 h 449580"/>
                <a:gd name="connsiteX76" fmla="*/ 1181100 w 2323147"/>
                <a:gd name="connsiteY76" fmla="*/ 366713 h 449580"/>
                <a:gd name="connsiteX77" fmla="*/ 1241108 w 2323147"/>
                <a:gd name="connsiteY77" fmla="*/ 391478 h 449580"/>
                <a:gd name="connsiteX78" fmla="*/ 1299210 w 2323147"/>
                <a:gd name="connsiteY78" fmla="*/ 366713 h 449580"/>
                <a:gd name="connsiteX79" fmla="*/ 1319213 w 2323147"/>
                <a:gd name="connsiteY79" fmla="*/ 294323 h 449580"/>
                <a:gd name="connsiteX80" fmla="*/ 1299210 w 2323147"/>
                <a:gd name="connsiteY80" fmla="*/ 221933 h 449580"/>
                <a:gd name="connsiteX81" fmla="*/ 1242060 w 2323147"/>
                <a:gd name="connsiteY81" fmla="*/ 197168 h 449580"/>
                <a:gd name="connsiteX82" fmla="*/ 1183005 w 2323147"/>
                <a:gd name="connsiteY82" fmla="*/ 222885 h 449580"/>
                <a:gd name="connsiteX83" fmla="*/ 1160145 w 2323147"/>
                <a:gd name="connsiteY83" fmla="*/ 296228 h 449580"/>
                <a:gd name="connsiteX84" fmla="*/ 1493520 w 2323147"/>
                <a:gd name="connsiteY84" fmla="*/ 224790 h 449580"/>
                <a:gd name="connsiteX85" fmla="*/ 1503045 w 2323147"/>
                <a:gd name="connsiteY85" fmla="*/ 248603 h 449580"/>
                <a:gd name="connsiteX86" fmla="*/ 1544955 w 2323147"/>
                <a:gd name="connsiteY86" fmla="*/ 269558 h 449580"/>
                <a:gd name="connsiteX87" fmla="*/ 1603058 w 2323147"/>
                <a:gd name="connsiteY87" fmla="*/ 306705 h 449580"/>
                <a:gd name="connsiteX88" fmla="*/ 1620202 w 2323147"/>
                <a:gd name="connsiteY88" fmla="*/ 357188 h 449580"/>
                <a:gd name="connsiteX89" fmla="*/ 1587818 w 2323147"/>
                <a:gd name="connsiteY89" fmla="*/ 423863 h 449580"/>
                <a:gd name="connsiteX90" fmla="*/ 1501140 w 2323147"/>
                <a:gd name="connsiteY90" fmla="*/ 448628 h 449580"/>
                <a:gd name="connsiteX91" fmla="*/ 1460183 w 2323147"/>
                <a:gd name="connsiteY91" fmla="*/ 443865 h 449580"/>
                <a:gd name="connsiteX92" fmla="*/ 1422083 w 2323147"/>
                <a:gd name="connsiteY92" fmla="*/ 432435 h 449580"/>
                <a:gd name="connsiteX93" fmla="*/ 1422083 w 2323147"/>
                <a:gd name="connsiteY93" fmla="*/ 363855 h 449580"/>
                <a:gd name="connsiteX94" fmla="*/ 1463040 w 2323147"/>
                <a:gd name="connsiteY94" fmla="*/ 384810 h 449580"/>
                <a:gd name="connsiteX95" fmla="*/ 1503045 w 2323147"/>
                <a:gd name="connsiteY95" fmla="*/ 392430 h 449580"/>
                <a:gd name="connsiteX96" fmla="*/ 1537335 w 2323147"/>
                <a:gd name="connsiteY96" fmla="*/ 385763 h 449580"/>
                <a:gd name="connsiteX97" fmla="*/ 1548765 w 2323147"/>
                <a:gd name="connsiteY97" fmla="*/ 363855 h 449580"/>
                <a:gd name="connsiteX98" fmla="*/ 1537335 w 2323147"/>
                <a:gd name="connsiteY98" fmla="*/ 339090 h 449580"/>
                <a:gd name="connsiteX99" fmla="*/ 1493520 w 2323147"/>
                <a:gd name="connsiteY99" fmla="*/ 316230 h 449580"/>
                <a:gd name="connsiteX100" fmla="*/ 1439228 w 2323147"/>
                <a:gd name="connsiteY100" fmla="*/ 280035 h 449580"/>
                <a:gd name="connsiteX101" fmla="*/ 1423035 w 2323147"/>
                <a:gd name="connsiteY101" fmla="*/ 228600 h 449580"/>
                <a:gd name="connsiteX102" fmla="*/ 1454468 w 2323147"/>
                <a:gd name="connsiteY102" fmla="*/ 162878 h 449580"/>
                <a:gd name="connsiteX103" fmla="*/ 1536383 w 2323147"/>
                <a:gd name="connsiteY103" fmla="*/ 137160 h 449580"/>
                <a:gd name="connsiteX104" fmla="*/ 1570673 w 2323147"/>
                <a:gd name="connsiteY104" fmla="*/ 140970 h 449580"/>
                <a:gd name="connsiteX105" fmla="*/ 1603058 w 2323147"/>
                <a:gd name="connsiteY105" fmla="*/ 149543 h 449580"/>
                <a:gd name="connsiteX106" fmla="*/ 1603058 w 2323147"/>
                <a:gd name="connsiteY106" fmla="*/ 217170 h 449580"/>
                <a:gd name="connsiteX107" fmla="*/ 1570673 w 2323147"/>
                <a:gd name="connsiteY107" fmla="*/ 200978 h 449580"/>
                <a:gd name="connsiteX108" fmla="*/ 1534478 w 2323147"/>
                <a:gd name="connsiteY108" fmla="*/ 194310 h 449580"/>
                <a:gd name="connsiteX109" fmla="*/ 1503998 w 2323147"/>
                <a:gd name="connsiteY109" fmla="*/ 201930 h 449580"/>
                <a:gd name="connsiteX110" fmla="*/ 1493520 w 2323147"/>
                <a:gd name="connsiteY110" fmla="*/ 224790 h 449580"/>
                <a:gd name="connsiteX111" fmla="*/ 1649730 w 2323147"/>
                <a:gd name="connsiteY111" fmla="*/ 299085 h 449580"/>
                <a:gd name="connsiteX112" fmla="*/ 1690688 w 2323147"/>
                <a:gd name="connsiteY112" fmla="*/ 182880 h 449580"/>
                <a:gd name="connsiteX113" fmla="*/ 1804988 w 2323147"/>
                <a:gd name="connsiteY113" fmla="*/ 140018 h 449580"/>
                <a:gd name="connsiteX114" fmla="*/ 1912620 w 2323147"/>
                <a:gd name="connsiteY114" fmla="*/ 180975 h 449580"/>
                <a:gd name="connsiteX115" fmla="*/ 1951673 w 2323147"/>
                <a:gd name="connsiteY115" fmla="*/ 292418 h 449580"/>
                <a:gd name="connsiteX116" fmla="*/ 1910715 w 2323147"/>
                <a:gd name="connsiteY116" fmla="*/ 406718 h 449580"/>
                <a:gd name="connsiteX117" fmla="*/ 1798320 w 2323147"/>
                <a:gd name="connsiteY117" fmla="*/ 449580 h 449580"/>
                <a:gd name="connsiteX118" fmla="*/ 1689735 w 2323147"/>
                <a:gd name="connsiteY118" fmla="*/ 409575 h 449580"/>
                <a:gd name="connsiteX119" fmla="*/ 1649730 w 2323147"/>
                <a:gd name="connsiteY119" fmla="*/ 299085 h 449580"/>
                <a:gd name="connsiteX120" fmla="*/ 1722120 w 2323147"/>
                <a:gd name="connsiteY120" fmla="*/ 296228 h 449580"/>
                <a:gd name="connsiteX121" fmla="*/ 1743075 w 2323147"/>
                <a:gd name="connsiteY121" fmla="*/ 366713 h 449580"/>
                <a:gd name="connsiteX122" fmla="*/ 1803083 w 2323147"/>
                <a:gd name="connsiteY122" fmla="*/ 391478 h 449580"/>
                <a:gd name="connsiteX123" fmla="*/ 1861185 w 2323147"/>
                <a:gd name="connsiteY123" fmla="*/ 366713 h 449580"/>
                <a:gd name="connsiteX124" fmla="*/ 1881188 w 2323147"/>
                <a:gd name="connsiteY124" fmla="*/ 294323 h 449580"/>
                <a:gd name="connsiteX125" fmla="*/ 1861185 w 2323147"/>
                <a:gd name="connsiteY125" fmla="*/ 221933 h 449580"/>
                <a:gd name="connsiteX126" fmla="*/ 1804035 w 2323147"/>
                <a:gd name="connsiteY126" fmla="*/ 197168 h 449580"/>
                <a:gd name="connsiteX127" fmla="*/ 1744980 w 2323147"/>
                <a:gd name="connsiteY127" fmla="*/ 222885 h 449580"/>
                <a:gd name="connsiteX128" fmla="*/ 1722120 w 2323147"/>
                <a:gd name="connsiteY128" fmla="*/ 296228 h 449580"/>
                <a:gd name="connsiteX129" fmla="*/ 2183130 w 2323147"/>
                <a:gd name="connsiteY129" fmla="*/ 203835 h 449580"/>
                <a:gd name="connsiteX130" fmla="*/ 2079308 w 2323147"/>
                <a:gd name="connsiteY130" fmla="*/ 203835 h 449580"/>
                <a:gd name="connsiteX131" fmla="*/ 2079308 w 2323147"/>
                <a:gd name="connsiteY131" fmla="*/ 441960 h 449580"/>
                <a:gd name="connsiteX132" fmla="*/ 2008823 w 2323147"/>
                <a:gd name="connsiteY132" fmla="*/ 441960 h 449580"/>
                <a:gd name="connsiteX133" fmla="*/ 2008823 w 2323147"/>
                <a:gd name="connsiteY133" fmla="*/ 203835 h 449580"/>
                <a:gd name="connsiteX134" fmla="*/ 1959293 w 2323147"/>
                <a:gd name="connsiteY134" fmla="*/ 203835 h 449580"/>
                <a:gd name="connsiteX135" fmla="*/ 1959293 w 2323147"/>
                <a:gd name="connsiteY135" fmla="*/ 146685 h 449580"/>
                <a:gd name="connsiteX136" fmla="*/ 2008823 w 2323147"/>
                <a:gd name="connsiteY136" fmla="*/ 146685 h 449580"/>
                <a:gd name="connsiteX137" fmla="*/ 2008823 w 2323147"/>
                <a:gd name="connsiteY137" fmla="*/ 105727 h 449580"/>
                <a:gd name="connsiteX138" fmla="*/ 2039302 w 2323147"/>
                <a:gd name="connsiteY138" fmla="*/ 29528 h 449580"/>
                <a:gd name="connsiteX139" fmla="*/ 2116455 w 2323147"/>
                <a:gd name="connsiteY139" fmla="*/ 0 h 449580"/>
                <a:gd name="connsiteX140" fmla="*/ 2139315 w 2323147"/>
                <a:gd name="connsiteY140" fmla="*/ 953 h 449580"/>
                <a:gd name="connsiteX141" fmla="*/ 2156460 w 2323147"/>
                <a:gd name="connsiteY141" fmla="*/ 4763 h 449580"/>
                <a:gd name="connsiteX142" fmla="*/ 2156460 w 2323147"/>
                <a:gd name="connsiteY142" fmla="*/ 64770 h 449580"/>
                <a:gd name="connsiteX143" fmla="*/ 2144078 w 2323147"/>
                <a:gd name="connsiteY143" fmla="*/ 60008 h 449580"/>
                <a:gd name="connsiteX144" fmla="*/ 2124075 w 2323147"/>
                <a:gd name="connsiteY144" fmla="*/ 57150 h 449580"/>
                <a:gd name="connsiteX145" fmla="*/ 2090738 w 2323147"/>
                <a:gd name="connsiteY145" fmla="*/ 70485 h 449580"/>
                <a:gd name="connsiteX146" fmla="*/ 2079308 w 2323147"/>
                <a:gd name="connsiteY146" fmla="*/ 110490 h 449580"/>
                <a:gd name="connsiteX147" fmla="*/ 2079308 w 2323147"/>
                <a:gd name="connsiteY147" fmla="*/ 145733 h 449580"/>
                <a:gd name="connsiteX148" fmla="*/ 2183130 w 2323147"/>
                <a:gd name="connsiteY148" fmla="*/ 145733 h 449580"/>
                <a:gd name="connsiteX149" fmla="*/ 2183130 w 2323147"/>
                <a:gd name="connsiteY149" fmla="*/ 79058 h 449580"/>
                <a:gd name="connsiteX150" fmla="*/ 2252663 w 2323147"/>
                <a:gd name="connsiteY150" fmla="*/ 58102 h 449580"/>
                <a:gd name="connsiteX151" fmla="*/ 2252663 w 2323147"/>
                <a:gd name="connsiteY151" fmla="*/ 145733 h 449580"/>
                <a:gd name="connsiteX152" fmla="*/ 2323148 w 2323147"/>
                <a:gd name="connsiteY152" fmla="*/ 145733 h 449580"/>
                <a:gd name="connsiteX153" fmla="*/ 2323148 w 2323147"/>
                <a:gd name="connsiteY153" fmla="*/ 202883 h 449580"/>
                <a:gd name="connsiteX154" fmla="*/ 2252663 w 2323147"/>
                <a:gd name="connsiteY154" fmla="*/ 202883 h 449580"/>
                <a:gd name="connsiteX155" fmla="*/ 2252663 w 2323147"/>
                <a:gd name="connsiteY155" fmla="*/ 340995 h 449580"/>
                <a:gd name="connsiteX156" fmla="*/ 2262188 w 2323147"/>
                <a:gd name="connsiteY156" fmla="*/ 379095 h 449580"/>
                <a:gd name="connsiteX157" fmla="*/ 2293620 w 2323147"/>
                <a:gd name="connsiteY157" fmla="*/ 390525 h 449580"/>
                <a:gd name="connsiteX158" fmla="*/ 2307908 w 2323147"/>
                <a:gd name="connsiteY158" fmla="*/ 387668 h 449580"/>
                <a:gd name="connsiteX159" fmla="*/ 2322195 w 2323147"/>
                <a:gd name="connsiteY159" fmla="*/ 381000 h 449580"/>
                <a:gd name="connsiteX160" fmla="*/ 2322195 w 2323147"/>
                <a:gd name="connsiteY160" fmla="*/ 438150 h 449580"/>
                <a:gd name="connsiteX161" fmla="*/ 2300288 w 2323147"/>
                <a:gd name="connsiteY161" fmla="*/ 444818 h 449580"/>
                <a:gd name="connsiteX162" fmla="*/ 2269808 w 2323147"/>
                <a:gd name="connsiteY162" fmla="*/ 447675 h 449580"/>
                <a:gd name="connsiteX163" fmla="*/ 2204085 w 2323147"/>
                <a:gd name="connsiteY163" fmla="*/ 424815 h 449580"/>
                <a:gd name="connsiteX164" fmla="*/ 2182178 w 2323147"/>
                <a:gd name="connsiteY164" fmla="*/ 354330 h 449580"/>
                <a:gd name="connsiteX165" fmla="*/ 2183130 w 2323147"/>
                <a:gd name="connsiteY165" fmla="*/ 203835 h 449580"/>
                <a:gd name="connsiteX166" fmla="*/ 2183130 w 2323147"/>
                <a:gd name="connsiteY166" fmla="*/ 203835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323147" h="449580">
                  <a:moveTo>
                    <a:pt x="444817" y="30480"/>
                  </a:moveTo>
                  <a:lnTo>
                    <a:pt x="444817" y="441960"/>
                  </a:lnTo>
                  <a:lnTo>
                    <a:pt x="373380" y="441960"/>
                  </a:lnTo>
                  <a:lnTo>
                    <a:pt x="373380" y="119063"/>
                  </a:lnTo>
                  <a:lnTo>
                    <a:pt x="372428" y="119063"/>
                  </a:lnTo>
                  <a:lnTo>
                    <a:pt x="244793" y="441960"/>
                  </a:lnTo>
                  <a:lnTo>
                    <a:pt x="197168" y="441960"/>
                  </a:lnTo>
                  <a:lnTo>
                    <a:pt x="66675" y="119063"/>
                  </a:lnTo>
                  <a:lnTo>
                    <a:pt x="65723" y="119063"/>
                  </a:lnTo>
                  <a:lnTo>
                    <a:pt x="65723" y="441960"/>
                  </a:lnTo>
                  <a:lnTo>
                    <a:pt x="0" y="441960"/>
                  </a:lnTo>
                  <a:lnTo>
                    <a:pt x="0" y="30480"/>
                  </a:lnTo>
                  <a:lnTo>
                    <a:pt x="102870" y="30480"/>
                  </a:lnTo>
                  <a:lnTo>
                    <a:pt x="220980" y="335280"/>
                  </a:lnTo>
                  <a:lnTo>
                    <a:pt x="222885" y="335280"/>
                  </a:lnTo>
                  <a:lnTo>
                    <a:pt x="347663" y="30480"/>
                  </a:lnTo>
                  <a:lnTo>
                    <a:pt x="444817" y="30480"/>
                  </a:lnTo>
                  <a:close/>
                  <a:moveTo>
                    <a:pt x="503873" y="61913"/>
                  </a:moveTo>
                  <a:cubicBezTo>
                    <a:pt x="503873" y="50483"/>
                    <a:pt x="507683" y="40958"/>
                    <a:pt x="516255" y="33338"/>
                  </a:cubicBezTo>
                  <a:cubicBezTo>
                    <a:pt x="524828" y="25717"/>
                    <a:pt x="534353" y="21908"/>
                    <a:pt x="545783" y="21908"/>
                  </a:cubicBezTo>
                  <a:cubicBezTo>
                    <a:pt x="558165" y="21908"/>
                    <a:pt x="568643" y="25717"/>
                    <a:pt x="576263" y="33338"/>
                  </a:cubicBezTo>
                  <a:cubicBezTo>
                    <a:pt x="583883" y="40958"/>
                    <a:pt x="588645" y="50483"/>
                    <a:pt x="588645" y="61913"/>
                  </a:cubicBezTo>
                  <a:cubicBezTo>
                    <a:pt x="588645" y="73343"/>
                    <a:pt x="584835" y="82868"/>
                    <a:pt x="576263" y="90488"/>
                  </a:cubicBezTo>
                  <a:cubicBezTo>
                    <a:pt x="567690" y="98108"/>
                    <a:pt x="558165" y="101918"/>
                    <a:pt x="545783" y="101918"/>
                  </a:cubicBezTo>
                  <a:cubicBezTo>
                    <a:pt x="533400" y="101918"/>
                    <a:pt x="523875" y="98108"/>
                    <a:pt x="516255" y="90488"/>
                  </a:cubicBezTo>
                  <a:cubicBezTo>
                    <a:pt x="508635" y="81915"/>
                    <a:pt x="503873" y="72390"/>
                    <a:pt x="503873" y="61913"/>
                  </a:cubicBezTo>
                  <a:close/>
                  <a:moveTo>
                    <a:pt x="581025" y="146685"/>
                  </a:moveTo>
                  <a:lnTo>
                    <a:pt x="581025" y="441960"/>
                  </a:lnTo>
                  <a:lnTo>
                    <a:pt x="511492" y="441960"/>
                  </a:lnTo>
                  <a:lnTo>
                    <a:pt x="511492" y="146685"/>
                  </a:lnTo>
                  <a:lnTo>
                    <a:pt x="581025" y="146685"/>
                  </a:lnTo>
                  <a:close/>
                  <a:moveTo>
                    <a:pt x="791528" y="391478"/>
                  </a:moveTo>
                  <a:cubicBezTo>
                    <a:pt x="802005" y="391478"/>
                    <a:pt x="813435" y="389573"/>
                    <a:pt x="825818" y="383858"/>
                  </a:cubicBezTo>
                  <a:cubicBezTo>
                    <a:pt x="838200" y="379095"/>
                    <a:pt x="849630" y="372428"/>
                    <a:pt x="860108" y="364808"/>
                  </a:cubicBezTo>
                  <a:lnTo>
                    <a:pt x="860108" y="429578"/>
                  </a:lnTo>
                  <a:cubicBezTo>
                    <a:pt x="848678" y="436245"/>
                    <a:pt x="836295" y="441008"/>
                    <a:pt x="822008" y="443865"/>
                  </a:cubicBezTo>
                  <a:cubicBezTo>
                    <a:pt x="807720" y="446723"/>
                    <a:pt x="792480" y="448628"/>
                    <a:pt x="775335" y="448628"/>
                  </a:cubicBezTo>
                  <a:cubicBezTo>
                    <a:pt x="731520" y="448628"/>
                    <a:pt x="696278" y="435293"/>
                    <a:pt x="669608" y="407670"/>
                  </a:cubicBezTo>
                  <a:cubicBezTo>
                    <a:pt x="641985" y="380048"/>
                    <a:pt x="628650" y="344805"/>
                    <a:pt x="628650" y="302895"/>
                  </a:cubicBezTo>
                  <a:cubicBezTo>
                    <a:pt x="628650" y="255270"/>
                    <a:pt x="642938" y="216218"/>
                    <a:pt x="670560" y="185738"/>
                  </a:cubicBezTo>
                  <a:cubicBezTo>
                    <a:pt x="698183" y="155258"/>
                    <a:pt x="737235" y="140018"/>
                    <a:pt x="788670" y="140018"/>
                  </a:cubicBezTo>
                  <a:cubicBezTo>
                    <a:pt x="802005" y="140018"/>
                    <a:pt x="815340" y="141923"/>
                    <a:pt x="827723" y="144780"/>
                  </a:cubicBezTo>
                  <a:cubicBezTo>
                    <a:pt x="841058" y="147638"/>
                    <a:pt x="851535" y="152400"/>
                    <a:pt x="859155" y="156210"/>
                  </a:cubicBezTo>
                  <a:lnTo>
                    <a:pt x="859155" y="222885"/>
                  </a:lnTo>
                  <a:cubicBezTo>
                    <a:pt x="848678" y="215265"/>
                    <a:pt x="837248" y="208597"/>
                    <a:pt x="826770" y="204788"/>
                  </a:cubicBezTo>
                  <a:cubicBezTo>
                    <a:pt x="815340" y="200978"/>
                    <a:pt x="803910" y="198120"/>
                    <a:pt x="792480" y="198120"/>
                  </a:cubicBezTo>
                  <a:cubicBezTo>
                    <a:pt x="764858" y="198120"/>
                    <a:pt x="742950" y="206693"/>
                    <a:pt x="725805" y="224790"/>
                  </a:cubicBezTo>
                  <a:cubicBezTo>
                    <a:pt x="708660" y="242888"/>
                    <a:pt x="701040" y="266700"/>
                    <a:pt x="701040" y="297180"/>
                  </a:cubicBezTo>
                  <a:cubicBezTo>
                    <a:pt x="701040" y="326708"/>
                    <a:pt x="709613" y="350520"/>
                    <a:pt x="725805" y="366713"/>
                  </a:cubicBezTo>
                  <a:cubicBezTo>
                    <a:pt x="741998" y="382905"/>
                    <a:pt x="763905" y="391478"/>
                    <a:pt x="791528" y="391478"/>
                  </a:cubicBezTo>
                  <a:close/>
                  <a:moveTo>
                    <a:pt x="1057275" y="141923"/>
                  </a:moveTo>
                  <a:cubicBezTo>
                    <a:pt x="1062990" y="141923"/>
                    <a:pt x="1067753" y="141923"/>
                    <a:pt x="1072515" y="142875"/>
                  </a:cubicBezTo>
                  <a:cubicBezTo>
                    <a:pt x="1077278" y="143828"/>
                    <a:pt x="1081088" y="144780"/>
                    <a:pt x="1083945" y="145733"/>
                  </a:cubicBezTo>
                  <a:lnTo>
                    <a:pt x="1083945" y="216218"/>
                  </a:lnTo>
                  <a:cubicBezTo>
                    <a:pt x="1080135" y="213360"/>
                    <a:pt x="1075373" y="210503"/>
                    <a:pt x="1067753" y="208597"/>
                  </a:cubicBezTo>
                  <a:cubicBezTo>
                    <a:pt x="1060133" y="206693"/>
                    <a:pt x="1052513" y="204788"/>
                    <a:pt x="1042035" y="204788"/>
                  </a:cubicBezTo>
                  <a:cubicBezTo>
                    <a:pt x="1024890" y="204788"/>
                    <a:pt x="1010603" y="212408"/>
                    <a:pt x="999173" y="226695"/>
                  </a:cubicBezTo>
                  <a:cubicBezTo>
                    <a:pt x="987743" y="240983"/>
                    <a:pt x="981075" y="262890"/>
                    <a:pt x="981075" y="293370"/>
                  </a:cubicBezTo>
                  <a:lnTo>
                    <a:pt x="981075" y="441960"/>
                  </a:lnTo>
                  <a:lnTo>
                    <a:pt x="911543" y="441960"/>
                  </a:lnTo>
                  <a:lnTo>
                    <a:pt x="911543" y="146685"/>
                  </a:lnTo>
                  <a:lnTo>
                    <a:pt x="981075" y="146685"/>
                  </a:lnTo>
                  <a:lnTo>
                    <a:pt x="981075" y="193358"/>
                  </a:lnTo>
                  <a:lnTo>
                    <a:pt x="982028" y="193358"/>
                  </a:lnTo>
                  <a:cubicBezTo>
                    <a:pt x="988695" y="177165"/>
                    <a:pt x="998220" y="164783"/>
                    <a:pt x="1010603" y="155258"/>
                  </a:cubicBezTo>
                  <a:cubicBezTo>
                    <a:pt x="1023938" y="146685"/>
                    <a:pt x="1039178" y="141923"/>
                    <a:pt x="1057275" y="141923"/>
                  </a:cubicBezTo>
                  <a:close/>
                  <a:moveTo>
                    <a:pt x="1087755" y="299085"/>
                  </a:moveTo>
                  <a:cubicBezTo>
                    <a:pt x="1087755" y="250508"/>
                    <a:pt x="1102043" y="211455"/>
                    <a:pt x="1128713" y="182880"/>
                  </a:cubicBezTo>
                  <a:cubicBezTo>
                    <a:pt x="1156335" y="154305"/>
                    <a:pt x="1194435" y="140018"/>
                    <a:pt x="1243013" y="140018"/>
                  </a:cubicBezTo>
                  <a:cubicBezTo>
                    <a:pt x="1288733" y="140018"/>
                    <a:pt x="1324928" y="153353"/>
                    <a:pt x="1350645" y="180975"/>
                  </a:cubicBezTo>
                  <a:cubicBezTo>
                    <a:pt x="1376363" y="208597"/>
                    <a:pt x="1389698" y="245745"/>
                    <a:pt x="1389698" y="292418"/>
                  </a:cubicBezTo>
                  <a:cubicBezTo>
                    <a:pt x="1389698" y="340043"/>
                    <a:pt x="1375410" y="378143"/>
                    <a:pt x="1348740" y="406718"/>
                  </a:cubicBezTo>
                  <a:cubicBezTo>
                    <a:pt x="1321118" y="435293"/>
                    <a:pt x="1283970" y="449580"/>
                    <a:pt x="1236345" y="449580"/>
                  </a:cubicBezTo>
                  <a:cubicBezTo>
                    <a:pt x="1190625" y="449580"/>
                    <a:pt x="1154430" y="436245"/>
                    <a:pt x="1127760" y="409575"/>
                  </a:cubicBezTo>
                  <a:cubicBezTo>
                    <a:pt x="1101090" y="381953"/>
                    <a:pt x="1087755" y="344805"/>
                    <a:pt x="1087755" y="299085"/>
                  </a:cubicBezTo>
                  <a:close/>
                  <a:moveTo>
                    <a:pt x="1160145" y="296228"/>
                  </a:moveTo>
                  <a:cubicBezTo>
                    <a:pt x="1160145" y="326708"/>
                    <a:pt x="1166813" y="350520"/>
                    <a:pt x="1181100" y="366713"/>
                  </a:cubicBezTo>
                  <a:cubicBezTo>
                    <a:pt x="1195388" y="382905"/>
                    <a:pt x="1215390" y="391478"/>
                    <a:pt x="1241108" y="391478"/>
                  </a:cubicBezTo>
                  <a:cubicBezTo>
                    <a:pt x="1265873" y="391478"/>
                    <a:pt x="1285875" y="383858"/>
                    <a:pt x="1299210" y="366713"/>
                  </a:cubicBezTo>
                  <a:cubicBezTo>
                    <a:pt x="1312545" y="350520"/>
                    <a:pt x="1319213" y="326708"/>
                    <a:pt x="1319213" y="294323"/>
                  </a:cubicBezTo>
                  <a:cubicBezTo>
                    <a:pt x="1319213" y="262890"/>
                    <a:pt x="1312545" y="239078"/>
                    <a:pt x="1299210" y="221933"/>
                  </a:cubicBezTo>
                  <a:cubicBezTo>
                    <a:pt x="1285875" y="205740"/>
                    <a:pt x="1265873" y="197168"/>
                    <a:pt x="1242060" y="197168"/>
                  </a:cubicBezTo>
                  <a:cubicBezTo>
                    <a:pt x="1216343" y="197168"/>
                    <a:pt x="1197293" y="205740"/>
                    <a:pt x="1183005" y="222885"/>
                  </a:cubicBezTo>
                  <a:cubicBezTo>
                    <a:pt x="1166813" y="240983"/>
                    <a:pt x="1160145" y="264795"/>
                    <a:pt x="1160145" y="296228"/>
                  </a:cubicBezTo>
                  <a:close/>
                  <a:moveTo>
                    <a:pt x="1493520" y="224790"/>
                  </a:moveTo>
                  <a:cubicBezTo>
                    <a:pt x="1493520" y="234315"/>
                    <a:pt x="1496378" y="242888"/>
                    <a:pt x="1503045" y="248603"/>
                  </a:cubicBezTo>
                  <a:cubicBezTo>
                    <a:pt x="1509713" y="254318"/>
                    <a:pt x="1523048" y="260985"/>
                    <a:pt x="1544955" y="269558"/>
                  </a:cubicBezTo>
                  <a:cubicBezTo>
                    <a:pt x="1572577" y="280988"/>
                    <a:pt x="1592580" y="293370"/>
                    <a:pt x="1603058" y="306705"/>
                  </a:cubicBezTo>
                  <a:cubicBezTo>
                    <a:pt x="1614488" y="320993"/>
                    <a:pt x="1620202" y="337185"/>
                    <a:pt x="1620202" y="357188"/>
                  </a:cubicBezTo>
                  <a:cubicBezTo>
                    <a:pt x="1620202" y="384810"/>
                    <a:pt x="1609725" y="406718"/>
                    <a:pt x="1587818" y="423863"/>
                  </a:cubicBezTo>
                  <a:cubicBezTo>
                    <a:pt x="1566863" y="441008"/>
                    <a:pt x="1537335" y="448628"/>
                    <a:pt x="1501140" y="448628"/>
                  </a:cubicBezTo>
                  <a:cubicBezTo>
                    <a:pt x="1488758" y="448628"/>
                    <a:pt x="1475423" y="446723"/>
                    <a:pt x="1460183" y="443865"/>
                  </a:cubicBezTo>
                  <a:cubicBezTo>
                    <a:pt x="1444943" y="441008"/>
                    <a:pt x="1432560" y="437198"/>
                    <a:pt x="1422083" y="432435"/>
                  </a:cubicBezTo>
                  <a:lnTo>
                    <a:pt x="1422083" y="363855"/>
                  </a:lnTo>
                  <a:cubicBezTo>
                    <a:pt x="1434465" y="372428"/>
                    <a:pt x="1448753" y="380048"/>
                    <a:pt x="1463040" y="384810"/>
                  </a:cubicBezTo>
                  <a:cubicBezTo>
                    <a:pt x="1477328" y="389573"/>
                    <a:pt x="1490663" y="392430"/>
                    <a:pt x="1503045" y="392430"/>
                  </a:cubicBezTo>
                  <a:cubicBezTo>
                    <a:pt x="1518285" y="392430"/>
                    <a:pt x="1530668" y="390525"/>
                    <a:pt x="1537335" y="385763"/>
                  </a:cubicBezTo>
                  <a:cubicBezTo>
                    <a:pt x="1544955" y="381000"/>
                    <a:pt x="1548765" y="374333"/>
                    <a:pt x="1548765" y="363855"/>
                  </a:cubicBezTo>
                  <a:cubicBezTo>
                    <a:pt x="1548765" y="354330"/>
                    <a:pt x="1544955" y="346710"/>
                    <a:pt x="1537335" y="339090"/>
                  </a:cubicBezTo>
                  <a:cubicBezTo>
                    <a:pt x="1529715" y="332423"/>
                    <a:pt x="1514475" y="324803"/>
                    <a:pt x="1493520" y="316230"/>
                  </a:cubicBezTo>
                  <a:cubicBezTo>
                    <a:pt x="1467803" y="305753"/>
                    <a:pt x="1449705" y="293370"/>
                    <a:pt x="1439228" y="280035"/>
                  </a:cubicBezTo>
                  <a:cubicBezTo>
                    <a:pt x="1428750" y="266700"/>
                    <a:pt x="1423035" y="249555"/>
                    <a:pt x="1423035" y="228600"/>
                  </a:cubicBezTo>
                  <a:cubicBezTo>
                    <a:pt x="1423035" y="201930"/>
                    <a:pt x="1433513" y="180023"/>
                    <a:pt x="1454468" y="162878"/>
                  </a:cubicBezTo>
                  <a:cubicBezTo>
                    <a:pt x="1475423" y="145733"/>
                    <a:pt x="1503045" y="137160"/>
                    <a:pt x="1536383" y="137160"/>
                  </a:cubicBezTo>
                  <a:cubicBezTo>
                    <a:pt x="1546860" y="137160"/>
                    <a:pt x="1558290" y="138113"/>
                    <a:pt x="1570673" y="140970"/>
                  </a:cubicBezTo>
                  <a:cubicBezTo>
                    <a:pt x="1583055" y="143828"/>
                    <a:pt x="1594485" y="146685"/>
                    <a:pt x="1603058" y="149543"/>
                  </a:cubicBezTo>
                  <a:lnTo>
                    <a:pt x="1603058" y="217170"/>
                  </a:lnTo>
                  <a:cubicBezTo>
                    <a:pt x="1593533" y="211455"/>
                    <a:pt x="1583055" y="205740"/>
                    <a:pt x="1570673" y="200978"/>
                  </a:cubicBezTo>
                  <a:cubicBezTo>
                    <a:pt x="1558290" y="196215"/>
                    <a:pt x="1545908" y="194310"/>
                    <a:pt x="1534478" y="194310"/>
                  </a:cubicBezTo>
                  <a:cubicBezTo>
                    <a:pt x="1521143" y="194310"/>
                    <a:pt x="1510665" y="197168"/>
                    <a:pt x="1503998" y="201930"/>
                  </a:cubicBezTo>
                  <a:cubicBezTo>
                    <a:pt x="1497330" y="208597"/>
                    <a:pt x="1493520" y="215265"/>
                    <a:pt x="1493520" y="224790"/>
                  </a:cubicBezTo>
                  <a:close/>
                  <a:moveTo>
                    <a:pt x="1649730" y="299085"/>
                  </a:moveTo>
                  <a:cubicBezTo>
                    <a:pt x="1649730" y="250508"/>
                    <a:pt x="1664018" y="211455"/>
                    <a:pt x="1690688" y="182880"/>
                  </a:cubicBezTo>
                  <a:cubicBezTo>
                    <a:pt x="1718310" y="154305"/>
                    <a:pt x="1756410" y="140018"/>
                    <a:pt x="1804988" y="140018"/>
                  </a:cubicBezTo>
                  <a:cubicBezTo>
                    <a:pt x="1850708" y="140018"/>
                    <a:pt x="1886902" y="153353"/>
                    <a:pt x="1912620" y="180975"/>
                  </a:cubicBezTo>
                  <a:cubicBezTo>
                    <a:pt x="1938338" y="208597"/>
                    <a:pt x="1951673" y="245745"/>
                    <a:pt x="1951673" y="292418"/>
                  </a:cubicBezTo>
                  <a:cubicBezTo>
                    <a:pt x="1951673" y="340043"/>
                    <a:pt x="1937385" y="378143"/>
                    <a:pt x="1910715" y="406718"/>
                  </a:cubicBezTo>
                  <a:cubicBezTo>
                    <a:pt x="1883093" y="435293"/>
                    <a:pt x="1845945" y="449580"/>
                    <a:pt x="1798320" y="449580"/>
                  </a:cubicBezTo>
                  <a:cubicBezTo>
                    <a:pt x="1752600" y="449580"/>
                    <a:pt x="1716405" y="436245"/>
                    <a:pt x="1689735" y="409575"/>
                  </a:cubicBezTo>
                  <a:cubicBezTo>
                    <a:pt x="1664018" y="381953"/>
                    <a:pt x="1649730" y="344805"/>
                    <a:pt x="1649730" y="299085"/>
                  </a:cubicBezTo>
                  <a:close/>
                  <a:moveTo>
                    <a:pt x="1722120" y="296228"/>
                  </a:moveTo>
                  <a:cubicBezTo>
                    <a:pt x="1722120" y="326708"/>
                    <a:pt x="1728788" y="350520"/>
                    <a:pt x="1743075" y="366713"/>
                  </a:cubicBezTo>
                  <a:cubicBezTo>
                    <a:pt x="1757363" y="382905"/>
                    <a:pt x="1777365" y="391478"/>
                    <a:pt x="1803083" y="391478"/>
                  </a:cubicBezTo>
                  <a:cubicBezTo>
                    <a:pt x="1827848" y="391478"/>
                    <a:pt x="1847850" y="383858"/>
                    <a:pt x="1861185" y="366713"/>
                  </a:cubicBezTo>
                  <a:cubicBezTo>
                    <a:pt x="1874520" y="350520"/>
                    <a:pt x="1881188" y="326708"/>
                    <a:pt x="1881188" y="294323"/>
                  </a:cubicBezTo>
                  <a:cubicBezTo>
                    <a:pt x="1881188" y="262890"/>
                    <a:pt x="1874520" y="239078"/>
                    <a:pt x="1861185" y="221933"/>
                  </a:cubicBezTo>
                  <a:cubicBezTo>
                    <a:pt x="1847850" y="205740"/>
                    <a:pt x="1827848" y="197168"/>
                    <a:pt x="1804035" y="197168"/>
                  </a:cubicBezTo>
                  <a:cubicBezTo>
                    <a:pt x="1778318" y="197168"/>
                    <a:pt x="1759268" y="205740"/>
                    <a:pt x="1744980" y="222885"/>
                  </a:cubicBezTo>
                  <a:cubicBezTo>
                    <a:pt x="1729740" y="240983"/>
                    <a:pt x="1722120" y="264795"/>
                    <a:pt x="1722120" y="296228"/>
                  </a:cubicBezTo>
                  <a:close/>
                  <a:moveTo>
                    <a:pt x="2183130" y="203835"/>
                  </a:moveTo>
                  <a:lnTo>
                    <a:pt x="2079308" y="203835"/>
                  </a:lnTo>
                  <a:lnTo>
                    <a:pt x="2079308" y="441960"/>
                  </a:lnTo>
                  <a:lnTo>
                    <a:pt x="2008823" y="441960"/>
                  </a:lnTo>
                  <a:lnTo>
                    <a:pt x="2008823" y="203835"/>
                  </a:lnTo>
                  <a:lnTo>
                    <a:pt x="1959293" y="203835"/>
                  </a:lnTo>
                  <a:lnTo>
                    <a:pt x="1959293" y="146685"/>
                  </a:lnTo>
                  <a:lnTo>
                    <a:pt x="2008823" y="146685"/>
                  </a:lnTo>
                  <a:lnTo>
                    <a:pt x="2008823" y="105727"/>
                  </a:lnTo>
                  <a:cubicBezTo>
                    <a:pt x="2008823" y="75248"/>
                    <a:pt x="2019300" y="49530"/>
                    <a:pt x="2039302" y="29528"/>
                  </a:cubicBezTo>
                  <a:cubicBezTo>
                    <a:pt x="2059305" y="9525"/>
                    <a:pt x="2085023" y="0"/>
                    <a:pt x="2116455" y="0"/>
                  </a:cubicBezTo>
                  <a:cubicBezTo>
                    <a:pt x="2125028" y="0"/>
                    <a:pt x="2132648" y="953"/>
                    <a:pt x="2139315" y="953"/>
                  </a:cubicBezTo>
                  <a:cubicBezTo>
                    <a:pt x="2145983" y="953"/>
                    <a:pt x="2151698" y="2858"/>
                    <a:pt x="2156460" y="4763"/>
                  </a:cubicBezTo>
                  <a:lnTo>
                    <a:pt x="2156460" y="64770"/>
                  </a:lnTo>
                  <a:cubicBezTo>
                    <a:pt x="2154555" y="63818"/>
                    <a:pt x="2149793" y="61913"/>
                    <a:pt x="2144078" y="60008"/>
                  </a:cubicBezTo>
                  <a:cubicBezTo>
                    <a:pt x="2138363" y="58102"/>
                    <a:pt x="2131695" y="57150"/>
                    <a:pt x="2124075" y="57150"/>
                  </a:cubicBezTo>
                  <a:cubicBezTo>
                    <a:pt x="2109788" y="57150"/>
                    <a:pt x="2098358" y="61913"/>
                    <a:pt x="2090738" y="70485"/>
                  </a:cubicBezTo>
                  <a:cubicBezTo>
                    <a:pt x="2083118" y="79058"/>
                    <a:pt x="2079308" y="93345"/>
                    <a:pt x="2079308" y="110490"/>
                  </a:cubicBezTo>
                  <a:lnTo>
                    <a:pt x="2079308" y="145733"/>
                  </a:lnTo>
                  <a:lnTo>
                    <a:pt x="2183130" y="145733"/>
                  </a:lnTo>
                  <a:lnTo>
                    <a:pt x="2183130" y="79058"/>
                  </a:lnTo>
                  <a:lnTo>
                    <a:pt x="2252663" y="58102"/>
                  </a:lnTo>
                  <a:lnTo>
                    <a:pt x="2252663" y="145733"/>
                  </a:lnTo>
                  <a:lnTo>
                    <a:pt x="2323148" y="145733"/>
                  </a:lnTo>
                  <a:lnTo>
                    <a:pt x="2323148" y="202883"/>
                  </a:lnTo>
                  <a:lnTo>
                    <a:pt x="2252663" y="202883"/>
                  </a:lnTo>
                  <a:lnTo>
                    <a:pt x="2252663" y="340995"/>
                  </a:lnTo>
                  <a:cubicBezTo>
                    <a:pt x="2252663" y="359093"/>
                    <a:pt x="2256473" y="371475"/>
                    <a:pt x="2262188" y="379095"/>
                  </a:cubicBezTo>
                  <a:cubicBezTo>
                    <a:pt x="2268855" y="386715"/>
                    <a:pt x="2279333" y="390525"/>
                    <a:pt x="2293620" y="390525"/>
                  </a:cubicBezTo>
                  <a:cubicBezTo>
                    <a:pt x="2297430" y="390525"/>
                    <a:pt x="2302193" y="389573"/>
                    <a:pt x="2307908" y="387668"/>
                  </a:cubicBezTo>
                  <a:cubicBezTo>
                    <a:pt x="2313623" y="385763"/>
                    <a:pt x="2318385" y="383858"/>
                    <a:pt x="2322195" y="381000"/>
                  </a:cubicBezTo>
                  <a:lnTo>
                    <a:pt x="2322195" y="438150"/>
                  </a:lnTo>
                  <a:cubicBezTo>
                    <a:pt x="2317433" y="441008"/>
                    <a:pt x="2310765" y="442913"/>
                    <a:pt x="2300288" y="444818"/>
                  </a:cubicBezTo>
                  <a:cubicBezTo>
                    <a:pt x="2289810" y="446723"/>
                    <a:pt x="2280285" y="447675"/>
                    <a:pt x="2269808" y="447675"/>
                  </a:cubicBezTo>
                  <a:cubicBezTo>
                    <a:pt x="2240280" y="447675"/>
                    <a:pt x="2218373" y="440055"/>
                    <a:pt x="2204085" y="424815"/>
                  </a:cubicBezTo>
                  <a:cubicBezTo>
                    <a:pt x="2189798" y="409575"/>
                    <a:pt x="2182178" y="385763"/>
                    <a:pt x="2182178" y="354330"/>
                  </a:cubicBezTo>
                  <a:lnTo>
                    <a:pt x="2183130" y="203835"/>
                  </a:lnTo>
                  <a:lnTo>
                    <a:pt x="2183130" y="203835"/>
                  </a:lnTo>
                  <a:close/>
                </a:path>
              </a:pathLst>
            </a:custGeom>
            <a:solidFill>
              <a:schemeClr val="bg1"/>
            </a:solidFill>
            <a:ln w="9525"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DB2F004B-E322-BA3A-05F8-04F385167FAF}"/>
                </a:ext>
              </a:extLst>
            </p:cNvPr>
            <p:cNvSpPr/>
            <p:nvPr/>
          </p:nvSpPr>
          <p:spPr>
            <a:xfrm>
              <a:off x="4486275"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25022"/>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6D9B43DF-6EBD-D6E9-DE76-8FE1BE29B107}"/>
                </a:ext>
              </a:extLst>
            </p:cNvPr>
            <p:cNvSpPr/>
            <p:nvPr/>
          </p:nvSpPr>
          <p:spPr>
            <a:xfrm>
              <a:off x="4846320" y="3086100"/>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7FBA00"/>
            </a:solidFill>
            <a:ln w="9525"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21206A0A-F77E-A151-921B-5D37B1A9CF0A}"/>
                </a:ext>
              </a:extLst>
            </p:cNvPr>
            <p:cNvSpPr/>
            <p:nvPr/>
          </p:nvSpPr>
          <p:spPr>
            <a:xfrm>
              <a:off x="4486275"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00A4EF"/>
            </a:solidFill>
            <a:ln w="9525"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692BA053-B19E-F7DA-CBD7-060965598712}"/>
                </a:ext>
              </a:extLst>
            </p:cNvPr>
            <p:cNvSpPr/>
            <p:nvPr/>
          </p:nvSpPr>
          <p:spPr>
            <a:xfrm>
              <a:off x="4846320" y="3446145"/>
              <a:ext cx="325755" cy="325755"/>
            </a:xfrm>
            <a:custGeom>
              <a:avLst/>
              <a:gdLst>
                <a:gd name="connsiteX0" fmla="*/ 0 w 325755"/>
                <a:gd name="connsiteY0" fmla="*/ 0 h 325755"/>
                <a:gd name="connsiteX1" fmla="*/ 325755 w 325755"/>
                <a:gd name="connsiteY1" fmla="*/ 0 h 325755"/>
                <a:gd name="connsiteX2" fmla="*/ 325755 w 325755"/>
                <a:gd name="connsiteY2" fmla="*/ 325755 h 325755"/>
                <a:gd name="connsiteX3" fmla="*/ 0 w 325755"/>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325755" h="325755">
                  <a:moveTo>
                    <a:pt x="0" y="0"/>
                  </a:moveTo>
                  <a:lnTo>
                    <a:pt x="325755" y="0"/>
                  </a:lnTo>
                  <a:lnTo>
                    <a:pt x="325755" y="325755"/>
                  </a:lnTo>
                  <a:lnTo>
                    <a:pt x="0" y="325755"/>
                  </a:lnTo>
                  <a:close/>
                </a:path>
              </a:pathLst>
            </a:custGeom>
            <a:solidFill>
              <a:srgbClr val="FFB900"/>
            </a:solidFill>
            <a:ln w="9525" cap="flat">
              <a:noFill/>
              <a:prstDash val="solid"/>
              <a:miter/>
            </a:ln>
          </p:spPr>
          <p:txBody>
            <a:bodyPr rtlCol="0" anchor="ctr"/>
            <a:lstStyle/>
            <a:p>
              <a:endParaRPr lang="fr-FR"/>
            </a:p>
          </p:txBody>
        </p:sp>
      </p:grpSp>
      <p:sp>
        <p:nvSpPr>
          <p:cNvPr id="5" name="ZoneTexte 4">
            <a:extLst>
              <a:ext uri="{FF2B5EF4-FFF2-40B4-BE49-F238E27FC236}">
                <a16:creationId xmlns:a16="http://schemas.microsoft.com/office/drawing/2014/main" id="{1AD8980C-61F4-76C3-79E6-4D5893479703}"/>
              </a:ext>
            </a:extLst>
          </p:cNvPr>
          <p:cNvSpPr txBox="1"/>
          <p:nvPr/>
        </p:nvSpPr>
        <p:spPr>
          <a:xfrm>
            <a:off x="12605915"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grpSp>
        <p:nvGrpSpPr>
          <p:cNvPr id="19" name="Groupe 18">
            <a:extLst>
              <a:ext uri="{FF2B5EF4-FFF2-40B4-BE49-F238E27FC236}">
                <a16:creationId xmlns:a16="http://schemas.microsoft.com/office/drawing/2014/main" id="{DF0791EB-D09D-825F-B2CA-9601CB33C997}"/>
              </a:ext>
            </a:extLst>
          </p:cNvPr>
          <p:cNvGrpSpPr/>
          <p:nvPr/>
        </p:nvGrpSpPr>
        <p:grpSpPr>
          <a:xfrm>
            <a:off x="3477195" y="7140069"/>
            <a:ext cx="13137701" cy="1377587"/>
            <a:chOff x="3477195" y="4479997"/>
            <a:chExt cx="13137701" cy="1377587"/>
          </a:xfrm>
        </p:grpSpPr>
        <p:grpSp>
          <p:nvGrpSpPr>
            <p:cNvPr id="20" name="Groupe 19">
              <a:extLst>
                <a:ext uri="{FF2B5EF4-FFF2-40B4-BE49-F238E27FC236}">
                  <a16:creationId xmlns:a16="http://schemas.microsoft.com/office/drawing/2014/main" id="{20805632-CB6F-DA54-E025-98E88DF59ED9}"/>
                </a:ext>
              </a:extLst>
            </p:cNvPr>
            <p:cNvGrpSpPr>
              <a:grpSpLocks noChangeAspect="1"/>
            </p:cNvGrpSpPr>
            <p:nvPr/>
          </p:nvGrpSpPr>
          <p:grpSpPr>
            <a:xfrm>
              <a:off x="3477195" y="4479997"/>
              <a:ext cx="1412910" cy="1377587"/>
              <a:chOff x="4898517" y="4046088"/>
              <a:chExt cx="2603598" cy="2538508"/>
            </a:xfrm>
          </p:grpSpPr>
          <p:sp>
            <p:nvSpPr>
              <p:cNvPr id="22" name="Forme libre : forme 21">
                <a:extLst>
                  <a:ext uri="{FF2B5EF4-FFF2-40B4-BE49-F238E27FC236}">
                    <a16:creationId xmlns:a16="http://schemas.microsoft.com/office/drawing/2014/main" id="{650E95FF-5795-1932-882E-3019427F3BEC}"/>
                  </a:ext>
                </a:extLst>
              </p:cNvPr>
              <p:cNvSpPr>
                <a:spLocks noChangeAspect="1"/>
              </p:cNvSpPr>
              <p:nvPr/>
            </p:nvSpPr>
            <p:spPr>
              <a:xfrm>
                <a:off x="4898517" y="4046088"/>
                <a:ext cx="2603598" cy="2538508"/>
              </a:xfrm>
              <a:custGeom>
                <a:avLst/>
                <a:gdLst>
                  <a:gd name="connsiteX0" fmla="*/ 461054 w 2603598"/>
                  <a:gd name="connsiteY0" fmla="*/ 0 h 2538508"/>
                  <a:gd name="connsiteX1" fmla="*/ 2142544 w 2603598"/>
                  <a:gd name="connsiteY1" fmla="*/ 0 h 2538508"/>
                  <a:gd name="connsiteX2" fmla="*/ 2603598 w 2603598"/>
                  <a:gd name="connsiteY2" fmla="*/ 461054 h 2538508"/>
                  <a:gd name="connsiteX3" fmla="*/ 2603598 w 2603598"/>
                  <a:gd name="connsiteY3" fmla="*/ 2077454 h 2538508"/>
                  <a:gd name="connsiteX4" fmla="*/ 2142544 w 2603598"/>
                  <a:gd name="connsiteY4" fmla="*/ 2538508 h 2538508"/>
                  <a:gd name="connsiteX5" fmla="*/ 461054 w 2603598"/>
                  <a:gd name="connsiteY5" fmla="*/ 2538508 h 2538508"/>
                  <a:gd name="connsiteX6" fmla="*/ 0 w 2603598"/>
                  <a:gd name="connsiteY6" fmla="*/ 2077454 h 2538508"/>
                  <a:gd name="connsiteX7" fmla="*/ 0 w 2603598"/>
                  <a:gd name="connsiteY7" fmla="*/ 461054 h 2538508"/>
                  <a:gd name="connsiteX8" fmla="*/ 461054 w 2603598"/>
                  <a:gd name="connsiteY8" fmla="*/ 0 h 253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3598" h="2538508">
                    <a:moveTo>
                      <a:pt x="461054" y="0"/>
                    </a:moveTo>
                    <a:lnTo>
                      <a:pt x="2142544" y="0"/>
                    </a:lnTo>
                    <a:cubicBezTo>
                      <a:pt x="2397480" y="0"/>
                      <a:pt x="2603598" y="206118"/>
                      <a:pt x="2603598" y="461054"/>
                    </a:cubicBezTo>
                    <a:lnTo>
                      <a:pt x="2603598" y="2077454"/>
                    </a:lnTo>
                    <a:cubicBezTo>
                      <a:pt x="2603598" y="2332390"/>
                      <a:pt x="2397480" y="2538508"/>
                      <a:pt x="2142544" y="2538508"/>
                    </a:cubicBezTo>
                    <a:lnTo>
                      <a:pt x="461054" y="2538508"/>
                    </a:lnTo>
                    <a:cubicBezTo>
                      <a:pt x="206118" y="2538508"/>
                      <a:pt x="0" y="2332390"/>
                      <a:pt x="0" y="2077454"/>
                    </a:cubicBezTo>
                    <a:lnTo>
                      <a:pt x="0" y="461054"/>
                    </a:lnTo>
                    <a:cubicBezTo>
                      <a:pt x="0" y="206118"/>
                      <a:pt x="206118" y="0"/>
                      <a:pt x="461054" y="0"/>
                    </a:cubicBezTo>
                    <a:close/>
                  </a:path>
                </a:pathLst>
              </a:custGeom>
              <a:solidFill>
                <a:srgbClr val="330000"/>
              </a:solidFill>
              <a:ln w="38100" cap="flat">
                <a:solidFill>
                  <a:schemeClr val="bg1"/>
                </a:solid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CFAD2B8-769D-E410-CB6D-A0BE64606BEF}"/>
                  </a:ext>
                </a:extLst>
              </p:cNvPr>
              <p:cNvSpPr>
                <a:spLocks noChangeAspect="1"/>
              </p:cNvSpPr>
              <p:nvPr/>
            </p:nvSpPr>
            <p:spPr>
              <a:xfrm>
                <a:off x="5433235" y="4609116"/>
                <a:ext cx="1446248" cy="1231284"/>
              </a:xfrm>
              <a:custGeom>
                <a:avLst/>
                <a:gdLst>
                  <a:gd name="connsiteX0" fmla="*/ 723687 w 1446248"/>
                  <a:gd name="connsiteY0" fmla="*/ 955737 h 1231284"/>
                  <a:gd name="connsiteX1" fmla="*/ 320129 w 1446248"/>
                  <a:gd name="connsiteY1" fmla="*/ 955737 h 1231284"/>
                  <a:gd name="connsiteX2" fmla="*/ 237682 w 1446248"/>
                  <a:gd name="connsiteY2" fmla="*/ 1210673 h 1231284"/>
                  <a:gd name="connsiteX3" fmla="*/ 217070 w 1446248"/>
                  <a:gd name="connsiteY3" fmla="*/ 1225861 h 1231284"/>
                  <a:gd name="connsiteX4" fmla="*/ 13122 w 1446248"/>
                  <a:gd name="connsiteY4" fmla="*/ 1225861 h 1231284"/>
                  <a:gd name="connsiteX5" fmla="*/ 1189 w 1446248"/>
                  <a:gd name="connsiteY5" fmla="*/ 1206334 h 1231284"/>
                  <a:gd name="connsiteX6" fmla="*/ 350505 w 1446248"/>
                  <a:gd name="connsiteY6" fmla="*/ 200694 h 1231284"/>
                  <a:gd name="connsiteX7" fmla="*/ 361353 w 1446248"/>
                  <a:gd name="connsiteY7" fmla="*/ 164895 h 1231284"/>
                  <a:gd name="connsiteX8" fmla="*/ 367862 w 1446248"/>
                  <a:gd name="connsiteY8" fmla="*/ 94380 h 1231284"/>
                  <a:gd name="connsiteX9" fmla="*/ 376541 w 1446248"/>
                  <a:gd name="connsiteY9" fmla="*/ 82447 h 1231284"/>
                  <a:gd name="connsiteX10" fmla="*/ 657512 w 1446248"/>
                  <a:gd name="connsiteY10" fmla="*/ 82447 h 1231284"/>
                  <a:gd name="connsiteX11" fmla="*/ 671615 w 1446248"/>
                  <a:gd name="connsiteY11" fmla="*/ 91126 h 1231284"/>
                  <a:gd name="connsiteX12" fmla="*/ 1067579 w 1446248"/>
                  <a:gd name="connsiteY12" fmla="*/ 1208503 h 1231284"/>
                  <a:gd name="connsiteX13" fmla="*/ 1056731 w 1446248"/>
                  <a:gd name="connsiteY13" fmla="*/ 1225861 h 1231284"/>
                  <a:gd name="connsiteX14" fmla="*/ 830001 w 1446248"/>
                  <a:gd name="connsiteY14" fmla="*/ 1225861 h 1231284"/>
                  <a:gd name="connsiteX15" fmla="*/ 812643 w 1446248"/>
                  <a:gd name="connsiteY15" fmla="*/ 1213928 h 1231284"/>
                  <a:gd name="connsiteX16" fmla="*/ 723687 w 1446248"/>
                  <a:gd name="connsiteY16" fmla="*/ 955737 h 1231284"/>
                  <a:gd name="connsiteX17" fmla="*/ 383050 w 1446248"/>
                  <a:gd name="connsiteY17" fmla="*/ 735516 h 1231284"/>
                  <a:gd name="connsiteX18" fmla="*/ 658597 w 1446248"/>
                  <a:gd name="connsiteY18" fmla="*/ 735516 h 1231284"/>
                  <a:gd name="connsiteX19" fmla="*/ 633646 w 1446248"/>
                  <a:gd name="connsiteY19" fmla="*/ 657408 h 1231284"/>
                  <a:gd name="connsiteX20" fmla="*/ 604355 w 1446248"/>
                  <a:gd name="connsiteY20" fmla="*/ 564113 h 1231284"/>
                  <a:gd name="connsiteX21" fmla="*/ 572895 w 1446248"/>
                  <a:gd name="connsiteY21" fmla="*/ 464308 h 1231284"/>
                  <a:gd name="connsiteX22" fmla="*/ 543605 w 1446248"/>
                  <a:gd name="connsiteY22" fmla="*/ 367758 h 1231284"/>
                  <a:gd name="connsiteX23" fmla="*/ 519738 w 1446248"/>
                  <a:gd name="connsiteY23" fmla="*/ 283141 h 1231284"/>
                  <a:gd name="connsiteX24" fmla="*/ 517569 w 1446248"/>
                  <a:gd name="connsiteY24" fmla="*/ 283141 h 1231284"/>
                  <a:gd name="connsiteX25" fmla="*/ 480684 w 1446248"/>
                  <a:gd name="connsiteY25" fmla="*/ 423085 h 1231284"/>
                  <a:gd name="connsiteX26" fmla="*/ 430782 w 1446248"/>
                  <a:gd name="connsiteY26" fmla="*/ 583640 h 1231284"/>
                  <a:gd name="connsiteX27" fmla="*/ 383050 w 1446248"/>
                  <a:gd name="connsiteY27" fmla="*/ 735516 h 1231284"/>
                  <a:gd name="connsiteX28" fmla="*/ 1309497 w 1446248"/>
                  <a:gd name="connsiteY28" fmla="*/ 272293 h 1231284"/>
                  <a:gd name="connsiteX29" fmla="*/ 1212947 w 1446248"/>
                  <a:gd name="connsiteY29" fmla="*/ 234324 h 1231284"/>
                  <a:gd name="connsiteX30" fmla="*/ 1176062 w 1446248"/>
                  <a:gd name="connsiteY30" fmla="*/ 134519 h 1231284"/>
                  <a:gd name="connsiteX31" fmla="*/ 1215116 w 1446248"/>
                  <a:gd name="connsiteY31" fmla="*/ 37969 h 1231284"/>
                  <a:gd name="connsiteX32" fmla="*/ 1311666 w 1446248"/>
                  <a:gd name="connsiteY32" fmla="*/ 0 h 1231284"/>
                  <a:gd name="connsiteX33" fmla="*/ 1410386 w 1446248"/>
                  <a:gd name="connsiteY33" fmla="*/ 37969 h 1231284"/>
                  <a:gd name="connsiteX34" fmla="*/ 1446186 w 1446248"/>
                  <a:gd name="connsiteY34" fmla="*/ 134519 h 1231284"/>
                  <a:gd name="connsiteX35" fmla="*/ 1408216 w 1446248"/>
                  <a:gd name="connsiteY35" fmla="*/ 234324 h 1231284"/>
                  <a:gd name="connsiteX36" fmla="*/ 1309497 w 1446248"/>
                  <a:gd name="connsiteY36" fmla="*/ 272293 h 1231284"/>
                  <a:gd name="connsiteX37" fmla="*/ 1187995 w 1446248"/>
                  <a:gd name="connsiteY37" fmla="*/ 1213928 h 1231284"/>
                  <a:gd name="connsiteX38" fmla="*/ 1187995 w 1446248"/>
                  <a:gd name="connsiteY38" fmla="*/ 378607 h 1231284"/>
                  <a:gd name="connsiteX39" fmla="*/ 1202098 w 1446248"/>
                  <a:gd name="connsiteY39" fmla="*/ 363419 h 1231284"/>
                  <a:gd name="connsiteX40" fmla="*/ 1416895 w 1446248"/>
                  <a:gd name="connsiteY40" fmla="*/ 363419 h 1231284"/>
                  <a:gd name="connsiteX41" fmla="*/ 1430998 w 1446248"/>
                  <a:gd name="connsiteY41" fmla="*/ 378607 h 1231284"/>
                  <a:gd name="connsiteX42" fmla="*/ 1430998 w 1446248"/>
                  <a:gd name="connsiteY42" fmla="*/ 1213928 h 1231284"/>
                  <a:gd name="connsiteX43" fmla="*/ 1416895 w 1446248"/>
                  <a:gd name="connsiteY43" fmla="*/ 1231285 h 1231284"/>
                  <a:gd name="connsiteX44" fmla="*/ 1204268 w 1446248"/>
                  <a:gd name="connsiteY44" fmla="*/ 1231285 h 1231284"/>
                  <a:gd name="connsiteX45" fmla="*/ 1187995 w 1446248"/>
                  <a:gd name="connsiteY45" fmla="*/ 1213928 h 123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46248" h="1231284">
                    <a:moveTo>
                      <a:pt x="723687" y="955737"/>
                    </a:moveTo>
                    <a:lnTo>
                      <a:pt x="320129" y="955737"/>
                    </a:lnTo>
                    <a:lnTo>
                      <a:pt x="237682" y="1210673"/>
                    </a:lnTo>
                    <a:cubicBezTo>
                      <a:pt x="235512" y="1220437"/>
                      <a:pt x="226834" y="1226946"/>
                      <a:pt x="217070" y="1225861"/>
                    </a:cubicBezTo>
                    <a:lnTo>
                      <a:pt x="13122" y="1225861"/>
                    </a:lnTo>
                    <a:cubicBezTo>
                      <a:pt x="1189" y="1225861"/>
                      <a:pt x="-2066" y="1219352"/>
                      <a:pt x="1189" y="1206334"/>
                    </a:cubicBezTo>
                    <a:lnTo>
                      <a:pt x="350505" y="200694"/>
                    </a:lnTo>
                    <a:cubicBezTo>
                      <a:pt x="353759" y="189846"/>
                      <a:pt x="357014" y="177913"/>
                      <a:pt x="361353" y="164895"/>
                    </a:cubicBezTo>
                    <a:cubicBezTo>
                      <a:pt x="365692" y="142113"/>
                      <a:pt x="367862" y="118247"/>
                      <a:pt x="367862" y="94380"/>
                    </a:cubicBezTo>
                    <a:cubicBezTo>
                      <a:pt x="366777" y="88956"/>
                      <a:pt x="371116" y="83532"/>
                      <a:pt x="376541" y="82447"/>
                    </a:cubicBezTo>
                    <a:lnTo>
                      <a:pt x="657512" y="82447"/>
                    </a:lnTo>
                    <a:cubicBezTo>
                      <a:pt x="666191" y="82447"/>
                      <a:pt x="670530" y="85702"/>
                      <a:pt x="671615" y="91126"/>
                    </a:cubicBezTo>
                    <a:lnTo>
                      <a:pt x="1067579" y="1208503"/>
                    </a:lnTo>
                    <a:cubicBezTo>
                      <a:pt x="1070833" y="1220437"/>
                      <a:pt x="1067579" y="1225861"/>
                      <a:pt x="1056731" y="1225861"/>
                    </a:cubicBezTo>
                    <a:lnTo>
                      <a:pt x="830001" y="1225861"/>
                    </a:lnTo>
                    <a:cubicBezTo>
                      <a:pt x="822407" y="1226946"/>
                      <a:pt x="814813" y="1221521"/>
                      <a:pt x="812643" y="1213928"/>
                    </a:cubicBezTo>
                    <a:lnTo>
                      <a:pt x="723687" y="955737"/>
                    </a:lnTo>
                    <a:close/>
                    <a:moveTo>
                      <a:pt x="383050" y="735516"/>
                    </a:moveTo>
                    <a:lnTo>
                      <a:pt x="658597" y="735516"/>
                    </a:lnTo>
                    <a:cubicBezTo>
                      <a:pt x="652088" y="712735"/>
                      <a:pt x="643409" y="685614"/>
                      <a:pt x="633646" y="657408"/>
                    </a:cubicBezTo>
                    <a:cubicBezTo>
                      <a:pt x="623882" y="628118"/>
                      <a:pt x="614119" y="596658"/>
                      <a:pt x="604355" y="564113"/>
                    </a:cubicBezTo>
                    <a:cubicBezTo>
                      <a:pt x="593507" y="530483"/>
                      <a:pt x="583744" y="497938"/>
                      <a:pt x="572895" y="464308"/>
                    </a:cubicBezTo>
                    <a:cubicBezTo>
                      <a:pt x="562047" y="430678"/>
                      <a:pt x="552283" y="399218"/>
                      <a:pt x="543605" y="367758"/>
                    </a:cubicBezTo>
                    <a:cubicBezTo>
                      <a:pt x="534926" y="337383"/>
                      <a:pt x="527332" y="309177"/>
                      <a:pt x="519738" y="283141"/>
                    </a:cubicBezTo>
                    <a:lnTo>
                      <a:pt x="517569" y="283141"/>
                    </a:lnTo>
                    <a:cubicBezTo>
                      <a:pt x="507805" y="329789"/>
                      <a:pt x="495872" y="376437"/>
                      <a:pt x="480684" y="423085"/>
                    </a:cubicBezTo>
                    <a:cubicBezTo>
                      <a:pt x="464412" y="475157"/>
                      <a:pt x="448139" y="529398"/>
                      <a:pt x="430782" y="583640"/>
                    </a:cubicBezTo>
                    <a:cubicBezTo>
                      <a:pt x="415595" y="638966"/>
                      <a:pt x="399322" y="689953"/>
                      <a:pt x="383050" y="735516"/>
                    </a:cubicBezTo>
                    <a:close/>
                    <a:moveTo>
                      <a:pt x="1309497" y="272293"/>
                    </a:moveTo>
                    <a:cubicBezTo>
                      <a:pt x="1273697" y="273378"/>
                      <a:pt x="1238982" y="259275"/>
                      <a:pt x="1212947" y="234324"/>
                    </a:cubicBezTo>
                    <a:cubicBezTo>
                      <a:pt x="1187995" y="207203"/>
                      <a:pt x="1174977" y="171403"/>
                      <a:pt x="1176062" y="134519"/>
                    </a:cubicBezTo>
                    <a:cubicBezTo>
                      <a:pt x="1174977" y="97635"/>
                      <a:pt x="1189080" y="62920"/>
                      <a:pt x="1215116" y="37969"/>
                    </a:cubicBezTo>
                    <a:cubicBezTo>
                      <a:pt x="1241152" y="13018"/>
                      <a:pt x="1275867" y="0"/>
                      <a:pt x="1311666" y="0"/>
                    </a:cubicBezTo>
                    <a:cubicBezTo>
                      <a:pt x="1353975" y="0"/>
                      <a:pt x="1386520" y="13018"/>
                      <a:pt x="1410386" y="37969"/>
                    </a:cubicBezTo>
                    <a:cubicBezTo>
                      <a:pt x="1434252" y="64005"/>
                      <a:pt x="1447270" y="98720"/>
                      <a:pt x="1446186" y="134519"/>
                    </a:cubicBezTo>
                    <a:cubicBezTo>
                      <a:pt x="1447270" y="171403"/>
                      <a:pt x="1434252" y="207203"/>
                      <a:pt x="1408216" y="234324"/>
                    </a:cubicBezTo>
                    <a:cubicBezTo>
                      <a:pt x="1383265" y="260360"/>
                      <a:pt x="1346381" y="274463"/>
                      <a:pt x="1309497" y="272293"/>
                    </a:cubicBezTo>
                    <a:close/>
                    <a:moveTo>
                      <a:pt x="1187995" y="1213928"/>
                    </a:moveTo>
                    <a:lnTo>
                      <a:pt x="1187995" y="378607"/>
                    </a:lnTo>
                    <a:cubicBezTo>
                      <a:pt x="1187995" y="367758"/>
                      <a:pt x="1192335" y="363419"/>
                      <a:pt x="1202098" y="363419"/>
                    </a:cubicBezTo>
                    <a:lnTo>
                      <a:pt x="1416895" y="363419"/>
                    </a:lnTo>
                    <a:cubicBezTo>
                      <a:pt x="1426658" y="363419"/>
                      <a:pt x="1430998" y="368843"/>
                      <a:pt x="1430998" y="378607"/>
                    </a:cubicBezTo>
                    <a:lnTo>
                      <a:pt x="1430998" y="1213928"/>
                    </a:lnTo>
                    <a:cubicBezTo>
                      <a:pt x="1430998" y="1225861"/>
                      <a:pt x="1426658" y="1231285"/>
                      <a:pt x="1416895" y="1231285"/>
                    </a:cubicBezTo>
                    <a:lnTo>
                      <a:pt x="1204268" y="1231285"/>
                    </a:lnTo>
                    <a:cubicBezTo>
                      <a:pt x="1193420" y="1231285"/>
                      <a:pt x="1187995" y="1224776"/>
                      <a:pt x="1187995" y="1213928"/>
                    </a:cubicBezTo>
                    <a:close/>
                  </a:path>
                </a:pathLst>
              </a:custGeom>
              <a:solidFill>
                <a:srgbClr val="FF9A00"/>
              </a:solidFill>
              <a:ln w="10835" cap="flat">
                <a:noFill/>
                <a:prstDash val="solid"/>
                <a:miter/>
              </a:ln>
            </p:spPr>
            <p:txBody>
              <a:bodyPr rtlCol="0" anchor="ctr"/>
              <a:lstStyle/>
              <a:p>
                <a:endParaRPr lang="fr-FR" dirty="0"/>
              </a:p>
            </p:txBody>
          </p:sp>
        </p:grpSp>
        <p:sp>
          <p:nvSpPr>
            <p:cNvPr id="21" name="ZoneTexte 20">
              <a:extLst>
                <a:ext uri="{FF2B5EF4-FFF2-40B4-BE49-F238E27FC236}">
                  <a16:creationId xmlns:a16="http://schemas.microsoft.com/office/drawing/2014/main" id="{7100A9B6-8593-FDD0-EC48-4779A224E8F3}"/>
                </a:ext>
              </a:extLst>
            </p:cNvPr>
            <p:cNvSpPr txBox="1"/>
            <p:nvPr/>
          </p:nvSpPr>
          <p:spPr>
            <a:xfrm>
              <a:off x="5003997" y="4885707"/>
              <a:ext cx="11610899" cy="646331"/>
            </a:xfrm>
            <a:prstGeom prst="rect">
              <a:avLst/>
            </a:prstGeom>
            <a:noFill/>
          </p:spPr>
          <p:txBody>
            <a:bodyPr wrap="square" rtlCol="0">
              <a:spAutoFit/>
            </a:bodyPr>
            <a:lstStyle/>
            <a:p>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A</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dobe </a:t>
              </a:r>
              <a:r>
                <a:rPr lang="fr-FR" sz="3600" b="1" spc="-150" dirty="0">
                  <a:solidFill>
                    <a:srgbClr val="FF9A00"/>
                  </a:solidFill>
                  <a:latin typeface="Myriad Pro" panose="020B0503030403020204" pitchFamily="34" charset="0"/>
                  <a:ea typeface="Calibri" panose="020F0502020204030204" pitchFamily="34" charset="0"/>
                  <a:cs typeface="Calibri" panose="020F0502020204030204" pitchFamily="34" charset="0"/>
                </a:rPr>
                <a:t>i</a:t>
              </a:r>
              <a:r>
                <a:rPr lang="fr-FR" sz="3600" b="1" spc="-150" dirty="0">
                  <a:solidFill>
                    <a:schemeClr val="bg1"/>
                  </a:solidFill>
                  <a:latin typeface="Myriad Pro" panose="020B0503030403020204" pitchFamily="34" charset="0"/>
                  <a:ea typeface="Calibri" panose="020F0502020204030204" pitchFamily="34" charset="0"/>
                  <a:cs typeface="Calibri" panose="020F0502020204030204" pitchFamily="34" charset="0"/>
                </a:rPr>
                <a:t>llustrator</a:t>
              </a:r>
            </a:p>
          </p:txBody>
        </p:sp>
      </p:grpSp>
      <p:pic>
        <p:nvPicPr>
          <p:cNvPr id="17" name="Graphique 16" descr="Loupe avec un remplissage uni">
            <a:extLst>
              <a:ext uri="{FF2B5EF4-FFF2-40B4-BE49-F238E27FC236}">
                <a16:creationId xmlns:a16="http://schemas.microsoft.com/office/drawing/2014/main" id="{1C5BB873-936D-E8F2-7A41-E8CF8CCD49AC}"/>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771958" y="3835815"/>
            <a:ext cx="3872061" cy="4040412"/>
          </a:xfrm>
          <a:prstGeom prst="rect">
            <a:avLst/>
          </a:prstGeom>
        </p:spPr>
      </p:pic>
      <p:grpSp>
        <p:nvGrpSpPr>
          <p:cNvPr id="24" name="Groupe 23">
            <a:extLst>
              <a:ext uri="{FF2B5EF4-FFF2-40B4-BE49-F238E27FC236}">
                <a16:creationId xmlns:a16="http://schemas.microsoft.com/office/drawing/2014/main" id="{591F04B1-11C1-FA25-129D-A8E8A5A7DECA}"/>
              </a:ext>
            </a:extLst>
          </p:cNvPr>
          <p:cNvGrpSpPr>
            <a:grpSpLocks noChangeAspect="1"/>
          </p:cNvGrpSpPr>
          <p:nvPr/>
        </p:nvGrpSpPr>
        <p:grpSpPr>
          <a:xfrm>
            <a:off x="213671" y="9012612"/>
            <a:ext cx="1571719" cy="414117"/>
            <a:chOff x="299422" y="4517038"/>
            <a:chExt cx="4988522" cy="1314378"/>
          </a:xfrm>
        </p:grpSpPr>
        <p:grpSp>
          <p:nvGrpSpPr>
            <p:cNvPr id="25" name="Graphique 16">
              <a:extLst>
                <a:ext uri="{FF2B5EF4-FFF2-40B4-BE49-F238E27FC236}">
                  <a16:creationId xmlns:a16="http://schemas.microsoft.com/office/drawing/2014/main" id="{65B53EB7-03D4-ECEB-E30D-593B2F95DFCD}"/>
                </a:ext>
              </a:extLst>
            </p:cNvPr>
            <p:cNvGrpSpPr/>
            <p:nvPr/>
          </p:nvGrpSpPr>
          <p:grpSpPr>
            <a:xfrm>
              <a:off x="299422" y="4517038"/>
              <a:ext cx="1485168" cy="1314378"/>
              <a:chOff x="299422" y="4517038"/>
              <a:chExt cx="1485168" cy="1314378"/>
            </a:xfrm>
            <a:solidFill>
              <a:srgbClr val="FA0C00"/>
            </a:solidFill>
          </p:grpSpPr>
          <p:sp>
            <p:nvSpPr>
              <p:cNvPr id="62" name="Forme libre : forme 61">
                <a:extLst>
                  <a:ext uri="{FF2B5EF4-FFF2-40B4-BE49-F238E27FC236}">
                    <a16:creationId xmlns:a16="http://schemas.microsoft.com/office/drawing/2014/main" id="{076A92E0-3B81-7F0D-B739-167A3C5C6D34}"/>
                  </a:ext>
                </a:extLst>
              </p:cNvPr>
              <p:cNvSpPr/>
              <p:nvPr/>
            </p:nvSpPr>
            <p:spPr>
              <a:xfrm>
                <a:off x="299422" y="4517038"/>
                <a:ext cx="549598" cy="1314378"/>
              </a:xfrm>
              <a:custGeom>
                <a:avLst/>
                <a:gdLst>
                  <a:gd name="connsiteX0" fmla="*/ 549599 w 549598"/>
                  <a:gd name="connsiteY0" fmla="*/ 0 h 1314378"/>
                  <a:gd name="connsiteX1" fmla="*/ 0 w 549598"/>
                  <a:gd name="connsiteY1" fmla="*/ 0 h 1314378"/>
                  <a:gd name="connsiteX2" fmla="*/ 0 w 549598"/>
                  <a:gd name="connsiteY2" fmla="*/ 1314379 h 1314378"/>
                </a:gdLst>
                <a:ahLst/>
                <a:cxnLst>
                  <a:cxn ang="0">
                    <a:pos x="connsiteX0" y="connsiteY0"/>
                  </a:cxn>
                  <a:cxn ang="0">
                    <a:pos x="connsiteX1" y="connsiteY1"/>
                  </a:cxn>
                  <a:cxn ang="0">
                    <a:pos x="connsiteX2" y="connsiteY2"/>
                  </a:cxn>
                </a:cxnLst>
                <a:rect l="l" t="t" r="r" b="b"/>
                <a:pathLst>
                  <a:path w="549598" h="1314378">
                    <a:moveTo>
                      <a:pt x="549599" y="0"/>
                    </a:moveTo>
                    <a:lnTo>
                      <a:pt x="0" y="0"/>
                    </a:lnTo>
                    <a:lnTo>
                      <a:pt x="0" y="1314379"/>
                    </a:lnTo>
                    <a:close/>
                  </a:path>
                </a:pathLst>
              </a:custGeom>
              <a:solidFill>
                <a:srgbClr val="FA0C00"/>
              </a:solidFill>
              <a:ln w="9154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7FC4355E-F71A-E860-5FAF-1941AE4B1C3B}"/>
                  </a:ext>
                </a:extLst>
              </p:cNvPr>
              <p:cNvSpPr/>
              <p:nvPr/>
            </p:nvSpPr>
            <p:spPr>
              <a:xfrm>
                <a:off x="1235705" y="4517038"/>
                <a:ext cx="548884" cy="1314378"/>
              </a:xfrm>
              <a:custGeom>
                <a:avLst/>
                <a:gdLst>
                  <a:gd name="connsiteX0" fmla="*/ 0 w 548884"/>
                  <a:gd name="connsiteY0" fmla="*/ 0 h 1314378"/>
                  <a:gd name="connsiteX1" fmla="*/ 548885 w 548884"/>
                  <a:gd name="connsiteY1" fmla="*/ 0 h 1314378"/>
                  <a:gd name="connsiteX2" fmla="*/ 548885 w 548884"/>
                  <a:gd name="connsiteY2" fmla="*/ 1314379 h 1314378"/>
                </a:gdLst>
                <a:ahLst/>
                <a:cxnLst>
                  <a:cxn ang="0">
                    <a:pos x="connsiteX0" y="connsiteY0"/>
                  </a:cxn>
                  <a:cxn ang="0">
                    <a:pos x="connsiteX1" y="connsiteY1"/>
                  </a:cxn>
                  <a:cxn ang="0">
                    <a:pos x="connsiteX2" y="connsiteY2"/>
                  </a:cxn>
                </a:cxnLst>
                <a:rect l="l" t="t" r="r" b="b"/>
                <a:pathLst>
                  <a:path w="548884" h="1314378">
                    <a:moveTo>
                      <a:pt x="0" y="0"/>
                    </a:moveTo>
                    <a:lnTo>
                      <a:pt x="548885" y="0"/>
                    </a:lnTo>
                    <a:lnTo>
                      <a:pt x="548885" y="1314379"/>
                    </a:lnTo>
                    <a:close/>
                  </a:path>
                </a:pathLst>
              </a:custGeom>
              <a:solidFill>
                <a:srgbClr val="FA0C00"/>
              </a:solidFill>
              <a:ln w="9154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B063DEC2-3132-7FEC-08C9-268724F97D5B}"/>
                  </a:ext>
                </a:extLst>
              </p:cNvPr>
              <p:cNvSpPr/>
              <p:nvPr/>
            </p:nvSpPr>
            <p:spPr>
              <a:xfrm>
                <a:off x="802117" y="5001473"/>
                <a:ext cx="590059" cy="829943"/>
              </a:xfrm>
              <a:custGeom>
                <a:avLst/>
                <a:gdLst>
                  <a:gd name="connsiteX0" fmla="*/ 240248 w 590059"/>
                  <a:gd name="connsiteY0" fmla="*/ 0 h 829943"/>
                  <a:gd name="connsiteX1" fmla="*/ 590060 w 590059"/>
                  <a:gd name="connsiteY1" fmla="*/ 829944 h 829943"/>
                  <a:gd name="connsiteX2" fmla="*/ 360551 w 590059"/>
                  <a:gd name="connsiteY2" fmla="*/ 829944 h 829943"/>
                  <a:gd name="connsiteX3" fmla="*/ 256001 w 590059"/>
                  <a:gd name="connsiteY3" fmla="*/ 565708 h 829943"/>
                  <a:gd name="connsiteX4" fmla="*/ 0 w 590059"/>
                  <a:gd name="connsiteY4" fmla="*/ 565708 h 82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059" h="829943">
                    <a:moveTo>
                      <a:pt x="240248" y="0"/>
                    </a:moveTo>
                    <a:lnTo>
                      <a:pt x="590060" y="829944"/>
                    </a:lnTo>
                    <a:lnTo>
                      <a:pt x="360551" y="829944"/>
                    </a:lnTo>
                    <a:lnTo>
                      <a:pt x="256001" y="565708"/>
                    </a:lnTo>
                    <a:lnTo>
                      <a:pt x="0" y="565708"/>
                    </a:lnTo>
                    <a:close/>
                  </a:path>
                </a:pathLst>
              </a:custGeom>
              <a:solidFill>
                <a:srgbClr val="FA0C00"/>
              </a:solidFill>
              <a:ln w="91546" cap="flat">
                <a:noFill/>
                <a:prstDash val="solid"/>
                <a:miter/>
              </a:ln>
            </p:spPr>
            <p:txBody>
              <a:bodyPr rtlCol="0" anchor="ctr"/>
              <a:lstStyle/>
              <a:p>
                <a:endParaRPr lang="fr-FR"/>
              </a:p>
            </p:txBody>
          </p:sp>
        </p:grpSp>
        <p:grpSp>
          <p:nvGrpSpPr>
            <p:cNvPr id="26" name="Graphique 16">
              <a:extLst>
                <a:ext uri="{FF2B5EF4-FFF2-40B4-BE49-F238E27FC236}">
                  <a16:creationId xmlns:a16="http://schemas.microsoft.com/office/drawing/2014/main" id="{015E1CB5-8F62-FF5E-CC84-FDE64B22D7E0}"/>
                </a:ext>
              </a:extLst>
            </p:cNvPr>
            <p:cNvGrpSpPr/>
            <p:nvPr/>
          </p:nvGrpSpPr>
          <p:grpSpPr>
            <a:xfrm>
              <a:off x="2221969" y="4752459"/>
              <a:ext cx="3065975" cy="804170"/>
              <a:chOff x="2221969" y="4752459"/>
              <a:chExt cx="3065975" cy="804170"/>
            </a:xfrm>
            <a:solidFill>
              <a:schemeClr val="bg1"/>
            </a:solidFill>
          </p:grpSpPr>
          <p:sp>
            <p:nvSpPr>
              <p:cNvPr id="27" name="Forme libre : forme 26">
                <a:extLst>
                  <a:ext uri="{FF2B5EF4-FFF2-40B4-BE49-F238E27FC236}">
                    <a16:creationId xmlns:a16="http://schemas.microsoft.com/office/drawing/2014/main" id="{311CE56B-B369-5D7B-60E8-9BB8A060D60A}"/>
                  </a:ext>
                </a:extLst>
              </p:cNvPr>
              <p:cNvSpPr/>
              <p:nvPr/>
            </p:nvSpPr>
            <p:spPr>
              <a:xfrm>
                <a:off x="2221969" y="4813685"/>
                <a:ext cx="666917" cy="731845"/>
              </a:xfrm>
              <a:custGeom>
                <a:avLst/>
                <a:gdLst>
                  <a:gd name="connsiteX0" fmla="*/ 459253 w 666917"/>
                  <a:gd name="connsiteY0" fmla="*/ 539215 h 731845"/>
                  <a:gd name="connsiteX1" fmla="*/ 524056 w 666917"/>
                  <a:gd name="connsiteY1" fmla="*/ 725044 h 731845"/>
                  <a:gd name="connsiteX2" fmla="*/ 535156 w 666917"/>
                  <a:gd name="connsiteY2" fmla="*/ 731845 h 731845"/>
                  <a:gd name="connsiteX3" fmla="*/ 659758 w 666917"/>
                  <a:gd name="connsiteY3" fmla="*/ 731845 h 731845"/>
                  <a:gd name="connsiteX4" fmla="*/ 666559 w 666917"/>
                  <a:gd name="connsiteY4" fmla="*/ 721818 h 731845"/>
                  <a:gd name="connsiteX5" fmla="*/ 409124 w 666917"/>
                  <a:gd name="connsiteY5" fmla="*/ 6803 h 731845"/>
                  <a:gd name="connsiteX6" fmla="*/ 401250 w 666917"/>
                  <a:gd name="connsiteY6" fmla="*/ 0 h 731845"/>
                  <a:gd name="connsiteX7" fmla="*/ 246575 w 666917"/>
                  <a:gd name="connsiteY7" fmla="*/ 0 h 731845"/>
                  <a:gd name="connsiteX8" fmla="*/ 239774 w 666917"/>
                  <a:gd name="connsiteY8" fmla="*/ 7877 h 731845"/>
                  <a:gd name="connsiteX9" fmla="*/ 229746 w 666917"/>
                  <a:gd name="connsiteY9" fmla="*/ 68029 h 731845"/>
                  <a:gd name="connsiteX10" fmla="*/ 240 w 666917"/>
                  <a:gd name="connsiteY10" fmla="*/ 720745 h 731845"/>
                  <a:gd name="connsiteX11" fmla="*/ 8114 w 666917"/>
                  <a:gd name="connsiteY11" fmla="*/ 731845 h 731845"/>
                  <a:gd name="connsiteX12" fmla="*/ 119471 w 666917"/>
                  <a:gd name="connsiteY12" fmla="*/ 731845 h 731845"/>
                  <a:gd name="connsiteX13" fmla="*/ 132001 w 666917"/>
                  <a:gd name="connsiteY13" fmla="*/ 722890 h 731845"/>
                  <a:gd name="connsiteX14" fmla="*/ 193229 w 666917"/>
                  <a:gd name="connsiteY14" fmla="*/ 539215 h 731845"/>
                  <a:gd name="connsiteX15" fmla="*/ 228674 w 666917"/>
                  <a:gd name="connsiteY15" fmla="*/ 417838 h 731845"/>
                  <a:gd name="connsiteX16" fmla="*/ 324632 w 666917"/>
                  <a:gd name="connsiteY16" fmla="*/ 111352 h 731845"/>
                  <a:gd name="connsiteX17" fmla="*/ 325705 w 666917"/>
                  <a:gd name="connsiteY17" fmla="*/ 111352 h 731845"/>
                  <a:gd name="connsiteX18" fmla="*/ 423808 w 666917"/>
                  <a:gd name="connsiteY18" fmla="*/ 417838 h 73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917" h="731845">
                    <a:moveTo>
                      <a:pt x="459253" y="539215"/>
                    </a:moveTo>
                    <a:lnTo>
                      <a:pt x="524056" y="725044"/>
                    </a:lnTo>
                    <a:cubicBezTo>
                      <a:pt x="526210" y="729691"/>
                      <a:pt x="529427" y="731845"/>
                      <a:pt x="535156" y="731845"/>
                    </a:cubicBezTo>
                    <a:lnTo>
                      <a:pt x="659758" y="731845"/>
                    </a:lnTo>
                    <a:cubicBezTo>
                      <a:pt x="666559" y="731845"/>
                      <a:pt x="667631" y="728619"/>
                      <a:pt x="666559" y="721818"/>
                    </a:cubicBezTo>
                    <a:lnTo>
                      <a:pt x="409124" y="6803"/>
                    </a:lnTo>
                    <a:cubicBezTo>
                      <a:pt x="408052" y="1074"/>
                      <a:pt x="406979" y="0"/>
                      <a:pt x="401250" y="0"/>
                    </a:cubicBezTo>
                    <a:lnTo>
                      <a:pt x="246575" y="0"/>
                    </a:lnTo>
                    <a:cubicBezTo>
                      <a:pt x="242276" y="0"/>
                      <a:pt x="239774" y="3222"/>
                      <a:pt x="239774" y="7877"/>
                    </a:cubicBezTo>
                    <a:cubicBezTo>
                      <a:pt x="237620" y="45471"/>
                      <a:pt x="234403" y="56929"/>
                      <a:pt x="229746" y="68029"/>
                    </a:cubicBezTo>
                    <a:lnTo>
                      <a:pt x="240" y="720745"/>
                    </a:lnTo>
                    <a:cubicBezTo>
                      <a:pt x="-832" y="728619"/>
                      <a:pt x="1670" y="731845"/>
                      <a:pt x="8114" y="731845"/>
                    </a:cubicBezTo>
                    <a:lnTo>
                      <a:pt x="119471" y="731845"/>
                    </a:lnTo>
                    <a:cubicBezTo>
                      <a:pt x="126272" y="731845"/>
                      <a:pt x="129489" y="729691"/>
                      <a:pt x="132001" y="722890"/>
                    </a:cubicBezTo>
                    <a:lnTo>
                      <a:pt x="193229" y="539215"/>
                    </a:lnTo>
                    <a:close/>
                    <a:moveTo>
                      <a:pt x="228674" y="417838"/>
                    </a:moveTo>
                    <a:cubicBezTo>
                      <a:pt x="262331" y="316154"/>
                      <a:pt x="306722" y="185825"/>
                      <a:pt x="324632" y="111352"/>
                    </a:cubicBezTo>
                    <a:lnTo>
                      <a:pt x="325705" y="111352"/>
                    </a:lnTo>
                    <a:cubicBezTo>
                      <a:pt x="347905" y="189405"/>
                      <a:pt x="400178" y="344081"/>
                      <a:pt x="423808" y="417838"/>
                    </a:cubicBezTo>
                    <a:close/>
                  </a:path>
                </a:pathLst>
              </a:custGeom>
              <a:grpFill/>
              <a:ln w="9154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F5970EE2-9789-BE6F-A0F4-28D55EA32879}"/>
                  </a:ext>
                </a:extLst>
              </p:cNvPr>
              <p:cNvSpPr/>
              <p:nvPr/>
            </p:nvSpPr>
            <p:spPr>
              <a:xfrm>
                <a:off x="2934476" y="4752459"/>
                <a:ext cx="502339" cy="804170"/>
              </a:xfrm>
              <a:custGeom>
                <a:avLst/>
                <a:gdLst>
                  <a:gd name="connsiteX0" fmla="*/ 285006 w 502339"/>
                  <a:gd name="connsiteY0" fmla="*/ 804171 h 804170"/>
                  <a:gd name="connsiteX1" fmla="*/ 495529 w 502339"/>
                  <a:gd name="connsiteY1" fmla="*/ 760844 h 804170"/>
                  <a:gd name="connsiteX2" fmla="*/ 502340 w 502339"/>
                  <a:gd name="connsiteY2" fmla="*/ 750816 h 804170"/>
                  <a:gd name="connsiteX3" fmla="*/ 497684 w 502339"/>
                  <a:gd name="connsiteY3" fmla="*/ 679569 h 804170"/>
                  <a:gd name="connsiteX4" fmla="*/ 497684 w 502339"/>
                  <a:gd name="connsiteY4" fmla="*/ 6445 h 804170"/>
                  <a:gd name="connsiteX5" fmla="*/ 492312 w 502339"/>
                  <a:gd name="connsiteY5" fmla="*/ 0 h 804170"/>
                  <a:gd name="connsiteX6" fmla="*/ 370937 w 502339"/>
                  <a:gd name="connsiteY6" fmla="*/ 0 h 804170"/>
                  <a:gd name="connsiteX7" fmla="*/ 364136 w 502339"/>
                  <a:gd name="connsiteY7" fmla="*/ 7877 h 804170"/>
                  <a:gd name="connsiteX8" fmla="*/ 364136 w 502339"/>
                  <a:gd name="connsiteY8" fmla="*/ 235952 h 804170"/>
                  <a:gd name="connsiteX9" fmla="*/ 316152 w 502339"/>
                  <a:gd name="connsiteY9" fmla="*/ 232729 h 804170"/>
                  <a:gd name="connsiteX10" fmla="*/ 0 w 502339"/>
                  <a:gd name="connsiteY10" fmla="*/ 523462 h 804170"/>
                  <a:gd name="connsiteX11" fmla="*/ 285006 w 502339"/>
                  <a:gd name="connsiteY11" fmla="*/ 804171 h 804170"/>
                  <a:gd name="connsiteX12" fmla="*/ 364127 w 502339"/>
                  <a:gd name="connsiteY12" fmla="*/ 679569 h 804170"/>
                  <a:gd name="connsiteX13" fmla="*/ 299323 w 502339"/>
                  <a:gd name="connsiteY13" fmla="*/ 688524 h 804170"/>
                  <a:gd name="connsiteX14" fmla="*/ 137847 w 502339"/>
                  <a:gd name="connsiteY14" fmla="*/ 516659 h 804170"/>
                  <a:gd name="connsiteX15" fmla="*/ 311853 w 502339"/>
                  <a:gd name="connsiteY15" fmla="*/ 345155 h 804170"/>
                  <a:gd name="connsiteX16" fmla="*/ 364127 w 502339"/>
                  <a:gd name="connsiteY16" fmla="*/ 353032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339" h="804170">
                    <a:moveTo>
                      <a:pt x="285006" y="804171"/>
                    </a:moveTo>
                    <a:cubicBezTo>
                      <a:pt x="351954" y="804171"/>
                      <a:pt x="423210" y="791999"/>
                      <a:pt x="495529" y="760844"/>
                    </a:cubicBezTo>
                    <a:cubicBezTo>
                      <a:pt x="501258" y="758699"/>
                      <a:pt x="502340" y="756187"/>
                      <a:pt x="502340" y="750816"/>
                    </a:cubicBezTo>
                    <a:cubicBezTo>
                      <a:pt x="500186" y="730770"/>
                      <a:pt x="497684" y="701769"/>
                      <a:pt x="497684" y="679569"/>
                    </a:cubicBezTo>
                    <a:lnTo>
                      <a:pt x="497684" y="6445"/>
                    </a:lnTo>
                    <a:cubicBezTo>
                      <a:pt x="497684" y="2149"/>
                      <a:pt x="497684" y="0"/>
                      <a:pt x="492312" y="0"/>
                    </a:cubicBezTo>
                    <a:lnTo>
                      <a:pt x="370937" y="0"/>
                    </a:lnTo>
                    <a:cubicBezTo>
                      <a:pt x="366280" y="0"/>
                      <a:pt x="364136" y="2149"/>
                      <a:pt x="364136" y="7877"/>
                    </a:cubicBezTo>
                    <a:lnTo>
                      <a:pt x="364136" y="235952"/>
                    </a:lnTo>
                    <a:cubicBezTo>
                      <a:pt x="345153" y="233803"/>
                      <a:pt x="331908" y="232729"/>
                      <a:pt x="316152" y="232729"/>
                    </a:cubicBezTo>
                    <a:cubicBezTo>
                      <a:pt x="120303" y="232729"/>
                      <a:pt x="0" y="361984"/>
                      <a:pt x="0" y="523462"/>
                    </a:cubicBezTo>
                    <a:cubicBezTo>
                      <a:pt x="0" y="710715"/>
                      <a:pt x="123520" y="804171"/>
                      <a:pt x="285006" y="804171"/>
                    </a:cubicBezTo>
                    <a:close/>
                    <a:moveTo>
                      <a:pt x="364127" y="679569"/>
                    </a:moveTo>
                    <a:cubicBezTo>
                      <a:pt x="344081" y="686013"/>
                      <a:pt x="321880" y="688524"/>
                      <a:pt x="299323" y="688524"/>
                    </a:cubicBezTo>
                    <a:cubicBezTo>
                      <a:pt x="210533" y="688524"/>
                      <a:pt x="137847" y="638394"/>
                      <a:pt x="137847" y="516659"/>
                    </a:cubicBezTo>
                    <a:cubicBezTo>
                      <a:pt x="137847" y="408888"/>
                      <a:pt x="212677" y="345155"/>
                      <a:pt x="311853" y="345155"/>
                    </a:cubicBezTo>
                    <a:cubicBezTo>
                      <a:pt x="331908" y="345155"/>
                      <a:pt x="349452" y="347303"/>
                      <a:pt x="364127" y="353032"/>
                    </a:cubicBezTo>
                    <a:close/>
                  </a:path>
                </a:pathLst>
              </a:custGeom>
              <a:grpFill/>
              <a:ln w="9154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9DC9AC7B-1879-4A2E-7AC0-5930DD730018}"/>
                  </a:ext>
                </a:extLst>
              </p:cNvPr>
              <p:cNvSpPr/>
              <p:nvPr/>
            </p:nvSpPr>
            <p:spPr>
              <a:xfrm>
                <a:off x="3553352" y="4985188"/>
                <a:ext cx="535630" cy="571441"/>
              </a:xfrm>
              <a:custGeom>
                <a:avLst/>
                <a:gdLst>
                  <a:gd name="connsiteX0" fmla="*/ 270680 w 535630"/>
                  <a:gd name="connsiteY0" fmla="*/ 0 h 571441"/>
                  <a:gd name="connsiteX1" fmla="*/ 0 w 535630"/>
                  <a:gd name="connsiteY1" fmla="*/ 286436 h 571441"/>
                  <a:gd name="connsiteX2" fmla="*/ 268168 w 535630"/>
                  <a:gd name="connsiteY2" fmla="*/ 571442 h 571441"/>
                  <a:gd name="connsiteX3" fmla="*/ 535631 w 535630"/>
                  <a:gd name="connsiteY3" fmla="*/ 282856 h 571441"/>
                  <a:gd name="connsiteX4" fmla="*/ 270680 w 535630"/>
                  <a:gd name="connsiteY4" fmla="*/ 0 h 571441"/>
                  <a:gd name="connsiteX5" fmla="*/ 263879 w 535630"/>
                  <a:gd name="connsiteY5" fmla="*/ 112426 h 571441"/>
                  <a:gd name="connsiteX6" fmla="*/ 398499 w 535630"/>
                  <a:gd name="connsiteY6" fmla="*/ 286436 h 571441"/>
                  <a:gd name="connsiteX7" fmla="*/ 270680 w 535630"/>
                  <a:gd name="connsiteY7" fmla="*/ 457940 h 571441"/>
                  <a:gd name="connsiteX8" fmla="*/ 135693 w 535630"/>
                  <a:gd name="connsiteY8" fmla="*/ 283930 h 571441"/>
                  <a:gd name="connsiteX9" fmla="*/ 263879 w 535630"/>
                  <a:gd name="connsiteY9" fmla="*/ 11242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30" h="571441">
                    <a:moveTo>
                      <a:pt x="270680" y="0"/>
                    </a:moveTo>
                    <a:cubicBezTo>
                      <a:pt x="103475" y="0"/>
                      <a:pt x="0" y="128180"/>
                      <a:pt x="0" y="286436"/>
                    </a:cubicBezTo>
                    <a:cubicBezTo>
                      <a:pt x="0" y="427864"/>
                      <a:pt x="82347" y="571442"/>
                      <a:pt x="268168" y="571442"/>
                    </a:cubicBezTo>
                    <a:cubicBezTo>
                      <a:pt x="425355" y="571442"/>
                      <a:pt x="535631" y="455795"/>
                      <a:pt x="535631" y="282856"/>
                    </a:cubicBezTo>
                    <a:cubicBezTo>
                      <a:pt x="535631" y="130329"/>
                      <a:pt x="442184" y="0"/>
                      <a:pt x="270680" y="0"/>
                    </a:cubicBezTo>
                    <a:close/>
                    <a:moveTo>
                      <a:pt x="263879" y="112426"/>
                    </a:moveTo>
                    <a:cubicBezTo>
                      <a:pt x="358398" y="112426"/>
                      <a:pt x="398499" y="193702"/>
                      <a:pt x="398499" y="286436"/>
                    </a:cubicBezTo>
                    <a:cubicBezTo>
                      <a:pt x="398499" y="401010"/>
                      <a:pt x="339425" y="457940"/>
                      <a:pt x="270680" y="457940"/>
                    </a:cubicBezTo>
                    <a:cubicBezTo>
                      <a:pt x="185821" y="457940"/>
                      <a:pt x="135693" y="386689"/>
                      <a:pt x="135693" y="283930"/>
                    </a:cubicBezTo>
                    <a:cubicBezTo>
                      <a:pt x="135693" y="178306"/>
                      <a:pt x="189048" y="112426"/>
                      <a:pt x="263879" y="112426"/>
                    </a:cubicBezTo>
                    <a:close/>
                  </a:path>
                </a:pathLst>
              </a:custGeom>
              <a:grpFill/>
              <a:ln w="9154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C2D53F5F-99E3-2E76-603D-573AC0C60A04}"/>
                  </a:ext>
                </a:extLst>
              </p:cNvPr>
              <p:cNvSpPr/>
              <p:nvPr/>
            </p:nvSpPr>
            <p:spPr>
              <a:xfrm>
                <a:off x="4206591" y="4752459"/>
                <a:ext cx="500195" cy="804170"/>
              </a:xfrm>
              <a:custGeom>
                <a:avLst/>
                <a:gdLst>
                  <a:gd name="connsiteX0" fmla="*/ 7883 w 500195"/>
                  <a:gd name="connsiteY0" fmla="*/ 0 h 804170"/>
                  <a:gd name="connsiteX1" fmla="*/ 0 w 500195"/>
                  <a:gd name="connsiteY1" fmla="*/ 7877 h 804170"/>
                  <a:gd name="connsiteX2" fmla="*/ 0 w 500195"/>
                  <a:gd name="connsiteY2" fmla="*/ 769799 h 804170"/>
                  <a:gd name="connsiteX3" fmla="*/ 7883 w 500195"/>
                  <a:gd name="connsiteY3" fmla="*/ 779826 h 804170"/>
                  <a:gd name="connsiteX4" fmla="*/ 174730 w 500195"/>
                  <a:gd name="connsiteY4" fmla="*/ 804171 h 804170"/>
                  <a:gd name="connsiteX5" fmla="*/ 500195 w 500195"/>
                  <a:gd name="connsiteY5" fmla="*/ 495534 h 804170"/>
                  <a:gd name="connsiteX6" fmla="*/ 237389 w 500195"/>
                  <a:gd name="connsiteY6" fmla="*/ 232729 h 804170"/>
                  <a:gd name="connsiteX7" fmla="*/ 136060 w 500195"/>
                  <a:gd name="connsiteY7" fmla="*/ 248483 h 804170"/>
                  <a:gd name="connsiteX8" fmla="*/ 134629 w 500195"/>
                  <a:gd name="connsiteY8" fmla="*/ 8951 h 804170"/>
                  <a:gd name="connsiteX9" fmla="*/ 124602 w 500195"/>
                  <a:gd name="connsiteY9" fmla="*/ 0 h 804170"/>
                  <a:gd name="connsiteX10" fmla="*/ 363064 w 500195"/>
                  <a:gd name="connsiteY10" fmla="*/ 509140 h 804170"/>
                  <a:gd name="connsiteX11" fmla="*/ 187260 w 500195"/>
                  <a:gd name="connsiteY11" fmla="*/ 690669 h 804170"/>
                  <a:gd name="connsiteX12" fmla="*/ 136060 w 500195"/>
                  <a:gd name="connsiteY12" fmla="*/ 684940 h 804170"/>
                  <a:gd name="connsiteX13" fmla="*/ 136060 w 500195"/>
                  <a:gd name="connsiteY13" fmla="*/ 359835 h 804170"/>
                  <a:gd name="connsiteX14" fmla="*/ 213759 w 500195"/>
                  <a:gd name="connsiteY14" fmla="*/ 347303 h 804170"/>
                  <a:gd name="connsiteX15" fmla="*/ 363064 w 500195"/>
                  <a:gd name="connsiteY15" fmla="*/ 509140 h 80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195" h="804170">
                    <a:moveTo>
                      <a:pt x="7883" y="0"/>
                    </a:moveTo>
                    <a:cubicBezTo>
                      <a:pt x="3227" y="0"/>
                      <a:pt x="0" y="2149"/>
                      <a:pt x="0" y="7877"/>
                    </a:cubicBezTo>
                    <a:lnTo>
                      <a:pt x="0" y="769799"/>
                    </a:lnTo>
                    <a:cubicBezTo>
                      <a:pt x="0" y="773016"/>
                      <a:pt x="3227" y="778745"/>
                      <a:pt x="7883" y="779826"/>
                    </a:cubicBezTo>
                    <a:cubicBezTo>
                      <a:pt x="61228" y="796288"/>
                      <a:pt x="117086" y="804171"/>
                      <a:pt x="174730" y="804171"/>
                    </a:cubicBezTo>
                    <a:cubicBezTo>
                      <a:pt x="339791" y="804171"/>
                      <a:pt x="500195" y="701769"/>
                      <a:pt x="500195" y="495534"/>
                    </a:cubicBezTo>
                    <a:cubicBezTo>
                      <a:pt x="500195" y="346229"/>
                      <a:pt x="397793" y="232729"/>
                      <a:pt x="237389" y="232729"/>
                    </a:cubicBezTo>
                    <a:cubicBezTo>
                      <a:pt x="200505" y="232729"/>
                      <a:pt x="166133" y="238458"/>
                      <a:pt x="136060" y="248483"/>
                    </a:cubicBezTo>
                    <a:lnTo>
                      <a:pt x="134629" y="8951"/>
                    </a:lnTo>
                    <a:cubicBezTo>
                      <a:pt x="134629" y="1074"/>
                      <a:pt x="132476" y="0"/>
                      <a:pt x="124602" y="0"/>
                    </a:cubicBezTo>
                    <a:close/>
                    <a:moveTo>
                      <a:pt x="363064" y="509140"/>
                    </a:moveTo>
                    <a:cubicBezTo>
                      <a:pt x="363064" y="632665"/>
                      <a:pt x="278562" y="690669"/>
                      <a:pt x="187260" y="690669"/>
                    </a:cubicBezTo>
                    <a:cubicBezTo>
                      <a:pt x="168287" y="690669"/>
                      <a:pt x="151458" y="689597"/>
                      <a:pt x="136060" y="684940"/>
                    </a:cubicBezTo>
                    <a:lnTo>
                      <a:pt x="136060" y="359835"/>
                    </a:lnTo>
                    <a:cubicBezTo>
                      <a:pt x="153603" y="353032"/>
                      <a:pt x="174730" y="347303"/>
                      <a:pt x="213759" y="347303"/>
                    </a:cubicBezTo>
                    <a:cubicBezTo>
                      <a:pt x="301835" y="347303"/>
                      <a:pt x="363064" y="403159"/>
                      <a:pt x="363064" y="509140"/>
                    </a:cubicBezTo>
                    <a:close/>
                  </a:path>
                </a:pathLst>
              </a:custGeom>
              <a:grpFill/>
              <a:ln w="91546" cap="flat">
                <a:noFill/>
                <a:prstDash val="solid"/>
                <a:miter/>
              </a:ln>
            </p:spPr>
            <p:txBody>
              <a:bodyPr rtlCol="0" anchor="ctr"/>
              <a:lstStyle/>
              <a:p>
                <a:endParaRPr lang="fr-FR" dirty="0"/>
              </a:p>
            </p:txBody>
          </p:sp>
          <p:sp>
            <p:nvSpPr>
              <p:cNvPr id="61" name="Forme libre : forme 60">
                <a:extLst>
                  <a:ext uri="{FF2B5EF4-FFF2-40B4-BE49-F238E27FC236}">
                    <a16:creationId xmlns:a16="http://schemas.microsoft.com/office/drawing/2014/main" id="{4704E002-7899-33BC-82CE-DBC31E73C92E}"/>
                  </a:ext>
                </a:extLst>
              </p:cNvPr>
              <p:cNvSpPr/>
              <p:nvPr/>
            </p:nvSpPr>
            <p:spPr>
              <a:xfrm>
                <a:off x="4797777" y="4985188"/>
                <a:ext cx="490167" cy="571441"/>
              </a:xfrm>
              <a:custGeom>
                <a:avLst/>
                <a:gdLst>
                  <a:gd name="connsiteX0" fmla="*/ 361982 w 490167"/>
                  <a:gd name="connsiteY0" fmla="*/ 316512 h 571441"/>
                  <a:gd name="connsiteX1" fmla="*/ 476556 w 490167"/>
                  <a:gd name="connsiteY1" fmla="*/ 311857 h 571441"/>
                  <a:gd name="connsiteX2" fmla="*/ 485511 w 490167"/>
                  <a:gd name="connsiteY2" fmla="*/ 303981 h 571441"/>
                  <a:gd name="connsiteX3" fmla="*/ 490167 w 490167"/>
                  <a:gd name="connsiteY3" fmla="*/ 235236 h 571441"/>
                  <a:gd name="connsiteX4" fmla="*/ 261734 w 490167"/>
                  <a:gd name="connsiteY4" fmla="*/ 0 h 571441"/>
                  <a:gd name="connsiteX5" fmla="*/ 0 w 490167"/>
                  <a:gd name="connsiteY5" fmla="*/ 291806 h 571441"/>
                  <a:gd name="connsiteX6" fmla="*/ 274979 w 490167"/>
                  <a:gd name="connsiteY6" fmla="*/ 571442 h 571441"/>
                  <a:gd name="connsiteX7" fmla="*/ 442184 w 490167"/>
                  <a:gd name="connsiteY7" fmla="*/ 539215 h 571441"/>
                  <a:gd name="connsiteX8" fmla="*/ 448627 w 490167"/>
                  <a:gd name="connsiteY8" fmla="*/ 527042 h 571441"/>
                  <a:gd name="connsiteX9" fmla="*/ 448627 w 490167"/>
                  <a:gd name="connsiteY9" fmla="*/ 434308 h 571441"/>
                  <a:gd name="connsiteX10" fmla="*/ 442184 w 490167"/>
                  <a:gd name="connsiteY10" fmla="*/ 430012 h 571441"/>
                  <a:gd name="connsiteX11" fmla="*/ 303979 w 490167"/>
                  <a:gd name="connsiteY11" fmla="*/ 456868 h 571441"/>
                  <a:gd name="connsiteX12" fmla="*/ 135702 w 490167"/>
                  <a:gd name="connsiteY12" fmla="*/ 316512 h 571441"/>
                  <a:gd name="connsiteX13" fmla="*/ 135702 w 490167"/>
                  <a:gd name="connsiteY13" fmla="*/ 220556 h 571441"/>
                  <a:gd name="connsiteX14" fmla="*/ 256005 w 490167"/>
                  <a:gd name="connsiteY14" fmla="*/ 107056 h 571441"/>
                  <a:gd name="connsiteX15" fmla="*/ 363054 w 490167"/>
                  <a:gd name="connsiteY15" fmla="*/ 210531 h 571441"/>
                  <a:gd name="connsiteX16" fmla="*/ 363054 w 490167"/>
                  <a:gd name="connsiteY16" fmla="*/ 219481 h 571441"/>
                  <a:gd name="connsiteX17" fmla="*/ 301835 w 490167"/>
                  <a:gd name="connsiteY17" fmla="*/ 220556 h 57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7" h="571441">
                    <a:moveTo>
                      <a:pt x="361982" y="316512"/>
                    </a:moveTo>
                    <a:cubicBezTo>
                      <a:pt x="416409" y="316512"/>
                      <a:pt x="461166" y="315438"/>
                      <a:pt x="476556" y="311857"/>
                    </a:cubicBezTo>
                    <a:cubicBezTo>
                      <a:pt x="482285" y="310783"/>
                      <a:pt x="484439" y="308635"/>
                      <a:pt x="485511" y="303981"/>
                    </a:cubicBezTo>
                    <a:cubicBezTo>
                      <a:pt x="488728" y="291806"/>
                      <a:pt x="490167" y="266385"/>
                      <a:pt x="490167" y="235236"/>
                    </a:cubicBezTo>
                    <a:cubicBezTo>
                      <a:pt x="490167" y="129255"/>
                      <a:pt x="426436" y="0"/>
                      <a:pt x="261734" y="0"/>
                    </a:cubicBezTo>
                    <a:cubicBezTo>
                      <a:pt x="93447" y="0"/>
                      <a:pt x="0" y="137131"/>
                      <a:pt x="0" y="291806"/>
                    </a:cubicBezTo>
                    <a:cubicBezTo>
                      <a:pt x="0" y="428938"/>
                      <a:pt x="72328" y="571442"/>
                      <a:pt x="274979" y="571442"/>
                    </a:cubicBezTo>
                    <a:cubicBezTo>
                      <a:pt x="350882" y="571442"/>
                      <a:pt x="399938" y="559270"/>
                      <a:pt x="442184" y="539215"/>
                    </a:cubicBezTo>
                    <a:cubicBezTo>
                      <a:pt x="446482" y="537070"/>
                      <a:pt x="448627" y="533486"/>
                      <a:pt x="448627" y="527042"/>
                    </a:cubicBezTo>
                    <a:lnTo>
                      <a:pt x="448627" y="434308"/>
                    </a:lnTo>
                    <a:cubicBezTo>
                      <a:pt x="448627" y="428938"/>
                      <a:pt x="445410" y="427864"/>
                      <a:pt x="442184" y="430012"/>
                    </a:cubicBezTo>
                    <a:cubicBezTo>
                      <a:pt x="399938" y="447914"/>
                      <a:pt x="354108" y="456868"/>
                      <a:pt x="303979" y="456868"/>
                    </a:cubicBezTo>
                    <a:cubicBezTo>
                      <a:pt x="190477" y="456868"/>
                      <a:pt x="138919" y="394207"/>
                      <a:pt x="135702" y="316512"/>
                    </a:cubicBezTo>
                    <a:close/>
                    <a:moveTo>
                      <a:pt x="135702" y="220556"/>
                    </a:moveTo>
                    <a:cubicBezTo>
                      <a:pt x="144648" y="166133"/>
                      <a:pt x="179020" y="107056"/>
                      <a:pt x="256005" y="107056"/>
                    </a:cubicBezTo>
                    <a:cubicBezTo>
                      <a:pt x="340863" y="107056"/>
                      <a:pt x="363054" y="178306"/>
                      <a:pt x="363054" y="210531"/>
                    </a:cubicBezTo>
                    <a:cubicBezTo>
                      <a:pt x="363054" y="211604"/>
                      <a:pt x="363054" y="216260"/>
                      <a:pt x="363054" y="219481"/>
                    </a:cubicBezTo>
                    <a:cubicBezTo>
                      <a:pt x="358407" y="220556"/>
                      <a:pt x="344080" y="220556"/>
                      <a:pt x="301835" y="220556"/>
                    </a:cubicBezTo>
                    <a:close/>
                  </a:path>
                </a:pathLst>
              </a:custGeom>
              <a:grpFill/>
              <a:ln w="91546" cap="flat">
                <a:noFill/>
                <a:prstDash val="solid"/>
                <a:miter/>
              </a:ln>
            </p:spPr>
            <p:txBody>
              <a:bodyPr rtlCol="0" anchor="ctr"/>
              <a:lstStyle/>
              <a:p>
                <a:endParaRPr lang="fr-FR"/>
              </a:p>
            </p:txBody>
          </p:sp>
        </p:grpSp>
      </p:grpSp>
      <p:sp>
        <p:nvSpPr>
          <p:cNvPr id="6" name="ZoneTexte 5">
            <a:extLst>
              <a:ext uri="{FF2B5EF4-FFF2-40B4-BE49-F238E27FC236}">
                <a16:creationId xmlns:a16="http://schemas.microsoft.com/office/drawing/2014/main" id="{EAA57452-0CBF-264E-7A67-01A926DA08B6}"/>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18" name="ZoneTexte 17">
            <a:extLst>
              <a:ext uri="{FF2B5EF4-FFF2-40B4-BE49-F238E27FC236}">
                <a16:creationId xmlns:a16="http://schemas.microsoft.com/office/drawing/2014/main" id="{B37D65F6-6235-8651-C77E-E6EDBAD67655}"/>
              </a:ext>
            </a:extLst>
          </p:cNvPr>
          <p:cNvSpPr txBox="1"/>
          <p:nvPr/>
        </p:nvSpPr>
        <p:spPr>
          <a:xfrm>
            <a:off x="2861310" y="4247279"/>
            <a:ext cx="11750366" cy="2369880"/>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Reconnaissance </a:t>
            </a:r>
            <a:r>
              <a:rPr lang="fr-FR" sz="4000" dirty="0">
                <a:solidFill>
                  <a:srgbClr val="FFC000"/>
                </a:solidFill>
                <a:latin typeface="Bahnschrift SemiBold" panose="020B0502040204020203" pitchFamily="34" charset="0"/>
              </a:rPr>
              <a:t>&amp; </a:t>
            </a:r>
            <a:r>
              <a:rPr lang="fr-FR" sz="4000" dirty="0">
                <a:solidFill>
                  <a:schemeClr val="bg1"/>
                </a:solidFill>
                <a:latin typeface="Bahnschrift SemiBold" panose="020B0502040204020203" pitchFamily="34" charset="0"/>
              </a:rPr>
              <a:t>Design</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Identification automatique des polices et couleurs pour garantir la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cohérence visuelle.</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Extraction de teintes (ex : orange Métropole #E94E1B) pour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automatiser les supports.</a:t>
            </a:r>
          </a:p>
          <a:p>
            <a:pPr marL="342900" indent="-342900">
              <a:buFont typeface="Wingdings" panose="05000000000000000000" pitchFamily="2" charset="2"/>
              <a:buChar char="à"/>
            </a:pPr>
            <a:r>
              <a:rPr lang="fr-FR" dirty="0">
                <a:solidFill>
                  <a:schemeClr val="bg1"/>
                </a:solidFill>
                <a:latin typeface="Bahnschrift SemiBold" panose="020B0502040204020203" pitchFamily="34" charset="0"/>
              </a:rPr>
              <a:t>Génération assistée de visuels (affiches, réseaux sociaux) à partir </a:t>
            </a:r>
          </a:p>
          <a:p>
            <a:r>
              <a:rPr lang="fr-FR" dirty="0">
                <a:solidFill>
                  <a:schemeClr val="bg1"/>
                </a:solidFill>
                <a:latin typeface="Bahnschrift SemiBold" panose="020B0502040204020203" pitchFamily="34" charset="0"/>
              </a:rPr>
              <a:t>de consignes simples.</a:t>
            </a:r>
          </a:p>
        </p:txBody>
      </p:sp>
      <p:grpSp>
        <p:nvGrpSpPr>
          <p:cNvPr id="70" name="Groupe 69">
            <a:extLst>
              <a:ext uri="{FF2B5EF4-FFF2-40B4-BE49-F238E27FC236}">
                <a16:creationId xmlns:a16="http://schemas.microsoft.com/office/drawing/2014/main" id="{6CD4D466-4A66-0D93-1FFB-BD51F0BD4BDC}"/>
              </a:ext>
            </a:extLst>
          </p:cNvPr>
          <p:cNvGrpSpPr/>
          <p:nvPr/>
        </p:nvGrpSpPr>
        <p:grpSpPr>
          <a:xfrm>
            <a:off x="-2628703" y="7046831"/>
            <a:ext cx="14880383" cy="2387590"/>
            <a:chOff x="-2628703" y="7046831"/>
            <a:chExt cx="14880383" cy="2387590"/>
          </a:xfrm>
        </p:grpSpPr>
        <p:sp>
          <p:nvSpPr>
            <p:cNvPr id="71" name="Forme libre : forme 70">
              <a:extLst>
                <a:ext uri="{FF2B5EF4-FFF2-40B4-BE49-F238E27FC236}">
                  <a16:creationId xmlns:a16="http://schemas.microsoft.com/office/drawing/2014/main" id="{7D4BB5BA-65CB-4819-7AD6-1AB85037F05E}"/>
                </a:ext>
              </a:extLst>
            </p:cNvPr>
            <p:cNvSpPr/>
            <p:nvPr/>
          </p:nvSpPr>
          <p:spPr>
            <a:xfrm>
              <a:off x="-2628703" y="7753530"/>
              <a:ext cx="3012595" cy="1509721"/>
            </a:xfrm>
            <a:custGeom>
              <a:avLst/>
              <a:gdLst>
                <a:gd name="connsiteX0" fmla="*/ 136936 w 3012595"/>
                <a:gd name="connsiteY0" fmla="*/ 208828 h 1509721"/>
                <a:gd name="connsiteX1" fmla="*/ 205404 w 3012595"/>
                <a:gd name="connsiteY1" fmla="*/ 140360 h 1509721"/>
                <a:gd name="connsiteX2" fmla="*/ 684681 w 3012595"/>
                <a:gd name="connsiteY2" fmla="*/ 140360 h 1509721"/>
                <a:gd name="connsiteX3" fmla="*/ 684681 w 3012595"/>
                <a:gd name="connsiteY3" fmla="*/ 688104 h 1509721"/>
                <a:gd name="connsiteX4" fmla="*/ 136936 w 3012595"/>
                <a:gd name="connsiteY4" fmla="*/ 688104 h 1509721"/>
                <a:gd name="connsiteX5" fmla="*/ 136936 w 3012595"/>
                <a:gd name="connsiteY5" fmla="*/ 208828 h 1509721"/>
                <a:gd name="connsiteX6" fmla="*/ 821617 w 3012595"/>
                <a:gd name="connsiteY6" fmla="*/ 140360 h 1509721"/>
                <a:gd name="connsiteX7" fmla="*/ 1369362 w 3012595"/>
                <a:gd name="connsiteY7" fmla="*/ 140360 h 1509721"/>
                <a:gd name="connsiteX8" fmla="*/ 1369362 w 3012595"/>
                <a:gd name="connsiteY8" fmla="*/ 688104 h 1509721"/>
                <a:gd name="connsiteX9" fmla="*/ 821617 w 3012595"/>
                <a:gd name="connsiteY9" fmla="*/ 688104 h 1509721"/>
                <a:gd name="connsiteX10" fmla="*/ 821617 w 3012595"/>
                <a:gd name="connsiteY10" fmla="*/ 140360 h 1509721"/>
                <a:gd name="connsiteX11" fmla="*/ 1506298 w 3012595"/>
                <a:gd name="connsiteY11" fmla="*/ 140360 h 1509721"/>
                <a:gd name="connsiteX12" fmla="*/ 2054043 w 3012595"/>
                <a:gd name="connsiteY12" fmla="*/ 140360 h 1509721"/>
                <a:gd name="connsiteX13" fmla="*/ 2054043 w 3012595"/>
                <a:gd name="connsiteY13" fmla="*/ 688104 h 1509721"/>
                <a:gd name="connsiteX14" fmla="*/ 1506298 w 3012595"/>
                <a:gd name="connsiteY14" fmla="*/ 688104 h 1509721"/>
                <a:gd name="connsiteX15" fmla="*/ 1506298 w 3012595"/>
                <a:gd name="connsiteY15" fmla="*/ 140360 h 1509721"/>
                <a:gd name="connsiteX16" fmla="*/ 2190979 w 3012595"/>
                <a:gd name="connsiteY16" fmla="*/ 140360 h 1509721"/>
                <a:gd name="connsiteX17" fmla="*/ 2646292 w 3012595"/>
                <a:gd name="connsiteY17" fmla="*/ 140360 h 1509721"/>
                <a:gd name="connsiteX18" fmla="*/ 2779804 w 3012595"/>
                <a:gd name="connsiteY18" fmla="*/ 253332 h 1509721"/>
                <a:gd name="connsiteX19" fmla="*/ 2858543 w 3012595"/>
                <a:gd name="connsiteY19" fmla="*/ 739455 h 1509721"/>
                <a:gd name="connsiteX20" fmla="*/ 2872236 w 3012595"/>
                <a:gd name="connsiteY20" fmla="*/ 893509 h 1509721"/>
                <a:gd name="connsiteX21" fmla="*/ 2396383 w 3012595"/>
                <a:gd name="connsiteY21" fmla="*/ 893509 h 1509721"/>
                <a:gd name="connsiteX22" fmla="*/ 2190979 w 3012595"/>
                <a:gd name="connsiteY22" fmla="*/ 688104 h 1509721"/>
                <a:gd name="connsiteX23" fmla="*/ 2190979 w 3012595"/>
                <a:gd name="connsiteY23" fmla="*/ 140360 h 1509721"/>
                <a:gd name="connsiteX24" fmla="*/ 0 w 3012595"/>
                <a:gd name="connsiteY24" fmla="*/ 140360 h 1509721"/>
                <a:gd name="connsiteX25" fmla="*/ 0 w 3012595"/>
                <a:gd name="connsiteY25" fmla="*/ 1372785 h 1509721"/>
                <a:gd name="connsiteX26" fmla="*/ 136936 w 3012595"/>
                <a:gd name="connsiteY26" fmla="*/ 1509721 h 1509721"/>
                <a:gd name="connsiteX27" fmla="*/ 143783 w 3012595"/>
                <a:gd name="connsiteY27" fmla="*/ 1509721 h 1509721"/>
                <a:gd name="connsiteX28" fmla="*/ 136936 w 3012595"/>
                <a:gd name="connsiteY28" fmla="*/ 1441253 h 1509721"/>
                <a:gd name="connsiteX29" fmla="*/ 479277 w 3012595"/>
                <a:gd name="connsiteY29" fmla="*/ 1098913 h 1509721"/>
                <a:gd name="connsiteX30" fmla="*/ 821617 w 3012595"/>
                <a:gd name="connsiteY30" fmla="*/ 1441253 h 1509721"/>
                <a:gd name="connsiteX31" fmla="*/ 814770 w 3012595"/>
                <a:gd name="connsiteY31" fmla="*/ 1509721 h 1509721"/>
                <a:gd name="connsiteX32" fmla="*/ 2060889 w 3012595"/>
                <a:gd name="connsiteY32" fmla="*/ 1509721 h 1509721"/>
                <a:gd name="connsiteX33" fmla="*/ 2054043 w 3012595"/>
                <a:gd name="connsiteY33" fmla="*/ 1441253 h 1509721"/>
                <a:gd name="connsiteX34" fmla="*/ 2396383 w 3012595"/>
                <a:gd name="connsiteY34" fmla="*/ 1098913 h 1509721"/>
                <a:gd name="connsiteX35" fmla="*/ 2738723 w 3012595"/>
                <a:gd name="connsiteY35" fmla="*/ 1441253 h 1509721"/>
                <a:gd name="connsiteX36" fmla="*/ 2731877 w 3012595"/>
                <a:gd name="connsiteY36" fmla="*/ 1509721 h 1509721"/>
                <a:gd name="connsiteX37" fmla="*/ 2875660 w 3012595"/>
                <a:gd name="connsiteY37" fmla="*/ 1509721 h 1509721"/>
                <a:gd name="connsiteX38" fmla="*/ 3012596 w 3012595"/>
                <a:gd name="connsiteY38" fmla="*/ 1372785 h 1509721"/>
                <a:gd name="connsiteX39" fmla="*/ 3012596 w 3012595"/>
                <a:gd name="connsiteY39" fmla="*/ 934589 h 1509721"/>
                <a:gd name="connsiteX40" fmla="*/ 2995479 w 3012595"/>
                <a:gd name="connsiteY40" fmla="*/ 715491 h 1509721"/>
                <a:gd name="connsiteX41" fmla="*/ 2916740 w 3012595"/>
                <a:gd name="connsiteY41" fmla="*/ 225945 h 1509721"/>
                <a:gd name="connsiteX42" fmla="*/ 2646292 w 3012595"/>
                <a:gd name="connsiteY42" fmla="*/ 0 h 1509721"/>
                <a:gd name="connsiteX43" fmla="*/ 136936 w 3012595"/>
                <a:gd name="connsiteY43" fmla="*/ 0 h 1509721"/>
                <a:gd name="connsiteX44" fmla="*/ 0 w 3012595"/>
                <a:gd name="connsiteY44" fmla="*/ 140360 h 150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12595" h="1509721">
                  <a:moveTo>
                    <a:pt x="136936" y="208828"/>
                  </a:moveTo>
                  <a:cubicBezTo>
                    <a:pt x="136936" y="171170"/>
                    <a:pt x="167747" y="140360"/>
                    <a:pt x="205404" y="140360"/>
                  </a:cubicBezTo>
                  <a:lnTo>
                    <a:pt x="684681" y="140360"/>
                  </a:lnTo>
                  <a:lnTo>
                    <a:pt x="684681" y="688104"/>
                  </a:lnTo>
                  <a:lnTo>
                    <a:pt x="136936" y="688104"/>
                  </a:lnTo>
                  <a:lnTo>
                    <a:pt x="136936" y="208828"/>
                  </a:lnTo>
                  <a:close/>
                  <a:moveTo>
                    <a:pt x="821617" y="140360"/>
                  </a:moveTo>
                  <a:lnTo>
                    <a:pt x="1369362" y="140360"/>
                  </a:lnTo>
                  <a:lnTo>
                    <a:pt x="1369362" y="688104"/>
                  </a:lnTo>
                  <a:lnTo>
                    <a:pt x="821617" y="688104"/>
                  </a:lnTo>
                  <a:lnTo>
                    <a:pt x="821617" y="140360"/>
                  </a:lnTo>
                  <a:close/>
                  <a:moveTo>
                    <a:pt x="1506298" y="140360"/>
                  </a:moveTo>
                  <a:lnTo>
                    <a:pt x="2054043" y="140360"/>
                  </a:lnTo>
                  <a:lnTo>
                    <a:pt x="2054043" y="688104"/>
                  </a:lnTo>
                  <a:lnTo>
                    <a:pt x="1506298" y="688104"/>
                  </a:lnTo>
                  <a:lnTo>
                    <a:pt x="1506298" y="140360"/>
                  </a:lnTo>
                  <a:close/>
                  <a:moveTo>
                    <a:pt x="2190979" y="140360"/>
                  </a:moveTo>
                  <a:lnTo>
                    <a:pt x="2646292" y="140360"/>
                  </a:lnTo>
                  <a:cubicBezTo>
                    <a:pt x="2711336" y="140360"/>
                    <a:pt x="2769534" y="188287"/>
                    <a:pt x="2779804" y="253332"/>
                  </a:cubicBezTo>
                  <a:lnTo>
                    <a:pt x="2858543" y="739455"/>
                  </a:lnTo>
                  <a:cubicBezTo>
                    <a:pt x="2865389" y="790806"/>
                    <a:pt x="2872236" y="842157"/>
                    <a:pt x="2872236" y="893509"/>
                  </a:cubicBezTo>
                  <a:lnTo>
                    <a:pt x="2396383" y="893509"/>
                  </a:lnTo>
                  <a:lnTo>
                    <a:pt x="2190979" y="688104"/>
                  </a:lnTo>
                  <a:lnTo>
                    <a:pt x="2190979" y="140360"/>
                  </a:lnTo>
                  <a:close/>
                  <a:moveTo>
                    <a:pt x="0" y="140360"/>
                  </a:moveTo>
                  <a:lnTo>
                    <a:pt x="0" y="1372785"/>
                  </a:lnTo>
                  <a:cubicBezTo>
                    <a:pt x="0" y="1448100"/>
                    <a:pt x="61621" y="1509721"/>
                    <a:pt x="136936" y="1509721"/>
                  </a:cubicBezTo>
                  <a:lnTo>
                    <a:pt x="143783" y="1509721"/>
                  </a:lnTo>
                  <a:cubicBezTo>
                    <a:pt x="140360" y="1489181"/>
                    <a:pt x="136936" y="1465217"/>
                    <a:pt x="136936" y="1441253"/>
                  </a:cubicBezTo>
                  <a:cubicBezTo>
                    <a:pt x="136936" y="1252966"/>
                    <a:pt x="290989" y="1098913"/>
                    <a:pt x="479277" y="1098913"/>
                  </a:cubicBezTo>
                  <a:cubicBezTo>
                    <a:pt x="667564" y="1098913"/>
                    <a:pt x="821617" y="1252966"/>
                    <a:pt x="821617" y="1441253"/>
                  </a:cubicBezTo>
                  <a:cubicBezTo>
                    <a:pt x="821617" y="1465217"/>
                    <a:pt x="818194" y="1489181"/>
                    <a:pt x="814770" y="1509721"/>
                  </a:cubicBezTo>
                  <a:lnTo>
                    <a:pt x="2060889" y="1509721"/>
                  </a:lnTo>
                  <a:cubicBezTo>
                    <a:pt x="2057466" y="1489181"/>
                    <a:pt x="2054043" y="1465217"/>
                    <a:pt x="2054043" y="1441253"/>
                  </a:cubicBezTo>
                  <a:cubicBezTo>
                    <a:pt x="2054043" y="1252966"/>
                    <a:pt x="2208096" y="1098913"/>
                    <a:pt x="2396383" y="1098913"/>
                  </a:cubicBezTo>
                  <a:cubicBezTo>
                    <a:pt x="2584670" y="1098913"/>
                    <a:pt x="2738723" y="1252966"/>
                    <a:pt x="2738723" y="1441253"/>
                  </a:cubicBezTo>
                  <a:cubicBezTo>
                    <a:pt x="2738723" y="1465217"/>
                    <a:pt x="2735300" y="1489181"/>
                    <a:pt x="2731877" y="1509721"/>
                  </a:cubicBezTo>
                  <a:lnTo>
                    <a:pt x="2875660" y="1509721"/>
                  </a:lnTo>
                  <a:cubicBezTo>
                    <a:pt x="2950974" y="1509721"/>
                    <a:pt x="3012596" y="1448100"/>
                    <a:pt x="3012596" y="1372785"/>
                  </a:cubicBezTo>
                  <a:lnTo>
                    <a:pt x="3012596" y="934589"/>
                  </a:lnTo>
                  <a:cubicBezTo>
                    <a:pt x="3012596" y="862698"/>
                    <a:pt x="3005749" y="787383"/>
                    <a:pt x="2995479" y="715491"/>
                  </a:cubicBezTo>
                  <a:lnTo>
                    <a:pt x="2916740" y="225945"/>
                  </a:lnTo>
                  <a:cubicBezTo>
                    <a:pt x="2892777" y="95855"/>
                    <a:pt x="2779804" y="0"/>
                    <a:pt x="2646292" y="0"/>
                  </a:cubicBezTo>
                  <a:lnTo>
                    <a:pt x="136936" y="0"/>
                  </a:lnTo>
                  <a:cubicBezTo>
                    <a:pt x="61621" y="3423"/>
                    <a:pt x="0" y="65045"/>
                    <a:pt x="0" y="140360"/>
                  </a:cubicBezTo>
                  <a:close/>
                </a:path>
              </a:pathLst>
            </a:custGeom>
            <a:solidFill>
              <a:srgbClr val="FFC000"/>
            </a:solidFill>
            <a:ln w="34230"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9E0A1C83-60A2-F1C6-DF5D-AAE41A403750}"/>
                </a:ext>
              </a:extLst>
            </p:cNvPr>
            <p:cNvSpPr/>
            <p:nvPr/>
          </p:nvSpPr>
          <p:spPr>
            <a:xfrm>
              <a:off x="-471959" y="8955145"/>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6F569A81-0150-ABC0-B129-6F35767D86C3}"/>
                </a:ext>
              </a:extLst>
            </p:cNvPr>
            <p:cNvSpPr/>
            <p:nvPr/>
          </p:nvSpPr>
          <p:spPr>
            <a:xfrm>
              <a:off x="-2389065" y="8955145"/>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74" name="ZoneTexte 73">
              <a:extLst>
                <a:ext uri="{FF2B5EF4-FFF2-40B4-BE49-F238E27FC236}">
                  <a16:creationId xmlns:a16="http://schemas.microsoft.com/office/drawing/2014/main" id="{814D23A0-328E-95B2-CA49-06A0CBF7957D}"/>
                </a:ext>
              </a:extLst>
            </p:cNvPr>
            <p:cNvSpPr txBox="1"/>
            <p:nvPr/>
          </p:nvSpPr>
          <p:spPr>
            <a:xfrm>
              <a:off x="501314" y="7046831"/>
              <a:ext cx="11750366" cy="2154436"/>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Information voyageurs </a:t>
              </a:r>
              <a:r>
                <a:rPr lang="fr-FR" sz="4000" dirty="0">
                  <a:solidFill>
                    <a:srgbClr val="FFC000"/>
                  </a:solidFill>
                  <a:latin typeface="Bahnschrift SemiBold" panose="020B0502040204020203" pitchFamily="34" charset="0"/>
                </a:rPr>
                <a:t>&amp; </a:t>
              </a:r>
              <a:br>
                <a:rPr lang="fr-FR" sz="4000" dirty="0">
                  <a:solidFill>
                    <a:srgbClr val="FFC000"/>
                  </a:solidFill>
                  <a:latin typeface="Bahnschrift SemiBold" panose="020B0502040204020203" pitchFamily="34" charset="0"/>
                </a:rPr>
              </a:br>
              <a:r>
                <a:rPr lang="fr-FR" sz="4000" dirty="0">
                  <a:solidFill>
                    <a:schemeClr val="bg1"/>
                  </a:solidFill>
                  <a:latin typeface="Bahnschrift SemiBold" panose="020B0502040204020203" pitchFamily="34" charset="0"/>
                </a:rPr>
                <a:t>Exploitation</a:t>
              </a:r>
            </a:p>
            <a:p>
              <a:r>
                <a:rPr lang="fr-FR" dirty="0">
                  <a:solidFill>
                    <a:schemeClr val="bg1"/>
                  </a:solidFill>
                  <a:latin typeface="Bahnschrift SemiBold" panose="020B0502040204020203" pitchFamily="34" charset="0"/>
                  <a:sym typeface="Wingdings" panose="05000000000000000000" pitchFamily="2" charset="2"/>
                </a:rPr>
                <a:t> Réponses automatisées sur horaires, perturbations, itinéraires.</a:t>
              </a:r>
            </a:p>
            <a:p>
              <a:r>
                <a:rPr lang="fr-FR" dirty="0">
                  <a:solidFill>
                    <a:schemeClr val="bg1"/>
                  </a:solidFill>
                  <a:latin typeface="Bahnschrift SemiBold" panose="020B0502040204020203" pitchFamily="34" charset="0"/>
                  <a:sym typeface="Wingdings" panose="05000000000000000000" pitchFamily="2" charset="2"/>
                </a:rPr>
                <a:t> Infos localisées sur PEM, gares routières, arrêts et services.</a:t>
              </a:r>
            </a:p>
            <a:p>
              <a:r>
                <a:rPr lang="fr-FR" dirty="0">
                  <a:solidFill>
                    <a:schemeClr val="bg1"/>
                  </a:solidFill>
                  <a:latin typeface="Bahnschrift SemiBold" panose="020B0502040204020203" pitchFamily="34" charset="0"/>
                  <a:sym typeface="Wingdings" panose="05000000000000000000" pitchFamily="2" charset="2"/>
                </a:rPr>
                <a:t> Intégration dans des </a:t>
              </a:r>
              <a:r>
                <a:rPr lang="fr-FR" dirty="0" err="1">
                  <a:solidFill>
                    <a:schemeClr val="bg1"/>
                  </a:solidFill>
                  <a:latin typeface="Bahnschrift SemiBold" panose="020B0502040204020203" pitchFamily="34" charset="0"/>
                  <a:sym typeface="Wingdings" panose="05000000000000000000" pitchFamily="2" charset="2"/>
                </a:rPr>
                <a:t>chatbots</a:t>
              </a:r>
              <a:r>
                <a:rPr lang="fr-FR" dirty="0">
                  <a:solidFill>
                    <a:schemeClr val="bg1"/>
                  </a:solidFill>
                  <a:latin typeface="Bahnschrift SemiBold" panose="020B0502040204020203" pitchFamily="34" charset="0"/>
                  <a:sym typeface="Wingdings" panose="05000000000000000000" pitchFamily="2" charset="2"/>
                </a:rPr>
                <a:t> accessibles 24h/24.</a:t>
              </a:r>
              <a:endParaRPr lang="fr-FR" dirty="0">
                <a:solidFill>
                  <a:schemeClr val="bg1"/>
                </a:solidFill>
                <a:latin typeface="Bahnschrift SemiBold" panose="020B0502040204020203" pitchFamily="34" charset="0"/>
              </a:endParaRPr>
            </a:p>
          </p:txBody>
        </p:sp>
      </p:grpSp>
    </p:spTree>
    <p:extLst>
      <p:ext uri="{BB962C8B-B14F-4D97-AF65-F5344CB8AC3E}">
        <p14:creationId xmlns:p14="http://schemas.microsoft.com/office/powerpoint/2010/main" val="255012335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E29A9C-C36A-B16C-E203-C1A9E049B0E6}"/>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62283B7-174B-C8AB-EB77-A024C4F2EDAF}"/>
              </a:ext>
            </a:extLst>
          </p:cNvPr>
          <p:cNvSpPr/>
          <p:nvPr/>
        </p:nvSpPr>
        <p:spPr>
          <a:xfrm>
            <a:off x="0" y="-23137"/>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7A770E1A-6D2F-D076-3085-BAE9800092F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4EDA8E1A-1A2D-3E26-E250-814C04142498}"/>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88EA4608-39C6-5407-3BCE-BCB0D5B4F2B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CF2D59C6-E673-B83F-726A-B0BC244C974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4E412C4-E1FB-9D5C-3DDE-A6CCF55883D5}"/>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83AC09F-631D-C35D-F394-F41CF6BEF2B4}"/>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6EAA670-4A29-A27F-F8A1-BD09E5CB2A7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7E6B343-CAF3-960A-AF87-560F65A89D2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4BB57624-CDE7-9100-6D58-E7E6B86D614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186312C-E134-3CE5-C806-FF4F817D47A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7089B46E-FB93-22B2-00C0-23712F7CE52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36265C96-F8F0-EAFF-315E-F944F775628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AFFC3D9-49E5-D447-E30F-B91365EFA33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01489C41-9608-C599-6D9E-368545A88B2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C235200B-22A3-3F94-46FF-AFEB134BA99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118CDCD-D102-B051-F44A-DB5F4EABE02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AF88EEA-DA81-E222-6CC0-B14BC51765E4}"/>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7F6167B-EBEC-0647-845E-1A4E2BCB97D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BDAF87C-A83A-CB79-0023-33BCB29D83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4C5263A3-2EBE-9FAB-A2D3-9A8BA876B65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7841587A-6149-EFEC-8125-0425E6E9011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783B78E-426D-2F6C-0D4A-4F416F7306B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D4AFF1C-A3FC-304D-D4A4-5CF339C9A1F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EB58135-916A-58EC-B0DF-383AD367861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E542AAB1-3526-2762-FEE6-C38FC7CC3B1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70908ABA-BD33-06A2-DBC7-916A1A9FE56C}"/>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20BC68F6-B279-6CBA-65EC-34F3AAD4F621}"/>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66087C08-CC38-8F47-BE8A-1DED593EBDB4}"/>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C12778F-E60D-B9D7-4DE3-564B76B25B0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D682C38-0843-4502-27F0-9E1FCCC316D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672F77A3-63B2-A08E-4D2B-9AC832F4FF1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D0630686-4A0D-62AA-06F4-437B977EE6E4}"/>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28F17BD8-28D8-C834-8FA1-9712C3D007C0}"/>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9A2EEF81-D76C-905B-8016-6C749280461B}"/>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14DDC5B5-F3EF-96ED-FBCD-DE4E50AC85C3}"/>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5" name="ZoneTexte 4">
            <a:extLst>
              <a:ext uri="{FF2B5EF4-FFF2-40B4-BE49-F238E27FC236}">
                <a16:creationId xmlns:a16="http://schemas.microsoft.com/office/drawing/2014/main" id="{38EFF700-93B3-EB8A-C511-2D6618F600D0}"/>
              </a:ext>
            </a:extLst>
          </p:cNvPr>
          <p:cNvSpPr txBox="1"/>
          <p:nvPr/>
        </p:nvSpPr>
        <p:spPr>
          <a:xfrm>
            <a:off x="12605915" y="2737687"/>
            <a:ext cx="11610899" cy="892552"/>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J’ai commencé par préparer mon poste de travail </a:t>
            </a:r>
            <a:r>
              <a:rPr lang="fr-FR" sz="2000" dirty="0">
                <a:solidFill>
                  <a:srgbClr val="FFC000"/>
                </a:solidFill>
                <a:latin typeface="Bahnschrift SemiBold" panose="020B0502040204020203" pitchFamily="34" charset="0"/>
              </a:rPr>
              <a:t>(Lenovo ThinkCentre M720q) </a:t>
            </a:r>
            <a:r>
              <a:rPr lang="fr-FR" sz="2000" dirty="0">
                <a:solidFill>
                  <a:schemeClr val="bg1"/>
                </a:solidFill>
                <a:latin typeface="Bahnschrift SemiBold" panose="020B0502040204020203" pitchFamily="34" charset="0"/>
              </a:rPr>
              <a:t>en installant les outils nécessaires à mes missions </a:t>
            </a:r>
            <a:r>
              <a:rPr lang="fr-FR" sz="3200" dirty="0">
                <a:solidFill>
                  <a:schemeClr val="bg1"/>
                </a:solidFill>
                <a:latin typeface="Bahnschrift SemiBold" panose="020B0502040204020203" pitchFamily="34" charset="0"/>
              </a:rPr>
              <a:t>comme</a:t>
            </a:r>
            <a:r>
              <a:rPr lang="fr-FR" sz="2000" dirty="0">
                <a:solidFill>
                  <a:schemeClr val="bg1"/>
                </a:solidFill>
                <a:latin typeface="Bahnschrift SemiBold" panose="020B0502040204020203" pitchFamily="34" charset="0"/>
              </a:rPr>
              <a:t> :</a:t>
            </a:r>
          </a:p>
        </p:txBody>
      </p:sp>
      <p:pic>
        <p:nvPicPr>
          <p:cNvPr id="17" name="Graphique 16" descr="Loupe avec un remplissage uni">
            <a:extLst>
              <a:ext uri="{FF2B5EF4-FFF2-40B4-BE49-F238E27FC236}">
                <a16:creationId xmlns:a16="http://schemas.microsoft.com/office/drawing/2014/main" id="{DECB462C-241F-209D-0901-BAA067CF804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flipH="1">
            <a:off x="-3296970" y="6132225"/>
            <a:ext cx="3872061" cy="4040412"/>
          </a:xfrm>
          <a:prstGeom prst="rect">
            <a:avLst/>
          </a:prstGeom>
        </p:spPr>
      </p:pic>
      <p:sp>
        <p:nvSpPr>
          <p:cNvPr id="6" name="ZoneTexte 5">
            <a:extLst>
              <a:ext uri="{FF2B5EF4-FFF2-40B4-BE49-F238E27FC236}">
                <a16:creationId xmlns:a16="http://schemas.microsoft.com/office/drawing/2014/main" id="{34F1AE16-2536-3F5F-BE7E-26A2F7967B03}"/>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18" name="ZoneTexte 17">
            <a:extLst>
              <a:ext uri="{FF2B5EF4-FFF2-40B4-BE49-F238E27FC236}">
                <a16:creationId xmlns:a16="http://schemas.microsoft.com/office/drawing/2014/main" id="{2E74770B-5E13-CCE2-AB94-524EF5D596D6}"/>
              </a:ext>
            </a:extLst>
          </p:cNvPr>
          <p:cNvSpPr txBox="1"/>
          <p:nvPr/>
        </p:nvSpPr>
        <p:spPr>
          <a:xfrm>
            <a:off x="295007" y="7126025"/>
            <a:ext cx="11750366" cy="2369880"/>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Reconnaissance </a:t>
            </a:r>
            <a:r>
              <a:rPr lang="fr-FR" sz="4000" dirty="0">
                <a:solidFill>
                  <a:srgbClr val="FFC000"/>
                </a:solidFill>
                <a:latin typeface="Bahnschrift SemiBold" panose="020B0502040204020203" pitchFamily="34" charset="0"/>
              </a:rPr>
              <a:t>&amp; </a:t>
            </a:r>
            <a:r>
              <a:rPr lang="fr-FR" sz="4000" dirty="0">
                <a:solidFill>
                  <a:schemeClr val="bg1"/>
                </a:solidFill>
                <a:latin typeface="Bahnschrift SemiBold" panose="020B0502040204020203" pitchFamily="34" charset="0"/>
              </a:rPr>
              <a:t>Design</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Identification automatique des polices et couleurs pour garantir la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cohérence visuelle.</a:t>
            </a:r>
          </a:p>
          <a:p>
            <a:r>
              <a:rPr lang="fr-FR" dirty="0">
                <a:solidFill>
                  <a:schemeClr val="bg1"/>
                </a:solidFill>
                <a:latin typeface="Bahnschrift SemiBold" panose="020B0502040204020203" pitchFamily="34" charset="0"/>
                <a:sym typeface="Wingdings" panose="05000000000000000000" pitchFamily="2" charset="2"/>
              </a:rPr>
              <a:t> </a:t>
            </a:r>
            <a:r>
              <a:rPr lang="fr-FR" dirty="0">
                <a:solidFill>
                  <a:schemeClr val="bg1"/>
                </a:solidFill>
                <a:latin typeface="Bahnschrift SemiBold" panose="020B0502040204020203" pitchFamily="34" charset="0"/>
              </a:rPr>
              <a:t>Extraction de teintes (ex : orange Métropole #E94E1B) pour </a:t>
            </a:r>
            <a:br>
              <a:rPr lang="fr-FR" dirty="0">
                <a:solidFill>
                  <a:schemeClr val="bg1"/>
                </a:solidFill>
                <a:latin typeface="Bahnschrift SemiBold" panose="020B0502040204020203" pitchFamily="34" charset="0"/>
              </a:rPr>
            </a:br>
            <a:r>
              <a:rPr lang="fr-FR" dirty="0">
                <a:solidFill>
                  <a:schemeClr val="bg1"/>
                </a:solidFill>
                <a:latin typeface="Bahnschrift SemiBold" panose="020B0502040204020203" pitchFamily="34" charset="0"/>
              </a:rPr>
              <a:t>automatiser les supports.</a:t>
            </a:r>
          </a:p>
          <a:p>
            <a:pPr marL="342900" indent="-342900">
              <a:buFont typeface="Wingdings" panose="05000000000000000000" pitchFamily="2" charset="2"/>
              <a:buChar char="à"/>
            </a:pPr>
            <a:r>
              <a:rPr lang="fr-FR" dirty="0">
                <a:solidFill>
                  <a:schemeClr val="bg1"/>
                </a:solidFill>
                <a:latin typeface="Bahnschrift SemiBold" panose="020B0502040204020203" pitchFamily="34" charset="0"/>
              </a:rPr>
              <a:t>Génération assistée de visuels (affiches, réseaux sociaux) à partir </a:t>
            </a:r>
          </a:p>
          <a:p>
            <a:r>
              <a:rPr lang="fr-FR" dirty="0">
                <a:solidFill>
                  <a:schemeClr val="bg1"/>
                </a:solidFill>
                <a:latin typeface="Bahnschrift SemiBold" panose="020B0502040204020203" pitchFamily="34" charset="0"/>
              </a:rPr>
              <a:t>de consignes simples.</a:t>
            </a:r>
          </a:p>
        </p:txBody>
      </p:sp>
      <p:grpSp>
        <p:nvGrpSpPr>
          <p:cNvPr id="72" name="Groupe 71">
            <a:extLst>
              <a:ext uri="{FF2B5EF4-FFF2-40B4-BE49-F238E27FC236}">
                <a16:creationId xmlns:a16="http://schemas.microsoft.com/office/drawing/2014/main" id="{CA81D986-760A-BED2-3E58-E5B1DD54A384}"/>
              </a:ext>
            </a:extLst>
          </p:cNvPr>
          <p:cNvGrpSpPr/>
          <p:nvPr/>
        </p:nvGrpSpPr>
        <p:grpSpPr>
          <a:xfrm>
            <a:off x="196" y="4459495"/>
            <a:ext cx="14880384" cy="2387590"/>
            <a:chOff x="196" y="4459495"/>
            <a:chExt cx="14880384" cy="2387590"/>
          </a:xfrm>
        </p:grpSpPr>
        <p:sp>
          <p:nvSpPr>
            <p:cNvPr id="69" name="Forme libre : forme 68">
              <a:extLst>
                <a:ext uri="{FF2B5EF4-FFF2-40B4-BE49-F238E27FC236}">
                  <a16:creationId xmlns:a16="http://schemas.microsoft.com/office/drawing/2014/main" id="{BCA3931D-0542-E1B8-C699-53705103DD7C}"/>
                </a:ext>
              </a:extLst>
            </p:cNvPr>
            <p:cNvSpPr/>
            <p:nvPr/>
          </p:nvSpPr>
          <p:spPr>
            <a:xfrm>
              <a:off x="196" y="5166194"/>
              <a:ext cx="3012595" cy="1509721"/>
            </a:xfrm>
            <a:custGeom>
              <a:avLst/>
              <a:gdLst>
                <a:gd name="connsiteX0" fmla="*/ 136936 w 3012595"/>
                <a:gd name="connsiteY0" fmla="*/ 208828 h 1509721"/>
                <a:gd name="connsiteX1" fmla="*/ 205404 w 3012595"/>
                <a:gd name="connsiteY1" fmla="*/ 140360 h 1509721"/>
                <a:gd name="connsiteX2" fmla="*/ 684681 w 3012595"/>
                <a:gd name="connsiteY2" fmla="*/ 140360 h 1509721"/>
                <a:gd name="connsiteX3" fmla="*/ 684681 w 3012595"/>
                <a:gd name="connsiteY3" fmla="*/ 688104 h 1509721"/>
                <a:gd name="connsiteX4" fmla="*/ 136936 w 3012595"/>
                <a:gd name="connsiteY4" fmla="*/ 688104 h 1509721"/>
                <a:gd name="connsiteX5" fmla="*/ 136936 w 3012595"/>
                <a:gd name="connsiteY5" fmla="*/ 208828 h 1509721"/>
                <a:gd name="connsiteX6" fmla="*/ 821617 w 3012595"/>
                <a:gd name="connsiteY6" fmla="*/ 140360 h 1509721"/>
                <a:gd name="connsiteX7" fmla="*/ 1369362 w 3012595"/>
                <a:gd name="connsiteY7" fmla="*/ 140360 h 1509721"/>
                <a:gd name="connsiteX8" fmla="*/ 1369362 w 3012595"/>
                <a:gd name="connsiteY8" fmla="*/ 688104 h 1509721"/>
                <a:gd name="connsiteX9" fmla="*/ 821617 w 3012595"/>
                <a:gd name="connsiteY9" fmla="*/ 688104 h 1509721"/>
                <a:gd name="connsiteX10" fmla="*/ 821617 w 3012595"/>
                <a:gd name="connsiteY10" fmla="*/ 140360 h 1509721"/>
                <a:gd name="connsiteX11" fmla="*/ 1506298 w 3012595"/>
                <a:gd name="connsiteY11" fmla="*/ 140360 h 1509721"/>
                <a:gd name="connsiteX12" fmla="*/ 2054043 w 3012595"/>
                <a:gd name="connsiteY12" fmla="*/ 140360 h 1509721"/>
                <a:gd name="connsiteX13" fmla="*/ 2054043 w 3012595"/>
                <a:gd name="connsiteY13" fmla="*/ 688104 h 1509721"/>
                <a:gd name="connsiteX14" fmla="*/ 1506298 w 3012595"/>
                <a:gd name="connsiteY14" fmla="*/ 688104 h 1509721"/>
                <a:gd name="connsiteX15" fmla="*/ 1506298 w 3012595"/>
                <a:gd name="connsiteY15" fmla="*/ 140360 h 1509721"/>
                <a:gd name="connsiteX16" fmla="*/ 2190979 w 3012595"/>
                <a:gd name="connsiteY16" fmla="*/ 140360 h 1509721"/>
                <a:gd name="connsiteX17" fmla="*/ 2646292 w 3012595"/>
                <a:gd name="connsiteY17" fmla="*/ 140360 h 1509721"/>
                <a:gd name="connsiteX18" fmla="*/ 2779804 w 3012595"/>
                <a:gd name="connsiteY18" fmla="*/ 253332 h 1509721"/>
                <a:gd name="connsiteX19" fmla="*/ 2858543 w 3012595"/>
                <a:gd name="connsiteY19" fmla="*/ 739455 h 1509721"/>
                <a:gd name="connsiteX20" fmla="*/ 2872236 w 3012595"/>
                <a:gd name="connsiteY20" fmla="*/ 893509 h 1509721"/>
                <a:gd name="connsiteX21" fmla="*/ 2396383 w 3012595"/>
                <a:gd name="connsiteY21" fmla="*/ 893509 h 1509721"/>
                <a:gd name="connsiteX22" fmla="*/ 2190979 w 3012595"/>
                <a:gd name="connsiteY22" fmla="*/ 688104 h 1509721"/>
                <a:gd name="connsiteX23" fmla="*/ 2190979 w 3012595"/>
                <a:gd name="connsiteY23" fmla="*/ 140360 h 1509721"/>
                <a:gd name="connsiteX24" fmla="*/ 0 w 3012595"/>
                <a:gd name="connsiteY24" fmla="*/ 140360 h 1509721"/>
                <a:gd name="connsiteX25" fmla="*/ 0 w 3012595"/>
                <a:gd name="connsiteY25" fmla="*/ 1372785 h 1509721"/>
                <a:gd name="connsiteX26" fmla="*/ 136936 w 3012595"/>
                <a:gd name="connsiteY26" fmla="*/ 1509721 h 1509721"/>
                <a:gd name="connsiteX27" fmla="*/ 143783 w 3012595"/>
                <a:gd name="connsiteY27" fmla="*/ 1509721 h 1509721"/>
                <a:gd name="connsiteX28" fmla="*/ 136936 w 3012595"/>
                <a:gd name="connsiteY28" fmla="*/ 1441253 h 1509721"/>
                <a:gd name="connsiteX29" fmla="*/ 479277 w 3012595"/>
                <a:gd name="connsiteY29" fmla="*/ 1098913 h 1509721"/>
                <a:gd name="connsiteX30" fmla="*/ 821617 w 3012595"/>
                <a:gd name="connsiteY30" fmla="*/ 1441253 h 1509721"/>
                <a:gd name="connsiteX31" fmla="*/ 814770 w 3012595"/>
                <a:gd name="connsiteY31" fmla="*/ 1509721 h 1509721"/>
                <a:gd name="connsiteX32" fmla="*/ 2060889 w 3012595"/>
                <a:gd name="connsiteY32" fmla="*/ 1509721 h 1509721"/>
                <a:gd name="connsiteX33" fmla="*/ 2054043 w 3012595"/>
                <a:gd name="connsiteY33" fmla="*/ 1441253 h 1509721"/>
                <a:gd name="connsiteX34" fmla="*/ 2396383 w 3012595"/>
                <a:gd name="connsiteY34" fmla="*/ 1098913 h 1509721"/>
                <a:gd name="connsiteX35" fmla="*/ 2738723 w 3012595"/>
                <a:gd name="connsiteY35" fmla="*/ 1441253 h 1509721"/>
                <a:gd name="connsiteX36" fmla="*/ 2731877 w 3012595"/>
                <a:gd name="connsiteY36" fmla="*/ 1509721 h 1509721"/>
                <a:gd name="connsiteX37" fmla="*/ 2875660 w 3012595"/>
                <a:gd name="connsiteY37" fmla="*/ 1509721 h 1509721"/>
                <a:gd name="connsiteX38" fmla="*/ 3012596 w 3012595"/>
                <a:gd name="connsiteY38" fmla="*/ 1372785 h 1509721"/>
                <a:gd name="connsiteX39" fmla="*/ 3012596 w 3012595"/>
                <a:gd name="connsiteY39" fmla="*/ 934589 h 1509721"/>
                <a:gd name="connsiteX40" fmla="*/ 2995479 w 3012595"/>
                <a:gd name="connsiteY40" fmla="*/ 715491 h 1509721"/>
                <a:gd name="connsiteX41" fmla="*/ 2916740 w 3012595"/>
                <a:gd name="connsiteY41" fmla="*/ 225945 h 1509721"/>
                <a:gd name="connsiteX42" fmla="*/ 2646292 w 3012595"/>
                <a:gd name="connsiteY42" fmla="*/ 0 h 1509721"/>
                <a:gd name="connsiteX43" fmla="*/ 136936 w 3012595"/>
                <a:gd name="connsiteY43" fmla="*/ 0 h 1509721"/>
                <a:gd name="connsiteX44" fmla="*/ 0 w 3012595"/>
                <a:gd name="connsiteY44" fmla="*/ 140360 h 150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12595" h="1509721">
                  <a:moveTo>
                    <a:pt x="136936" y="208828"/>
                  </a:moveTo>
                  <a:cubicBezTo>
                    <a:pt x="136936" y="171170"/>
                    <a:pt x="167747" y="140360"/>
                    <a:pt x="205404" y="140360"/>
                  </a:cubicBezTo>
                  <a:lnTo>
                    <a:pt x="684681" y="140360"/>
                  </a:lnTo>
                  <a:lnTo>
                    <a:pt x="684681" y="688104"/>
                  </a:lnTo>
                  <a:lnTo>
                    <a:pt x="136936" y="688104"/>
                  </a:lnTo>
                  <a:lnTo>
                    <a:pt x="136936" y="208828"/>
                  </a:lnTo>
                  <a:close/>
                  <a:moveTo>
                    <a:pt x="821617" y="140360"/>
                  </a:moveTo>
                  <a:lnTo>
                    <a:pt x="1369362" y="140360"/>
                  </a:lnTo>
                  <a:lnTo>
                    <a:pt x="1369362" y="688104"/>
                  </a:lnTo>
                  <a:lnTo>
                    <a:pt x="821617" y="688104"/>
                  </a:lnTo>
                  <a:lnTo>
                    <a:pt x="821617" y="140360"/>
                  </a:lnTo>
                  <a:close/>
                  <a:moveTo>
                    <a:pt x="1506298" y="140360"/>
                  </a:moveTo>
                  <a:lnTo>
                    <a:pt x="2054043" y="140360"/>
                  </a:lnTo>
                  <a:lnTo>
                    <a:pt x="2054043" y="688104"/>
                  </a:lnTo>
                  <a:lnTo>
                    <a:pt x="1506298" y="688104"/>
                  </a:lnTo>
                  <a:lnTo>
                    <a:pt x="1506298" y="140360"/>
                  </a:lnTo>
                  <a:close/>
                  <a:moveTo>
                    <a:pt x="2190979" y="140360"/>
                  </a:moveTo>
                  <a:lnTo>
                    <a:pt x="2646292" y="140360"/>
                  </a:lnTo>
                  <a:cubicBezTo>
                    <a:pt x="2711336" y="140360"/>
                    <a:pt x="2769534" y="188287"/>
                    <a:pt x="2779804" y="253332"/>
                  </a:cubicBezTo>
                  <a:lnTo>
                    <a:pt x="2858543" y="739455"/>
                  </a:lnTo>
                  <a:cubicBezTo>
                    <a:pt x="2865389" y="790806"/>
                    <a:pt x="2872236" y="842157"/>
                    <a:pt x="2872236" y="893509"/>
                  </a:cubicBezTo>
                  <a:lnTo>
                    <a:pt x="2396383" y="893509"/>
                  </a:lnTo>
                  <a:lnTo>
                    <a:pt x="2190979" y="688104"/>
                  </a:lnTo>
                  <a:lnTo>
                    <a:pt x="2190979" y="140360"/>
                  </a:lnTo>
                  <a:close/>
                  <a:moveTo>
                    <a:pt x="0" y="140360"/>
                  </a:moveTo>
                  <a:lnTo>
                    <a:pt x="0" y="1372785"/>
                  </a:lnTo>
                  <a:cubicBezTo>
                    <a:pt x="0" y="1448100"/>
                    <a:pt x="61621" y="1509721"/>
                    <a:pt x="136936" y="1509721"/>
                  </a:cubicBezTo>
                  <a:lnTo>
                    <a:pt x="143783" y="1509721"/>
                  </a:lnTo>
                  <a:cubicBezTo>
                    <a:pt x="140360" y="1489181"/>
                    <a:pt x="136936" y="1465217"/>
                    <a:pt x="136936" y="1441253"/>
                  </a:cubicBezTo>
                  <a:cubicBezTo>
                    <a:pt x="136936" y="1252966"/>
                    <a:pt x="290989" y="1098913"/>
                    <a:pt x="479277" y="1098913"/>
                  </a:cubicBezTo>
                  <a:cubicBezTo>
                    <a:pt x="667564" y="1098913"/>
                    <a:pt x="821617" y="1252966"/>
                    <a:pt x="821617" y="1441253"/>
                  </a:cubicBezTo>
                  <a:cubicBezTo>
                    <a:pt x="821617" y="1465217"/>
                    <a:pt x="818194" y="1489181"/>
                    <a:pt x="814770" y="1509721"/>
                  </a:cubicBezTo>
                  <a:lnTo>
                    <a:pt x="2060889" y="1509721"/>
                  </a:lnTo>
                  <a:cubicBezTo>
                    <a:pt x="2057466" y="1489181"/>
                    <a:pt x="2054043" y="1465217"/>
                    <a:pt x="2054043" y="1441253"/>
                  </a:cubicBezTo>
                  <a:cubicBezTo>
                    <a:pt x="2054043" y="1252966"/>
                    <a:pt x="2208096" y="1098913"/>
                    <a:pt x="2396383" y="1098913"/>
                  </a:cubicBezTo>
                  <a:cubicBezTo>
                    <a:pt x="2584670" y="1098913"/>
                    <a:pt x="2738723" y="1252966"/>
                    <a:pt x="2738723" y="1441253"/>
                  </a:cubicBezTo>
                  <a:cubicBezTo>
                    <a:pt x="2738723" y="1465217"/>
                    <a:pt x="2735300" y="1489181"/>
                    <a:pt x="2731877" y="1509721"/>
                  </a:cubicBezTo>
                  <a:lnTo>
                    <a:pt x="2875660" y="1509721"/>
                  </a:lnTo>
                  <a:cubicBezTo>
                    <a:pt x="2950974" y="1509721"/>
                    <a:pt x="3012596" y="1448100"/>
                    <a:pt x="3012596" y="1372785"/>
                  </a:cubicBezTo>
                  <a:lnTo>
                    <a:pt x="3012596" y="934589"/>
                  </a:lnTo>
                  <a:cubicBezTo>
                    <a:pt x="3012596" y="862698"/>
                    <a:pt x="3005749" y="787383"/>
                    <a:pt x="2995479" y="715491"/>
                  </a:cubicBezTo>
                  <a:lnTo>
                    <a:pt x="2916740" y="225945"/>
                  </a:lnTo>
                  <a:cubicBezTo>
                    <a:pt x="2892777" y="95855"/>
                    <a:pt x="2779804" y="0"/>
                    <a:pt x="2646292" y="0"/>
                  </a:cubicBezTo>
                  <a:lnTo>
                    <a:pt x="136936" y="0"/>
                  </a:lnTo>
                  <a:cubicBezTo>
                    <a:pt x="61621" y="3423"/>
                    <a:pt x="0" y="65045"/>
                    <a:pt x="0" y="140360"/>
                  </a:cubicBezTo>
                  <a:close/>
                </a:path>
              </a:pathLst>
            </a:custGeom>
            <a:solidFill>
              <a:srgbClr val="FFC000"/>
            </a:solidFill>
            <a:ln w="34230"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6B3D9ED9-B8CD-87A5-5D30-6F99CDCFF720}"/>
                </a:ext>
              </a:extLst>
            </p:cNvPr>
            <p:cNvSpPr/>
            <p:nvPr/>
          </p:nvSpPr>
          <p:spPr>
            <a:xfrm>
              <a:off x="2156940" y="6367809"/>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779E6FC6-3A90-2FFE-2522-D6221A41044A}"/>
                </a:ext>
              </a:extLst>
            </p:cNvPr>
            <p:cNvSpPr/>
            <p:nvPr/>
          </p:nvSpPr>
          <p:spPr>
            <a:xfrm>
              <a:off x="239834" y="6367809"/>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66" name="ZoneTexte 65">
              <a:extLst>
                <a:ext uri="{FF2B5EF4-FFF2-40B4-BE49-F238E27FC236}">
                  <a16:creationId xmlns:a16="http://schemas.microsoft.com/office/drawing/2014/main" id="{0C8D88E6-755A-50C7-B79E-BFD0C95A6536}"/>
                </a:ext>
              </a:extLst>
            </p:cNvPr>
            <p:cNvSpPr txBox="1"/>
            <p:nvPr/>
          </p:nvSpPr>
          <p:spPr>
            <a:xfrm>
              <a:off x="3130214" y="4459495"/>
              <a:ext cx="11750366" cy="2154436"/>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Information voyageurs </a:t>
              </a:r>
              <a:r>
                <a:rPr lang="fr-FR" sz="4000" dirty="0">
                  <a:solidFill>
                    <a:srgbClr val="FFC000"/>
                  </a:solidFill>
                  <a:latin typeface="Bahnschrift SemiBold" panose="020B0502040204020203" pitchFamily="34" charset="0"/>
                </a:rPr>
                <a:t>&amp; </a:t>
              </a:r>
              <a:br>
                <a:rPr lang="fr-FR" sz="4000" dirty="0">
                  <a:solidFill>
                    <a:srgbClr val="FFC000"/>
                  </a:solidFill>
                  <a:latin typeface="Bahnschrift SemiBold" panose="020B0502040204020203" pitchFamily="34" charset="0"/>
                </a:rPr>
              </a:br>
              <a:r>
                <a:rPr lang="fr-FR" sz="4000" dirty="0">
                  <a:solidFill>
                    <a:schemeClr val="bg1"/>
                  </a:solidFill>
                  <a:latin typeface="Bahnschrift SemiBold" panose="020B0502040204020203" pitchFamily="34" charset="0"/>
                </a:rPr>
                <a:t>Exploitation</a:t>
              </a:r>
            </a:p>
            <a:p>
              <a:r>
                <a:rPr lang="fr-FR" dirty="0">
                  <a:solidFill>
                    <a:schemeClr val="bg1"/>
                  </a:solidFill>
                  <a:latin typeface="Bahnschrift SemiBold" panose="020B0502040204020203" pitchFamily="34" charset="0"/>
                  <a:sym typeface="Wingdings" panose="05000000000000000000" pitchFamily="2" charset="2"/>
                </a:rPr>
                <a:t> Réponses automatisées sur horaires, perturbations, itinéraires.</a:t>
              </a:r>
            </a:p>
            <a:p>
              <a:r>
                <a:rPr lang="fr-FR" dirty="0">
                  <a:solidFill>
                    <a:schemeClr val="bg1"/>
                  </a:solidFill>
                  <a:latin typeface="Bahnschrift SemiBold" panose="020B0502040204020203" pitchFamily="34" charset="0"/>
                  <a:sym typeface="Wingdings" panose="05000000000000000000" pitchFamily="2" charset="2"/>
                </a:rPr>
                <a:t> Infos localisées sur PEM, gares routières, arrêts et services.</a:t>
              </a:r>
            </a:p>
            <a:p>
              <a:r>
                <a:rPr lang="fr-FR" dirty="0">
                  <a:solidFill>
                    <a:schemeClr val="bg1"/>
                  </a:solidFill>
                  <a:latin typeface="Bahnschrift SemiBold" panose="020B0502040204020203" pitchFamily="34" charset="0"/>
                  <a:sym typeface="Wingdings" panose="05000000000000000000" pitchFamily="2" charset="2"/>
                </a:rPr>
                <a:t> Intégration dans des </a:t>
              </a:r>
              <a:r>
                <a:rPr lang="fr-FR" dirty="0" err="1">
                  <a:solidFill>
                    <a:schemeClr val="bg1"/>
                  </a:solidFill>
                  <a:latin typeface="Bahnschrift SemiBold" panose="020B0502040204020203" pitchFamily="34" charset="0"/>
                  <a:sym typeface="Wingdings" panose="05000000000000000000" pitchFamily="2" charset="2"/>
                </a:rPr>
                <a:t>chatbots</a:t>
              </a:r>
              <a:r>
                <a:rPr lang="fr-FR" dirty="0">
                  <a:solidFill>
                    <a:schemeClr val="bg1"/>
                  </a:solidFill>
                  <a:latin typeface="Bahnschrift SemiBold" panose="020B0502040204020203" pitchFamily="34" charset="0"/>
                  <a:sym typeface="Wingdings" panose="05000000000000000000" pitchFamily="2" charset="2"/>
                </a:rPr>
                <a:t> accessibles 24h/24.</a:t>
              </a:r>
              <a:endParaRPr lang="fr-FR" dirty="0">
                <a:solidFill>
                  <a:schemeClr val="bg1"/>
                </a:solidFill>
                <a:latin typeface="Bahnschrift SemiBold" panose="020B0502040204020203" pitchFamily="34" charset="0"/>
              </a:endParaRPr>
            </a:p>
          </p:txBody>
        </p:sp>
      </p:grpSp>
      <p:grpSp>
        <p:nvGrpSpPr>
          <p:cNvPr id="73" name="Groupe 72">
            <a:extLst>
              <a:ext uri="{FF2B5EF4-FFF2-40B4-BE49-F238E27FC236}">
                <a16:creationId xmlns:a16="http://schemas.microsoft.com/office/drawing/2014/main" id="{A6F9CA9D-A630-A386-D2B3-2CDD33623A35}"/>
              </a:ext>
            </a:extLst>
          </p:cNvPr>
          <p:cNvGrpSpPr/>
          <p:nvPr/>
        </p:nvGrpSpPr>
        <p:grpSpPr>
          <a:xfrm>
            <a:off x="-2349247" y="7044162"/>
            <a:ext cx="14238501" cy="2286323"/>
            <a:chOff x="373175" y="4269790"/>
            <a:chExt cx="14238501" cy="2286323"/>
          </a:xfrm>
        </p:grpSpPr>
        <p:sp>
          <p:nvSpPr>
            <p:cNvPr id="74" name="ZoneTexte 73">
              <a:extLst>
                <a:ext uri="{FF2B5EF4-FFF2-40B4-BE49-F238E27FC236}">
                  <a16:creationId xmlns:a16="http://schemas.microsoft.com/office/drawing/2014/main" id="{67A1B63D-194F-12D7-7AC6-7C4CA2E9D665}"/>
                </a:ext>
              </a:extLst>
            </p:cNvPr>
            <p:cNvSpPr txBox="1"/>
            <p:nvPr/>
          </p:nvSpPr>
          <p:spPr>
            <a:xfrm>
              <a:off x="2861310" y="4722868"/>
              <a:ext cx="11750366" cy="1538883"/>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Planification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Aide à la décision</a:t>
              </a:r>
            </a:p>
            <a:p>
              <a:r>
                <a:rPr lang="fr-FR" dirty="0">
                  <a:solidFill>
                    <a:schemeClr val="bg1"/>
                  </a:solidFill>
                  <a:latin typeface="Bahnschrift SemiBold" panose="020B0502040204020203" pitchFamily="34" charset="0"/>
                  <a:sym typeface="Wingdings" panose="05000000000000000000" pitchFamily="2" charset="2"/>
                </a:rPr>
                <a:t> Estimation de rentabilité et faisabilité de projets.</a:t>
              </a:r>
            </a:p>
            <a:p>
              <a:r>
                <a:rPr lang="fr-FR" dirty="0">
                  <a:solidFill>
                    <a:schemeClr val="bg1"/>
                  </a:solidFill>
                  <a:latin typeface="Bahnschrift SemiBold" panose="020B0502040204020203" pitchFamily="34" charset="0"/>
                  <a:sym typeface="Wingdings" panose="05000000000000000000" pitchFamily="2" charset="2"/>
                </a:rPr>
                <a:t> Suggestions d’optimisation basées sur données ou benchmarks.</a:t>
              </a:r>
            </a:p>
            <a:p>
              <a:r>
                <a:rPr lang="fr-FR" dirty="0">
                  <a:solidFill>
                    <a:schemeClr val="bg1"/>
                  </a:solidFill>
                  <a:latin typeface="Bahnschrift SemiBold" panose="020B0502040204020203" pitchFamily="34" charset="0"/>
                  <a:sym typeface="Wingdings" panose="05000000000000000000" pitchFamily="2" charset="2"/>
                </a:rPr>
                <a:t> Simulation d’impacts (tracés, tarifs, fusion de lignes...).</a:t>
              </a:r>
              <a:endParaRPr lang="fr-FR" dirty="0">
                <a:solidFill>
                  <a:schemeClr val="bg1"/>
                </a:solidFill>
                <a:latin typeface="Bahnschrift SemiBold" panose="020B0502040204020203" pitchFamily="34" charset="0"/>
              </a:endParaRPr>
            </a:p>
          </p:txBody>
        </p:sp>
        <p:sp>
          <p:nvSpPr>
            <p:cNvPr id="75" name="Forme libre : forme 74">
              <a:extLst>
                <a:ext uri="{FF2B5EF4-FFF2-40B4-BE49-F238E27FC236}">
                  <a16:creationId xmlns:a16="http://schemas.microsoft.com/office/drawing/2014/main" id="{2A99E006-6BD6-8A74-2D64-E03F8094863F}"/>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rgbClr val="FFC000"/>
            </a:solidFill>
            <a:ln w="33536"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F72896BC-4ED7-FB25-A940-C7A20157F7A9}"/>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5D84DECB-8C42-84A2-AA30-072355F000F0}"/>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chemeClr val="bg1"/>
            </a:solidFill>
            <a:ln w="33536"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5EE6CB4A-9408-9B8D-9A73-E0FB0ACFEF96}"/>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FADC521C-E98C-D25C-C2D1-BCDD775CB41F}"/>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spTree>
    <p:extLst>
      <p:ext uri="{BB962C8B-B14F-4D97-AF65-F5344CB8AC3E}">
        <p14:creationId xmlns:p14="http://schemas.microsoft.com/office/powerpoint/2010/main" val="22053490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526C2D-2F7A-5E32-9A81-21CFFFA0811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60BB551-059A-FD7D-1605-F816A4F51306}"/>
              </a:ext>
            </a:extLst>
          </p:cNvPr>
          <p:cNvSpPr/>
          <p:nvPr/>
        </p:nvSpPr>
        <p:spPr>
          <a:xfrm>
            <a:off x="0" y="-23137"/>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B6329A07-803A-2B51-BA88-55B880DEBA93}"/>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876A455-A44D-DA37-A2D0-A91BC89A8AA5}"/>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ED65C56A-1D9A-6550-6BFB-B2C0D214D775}"/>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F335FE79-1DE9-D334-4DF0-0CFF1A04768D}"/>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AF8EA36-25AC-0BBD-6232-FF08354F308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B31F5E3-7749-920B-FE30-243240A8BF10}"/>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EE9C1052-482F-3FA1-CC72-C08BF1FF150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7B7A9883-76BC-FCF6-97BB-13EDE5F183D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BA53B08-36B6-530B-5DAF-6EED23CA101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18B5BE78-B4AE-C113-3459-8E7DFE76C9C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92DD0F4D-3335-7627-EDEC-C6B520301F0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CEB75FF-F8E3-CE57-C1B2-20C53435F07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331E5D1-BA9B-A358-DD7B-DD686745BF8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E7686B6-3CE2-AAAD-D240-CC3AAF929BDC}"/>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7654BC8-8E16-E49D-966F-89F9D25C45E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68138D8-F3F0-153D-903A-1F16288BC98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23E0859-B144-51A9-11AE-5A3662F5EF2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52C0C34F-9566-C7C3-1090-45186C7DB37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3068E97-9FB3-B196-5188-461FE7FD63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6A80CD2A-92FC-1A9C-566A-092D108175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A698C1E8-EB83-D0E7-4E7C-9D3A64EFEF0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CD986467-3B93-5E0C-7103-DCF5920979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2E5988D6-EA2F-5B6D-F16C-596FE51937E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37F9463-AAA8-469F-129A-33F545FA113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51F1E22-2E48-66A0-A120-66D766DD0D7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4E514633-25ED-B81D-F0BF-3C531A385BC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99A11AC4-1C3D-06BF-4036-6BFB2544409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37358DF8-9916-FD72-BE01-14DA7066AD33}"/>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33E15DAD-055A-F4AF-FDED-74CFC6D1B8A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83EB05C-7247-3AB2-0F28-F85EB3E877C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2759F16F-68A4-DF56-8C9A-A6BACAA1040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C2CD6B33-F7A8-FB1C-8ACF-C1A03570D07F}"/>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2CEBBF3D-50F4-E6AB-3645-E7BAAECAB923}"/>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EC4EBFA2-C6E0-46EB-2557-B1A397D79E0C}"/>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11BF8469-442C-4B4E-BF88-603B30BE4058}"/>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E0022BC2-D2A1-BE2A-90C1-9679508D61EB}"/>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grpSp>
        <p:nvGrpSpPr>
          <p:cNvPr id="20" name="Groupe 19">
            <a:extLst>
              <a:ext uri="{FF2B5EF4-FFF2-40B4-BE49-F238E27FC236}">
                <a16:creationId xmlns:a16="http://schemas.microsoft.com/office/drawing/2014/main" id="{836984D0-2F69-D526-3802-CBCBAEB9D2AB}"/>
              </a:ext>
            </a:extLst>
          </p:cNvPr>
          <p:cNvGrpSpPr/>
          <p:nvPr/>
        </p:nvGrpSpPr>
        <p:grpSpPr>
          <a:xfrm>
            <a:off x="-2628703" y="7046831"/>
            <a:ext cx="14880383" cy="2387590"/>
            <a:chOff x="-2628703" y="7046831"/>
            <a:chExt cx="14880383" cy="2387590"/>
          </a:xfrm>
        </p:grpSpPr>
        <p:sp>
          <p:nvSpPr>
            <p:cNvPr id="15" name="Forme libre : forme 14">
              <a:extLst>
                <a:ext uri="{FF2B5EF4-FFF2-40B4-BE49-F238E27FC236}">
                  <a16:creationId xmlns:a16="http://schemas.microsoft.com/office/drawing/2014/main" id="{73C0A495-39AB-C758-B2B6-7D85A8A4CD10}"/>
                </a:ext>
              </a:extLst>
            </p:cNvPr>
            <p:cNvSpPr/>
            <p:nvPr/>
          </p:nvSpPr>
          <p:spPr>
            <a:xfrm>
              <a:off x="-2628703" y="7753530"/>
              <a:ext cx="3012595" cy="1509721"/>
            </a:xfrm>
            <a:custGeom>
              <a:avLst/>
              <a:gdLst>
                <a:gd name="connsiteX0" fmla="*/ 136936 w 3012595"/>
                <a:gd name="connsiteY0" fmla="*/ 208828 h 1509721"/>
                <a:gd name="connsiteX1" fmla="*/ 205404 w 3012595"/>
                <a:gd name="connsiteY1" fmla="*/ 140360 h 1509721"/>
                <a:gd name="connsiteX2" fmla="*/ 684681 w 3012595"/>
                <a:gd name="connsiteY2" fmla="*/ 140360 h 1509721"/>
                <a:gd name="connsiteX3" fmla="*/ 684681 w 3012595"/>
                <a:gd name="connsiteY3" fmla="*/ 688104 h 1509721"/>
                <a:gd name="connsiteX4" fmla="*/ 136936 w 3012595"/>
                <a:gd name="connsiteY4" fmla="*/ 688104 h 1509721"/>
                <a:gd name="connsiteX5" fmla="*/ 136936 w 3012595"/>
                <a:gd name="connsiteY5" fmla="*/ 208828 h 1509721"/>
                <a:gd name="connsiteX6" fmla="*/ 821617 w 3012595"/>
                <a:gd name="connsiteY6" fmla="*/ 140360 h 1509721"/>
                <a:gd name="connsiteX7" fmla="*/ 1369362 w 3012595"/>
                <a:gd name="connsiteY7" fmla="*/ 140360 h 1509721"/>
                <a:gd name="connsiteX8" fmla="*/ 1369362 w 3012595"/>
                <a:gd name="connsiteY8" fmla="*/ 688104 h 1509721"/>
                <a:gd name="connsiteX9" fmla="*/ 821617 w 3012595"/>
                <a:gd name="connsiteY9" fmla="*/ 688104 h 1509721"/>
                <a:gd name="connsiteX10" fmla="*/ 821617 w 3012595"/>
                <a:gd name="connsiteY10" fmla="*/ 140360 h 1509721"/>
                <a:gd name="connsiteX11" fmla="*/ 1506298 w 3012595"/>
                <a:gd name="connsiteY11" fmla="*/ 140360 h 1509721"/>
                <a:gd name="connsiteX12" fmla="*/ 2054043 w 3012595"/>
                <a:gd name="connsiteY12" fmla="*/ 140360 h 1509721"/>
                <a:gd name="connsiteX13" fmla="*/ 2054043 w 3012595"/>
                <a:gd name="connsiteY13" fmla="*/ 688104 h 1509721"/>
                <a:gd name="connsiteX14" fmla="*/ 1506298 w 3012595"/>
                <a:gd name="connsiteY14" fmla="*/ 688104 h 1509721"/>
                <a:gd name="connsiteX15" fmla="*/ 1506298 w 3012595"/>
                <a:gd name="connsiteY15" fmla="*/ 140360 h 1509721"/>
                <a:gd name="connsiteX16" fmla="*/ 2190979 w 3012595"/>
                <a:gd name="connsiteY16" fmla="*/ 140360 h 1509721"/>
                <a:gd name="connsiteX17" fmla="*/ 2646292 w 3012595"/>
                <a:gd name="connsiteY17" fmla="*/ 140360 h 1509721"/>
                <a:gd name="connsiteX18" fmla="*/ 2779804 w 3012595"/>
                <a:gd name="connsiteY18" fmla="*/ 253332 h 1509721"/>
                <a:gd name="connsiteX19" fmla="*/ 2858543 w 3012595"/>
                <a:gd name="connsiteY19" fmla="*/ 739455 h 1509721"/>
                <a:gd name="connsiteX20" fmla="*/ 2872236 w 3012595"/>
                <a:gd name="connsiteY20" fmla="*/ 893509 h 1509721"/>
                <a:gd name="connsiteX21" fmla="*/ 2396383 w 3012595"/>
                <a:gd name="connsiteY21" fmla="*/ 893509 h 1509721"/>
                <a:gd name="connsiteX22" fmla="*/ 2190979 w 3012595"/>
                <a:gd name="connsiteY22" fmla="*/ 688104 h 1509721"/>
                <a:gd name="connsiteX23" fmla="*/ 2190979 w 3012595"/>
                <a:gd name="connsiteY23" fmla="*/ 140360 h 1509721"/>
                <a:gd name="connsiteX24" fmla="*/ 0 w 3012595"/>
                <a:gd name="connsiteY24" fmla="*/ 140360 h 1509721"/>
                <a:gd name="connsiteX25" fmla="*/ 0 w 3012595"/>
                <a:gd name="connsiteY25" fmla="*/ 1372785 h 1509721"/>
                <a:gd name="connsiteX26" fmla="*/ 136936 w 3012595"/>
                <a:gd name="connsiteY26" fmla="*/ 1509721 h 1509721"/>
                <a:gd name="connsiteX27" fmla="*/ 143783 w 3012595"/>
                <a:gd name="connsiteY27" fmla="*/ 1509721 h 1509721"/>
                <a:gd name="connsiteX28" fmla="*/ 136936 w 3012595"/>
                <a:gd name="connsiteY28" fmla="*/ 1441253 h 1509721"/>
                <a:gd name="connsiteX29" fmla="*/ 479277 w 3012595"/>
                <a:gd name="connsiteY29" fmla="*/ 1098913 h 1509721"/>
                <a:gd name="connsiteX30" fmla="*/ 821617 w 3012595"/>
                <a:gd name="connsiteY30" fmla="*/ 1441253 h 1509721"/>
                <a:gd name="connsiteX31" fmla="*/ 814770 w 3012595"/>
                <a:gd name="connsiteY31" fmla="*/ 1509721 h 1509721"/>
                <a:gd name="connsiteX32" fmla="*/ 2060889 w 3012595"/>
                <a:gd name="connsiteY32" fmla="*/ 1509721 h 1509721"/>
                <a:gd name="connsiteX33" fmla="*/ 2054043 w 3012595"/>
                <a:gd name="connsiteY33" fmla="*/ 1441253 h 1509721"/>
                <a:gd name="connsiteX34" fmla="*/ 2396383 w 3012595"/>
                <a:gd name="connsiteY34" fmla="*/ 1098913 h 1509721"/>
                <a:gd name="connsiteX35" fmla="*/ 2738723 w 3012595"/>
                <a:gd name="connsiteY35" fmla="*/ 1441253 h 1509721"/>
                <a:gd name="connsiteX36" fmla="*/ 2731877 w 3012595"/>
                <a:gd name="connsiteY36" fmla="*/ 1509721 h 1509721"/>
                <a:gd name="connsiteX37" fmla="*/ 2875660 w 3012595"/>
                <a:gd name="connsiteY37" fmla="*/ 1509721 h 1509721"/>
                <a:gd name="connsiteX38" fmla="*/ 3012596 w 3012595"/>
                <a:gd name="connsiteY38" fmla="*/ 1372785 h 1509721"/>
                <a:gd name="connsiteX39" fmla="*/ 3012596 w 3012595"/>
                <a:gd name="connsiteY39" fmla="*/ 934589 h 1509721"/>
                <a:gd name="connsiteX40" fmla="*/ 2995479 w 3012595"/>
                <a:gd name="connsiteY40" fmla="*/ 715491 h 1509721"/>
                <a:gd name="connsiteX41" fmla="*/ 2916740 w 3012595"/>
                <a:gd name="connsiteY41" fmla="*/ 225945 h 1509721"/>
                <a:gd name="connsiteX42" fmla="*/ 2646292 w 3012595"/>
                <a:gd name="connsiteY42" fmla="*/ 0 h 1509721"/>
                <a:gd name="connsiteX43" fmla="*/ 136936 w 3012595"/>
                <a:gd name="connsiteY43" fmla="*/ 0 h 1509721"/>
                <a:gd name="connsiteX44" fmla="*/ 0 w 3012595"/>
                <a:gd name="connsiteY44" fmla="*/ 140360 h 150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12595" h="1509721">
                  <a:moveTo>
                    <a:pt x="136936" y="208828"/>
                  </a:moveTo>
                  <a:cubicBezTo>
                    <a:pt x="136936" y="171170"/>
                    <a:pt x="167747" y="140360"/>
                    <a:pt x="205404" y="140360"/>
                  </a:cubicBezTo>
                  <a:lnTo>
                    <a:pt x="684681" y="140360"/>
                  </a:lnTo>
                  <a:lnTo>
                    <a:pt x="684681" y="688104"/>
                  </a:lnTo>
                  <a:lnTo>
                    <a:pt x="136936" y="688104"/>
                  </a:lnTo>
                  <a:lnTo>
                    <a:pt x="136936" y="208828"/>
                  </a:lnTo>
                  <a:close/>
                  <a:moveTo>
                    <a:pt x="821617" y="140360"/>
                  </a:moveTo>
                  <a:lnTo>
                    <a:pt x="1369362" y="140360"/>
                  </a:lnTo>
                  <a:lnTo>
                    <a:pt x="1369362" y="688104"/>
                  </a:lnTo>
                  <a:lnTo>
                    <a:pt x="821617" y="688104"/>
                  </a:lnTo>
                  <a:lnTo>
                    <a:pt x="821617" y="140360"/>
                  </a:lnTo>
                  <a:close/>
                  <a:moveTo>
                    <a:pt x="1506298" y="140360"/>
                  </a:moveTo>
                  <a:lnTo>
                    <a:pt x="2054043" y="140360"/>
                  </a:lnTo>
                  <a:lnTo>
                    <a:pt x="2054043" y="688104"/>
                  </a:lnTo>
                  <a:lnTo>
                    <a:pt x="1506298" y="688104"/>
                  </a:lnTo>
                  <a:lnTo>
                    <a:pt x="1506298" y="140360"/>
                  </a:lnTo>
                  <a:close/>
                  <a:moveTo>
                    <a:pt x="2190979" y="140360"/>
                  </a:moveTo>
                  <a:lnTo>
                    <a:pt x="2646292" y="140360"/>
                  </a:lnTo>
                  <a:cubicBezTo>
                    <a:pt x="2711336" y="140360"/>
                    <a:pt x="2769534" y="188287"/>
                    <a:pt x="2779804" y="253332"/>
                  </a:cubicBezTo>
                  <a:lnTo>
                    <a:pt x="2858543" y="739455"/>
                  </a:lnTo>
                  <a:cubicBezTo>
                    <a:pt x="2865389" y="790806"/>
                    <a:pt x="2872236" y="842157"/>
                    <a:pt x="2872236" y="893509"/>
                  </a:cubicBezTo>
                  <a:lnTo>
                    <a:pt x="2396383" y="893509"/>
                  </a:lnTo>
                  <a:lnTo>
                    <a:pt x="2190979" y="688104"/>
                  </a:lnTo>
                  <a:lnTo>
                    <a:pt x="2190979" y="140360"/>
                  </a:lnTo>
                  <a:close/>
                  <a:moveTo>
                    <a:pt x="0" y="140360"/>
                  </a:moveTo>
                  <a:lnTo>
                    <a:pt x="0" y="1372785"/>
                  </a:lnTo>
                  <a:cubicBezTo>
                    <a:pt x="0" y="1448100"/>
                    <a:pt x="61621" y="1509721"/>
                    <a:pt x="136936" y="1509721"/>
                  </a:cubicBezTo>
                  <a:lnTo>
                    <a:pt x="143783" y="1509721"/>
                  </a:lnTo>
                  <a:cubicBezTo>
                    <a:pt x="140360" y="1489181"/>
                    <a:pt x="136936" y="1465217"/>
                    <a:pt x="136936" y="1441253"/>
                  </a:cubicBezTo>
                  <a:cubicBezTo>
                    <a:pt x="136936" y="1252966"/>
                    <a:pt x="290989" y="1098913"/>
                    <a:pt x="479277" y="1098913"/>
                  </a:cubicBezTo>
                  <a:cubicBezTo>
                    <a:pt x="667564" y="1098913"/>
                    <a:pt x="821617" y="1252966"/>
                    <a:pt x="821617" y="1441253"/>
                  </a:cubicBezTo>
                  <a:cubicBezTo>
                    <a:pt x="821617" y="1465217"/>
                    <a:pt x="818194" y="1489181"/>
                    <a:pt x="814770" y="1509721"/>
                  </a:cubicBezTo>
                  <a:lnTo>
                    <a:pt x="2060889" y="1509721"/>
                  </a:lnTo>
                  <a:cubicBezTo>
                    <a:pt x="2057466" y="1489181"/>
                    <a:pt x="2054043" y="1465217"/>
                    <a:pt x="2054043" y="1441253"/>
                  </a:cubicBezTo>
                  <a:cubicBezTo>
                    <a:pt x="2054043" y="1252966"/>
                    <a:pt x="2208096" y="1098913"/>
                    <a:pt x="2396383" y="1098913"/>
                  </a:cubicBezTo>
                  <a:cubicBezTo>
                    <a:pt x="2584670" y="1098913"/>
                    <a:pt x="2738723" y="1252966"/>
                    <a:pt x="2738723" y="1441253"/>
                  </a:cubicBezTo>
                  <a:cubicBezTo>
                    <a:pt x="2738723" y="1465217"/>
                    <a:pt x="2735300" y="1489181"/>
                    <a:pt x="2731877" y="1509721"/>
                  </a:cubicBezTo>
                  <a:lnTo>
                    <a:pt x="2875660" y="1509721"/>
                  </a:lnTo>
                  <a:cubicBezTo>
                    <a:pt x="2950974" y="1509721"/>
                    <a:pt x="3012596" y="1448100"/>
                    <a:pt x="3012596" y="1372785"/>
                  </a:cubicBezTo>
                  <a:lnTo>
                    <a:pt x="3012596" y="934589"/>
                  </a:lnTo>
                  <a:cubicBezTo>
                    <a:pt x="3012596" y="862698"/>
                    <a:pt x="3005749" y="787383"/>
                    <a:pt x="2995479" y="715491"/>
                  </a:cubicBezTo>
                  <a:lnTo>
                    <a:pt x="2916740" y="225945"/>
                  </a:lnTo>
                  <a:cubicBezTo>
                    <a:pt x="2892777" y="95855"/>
                    <a:pt x="2779804" y="0"/>
                    <a:pt x="2646292" y="0"/>
                  </a:cubicBezTo>
                  <a:lnTo>
                    <a:pt x="136936" y="0"/>
                  </a:lnTo>
                  <a:cubicBezTo>
                    <a:pt x="61621" y="3423"/>
                    <a:pt x="0" y="65045"/>
                    <a:pt x="0" y="140360"/>
                  </a:cubicBezTo>
                  <a:close/>
                </a:path>
              </a:pathLst>
            </a:custGeom>
            <a:solidFill>
              <a:srgbClr val="FFC000"/>
            </a:solidFill>
            <a:ln w="3423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6F56AE4F-8462-F3C7-ED84-B05A2F104825}"/>
                </a:ext>
              </a:extLst>
            </p:cNvPr>
            <p:cNvSpPr/>
            <p:nvPr/>
          </p:nvSpPr>
          <p:spPr>
            <a:xfrm>
              <a:off x="-471959" y="8955145"/>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55E86ABF-5A01-B31F-D26B-3D7F3EAEDC37}"/>
                </a:ext>
              </a:extLst>
            </p:cNvPr>
            <p:cNvSpPr/>
            <p:nvPr/>
          </p:nvSpPr>
          <p:spPr>
            <a:xfrm>
              <a:off x="-2389065" y="8955145"/>
              <a:ext cx="479276" cy="479276"/>
            </a:xfrm>
            <a:custGeom>
              <a:avLst/>
              <a:gdLst>
                <a:gd name="connsiteX0" fmla="*/ 479277 w 479276"/>
                <a:gd name="connsiteY0" fmla="*/ 239638 h 479276"/>
                <a:gd name="connsiteX1" fmla="*/ 239638 w 479276"/>
                <a:gd name="connsiteY1" fmla="*/ 479277 h 479276"/>
                <a:gd name="connsiteX2" fmla="*/ 0 w 479276"/>
                <a:gd name="connsiteY2" fmla="*/ 239638 h 479276"/>
                <a:gd name="connsiteX3" fmla="*/ 239638 w 479276"/>
                <a:gd name="connsiteY3" fmla="*/ 0 h 479276"/>
                <a:gd name="connsiteX4" fmla="*/ 479277 w 479276"/>
                <a:gd name="connsiteY4" fmla="*/ 239638 h 47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76" h="479276">
                  <a:moveTo>
                    <a:pt x="479277" y="239638"/>
                  </a:moveTo>
                  <a:cubicBezTo>
                    <a:pt x="479277" y="371987"/>
                    <a:pt x="371987" y="479277"/>
                    <a:pt x="239638" y="479277"/>
                  </a:cubicBezTo>
                  <a:cubicBezTo>
                    <a:pt x="107290" y="479277"/>
                    <a:pt x="0" y="371987"/>
                    <a:pt x="0" y="239638"/>
                  </a:cubicBezTo>
                  <a:cubicBezTo>
                    <a:pt x="0" y="107290"/>
                    <a:pt x="107290" y="0"/>
                    <a:pt x="239638" y="0"/>
                  </a:cubicBezTo>
                  <a:cubicBezTo>
                    <a:pt x="371987" y="0"/>
                    <a:pt x="479277" y="107290"/>
                    <a:pt x="479277" y="239638"/>
                  </a:cubicBezTo>
                  <a:close/>
                </a:path>
              </a:pathLst>
            </a:custGeom>
            <a:solidFill>
              <a:schemeClr val="bg1"/>
            </a:solidFill>
            <a:ln w="34230" cap="flat">
              <a:noFill/>
              <a:prstDash val="solid"/>
              <a:miter/>
            </a:ln>
          </p:spPr>
          <p:txBody>
            <a:bodyPr rtlCol="0" anchor="ctr"/>
            <a:lstStyle/>
            <a:p>
              <a:endParaRPr lang="fr-FR"/>
            </a:p>
          </p:txBody>
        </p:sp>
        <p:sp>
          <p:nvSpPr>
            <p:cNvPr id="11" name="ZoneTexte 10">
              <a:extLst>
                <a:ext uri="{FF2B5EF4-FFF2-40B4-BE49-F238E27FC236}">
                  <a16:creationId xmlns:a16="http://schemas.microsoft.com/office/drawing/2014/main" id="{F44888AE-3208-F65C-2DB6-8BB1D22B5C43}"/>
                </a:ext>
              </a:extLst>
            </p:cNvPr>
            <p:cNvSpPr txBox="1"/>
            <p:nvPr/>
          </p:nvSpPr>
          <p:spPr>
            <a:xfrm>
              <a:off x="501314" y="7046831"/>
              <a:ext cx="11750366" cy="2154436"/>
            </a:xfrm>
            <a:prstGeom prst="rect">
              <a:avLst/>
            </a:prstGeom>
            <a:noFill/>
          </p:spPr>
          <p:txBody>
            <a:bodyPr wrap="square" rtlCol="0">
              <a:spAutoFit/>
            </a:bodyPr>
            <a:lstStyle/>
            <a:p>
              <a:r>
                <a:rPr lang="fr-FR" sz="4000" dirty="0">
                  <a:solidFill>
                    <a:schemeClr val="bg1"/>
                  </a:solidFill>
                  <a:latin typeface="Bahnschrift SemiBold" panose="020B0502040204020203" pitchFamily="34" charset="0"/>
                </a:rPr>
                <a:t>Information voyageurs </a:t>
              </a:r>
              <a:r>
                <a:rPr lang="fr-FR" sz="4000" dirty="0">
                  <a:solidFill>
                    <a:srgbClr val="FFC000"/>
                  </a:solidFill>
                  <a:latin typeface="Bahnschrift SemiBold" panose="020B0502040204020203" pitchFamily="34" charset="0"/>
                </a:rPr>
                <a:t>&amp; </a:t>
              </a:r>
              <a:br>
                <a:rPr lang="fr-FR" sz="4000" dirty="0">
                  <a:solidFill>
                    <a:srgbClr val="FFC000"/>
                  </a:solidFill>
                  <a:latin typeface="Bahnschrift SemiBold" panose="020B0502040204020203" pitchFamily="34" charset="0"/>
                </a:rPr>
              </a:br>
              <a:r>
                <a:rPr lang="fr-FR" sz="4000" dirty="0">
                  <a:solidFill>
                    <a:schemeClr val="bg1"/>
                  </a:solidFill>
                  <a:latin typeface="Bahnschrift SemiBold" panose="020B0502040204020203" pitchFamily="34" charset="0"/>
                </a:rPr>
                <a:t>Exploitation</a:t>
              </a:r>
            </a:p>
            <a:p>
              <a:r>
                <a:rPr lang="fr-FR" dirty="0">
                  <a:solidFill>
                    <a:schemeClr val="bg1"/>
                  </a:solidFill>
                  <a:latin typeface="Bahnschrift SemiBold" panose="020B0502040204020203" pitchFamily="34" charset="0"/>
                  <a:sym typeface="Wingdings" panose="05000000000000000000" pitchFamily="2" charset="2"/>
                </a:rPr>
                <a:t> Réponses automatisées sur horaires, perturbations, itinéraires.</a:t>
              </a:r>
            </a:p>
            <a:p>
              <a:r>
                <a:rPr lang="fr-FR" dirty="0">
                  <a:solidFill>
                    <a:schemeClr val="bg1"/>
                  </a:solidFill>
                  <a:latin typeface="Bahnschrift SemiBold" panose="020B0502040204020203" pitchFamily="34" charset="0"/>
                  <a:sym typeface="Wingdings" panose="05000000000000000000" pitchFamily="2" charset="2"/>
                </a:rPr>
                <a:t> Infos localisées sur PEM, gares routières, arrêts et services.</a:t>
              </a:r>
            </a:p>
            <a:p>
              <a:r>
                <a:rPr lang="fr-FR" dirty="0">
                  <a:solidFill>
                    <a:schemeClr val="bg1"/>
                  </a:solidFill>
                  <a:latin typeface="Bahnschrift SemiBold" panose="020B0502040204020203" pitchFamily="34" charset="0"/>
                  <a:sym typeface="Wingdings" panose="05000000000000000000" pitchFamily="2" charset="2"/>
                </a:rPr>
                <a:t> Intégration dans des </a:t>
              </a:r>
              <a:r>
                <a:rPr lang="fr-FR" dirty="0" err="1">
                  <a:solidFill>
                    <a:schemeClr val="bg1"/>
                  </a:solidFill>
                  <a:latin typeface="Bahnschrift SemiBold" panose="020B0502040204020203" pitchFamily="34" charset="0"/>
                  <a:sym typeface="Wingdings" panose="05000000000000000000" pitchFamily="2" charset="2"/>
                </a:rPr>
                <a:t>chatbots</a:t>
              </a:r>
              <a:r>
                <a:rPr lang="fr-FR" dirty="0">
                  <a:solidFill>
                    <a:schemeClr val="bg1"/>
                  </a:solidFill>
                  <a:latin typeface="Bahnschrift SemiBold" panose="020B0502040204020203" pitchFamily="34" charset="0"/>
                  <a:sym typeface="Wingdings" panose="05000000000000000000" pitchFamily="2" charset="2"/>
                </a:rPr>
                <a:t> accessibles 24h/24.</a:t>
              </a:r>
              <a:endParaRPr lang="fr-FR" dirty="0">
                <a:solidFill>
                  <a:schemeClr val="bg1"/>
                </a:solidFill>
                <a:latin typeface="Bahnschrift SemiBold" panose="020B0502040204020203" pitchFamily="34" charset="0"/>
              </a:endParaRPr>
            </a:p>
          </p:txBody>
        </p:sp>
      </p:grpSp>
      <p:grpSp>
        <p:nvGrpSpPr>
          <p:cNvPr id="27" name="Groupe 26">
            <a:extLst>
              <a:ext uri="{FF2B5EF4-FFF2-40B4-BE49-F238E27FC236}">
                <a16:creationId xmlns:a16="http://schemas.microsoft.com/office/drawing/2014/main" id="{4BF57DB6-870A-5B95-260E-D340BD8A27E2}"/>
              </a:ext>
            </a:extLst>
          </p:cNvPr>
          <p:cNvGrpSpPr/>
          <p:nvPr/>
        </p:nvGrpSpPr>
        <p:grpSpPr>
          <a:xfrm>
            <a:off x="373175" y="4269790"/>
            <a:ext cx="14238501" cy="2286323"/>
            <a:chOff x="373175" y="4269790"/>
            <a:chExt cx="14238501" cy="2286323"/>
          </a:xfrm>
        </p:grpSpPr>
        <p:sp>
          <p:nvSpPr>
            <p:cNvPr id="66" name="ZoneTexte 65">
              <a:extLst>
                <a:ext uri="{FF2B5EF4-FFF2-40B4-BE49-F238E27FC236}">
                  <a16:creationId xmlns:a16="http://schemas.microsoft.com/office/drawing/2014/main" id="{19562B05-E838-1D14-3A49-BF45F34A07BB}"/>
                </a:ext>
              </a:extLst>
            </p:cNvPr>
            <p:cNvSpPr txBox="1"/>
            <p:nvPr/>
          </p:nvSpPr>
          <p:spPr>
            <a:xfrm>
              <a:off x="2861310" y="4722868"/>
              <a:ext cx="11750366" cy="1538883"/>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Planification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Aide à la décision</a:t>
              </a:r>
            </a:p>
            <a:p>
              <a:r>
                <a:rPr lang="fr-FR" dirty="0">
                  <a:solidFill>
                    <a:schemeClr val="bg1"/>
                  </a:solidFill>
                  <a:latin typeface="Bahnschrift SemiBold" panose="020B0502040204020203" pitchFamily="34" charset="0"/>
                  <a:sym typeface="Wingdings" panose="05000000000000000000" pitchFamily="2" charset="2"/>
                </a:rPr>
                <a:t> Estimation de rentabilité et faisabilité de projets.</a:t>
              </a:r>
            </a:p>
            <a:p>
              <a:r>
                <a:rPr lang="fr-FR" dirty="0">
                  <a:solidFill>
                    <a:schemeClr val="bg1"/>
                  </a:solidFill>
                  <a:latin typeface="Bahnschrift SemiBold" panose="020B0502040204020203" pitchFamily="34" charset="0"/>
                  <a:sym typeface="Wingdings" panose="05000000000000000000" pitchFamily="2" charset="2"/>
                </a:rPr>
                <a:t> Suggestions d’optimisation basées sur données ou benchmarks.</a:t>
              </a:r>
            </a:p>
            <a:p>
              <a:r>
                <a:rPr lang="fr-FR" dirty="0">
                  <a:solidFill>
                    <a:schemeClr val="bg1"/>
                  </a:solidFill>
                  <a:latin typeface="Bahnschrift SemiBold" panose="020B0502040204020203" pitchFamily="34" charset="0"/>
                  <a:sym typeface="Wingdings" panose="05000000000000000000" pitchFamily="2" charset="2"/>
                </a:rPr>
                <a:t> Simulation d’impacts (tracés, tarifs, fusion de lignes...).</a:t>
              </a:r>
              <a:endParaRPr lang="fr-FR" dirty="0">
                <a:solidFill>
                  <a:schemeClr val="bg1"/>
                </a:solidFill>
                <a:latin typeface="Bahnschrift SemiBold" panose="020B0502040204020203" pitchFamily="34" charset="0"/>
              </a:endParaRPr>
            </a:p>
          </p:txBody>
        </p:sp>
        <p:sp>
          <p:nvSpPr>
            <p:cNvPr id="22" name="Forme libre : forme 21">
              <a:extLst>
                <a:ext uri="{FF2B5EF4-FFF2-40B4-BE49-F238E27FC236}">
                  <a16:creationId xmlns:a16="http://schemas.microsoft.com/office/drawing/2014/main" id="{904A0DE4-10A8-F9B7-9BA0-11372850BDE2}"/>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rgbClr val="FFC000"/>
            </a:solidFill>
            <a:ln w="33536" cap="flat">
              <a:noFill/>
              <a:prstDash val="solid"/>
              <a:miter/>
            </a:ln>
          </p:spPr>
          <p:txBody>
            <a:bodyPr rtlCol="0" anchor="ctr"/>
            <a:lstStyle/>
            <a:p>
              <a:endParaRPr lang="fr-FR" dirty="0"/>
            </a:p>
          </p:txBody>
        </p:sp>
        <p:sp>
          <p:nvSpPr>
            <p:cNvPr id="23" name="Forme libre : forme 22">
              <a:extLst>
                <a:ext uri="{FF2B5EF4-FFF2-40B4-BE49-F238E27FC236}">
                  <a16:creationId xmlns:a16="http://schemas.microsoft.com/office/drawing/2014/main" id="{6895347D-0FC4-FBDB-7F19-E2030DB2C404}"/>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C982D71B-C494-AB39-D141-A2907369AA99}"/>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chemeClr val="bg1"/>
            </a:solidFill>
            <a:ln w="33536"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7E8661C5-77E2-8532-863A-A4679534CA56}"/>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2DD840E8-D61C-9228-1CE2-B25E2F857215}"/>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grpSp>
        <p:nvGrpSpPr>
          <p:cNvPr id="3" name="Groupe 2">
            <a:extLst>
              <a:ext uri="{FF2B5EF4-FFF2-40B4-BE49-F238E27FC236}">
                <a16:creationId xmlns:a16="http://schemas.microsoft.com/office/drawing/2014/main" id="{391320AF-3EFD-A6B4-191D-3EB8028C6E03}"/>
              </a:ext>
            </a:extLst>
          </p:cNvPr>
          <p:cNvGrpSpPr/>
          <p:nvPr/>
        </p:nvGrpSpPr>
        <p:grpSpPr>
          <a:xfrm>
            <a:off x="-2894144" y="6597590"/>
            <a:ext cx="15151098" cy="3625843"/>
            <a:chOff x="-74744" y="3873440"/>
            <a:chExt cx="15151098" cy="3625843"/>
          </a:xfrm>
        </p:grpSpPr>
        <p:sp>
          <p:nvSpPr>
            <p:cNvPr id="5" name="ZoneTexte 4">
              <a:extLst>
                <a:ext uri="{FF2B5EF4-FFF2-40B4-BE49-F238E27FC236}">
                  <a16:creationId xmlns:a16="http://schemas.microsoft.com/office/drawing/2014/main" id="{C385FDB8-7D77-A050-9CB3-7D6508ABD146}"/>
                </a:ext>
              </a:extLst>
            </p:cNvPr>
            <p:cNvSpPr txBox="1"/>
            <p:nvPr/>
          </p:nvSpPr>
          <p:spPr>
            <a:xfrm>
              <a:off x="3325988" y="4835155"/>
              <a:ext cx="11750366" cy="1969770"/>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Exploitation des données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Analyse des flux passagers pour ajuster l’offre.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Traitement automatique des retours usagers (TLN</a:t>
              </a:r>
              <a:r>
                <a:rPr lang="fr-FR" dirty="0">
                  <a:solidFill>
                    <a:srgbClr val="FFFF00"/>
                  </a:solidFill>
                  <a:latin typeface="Bahnschrift SemiBold" panose="020B0502040204020203" pitchFamily="34" charset="0"/>
                  <a:sym typeface="Wingdings" panose="05000000000000000000" pitchFamily="2" charset="2"/>
                </a:rPr>
                <a:t>¹</a:t>
              </a:r>
              <a:r>
                <a:rPr lang="fr-FR" dirty="0">
                  <a:solidFill>
                    <a:schemeClr val="bg1"/>
                  </a:solidFill>
                  <a:latin typeface="Bahnschrift SemiBold" panose="020B0502040204020203" pitchFamily="34" charset="0"/>
                  <a:sym typeface="Wingdings" panose="05000000000000000000" pitchFamily="2" charset="2"/>
                </a:rPr>
                <a:t>).</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Simulation d’impacts (tracés, tarifs, fusion de lignes...).</a:t>
              </a:r>
            </a:p>
            <a:p>
              <a:endParaRPr lang="fr-FR" sz="1400" i="1" dirty="0">
                <a:solidFill>
                  <a:srgbClr val="FFFF00"/>
                </a:solidFill>
                <a:latin typeface="Bahnschrift SemiBold" panose="020B0502040204020203" pitchFamily="34" charset="0"/>
                <a:sym typeface="Wingdings" panose="05000000000000000000" pitchFamily="2" charset="2"/>
              </a:endParaRPr>
            </a:p>
            <a:p>
              <a:r>
                <a:rPr lang="fr-FR" sz="1600" dirty="0">
                  <a:solidFill>
                    <a:srgbClr val="FFFF00"/>
                  </a:solidFill>
                  <a:latin typeface="Bahnschrift SemiBold" panose="020B0502040204020203" pitchFamily="34" charset="0"/>
                  <a:sym typeface="Wingdings" panose="05000000000000000000" pitchFamily="2" charset="2"/>
                </a:rPr>
                <a:t>¹</a:t>
              </a:r>
              <a:r>
                <a:rPr lang="fr-FR" sz="1600" dirty="0">
                  <a:solidFill>
                    <a:schemeClr val="bg1"/>
                  </a:solidFill>
                  <a:latin typeface="Bahnschrift SemiBold" panose="020B0502040204020203" pitchFamily="34" charset="0"/>
                  <a:sym typeface="Wingdings" panose="05000000000000000000" pitchFamily="2" charset="2"/>
                </a:rPr>
                <a:t>TLN : Traitement du </a:t>
              </a:r>
              <a:r>
                <a:rPr lang="fr-FR" sz="1600" dirty="0" err="1">
                  <a:solidFill>
                    <a:schemeClr val="bg1"/>
                  </a:solidFill>
                  <a:latin typeface="Bahnschrift SemiBold" panose="020B0502040204020203" pitchFamily="34" charset="0"/>
                  <a:sym typeface="Wingdings" panose="05000000000000000000" pitchFamily="2" charset="2"/>
                </a:rPr>
                <a:t>Language</a:t>
              </a:r>
              <a:r>
                <a:rPr lang="fr-FR" sz="1600" dirty="0">
                  <a:solidFill>
                    <a:schemeClr val="bg1"/>
                  </a:solidFill>
                  <a:latin typeface="Bahnschrift SemiBold" panose="020B0502040204020203" pitchFamily="34" charset="0"/>
                  <a:sym typeface="Wingdings" panose="05000000000000000000" pitchFamily="2" charset="2"/>
                </a:rPr>
                <a:t> Naturel</a:t>
              </a:r>
              <a:endParaRPr lang="fr-FR" sz="1600" dirty="0">
                <a:solidFill>
                  <a:schemeClr val="bg1"/>
                </a:solidFill>
                <a:latin typeface="Bahnschrift SemiBold" panose="020B0502040204020203" pitchFamily="34" charset="0"/>
              </a:endParaRPr>
            </a:p>
          </p:txBody>
        </p:sp>
        <p:pic>
          <p:nvPicPr>
            <p:cNvPr id="10" name="Graphique 9" descr="Cerveau avec un remplissage uni">
              <a:extLst>
                <a:ext uri="{FF2B5EF4-FFF2-40B4-BE49-F238E27FC236}">
                  <a16:creationId xmlns:a16="http://schemas.microsoft.com/office/drawing/2014/main" id="{35A16F37-9F18-08D9-CB17-C4E3813D7F6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flipH="1">
              <a:off x="-74744" y="3873440"/>
              <a:ext cx="3625843" cy="3625843"/>
            </a:xfrm>
            <a:prstGeom prst="rect">
              <a:avLst/>
            </a:prstGeom>
          </p:spPr>
        </p:pic>
      </p:grpSp>
    </p:spTree>
    <p:extLst>
      <p:ext uri="{BB962C8B-B14F-4D97-AF65-F5344CB8AC3E}">
        <p14:creationId xmlns:p14="http://schemas.microsoft.com/office/powerpoint/2010/main" val="425078067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D0FD24-1351-DD3B-D123-C1BE165500BF}"/>
            </a:ext>
          </a:extLst>
        </p:cNvPr>
        <p:cNvGrpSpPr/>
        <p:nvPr/>
      </p:nvGrpSpPr>
      <p:grpSpPr>
        <a:xfrm>
          <a:off x="0" y="0"/>
          <a:ext cx="0" cy="0"/>
          <a:chOff x="0" y="0"/>
          <a:chExt cx="0" cy="0"/>
        </a:xfrm>
      </p:grpSpPr>
      <p:sp>
        <p:nvSpPr>
          <p:cNvPr id="32" name="Rectangle 31">
            <a:extLst>
              <a:ext uri="{FF2B5EF4-FFF2-40B4-BE49-F238E27FC236}">
                <a16:creationId xmlns:a16="http://schemas.microsoft.com/office/drawing/2014/main" id="{99F95EB4-C690-0072-A3AA-37A6A9B7950D}"/>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Rectangle 4">
            <a:extLst>
              <a:ext uri="{FF2B5EF4-FFF2-40B4-BE49-F238E27FC236}">
                <a16:creationId xmlns:a16="http://schemas.microsoft.com/office/drawing/2014/main" id="{5A91A640-7F54-1516-8573-484E4BCFC072}"/>
              </a:ext>
            </a:extLst>
          </p:cNvPr>
          <p:cNvSpPr/>
          <p:nvPr/>
        </p:nvSpPr>
        <p:spPr>
          <a:xfrm>
            <a:off x="3414487" y="3933905"/>
            <a:ext cx="5349575" cy="955875"/>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 name="Groupe 25">
            <a:extLst>
              <a:ext uri="{FF2B5EF4-FFF2-40B4-BE49-F238E27FC236}">
                <a16:creationId xmlns:a16="http://schemas.microsoft.com/office/drawing/2014/main" id="{B399A95E-6400-2DDC-D31C-B3219E2AB639}"/>
              </a:ext>
            </a:extLst>
          </p:cNvPr>
          <p:cNvGrpSpPr/>
          <p:nvPr/>
        </p:nvGrpSpPr>
        <p:grpSpPr>
          <a:xfrm>
            <a:off x="8898023" y="3634359"/>
            <a:ext cx="5111189" cy="272789"/>
            <a:chOff x="3705587" y="3663455"/>
            <a:chExt cx="5111189" cy="272789"/>
          </a:xfrm>
        </p:grpSpPr>
        <p:sp>
          <p:nvSpPr>
            <p:cNvPr id="27" name="Forme libre : forme 26">
              <a:extLst>
                <a:ext uri="{FF2B5EF4-FFF2-40B4-BE49-F238E27FC236}">
                  <a16:creationId xmlns:a16="http://schemas.microsoft.com/office/drawing/2014/main" id="{99D470FE-A14D-B1D0-AEFD-1ADD3FB10199}"/>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F40CB55D-1D8E-FC33-BC12-83CF23D286EE}"/>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4C670B6E-0744-B78E-ECB8-0F5E1A0CA21C}"/>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84FCA91F-D850-663B-286C-762622FF3CB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C417B40E-FBC5-9038-16E1-2D3B4F003C2E}"/>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3EFCE84C-19D7-2564-9D4A-3FE15703621E}"/>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7D3E800C-ED22-6BD3-5423-A91C18DFEBDD}"/>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D4CCA262-5AAF-C617-9EFA-0014F560334E}"/>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79B2C683-C58E-A3F5-7007-2BF732323936}"/>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232A604A-2B52-AD5B-524C-B02057BAE65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343D6C67-4180-05FF-9731-628C277993A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717C74D7-CB0E-C4AB-A1A0-4894A1A1F27D}"/>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CABD546D-5D3B-EAB1-1935-23E6532A9FB0}"/>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ECE80594-F69A-F60A-23AC-E72F918AC67B}"/>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B36438C4-D773-26A2-A84B-E78684D83C35}"/>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A96A1387-B2B5-BC7E-2A33-F5AC46893958}"/>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9A9AFE4D-4F02-3B93-E01E-0CBCEB67592C}"/>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75391986-25FA-B421-9F8D-DD1B82934169}"/>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68671DF7-8185-0813-FDA4-C7918D689DAC}"/>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67BD6E9C-E94E-2E2B-D7A8-5F67911467AC}"/>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B780DC6C-A518-2FB7-7B2F-0616C9656503}"/>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4D536CA2-029E-EF19-9BAF-CEDB733D2B9E}"/>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14576AFD-FA4D-5EE3-EC60-C81B3EAF4C5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BBF0E537-A703-1912-E968-433523FE4647}"/>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6" name="Rectangle 5">
            <a:extLst>
              <a:ext uri="{FF2B5EF4-FFF2-40B4-BE49-F238E27FC236}">
                <a16:creationId xmlns:a16="http://schemas.microsoft.com/office/drawing/2014/main" id="{EF59ABBD-0E11-408A-6332-9E527E8522CC}"/>
              </a:ext>
            </a:extLst>
          </p:cNvPr>
          <p:cNvSpPr/>
          <p:nvPr/>
        </p:nvSpPr>
        <p:spPr>
          <a:xfrm>
            <a:off x="8756903" y="2815027"/>
            <a:ext cx="3441617" cy="2074753"/>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 forme 33">
            <a:extLst>
              <a:ext uri="{FF2B5EF4-FFF2-40B4-BE49-F238E27FC236}">
                <a16:creationId xmlns:a16="http://schemas.microsoft.com/office/drawing/2014/main" id="{B9195AB3-44A0-34EB-1FA0-76F937D9D02F}"/>
              </a:ext>
            </a:extLst>
          </p:cNvPr>
          <p:cNvSpPr/>
          <p:nvPr/>
        </p:nvSpPr>
        <p:spPr>
          <a:xfrm>
            <a:off x="7197665" y="2975202"/>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D919FE4E-EF62-6A8A-0A5F-1E4811C884A5}"/>
              </a:ext>
            </a:extLst>
          </p:cNvPr>
          <p:cNvSpPr/>
          <p:nvPr/>
        </p:nvSpPr>
        <p:spPr>
          <a:xfrm>
            <a:off x="4857486" y="2999942"/>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EC5CB8C-9B13-4983-B0A3-C361B56DF849}"/>
              </a:ext>
            </a:extLst>
          </p:cNvPr>
          <p:cNvSpPr/>
          <p:nvPr/>
        </p:nvSpPr>
        <p:spPr>
          <a:xfrm>
            <a:off x="5679833" y="3142914"/>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91" name="Groupe 90">
            <a:extLst>
              <a:ext uri="{FF2B5EF4-FFF2-40B4-BE49-F238E27FC236}">
                <a16:creationId xmlns:a16="http://schemas.microsoft.com/office/drawing/2014/main" id="{10FBFBCE-2635-FE23-640D-D1C98840D14D}"/>
              </a:ext>
            </a:extLst>
          </p:cNvPr>
          <p:cNvGrpSpPr>
            <a:grpSpLocks noChangeAspect="1"/>
          </p:cNvGrpSpPr>
          <p:nvPr/>
        </p:nvGrpSpPr>
        <p:grpSpPr>
          <a:xfrm>
            <a:off x="3177292" y="2596140"/>
            <a:ext cx="1639259" cy="1332015"/>
            <a:chOff x="3017218" y="4165780"/>
            <a:chExt cx="1680598" cy="1365606"/>
          </a:xfrm>
        </p:grpSpPr>
        <p:sp>
          <p:nvSpPr>
            <p:cNvPr id="92" name="Forme libre : forme 91">
              <a:extLst>
                <a:ext uri="{FF2B5EF4-FFF2-40B4-BE49-F238E27FC236}">
                  <a16:creationId xmlns:a16="http://schemas.microsoft.com/office/drawing/2014/main" id="{FD237960-CF1A-C7CD-581A-612E5C27225A}"/>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93" name="Groupe 92">
              <a:extLst>
                <a:ext uri="{FF2B5EF4-FFF2-40B4-BE49-F238E27FC236}">
                  <a16:creationId xmlns:a16="http://schemas.microsoft.com/office/drawing/2014/main" id="{426F6A46-4B39-84A1-654B-23AAE16CA6E8}"/>
                </a:ext>
              </a:extLst>
            </p:cNvPr>
            <p:cNvGrpSpPr>
              <a:grpSpLocks noChangeAspect="1"/>
            </p:cNvGrpSpPr>
            <p:nvPr/>
          </p:nvGrpSpPr>
          <p:grpSpPr>
            <a:xfrm>
              <a:off x="3017218" y="4171393"/>
              <a:ext cx="1680598" cy="1359993"/>
              <a:chOff x="3017218" y="4171393"/>
              <a:chExt cx="1680598" cy="1359993"/>
            </a:xfrm>
          </p:grpSpPr>
          <p:sp>
            <p:nvSpPr>
              <p:cNvPr id="94" name="Forme libre : forme 93">
                <a:extLst>
                  <a:ext uri="{FF2B5EF4-FFF2-40B4-BE49-F238E27FC236}">
                    <a16:creationId xmlns:a16="http://schemas.microsoft.com/office/drawing/2014/main" id="{DCBBE1A8-8008-0926-CDE1-1F7D4191AECA}"/>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6B74F0B8-A7B4-CBDC-5516-728D16C001A0}"/>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pic>
        <p:nvPicPr>
          <p:cNvPr id="100" name="Graphique 99">
            <a:extLst>
              <a:ext uri="{FF2B5EF4-FFF2-40B4-BE49-F238E27FC236}">
                <a16:creationId xmlns:a16="http://schemas.microsoft.com/office/drawing/2014/main" id="{7CD9802D-DD1D-C080-15F1-0B6E3145F21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708942"/>
            <a:ext cx="1144915" cy="1503564"/>
          </a:xfrm>
          <a:prstGeom prst="rect">
            <a:avLst/>
          </a:prstGeom>
        </p:spPr>
      </p:pic>
      <p:sp>
        <p:nvSpPr>
          <p:cNvPr id="39" name="ZoneTexte 38">
            <a:extLst>
              <a:ext uri="{FF2B5EF4-FFF2-40B4-BE49-F238E27FC236}">
                <a16:creationId xmlns:a16="http://schemas.microsoft.com/office/drawing/2014/main" id="{8EFEEC98-7ADC-D620-A87A-FF1FD3895A08}"/>
              </a:ext>
            </a:extLst>
          </p:cNvPr>
          <p:cNvSpPr txBox="1"/>
          <p:nvPr/>
        </p:nvSpPr>
        <p:spPr>
          <a:xfrm>
            <a:off x="4762232" y="7704536"/>
            <a:ext cx="5979586"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ALPILLES BERRE M</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DITERANN</a:t>
            </a:r>
            <a:r>
              <a:rPr lang="fr-FR" sz="2800" kern="1300" spc="100" dirty="0">
                <a:solidFill>
                  <a:schemeClr val="bg1"/>
                </a:solidFill>
                <a:latin typeface="Asap SemiBold" pitchFamily="2" charset="0"/>
                <a:ea typeface="Verdana" panose="020B0604030504040204" pitchFamily="34" charset="0"/>
              </a:rPr>
              <a:t>É</a:t>
            </a:r>
            <a:r>
              <a:rPr lang="fr-FR" sz="3200" kern="1300" spc="100" dirty="0">
                <a:solidFill>
                  <a:schemeClr val="bg1"/>
                </a:solidFill>
                <a:latin typeface="Test Karbon Semibold" panose="00000700000000000000" pitchFamily="50" charset="0"/>
                <a:ea typeface="Verdana" panose="020B0604030504040204" pitchFamily="34" charset="0"/>
              </a:rPr>
              <a:t>E</a:t>
            </a:r>
          </a:p>
        </p:txBody>
      </p:sp>
      <p:grpSp>
        <p:nvGrpSpPr>
          <p:cNvPr id="110" name="Groupe 109">
            <a:extLst>
              <a:ext uri="{FF2B5EF4-FFF2-40B4-BE49-F238E27FC236}">
                <a16:creationId xmlns:a16="http://schemas.microsoft.com/office/drawing/2014/main" id="{19352A14-1BEA-55EE-876B-D3A2EF5076C8}"/>
              </a:ext>
            </a:extLst>
          </p:cNvPr>
          <p:cNvGrpSpPr/>
          <p:nvPr/>
        </p:nvGrpSpPr>
        <p:grpSpPr>
          <a:xfrm>
            <a:off x="4969157" y="7283241"/>
            <a:ext cx="3788490" cy="352372"/>
            <a:chOff x="4969157" y="3857868"/>
            <a:chExt cx="3788490" cy="352372"/>
          </a:xfrm>
        </p:grpSpPr>
        <p:sp>
          <p:nvSpPr>
            <p:cNvPr id="111" name="Forme libre : forme 110">
              <a:extLst>
                <a:ext uri="{FF2B5EF4-FFF2-40B4-BE49-F238E27FC236}">
                  <a16:creationId xmlns:a16="http://schemas.microsoft.com/office/drawing/2014/main" id="{2330ED9E-CE0E-7A5D-A1D5-7D42C621105E}"/>
                </a:ext>
              </a:extLst>
            </p:cNvPr>
            <p:cNvSpPr/>
            <p:nvPr/>
          </p:nvSpPr>
          <p:spPr>
            <a:xfrm>
              <a:off x="4969157" y="3908578"/>
              <a:ext cx="134497" cy="231605"/>
            </a:xfrm>
            <a:custGeom>
              <a:avLst/>
              <a:gdLst>
                <a:gd name="connsiteX0" fmla="*/ -32 w 134497"/>
                <a:gd name="connsiteY0" fmla="*/ 44937 h 231605"/>
                <a:gd name="connsiteX1" fmla="*/ 27305 w 134497"/>
                <a:gd name="connsiteY1" fmla="*/ 44937 h 231605"/>
                <a:gd name="connsiteX2" fmla="*/ 27305 w 134497"/>
                <a:gd name="connsiteY2" fmla="*/ -32 h 231605"/>
                <a:gd name="connsiteX3" fmla="*/ 76374 w 134497"/>
                <a:gd name="connsiteY3" fmla="*/ -32 h 231605"/>
                <a:gd name="connsiteX4" fmla="*/ 76374 w 134497"/>
                <a:gd name="connsiteY4" fmla="*/ 44937 h 231605"/>
                <a:gd name="connsiteX5" fmla="*/ 128314 w 134497"/>
                <a:gd name="connsiteY5" fmla="*/ 44937 h 231605"/>
                <a:gd name="connsiteX6" fmla="*/ 128314 w 134497"/>
                <a:gd name="connsiteY6" fmla="*/ 85942 h 231605"/>
                <a:gd name="connsiteX7" fmla="*/ 76374 w 134497"/>
                <a:gd name="connsiteY7" fmla="*/ 85942 h 231605"/>
                <a:gd name="connsiteX8" fmla="*/ 76374 w 134497"/>
                <a:gd name="connsiteY8" fmla="*/ 159205 h 231605"/>
                <a:gd name="connsiteX9" fmla="*/ 100978 w 134497"/>
                <a:gd name="connsiteY9" fmla="*/ 186542 h 231605"/>
                <a:gd name="connsiteX10" fmla="*/ 134465 w 134497"/>
                <a:gd name="connsiteY10" fmla="*/ 176291 h 231605"/>
                <a:gd name="connsiteX11" fmla="*/ 134465 w 134497"/>
                <a:gd name="connsiteY11" fmla="*/ 221397 h 231605"/>
                <a:gd name="connsiteX12" fmla="*/ 87446 w 134497"/>
                <a:gd name="connsiteY12" fmla="*/ 231511 h 231605"/>
                <a:gd name="connsiteX13" fmla="*/ 27305 w 134497"/>
                <a:gd name="connsiteY13" fmla="*/ 172190 h 231605"/>
                <a:gd name="connsiteX14" fmla="*/ 27305 w 134497"/>
                <a:gd name="connsiteY14" fmla="*/ 85942 h 231605"/>
                <a:gd name="connsiteX15" fmla="*/ -32 w 134497"/>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7" h="231605">
                  <a:moveTo>
                    <a:pt x="-32" y="44937"/>
                  </a:moveTo>
                  <a:lnTo>
                    <a:pt x="27305" y="44937"/>
                  </a:lnTo>
                  <a:lnTo>
                    <a:pt x="27305" y="-32"/>
                  </a:lnTo>
                  <a:lnTo>
                    <a:pt x="76374" y="-32"/>
                  </a:lnTo>
                  <a:lnTo>
                    <a:pt x="76374" y="44937"/>
                  </a:lnTo>
                  <a:lnTo>
                    <a:pt x="128314" y="44937"/>
                  </a:lnTo>
                  <a:lnTo>
                    <a:pt x="128314" y="85942"/>
                  </a:lnTo>
                  <a:lnTo>
                    <a:pt x="76374" y="85942"/>
                  </a:lnTo>
                  <a:lnTo>
                    <a:pt x="76374" y="159205"/>
                  </a:lnTo>
                  <a:cubicBezTo>
                    <a:pt x="76374" y="179981"/>
                    <a:pt x="86216" y="186542"/>
                    <a:pt x="100978" y="186542"/>
                  </a:cubicBezTo>
                  <a:cubicBezTo>
                    <a:pt x="112896" y="186433"/>
                    <a:pt x="124528" y="182865"/>
                    <a:pt x="134465" y="176291"/>
                  </a:cubicBezTo>
                  <a:lnTo>
                    <a:pt x="134465" y="221397"/>
                  </a:lnTo>
                  <a:cubicBezTo>
                    <a:pt x="119867" y="228614"/>
                    <a:pt x="103711"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1CC47585-E6E7-B2DD-EA65-8C8F1D058062}"/>
                </a:ext>
              </a:extLst>
            </p:cNvPr>
            <p:cNvSpPr/>
            <p:nvPr/>
          </p:nvSpPr>
          <p:spPr>
            <a:xfrm>
              <a:off x="5149718" y="3857868"/>
              <a:ext cx="165251" cy="278290"/>
            </a:xfrm>
            <a:custGeom>
              <a:avLst/>
              <a:gdLst>
                <a:gd name="connsiteX0" fmla="*/ -32 w 165251"/>
                <a:gd name="connsiteY0" fmla="*/ -32 h 278290"/>
                <a:gd name="connsiteX1" fmla="*/ 49037 w 165251"/>
                <a:gd name="connsiteY1" fmla="*/ -32 h 278290"/>
                <a:gd name="connsiteX2" fmla="*/ 49037 w 165251"/>
                <a:gd name="connsiteY2" fmla="*/ 99337 h 278290"/>
                <a:gd name="connsiteX3" fmla="*/ 94006 w 165251"/>
                <a:gd name="connsiteY3" fmla="*/ 91546 h 278290"/>
                <a:gd name="connsiteX4" fmla="*/ 165219 w 165251"/>
                <a:gd name="connsiteY4" fmla="*/ 163579 h 278290"/>
                <a:gd name="connsiteX5" fmla="*/ 165219 w 165251"/>
                <a:gd name="connsiteY5" fmla="*/ 278258 h 278290"/>
                <a:gd name="connsiteX6" fmla="*/ 115739 w 165251"/>
                <a:gd name="connsiteY6" fmla="*/ 278258 h 278290"/>
                <a:gd name="connsiteX7" fmla="*/ 115739 w 165251"/>
                <a:gd name="connsiteY7" fmla="*/ 166860 h 278290"/>
                <a:gd name="connsiteX8" fmla="*/ 90671 w 165251"/>
                <a:gd name="connsiteY8" fmla="*/ 135668 h 278290"/>
                <a:gd name="connsiteX9" fmla="*/ 83345 w 165251"/>
                <a:gd name="connsiteY9" fmla="*/ 135832 h 278290"/>
                <a:gd name="connsiteX10" fmla="*/ 49037 w 165251"/>
                <a:gd name="connsiteY10" fmla="*/ 141163 h 278290"/>
                <a:gd name="connsiteX11" fmla="*/ 49037 w 165251"/>
                <a:gd name="connsiteY11" fmla="*/ 277848 h 278290"/>
                <a:gd name="connsiteX12" fmla="*/ -32 w 165251"/>
                <a:gd name="connsiteY12" fmla="*/ 277848 h 27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251" h="278290">
                  <a:moveTo>
                    <a:pt x="-32" y="-32"/>
                  </a:moveTo>
                  <a:lnTo>
                    <a:pt x="49037" y="-32"/>
                  </a:lnTo>
                  <a:lnTo>
                    <a:pt x="49037" y="99337"/>
                  </a:lnTo>
                  <a:cubicBezTo>
                    <a:pt x="63457" y="94157"/>
                    <a:pt x="78684" y="91519"/>
                    <a:pt x="94006" y="91546"/>
                  </a:cubicBezTo>
                  <a:cubicBezTo>
                    <a:pt x="133782" y="91546"/>
                    <a:pt x="165219" y="109589"/>
                    <a:pt x="165219" y="163579"/>
                  </a:cubicBezTo>
                  <a:lnTo>
                    <a:pt x="165219" y="278258"/>
                  </a:lnTo>
                  <a:lnTo>
                    <a:pt x="115739" y="278258"/>
                  </a:lnTo>
                  <a:lnTo>
                    <a:pt x="115739" y="166860"/>
                  </a:lnTo>
                  <a:cubicBezTo>
                    <a:pt x="117434" y="151319"/>
                    <a:pt x="106199" y="137363"/>
                    <a:pt x="90671" y="135668"/>
                  </a:cubicBezTo>
                  <a:cubicBezTo>
                    <a:pt x="88225" y="135409"/>
                    <a:pt x="85764" y="135463"/>
                    <a:pt x="83345" y="135832"/>
                  </a:cubicBezTo>
                  <a:cubicBezTo>
                    <a:pt x="71686" y="135654"/>
                    <a:pt x="60081" y="137445"/>
                    <a:pt x="49037" y="141163"/>
                  </a:cubicBezTo>
                  <a:lnTo>
                    <a:pt x="49037" y="277848"/>
                  </a:lnTo>
                  <a:lnTo>
                    <a:pt x="-32" y="277848"/>
                  </a:lnTo>
                  <a:close/>
                </a:path>
              </a:pathLst>
            </a:custGeom>
            <a:solidFill>
              <a:schemeClr val="bg1"/>
            </a:solidFill>
            <a:ln w="13652"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646466A1-E0C5-F5F2-63FD-C70A27C8ECEF}"/>
                </a:ext>
              </a:extLst>
            </p:cNvPr>
            <p:cNvSpPr/>
            <p:nvPr/>
          </p:nvSpPr>
          <p:spPr>
            <a:xfrm>
              <a:off x="5359255" y="3949447"/>
              <a:ext cx="168259" cy="190802"/>
            </a:xfrm>
            <a:custGeom>
              <a:avLst/>
              <a:gdLst>
                <a:gd name="connsiteX0" fmla="*/ 47944 w 168259"/>
                <a:gd name="connsiteY0" fmla="*/ 108905 h 190802"/>
                <a:gd name="connsiteX1" fmla="*/ 47944 w 168259"/>
                <a:gd name="connsiteY1" fmla="*/ 109725 h 190802"/>
                <a:gd name="connsiteX2" fmla="*/ 101524 w 168259"/>
                <a:gd name="connsiteY2" fmla="*/ 148544 h 190802"/>
                <a:gd name="connsiteX3" fmla="*/ 162486 w 168259"/>
                <a:gd name="connsiteY3" fmla="*/ 132142 h 190802"/>
                <a:gd name="connsiteX4" fmla="*/ 162486 w 168259"/>
                <a:gd name="connsiteY4" fmla="*/ 173967 h 190802"/>
                <a:gd name="connsiteX5" fmla="*/ 96604 w 168259"/>
                <a:gd name="connsiteY5" fmla="*/ 190643 h 190802"/>
                <a:gd name="connsiteX6" fmla="*/ -32 w 168259"/>
                <a:gd name="connsiteY6" fmla="*/ 97424 h 190802"/>
                <a:gd name="connsiteX7" fmla="*/ 89223 w 168259"/>
                <a:gd name="connsiteY7" fmla="*/ -32 h 190802"/>
                <a:gd name="connsiteX8" fmla="*/ 168227 w 168259"/>
                <a:gd name="connsiteY8" fmla="*/ 85942 h 190802"/>
                <a:gd name="connsiteX9" fmla="*/ 168227 w 168259"/>
                <a:gd name="connsiteY9" fmla="*/ 108905 h 190802"/>
                <a:gd name="connsiteX10" fmla="*/ 122301 w 168259"/>
                <a:gd name="connsiteY10" fmla="*/ 79381 h 190802"/>
                <a:gd name="connsiteX11" fmla="*/ 87993 w 168259"/>
                <a:gd name="connsiteY11" fmla="*/ 40563 h 190802"/>
                <a:gd name="connsiteX12" fmla="*/ 48354 w 168259"/>
                <a:gd name="connsiteY12" fmla="*/ 79381 h 1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259" h="190802">
                  <a:moveTo>
                    <a:pt x="47944" y="108905"/>
                  </a:moveTo>
                  <a:lnTo>
                    <a:pt x="47944" y="109725"/>
                  </a:lnTo>
                  <a:cubicBezTo>
                    <a:pt x="51498" y="135422"/>
                    <a:pt x="76921" y="148544"/>
                    <a:pt x="101524" y="148544"/>
                  </a:cubicBezTo>
                  <a:cubicBezTo>
                    <a:pt x="122984" y="148981"/>
                    <a:pt x="144129" y="143281"/>
                    <a:pt x="162486" y="132142"/>
                  </a:cubicBezTo>
                  <a:lnTo>
                    <a:pt x="162486" y="173967"/>
                  </a:lnTo>
                  <a:cubicBezTo>
                    <a:pt x="142653" y="185913"/>
                    <a:pt x="119731" y="191722"/>
                    <a:pt x="96604" y="190643"/>
                  </a:cubicBezTo>
                  <a:cubicBezTo>
                    <a:pt x="37283" y="190643"/>
                    <a:pt x="-32" y="154284"/>
                    <a:pt x="-32" y="97424"/>
                  </a:cubicBezTo>
                  <a:cubicBezTo>
                    <a:pt x="-32" y="37282"/>
                    <a:pt x="38103" y="-32"/>
                    <a:pt x="89223" y="-32"/>
                  </a:cubicBezTo>
                  <a:cubicBezTo>
                    <a:pt x="146084" y="-32"/>
                    <a:pt x="168227" y="37692"/>
                    <a:pt x="168227" y="85942"/>
                  </a:cubicBezTo>
                  <a:lnTo>
                    <a:pt x="168227" y="108905"/>
                  </a:lnTo>
                  <a:close/>
                  <a:moveTo>
                    <a:pt x="122301" y="79381"/>
                  </a:moveTo>
                  <a:cubicBezTo>
                    <a:pt x="122301" y="56965"/>
                    <a:pt x="111366" y="40563"/>
                    <a:pt x="87993" y="40563"/>
                  </a:cubicBezTo>
                  <a:cubicBezTo>
                    <a:pt x="66670" y="40563"/>
                    <a:pt x="52728" y="55735"/>
                    <a:pt x="48354" y="79381"/>
                  </a:cubicBezTo>
                  <a:close/>
                </a:path>
              </a:pathLst>
            </a:custGeom>
            <a:solidFill>
              <a:schemeClr val="bg1"/>
            </a:solidFill>
            <a:ln w="13652"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9B6246AC-5244-D0CC-308D-C58D7DCB6255}"/>
                </a:ext>
              </a:extLst>
            </p:cNvPr>
            <p:cNvSpPr/>
            <p:nvPr/>
          </p:nvSpPr>
          <p:spPr>
            <a:xfrm>
              <a:off x="5668436" y="3949067"/>
              <a:ext cx="264894" cy="187090"/>
            </a:xfrm>
            <a:custGeom>
              <a:avLst/>
              <a:gdLst>
                <a:gd name="connsiteX0" fmla="*/ 214699 w 264894"/>
                <a:gd name="connsiteY0" fmla="*/ 72790 h 187090"/>
                <a:gd name="connsiteX1" fmla="*/ 187362 w 264894"/>
                <a:gd name="connsiteY1" fmla="*/ 43813 h 187090"/>
                <a:gd name="connsiteX2" fmla="*/ 152918 w 264894"/>
                <a:gd name="connsiteY2" fmla="*/ 50783 h 187090"/>
                <a:gd name="connsiteX3" fmla="*/ 156608 w 264894"/>
                <a:gd name="connsiteY3" fmla="*/ 69509 h 187090"/>
                <a:gd name="connsiteX4" fmla="*/ 156608 w 264894"/>
                <a:gd name="connsiteY4" fmla="*/ 187058 h 187090"/>
                <a:gd name="connsiteX5" fmla="*/ 107128 w 264894"/>
                <a:gd name="connsiteY5" fmla="*/ 187058 h 187090"/>
                <a:gd name="connsiteX6" fmla="*/ 107128 w 264894"/>
                <a:gd name="connsiteY6" fmla="*/ 72790 h 187090"/>
                <a:gd name="connsiteX7" fmla="*/ 79791 w 264894"/>
                <a:gd name="connsiteY7" fmla="*/ 43813 h 187090"/>
                <a:gd name="connsiteX8" fmla="*/ 49037 w 264894"/>
                <a:gd name="connsiteY8" fmla="*/ 48323 h 187090"/>
                <a:gd name="connsiteX9" fmla="*/ 49037 w 264894"/>
                <a:gd name="connsiteY9" fmla="*/ 187058 h 187090"/>
                <a:gd name="connsiteX10" fmla="*/ -32 w 264894"/>
                <a:gd name="connsiteY10" fmla="*/ 187058 h 187090"/>
                <a:gd name="connsiteX11" fmla="*/ -32 w 264894"/>
                <a:gd name="connsiteY11" fmla="*/ 16066 h 187090"/>
                <a:gd name="connsiteX12" fmla="*/ 81978 w 264894"/>
                <a:gd name="connsiteY12" fmla="*/ 73 h 187090"/>
                <a:gd name="connsiteX13" fmla="*/ 132278 w 264894"/>
                <a:gd name="connsiteY13" fmla="*/ 14425 h 187090"/>
                <a:gd name="connsiteX14" fmla="*/ 194060 w 264894"/>
                <a:gd name="connsiteY14" fmla="*/ 73 h 187090"/>
                <a:gd name="connsiteX15" fmla="*/ 264862 w 264894"/>
                <a:gd name="connsiteY15" fmla="*/ 70466 h 187090"/>
                <a:gd name="connsiteX16" fmla="*/ 264862 w 264894"/>
                <a:gd name="connsiteY16" fmla="*/ 186785 h 187090"/>
                <a:gd name="connsiteX17" fmla="*/ 215383 w 264894"/>
                <a:gd name="connsiteY17" fmla="*/ 186785 h 18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0">
                  <a:moveTo>
                    <a:pt x="214699" y="72790"/>
                  </a:moveTo>
                  <a:cubicBezTo>
                    <a:pt x="214699" y="53654"/>
                    <a:pt x="206088" y="43813"/>
                    <a:pt x="187362" y="43813"/>
                  </a:cubicBezTo>
                  <a:cubicBezTo>
                    <a:pt x="175512" y="43635"/>
                    <a:pt x="163770" y="46013"/>
                    <a:pt x="152918" y="50783"/>
                  </a:cubicBezTo>
                  <a:cubicBezTo>
                    <a:pt x="155392" y="56716"/>
                    <a:pt x="156635" y="63085"/>
                    <a:pt x="156608" y="69509"/>
                  </a:cubicBezTo>
                  <a:lnTo>
                    <a:pt x="156608" y="187058"/>
                  </a:lnTo>
                  <a:lnTo>
                    <a:pt x="107128" y="187058"/>
                  </a:lnTo>
                  <a:lnTo>
                    <a:pt x="107128" y="72790"/>
                  </a:lnTo>
                  <a:cubicBezTo>
                    <a:pt x="107128" y="53654"/>
                    <a:pt x="98107" y="43813"/>
                    <a:pt x="79791" y="43813"/>
                  </a:cubicBezTo>
                  <a:cubicBezTo>
                    <a:pt x="69376" y="43758"/>
                    <a:pt x="59002" y="45275"/>
                    <a:pt x="49037" y="48323"/>
                  </a:cubicBezTo>
                  <a:lnTo>
                    <a:pt x="49037" y="187058"/>
                  </a:lnTo>
                  <a:lnTo>
                    <a:pt x="-32" y="187058"/>
                  </a:lnTo>
                  <a:lnTo>
                    <a:pt x="-32" y="16066"/>
                  </a:lnTo>
                  <a:cubicBezTo>
                    <a:pt x="26143" y="5896"/>
                    <a:pt x="53903" y="484"/>
                    <a:pt x="81978" y="73"/>
                  </a:cubicBezTo>
                  <a:cubicBezTo>
                    <a:pt x="99870" y="-842"/>
                    <a:pt x="117557" y="4201"/>
                    <a:pt x="132278" y="14425"/>
                  </a:cubicBezTo>
                  <a:cubicBezTo>
                    <a:pt x="151524" y="5021"/>
                    <a:pt x="172641" y="114"/>
                    <a:pt x="194060" y="73"/>
                  </a:cubicBezTo>
                  <a:cubicBezTo>
                    <a:pt x="237389" y="73"/>
                    <a:pt x="264862" y="16886"/>
                    <a:pt x="264862" y="70466"/>
                  </a:cubicBezTo>
                  <a:lnTo>
                    <a:pt x="264862" y="186785"/>
                  </a:lnTo>
                  <a:lnTo>
                    <a:pt x="215383" y="186785"/>
                  </a:lnTo>
                  <a:close/>
                </a:path>
              </a:pathLst>
            </a:custGeom>
            <a:solidFill>
              <a:schemeClr val="bg1"/>
            </a:solidFill>
            <a:ln w="13652"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DDF77DD6-AE77-4515-B26C-075C583BA630}"/>
                </a:ext>
              </a:extLst>
            </p:cNvPr>
            <p:cNvSpPr/>
            <p:nvPr/>
          </p:nvSpPr>
          <p:spPr>
            <a:xfrm>
              <a:off x="5976451" y="3949375"/>
              <a:ext cx="191431" cy="191430"/>
            </a:xfrm>
            <a:custGeom>
              <a:avLst/>
              <a:gdLst>
                <a:gd name="connsiteX0" fmla="*/ 95719 w 191431"/>
                <a:gd name="connsiteY0" fmla="*/ 39 h 191430"/>
                <a:gd name="connsiteX1" fmla="*/ 191399 w 191431"/>
                <a:gd name="connsiteY1" fmla="*/ 95719 h 191430"/>
                <a:gd name="connsiteX2" fmla="*/ 95719 w 191431"/>
                <a:gd name="connsiteY2" fmla="*/ 191398 h 191430"/>
                <a:gd name="connsiteX3" fmla="*/ 40 w 191431"/>
                <a:gd name="connsiteY3" fmla="*/ 95719 h 191430"/>
                <a:gd name="connsiteX4" fmla="*/ 88475 w 191431"/>
                <a:gd name="connsiteY4" fmla="*/ 39 h 191430"/>
                <a:gd name="connsiteX5" fmla="*/ 95719 w 191431"/>
                <a:gd name="connsiteY5" fmla="*/ 39 h 191430"/>
                <a:gd name="connsiteX6" fmla="*/ 95719 w 191431"/>
                <a:gd name="connsiteY6" fmla="*/ 42685 h 191430"/>
                <a:gd name="connsiteX7" fmla="*/ 49930 w 191431"/>
                <a:gd name="connsiteY7" fmla="*/ 95445 h 191430"/>
                <a:gd name="connsiteX8" fmla="*/ 95719 w 191431"/>
                <a:gd name="connsiteY8" fmla="*/ 148206 h 191430"/>
                <a:gd name="connsiteX9" fmla="*/ 141509 w 191431"/>
                <a:gd name="connsiteY9" fmla="*/ 95445 h 191430"/>
                <a:gd name="connsiteX10" fmla="*/ 95719 w 191431"/>
                <a:gd name="connsiteY10" fmla="*/ 43095 h 1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31" h="191430">
                  <a:moveTo>
                    <a:pt x="95719" y="39"/>
                  </a:moveTo>
                  <a:cubicBezTo>
                    <a:pt x="148561" y="39"/>
                    <a:pt x="191399" y="42876"/>
                    <a:pt x="191399" y="95719"/>
                  </a:cubicBezTo>
                  <a:cubicBezTo>
                    <a:pt x="191399" y="148561"/>
                    <a:pt x="148561" y="191398"/>
                    <a:pt x="95719" y="191398"/>
                  </a:cubicBezTo>
                  <a:cubicBezTo>
                    <a:pt x="42877" y="191398"/>
                    <a:pt x="40" y="148561"/>
                    <a:pt x="40" y="95719"/>
                  </a:cubicBezTo>
                  <a:cubicBezTo>
                    <a:pt x="-1956" y="44872"/>
                    <a:pt x="37628" y="2035"/>
                    <a:pt x="88475" y="39"/>
                  </a:cubicBezTo>
                  <a:cubicBezTo>
                    <a:pt x="90880" y="-56"/>
                    <a:pt x="93300" y="-56"/>
                    <a:pt x="95719" y="39"/>
                  </a:cubicBezTo>
                  <a:close/>
                  <a:moveTo>
                    <a:pt x="95719" y="42685"/>
                  </a:moveTo>
                  <a:cubicBezTo>
                    <a:pt x="69066" y="42685"/>
                    <a:pt x="49930" y="62641"/>
                    <a:pt x="49930" y="95445"/>
                  </a:cubicBezTo>
                  <a:cubicBezTo>
                    <a:pt x="49930" y="128249"/>
                    <a:pt x="69066" y="148206"/>
                    <a:pt x="95719" y="148206"/>
                  </a:cubicBezTo>
                  <a:cubicBezTo>
                    <a:pt x="122373" y="148206"/>
                    <a:pt x="141509" y="128113"/>
                    <a:pt x="141509" y="95445"/>
                  </a:cubicBezTo>
                  <a:cubicBezTo>
                    <a:pt x="141509" y="62778"/>
                    <a:pt x="122373" y="43095"/>
                    <a:pt x="95719" y="43095"/>
                  </a:cubicBezTo>
                  <a:close/>
                </a:path>
              </a:pathLst>
            </a:custGeom>
            <a:solidFill>
              <a:schemeClr val="bg1"/>
            </a:solidFill>
            <a:ln w="13652"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840EABF1-724D-7F2F-F2EE-E777FBC2B1F2}"/>
                </a:ext>
              </a:extLst>
            </p:cNvPr>
            <p:cNvSpPr/>
            <p:nvPr/>
          </p:nvSpPr>
          <p:spPr>
            <a:xfrm>
              <a:off x="6212988" y="3857868"/>
              <a:ext cx="180839" cy="282253"/>
            </a:xfrm>
            <a:custGeom>
              <a:avLst/>
              <a:gdLst>
                <a:gd name="connsiteX0" fmla="*/ -32 w 180839"/>
                <a:gd name="connsiteY0" fmla="*/ -32 h 282253"/>
                <a:gd name="connsiteX1" fmla="*/ 49174 w 180839"/>
                <a:gd name="connsiteY1" fmla="*/ -32 h 282253"/>
                <a:gd name="connsiteX2" fmla="*/ 49174 w 180839"/>
                <a:gd name="connsiteY2" fmla="*/ 100567 h 282253"/>
                <a:gd name="connsiteX3" fmla="*/ 90180 w 180839"/>
                <a:gd name="connsiteY3" fmla="*/ 91546 h 282253"/>
                <a:gd name="connsiteX4" fmla="*/ 180692 w 180839"/>
                <a:gd name="connsiteY4" fmla="*/ 173024 h 282253"/>
                <a:gd name="connsiteX5" fmla="*/ 180665 w 180839"/>
                <a:gd name="connsiteY5" fmla="*/ 182442 h 282253"/>
                <a:gd name="connsiteX6" fmla="*/ 72547 w 180839"/>
                <a:gd name="connsiteY6" fmla="*/ 282222 h 282253"/>
                <a:gd name="connsiteX7" fmla="*/ 104 w 180839"/>
                <a:gd name="connsiteY7" fmla="*/ 268553 h 282253"/>
                <a:gd name="connsiteX8" fmla="*/ 49174 w 180839"/>
                <a:gd name="connsiteY8" fmla="*/ 236022 h 282253"/>
                <a:gd name="connsiteX9" fmla="*/ 74461 w 180839"/>
                <a:gd name="connsiteY9" fmla="*/ 240123 h 282253"/>
                <a:gd name="connsiteX10" fmla="*/ 130160 w 180839"/>
                <a:gd name="connsiteY10" fmla="*/ 193431 h 282253"/>
                <a:gd name="connsiteX11" fmla="*/ 130091 w 180839"/>
                <a:gd name="connsiteY11" fmla="*/ 183672 h 282253"/>
                <a:gd name="connsiteX12" fmla="*/ 85874 w 180839"/>
                <a:gd name="connsiteY12" fmla="*/ 135832 h 282253"/>
                <a:gd name="connsiteX13" fmla="*/ 82252 w 180839"/>
                <a:gd name="connsiteY13" fmla="*/ 135832 h 282253"/>
                <a:gd name="connsiteX14" fmla="*/ 49174 w 180839"/>
                <a:gd name="connsiteY14" fmla="*/ 145263 h 2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839" h="282253">
                  <a:moveTo>
                    <a:pt x="-32" y="-32"/>
                  </a:moveTo>
                  <a:lnTo>
                    <a:pt x="49174" y="-32"/>
                  </a:lnTo>
                  <a:lnTo>
                    <a:pt x="49174" y="100567"/>
                  </a:lnTo>
                  <a:cubicBezTo>
                    <a:pt x="61913" y="94307"/>
                    <a:pt x="75978" y="91218"/>
                    <a:pt x="90180" y="91546"/>
                  </a:cubicBezTo>
                  <a:cubicBezTo>
                    <a:pt x="137678" y="89059"/>
                    <a:pt x="178191" y="125540"/>
                    <a:pt x="180692" y="173024"/>
                  </a:cubicBezTo>
                  <a:cubicBezTo>
                    <a:pt x="180856" y="176168"/>
                    <a:pt x="180842" y="179312"/>
                    <a:pt x="180665" y="182442"/>
                  </a:cubicBezTo>
                  <a:cubicBezTo>
                    <a:pt x="180665" y="241763"/>
                    <a:pt x="143350" y="282222"/>
                    <a:pt x="72547" y="282222"/>
                  </a:cubicBezTo>
                  <a:cubicBezTo>
                    <a:pt x="47766" y="282153"/>
                    <a:pt x="23204" y="277519"/>
                    <a:pt x="104" y="268553"/>
                  </a:cubicBezTo>
                  <a:close/>
                  <a:moveTo>
                    <a:pt x="49174" y="236022"/>
                  </a:moveTo>
                  <a:cubicBezTo>
                    <a:pt x="57321" y="238756"/>
                    <a:pt x="65863" y="240136"/>
                    <a:pt x="74461" y="240123"/>
                  </a:cubicBezTo>
                  <a:cubicBezTo>
                    <a:pt x="102741" y="242610"/>
                    <a:pt x="127672" y="221711"/>
                    <a:pt x="130160" y="193431"/>
                  </a:cubicBezTo>
                  <a:cubicBezTo>
                    <a:pt x="130447" y="190192"/>
                    <a:pt x="130420" y="186911"/>
                    <a:pt x="130091" y="183672"/>
                  </a:cubicBezTo>
                  <a:cubicBezTo>
                    <a:pt x="131089" y="158248"/>
                    <a:pt x="111297" y="136830"/>
                    <a:pt x="85874" y="135832"/>
                  </a:cubicBezTo>
                  <a:cubicBezTo>
                    <a:pt x="84671" y="135791"/>
                    <a:pt x="83455" y="135791"/>
                    <a:pt x="82252" y="135832"/>
                  </a:cubicBezTo>
                  <a:cubicBezTo>
                    <a:pt x="70524" y="135586"/>
                    <a:pt x="59002" y="138867"/>
                    <a:pt x="49174" y="145263"/>
                  </a:cubicBezTo>
                  <a:close/>
                </a:path>
              </a:pathLst>
            </a:custGeom>
            <a:solidFill>
              <a:schemeClr val="bg1"/>
            </a:solidFill>
            <a:ln w="13652"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04250DBF-A6C6-DE72-33FC-8A04D8C90726}"/>
                </a:ext>
              </a:extLst>
            </p:cNvPr>
            <p:cNvSpPr/>
            <p:nvPr/>
          </p:nvSpPr>
          <p:spPr>
            <a:xfrm>
              <a:off x="6434004" y="3868390"/>
              <a:ext cx="59053" cy="267767"/>
            </a:xfrm>
            <a:custGeom>
              <a:avLst/>
              <a:gdLst>
                <a:gd name="connsiteX0" fmla="*/ -29 w 59053"/>
                <a:gd name="connsiteY0" fmla="*/ 29904 h 267767"/>
                <a:gd name="connsiteX1" fmla="*/ 29084 w 59053"/>
                <a:gd name="connsiteY1" fmla="*/ -30 h 267767"/>
                <a:gd name="connsiteX2" fmla="*/ 59018 w 59053"/>
                <a:gd name="connsiteY2" fmla="*/ 29084 h 267767"/>
                <a:gd name="connsiteX3" fmla="*/ 29904 w 59053"/>
                <a:gd name="connsiteY3" fmla="*/ 59018 h 267767"/>
                <a:gd name="connsiteX4" fmla="*/ 29358 w 59053"/>
                <a:gd name="connsiteY4" fmla="*/ 59018 h 267767"/>
                <a:gd name="connsiteX5" fmla="*/ -29 w 59053"/>
                <a:gd name="connsiteY5" fmla="*/ 29904 h 267767"/>
                <a:gd name="connsiteX6" fmla="*/ 53961 w 59053"/>
                <a:gd name="connsiteY6" fmla="*/ 267736 h 267767"/>
                <a:gd name="connsiteX7" fmla="*/ 4891 w 59053"/>
                <a:gd name="connsiteY7" fmla="*/ 267736 h 267767"/>
                <a:gd name="connsiteX8" fmla="*/ 4891 w 59053"/>
                <a:gd name="connsiteY8" fmla="*/ 85125 h 267767"/>
                <a:gd name="connsiteX9" fmla="*/ 53961 w 59053"/>
                <a:gd name="connsiteY9" fmla="*/ 85125 h 2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3" h="267767">
                  <a:moveTo>
                    <a:pt x="-29" y="29904"/>
                  </a:moveTo>
                  <a:cubicBezTo>
                    <a:pt x="-262" y="13598"/>
                    <a:pt x="12778" y="203"/>
                    <a:pt x="29084" y="-30"/>
                  </a:cubicBezTo>
                  <a:cubicBezTo>
                    <a:pt x="45391" y="-248"/>
                    <a:pt x="58786" y="12778"/>
                    <a:pt x="59018" y="29084"/>
                  </a:cubicBezTo>
                  <a:cubicBezTo>
                    <a:pt x="59237" y="45391"/>
                    <a:pt x="46211" y="58786"/>
                    <a:pt x="29904" y="59018"/>
                  </a:cubicBezTo>
                  <a:cubicBezTo>
                    <a:pt x="29726" y="59018"/>
                    <a:pt x="29535" y="59018"/>
                    <a:pt x="29358" y="59018"/>
                  </a:cubicBezTo>
                  <a:cubicBezTo>
                    <a:pt x="13229" y="59018"/>
                    <a:pt x="121" y="46033"/>
                    <a:pt x="-29" y="29904"/>
                  </a:cubicBezTo>
                  <a:close/>
                  <a:moveTo>
                    <a:pt x="53961" y="267736"/>
                  </a:moveTo>
                  <a:lnTo>
                    <a:pt x="4891" y="267736"/>
                  </a:lnTo>
                  <a:lnTo>
                    <a:pt x="4891" y="85125"/>
                  </a:lnTo>
                  <a:lnTo>
                    <a:pt x="53961" y="85125"/>
                  </a:lnTo>
                  <a:close/>
                </a:path>
              </a:pathLst>
            </a:custGeom>
            <a:solidFill>
              <a:schemeClr val="bg1"/>
            </a:solidFill>
            <a:ln w="13652"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985B7F7C-30FE-B2EC-4E59-53F0D58B41A5}"/>
                </a:ext>
              </a:extLst>
            </p:cNvPr>
            <p:cNvSpPr/>
            <p:nvPr/>
          </p:nvSpPr>
          <p:spPr>
            <a:xfrm>
              <a:off x="6545405" y="3857868"/>
              <a:ext cx="49069" cy="278290"/>
            </a:xfrm>
            <a:custGeom>
              <a:avLst/>
              <a:gdLst>
                <a:gd name="connsiteX0" fmla="*/ 49037 w 49069"/>
                <a:gd name="connsiteY0" fmla="*/ 278258 h 278290"/>
                <a:gd name="connsiteX1" fmla="*/ -32 w 49069"/>
                <a:gd name="connsiteY1" fmla="*/ 278258 h 278290"/>
                <a:gd name="connsiteX2" fmla="*/ -32 w 49069"/>
                <a:gd name="connsiteY2" fmla="*/ -32 h 278290"/>
                <a:gd name="connsiteX3" fmla="*/ 49037 w 49069"/>
                <a:gd name="connsiteY3" fmla="*/ -32 h 278290"/>
              </a:gdLst>
              <a:ahLst/>
              <a:cxnLst>
                <a:cxn ang="0">
                  <a:pos x="connsiteX0" y="connsiteY0"/>
                </a:cxn>
                <a:cxn ang="0">
                  <a:pos x="connsiteX1" y="connsiteY1"/>
                </a:cxn>
                <a:cxn ang="0">
                  <a:pos x="connsiteX2" y="connsiteY2"/>
                </a:cxn>
                <a:cxn ang="0">
                  <a:pos x="connsiteX3" y="connsiteY3"/>
                </a:cxn>
              </a:cxnLst>
              <a:rect l="l" t="t" r="r" b="b"/>
              <a:pathLst>
                <a:path w="49069" h="278290">
                  <a:moveTo>
                    <a:pt x="49037" y="278258"/>
                  </a:moveTo>
                  <a:lnTo>
                    <a:pt x="-32" y="278258"/>
                  </a:lnTo>
                  <a:lnTo>
                    <a:pt x="-32" y="-32"/>
                  </a:lnTo>
                  <a:lnTo>
                    <a:pt x="49037" y="-32"/>
                  </a:lnTo>
                  <a:close/>
                </a:path>
              </a:pathLst>
            </a:custGeom>
            <a:solidFill>
              <a:schemeClr val="bg1"/>
            </a:solidFill>
            <a:ln w="13652"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0E2FA595-EDAD-560C-653D-681EC93E4B8E}"/>
                </a:ext>
              </a:extLst>
            </p:cNvPr>
            <p:cNvSpPr/>
            <p:nvPr/>
          </p:nvSpPr>
          <p:spPr>
            <a:xfrm>
              <a:off x="6647094" y="3868460"/>
              <a:ext cx="60926" cy="267697"/>
            </a:xfrm>
            <a:custGeom>
              <a:avLst/>
              <a:gdLst>
                <a:gd name="connsiteX0" fmla="*/ -27 w 60926"/>
                <a:gd name="connsiteY0" fmla="*/ 29834 h 267697"/>
                <a:gd name="connsiteX1" fmla="*/ 28676 w 60926"/>
                <a:gd name="connsiteY1" fmla="*/ 37 h 267697"/>
                <a:gd name="connsiteX2" fmla="*/ 29360 w 60926"/>
                <a:gd name="connsiteY2" fmla="*/ 37 h 267697"/>
                <a:gd name="connsiteX3" fmla="*/ 60825 w 60926"/>
                <a:gd name="connsiteY3" fmla="*/ 27483 h 267697"/>
                <a:gd name="connsiteX4" fmla="*/ 33378 w 60926"/>
                <a:gd name="connsiteY4" fmla="*/ 58948 h 267697"/>
                <a:gd name="connsiteX5" fmla="*/ 29360 w 60926"/>
                <a:gd name="connsiteY5" fmla="*/ 58948 h 267697"/>
                <a:gd name="connsiteX6" fmla="*/ -27 w 60926"/>
                <a:gd name="connsiteY6" fmla="*/ 29834 h 267697"/>
                <a:gd name="connsiteX7" fmla="*/ -27 w 60926"/>
                <a:gd name="connsiteY7" fmla="*/ 29834 h 267697"/>
                <a:gd name="connsiteX8" fmla="*/ 53963 w 60926"/>
                <a:gd name="connsiteY8" fmla="*/ 267665 h 267697"/>
                <a:gd name="connsiteX9" fmla="*/ 4893 w 60926"/>
                <a:gd name="connsiteY9" fmla="*/ 267665 h 267697"/>
                <a:gd name="connsiteX10" fmla="*/ 4893 w 60926"/>
                <a:gd name="connsiteY10" fmla="*/ 85055 h 267697"/>
                <a:gd name="connsiteX11" fmla="*/ 53963 w 60926"/>
                <a:gd name="connsiteY11" fmla="*/ 85055 h 26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26" h="267697">
                  <a:moveTo>
                    <a:pt x="-27" y="29834"/>
                  </a:moveTo>
                  <a:cubicBezTo>
                    <a:pt x="-328" y="13678"/>
                    <a:pt x="12520" y="338"/>
                    <a:pt x="28676" y="37"/>
                  </a:cubicBezTo>
                  <a:cubicBezTo>
                    <a:pt x="28895" y="37"/>
                    <a:pt x="29128" y="37"/>
                    <a:pt x="29360" y="37"/>
                  </a:cubicBezTo>
                  <a:cubicBezTo>
                    <a:pt x="45625" y="-1070"/>
                    <a:pt x="59718" y="11218"/>
                    <a:pt x="60825" y="27483"/>
                  </a:cubicBezTo>
                  <a:cubicBezTo>
                    <a:pt x="61932" y="43749"/>
                    <a:pt x="49644" y="57841"/>
                    <a:pt x="33378" y="58948"/>
                  </a:cubicBezTo>
                  <a:cubicBezTo>
                    <a:pt x="32039" y="59044"/>
                    <a:pt x="30699" y="59044"/>
                    <a:pt x="29360" y="58948"/>
                  </a:cubicBezTo>
                  <a:cubicBezTo>
                    <a:pt x="13204" y="59030"/>
                    <a:pt x="55" y="45990"/>
                    <a:pt x="-27" y="29834"/>
                  </a:cubicBezTo>
                  <a:cubicBezTo>
                    <a:pt x="-27" y="29834"/>
                    <a:pt x="-27" y="29834"/>
                    <a:pt x="-27" y="29834"/>
                  </a:cubicBezTo>
                  <a:close/>
                  <a:moveTo>
                    <a:pt x="53963" y="267665"/>
                  </a:moveTo>
                  <a:lnTo>
                    <a:pt x="4893" y="267665"/>
                  </a:lnTo>
                  <a:lnTo>
                    <a:pt x="4893" y="85055"/>
                  </a:lnTo>
                  <a:lnTo>
                    <a:pt x="53963" y="85055"/>
                  </a:lnTo>
                  <a:close/>
                </a:path>
              </a:pathLst>
            </a:custGeom>
            <a:solidFill>
              <a:schemeClr val="bg1"/>
            </a:solidFill>
            <a:ln w="13652"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262DD965-9B0A-56CC-B25C-5D3EA726C872}"/>
                </a:ext>
              </a:extLst>
            </p:cNvPr>
            <p:cNvSpPr/>
            <p:nvPr/>
          </p:nvSpPr>
          <p:spPr>
            <a:xfrm>
              <a:off x="6736490" y="3908578"/>
              <a:ext cx="134498" cy="231605"/>
            </a:xfrm>
            <a:custGeom>
              <a:avLst/>
              <a:gdLst>
                <a:gd name="connsiteX0" fmla="*/ -32 w 134498"/>
                <a:gd name="connsiteY0" fmla="*/ 44937 h 231605"/>
                <a:gd name="connsiteX1" fmla="*/ 27305 w 134498"/>
                <a:gd name="connsiteY1" fmla="*/ 44937 h 231605"/>
                <a:gd name="connsiteX2" fmla="*/ 27305 w 134498"/>
                <a:gd name="connsiteY2" fmla="*/ -32 h 231605"/>
                <a:gd name="connsiteX3" fmla="*/ 76375 w 134498"/>
                <a:gd name="connsiteY3" fmla="*/ -32 h 231605"/>
                <a:gd name="connsiteX4" fmla="*/ 76375 w 134498"/>
                <a:gd name="connsiteY4" fmla="*/ 44937 h 231605"/>
                <a:gd name="connsiteX5" fmla="*/ 128315 w 134498"/>
                <a:gd name="connsiteY5" fmla="*/ 44937 h 231605"/>
                <a:gd name="connsiteX6" fmla="*/ 128315 w 134498"/>
                <a:gd name="connsiteY6" fmla="*/ 85942 h 231605"/>
                <a:gd name="connsiteX7" fmla="*/ 76375 w 134498"/>
                <a:gd name="connsiteY7" fmla="*/ 85942 h 231605"/>
                <a:gd name="connsiteX8" fmla="*/ 76375 w 134498"/>
                <a:gd name="connsiteY8" fmla="*/ 159205 h 231605"/>
                <a:gd name="connsiteX9" fmla="*/ 100978 w 134498"/>
                <a:gd name="connsiteY9" fmla="*/ 186542 h 231605"/>
                <a:gd name="connsiteX10" fmla="*/ 134466 w 134498"/>
                <a:gd name="connsiteY10" fmla="*/ 176291 h 231605"/>
                <a:gd name="connsiteX11" fmla="*/ 134466 w 134498"/>
                <a:gd name="connsiteY11" fmla="*/ 221397 h 231605"/>
                <a:gd name="connsiteX12" fmla="*/ 87446 w 134498"/>
                <a:gd name="connsiteY12" fmla="*/ 231511 h 231605"/>
                <a:gd name="connsiteX13" fmla="*/ 27305 w 134498"/>
                <a:gd name="connsiteY13" fmla="*/ 172190 h 231605"/>
                <a:gd name="connsiteX14" fmla="*/ 27305 w 134498"/>
                <a:gd name="connsiteY14" fmla="*/ 85942 h 231605"/>
                <a:gd name="connsiteX15" fmla="*/ -32 w 134498"/>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8" h="231605">
                  <a:moveTo>
                    <a:pt x="-32" y="44937"/>
                  </a:moveTo>
                  <a:lnTo>
                    <a:pt x="27305" y="44937"/>
                  </a:lnTo>
                  <a:lnTo>
                    <a:pt x="27305" y="-32"/>
                  </a:lnTo>
                  <a:lnTo>
                    <a:pt x="76375" y="-32"/>
                  </a:lnTo>
                  <a:lnTo>
                    <a:pt x="76375" y="44937"/>
                  </a:lnTo>
                  <a:lnTo>
                    <a:pt x="128315" y="44937"/>
                  </a:lnTo>
                  <a:lnTo>
                    <a:pt x="128315" y="85942"/>
                  </a:lnTo>
                  <a:lnTo>
                    <a:pt x="76375" y="85942"/>
                  </a:lnTo>
                  <a:lnTo>
                    <a:pt x="76375" y="159205"/>
                  </a:lnTo>
                  <a:cubicBezTo>
                    <a:pt x="76375" y="179981"/>
                    <a:pt x="86216" y="186542"/>
                    <a:pt x="100978" y="186542"/>
                  </a:cubicBezTo>
                  <a:cubicBezTo>
                    <a:pt x="112897" y="186433"/>
                    <a:pt x="124528" y="182865"/>
                    <a:pt x="134466" y="176291"/>
                  </a:cubicBezTo>
                  <a:lnTo>
                    <a:pt x="134466" y="221397"/>
                  </a:lnTo>
                  <a:cubicBezTo>
                    <a:pt x="119867" y="228614"/>
                    <a:pt x="103712"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1ADD2DEB-289C-9639-6B90-1491C015B231}"/>
                </a:ext>
              </a:extLst>
            </p:cNvPr>
            <p:cNvSpPr/>
            <p:nvPr/>
          </p:nvSpPr>
          <p:spPr>
            <a:xfrm>
              <a:off x="6895591" y="3953137"/>
              <a:ext cx="197645" cy="256557"/>
            </a:xfrm>
            <a:custGeom>
              <a:avLst/>
              <a:gdLst>
                <a:gd name="connsiteX0" fmla="*/ 100157 w 197645"/>
                <a:gd name="connsiteY0" fmla="*/ 131322 h 256557"/>
                <a:gd name="connsiteX1" fmla="*/ 146084 w 197645"/>
                <a:gd name="connsiteY1" fmla="*/ 378 h 256557"/>
                <a:gd name="connsiteX2" fmla="*/ 197614 w 197645"/>
                <a:gd name="connsiteY2" fmla="*/ 378 h 256557"/>
                <a:gd name="connsiteX3" fmla="*/ 97697 w 197645"/>
                <a:gd name="connsiteY3" fmla="*/ 256525 h 256557"/>
                <a:gd name="connsiteX4" fmla="*/ 49037 w 197645"/>
                <a:gd name="connsiteY4" fmla="*/ 256525 h 256557"/>
                <a:gd name="connsiteX5" fmla="*/ 74871 w 197645"/>
                <a:gd name="connsiteY5" fmla="*/ 188182 h 256557"/>
                <a:gd name="connsiteX6" fmla="*/ -32 w 197645"/>
                <a:gd name="connsiteY6" fmla="*/ -32 h 256557"/>
                <a:gd name="connsiteX7" fmla="*/ 53548 w 197645"/>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5" h="256557">
                  <a:moveTo>
                    <a:pt x="100157" y="131322"/>
                  </a:moveTo>
                  <a:lnTo>
                    <a:pt x="146084" y="378"/>
                  </a:lnTo>
                  <a:lnTo>
                    <a:pt x="197614" y="378"/>
                  </a:lnTo>
                  <a:lnTo>
                    <a:pt x="97697" y="256525"/>
                  </a:lnTo>
                  <a:lnTo>
                    <a:pt x="49037"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AB4A37B5-4957-1A57-14DD-171632C3C14A}"/>
                </a:ext>
              </a:extLst>
            </p:cNvPr>
            <p:cNvSpPr/>
            <p:nvPr/>
          </p:nvSpPr>
          <p:spPr>
            <a:xfrm>
              <a:off x="7206458" y="3949765"/>
              <a:ext cx="149897" cy="190660"/>
            </a:xfrm>
            <a:custGeom>
              <a:avLst/>
              <a:gdLst>
                <a:gd name="connsiteX0" fmla="*/ 148225 w 149897"/>
                <a:gd name="connsiteY0" fmla="*/ 59791 h 190660"/>
                <a:gd name="connsiteX1" fmla="*/ 101616 w 149897"/>
                <a:gd name="connsiteY1" fmla="*/ 43115 h 190660"/>
                <a:gd name="connsiteX2" fmla="*/ 49703 w 149897"/>
                <a:gd name="connsiteY2" fmla="*/ 87702 h 190660"/>
                <a:gd name="connsiteX3" fmla="*/ 49676 w 149897"/>
                <a:gd name="connsiteY3" fmla="*/ 94646 h 190660"/>
                <a:gd name="connsiteX4" fmla="*/ 97160 w 149897"/>
                <a:gd name="connsiteY4" fmla="*/ 147091 h 190660"/>
                <a:gd name="connsiteX5" fmla="*/ 103666 w 149897"/>
                <a:gd name="connsiteY5" fmla="*/ 146996 h 190660"/>
                <a:gd name="connsiteX6" fmla="*/ 149865 w 149897"/>
                <a:gd name="connsiteY6" fmla="*/ 130594 h 190660"/>
                <a:gd name="connsiteX7" fmla="*/ 149865 w 149897"/>
                <a:gd name="connsiteY7" fmla="*/ 176930 h 190660"/>
                <a:gd name="connsiteX8" fmla="*/ 96695 w 149897"/>
                <a:gd name="connsiteY8" fmla="*/ 190598 h 190660"/>
                <a:gd name="connsiteX9" fmla="*/ 59 w 149897"/>
                <a:gd name="connsiteY9" fmla="*/ 95739 h 190660"/>
                <a:gd name="connsiteX10" fmla="*/ 87633 w 149897"/>
                <a:gd name="connsiteY10" fmla="*/ 60 h 190660"/>
                <a:gd name="connsiteX11" fmla="*/ 95738 w 149897"/>
                <a:gd name="connsiteY11" fmla="*/ 60 h 190660"/>
                <a:gd name="connsiteX12" fmla="*/ 147678 w 149897"/>
                <a:gd name="connsiteY12" fmla="*/ 13728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97" h="190660">
                  <a:moveTo>
                    <a:pt x="148225" y="59791"/>
                  </a:moveTo>
                  <a:cubicBezTo>
                    <a:pt x="135227" y="48774"/>
                    <a:pt x="118660" y="42842"/>
                    <a:pt x="101616" y="43115"/>
                  </a:cubicBezTo>
                  <a:cubicBezTo>
                    <a:pt x="74976" y="41093"/>
                    <a:pt x="51726" y="61048"/>
                    <a:pt x="49703" y="87702"/>
                  </a:cubicBezTo>
                  <a:cubicBezTo>
                    <a:pt x="49525" y="90012"/>
                    <a:pt x="49525" y="92336"/>
                    <a:pt x="49676" y="94646"/>
                  </a:cubicBezTo>
                  <a:cubicBezTo>
                    <a:pt x="48309" y="122242"/>
                    <a:pt x="69563" y="145725"/>
                    <a:pt x="97160" y="147091"/>
                  </a:cubicBezTo>
                  <a:cubicBezTo>
                    <a:pt x="99319" y="147201"/>
                    <a:pt x="101506" y="147174"/>
                    <a:pt x="103666" y="146996"/>
                  </a:cubicBezTo>
                  <a:cubicBezTo>
                    <a:pt x="120478" y="146914"/>
                    <a:pt x="136771" y="141132"/>
                    <a:pt x="149865" y="130594"/>
                  </a:cubicBezTo>
                  <a:lnTo>
                    <a:pt x="149865" y="176930"/>
                  </a:lnTo>
                  <a:cubicBezTo>
                    <a:pt x="133750" y="186320"/>
                    <a:pt x="115339" y="191049"/>
                    <a:pt x="96695" y="190598"/>
                  </a:cubicBezTo>
                  <a:cubicBezTo>
                    <a:pt x="37784" y="190598"/>
                    <a:pt x="59" y="153010"/>
                    <a:pt x="59" y="95739"/>
                  </a:cubicBezTo>
                  <a:cubicBezTo>
                    <a:pt x="-2183" y="45138"/>
                    <a:pt x="37032" y="2301"/>
                    <a:pt x="87633" y="60"/>
                  </a:cubicBezTo>
                  <a:cubicBezTo>
                    <a:pt x="90326" y="-63"/>
                    <a:pt x="93032" y="-63"/>
                    <a:pt x="95738" y="60"/>
                  </a:cubicBezTo>
                  <a:cubicBezTo>
                    <a:pt x="114013" y="-542"/>
                    <a:pt x="132069" y="4215"/>
                    <a:pt x="147678" y="13728"/>
                  </a:cubicBezTo>
                  <a:close/>
                </a:path>
              </a:pathLst>
            </a:custGeom>
            <a:solidFill>
              <a:schemeClr val="bg1"/>
            </a:solidFill>
            <a:ln w="13652"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5BAB3CB8-15DA-1690-61FD-F7F29A871540}"/>
                </a:ext>
              </a:extLst>
            </p:cNvPr>
            <p:cNvSpPr/>
            <p:nvPr/>
          </p:nvSpPr>
          <p:spPr>
            <a:xfrm>
              <a:off x="7390869" y="3949385"/>
              <a:ext cx="191425" cy="191420"/>
            </a:xfrm>
            <a:custGeom>
              <a:avLst/>
              <a:gdLst>
                <a:gd name="connsiteX0" fmla="*/ 95714 w 191425"/>
                <a:gd name="connsiteY0" fmla="*/ 29 h 191420"/>
                <a:gd name="connsiteX1" fmla="*/ 191393 w 191425"/>
                <a:gd name="connsiteY1" fmla="*/ 95708 h 191420"/>
                <a:gd name="connsiteX2" fmla="*/ 95714 w 191425"/>
                <a:gd name="connsiteY2" fmla="*/ 191388 h 191420"/>
                <a:gd name="connsiteX3" fmla="*/ 35 w 191425"/>
                <a:gd name="connsiteY3" fmla="*/ 95708 h 191420"/>
                <a:gd name="connsiteX4" fmla="*/ 88743 w 191425"/>
                <a:gd name="connsiteY4" fmla="*/ 29 h 191420"/>
                <a:gd name="connsiteX5" fmla="*/ 95714 w 191425"/>
                <a:gd name="connsiteY5" fmla="*/ 29 h 191420"/>
                <a:gd name="connsiteX6" fmla="*/ 95714 w 191425"/>
                <a:gd name="connsiteY6" fmla="*/ 42675 h 191420"/>
                <a:gd name="connsiteX7" fmla="*/ 49925 w 191425"/>
                <a:gd name="connsiteY7" fmla="*/ 95435 h 191420"/>
                <a:gd name="connsiteX8" fmla="*/ 95714 w 191425"/>
                <a:gd name="connsiteY8" fmla="*/ 148195 h 191420"/>
                <a:gd name="connsiteX9" fmla="*/ 141504 w 191425"/>
                <a:gd name="connsiteY9" fmla="*/ 95435 h 191420"/>
                <a:gd name="connsiteX10" fmla="*/ 95714 w 191425"/>
                <a:gd name="connsiteY10" fmla="*/ 43085 h 19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25" h="191420">
                  <a:moveTo>
                    <a:pt x="95714" y="29"/>
                  </a:moveTo>
                  <a:cubicBezTo>
                    <a:pt x="148556" y="29"/>
                    <a:pt x="191393" y="42866"/>
                    <a:pt x="191393" y="95708"/>
                  </a:cubicBezTo>
                  <a:cubicBezTo>
                    <a:pt x="191393" y="148551"/>
                    <a:pt x="148556" y="191388"/>
                    <a:pt x="95714" y="191388"/>
                  </a:cubicBezTo>
                  <a:cubicBezTo>
                    <a:pt x="42872" y="191388"/>
                    <a:pt x="35" y="148551"/>
                    <a:pt x="35" y="95708"/>
                  </a:cubicBezTo>
                  <a:cubicBezTo>
                    <a:pt x="-1892" y="44793"/>
                    <a:pt x="37828" y="1956"/>
                    <a:pt x="88743" y="29"/>
                  </a:cubicBezTo>
                  <a:cubicBezTo>
                    <a:pt x="91067" y="-53"/>
                    <a:pt x="93391" y="-53"/>
                    <a:pt x="95714" y="29"/>
                  </a:cubicBezTo>
                  <a:close/>
                  <a:moveTo>
                    <a:pt x="95714" y="42675"/>
                  </a:moveTo>
                  <a:cubicBezTo>
                    <a:pt x="69197" y="42675"/>
                    <a:pt x="49925" y="62631"/>
                    <a:pt x="49925" y="95435"/>
                  </a:cubicBezTo>
                  <a:cubicBezTo>
                    <a:pt x="49925" y="128239"/>
                    <a:pt x="69197" y="148195"/>
                    <a:pt x="95714" y="148195"/>
                  </a:cubicBezTo>
                  <a:cubicBezTo>
                    <a:pt x="122231" y="148195"/>
                    <a:pt x="141504" y="128103"/>
                    <a:pt x="141504" y="95435"/>
                  </a:cubicBezTo>
                  <a:cubicBezTo>
                    <a:pt x="141504" y="62767"/>
                    <a:pt x="122368" y="43085"/>
                    <a:pt x="95714" y="43085"/>
                  </a:cubicBezTo>
                  <a:close/>
                </a:path>
              </a:pathLst>
            </a:custGeom>
            <a:solidFill>
              <a:schemeClr val="bg1"/>
            </a:solidFill>
            <a:ln w="13652"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AA413522-6FAA-2136-DB35-B82598ECC78D}"/>
                </a:ext>
              </a:extLst>
            </p:cNvPr>
            <p:cNvSpPr/>
            <p:nvPr/>
          </p:nvSpPr>
          <p:spPr>
            <a:xfrm>
              <a:off x="7628768" y="3949058"/>
              <a:ext cx="264894" cy="187099"/>
            </a:xfrm>
            <a:custGeom>
              <a:avLst/>
              <a:gdLst>
                <a:gd name="connsiteX0" fmla="*/ 214700 w 264894"/>
                <a:gd name="connsiteY0" fmla="*/ 72799 h 187099"/>
                <a:gd name="connsiteX1" fmla="*/ 187363 w 264894"/>
                <a:gd name="connsiteY1" fmla="*/ 43821 h 187099"/>
                <a:gd name="connsiteX2" fmla="*/ 152918 w 264894"/>
                <a:gd name="connsiteY2" fmla="*/ 50792 h 187099"/>
                <a:gd name="connsiteX3" fmla="*/ 156609 w 264894"/>
                <a:gd name="connsiteY3" fmla="*/ 69518 h 187099"/>
                <a:gd name="connsiteX4" fmla="*/ 156609 w 264894"/>
                <a:gd name="connsiteY4" fmla="*/ 187067 h 187099"/>
                <a:gd name="connsiteX5" fmla="*/ 107129 w 264894"/>
                <a:gd name="connsiteY5" fmla="*/ 187067 h 187099"/>
                <a:gd name="connsiteX6" fmla="*/ 107129 w 264894"/>
                <a:gd name="connsiteY6" fmla="*/ 72799 h 187099"/>
                <a:gd name="connsiteX7" fmla="*/ 79792 w 264894"/>
                <a:gd name="connsiteY7" fmla="*/ 43821 h 187099"/>
                <a:gd name="connsiteX8" fmla="*/ 49174 w 264894"/>
                <a:gd name="connsiteY8" fmla="*/ 48332 h 187099"/>
                <a:gd name="connsiteX9" fmla="*/ 49174 w 264894"/>
                <a:gd name="connsiteY9" fmla="*/ 187067 h 187099"/>
                <a:gd name="connsiteX10" fmla="*/ -32 w 264894"/>
                <a:gd name="connsiteY10" fmla="*/ 187067 h 187099"/>
                <a:gd name="connsiteX11" fmla="*/ -32 w 264894"/>
                <a:gd name="connsiteY11" fmla="*/ 16074 h 187099"/>
                <a:gd name="connsiteX12" fmla="*/ 81978 w 264894"/>
                <a:gd name="connsiteY12" fmla="*/ 82 h 187099"/>
                <a:gd name="connsiteX13" fmla="*/ 132279 w 264894"/>
                <a:gd name="connsiteY13" fmla="*/ 14434 h 187099"/>
                <a:gd name="connsiteX14" fmla="*/ 194197 w 264894"/>
                <a:gd name="connsiteY14" fmla="*/ 82 h 187099"/>
                <a:gd name="connsiteX15" fmla="*/ 264863 w 264894"/>
                <a:gd name="connsiteY15" fmla="*/ 70475 h 187099"/>
                <a:gd name="connsiteX16" fmla="*/ 264863 w 264894"/>
                <a:gd name="connsiteY16" fmla="*/ 186794 h 187099"/>
                <a:gd name="connsiteX17" fmla="*/ 215383 w 264894"/>
                <a:gd name="connsiteY17" fmla="*/ 186794 h 18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9">
                  <a:moveTo>
                    <a:pt x="214700" y="72799"/>
                  </a:moveTo>
                  <a:cubicBezTo>
                    <a:pt x="214700" y="53663"/>
                    <a:pt x="206088" y="43821"/>
                    <a:pt x="187363" y="43821"/>
                  </a:cubicBezTo>
                  <a:cubicBezTo>
                    <a:pt x="175512" y="43644"/>
                    <a:pt x="163771" y="46022"/>
                    <a:pt x="152918" y="50792"/>
                  </a:cubicBezTo>
                  <a:cubicBezTo>
                    <a:pt x="155392" y="56724"/>
                    <a:pt x="156636" y="63094"/>
                    <a:pt x="156609" y="69518"/>
                  </a:cubicBezTo>
                  <a:lnTo>
                    <a:pt x="156609" y="187067"/>
                  </a:lnTo>
                  <a:lnTo>
                    <a:pt x="107129" y="187067"/>
                  </a:lnTo>
                  <a:lnTo>
                    <a:pt x="107129" y="72799"/>
                  </a:lnTo>
                  <a:cubicBezTo>
                    <a:pt x="107129" y="53663"/>
                    <a:pt x="98107" y="43821"/>
                    <a:pt x="79792" y="43821"/>
                  </a:cubicBezTo>
                  <a:cubicBezTo>
                    <a:pt x="69417" y="43767"/>
                    <a:pt x="59098" y="45284"/>
                    <a:pt x="49174" y="48332"/>
                  </a:cubicBezTo>
                  <a:lnTo>
                    <a:pt x="49174" y="187067"/>
                  </a:lnTo>
                  <a:lnTo>
                    <a:pt x="-32" y="187067"/>
                  </a:lnTo>
                  <a:lnTo>
                    <a:pt x="-32" y="16074"/>
                  </a:lnTo>
                  <a:cubicBezTo>
                    <a:pt x="26143" y="5932"/>
                    <a:pt x="53917" y="520"/>
                    <a:pt x="81978" y="82"/>
                  </a:cubicBezTo>
                  <a:cubicBezTo>
                    <a:pt x="99871" y="-874"/>
                    <a:pt x="117585" y="4169"/>
                    <a:pt x="132279" y="14434"/>
                  </a:cubicBezTo>
                  <a:cubicBezTo>
                    <a:pt x="151565" y="5044"/>
                    <a:pt x="172737" y="137"/>
                    <a:pt x="194197" y="82"/>
                  </a:cubicBezTo>
                  <a:cubicBezTo>
                    <a:pt x="237526" y="82"/>
                    <a:pt x="264863" y="16895"/>
                    <a:pt x="264863" y="70475"/>
                  </a:cubicBezTo>
                  <a:lnTo>
                    <a:pt x="264863" y="186794"/>
                  </a:lnTo>
                  <a:lnTo>
                    <a:pt x="215383" y="186794"/>
                  </a:lnTo>
                  <a:close/>
                </a:path>
              </a:pathLst>
            </a:custGeom>
            <a:solidFill>
              <a:schemeClr val="bg1"/>
            </a:solidFill>
            <a:ln w="13652"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1B0B6222-6989-C24E-9253-79EC803320D3}"/>
                </a:ext>
              </a:extLst>
            </p:cNvPr>
            <p:cNvSpPr/>
            <p:nvPr/>
          </p:nvSpPr>
          <p:spPr>
            <a:xfrm>
              <a:off x="7948884" y="3949993"/>
              <a:ext cx="180013" cy="260247"/>
            </a:xfrm>
            <a:custGeom>
              <a:avLst/>
              <a:gdLst>
                <a:gd name="connsiteX0" fmla="*/ -32 w 180013"/>
                <a:gd name="connsiteY0" fmla="*/ 15140 h 260247"/>
                <a:gd name="connsiteX1" fmla="*/ 79655 w 180013"/>
                <a:gd name="connsiteY1" fmla="*/ -32 h 260247"/>
                <a:gd name="connsiteX2" fmla="*/ 179981 w 180013"/>
                <a:gd name="connsiteY2" fmla="*/ 91683 h 260247"/>
                <a:gd name="connsiteX3" fmla="*/ 78424 w 180013"/>
                <a:gd name="connsiteY3" fmla="*/ 190643 h 260247"/>
                <a:gd name="connsiteX4" fmla="*/ 49447 w 180013"/>
                <a:gd name="connsiteY4" fmla="*/ 187089 h 260247"/>
                <a:gd name="connsiteX5" fmla="*/ 49447 w 180013"/>
                <a:gd name="connsiteY5" fmla="*/ 260215 h 260247"/>
                <a:gd name="connsiteX6" fmla="*/ -32 w 180013"/>
                <a:gd name="connsiteY6" fmla="*/ 260215 h 260247"/>
                <a:gd name="connsiteX7" fmla="*/ 49447 w 180013"/>
                <a:gd name="connsiteY7" fmla="*/ 144033 h 260247"/>
                <a:gd name="connsiteX8" fmla="*/ 74734 w 180013"/>
                <a:gd name="connsiteY8" fmla="*/ 147724 h 260247"/>
                <a:gd name="connsiteX9" fmla="*/ 129408 w 180013"/>
                <a:gd name="connsiteY9" fmla="*/ 93050 h 260247"/>
                <a:gd name="connsiteX10" fmla="*/ 85874 w 180013"/>
                <a:gd name="connsiteY10" fmla="*/ 43816 h 260247"/>
                <a:gd name="connsiteX11" fmla="*/ 78151 w 180013"/>
                <a:gd name="connsiteY11" fmla="*/ 43980 h 260247"/>
                <a:gd name="connsiteX12" fmla="*/ 48764 w 180013"/>
                <a:gd name="connsiteY12" fmla="*/ 48491 h 2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13" h="260247">
                  <a:moveTo>
                    <a:pt x="-32" y="15140"/>
                  </a:moveTo>
                  <a:cubicBezTo>
                    <a:pt x="25350" y="5162"/>
                    <a:pt x="52373" y="9"/>
                    <a:pt x="79655" y="-32"/>
                  </a:cubicBezTo>
                  <a:cubicBezTo>
                    <a:pt x="139386" y="-32"/>
                    <a:pt x="179981" y="34002"/>
                    <a:pt x="179981" y="91683"/>
                  </a:cubicBezTo>
                  <a:cubicBezTo>
                    <a:pt x="179981" y="155105"/>
                    <a:pt x="141846" y="190643"/>
                    <a:pt x="78424" y="190643"/>
                  </a:cubicBezTo>
                  <a:cubicBezTo>
                    <a:pt x="68638" y="190861"/>
                    <a:pt x="58879" y="189672"/>
                    <a:pt x="49447" y="187089"/>
                  </a:cubicBezTo>
                  <a:lnTo>
                    <a:pt x="49447" y="260215"/>
                  </a:lnTo>
                  <a:lnTo>
                    <a:pt x="-32" y="260215"/>
                  </a:lnTo>
                  <a:close/>
                  <a:moveTo>
                    <a:pt x="49447" y="144033"/>
                  </a:moveTo>
                  <a:cubicBezTo>
                    <a:pt x="57608" y="146657"/>
                    <a:pt x="66164" y="147915"/>
                    <a:pt x="74734" y="147724"/>
                  </a:cubicBezTo>
                  <a:cubicBezTo>
                    <a:pt x="106308" y="147724"/>
                    <a:pt x="129408" y="130912"/>
                    <a:pt x="129408" y="93050"/>
                  </a:cubicBezTo>
                  <a:cubicBezTo>
                    <a:pt x="130980" y="67435"/>
                    <a:pt x="111489" y="45388"/>
                    <a:pt x="85874" y="43816"/>
                  </a:cubicBezTo>
                  <a:cubicBezTo>
                    <a:pt x="83304" y="43652"/>
                    <a:pt x="80721" y="43707"/>
                    <a:pt x="78151" y="43980"/>
                  </a:cubicBezTo>
                  <a:cubicBezTo>
                    <a:pt x="68173" y="43748"/>
                    <a:pt x="58222" y="45279"/>
                    <a:pt x="48764" y="48491"/>
                  </a:cubicBezTo>
                  <a:close/>
                </a:path>
              </a:pathLst>
            </a:custGeom>
            <a:solidFill>
              <a:schemeClr val="bg1"/>
            </a:solidFill>
            <a:ln w="13652"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6DC6BE00-E2CC-3866-87A1-F56BD6D58A3B}"/>
                </a:ext>
              </a:extLst>
            </p:cNvPr>
            <p:cNvSpPr/>
            <p:nvPr/>
          </p:nvSpPr>
          <p:spPr>
            <a:xfrm>
              <a:off x="8162795" y="3949422"/>
              <a:ext cx="150353" cy="190289"/>
            </a:xfrm>
            <a:custGeom>
              <a:avLst/>
              <a:gdLst>
                <a:gd name="connsiteX0" fmla="*/ 101661 w 150353"/>
                <a:gd name="connsiteY0" fmla="*/ 67104 h 190289"/>
                <a:gd name="connsiteX1" fmla="*/ 68857 w 150353"/>
                <a:gd name="connsiteY1" fmla="*/ 42228 h 190289"/>
                <a:gd name="connsiteX2" fmla="*/ 16096 w 150353"/>
                <a:gd name="connsiteY2" fmla="*/ 57263 h 190289"/>
                <a:gd name="connsiteX3" fmla="*/ 16096 w 150353"/>
                <a:gd name="connsiteY3" fmla="*/ 14754 h 190289"/>
                <a:gd name="connsiteX4" fmla="*/ 77468 w 150353"/>
                <a:gd name="connsiteY4" fmla="*/ -8 h 190289"/>
                <a:gd name="connsiteX5" fmla="*/ 150321 w 150353"/>
                <a:gd name="connsiteY5" fmla="*/ 65054 h 190289"/>
                <a:gd name="connsiteX6" fmla="*/ 150321 w 150353"/>
                <a:gd name="connsiteY6" fmla="*/ 183013 h 190289"/>
                <a:gd name="connsiteX7" fmla="*/ 81978 w 150353"/>
                <a:gd name="connsiteY7" fmla="*/ 190257 h 190289"/>
                <a:gd name="connsiteX8" fmla="*/ -32 w 150353"/>
                <a:gd name="connsiteY8" fmla="*/ 134216 h 190289"/>
                <a:gd name="connsiteX9" fmla="*/ 81978 w 150353"/>
                <a:gd name="connsiteY9" fmla="*/ 78176 h 190289"/>
                <a:gd name="connsiteX10" fmla="*/ 102071 w 150353"/>
                <a:gd name="connsiteY10" fmla="*/ 78176 h 190289"/>
                <a:gd name="connsiteX11" fmla="*/ 101661 w 150353"/>
                <a:gd name="connsiteY11" fmla="*/ 109750 h 190289"/>
                <a:gd name="connsiteX12" fmla="*/ 85259 w 150353"/>
                <a:gd name="connsiteY12" fmla="*/ 109750 h 190289"/>
                <a:gd name="connsiteX13" fmla="*/ 48764 w 150353"/>
                <a:gd name="connsiteY13" fmla="*/ 131756 h 190289"/>
                <a:gd name="connsiteX14" fmla="*/ 81158 w 150353"/>
                <a:gd name="connsiteY14" fmla="*/ 154309 h 190289"/>
                <a:gd name="connsiteX15" fmla="*/ 101661 w 150353"/>
                <a:gd name="connsiteY15" fmla="*/ 152259 h 1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353" h="190289">
                  <a:moveTo>
                    <a:pt x="101661" y="67104"/>
                  </a:moveTo>
                  <a:cubicBezTo>
                    <a:pt x="101661" y="49608"/>
                    <a:pt x="86899" y="42228"/>
                    <a:pt x="68857" y="42228"/>
                  </a:cubicBezTo>
                  <a:cubicBezTo>
                    <a:pt x="50213" y="42228"/>
                    <a:pt x="31938" y="47435"/>
                    <a:pt x="16096" y="57263"/>
                  </a:cubicBezTo>
                  <a:lnTo>
                    <a:pt x="16096" y="14754"/>
                  </a:lnTo>
                  <a:cubicBezTo>
                    <a:pt x="34945" y="4653"/>
                    <a:pt x="56077" y="-432"/>
                    <a:pt x="77468" y="-8"/>
                  </a:cubicBezTo>
                  <a:cubicBezTo>
                    <a:pt x="119157" y="-8"/>
                    <a:pt x="150321" y="16394"/>
                    <a:pt x="150321" y="65054"/>
                  </a:cubicBezTo>
                  <a:lnTo>
                    <a:pt x="150321" y="183013"/>
                  </a:lnTo>
                  <a:cubicBezTo>
                    <a:pt x="127836" y="187728"/>
                    <a:pt x="104941" y="190161"/>
                    <a:pt x="81978" y="190257"/>
                  </a:cubicBezTo>
                  <a:cubicBezTo>
                    <a:pt x="35779" y="190257"/>
                    <a:pt x="-32" y="176589"/>
                    <a:pt x="-32" y="134216"/>
                  </a:cubicBezTo>
                  <a:cubicBezTo>
                    <a:pt x="-32" y="96218"/>
                    <a:pt x="30722" y="78176"/>
                    <a:pt x="81978" y="78176"/>
                  </a:cubicBezTo>
                  <a:lnTo>
                    <a:pt x="102071" y="78176"/>
                  </a:lnTo>
                  <a:close/>
                  <a:moveTo>
                    <a:pt x="101661" y="109750"/>
                  </a:moveTo>
                  <a:lnTo>
                    <a:pt x="85259" y="109750"/>
                  </a:lnTo>
                  <a:cubicBezTo>
                    <a:pt x="62296" y="109750"/>
                    <a:pt x="48764" y="116311"/>
                    <a:pt x="48764" y="131756"/>
                  </a:cubicBezTo>
                  <a:cubicBezTo>
                    <a:pt x="48764" y="147201"/>
                    <a:pt x="61476" y="154309"/>
                    <a:pt x="81158" y="154309"/>
                  </a:cubicBezTo>
                  <a:cubicBezTo>
                    <a:pt x="88047" y="154377"/>
                    <a:pt x="94922" y="153694"/>
                    <a:pt x="101661" y="152259"/>
                  </a:cubicBezTo>
                  <a:close/>
                </a:path>
              </a:pathLst>
            </a:custGeom>
            <a:solidFill>
              <a:schemeClr val="bg1"/>
            </a:solidFill>
            <a:ln w="13652"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72E8CBC8-9028-1A80-335C-192D125CFDBC}"/>
                </a:ext>
              </a:extLst>
            </p:cNvPr>
            <p:cNvSpPr/>
            <p:nvPr/>
          </p:nvSpPr>
          <p:spPr>
            <a:xfrm>
              <a:off x="8368642" y="3949173"/>
              <a:ext cx="165251" cy="186711"/>
            </a:xfrm>
            <a:custGeom>
              <a:avLst/>
              <a:gdLst>
                <a:gd name="connsiteX0" fmla="*/ -32 w 165251"/>
                <a:gd name="connsiteY0" fmla="*/ 15960 h 186711"/>
                <a:gd name="connsiteX1" fmla="*/ 87036 w 165251"/>
                <a:gd name="connsiteY1" fmla="*/ -32 h 186711"/>
                <a:gd name="connsiteX2" fmla="*/ 165219 w 165251"/>
                <a:gd name="connsiteY2" fmla="*/ 72000 h 186711"/>
                <a:gd name="connsiteX3" fmla="*/ 165219 w 165251"/>
                <a:gd name="connsiteY3" fmla="*/ 186679 h 186711"/>
                <a:gd name="connsiteX4" fmla="*/ 115740 w 165251"/>
                <a:gd name="connsiteY4" fmla="*/ 186679 h 186711"/>
                <a:gd name="connsiteX5" fmla="*/ 115740 w 165251"/>
                <a:gd name="connsiteY5" fmla="*/ 75281 h 186711"/>
                <a:gd name="connsiteX6" fmla="*/ 90672 w 165251"/>
                <a:gd name="connsiteY6" fmla="*/ 44089 h 186711"/>
                <a:gd name="connsiteX7" fmla="*/ 83345 w 165251"/>
                <a:gd name="connsiteY7" fmla="*/ 44253 h 186711"/>
                <a:gd name="connsiteX8" fmla="*/ 49037 w 165251"/>
                <a:gd name="connsiteY8" fmla="*/ 49584 h 186711"/>
                <a:gd name="connsiteX9" fmla="*/ 49037 w 165251"/>
                <a:gd name="connsiteY9" fmla="*/ 186269 h 186711"/>
                <a:gd name="connsiteX10" fmla="*/ -32 w 165251"/>
                <a:gd name="connsiteY10" fmla="*/ 186269 h 1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251" h="186711">
                  <a:moveTo>
                    <a:pt x="-32" y="15960"/>
                  </a:moveTo>
                  <a:cubicBezTo>
                    <a:pt x="27879" y="5763"/>
                    <a:pt x="57321" y="350"/>
                    <a:pt x="87036" y="-32"/>
                  </a:cubicBezTo>
                  <a:cubicBezTo>
                    <a:pt x="134602" y="-32"/>
                    <a:pt x="165219" y="17600"/>
                    <a:pt x="165219" y="72000"/>
                  </a:cubicBezTo>
                  <a:lnTo>
                    <a:pt x="165219" y="186679"/>
                  </a:lnTo>
                  <a:lnTo>
                    <a:pt x="115740" y="186679"/>
                  </a:lnTo>
                  <a:lnTo>
                    <a:pt x="115740" y="75281"/>
                  </a:lnTo>
                  <a:cubicBezTo>
                    <a:pt x="117434" y="59740"/>
                    <a:pt x="106199" y="45784"/>
                    <a:pt x="90672" y="44089"/>
                  </a:cubicBezTo>
                  <a:cubicBezTo>
                    <a:pt x="88225" y="43830"/>
                    <a:pt x="85765" y="43884"/>
                    <a:pt x="83345" y="44253"/>
                  </a:cubicBezTo>
                  <a:cubicBezTo>
                    <a:pt x="71700" y="44308"/>
                    <a:pt x="60136" y="46099"/>
                    <a:pt x="49037" y="49584"/>
                  </a:cubicBezTo>
                  <a:lnTo>
                    <a:pt x="49037" y="186269"/>
                  </a:lnTo>
                  <a:lnTo>
                    <a:pt x="-32" y="186269"/>
                  </a:lnTo>
                  <a:close/>
                </a:path>
              </a:pathLst>
            </a:custGeom>
            <a:solidFill>
              <a:schemeClr val="bg1"/>
            </a:solidFill>
            <a:ln w="13652"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6A36B712-9980-FA6E-A972-68ECB235DF53}"/>
                </a:ext>
              </a:extLst>
            </p:cNvPr>
            <p:cNvSpPr/>
            <p:nvPr/>
          </p:nvSpPr>
          <p:spPr>
            <a:xfrm>
              <a:off x="8560001" y="3953137"/>
              <a:ext cx="197646" cy="256557"/>
            </a:xfrm>
            <a:custGeom>
              <a:avLst/>
              <a:gdLst>
                <a:gd name="connsiteX0" fmla="*/ 100294 w 197646"/>
                <a:gd name="connsiteY0" fmla="*/ 131322 h 256557"/>
                <a:gd name="connsiteX1" fmla="*/ 146084 w 197646"/>
                <a:gd name="connsiteY1" fmla="*/ 378 h 256557"/>
                <a:gd name="connsiteX2" fmla="*/ 197614 w 197646"/>
                <a:gd name="connsiteY2" fmla="*/ 378 h 256557"/>
                <a:gd name="connsiteX3" fmla="*/ 97834 w 197646"/>
                <a:gd name="connsiteY3" fmla="*/ 256525 h 256557"/>
                <a:gd name="connsiteX4" fmla="*/ 49174 w 197646"/>
                <a:gd name="connsiteY4" fmla="*/ 256525 h 256557"/>
                <a:gd name="connsiteX5" fmla="*/ 74871 w 197646"/>
                <a:gd name="connsiteY5" fmla="*/ 188182 h 256557"/>
                <a:gd name="connsiteX6" fmla="*/ -32 w 197646"/>
                <a:gd name="connsiteY6" fmla="*/ -32 h 256557"/>
                <a:gd name="connsiteX7" fmla="*/ 53548 w 197646"/>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6" h="256557">
                  <a:moveTo>
                    <a:pt x="100294" y="131322"/>
                  </a:moveTo>
                  <a:lnTo>
                    <a:pt x="146084" y="378"/>
                  </a:lnTo>
                  <a:lnTo>
                    <a:pt x="197614" y="378"/>
                  </a:lnTo>
                  <a:lnTo>
                    <a:pt x="97834" y="256525"/>
                  </a:lnTo>
                  <a:lnTo>
                    <a:pt x="49174"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grpSp>
      <p:sp>
        <p:nvSpPr>
          <p:cNvPr id="2" name="ZoneTexte 1">
            <a:extLst>
              <a:ext uri="{FF2B5EF4-FFF2-40B4-BE49-F238E27FC236}">
                <a16:creationId xmlns:a16="http://schemas.microsoft.com/office/drawing/2014/main" id="{C7483A99-6EE4-8E4D-33A7-48DD540622DE}"/>
              </a:ext>
            </a:extLst>
          </p:cNvPr>
          <p:cNvSpPr txBox="1"/>
          <p:nvPr/>
        </p:nvSpPr>
        <p:spPr>
          <a:xfrm>
            <a:off x="4805774" y="3684078"/>
            <a:ext cx="3429272"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OUEST PROVENCE</a:t>
            </a:r>
          </a:p>
        </p:txBody>
      </p:sp>
      <p:sp>
        <p:nvSpPr>
          <p:cNvPr id="3" name="ZoneTexte 2">
            <a:extLst>
              <a:ext uri="{FF2B5EF4-FFF2-40B4-BE49-F238E27FC236}">
                <a16:creationId xmlns:a16="http://schemas.microsoft.com/office/drawing/2014/main" id="{2F3B4797-C125-DAD6-2BED-40AA62AB1E00}"/>
              </a:ext>
            </a:extLst>
          </p:cNvPr>
          <p:cNvSpPr txBox="1"/>
          <p:nvPr/>
        </p:nvSpPr>
        <p:spPr>
          <a:xfrm>
            <a:off x="12745094" y="3698592"/>
            <a:ext cx="4063292"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BOUCHES-DU-RH</a:t>
            </a:r>
            <a:r>
              <a:rPr lang="fr-FR" sz="3200" b="1" kern="1300" spc="100" dirty="0">
                <a:solidFill>
                  <a:schemeClr val="bg1"/>
                </a:solidFill>
                <a:latin typeface="Test Karbon Semibold" panose="00000700000000000000" pitchFamily="50" charset="0"/>
                <a:ea typeface="Verdana" panose="020B0604030504040204" pitchFamily="34" charset="0"/>
              </a:rPr>
              <a:t>Ô</a:t>
            </a:r>
            <a:r>
              <a:rPr lang="fr-FR" sz="3200" kern="1300" spc="100" dirty="0">
                <a:solidFill>
                  <a:schemeClr val="bg1"/>
                </a:solidFill>
                <a:latin typeface="Test Karbon Semibold" panose="00000700000000000000" pitchFamily="50" charset="0"/>
                <a:ea typeface="Verdana" panose="020B0604030504040204" pitchFamily="34" charset="0"/>
              </a:rPr>
              <a:t>NE</a:t>
            </a:r>
          </a:p>
        </p:txBody>
      </p:sp>
    </p:spTree>
    <p:extLst>
      <p:ext uri="{BB962C8B-B14F-4D97-AF65-F5344CB8AC3E}">
        <p14:creationId xmlns:p14="http://schemas.microsoft.com/office/powerpoint/2010/main" val="2580018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90D45-78E1-C509-BFF7-AD58B171A9E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9BA7A37-4395-E4FB-0786-348B17BFF0B8}"/>
              </a:ext>
            </a:extLst>
          </p:cNvPr>
          <p:cNvSpPr/>
          <p:nvPr/>
        </p:nvSpPr>
        <p:spPr>
          <a:xfrm>
            <a:off x="0" y="-23137"/>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856F5E38-C871-75F8-035E-877321DC264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C6E8920-BE7A-4703-094C-F6A970C34FA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545F50D-E1B2-91FA-EF6B-6AE83AAC899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5859A89-9349-08F5-B343-9EB5860414D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145A2C2-E8A1-208C-175C-785B278AC6CB}"/>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D5209B7-E899-F5F1-3F1C-2A05AB7F0C0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89CCFD9-DEB8-C509-B332-D46D785BD30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23DF74D2-9058-9D49-305E-74ACB463F3A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421A22E0-54BF-0BBF-6CB9-3B328CE26BB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07453A0F-0FDF-1F3A-6814-0E89EB03BA9A}"/>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FF0554C-5E96-6CCE-ABB6-2DB8BACA29C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0D83D4A-E12D-357E-5923-B76671C04620}"/>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9AD2BC6-7291-B80C-E43E-9D6313BD50E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F9DC9B1-BCD6-0A98-FDCA-4940191B21F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693CF2F5-63D6-5138-7848-A819885375E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779A31B-615F-B665-D919-AAF4885E076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CAA1B2D-F3A8-5A15-F503-01345626679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802FA2D-9FF9-9728-6CFF-EF58947C906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5D658382-4739-65B0-44DB-1E9CE3F733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FABBEFD-42D6-69A0-F4F5-E17719C74C5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75AD7AE7-9D4F-A47F-23AE-0F9A96E36F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5D34B52-3B95-B0C0-BD3F-F2EE9C2AF71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07BA0354-8812-9BEA-15DA-756059E348C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79E45D8-7C23-E515-2170-2A479DF0A67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6352CF5-8F22-DBCD-08A8-60D8C8E0E7E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455FA5CD-EE58-3477-4CB3-5E6C6C5E44A6}"/>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FB841A39-6796-AF07-4C28-4D393AF8194F}"/>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C653D7A-2E46-C42D-F03B-87E2268717C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1EA3BF3-BEB0-CE73-69C8-3EE3E98F506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DE34A80-D73A-B968-0130-E18718F665F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FFC7F614-3CCE-E42F-10A8-3983A2028CE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D3D93FCF-E601-5DEA-F450-34FE5C504311}"/>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F2B337B4-4724-560C-56FB-1E5F9AE59492}"/>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0C310F52-1EA8-A77D-4DBD-375D2EA8F6B3}"/>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C198FDDC-1775-D6A1-94C9-F3A0D73E8124}"/>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E3ED794D-ED7B-75A0-4790-6319FB21D1FE}"/>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grpSp>
        <p:nvGrpSpPr>
          <p:cNvPr id="27" name="Groupe 26">
            <a:extLst>
              <a:ext uri="{FF2B5EF4-FFF2-40B4-BE49-F238E27FC236}">
                <a16:creationId xmlns:a16="http://schemas.microsoft.com/office/drawing/2014/main" id="{F136518E-1C3D-BBA9-D35B-F6F13A0CCCB8}"/>
              </a:ext>
            </a:extLst>
          </p:cNvPr>
          <p:cNvGrpSpPr/>
          <p:nvPr/>
        </p:nvGrpSpPr>
        <p:grpSpPr>
          <a:xfrm>
            <a:off x="-1683354" y="7118509"/>
            <a:ext cx="14238501" cy="2286323"/>
            <a:chOff x="373175" y="4269790"/>
            <a:chExt cx="14238501" cy="2286323"/>
          </a:xfrm>
        </p:grpSpPr>
        <p:sp>
          <p:nvSpPr>
            <p:cNvPr id="66" name="ZoneTexte 65">
              <a:extLst>
                <a:ext uri="{FF2B5EF4-FFF2-40B4-BE49-F238E27FC236}">
                  <a16:creationId xmlns:a16="http://schemas.microsoft.com/office/drawing/2014/main" id="{1C55703B-E8A6-5973-73F0-BA2B8811F146}"/>
                </a:ext>
              </a:extLst>
            </p:cNvPr>
            <p:cNvSpPr txBox="1"/>
            <p:nvPr/>
          </p:nvSpPr>
          <p:spPr>
            <a:xfrm>
              <a:off x="2861310" y="4722868"/>
              <a:ext cx="11750366" cy="1538883"/>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Planification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Aide à la décision</a:t>
              </a:r>
            </a:p>
            <a:p>
              <a:r>
                <a:rPr lang="fr-FR" dirty="0">
                  <a:solidFill>
                    <a:schemeClr val="bg1"/>
                  </a:solidFill>
                  <a:latin typeface="Bahnschrift SemiBold" panose="020B0502040204020203" pitchFamily="34" charset="0"/>
                  <a:sym typeface="Wingdings" panose="05000000000000000000" pitchFamily="2" charset="2"/>
                </a:rPr>
                <a:t> Estimation de rentabilité et faisabilité de projets.</a:t>
              </a:r>
            </a:p>
            <a:p>
              <a:r>
                <a:rPr lang="fr-FR" dirty="0">
                  <a:solidFill>
                    <a:schemeClr val="bg1"/>
                  </a:solidFill>
                  <a:latin typeface="Bahnschrift SemiBold" panose="020B0502040204020203" pitchFamily="34" charset="0"/>
                  <a:sym typeface="Wingdings" panose="05000000000000000000" pitchFamily="2" charset="2"/>
                </a:rPr>
                <a:t> Suggestions d’optimisation basées sur données ou benchmarks.</a:t>
              </a:r>
            </a:p>
            <a:p>
              <a:r>
                <a:rPr lang="fr-FR" dirty="0">
                  <a:solidFill>
                    <a:schemeClr val="bg1"/>
                  </a:solidFill>
                  <a:latin typeface="Bahnschrift SemiBold" panose="020B0502040204020203" pitchFamily="34" charset="0"/>
                  <a:sym typeface="Wingdings" panose="05000000000000000000" pitchFamily="2" charset="2"/>
                </a:rPr>
                <a:t> Simulation d’impacts (tracés, tarifs, fusion de lignes...).</a:t>
              </a:r>
              <a:endParaRPr lang="fr-FR" dirty="0">
                <a:solidFill>
                  <a:schemeClr val="bg1"/>
                </a:solidFill>
                <a:latin typeface="Bahnschrift SemiBold" panose="020B0502040204020203" pitchFamily="34" charset="0"/>
              </a:endParaRPr>
            </a:p>
          </p:txBody>
        </p:sp>
        <p:sp>
          <p:nvSpPr>
            <p:cNvPr id="22" name="Forme libre : forme 21">
              <a:extLst>
                <a:ext uri="{FF2B5EF4-FFF2-40B4-BE49-F238E27FC236}">
                  <a16:creationId xmlns:a16="http://schemas.microsoft.com/office/drawing/2014/main" id="{3A6FA5EA-DCFC-51BF-18F9-0F85031259C3}"/>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rgbClr val="FFC000"/>
            </a:solidFill>
            <a:ln w="33536"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213EBD00-DB6F-5BEB-FF18-3C42CB769632}"/>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E98C9BFA-CC95-26CF-6AB6-F08635473A94}"/>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chemeClr val="bg1"/>
            </a:solidFill>
            <a:ln w="33536"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503C8D80-A17A-E8BA-AE22-72FE407E6CEB}"/>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FFC000"/>
            </a:solidFill>
            <a:ln w="33536"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3996F502-739A-DCAA-CD99-96531A8B6D2B}"/>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grpSp>
        <p:nvGrpSpPr>
          <p:cNvPr id="12" name="Groupe 11">
            <a:extLst>
              <a:ext uri="{FF2B5EF4-FFF2-40B4-BE49-F238E27FC236}">
                <a16:creationId xmlns:a16="http://schemas.microsoft.com/office/drawing/2014/main" id="{45827358-EB80-6B54-85F9-C171C2ED341F}"/>
              </a:ext>
            </a:extLst>
          </p:cNvPr>
          <p:cNvGrpSpPr/>
          <p:nvPr/>
        </p:nvGrpSpPr>
        <p:grpSpPr>
          <a:xfrm>
            <a:off x="20506" y="3873440"/>
            <a:ext cx="15259179" cy="3625843"/>
            <a:chOff x="-74744" y="3873440"/>
            <a:chExt cx="15259179" cy="3625843"/>
          </a:xfrm>
        </p:grpSpPr>
        <p:sp>
          <p:nvSpPr>
            <p:cNvPr id="3" name="ZoneTexte 2">
              <a:extLst>
                <a:ext uri="{FF2B5EF4-FFF2-40B4-BE49-F238E27FC236}">
                  <a16:creationId xmlns:a16="http://schemas.microsoft.com/office/drawing/2014/main" id="{99785A6B-B164-1E86-263A-A0B1601E2A7C}"/>
                </a:ext>
              </a:extLst>
            </p:cNvPr>
            <p:cNvSpPr txBox="1"/>
            <p:nvPr/>
          </p:nvSpPr>
          <p:spPr>
            <a:xfrm>
              <a:off x="3434069" y="4551433"/>
              <a:ext cx="11750366" cy="1969770"/>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Exploitation des données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Analyse des flux passagers pour ajuster l’offre.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Traitement automatique des retours usagers (TLN</a:t>
              </a:r>
              <a:r>
                <a:rPr lang="fr-FR" dirty="0">
                  <a:solidFill>
                    <a:srgbClr val="FFFF00"/>
                  </a:solidFill>
                  <a:latin typeface="Bahnschrift SemiBold" panose="020B0502040204020203" pitchFamily="34" charset="0"/>
                  <a:sym typeface="Wingdings" panose="05000000000000000000" pitchFamily="2" charset="2"/>
                </a:rPr>
                <a:t>¹</a:t>
              </a:r>
              <a:r>
                <a:rPr lang="fr-FR" dirty="0">
                  <a:solidFill>
                    <a:schemeClr val="bg1"/>
                  </a:solidFill>
                  <a:latin typeface="Bahnschrift SemiBold" panose="020B0502040204020203" pitchFamily="34" charset="0"/>
                  <a:sym typeface="Wingdings" panose="05000000000000000000" pitchFamily="2" charset="2"/>
                </a:rPr>
                <a:t>).</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Simulation d’impacts (tracés, tarifs, fusion de lignes...).</a:t>
              </a:r>
            </a:p>
            <a:p>
              <a:endParaRPr lang="fr-FR" sz="1400" i="1" dirty="0">
                <a:solidFill>
                  <a:srgbClr val="FFFF00"/>
                </a:solidFill>
                <a:latin typeface="Bahnschrift SemiBold" panose="020B0502040204020203" pitchFamily="34" charset="0"/>
                <a:sym typeface="Wingdings" panose="05000000000000000000" pitchFamily="2" charset="2"/>
              </a:endParaRPr>
            </a:p>
            <a:p>
              <a:r>
                <a:rPr lang="fr-FR" sz="1600" dirty="0">
                  <a:solidFill>
                    <a:srgbClr val="FFFF00"/>
                  </a:solidFill>
                  <a:latin typeface="Bahnschrift SemiBold" panose="020B0502040204020203" pitchFamily="34" charset="0"/>
                  <a:sym typeface="Wingdings" panose="05000000000000000000" pitchFamily="2" charset="2"/>
                </a:rPr>
                <a:t>¹</a:t>
              </a:r>
              <a:r>
                <a:rPr lang="fr-FR" sz="1600" dirty="0">
                  <a:solidFill>
                    <a:schemeClr val="bg1"/>
                  </a:solidFill>
                  <a:latin typeface="Bahnschrift SemiBold" panose="020B0502040204020203" pitchFamily="34" charset="0"/>
                  <a:sym typeface="Wingdings" panose="05000000000000000000" pitchFamily="2" charset="2"/>
                </a:rPr>
                <a:t>TLN : Traitement du </a:t>
              </a:r>
              <a:r>
                <a:rPr lang="fr-FR" sz="1600" dirty="0" err="1">
                  <a:solidFill>
                    <a:schemeClr val="bg1"/>
                  </a:solidFill>
                  <a:latin typeface="Bahnschrift SemiBold" panose="020B0502040204020203" pitchFamily="34" charset="0"/>
                  <a:sym typeface="Wingdings" panose="05000000000000000000" pitchFamily="2" charset="2"/>
                </a:rPr>
                <a:t>Language</a:t>
              </a:r>
              <a:r>
                <a:rPr lang="fr-FR" sz="1600" dirty="0">
                  <a:solidFill>
                    <a:schemeClr val="bg1"/>
                  </a:solidFill>
                  <a:latin typeface="Bahnschrift SemiBold" panose="020B0502040204020203" pitchFamily="34" charset="0"/>
                  <a:sym typeface="Wingdings" panose="05000000000000000000" pitchFamily="2" charset="2"/>
                </a:rPr>
                <a:t> Naturel</a:t>
              </a:r>
              <a:endParaRPr lang="fr-FR" sz="1600" dirty="0">
                <a:solidFill>
                  <a:schemeClr val="bg1"/>
                </a:solidFill>
                <a:latin typeface="Bahnschrift SemiBold" panose="020B0502040204020203" pitchFamily="34" charset="0"/>
              </a:endParaRPr>
            </a:p>
          </p:txBody>
        </p:sp>
        <p:pic>
          <p:nvPicPr>
            <p:cNvPr id="10" name="Graphique 9" descr="Cerveau avec un remplissage uni">
              <a:extLst>
                <a:ext uri="{FF2B5EF4-FFF2-40B4-BE49-F238E27FC236}">
                  <a16:creationId xmlns:a16="http://schemas.microsoft.com/office/drawing/2014/main" id="{C2A12782-89E7-8B2A-ACAE-4AA58A73B00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flipH="1">
              <a:off x="-74744" y="3873440"/>
              <a:ext cx="3625843" cy="3625843"/>
            </a:xfrm>
            <a:prstGeom prst="rect">
              <a:avLst/>
            </a:prstGeom>
          </p:spPr>
        </p:pic>
      </p:grpSp>
      <p:grpSp>
        <p:nvGrpSpPr>
          <p:cNvPr id="5" name="Groupe 4">
            <a:extLst>
              <a:ext uri="{FF2B5EF4-FFF2-40B4-BE49-F238E27FC236}">
                <a16:creationId xmlns:a16="http://schemas.microsoft.com/office/drawing/2014/main" id="{89DDEBCE-2F49-149E-EFD9-D38F75F441C4}"/>
              </a:ext>
            </a:extLst>
          </p:cNvPr>
          <p:cNvGrpSpPr/>
          <p:nvPr/>
        </p:nvGrpSpPr>
        <p:grpSpPr>
          <a:xfrm>
            <a:off x="-2727455" y="7057090"/>
            <a:ext cx="14544862" cy="2583847"/>
            <a:chOff x="399863" y="4268688"/>
            <a:chExt cx="14544862" cy="2583847"/>
          </a:xfrm>
        </p:grpSpPr>
        <p:sp>
          <p:nvSpPr>
            <p:cNvPr id="11" name="ZoneTexte 10">
              <a:extLst>
                <a:ext uri="{FF2B5EF4-FFF2-40B4-BE49-F238E27FC236}">
                  <a16:creationId xmlns:a16="http://schemas.microsoft.com/office/drawing/2014/main" id="{B9F4744A-DED5-4194-C415-9F5BDB656A26}"/>
                </a:ext>
              </a:extLst>
            </p:cNvPr>
            <p:cNvSpPr txBox="1"/>
            <p:nvPr/>
          </p:nvSpPr>
          <p:spPr>
            <a:xfrm>
              <a:off x="3194359" y="4456543"/>
              <a:ext cx="11750366" cy="2092881"/>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Maintenance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t>
              </a:r>
              <a:br>
                <a:rPr lang="fr-FR" sz="3800" dirty="0">
                  <a:solidFill>
                    <a:schemeClr val="bg1"/>
                  </a:solidFill>
                  <a:latin typeface="Bahnschrift SemiBold" panose="020B0502040204020203" pitchFamily="34" charset="0"/>
                </a:rPr>
              </a:br>
              <a:r>
                <a:rPr lang="fr-FR" sz="3800" dirty="0">
                  <a:solidFill>
                    <a:schemeClr val="bg1"/>
                  </a:solidFill>
                  <a:latin typeface="Bahnschrift SemiBold" panose="020B0502040204020203" pitchFamily="34" charset="0"/>
                </a:rPr>
                <a:t>Assistance technique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Détection précoce de pannes via analyse de logs.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Diagnostic automatisé pour les agents.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Prévision de maintenance préventive.</a:t>
              </a:r>
            </a:p>
          </p:txBody>
        </p:sp>
        <p:grpSp>
          <p:nvGrpSpPr>
            <p:cNvPr id="13" name="Groupe 12">
              <a:extLst>
                <a:ext uri="{FF2B5EF4-FFF2-40B4-BE49-F238E27FC236}">
                  <a16:creationId xmlns:a16="http://schemas.microsoft.com/office/drawing/2014/main" id="{8BAAADE8-FCEB-80CA-911B-4B049CF5F4E6}"/>
                </a:ext>
              </a:extLst>
            </p:cNvPr>
            <p:cNvGrpSpPr>
              <a:grpSpLocks noChangeAspect="1"/>
            </p:cNvGrpSpPr>
            <p:nvPr/>
          </p:nvGrpSpPr>
          <p:grpSpPr>
            <a:xfrm>
              <a:off x="399863" y="4268688"/>
              <a:ext cx="2581462" cy="2583847"/>
              <a:chOff x="490595" y="4208369"/>
              <a:chExt cx="2621780" cy="2624202"/>
            </a:xfrm>
          </p:grpSpPr>
          <p:sp>
            <p:nvSpPr>
              <p:cNvPr id="14" name="Forme libre : forme 13">
                <a:extLst>
                  <a:ext uri="{FF2B5EF4-FFF2-40B4-BE49-F238E27FC236}">
                    <a16:creationId xmlns:a16="http://schemas.microsoft.com/office/drawing/2014/main" id="{6E3E3ABB-DB1D-FE0B-C400-B5B859D1F973}"/>
                  </a:ext>
                </a:extLst>
              </p:cNvPr>
              <p:cNvSpPr/>
              <p:nvPr/>
            </p:nvSpPr>
            <p:spPr>
              <a:xfrm>
                <a:off x="490595" y="4209784"/>
                <a:ext cx="2621780" cy="2622787"/>
              </a:xfrm>
              <a:custGeom>
                <a:avLst/>
                <a:gdLst>
                  <a:gd name="connsiteX0" fmla="*/ 278773 w 2621780"/>
                  <a:gd name="connsiteY0" fmla="*/ 2448839 h 2622787"/>
                  <a:gd name="connsiteX1" fmla="*/ 196879 w 2621780"/>
                  <a:gd name="connsiteY1" fmla="*/ 2465217 h 2622787"/>
                  <a:gd name="connsiteX2" fmla="*/ 151019 w 2621780"/>
                  <a:gd name="connsiteY2" fmla="*/ 2396427 h 2622787"/>
                  <a:gd name="connsiteX3" fmla="*/ 196879 w 2621780"/>
                  <a:gd name="connsiteY3" fmla="*/ 2327636 h 2622787"/>
                  <a:gd name="connsiteX4" fmla="*/ 278773 w 2621780"/>
                  <a:gd name="connsiteY4" fmla="*/ 2344015 h 2622787"/>
                  <a:gd name="connsiteX5" fmla="*/ 278773 w 2621780"/>
                  <a:gd name="connsiteY5" fmla="*/ 2448839 h 2622787"/>
                  <a:gd name="connsiteX6" fmla="*/ 2591446 w 2621780"/>
                  <a:gd name="connsiteY6" fmla="*/ 290125 h 2622787"/>
                  <a:gd name="connsiteX7" fmla="*/ 2326111 w 2621780"/>
                  <a:gd name="connsiteY7" fmla="*/ 555460 h 2622787"/>
                  <a:gd name="connsiteX8" fmla="*/ 2116463 w 2621780"/>
                  <a:gd name="connsiteY8" fmla="*/ 499773 h 2622787"/>
                  <a:gd name="connsiteX9" fmla="*/ 2064051 w 2621780"/>
                  <a:gd name="connsiteY9" fmla="*/ 293401 h 2622787"/>
                  <a:gd name="connsiteX10" fmla="*/ 2329386 w 2621780"/>
                  <a:gd name="connsiteY10" fmla="*/ 28066 h 2622787"/>
                  <a:gd name="connsiteX11" fmla="*/ 1870783 w 2621780"/>
                  <a:gd name="connsiteY11" fmla="*/ 116511 h 2622787"/>
                  <a:gd name="connsiteX12" fmla="*/ 1739753 w 2621780"/>
                  <a:gd name="connsiteY12" fmla="*/ 565288 h 2622787"/>
                  <a:gd name="connsiteX13" fmla="*/ 69125 w 2621780"/>
                  <a:gd name="connsiteY13" fmla="*/ 2235916 h 2622787"/>
                  <a:gd name="connsiteX14" fmla="*/ 6886 w 2621780"/>
                  <a:gd name="connsiteY14" fmla="*/ 2455390 h 2622787"/>
                  <a:gd name="connsiteX15" fmla="*/ 167398 w 2621780"/>
                  <a:gd name="connsiteY15" fmla="*/ 2615901 h 2622787"/>
                  <a:gd name="connsiteX16" fmla="*/ 386872 w 2621780"/>
                  <a:gd name="connsiteY16" fmla="*/ 2553662 h 2622787"/>
                  <a:gd name="connsiteX17" fmla="*/ 2057500 w 2621780"/>
                  <a:gd name="connsiteY17" fmla="*/ 883035 h 2622787"/>
                  <a:gd name="connsiteX18" fmla="*/ 2506276 w 2621780"/>
                  <a:gd name="connsiteY18" fmla="*/ 752005 h 2622787"/>
                  <a:gd name="connsiteX19" fmla="*/ 2591446 w 2621780"/>
                  <a:gd name="connsiteY19" fmla="*/ 290125 h 262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21780" h="2622787">
                    <a:moveTo>
                      <a:pt x="278773" y="2448839"/>
                    </a:moveTo>
                    <a:cubicBezTo>
                      <a:pt x="255843" y="2471769"/>
                      <a:pt x="226361" y="2478320"/>
                      <a:pt x="196879" y="2465217"/>
                    </a:cubicBezTo>
                    <a:cubicBezTo>
                      <a:pt x="167398" y="2452114"/>
                      <a:pt x="151019" y="2425908"/>
                      <a:pt x="151019" y="2396427"/>
                    </a:cubicBezTo>
                    <a:cubicBezTo>
                      <a:pt x="151019" y="2366945"/>
                      <a:pt x="170673" y="2337464"/>
                      <a:pt x="196879" y="2327636"/>
                    </a:cubicBezTo>
                    <a:cubicBezTo>
                      <a:pt x="226361" y="2314533"/>
                      <a:pt x="255843" y="2321085"/>
                      <a:pt x="278773" y="2344015"/>
                    </a:cubicBezTo>
                    <a:cubicBezTo>
                      <a:pt x="308254" y="2370221"/>
                      <a:pt x="308254" y="2419357"/>
                      <a:pt x="278773" y="2448839"/>
                    </a:cubicBezTo>
                    <a:close/>
                    <a:moveTo>
                      <a:pt x="2591446" y="290125"/>
                    </a:moveTo>
                    <a:lnTo>
                      <a:pt x="2326111" y="555460"/>
                    </a:lnTo>
                    <a:lnTo>
                      <a:pt x="2116463" y="499773"/>
                    </a:lnTo>
                    <a:lnTo>
                      <a:pt x="2064051" y="293401"/>
                    </a:lnTo>
                    <a:lnTo>
                      <a:pt x="2329386" y="28066"/>
                    </a:lnTo>
                    <a:cubicBezTo>
                      <a:pt x="2172151" y="-30897"/>
                      <a:pt x="1995261" y="5136"/>
                      <a:pt x="1870783" y="116511"/>
                    </a:cubicBezTo>
                    <a:cubicBezTo>
                      <a:pt x="1746305" y="231162"/>
                      <a:pt x="1697168" y="401501"/>
                      <a:pt x="1739753" y="565288"/>
                    </a:cubicBezTo>
                    <a:lnTo>
                      <a:pt x="69125" y="2235916"/>
                    </a:lnTo>
                    <a:cubicBezTo>
                      <a:pt x="10162" y="2291603"/>
                      <a:pt x="-12768" y="2376772"/>
                      <a:pt x="6886" y="2455390"/>
                    </a:cubicBezTo>
                    <a:cubicBezTo>
                      <a:pt x="26541" y="2534008"/>
                      <a:pt x="88780" y="2596247"/>
                      <a:pt x="167398" y="2615901"/>
                    </a:cubicBezTo>
                    <a:cubicBezTo>
                      <a:pt x="246015" y="2635556"/>
                      <a:pt x="327909" y="2612626"/>
                      <a:pt x="386872" y="2553662"/>
                    </a:cubicBezTo>
                    <a:lnTo>
                      <a:pt x="2057500" y="883035"/>
                    </a:lnTo>
                    <a:cubicBezTo>
                      <a:pt x="2221287" y="925619"/>
                      <a:pt x="2391626" y="876483"/>
                      <a:pt x="2506276" y="752005"/>
                    </a:cubicBezTo>
                    <a:cubicBezTo>
                      <a:pt x="2617652" y="627527"/>
                      <a:pt x="2653685" y="447361"/>
                      <a:pt x="2591446" y="290125"/>
                    </a:cubicBezTo>
                    <a:close/>
                  </a:path>
                </a:pathLst>
              </a:custGeom>
              <a:solidFill>
                <a:srgbClr val="FFC000"/>
              </a:solidFill>
              <a:ln w="3274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25582D19-EB32-1F69-7BFA-82D62633EBE5}"/>
                  </a:ext>
                </a:extLst>
              </p:cNvPr>
              <p:cNvSpPr/>
              <p:nvPr/>
            </p:nvSpPr>
            <p:spPr>
              <a:xfrm>
                <a:off x="1883120" y="5600559"/>
                <a:ext cx="1228818" cy="1230179"/>
              </a:xfrm>
              <a:custGeom>
                <a:avLst/>
                <a:gdLst>
                  <a:gd name="connsiteX0" fmla="*/ 1185818 w 1228818"/>
                  <a:gd name="connsiteY0" fmla="*/ 845141 h 1230179"/>
                  <a:gd name="connsiteX1" fmla="*/ 340677 w 1228818"/>
                  <a:gd name="connsiteY1" fmla="*/ 0 h 1230179"/>
                  <a:gd name="connsiteX2" fmla="*/ 0 w 1228818"/>
                  <a:gd name="connsiteY2" fmla="*/ 340677 h 1230179"/>
                  <a:gd name="connsiteX3" fmla="*/ 818935 w 1228818"/>
                  <a:gd name="connsiteY3" fmla="*/ 1159612 h 1230179"/>
                  <a:gd name="connsiteX4" fmla="*/ 848417 w 1228818"/>
                  <a:gd name="connsiteY4" fmla="*/ 1189094 h 1230179"/>
                  <a:gd name="connsiteX5" fmla="*/ 851693 w 1228818"/>
                  <a:gd name="connsiteY5" fmla="*/ 1185818 h 1230179"/>
                  <a:gd name="connsiteX6" fmla="*/ 1159612 w 1228818"/>
                  <a:gd name="connsiteY6" fmla="*/ 1159612 h 1230179"/>
                  <a:gd name="connsiteX7" fmla="*/ 1185818 w 1228818"/>
                  <a:gd name="connsiteY7" fmla="*/ 845141 h 1230179"/>
                  <a:gd name="connsiteX8" fmla="*/ 1185818 w 1228818"/>
                  <a:gd name="connsiteY8" fmla="*/ 845141 h 123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8818" h="1230179">
                    <a:moveTo>
                      <a:pt x="1185818" y="845141"/>
                    </a:moveTo>
                    <a:lnTo>
                      <a:pt x="340677" y="0"/>
                    </a:lnTo>
                    <a:lnTo>
                      <a:pt x="0" y="340677"/>
                    </a:lnTo>
                    <a:lnTo>
                      <a:pt x="818935" y="1159612"/>
                    </a:lnTo>
                    <a:lnTo>
                      <a:pt x="848417" y="1189094"/>
                    </a:lnTo>
                    <a:lnTo>
                      <a:pt x="851693" y="1185818"/>
                    </a:lnTo>
                    <a:cubicBezTo>
                      <a:pt x="946689" y="1254609"/>
                      <a:pt x="1077719" y="1241506"/>
                      <a:pt x="1159612" y="1159612"/>
                    </a:cubicBezTo>
                    <a:cubicBezTo>
                      <a:pt x="1241506" y="1074443"/>
                      <a:pt x="1251333" y="943413"/>
                      <a:pt x="1185818" y="845141"/>
                    </a:cubicBezTo>
                    <a:lnTo>
                      <a:pt x="1185818" y="845141"/>
                    </a:lnTo>
                    <a:close/>
                  </a:path>
                </a:pathLst>
              </a:custGeom>
              <a:solidFill>
                <a:schemeClr val="bg1"/>
              </a:solidFill>
              <a:ln w="3274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CA1B089A-25E8-68C6-1DF9-8A80CFBC776B}"/>
                  </a:ext>
                </a:extLst>
              </p:cNvPr>
              <p:cNvSpPr/>
              <p:nvPr/>
            </p:nvSpPr>
            <p:spPr>
              <a:xfrm>
                <a:off x="490930" y="4208369"/>
                <a:ext cx="1103924" cy="1103924"/>
              </a:xfrm>
              <a:custGeom>
                <a:avLst/>
                <a:gdLst>
                  <a:gd name="connsiteX0" fmla="*/ 478258 w 1103924"/>
                  <a:gd name="connsiteY0" fmla="*/ 386537 h 1103924"/>
                  <a:gd name="connsiteX1" fmla="*/ 481534 w 1103924"/>
                  <a:gd name="connsiteY1" fmla="*/ 383262 h 1103924"/>
                  <a:gd name="connsiteX2" fmla="*/ 396365 w 1103924"/>
                  <a:gd name="connsiteY2" fmla="*/ 226026 h 1103924"/>
                  <a:gd name="connsiteX3" fmla="*/ 114651 w 1103924"/>
                  <a:gd name="connsiteY3" fmla="*/ 0 h 1103924"/>
                  <a:gd name="connsiteX4" fmla="*/ 0 w 1103924"/>
                  <a:gd name="connsiteY4" fmla="*/ 114651 h 1103924"/>
                  <a:gd name="connsiteX5" fmla="*/ 226026 w 1103924"/>
                  <a:gd name="connsiteY5" fmla="*/ 396365 h 1103924"/>
                  <a:gd name="connsiteX6" fmla="*/ 383262 w 1103924"/>
                  <a:gd name="connsiteY6" fmla="*/ 481534 h 1103924"/>
                  <a:gd name="connsiteX7" fmla="*/ 386537 w 1103924"/>
                  <a:gd name="connsiteY7" fmla="*/ 478258 h 1103924"/>
                  <a:gd name="connsiteX8" fmla="*/ 1012204 w 1103924"/>
                  <a:gd name="connsiteY8" fmla="*/ 1103925 h 1103924"/>
                  <a:gd name="connsiteX9" fmla="*/ 1103925 w 1103924"/>
                  <a:gd name="connsiteY9" fmla="*/ 1012204 h 110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3924" h="1103924">
                    <a:moveTo>
                      <a:pt x="478258" y="386537"/>
                    </a:moveTo>
                    <a:lnTo>
                      <a:pt x="481534" y="383262"/>
                    </a:lnTo>
                    <a:lnTo>
                      <a:pt x="396365" y="226026"/>
                    </a:lnTo>
                    <a:lnTo>
                      <a:pt x="114651" y="0"/>
                    </a:lnTo>
                    <a:lnTo>
                      <a:pt x="0" y="114651"/>
                    </a:lnTo>
                    <a:lnTo>
                      <a:pt x="226026" y="396365"/>
                    </a:lnTo>
                    <a:lnTo>
                      <a:pt x="383262" y="481534"/>
                    </a:lnTo>
                    <a:lnTo>
                      <a:pt x="386537" y="478258"/>
                    </a:lnTo>
                    <a:lnTo>
                      <a:pt x="1012204" y="1103925"/>
                    </a:lnTo>
                    <a:lnTo>
                      <a:pt x="1103925" y="1012204"/>
                    </a:lnTo>
                    <a:close/>
                  </a:path>
                </a:pathLst>
              </a:custGeom>
              <a:solidFill>
                <a:schemeClr val="bg1"/>
              </a:solidFill>
              <a:ln w="32742"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259811029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F5CB17-7E6A-72CE-18F1-5FAAEC66F4A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BA78243-3E38-FDB1-0B8A-D555449E0460}"/>
              </a:ext>
            </a:extLst>
          </p:cNvPr>
          <p:cNvSpPr/>
          <p:nvPr/>
        </p:nvSpPr>
        <p:spPr>
          <a:xfrm>
            <a:off x="0" y="-23137"/>
            <a:ext cx="12192000" cy="6973824"/>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38D39C38-D046-DABE-60A9-5EF28302BBD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C424EF62-CDAD-29E7-0117-D68D8BB3F60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E87567A-D4FE-25DA-C8E4-2DD19EFD06F7}"/>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49DBF5A-1B73-4AB9-44BD-C91ADBC4CA9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71EC4738-71ED-22D4-7F61-8A0215225CB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D1C65646-9C37-E97F-C94A-9BA4FE0E23E2}"/>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BB7D768C-3B10-7506-966E-2CE99A41C35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D2F8CD61-A4BD-89BE-CE7F-29B895CE840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FBD2B5E-5728-4E0F-EBA2-6271A478EF5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5B57E6CD-750B-C501-4171-530979875BF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CFE85D97-DB33-3CB1-7C87-6BDEE760F9B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C74E5BC7-44B5-C9A8-978E-95FF13C5B48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850949D-B3A8-93A4-6789-16B496D6852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04B9275D-8F82-A441-3050-27E471C4BE3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C8B50662-6820-A6F9-C263-AA804CC037D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3C93332D-E027-B4E6-FA38-0C2C854A630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7EEF7852-8AAA-60FC-5221-C931E7A34AE4}"/>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49D96472-C14E-40D2-CB9D-677E6654F05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C37E3A5-42FB-D37C-5D00-7553782D0E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A4FAA468-2027-9918-6819-A6E14E83871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B582B2CF-51F6-78A6-E4B0-E10B3492196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E501CD6-0B17-0406-5B4A-DDA7A1929BE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5B31D00-407E-8497-D791-3516198E754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21E9B1F-11EF-1F8A-4FCD-4B0327A77F9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7EC7C7D-2895-BD22-F1AF-08B8DB5052D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16CA729B-E6C8-6A19-E468-027B0609051E}"/>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535EFAC0-839A-4FAE-C256-336EF00AA46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7A2B218-FA4B-61DD-56F7-50EE53C1B370}"/>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1340BB9-F441-E8CA-6A0E-551A45B25AE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C4983B11-98B4-EF6B-D63F-9E47398C3ECF}"/>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46E11ED-4C9B-E31E-7436-B6E7AF75CC3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4840BF34-6F0C-B15E-0E80-E6D0665EFF1C}"/>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E2B51B48-C19C-8A3B-894B-8E77C9F5808A}"/>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10FA79AB-0A46-CB2A-6866-7CC2B2D7C61B}"/>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D070C1BA-0AE2-BF3B-F66C-FF68B0EFAAB4}"/>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AD94A4B0-B49D-B777-C914-88BDE50FEB4D}"/>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grpSp>
        <p:nvGrpSpPr>
          <p:cNvPr id="12" name="Groupe 11">
            <a:extLst>
              <a:ext uri="{FF2B5EF4-FFF2-40B4-BE49-F238E27FC236}">
                <a16:creationId xmlns:a16="http://schemas.microsoft.com/office/drawing/2014/main" id="{994D0D62-529C-78DE-300A-1F4F9024603D}"/>
              </a:ext>
            </a:extLst>
          </p:cNvPr>
          <p:cNvGrpSpPr/>
          <p:nvPr/>
        </p:nvGrpSpPr>
        <p:grpSpPr>
          <a:xfrm>
            <a:off x="-3067179" y="6268605"/>
            <a:ext cx="15259179" cy="3625843"/>
            <a:chOff x="-74744" y="3873440"/>
            <a:chExt cx="15259179" cy="3625843"/>
          </a:xfrm>
        </p:grpSpPr>
        <p:sp>
          <p:nvSpPr>
            <p:cNvPr id="3" name="ZoneTexte 2">
              <a:extLst>
                <a:ext uri="{FF2B5EF4-FFF2-40B4-BE49-F238E27FC236}">
                  <a16:creationId xmlns:a16="http://schemas.microsoft.com/office/drawing/2014/main" id="{22258A04-AD5B-461F-1E39-A4318DD5248D}"/>
                </a:ext>
              </a:extLst>
            </p:cNvPr>
            <p:cNvSpPr txBox="1"/>
            <p:nvPr/>
          </p:nvSpPr>
          <p:spPr>
            <a:xfrm>
              <a:off x="3434069" y="4551433"/>
              <a:ext cx="11750366" cy="1969770"/>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Exploitation des données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Analyse des flux passagers pour ajuster l’offre.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Traitement automatique des retours usagers (TLN</a:t>
              </a:r>
              <a:r>
                <a:rPr lang="fr-FR" dirty="0">
                  <a:solidFill>
                    <a:srgbClr val="FFFF00"/>
                  </a:solidFill>
                  <a:latin typeface="Bahnschrift SemiBold" panose="020B0502040204020203" pitchFamily="34" charset="0"/>
                  <a:sym typeface="Wingdings" panose="05000000000000000000" pitchFamily="2" charset="2"/>
                </a:rPr>
                <a:t>¹</a:t>
              </a:r>
              <a:r>
                <a:rPr lang="fr-FR" dirty="0">
                  <a:solidFill>
                    <a:schemeClr val="bg1"/>
                  </a:solidFill>
                  <a:latin typeface="Bahnschrift SemiBold" panose="020B0502040204020203" pitchFamily="34" charset="0"/>
                  <a:sym typeface="Wingdings" panose="05000000000000000000" pitchFamily="2" charset="2"/>
                </a:rPr>
                <a:t>).</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Simulation d’impacts (tracés, tarifs, fusion de lignes...).</a:t>
              </a:r>
            </a:p>
            <a:p>
              <a:endParaRPr lang="fr-FR" sz="1400" i="1" dirty="0">
                <a:solidFill>
                  <a:srgbClr val="FFFF00"/>
                </a:solidFill>
                <a:latin typeface="Bahnschrift SemiBold" panose="020B0502040204020203" pitchFamily="34" charset="0"/>
                <a:sym typeface="Wingdings" panose="05000000000000000000" pitchFamily="2" charset="2"/>
              </a:endParaRPr>
            </a:p>
            <a:p>
              <a:r>
                <a:rPr lang="fr-FR" sz="1600" dirty="0">
                  <a:solidFill>
                    <a:srgbClr val="FFFF00"/>
                  </a:solidFill>
                  <a:latin typeface="Bahnschrift SemiBold" panose="020B0502040204020203" pitchFamily="34" charset="0"/>
                  <a:sym typeface="Wingdings" panose="05000000000000000000" pitchFamily="2" charset="2"/>
                </a:rPr>
                <a:t>¹</a:t>
              </a:r>
              <a:r>
                <a:rPr lang="fr-FR" sz="1600" dirty="0">
                  <a:solidFill>
                    <a:schemeClr val="bg1"/>
                  </a:solidFill>
                  <a:latin typeface="Bahnschrift SemiBold" panose="020B0502040204020203" pitchFamily="34" charset="0"/>
                  <a:sym typeface="Wingdings" panose="05000000000000000000" pitchFamily="2" charset="2"/>
                </a:rPr>
                <a:t>TLN : Traitement du </a:t>
              </a:r>
              <a:r>
                <a:rPr lang="fr-FR" sz="1600" dirty="0" err="1">
                  <a:solidFill>
                    <a:schemeClr val="bg1"/>
                  </a:solidFill>
                  <a:latin typeface="Bahnschrift SemiBold" panose="020B0502040204020203" pitchFamily="34" charset="0"/>
                  <a:sym typeface="Wingdings" panose="05000000000000000000" pitchFamily="2" charset="2"/>
                </a:rPr>
                <a:t>Language</a:t>
              </a:r>
              <a:r>
                <a:rPr lang="fr-FR" sz="1600" dirty="0">
                  <a:solidFill>
                    <a:schemeClr val="bg1"/>
                  </a:solidFill>
                  <a:latin typeface="Bahnschrift SemiBold" panose="020B0502040204020203" pitchFamily="34" charset="0"/>
                  <a:sym typeface="Wingdings" panose="05000000000000000000" pitchFamily="2" charset="2"/>
                </a:rPr>
                <a:t> Naturel</a:t>
              </a:r>
              <a:endParaRPr lang="fr-FR" sz="1600" dirty="0">
                <a:solidFill>
                  <a:schemeClr val="bg1"/>
                </a:solidFill>
                <a:latin typeface="Bahnschrift SemiBold" panose="020B0502040204020203" pitchFamily="34" charset="0"/>
              </a:endParaRPr>
            </a:p>
          </p:txBody>
        </p:sp>
        <p:pic>
          <p:nvPicPr>
            <p:cNvPr id="10" name="Graphique 9" descr="Cerveau avec un remplissage uni">
              <a:extLst>
                <a:ext uri="{FF2B5EF4-FFF2-40B4-BE49-F238E27FC236}">
                  <a16:creationId xmlns:a16="http://schemas.microsoft.com/office/drawing/2014/main" id="{613C606A-D974-B4E5-9B46-71F88645446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flipH="1">
              <a:off x="-74744" y="3873440"/>
              <a:ext cx="3625843" cy="3625843"/>
            </a:xfrm>
            <a:prstGeom prst="rect">
              <a:avLst/>
            </a:prstGeom>
          </p:spPr>
        </p:pic>
      </p:grpSp>
      <p:grpSp>
        <p:nvGrpSpPr>
          <p:cNvPr id="19" name="Groupe 18">
            <a:extLst>
              <a:ext uri="{FF2B5EF4-FFF2-40B4-BE49-F238E27FC236}">
                <a16:creationId xmlns:a16="http://schemas.microsoft.com/office/drawing/2014/main" id="{A25984F7-3C04-A2F7-5728-C1869A0E9335}"/>
              </a:ext>
            </a:extLst>
          </p:cNvPr>
          <p:cNvGrpSpPr/>
          <p:nvPr/>
        </p:nvGrpSpPr>
        <p:grpSpPr>
          <a:xfrm>
            <a:off x="399863" y="4268688"/>
            <a:ext cx="14544862" cy="2583847"/>
            <a:chOff x="399863" y="4268688"/>
            <a:chExt cx="14544862" cy="2583847"/>
          </a:xfrm>
        </p:grpSpPr>
        <p:sp>
          <p:nvSpPr>
            <p:cNvPr id="5" name="ZoneTexte 4">
              <a:extLst>
                <a:ext uri="{FF2B5EF4-FFF2-40B4-BE49-F238E27FC236}">
                  <a16:creationId xmlns:a16="http://schemas.microsoft.com/office/drawing/2014/main" id="{8FA41186-F99C-0109-C9A9-7DCAE930D54A}"/>
                </a:ext>
              </a:extLst>
            </p:cNvPr>
            <p:cNvSpPr txBox="1"/>
            <p:nvPr/>
          </p:nvSpPr>
          <p:spPr>
            <a:xfrm>
              <a:off x="3194359" y="4456543"/>
              <a:ext cx="11750366" cy="2092881"/>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Maintenance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t>
              </a:r>
              <a:br>
                <a:rPr lang="fr-FR" sz="3800" dirty="0">
                  <a:solidFill>
                    <a:schemeClr val="bg1"/>
                  </a:solidFill>
                  <a:latin typeface="Bahnschrift SemiBold" panose="020B0502040204020203" pitchFamily="34" charset="0"/>
                </a:rPr>
              </a:br>
              <a:r>
                <a:rPr lang="fr-FR" sz="3800" dirty="0">
                  <a:solidFill>
                    <a:schemeClr val="bg1"/>
                  </a:solidFill>
                  <a:latin typeface="Bahnschrift SemiBold" panose="020B0502040204020203" pitchFamily="34" charset="0"/>
                </a:rPr>
                <a:t>Assistance technique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Détection précoce de pannes via analyse de logs.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Diagnostic automatisé pour les agents.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Prévision de maintenance préventive.</a:t>
              </a:r>
            </a:p>
          </p:txBody>
        </p:sp>
        <p:grpSp>
          <p:nvGrpSpPr>
            <p:cNvPr id="18" name="Groupe 17">
              <a:extLst>
                <a:ext uri="{FF2B5EF4-FFF2-40B4-BE49-F238E27FC236}">
                  <a16:creationId xmlns:a16="http://schemas.microsoft.com/office/drawing/2014/main" id="{62E8FFC2-CEC3-A330-B504-3C966C583FF6}"/>
                </a:ext>
              </a:extLst>
            </p:cNvPr>
            <p:cNvGrpSpPr>
              <a:grpSpLocks noChangeAspect="1"/>
            </p:cNvGrpSpPr>
            <p:nvPr/>
          </p:nvGrpSpPr>
          <p:grpSpPr>
            <a:xfrm>
              <a:off x="399863" y="4268688"/>
              <a:ext cx="2581462" cy="2583847"/>
              <a:chOff x="490595" y="4208369"/>
              <a:chExt cx="2621780" cy="2624202"/>
            </a:xfrm>
          </p:grpSpPr>
          <p:sp>
            <p:nvSpPr>
              <p:cNvPr id="15" name="Forme libre : forme 14">
                <a:extLst>
                  <a:ext uri="{FF2B5EF4-FFF2-40B4-BE49-F238E27FC236}">
                    <a16:creationId xmlns:a16="http://schemas.microsoft.com/office/drawing/2014/main" id="{9CB34218-0F6D-ED83-3453-D1A609475BAD}"/>
                  </a:ext>
                </a:extLst>
              </p:cNvPr>
              <p:cNvSpPr/>
              <p:nvPr/>
            </p:nvSpPr>
            <p:spPr>
              <a:xfrm>
                <a:off x="490595" y="4209784"/>
                <a:ext cx="2621780" cy="2622787"/>
              </a:xfrm>
              <a:custGeom>
                <a:avLst/>
                <a:gdLst>
                  <a:gd name="connsiteX0" fmla="*/ 278773 w 2621780"/>
                  <a:gd name="connsiteY0" fmla="*/ 2448839 h 2622787"/>
                  <a:gd name="connsiteX1" fmla="*/ 196879 w 2621780"/>
                  <a:gd name="connsiteY1" fmla="*/ 2465217 h 2622787"/>
                  <a:gd name="connsiteX2" fmla="*/ 151019 w 2621780"/>
                  <a:gd name="connsiteY2" fmla="*/ 2396427 h 2622787"/>
                  <a:gd name="connsiteX3" fmla="*/ 196879 w 2621780"/>
                  <a:gd name="connsiteY3" fmla="*/ 2327636 h 2622787"/>
                  <a:gd name="connsiteX4" fmla="*/ 278773 w 2621780"/>
                  <a:gd name="connsiteY4" fmla="*/ 2344015 h 2622787"/>
                  <a:gd name="connsiteX5" fmla="*/ 278773 w 2621780"/>
                  <a:gd name="connsiteY5" fmla="*/ 2448839 h 2622787"/>
                  <a:gd name="connsiteX6" fmla="*/ 2591446 w 2621780"/>
                  <a:gd name="connsiteY6" fmla="*/ 290125 h 2622787"/>
                  <a:gd name="connsiteX7" fmla="*/ 2326111 w 2621780"/>
                  <a:gd name="connsiteY7" fmla="*/ 555460 h 2622787"/>
                  <a:gd name="connsiteX8" fmla="*/ 2116463 w 2621780"/>
                  <a:gd name="connsiteY8" fmla="*/ 499773 h 2622787"/>
                  <a:gd name="connsiteX9" fmla="*/ 2064051 w 2621780"/>
                  <a:gd name="connsiteY9" fmla="*/ 293401 h 2622787"/>
                  <a:gd name="connsiteX10" fmla="*/ 2329386 w 2621780"/>
                  <a:gd name="connsiteY10" fmla="*/ 28066 h 2622787"/>
                  <a:gd name="connsiteX11" fmla="*/ 1870783 w 2621780"/>
                  <a:gd name="connsiteY11" fmla="*/ 116511 h 2622787"/>
                  <a:gd name="connsiteX12" fmla="*/ 1739753 w 2621780"/>
                  <a:gd name="connsiteY12" fmla="*/ 565288 h 2622787"/>
                  <a:gd name="connsiteX13" fmla="*/ 69125 w 2621780"/>
                  <a:gd name="connsiteY13" fmla="*/ 2235916 h 2622787"/>
                  <a:gd name="connsiteX14" fmla="*/ 6886 w 2621780"/>
                  <a:gd name="connsiteY14" fmla="*/ 2455390 h 2622787"/>
                  <a:gd name="connsiteX15" fmla="*/ 167398 w 2621780"/>
                  <a:gd name="connsiteY15" fmla="*/ 2615901 h 2622787"/>
                  <a:gd name="connsiteX16" fmla="*/ 386872 w 2621780"/>
                  <a:gd name="connsiteY16" fmla="*/ 2553662 h 2622787"/>
                  <a:gd name="connsiteX17" fmla="*/ 2057500 w 2621780"/>
                  <a:gd name="connsiteY17" fmla="*/ 883035 h 2622787"/>
                  <a:gd name="connsiteX18" fmla="*/ 2506276 w 2621780"/>
                  <a:gd name="connsiteY18" fmla="*/ 752005 h 2622787"/>
                  <a:gd name="connsiteX19" fmla="*/ 2591446 w 2621780"/>
                  <a:gd name="connsiteY19" fmla="*/ 290125 h 262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21780" h="2622787">
                    <a:moveTo>
                      <a:pt x="278773" y="2448839"/>
                    </a:moveTo>
                    <a:cubicBezTo>
                      <a:pt x="255843" y="2471769"/>
                      <a:pt x="226361" y="2478320"/>
                      <a:pt x="196879" y="2465217"/>
                    </a:cubicBezTo>
                    <a:cubicBezTo>
                      <a:pt x="167398" y="2452114"/>
                      <a:pt x="151019" y="2425908"/>
                      <a:pt x="151019" y="2396427"/>
                    </a:cubicBezTo>
                    <a:cubicBezTo>
                      <a:pt x="151019" y="2366945"/>
                      <a:pt x="170673" y="2337464"/>
                      <a:pt x="196879" y="2327636"/>
                    </a:cubicBezTo>
                    <a:cubicBezTo>
                      <a:pt x="226361" y="2314533"/>
                      <a:pt x="255843" y="2321085"/>
                      <a:pt x="278773" y="2344015"/>
                    </a:cubicBezTo>
                    <a:cubicBezTo>
                      <a:pt x="308254" y="2370221"/>
                      <a:pt x="308254" y="2419357"/>
                      <a:pt x="278773" y="2448839"/>
                    </a:cubicBezTo>
                    <a:close/>
                    <a:moveTo>
                      <a:pt x="2591446" y="290125"/>
                    </a:moveTo>
                    <a:lnTo>
                      <a:pt x="2326111" y="555460"/>
                    </a:lnTo>
                    <a:lnTo>
                      <a:pt x="2116463" y="499773"/>
                    </a:lnTo>
                    <a:lnTo>
                      <a:pt x="2064051" y="293401"/>
                    </a:lnTo>
                    <a:lnTo>
                      <a:pt x="2329386" y="28066"/>
                    </a:lnTo>
                    <a:cubicBezTo>
                      <a:pt x="2172151" y="-30897"/>
                      <a:pt x="1995261" y="5136"/>
                      <a:pt x="1870783" y="116511"/>
                    </a:cubicBezTo>
                    <a:cubicBezTo>
                      <a:pt x="1746305" y="231162"/>
                      <a:pt x="1697168" y="401501"/>
                      <a:pt x="1739753" y="565288"/>
                    </a:cubicBezTo>
                    <a:lnTo>
                      <a:pt x="69125" y="2235916"/>
                    </a:lnTo>
                    <a:cubicBezTo>
                      <a:pt x="10162" y="2291603"/>
                      <a:pt x="-12768" y="2376772"/>
                      <a:pt x="6886" y="2455390"/>
                    </a:cubicBezTo>
                    <a:cubicBezTo>
                      <a:pt x="26541" y="2534008"/>
                      <a:pt x="88780" y="2596247"/>
                      <a:pt x="167398" y="2615901"/>
                    </a:cubicBezTo>
                    <a:cubicBezTo>
                      <a:pt x="246015" y="2635556"/>
                      <a:pt x="327909" y="2612626"/>
                      <a:pt x="386872" y="2553662"/>
                    </a:cubicBezTo>
                    <a:lnTo>
                      <a:pt x="2057500" y="883035"/>
                    </a:lnTo>
                    <a:cubicBezTo>
                      <a:pt x="2221287" y="925619"/>
                      <a:pt x="2391626" y="876483"/>
                      <a:pt x="2506276" y="752005"/>
                    </a:cubicBezTo>
                    <a:cubicBezTo>
                      <a:pt x="2617652" y="627527"/>
                      <a:pt x="2653685" y="447361"/>
                      <a:pt x="2591446" y="290125"/>
                    </a:cubicBezTo>
                    <a:close/>
                  </a:path>
                </a:pathLst>
              </a:custGeom>
              <a:solidFill>
                <a:srgbClr val="FFC000"/>
              </a:solidFill>
              <a:ln w="3274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9C27C3AA-50E8-F111-5519-7921C8B320C5}"/>
                  </a:ext>
                </a:extLst>
              </p:cNvPr>
              <p:cNvSpPr/>
              <p:nvPr/>
            </p:nvSpPr>
            <p:spPr>
              <a:xfrm>
                <a:off x="1883120" y="5600559"/>
                <a:ext cx="1228818" cy="1230179"/>
              </a:xfrm>
              <a:custGeom>
                <a:avLst/>
                <a:gdLst>
                  <a:gd name="connsiteX0" fmla="*/ 1185818 w 1228818"/>
                  <a:gd name="connsiteY0" fmla="*/ 845141 h 1230179"/>
                  <a:gd name="connsiteX1" fmla="*/ 340677 w 1228818"/>
                  <a:gd name="connsiteY1" fmla="*/ 0 h 1230179"/>
                  <a:gd name="connsiteX2" fmla="*/ 0 w 1228818"/>
                  <a:gd name="connsiteY2" fmla="*/ 340677 h 1230179"/>
                  <a:gd name="connsiteX3" fmla="*/ 818935 w 1228818"/>
                  <a:gd name="connsiteY3" fmla="*/ 1159612 h 1230179"/>
                  <a:gd name="connsiteX4" fmla="*/ 848417 w 1228818"/>
                  <a:gd name="connsiteY4" fmla="*/ 1189094 h 1230179"/>
                  <a:gd name="connsiteX5" fmla="*/ 851693 w 1228818"/>
                  <a:gd name="connsiteY5" fmla="*/ 1185818 h 1230179"/>
                  <a:gd name="connsiteX6" fmla="*/ 1159612 w 1228818"/>
                  <a:gd name="connsiteY6" fmla="*/ 1159612 h 1230179"/>
                  <a:gd name="connsiteX7" fmla="*/ 1185818 w 1228818"/>
                  <a:gd name="connsiteY7" fmla="*/ 845141 h 1230179"/>
                  <a:gd name="connsiteX8" fmla="*/ 1185818 w 1228818"/>
                  <a:gd name="connsiteY8" fmla="*/ 845141 h 123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8818" h="1230179">
                    <a:moveTo>
                      <a:pt x="1185818" y="845141"/>
                    </a:moveTo>
                    <a:lnTo>
                      <a:pt x="340677" y="0"/>
                    </a:lnTo>
                    <a:lnTo>
                      <a:pt x="0" y="340677"/>
                    </a:lnTo>
                    <a:lnTo>
                      <a:pt x="818935" y="1159612"/>
                    </a:lnTo>
                    <a:lnTo>
                      <a:pt x="848417" y="1189094"/>
                    </a:lnTo>
                    <a:lnTo>
                      <a:pt x="851693" y="1185818"/>
                    </a:lnTo>
                    <a:cubicBezTo>
                      <a:pt x="946689" y="1254609"/>
                      <a:pt x="1077719" y="1241506"/>
                      <a:pt x="1159612" y="1159612"/>
                    </a:cubicBezTo>
                    <a:cubicBezTo>
                      <a:pt x="1241506" y="1074443"/>
                      <a:pt x="1251333" y="943413"/>
                      <a:pt x="1185818" y="845141"/>
                    </a:cubicBezTo>
                    <a:lnTo>
                      <a:pt x="1185818" y="845141"/>
                    </a:lnTo>
                    <a:close/>
                  </a:path>
                </a:pathLst>
              </a:custGeom>
              <a:solidFill>
                <a:schemeClr val="bg1"/>
              </a:solidFill>
              <a:ln w="32742"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08152945-E52A-6492-E843-B7054345B988}"/>
                  </a:ext>
                </a:extLst>
              </p:cNvPr>
              <p:cNvSpPr/>
              <p:nvPr/>
            </p:nvSpPr>
            <p:spPr>
              <a:xfrm>
                <a:off x="490930" y="4208369"/>
                <a:ext cx="1103924" cy="1103924"/>
              </a:xfrm>
              <a:custGeom>
                <a:avLst/>
                <a:gdLst>
                  <a:gd name="connsiteX0" fmla="*/ 478258 w 1103924"/>
                  <a:gd name="connsiteY0" fmla="*/ 386537 h 1103924"/>
                  <a:gd name="connsiteX1" fmla="*/ 481534 w 1103924"/>
                  <a:gd name="connsiteY1" fmla="*/ 383262 h 1103924"/>
                  <a:gd name="connsiteX2" fmla="*/ 396365 w 1103924"/>
                  <a:gd name="connsiteY2" fmla="*/ 226026 h 1103924"/>
                  <a:gd name="connsiteX3" fmla="*/ 114651 w 1103924"/>
                  <a:gd name="connsiteY3" fmla="*/ 0 h 1103924"/>
                  <a:gd name="connsiteX4" fmla="*/ 0 w 1103924"/>
                  <a:gd name="connsiteY4" fmla="*/ 114651 h 1103924"/>
                  <a:gd name="connsiteX5" fmla="*/ 226026 w 1103924"/>
                  <a:gd name="connsiteY5" fmla="*/ 396365 h 1103924"/>
                  <a:gd name="connsiteX6" fmla="*/ 383262 w 1103924"/>
                  <a:gd name="connsiteY6" fmla="*/ 481534 h 1103924"/>
                  <a:gd name="connsiteX7" fmla="*/ 386537 w 1103924"/>
                  <a:gd name="connsiteY7" fmla="*/ 478258 h 1103924"/>
                  <a:gd name="connsiteX8" fmla="*/ 1012204 w 1103924"/>
                  <a:gd name="connsiteY8" fmla="*/ 1103925 h 1103924"/>
                  <a:gd name="connsiteX9" fmla="*/ 1103925 w 1103924"/>
                  <a:gd name="connsiteY9" fmla="*/ 1012204 h 110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3924" h="1103924">
                    <a:moveTo>
                      <a:pt x="478258" y="386537"/>
                    </a:moveTo>
                    <a:lnTo>
                      <a:pt x="481534" y="383262"/>
                    </a:lnTo>
                    <a:lnTo>
                      <a:pt x="396365" y="226026"/>
                    </a:lnTo>
                    <a:lnTo>
                      <a:pt x="114651" y="0"/>
                    </a:lnTo>
                    <a:lnTo>
                      <a:pt x="0" y="114651"/>
                    </a:lnTo>
                    <a:lnTo>
                      <a:pt x="226026" y="396365"/>
                    </a:lnTo>
                    <a:lnTo>
                      <a:pt x="383262" y="481534"/>
                    </a:lnTo>
                    <a:lnTo>
                      <a:pt x="386537" y="478258"/>
                    </a:lnTo>
                    <a:lnTo>
                      <a:pt x="1012204" y="1103925"/>
                    </a:lnTo>
                    <a:lnTo>
                      <a:pt x="1103925" y="1012204"/>
                    </a:lnTo>
                    <a:close/>
                  </a:path>
                </a:pathLst>
              </a:custGeom>
              <a:solidFill>
                <a:schemeClr val="bg1"/>
              </a:solidFill>
              <a:ln w="32742" cap="flat">
                <a:noFill/>
                <a:prstDash val="solid"/>
                <a:miter/>
              </a:ln>
            </p:spPr>
            <p:txBody>
              <a:bodyPr rtlCol="0" anchor="ctr"/>
              <a:lstStyle/>
              <a:p>
                <a:endParaRPr lang="fr-FR"/>
              </a:p>
            </p:txBody>
          </p:sp>
        </p:grpSp>
      </p:grpSp>
      <p:grpSp>
        <p:nvGrpSpPr>
          <p:cNvPr id="20" name="Groupe 19">
            <a:extLst>
              <a:ext uri="{FF2B5EF4-FFF2-40B4-BE49-F238E27FC236}">
                <a16:creationId xmlns:a16="http://schemas.microsoft.com/office/drawing/2014/main" id="{1355A547-14F0-6828-D4B6-FD57B07A1A8B}"/>
              </a:ext>
            </a:extLst>
          </p:cNvPr>
          <p:cNvGrpSpPr/>
          <p:nvPr/>
        </p:nvGrpSpPr>
        <p:grpSpPr>
          <a:xfrm>
            <a:off x="-2916299" y="6727630"/>
            <a:ext cx="14961672" cy="2518370"/>
            <a:chOff x="367744" y="4227883"/>
            <a:chExt cx="14961672" cy="2518370"/>
          </a:xfrm>
        </p:grpSpPr>
        <p:sp>
          <p:nvSpPr>
            <p:cNvPr id="21" name="ZoneTexte 20">
              <a:extLst>
                <a:ext uri="{FF2B5EF4-FFF2-40B4-BE49-F238E27FC236}">
                  <a16:creationId xmlns:a16="http://schemas.microsoft.com/office/drawing/2014/main" id="{813B1DE5-CFC8-834E-94C7-2AE6397D66B7}"/>
                </a:ext>
              </a:extLst>
            </p:cNvPr>
            <p:cNvSpPr txBox="1"/>
            <p:nvPr/>
          </p:nvSpPr>
          <p:spPr>
            <a:xfrm>
              <a:off x="3579050" y="465467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Veille </a:t>
              </a:r>
              <a:r>
                <a:rPr lang="fr-FR" sz="3800" dirty="0">
                  <a:solidFill>
                    <a:srgbClr val="27B5E9"/>
                  </a:solidFill>
                  <a:latin typeface="Bahnschrift SemiBold" panose="020B0502040204020203" pitchFamily="34" charset="0"/>
                </a:rPr>
                <a:t>&amp;</a:t>
              </a:r>
              <a:r>
                <a:rPr lang="fr-FR" sz="3800" dirty="0">
                  <a:solidFill>
                    <a:schemeClr val="bg1"/>
                  </a:solidFill>
                  <a:latin typeface="Bahnschrift SemiBold" panose="020B0502040204020203" pitchFamily="34" charset="0"/>
                </a:rPr>
                <a:t> Benchmark</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Suivi des innovations IA dans d’autres réseaux (RATP, ZOU!, etc.).</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Comparaison de performances et recommandations </a:t>
              </a:r>
              <a:br>
                <a:rPr lang="fr-FR" dirty="0">
                  <a:solidFill>
                    <a:schemeClr val="bg1"/>
                  </a:solidFill>
                  <a:latin typeface="Bahnschrift SemiBold" panose="020B0502040204020203" pitchFamily="34" charset="0"/>
                  <a:sym typeface="Wingdings" panose="05000000000000000000" pitchFamily="2" charset="2"/>
                </a:rPr>
              </a:br>
              <a:r>
                <a:rPr lang="fr-FR" dirty="0">
                  <a:solidFill>
                    <a:schemeClr val="bg1"/>
                  </a:solidFill>
                  <a:latin typeface="Bahnschrift SemiBold" panose="020B0502040204020203" pitchFamily="34" charset="0"/>
                  <a:sym typeface="Wingdings" panose="05000000000000000000" pitchFamily="2" charset="2"/>
                </a:rPr>
                <a:t>d’amélioration.</a:t>
              </a:r>
            </a:p>
          </p:txBody>
        </p:sp>
        <p:sp>
          <p:nvSpPr>
            <p:cNvPr id="22" name="Forme libre : forme 21">
              <a:extLst>
                <a:ext uri="{FF2B5EF4-FFF2-40B4-BE49-F238E27FC236}">
                  <a16:creationId xmlns:a16="http://schemas.microsoft.com/office/drawing/2014/main" id="{B0BB74E0-FA25-FB20-1B11-372D8204924E}"/>
                </a:ext>
              </a:extLst>
            </p:cNvPr>
            <p:cNvSpPr/>
            <p:nvPr/>
          </p:nvSpPr>
          <p:spPr>
            <a:xfrm>
              <a:off x="367744" y="4227883"/>
              <a:ext cx="2719159" cy="1585892"/>
            </a:xfrm>
            <a:custGeom>
              <a:avLst/>
              <a:gdLst>
                <a:gd name="connsiteX0" fmla="*/ 653415 w 2719159"/>
                <a:gd name="connsiteY0" fmla="*/ 1585893 h 1585892"/>
                <a:gd name="connsiteX1" fmla="*/ 1306830 w 2719159"/>
                <a:gd name="connsiteY1" fmla="*/ 932478 h 1585892"/>
                <a:gd name="connsiteX2" fmla="*/ 942687 w 2719159"/>
                <a:gd name="connsiteY2" fmla="*/ 932478 h 1585892"/>
                <a:gd name="connsiteX3" fmla="*/ 1582490 w 2719159"/>
                <a:gd name="connsiteY3" fmla="*/ 541109 h 1585892"/>
                <a:gd name="connsiteX4" fmla="*/ 2055535 w 2719159"/>
                <a:gd name="connsiteY4" fmla="*/ 721479 h 1585892"/>
                <a:gd name="connsiteX5" fmla="*/ 2719159 w 2719159"/>
                <a:gd name="connsiteY5" fmla="*/ 721479 h 1585892"/>
                <a:gd name="connsiteX6" fmla="*/ 1582490 w 2719159"/>
                <a:gd name="connsiteY6" fmla="*/ 0 h 1585892"/>
                <a:gd name="connsiteX7" fmla="*/ 367546 w 2719159"/>
                <a:gd name="connsiteY7" fmla="*/ 932478 h 1585892"/>
                <a:gd name="connsiteX8" fmla="*/ 0 w 2719159"/>
                <a:gd name="connsiteY8" fmla="*/ 932478 h 1585892"/>
                <a:gd name="connsiteX9" fmla="*/ 653415 w 2719159"/>
                <a:gd name="connsiteY9" fmla="*/ 1585893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653415" y="1585893"/>
                  </a:moveTo>
                  <a:lnTo>
                    <a:pt x="1306830" y="932478"/>
                  </a:lnTo>
                  <a:lnTo>
                    <a:pt x="942687" y="932478"/>
                  </a:lnTo>
                  <a:cubicBezTo>
                    <a:pt x="1061799" y="701060"/>
                    <a:pt x="1303427" y="541109"/>
                    <a:pt x="1582490" y="541109"/>
                  </a:cubicBezTo>
                  <a:cubicBezTo>
                    <a:pt x="1762859" y="541109"/>
                    <a:pt x="1929616" y="609173"/>
                    <a:pt x="2055535" y="721479"/>
                  </a:cubicBezTo>
                  <a:lnTo>
                    <a:pt x="2719159" y="721479"/>
                  </a:lnTo>
                  <a:cubicBezTo>
                    <a:pt x="2518370" y="292675"/>
                    <a:pt x="2082760" y="0"/>
                    <a:pt x="1582490" y="0"/>
                  </a:cubicBezTo>
                  <a:cubicBezTo>
                    <a:pt x="1000542" y="0"/>
                    <a:pt x="510481" y="394772"/>
                    <a:pt x="367546" y="932478"/>
                  </a:cubicBezTo>
                  <a:lnTo>
                    <a:pt x="0" y="932478"/>
                  </a:lnTo>
                  <a:lnTo>
                    <a:pt x="653415" y="1585893"/>
                  </a:lnTo>
                  <a:close/>
                </a:path>
              </a:pathLst>
            </a:custGeom>
            <a:solidFill>
              <a:srgbClr val="27B5E9"/>
            </a:solidFill>
            <a:ln w="34032"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29354AC4-F5BC-23D9-EF52-29FAC17C8990}"/>
                </a:ext>
              </a:extLst>
            </p:cNvPr>
            <p:cNvSpPr/>
            <p:nvPr/>
          </p:nvSpPr>
          <p:spPr>
            <a:xfrm>
              <a:off x="810160" y="5160361"/>
              <a:ext cx="2719159" cy="1585892"/>
            </a:xfrm>
            <a:custGeom>
              <a:avLst/>
              <a:gdLst>
                <a:gd name="connsiteX0" fmla="*/ 2719159 w 2719159"/>
                <a:gd name="connsiteY0" fmla="*/ 653415 h 1585892"/>
                <a:gd name="connsiteX1" fmla="*/ 2065744 w 2719159"/>
                <a:gd name="connsiteY1" fmla="*/ 0 h 1585892"/>
                <a:gd name="connsiteX2" fmla="*/ 1412329 w 2719159"/>
                <a:gd name="connsiteY2" fmla="*/ 653415 h 1585892"/>
                <a:gd name="connsiteX3" fmla="*/ 1779875 w 2719159"/>
                <a:gd name="connsiteY3" fmla="*/ 653415 h 1585892"/>
                <a:gd name="connsiteX4" fmla="*/ 1140073 w 2719159"/>
                <a:gd name="connsiteY4" fmla="*/ 1044783 h 1585892"/>
                <a:gd name="connsiteX5" fmla="*/ 667028 w 2719159"/>
                <a:gd name="connsiteY5" fmla="*/ 864414 h 1585892"/>
                <a:gd name="connsiteX6" fmla="*/ 0 w 2719159"/>
                <a:gd name="connsiteY6" fmla="*/ 864414 h 1585892"/>
                <a:gd name="connsiteX7" fmla="*/ 1140073 w 2719159"/>
                <a:gd name="connsiteY7" fmla="*/ 1585893 h 1585892"/>
                <a:gd name="connsiteX8" fmla="*/ 2355017 w 2719159"/>
                <a:gd name="connsiteY8" fmla="*/ 653415 h 1585892"/>
                <a:gd name="connsiteX9" fmla="*/ 2719159 w 2719159"/>
                <a:gd name="connsiteY9" fmla="*/ 653415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2719159" y="653415"/>
                  </a:moveTo>
                  <a:lnTo>
                    <a:pt x="2065744" y="0"/>
                  </a:lnTo>
                  <a:lnTo>
                    <a:pt x="1412329" y="653415"/>
                  </a:lnTo>
                  <a:lnTo>
                    <a:pt x="1779875" y="653415"/>
                  </a:lnTo>
                  <a:cubicBezTo>
                    <a:pt x="1660763" y="884833"/>
                    <a:pt x="1419136" y="1044783"/>
                    <a:pt x="1140073" y="1044783"/>
                  </a:cubicBezTo>
                  <a:cubicBezTo>
                    <a:pt x="959703" y="1044783"/>
                    <a:pt x="792946" y="976719"/>
                    <a:pt x="667028" y="864414"/>
                  </a:cubicBezTo>
                  <a:lnTo>
                    <a:pt x="0" y="864414"/>
                  </a:lnTo>
                  <a:cubicBezTo>
                    <a:pt x="204192" y="1293217"/>
                    <a:pt x="636399" y="1585893"/>
                    <a:pt x="1140073" y="1585893"/>
                  </a:cubicBezTo>
                  <a:cubicBezTo>
                    <a:pt x="1722021" y="1585893"/>
                    <a:pt x="2212082" y="1191121"/>
                    <a:pt x="2355017" y="653415"/>
                  </a:cubicBezTo>
                  <a:lnTo>
                    <a:pt x="2719159" y="653415"/>
                  </a:lnTo>
                  <a:close/>
                </a:path>
              </a:pathLst>
            </a:custGeom>
            <a:solidFill>
              <a:srgbClr val="004FA3"/>
            </a:solidFill>
            <a:ln w="34032" cap="flat">
              <a:noFill/>
              <a:prstDash val="solid"/>
              <a:miter/>
            </a:ln>
          </p:spPr>
          <p:txBody>
            <a:bodyPr rtlCol="0" anchor="ctr"/>
            <a:lstStyle/>
            <a:p>
              <a:endParaRPr lang="fr-FR" dirty="0"/>
            </a:p>
          </p:txBody>
        </p:sp>
      </p:grpSp>
      <p:grpSp>
        <p:nvGrpSpPr>
          <p:cNvPr id="65" name="Groupe 64">
            <a:extLst>
              <a:ext uri="{FF2B5EF4-FFF2-40B4-BE49-F238E27FC236}">
                <a16:creationId xmlns:a16="http://schemas.microsoft.com/office/drawing/2014/main" id="{4F3401F1-F16D-9DCD-54FC-44682A13A502}"/>
              </a:ext>
            </a:extLst>
          </p:cNvPr>
          <p:cNvGrpSpPr>
            <a:grpSpLocks noChangeAspect="1"/>
          </p:cNvGrpSpPr>
          <p:nvPr/>
        </p:nvGrpSpPr>
        <p:grpSpPr>
          <a:xfrm>
            <a:off x="8464366" y="8677384"/>
            <a:ext cx="1198962" cy="407302"/>
            <a:chOff x="3810000" y="2652712"/>
            <a:chExt cx="4569894" cy="1552450"/>
          </a:xfrm>
        </p:grpSpPr>
        <p:sp>
          <p:nvSpPr>
            <p:cNvPr id="66" name="Forme libre : forme 65">
              <a:extLst>
                <a:ext uri="{FF2B5EF4-FFF2-40B4-BE49-F238E27FC236}">
                  <a16:creationId xmlns:a16="http://schemas.microsoft.com/office/drawing/2014/main" id="{6422FF44-89C5-854C-5198-5F319632202D}"/>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67" name="Forme libre : forme 66">
              <a:extLst>
                <a:ext uri="{FF2B5EF4-FFF2-40B4-BE49-F238E27FC236}">
                  <a16:creationId xmlns:a16="http://schemas.microsoft.com/office/drawing/2014/main" id="{C124A521-E3B5-065E-BD01-6F477948A73D}"/>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chemeClr val="bg1"/>
            </a:solidFill>
            <a:ln w="9525"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DF28B34E-D98A-74DC-4EE1-FAD8692BB759}"/>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grpSp>
        <p:nvGrpSpPr>
          <p:cNvPr id="69" name="Graphique 71">
            <a:extLst>
              <a:ext uri="{FF2B5EF4-FFF2-40B4-BE49-F238E27FC236}">
                <a16:creationId xmlns:a16="http://schemas.microsoft.com/office/drawing/2014/main" id="{D394AE8C-F129-425B-E1FE-F9F3C244309D}"/>
              </a:ext>
            </a:extLst>
          </p:cNvPr>
          <p:cNvGrpSpPr>
            <a:grpSpLocks noChangeAspect="1"/>
          </p:cNvGrpSpPr>
          <p:nvPr/>
        </p:nvGrpSpPr>
        <p:grpSpPr>
          <a:xfrm>
            <a:off x="9820301" y="8472397"/>
            <a:ext cx="657697" cy="794122"/>
            <a:chOff x="7818156" y="3412754"/>
            <a:chExt cx="1910086" cy="2306292"/>
          </a:xfrm>
        </p:grpSpPr>
        <p:sp>
          <p:nvSpPr>
            <p:cNvPr id="70" name="Forme libre : forme 69">
              <a:extLst>
                <a:ext uri="{FF2B5EF4-FFF2-40B4-BE49-F238E27FC236}">
                  <a16:creationId xmlns:a16="http://schemas.microsoft.com/office/drawing/2014/main" id="{625D2FBC-7BBB-199B-C575-2015F0A9B79E}"/>
                </a:ext>
              </a:extLst>
            </p:cNvPr>
            <p:cNvSpPr/>
            <p:nvPr/>
          </p:nvSpPr>
          <p:spPr>
            <a:xfrm>
              <a:off x="8572874" y="3412754"/>
              <a:ext cx="356596" cy="249393"/>
            </a:xfrm>
            <a:custGeom>
              <a:avLst/>
              <a:gdLst>
                <a:gd name="connsiteX0" fmla="*/ 221993 w 356596"/>
                <a:gd name="connsiteY0" fmla="*/ 0 h 249393"/>
                <a:gd name="connsiteX1" fmla="*/ 0 w 356596"/>
                <a:gd name="connsiteY1" fmla="*/ 249393 h 249393"/>
                <a:gd name="connsiteX2" fmla="*/ 38020 w 356596"/>
                <a:gd name="connsiteY2" fmla="*/ 249393 h 249393"/>
                <a:gd name="connsiteX3" fmla="*/ 89152 w 356596"/>
                <a:gd name="connsiteY3" fmla="*/ 191852 h 249393"/>
                <a:gd name="connsiteX4" fmla="*/ 240390 w 356596"/>
                <a:gd name="connsiteY4" fmla="*/ 191852 h 249393"/>
                <a:gd name="connsiteX5" fmla="*/ 271414 w 356596"/>
                <a:gd name="connsiteY5" fmla="*/ 249344 h 249393"/>
                <a:gd name="connsiteX6" fmla="*/ 356597 w 356596"/>
                <a:gd name="connsiteY6" fmla="*/ 249344 h 249393"/>
                <a:gd name="connsiteX7" fmla="*/ 221993 w 356596"/>
                <a:gd name="connsiteY7" fmla="*/ 0 h 249393"/>
                <a:gd name="connsiteX8" fmla="*/ 182457 w 356596"/>
                <a:gd name="connsiteY8" fmla="*/ 86800 h 249393"/>
                <a:gd name="connsiteX9" fmla="*/ 228402 w 356596"/>
                <a:gd name="connsiteY9" fmla="*/ 170273 h 249393"/>
                <a:gd name="connsiteX10" fmla="*/ 108379 w 356596"/>
                <a:gd name="connsiteY10" fmla="*/ 170273 h 249393"/>
                <a:gd name="connsiteX11" fmla="*/ 182457 w 356596"/>
                <a:gd name="connsiteY11" fmla="*/ 86800 h 24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596" h="249393">
                  <a:moveTo>
                    <a:pt x="221993" y="0"/>
                  </a:moveTo>
                  <a:lnTo>
                    <a:pt x="0" y="249393"/>
                  </a:lnTo>
                  <a:lnTo>
                    <a:pt x="38020" y="249393"/>
                  </a:lnTo>
                  <a:lnTo>
                    <a:pt x="89152" y="191852"/>
                  </a:lnTo>
                  <a:lnTo>
                    <a:pt x="240390" y="191852"/>
                  </a:lnTo>
                  <a:lnTo>
                    <a:pt x="271414" y="249344"/>
                  </a:lnTo>
                  <a:lnTo>
                    <a:pt x="356597" y="249344"/>
                  </a:lnTo>
                  <a:lnTo>
                    <a:pt x="221993" y="0"/>
                  </a:lnTo>
                  <a:close/>
                  <a:moveTo>
                    <a:pt x="182457" y="86800"/>
                  </a:moveTo>
                  <a:lnTo>
                    <a:pt x="228402" y="170273"/>
                  </a:lnTo>
                  <a:lnTo>
                    <a:pt x="108379" y="170273"/>
                  </a:lnTo>
                  <a:lnTo>
                    <a:pt x="182457" y="86800"/>
                  </a:lnTo>
                  <a:close/>
                </a:path>
              </a:pathLst>
            </a:custGeom>
            <a:solidFill>
              <a:schemeClr val="bg1"/>
            </a:solidFill>
            <a:ln w="39110"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DC12B135-C796-4581-B3E6-8C806BBDE784}"/>
                </a:ext>
              </a:extLst>
            </p:cNvPr>
            <p:cNvSpPr/>
            <p:nvPr/>
          </p:nvSpPr>
          <p:spPr>
            <a:xfrm>
              <a:off x="8227244" y="3419467"/>
              <a:ext cx="331962" cy="242627"/>
            </a:xfrm>
            <a:custGeom>
              <a:avLst/>
              <a:gdLst>
                <a:gd name="connsiteX0" fmla="*/ 170887 w 331962"/>
                <a:gd name="connsiteY0" fmla="*/ 123180 h 242627"/>
                <a:gd name="connsiteX1" fmla="*/ 99449 w 331962"/>
                <a:gd name="connsiteY1" fmla="*/ 123180 h 242627"/>
                <a:gd name="connsiteX2" fmla="*/ 204863 w 331962"/>
                <a:gd name="connsiteY2" fmla="*/ 242489 h 242627"/>
                <a:gd name="connsiteX3" fmla="*/ 301508 w 331962"/>
                <a:gd name="connsiteY3" fmla="*/ 242489 h 242627"/>
                <a:gd name="connsiteX4" fmla="*/ 203649 w 331962"/>
                <a:gd name="connsiteY4" fmla="*/ 138250 h 242627"/>
                <a:gd name="connsiteX5" fmla="*/ 331687 w 331962"/>
                <a:gd name="connsiteY5" fmla="*/ 60275 h 242627"/>
                <a:gd name="connsiteX6" fmla="*/ 226666 w 331962"/>
                <a:gd name="connsiteY6" fmla="*/ -123 h 242627"/>
                <a:gd name="connsiteX7" fmla="*/ 43357 w 331962"/>
                <a:gd name="connsiteY7" fmla="*/ -123 h 242627"/>
                <a:gd name="connsiteX8" fmla="*/ -211 w 331962"/>
                <a:gd name="connsiteY8" fmla="*/ 242489 h 242627"/>
                <a:gd name="connsiteX9" fmla="*/ 77763 w 331962"/>
                <a:gd name="connsiteY9" fmla="*/ 242489 h 242627"/>
                <a:gd name="connsiteX10" fmla="*/ 117729 w 331962"/>
                <a:gd name="connsiteY10" fmla="*/ 20310 h 242627"/>
                <a:gd name="connsiteX11" fmla="*/ 193825 w 331962"/>
                <a:gd name="connsiteY11" fmla="*/ 20310 h 242627"/>
                <a:gd name="connsiteX12" fmla="*/ 244828 w 331962"/>
                <a:gd name="connsiteY12" fmla="*/ 62938 h 242627"/>
                <a:gd name="connsiteX13" fmla="*/ 170887 w 331962"/>
                <a:gd name="connsiteY13" fmla="*/ 123180 h 2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962" h="242627">
                  <a:moveTo>
                    <a:pt x="170887" y="123180"/>
                  </a:moveTo>
                  <a:lnTo>
                    <a:pt x="99449" y="123180"/>
                  </a:lnTo>
                  <a:lnTo>
                    <a:pt x="204863" y="242489"/>
                  </a:lnTo>
                  <a:lnTo>
                    <a:pt x="301508" y="242489"/>
                  </a:lnTo>
                  <a:lnTo>
                    <a:pt x="203649" y="138250"/>
                  </a:lnTo>
                  <a:cubicBezTo>
                    <a:pt x="338812" y="138250"/>
                    <a:pt x="331687" y="60275"/>
                    <a:pt x="331687" y="60275"/>
                  </a:cubicBezTo>
                  <a:cubicBezTo>
                    <a:pt x="331687" y="-2745"/>
                    <a:pt x="226666" y="-123"/>
                    <a:pt x="226666" y="-123"/>
                  </a:cubicBezTo>
                  <a:lnTo>
                    <a:pt x="43357" y="-123"/>
                  </a:lnTo>
                  <a:lnTo>
                    <a:pt x="-211" y="242489"/>
                  </a:lnTo>
                  <a:lnTo>
                    <a:pt x="77763" y="242489"/>
                  </a:lnTo>
                  <a:lnTo>
                    <a:pt x="117729" y="20310"/>
                  </a:lnTo>
                  <a:lnTo>
                    <a:pt x="193825" y="20310"/>
                  </a:lnTo>
                  <a:cubicBezTo>
                    <a:pt x="193825" y="20310"/>
                    <a:pt x="244828" y="19332"/>
                    <a:pt x="244828" y="62938"/>
                  </a:cubicBezTo>
                  <a:cubicBezTo>
                    <a:pt x="244828" y="62938"/>
                    <a:pt x="245846" y="123297"/>
                    <a:pt x="170887" y="123180"/>
                  </a:cubicBezTo>
                </a:path>
              </a:pathLst>
            </a:custGeom>
            <a:solidFill>
              <a:schemeClr val="bg1"/>
            </a:solidFill>
            <a:ln w="39111"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71738C23-A686-63FB-3F4B-76523805DFF4}"/>
                </a:ext>
              </a:extLst>
            </p:cNvPr>
            <p:cNvSpPr/>
            <p:nvPr/>
          </p:nvSpPr>
          <p:spPr>
            <a:xfrm>
              <a:off x="8931827" y="3419483"/>
              <a:ext cx="346772" cy="242612"/>
            </a:xfrm>
            <a:custGeom>
              <a:avLst/>
              <a:gdLst>
                <a:gd name="connsiteX0" fmla="*/ 212426 w 346772"/>
                <a:gd name="connsiteY0" fmla="*/ 23935 h 242612"/>
                <a:gd name="connsiteX1" fmla="*/ 343556 w 346772"/>
                <a:gd name="connsiteY1" fmla="*/ 23935 h 242612"/>
                <a:gd name="connsiteX2" fmla="*/ 346923 w 346772"/>
                <a:gd name="connsiteY2" fmla="*/ -138 h 242612"/>
                <a:gd name="connsiteX3" fmla="*/ 3478 w 346772"/>
                <a:gd name="connsiteY3" fmla="*/ -138 h 242612"/>
                <a:gd name="connsiteX4" fmla="*/ 150 w 346772"/>
                <a:gd name="connsiteY4" fmla="*/ 23975 h 242612"/>
                <a:gd name="connsiteX5" fmla="*/ 131162 w 346772"/>
                <a:gd name="connsiteY5" fmla="*/ 23975 h 242612"/>
                <a:gd name="connsiteX6" fmla="*/ 91747 w 346772"/>
                <a:gd name="connsiteY6" fmla="*/ 242474 h 242612"/>
                <a:gd name="connsiteX7" fmla="*/ 173008 w 346772"/>
                <a:gd name="connsiteY7" fmla="*/ 242474 h 242612"/>
                <a:gd name="connsiteX8" fmla="*/ 212426 w 346772"/>
                <a:gd name="connsiteY8" fmla="*/ 23935 h 24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772" h="242612">
                  <a:moveTo>
                    <a:pt x="212426" y="23935"/>
                  </a:moveTo>
                  <a:lnTo>
                    <a:pt x="343556" y="23935"/>
                  </a:lnTo>
                  <a:lnTo>
                    <a:pt x="346923" y="-138"/>
                  </a:lnTo>
                  <a:lnTo>
                    <a:pt x="3478" y="-138"/>
                  </a:lnTo>
                  <a:lnTo>
                    <a:pt x="150" y="23975"/>
                  </a:lnTo>
                  <a:lnTo>
                    <a:pt x="131162" y="23975"/>
                  </a:lnTo>
                  <a:lnTo>
                    <a:pt x="91747" y="242474"/>
                  </a:lnTo>
                  <a:lnTo>
                    <a:pt x="173008" y="242474"/>
                  </a:lnTo>
                  <a:lnTo>
                    <a:pt x="212426" y="23935"/>
                  </a:lnTo>
                </a:path>
              </a:pathLst>
            </a:custGeom>
            <a:solidFill>
              <a:schemeClr val="bg1"/>
            </a:solidFill>
            <a:ln w="39111"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D91B28F8-B0AA-1922-B600-C826DDA84316}"/>
                </a:ext>
              </a:extLst>
            </p:cNvPr>
            <p:cNvSpPr/>
            <p:nvPr/>
          </p:nvSpPr>
          <p:spPr>
            <a:xfrm>
              <a:off x="9296492" y="3419442"/>
              <a:ext cx="331981" cy="242657"/>
            </a:xfrm>
            <a:custGeom>
              <a:avLst/>
              <a:gdLst>
                <a:gd name="connsiteX0" fmla="*/ 228112 w 331981"/>
                <a:gd name="connsiteY0" fmla="*/ 1 h 242657"/>
                <a:gd name="connsiteX1" fmla="*/ 226933 w 331981"/>
                <a:gd name="connsiteY1" fmla="*/ 16 h 242657"/>
                <a:gd name="connsiteX2" fmla="*/ 43596 w 331981"/>
                <a:gd name="connsiteY2" fmla="*/ 16 h 242657"/>
                <a:gd name="connsiteX3" fmla="*/ 0 w 331981"/>
                <a:gd name="connsiteY3" fmla="*/ 242657 h 242657"/>
                <a:gd name="connsiteX4" fmla="*/ 78042 w 331981"/>
                <a:gd name="connsiteY4" fmla="*/ 242657 h 242657"/>
                <a:gd name="connsiteX5" fmla="*/ 96097 w 331981"/>
                <a:gd name="connsiteY5" fmla="*/ 143476 h 242657"/>
                <a:gd name="connsiteX6" fmla="*/ 203008 w 331981"/>
                <a:gd name="connsiteY6" fmla="*/ 143476 h 242657"/>
                <a:gd name="connsiteX7" fmla="*/ 331937 w 331981"/>
                <a:gd name="connsiteY7" fmla="*/ 60444 h 242657"/>
                <a:gd name="connsiteX8" fmla="*/ 228112 w 331981"/>
                <a:gd name="connsiteY8" fmla="*/ 1 h 242657"/>
                <a:gd name="connsiteX9" fmla="*/ 117970 w 331981"/>
                <a:gd name="connsiteY9" fmla="*/ 20467 h 242657"/>
                <a:gd name="connsiteX10" fmla="*/ 194104 w 331981"/>
                <a:gd name="connsiteY10" fmla="*/ 20467 h 242657"/>
                <a:gd name="connsiteX11" fmla="*/ 245037 w 331981"/>
                <a:gd name="connsiteY11" fmla="*/ 63085 h 242657"/>
                <a:gd name="connsiteX12" fmla="*/ 171155 w 331981"/>
                <a:gd name="connsiteY12" fmla="*/ 121456 h 242657"/>
                <a:gd name="connsiteX13" fmla="*/ 100109 w 331981"/>
                <a:gd name="connsiteY13" fmla="*/ 121456 h 242657"/>
                <a:gd name="connsiteX14" fmla="*/ 117970 w 331981"/>
                <a:gd name="connsiteY14" fmla="*/ 20467 h 24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1981" h="242657">
                  <a:moveTo>
                    <a:pt x="228112" y="1"/>
                  </a:moveTo>
                  <a:cubicBezTo>
                    <a:pt x="227343" y="5"/>
                    <a:pt x="226933" y="16"/>
                    <a:pt x="226933" y="16"/>
                  </a:cubicBezTo>
                  <a:lnTo>
                    <a:pt x="43596" y="16"/>
                  </a:lnTo>
                  <a:lnTo>
                    <a:pt x="0" y="242657"/>
                  </a:lnTo>
                  <a:lnTo>
                    <a:pt x="78042" y="242657"/>
                  </a:lnTo>
                  <a:lnTo>
                    <a:pt x="96097" y="143476"/>
                  </a:lnTo>
                  <a:lnTo>
                    <a:pt x="203008" y="143476"/>
                  </a:lnTo>
                  <a:cubicBezTo>
                    <a:pt x="338199" y="143476"/>
                    <a:pt x="331937" y="60444"/>
                    <a:pt x="331937" y="60444"/>
                  </a:cubicBezTo>
                  <a:cubicBezTo>
                    <a:pt x="331937" y="1362"/>
                    <a:pt x="239649" y="-53"/>
                    <a:pt x="228112" y="1"/>
                  </a:cubicBezTo>
                  <a:close/>
                  <a:moveTo>
                    <a:pt x="117970" y="20467"/>
                  </a:moveTo>
                  <a:lnTo>
                    <a:pt x="194104" y="20467"/>
                  </a:lnTo>
                  <a:cubicBezTo>
                    <a:pt x="194104" y="20467"/>
                    <a:pt x="245037" y="19489"/>
                    <a:pt x="245037" y="63085"/>
                  </a:cubicBezTo>
                  <a:cubicBezTo>
                    <a:pt x="245037" y="63085"/>
                    <a:pt x="246066" y="121554"/>
                    <a:pt x="171155" y="121456"/>
                  </a:cubicBezTo>
                  <a:lnTo>
                    <a:pt x="100109" y="121456"/>
                  </a:lnTo>
                  <a:lnTo>
                    <a:pt x="117970" y="20467"/>
                  </a:lnTo>
                  <a:close/>
                </a:path>
              </a:pathLst>
            </a:custGeom>
            <a:solidFill>
              <a:schemeClr val="bg1"/>
            </a:solidFill>
            <a:ln w="39110"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3E408A22-BC7D-D15D-4D7B-B5FB1D028844}"/>
                </a:ext>
              </a:extLst>
            </p:cNvPr>
            <p:cNvSpPr/>
            <p:nvPr/>
          </p:nvSpPr>
          <p:spPr>
            <a:xfrm>
              <a:off x="8247834" y="3781247"/>
              <a:ext cx="1480408" cy="1610716"/>
            </a:xfrm>
            <a:custGeom>
              <a:avLst/>
              <a:gdLst>
                <a:gd name="connsiteX0" fmla="*/ 212680 w 1480408"/>
                <a:gd name="connsiteY0" fmla="*/ 426233 h 1610716"/>
                <a:gd name="connsiteX1" fmla="*/ 644236 w 1480408"/>
                <a:gd name="connsiteY1" fmla="*/ 232904 h 1610716"/>
                <a:gd name="connsiteX2" fmla="*/ 1235460 w 1480408"/>
                <a:gd name="connsiteY2" fmla="*/ 820996 h 1610716"/>
                <a:gd name="connsiteX3" fmla="*/ 940319 w 1480408"/>
                <a:gd name="connsiteY3" fmla="*/ 1359376 h 1610716"/>
                <a:gd name="connsiteX4" fmla="*/ 890606 w 1480408"/>
                <a:gd name="connsiteY4" fmla="*/ 1611108 h 1610716"/>
                <a:gd name="connsiteX5" fmla="*/ 1480499 w 1480408"/>
                <a:gd name="connsiteY5" fmla="*/ 820996 h 1610716"/>
                <a:gd name="connsiteX6" fmla="*/ 647368 w 1480408"/>
                <a:gd name="connsiteY6" fmla="*/ 391 h 1610716"/>
                <a:gd name="connsiteX7" fmla="*/ 90 w 1480408"/>
                <a:gd name="connsiteY7" fmla="*/ 309820 h 1610716"/>
                <a:gd name="connsiteX8" fmla="*/ 212835 w 1480408"/>
                <a:gd name="connsiteY8" fmla="*/ 425646 h 161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0408" h="1610716">
                  <a:moveTo>
                    <a:pt x="212680" y="426233"/>
                  </a:moveTo>
                  <a:cubicBezTo>
                    <a:pt x="320521" y="311738"/>
                    <a:pt x="474550" y="232904"/>
                    <a:pt x="644236" y="232904"/>
                  </a:cubicBezTo>
                  <a:cubicBezTo>
                    <a:pt x="970732" y="232904"/>
                    <a:pt x="1235460" y="494421"/>
                    <a:pt x="1235460" y="820996"/>
                  </a:cubicBezTo>
                  <a:cubicBezTo>
                    <a:pt x="1235460" y="1038673"/>
                    <a:pt x="1115564" y="1256820"/>
                    <a:pt x="940319" y="1359376"/>
                  </a:cubicBezTo>
                  <a:cubicBezTo>
                    <a:pt x="915658" y="1442595"/>
                    <a:pt x="898709" y="1505499"/>
                    <a:pt x="890606" y="1611108"/>
                  </a:cubicBezTo>
                  <a:cubicBezTo>
                    <a:pt x="1234091" y="1507064"/>
                    <a:pt x="1480499" y="1198418"/>
                    <a:pt x="1480499" y="820996"/>
                  </a:cubicBezTo>
                  <a:cubicBezTo>
                    <a:pt x="1480499" y="359102"/>
                    <a:pt x="1109261" y="391"/>
                    <a:pt x="647368" y="391"/>
                  </a:cubicBezTo>
                  <a:cubicBezTo>
                    <a:pt x="383737" y="391"/>
                    <a:pt x="153377" y="119231"/>
                    <a:pt x="90" y="309820"/>
                  </a:cubicBezTo>
                  <a:cubicBezTo>
                    <a:pt x="90" y="309820"/>
                    <a:pt x="121671" y="344071"/>
                    <a:pt x="212835" y="425646"/>
                  </a:cubicBezTo>
                </a:path>
              </a:pathLst>
            </a:custGeom>
            <a:solidFill>
              <a:schemeClr val="bg1"/>
            </a:solidFill>
            <a:ln w="39111"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BA7C2D8E-D65B-1039-DAD2-FFF3DBD8D64E}"/>
                </a:ext>
              </a:extLst>
            </p:cNvPr>
            <p:cNvSpPr/>
            <p:nvPr/>
          </p:nvSpPr>
          <p:spPr>
            <a:xfrm>
              <a:off x="8055507" y="4332310"/>
              <a:ext cx="842149" cy="1084980"/>
            </a:xfrm>
            <a:custGeom>
              <a:avLst/>
              <a:gdLst>
                <a:gd name="connsiteX0" fmla="*/ 269428 w 842149"/>
                <a:gd name="connsiteY0" fmla="*/ 109238 h 1084980"/>
                <a:gd name="connsiteX1" fmla="*/ 246648 w 842149"/>
                <a:gd name="connsiteY1" fmla="*/ 270079 h 1084980"/>
                <a:gd name="connsiteX2" fmla="*/ 841981 w 842149"/>
                <a:gd name="connsiteY2" fmla="*/ 866039 h 1084980"/>
                <a:gd name="connsiteX3" fmla="*/ 806165 w 842149"/>
                <a:gd name="connsiteY3" fmla="*/ 1085517 h 1084980"/>
                <a:gd name="connsiteX4" fmla="*/ 622816 w 842149"/>
                <a:gd name="connsiteY4" fmla="*/ 1066219 h 1084980"/>
                <a:gd name="connsiteX5" fmla="*/ -35 w 842149"/>
                <a:gd name="connsiteY5" fmla="*/ 270079 h 1084980"/>
                <a:gd name="connsiteX6" fmla="*/ 47681 w 842149"/>
                <a:gd name="connsiteY6" fmla="*/ 537 h 1084980"/>
                <a:gd name="connsiteX7" fmla="*/ 269428 w 842149"/>
                <a:gd name="connsiteY7" fmla="*/ 109238 h 10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49" h="1084980">
                  <a:moveTo>
                    <a:pt x="269428" y="109238"/>
                  </a:moveTo>
                  <a:cubicBezTo>
                    <a:pt x="251579" y="165644"/>
                    <a:pt x="246648" y="207802"/>
                    <a:pt x="246648" y="270079"/>
                  </a:cubicBezTo>
                  <a:cubicBezTo>
                    <a:pt x="246648" y="608279"/>
                    <a:pt x="515484" y="866039"/>
                    <a:pt x="841981" y="866039"/>
                  </a:cubicBezTo>
                  <a:cubicBezTo>
                    <a:pt x="823661" y="940764"/>
                    <a:pt x="813679" y="999793"/>
                    <a:pt x="806165" y="1085517"/>
                  </a:cubicBezTo>
                  <a:cubicBezTo>
                    <a:pt x="743183" y="1084812"/>
                    <a:pt x="681766" y="1080351"/>
                    <a:pt x="622816" y="1066219"/>
                  </a:cubicBezTo>
                  <a:cubicBezTo>
                    <a:pt x="262657" y="979985"/>
                    <a:pt x="-7042" y="658187"/>
                    <a:pt x="-35" y="270079"/>
                  </a:cubicBezTo>
                  <a:cubicBezTo>
                    <a:pt x="1764" y="172220"/>
                    <a:pt x="12295" y="88336"/>
                    <a:pt x="47681" y="537"/>
                  </a:cubicBezTo>
                  <a:cubicBezTo>
                    <a:pt x="47681" y="537"/>
                    <a:pt x="173488" y="9579"/>
                    <a:pt x="269428" y="109238"/>
                  </a:cubicBezTo>
                </a:path>
              </a:pathLst>
            </a:custGeom>
            <a:solidFill>
              <a:schemeClr val="bg1"/>
            </a:solidFill>
            <a:ln w="39111"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4EE89C01-6EB8-8F91-DB91-670D4072ACDB}"/>
                </a:ext>
              </a:extLst>
            </p:cNvPr>
            <p:cNvSpPr/>
            <p:nvPr/>
          </p:nvSpPr>
          <p:spPr>
            <a:xfrm>
              <a:off x="7818156" y="4136565"/>
              <a:ext cx="1402800" cy="1582481"/>
            </a:xfrm>
            <a:custGeom>
              <a:avLst/>
              <a:gdLst>
                <a:gd name="connsiteX0" fmla="*/ 1065262 w 1402800"/>
                <a:gd name="connsiteY0" fmla="*/ 279958 h 1582481"/>
                <a:gd name="connsiteX1" fmla="*/ 1076771 w 1402800"/>
                <a:gd name="connsiteY1" fmla="*/ 379696 h 1582481"/>
                <a:gd name="connsiteX2" fmla="*/ 1094032 w 1402800"/>
                <a:gd name="connsiteY2" fmla="*/ 396450 h 1582481"/>
                <a:gd name="connsiteX3" fmla="*/ 1139830 w 1402800"/>
                <a:gd name="connsiteY3" fmla="*/ 411207 h 1582481"/>
                <a:gd name="connsiteX4" fmla="*/ 1169266 w 1402800"/>
                <a:gd name="connsiteY4" fmla="*/ 456339 h 1582481"/>
                <a:gd name="connsiteX5" fmla="*/ 1164490 w 1402800"/>
                <a:gd name="connsiteY5" fmla="*/ 510944 h 1582481"/>
                <a:gd name="connsiteX6" fmla="*/ 1211109 w 1402800"/>
                <a:gd name="connsiteY6" fmla="*/ 485031 h 1582481"/>
                <a:gd name="connsiteX7" fmla="*/ 1249080 w 1402800"/>
                <a:gd name="connsiteY7" fmla="*/ 528833 h 1582481"/>
                <a:gd name="connsiteX8" fmla="*/ 1259062 w 1402800"/>
                <a:gd name="connsiteY8" fmla="*/ 581364 h 1582481"/>
                <a:gd name="connsiteX9" fmla="*/ 1329441 w 1402800"/>
                <a:gd name="connsiteY9" fmla="*/ 607629 h 1582481"/>
                <a:gd name="connsiteX10" fmla="*/ 1378332 w 1402800"/>
                <a:gd name="connsiteY10" fmla="*/ 623874 h 1582481"/>
                <a:gd name="connsiteX11" fmla="*/ 1391955 w 1402800"/>
                <a:gd name="connsiteY11" fmla="*/ 716369 h 1582481"/>
                <a:gd name="connsiteX12" fmla="*/ 1265285 w 1402800"/>
                <a:gd name="connsiteY12" fmla="*/ 1087489 h 1582481"/>
                <a:gd name="connsiteX13" fmla="*/ 1259374 w 1402800"/>
                <a:gd name="connsiteY13" fmla="*/ 1583046 h 1582481"/>
                <a:gd name="connsiteX14" fmla="*/ 1153491 w 1402800"/>
                <a:gd name="connsiteY14" fmla="*/ 1583046 h 1582481"/>
                <a:gd name="connsiteX15" fmla="*/ 1270333 w 1402800"/>
                <a:gd name="connsiteY15" fmla="*/ 748859 h 1582481"/>
                <a:gd name="connsiteX16" fmla="*/ 1261644 w 1402800"/>
                <a:gd name="connsiteY16" fmla="*/ 694840 h 1582481"/>
                <a:gd name="connsiteX17" fmla="*/ 1231739 w 1402800"/>
                <a:gd name="connsiteY17" fmla="*/ 689321 h 1582481"/>
                <a:gd name="connsiteX18" fmla="*/ 1187115 w 1402800"/>
                <a:gd name="connsiteY18" fmla="*/ 614753 h 1582481"/>
                <a:gd name="connsiteX19" fmla="*/ 1153491 w 1402800"/>
                <a:gd name="connsiteY19" fmla="*/ 588175 h 1582481"/>
                <a:gd name="connsiteX20" fmla="*/ 1104131 w 1402800"/>
                <a:gd name="connsiteY20" fmla="*/ 576118 h 1582481"/>
                <a:gd name="connsiteX21" fmla="*/ 1098846 w 1402800"/>
                <a:gd name="connsiteY21" fmla="*/ 526758 h 1582481"/>
                <a:gd name="connsiteX22" fmla="*/ 1085226 w 1402800"/>
                <a:gd name="connsiteY22" fmla="*/ 505229 h 1582481"/>
                <a:gd name="connsiteX23" fmla="*/ 1033946 w 1402800"/>
                <a:gd name="connsiteY23" fmla="*/ 494387 h 1582481"/>
                <a:gd name="connsiteX24" fmla="*/ 994881 w 1402800"/>
                <a:gd name="connsiteY24" fmla="*/ 450037 h 1582481"/>
                <a:gd name="connsiteX25" fmla="*/ 987522 w 1402800"/>
                <a:gd name="connsiteY25" fmla="*/ 359772 h 1582481"/>
                <a:gd name="connsiteX26" fmla="*/ 947048 w 1402800"/>
                <a:gd name="connsiteY26" fmla="*/ 331393 h 1582481"/>
                <a:gd name="connsiteX27" fmla="*/ 848876 w 1402800"/>
                <a:gd name="connsiteY27" fmla="*/ 348695 h 1582481"/>
                <a:gd name="connsiteX28" fmla="*/ 738687 w 1402800"/>
                <a:gd name="connsiteY28" fmla="*/ 344780 h 1582481"/>
                <a:gd name="connsiteX29" fmla="*/ 551621 w 1402800"/>
                <a:gd name="connsiteY29" fmla="*/ 234709 h 1582481"/>
                <a:gd name="connsiteX30" fmla="*/ 386747 w 1402800"/>
                <a:gd name="connsiteY30" fmla="*/ 136498 h 1582481"/>
                <a:gd name="connsiteX31" fmla="*/ -147 w 1402800"/>
                <a:gd name="connsiteY31" fmla="*/ 156030 h 1582481"/>
                <a:gd name="connsiteX32" fmla="*/ -147 w 1402800"/>
                <a:gd name="connsiteY32" fmla="*/ 45684 h 1582481"/>
                <a:gd name="connsiteX33" fmla="*/ 395125 w 1402800"/>
                <a:gd name="connsiteY33" fmla="*/ 27796 h 1582481"/>
                <a:gd name="connsiteX34" fmla="*/ 636679 w 1402800"/>
                <a:gd name="connsiteY34" fmla="*/ 163859 h 1582481"/>
                <a:gd name="connsiteX35" fmla="*/ 727688 w 1402800"/>
                <a:gd name="connsiteY35" fmla="*/ 225197 h 1582481"/>
                <a:gd name="connsiteX36" fmla="*/ 851968 w 1402800"/>
                <a:gd name="connsiteY36" fmla="*/ 244533 h 1582481"/>
                <a:gd name="connsiteX37" fmla="*/ 998130 w 1402800"/>
                <a:gd name="connsiteY37" fmla="*/ 228250 h 1582481"/>
                <a:gd name="connsiteX38" fmla="*/ 1065262 w 1402800"/>
                <a:gd name="connsiteY38" fmla="*/ 279958 h 15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2800" h="1582481">
                  <a:moveTo>
                    <a:pt x="1065262" y="279958"/>
                  </a:moveTo>
                  <a:cubicBezTo>
                    <a:pt x="1065262" y="279958"/>
                    <a:pt x="1071682" y="340553"/>
                    <a:pt x="1076771" y="379696"/>
                  </a:cubicBezTo>
                  <a:cubicBezTo>
                    <a:pt x="1076771" y="379696"/>
                    <a:pt x="1077239" y="391674"/>
                    <a:pt x="1094032" y="396450"/>
                  </a:cubicBezTo>
                  <a:lnTo>
                    <a:pt x="1139830" y="411207"/>
                  </a:lnTo>
                  <a:cubicBezTo>
                    <a:pt x="1139830" y="411207"/>
                    <a:pt x="1173454" y="421697"/>
                    <a:pt x="1169266" y="456339"/>
                  </a:cubicBezTo>
                  <a:lnTo>
                    <a:pt x="1164490" y="510944"/>
                  </a:lnTo>
                  <a:cubicBezTo>
                    <a:pt x="1164490" y="510944"/>
                    <a:pt x="1182260" y="483466"/>
                    <a:pt x="1211109" y="485031"/>
                  </a:cubicBezTo>
                  <a:cubicBezTo>
                    <a:pt x="1211109" y="485031"/>
                    <a:pt x="1249863" y="489689"/>
                    <a:pt x="1249080" y="528833"/>
                  </a:cubicBezTo>
                  <a:cubicBezTo>
                    <a:pt x="1249080" y="528833"/>
                    <a:pt x="1245948" y="569777"/>
                    <a:pt x="1259062" y="581364"/>
                  </a:cubicBezTo>
                  <a:cubicBezTo>
                    <a:pt x="1259062" y="581364"/>
                    <a:pt x="1269043" y="601836"/>
                    <a:pt x="1329441" y="607629"/>
                  </a:cubicBezTo>
                  <a:cubicBezTo>
                    <a:pt x="1356724" y="609704"/>
                    <a:pt x="1378332" y="623874"/>
                    <a:pt x="1378332" y="623874"/>
                  </a:cubicBezTo>
                  <a:cubicBezTo>
                    <a:pt x="1423465" y="659064"/>
                    <a:pt x="1391955" y="716369"/>
                    <a:pt x="1391955" y="716369"/>
                  </a:cubicBezTo>
                  <a:cubicBezTo>
                    <a:pt x="1391955" y="716369"/>
                    <a:pt x="1303882" y="906490"/>
                    <a:pt x="1265285" y="1087489"/>
                  </a:cubicBezTo>
                  <a:cubicBezTo>
                    <a:pt x="1265285" y="1087489"/>
                    <a:pt x="1184258" y="1374019"/>
                    <a:pt x="1259374" y="1583046"/>
                  </a:cubicBezTo>
                  <a:lnTo>
                    <a:pt x="1153491" y="1583046"/>
                  </a:lnTo>
                  <a:cubicBezTo>
                    <a:pt x="1038996" y="1232242"/>
                    <a:pt x="1270333" y="748859"/>
                    <a:pt x="1270333" y="748859"/>
                  </a:cubicBezTo>
                  <a:cubicBezTo>
                    <a:pt x="1270333" y="748859"/>
                    <a:pt x="1296365" y="701103"/>
                    <a:pt x="1261644" y="694840"/>
                  </a:cubicBezTo>
                  <a:cubicBezTo>
                    <a:pt x="1249159" y="692492"/>
                    <a:pt x="1246927" y="692139"/>
                    <a:pt x="1231739" y="689321"/>
                  </a:cubicBezTo>
                  <a:cubicBezTo>
                    <a:pt x="1231739" y="689321"/>
                    <a:pt x="1174121" y="685916"/>
                    <a:pt x="1187115" y="614753"/>
                  </a:cubicBezTo>
                  <a:cubicBezTo>
                    <a:pt x="1196550" y="562614"/>
                    <a:pt x="1153491" y="588175"/>
                    <a:pt x="1153491" y="588175"/>
                  </a:cubicBezTo>
                  <a:cubicBezTo>
                    <a:pt x="1107302" y="612874"/>
                    <a:pt x="1104131" y="576118"/>
                    <a:pt x="1104131" y="576118"/>
                  </a:cubicBezTo>
                  <a:cubicBezTo>
                    <a:pt x="1102057" y="557212"/>
                    <a:pt x="1098846" y="526758"/>
                    <a:pt x="1098846" y="526758"/>
                  </a:cubicBezTo>
                  <a:cubicBezTo>
                    <a:pt x="1096773" y="506795"/>
                    <a:pt x="1085226" y="505229"/>
                    <a:pt x="1085226" y="505229"/>
                  </a:cubicBezTo>
                  <a:lnTo>
                    <a:pt x="1033946" y="494387"/>
                  </a:lnTo>
                  <a:cubicBezTo>
                    <a:pt x="995782" y="485031"/>
                    <a:pt x="994881" y="450037"/>
                    <a:pt x="994881" y="450037"/>
                  </a:cubicBezTo>
                  <a:lnTo>
                    <a:pt x="987522" y="359772"/>
                  </a:lnTo>
                  <a:cubicBezTo>
                    <a:pt x="986505" y="319415"/>
                    <a:pt x="947048" y="331393"/>
                    <a:pt x="947048" y="331393"/>
                  </a:cubicBezTo>
                  <a:cubicBezTo>
                    <a:pt x="923952" y="337656"/>
                    <a:pt x="848876" y="348695"/>
                    <a:pt x="848876" y="348695"/>
                  </a:cubicBezTo>
                  <a:cubicBezTo>
                    <a:pt x="848876" y="348695"/>
                    <a:pt x="805191" y="360242"/>
                    <a:pt x="738687" y="344780"/>
                  </a:cubicBezTo>
                  <a:cubicBezTo>
                    <a:pt x="688740" y="331041"/>
                    <a:pt x="625328" y="297769"/>
                    <a:pt x="551621" y="234709"/>
                  </a:cubicBezTo>
                  <a:cubicBezTo>
                    <a:pt x="480221" y="171179"/>
                    <a:pt x="386747" y="136498"/>
                    <a:pt x="386747" y="136498"/>
                  </a:cubicBezTo>
                  <a:cubicBezTo>
                    <a:pt x="195571" y="72459"/>
                    <a:pt x="-147" y="156030"/>
                    <a:pt x="-147" y="156030"/>
                  </a:cubicBezTo>
                  <a:lnTo>
                    <a:pt x="-147" y="45684"/>
                  </a:lnTo>
                  <a:cubicBezTo>
                    <a:pt x="-147" y="45684"/>
                    <a:pt x="164021" y="-42584"/>
                    <a:pt x="395125" y="27796"/>
                  </a:cubicBezTo>
                  <a:cubicBezTo>
                    <a:pt x="395125" y="27796"/>
                    <a:pt x="510676" y="54609"/>
                    <a:pt x="636679" y="163859"/>
                  </a:cubicBezTo>
                  <a:cubicBezTo>
                    <a:pt x="636679" y="163859"/>
                    <a:pt x="677975" y="200028"/>
                    <a:pt x="727688" y="225197"/>
                  </a:cubicBezTo>
                  <a:cubicBezTo>
                    <a:pt x="727688" y="225197"/>
                    <a:pt x="776538" y="255063"/>
                    <a:pt x="851968" y="244533"/>
                  </a:cubicBezTo>
                  <a:cubicBezTo>
                    <a:pt x="943878" y="230442"/>
                    <a:pt x="998130" y="228250"/>
                    <a:pt x="998130" y="228250"/>
                  </a:cubicBezTo>
                  <a:cubicBezTo>
                    <a:pt x="998130" y="228250"/>
                    <a:pt x="1061504" y="221204"/>
                    <a:pt x="1065262" y="279958"/>
                  </a:cubicBezTo>
                </a:path>
              </a:pathLst>
            </a:custGeom>
            <a:solidFill>
              <a:srgbClr val="004FA3"/>
            </a:solidFill>
            <a:ln w="39111" cap="flat">
              <a:noFill/>
              <a:prstDash val="solid"/>
              <a:miter/>
            </a:ln>
          </p:spPr>
          <p:txBody>
            <a:bodyPr rtlCol="0" anchor="ctr"/>
            <a:lstStyle/>
            <a:p>
              <a:endParaRPr lang="fr-FR"/>
            </a:p>
          </p:txBody>
        </p:sp>
      </p:grpSp>
    </p:spTree>
    <p:extLst>
      <p:ext uri="{BB962C8B-B14F-4D97-AF65-F5344CB8AC3E}">
        <p14:creationId xmlns:p14="http://schemas.microsoft.com/office/powerpoint/2010/main" val="130452976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5C842-0824-F2E2-AE0C-C483359DD466}"/>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7045958-DB74-9A3A-A53A-82D794A528F6}"/>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5E05EC05-6695-0B17-E049-D56BDFF08269}"/>
              </a:ext>
            </a:extLst>
          </p:cNvPr>
          <p:cNvSpPr/>
          <p:nvPr/>
        </p:nvSpPr>
        <p:spPr>
          <a:xfrm>
            <a:off x="10871793" y="5629240"/>
            <a:ext cx="1825032" cy="1845356"/>
          </a:xfrm>
          <a:prstGeom prst="snip2DiagRect">
            <a:avLst>
              <a:gd name="adj1" fmla="val 0"/>
              <a:gd name="adj2" fmla="val 50000"/>
            </a:avLst>
          </a:prstGeom>
          <a:solidFill>
            <a:srgbClr val="27B5E9"/>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1E2889C-0B64-62D1-4237-9EF46CADA4C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B89DD4DC-E014-F60E-40D3-1A32E39C4120}"/>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C2642A9-998C-2013-F64C-3DF23A6580E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A330A08F-B9AE-BC6A-7A7D-CCA4E304394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27BD80F-6634-A083-5E47-41639F77181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510FE372-779A-8A11-0B0B-F671A560740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5B81C32-8FAF-D2EC-D6D4-04E3A2E4A70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0A48D841-C5A0-3316-275E-6FAE2A9B165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525E936-4335-564E-D6C0-459E72AB210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0BC7378-88EE-A3EF-2EE5-AD0D64EB55C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5BB1020-1372-62D9-ABA8-CC63ED408AF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90EC63CA-C93A-EB66-ABF2-42FDF939FE5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AB2C101-E77F-1324-21CB-880FB46FE04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3AFE6691-1B82-066F-4E44-23A83DCAA30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712DCB0-B800-1F7F-B027-CEB3BADE5E8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DD3964C-C776-A9BF-36FA-891DBF35D805}"/>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8EADF126-76F0-2EB3-F01B-9E80B511EC6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103D15BE-8EE1-719B-AA92-0D629E0EDC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F9D86AD-8997-666A-5374-78C0B454C41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C8EF184-67C3-2714-367F-1D0646DC0E1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0AB73917-A8D7-730E-79AD-8F12CCB716A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3AE44915-D06E-35C6-4A99-2B7321BDAD0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62D78941-A417-6F90-5CC5-E67363B3C6A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DF12757B-3BFC-67E6-B58F-2D35AD7D51B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B0E929D-4602-3334-C558-F68C984E29CA}"/>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A6F9733F-8DA7-5EBB-C3AA-6E41B2CF3FFC}"/>
              </a:ext>
            </a:extLst>
          </p:cNvPr>
          <p:cNvSpPr/>
          <p:nvPr/>
        </p:nvSpPr>
        <p:spPr>
          <a:xfrm rot="13119640">
            <a:off x="11289356" y="-773657"/>
            <a:ext cx="1837690" cy="1511935"/>
          </a:xfrm>
          <a:prstGeom prst="blockArc">
            <a:avLst>
              <a:gd name="adj1" fmla="val 16180466"/>
              <a:gd name="adj2" fmla="val 83315"/>
              <a:gd name="adj3" fmla="val 3517"/>
            </a:avLst>
          </a:prstGeom>
          <a:solidFill>
            <a:srgbClr val="004FA3"/>
          </a:solidFill>
          <a:ln>
            <a:solidFill>
              <a:srgbClr val="004FA3"/>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9956BD4-A19A-AD77-F725-A01F39008A0D}"/>
              </a:ext>
            </a:extLst>
          </p:cNvPr>
          <p:cNvSpPr/>
          <p:nvPr/>
        </p:nvSpPr>
        <p:spPr>
          <a:xfrm rot="10800000">
            <a:off x="10446711" y="-2295752"/>
            <a:ext cx="3992245" cy="4098925"/>
          </a:xfrm>
          <a:prstGeom prst="blockArc">
            <a:avLst>
              <a:gd name="adj1" fmla="val 16180466"/>
              <a:gd name="adj2" fmla="val 28887"/>
              <a:gd name="adj3" fmla="val 2081"/>
            </a:avLst>
          </a:prstGeom>
          <a:solidFill>
            <a:srgbClr val="FF9A00"/>
          </a:solidFill>
          <a:ln>
            <a:solidFill>
              <a:srgbClr val="FF9A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F53DCEC-AB0A-6FD7-48BE-560D36E50DAD}"/>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240591C5-BA8E-AE5E-D907-00C45017E3B5}"/>
              </a:ext>
            </a:extLst>
          </p:cNvPr>
          <p:cNvSpPr/>
          <p:nvPr/>
        </p:nvSpPr>
        <p:spPr>
          <a:xfrm rot="10800000">
            <a:off x="10891846" y="-2178912"/>
            <a:ext cx="3766820" cy="3610610"/>
          </a:xfrm>
          <a:prstGeom prst="blockArc">
            <a:avLst>
              <a:gd name="adj1" fmla="val 16180466"/>
              <a:gd name="adj2" fmla="val 16331"/>
              <a:gd name="adj3" fmla="val 6601"/>
            </a:avLst>
          </a:prstGeom>
          <a:solidFill>
            <a:srgbClr val="27B5E9"/>
          </a:solidFill>
          <a:ln>
            <a:solidFill>
              <a:srgbClr val="27B5E9"/>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1AB6818F-EEBF-CF4D-325F-7C37D5E99DEB}"/>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17CCEE47-8350-C64D-DC8C-26F89CE3EF0C}"/>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73A65220-8AC8-6E7F-79B1-5055A3DD02BF}"/>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DEB5FC28-0272-281C-DA96-39C7E3E2C11E}"/>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0952EED5-1572-8170-5243-72A6095986F3}"/>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0C24A89B-00FE-C5F6-9F5A-2D7F37ED2195}"/>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grpSp>
        <p:nvGrpSpPr>
          <p:cNvPr id="19" name="Groupe 18">
            <a:extLst>
              <a:ext uri="{FF2B5EF4-FFF2-40B4-BE49-F238E27FC236}">
                <a16:creationId xmlns:a16="http://schemas.microsoft.com/office/drawing/2014/main" id="{A1CF26E3-CF5E-7F41-22BA-CD1674E45969}"/>
              </a:ext>
            </a:extLst>
          </p:cNvPr>
          <p:cNvGrpSpPr/>
          <p:nvPr/>
        </p:nvGrpSpPr>
        <p:grpSpPr>
          <a:xfrm>
            <a:off x="-2499489" y="6824153"/>
            <a:ext cx="14544862" cy="2583847"/>
            <a:chOff x="399863" y="4268688"/>
            <a:chExt cx="14544862" cy="2583847"/>
          </a:xfrm>
        </p:grpSpPr>
        <p:sp>
          <p:nvSpPr>
            <p:cNvPr id="5" name="ZoneTexte 4">
              <a:extLst>
                <a:ext uri="{FF2B5EF4-FFF2-40B4-BE49-F238E27FC236}">
                  <a16:creationId xmlns:a16="http://schemas.microsoft.com/office/drawing/2014/main" id="{3A657F17-542E-BCD6-4410-4FA99D5A8174}"/>
                </a:ext>
              </a:extLst>
            </p:cNvPr>
            <p:cNvSpPr txBox="1"/>
            <p:nvPr/>
          </p:nvSpPr>
          <p:spPr>
            <a:xfrm>
              <a:off x="3194359" y="4456543"/>
              <a:ext cx="11750366" cy="2092881"/>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Maintenance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a:t>
              </a:r>
              <a:br>
                <a:rPr lang="fr-FR" sz="3800" dirty="0">
                  <a:solidFill>
                    <a:schemeClr val="bg1"/>
                  </a:solidFill>
                  <a:latin typeface="Bahnschrift SemiBold" panose="020B0502040204020203" pitchFamily="34" charset="0"/>
                </a:rPr>
              </a:br>
              <a:r>
                <a:rPr lang="fr-FR" sz="3800" dirty="0">
                  <a:solidFill>
                    <a:schemeClr val="bg1"/>
                  </a:solidFill>
                  <a:latin typeface="Bahnschrift SemiBold" panose="020B0502040204020203" pitchFamily="34" charset="0"/>
                </a:rPr>
                <a:t>Assistance technique</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Détection précoce de pannes via analyse de logs.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Diagnostic automatisé pour les agents.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Prévision de maintenance préventive.</a:t>
              </a:r>
            </a:p>
          </p:txBody>
        </p:sp>
        <p:grpSp>
          <p:nvGrpSpPr>
            <p:cNvPr id="18" name="Groupe 17">
              <a:extLst>
                <a:ext uri="{FF2B5EF4-FFF2-40B4-BE49-F238E27FC236}">
                  <a16:creationId xmlns:a16="http://schemas.microsoft.com/office/drawing/2014/main" id="{12DE4455-A8F4-F8B9-D67D-DAB48076D005}"/>
                </a:ext>
              </a:extLst>
            </p:cNvPr>
            <p:cNvGrpSpPr>
              <a:grpSpLocks noChangeAspect="1"/>
            </p:cNvGrpSpPr>
            <p:nvPr/>
          </p:nvGrpSpPr>
          <p:grpSpPr>
            <a:xfrm>
              <a:off x="399863" y="4268688"/>
              <a:ext cx="2581462" cy="2583847"/>
              <a:chOff x="490595" y="4208369"/>
              <a:chExt cx="2621780" cy="2624202"/>
            </a:xfrm>
          </p:grpSpPr>
          <p:sp>
            <p:nvSpPr>
              <p:cNvPr id="15" name="Forme libre : forme 14">
                <a:extLst>
                  <a:ext uri="{FF2B5EF4-FFF2-40B4-BE49-F238E27FC236}">
                    <a16:creationId xmlns:a16="http://schemas.microsoft.com/office/drawing/2014/main" id="{AC9AD120-B0A6-0C60-26ED-DA7EB7BD0C42}"/>
                  </a:ext>
                </a:extLst>
              </p:cNvPr>
              <p:cNvSpPr/>
              <p:nvPr/>
            </p:nvSpPr>
            <p:spPr>
              <a:xfrm>
                <a:off x="490595" y="4209784"/>
                <a:ext cx="2621780" cy="2622787"/>
              </a:xfrm>
              <a:custGeom>
                <a:avLst/>
                <a:gdLst>
                  <a:gd name="connsiteX0" fmla="*/ 278773 w 2621780"/>
                  <a:gd name="connsiteY0" fmla="*/ 2448839 h 2622787"/>
                  <a:gd name="connsiteX1" fmla="*/ 196879 w 2621780"/>
                  <a:gd name="connsiteY1" fmla="*/ 2465217 h 2622787"/>
                  <a:gd name="connsiteX2" fmla="*/ 151019 w 2621780"/>
                  <a:gd name="connsiteY2" fmla="*/ 2396427 h 2622787"/>
                  <a:gd name="connsiteX3" fmla="*/ 196879 w 2621780"/>
                  <a:gd name="connsiteY3" fmla="*/ 2327636 h 2622787"/>
                  <a:gd name="connsiteX4" fmla="*/ 278773 w 2621780"/>
                  <a:gd name="connsiteY4" fmla="*/ 2344015 h 2622787"/>
                  <a:gd name="connsiteX5" fmla="*/ 278773 w 2621780"/>
                  <a:gd name="connsiteY5" fmla="*/ 2448839 h 2622787"/>
                  <a:gd name="connsiteX6" fmla="*/ 2591446 w 2621780"/>
                  <a:gd name="connsiteY6" fmla="*/ 290125 h 2622787"/>
                  <a:gd name="connsiteX7" fmla="*/ 2326111 w 2621780"/>
                  <a:gd name="connsiteY7" fmla="*/ 555460 h 2622787"/>
                  <a:gd name="connsiteX8" fmla="*/ 2116463 w 2621780"/>
                  <a:gd name="connsiteY8" fmla="*/ 499773 h 2622787"/>
                  <a:gd name="connsiteX9" fmla="*/ 2064051 w 2621780"/>
                  <a:gd name="connsiteY9" fmla="*/ 293401 h 2622787"/>
                  <a:gd name="connsiteX10" fmla="*/ 2329386 w 2621780"/>
                  <a:gd name="connsiteY10" fmla="*/ 28066 h 2622787"/>
                  <a:gd name="connsiteX11" fmla="*/ 1870783 w 2621780"/>
                  <a:gd name="connsiteY11" fmla="*/ 116511 h 2622787"/>
                  <a:gd name="connsiteX12" fmla="*/ 1739753 w 2621780"/>
                  <a:gd name="connsiteY12" fmla="*/ 565288 h 2622787"/>
                  <a:gd name="connsiteX13" fmla="*/ 69125 w 2621780"/>
                  <a:gd name="connsiteY13" fmla="*/ 2235916 h 2622787"/>
                  <a:gd name="connsiteX14" fmla="*/ 6886 w 2621780"/>
                  <a:gd name="connsiteY14" fmla="*/ 2455390 h 2622787"/>
                  <a:gd name="connsiteX15" fmla="*/ 167398 w 2621780"/>
                  <a:gd name="connsiteY15" fmla="*/ 2615901 h 2622787"/>
                  <a:gd name="connsiteX16" fmla="*/ 386872 w 2621780"/>
                  <a:gd name="connsiteY16" fmla="*/ 2553662 h 2622787"/>
                  <a:gd name="connsiteX17" fmla="*/ 2057500 w 2621780"/>
                  <a:gd name="connsiteY17" fmla="*/ 883035 h 2622787"/>
                  <a:gd name="connsiteX18" fmla="*/ 2506276 w 2621780"/>
                  <a:gd name="connsiteY18" fmla="*/ 752005 h 2622787"/>
                  <a:gd name="connsiteX19" fmla="*/ 2591446 w 2621780"/>
                  <a:gd name="connsiteY19" fmla="*/ 290125 h 262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21780" h="2622787">
                    <a:moveTo>
                      <a:pt x="278773" y="2448839"/>
                    </a:moveTo>
                    <a:cubicBezTo>
                      <a:pt x="255843" y="2471769"/>
                      <a:pt x="226361" y="2478320"/>
                      <a:pt x="196879" y="2465217"/>
                    </a:cubicBezTo>
                    <a:cubicBezTo>
                      <a:pt x="167398" y="2452114"/>
                      <a:pt x="151019" y="2425908"/>
                      <a:pt x="151019" y="2396427"/>
                    </a:cubicBezTo>
                    <a:cubicBezTo>
                      <a:pt x="151019" y="2366945"/>
                      <a:pt x="170673" y="2337464"/>
                      <a:pt x="196879" y="2327636"/>
                    </a:cubicBezTo>
                    <a:cubicBezTo>
                      <a:pt x="226361" y="2314533"/>
                      <a:pt x="255843" y="2321085"/>
                      <a:pt x="278773" y="2344015"/>
                    </a:cubicBezTo>
                    <a:cubicBezTo>
                      <a:pt x="308254" y="2370221"/>
                      <a:pt x="308254" y="2419357"/>
                      <a:pt x="278773" y="2448839"/>
                    </a:cubicBezTo>
                    <a:close/>
                    <a:moveTo>
                      <a:pt x="2591446" y="290125"/>
                    </a:moveTo>
                    <a:lnTo>
                      <a:pt x="2326111" y="555460"/>
                    </a:lnTo>
                    <a:lnTo>
                      <a:pt x="2116463" y="499773"/>
                    </a:lnTo>
                    <a:lnTo>
                      <a:pt x="2064051" y="293401"/>
                    </a:lnTo>
                    <a:lnTo>
                      <a:pt x="2329386" y="28066"/>
                    </a:lnTo>
                    <a:cubicBezTo>
                      <a:pt x="2172151" y="-30897"/>
                      <a:pt x="1995261" y="5136"/>
                      <a:pt x="1870783" y="116511"/>
                    </a:cubicBezTo>
                    <a:cubicBezTo>
                      <a:pt x="1746305" y="231162"/>
                      <a:pt x="1697168" y="401501"/>
                      <a:pt x="1739753" y="565288"/>
                    </a:cubicBezTo>
                    <a:lnTo>
                      <a:pt x="69125" y="2235916"/>
                    </a:lnTo>
                    <a:cubicBezTo>
                      <a:pt x="10162" y="2291603"/>
                      <a:pt x="-12768" y="2376772"/>
                      <a:pt x="6886" y="2455390"/>
                    </a:cubicBezTo>
                    <a:cubicBezTo>
                      <a:pt x="26541" y="2534008"/>
                      <a:pt x="88780" y="2596247"/>
                      <a:pt x="167398" y="2615901"/>
                    </a:cubicBezTo>
                    <a:cubicBezTo>
                      <a:pt x="246015" y="2635556"/>
                      <a:pt x="327909" y="2612626"/>
                      <a:pt x="386872" y="2553662"/>
                    </a:cubicBezTo>
                    <a:lnTo>
                      <a:pt x="2057500" y="883035"/>
                    </a:lnTo>
                    <a:cubicBezTo>
                      <a:pt x="2221287" y="925619"/>
                      <a:pt x="2391626" y="876483"/>
                      <a:pt x="2506276" y="752005"/>
                    </a:cubicBezTo>
                    <a:cubicBezTo>
                      <a:pt x="2617652" y="627527"/>
                      <a:pt x="2653685" y="447361"/>
                      <a:pt x="2591446" y="290125"/>
                    </a:cubicBezTo>
                    <a:close/>
                  </a:path>
                </a:pathLst>
              </a:custGeom>
              <a:solidFill>
                <a:srgbClr val="FFC000"/>
              </a:solidFill>
              <a:ln w="3274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B182B638-7682-9847-A926-AC0D8F731ABF}"/>
                  </a:ext>
                </a:extLst>
              </p:cNvPr>
              <p:cNvSpPr/>
              <p:nvPr/>
            </p:nvSpPr>
            <p:spPr>
              <a:xfrm>
                <a:off x="1883120" y="5600559"/>
                <a:ext cx="1228818" cy="1230179"/>
              </a:xfrm>
              <a:custGeom>
                <a:avLst/>
                <a:gdLst>
                  <a:gd name="connsiteX0" fmla="*/ 1185818 w 1228818"/>
                  <a:gd name="connsiteY0" fmla="*/ 845141 h 1230179"/>
                  <a:gd name="connsiteX1" fmla="*/ 340677 w 1228818"/>
                  <a:gd name="connsiteY1" fmla="*/ 0 h 1230179"/>
                  <a:gd name="connsiteX2" fmla="*/ 0 w 1228818"/>
                  <a:gd name="connsiteY2" fmla="*/ 340677 h 1230179"/>
                  <a:gd name="connsiteX3" fmla="*/ 818935 w 1228818"/>
                  <a:gd name="connsiteY3" fmla="*/ 1159612 h 1230179"/>
                  <a:gd name="connsiteX4" fmla="*/ 848417 w 1228818"/>
                  <a:gd name="connsiteY4" fmla="*/ 1189094 h 1230179"/>
                  <a:gd name="connsiteX5" fmla="*/ 851693 w 1228818"/>
                  <a:gd name="connsiteY5" fmla="*/ 1185818 h 1230179"/>
                  <a:gd name="connsiteX6" fmla="*/ 1159612 w 1228818"/>
                  <a:gd name="connsiteY6" fmla="*/ 1159612 h 1230179"/>
                  <a:gd name="connsiteX7" fmla="*/ 1185818 w 1228818"/>
                  <a:gd name="connsiteY7" fmla="*/ 845141 h 1230179"/>
                  <a:gd name="connsiteX8" fmla="*/ 1185818 w 1228818"/>
                  <a:gd name="connsiteY8" fmla="*/ 845141 h 123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8818" h="1230179">
                    <a:moveTo>
                      <a:pt x="1185818" y="845141"/>
                    </a:moveTo>
                    <a:lnTo>
                      <a:pt x="340677" y="0"/>
                    </a:lnTo>
                    <a:lnTo>
                      <a:pt x="0" y="340677"/>
                    </a:lnTo>
                    <a:lnTo>
                      <a:pt x="818935" y="1159612"/>
                    </a:lnTo>
                    <a:lnTo>
                      <a:pt x="848417" y="1189094"/>
                    </a:lnTo>
                    <a:lnTo>
                      <a:pt x="851693" y="1185818"/>
                    </a:lnTo>
                    <a:cubicBezTo>
                      <a:pt x="946689" y="1254609"/>
                      <a:pt x="1077719" y="1241506"/>
                      <a:pt x="1159612" y="1159612"/>
                    </a:cubicBezTo>
                    <a:cubicBezTo>
                      <a:pt x="1241506" y="1074443"/>
                      <a:pt x="1251333" y="943413"/>
                      <a:pt x="1185818" y="845141"/>
                    </a:cubicBezTo>
                    <a:lnTo>
                      <a:pt x="1185818" y="845141"/>
                    </a:lnTo>
                    <a:close/>
                  </a:path>
                </a:pathLst>
              </a:custGeom>
              <a:solidFill>
                <a:schemeClr val="bg1"/>
              </a:solidFill>
              <a:ln w="32742"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3475409B-4DB9-9472-6C2A-E3CA0E5F031D}"/>
                  </a:ext>
                </a:extLst>
              </p:cNvPr>
              <p:cNvSpPr/>
              <p:nvPr/>
            </p:nvSpPr>
            <p:spPr>
              <a:xfrm>
                <a:off x="490930" y="4208369"/>
                <a:ext cx="1103924" cy="1103924"/>
              </a:xfrm>
              <a:custGeom>
                <a:avLst/>
                <a:gdLst>
                  <a:gd name="connsiteX0" fmla="*/ 478258 w 1103924"/>
                  <a:gd name="connsiteY0" fmla="*/ 386537 h 1103924"/>
                  <a:gd name="connsiteX1" fmla="*/ 481534 w 1103924"/>
                  <a:gd name="connsiteY1" fmla="*/ 383262 h 1103924"/>
                  <a:gd name="connsiteX2" fmla="*/ 396365 w 1103924"/>
                  <a:gd name="connsiteY2" fmla="*/ 226026 h 1103924"/>
                  <a:gd name="connsiteX3" fmla="*/ 114651 w 1103924"/>
                  <a:gd name="connsiteY3" fmla="*/ 0 h 1103924"/>
                  <a:gd name="connsiteX4" fmla="*/ 0 w 1103924"/>
                  <a:gd name="connsiteY4" fmla="*/ 114651 h 1103924"/>
                  <a:gd name="connsiteX5" fmla="*/ 226026 w 1103924"/>
                  <a:gd name="connsiteY5" fmla="*/ 396365 h 1103924"/>
                  <a:gd name="connsiteX6" fmla="*/ 383262 w 1103924"/>
                  <a:gd name="connsiteY6" fmla="*/ 481534 h 1103924"/>
                  <a:gd name="connsiteX7" fmla="*/ 386537 w 1103924"/>
                  <a:gd name="connsiteY7" fmla="*/ 478258 h 1103924"/>
                  <a:gd name="connsiteX8" fmla="*/ 1012204 w 1103924"/>
                  <a:gd name="connsiteY8" fmla="*/ 1103925 h 1103924"/>
                  <a:gd name="connsiteX9" fmla="*/ 1103925 w 1103924"/>
                  <a:gd name="connsiteY9" fmla="*/ 1012204 h 110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3924" h="1103924">
                    <a:moveTo>
                      <a:pt x="478258" y="386537"/>
                    </a:moveTo>
                    <a:lnTo>
                      <a:pt x="481534" y="383262"/>
                    </a:lnTo>
                    <a:lnTo>
                      <a:pt x="396365" y="226026"/>
                    </a:lnTo>
                    <a:lnTo>
                      <a:pt x="114651" y="0"/>
                    </a:lnTo>
                    <a:lnTo>
                      <a:pt x="0" y="114651"/>
                    </a:lnTo>
                    <a:lnTo>
                      <a:pt x="226026" y="396365"/>
                    </a:lnTo>
                    <a:lnTo>
                      <a:pt x="383262" y="481534"/>
                    </a:lnTo>
                    <a:lnTo>
                      <a:pt x="386537" y="478258"/>
                    </a:lnTo>
                    <a:lnTo>
                      <a:pt x="1012204" y="1103925"/>
                    </a:lnTo>
                    <a:lnTo>
                      <a:pt x="1103925" y="1012204"/>
                    </a:lnTo>
                    <a:close/>
                  </a:path>
                </a:pathLst>
              </a:custGeom>
              <a:solidFill>
                <a:schemeClr val="bg1"/>
              </a:solidFill>
              <a:ln w="32742" cap="flat">
                <a:noFill/>
                <a:prstDash val="solid"/>
                <a:miter/>
              </a:ln>
            </p:spPr>
            <p:txBody>
              <a:bodyPr rtlCol="0" anchor="ctr"/>
              <a:lstStyle/>
              <a:p>
                <a:endParaRPr lang="fr-FR"/>
              </a:p>
            </p:txBody>
          </p:sp>
        </p:grpSp>
      </p:grpSp>
      <p:sp>
        <p:nvSpPr>
          <p:cNvPr id="61" name="Forme libre : forme 60">
            <a:extLst>
              <a:ext uri="{FF2B5EF4-FFF2-40B4-BE49-F238E27FC236}">
                <a16:creationId xmlns:a16="http://schemas.microsoft.com/office/drawing/2014/main" id="{4B96A416-C760-7C1D-01EC-BDE852D97C1B}"/>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83" name="Groupe 82">
            <a:extLst>
              <a:ext uri="{FF2B5EF4-FFF2-40B4-BE49-F238E27FC236}">
                <a16:creationId xmlns:a16="http://schemas.microsoft.com/office/drawing/2014/main" id="{AF7445E8-7912-3DC3-8424-24875C751A33}"/>
              </a:ext>
            </a:extLst>
          </p:cNvPr>
          <p:cNvGrpSpPr/>
          <p:nvPr/>
        </p:nvGrpSpPr>
        <p:grpSpPr>
          <a:xfrm>
            <a:off x="367744" y="4227883"/>
            <a:ext cx="14961672" cy="2518370"/>
            <a:chOff x="367744" y="4227883"/>
            <a:chExt cx="14961672" cy="2518370"/>
          </a:xfrm>
        </p:grpSpPr>
        <p:sp>
          <p:nvSpPr>
            <p:cNvPr id="11" name="ZoneTexte 10">
              <a:extLst>
                <a:ext uri="{FF2B5EF4-FFF2-40B4-BE49-F238E27FC236}">
                  <a16:creationId xmlns:a16="http://schemas.microsoft.com/office/drawing/2014/main" id="{A74286DB-4FC0-DD00-90F2-DBED5D14AEC7}"/>
                </a:ext>
              </a:extLst>
            </p:cNvPr>
            <p:cNvSpPr txBox="1"/>
            <p:nvPr/>
          </p:nvSpPr>
          <p:spPr>
            <a:xfrm>
              <a:off x="3579050" y="465467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Veille </a:t>
              </a:r>
              <a:r>
                <a:rPr lang="fr-FR" sz="3800" dirty="0">
                  <a:solidFill>
                    <a:srgbClr val="27B5E9"/>
                  </a:solidFill>
                  <a:latin typeface="Bahnschrift SemiBold" panose="020B0502040204020203" pitchFamily="34" charset="0"/>
                </a:rPr>
                <a:t>&amp;</a:t>
              </a:r>
              <a:r>
                <a:rPr lang="fr-FR" sz="3800" dirty="0">
                  <a:solidFill>
                    <a:schemeClr val="bg1"/>
                  </a:solidFill>
                  <a:latin typeface="Bahnschrift SemiBold" panose="020B0502040204020203" pitchFamily="34" charset="0"/>
                </a:rPr>
                <a:t> Benchmark</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Suivi des innovations IA dans d’autres réseaux (</a:t>
              </a:r>
              <a:r>
                <a:rPr lang="fr-FR" dirty="0">
                  <a:solidFill>
                    <a:srgbClr val="004FA3"/>
                  </a:solidFill>
                  <a:latin typeface="Bahnschrift SemiBold" panose="020B0502040204020203" pitchFamily="34" charset="0"/>
                  <a:sym typeface="Wingdings" panose="05000000000000000000" pitchFamily="2" charset="2"/>
                </a:rPr>
                <a:t>RATP</a:t>
              </a:r>
              <a:r>
                <a:rPr lang="fr-FR" dirty="0">
                  <a:solidFill>
                    <a:schemeClr val="bg1"/>
                  </a:solidFill>
                  <a:latin typeface="Bahnschrift SemiBold" panose="020B0502040204020203" pitchFamily="34" charset="0"/>
                  <a:sym typeface="Wingdings" panose="05000000000000000000" pitchFamily="2" charset="2"/>
                </a:rPr>
                <a:t>, ZOU</a:t>
              </a:r>
              <a:r>
                <a:rPr lang="fr-FR" dirty="0">
                  <a:solidFill>
                    <a:srgbClr val="FF9A00"/>
                  </a:solidFill>
                  <a:latin typeface="Bahnschrift SemiBold" panose="020B0502040204020203" pitchFamily="34" charset="0"/>
                  <a:sym typeface="Wingdings" panose="05000000000000000000" pitchFamily="2" charset="2"/>
                </a:rPr>
                <a:t>!</a:t>
              </a:r>
              <a:r>
                <a:rPr lang="fr-FR" dirty="0">
                  <a:solidFill>
                    <a:schemeClr val="bg1"/>
                  </a:solidFill>
                  <a:latin typeface="Bahnschrift SemiBold" panose="020B0502040204020203" pitchFamily="34" charset="0"/>
                  <a:sym typeface="Wingdings" panose="05000000000000000000" pitchFamily="2" charset="2"/>
                </a:rPr>
                <a:t>, etc.).</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Comparaison de performances et recommandations </a:t>
              </a:r>
              <a:br>
                <a:rPr lang="fr-FR" dirty="0">
                  <a:solidFill>
                    <a:schemeClr val="bg1"/>
                  </a:solidFill>
                  <a:latin typeface="Bahnschrift SemiBold" panose="020B0502040204020203" pitchFamily="34" charset="0"/>
                  <a:sym typeface="Wingdings" panose="05000000000000000000" pitchFamily="2" charset="2"/>
                </a:rPr>
              </a:br>
              <a:r>
                <a:rPr lang="fr-FR" dirty="0">
                  <a:solidFill>
                    <a:schemeClr val="bg1"/>
                  </a:solidFill>
                  <a:latin typeface="Bahnschrift SemiBold" panose="020B0502040204020203" pitchFamily="34" charset="0"/>
                  <a:sym typeface="Wingdings" panose="05000000000000000000" pitchFamily="2" charset="2"/>
                </a:rPr>
                <a:t>d’amélioration.</a:t>
              </a:r>
            </a:p>
          </p:txBody>
        </p:sp>
        <p:sp>
          <p:nvSpPr>
            <p:cNvPr id="23" name="Forme libre : forme 22">
              <a:extLst>
                <a:ext uri="{FF2B5EF4-FFF2-40B4-BE49-F238E27FC236}">
                  <a16:creationId xmlns:a16="http://schemas.microsoft.com/office/drawing/2014/main" id="{CA6FCED8-B8D6-34BB-FF47-8423272C06A8}"/>
                </a:ext>
              </a:extLst>
            </p:cNvPr>
            <p:cNvSpPr/>
            <p:nvPr/>
          </p:nvSpPr>
          <p:spPr>
            <a:xfrm>
              <a:off x="367744" y="4227883"/>
              <a:ext cx="2719159" cy="1585892"/>
            </a:xfrm>
            <a:custGeom>
              <a:avLst/>
              <a:gdLst>
                <a:gd name="connsiteX0" fmla="*/ 653415 w 2719159"/>
                <a:gd name="connsiteY0" fmla="*/ 1585893 h 1585892"/>
                <a:gd name="connsiteX1" fmla="*/ 1306830 w 2719159"/>
                <a:gd name="connsiteY1" fmla="*/ 932478 h 1585892"/>
                <a:gd name="connsiteX2" fmla="*/ 942687 w 2719159"/>
                <a:gd name="connsiteY2" fmla="*/ 932478 h 1585892"/>
                <a:gd name="connsiteX3" fmla="*/ 1582490 w 2719159"/>
                <a:gd name="connsiteY3" fmla="*/ 541109 h 1585892"/>
                <a:gd name="connsiteX4" fmla="*/ 2055535 w 2719159"/>
                <a:gd name="connsiteY4" fmla="*/ 721479 h 1585892"/>
                <a:gd name="connsiteX5" fmla="*/ 2719159 w 2719159"/>
                <a:gd name="connsiteY5" fmla="*/ 721479 h 1585892"/>
                <a:gd name="connsiteX6" fmla="*/ 1582490 w 2719159"/>
                <a:gd name="connsiteY6" fmla="*/ 0 h 1585892"/>
                <a:gd name="connsiteX7" fmla="*/ 367546 w 2719159"/>
                <a:gd name="connsiteY7" fmla="*/ 932478 h 1585892"/>
                <a:gd name="connsiteX8" fmla="*/ 0 w 2719159"/>
                <a:gd name="connsiteY8" fmla="*/ 932478 h 1585892"/>
                <a:gd name="connsiteX9" fmla="*/ 653415 w 2719159"/>
                <a:gd name="connsiteY9" fmla="*/ 1585893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653415" y="1585893"/>
                  </a:moveTo>
                  <a:lnTo>
                    <a:pt x="1306830" y="932478"/>
                  </a:lnTo>
                  <a:lnTo>
                    <a:pt x="942687" y="932478"/>
                  </a:lnTo>
                  <a:cubicBezTo>
                    <a:pt x="1061799" y="701060"/>
                    <a:pt x="1303427" y="541109"/>
                    <a:pt x="1582490" y="541109"/>
                  </a:cubicBezTo>
                  <a:cubicBezTo>
                    <a:pt x="1762859" y="541109"/>
                    <a:pt x="1929616" y="609173"/>
                    <a:pt x="2055535" y="721479"/>
                  </a:cubicBezTo>
                  <a:lnTo>
                    <a:pt x="2719159" y="721479"/>
                  </a:lnTo>
                  <a:cubicBezTo>
                    <a:pt x="2518370" y="292675"/>
                    <a:pt x="2082760" y="0"/>
                    <a:pt x="1582490" y="0"/>
                  </a:cubicBezTo>
                  <a:cubicBezTo>
                    <a:pt x="1000542" y="0"/>
                    <a:pt x="510481" y="394772"/>
                    <a:pt x="367546" y="932478"/>
                  </a:cubicBezTo>
                  <a:lnTo>
                    <a:pt x="0" y="932478"/>
                  </a:lnTo>
                  <a:lnTo>
                    <a:pt x="653415" y="1585893"/>
                  </a:lnTo>
                  <a:close/>
                </a:path>
              </a:pathLst>
            </a:custGeom>
            <a:solidFill>
              <a:srgbClr val="27B5E9"/>
            </a:solidFill>
            <a:ln w="34032"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A5D23A26-D4F0-DC3F-23D3-B09FBBA4F693}"/>
                </a:ext>
              </a:extLst>
            </p:cNvPr>
            <p:cNvSpPr/>
            <p:nvPr/>
          </p:nvSpPr>
          <p:spPr>
            <a:xfrm>
              <a:off x="810160" y="5160361"/>
              <a:ext cx="2719159" cy="1585892"/>
            </a:xfrm>
            <a:custGeom>
              <a:avLst/>
              <a:gdLst>
                <a:gd name="connsiteX0" fmla="*/ 2719159 w 2719159"/>
                <a:gd name="connsiteY0" fmla="*/ 653415 h 1585892"/>
                <a:gd name="connsiteX1" fmla="*/ 2065744 w 2719159"/>
                <a:gd name="connsiteY1" fmla="*/ 0 h 1585892"/>
                <a:gd name="connsiteX2" fmla="*/ 1412329 w 2719159"/>
                <a:gd name="connsiteY2" fmla="*/ 653415 h 1585892"/>
                <a:gd name="connsiteX3" fmla="*/ 1779875 w 2719159"/>
                <a:gd name="connsiteY3" fmla="*/ 653415 h 1585892"/>
                <a:gd name="connsiteX4" fmla="*/ 1140073 w 2719159"/>
                <a:gd name="connsiteY4" fmla="*/ 1044783 h 1585892"/>
                <a:gd name="connsiteX5" fmla="*/ 667028 w 2719159"/>
                <a:gd name="connsiteY5" fmla="*/ 864414 h 1585892"/>
                <a:gd name="connsiteX6" fmla="*/ 0 w 2719159"/>
                <a:gd name="connsiteY6" fmla="*/ 864414 h 1585892"/>
                <a:gd name="connsiteX7" fmla="*/ 1140073 w 2719159"/>
                <a:gd name="connsiteY7" fmla="*/ 1585893 h 1585892"/>
                <a:gd name="connsiteX8" fmla="*/ 2355017 w 2719159"/>
                <a:gd name="connsiteY8" fmla="*/ 653415 h 1585892"/>
                <a:gd name="connsiteX9" fmla="*/ 2719159 w 2719159"/>
                <a:gd name="connsiteY9" fmla="*/ 653415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2719159" y="653415"/>
                  </a:moveTo>
                  <a:lnTo>
                    <a:pt x="2065744" y="0"/>
                  </a:lnTo>
                  <a:lnTo>
                    <a:pt x="1412329" y="653415"/>
                  </a:lnTo>
                  <a:lnTo>
                    <a:pt x="1779875" y="653415"/>
                  </a:lnTo>
                  <a:cubicBezTo>
                    <a:pt x="1660763" y="884833"/>
                    <a:pt x="1419136" y="1044783"/>
                    <a:pt x="1140073" y="1044783"/>
                  </a:cubicBezTo>
                  <a:cubicBezTo>
                    <a:pt x="959703" y="1044783"/>
                    <a:pt x="792946" y="976719"/>
                    <a:pt x="667028" y="864414"/>
                  </a:cubicBezTo>
                  <a:lnTo>
                    <a:pt x="0" y="864414"/>
                  </a:lnTo>
                  <a:cubicBezTo>
                    <a:pt x="204192" y="1293217"/>
                    <a:pt x="636399" y="1585893"/>
                    <a:pt x="1140073" y="1585893"/>
                  </a:cubicBezTo>
                  <a:cubicBezTo>
                    <a:pt x="1722021" y="1585893"/>
                    <a:pt x="2212082" y="1191121"/>
                    <a:pt x="2355017" y="653415"/>
                  </a:cubicBezTo>
                  <a:lnTo>
                    <a:pt x="2719159" y="653415"/>
                  </a:lnTo>
                  <a:close/>
                </a:path>
              </a:pathLst>
            </a:custGeom>
            <a:solidFill>
              <a:srgbClr val="004FA3"/>
            </a:solidFill>
            <a:ln w="34032" cap="flat">
              <a:noFill/>
              <a:prstDash val="solid"/>
              <a:miter/>
            </a:ln>
          </p:spPr>
          <p:txBody>
            <a:bodyPr rtlCol="0" anchor="ctr"/>
            <a:lstStyle/>
            <a:p>
              <a:endParaRPr lang="fr-FR" dirty="0"/>
            </a:p>
          </p:txBody>
        </p:sp>
      </p:grpSp>
      <p:grpSp>
        <p:nvGrpSpPr>
          <p:cNvPr id="62" name="Groupe 61">
            <a:extLst>
              <a:ext uri="{FF2B5EF4-FFF2-40B4-BE49-F238E27FC236}">
                <a16:creationId xmlns:a16="http://schemas.microsoft.com/office/drawing/2014/main" id="{49115220-A17B-80E3-0A0C-BFF7B6E7BF55}"/>
              </a:ext>
            </a:extLst>
          </p:cNvPr>
          <p:cNvGrpSpPr>
            <a:grpSpLocks noChangeAspect="1"/>
          </p:cNvGrpSpPr>
          <p:nvPr/>
        </p:nvGrpSpPr>
        <p:grpSpPr>
          <a:xfrm>
            <a:off x="8464366" y="6162784"/>
            <a:ext cx="1198962" cy="407302"/>
            <a:chOff x="3810000" y="2652712"/>
            <a:chExt cx="4569894" cy="1552450"/>
          </a:xfrm>
        </p:grpSpPr>
        <p:sp>
          <p:nvSpPr>
            <p:cNvPr id="57" name="Forme libre : forme 56">
              <a:extLst>
                <a:ext uri="{FF2B5EF4-FFF2-40B4-BE49-F238E27FC236}">
                  <a16:creationId xmlns:a16="http://schemas.microsoft.com/office/drawing/2014/main" id="{35573E23-3E08-4C7A-E1E5-1129115E2DF9}"/>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59" name="Forme libre : forme 58">
              <a:extLst>
                <a:ext uri="{FF2B5EF4-FFF2-40B4-BE49-F238E27FC236}">
                  <a16:creationId xmlns:a16="http://schemas.microsoft.com/office/drawing/2014/main" id="{9ADBDF81-3067-7119-DBF0-A32CCA876902}"/>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chemeClr val="bg1"/>
            </a:solidFill>
            <a:ln w="9525"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BB6E87CC-4AF0-861D-10F2-BE413757C5EA}"/>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grpSp>
        <p:nvGrpSpPr>
          <p:cNvPr id="73" name="Graphique 71">
            <a:extLst>
              <a:ext uri="{FF2B5EF4-FFF2-40B4-BE49-F238E27FC236}">
                <a16:creationId xmlns:a16="http://schemas.microsoft.com/office/drawing/2014/main" id="{A8778BBD-356D-631C-A002-B2D5156BA569}"/>
              </a:ext>
            </a:extLst>
          </p:cNvPr>
          <p:cNvGrpSpPr>
            <a:grpSpLocks noChangeAspect="1"/>
          </p:cNvGrpSpPr>
          <p:nvPr/>
        </p:nvGrpSpPr>
        <p:grpSpPr>
          <a:xfrm>
            <a:off x="9820301" y="5957797"/>
            <a:ext cx="657697" cy="794122"/>
            <a:chOff x="7818156" y="3412754"/>
            <a:chExt cx="1910086" cy="2306292"/>
          </a:xfrm>
        </p:grpSpPr>
        <p:sp>
          <p:nvSpPr>
            <p:cNvPr id="74" name="Forme libre : forme 73">
              <a:extLst>
                <a:ext uri="{FF2B5EF4-FFF2-40B4-BE49-F238E27FC236}">
                  <a16:creationId xmlns:a16="http://schemas.microsoft.com/office/drawing/2014/main" id="{8A77D79F-3CDB-4699-967A-6696F4116597}"/>
                </a:ext>
              </a:extLst>
            </p:cNvPr>
            <p:cNvSpPr/>
            <p:nvPr/>
          </p:nvSpPr>
          <p:spPr>
            <a:xfrm>
              <a:off x="8572874" y="3412754"/>
              <a:ext cx="356596" cy="249393"/>
            </a:xfrm>
            <a:custGeom>
              <a:avLst/>
              <a:gdLst>
                <a:gd name="connsiteX0" fmla="*/ 221993 w 356596"/>
                <a:gd name="connsiteY0" fmla="*/ 0 h 249393"/>
                <a:gd name="connsiteX1" fmla="*/ 0 w 356596"/>
                <a:gd name="connsiteY1" fmla="*/ 249393 h 249393"/>
                <a:gd name="connsiteX2" fmla="*/ 38020 w 356596"/>
                <a:gd name="connsiteY2" fmla="*/ 249393 h 249393"/>
                <a:gd name="connsiteX3" fmla="*/ 89152 w 356596"/>
                <a:gd name="connsiteY3" fmla="*/ 191852 h 249393"/>
                <a:gd name="connsiteX4" fmla="*/ 240390 w 356596"/>
                <a:gd name="connsiteY4" fmla="*/ 191852 h 249393"/>
                <a:gd name="connsiteX5" fmla="*/ 271414 w 356596"/>
                <a:gd name="connsiteY5" fmla="*/ 249344 h 249393"/>
                <a:gd name="connsiteX6" fmla="*/ 356597 w 356596"/>
                <a:gd name="connsiteY6" fmla="*/ 249344 h 249393"/>
                <a:gd name="connsiteX7" fmla="*/ 221993 w 356596"/>
                <a:gd name="connsiteY7" fmla="*/ 0 h 249393"/>
                <a:gd name="connsiteX8" fmla="*/ 182457 w 356596"/>
                <a:gd name="connsiteY8" fmla="*/ 86800 h 249393"/>
                <a:gd name="connsiteX9" fmla="*/ 228402 w 356596"/>
                <a:gd name="connsiteY9" fmla="*/ 170273 h 249393"/>
                <a:gd name="connsiteX10" fmla="*/ 108379 w 356596"/>
                <a:gd name="connsiteY10" fmla="*/ 170273 h 249393"/>
                <a:gd name="connsiteX11" fmla="*/ 182457 w 356596"/>
                <a:gd name="connsiteY11" fmla="*/ 86800 h 24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596" h="249393">
                  <a:moveTo>
                    <a:pt x="221993" y="0"/>
                  </a:moveTo>
                  <a:lnTo>
                    <a:pt x="0" y="249393"/>
                  </a:lnTo>
                  <a:lnTo>
                    <a:pt x="38020" y="249393"/>
                  </a:lnTo>
                  <a:lnTo>
                    <a:pt x="89152" y="191852"/>
                  </a:lnTo>
                  <a:lnTo>
                    <a:pt x="240390" y="191852"/>
                  </a:lnTo>
                  <a:lnTo>
                    <a:pt x="271414" y="249344"/>
                  </a:lnTo>
                  <a:lnTo>
                    <a:pt x="356597" y="249344"/>
                  </a:lnTo>
                  <a:lnTo>
                    <a:pt x="221993" y="0"/>
                  </a:lnTo>
                  <a:close/>
                  <a:moveTo>
                    <a:pt x="182457" y="86800"/>
                  </a:moveTo>
                  <a:lnTo>
                    <a:pt x="228402" y="170273"/>
                  </a:lnTo>
                  <a:lnTo>
                    <a:pt x="108379" y="170273"/>
                  </a:lnTo>
                  <a:lnTo>
                    <a:pt x="182457" y="86800"/>
                  </a:lnTo>
                  <a:close/>
                </a:path>
              </a:pathLst>
            </a:custGeom>
            <a:solidFill>
              <a:schemeClr val="bg1"/>
            </a:solidFill>
            <a:ln w="39110"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07BB89F2-1348-A55A-2F68-4EA527BFF4AC}"/>
                </a:ext>
              </a:extLst>
            </p:cNvPr>
            <p:cNvSpPr/>
            <p:nvPr/>
          </p:nvSpPr>
          <p:spPr>
            <a:xfrm>
              <a:off x="8227244" y="3419467"/>
              <a:ext cx="331962" cy="242627"/>
            </a:xfrm>
            <a:custGeom>
              <a:avLst/>
              <a:gdLst>
                <a:gd name="connsiteX0" fmla="*/ 170887 w 331962"/>
                <a:gd name="connsiteY0" fmla="*/ 123180 h 242627"/>
                <a:gd name="connsiteX1" fmla="*/ 99449 w 331962"/>
                <a:gd name="connsiteY1" fmla="*/ 123180 h 242627"/>
                <a:gd name="connsiteX2" fmla="*/ 204863 w 331962"/>
                <a:gd name="connsiteY2" fmla="*/ 242489 h 242627"/>
                <a:gd name="connsiteX3" fmla="*/ 301508 w 331962"/>
                <a:gd name="connsiteY3" fmla="*/ 242489 h 242627"/>
                <a:gd name="connsiteX4" fmla="*/ 203649 w 331962"/>
                <a:gd name="connsiteY4" fmla="*/ 138250 h 242627"/>
                <a:gd name="connsiteX5" fmla="*/ 331687 w 331962"/>
                <a:gd name="connsiteY5" fmla="*/ 60275 h 242627"/>
                <a:gd name="connsiteX6" fmla="*/ 226666 w 331962"/>
                <a:gd name="connsiteY6" fmla="*/ -123 h 242627"/>
                <a:gd name="connsiteX7" fmla="*/ 43357 w 331962"/>
                <a:gd name="connsiteY7" fmla="*/ -123 h 242627"/>
                <a:gd name="connsiteX8" fmla="*/ -211 w 331962"/>
                <a:gd name="connsiteY8" fmla="*/ 242489 h 242627"/>
                <a:gd name="connsiteX9" fmla="*/ 77763 w 331962"/>
                <a:gd name="connsiteY9" fmla="*/ 242489 h 242627"/>
                <a:gd name="connsiteX10" fmla="*/ 117729 w 331962"/>
                <a:gd name="connsiteY10" fmla="*/ 20310 h 242627"/>
                <a:gd name="connsiteX11" fmla="*/ 193825 w 331962"/>
                <a:gd name="connsiteY11" fmla="*/ 20310 h 242627"/>
                <a:gd name="connsiteX12" fmla="*/ 244828 w 331962"/>
                <a:gd name="connsiteY12" fmla="*/ 62938 h 242627"/>
                <a:gd name="connsiteX13" fmla="*/ 170887 w 331962"/>
                <a:gd name="connsiteY13" fmla="*/ 123180 h 2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962" h="242627">
                  <a:moveTo>
                    <a:pt x="170887" y="123180"/>
                  </a:moveTo>
                  <a:lnTo>
                    <a:pt x="99449" y="123180"/>
                  </a:lnTo>
                  <a:lnTo>
                    <a:pt x="204863" y="242489"/>
                  </a:lnTo>
                  <a:lnTo>
                    <a:pt x="301508" y="242489"/>
                  </a:lnTo>
                  <a:lnTo>
                    <a:pt x="203649" y="138250"/>
                  </a:lnTo>
                  <a:cubicBezTo>
                    <a:pt x="338812" y="138250"/>
                    <a:pt x="331687" y="60275"/>
                    <a:pt x="331687" y="60275"/>
                  </a:cubicBezTo>
                  <a:cubicBezTo>
                    <a:pt x="331687" y="-2745"/>
                    <a:pt x="226666" y="-123"/>
                    <a:pt x="226666" y="-123"/>
                  </a:cubicBezTo>
                  <a:lnTo>
                    <a:pt x="43357" y="-123"/>
                  </a:lnTo>
                  <a:lnTo>
                    <a:pt x="-211" y="242489"/>
                  </a:lnTo>
                  <a:lnTo>
                    <a:pt x="77763" y="242489"/>
                  </a:lnTo>
                  <a:lnTo>
                    <a:pt x="117729" y="20310"/>
                  </a:lnTo>
                  <a:lnTo>
                    <a:pt x="193825" y="20310"/>
                  </a:lnTo>
                  <a:cubicBezTo>
                    <a:pt x="193825" y="20310"/>
                    <a:pt x="244828" y="19332"/>
                    <a:pt x="244828" y="62938"/>
                  </a:cubicBezTo>
                  <a:cubicBezTo>
                    <a:pt x="244828" y="62938"/>
                    <a:pt x="245846" y="123297"/>
                    <a:pt x="170887" y="123180"/>
                  </a:cubicBezTo>
                </a:path>
              </a:pathLst>
            </a:custGeom>
            <a:solidFill>
              <a:schemeClr val="bg1"/>
            </a:solidFill>
            <a:ln w="39111"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BC05A6EA-64A6-DA89-7B46-B90AEFF9C187}"/>
                </a:ext>
              </a:extLst>
            </p:cNvPr>
            <p:cNvSpPr/>
            <p:nvPr/>
          </p:nvSpPr>
          <p:spPr>
            <a:xfrm>
              <a:off x="8931827" y="3419483"/>
              <a:ext cx="346772" cy="242612"/>
            </a:xfrm>
            <a:custGeom>
              <a:avLst/>
              <a:gdLst>
                <a:gd name="connsiteX0" fmla="*/ 212426 w 346772"/>
                <a:gd name="connsiteY0" fmla="*/ 23935 h 242612"/>
                <a:gd name="connsiteX1" fmla="*/ 343556 w 346772"/>
                <a:gd name="connsiteY1" fmla="*/ 23935 h 242612"/>
                <a:gd name="connsiteX2" fmla="*/ 346923 w 346772"/>
                <a:gd name="connsiteY2" fmla="*/ -138 h 242612"/>
                <a:gd name="connsiteX3" fmla="*/ 3478 w 346772"/>
                <a:gd name="connsiteY3" fmla="*/ -138 h 242612"/>
                <a:gd name="connsiteX4" fmla="*/ 150 w 346772"/>
                <a:gd name="connsiteY4" fmla="*/ 23975 h 242612"/>
                <a:gd name="connsiteX5" fmla="*/ 131162 w 346772"/>
                <a:gd name="connsiteY5" fmla="*/ 23975 h 242612"/>
                <a:gd name="connsiteX6" fmla="*/ 91747 w 346772"/>
                <a:gd name="connsiteY6" fmla="*/ 242474 h 242612"/>
                <a:gd name="connsiteX7" fmla="*/ 173008 w 346772"/>
                <a:gd name="connsiteY7" fmla="*/ 242474 h 242612"/>
                <a:gd name="connsiteX8" fmla="*/ 212426 w 346772"/>
                <a:gd name="connsiteY8" fmla="*/ 23935 h 24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772" h="242612">
                  <a:moveTo>
                    <a:pt x="212426" y="23935"/>
                  </a:moveTo>
                  <a:lnTo>
                    <a:pt x="343556" y="23935"/>
                  </a:lnTo>
                  <a:lnTo>
                    <a:pt x="346923" y="-138"/>
                  </a:lnTo>
                  <a:lnTo>
                    <a:pt x="3478" y="-138"/>
                  </a:lnTo>
                  <a:lnTo>
                    <a:pt x="150" y="23975"/>
                  </a:lnTo>
                  <a:lnTo>
                    <a:pt x="131162" y="23975"/>
                  </a:lnTo>
                  <a:lnTo>
                    <a:pt x="91747" y="242474"/>
                  </a:lnTo>
                  <a:lnTo>
                    <a:pt x="173008" y="242474"/>
                  </a:lnTo>
                  <a:lnTo>
                    <a:pt x="212426" y="23935"/>
                  </a:lnTo>
                </a:path>
              </a:pathLst>
            </a:custGeom>
            <a:solidFill>
              <a:schemeClr val="bg1"/>
            </a:solidFill>
            <a:ln w="39111"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6A4EB1A7-F9E4-CD30-8DF3-030657FCCA60}"/>
                </a:ext>
              </a:extLst>
            </p:cNvPr>
            <p:cNvSpPr/>
            <p:nvPr/>
          </p:nvSpPr>
          <p:spPr>
            <a:xfrm>
              <a:off x="9296492" y="3419442"/>
              <a:ext cx="331981" cy="242657"/>
            </a:xfrm>
            <a:custGeom>
              <a:avLst/>
              <a:gdLst>
                <a:gd name="connsiteX0" fmla="*/ 228112 w 331981"/>
                <a:gd name="connsiteY0" fmla="*/ 1 h 242657"/>
                <a:gd name="connsiteX1" fmla="*/ 226933 w 331981"/>
                <a:gd name="connsiteY1" fmla="*/ 16 h 242657"/>
                <a:gd name="connsiteX2" fmla="*/ 43596 w 331981"/>
                <a:gd name="connsiteY2" fmla="*/ 16 h 242657"/>
                <a:gd name="connsiteX3" fmla="*/ 0 w 331981"/>
                <a:gd name="connsiteY3" fmla="*/ 242657 h 242657"/>
                <a:gd name="connsiteX4" fmla="*/ 78042 w 331981"/>
                <a:gd name="connsiteY4" fmla="*/ 242657 h 242657"/>
                <a:gd name="connsiteX5" fmla="*/ 96097 w 331981"/>
                <a:gd name="connsiteY5" fmla="*/ 143476 h 242657"/>
                <a:gd name="connsiteX6" fmla="*/ 203008 w 331981"/>
                <a:gd name="connsiteY6" fmla="*/ 143476 h 242657"/>
                <a:gd name="connsiteX7" fmla="*/ 331937 w 331981"/>
                <a:gd name="connsiteY7" fmla="*/ 60444 h 242657"/>
                <a:gd name="connsiteX8" fmla="*/ 228112 w 331981"/>
                <a:gd name="connsiteY8" fmla="*/ 1 h 242657"/>
                <a:gd name="connsiteX9" fmla="*/ 117970 w 331981"/>
                <a:gd name="connsiteY9" fmla="*/ 20467 h 242657"/>
                <a:gd name="connsiteX10" fmla="*/ 194104 w 331981"/>
                <a:gd name="connsiteY10" fmla="*/ 20467 h 242657"/>
                <a:gd name="connsiteX11" fmla="*/ 245037 w 331981"/>
                <a:gd name="connsiteY11" fmla="*/ 63085 h 242657"/>
                <a:gd name="connsiteX12" fmla="*/ 171155 w 331981"/>
                <a:gd name="connsiteY12" fmla="*/ 121456 h 242657"/>
                <a:gd name="connsiteX13" fmla="*/ 100109 w 331981"/>
                <a:gd name="connsiteY13" fmla="*/ 121456 h 242657"/>
                <a:gd name="connsiteX14" fmla="*/ 117970 w 331981"/>
                <a:gd name="connsiteY14" fmla="*/ 20467 h 24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1981" h="242657">
                  <a:moveTo>
                    <a:pt x="228112" y="1"/>
                  </a:moveTo>
                  <a:cubicBezTo>
                    <a:pt x="227343" y="5"/>
                    <a:pt x="226933" y="16"/>
                    <a:pt x="226933" y="16"/>
                  </a:cubicBezTo>
                  <a:lnTo>
                    <a:pt x="43596" y="16"/>
                  </a:lnTo>
                  <a:lnTo>
                    <a:pt x="0" y="242657"/>
                  </a:lnTo>
                  <a:lnTo>
                    <a:pt x="78042" y="242657"/>
                  </a:lnTo>
                  <a:lnTo>
                    <a:pt x="96097" y="143476"/>
                  </a:lnTo>
                  <a:lnTo>
                    <a:pt x="203008" y="143476"/>
                  </a:lnTo>
                  <a:cubicBezTo>
                    <a:pt x="338199" y="143476"/>
                    <a:pt x="331937" y="60444"/>
                    <a:pt x="331937" y="60444"/>
                  </a:cubicBezTo>
                  <a:cubicBezTo>
                    <a:pt x="331937" y="1362"/>
                    <a:pt x="239649" y="-53"/>
                    <a:pt x="228112" y="1"/>
                  </a:cubicBezTo>
                  <a:close/>
                  <a:moveTo>
                    <a:pt x="117970" y="20467"/>
                  </a:moveTo>
                  <a:lnTo>
                    <a:pt x="194104" y="20467"/>
                  </a:lnTo>
                  <a:cubicBezTo>
                    <a:pt x="194104" y="20467"/>
                    <a:pt x="245037" y="19489"/>
                    <a:pt x="245037" y="63085"/>
                  </a:cubicBezTo>
                  <a:cubicBezTo>
                    <a:pt x="245037" y="63085"/>
                    <a:pt x="246066" y="121554"/>
                    <a:pt x="171155" y="121456"/>
                  </a:cubicBezTo>
                  <a:lnTo>
                    <a:pt x="100109" y="121456"/>
                  </a:lnTo>
                  <a:lnTo>
                    <a:pt x="117970" y="20467"/>
                  </a:lnTo>
                  <a:close/>
                </a:path>
              </a:pathLst>
            </a:custGeom>
            <a:solidFill>
              <a:schemeClr val="bg1"/>
            </a:solidFill>
            <a:ln w="39110"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A15A2DB8-F5DD-9B68-9B73-B2B5F782DC9B}"/>
                </a:ext>
              </a:extLst>
            </p:cNvPr>
            <p:cNvSpPr/>
            <p:nvPr/>
          </p:nvSpPr>
          <p:spPr>
            <a:xfrm>
              <a:off x="8247834" y="3781247"/>
              <a:ext cx="1480408" cy="1610716"/>
            </a:xfrm>
            <a:custGeom>
              <a:avLst/>
              <a:gdLst>
                <a:gd name="connsiteX0" fmla="*/ 212680 w 1480408"/>
                <a:gd name="connsiteY0" fmla="*/ 426233 h 1610716"/>
                <a:gd name="connsiteX1" fmla="*/ 644236 w 1480408"/>
                <a:gd name="connsiteY1" fmla="*/ 232904 h 1610716"/>
                <a:gd name="connsiteX2" fmla="*/ 1235460 w 1480408"/>
                <a:gd name="connsiteY2" fmla="*/ 820996 h 1610716"/>
                <a:gd name="connsiteX3" fmla="*/ 940319 w 1480408"/>
                <a:gd name="connsiteY3" fmla="*/ 1359376 h 1610716"/>
                <a:gd name="connsiteX4" fmla="*/ 890606 w 1480408"/>
                <a:gd name="connsiteY4" fmla="*/ 1611108 h 1610716"/>
                <a:gd name="connsiteX5" fmla="*/ 1480499 w 1480408"/>
                <a:gd name="connsiteY5" fmla="*/ 820996 h 1610716"/>
                <a:gd name="connsiteX6" fmla="*/ 647368 w 1480408"/>
                <a:gd name="connsiteY6" fmla="*/ 391 h 1610716"/>
                <a:gd name="connsiteX7" fmla="*/ 90 w 1480408"/>
                <a:gd name="connsiteY7" fmla="*/ 309820 h 1610716"/>
                <a:gd name="connsiteX8" fmla="*/ 212835 w 1480408"/>
                <a:gd name="connsiteY8" fmla="*/ 425646 h 161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0408" h="1610716">
                  <a:moveTo>
                    <a:pt x="212680" y="426233"/>
                  </a:moveTo>
                  <a:cubicBezTo>
                    <a:pt x="320521" y="311738"/>
                    <a:pt x="474550" y="232904"/>
                    <a:pt x="644236" y="232904"/>
                  </a:cubicBezTo>
                  <a:cubicBezTo>
                    <a:pt x="970732" y="232904"/>
                    <a:pt x="1235460" y="494421"/>
                    <a:pt x="1235460" y="820996"/>
                  </a:cubicBezTo>
                  <a:cubicBezTo>
                    <a:pt x="1235460" y="1038673"/>
                    <a:pt x="1115564" y="1256820"/>
                    <a:pt x="940319" y="1359376"/>
                  </a:cubicBezTo>
                  <a:cubicBezTo>
                    <a:pt x="915658" y="1442595"/>
                    <a:pt x="898709" y="1505499"/>
                    <a:pt x="890606" y="1611108"/>
                  </a:cubicBezTo>
                  <a:cubicBezTo>
                    <a:pt x="1234091" y="1507064"/>
                    <a:pt x="1480499" y="1198418"/>
                    <a:pt x="1480499" y="820996"/>
                  </a:cubicBezTo>
                  <a:cubicBezTo>
                    <a:pt x="1480499" y="359102"/>
                    <a:pt x="1109261" y="391"/>
                    <a:pt x="647368" y="391"/>
                  </a:cubicBezTo>
                  <a:cubicBezTo>
                    <a:pt x="383737" y="391"/>
                    <a:pt x="153377" y="119231"/>
                    <a:pt x="90" y="309820"/>
                  </a:cubicBezTo>
                  <a:cubicBezTo>
                    <a:pt x="90" y="309820"/>
                    <a:pt x="121671" y="344071"/>
                    <a:pt x="212835" y="425646"/>
                  </a:cubicBezTo>
                </a:path>
              </a:pathLst>
            </a:custGeom>
            <a:solidFill>
              <a:schemeClr val="bg1"/>
            </a:solidFill>
            <a:ln w="39111"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6FAA8C8F-7B96-8190-D0A0-47A68C97D49C}"/>
                </a:ext>
              </a:extLst>
            </p:cNvPr>
            <p:cNvSpPr/>
            <p:nvPr/>
          </p:nvSpPr>
          <p:spPr>
            <a:xfrm>
              <a:off x="8055507" y="4332310"/>
              <a:ext cx="842149" cy="1084980"/>
            </a:xfrm>
            <a:custGeom>
              <a:avLst/>
              <a:gdLst>
                <a:gd name="connsiteX0" fmla="*/ 269428 w 842149"/>
                <a:gd name="connsiteY0" fmla="*/ 109238 h 1084980"/>
                <a:gd name="connsiteX1" fmla="*/ 246648 w 842149"/>
                <a:gd name="connsiteY1" fmla="*/ 270079 h 1084980"/>
                <a:gd name="connsiteX2" fmla="*/ 841981 w 842149"/>
                <a:gd name="connsiteY2" fmla="*/ 866039 h 1084980"/>
                <a:gd name="connsiteX3" fmla="*/ 806165 w 842149"/>
                <a:gd name="connsiteY3" fmla="*/ 1085517 h 1084980"/>
                <a:gd name="connsiteX4" fmla="*/ 622816 w 842149"/>
                <a:gd name="connsiteY4" fmla="*/ 1066219 h 1084980"/>
                <a:gd name="connsiteX5" fmla="*/ -35 w 842149"/>
                <a:gd name="connsiteY5" fmla="*/ 270079 h 1084980"/>
                <a:gd name="connsiteX6" fmla="*/ 47681 w 842149"/>
                <a:gd name="connsiteY6" fmla="*/ 537 h 1084980"/>
                <a:gd name="connsiteX7" fmla="*/ 269428 w 842149"/>
                <a:gd name="connsiteY7" fmla="*/ 109238 h 10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49" h="1084980">
                  <a:moveTo>
                    <a:pt x="269428" y="109238"/>
                  </a:moveTo>
                  <a:cubicBezTo>
                    <a:pt x="251579" y="165644"/>
                    <a:pt x="246648" y="207802"/>
                    <a:pt x="246648" y="270079"/>
                  </a:cubicBezTo>
                  <a:cubicBezTo>
                    <a:pt x="246648" y="608279"/>
                    <a:pt x="515484" y="866039"/>
                    <a:pt x="841981" y="866039"/>
                  </a:cubicBezTo>
                  <a:cubicBezTo>
                    <a:pt x="823661" y="940764"/>
                    <a:pt x="813679" y="999793"/>
                    <a:pt x="806165" y="1085517"/>
                  </a:cubicBezTo>
                  <a:cubicBezTo>
                    <a:pt x="743183" y="1084812"/>
                    <a:pt x="681766" y="1080351"/>
                    <a:pt x="622816" y="1066219"/>
                  </a:cubicBezTo>
                  <a:cubicBezTo>
                    <a:pt x="262657" y="979985"/>
                    <a:pt x="-7042" y="658187"/>
                    <a:pt x="-35" y="270079"/>
                  </a:cubicBezTo>
                  <a:cubicBezTo>
                    <a:pt x="1764" y="172220"/>
                    <a:pt x="12295" y="88336"/>
                    <a:pt x="47681" y="537"/>
                  </a:cubicBezTo>
                  <a:cubicBezTo>
                    <a:pt x="47681" y="537"/>
                    <a:pt x="173488" y="9579"/>
                    <a:pt x="269428" y="109238"/>
                  </a:cubicBezTo>
                </a:path>
              </a:pathLst>
            </a:custGeom>
            <a:solidFill>
              <a:schemeClr val="bg1"/>
            </a:solidFill>
            <a:ln w="39111"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63709D4E-CEB9-0A63-78F2-54F7044B014B}"/>
                </a:ext>
              </a:extLst>
            </p:cNvPr>
            <p:cNvSpPr/>
            <p:nvPr/>
          </p:nvSpPr>
          <p:spPr>
            <a:xfrm>
              <a:off x="7818156" y="4136565"/>
              <a:ext cx="1402800" cy="1582481"/>
            </a:xfrm>
            <a:custGeom>
              <a:avLst/>
              <a:gdLst>
                <a:gd name="connsiteX0" fmla="*/ 1065262 w 1402800"/>
                <a:gd name="connsiteY0" fmla="*/ 279958 h 1582481"/>
                <a:gd name="connsiteX1" fmla="*/ 1076771 w 1402800"/>
                <a:gd name="connsiteY1" fmla="*/ 379696 h 1582481"/>
                <a:gd name="connsiteX2" fmla="*/ 1094032 w 1402800"/>
                <a:gd name="connsiteY2" fmla="*/ 396450 h 1582481"/>
                <a:gd name="connsiteX3" fmla="*/ 1139830 w 1402800"/>
                <a:gd name="connsiteY3" fmla="*/ 411207 h 1582481"/>
                <a:gd name="connsiteX4" fmla="*/ 1169266 w 1402800"/>
                <a:gd name="connsiteY4" fmla="*/ 456339 h 1582481"/>
                <a:gd name="connsiteX5" fmla="*/ 1164490 w 1402800"/>
                <a:gd name="connsiteY5" fmla="*/ 510944 h 1582481"/>
                <a:gd name="connsiteX6" fmla="*/ 1211109 w 1402800"/>
                <a:gd name="connsiteY6" fmla="*/ 485031 h 1582481"/>
                <a:gd name="connsiteX7" fmla="*/ 1249080 w 1402800"/>
                <a:gd name="connsiteY7" fmla="*/ 528833 h 1582481"/>
                <a:gd name="connsiteX8" fmla="*/ 1259062 w 1402800"/>
                <a:gd name="connsiteY8" fmla="*/ 581364 h 1582481"/>
                <a:gd name="connsiteX9" fmla="*/ 1329441 w 1402800"/>
                <a:gd name="connsiteY9" fmla="*/ 607629 h 1582481"/>
                <a:gd name="connsiteX10" fmla="*/ 1378332 w 1402800"/>
                <a:gd name="connsiteY10" fmla="*/ 623874 h 1582481"/>
                <a:gd name="connsiteX11" fmla="*/ 1391955 w 1402800"/>
                <a:gd name="connsiteY11" fmla="*/ 716369 h 1582481"/>
                <a:gd name="connsiteX12" fmla="*/ 1265285 w 1402800"/>
                <a:gd name="connsiteY12" fmla="*/ 1087489 h 1582481"/>
                <a:gd name="connsiteX13" fmla="*/ 1259374 w 1402800"/>
                <a:gd name="connsiteY13" fmla="*/ 1583046 h 1582481"/>
                <a:gd name="connsiteX14" fmla="*/ 1153491 w 1402800"/>
                <a:gd name="connsiteY14" fmla="*/ 1583046 h 1582481"/>
                <a:gd name="connsiteX15" fmla="*/ 1270333 w 1402800"/>
                <a:gd name="connsiteY15" fmla="*/ 748859 h 1582481"/>
                <a:gd name="connsiteX16" fmla="*/ 1261644 w 1402800"/>
                <a:gd name="connsiteY16" fmla="*/ 694840 h 1582481"/>
                <a:gd name="connsiteX17" fmla="*/ 1231739 w 1402800"/>
                <a:gd name="connsiteY17" fmla="*/ 689321 h 1582481"/>
                <a:gd name="connsiteX18" fmla="*/ 1187115 w 1402800"/>
                <a:gd name="connsiteY18" fmla="*/ 614753 h 1582481"/>
                <a:gd name="connsiteX19" fmla="*/ 1153491 w 1402800"/>
                <a:gd name="connsiteY19" fmla="*/ 588175 h 1582481"/>
                <a:gd name="connsiteX20" fmla="*/ 1104131 w 1402800"/>
                <a:gd name="connsiteY20" fmla="*/ 576118 h 1582481"/>
                <a:gd name="connsiteX21" fmla="*/ 1098846 w 1402800"/>
                <a:gd name="connsiteY21" fmla="*/ 526758 h 1582481"/>
                <a:gd name="connsiteX22" fmla="*/ 1085226 w 1402800"/>
                <a:gd name="connsiteY22" fmla="*/ 505229 h 1582481"/>
                <a:gd name="connsiteX23" fmla="*/ 1033946 w 1402800"/>
                <a:gd name="connsiteY23" fmla="*/ 494387 h 1582481"/>
                <a:gd name="connsiteX24" fmla="*/ 994881 w 1402800"/>
                <a:gd name="connsiteY24" fmla="*/ 450037 h 1582481"/>
                <a:gd name="connsiteX25" fmla="*/ 987522 w 1402800"/>
                <a:gd name="connsiteY25" fmla="*/ 359772 h 1582481"/>
                <a:gd name="connsiteX26" fmla="*/ 947048 w 1402800"/>
                <a:gd name="connsiteY26" fmla="*/ 331393 h 1582481"/>
                <a:gd name="connsiteX27" fmla="*/ 848876 w 1402800"/>
                <a:gd name="connsiteY27" fmla="*/ 348695 h 1582481"/>
                <a:gd name="connsiteX28" fmla="*/ 738687 w 1402800"/>
                <a:gd name="connsiteY28" fmla="*/ 344780 h 1582481"/>
                <a:gd name="connsiteX29" fmla="*/ 551621 w 1402800"/>
                <a:gd name="connsiteY29" fmla="*/ 234709 h 1582481"/>
                <a:gd name="connsiteX30" fmla="*/ 386747 w 1402800"/>
                <a:gd name="connsiteY30" fmla="*/ 136498 h 1582481"/>
                <a:gd name="connsiteX31" fmla="*/ -147 w 1402800"/>
                <a:gd name="connsiteY31" fmla="*/ 156030 h 1582481"/>
                <a:gd name="connsiteX32" fmla="*/ -147 w 1402800"/>
                <a:gd name="connsiteY32" fmla="*/ 45684 h 1582481"/>
                <a:gd name="connsiteX33" fmla="*/ 395125 w 1402800"/>
                <a:gd name="connsiteY33" fmla="*/ 27796 h 1582481"/>
                <a:gd name="connsiteX34" fmla="*/ 636679 w 1402800"/>
                <a:gd name="connsiteY34" fmla="*/ 163859 h 1582481"/>
                <a:gd name="connsiteX35" fmla="*/ 727688 w 1402800"/>
                <a:gd name="connsiteY35" fmla="*/ 225197 h 1582481"/>
                <a:gd name="connsiteX36" fmla="*/ 851968 w 1402800"/>
                <a:gd name="connsiteY36" fmla="*/ 244533 h 1582481"/>
                <a:gd name="connsiteX37" fmla="*/ 998130 w 1402800"/>
                <a:gd name="connsiteY37" fmla="*/ 228250 h 1582481"/>
                <a:gd name="connsiteX38" fmla="*/ 1065262 w 1402800"/>
                <a:gd name="connsiteY38" fmla="*/ 279958 h 15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2800" h="1582481">
                  <a:moveTo>
                    <a:pt x="1065262" y="279958"/>
                  </a:moveTo>
                  <a:cubicBezTo>
                    <a:pt x="1065262" y="279958"/>
                    <a:pt x="1071682" y="340553"/>
                    <a:pt x="1076771" y="379696"/>
                  </a:cubicBezTo>
                  <a:cubicBezTo>
                    <a:pt x="1076771" y="379696"/>
                    <a:pt x="1077239" y="391674"/>
                    <a:pt x="1094032" y="396450"/>
                  </a:cubicBezTo>
                  <a:lnTo>
                    <a:pt x="1139830" y="411207"/>
                  </a:lnTo>
                  <a:cubicBezTo>
                    <a:pt x="1139830" y="411207"/>
                    <a:pt x="1173454" y="421697"/>
                    <a:pt x="1169266" y="456339"/>
                  </a:cubicBezTo>
                  <a:lnTo>
                    <a:pt x="1164490" y="510944"/>
                  </a:lnTo>
                  <a:cubicBezTo>
                    <a:pt x="1164490" y="510944"/>
                    <a:pt x="1182260" y="483466"/>
                    <a:pt x="1211109" y="485031"/>
                  </a:cubicBezTo>
                  <a:cubicBezTo>
                    <a:pt x="1211109" y="485031"/>
                    <a:pt x="1249863" y="489689"/>
                    <a:pt x="1249080" y="528833"/>
                  </a:cubicBezTo>
                  <a:cubicBezTo>
                    <a:pt x="1249080" y="528833"/>
                    <a:pt x="1245948" y="569777"/>
                    <a:pt x="1259062" y="581364"/>
                  </a:cubicBezTo>
                  <a:cubicBezTo>
                    <a:pt x="1259062" y="581364"/>
                    <a:pt x="1269043" y="601836"/>
                    <a:pt x="1329441" y="607629"/>
                  </a:cubicBezTo>
                  <a:cubicBezTo>
                    <a:pt x="1356724" y="609704"/>
                    <a:pt x="1378332" y="623874"/>
                    <a:pt x="1378332" y="623874"/>
                  </a:cubicBezTo>
                  <a:cubicBezTo>
                    <a:pt x="1423465" y="659064"/>
                    <a:pt x="1391955" y="716369"/>
                    <a:pt x="1391955" y="716369"/>
                  </a:cubicBezTo>
                  <a:cubicBezTo>
                    <a:pt x="1391955" y="716369"/>
                    <a:pt x="1303882" y="906490"/>
                    <a:pt x="1265285" y="1087489"/>
                  </a:cubicBezTo>
                  <a:cubicBezTo>
                    <a:pt x="1265285" y="1087489"/>
                    <a:pt x="1184258" y="1374019"/>
                    <a:pt x="1259374" y="1583046"/>
                  </a:cubicBezTo>
                  <a:lnTo>
                    <a:pt x="1153491" y="1583046"/>
                  </a:lnTo>
                  <a:cubicBezTo>
                    <a:pt x="1038996" y="1232242"/>
                    <a:pt x="1270333" y="748859"/>
                    <a:pt x="1270333" y="748859"/>
                  </a:cubicBezTo>
                  <a:cubicBezTo>
                    <a:pt x="1270333" y="748859"/>
                    <a:pt x="1296365" y="701103"/>
                    <a:pt x="1261644" y="694840"/>
                  </a:cubicBezTo>
                  <a:cubicBezTo>
                    <a:pt x="1249159" y="692492"/>
                    <a:pt x="1246927" y="692139"/>
                    <a:pt x="1231739" y="689321"/>
                  </a:cubicBezTo>
                  <a:cubicBezTo>
                    <a:pt x="1231739" y="689321"/>
                    <a:pt x="1174121" y="685916"/>
                    <a:pt x="1187115" y="614753"/>
                  </a:cubicBezTo>
                  <a:cubicBezTo>
                    <a:pt x="1196550" y="562614"/>
                    <a:pt x="1153491" y="588175"/>
                    <a:pt x="1153491" y="588175"/>
                  </a:cubicBezTo>
                  <a:cubicBezTo>
                    <a:pt x="1107302" y="612874"/>
                    <a:pt x="1104131" y="576118"/>
                    <a:pt x="1104131" y="576118"/>
                  </a:cubicBezTo>
                  <a:cubicBezTo>
                    <a:pt x="1102057" y="557212"/>
                    <a:pt x="1098846" y="526758"/>
                    <a:pt x="1098846" y="526758"/>
                  </a:cubicBezTo>
                  <a:cubicBezTo>
                    <a:pt x="1096773" y="506795"/>
                    <a:pt x="1085226" y="505229"/>
                    <a:pt x="1085226" y="505229"/>
                  </a:cubicBezTo>
                  <a:lnTo>
                    <a:pt x="1033946" y="494387"/>
                  </a:lnTo>
                  <a:cubicBezTo>
                    <a:pt x="995782" y="485031"/>
                    <a:pt x="994881" y="450037"/>
                    <a:pt x="994881" y="450037"/>
                  </a:cubicBezTo>
                  <a:lnTo>
                    <a:pt x="987522" y="359772"/>
                  </a:lnTo>
                  <a:cubicBezTo>
                    <a:pt x="986505" y="319415"/>
                    <a:pt x="947048" y="331393"/>
                    <a:pt x="947048" y="331393"/>
                  </a:cubicBezTo>
                  <a:cubicBezTo>
                    <a:pt x="923952" y="337656"/>
                    <a:pt x="848876" y="348695"/>
                    <a:pt x="848876" y="348695"/>
                  </a:cubicBezTo>
                  <a:cubicBezTo>
                    <a:pt x="848876" y="348695"/>
                    <a:pt x="805191" y="360242"/>
                    <a:pt x="738687" y="344780"/>
                  </a:cubicBezTo>
                  <a:cubicBezTo>
                    <a:pt x="688740" y="331041"/>
                    <a:pt x="625328" y="297769"/>
                    <a:pt x="551621" y="234709"/>
                  </a:cubicBezTo>
                  <a:cubicBezTo>
                    <a:pt x="480221" y="171179"/>
                    <a:pt x="386747" y="136498"/>
                    <a:pt x="386747" y="136498"/>
                  </a:cubicBezTo>
                  <a:cubicBezTo>
                    <a:pt x="195571" y="72459"/>
                    <a:pt x="-147" y="156030"/>
                    <a:pt x="-147" y="156030"/>
                  </a:cubicBezTo>
                  <a:lnTo>
                    <a:pt x="-147" y="45684"/>
                  </a:lnTo>
                  <a:cubicBezTo>
                    <a:pt x="-147" y="45684"/>
                    <a:pt x="164021" y="-42584"/>
                    <a:pt x="395125" y="27796"/>
                  </a:cubicBezTo>
                  <a:cubicBezTo>
                    <a:pt x="395125" y="27796"/>
                    <a:pt x="510676" y="54609"/>
                    <a:pt x="636679" y="163859"/>
                  </a:cubicBezTo>
                  <a:cubicBezTo>
                    <a:pt x="636679" y="163859"/>
                    <a:pt x="677975" y="200028"/>
                    <a:pt x="727688" y="225197"/>
                  </a:cubicBezTo>
                  <a:cubicBezTo>
                    <a:pt x="727688" y="225197"/>
                    <a:pt x="776538" y="255063"/>
                    <a:pt x="851968" y="244533"/>
                  </a:cubicBezTo>
                  <a:cubicBezTo>
                    <a:pt x="943878" y="230442"/>
                    <a:pt x="998130" y="228250"/>
                    <a:pt x="998130" y="228250"/>
                  </a:cubicBezTo>
                  <a:cubicBezTo>
                    <a:pt x="998130" y="228250"/>
                    <a:pt x="1061504" y="221204"/>
                    <a:pt x="1065262" y="279958"/>
                  </a:cubicBezTo>
                </a:path>
              </a:pathLst>
            </a:custGeom>
            <a:solidFill>
              <a:srgbClr val="004FA3"/>
            </a:solidFill>
            <a:ln w="39111" cap="flat">
              <a:noFill/>
              <a:prstDash val="solid"/>
              <a:miter/>
            </a:ln>
          </p:spPr>
          <p:txBody>
            <a:bodyPr rtlCol="0" anchor="ctr"/>
            <a:lstStyle/>
            <a:p>
              <a:endParaRPr lang="fr-FR"/>
            </a:p>
          </p:txBody>
        </p:sp>
      </p:grpSp>
      <p:grpSp>
        <p:nvGrpSpPr>
          <p:cNvPr id="85" name="Groupe 84">
            <a:extLst>
              <a:ext uri="{FF2B5EF4-FFF2-40B4-BE49-F238E27FC236}">
                <a16:creationId xmlns:a16="http://schemas.microsoft.com/office/drawing/2014/main" id="{B1030B7C-D319-9499-4DF6-DB949F484135}"/>
              </a:ext>
            </a:extLst>
          </p:cNvPr>
          <p:cNvGrpSpPr/>
          <p:nvPr/>
        </p:nvGrpSpPr>
        <p:grpSpPr>
          <a:xfrm>
            <a:off x="-1569411" y="6762997"/>
            <a:ext cx="13948234" cy="2606692"/>
            <a:chOff x="536564" y="4276988"/>
            <a:chExt cx="13948234" cy="2606692"/>
          </a:xfrm>
        </p:grpSpPr>
        <p:grpSp>
          <p:nvGrpSpPr>
            <p:cNvPr id="86" name="Groupe 85">
              <a:extLst>
                <a:ext uri="{FF2B5EF4-FFF2-40B4-BE49-F238E27FC236}">
                  <a16:creationId xmlns:a16="http://schemas.microsoft.com/office/drawing/2014/main" id="{BA190CAC-FD13-AF23-6001-50707F72708F}"/>
                </a:ext>
              </a:extLst>
            </p:cNvPr>
            <p:cNvGrpSpPr>
              <a:grpSpLocks noChangeAspect="1"/>
            </p:cNvGrpSpPr>
            <p:nvPr/>
          </p:nvGrpSpPr>
          <p:grpSpPr>
            <a:xfrm>
              <a:off x="536564" y="4276988"/>
              <a:ext cx="2067119" cy="2606692"/>
              <a:chOff x="536565" y="4457422"/>
              <a:chExt cx="1924034" cy="2426258"/>
            </a:xfrm>
          </p:grpSpPr>
          <p:sp>
            <p:nvSpPr>
              <p:cNvPr id="88" name="Rectangle 87">
                <a:extLst>
                  <a:ext uri="{FF2B5EF4-FFF2-40B4-BE49-F238E27FC236}">
                    <a16:creationId xmlns:a16="http://schemas.microsoft.com/office/drawing/2014/main" id="{AAF25B5F-B0A1-6BE2-BBB5-BF7D523DD59D}"/>
                  </a:ext>
                </a:extLst>
              </p:cNvPr>
              <p:cNvSpPr/>
              <p:nvPr/>
            </p:nvSpPr>
            <p:spPr>
              <a:xfrm>
                <a:off x="1092083" y="6203950"/>
                <a:ext cx="810721" cy="48577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Forme libre : forme 88">
                <a:extLst>
                  <a:ext uri="{FF2B5EF4-FFF2-40B4-BE49-F238E27FC236}">
                    <a16:creationId xmlns:a16="http://schemas.microsoft.com/office/drawing/2014/main" id="{9A6BEE39-6DB2-7FF9-D71F-224CDB4E8A7C}"/>
                  </a:ext>
                </a:extLst>
              </p:cNvPr>
              <p:cNvSpPr/>
              <p:nvPr/>
            </p:nvSpPr>
            <p:spPr>
              <a:xfrm>
                <a:off x="536565" y="4457422"/>
                <a:ext cx="1924034" cy="2257846"/>
              </a:xfrm>
              <a:custGeom>
                <a:avLst/>
                <a:gdLst>
                  <a:gd name="connsiteX0" fmla="*/ 1368772 w 1924034"/>
                  <a:gd name="connsiteY0" fmla="*/ 1301616 h 2257846"/>
                  <a:gd name="connsiteX1" fmla="*/ 1697031 w 1924034"/>
                  <a:gd name="connsiteY1" fmla="*/ 1470027 h 2257846"/>
                  <a:gd name="connsiteX2" fmla="*/ 1759828 w 1924034"/>
                  <a:gd name="connsiteY2" fmla="*/ 1598476 h 2257846"/>
                  <a:gd name="connsiteX3" fmla="*/ 1811208 w 1924034"/>
                  <a:gd name="connsiteY3" fmla="*/ 2040911 h 2257846"/>
                  <a:gd name="connsiteX4" fmla="*/ 1788372 w 1924034"/>
                  <a:gd name="connsiteY4" fmla="*/ 2092291 h 2257846"/>
                  <a:gd name="connsiteX5" fmla="*/ 1788372 w 1924034"/>
                  <a:gd name="connsiteY5" fmla="*/ 2092291 h 2257846"/>
                  <a:gd name="connsiteX6" fmla="*/ 1634234 w 1924034"/>
                  <a:gd name="connsiteY6" fmla="*/ 2166506 h 2257846"/>
                  <a:gd name="connsiteX7" fmla="*/ 1634234 w 1924034"/>
                  <a:gd name="connsiteY7" fmla="*/ 2257847 h 2257846"/>
                  <a:gd name="connsiteX8" fmla="*/ 1711303 w 1924034"/>
                  <a:gd name="connsiteY8" fmla="*/ 2257847 h 2257846"/>
                  <a:gd name="connsiteX9" fmla="*/ 1851170 w 1924034"/>
                  <a:gd name="connsiteY9" fmla="*/ 2186486 h 2257846"/>
                  <a:gd name="connsiteX10" fmla="*/ 1851170 w 1924034"/>
                  <a:gd name="connsiteY10" fmla="*/ 2186486 h 2257846"/>
                  <a:gd name="connsiteX11" fmla="*/ 1922530 w 1924034"/>
                  <a:gd name="connsiteY11" fmla="*/ 2026639 h 2257846"/>
                  <a:gd name="connsiteX12" fmla="*/ 1876859 w 1924034"/>
                  <a:gd name="connsiteY12" fmla="*/ 1595621 h 2257846"/>
                  <a:gd name="connsiteX13" fmla="*/ 1771246 w 1924034"/>
                  <a:gd name="connsiteY13" fmla="*/ 1384394 h 2257846"/>
                  <a:gd name="connsiteX14" fmla="*/ 1408734 w 1924034"/>
                  <a:gd name="connsiteY14" fmla="*/ 1196002 h 2257846"/>
                  <a:gd name="connsiteX15" fmla="*/ 1268868 w 1924034"/>
                  <a:gd name="connsiteY15" fmla="*/ 1138914 h 2257846"/>
                  <a:gd name="connsiteX16" fmla="*/ 1251741 w 1924034"/>
                  <a:gd name="connsiteY16" fmla="*/ 1113224 h 2257846"/>
                  <a:gd name="connsiteX17" fmla="*/ 1251741 w 1924034"/>
                  <a:gd name="connsiteY17" fmla="*/ 1044718 h 2257846"/>
                  <a:gd name="connsiteX18" fmla="*/ 1423006 w 1924034"/>
                  <a:gd name="connsiteY18" fmla="*/ 687915 h 2257846"/>
                  <a:gd name="connsiteX19" fmla="*/ 1423006 w 1924034"/>
                  <a:gd name="connsiteY19" fmla="*/ 585156 h 2257846"/>
                  <a:gd name="connsiteX20" fmla="*/ 1480095 w 1924034"/>
                  <a:gd name="connsiteY20" fmla="*/ 602283 h 2257846"/>
                  <a:gd name="connsiteX21" fmla="*/ 1431570 w 1924034"/>
                  <a:gd name="connsiteY21" fmla="*/ 459562 h 2257846"/>
                  <a:gd name="connsiteX22" fmla="*/ 1417298 w 1924034"/>
                  <a:gd name="connsiteY22" fmla="*/ 399619 h 2257846"/>
                  <a:gd name="connsiteX23" fmla="*/ 1163254 w 1924034"/>
                  <a:gd name="connsiteY23" fmla="*/ 51380 h 2257846"/>
                  <a:gd name="connsiteX24" fmla="*/ 1126147 w 1924034"/>
                  <a:gd name="connsiteY24" fmla="*/ 54234 h 2257846"/>
                  <a:gd name="connsiteX25" fmla="*/ 1100457 w 1924034"/>
                  <a:gd name="connsiteY25" fmla="*/ 74215 h 2257846"/>
                  <a:gd name="connsiteX26" fmla="*/ 1071913 w 1924034"/>
                  <a:gd name="connsiteY26" fmla="*/ 34253 h 2257846"/>
                  <a:gd name="connsiteX27" fmla="*/ 1037660 w 1924034"/>
                  <a:gd name="connsiteY27" fmla="*/ 8563 h 2257846"/>
                  <a:gd name="connsiteX28" fmla="*/ 960590 w 1924034"/>
                  <a:gd name="connsiteY28" fmla="*/ 0 h 2257846"/>
                  <a:gd name="connsiteX29" fmla="*/ 506737 w 1924034"/>
                  <a:gd name="connsiteY29" fmla="*/ 408182 h 2257846"/>
                  <a:gd name="connsiteX30" fmla="*/ 506737 w 1924034"/>
                  <a:gd name="connsiteY30" fmla="*/ 428163 h 2257846"/>
                  <a:gd name="connsiteX31" fmla="*/ 506737 w 1924034"/>
                  <a:gd name="connsiteY31" fmla="*/ 428163 h 2257846"/>
                  <a:gd name="connsiteX32" fmla="*/ 506737 w 1924034"/>
                  <a:gd name="connsiteY32" fmla="*/ 476688 h 2257846"/>
                  <a:gd name="connsiteX33" fmla="*/ 469630 w 1924034"/>
                  <a:gd name="connsiteY33" fmla="*/ 656517 h 2257846"/>
                  <a:gd name="connsiteX34" fmla="*/ 421105 w 1924034"/>
                  <a:gd name="connsiteY34" fmla="*/ 770694 h 2257846"/>
                  <a:gd name="connsiteX35" fmla="*/ 512446 w 1924034"/>
                  <a:gd name="connsiteY35" fmla="*/ 745004 h 2257846"/>
                  <a:gd name="connsiteX36" fmla="*/ 678003 w 1924034"/>
                  <a:gd name="connsiteY36" fmla="*/ 1039009 h 2257846"/>
                  <a:gd name="connsiteX37" fmla="*/ 678003 w 1924034"/>
                  <a:gd name="connsiteY37" fmla="*/ 1110370 h 2257846"/>
                  <a:gd name="connsiteX38" fmla="*/ 660876 w 1924034"/>
                  <a:gd name="connsiteY38" fmla="*/ 1136060 h 2257846"/>
                  <a:gd name="connsiteX39" fmla="*/ 521009 w 1924034"/>
                  <a:gd name="connsiteY39" fmla="*/ 1193148 h 2257846"/>
                  <a:gd name="connsiteX40" fmla="*/ 158498 w 1924034"/>
                  <a:gd name="connsiteY40" fmla="*/ 1381540 h 2257846"/>
                  <a:gd name="connsiteX41" fmla="*/ 50030 w 1924034"/>
                  <a:gd name="connsiteY41" fmla="*/ 1592767 h 2257846"/>
                  <a:gd name="connsiteX42" fmla="*/ 1505 w 1924034"/>
                  <a:gd name="connsiteY42" fmla="*/ 2026639 h 2257846"/>
                  <a:gd name="connsiteX43" fmla="*/ 72865 w 1924034"/>
                  <a:gd name="connsiteY43" fmla="*/ 2186486 h 2257846"/>
                  <a:gd name="connsiteX44" fmla="*/ 212732 w 1924034"/>
                  <a:gd name="connsiteY44" fmla="*/ 2257847 h 2257846"/>
                  <a:gd name="connsiteX45" fmla="*/ 292656 w 1924034"/>
                  <a:gd name="connsiteY45" fmla="*/ 2257847 h 2257846"/>
                  <a:gd name="connsiteX46" fmla="*/ 292656 w 1924034"/>
                  <a:gd name="connsiteY46" fmla="*/ 2169360 h 2257846"/>
                  <a:gd name="connsiteX47" fmla="*/ 138517 w 1924034"/>
                  <a:gd name="connsiteY47" fmla="*/ 2095145 h 2257846"/>
                  <a:gd name="connsiteX48" fmla="*/ 115682 w 1924034"/>
                  <a:gd name="connsiteY48" fmla="*/ 2043765 h 2257846"/>
                  <a:gd name="connsiteX49" fmla="*/ 164207 w 1924034"/>
                  <a:gd name="connsiteY49" fmla="*/ 1604184 h 2257846"/>
                  <a:gd name="connsiteX50" fmla="*/ 164207 w 1924034"/>
                  <a:gd name="connsiteY50" fmla="*/ 1598476 h 2257846"/>
                  <a:gd name="connsiteX51" fmla="*/ 229858 w 1924034"/>
                  <a:gd name="connsiteY51" fmla="*/ 1470027 h 2257846"/>
                  <a:gd name="connsiteX52" fmla="*/ 558117 w 1924034"/>
                  <a:gd name="connsiteY52" fmla="*/ 1301616 h 2257846"/>
                  <a:gd name="connsiteX53" fmla="*/ 603788 w 1924034"/>
                  <a:gd name="connsiteY53" fmla="*/ 1287344 h 2257846"/>
                  <a:gd name="connsiteX54" fmla="*/ 963445 w 1924034"/>
                  <a:gd name="connsiteY54" fmla="*/ 1370122 h 2257846"/>
                  <a:gd name="connsiteX55" fmla="*/ 1325956 w 1924034"/>
                  <a:gd name="connsiteY55" fmla="*/ 1287344 h 2257846"/>
                  <a:gd name="connsiteX56" fmla="*/ 1368772 w 1924034"/>
                  <a:gd name="connsiteY56" fmla="*/ 1301616 h 2257846"/>
                  <a:gd name="connsiteX57" fmla="*/ 620914 w 1924034"/>
                  <a:gd name="connsiteY57" fmla="*/ 710751 h 2257846"/>
                  <a:gd name="connsiteX58" fmla="*/ 1220343 w 1924034"/>
                  <a:gd name="connsiteY58" fmla="*/ 371075 h 2257846"/>
                  <a:gd name="connsiteX59" fmla="*/ 1305975 w 1924034"/>
                  <a:gd name="connsiteY59" fmla="*/ 485252 h 2257846"/>
                  <a:gd name="connsiteX60" fmla="*/ 1305975 w 1924034"/>
                  <a:gd name="connsiteY60" fmla="*/ 685061 h 2257846"/>
                  <a:gd name="connsiteX61" fmla="*/ 963445 w 1924034"/>
                  <a:gd name="connsiteY61" fmla="*/ 1027592 h 2257846"/>
                  <a:gd name="connsiteX62" fmla="*/ 620914 w 1924034"/>
                  <a:gd name="connsiteY62" fmla="*/ 710751 h 2257846"/>
                  <a:gd name="connsiteX63" fmla="*/ 735091 w 1924034"/>
                  <a:gd name="connsiteY63" fmla="*/ 1224547 h 2257846"/>
                  <a:gd name="connsiteX64" fmla="*/ 792179 w 1924034"/>
                  <a:gd name="connsiteY64" fmla="*/ 1110370 h 2257846"/>
                  <a:gd name="connsiteX65" fmla="*/ 792179 w 1924034"/>
                  <a:gd name="connsiteY65" fmla="*/ 1107515 h 2257846"/>
                  <a:gd name="connsiteX66" fmla="*/ 1134710 w 1924034"/>
                  <a:gd name="connsiteY66" fmla="*/ 1107515 h 2257846"/>
                  <a:gd name="connsiteX67" fmla="*/ 1134710 w 1924034"/>
                  <a:gd name="connsiteY67" fmla="*/ 1110370 h 2257846"/>
                  <a:gd name="connsiteX68" fmla="*/ 1188944 w 1924034"/>
                  <a:gd name="connsiteY68" fmla="*/ 1224547 h 2257846"/>
                  <a:gd name="connsiteX69" fmla="*/ 960590 w 1924034"/>
                  <a:gd name="connsiteY69" fmla="*/ 1255945 h 2257846"/>
                  <a:gd name="connsiteX70" fmla="*/ 735091 w 1924034"/>
                  <a:gd name="connsiteY70" fmla="*/ 1224547 h 225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24034" h="2257846">
                    <a:moveTo>
                      <a:pt x="1368772" y="1301616"/>
                    </a:moveTo>
                    <a:cubicBezTo>
                      <a:pt x="1488658" y="1344432"/>
                      <a:pt x="1602835" y="1392957"/>
                      <a:pt x="1697031" y="1470027"/>
                    </a:cubicBezTo>
                    <a:cubicBezTo>
                      <a:pt x="1736993" y="1501425"/>
                      <a:pt x="1759828" y="1547096"/>
                      <a:pt x="1759828" y="1598476"/>
                    </a:cubicBezTo>
                    <a:lnTo>
                      <a:pt x="1811208" y="2040911"/>
                    </a:lnTo>
                    <a:cubicBezTo>
                      <a:pt x="1814062" y="2060892"/>
                      <a:pt x="1805499" y="2080873"/>
                      <a:pt x="1788372" y="2092291"/>
                    </a:cubicBezTo>
                    <a:lnTo>
                      <a:pt x="1788372" y="2092291"/>
                    </a:lnTo>
                    <a:cubicBezTo>
                      <a:pt x="1739847" y="2123689"/>
                      <a:pt x="1688468" y="2149379"/>
                      <a:pt x="1634234" y="2166506"/>
                    </a:cubicBezTo>
                    <a:lnTo>
                      <a:pt x="1634234" y="2257847"/>
                    </a:lnTo>
                    <a:lnTo>
                      <a:pt x="1711303" y="2257847"/>
                    </a:lnTo>
                    <a:cubicBezTo>
                      <a:pt x="1759828" y="2237866"/>
                      <a:pt x="1808353" y="2215031"/>
                      <a:pt x="1851170" y="2186486"/>
                    </a:cubicBezTo>
                    <a:lnTo>
                      <a:pt x="1851170" y="2186486"/>
                    </a:lnTo>
                    <a:cubicBezTo>
                      <a:pt x="1902549" y="2152233"/>
                      <a:pt x="1931093" y="2089436"/>
                      <a:pt x="1922530" y="2026639"/>
                    </a:cubicBezTo>
                    <a:lnTo>
                      <a:pt x="1876859" y="1595621"/>
                    </a:lnTo>
                    <a:cubicBezTo>
                      <a:pt x="1874005" y="1512843"/>
                      <a:pt x="1836897" y="1435774"/>
                      <a:pt x="1771246" y="1384394"/>
                    </a:cubicBezTo>
                    <a:cubicBezTo>
                      <a:pt x="1665632" y="1295907"/>
                      <a:pt x="1540038" y="1241673"/>
                      <a:pt x="1408734" y="1196002"/>
                    </a:cubicBezTo>
                    <a:lnTo>
                      <a:pt x="1268868" y="1138914"/>
                    </a:lnTo>
                    <a:cubicBezTo>
                      <a:pt x="1257450" y="1133205"/>
                      <a:pt x="1251741" y="1124642"/>
                      <a:pt x="1251741" y="1113224"/>
                    </a:cubicBezTo>
                    <a:lnTo>
                      <a:pt x="1251741" y="1044718"/>
                    </a:lnTo>
                    <a:cubicBezTo>
                      <a:pt x="1360209" y="959085"/>
                      <a:pt x="1423006" y="827782"/>
                      <a:pt x="1423006" y="687915"/>
                    </a:cubicBezTo>
                    <a:lnTo>
                      <a:pt x="1423006" y="585156"/>
                    </a:lnTo>
                    <a:cubicBezTo>
                      <a:pt x="1440133" y="596574"/>
                      <a:pt x="1460114" y="599428"/>
                      <a:pt x="1480095" y="602283"/>
                    </a:cubicBezTo>
                    <a:lnTo>
                      <a:pt x="1431570" y="459562"/>
                    </a:lnTo>
                    <a:cubicBezTo>
                      <a:pt x="1425861" y="439581"/>
                      <a:pt x="1420152" y="419600"/>
                      <a:pt x="1417298" y="399619"/>
                    </a:cubicBezTo>
                    <a:cubicBezTo>
                      <a:pt x="1394462" y="236917"/>
                      <a:pt x="1297412" y="122740"/>
                      <a:pt x="1163254" y="51380"/>
                    </a:cubicBezTo>
                    <a:cubicBezTo>
                      <a:pt x="1151836" y="45671"/>
                      <a:pt x="1137564" y="45671"/>
                      <a:pt x="1126147" y="54234"/>
                    </a:cubicBezTo>
                    <a:lnTo>
                      <a:pt x="1100457" y="74215"/>
                    </a:lnTo>
                    <a:lnTo>
                      <a:pt x="1071913" y="34253"/>
                    </a:lnTo>
                    <a:cubicBezTo>
                      <a:pt x="1063349" y="22835"/>
                      <a:pt x="1051932" y="11418"/>
                      <a:pt x="1037660" y="8563"/>
                    </a:cubicBezTo>
                    <a:cubicBezTo>
                      <a:pt x="1011970" y="2854"/>
                      <a:pt x="986280" y="0"/>
                      <a:pt x="960590" y="0"/>
                    </a:cubicBezTo>
                    <a:cubicBezTo>
                      <a:pt x="735091" y="0"/>
                      <a:pt x="546699" y="176974"/>
                      <a:pt x="506737" y="408182"/>
                    </a:cubicBezTo>
                    <a:lnTo>
                      <a:pt x="506737" y="428163"/>
                    </a:lnTo>
                    <a:lnTo>
                      <a:pt x="506737" y="428163"/>
                    </a:lnTo>
                    <a:lnTo>
                      <a:pt x="506737" y="476688"/>
                    </a:lnTo>
                    <a:cubicBezTo>
                      <a:pt x="506737" y="539486"/>
                      <a:pt x="495320" y="599428"/>
                      <a:pt x="469630" y="656517"/>
                    </a:cubicBezTo>
                    <a:lnTo>
                      <a:pt x="421105" y="770694"/>
                    </a:lnTo>
                    <a:cubicBezTo>
                      <a:pt x="421105" y="770694"/>
                      <a:pt x="455358" y="762130"/>
                      <a:pt x="512446" y="745004"/>
                    </a:cubicBezTo>
                    <a:cubicBezTo>
                      <a:pt x="526718" y="862035"/>
                      <a:pt x="586661" y="967649"/>
                      <a:pt x="678003" y="1039009"/>
                    </a:cubicBezTo>
                    <a:lnTo>
                      <a:pt x="678003" y="1110370"/>
                    </a:lnTo>
                    <a:cubicBezTo>
                      <a:pt x="678003" y="1121787"/>
                      <a:pt x="672294" y="1133205"/>
                      <a:pt x="660876" y="1136060"/>
                    </a:cubicBezTo>
                    <a:lnTo>
                      <a:pt x="521009" y="1193148"/>
                    </a:lnTo>
                    <a:cubicBezTo>
                      <a:pt x="389706" y="1238819"/>
                      <a:pt x="264112" y="1293053"/>
                      <a:pt x="158498" y="1381540"/>
                    </a:cubicBezTo>
                    <a:cubicBezTo>
                      <a:pt x="92846" y="1432919"/>
                      <a:pt x="52884" y="1509989"/>
                      <a:pt x="50030" y="1592767"/>
                    </a:cubicBezTo>
                    <a:lnTo>
                      <a:pt x="1505" y="2026639"/>
                    </a:lnTo>
                    <a:cubicBezTo>
                      <a:pt x="-7058" y="2089436"/>
                      <a:pt x="21486" y="2152233"/>
                      <a:pt x="72865" y="2186486"/>
                    </a:cubicBezTo>
                    <a:cubicBezTo>
                      <a:pt x="115682" y="2215031"/>
                      <a:pt x="164207" y="2237866"/>
                      <a:pt x="212732" y="2257847"/>
                    </a:cubicBezTo>
                    <a:lnTo>
                      <a:pt x="292656" y="2257847"/>
                    </a:lnTo>
                    <a:lnTo>
                      <a:pt x="292656" y="2169360"/>
                    </a:lnTo>
                    <a:cubicBezTo>
                      <a:pt x="238422" y="2149379"/>
                      <a:pt x="187042" y="2126544"/>
                      <a:pt x="138517" y="2095145"/>
                    </a:cubicBezTo>
                    <a:cubicBezTo>
                      <a:pt x="121390" y="2083727"/>
                      <a:pt x="112827" y="2063746"/>
                      <a:pt x="115682" y="2043765"/>
                    </a:cubicBezTo>
                    <a:lnTo>
                      <a:pt x="164207" y="1604184"/>
                    </a:lnTo>
                    <a:lnTo>
                      <a:pt x="164207" y="1598476"/>
                    </a:lnTo>
                    <a:cubicBezTo>
                      <a:pt x="164207" y="1547096"/>
                      <a:pt x="189897" y="1501425"/>
                      <a:pt x="229858" y="1470027"/>
                    </a:cubicBezTo>
                    <a:cubicBezTo>
                      <a:pt x="324054" y="1392957"/>
                      <a:pt x="438231" y="1344432"/>
                      <a:pt x="558117" y="1301616"/>
                    </a:cubicBezTo>
                    <a:lnTo>
                      <a:pt x="603788" y="1287344"/>
                    </a:lnTo>
                    <a:cubicBezTo>
                      <a:pt x="686566" y="1338723"/>
                      <a:pt x="817869" y="1370122"/>
                      <a:pt x="963445" y="1370122"/>
                    </a:cubicBezTo>
                    <a:cubicBezTo>
                      <a:pt x="1109020" y="1370122"/>
                      <a:pt x="1240324" y="1338723"/>
                      <a:pt x="1325956" y="1287344"/>
                    </a:cubicBezTo>
                    <a:lnTo>
                      <a:pt x="1368772" y="1301616"/>
                    </a:lnTo>
                    <a:close/>
                    <a:moveTo>
                      <a:pt x="620914" y="710751"/>
                    </a:moveTo>
                    <a:cubicBezTo>
                      <a:pt x="815015" y="645099"/>
                      <a:pt x="1094748" y="530922"/>
                      <a:pt x="1220343" y="371075"/>
                    </a:cubicBezTo>
                    <a:cubicBezTo>
                      <a:pt x="1246032" y="411037"/>
                      <a:pt x="1274577" y="448144"/>
                      <a:pt x="1305975" y="485252"/>
                    </a:cubicBezTo>
                    <a:lnTo>
                      <a:pt x="1305975" y="685061"/>
                    </a:lnTo>
                    <a:cubicBezTo>
                      <a:pt x="1305975" y="873453"/>
                      <a:pt x="1151836" y="1027592"/>
                      <a:pt x="963445" y="1027592"/>
                    </a:cubicBezTo>
                    <a:cubicBezTo>
                      <a:pt x="783616" y="1027592"/>
                      <a:pt x="635186" y="890579"/>
                      <a:pt x="620914" y="710751"/>
                    </a:cubicBezTo>
                    <a:close/>
                    <a:moveTo>
                      <a:pt x="735091" y="1224547"/>
                    </a:moveTo>
                    <a:cubicBezTo>
                      <a:pt x="769344" y="1198857"/>
                      <a:pt x="792179" y="1156041"/>
                      <a:pt x="792179" y="1110370"/>
                    </a:cubicBezTo>
                    <a:lnTo>
                      <a:pt x="792179" y="1107515"/>
                    </a:lnTo>
                    <a:cubicBezTo>
                      <a:pt x="900647" y="1153186"/>
                      <a:pt x="1026242" y="1153186"/>
                      <a:pt x="1134710" y="1107515"/>
                    </a:cubicBezTo>
                    <a:lnTo>
                      <a:pt x="1134710" y="1110370"/>
                    </a:lnTo>
                    <a:cubicBezTo>
                      <a:pt x="1134710" y="1153186"/>
                      <a:pt x="1154691" y="1196002"/>
                      <a:pt x="1188944" y="1224547"/>
                    </a:cubicBezTo>
                    <a:cubicBezTo>
                      <a:pt x="1114729" y="1247382"/>
                      <a:pt x="1037660" y="1258800"/>
                      <a:pt x="960590" y="1255945"/>
                    </a:cubicBezTo>
                    <a:cubicBezTo>
                      <a:pt x="886375" y="1255945"/>
                      <a:pt x="809306" y="1244528"/>
                      <a:pt x="735091" y="1224547"/>
                    </a:cubicBezTo>
                    <a:close/>
                  </a:path>
                </a:pathLst>
              </a:custGeom>
              <a:solidFill>
                <a:schemeClr val="bg1"/>
              </a:solidFill>
              <a:ln w="28476"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86CC363E-5F96-2E95-83E8-957C0E18CAC2}"/>
                  </a:ext>
                </a:extLst>
              </p:cNvPr>
              <p:cNvSpPr/>
              <p:nvPr/>
            </p:nvSpPr>
            <p:spPr>
              <a:xfrm>
                <a:off x="669373" y="5993101"/>
                <a:ext cx="1664127" cy="890579"/>
              </a:xfrm>
              <a:custGeom>
                <a:avLst/>
                <a:gdLst>
                  <a:gd name="connsiteX0" fmla="*/ 1447191 w 1664127"/>
                  <a:gd name="connsiteY0" fmla="*/ 71361 h 890579"/>
                  <a:gd name="connsiteX1" fmla="*/ 1375831 w 1664127"/>
                  <a:gd name="connsiteY1" fmla="*/ 0 h 890579"/>
                  <a:gd name="connsiteX2" fmla="*/ 1375831 w 1664127"/>
                  <a:gd name="connsiteY2" fmla="*/ 0 h 890579"/>
                  <a:gd name="connsiteX3" fmla="*/ 288297 w 1664127"/>
                  <a:gd name="connsiteY3" fmla="*/ 0 h 890579"/>
                  <a:gd name="connsiteX4" fmla="*/ 216936 w 1664127"/>
                  <a:gd name="connsiteY4" fmla="*/ 71361 h 890579"/>
                  <a:gd name="connsiteX5" fmla="*/ 216936 w 1664127"/>
                  <a:gd name="connsiteY5" fmla="*/ 71361 h 890579"/>
                  <a:gd name="connsiteX6" fmla="*/ 216936 w 1664127"/>
                  <a:gd name="connsiteY6" fmla="*/ 782111 h 890579"/>
                  <a:gd name="connsiteX7" fmla="*/ 0 w 1664127"/>
                  <a:gd name="connsiteY7" fmla="*/ 782111 h 890579"/>
                  <a:gd name="connsiteX8" fmla="*/ 0 w 1664127"/>
                  <a:gd name="connsiteY8" fmla="*/ 819219 h 890579"/>
                  <a:gd name="connsiteX9" fmla="*/ 71361 w 1664127"/>
                  <a:gd name="connsiteY9" fmla="*/ 890579 h 890579"/>
                  <a:gd name="connsiteX10" fmla="*/ 1592767 w 1664127"/>
                  <a:gd name="connsiteY10" fmla="*/ 890579 h 890579"/>
                  <a:gd name="connsiteX11" fmla="*/ 1664127 w 1664127"/>
                  <a:gd name="connsiteY11" fmla="*/ 819219 h 890579"/>
                  <a:gd name="connsiteX12" fmla="*/ 1664127 w 1664127"/>
                  <a:gd name="connsiteY12" fmla="*/ 782111 h 890579"/>
                  <a:gd name="connsiteX13" fmla="*/ 1447191 w 1664127"/>
                  <a:gd name="connsiteY13" fmla="*/ 782111 h 890579"/>
                  <a:gd name="connsiteX14" fmla="*/ 1447191 w 1664127"/>
                  <a:gd name="connsiteY14" fmla="*/ 71361 h 890579"/>
                  <a:gd name="connsiteX15" fmla="*/ 682207 w 1664127"/>
                  <a:gd name="connsiteY15" fmla="*/ 542340 h 890579"/>
                  <a:gd name="connsiteX16" fmla="*/ 642245 w 1664127"/>
                  <a:gd name="connsiteY16" fmla="*/ 582302 h 890579"/>
                  <a:gd name="connsiteX17" fmla="*/ 482397 w 1664127"/>
                  <a:gd name="connsiteY17" fmla="*/ 422454 h 890579"/>
                  <a:gd name="connsiteX18" fmla="*/ 642245 w 1664127"/>
                  <a:gd name="connsiteY18" fmla="*/ 262607 h 890579"/>
                  <a:gd name="connsiteX19" fmla="*/ 682207 w 1664127"/>
                  <a:gd name="connsiteY19" fmla="*/ 302569 h 890579"/>
                  <a:gd name="connsiteX20" fmla="*/ 562321 w 1664127"/>
                  <a:gd name="connsiteY20" fmla="*/ 422454 h 890579"/>
                  <a:gd name="connsiteX21" fmla="*/ 682207 w 1664127"/>
                  <a:gd name="connsiteY21" fmla="*/ 542340 h 890579"/>
                  <a:gd name="connsiteX22" fmla="*/ 790675 w 1664127"/>
                  <a:gd name="connsiteY22" fmla="*/ 602283 h 890579"/>
                  <a:gd name="connsiteX23" fmla="*/ 739295 w 1664127"/>
                  <a:gd name="connsiteY23" fmla="*/ 579447 h 890579"/>
                  <a:gd name="connsiteX24" fmla="*/ 873453 w 1664127"/>
                  <a:gd name="connsiteY24" fmla="*/ 256898 h 890579"/>
                  <a:gd name="connsiteX25" fmla="*/ 924832 w 1664127"/>
                  <a:gd name="connsiteY25" fmla="*/ 279733 h 890579"/>
                  <a:gd name="connsiteX26" fmla="*/ 790675 w 1664127"/>
                  <a:gd name="connsiteY26" fmla="*/ 602283 h 890579"/>
                  <a:gd name="connsiteX27" fmla="*/ 1019028 w 1664127"/>
                  <a:gd name="connsiteY27" fmla="*/ 585156 h 890579"/>
                  <a:gd name="connsiteX28" fmla="*/ 979066 w 1664127"/>
                  <a:gd name="connsiteY28" fmla="*/ 545194 h 890579"/>
                  <a:gd name="connsiteX29" fmla="*/ 1098952 w 1664127"/>
                  <a:gd name="connsiteY29" fmla="*/ 425309 h 890579"/>
                  <a:gd name="connsiteX30" fmla="*/ 979066 w 1664127"/>
                  <a:gd name="connsiteY30" fmla="*/ 305423 h 890579"/>
                  <a:gd name="connsiteX31" fmla="*/ 1019028 w 1664127"/>
                  <a:gd name="connsiteY31" fmla="*/ 265461 h 890579"/>
                  <a:gd name="connsiteX32" fmla="*/ 1178876 w 1664127"/>
                  <a:gd name="connsiteY32" fmla="*/ 425309 h 890579"/>
                  <a:gd name="connsiteX33" fmla="*/ 1019028 w 1664127"/>
                  <a:gd name="connsiteY33" fmla="*/ 585156 h 89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64127" h="890579">
                    <a:moveTo>
                      <a:pt x="1447191" y="71361"/>
                    </a:moveTo>
                    <a:cubicBezTo>
                      <a:pt x="1447191" y="31399"/>
                      <a:pt x="1415793" y="0"/>
                      <a:pt x="1375831" y="0"/>
                    </a:cubicBezTo>
                    <a:lnTo>
                      <a:pt x="1375831" y="0"/>
                    </a:lnTo>
                    <a:lnTo>
                      <a:pt x="288297" y="0"/>
                    </a:lnTo>
                    <a:cubicBezTo>
                      <a:pt x="248335" y="0"/>
                      <a:pt x="216936" y="31399"/>
                      <a:pt x="216936" y="71361"/>
                    </a:cubicBezTo>
                    <a:lnTo>
                      <a:pt x="216936" y="71361"/>
                    </a:lnTo>
                    <a:lnTo>
                      <a:pt x="216936" y="782111"/>
                    </a:lnTo>
                    <a:lnTo>
                      <a:pt x="0" y="782111"/>
                    </a:lnTo>
                    <a:lnTo>
                      <a:pt x="0" y="819219"/>
                    </a:lnTo>
                    <a:cubicBezTo>
                      <a:pt x="0" y="859181"/>
                      <a:pt x="31399" y="890579"/>
                      <a:pt x="71361" y="890579"/>
                    </a:cubicBezTo>
                    <a:lnTo>
                      <a:pt x="1592767" y="890579"/>
                    </a:lnTo>
                    <a:cubicBezTo>
                      <a:pt x="1632729" y="890579"/>
                      <a:pt x="1664127" y="859181"/>
                      <a:pt x="1664127" y="819219"/>
                    </a:cubicBezTo>
                    <a:lnTo>
                      <a:pt x="1664127" y="782111"/>
                    </a:lnTo>
                    <a:lnTo>
                      <a:pt x="1447191" y="782111"/>
                    </a:lnTo>
                    <a:lnTo>
                      <a:pt x="1447191" y="71361"/>
                    </a:lnTo>
                    <a:close/>
                    <a:moveTo>
                      <a:pt x="682207" y="542340"/>
                    </a:moveTo>
                    <a:lnTo>
                      <a:pt x="642245" y="582302"/>
                    </a:lnTo>
                    <a:lnTo>
                      <a:pt x="482397" y="422454"/>
                    </a:lnTo>
                    <a:lnTo>
                      <a:pt x="642245" y="262607"/>
                    </a:lnTo>
                    <a:lnTo>
                      <a:pt x="682207" y="302569"/>
                    </a:lnTo>
                    <a:lnTo>
                      <a:pt x="562321" y="422454"/>
                    </a:lnTo>
                    <a:lnTo>
                      <a:pt x="682207" y="542340"/>
                    </a:lnTo>
                    <a:close/>
                    <a:moveTo>
                      <a:pt x="790675" y="602283"/>
                    </a:moveTo>
                    <a:lnTo>
                      <a:pt x="739295" y="579447"/>
                    </a:lnTo>
                    <a:lnTo>
                      <a:pt x="873453" y="256898"/>
                    </a:lnTo>
                    <a:lnTo>
                      <a:pt x="924832" y="279733"/>
                    </a:lnTo>
                    <a:lnTo>
                      <a:pt x="790675" y="602283"/>
                    </a:lnTo>
                    <a:close/>
                    <a:moveTo>
                      <a:pt x="1019028" y="585156"/>
                    </a:moveTo>
                    <a:lnTo>
                      <a:pt x="979066" y="545194"/>
                    </a:lnTo>
                    <a:lnTo>
                      <a:pt x="1098952" y="425309"/>
                    </a:lnTo>
                    <a:lnTo>
                      <a:pt x="979066" y="305423"/>
                    </a:lnTo>
                    <a:lnTo>
                      <a:pt x="1019028" y="265461"/>
                    </a:lnTo>
                    <a:lnTo>
                      <a:pt x="1178876" y="425309"/>
                    </a:lnTo>
                    <a:lnTo>
                      <a:pt x="1019028" y="585156"/>
                    </a:lnTo>
                    <a:close/>
                  </a:path>
                </a:pathLst>
              </a:custGeom>
              <a:solidFill>
                <a:schemeClr val="bg1"/>
              </a:solidFill>
              <a:ln w="28476" cap="flat">
                <a:noFill/>
                <a:prstDash val="solid"/>
                <a:miter/>
              </a:ln>
            </p:spPr>
            <p:txBody>
              <a:bodyPr rtlCol="0" anchor="ctr"/>
              <a:lstStyle/>
              <a:p>
                <a:endParaRPr lang="fr-FR"/>
              </a:p>
            </p:txBody>
          </p:sp>
          <p:grpSp>
            <p:nvGrpSpPr>
              <p:cNvPr id="91" name="Groupe 90">
                <a:extLst>
                  <a:ext uri="{FF2B5EF4-FFF2-40B4-BE49-F238E27FC236}">
                    <a16:creationId xmlns:a16="http://schemas.microsoft.com/office/drawing/2014/main" id="{4E2FCE02-7F91-8FD5-BF01-DE55429C18C2}"/>
                  </a:ext>
                </a:extLst>
              </p:cNvPr>
              <p:cNvGrpSpPr>
                <a:grpSpLocks noChangeAspect="1"/>
              </p:cNvGrpSpPr>
              <p:nvPr/>
            </p:nvGrpSpPr>
            <p:grpSpPr>
              <a:xfrm>
                <a:off x="1299088" y="6226816"/>
                <a:ext cx="396709" cy="390449"/>
                <a:chOff x="609429" y="277089"/>
                <a:chExt cx="5486571" cy="5401222"/>
              </a:xfrm>
              <a:solidFill>
                <a:srgbClr val="FFC000"/>
              </a:solidFill>
            </p:grpSpPr>
            <p:pic>
              <p:nvPicPr>
                <p:cNvPr id="92" name="Graphique 91">
                  <a:extLst>
                    <a:ext uri="{FF2B5EF4-FFF2-40B4-BE49-F238E27FC236}">
                      <a16:creationId xmlns:a16="http://schemas.microsoft.com/office/drawing/2014/main" id="{94416DDA-7F56-3E60-B43F-629EC682C2C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93" name="Graphique 92">
                  <a:extLst>
                    <a:ext uri="{FF2B5EF4-FFF2-40B4-BE49-F238E27FC236}">
                      <a16:creationId xmlns:a16="http://schemas.microsoft.com/office/drawing/2014/main" id="{452AEB25-2344-4C68-1E3E-A2D9994CFAFF}"/>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94" name="Graphique 93">
                  <a:extLst>
                    <a:ext uri="{FF2B5EF4-FFF2-40B4-BE49-F238E27FC236}">
                      <a16:creationId xmlns:a16="http://schemas.microsoft.com/office/drawing/2014/main" id="{9F4EDF54-C77F-B45B-7AFC-CE5CD35327CD}"/>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95" name="Graphique 94">
                  <a:extLst>
                    <a:ext uri="{FF2B5EF4-FFF2-40B4-BE49-F238E27FC236}">
                      <a16:creationId xmlns:a16="http://schemas.microsoft.com/office/drawing/2014/main" id="{D20C849B-D8EC-38DD-CC19-A70FCA7FECE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96" name="Graphique 95">
                  <a:extLst>
                    <a:ext uri="{FF2B5EF4-FFF2-40B4-BE49-F238E27FC236}">
                      <a16:creationId xmlns:a16="http://schemas.microsoft.com/office/drawing/2014/main" id="{3BAE252F-2F8B-3CF3-8A13-87C628194773}"/>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97" name="Graphique 96">
                  <a:extLst>
                    <a:ext uri="{FF2B5EF4-FFF2-40B4-BE49-F238E27FC236}">
                      <a16:creationId xmlns:a16="http://schemas.microsoft.com/office/drawing/2014/main" id="{CC765E1D-EFD8-CEF5-3A5F-3622106FA0A3}"/>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98" name="Graphique 97">
                  <a:extLst>
                    <a:ext uri="{FF2B5EF4-FFF2-40B4-BE49-F238E27FC236}">
                      <a16:creationId xmlns:a16="http://schemas.microsoft.com/office/drawing/2014/main" id="{DBFD67F7-DCC1-6750-9D58-E9A921DE9E78}"/>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sp>
          <p:nvSpPr>
            <p:cNvPr id="87" name="ZoneTexte 86">
              <a:extLst>
                <a:ext uri="{FF2B5EF4-FFF2-40B4-BE49-F238E27FC236}">
                  <a16:creationId xmlns:a16="http://schemas.microsoft.com/office/drawing/2014/main" id="{11FD1D66-E1F9-E8F4-23C4-FFF2695FF6CF}"/>
                </a:ext>
              </a:extLst>
            </p:cNvPr>
            <p:cNvSpPr txBox="1"/>
            <p:nvPr/>
          </p:nvSpPr>
          <p:spPr>
            <a:xfrm>
              <a:off x="2734432" y="480488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Accessibilité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Inclusion</a:t>
              </a:r>
            </a:p>
            <a:p>
              <a:r>
                <a:rPr lang="fr-FR" dirty="0">
                  <a:solidFill>
                    <a:schemeClr val="bg1"/>
                  </a:solidFill>
                  <a:latin typeface="Bahnschrift SemiBold" panose="020B0502040204020203" pitchFamily="34" charset="0"/>
                  <a:sym typeface="Wingdings" panose="05000000000000000000" pitchFamily="2" charset="2"/>
                </a:rPr>
                <a:t> Sous-titres, descriptions audios, contenus adaptés.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Traduction automatique des supports pour les touristes </a:t>
              </a:r>
            </a:p>
            <a:p>
              <a:r>
                <a:rPr lang="fr-FR" dirty="0">
                  <a:solidFill>
                    <a:schemeClr val="bg1"/>
                  </a:solidFill>
                  <a:latin typeface="Bahnschrift SemiBold" panose="020B0502040204020203" pitchFamily="34" charset="0"/>
                  <a:sym typeface="Wingdings" panose="05000000000000000000" pitchFamily="2" charset="2"/>
                </a:rPr>
                <a:t>et non-francophones.</a:t>
              </a:r>
            </a:p>
          </p:txBody>
        </p:sp>
      </p:grpSp>
    </p:spTree>
    <p:extLst>
      <p:ext uri="{BB962C8B-B14F-4D97-AF65-F5344CB8AC3E}">
        <p14:creationId xmlns:p14="http://schemas.microsoft.com/office/powerpoint/2010/main" val="346421949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DA1D7F-BB87-5117-ADA5-FB7540C64A8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7F14C08-DD95-F47F-0437-95A2DEC03333}"/>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F34D5FDB-91BB-C64C-FE95-7CC2BB445288}"/>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D63F3BD-F94C-1366-ADC3-54B567151CFA}"/>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7600F3B0-D829-AE4E-49C0-43EF9701AA7F}"/>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244E03E-E94F-AFA4-2014-0C64412A312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D55022CC-F123-C7AA-4426-C4DA9437D0C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2BED90DA-E230-DC94-EA3D-9DBFF7D033D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8DD50C65-AC67-9FB5-736B-8CA6ABF8C52D}"/>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E27AD97E-1893-4594-7BF7-CBC37E09B4D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4F3430E-BF26-B0C9-0EB5-2C56423C7349}"/>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511ECA93-C5DD-88D2-097A-2D354C07FA91}"/>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B5F93F37-2473-913C-B4AF-7565C4887D2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AA07510-3F26-8A75-2686-075FDD230266}"/>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9E5871CA-4024-2D72-CC0B-A702CEA4386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03CF9C8-35EC-2B21-2397-D5B036F864BF}"/>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FC2D0E4-F427-8394-2804-379FF7BD3F5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0934F67E-B2C3-9DEC-3E77-92F019757D1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B917693-3A41-D1B2-D30E-FA1659C24FE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BEDC5A0-4A6D-2FA3-1130-A957FDA08F3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8A6F482A-F9DB-85CA-BF2B-5779A1303E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79DAF86C-C680-11F0-A663-B2FAAD833AA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5F81E87-CA96-A9C4-A670-CA66638605B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61DDF67-B651-9833-7019-71526261454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AEDF54B2-E318-9B0B-5400-76A31856891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BDAA8D4-E194-C84D-B503-2E6416F4E3F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CA0B0A0D-DE17-5712-7EB0-EA984A781DE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70941D7C-1294-86FA-0D5E-EE2582E0758A}"/>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56149409-AAE6-1A85-6D1B-EA48EEB7449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6243CA5-B42A-7CDF-EB40-1EDE287D3906}"/>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33430D4-AEF5-E235-019D-DB75B039D6FD}"/>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7ADC5788-24C9-97C6-CA07-153C6E625C53}"/>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AA60242E-12BD-F575-A58F-DF2787CA9598}"/>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044B8A51-4BAF-7B72-50F7-2840BAF30DE6}"/>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7859D34B-6F74-F7EE-A5CB-C773414F5AAA}"/>
              </a:ext>
            </a:extLst>
          </p:cNvPr>
          <p:cNvSpPr txBox="1"/>
          <p:nvPr/>
        </p:nvSpPr>
        <p:spPr>
          <a:xfrm>
            <a:off x="298794"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C5BC8B63-739D-217D-59A9-1AC6F13AB07D}"/>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4A0B3A6A-EDCC-5306-3083-41A1125C1510}"/>
              </a:ext>
            </a:extLst>
          </p:cNvPr>
          <p:cNvSpPr txBox="1"/>
          <p:nvPr/>
        </p:nvSpPr>
        <p:spPr>
          <a:xfrm>
            <a:off x="282307"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72303D23-9846-1F23-6922-DD6D2728A691}"/>
              </a:ext>
            </a:extLst>
          </p:cNvPr>
          <p:cNvSpPr txBox="1"/>
          <p:nvPr/>
        </p:nvSpPr>
        <p:spPr>
          <a:xfrm>
            <a:off x="295007"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333F5CD7-B3E0-B86C-E1A0-4186C6B89706}"/>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3" name="Groupe 2">
            <a:extLst>
              <a:ext uri="{FF2B5EF4-FFF2-40B4-BE49-F238E27FC236}">
                <a16:creationId xmlns:a16="http://schemas.microsoft.com/office/drawing/2014/main" id="{2EA31988-C2C8-2756-1946-9844608552F6}"/>
              </a:ext>
            </a:extLst>
          </p:cNvPr>
          <p:cNvGrpSpPr/>
          <p:nvPr/>
        </p:nvGrpSpPr>
        <p:grpSpPr>
          <a:xfrm>
            <a:off x="-2916299" y="6727630"/>
            <a:ext cx="14961672" cy="2518370"/>
            <a:chOff x="367744" y="4227883"/>
            <a:chExt cx="14961672" cy="2518370"/>
          </a:xfrm>
        </p:grpSpPr>
        <p:sp>
          <p:nvSpPr>
            <p:cNvPr id="10" name="ZoneTexte 9">
              <a:extLst>
                <a:ext uri="{FF2B5EF4-FFF2-40B4-BE49-F238E27FC236}">
                  <a16:creationId xmlns:a16="http://schemas.microsoft.com/office/drawing/2014/main" id="{3E53CA40-55FC-41CB-1A97-ED048214560C}"/>
                </a:ext>
              </a:extLst>
            </p:cNvPr>
            <p:cNvSpPr txBox="1"/>
            <p:nvPr/>
          </p:nvSpPr>
          <p:spPr>
            <a:xfrm>
              <a:off x="3579050" y="465467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Veille </a:t>
              </a:r>
              <a:r>
                <a:rPr lang="fr-FR" sz="3800" dirty="0">
                  <a:solidFill>
                    <a:srgbClr val="27B5E9"/>
                  </a:solidFill>
                  <a:latin typeface="Bahnschrift SemiBold" panose="020B0502040204020203" pitchFamily="34" charset="0"/>
                </a:rPr>
                <a:t>&amp;</a:t>
              </a:r>
              <a:r>
                <a:rPr lang="fr-FR" sz="3800" dirty="0">
                  <a:solidFill>
                    <a:schemeClr val="bg1"/>
                  </a:solidFill>
                  <a:latin typeface="Bahnschrift SemiBold" panose="020B0502040204020203" pitchFamily="34" charset="0"/>
                </a:rPr>
                <a:t> Benchmark</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Suivi des innovations IA dans d’autres réseaux (RATP, ZOU!, etc.).</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Comparaison de performances et recommandations </a:t>
              </a:r>
              <a:br>
                <a:rPr lang="fr-FR" dirty="0">
                  <a:solidFill>
                    <a:schemeClr val="bg1"/>
                  </a:solidFill>
                  <a:latin typeface="Bahnschrift SemiBold" panose="020B0502040204020203" pitchFamily="34" charset="0"/>
                  <a:sym typeface="Wingdings" panose="05000000000000000000" pitchFamily="2" charset="2"/>
                </a:rPr>
              </a:br>
              <a:r>
                <a:rPr lang="fr-FR" dirty="0">
                  <a:solidFill>
                    <a:schemeClr val="bg1"/>
                  </a:solidFill>
                  <a:latin typeface="Bahnschrift SemiBold" panose="020B0502040204020203" pitchFamily="34" charset="0"/>
                  <a:sym typeface="Wingdings" panose="05000000000000000000" pitchFamily="2" charset="2"/>
                </a:rPr>
                <a:t>d’amélioration.</a:t>
              </a:r>
            </a:p>
          </p:txBody>
        </p:sp>
        <p:sp>
          <p:nvSpPr>
            <p:cNvPr id="12" name="Forme libre : forme 11">
              <a:extLst>
                <a:ext uri="{FF2B5EF4-FFF2-40B4-BE49-F238E27FC236}">
                  <a16:creationId xmlns:a16="http://schemas.microsoft.com/office/drawing/2014/main" id="{BF533B2C-4A83-9F16-EA1A-DE441356206E}"/>
                </a:ext>
              </a:extLst>
            </p:cNvPr>
            <p:cNvSpPr/>
            <p:nvPr/>
          </p:nvSpPr>
          <p:spPr>
            <a:xfrm>
              <a:off x="367744" y="4227883"/>
              <a:ext cx="2719159" cy="1585892"/>
            </a:xfrm>
            <a:custGeom>
              <a:avLst/>
              <a:gdLst>
                <a:gd name="connsiteX0" fmla="*/ 653415 w 2719159"/>
                <a:gd name="connsiteY0" fmla="*/ 1585893 h 1585892"/>
                <a:gd name="connsiteX1" fmla="*/ 1306830 w 2719159"/>
                <a:gd name="connsiteY1" fmla="*/ 932478 h 1585892"/>
                <a:gd name="connsiteX2" fmla="*/ 942687 w 2719159"/>
                <a:gd name="connsiteY2" fmla="*/ 932478 h 1585892"/>
                <a:gd name="connsiteX3" fmla="*/ 1582490 w 2719159"/>
                <a:gd name="connsiteY3" fmla="*/ 541109 h 1585892"/>
                <a:gd name="connsiteX4" fmla="*/ 2055535 w 2719159"/>
                <a:gd name="connsiteY4" fmla="*/ 721479 h 1585892"/>
                <a:gd name="connsiteX5" fmla="*/ 2719159 w 2719159"/>
                <a:gd name="connsiteY5" fmla="*/ 721479 h 1585892"/>
                <a:gd name="connsiteX6" fmla="*/ 1582490 w 2719159"/>
                <a:gd name="connsiteY6" fmla="*/ 0 h 1585892"/>
                <a:gd name="connsiteX7" fmla="*/ 367546 w 2719159"/>
                <a:gd name="connsiteY7" fmla="*/ 932478 h 1585892"/>
                <a:gd name="connsiteX8" fmla="*/ 0 w 2719159"/>
                <a:gd name="connsiteY8" fmla="*/ 932478 h 1585892"/>
                <a:gd name="connsiteX9" fmla="*/ 653415 w 2719159"/>
                <a:gd name="connsiteY9" fmla="*/ 1585893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653415" y="1585893"/>
                  </a:moveTo>
                  <a:lnTo>
                    <a:pt x="1306830" y="932478"/>
                  </a:lnTo>
                  <a:lnTo>
                    <a:pt x="942687" y="932478"/>
                  </a:lnTo>
                  <a:cubicBezTo>
                    <a:pt x="1061799" y="701060"/>
                    <a:pt x="1303427" y="541109"/>
                    <a:pt x="1582490" y="541109"/>
                  </a:cubicBezTo>
                  <a:cubicBezTo>
                    <a:pt x="1762859" y="541109"/>
                    <a:pt x="1929616" y="609173"/>
                    <a:pt x="2055535" y="721479"/>
                  </a:cubicBezTo>
                  <a:lnTo>
                    <a:pt x="2719159" y="721479"/>
                  </a:lnTo>
                  <a:cubicBezTo>
                    <a:pt x="2518370" y="292675"/>
                    <a:pt x="2082760" y="0"/>
                    <a:pt x="1582490" y="0"/>
                  </a:cubicBezTo>
                  <a:cubicBezTo>
                    <a:pt x="1000542" y="0"/>
                    <a:pt x="510481" y="394772"/>
                    <a:pt x="367546" y="932478"/>
                  </a:cubicBezTo>
                  <a:lnTo>
                    <a:pt x="0" y="932478"/>
                  </a:lnTo>
                  <a:lnTo>
                    <a:pt x="653415" y="1585893"/>
                  </a:lnTo>
                  <a:close/>
                </a:path>
              </a:pathLst>
            </a:custGeom>
            <a:solidFill>
              <a:srgbClr val="27B5E9"/>
            </a:solidFill>
            <a:ln w="34032"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6655D481-4641-0486-CD6F-46A3BCCAECC2}"/>
                </a:ext>
              </a:extLst>
            </p:cNvPr>
            <p:cNvSpPr/>
            <p:nvPr/>
          </p:nvSpPr>
          <p:spPr>
            <a:xfrm>
              <a:off x="810160" y="5160361"/>
              <a:ext cx="2719159" cy="1585892"/>
            </a:xfrm>
            <a:custGeom>
              <a:avLst/>
              <a:gdLst>
                <a:gd name="connsiteX0" fmla="*/ 2719159 w 2719159"/>
                <a:gd name="connsiteY0" fmla="*/ 653415 h 1585892"/>
                <a:gd name="connsiteX1" fmla="*/ 2065744 w 2719159"/>
                <a:gd name="connsiteY1" fmla="*/ 0 h 1585892"/>
                <a:gd name="connsiteX2" fmla="*/ 1412329 w 2719159"/>
                <a:gd name="connsiteY2" fmla="*/ 653415 h 1585892"/>
                <a:gd name="connsiteX3" fmla="*/ 1779875 w 2719159"/>
                <a:gd name="connsiteY3" fmla="*/ 653415 h 1585892"/>
                <a:gd name="connsiteX4" fmla="*/ 1140073 w 2719159"/>
                <a:gd name="connsiteY4" fmla="*/ 1044783 h 1585892"/>
                <a:gd name="connsiteX5" fmla="*/ 667028 w 2719159"/>
                <a:gd name="connsiteY5" fmla="*/ 864414 h 1585892"/>
                <a:gd name="connsiteX6" fmla="*/ 0 w 2719159"/>
                <a:gd name="connsiteY6" fmla="*/ 864414 h 1585892"/>
                <a:gd name="connsiteX7" fmla="*/ 1140073 w 2719159"/>
                <a:gd name="connsiteY7" fmla="*/ 1585893 h 1585892"/>
                <a:gd name="connsiteX8" fmla="*/ 2355017 w 2719159"/>
                <a:gd name="connsiteY8" fmla="*/ 653415 h 1585892"/>
                <a:gd name="connsiteX9" fmla="*/ 2719159 w 2719159"/>
                <a:gd name="connsiteY9" fmla="*/ 653415 h 15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159" h="1585892">
                  <a:moveTo>
                    <a:pt x="2719159" y="653415"/>
                  </a:moveTo>
                  <a:lnTo>
                    <a:pt x="2065744" y="0"/>
                  </a:lnTo>
                  <a:lnTo>
                    <a:pt x="1412329" y="653415"/>
                  </a:lnTo>
                  <a:lnTo>
                    <a:pt x="1779875" y="653415"/>
                  </a:lnTo>
                  <a:cubicBezTo>
                    <a:pt x="1660763" y="884833"/>
                    <a:pt x="1419136" y="1044783"/>
                    <a:pt x="1140073" y="1044783"/>
                  </a:cubicBezTo>
                  <a:cubicBezTo>
                    <a:pt x="959703" y="1044783"/>
                    <a:pt x="792946" y="976719"/>
                    <a:pt x="667028" y="864414"/>
                  </a:cubicBezTo>
                  <a:lnTo>
                    <a:pt x="0" y="864414"/>
                  </a:lnTo>
                  <a:cubicBezTo>
                    <a:pt x="204192" y="1293217"/>
                    <a:pt x="636399" y="1585893"/>
                    <a:pt x="1140073" y="1585893"/>
                  </a:cubicBezTo>
                  <a:cubicBezTo>
                    <a:pt x="1722021" y="1585893"/>
                    <a:pt x="2212082" y="1191121"/>
                    <a:pt x="2355017" y="653415"/>
                  </a:cubicBezTo>
                  <a:lnTo>
                    <a:pt x="2719159" y="653415"/>
                  </a:lnTo>
                  <a:close/>
                </a:path>
              </a:pathLst>
            </a:custGeom>
            <a:solidFill>
              <a:srgbClr val="004FA3"/>
            </a:solidFill>
            <a:ln w="34032" cap="flat">
              <a:noFill/>
              <a:prstDash val="solid"/>
              <a:miter/>
            </a:ln>
          </p:spPr>
          <p:txBody>
            <a:bodyPr rtlCol="0" anchor="ctr"/>
            <a:lstStyle/>
            <a:p>
              <a:endParaRPr lang="fr-FR" dirty="0"/>
            </a:p>
          </p:txBody>
        </p:sp>
      </p:grpSp>
      <p:grpSp>
        <p:nvGrpSpPr>
          <p:cNvPr id="14" name="Groupe 13">
            <a:extLst>
              <a:ext uri="{FF2B5EF4-FFF2-40B4-BE49-F238E27FC236}">
                <a16:creationId xmlns:a16="http://schemas.microsoft.com/office/drawing/2014/main" id="{DFC0EAB9-6523-FB83-6745-A381E025CCF3}"/>
              </a:ext>
            </a:extLst>
          </p:cNvPr>
          <p:cNvGrpSpPr>
            <a:grpSpLocks noChangeAspect="1"/>
          </p:cNvGrpSpPr>
          <p:nvPr/>
        </p:nvGrpSpPr>
        <p:grpSpPr>
          <a:xfrm>
            <a:off x="8464366" y="8677384"/>
            <a:ext cx="1198962" cy="407302"/>
            <a:chOff x="3810000" y="2652712"/>
            <a:chExt cx="4569894" cy="1552450"/>
          </a:xfrm>
        </p:grpSpPr>
        <p:sp>
          <p:nvSpPr>
            <p:cNvPr id="20" name="Forme libre : forme 19">
              <a:extLst>
                <a:ext uri="{FF2B5EF4-FFF2-40B4-BE49-F238E27FC236}">
                  <a16:creationId xmlns:a16="http://schemas.microsoft.com/office/drawing/2014/main" id="{A5B1341C-428A-8C18-E2CF-0E7CF450C919}"/>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21" name="Forme libre : forme 20">
              <a:extLst>
                <a:ext uri="{FF2B5EF4-FFF2-40B4-BE49-F238E27FC236}">
                  <a16:creationId xmlns:a16="http://schemas.microsoft.com/office/drawing/2014/main" id="{4366034E-6234-97DB-D822-58CBF77B1F40}"/>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chemeClr val="bg1"/>
            </a:solidFill>
            <a:ln w="9525"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DF51625A-11D9-5555-2710-CA55DF4115F7}"/>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grpSp>
        <p:nvGrpSpPr>
          <p:cNvPr id="25" name="Graphique 71">
            <a:extLst>
              <a:ext uri="{FF2B5EF4-FFF2-40B4-BE49-F238E27FC236}">
                <a16:creationId xmlns:a16="http://schemas.microsoft.com/office/drawing/2014/main" id="{B8C6A086-5F38-5675-33B0-F10465B9340B}"/>
              </a:ext>
            </a:extLst>
          </p:cNvPr>
          <p:cNvGrpSpPr>
            <a:grpSpLocks noChangeAspect="1"/>
          </p:cNvGrpSpPr>
          <p:nvPr/>
        </p:nvGrpSpPr>
        <p:grpSpPr>
          <a:xfrm>
            <a:off x="9820301" y="8472397"/>
            <a:ext cx="657697" cy="794122"/>
            <a:chOff x="7818156" y="3412754"/>
            <a:chExt cx="1910086" cy="2306292"/>
          </a:xfrm>
        </p:grpSpPr>
        <p:sp>
          <p:nvSpPr>
            <p:cNvPr id="26" name="Forme libre : forme 25">
              <a:extLst>
                <a:ext uri="{FF2B5EF4-FFF2-40B4-BE49-F238E27FC236}">
                  <a16:creationId xmlns:a16="http://schemas.microsoft.com/office/drawing/2014/main" id="{066CF8C5-407B-14C5-CF78-304C300DF4D3}"/>
                </a:ext>
              </a:extLst>
            </p:cNvPr>
            <p:cNvSpPr/>
            <p:nvPr/>
          </p:nvSpPr>
          <p:spPr>
            <a:xfrm>
              <a:off x="8572874" y="3412754"/>
              <a:ext cx="356596" cy="249393"/>
            </a:xfrm>
            <a:custGeom>
              <a:avLst/>
              <a:gdLst>
                <a:gd name="connsiteX0" fmla="*/ 221993 w 356596"/>
                <a:gd name="connsiteY0" fmla="*/ 0 h 249393"/>
                <a:gd name="connsiteX1" fmla="*/ 0 w 356596"/>
                <a:gd name="connsiteY1" fmla="*/ 249393 h 249393"/>
                <a:gd name="connsiteX2" fmla="*/ 38020 w 356596"/>
                <a:gd name="connsiteY2" fmla="*/ 249393 h 249393"/>
                <a:gd name="connsiteX3" fmla="*/ 89152 w 356596"/>
                <a:gd name="connsiteY3" fmla="*/ 191852 h 249393"/>
                <a:gd name="connsiteX4" fmla="*/ 240390 w 356596"/>
                <a:gd name="connsiteY4" fmla="*/ 191852 h 249393"/>
                <a:gd name="connsiteX5" fmla="*/ 271414 w 356596"/>
                <a:gd name="connsiteY5" fmla="*/ 249344 h 249393"/>
                <a:gd name="connsiteX6" fmla="*/ 356597 w 356596"/>
                <a:gd name="connsiteY6" fmla="*/ 249344 h 249393"/>
                <a:gd name="connsiteX7" fmla="*/ 221993 w 356596"/>
                <a:gd name="connsiteY7" fmla="*/ 0 h 249393"/>
                <a:gd name="connsiteX8" fmla="*/ 182457 w 356596"/>
                <a:gd name="connsiteY8" fmla="*/ 86800 h 249393"/>
                <a:gd name="connsiteX9" fmla="*/ 228402 w 356596"/>
                <a:gd name="connsiteY9" fmla="*/ 170273 h 249393"/>
                <a:gd name="connsiteX10" fmla="*/ 108379 w 356596"/>
                <a:gd name="connsiteY10" fmla="*/ 170273 h 249393"/>
                <a:gd name="connsiteX11" fmla="*/ 182457 w 356596"/>
                <a:gd name="connsiteY11" fmla="*/ 86800 h 24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596" h="249393">
                  <a:moveTo>
                    <a:pt x="221993" y="0"/>
                  </a:moveTo>
                  <a:lnTo>
                    <a:pt x="0" y="249393"/>
                  </a:lnTo>
                  <a:lnTo>
                    <a:pt x="38020" y="249393"/>
                  </a:lnTo>
                  <a:lnTo>
                    <a:pt x="89152" y="191852"/>
                  </a:lnTo>
                  <a:lnTo>
                    <a:pt x="240390" y="191852"/>
                  </a:lnTo>
                  <a:lnTo>
                    <a:pt x="271414" y="249344"/>
                  </a:lnTo>
                  <a:lnTo>
                    <a:pt x="356597" y="249344"/>
                  </a:lnTo>
                  <a:lnTo>
                    <a:pt x="221993" y="0"/>
                  </a:lnTo>
                  <a:close/>
                  <a:moveTo>
                    <a:pt x="182457" y="86800"/>
                  </a:moveTo>
                  <a:lnTo>
                    <a:pt x="228402" y="170273"/>
                  </a:lnTo>
                  <a:lnTo>
                    <a:pt x="108379" y="170273"/>
                  </a:lnTo>
                  <a:lnTo>
                    <a:pt x="182457" y="86800"/>
                  </a:lnTo>
                  <a:close/>
                </a:path>
              </a:pathLst>
            </a:custGeom>
            <a:solidFill>
              <a:schemeClr val="bg1"/>
            </a:solidFill>
            <a:ln w="39110"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BC0A14B3-A6B7-B5FD-02EE-7B8747D63F86}"/>
                </a:ext>
              </a:extLst>
            </p:cNvPr>
            <p:cNvSpPr/>
            <p:nvPr/>
          </p:nvSpPr>
          <p:spPr>
            <a:xfrm>
              <a:off x="8227244" y="3419467"/>
              <a:ext cx="331962" cy="242627"/>
            </a:xfrm>
            <a:custGeom>
              <a:avLst/>
              <a:gdLst>
                <a:gd name="connsiteX0" fmla="*/ 170887 w 331962"/>
                <a:gd name="connsiteY0" fmla="*/ 123180 h 242627"/>
                <a:gd name="connsiteX1" fmla="*/ 99449 w 331962"/>
                <a:gd name="connsiteY1" fmla="*/ 123180 h 242627"/>
                <a:gd name="connsiteX2" fmla="*/ 204863 w 331962"/>
                <a:gd name="connsiteY2" fmla="*/ 242489 h 242627"/>
                <a:gd name="connsiteX3" fmla="*/ 301508 w 331962"/>
                <a:gd name="connsiteY3" fmla="*/ 242489 h 242627"/>
                <a:gd name="connsiteX4" fmla="*/ 203649 w 331962"/>
                <a:gd name="connsiteY4" fmla="*/ 138250 h 242627"/>
                <a:gd name="connsiteX5" fmla="*/ 331687 w 331962"/>
                <a:gd name="connsiteY5" fmla="*/ 60275 h 242627"/>
                <a:gd name="connsiteX6" fmla="*/ 226666 w 331962"/>
                <a:gd name="connsiteY6" fmla="*/ -123 h 242627"/>
                <a:gd name="connsiteX7" fmla="*/ 43357 w 331962"/>
                <a:gd name="connsiteY7" fmla="*/ -123 h 242627"/>
                <a:gd name="connsiteX8" fmla="*/ -211 w 331962"/>
                <a:gd name="connsiteY8" fmla="*/ 242489 h 242627"/>
                <a:gd name="connsiteX9" fmla="*/ 77763 w 331962"/>
                <a:gd name="connsiteY9" fmla="*/ 242489 h 242627"/>
                <a:gd name="connsiteX10" fmla="*/ 117729 w 331962"/>
                <a:gd name="connsiteY10" fmla="*/ 20310 h 242627"/>
                <a:gd name="connsiteX11" fmla="*/ 193825 w 331962"/>
                <a:gd name="connsiteY11" fmla="*/ 20310 h 242627"/>
                <a:gd name="connsiteX12" fmla="*/ 244828 w 331962"/>
                <a:gd name="connsiteY12" fmla="*/ 62938 h 242627"/>
                <a:gd name="connsiteX13" fmla="*/ 170887 w 331962"/>
                <a:gd name="connsiteY13" fmla="*/ 123180 h 2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962" h="242627">
                  <a:moveTo>
                    <a:pt x="170887" y="123180"/>
                  </a:moveTo>
                  <a:lnTo>
                    <a:pt x="99449" y="123180"/>
                  </a:lnTo>
                  <a:lnTo>
                    <a:pt x="204863" y="242489"/>
                  </a:lnTo>
                  <a:lnTo>
                    <a:pt x="301508" y="242489"/>
                  </a:lnTo>
                  <a:lnTo>
                    <a:pt x="203649" y="138250"/>
                  </a:lnTo>
                  <a:cubicBezTo>
                    <a:pt x="338812" y="138250"/>
                    <a:pt x="331687" y="60275"/>
                    <a:pt x="331687" y="60275"/>
                  </a:cubicBezTo>
                  <a:cubicBezTo>
                    <a:pt x="331687" y="-2745"/>
                    <a:pt x="226666" y="-123"/>
                    <a:pt x="226666" y="-123"/>
                  </a:cubicBezTo>
                  <a:lnTo>
                    <a:pt x="43357" y="-123"/>
                  </a:lnTo>
                  <a:lnTo>
                    <a:pt x="-211" y="242489"/>
                  </a:lnTo>
                  <a:lnTo>
                    <a:pt x="77763" y="242489"/>
                  </a:lnTo>
                  <a:lnTo>
                    <a:pt x="117729" y="20310"/>
                  </a:lnTo>
                  <a:lnTo>
                    <a:pt x="193825" y="20310"/>
                  </a:lnTo>
                  <a:cubicBezTo>
                    <a:pt x="193825" y="20310"/>
                    <a:pt x="244828" y="19332"/>
                    <a:pt x="244828" y="62938"/>
                  </a:cubicBezTo>
                  <a:cubicBezTo>
                    <a:pt x="244828" y="62938"/>
                    <a:pt x="245846" y="123297"/>
                    <a:pt x="170887" y="123180"/>
                  </a:cubicBezTo>
                </a:path>
              </a:pathLst>
            </a:custGeom>
            <a:solidFill>
              <a:schemeClr val="bg1"/>
            </a:solidFill>
            <a:ln w="39111"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C10105F4-BD53-ACEF-B5FB-9DAF2D30D948}"/>
                </a:ext>
              </a:extLst>
            </p:cNvPr>
            <p:cNvSpPr/>
            <p:nvPr/>
          </p:nvSpPr>
          <p:spPr>
            <a:xfrm>
              <a:off x="8931827" y="3419483"/>
              <a:ext cx="346772" cy="242612"/>
            </a:xfrm>
            <a:custGeom>
              <a:avLst/>
              <a:gdLst>
                <a:gd name="connsiteX0" fmla="*/ 212426 w 346772"/>
                <a:gd name="connsiteY0" fmla="*/ 23935 h 242612"/>
                <a:gd name="connsiteX1" fmla="*/ 343556 w 346772"/>
                <a:gd name="connsiteY1" fmla="*/ 23935 h 242612"/>
                <a:gd name="connsiteX2" fmla="*/ 346923 w 346772"/>
                <a:gd name="connsiteY2" fmla="*/ -138 h 242612"/>
                <a:gd name="connsiteX3" fmla="*/ 3478 w 346772"/>
                <a:gd name="connsiteY3" fmla="*/ -138 h 242612"/>
                <a:gd name="connsiteX4" fmla="*/ 150 w 346772"/>
                <a:gd name="connsiteY4" fmla="*/ 23975 h 242612"/>
                <a:gd name="connsiteX5" fmla="*/ 131162 w 346772"/>
                <a:gd name="connsiteY5" fmla="*/ 23975 h 242612"/>
                <a:gd name="connsiteX6" fmla="*/ 91747 w 346772"/>
                <a:gd name="connsiteY6" fmla="*/ 242474 h 242612"/>
                <a:gd name="connsiteX7" fmla="*/ 173008 w 346772"/>
                <a:gd name="connsiteY7" fmla="*/ 242474 h 242612"/>
                <a:gd name="connsiteX8" fmla="*/ 212426 w 346772"/>
                <a:gd name="connsiteY8" fmla="*/ 23935 h 24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772" h="242612">
                  <a:moveTo>
                    <a:pt x="212426" y="23935"/>
                  </a:moveTo>
                  <a:lnTo>
                    <a:pt x="343556" y="23935"/>
                  </a:lnTo>
                  <a:lnTo>
                    <a:pt x="346923" y="-138"/>
                  </a:lnTo>
                  <a:lnTo>
                    <a:pt x="3478" y="-138"/>
                  </a:lnTo>
                  <a:lnTo>
                    <a:pt x="150" y="23975"/>
                  </a:lnTo>
                  <a:lnTo>
                    <a:pt x="131162" y="23975"/>
                  </a:lnTo>
                  <a:lnTo>
                    <a:pt x="91747" y="242474"/>
                  </a:lnTo>
                  <a:lnTo>
                    <a:pt x="173008" y="242474"/>
                  </a:lnTo>
                  <a:lnTo>
                    <a:pt x="212426" y="23935"/>
                  </a:lnTo>
                </a:path>
              </a:pathLst>
            </a:custGeom>
            <a:solidFill>
              <a:schemeClr val="bg1"/>
            </a:solidFill>
            <a:ln w="39111"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35A50485-3D70-FF75-281C-5B11FA956136}"/>
                </a:ext>
              </a:extLst>
            </p:cNvPr>
            <p:cNvSpPr/>
            <p:nvPr/>
          </p:nvSpPr>
          <p:spPr>
            <a:xfrm>
              <a:off x="9296492" y="3419442"/>
              <a:ext cx="331981" cy="242657"/>
            </a:xfrm>
            <a:custGeom>
              <a:avLst/>
              <a:gdLst>
                <a:gd name="connsiteX0" fmla="*/ 228112 w 331981"/>
                <a:gd name="connsiteY0" fmla="*/ 1 h 242657"/>
                <a:gd name="connsiteX1" fmla="*/ 226933 w 331981"/>
                <a:gd name="connsiteY1" fmla="*/ 16 h 242657"/>
                <a:gd name="connsiteX2" fmla="*/ 43596 w 331981"/>
                <a:gd name="connsiteY2" fmla="*/ 16 h 242657"/>
                <a:gd name="connsiteX3" fmla="*/ 0 w 331981"/>
                <a:gd name="connsiteY3" fmla="*/ 242657 h 242657"/>
                <a:gd name="connsiteX4" fmla="*/ 78042 w 331981"/>
                <a:gd name="connsiteY4" fmla="*/ 242657 h 242657"/>
                <a:gd name="connsiteX5" fmla="*/ 96097 w 331981"/>
                <a:gd name="connsiteY5" fmla="*/ 143476 h 242657"/>
                <a:gd name="connsiteX6" fmla="*/ 203008 w 331981"/>
                <a:gd name="connsiteY6" fmla="*/ 143476 h 242657"/>
                <a:gd name="connsiteX7" fmla="*/ 331937 w 331981"/>
                <a:gd name="connsiteY7" fmla="*/ 60444 h 242657"/>
                <a:gd name="connsiteX8" fmla="*/ 228112 w 331981"/>
                <a:gd name="connsiteY8" fmla="*/ 1 h 242657"/>
                <a:gd name="connsiteX9" fmla="*/ 117970 w 331981"/>
                <a:gd name="connsiteY9" fmla="*/ 20467 h 242657"/>
                <a:gd name="connsiteX10" fmla="*/ 194104 w 331981"/>
                <a:gd name="connsiteY10" fmla="*/ 20467 h 242657"/>
                <a:gd name="connsiteX11" fmla="*/ 245037 w 331981"/>
                <a:gd name="connsiteY11" fmla="*/ 63085 h 242657"/>
                <a:gd name="connsiteX12" fmla="*/ 171155 w 331981"/>
                <a:gd name="connsiteY12" fmla="*/ 121456 h 242657"/>
                <a:gd name="connsiteX13" fmla="*/ 100109 w 331981"/>
                <a:gd name="connsiteY13" fmla="*/ 121456 h 242657"/>
                <a:gd name="connsiteX14" fmla="*/ 117970 w 331981"/>
                <a:gd name="connsiteY14" fmla="*/ 20467 h 24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1981" h="242657">
                  <a:moveTo>
                    <a:pt x="228112" y="1"/>
                  </a:moveTo>
                  <a:cubicBezTo>
                    <a:pt x="227343" y="5"/>
                    <a:pt x="226933" y="16"/>
                    <a:pt x="226933" y="16"/>
                  </a:cubicBezTo>
                  <a:lnTo>
                    <a:pt x="43596" y="16"/>
                  </a:lnTo>
                  <a:lnTo>
                    <a:pt x="0" y="242657"/>
                  </a:lnTo>
                  <a:lnTo>
                    <a:pt x="78042" y="242657"/>
                  </a:lnTo>
                  <a:lnTo>
                    <a:pt x="96097" y="143476"/>
                  </a:lnTo>
                  <a:lnTo>
                    <a:pt x="203008" y="143476"/>
                  </a:lnTo>
                  <a:cubicBezTo>
                    <a:pt x="338199" y="143476"/>
                    <a:pt x="331937" y="60444"/>
                    <a:pt x="331937" y="60444"/>
                  </a:cubicBezTo>
                  <a:cubicBezTo>
                    <a:pt x="331937" y="1362"/>
                    <a:pt x="239649" y="-53"/>
                    <a:pt x="228112" y="1"/>
                  </a:cubicBezTo>
                  <a:close/>
                  <a:moveTo>
                    <a:pt x="117970" y="20467"/>
                  </a:moveTo>
                  <a:lnTo>
                    <a:pt x="194104" y="20467"/>
                  </a:lnTo>
                  <a:cubicBezTo>
                    <a:pt x="194104" y="20467"/>
                    <a:pt x="245037" y="19489"/>
                    <a:pt x="245037" y="63085"/>
                  </a:cubicBezTo>
                  <a:cubicBezTo>
                    <a:pt x="245037" y="63085"/>
                    <a:pt x="246066" y="121554"/>
                    <a:pt x="171155" y="121456"/>
                  </a:cubicBezTo>
                  <a:lnTo>
                    <a:pt x="100109" y="121456"/>
                  </a:lnTo>
                  <a:lnTo>
                    <a:pt x="117970" y="20467"/>
                  </a:lnTo>
                  <a:close/>
                </a:path>
              </a:pathLst>
            </a:custGeom>
            <a:solidFill>
              <a:schemeClr val="bg1"/>
            </a:solidFill>
            <a:ln w="39110"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70212E4F-E693-B6F9-718F-BB0C5DD16767}"/>
                </a:ext>
              </a:extLst>
            </p:cNvPr>
            <p:cNvSpPr/>
            <p:nvPr/>
          </p:nvSpPr>
          <p:spPr>
            <a:xfrm>
              <a:off x="8247834" y="3781247"/>
              <a:ext cx="1480408" cy="1610716"/>
            </a:xfrm>
            <a:custGeom>
              <a:avLst/>
              <a:gdLst>
                <a:gd name="connsiteX0" fmla="*/ 212680 w 1480408"/>
                <a:gd name="connsiteY0" fmla="*/ 426233 h 1610716"/>
                <a:gd name="connsiteX1" fmla="*/ 644236 w 1480408"/>
                <a:gd name="connsiteY1" fmla="*/ 232904 h 1610716"/>
                <a:gd name="connsiteX2" fmla="*/ 1235460 w 1480408"/>
                <a:gd name="connsiteY2" fmla="*/ 820996 h 1610716"/>
                <a:gd name="connsiteX3" fmla="*/ 940319 w 1480408"/>
                <a:gd name="connsiteY3" fmla="*/ 1359376 h 1610716"/>
                <a:gd name="connsiteX4" fmla="*/ 890606 w 1480408"/>
                <a:gd name="connsiteY4" fmla="*/ 1611108 h 1610716"/>
                <a:gd name="connsiteX5" fmla="*/ 1480499 w 1480408"/>
                <a:gd name="connsiteY5" fmla="*/ 820996 h 1610716"/>
                <a:gd name="connsiteX6" fmla="*/ 647368 w 1480408"/>
                <a:gd name="connsiteY6" fmla="*/ 391 h 1610716"/>
                <a:gd name="connsiteX7" fmla="*/ 90 w 1480408"/>
                <a:gd name="connsiteY7" fmla="*/ 309820 h 1610716"/>
                <a:gd name="connsiteX8" fmla="*/ 212835 w 1480408"/>
                <a:gd name="connsiteY8" fmla="*/ 425646 h 161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0408" h="1610716">
                  <a:moveTo>
                    <a:pt x="212680" y="426233"/>
                  </a:moveTo>
                  <a:cubicBezTo>
                    <a:pt x="320521" y="311738"/>
                    <a:pt x="474550" y="232904"/>
                    <a:pt x="644236" y="232904"/>
                  </a:cubicBezTo>
                  <a:cubicBezTo>
                    <a:pt x="970732" y="232904"/>
                    <a:pt x="1235460" y="494421"/>
                    <a:pt x="1235460" y="820996"/>
                  </a:cubicBezTo>
                  <a:cubicBezTo>
                    <a:pt x="1235460" y="1038673"/>
                    <a:pt x="1115564" y="1256820"/>
                    <a:pt x="940319" y="1359376"/>
                  </a:cubicBezTo>
                  <a:cubicBezTo>
                    <a:pt x="915658" y="1442595"/>
                    <a:pt x="898709" y="1505499"/>
                    <a:pt x="890606" y="1611108"/>
                  </a:cubicBezTo>
                  <a:cubicBezTo>
                    <a:pt x="1234091" y="1507064"/>
                    <a:pt x="1480499" y="1198418"/>
                    <a:pt x="1480499" y="820996"/>
                  </a:cubicBezTo>
                  <a:cubicBezTo>
                    <a:pt x="1480499" y="359102"/>
                    <a:pt x="1109261" y="391"/>
                    <a:pt x="647368" y="391"/>
                  </a:cubicBezTo>
                  <a:cubicBezTo>
                    <a:pt x="383737" y="391"/>
                    <a:pt x="153377" y="119231"/>
                    <a:pt x="90" y="309820"/>
                  </a:cubicBezTo>
                  <a:cubicBezTo>
                    <a:pt x="90" y="309820"/>
                    <a:pt x="121671" y="344071"/>
                    <a:pt x="212835" y="425646"/>
                  </a:cubicBezTo>
                </a:path>
              </a:pathLst>
            </a:custGeom>
            <a:solidFill>
              <a:schemeClr val="bg1"/>
            </a:solidFill>
            <a:ln w="39111"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E449EE2F-9066-EBE9-8429-8042E7072F6B}"/>
                </a:ext>
              </a:extLst>
            </p:cNvPr>
            <p:cNvSpPr/>
            <p:nvPr/>
          </p:nvSpPr>
          <p:spPr>
            <a:xfrm>
              <a:off x="8055507" y="4332310"/>
              <a:ext cx="842149" cy="1084980"/>
            </a:xfrm>
            <a:custGeom>
              <a:avLst/>
              <a:gdLst>
                <a:gd name="connsiteX0" fmla="*/ 269428 w 842149"/>
                <a:gd name="connsiteY0" fmla="*/ 109238 h 1084980"/>
                <a:gd name="connsiteX1" fmla="*/ 246648 w 842149"/>
                <a:gd name="connsiteY1" fmla="*/ 270079 h 1084980"/>
                <a:gd name="connsiteX2" fmla="*/ 841981 w 842149"/>
                <a:gd name="connsiteY2" fmla="*/ 866039 h 1084980"/>
                <a:gd name="connsiteX3" fmla="*/ 806165 w 842149"/>
                <a:gd name="connsiteY3" fmla="*/ 1085517 h 1084980"/>
                <a:gd name="connsiteX4" fmla="*/ 622816 w 842149"/>
                <a:gd name="connsiteY4" fmla="*/ 1066219 h 1084980"/>
                <a:gd name="connsiteX5" fmla="*/ -35 w 842149"/>
                <a:gd name="connsiteY5" fmla="*/ 270079 h 1084980"/>
                <a:gd name="connsiteX6" fmla="*/ 47681 w 842149"/>
                <a:gd name="connsiteY6" fmla="*/ 537 h 1084980"/>
                <a:gd name="connsiteX7" fmla="*/ 269428 w 842149"/>
                <a:gd name="connsiteY7" fmla="*/ 109238 h 10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49" h="1084980">
                  <a:moveTo>
                    <a:pt x="269428" y="109238"/>
                  </a:moveTo>
                  <a:cubicBezTo>
                    <a:pt x="251579" y="165644"/>
                    <a:pt x="246648" y="207802"/>
                    <a:pt x="246648" y="270079"/>
                  </a:cubicBezTo>
                  <a:cubicBezTo>
                    <a:pt x="246648" y="608279"/>
                    <a:pt x="515484" y="866039"/>
                    <a:pt x="841981" y="866039"/>
                  </a:cubicBezTo>
                  <a:cubicBezTo>
                    <a:pt x="823661" y="940764"/>
                    <a:pt x="813679" y="999793"/>
                    <a:pt x="806165" y="1085517"/>
                  </a:cubicBezTo>
                  <a:cubicBezTo>
                    <a:pt x="743183" y="1084812"/>
                    <a:pt x="681766" y="1080351"/>
                    <a:pt x="622816" y="1066219"/>
                  </a:cubicBezTo>
                  <a:cubicBezTo>
                    <a:pt x="262657" y="979985"/>
                    <a:pt x="-7042" y="658187"/>
                    <a:pt x="-35" y="270079"/>
                  </a:cubicBezTo>
                  <a:cubicBezTo>
                    <a:pt x="1764" y="172220"/>
                    <a:pt x="12295" y="88336"/>
                    <a:pt x="47681" y="537"/>
                  </a:cubicBezTo>
                  <a:cubicBezTo>
                    <a:pt x="47681" y="537"/>
                    <a:pt x="173488" y="9579"/>
                    <a:pt x="269428" y="109238"/>
                  </a:cubicBezTo>
                </a:path>
              </a:pathLst>
            </a:custGeom>
            <a:solidFill>
              <a:schemeClr val="bg1"/>
            </a:solidFill>
            <a:ln w="39111"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23D2E881-AE9B-A880-F06F-B2990F934721}"/>
                </a:ext>
              </a:extLst>
            </p:cNvPr>
            <p:cNvSpPr/>
            <p:nvPr/>
          </p:nvSpPr>
          <p:spPr>
            <a:xfrm>
              <a:off x="7818156" y="4136565"/>
              <a:ext cx="1402800" cy="1582481"/>
            </a:xfrm>
            <a:custGeom>
              <a:avLst/>
              <a:gdLst>
                <a:gd name="connsiteX0" fmla="*/ 1065262 w 1402800"/>
                <a:gd name="connsiteY0" fmla="*/ 279958 h 1582481"/>
                <a:gd name="connsiteX1" fmla="*/ 1076771 w 1402800"/>
                <a:gd name="connsiteY1" fmla="*/ 379696 h 1582481"/>
                <a:gd name="connsiteX2" fmla="*/ 1094032 w 1402800"/>
                <a:gd name="connsiteY2" fmla="*/ 396450 h 1582481"/>
                <a:gd name="connsiteX3" fmla="*/ 1139830 w 1402800"/>
                <a:gd name="connsiteY3" fmla="*/ 411207 h 1582481"/>
                <a:gd name="connsiteX4" fmla="*/ 1169266 w 1402800"/>
                <a:gd name="connsiteY4" fmla="*/ 456339 h 1582481"/>
                <a:gd name="connsiteX5" fmla="*/ 1164490 w 1402800"/>
                <a:gd name="connsiteY5" fmla="*/ 510944 h 1582481"/>
                <a:gd name="connsiteX6" fmla="*/ 1211109 w 1402800"/>
                <a:gd name="connsiteY6" fmla="*/ 485031 h 1582481"/>
                <a:gd name="connsiteX7" fmla="*/ 1249080 w 1402800"/>
                <a:gd name="connsiteY7" fmla="*/ 528833 h 1582481"/>
                <a:gd name="connsiteX8" fmla="*/ 1259062 w 1402800"/>
                <a:gd name="connsiteY8" fmla="*/ 581364 h 1582481"/>
                <a:gd name="connsiteX9" fmla="*/ 1329441 w 1402800"/>
                <a:gd name="connsiteY9" fmla="*/ 607629 h 1582481"/>
                <a:gd name="connsiteX10" fmla="*/ 1378332 w 1402800"/>
                <a:gd name="connsiteY10" fmla="*/ 623874 h 1582481"/>
                <a:gd name="connsiteX11" fmla="*/ 1391955 w 1402800"/>
                <a:gd name="connsiteY11" fmla="*/ 716369 h 1582481"/>
                <a:gd name="connsiteX12" fmla="*/ 1265285 w 1402800"/>
                <a:gd name="connsiteY12" fmla="*/ 1087489 h 1582481"/>
                <a:gd name="connsiteX13" fmla="*/ 1259374 w 1402800"/>
                <a:gd name="connsiteY13" fmla="*/ 1583046 h 1582481"/>
                <a:gd name="connsiteX14" fmla="*/ 1153491 w 1402800"/>
                <a:gd name="connsiteY14" fmla="*/ 1583046 h 1582481"/>
                <a:gd name="connsiteX15" fmla="*/ 1270333 w 1402800"/>
                <a:gd name="connsiteY15" fmla="*/ 748859 h 1582481"/>
                <a:gd name="connsiteX16" fmla="*/ 1261644 w 1402800"/>
                <a:gd name="connsiteY16" fmla="*/ 694840 h 1582481"/>
                <a:gd name="connsiteX17" fmla="*/ 1231739 w 1402800"/>
                <a:gd name="connsiteY17" fmla="*/ 689321 h 1582481"/>
                <a:gd name="connsiteX18" fmla="*/ 1187115 w 1402800"/>
                <a:gd name="connsiteY18" fmla="*/ 614753 h 1582481"/>
                <a:gd name="connsiteX19" fmla="*/ 1153491 w 1402800"/>
                <a:gd name="connsiteY19" fmla="*/ 588175 h 1582481"/>
                <a:gd name="connsiteX20" fmla="*/ 1104131 w 1402800"/>
                <a:gd name="connsiteY20" fmla="*/ 576118 h 1582481"/>
                <a:gd name="connsiteX21" fmla="*/ 1098846 w 1402800"/>
                <a:gd name="connsiteY21" fmla="*/ 526758 h 1582481"/>
                <a:gd name="connsiteX22" fmla="*/ 1085226 w 1402800"/>
                <a:gd name="connsiteY22" fmla="*/ 505229 h 1582481"/>
                <a:gd name="connsiteX23" fmla="*/ 1033946 w 1402800"/>
                <a:gd name="connsiteY23" fmla="*/ 494387 h 1582481"/>
                <a:gd name="connsiteX24" fmla="*/ 994881 w 1402800"/>
                <a:gd name="connsiteY24" fmla="*/ 450037 h 1582481"/>
                <a:gd name="connsiteX25" fmla="*/ 987522 w 1402800"/>
                <a:gd name="connsiteY25" fmla="*/ 359772 h 1582481"/>
                <a:gd name="connsiteX26" fmla="*/ 947048 w 1402800"/>
                <a:gd name="connsiteY26" fmla="*/ 331393 h 1582481"/>
                <a:gd name="connsiteX27" fmla="*/ 848876 w 1402800"/>
                <a:gd name="connsiteY27" fmla="*/ 348695 h 1582481"/>
                <a:gd name="connsiteX28" fmla="*/ 738687 w 1402800"/>
                <a:gd name="connsiteY28" fmla="*/ 344780 h 1582481"/>
                <a:gd name="connsiteX29" fmla="*/ 551621 w 1402800"/>
                <a:gd name="connsiteY29" fmla="*/ 234709 h 1582481"/>
                <a:gd name="connsiteX30" fmla="*/ 386747 w 1402800"/>
                <a:gd name="connsiteY30" fmla="*/ 136498 h 1582481"/>
                <a:gd name="connsiteX31" fmla="*/ -147 w 1402800"/>
                <a:gd name="connsiteY31" fmla="*/ 156030 h 1582481"/>
                <a:gd name="connsiteX32" fmla="*/ -147 w 1402800"/>
                <a:gd name="connsiteY32" fmla="*/ 45684 h 1582481"/>
                <a:gd name="connsiteX33" fmla="*/ 395125 w 1402800"/>
                <a:gd name="connsiteY33" fmla="*/ 27796 h 1582481"/>
                <a:gd name="connsiteX34" fmla="*/ 636679 w 1402800"/>
                <a:gd name="connsiteY34" fmla="*/ 163859 h 1582481"/>
                <a:gd name="connsiteX35" fmla="*/ 727688 w 1402800"/>
                <a:gd name="connsiteY35" fmla="*/ 225197 h 1582481"/>
                <a:gd name="connsiteX36" fmla="*/ 851968 w 1402800"/>
                <a:gd name="connsiteY36" fmla="*/ 244533 h 1582481"/>
                <a:gd name="connsiteX37" fmla="*/ 998130 w 1402800"/>
                <a:gd name="connsiteY37" fmla="*/ 228250 h 1582481"/>
                <a:gd name="connsiteX38" fmla="*/ 1065262 w 1402800"/>
                <a:gd name="connsiteY38" fmla="*/ 279958 h 15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2800" h="1582481">
                  <a:moveTo>
                    <a:pt x="1065262" y="279958"/>
                  </a:moveTo>
                  <a:cubicBezTo>
                    <a:pt x="1065262" y="279958"/>
                    <a:pt x="1071682" y="340553"/>
                    <a:pt x="1076771" y="379696"/>
                  </a:cubicBezTo>
                  <a:cubicBezTo>
                    <a:pt x="1076771" y="379696"/>
                    <a:pt x="1077239" y="391674"/>
                    <a:pt x="1094032" y="396450"/>
                  </a:cubicBezTo>
                  <a:lnTo>
                    <a:pt x="1139830" y="411207"/>
                  </a:lnTo>
                  <a:cubicBezTo>
                    <a:pt x="1139830" y="411207"/>
                    <a:pt x="1173454" y="421697"/>
                    <a:pt x="1169266" y="456339"/>
                  </a:cubicBezTo>
                  <a:lnTo>
                    <a:pt x="1164490" y="510944"/>
                  </a:lnTo>
                  <a:cubicBezTo>
                    <a:pt x="1164490" y="510944"/>
                    <a:pt x="1182260" y="483466"/>
                    <a:pt x="1211109" y="485031"/>
                  </a:cubicBezTo>
                  <a:cubicBezTo>
                    <a:pt x="1211109" y="485031"/>
                    <a:pt x="1249863" y="489689"/>
                    <a:pt x="1249080" y="528833"/>
                  </a:cubicBezTo>
                  <a:cubicBezTo>
                    <a:pt x="1249080" y="528833"/>
                    <a:pt x="1245948" y="569777"/>
                    <a:pt x="1259062" y="581364"/>
                  </a:cubicBezTo>
                  <a:cubicBezTo>
                    <a:pt x="1259062" y="581364"/>
                    <a:pt x="1269043" y="601836"/>
                    <a:pt x="1329441" y="607629"/>
                  </a:cubicBezTo>
                  <a:cubicBezTo>
                    <a:pt x="1356724" y="609704"/>
                    <a:pt x="1378332" y="623874"/>
                    <a:pt x="1378332" y="623874"/>
                  </a:cubicBezTo>
                  <a:cubicBezTo>
                    <a:pt x="1423465" y="659064"/>
                    <a:pt x="1391955" y="716369"/>
                    <a:pt x="1391955" y="716369"/>
                  </a:cubicBezTo>
                  <a:cubicBezTo>
                    <a:pt x="1391955" y="716369"/>
                    <a:pt x="1303882" y="906490"/>
                    <a:pt x="1265285" y="1087489"/>
                  </a:cubicBezTo>
                  <a:cubicBezTo>
                    <a:pt x="1265285" y="1087489"/>
                    <a:pt x="1184258" y="1374019"/>
                    <a:pt x="1259374" y="1583046"/>
                  </a:cubicBezTo>
                  <a:lnTo>
                    <a:pt x="1153491" y="1583046"/>
                  </a:lnTo>
                  <a:cubicBezTo>
                    <a:pt x="1038996" y="1232242"/>
                    <a:pt x="1270333" y="748859"/>
                    <a:pt x="1270333" y="748859"/>
                  </a:cubicBezTo>
                  <a:cubicBezTo>
                    <a:pt x="1270333" y="748859"/>
                    <a:pt x="1296365" y="701103"/>
                    <a:pt x="1261644" y="694840"/>
                  </a:cubicBezTo>
                  <a:cubicBezTo>
                    <a:pt x="1249159" y="692492"/>
                    <a:pt x="1246927" y="692139"/>
                    <a:pt x="1231739" y="689321"/>
                  </a:cubicBezTo>
                  <a:cubicBezTo>
                    <a:pt x="1231739" y="689321"/>
                    <a:pt x="1174121" y="685916"/>
                    <a:pt x="1187115" y="614753"/>
                  </a:cubicBezTo>
                  <a:cubicBezTo>
                    <a:pt x="1196550" y="562614"/>
                    <a:pt x="1153491" y="588175"/>
                    <a:pt x="1153491" y="588175"/>
                  </a:cubicBezTo>
                  <a:cubicBezTo>
                    <a:pt x="1107302" y="612874"/>
                    <a:pt x="1104131" y="576118"/>
                    <a:pt x="1104131" y="576118"/>
                  </a:cubicBezTo>
                  <a:cubicBezTo>
                    <a:pt x="1102057" y="557212"/>
                    <a:pt x="1098846" y="526758"/>
                    <a:pt x="1098846" y="526758"/>
                  </a:cubicBezTo>
                  <a:cubicBezTo>
                    <a:pt x="1096773" y="506795"/>
                    <a:pt x="1085226" y="505229"/>
                    <a:pt x="1085226" y="505229"/>
                  </a:cubicBezTo>
                  <a:lnTo>
                    <a:pt x="1033946" y="494387"/>
                  </a:lnTo>
                  <a:cubicBezTo>
                    <a:pt x="995782" y="485031"/>
                    <a:pt x="994881" y="450037"/>
                    <a:pt x="994881" y="450037"/>
                  </a:cubicBezTo>
                  <a:lnTo>
                    <a:pt x="987522" y="359772"/>
                  </a:lnTo>
                  <a:cubicBezTo>
                    <a:pt x="986505" y="319415"/>
                    <a:pt x="947048" y="331393"/>
                    <a:pt x="947048" y="331393"/>
                  </a:cubicBezTo>
                  <a:cubicBezTo>
                    <a:pt x="923952" y="337656"/>
                    <a:pt x="848876" y="348695"/>
                    <a:pt x="848876" y="348695"/>
                  </a:cubicBezTo>
                  <a:cubicBezTo>
                    <a:pt x="848876" y="348695"/>
                    <a:pt x="805191" y="360242"/>
                    <a:pt x="738687" y="344780"/>
                  </a:cubicBezTo>
                  <a:cubicBezTo>
                    <a:pt x="688740" y="331041"/>
                    <a:pt x="625328" y="297769"/>
                    <a:pt x="551621" y="234709"/>
                  </a:cubicBezTo>
                  <a:cubicBezTo>
                    <a:pt x="480221" y="171179"/>
                    <a:pt x="386747" y="136498"/>
                    <a:pt x="386747" y="136498"/>
                  </a:cubicBezTo>
                  <a:cubicBezTo>
                    <a:pt x="195571" y="72459"/>
                    <a:pt x="-147" y="156030"/>
                    <a:pt x="-147" y="156030"/>
                  </a:cubicBezTo>
                  <a:lnTo>
                    <a:pt x="-147" y="45684"/>
                  </a:lnTo>
                  <a:cubicBezTo>
                    <a:pt x="-147" y="45684"/>
                    <a:pt x="164021" y="-42584"/>
                    <a:pt x="395125" y="27796"/>
                  </a:cubicBezTo>
                  <a:cubicBezTo>
                    <a:pt x="395125" y="27796"/>
                    <a:pt x="510676" y="54609"/>
                    <a:pt x="636679" y="163859"/>
                  </a:cubicBezTo>
                  <a:cubicBezTo>
                    <a:pt x="636679" y="163859"/>
                    <a:pt x="677975" y="200028"/>
                    <a:pt x="727688" y="225197"/>
                  </a:cubicBezTo>
                  <a:cubicBezTo>
                    <a:pt x="727688" y="225197"/>
                    <a:pt x="776538" y="255063"/>
                    <a:pt x="851968" y="244533"/>
                  </a:cubicBezTo>
                  <a:cubicBezTo>
                    <a:pt x="943878" y="230442"/>
                    <a:pt x="998130" y="228250"/>
                    <a:pt x="998130" y="228250"/>
                  </a:cubicBezTo>
                  <a:cubicBezTo>
                    <a:pt x="998130" y="228250"/>
                    <a:pt x="1061504" y="221204"/>
                    <a:pt x="1065262" y="279958"/>
                  </a:cubicBezTo>
                </a:path>
              </a:pathLst>
            </a:custGeom>
            <a:solidFill>
              <a:srgbClr val="004FA3"/>
            </a:solidFill>
            <a:ln w="39111" cap="flat">
              <a:noFill/>
              <a:prstDash val="solid"/>
              <a:miter/>
            </a:ln>
          </p:spPr>
          <p:txBody>
            <a:bodyPr rtlCol="0" anchor="ctr"/>
            <a:lstStyle/>
            <a:p>
              <a:endParaRPr lang="fr-FR"/>
            </a:p>
          </p:txBody>
        </p:sp>
      </p:grpSp>
      <p:grpSp>
        <p:nvGrpSpPr>
          <p:cNvPr id="116" name="Groupe 115">
            <a:extLst>
              <a:ext uri="{FF2B5EF4-FFF2-40B4-BE49-F238E27FC236}">
                <a16:creationId xmlns:a16="http://schemas.microsoft.com/office/drawing/2014/main" id="{EA72621E-A6ED-F23A-4BC6-5EB4958E42DD}"/>
              </a:ext>
            </a:extLst>
          </p:cNvPr>
          <p:cNvGrpSpPr/>
          <p:nvPr/>
        </p:nvGrpSpPr>
        <p:grpSpPr>
          <a:xfrm>
            <a:off x="536564" y="4276988"/>
            <a:ext cx="13948234" cy="2606692"/>
            <a:chOff x="536564" y="4276988"/>
            <a:chExt cx="13948234" cy="2606692"/>
          </a:xfrm>
        </p:grpSpPr>
        <p:grpSp>
          <p:nvGrpSpPr>
            <p:cNvPr id="114" name="Groupe 113">
              <a:extLst>
                <a:ext uri="{FF2B5EF4-FFF2-40B4-BE49-F238E27FC236}">
                  <a16:creationId xmlns:a16="http://schemas.microsoft.com/office/drawing/2014/main" id="{5D867033-39EF-770D-1CE9-4DC46FE8391F}"/>
                </a:ext>
              </a:extLst>
            </p:cNvPr>
            <p:cNvGrpSpPr>
              <a:grpSpLocks noChangeAspect="1"/>
            </p:cNvGrpSpPr>
            <p:nvPr/>
          </p:nvGrpSpPr>
          <p:grpSpPr>
            <a:xfrm>
              <a:off x="536564" y="4276988"/>
              <a:ext cx="2067119" cy="2606692"/>
              <a:chOff x="536565" y="4457422"/>
              <a:chExt cx="1924034" cy="2426258"/>
            </a:xfrm>
          </p:grpSpPr>
          <p:sp>
            <p:nvSpPr>
              <p:cNvPr id="113" name="Rectangle 112">
                <a:extLst>
                  <a:ext uri="{FF2B5EF4-FFF2-40B4-BE49-F238E27FC236}">
                    <a16:creationId xmlns:a16="http://schemas.microsoft.com/office/drawing/2014/main" id="{F2587D29-222F-EFB6-6E5C-1D1C5A8838E1}"/>
                  </a:ext>
                </a:extLst>
              </p:cNvPr>
              <p:cNvSpPr/>
              <p:nvPr/>
            </p:nvSpPr>
            <p:spPr>
              <a:xfrm>
                <a:off x="1092083" y="6203950"/>
                <a:ext cx="810721" cy="48577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460DAFB5-9AB5-925C-C15E-55A7BF001196}"/>
                  </a:ext>
                </a:extLst>
              </p:cNvPr>
              <p:cNvSpPr/>
              <p:nvPr/>
            </p:nvSpPr>
            <p:spPr>
              <a:xfrm>
                <a:off x="536565" y="4457422"/>
                <a:ext cx="1924034" cy="2257846"/>
              </a:xfrm>
              <a:custGeom>
                <a:avLst/>
                <a:gdLst>
                  <a:gd name="connsiteX0" fmla="*/ 1368772 w 1924034"/>
                  <a:gd name="connsiteY0" fmla="*/ 1301616 h 2257846"/>
                  <a:gd name="connsiteX1" fmla="*/ 1697031 w 1924034"/>
                  <a:gd name="connsiteY1" fmla="*/ 1470027 h 2257846"/>
                  <a:gd name="connsiteX2" fmla="*/ 1759828 w 1924034"/>
                  <a:gd name="connsiteY2" fmla="*/ 1598476 h 2257846"/>
                  <a:gd name="connsiteX3" fmla="*/ 1811208 w 1924034"/>
                  <a:gd name="connsiteY3" fmla="*/ 2040911 h 2257846"/>
                  <a:gd name="connsiteX4" fmla="*/ 1788372 w 1924034"/>
                  <a:gd name="connsiteY4" fmla="*/ 2092291 h 2257846"/>
                  <a:gd name="connsiteX5" fmla="*/ 1788372 w 1924034"/>
                  <a:gd name="connsiteY5" fmla="*/ 2092291 h 2257846"/>
                  <a:gd name="connsiteX6" fmla="*/ 1634234 w 1924034"/>
                  <a:gd name="connsiteY6" fmla="*/ 2166506 h 2257846"/>
                  <a:gd name="connsiteX7" fmla="*/ 1634234 w 1924034"/>
                  <a:gd name="connsiteY7" fmla="*/ 2257847 h 2257846"/>
                  <a:gd name="connsiteX8" fmla="*/ 1711303 w 1924034"/>
                  <a:gd name="connsiteY8" fmla="*/ 2257847 h 2257846"/>
                  <a:gd name="connsiteX9" fmla="*/ 1851170 w 1924034"/>
                  <a:gd name="connsiteY9" fmla="*/ 2186486 h 2257846"/>
                  <a:gd name="connsiteX10" fmla="*/ 1851170 w 1924034"/>
                  <a:gd name="connsiteY10" fmla="*/ 2186486 h 2257846"/>
                  <a:gd name="connsiteX11" fmla="*/ 1922530 w 1924034"/>
                  <a:gd name="connsiteY11" fmla="*/ 2026639 h 2257846"/>
                  <a:gd name="connsiteX12" fmla="*/ 1876859 w 1924034"/>
                  <a:gd name="connsiteY12" fmla="*/ 1595621 h 2257846"/>
                  <a:gd name="connsiteX13" fmla="*/ 1771246 w 1924034"/>
                  <a:gd name="connsiteY13" fmla="*/ 1384394 h 2257846"/>
                  <a:gd name="connsiteX14" fmla="*/ 1408734 w 1924034"/>
                  <a:gd name="connsiteY14" fmla="*/ 1196002 h 2257846"/>
                  <a:gd name="connsiteX15" fmla="*/ 1268868 w 1924034"/>
                  <a:gd name="connsiteY15" fmla="*/ 1138914 h 2257846"/>
                  <a:gd name="connsiteX16" fmla="*/ 1251741 w 1924034"/>
                  <a:gd name="connsiteY16" fmla="*/ 1113224 h 2257846"/>
                  <a:gd name="connsiteX17" fmla="*/ 1251741 w 1924034"/>
                  <a:gd name="connsiteY17" fmla="*/ 1044718 h 2257846"/>
                  <a:gd name="connsiteX18" fmla="*/ 1423006 w 1924034"/>
                  <a:gd name="connsiteY18" fmla="*/ 687915 h 2257846"/>
                  <a:gd name="connsiteX19" fmla="*/ 1423006 w 1924034"/>
                  <a:gd name="connsiteY19" fmla="*/ 585156 h 2257846"/>
                  <a:gd name="connsiteX20" fmla="*/ 1480095 w 1924034"/>
                  <a:gd name="connsiteY20" fmla="*/ 602283 h 2257846"/>
                  <a:gd name="connsiteX21" fmla="*/ 1431570 w 1924034"/>
                  <a:gd name="connsiteY21" fmla="*/ 459562 h 2257846"/>
                  <a:gd name="connsiteX22" fmla="*/ 1417298 w 1924034"/>
                  <a:gd name="connsiteY22" fmla="*/ 399619 h 2257846"/>
                  <a:gd name="connsiteX23" fmla="*/ 1163254 w 1924034"/>
                  <a:gd name="connsiteY23" fmla="*/ 51380 h 2257846"/>
                  <a:gd name="connsiteX24" fmla="*/ 1126147 w 1924034"/>
                  <a:gd name="connsiteY24" fmla="*/ 54234 h 2257846"/>
                  <a:gd name="connsiteX25" fmla="*/ 1100457 w 1924034"/>
                  <a:gd name="connsiteY25" fmla="*/ 74215 h 2257846"/>
                  <a:gd name="connsiteX26" fmla="*/ 1071913 w 1924034"/>
                  <a:gd name="connsiteY26" fmla="*/ 34253 h 2257846"/>
                  <a:gd name="connsiteX27" fmla="*/ 1037660 w 1924034"/>
                  <a:gd name="connsiteY27" fmla="*/ 8563 h 2257846"/>
                  <a:gd name="connsiteX28" fmla="*/ 960590 w 1924034"/>
                  <a:gd name="connsiteY28" fmla="*/ 0 h 2257846"/>
                  <a:gd name="connsiteX29" fmla="*/ 506737 w 1924034"/>
                  <a:gd name="connsiteY29" fmla="*/ 408182 h 2257846"/>
                  <a:gd name="connsiteX30" fmla="*/ 506737 w 1924034"/>
                  <a:gd name="connsiteY30" fmla="*/ 428163 h 2257846"/>
                  <a:gd name="connsiteX31" fmla="*/ 506737 w 1924034"/>
                  <a:gd name="connsiteY31" fmla="*/ 428163 h 2257846"/>
                  <a:gd name="connsiteX32" fmla="*/ 506737 w 1924034"/>
                  <a:gd name="connsiteY32" fmla="*/ 476688 h 2257846"/>
                  <a:gd name="connsiteX33" fmla="*/ 469630 w 1924034"/>
                  <a:gd name="connsiteY33" fmla="*/ 656517 h 2257846"/>
                  <a:gd name="connsiteX34" fmla="*/ 421105 w 1924034"/>
                  <a:gd name="connsiteY34" fmla="*/ 770694 h 2257846"/>
                  <a:gd name="connsiteX35" fmla="*/ 512446 w 1924034"/>
                  <a:gd name="connsiteY35" fmla="*/ 745004 h 2257846"/>
                  <a:gd name="connsiteX36" fmla="*/ 678003 w 1924034"/>
                  <a:gd name="connsiteY36" fmla="*/ 1039009 h 2257846"/>
                  <a:gd name="connsiteX37" fmla="*/ 678003 w 1924034"/>
                  <a:gd name="connsiteY37" fmla="*/ 1110370 h 2257846"/>
                  <a:gd name="connsiteX38" fmla="*/ 660876 w 1924034"/>
                  <a:gd name="connsiteY38" fmla="*/ 1136060 h 2257846"/>
                  <a:gd name="connsiteX39" fmla="*/ 521009 w 1924034"/>
                  <a:gd name="connsiteY39" fmla="*/ 1193148 h 2257846"/>
                  <a:gd name="connsiteX40" fmla="*/ 158498 w 1924034"/>
                  <a:gd name="connsiteY40" fmla="*/ 1381540 h 2257846"/>
                  <a:gd name="connsiteX41" fmla="*/ 50030 w 1924034"/>
                  <a:gd name="connsiteY41" fmla="*/ 1592767 h 2257846"/>
                  <a:gd name="connsiteX42" fmla="*/ 1505 w 1924034"/>
                  <a:gd name="connsiteY42" fmla="*/ 2026639 h 2257846"/>
                  <a:gd name="connsiteX43" fmla="*/ 72865 w 1924034"/>
                  <a:gd name="connsiteY43" fmla="*/ 2186486 h 2257846"/>
                  <a:gd name="connsiteX44" fmla="*/ 212732 w 1924034"/>
                  <a:gd name="connsiteY44" fmla="*/ 2257847 h 2257846"/>
                  <a:gd name="connsiteX45" fmla="*/ 292656 w 1924034"/>
                  <a:gd name="connsiteY45" fmla="*/ 2257847 h 2257846"/>
                  <a:gd name="connsiteX46" fmla="*/ 292656 w 1924034"/>
                  <a:gd name="connsiteY46" fmla="*/ 2169360 h 2257846"/>
                  <a:gd name="connsiteX47" fmla="*/ 138517 w 1924034"/>
                  <a:gd name="connsiteY47" fmla="*/ 2095145 h 2257846"/>
                  <a:gd name="connsiteX48" fmla="*/ 115682 w 1924034"/>
                  <a:gd name="connsiteY48" fmla="*/ 2043765 h 2257846"/>
                  <a:gd name="connsiteX49" fmla="*/ 164207 w 1924034"/>
                  <a:gd name="connsiteY49" fmla="*/ 1604184 h 2257846"/>
                  <a:gd name="connsiteX50" fmla="*/ 164207 w 1924034"/>
                  <a:gd name="connsiteY50" fmla="*/ 1598476 h 2257846"/>
                  <a:gd name="connsiteX51" fmla="*/ 229858 w 1924034"/>
                  <a:gd name="connsiteY51" fmla="*/ 1470027 h 2257846"/>
                  <a:gd name="connsiteX52" fmla="*/ 558117 w 1924034"/>
                  <a:gd name="connsiteY52" fmla="*/ 1301616 h 2257846"/>
                  <a:gd name="connsiteX53" fmla="*/ 603788 w 1924034"/>
                  <a:gd name="connsiteY53" fmla="*/ 1287344 h 2257846"/>
                  <a:gd name="connsiteX54" fmla="*/ 963445 w 1924034"/>
                  <a:gd name="connsiteY54" fmla="*/ 1370122 h 2257846"/>
                  <a:gd name="connsiteX55" fmla="*/ 1325956 w 1924034"/>
                  <a:gd name="connsiteY55" fmla="*/ 1287344 h 2257846"/>
                  <a:gd name="connsiteX56" fmla="*/ 1368772 w 1924034"/>
                  <a:gd name="connsiteY56" fmla="*/ 1301616 h 2257846"/>
                  <a:gd name="connsiteX57" fmla="*/ 620914 w 1924034"/>
                  <a:gd name="connsiteY57" fmla="*/ 710751 h 2257846"/>
                  <a:gd name="connsiteX58" fmla="*/ 1220343 w 1924034"/>
                  <a:gd name="connsiteY58" fmla="*/ 371075 h 2257846"/>
                  <a:gd name="connsiteX59" fmla="*/ 1305975 w 1924034"/>
                  <a:gd name="connsiteY59" fmla="*/ 485252 h 2257846"/>
                  <a:gd name="connsiteX60" fmla="*/ 1305975 w 1924034"/>
                  <a:gd name="connsiteY60" fmla="*/ 685061 h 2257846"/>
                  <a:gd name="connsiteX61" fmla="*/ 963445 w 1924034"/>
                  <a:gd name="connsiteY61" fmla="*/ 1027592 h 2257846"/>
                  <a:gd name="connsiteX62" fmla="*/ 620914 w 1924034"/>
                  <a:gd name="connsiteY62" fmla="*/ 710751 h 2257846"/>
                  <a:gd name="connsiteX63" fmla="*/ 735091 w 1924034"/>
                  <a:gd name="connsiteY63" fmla="*/ 1224547 h 2257846"/>
                  <a:gd name="connsiteX64" fmla="*/ 792179 w 1924034"/>
                  <a:gd name="connsiteY64" fmla="*/ 1110370 h 2257846"/>
                  <a:gd name="connsiteX65" fmla="*/ 792179 w 1924034"/>
                  <a:gd name="connsiteY65" fmla="*/ 1107515 h 2257846"/>
                  <a:gd name="connsiteX66" fmla="*/ 1134710 w 1924034"/>
                  <a:gd name="connsiteY66" fmla="*/ 1107515 h 2257846"/>
                  <a:gd name="connsiteX67" fmla="*/ 1134710 w 1924034"/>
                  <a:gd name="connsiteY67" fmla="*/ 1110370 h 2257846"/>
                  <a:gd name="connsiteX68" fmla="*/ 1188944 w 1924034"/>
                  <a:gd name="connsiteY68" fmla="*/ 1224547 h 2257846"/>
                  <a:gd name="connsiteX69" fmla="*/ 960590 w 1924034"/>
                  <a:gd name="connsiteY69" fmla="*/ 1255945 h 2257846"/>
                  <a:gd name="connsiteX70" fmla="*/ 735091 w 1924034"/>
                  <a:gd name="connsiteY70" fmla="*/ 1224547 h 225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24034" h="2257846">
                    <a:moveTo>
                      <a:pt x="1368772" y="1301616"/>
                    </a:moveTo>
                    <a:cubicBezTo>
                      <a:pt x="1488658" y="1344432"/>
                      <a:pt x="1602835" y="1392957"/>
                      <a:pt x="1697031" y="1470027"/>
                    </a:cubicBezTo>
                    <a:cubicBezTo>
                      <a:pt x="1736993" y="1501425"/>
                      <a:pt x="1759828" y="1547096"/>
                      <a:pt x="1759828" y="1598476"/>
                    </a:cubicBezTo>
                    <a:lnTo>
                      <a:pt x="1811208" y="2040911"/>
                    </a:lnTo>
                    <a:cubicBezTo>
                      <a:pt x="1814062" y="2060892"/>
                      <a:pt x="1805499" y="2080873"/>
                      <a:pt x="1788372" y="2092291"/>
                    </a:cubicBezTo>
                    <a:lnTo>
                      <a:pt x="1788372" y="2092291"/>
                    </a:lnTo>
                    <a:cubicBezTo>
                      <a:pt x="1739847" y="2123689"/>
                      <a:pt x="1688468" y="2149379"/>
                      <a:pt x="1634234" y="2166506"/>
                    </a:cubicBezTo>
                    <a:lnTo>
                      <a:pt x="1634234" y="2257847"/>
                    </a:lnTo>
                    <a:lnTo>
                      <a:pt x="1711303" y="2257847"/>
                    </a:lnTo>
                    <a:cubicBezTo>
                      <a:pt x="1759828" y="2237866"/>
                      <a:pt x="1808353" y="2215031"/>
                      <a:pt x="1851170" y="2186486"/>
                    </a:cubicBezTo>
                    <a:lnTo>
                      <a:pt x="1851170" y="2186486"/>
                    </a:lnTo>
                    <a:cubicBezTo>
                      <a:pt x="1902549" y="2152233"/>
                      <a:pt x="1931093" y="2089436"/>
                      <a:pt x="1922530" y="2026639"/>
                    </a:cubicBezTo>
                    <a:lnTo>
                      <a:pt x="1876859" y="1595621"/>
                    </a:lnTo>
                    <a:cubicBezTo>
                      <a:pt x="1874005" y="1512843"/>
                      <a:pt x="1836897" y="1435774"/>
                      <a:pt x="1771246" y="1384394"/>
                    </a:cubicBezTo>
                    <a:cubicBezTo>
                      <a:pt x="1665632" y="1295907"/>
                      <a:pt x="1540038" y="1241673"/>
                      <a:pt x="1408734" y="1196002"/>
                    </a:cubicBezTo>
                    <a:lnTo>
                      <a:pt x="1268868" y="1138914"/>
                    </a:lnTo>
                    <a:cubicBezTo>
                      <a:pt x="1257450" y="1133205"/>
                      <a:pt x="1251741" y="1124642"/>
                      <a:pt x="1251741" y="1113224"/>
                    </a:cubicBezTo>
                    <a:lnTo>
                      <a:pt x="1251741" y="1044718"/>
                    </a:lnTo>
                    <a:cubicBezTo>
                      <a:pt x="1360209" y="959085"/>
                      <a:pt x="1423006" y="827782"/>
                      <a:pt x="1423006" y="687915"/>
                    </a:cubicBezTo>
                    <a:lnTo>
                      <a:pt x="1423006" y="585156"/>
                    </a:lnTo>
                    <a:cubicBezTo>
                      <a:pt x="1440133" y="596574"/>
                      <a:pt x="1460114" y="599428"/>
                      <a:pt x="1480095" y="602283"/>
                    </a:cubicBezTo>
                    <a:lnTo>
                      <a:pt x="1431570" y="459562"/>
                    </a:lnTo>
                    <a:cubicBezTo>
                      <a:pt x="1425861" y="439581"/>
                      <a:pt x="1420152" y="419600"/>
                      <a:pt x="1417298" y="399619"/>
                    </a:cubicBezTo>
                    <a:cubicBezTo>
                      <a:pt x="1394462" y="236917"/>
                      <a:pt x="1297412" y="122740"/>
                      <a:pt x="1163254" y="51380"/>
                    </a:cubicBezTo>
                    <a:cubicBezTo>
                      <a:pt x="1151836" y="45671"/>
                      <a:pt x="1137564" y="45671"/>
                      <a:pt x="1126147" y="54234"/>
                    </a:cubicBezTo>
                    <a:lnTo>
                      <a:pt x="1100457" y="74215"/>
                    </a:lnTo>
                    <a:lnTo>
                      <a:pt x="1071913" y="34253"/>
                    </a:lnTo>
                    <a:cubicBezTo>
                      <a:pt x="1063349" y="22835"/>
                      <a:pt x="1051932" y="11418"/>
                      <a:pt x="1037660" y="8563"/>
                    </a:cubicBezTo>
                    <a:cubicBezTo>
                      <a:pt x="1011970" y="2854"/>
                      <a:pt x="986280" y="0"/>
                      <a:pt x="960590" y="0"/>
                    </a:cubicBezTo>
                    <a:cubicBezTo>
                      <a:pt x="735091" y="0"/>
                      <a:pt x="546699" y="176974"/>
                      <a:pt x="506737" y="408182"/>
                    </a:cubicBezTo>
                    <a:lnTo>
                      <a:pt x="506737" y="428163"/>
                    </a:lnTo>
                    <a:lnTo>
                      <a:pt x="506737" y="428163"/>
                    </a:lnTo>
                    <a:lnTo>
                      <a:pt x="506737" y="476688"/>
                    </a:lnTo>
                    <a:cubicBezTo>
                      <a:pt x="506737" y="539486"/>
                      <a:pt x="495320" y="599428"/>
                      <a:pt x="469630" y="656517"/>
                    </a:cubicBezTo>
                    <a:lnTo>
                      <a:pt x="421105" y="770694"/>
                    </a:lnTo>
                    <a:cubicBezTo>
                      <a:pt x="421105" y="770694"/>
                      <a:pt x="455358" y="762130"/>
                      <a:pt x="512446" y="745004"/>
                    </a:cubicBezTo>
                    <a:cubicBezTo>
                      <a:pt x="526718" y="862035"/>
                      <a:pt x="586661" y="967649"/>
                      <a:pt x="678003" y="1039009"/>
                    </a:cubicBezTo>
                    <a:lnTo>
                      <a:pt x="678003" y="1110370"/>
                    </a:lnTo>
                    <a:cubicBezTo>
                      <a:pt x="678003" y="1121787"/>
                      <a:pt x="672294" y="1133205"/>
                      <a:pt x="660876" y="1136060"/>
                    </a:cubicBezTo>
                    <a:lnTo>
                      <a:pt x="521009" y="1193148"/>
                    </a:lnTo>
                    <a:cubicBezTo>
                      <a:pt x="389706" y="1238819"/>
                      <a:pt x="264112" y="1293053"/>
                      <a:pt x="158498" y="1381540"/>
                    </a:cubicBezTo>
                    <a:cubicBezTo>
                      <a:pt x="92846" y="1432919"/>
                      <a:pt x="52884" y="1509989"/>
                      <a:pt x="50030" y="1592767"/>
                    </a:cubicBezTo>
                    <a:lnTo>
                      <a:pt x="1505" y="2026639"/>
                    </a:lnTo>
                    <a:cubicBezTo>
                      <a:pt x="-7058" y="2089436"/>
                      <a:pt x="21486" y="2152233"/>
                      <a:pt x="72865" y="2186486"/>
                    </a:cubicBezTo>
                    <a:cubicBezTo>
                      <a:pt x="115682" y="2215031"/>
                      <a:pt x="164207" y="2237866"/>
                      <a:pt x="212732" y="2257847"/>
                    </a:cubicBezTo>
                    <a:lnTo>
                      <a:pt x="292656" y="2257847"/>
                    </a:lnTo>
                    <a:lnTo>
                      <a:pt x="292656" y="2169360"/>
                    </a:lnTo>
                    <a:cubicBezTo>
                      <a:pt x="238422" y="2149379"/>
                      <a:pt x="187042" y="2126544"/>
                      <a:pt x="138517" y="2095145"/>
                    </a:cubicBezTo>
                    <a:cubicBezTo>
                      <a:pt x="121390" y="2083727"/>
                      <a:pt x="112827" y="2063746"/>
                      <a:pt x="115682" y="2043765"/>
                    </a:cubicBezTo>
                    <a:lnTo>
                      <a:pt x="164207" y="1604184"/>
                    </a:lnTo>
                    <a:lnTo>
                      <a:pt x="164207" y="1598476"/>
                    </a:lnTo>
                    <a:cubicBezTo>
                      <a:pt x="164207" y="1547096"/>
                      <a:pt x="189897" y="1501425"/>
                      <a:pt x="229858" y="1470027"/>
                    </a:cubicBezTo>
                    <a:cubicBezTo>
                      <a:pt x="324054" y="1392957"/>
                      <a:pt x="438231" y="1344432"/>
                      <a:pt x="558117" y="1301616"/>
                    </a:cubicBezTo>
                    <a:lnTo>
                      <a:pt x="603788" y="1287344"/>
                    </a:lnTo>
                    <a:cubicBezTo>
                      <a:pt x="686566" y="1338723"/>
                      <a:pt x="817869" y="1370122"/>
                      <a:pt x="963445" y="1370122"/>
                    </a:cubicBezTo>
                    <a:cubicBezTo>
                      <a:pt x="1109020" y="1370122"/>
                      <a:pt x="1240324" y="1338723"/>
                      <a:pt x="1325956" y="1287344"/>
                    </a:cubicBezTo>
                    <a:lnTo>
                      <a:pt x="1368772" y="1301616"/>
                    </a:lnTo>
                    <a:close/>
                    <a:moveTo>
                      <a:pt x="620914" y="710751"/>
                    </a:moveTo>
                    <a:cubicBezTo>
                      <a:pt x="815015" y="645099"/>
                      <a:pt x="1094748" y="530922"/>
                      <a:pt x="1220343" y="371075"/>
                    </a:cubicBezTo>
                    <a:cubicBezTo>
                      <a:pt x="1246032" y="411037"/>
                      <a:pt x="1274577" y="448144"/>
                      <a:pt x="1305975" y="485252"/>
                    </a:cubicBezTo>
                    <a:lnTo>
                      <a:pt x="1305975" y="685061"/>
                    </a:lnTo>
                    <a:cubicBezTo>
                      <a:pt x="1305975" y="873453"/>
                      <a:pt x="1151836" y="1027592"/>
                      <a:pt x="963445" y="1027592"/>
                    </a:cubicBezTo>
                    <a:cubicBezTo>
                      <a:pt x="783616" y="1027592"/>
                      <a:pt x="635186" y="890579"/>
                      <a:pt x="620914" y="710751"/>
                    </a:cubicBezTo>
                    <a:close/>
                    <a:moveTo>
                      <a:pt x="735091" y="1224547"/>
                    </a:moveTo>
                    <a:cubicBezTo>
                      <a:pt x="769344" y="1198857"/>
                      <a:pt x="792179" y="1156041"/>
                      <a:pt x="792179" y="1110370"/>
                    </a:cubicBezTo>
                    <a:lnTo>
                      <a:pt x="792179" y="1107515"/>
                    </a:lnTo>
                    <a:cubicBezTo>
                      <a:pt x="900647" y="1153186"/>
                      <a:pt x="1026242" y="1153186"/>
                      <a:pt x="1134710" y="1107515"/>
                    </a:cubicBezTo>
                    <a:lnTo>
                      <a:pt x="1134710" y="1110370"/>
                    </a:lnTo>
                    <a:cubicBezTo>
                      <a:pt x="1134710" y="1153186"/>
                      <a:pt x="1154691" y="1196002"/>
                      <a:pt x="1188944" y="1224547"/>
                    </a:cubicBezTo>
                    <a:cubicBezTo>
                      <a:pt x="1114729" y="1247382"/>
                      <a:pt x="1037660" y="1258800"/>
                      <a:pt x="960590" y="1255945"/>
                    </a:cubicBezTo>
                    <a:cubicBezTo>
                      <a:pt x="886375" y="1255945"/>
                      <a:pt x="809306" y="1244528"/>
                      <a:pt x="735091" y="1224547"/>
                    </a:cubicBezTo>
                    <a:close/>
                  </a:path>
                </a:pathLst>
              </a:custGeom>
              <a:solidFill>
                <a:schemeClr val="bg1"/>
              </a:solidFill>
              <a:ln w="2847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95C0BCAF-CF3F-0813-F2ED-C232CE688CC1}"/>
                  </a:ext>
                </a:extLst>
              </p:cNvPr>
              <p:cNvSpPr/>
              <p:nvPr/>
            </p:nvSpPr>
            <p:spPr>
              <a:xfrm>
                <a:off x="669373" y="5993101"/>
                <a:ext cx="1664127" cy="890579"/>
              </a:xfrm>
              <a:custGeom>
                <a:avLst/>
                <a:gdLst>
                  <a:gd name="connsiteX0" fmla="*/ 1447191 w 1664127"/>
                  <a:gd name="connsiteY0" fmla="*/ 71361 h 890579"/>
                  <a:gd name="connsiteX1" fmla="*/ 1375831 w 1664127"/>
                  <a:gd name="connsiteY1" fmla="*/ 0 h 890579"/>
                  <a:gd name="connsiteX2" fmla="*/ 1375831 w 1664127"/>
                  <a:gd name="connsiteY2" fmla="*/ 0 h 890579"/>
                  <a:gd name="connsiteX3" fmla="*/ 288297 w 1664127"/>
                  <a:gd name="connsiteY3" fmla="*/ 0 h 890579"/>
                  <a:gd name="connsiteX4" fmla="*/ 216936 w 1664127"/>
                  <a:gd name="connsiteY4" fmla="*/ 71361 h 890579"/>
                  <a:gd name="connsiteX5" fmla="*/ 216936 w 1664127"/>
                  <a:gd name="connsiteY5" fmla="*/ 71361 h 890579"/>
                  <a:gd name="connsiteX6" fmla="*/ 216936 w 1664127"/>
                  <a:gd name="connsiteY6" fmla="*/ 782111 h 890579"/>
                  <a:gd name="connsiteX7" fmla="*/ 0 w 1664127"/>
                  <a:gd name="connsiteY7" fmla="*/ 782111 h 890579"/>
                  <a:gd name="connsiteX8" fmla="*/ 0 w 1664127"/>
                  <a:gd name="connsiteY8" fmla="*/ 819219 h 890579"/>
                  <a:gd name="connsiteX9" fmla="*/ 71361 w 1664127"/>
                  <a:gd name="connsiteY9" fmla="*/ 890579 h 890579"/>
                  <a:gd name="connsiteX10" fmla="*/ 1592767 w 1664127"/>
                  <a:gd name="connsiteY10" fmla="*/ 890579 h 890579"/>
                  <a:gd name="connsiteX11" fmla="*/ 1664127 w 1664127"/>
                  <a:gd name="connsiteY11" fmla="*/ 819219 h 890579"/>
                  <a:gd name="connsiteX12" fmla="*/ 1664127 w 1664127"/>
                  <a:gd name="connsiteY12" fmla="*/ 782111 h 890579"/>
                  <a:gd name="connsiteX13" fmla="*/ 1447191 w 1664127"/>
                  <a:gd name="connsiteY13" fmla="*/ 782111 h 890579"/>
                  <a:gd name="connsiteX14" fmla="*/ 1447191 w 1664127"/>
                  <a:gd name="connsiteY14" fmla="*/ 71361 h 890579"/>
                  <a:gd name="connsiteX15" fmla="*/ 682207 w 1664127"/>
                  <a:gd name="connsiteY15" fmla="*/ 542340 h 890579"/>
                  <a:gd name="connsiteX16" fmla="*/ 642245 w 1664127"/>
                  <a:gd name="connsiteY16" fmla="*/ 582302 h 890579"/>
                  <a:gd name="connsiteX17" fmla="*/ 482397 w 1664127"/>
                  <a:gd name="connsiteY17" fmla="*/ 422454 h 890579"/>
                  <a:gd name="connsiteX18" fmla="*/ 642245 w 1664127"/>
                  <a:gd name="connsiteY18" fmla="*/ 262607 h 890579"/>
                  <a:gd name="connsiteX19" fmla="*/ 682207 w 1664127"/>
                  <a:gd name="connsiteY19" fmla="*/ 302569 h 890579"/>
                  <a:gd name="connsiteX20" fmla="*/ 562321 w 1664127"/>
                  <a:gd name="connsiteY20" fmla="*/ 422454 h 890579"/>
                  <a:gd name="connsiteX21" fmla="*/ 682207 w 1664127"/>
                  <a:gd name="connsiteY21" fmla="*/ 542340 h 890579"/>
                  <a:gd name="connsiteX22" fmla="*/ 790675 w 1664127"/>
                  <a:gd name="connsiteY22" fmla="*/ 602283 h 890579"/>
                  <a:gd name="connsiteX23" fmla="*/ 739295 w 1664127"/>
                  <a:gd name="connsiteY23" fmla="*/ 579447 h 890579"/>
                  <a:gd name="connsiteX24" fmla="*/ 873453 w 1664127"/>
                  <a:gd name="connsiteY24" fmla="*/ 256898 h 890579"/>
                  <a:gd name="connsiteX25" fmla="*/ 924832 w 1664127"/>
                  <a:gd name="connsiteY25" fmla="*/ 279733 h 890579"/>
                  <a:gd name="connsiteX26" fmla="*/ 790675 w 1664127"/>
                  <a:gd name="connsiteY26" fmla="*/ 602283 h 890579"/>
                  <a:gd name="connsiteX27" fmla="*/ 1019028 w 1664127"/>
                  <a:gd name="connsiteY27" fmla="*/ 585156 h 890579"/>
                  <a:gd name="connsiteX28" fmla="*/ 979066 w 1664127"/>
                  <a:gd name="connsiteY28" fmla="*/ 545194 h 890579"/>
                  <a:gd name="connsiteX29" fmla="*/ 1098952 w 1664127"/>
                  <a:gd name="connsiteY29" fmla="*/ 425309 h 890579"/>
                  <a:gd name="connsiteX30" fmla="*/ 979066 w 1664127"/>
                  <a:gd name="connsiteY30" fmla="*/ 305423 h 890579"/>
                  <a:gd name="connsiteX31" fmla="*/ 1019028 w 1664127"/>
                  <a:gd name="connsiteY31" fmla="*/ 265461 h 890579"/>
                  <a:gd name="connsiteX32" fmla="*/ 1178876 w 1664127"/>
                  <a:gd name="connsiteY32" fmla="*/ 425309 h 890579"/>
                  <a:gd name="connsiteX33" fmla="*/ 1019028 w 1664127"/>
                  <a:gd name="connsiteY33" fmla="*/ 585156 h 89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64127" h="890579">
                    <a:moveTo>
                      <a:pt x="1447191" y="71361"/>
                    </a:moveTo>
                    <a:cubicBezTo>
                      <a:pt x="1447191" y="31399"/>
                      <a:pt x="1415793" y="0"/>
                      <a:pt x="1375831" y="0"/>
                    </a:cubicBezTo>
                    <a:lnTo>
                      <a:pt x="1375831" y="0"/>
                    </a:lnTo>
                    <a:lnTo>
                      <a:pt x="288297" y="0"/>
                    </a:lnTo>
                    <a:cubicBezTo>
                      <a:pt x="248335" y="0"/>
                      <a:pt x="216936" y="31399"/>
                      <a:pt x="216936" y="71361"/>
                    </a:cubicBezTo>
                    <a:lnTo>
                      <a:pt x="216936" y="71361"/>
                    </a:lnTo>
                    <a:lnTo>
                      <a:pt x="216936" y="782111"/>
                    </a:lnTo>
                    <a:lnTo>
                      <a:pt x="0" y="782111"/>
                    </a:lnTo>
                    <a:lnTo>
                      <a:pt x="0" y="819219"/>
                    </a:lnTo>
                    <a:cubicBezTo>
                      <a:pt x="0" y="859181"/>
                      <a:pt x="31399" y="890579"/>
                      <a:pt x="71361" y="890579"/>
                    </a:cubicBezTo>
                    <a:lnTo>
                      <a:pt x="1592767" y="890579"/>
                    </a:lnTo>
                    <a:cubicBezTo>
                      <a:pt x="1632729" y="890579"/>
                      <a:pt x="1664127" y="859181"/>
                      <a:pt x="1664127" y="819219"/>
                    </a:cubicBezTo>
                    <a:lnTo>
                      <a:pt x="1664127" y="782111"/>
                    </a:lnTo>
                    <a:lnTo>
                      <a:pt x="1447191" y="782111"/>
                    </a:lnTo>
                    <a:lnTo>
                      <a:pt x="1447191" y="71361"/>
                    </a:lnTo>
                    <a:close/>
                    <a:moveTo>
                      <a:pt x="682207" y="542340"/>
                    </a:moveTo>
                    <a:lnTo>
                      <a:pt x="642245" y="582302"/>
                    </a:lnTo>
                    <a:lnTo>
                      <a:pt x="482397" y="422454"/>
                    </a:lnTo>
                    <a:lnTo>
                      <a:pt x="642245" y="262607"/>
                    </a:lnTo>
                    <a:lnTo>
                      <a:pt x="682207" y="302569"/>
                    </a:lnTo>
                    <a:lnTo>
                      <a:pt x="562321" y="422454"/>
                    </a:lnTo>
                    <a:lnTo>
                      <a:pt x="682207" y="542340"/>
                    </a:lnTo>
                    <a:close/>
                    <a:moveTo>
                      <a:pt x="790675" y="602283"/>
                    </a:moveTo>
                    <a:lnTo>
                      <a:pt x="739295" y="579447"/>
                    </a:lnTo>
                    <a:lnTo>
                      <a:pt x="873453" y="256898"/>
                    </a:lnTo>
                    <a:lnTo>
                      <a:pt x="924832" y="279733"/>
                    </a:lnTo>
                    <a:lnTo>
                      <a:pt x="790675" y="602283"/>
                    </a:lnTo>
                    <a:close/>
                    <a:moveTo>
                      <a:pt x="1019028" y="585156"/>
                    </a:moveTo>
                    <a:lnTo>
                      <a:pt x="979066" y="545194"/>
                    </a:lnTo>
                    <a:lnTo>
                      <a:pt x="1098952" y="425309"/>
                    </a:lnTo>
                    <a:lnTo>
                      <a:pt x="979066" y="305423"/>
                    </a:lnTo>
                    <a:lnTo>
                      <a:pt x="1019028" y="265461"/>
                    </a:lnTo>
                    <a:lnTo>
                      <a:pt x="1178876" y="425309"/>
                    </a:lnTo>
                    <a:lnTo>
                      <a:pt x="1019028" y="585156"/>
                    </a:lnTo>
                    <a:close/>
                  </a:path>
                </a:pathLst>
              </a:custGeom>
              <a:solidFill>
                <a:schemeClr val="bg1"/>
              </a:solidFill>
              <a:ln w="28476" cap="flat">
                <a:noFill/>
                <a:prstDash val="solid"/>
                <a:miter/>
              </a:ln>
            </p:spPr>
            <p:txBody>
              <a:bodyPr rtlCol="0" anchor="ctr"/>
              <a:lstStyle/>
              <a:p>
                <a:endParaRPr lang="fr-FR"/>
              </a:p>
            </p:txBody>
          </p:sp>
          <p:grpSp>
            <p:nvGrpSpPr>
              <p:cNvPr id="105" name="Groupe 104">
                <a:extLst>
                  <a:ext uri="{FF2B5EF4-FFF2-40B4-BE49-F238E27FC236}">
                    <a16:creationId xmlns:a16="http://schemas.microsoft.com/office/drawing/2014/main" id="{D9545AF5-DBEF-0E4C-5822-6FD9C1176D86}"/>
                  </a:ext>
                </a:extLst>
              </p:cNvPr>
              <p:cNvGrpSpPr>
                <a:grpSpLocks noChangeAspect="1"/>
              </p:cNvGrpSpPr>
              <p:nvPr/>
            </p:nvGrpSpPr>
            <p:grpSpPr>
              <a:xfrm>
                <a:off x="1299088" y="6226816"/>
                <a:ext cx="396709" cy="390449"/>
                <a:chOff x="609429" y="277089"/>
                <a:chExt cx="5486571" cy="5401222"/>
              </a:xfrm>
              <a:solidFill>
                <a:srgbClr val="FFC000"/>
              </a:solidFill>
            </p:grpSpPr>
            <p:pic>
              <p:nvPicPr>
                <p:cNvPr id="106" name="Graphique 105">
                  <a:extLst>
                    <a:ext uri="{FF2B5EF4-FFF2-40B4-BE49-F238E27FC236}">
                      <a16:creationId xmlns:a16="http://schemas.microsoft.com/office/drawing/2014/main" id="{B5C32BF1-64B5-042E-5031-1CC51F40F7C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107" name="Graphique 106">
                  <a:extLst>
                    <a:ext uri="{FF2B5EF4-FFF2-40B4-BE49-F238E27FC236}">
                      <a16:creationId xmlns:a16="http://schemas.microsoft.com/office/drawing/2014/main" id="{46F6C364-6481-50A3-118C-CF66B852880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108" name="Graphique 107">
                  <a:extLst>
                    <a:ext uri="{FF2B5EF4-FFF2-40B4-BE49-F238E27FC236}">
                      <a16:creationId xmlns:a16="http://schemas.microsoft.com/office/drawing/2014/main" id="{58D41EEE-8643-7010-1F78-AC11CFFF84E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109" name="Graphique 108">
                  <a:extLst>
                    <a:ext uri="{FF2B5EF4-FFF2-40B4-BE49-F238E27FC236}">
                      <a16:creationId xmlns:a16="http://schemas.microsoft.com/office/drawing/2014/main" id="{629FBA45-AF99-F09C-7109-722AED280C37}"/>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110" name="Graphique 109">
                  <a:extLst>
                    <a:ext uri="{FF2B5EF4-FFF2-40B4-BE49-F238E27FC236}">
                      <a16:creationId xmlns:a16="http://schemas.microsoft.com/office/drawing/2014/main" id="{1091FBB7-D353-E95E-4855-BDEF0024F597}"/>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111" name="Graphique 110">
                  <a:extLst>
                    <a:ext uri="{FF2B5EF4-FFF2-40B4-BE49-F238E27FC236}">
                      <a16:creationId xmlns:a16="http://schemas.microsoft.com/office/drawing/2014/main" id="{82E513E5-4CEA-464C-9057-A6D558ABCC9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112" name="Graphique 111">
                  <a:extLst>
                    <a:ext uri="{FF2B5EF4-FFF2-40B4-BE49-F238E27FC236}">
                      <a16:creationId xmlns:a16="http://schemas.microsoft.com/office/drawing/2014/main" id="{1CF28DBA-64C2-E04D-D750-2909C72CA06B}"/>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sp>
          <p:nvSpPr>
            <p:cNvPr id="115" name="ZoneTexte 114">
              <a:extLst>
                <a:ext uri="{FF2B5EF4-FFF2-40B4-BE49-F238E27FC236}">
                  <a16:creationId xmlns:a16="http://schemas.microsoft.com/office/drawing/2014/main" id="{538D5406-3441-F443-8EED-36E827BB4C19}"/>
                </a:ext>
              </a:extLst>
            </p:cNvPr>
            <p:cNvSpPr txBox="1"/>
            <p:nvPr/>
          </p:nvSpPr>
          <p:spPr>
            <a:xfrm>
              <a:off x="2734432" y="480488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Accessibilité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Inclusion</a:t>
              </a:r>
            </a:p>
            <a:p>
              <a:r>
                <a:rPr lang="fr-FR" dirty="0">
                  <a:solidFill>
                    <a:schemeClr val="bg1"/>
                  </a:solidFill>
                  <a:latin typeface="Bahnschrift SemiBold" panose="020B0502040204020203" pitchFamily="34" charset="0"/>
                  <a:sym typeface="Wingdings" panose="05000000000000000000" pitchFamily="2" charset="2"/>
                </a:rPr>
                <a:t> Sous-titres, descriptions audios, contenus adaptés.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Traduction automatique des supports pour les touristes </a:t>
              </a:r>
            </a:p>
            <a:p>
              <a:r>
                <a:rPr lang="fr-FR" dirty="0">
                  <a:solidFill>
                    <a:schemeClr val="bg1"/>
                  </a:solidFill>
                  <a:latin typeface="Bahnschrift SemiBold" panose="020B0502040204020203" pitchFamily="34" charset="0"/>
                  <a:sym typeface="Wingdings" panose="05000000000000000000" pitchFamily="2" charset="2"/>
                </a:rPr>
                <a:t>et non-francophones.</a:t>
              </a:r>
            </a:p>
          </p:txBody>
        </p:sp>
      </p:grpSp>
      <p:sp>
        <p:nvSpPr>
          <p:cNvPr id="5" name="ZoneTexte 4">
            <a:extLst>
              <a:ext uri="{FF2B5EF4-FFF2-40B4-BE49-F238E27FC236}">
                <a16:creationId xmlns:a16="http://schemas.microsoft.com/office/drawing/2014/main" id="{6DD27B67-02FB-2A4F-63FC-7D998BAB8365}"/>
              </a:ext>
            </a:extLst>
          </p:cNvPr>
          <p:cNvSpPr txBox="1"/>
          <p:nvPr/>
        </p:nvSpPr>
        <p:spPr>
          <a:xfrm>
            <a:off x="-11311599" y="2362234"/>
            <a:ext cx="11750366"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Suite à cela, j’ai pris l’initiative de concevoir un prototype de chatbot, à l’aide de Copilot Studio et Azure AI Foundry. </a:t>
            </a:r>
            <a:br>
              <a:rPr lang="fr-FR" sz="3200" dirty="0">
                <a:solidFill>
                  <a:schemeClr val="bg1"/>
                </a:solidFill>
                <a:latin typeface="Bahnschrift SemiBold" panose="020B0502040204020203" pitchFamily="34" charset="0"/>
              </a:rPr>
            </a:br>
            <a:endParaRPr lang="fr-FR" sz="3200" dirty="0">
              <a:solidFill>
                <a:schemeClr val="bg1"/>
              </a:solidFill>
              <a:latin typeface="Bahnschrift SemiBold" panose="020B0502040204020203" pitchFamily="34" charset="0"/>
            </a:endParaRPr>
          </a:p>
        </p:txBody>
      </p:sp>
      <p:grpSp>
        <p:nvGrpSpPr>
          <p:cNvPr id="11" name="Groupe 10">
            <a:extLst>
              <a:ext uri="{FF2B5EF4-FFF2-40B4-BE49-F238E27FC236}">
                <a16:creationId xmlns:a16="http://schemas.microsoft.com/office/drawing/2014/main" id="{D71747CD-8F15-1DE7-00EC-CEE6F2C6CCDA}"/>
              </a:ext>
            </a:extLst>
          </p:cNvPr>
          <p:cNvGrpSpPr/>
          <p:nvPr/>
        </p:nvGrpSpPr>
        <p:grpSpPr>
          <a:xfrm>
            <a:off x="-11311599" y="4914660"/>
            <a:ext cx="12754434" cy="1219934"/>
            <a:chOff x="4706936" y="4384663"/>
            <a:chExt cx="12754434" cy="1219934"/>
          </a:xfrm>
        </p:grpSpPr>
        <p:pic>
          <p:nvPicPr>
            <p:cNvPr id="15" name="Graphique 14">
              <a:extLst>
                <a:ext uri="{FF2B5EF4-FFF2-40B4-BE49-F238E27FC236}">
                  <a16:creationId xmlns:a16="http://schemas.microsoft.com/office/drawing/2014/main" id="{17CD7F0E-E602-80EF-1A4D-20FF105566F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4706936" y="4384663"/>
              <a:ext cx="1219934" cy="1219934"/>
            </a:xfrm>
            <a:prstGeom prst="rect">
              <a:avLst/>
            </a:prstGeom>
          </p:spPr>
        </p:pic>
        <p:sp>
          <p:nvSpPr>
            <p:cNvPr id="16" name="ZoneTexte 15">
              <a:extLst>
                <a:ext uri="{FF2B5EF4-FFF2-40B4-BE49-F238E27FC236}">
                  <a16:creationId xmlns:a16="http://schemas.microsoft.com/office/drawing/2014/main" id="{B31A7E27-0FDF-7834-0A6D-61F7A36AABFB}"/>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17" name="Groupe 16">
            <a:extLst>
              <a:ext uri="{FF2B5EF4-FFF2-40B4-BE49-F238E27FC236}">
                <a16:creationId xmlns:a16="http://schemas.microsoft.com/office/drawing/2014/main" id="{24BF6988-6445-CA5E-EB36-F09BDFE28D2E}"/>
              </a:ext>
            </a:extLst>
          </p:cNvPr>
          <p:cNvGrpSpPr/>
          <p:nvPr/>
        </p:nvGrpSpPr>
        <p:grpSpPr>
          <a:xfrm>
            <a:off x="-11189250" y="3768305"/>
            <a:ext cx="12632085" cy="982324"/>
            <a:chOff x="4347170" y="4585634"/>
            <a:chExt cx="12632085" cy="982324"/>
          </a:xfrm>
        </p:grpSpPr>
        <p:pic>
          <p:nvPicPr>
            <p:cNvPr id="18" name="Graphique 17">
              <a:extLst>
                <a:ext uri="{FF2B5EF4-FFF2-40B4-BE49-F238E27FC236}">
                  <a16:creationId xmlns:a16="http://schemas.microsoft.com/office/drawing/2014/main" id="{E4C983B6-7676-6EFF-E48A-EDF07D1C8BD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4347170" y="4585634"/>
              <a:ext cx="982324" cy="982324"/>
            </a:xfrm>
            <a:prstGeom prst="rect">
              <a:avLst/>
            </a:prstGeom>
          </p:spPr>
        </p:pic>
        <p:sp>
          <p:nvSpPr>
            <p:cNvPr id="19" name="ZoneTexte 18">
              <a:extLst>
                <a:ext uri="{FF2B5EF4-FFF2-40B4-BE49-F238E27FC236}">
                  <a16:creationId xmlns:a16="http://schemas.microsoft.com/office/drawing/2014/main" id="{D7E9647E-4AF1-60EA-7F5B-6137E240F3CC}"/>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sp>
        <p:nvSpPr>
          <p:cNvPr id="23" name="ZoneTexte 22">
            <a:extLst>
              <a:ext uri="{FF2B5EF4-FFF2-40B4-BE49-F238E27FC236}">
                <a16:creationId xmlns:a16="http://schemas.microsoft.com/office/drawing/2014/main" id="{8AB72451-72E1-0E7F-79ED-725BE5132E61}"/>
              </a:ext>
            </a:extLst>
          </p:cNvPr>
          <p:cNvSpPr txBox="1"/>
          <p:nvPr/>
        </p:nvSpPr>
        <p:spPr>
          <a:xfrm>
            <a:off x="12185069" y="3428868"/>
            <a:ext cx="5158848" cy="646331"/>
          </a:xfrm>
          <a:prstGeom prst="rect">
            <a:avLst/>
          </a:prstGeom>
          <a:noFill/>
        </p:spPr>
        <p:txBody>
          <a:bodyPr wrap="square" rtlCol="0">
            <a:spAutoFit/>
          </a:bodyPr>
          <a:lstStyle/>
          <a:p>
            <a:pPr algn="r"/>
            <a:r>
              <a:rPr lang="fr-FR" dirty="0">
                <a:solidFill>
                  <a:srgbClr val="FFC000"/>
                </a:solidFill>
                <a:latin typeface="Bahnschrift" panose="020B0502040204020203" pitchFamily="34" charset="0"/>
              </a:rPr>
              <a:t>Je remercie grandement Microsoft pour m’avoir offert l’opportunité d’utiliser leurs outils.</a:t>
            </a:r>
          </a:p>
        </p:txBody>
      </p:sp>
    </p:spTree>
    <p:extLst>
      <p:ext uri="{BB962C8B-B14F-4D97-AF65-F5344CB8AC3E}">
        <p14:creationId xmlns:p14="http://schemas.microsoft.com/office/powerpoint/2010/main" val="232949880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7643E5-91BF-CBFF-57C9-F2B301F83BA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6F45A50-C8BC-3CD9-F8C5-A2B85B1A138B}"/>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D0F51086-03E6-9675-AB96-6A9E332A90EE}"/>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16891983-5802-C064-7E1C-F562261EBB47}"/>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98FE3E0-70A0-4794-39AA-B383A69CF42E}"/>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A9172E2-264D-8B47-CA00-017B011F4CC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FAE09DD-FC3A-2294-8313-F3BDC24FB494}"/>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4D8E919-A6FF-F817-0B8A-C9D8D60E19D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D86EFD8B-8B0B-82E8-6A60-1A629CBCE35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54B75DED-CB5D-62DB-7B18-43951ABA2DA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F03E1D8-9D9C-9906-7D56-F132C34A79E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7432CD7-E444-9EFB-591A-B16DC90CEF2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AFC35F5-3C2E-7A95-FDA7-8103C6B127A9}"/>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490B398-0B0A-8FF8-C1F6-357CBB404722}"/>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B2A094BF-11DE-025C-9F0D-569B7FA20E9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FDABB4F-3EB5-E852-7EFA-DDAA804470A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E2A0FDD-91E3-B7E2-3DD4-17893762A96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7A4C51C-B97D-0713-1392-A1B80534995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97C478A6-AAB4-9543-E6F0-8A481E92BE8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B19DDBC3-8631-90E7-9987-6A1E6465FCD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EA58B4E-432B-C010-6D15-CCA7564787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9CAD571-5624-E59C-6370-10517D288AD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12686ED-1B1B-1F0C-0894-D99A757F551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CED9188-A671-2C21-BD17-58E46D387D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5F5A1DB-A93A-098B-4A34-25D2D96D0CA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C96A00C8-48EA-03B6-5F98-D12B1986D44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F8988C90-CA90-53EF-8FA2-9E3F142EFD32}"/>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F4B2254-33E3-C4C6-A5A3-7F6046E3FF97}"/>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841A7AAF-E5F1-E65B-F735-6D9B948F16B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EF35564A-A2C2-543C-AD74-79A614C1CF36}"/>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421A0C4-CACE-41AA-F1E0-585F60BA8645}"/>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AC793FCD-8918-83D3-622E-ECBBC235D86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943C44E2-608C-CA8E-BE10-65706B658C82}"/>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DD42B9AA-BEBB-CF59-2411-2B8873C6C373}"/>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2088B8F6-77A1-D55E-FA0F-949D5873AF6D}"/>
              </a:ext>
            </a:extLst>
          </p:cNvPr>
          <p:cNvSpPr txBox="1"/>
          <p:nvPr/>
        </p:nvSpPr>
        <p:spPr>
          <a:xfrm>
            <a:off x="-12024815"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B6C2FDFD-3666-C298-72F5-6CA40C9A4C28}"/>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8" name="ZoneTexte 7">
            <a:extLst>
              <a:ext uri="{FF2B5EF4-FFF2-40B4-BE49-F238E27FC236}">
                <a16:creationId xmlns:a16="http://schemas.microsoft.com/office/drawing/2014/main" id="{8DEE790E-1817-2850-F8CB-07CC6011FDDF}"/>
              </a:ext>
            </a:extLst>
          </p:cNvPr>
          <p:cNvSpPr txBox="1"/>
          <p:nvPr/>
        </p:nvSpPr>
        <p:spPr>
          <a:xfrm>
            <a:off x="-12041302" y="2737687"/>
            <a:ext cx="11750366" cy="1015663"/>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L’une des premières tâches qui m’a été confiée a été de réaliser </a:t>
            </a:r>
            <a:r>
              <a:rPr lang="fr-FR" sz="2000" dirty="0">
                <a:solidFill>
                  <a:srgbClr val="FFC000"/>
                </a:solidFill>
                <a:latin typeface="Bahnschrift SemiBold" panose="020B0502040204020203" pitchFamily="34" charset="0"/>
              </a:rPr>
              <a:t>une liste de cas d’usages concrets de l’intelligence artificielle dans les transports</a:t>
            </a:r>
            <a:r>
              <a:rPr lang="fr-FR" sz="2000" dirty="0">
                <a:solidFill>
                  <a:schemeClr val="bg1"/>
                </a:solidFill>
                <a:latin typeface="Bahnschrift SemiBold" panose="020B0502040204020203" pitchFamily="34" charset="0"/>
              </a:rPr>
              <a:t>, afin d’identifier les opportunités d’innovation au sein de la Métropole.</a:t>
            </a:r>
          </a:p>
        </p:txBody>
      </p:sp>
      <p:sp>
        <p:nvSpPr>
          <p:cNvPr id="6" name="ZoneTexte 5">
            <a:extLst>
              <a:ext uri="{FF2B5EF4-FFF2-40B4-BE49-F238E27FC236}">
                <a16:creationId xmlns:a16="http://schemas.microsoft.com/office/drawing/2014/main" id="{266F0E0D-1136-810F-EA6B-55E340EBC4F5}"/>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986C4C32-A21A-AECD-DA2C-2B2724B447BA}"/>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16" name="Groupe 115">
            <a:extLst>
              <a:ext uri="{FF2B5EF4-FFF2-40B4-BE49-F238E27FC236}">
                <a16:creationId xmlns:a16="http://schemas.microsoft.com/office/drawing/2014/main" id="{C3ECBB95-8E16-5CDD-1B87-4FADF6573F18}"/>
              </a:ext>
            </a:extLst>
          </p:cNvPr>
          <p:cNvGrpSpPr/>
          <p:nvPr/>
        </p:nvGrpSpPr>
        <p:grpSpPr>
          <a:xfrm>
            <a:off x="-2258594" y="7082533"/>
            <a:ext cx="13948234" cy="2606692"/>
            <a:chOff x="536564" y="4276988"/>
            <a:chExt cx="13948234" cy="2606692"/>
          </a:xfrm>
        </p:grpSpPr>
        <p:grpSp>
          <p:nvGrpSpPr>
            <p:cNvPr id="114" name="Groupe 113">
              <a:extLst>
                <a:ext uri="{FF2B5EF4-FFF2-40B4-BE49-F238E27FC236}">
                  <a16:creationId xmlns:a16="http://schemas.microsoft.com/office/drawing/2014/main" id="{0E20511A-6B6B-44B6-DF18-81183F76BC10}"/>
                </a:ext>
              </a:extLst>
            </p:cNvPr>
            <p:cNvGrpSpPr>
              <a:grpSpLocks noChangeAspect="1"/>
            </p:cNvGrpSpPr>
            <p:nvPr/>
          </p:nvGrpSpPr>
          <p:grpSpPr>
            <a:xfrm>
              <a:off x="536564" y="4276988"/>
              <a:ext cx="2067119" cy="2606692"/>
              <a:chOff x="536565" y="4457422"/>
              <a:chExt cx="1924034" cy="2426258"/>
            </a:xfrm>
          </p:grpSpPr>
          <p:sp>
            <p:nvSpPr>
              <p:cNvPr id="113" name="Rectangle 112">
                <a:extLst>
                  <a:ext uri="{FF2B5EF4-FFF2-40B4-BE49-F238E27FC236}">
                    <a16:creationId xmlns:a16="http://schemas.microsoft.com/office/drawing/2014/main" id="{6F602618-C943-EE89-4856-2DEAAA0D3D62}"/>
                  </a:ext>
                </a:extLst>
              </p:cNvPr>
              <p:cNvSpPr/>
              <p:nvPr/>
            </p:nvSpPr>
            <p:spPr>
              <a:xfrm>
                <a:off x="1092083" y="6203950"/>
                <a:ext cx="810721" cy="48577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E24A0886-88ED-77B7-91C7-76B67E4220CA}"/>
                  </a:ext>
                </a:extLst>
              </p:cNvPr>
              <p:cNvSpPr/>
              <p:nvPr/>
            </p:nvSpPr>
            <p:spPr>
              <a:xfrm>
                <a:off x="536565" y="4457422"/>
                <a:ext cx="1924034" cy="2257846"/>
              </a:xfrm>
              <a:custGeom>
                <a:avLst/>
                <a:gdLst>
                  <a:gd name="connsiteX0" fmla="*/ 1368772 w 1924034"/>
                  <a:gd name="connsiteY0" fmla="*/ 1301616 h 2257846"/>
                  <a:gd name="connsiteX1" fmla="*/ 1697031 w 1924034"/>
                  <a:gd name="connsiteY1" fmla="*/ 1470027 h 2257846"/>
                  <a:gd name="connsiteX2" fmla="*/ 1759828 w 1924034"/>
                  <a:gd name="connsiteY2" fmla="*/ 1598476 h 2257846"/>
                  <a:gd name="connsiteX3" fmla="*/ 1811208 w 1924034"/>
                  <a:gd name="connsiteY3" fmla="*/ 2040911 h 2257846"/>
                  <a:gd name="connsiteX4" fmla="*/ 1788372 w 1924034"/>
                  <a:gd name="connsiteY4" fmla="*/ 2092291 h 2257846"/>
                  <a:gd name="connsiteX5" fmla="*/ 1788372 w 1924034"/>
                  <a:gd name="connsiteY5" fmla="*/ 2092291 h 2257846"/>
                  <a:gd name="connsiteX6" fmla="*/ 1634234 w 1924034"/>
                  <a:gd name="connsiteY6" fmla="*/ 2166506 h 2257846"/>
                  <a:gd name="connsiteX7" fmla="*/ 1634234 w 1924034"/>
                  <a:gd name="connsiteY7" fmla="*/ 2257847 h 2257846"/>
                  <a:gd name="connsiteX8" fmla="*/ 1711303 w 1924034"/>
                  <a:gd name="connsiteY8" fmla="*/ 2257847 h 2257846"/>
                  <a:gd name="connsiteX9" fmla="*/ 1851170 w 1924034"/>
                  <a:gd name="connsiteY9" fmla="*/ 2186486 h 2257846"/>
                  <a:gd name="connsiteX10" fmla="*/ 1851170 w 1924034"/>
                  <a:gd name="connsiteY10" fmla="*/ 2186486 h 2257846"/>
                  <a:gd name="connsiteX11" fmla="*/ 1922530 w 1924034"/>
                  <a:gd name="connsiteY11" fmla="*/ 2026639 h 2257846"/>
                  <a:gd name="connsiteX12" fmla="*/ 1876859 w 1924034"/>
                  <a:gd name="connsiteY12" fmla="*/ 1595621 h 2257846"/>
                  <a:gd name="connsiteX13" fmla="*/ 1771246 w 1924034"/>
                  <a:gd name="connsiteY13" fmla="*/ 1384394 h 2257846"/>
                  <a:gd name="connsiteX14" fmla="*/ 1408734 w 1924034"/>
                  <a:gd name="connsiteY14" fmla="*/ 1196002 h 2257846"/>
                  <a:gd name="connsiteX15" fmla="*/ 1268868 w 1924034"/>
                  <a:gd name="connsiteY15" fmla="*/ 1138914 h 2257846"/>
                  <a:gd name="connsiteX16" fmla="*/ 1251741 w 1924034"/>
                  <a:gd name="connsiteY16" fmla="*/ 1113224 h 2257846"/>
                  <a:gd name="connsiteX17" fmla="*/ 1251741 w 1924034"/>
                  <a:gd name="connsiteY17" fmla="*/ 1044718 h 2257846"/>
                  <a:gd name="connsiteX18" fmla="*/ 1423006 w 1924034"/>
                  <a:gd name="connsiteY18" fmla="*/ 687915 h 2257846"/>
                  <a:gd name="connsiteX19" fmla="*/ 1423006 w 1924034"/>
                  <a:gd name="connsiteY19" fmla="*/ 585156 h 2257846"/>
                  <a:gd name="connsiteX20" fmla="*/ 1480095 w 1924034"/>
                  <a:gd name="connsiteY20" fmla="*/ 602283 h 2257846"/>
                  <a:gd name="connsiteX21" fmla="*/ 1431570 w 1924034"/>
                  <a:gd name="connsiteY21" fmla="*/ 459562 h 2257846"/>
                  <a:gd name="connsiteX22" fmla="*/ 1417298 w 1924034"/>
                  <a:gd name="connsiteY22" fmla="*/ 399619 h 2257846"/>
                  <a:gd name="connsiteX23" fmla="*/ 1163254 w 1924034"/>
                  <a:gd name="connsiteY23" fmla="*/ 51380 h 2257846"/>
                  <a:gd name="connsiteX24" fmla="*/ 1126147 w 1924034"/>
                  <a:gd name="connsiteY24" fmla="*/ 54234 h 2257846"/>
                  <a:gd name="connsiteX25" fmla="*/ 1100457 w 1924034"/>
                  <a:gd name="connsiteY25" fmla="*/ 74215 h 2257846"/>
                  <a:gd name="connsiteX26" fmla="*/ 1071913 w 1924034"/>
                  <a:gd name="connsiteY26" fmla="*/ 34253 h 2257846"/>
                  <a:gd name="connsiteX27" fmla="*/ 1037660 w 1924034"/>
                  <a:gd name="connsiteY27" fmla="*/ 8563 h 2257846"/>
                  <a:gd name="connsiteX28" fmla="*/ 960590 w 1924034"/>
                  <a:gd name="connsiteY28" fmla="*/ 0 h 2257846"/>
                  <a:gd name="connsiteX29" fmla="*/ 506737 w 1924034"/>
                  <a:gd name="connsiteY29" fmla="*/ 408182 h 2257846"/>
                  <a:gd name="connsiteX30" fmla="*/ 506737 w 1924034"/>
                  <a:gd name="connsiteY30" fmla="*/ 428163 h 2257846"/>
                  <a:gd name="connsiteX31" fmla="*/ 506737 w 1924034"/>
                  <a:gd name="connsiteY31" fmla="*/ 428163 h 2257846"/>
                  <a:gd name="connsiteX32" fmla="*/ 506737 w 1924034"/>
                  <a:gd name="connsiteY32" fmla="*/ 476688 h 2257846"/>
                  <a:gd name="connsiteX33" fmla="*/ 469630 w 1924034"/>
                  <a:gd name="connsiteY33" fmla="*/ 656517 h 2257846"/>
                  <a:gd name="connsiteX34" fmla="*/ 421105 w 1924034"/>
                  <a:gd name="connsiteY34" fmla="*/ 770694 h 2257846"/>
                  <a:gd name="connsiteX35" fmla="*/ 512446 w 1924034"/>
                  <a:gd name="connsiteY35" fmla="*/ 745004 h 2257846"/>
                  <a:gd name="connsiteX36" fmla="*/ 678003 w 1924034"/>
                  <a:gd name="connsiteY36" fmla="*/ 1039009 h 2257846"/>
                  <a:gd name="connsiteX37" fmla="*/ 678003 w 1924034"/>
                  <a:gd name="connsiteY37" fmla="*/ 1110370 h 2257846"/>
                  <a:gd name="connsiteX38" fmla="*/ 660876 w 1924034"/>
                  <a:gd name="connsiteY38" fmla="*/ 1136060 h 2257846"/>
                  <a:gd name="connsiteX39" fmla="*/ 521009 w 1924034"/>
                  <a:gd name="connsiteY39" fmla="*/ 1193148 h 2257846"/>
                  <a:gd name="connsiteX40" fmla="*/ 158498 w 1924034"/>
                  <a:gd name="connsiteY40" fmla="*/ 1381540 h 2257846"/>
                  <a:gd name="connsiteX41" fmla="*/ 50030 w 1924034"/>
                  <a:gd name="connsiteY41" fmla="*/ 1592767 h 2257846"/>
                  <a:gd name="connsiteX42" fmla="*/ 1505 w 1924034"/>
                  <a:gd name="connsiteY42" fmla="*/ 2026639 h 2257846"/>
                  <a:gd name="connsiteX43" fmla="*/ 72865 w 1924034"/>
                  <a:gd name="connsiteY43" fmla="*/ 2186486 h 2257846"/>
                  <a:gd name="connsiteX44" fmla="*/ 212732 w 1924034"/>
                  <a:gd name="connsiteY44" fmla="*/ 2257847 h 2257846"/>
                  <a:gd name="connsiteX45" fmla="*/ 292656 w 1924034"/>
                  <a:gd name="connsiteY45" fmla="*/ 2257847 h 2257846"/>
                  <a:gd name="connsiteX46" fmla="*/ 292656 w 1924034"/>
                  <a:gd name="connsiteY46" fmla="*/ 2169360 h 2257846"/>
                  <a:gd name="connsiteX47" fmla="*/ 138517 w 1924034"/>
                  <a:gd name="connsiteY47" fmla="*/ 2095145 h 2257846"/>
                  <a:gd name="connsiteX48" fmla="*/ 115682 w 1924034"/>
                  <a:gd name="connsiteY48" fmla="*/ 2043765 h 2257846"/>
                  <a:gd name="connsiteX49" fmla="*/ 164207 w 1924034"/>
                  <a:gd name="connsiteY49" fmla="*/ 1604184 h 2257846"/>
                  <a:gd name="connsiteX50" fmla="*/ 164207 w 1924034"/>
                  <a:gd name="connsiteY50" fmla="*/ 1598476 h 2257846"/>
                  <a:gd name="connsiteX51" fmla="*/ 229858 w 1924034"/>
                  <a:gd name="connsiteY51" fmla="*/ 1470027 h 2257846"/>
                  <a:gd name="connsiteX52" fmla="*/ 558117 w 1924034"/>
                  <a:gd name="connsiteY52" fmla="*/ 1301616 h 2257846"/>
                  <a:gd name="connsiteX53" fmla="*/ 603788 w 1924034"/>
                  <a:gd name="connsiteY53" fmla="*/ 1287344 h 2257846"/>
                  <a:gd name="connsiteX54" fmla="*/ 963445 w 1924034"/>
                  <a:gd name="connsiteY54" fmla="*/ 1370122 h 2257846"/>
                  <a:gd name="connsiteX55" fmla="*/ 1325956 w 1924034"/>
                  <a:gd name="connsiteY55" fmla="*/ 1287344 h 2257846"/>
                  <a:gd name="connsiteX56" fmla="*/ 1368772 w 1924034"/>
                  <a:gd name="connsiteY56" fmla="*/ 1301616 h 2257846"/>
                  <a:gd name="connsiteX57" fmla="*/ 620914 w 1924034"/>
                  <a:gd name="connsiteY57" fmla="*/ 710751 h 2257846"/>
                  <a:gd name="connsiteX58" fmla="*/ 1220343 w 1924034"/>
                  <a:gd name="connsiteY58" fmla="*/ 371075 h 2257846"/>
                  <a:gd name="connsiteX59" fmla="*/ 1305975 w 1924034"/>
                  <a:gd name="connsiteY59" fmla="*/ 485252 h 2257846"/>
                  <a:gd name="connsiteX60" fmla="*/ 1305975 w 1924034"/>
                  <a:gd name="connsiteY60" fmla="*/ 685061 h 2257846"/>
                  <a:gd name="connsiteX61" fmla="*/ 963445 w 1924034"/>
                  <a:gd name="connsiteY61" fmla="*/ 1027592 h 2257846"/>
                  <a:gd name="connsiteX62" fmla="*/ 620914 w 1924034"/>
                  <a:gd name="connsiteY62" fmla="*/ 710751 h 2257846"/>
                  <a:gd name="connsiteX63" fmla="*/ 735091 w 1924034"/>
                  <a:gd name="connsiteY63" fmla="*/ 1224547 h 2257846"/>
                  <a:gd name="connsiteX64" fmla="*/ 792179 w 1924034"/>
                  <a:gd name="connsiteY64" fmla="*/ 1110370 h 2257846"/>
                  <a:gd name="connsiteX65" fmla="*/ 792179 w 1924034"/>
                  <a:gd name="connsiteY65" fmla="*/ 1107515 h 2257846"/>
                  <a:gd name="connsiteX66" fmla="*/ 1134710 w 1924034"/>
                  <a:gd name="connsiteY66" fmla="*/ 1107515 h 2257846"/>
                  <a:gd name="connsiteX67" fmla="*/ 1134710 w 1924034"/>
                  <a:gd name="connsiteY67" fmla="*/ 1110370 h 2257846"/>
                  <a:gd name="connsiteX68" fmla="*/ 1188944 w 1924034"/>
                  <a:gd name="connsiteY68" fmla="*/ 1224547 h 2257846"/>
                  <a:gd name="connsiteX69" fmla="*/ 960590 w 1924034"/>
                  <a:gd name="connsiteY69" fmla="*/ 1255945 h 2257846"/>
                  <a:gd name="connsiteX70" fmla="*/ 735091 w 1924034"/>
                  <a:gd name="connsiteY70" fmla="*/ 1224547 h 225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24034" h="2257846">
                    <a:moveTo>
                      <a:pt x="1368772" y="1301616"/>
                    </a:moveTo>
                    <a:cubicBezTo>
                      <a:pt x="1488658" y="1344432"/>
                      <a:pt x="1602835" y="1392957"/>
                      <a:pt x="1697031" y="1470027"/>
                    </a:cubicBezTo>
                    <a:cubicBezTo>
                      <a:pt x="1736993" y="1501425"/>
                      <a:pt x="1759828" y="1547096"/>
                      <a:pt x="1759828" y="1598476"/>
                    </a:cubicBezTo>
                    <a:lnTo>
                      <a:pt x="1811208" y="2040911"/>
                    </a:lnTo>
                    <a:cubicBezTo>
                      <a:pt x="1814062" y="2060892"/>
                      <a:pt x="1805499" y="2080873"/>
                      <a:pt x="1788372" y="2092291"/>
                    </a:cubicBezTo>
                    <a:lnTo>
                      <a:pt x="1788372" y="2092291"/>
                    </a:lnTo>
                    <a:cubicBezTo>
                      <a:pt x="1739847" y="2123689"/>
                      <a:pt x="1688468" y="2149379"/>
                      <a:pt x="1634234" y="2166506"/>
                    </a:cubicBezTo>
                    <a:lnTo>
                      <a:pt x="1634234" y="2257847"/>
                    </a:lnTo>
                    <a:lnTo>
                      <a:pt x="1711303" y="2257847"/>
                    </a:lnTo>
                    <a:cubicBezTo>
                      <a:pt x="1759828" y="2237866"/>
                      <a:pt x="1808353" y="2215031"/>
                      <a:pt x="1851170" y="2186486"/>
                    </a:cubicBezTo>
                    <a:lnTo>
                      <a:pt x="1851170" y="2186486"/>
                    </a:lnTo>
                    <a:cubicBezTo>
                      <a:pt x="1902549" y="2152233"/>
                      <a:pt x="1931093" y="2089436"/>
                      <a:pt x="1922530" y="2026639"/>
                    </a:cubicBezTo>
                    <a:lnTo>
                      <a:pt x="1876859" y="1595621"/>
                    </a:lnTo>
                    <a:cubicBezTo>
                      <a:pt x="1874005" y="1512843"/>
                      <a:pt x="1836897" y="1435774"/>
                      <a:pt x="1771246" y="1384394"/>
                    </a:cubicBezTo>
                    <a:cubicBezTo>
                      <a:pt x="1665632" y="1295907"/>
                      <a:pt x="1540038" y="1241673"/>
                      <a:pt x="1408734" y="1196002"/>
                    </a:cubicBezTo>
                    <a:lnTo>
                      <a:pt x="1268868" y="1138914"/>
                    </a:lnTo>
                    <a:cubicBezTo>
                      <a:pt x="1257450" y="1133205"/>
                      <a:pt x="1251741" y="1124642"/>
                      <a:pt x="1251741" y="1113224"/>
                    </a:cubicBezTo>
                    <a:lnTo>
                      <a:pt x="1251741" y="1044718"/>
                    </a:lnTo>
                    <a:cubicBezTo>
                      <a:pt x="1360209" y="959085"/>
                      <a:pt x="1423006" y="827782"/>
                      <a:pt x="1423006" y="687915"/>
                    </a:cubicBezTo>
                    <a:lnTo>
                      <a:pt x="1423006" y="585156"/>
                    </a:lnTo>
                    <a:cubicBezTo>
                      <a:pt x="1440133" y="596574"/>
                      <a:pt x="1460114" y="599428"/>
                      <a:pt x="1480095" y="602283"/>
                    </a:cubicBezTo>
                    <a:lnTo>
                      <a:pt x="1431570" y="459562"/>
                    </a:lnTo>
                    <a:cubicBezTo>
                      <a:pt x="1425861" y="439581"/>
                      <a:pt x="1420152" y="419600"/>
                      <a:pt x="1417298" y="399619"/>
                    </a:cubicBezTo>
                    <a:cubicBezTo>
                      <a:pt x="1394462" y="236917"/>
                      <a:pt x="1297412" y="122740"/>
                      <a:pt x="1163254" y="51380"/>
                    </a:cubicBezTo>
                    <a:cubicBezTo>
                      <a:pt x="1151836" y="45671"/>
                      <a:pt x="1137564" y="45671"/>
                      <a:pt x="1126147" y="54234"/>
                    </a:cubicBezTo>
                    <a:lnTo>
                      <a:pt x="1100457" y="74215"/>
                    </a:lnTo>
                    <a:lnTo>
                      <a:pt x="1071913" y="34253"/>
                    </a:lnTo>
                    <a:cubicBezTo>
                      <a:pt x="1063349" y="22835"/>
                      <a:pt x="1051932" y="11418"/>
                      <a:pt x="1037660" y="8563"/>
                    </a:cubicBezTo>
                    <a:cubicBezTo>
                      <a:pt x="1011970" y="2854"/>
                      <a:pt x="986280" y="0"/>
                      <a:pt x="960590" y="0"/>
                    </a:cubicBezTo>
                    <a:cubicBezTo>
                      <a:pt x="735091" y="0"/>
                      <a:pt x="546699" y="176974"/>
                      <a:pt x="506737" y="408182"/>
                    </a:cubicBezTo>
                    <a:lnTo>
                      <a:pt x="506737" y="428163"/>
                    </a:lnTo>
                    <a:lnTo>
                      <a:pt x="506737" y="428163"/>
                    </a:lnTo>
                    <a:lnTo>
                      <a:pt x="506737" y="476688"/>
                    </a:lnTo>
                    <a:cubicBezTo>
                      <a:pt x="506737" y="539486"/>
                      <a:pt x="495320" y="599428"/>
                      <a:pt x="469630" y="656517"/>
                    </a:cubicBezTo>
                    <a:lnTo>
                      <a:pt x="421105" y="770694"/>
                    </a:lnTo>
                    <a:cubicBezTo>
                      <a:pt x="421105" y="770694"/>
                      <a:pt x="455358" y="762130"/>
                      <a:pt x="512446" y="745004"/>
                    </a:cubicBezTo>
                    <a:cubicBezTo>
                      <a:pt x="526718" y="862035"/>
                      <a:pt x="586661" y="967649"/>
                      <a:pt x="678003" y="1039009"/>
                    </a:cubicBezTo>
                    <a:lnTo>
                      <a:pt x="678003" y="1110370"/>
                    </a:lnTo>
                    <a:cubicBezTo>
                      <a:pt x="678003" y="1121787"/>
                      <a:pt x="672294" y="1133205"/>
                      <a:pt x="660876" y="1136060"/>
                    </a:cubicBezTo>
                    <a:lnTo>
                      <a:pt x="521009" y="1193148"/>
                    </a:lnTo>
                    <a:cubicBezTo>
                      <a:pt x="389706" y="1238819"/>
                      <a:pt x="264112" y="1293053"/>
                      <a:pt x="158498" y="1381540"/>
                    </a:cubicBezTo>
                    <a:cubicBezTo>
                      <a:pt x="92846" y="1432919"/>
                      <a:pt x="52884" y="1509989"/>
                      <a:pt x="50030" y="1592767"/>
                    </a:cubicBezTo>
                    <a:lnTo>
                      <a:pt x="1505" y="2026639"/>
                    </a:lnTo>
                    <a:cubicBezTo>
                      <a:pt x="-7058" y="2089436"/>
                      <a:pt x="21486" y="2152233"/>
                      <a:pt x="72865" y="2186486"/>
                    </a:cubicBezTo>
                    <a:cubicBezTo>
                      <a:pt x="115682" y="2215031"/>
                      <a:pt x="164207" y="2237866"/>
                      <a:pt x="212732" y="2257847"/>
                    </a:cubicBezTo>
                    <a:lnTo>
                      <a:pt x="292656" y="2257847"/>
                    </a:lnTo>
                    <a:lnTo>
                      <a:pt x="292656" y="2169360"/>
                    </a:lnTo>
                    <a:cubicBezTo>
                      <a:pt x="238422" y="2149379"/>
                      <a:pt x="187042" y="2126544"/>
                      <a:pt x="138517" y="2095145"/>
                    </a:cubicBezTo>
                    <a:cubicBezTo>
                      <a:pt x="121390" y="2083727"/>
                      <a:pt x="112827" y="2063746"/>
                      <a:pt x="115682" y="2043765"/>
                    </a:cubicBezTo>
                    <a:lnTo>
                      <a:pt x="164207" y="1604184"/>
                    </a:lnTo>
                    <a:lnTo>
                      <a:pt x="164207" y="1598476"/>
                    </a:lnTo>
                    <a:cubicBezTo>
                      <a:pt x="164207" y="1547096"/>
                      <a:pt x="189897" y="1501425"/>
                      <a:pt x="229858" y="1470027"/>
                    </a:cubicBezTo>
                    <a:cubicBezTo>
                      <a:pt x="324054" y="1392957"/>
                      <a:pt x="438231" y="1344432"/>
                      <a:pt x="558117" y="1301616"/>
                    </a:cubicBezTo>
                    <a:lnTo>
                      <a:pt x="603788" y="1287344"/>
                    </a:lnTo>
                    <a:cubicBezTo>
                      <a:pt x="686566" y="1338723"/>
                      <a:pt x="817869" y="1370122"/>
                      <a:pt x="963445" y="1370122"/>
                    </a:cubicBezTo>
                    <a:cubicBezTo>
                      <a:pt x="1109020" y="1370122"/>
                      <a:pt x="1240324" y="1338723"/>
                      <a:pt x="1325956" y="1287344"/>
                    </a:cubicBezTo>
                    <a:lnTo>
                      <a:pt x="1368772" y="1301616"/>
                    </a:lnTo>
                    <a:close/>
                    <a:moveTo>
                      <a:pt x="620914" y="710751"/>
                    </a:moveTo>
                    <a:cubicBezTo>
                      <a:pt x="815015" y="645099"/>
                      <a:pt x="1094748" y="530922"/>
                      <a:pt x="1220343" y="371075"/>
                    </a:cubicBezTo>
                    <a:cubicBezTo>
                      <a:pt x="1246032" y="411037"/>
                      <a:pt x="1274577" y="448144"/>
                      <a:pt x="1305975" y="485252"/>
                    </a:cubicBezTo>
                    <a:lnTo>
                      <a:pt x="1305975" y="685061"/>
                    </a:lnTo>
                    <a:cubicBezTo>
                      <a:pt x="1305975" y="873453"/>
                      <a:pt x="1151836" y="1027592"/>
                      <a:pt x="963445" y="1027592"/>
                    </a:cubicBezTo>
                    <a:cubicBezTo>
                      <a:pt x="783616" y="1027592"/>
                      <a:pt x="635186" y="890579"/>
                      <a:pt x="620914" y="710751"/>
                    </a:cubicBezTo>
                    <a:close/>
                    <a:moveTo>
                      <a:pt x="735091" y="1224547"/>
                    </a:moveTo>
                    <a:cubicBezTo>
                      <a:pt x="769344" y="1198857"/>
                      <a:pt x="792179" y="1156041"/>
                      <a:pt x="792179" y="1110370"/>
                    </a:cubicBezTo>
                    <a:lnTo>
                      <a:pt x="792179" y="1107515"/>
                    </a:lnTo>
                    <a:cubicBezTo>
                      <a:pt x="900647" y="1153186"/>
                      <a:pt x="1026242" y="1153186"/>
                      <a:pt x="1134710" y="1107515"/>
                    </a:cubicBezTo>
                    <a:lnTo>
                      <a:pt x="1134710" y="1110370"/>
                    </a:lnTo>
                    <a:cubicBezTo>
                      <a:pt x="1134710" y="1153186"/>
                      <a:pt x="1154691" y="1196002"/>
                      <a:pt x="1188944" y="1224547"/>
                    </a:cubicBezTo>
                    <a:cubicBezTo>
                      <a:pt x="1114729" y="1247382"/>
                      <a:pt x="1037660" y="1258800"/>
                      <a:pt x="960590" y="1255945"/>
                    </a:cubicBezTo>
                    <a:cubicBezTo>
                      <a:pt x="886375" y="1255945"/>
                      <a:pt x="809306" y="1244528"/>
                      <a:pt x="735091" y="1224547"/>
                    </a:cubicBezTo>
                    <a:close/>
                  </a:path>
                </a:pathLst>
              </a:custGeom>
              <a:solidFill>
                <a:schemeClr val="bg1"/>
              </a:solidFill>
              <a:ln w="2847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77566B2C-8393-5B21-CE77-8EE934C8466E}"/>
                  </a:ext>
                </a:extLst>
              </p:cNvPr>
              <p:cNvSpPr/>
              <p:nvPr/>
            </p:nvSpPr>
            <p:spPr>
              <a:xfrm>
                <a:off x="669373" y="5993101"/>
                <a:ext cx="1664127" cy="890579"/>
              </a:xfrm>
              <a:custGeom>
                <a:avLst/>
                <a:gdLst>
                  <a:gd name="connsiteX0" fmla="*/ 1447191 w 1664127"/>
                  <a:gd name="connsiteY0" fmla="*/ 71361 h 890579"/>
                  <a:gd name="connsiteX1" fmla="*/ 1375831 w 1664127"/>
                  <a:gd name="connsiteY1" fmla="*/ 0 h 890579"/>
                  <a:gd name="connsiteX2" fmla="*/ 1375831 w 1664127"/>
                  <a:gd name="connsiteY2" fmla="*/ 0 h 890579"/>
                  <a:gd name="connsiteX3" fmla="*/ 288297 w 1664127"/>
                  <a:gd name="connsiteY3" fmla="*/ 0 h 890579"/>
                  <a:gd name="connsiteX4" fmla="*/ 216936 w 1664127"/>
                  <a:gd name="connsiteY4" fmla="*/ 71361 h 890579"/>
                  <a:gd name="connsiteX5" fmla="*/ 216936 w 1664127"/>
                  <a:gd name="connsiteY5" fmla="*/ 71361 h 890579"/>
                  <a:gd name="connsiteX6" fmla="*/ 216936 w 1664127"/>
                  <a:gd name="connsiteY6" fmla="*/ 782111 h 890579"/>
                  <a:gd name="connsiteX7" fmla="*/ 0 w 1664127"/>
                  <a:gd name="connsiteY7" fmla="*/ 782111 h 890579"/>
                  <a:gd name="connsiteX8" fmla="*/ 0 w 1664127"/>
                  <a:gd name="connsiteY8" fmla="*/ 819219 h 890579"/>
                  <a:gd name="connsiteX9" fmla="*/ 71361 w 1664127"/>
                  <a:gd name="connsiteY9" fmla="*/ 890579 h 890579"/>
                  <a:gd name="connsiteX10" fmla="*/ 1592767 w 1664127"/>
                  <a:gd name="connsiteY10" fmla="*/ 890579 h 890579"/>
                  <a:gd name="connsiteX11" fmla="*/ 1664127 w 1664127"/>
                  <a:gd name="connsiteY11" fmla="*/ 819219 h 890579"/>
                  <a:gd name="connsiteX12" fmla="*/ 1664127 w 1664127"/>
                  <a:gd name="connsiteY12" fmla="*/ 782111 h 890579"/>
                  <a:gd name="connsiteX13" fmla="*/ 1447191 w 1664127"/>
                  <a:gd name="connsiteY13" fmla="*/ 782111 h 890579"/>
                  <a:gd name="connsiteX14" fmla="*/ 1447191 w 1664127"/>
                  <a:gd name="connsiteY14" fmla="*/ 71361 h 890579"/>
                  <a:gd name="connsiteX15" fmla="*/ 682207 w 1664127"/>
                  <a:gd name="connsiteY15" fmla="*/ 542340 h 890579"/>
                  <a:gd name="connsiteX16" fmla="*/ 642245 w 1664127"/>
                  <a:gd name="connsiteY16" fmla="*/ 582302 h 890579"/>
                  <a:gd name="connsiteX17" fmla="*/ 482397 w 1664127"/>
                  <a:gd name="connsiteY17" fmla="*/ 422454 h 890579"/>
                  <a:gd name="connsiteX18" fmla="*/ 642245 w 1664127"/>
                  <a:gd name="connsiteY18" fmla="*/ 262607 h 890579"/>
                  <a:gd name="connsiteX19" fmla="*/ 682207 w 1664127"/>
                  <a:gd name="connsiteY19" fmla="*/ 302569 h 890579"/>
                  <a:gd name="connsiteX20" fmla="*/ 562321 w 1664127"/>
                  <a:gd name="connsiteY20" fmla="*/ 422454 h 890579"/>
                  <a:gd name="connsiteX21" fmla="*/ 682207 w 1664127"/>
                  <a:gd name="connsiteY21" fmla="*/ 542340 h 890579"/>
                  <a:gd name="connsiteX22" fmla="*/ 790675 w 1664127"/>
                  <a:gd name="connsiteY22" fmla="*/ 602283 h 890579"/>
                  <a:gd name="connsiteX23" fmla="*/ 739295 w 1664127"/>
                  <a:gd name="connsiteY23" fmla="*/ 579447 h 890579"/>
                  <a:gd name="connsiteX24" fmla="*/ 873453 w 1664127"/>
                  <a:gd name="connsiteY24" fmla="*/ 256898 h 890579"/>
                  <a:gd name="connsiteX25" fmla="*/ 924832 w 1664127"/>
                  <a:gd name="connsiteY25" fmla="*/ 279733 h 890579"/>
                  <a:gd name="connsiteX26" fmla="*/ 790675 w 1664127"/>
                  <a:gd name="connsiteY26" fmla="*/ 602283 h 890579"/>
                  <a:gd name="connsiteX27" fmla="*/ 1019028 w 1664127"/>
                  <a:gd name="connsiteY27" fmla="*/ 585156 h 890579"/>
                  <a:gd name="connsiteX28" fmla="*/ 979066 w 1664127"/>
                  <a:gd name="connsiteY28" fmla="*/ 545194 h 890579"/>
                  <a:gd name="connsiteX29" fmla="*/ 1098952 w 1664127"/>
                  <a:gd name="connsiteY29" fmla="*/ 425309 h 890579"/>
                  <a:gd name="connsiteX30" fmla="*/ 979066 w 1664127"/>
                  <a:gd name="connsiteY30" fmla="*/ 305423 h 890579"/>
                  <a:gd name="connsiteX31" fmla="*/ 1019028 w 1664127"/>
                  <a:gd name="connsiteY31" fmla="*/ 265461 h 890579"/>
                  <a:gd name="connsiteX32" fmla="*/ 1178876 w 1664127"/>
                  <a:gd name="connsiteY32" fmla="*/ 425309 h 890579"/>
                  <a:gd name="connsiteX33" fmla="*/ 1019028 w 1664127"/>
                  <a:gd name="connsiteY33" fmla="*/ 585156 h 89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64127" h="890579">
                    <a:moveTo>
                      <a:pt x="1447191" y="71361"/>
                    </a:moveTo>
                    <a:cubicBezTo>
                      <a:pt x="1447191" y="31399"/>
                      <a:pt x="1415793" y="0"/>
                      <a:pt x="1375831" y="0"/>
                    </a:cubicBezTo>
                    <a:lnTo>
                      <a:pt x="1375831" y="0"/>
                    </a:lnTo>
                    <a:lnTo>
                      <a:pt x="288297" y="0"/>
                    </a:lnTo>
                    <a:cubicBezTo>
                      <a:pt x="248335" y="0"/>
                      <a:pt x="216936" y="31399"/>
                      <a:pt x="216936" y="71361"/>
                    </a:cubicBezTo>
                    <a:lnTo>
                      <a:pt x="216936" y="71361"/>
                    </a:lnTo>
                    <a:lnTo>
                      <a:pt x="216936" y="782111"/>
                    </a:lnTo>
                    <a:lnTo>
                      <a:pt x="0" y="782111"/>
                    </a:lnTo>
                    <a:lnTo>
                      <a:pt x="0" y="819219"/>
                    </a:lnTo>
                    <a:cubicBezTo>
                      <a:pt x="0" y="859181"/>
                      <a:pt x="31399" y="890579"/>
                      <a:pt x="71361" y="890579"/>
                    </a:cubicBezTo>
                    <a:lnTo>
                      <a:pt x="1592767" y="890579"/>
                    </a:lnTo>
                    <a:cubicBezTo>
                      <a:pt x="1632729" y="890579"/>
                      <a:pt x="1664127" y="859181"/>
                      <a:pt x="1664127" y="819219"/>
                    </a:cubicBezTo>
                    <a:lnTo>
                      <a:pt x="1664127" y="782111"/>
                    </a:lnTo>
                    <a:lnTo>
                      <a:pt x="1447191" y="782111"/>
                    </a:lnTo>
                    <a:lnTo>
                      <a:pt x="1447191" y="71361"/>
                    </a:lnTo>
                    <a:close/>
                    <a:moveTo>
                      <a:pt x="682207" y="542340"/>
                    </a:moveTo>
                    <a:lnTo>
                      <a:pt x="642245" y="582302"/>
                    </a:lnTo>
                    <a:lnTo>
                      <a:pt x="482397" y="422454"/>
                    </a:lnTo>
                    <a:lnTo>
                      <a:pt x="642245" y="262607"/>
                    </a:lnTo>
                    <a:lnTo>
                      <a:pt x="682207" y="302569"/>
                    </a:lnTo>
                    <a:lnTo>
                      <a:pt x="562321" y="422454"/>
                    </a:lnTo>
                    <a:lnTo>
                      <a:pt x="682207" y="542340"/>
                    </a:lnTo>
                    <a:close/>
                    <a:moveTo>
                      <a:pt x="790675" y="602283"/>
                    </a:moveTo>
                    <a:lnTo>
                      <a:pt x="739295" y="579447"/>
                    </a:lnTo>
                    <a:lnTo>
                      <a:pt x="873453" y="256898"/>
                    </a:lnTo>
                    <a:lnTo>
                      <a:pt x="924832" y="279733"/>
                    </a:lnTo>
                    <a:lnTo>
                      <a:pt x="790675" y="602283"/>
                    </a:lnTo>
                    <a:close/>
                    <a:moveTo>
                      <a:pt x="1019028" y="585156"/>
                    </a:moveTo>
                    <a:lnTo>
                      <a:pt x="979066" y="545194"/>
                    </a:lnTo>
                    <a:lnTo>
                      <a:pt x="1098952" y="425309"/>
                    </a:lnTo>
                    <a:lnTo>
                      <a:pt x="979066" y="305423"/>
                    </a:lnTo>
                    <a:lnTo>
                      <a:pt x="1019028" y="265461"/>
                    </a:lnTo>
                    <a:lnTo>
                      <a:pt x="1178876" y="425309"/>
                    </a:lnTo>
                    <a:lnTo>
                      <a:pt x="1019028" y="585156"/>
                    </a:lnTo>
                    <a:close/>
                  </a:path>
                </a:pathLst>
              </a:custGeom>
              <a:solidFill>
                <a:schemeClr val="bg1"/>
              </a:solidFill>
              <a:ln w="28476" cap="flat">
                <a:noFill/>
                <a:prstDash val="solid"/>
                <a:miter/>
              </a:ln>
            </p:spPr>
            <p:txBody>
              <a:bodyPr rtlCol="0" anchor="ctr"/>
              <a:lstStyle/>
              <a:p>
                <a:endParaRPr lang="fr-FR"/>
              </a:p>
            </p:txBody>
          </p:sp>
          <p:grpSp>
            <p:nvGrpSpPr>
              <p:cNvPr id="105" name="Groupe 104">
                <a:extLst>
                  <a:ext uri="{FF2B5EF4-FFF2-40B4-BE49-F238E27FC236}">
                    <a16:creationId xmlns:a16="http://schemas.microsoft.com/office/drawing/2014/main" id="{1B795F79-78E7-76FB-CBA8-4EC966F5F30F}"/>
                  </a:ext>
                </a:extLst>
              </p:cNvPr>
              <p:cNvGrpSpPr>
                <a:grpSpLocks noChangeAspect="1"/>
              </p:cNvGrpSpPr>
              <p:nvPr/>
            </p:nvGrpSpPr>
            <p:grpSpPr>
              <a:xfrm>
                <a:off x="1299088" y="6226816"/>
                <a:ext cx="396709" cy="390449"/>
                <a:chOff x="609429" y="277089"/>
                <a:chExt cx="5486571" cy="5401222"/>
              </a:xfrm>
              <a:solidFill>
                <a:srgbClr val="FFC000"/>
              </a:solidFill>
            </p:grpSpPr>
            <p:pic>
              <p:nvPicPr>
                <p:cNvPr id="106" name="Graphique 105">
                  <a:extLst>
                    <a:ext uri="{FF2B5EF4-FFF2-40B4-BE49-F238E27FC236}">
                      <a16:creationId xmlns:a16="http://schemas.microsoft.com/office/drawing/2014/main" id="{2B253A46-69D6-0BBA-7BDD-C1FD98F541D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6142" y="316417"/>
                  <a:ext cx="2931238" cy="4310644"/>
                </a:xfrm>
                <a:prstGeom prst="rect">
                  <a:avLst/>
                </a:prstGeom>
              </p:spPr>
            </p:pic>
            <p:pic>
              <p:nvPicPr>
                <p:cNvPr id="107" name="Graphique 106">
                  <a:extLst>
                    <a:ext uri="{FF2B5EF4-FFF2-40B4-BE49-F238E27FC236}">
                      <a16:creationId xmlns:a16="http://schemas.microsoft.com/office/drawing/2014/main" id="{918FCCFB-7A4B-CD47-4B39-5A37F55280C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00143" y="277089"/>
                  <a:ext cx="3595857" cy="2739700"/>
                </a:xfrm>
                <a:prstGeom prst="rect">
                  <a:avLst/>
                </a:prstGeom>
              </p:spPr>
            </p:pic>
            <p:pic>
              <p:nvPicPr>
                <p:cNvPr id="108" name="Graphique 107">
                  <a:extLst>
                    <a:ext uri="{FF2B5EF4-FFF2-40B4-BE49-F238E27FC236}">
                      <a16:creationId xmlns:a16="http://schemas.microsoft.com/office/drawing/2014/main" id="{1766F6E3-3C3A-FBB6-EE01-53B69630AD7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00143" y="572069"/>
                  <a:ext cx="1082700" cy="1443600"/>
                </a:xfrm>
                <a:prstGeom prst="rect">
                  <a:avLst/>
                </a:prstGeom>
              </p:spPr>
            </p:pic>
            <p:pic>
              <p:nvPicPr>
                <p:cNvPr id="109" name="Graphique 108">
                  <a:extLst>
                    <a:ext uri="{FF2B5EF4-FFF2-40B4-BE49-F238E27FC236}">
                      <a16:creationId xmlns:a16="http://schemas.microsoft.com/office/drawing/2014/main" id="{FDEEC774-B88E-FEFE-DE33-2673C7222E2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67671" y="3099648"/>
                  <a:ext cx="4125861" cy="2578663"/>
                </a:xfrm>
                <a:prstGeom prst="rect">
                  <a:avLst/>
                </a:prstGeom>
              </p:spPr>
            </p:pic>
            <p:pic>
              <p:nvPicPr>
                <p:cNvPr id="110" name="Graphique 109">
                  <a:extLst>
                    <a:ext uri="{FF2B5EF4-FFF2-40B4-BE49-F238E27FC236}">
                      <a16:creationId xmlns:a16="http://schemas.microsoft.com/office/drawing/2014/main" id="{F88B700C-282A-41B5-96FC-9F748B84B3A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09429" y="4078903"/>
                  <a:ext cx="2532954" cy="1085552"/>
                </a:xfrm>
                <a:prstGeom prst="rect">
                  <a:avLst/>
                </a:prstGeom>
              </p:spPr>
            </p:pic>
            <p:pic>
              <p:nvPicPr>
                <p:cNvPr id="111" name="Graphique 110">
                  <a:extLst>
                    <a:ext uri="{FF2B5EF4-FFF2-40B4-BE49-F238E27FC236}">
                      <a16:creationId xmlns:a16="http://schemas.microsoft.com/office/drawing/2014/main" id="{2B810392-A3E8-CC46-EC0C-3CF2BD7F3836}"/>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444444" y="4079039"/>
                  <a:ext cx="1056716" cy="528358"/>
                </a:xfrm>
                <a:prstGeom prst="rect">
                  <a:avLst/>
                </a:prstGeom>
              </p:spPr>
            </p:pic>
            <p:pic>
              <p:nvPicPr>
                <p:cNvPr id="112" name="Graphique 111">
                  <a:extLst>
                    <a:ext uri="{FF2B5EF4-FFF2-40B4-BE49-F238E27FC236}">
                      <a16:creationId xmlns:a16="http://schemas.microsoft.com/office/drawing/2014/main" id="{2110C5AF-1B53-6EE9-2AC3-1EEC9626DF7E}"/>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001518" y="4078902"/>
                  <a:ext cx="1085552" cy="1085552"/>
                </a:xfrm>
                <a:prstGeom prst="rect">
                  <a:avLst/>
                </a:prstGeom>
              </p:spPr>
            </p:pic>
          </p:grpSp>
        </p:grpSp>
        <p:sp>
          <p:nvSpPr>
            <p:cNvPr id="115" name="ZoneTexte 114">
              <a:extLst>
                <a:ext uri="{FF2B5EF4-FFF2-40B4-BE49-F238E27FC236}">
                  <a16:creationId xmlns:a16="http://schemas.microsoft.com/office/drawing/2014/main" id="{41E0E049-20B7-C24D-2669-F1C2C56BEDDF}"/>
                </a:ext>
              </a:extLst>
            </p:cNvPr>
            <p:cNvSpPr txBox="1"/>
            <p:nvPr/>
          </p:nvSpPr>
          <p:spPr>
            <a:xfrm>
              <a:off x="2734432" y="4804889"/>
              <a:ext cx="11750366" cy="1508105"/>
            </a:xfrm>
            <a:prstGeom prst="rect">
              <a:avLst/>
            </a:prstGeom>
            <a:noFill/>
          </p:spPr>
          <p:txBody>
            <a:bodyPr wrap="square" rtlCol="0">
              <a:spAutoFit/>
            </a:bodyPr>
            <a:lstStyle/>
            <a:p>
              <a:r>
                <a:rPr lang="fr-FR" sz="3800" dirty="0">
                  <a:solidFill>
                    <a:schemeClr val="bg1"/>
                  </a:solidFill>
                  <a:latin typeface="Bahnschrift SemiBold" panose="020B0502040204020203" pitchFamily="34" charset="0"/>
                </a:rPr>
                <a:t>Accessibilité </a:t>
              </a:r>
              <a:r>
                <a:rPr lang="fr-FR" sz="3800" dirty="0">
                  <a:solidFill>
                    <a:srgbClr val="FFC000"/>
                  </a:solidFill>
                  <a:latin typeface="Bahnschrift SemiBold" panose="020B0502040204020203" pitchFamily="34" charset="0"/>
                </a:rPr>
                <a:t>&amp;</a:t>
              </a:r>
              <a:r>
                <a:rPr lang="fr-FR" sz="3800" dirty="0">
                  <a:solidFill>
                    <a:schemeClr val="bg1"/>
                  </a:solidFill>
                  <a:latin typeface="Bahnschrift SemiBold" panose="020B0502040204020203" pitchFamily="34" charset="0"/>
                </a:rPr>
                <a:t> Inclusion</a:t>
              </a:r>
            </a:p>
            <a:p>
              <a:r>
                <a:rPr lang="fr-FR" dirty="0">
                  <a:solidFill>
                    <a:schemeClr val="bg1"/>
                  </a:solidFill>
                  <a:latin typeface="Bahnschrift SemiBold" panose="020B0502040204020203" pitchFamily="34" charset="0"/>
                  <a:sym typeface="Wingdings" panose="05000000000000000000" pitchFamily="2" charset="2"/>
                </a:rPr>
                <a:t> Sous-titres, descriptions audios, contenus adaptés.</a:t>
              </a:r>
            </a:p>
            <a:p>
              <a:pPr marL="285750" indent="-285750">
                <a:buFont typeface="Wingdings" panose="05000000000000000000" pitchFamily="2" charset="2"/>
                <a:buChar char="à"/>
              </a:pPr>
              <a:r>
                <a:rPr lang="fr-FR" dirty="0">
                  <a:solidFill>
                    <a:schemeClr val="bg1"/>
                  </a:solidFill>
                  <a:latin typeface="Bahnschrift SemiBold" panose="020B0502040204020203" pitchFamily="34" charset="0"/>
                  <a:sym typeface="Wingdings" panose="05000000000000000000" pitchFamily="2" charset="2"/>
                </a:rPr>
                <a:t>Traduction automatique des supports pour les touristes </a:t>
              </a:r>
            </a:p>
            <a:p>
              <a:r>
                <a:rPr lang="fr-FR" dirty="0">
                  <a:solidFill>
                    <a:schemeClr val="bg1"/>
                  </a:solidFill>
                  <a:latin typeface="Bahnschrift SemiBold" panose="020B0502040204020203" pitchFamily="34" charset="0"/>
                  <a:sym typeface="Wingdings" panose="05000000000000000000" pitchFamily="2" charset="2"/>
                </a:rPr>
                <a:t>et non-francophones.</a:t>
              </a:r>
            </a:p>
          </p:txBody>
        </p:sp>
      </p:grpSp>
      <p:sp>
        <p:nvSpPr>
          <p:cNvPr id="436" name="ZoneTexte 435">
            <a:extLst>
              <a:ext uri="{FF2B5EF4-FFF2-40B4-BE49-F238E27FC236}">
                <a16:creationId xmlns:a16="http://schemas.microsoft.com/office/drawing/2014/main" id="{84CE56C3-30C6-9471-500F-3577D880ADC6}"/>
              </a:ext>
            </a:extLst>
          </p:cNvPr>
          <p:cNvSpPr txBox="1"/>
          <p:nvPr/>
        </p:nvSpPr>
        <p:spPr>
          <a:xfrm>
            <a:off x="284647" y="2362234"/>
            <a:ext cx="11750366"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Suite à cela, j’ai pris l’initiative de concevoir un prototype de chatbot, à l’aide de Copilot Studio et Azure AI Foundry. </a:t>
            </a:r>
            <a:br>
              <a:rPr lang="fr-FR" sz="3200" dirty="0">
                <a:solidFill>
                  <a:schemeClr val="bg1"/>
                </a:solidFill>
                <a:latin typeface="Bahnschrift SemiBold" panose="020B0502040204020203" pitchFamily="34" charset="0"/>
              </a:rPr>
            </a:br>
            <a:endParaRPr lang="fr-FR" sz="3200" dirty="0">
              <a:solidFill>
                <a:schemeClr val="bg1"/>
              </a:solidFill>
              <a:latin typeface="Bahnschrift SemiBold" panose="020B0502040204020203" pitchFamily="34" charset="0"/>
            </a:endParaRPr>
          </a:p>
        </p:txBody>
      </p:sp>
      <p:grpSp>
        <p:nvGrpSpPr>
          <p:cNvPr id="437" name="Groupe 436">
            <a:extLst>
              <a:ext uri="{FF2B5EF4-FFF2-40B4-BE49-F238E27FC236}">
                <a16:creationId xmlns:a16="http://schemas.microsoft.com/office/drawing/2014/main" id="{2271B756-910C-8C21-9D0B-079785E89FA5}"/>
              </a:ext>
            </a:extLst>
          </p:cNvPr>
          <p:cNvGrpSpPr/>
          <p:nvPr/>
        </p:nvGrpSpPr>
        <p:grpSpPr>
          <a:xfrm>
            <a:off x="284647" y="4914660"/>
            <a:ext cx="12754434" cy="1219934"/>
            <a:chOff x="4706936" y="4384663"/>
            <a:chExt cx="12754434" cy="1219934"/>
          </a:xfrm>
        </p:grpSpPr>
        <p:pic>
          <p:nvPicPr>
            <p:cNvPr id="438" name="Graphique 437">
              <a:extLst>
                <a:ext uri="{FF2B5EF4-FFF2-40B4-BE49-F238E27FC236}">
                  <a16:creationId xmlns:a16="http://schemas.microsoft.com/office/drawing/2014/main" id="{16825953-3317-5452-5312-CB9AAC7ECCE3}"/>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4706936" y="4384663"/>
              <a:ext cx="1219934" cy="1219934"/>
            </a:xfrm>
            <a:prstGeom prst="rect">
              <a:avLst/>
            </a:prstGeom>
          </p:spPr>
        </p:pic>
        <p:sp>
          <p:nvSpPr>
            <p:cNvPr id="439" name="ZoneTexte 438">
              <a:extLst>
                <a:ext uri="{FF2B5EF4-FFF2-40B4-BE49-F238E27FC236}">
                  <a16:creationId xmlns:a16="http://schemas.microsoft.com/office/drawing/2014/main" id="{6F91F034-FB6F-7ED2-4EEF-CCD70556A464}"/>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440" name="Groupe 439">
            <a:extLst>
              <a:ext uri="{FF2B5EF4-FFF2-40B4-BE49-F238E27FC236}">
                <a16:creationId xmlns:a16="http://schemas.microsoft.com/office/drawing/2014/main" id="{939CCFCD-2E19-F9CE-D01E-2C2857210F05}"/>
              </a:ext>
            </a:extLst>
          </p:cNvPr>
          <p:cNvGrpSpPr/>
          <p:nvPr/>
        </p:nvGrpSpPr>
        <p:grpSpPr>
          <a:xfrm>
            <a:off x="406996" y="3768305"/>
            <a:ext cx="12632085" cy="982324"/>
            <a:chOff x="4347170" y="4585634"/>
            <a:chExt cx="12632085" cy="982324"/>
          </a:xfrm>
        </p:grpSpPr>
        <p:pic>
          <p:nvPicPr>
            <p:cNvPr id="441" name="Graphique 440">
              <a:extLst>
                <a:ext uri="{FF2B5EF4-FFF2-40B4-BE49-F238E27FC236}">
                  <a16:creationId xmlns:a16="http://schemas.microsoft.com/office/drawing/2014/main" id="{146CE3D9-64A9-083E-53DD-E0E75F829AE4}"/>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4347170" y="4585634"/>
              <a:ext cx="982324" cy="982324"/>
            </a:xfrm>
            <a:prstGeom prst="rect">
              <a:avLst/>
            </a:prstGeom>
          </p:spPr>
        </p:pic>
        <p:sp>
          <p:nvSpPr>
            <p:cNvPr id="442" name="ZoneTexte 441">
              <a:extLst>
                <a:ext uri="{FF2B5EF4-FFF2-40B4-BE49-F238E27FC236}">
                  <a16:creationId xmlns:a16="http://schemas.microsoft.com/office/drawing/2014/main" id="{40E594C4-615F-FB23-BAC2-027E14724811}"/>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sp>
        <p:nvSpPr>
          <p:cNvPr id="443" name="ZoneTexte 442">
            <a:extLst>
              <a:ext uri="{FF2B5EF4-FFF2-40B4-BE49-F238E27FC236}">
                <a16:creationId xmlns:a16="http://schemas.microsoft.com/office/drawing/2014/main" id="{CD5483FC-305F-6499-2F08-0361E4FBA2B0}"/>
              </a:ext>
            </a:extLst>
          </p:cNvPr>
          <p:cNvSpPr txBox="1"/>
          <p:nvPr/>
        </p:nvSpPr>
        <p:spPr>
          <a:xfrm>
            <a:off x="6096000" y="3428868"/>
            <a:ext cx="5158848" cy="646331"/>
          </a:xfrm>
          <a:prstGeom prst="rect">
            <a:avLst/>
          </a:prstGeom>
          <a:noFill/>
        </p:spPr>
        <p:txBody>
          <a:bodyPr wrap="square" rtlCol="0">
            <a:spAutoFit/>
          </a:bodyPr>
          <a:lstStyle/>
          <a:p>
            <a:pPr algn="r"/>
            <a:r>
              <a:rPr lang="fr-FR" dirty="0">
                <a:solidFill>
                  <a:srgbClr val="FFC000"/>
                </a:solidFill>
                <a:latin typeface="Bahnschrift" panose="020B0502040204020203" pitchFamily="34" charset="0"/>
              </a:rPr>
              <a:t>Je remercie grandement Microsoft pour m’avoir offert l’opportunité d’utiliser leurs outils.</a:t>
            </a:r>
          </a:p>
        </p:txBody>
      </p:sp>
      <p:grpSp>
        <p:nvGrpSpPr>
          <p:cNvPr id="444" name="Groupe 443">
            <a:extLst>
              <a:ext uri="{FF2B5EF4-FFF2-40B4-BE49-F238E27FC236}">
                <a16:creationId xmlns:a16="http://schemas.microsoft.com/office/drawing/2014/main" id="{4C916106-2B74-55AA-6A9C-5D5477130013}"/>
              </a:ext>
            </a:extLst>
          </p:cNvPr>
          <p:cNvGrpSpPr>
            <a:grpSpLocks noChangeAspect="1"/>
          </p:cNvGrpSpPr>
          <p:nvPr/>
        </p:nvGrpSpPr>
        <p:grpSpPr>
          <a:xfrm>
            <a:off x="3083482" y="6960534"/>
            <a:ext cx="5843151" cy="1925446"/>
            <a:chOff x="3648905" y="4694814"/>
            <a:chExt cx="3876423" cy="1277366"/>
          </a:xfrm>
        </p:grpSpPr>
        <p:pic>
          <p:nvPicPr>
            <p:cNvPr id="445" name="Image 444" descr="Une image contenant capture d’écran, Graphique, Police, graphisme&#10;&#10;Le contenu généré par l’IA peut être incorrect.">
              <a:extLst>
                <a:ext uri="{FF2B5EF4-FFF2-40B4-BE49-F238E27FC236}">
                  <a16:creationId xmlns:a16="http://schemas.microsoft.com/office/drawing/2014/main" id="{15B8C34D-3474-1378-FB30-1FD90E23037C}"/>
                </a:ext>
              </a:extLst>
            </p:cNvPr>
            <p:cNvPicPr>
              <a:picLocks noChangeAspect="1"/>
            </p:cNvPicPr>
            <p:nvPr/>
          </p:nvPicPr>
          <p:blipFill>
            <a:blip r:embed="rId34" cstate="print">
              <a:duotone>
                <a:schemeClr val="accent2">
                  <a:shade val="45000"/>
                  <a:satMod val="135000"/>
                </a:schemeClr>
                <a:prstClr val="white"/>
              </a:duotone>
              <a:extLst>
                <a:ext uri="{BEBA8EAE-BF5A-486C-A8C5-ECC9F3942E4B}">
                  <a14:imgProps xmlns:a14="http://schemas.microsoft.com/office/drawing/2010/main">
                    <a14:imgLayer r:embed="rId35">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446" name="Groupe 445">
              <a:extLst>
                <a:ext uri="{FF2B5EF4-FFF2-40B4-BE49-F238E27FC236}">
                  <a16:creationId xmlns:a16="http://schemas.microsoft.com/office/drawing/2014/main" id="{96166765-429A-BFF8-8BFD-61E53B97085B}"/>
                </a:ext>
              </a:extLst>
            </p:cNvPr>
            <p:cNvGrpSpPr>
              <a:grpSpLocks noChangeAspect="1"/>
            </p:cNvGrpSpPr>
            <p:nvPr/>
          </p:nvGrpSpPr>
          <p:grpSpPr>
            <a:xfrm>
              <a:off x="3648905" y="4722225"/>
              <a:ext cx="939800" cy="924971"/>
              <a:chOff x="629103" y="277089"/>
              <a:chExt cx="5486573" cy="5401222"/>
            </a:xfrm>
          </p:grpSpPr>
          <p:pic>
            <p:nvPicPr>
              <p:cNvPr id="448" name="Graphique 447">
                <a:extLst>
                  <a:ext uri="{FF2B5EF4-FFF2-40B4-BE49-F238E27FC236}">
                    <a16:creationId xmlns:a16="http://schemas.microsoft.com/office/drawing/2014/main" id="{3A23E7A0-0E4B-368B-646E-3F4E549F685E}"/>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685816" y="316417"/>
                <a:ext cx="2931240" cy="4310643"/>
              </a:xfrm>
              <a:prstGeom prst="rect">
                <a:avLst/>
              </a:prstGeom>
            </p:spPr>
          </p:pic>
          <p:pic>
            <p:nvPicPr>
              <p:cNvPr id="449" name="Graphique 448">
                <a:extLst>
                  <a:ext uri="{FF2B5EF4-FFF2-40B4-BE49-F238E27FC236}">
                    <a16:creationId xmlns:a16="http://schemas.microsoft.com/office/drawing/2014/main" id="{420F51D3-DC68-A40F-FCF0-5DE071676E3E}"/>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2519818" y="277089"/>
                <a:ext cx="3595858" cy="2739701"/>
              </a:xfrm>
              <a:prstGeom prst="rect">
                <a:avLst/>
              </a:prstGeom>
            </p:spPr>
          </p:pic>
          <p:pic>
            <p:nvPicPr>
              <p:cNvPr id="450" name="Graphique 449">
                <a:extLst>
                  <a:ext uri="{FF2B5EF4-FFF2-40B4-BE49-F238E27FC236}">
                    <a16:creationId xmlns:a16="http://schemas.microsoft.com/office/drawing/2014/main" id="{D1A97846-A748-1FAF-30F9-FEDDE5EDD5C8}"/>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2519818" y="572071"/>
                <a:ext cx="1082699" cy="1443600"/>
              </a:xfrm>
              <a:prstGeom prst="rect">
                <a:avLst/>
              </a:prstGeom>
            </p:spPr>
          </p:pic>
          <p:pic>
            <p:nvPicPr>
              <p:cNvPr id="451" name="Graphique 450">
                <a:extLst>
                  <a:ext uri="{FF2B5EF4-FFF2-40B4-BE49-F238E27FC236}">
                    <a16:creationId xmlns:a16="http://schemas.microsoft.com/office/drawing/2014/main" id="{1FA2680F-7090-CDA7-6ED5-B812EB012193}"/>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1987344" y="3099648"/>
                <a:ext cx="4125861" cy="2578663"/>
              </a:xfrm>
              <a:prstGeom prst="rect">
                <a:avLst/>
              </a:prstGeom>
            </p:spPr>
          </p:pic>
          <p:pic>
            <p:nvPicPr>
              <p:cNvPr id="452" name="Graphique 451">
                <a:extLst>
                  <a:ext uri="{FF2B5EF4-FFF2-40B4-BE49-F238E27FC236}">
                    <a16:creationId xmlns:a16="http://schemas.microsoft.com/office/drawing/2014/main" id="{5AFC663D-E5D2-250A-FA9E-0AAC69EED34D}"/>
                  </a:ext>
                </a:extLst>
              </p:cNvPr>
              <p:cNvPicPr>
                <a:picLocks noChangeAspect="1"/>
              </p:cNvPicPr>
              <p:nvPr/>
            </p:nvPicPr>
            <p:blipFill>
              <a:blip r:embed="rId44">
                <a:extLst>
                  <a:ext uri="{96DAC541-7B7A-43D3-8B79-37D633B846F1}">
                    <asvg:svgBlip xmlns:asvg="http://schemas.microsoft.com/office/drawing/2016/SVG/main" r:embed="rId45"/>
                  </a:ext>
                </a:extLst>
              </a:blip>
              <a:stretch>
                <a:fillRect/>
              </a:stretch>
            </p:blipFill>
            <p:spPr>
              <a:xfrm>
                <a:off x="629103" y="4078903"/>
                <a:ext cx="2532954" cy="1085551"/>
              </a:xfrm>
              <a:prstGeom prst="rect">
                <a:avLst/>
              </a:prstGeom>
            </p:spPr>
          </p:pic>
          <p:pic>
            <p:nvPicPr>
              <p:cNvPr id="453" name="Graphique 452">
                <a:extLst>
                  <a:ext uri="{FF2B5EF4-FFF2-40B4-BE49-F238E27FC236}">
                    <a16:creationId xmlns:a16="http://schemas.microsoft.com/office/drawing/2014/main" id="{2E69C64D-9BA0-5C0F-8298-73E6F4269014}"/>
                  </a:ext>
                </a:extLst>
              </p:cNvPr>
              <p:cNvPicPr>
                <a:picLocks noChangeAspect="1"/>
              </p:cNvPicPr>
              <p:nvPr/>
            </p:nvPicPr>
            <p:blipFill>
              <a:blip r:embed="rId46">
                <a:extLst>
                  <a:ext uri="{96DAC541-7B7A-43D3-8B79-37D633B846F1}">
                    <asvg:svgBlip xmlns:asvg="http://schemas.microsoft.com/office/drawing/2016/SVG/main" r:embed="rId47"/>
                  </a:ext>
                </a:extLst>
              </a:blip>
              <a:stretch>
                <a:fillRect/>
              </a:stretch>
            </p:blipFill>
            <p:spPr>
              <a:xfrm>
                <a:off x="1464119" y="4079039"/>
                <a:ext cx="1056714" cy="528357"/>
              </a:xfrm>
              <a:prstGeom prst="rect">
                <a:avLst/>
              </a:prstGeom>
            </p:spPr>
          </p:pic>
          <p:pic>
            <p:nvPicPr>
              <p:cNvPr id="454" name="Graphique 453">
                <a:extLst>
                  <a:ext uri="{FF2B5EF4-FFF2-40B4-BE49-F238E27FC236}">
                    <a16:creationId xmlns:a16="http://schemas.microsoft.com/office/drawing/2014/main" id="{44E8442E-B89B-D84C-3919-55716701E912}"/>
                  </a:ext>
                </a:extLst>
              </p:cNvPr>
              <p:cNvPicPr>
                <a:picLocks noChangeAspect="1"/>
              </p:cNvPicPr>
              <p:nvPr/>
            </p:nvPicPr>
            <p:blipFill>
              <a:blip r:embed="rId48">
                <a:extLst>
                  <a:ext uri="{96DAC541-7B7A-43D3-8B79-37D633B846F1}">
                    <asvg:svgBlip xmlns:asvg="http://schemas.microsoft.com/office/drawing/2016/SVG/main" r:embed="rId49"/>
                  </a:ext>
                </a:extLst>
              </a:blip>
              <a:stretch>
                <a:fillRect/>
              </a:stretch>
            </p:blipFill>
            <p:spPr>
              <a:xfrm>
                <a:off x="2021194" y="4078903"/>
                <a:ext cx="1085553" cy="1085551"/>
              </a:xfrm>
              <a:prstGeom prst="rect">
                <a:avLst/>
              </a:prstGeom>
            </p:spPr>
          </p:pic>
        </p:grpSp>
        <p:sp>
          <p:nvSpPr>
            <p:cNvPr id="447" name="Arc plein 446">
              <a:extLst>
                <a:ext uri="{FF2B5EF4-FFF2-40B4-BE49-F238E27FC236}">
                  <a16:creationId xmlns:a16="http://schemas.microsoft.com/office/drawing/2014/main" id="{F8CFF522-FF5F-D41A-3394-9117C1FF0527}"/>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455" name="ZoneTexte 454">
            <a:extLst>
              <a:ext uri="{FF2B5EF4-FFF2-40B4-BE49-F238E27FC236}">
                <a16:creationId xmlns:a16="http://schemas.microsoft.com/office/drawing/2014/main" id="{AB7AC634-581C-5992-DE52-D2445A96F7AB}"/>
              </a:ext>
            </a:extLst>
          </p:cNvPr>
          <p:cNvSpPr txBox="1"/>
          <p:nvPr/>
        </p:nvSpPr>
        <p:spPr>
          <a:xfrm>
            <a:off x="-6323967" y="3188615"/>
            <a:ext cx="11750366" cy="954107"/>
          </a:xfrm>
          <a:prstGeom prst="rect">
            <a:avLst/>
          </a:prstGeom>
          <a:noFill/>
        </p:spPr>
        <p:txBody>
          <a:bodyPr wrap="square" rtlCol="0">
            <a:spAutoFit/>
          </a:bodyPr>
          <a:lstStyle/>
          <a:p>
            <a:r>
              <a:rPr lang="fr-FR" sz="2800" dirty="0">
                <a:solidFill>
                  <a:srgbClr val="FFC000"/>
                </a:solidFill>
                <a:latin typeface="Bahnschrift SemiBold" panose="020B0502040204020203" pitchFamily="34" charset="0"/>
              </a:rPr>
              <a:t>J’ai nommé cet Intelligence Artificielle :</a:t>
            </a:r>
            <a:br>
              <a:rPr lang="fr-FR" sz="2800" dirty="0">
                <a:solidFill>
                  <a:srgbClr val="FFC000"/>
                </a:solidFill>
                <a:latin typeface="Bahnschrift SemiBold" panose="020B0502040204020203" pitchFamily="34" charset="0"/>
              </a:rPr>
            </a:br>
            <a:endParaRPr lang="fr-FR" sz="2800" dirty="0">
              <a:solidFill>
                <a:srgbClr val="FFC000"/>
              </a:solidFill>
              <a:latin typeface="Bahnschrift SemiBold" panose="020B0502040204020203" pitchFamily="34" charset="0"/>
            </a:endParaRPr>
          </a:p>
        </p:txBody>
      </p:sp>
    </p:spTree>
    <p:extLst>
      <p:ext uri="{BB962C8B-B14F-4D97-AF65-F5344CB8AC3E}">
        <p14:creationId xmlns:p14="http://schemas.microsoft.com/office/powerpoint/2010/main" val="30500595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FBB2A1-29D3-B99B-9817-350D9BC4EEB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1A91889-F69A-E071-6382-DA2241CD6F7D}"/>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7F17A014-BC99-9A7B-25D8-1D19719A531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BB0E5AB-1EE0-3282-9E9B-28D4381128AB}"/>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FCD551EF-767D-3A6A-1806-34FA01C8028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C8D52A03-9E98-3075-3216-ABE6A5C5183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8A08DC25-15C1-788B-0392-1ECE113B3481}"/>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798BB8A-A8E6-28AC-CB12-FBF8705737C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E89375FB-ED95-3DC9-48FE-7DEDBE50CB6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208B4ED2-49E8-8CD4-DDBF-0E3C2224C64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8A422B8-D78E-8BA7-0FB2-9E6B78E24F7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E99E850-5019-3545-F433-CD006D31261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F85B4E44-F910-FFE3-552F-415E04DFB60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4553A81-96E8-1E78-1A5F-D72CC03EF169}"/>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B89B5163-E272-9BF9-EC5D-91A05B5039AE}"/>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AEF7FA6-220C-D6A2-E3E9-196E7035802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8161E8A-64BF-9BBF-35EA-A2E8673EEEA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E318E4A-84B5-B7A2-6AD0-73EB17B0D4E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A0F2BA2C-7A9F-8373-7E0C-FFE362A96DD4}"/>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F68B5C9A-5306-70B4-D38B-F80803C9784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0521024A-EC72-C33D-3EE1-CA3E991606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83B68BEC-9592-D222-7EF7-42CE1A53413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3853B71-9333-28F6-0AAD-06AC5AB138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00E497AB-DD59-C4A4-8F10-70F3A37B205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CCB12AAB-8934-CB2E-1667-E198C0FB4A1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DD3A46BF-D6C1-5AC5-26AF-3E6FA45FA2C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B0FD4F8-6442-EA3A-ACC0-296B8CB8B5A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F198E86D-E489-05DF-93A7-0187F67E84B4}"/>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972B3BC5-3C13-6402-D982-3DAE13BB870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5D079AC-A1D0-C317-668A-E2650AC80EFB}"/>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014DA19-E850-24CA-739F-60CEA8F02BB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4D4C54B9-5691-436C-869E-B6CA39D66EF9}"/>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1D4C57B5-B3AC-619B-FA21-F85779D4157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AEB49CE4-66F8-BCB8-15EF-477FB56AD2A3}"/>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BDF508F3-D081-ED95-7C3F-00B66CE7D419}"/>
              </a:ext>
            </a:extLst>
          </p:cNvPr>
          <p:cNvSpPr txBox="1"/>
          <p:nvPr/>
        </p:nvSpPr>
        <p:spPr>
          <a:xfrm>
            <a:off x="-12024815"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397BF812-1368-0897-FCB4-B9589BDAF571}"/>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 name="ZoneTexte 5">
            <a:extLst>
              <a:ext uri="{FF2B5EF4-FFF2-40B4-BE49-F238E27FC236}">
                <a16:creationId xmlns:a16="http://schemas.microsoft.com/office/drawing/2014/main" id="{0824FBA9-8148-9206-26D3-86BADC66C6C0}"/>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2D65C7FC-FDF1-35BA-3A61-9C1BBCF37C46}"/>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436" name="ZoneTexte 435">
            <a:extLst>
              <a:ext uri="{FF2B5EF4-FFF2-40B4-BE49-F238E27FC236}">
                <a16:creationId xmlns:a16="http://schemas.microsoft.com/office/drawing/2014/main" id="{8222BB61-4E53-43BC-E13B-B35CB4A8988B}"/>
              </a:ext>
            </a:extLst>
          </p:cNvPr>
          <p:cNvSpPr txBox="1"/>
          <p:nvPr/>
        </p:nvSpPr>
        <p:spPr>
          <a:xfrm>
            <a:off x="284647" y="2362234"/>
            <a:ext cx="11750366"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Suite à cela, j’ai pris l’initiative de concevoir un prototype de chatbot, à l’aide de Copilot Studio et Azure AI Foundry. </a:t>
            </a:r>
            <a:br>
              <a:rPr lang="fr-FR" sz="2400" dirty="0">
                <a:solidFill>
                  <a:schemeClr val="bg1"/>
                </a:solidFill>
                <a:latin typeface="Bahnschrift SemiBold" panose="020B0502040204020203" pitchFamily="34" charset="0"/>
              </a:rPr>
            </a:br>
            <a:endParaRPr lang="fr-FR" sz="2400" dirty="0">
              <a:solidFill>
                <a:schemeClr val="bg1"/>
              </a:solidFill>
              <a:latin typeface="Bahnschrift SemiBold" panose="020B0502040204020203" pitchFamily="34" charset="0"/>
            </a:endParaRPr>
          </a:p>
        </p:txBody>
      </p:sp>
      <p:grpSp>
        <p:nvGrpSpPr>
          <p:cNvPr id="437" name="Groupe 436">
            <a:extLst>
              <a:ext uri="{FF2B5EF4-FFF2-40B4-BE49-F238E27FC236}">
                <a16:creationId xmlns:a16="http://schemas.microsoft.com/office/drawing/2014/main" id="{35C40ECA-8072-68FA-78DF-5D8519FA2934}"/>
              </a:ext>
            </a:extLst>
          </p:cNvPr>
          <p:cNvGrpSpPr/>
          <p:nvPr/>
        </p:nvGrpSpPr>
        <p:grpSpPr>
          <a:xfrm>
            <a:off x="-4245787" y="4914660"/>
            <a:ext cx="12754434" cy="1219934"/>
            <a:chOff x="4706936" y="4384663"/>
            <a:chExt cx="12754434" cy="1219934"/>
          </a:xfrm>
        </p:grpSpPr>
        <p:pic>
          <p:nvPicPr>
            <p:cNvPr id="438" name="Graphique 437">
              <a:extLst>
                <a:ext uri="{FF2B5EF4-FFF2-40B4-BE49-F238E27FC236}">
                  <a16:creationId xmlns:a16="http://schemas.microsoft.com/office/drawing/2014/main" id="{B91EB753-2258-67EB-A04B-7A9B28C7AF4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706936" y="4384663"/>
              <a:ext cx="1219934" cy="1219934"/>
            </a:xfrm>
            <a:prstGeom prst="rect">
              <a:avLst/>
            </a:prstGeom>
          </p:spPr>
        </p:pic>
        <p:sp>
          <p:nvSpPr>
            <p:cNvPr id="439" name="ZoneTexte 438">
              <a:extLst>
                <a:ext uri="{FF2B5EF4-FFF2-40B4-BE49-F238E27FC236}">
                  <a16:creationId xmlns:a16="http://schemas.microsoft.com/office/drawing/2014/main" id="{C911CB80-6E7E-A11A-4A54-1F12842B0BBF}"/>
                </a:ext>
              </a:extLst>
            </p:cNvPr>
            <p:cNvSpPr txBox="1"/>
            <p:nvPr/>
          </p:nvSpPr>
          <p:spPr>
            <a:xfrm>
              <a:off x="5850471" y="4756734"/>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Copilot Studio</a:t>
              </a:r>
            </a:p>
          </p:txBody>
        </p:sp>
      </p:grpSp>
      <p:grpSp>
        <p:nvGrpSpPr>
          <p:cNvPr id="440" name="Groupe 439">
            <a:extLst>
              <a:ext uri="{FF2B5EF4-FFF2-40B4-BE49-F238E27FC236}">
                <a16:creationId xmlns:a16="http://schemas.microsoft.com/office/drawing/2014/main" id="{81CBDBB9-A8E3-6154-D9EB-A0BC877658A1}"/>
              </a:ext>
            </a:extLst>
          </p:cNvPr>
          <p:cNvGrpSpPr/>
          <p:nvPr/>
        </p:nvGrpSpPr>
        <p:grpSpPr>
          <a:xfrm>
            <a:off x="-4123438" y="3768305"/>
            <a:ext cx="12632085" cy="982324"/>
            <a:chOff x="4347170" y="4585634"/>
            <a:chExt cx="12632085" cy="982324"/>
          </a:xfrm>
        </p:grpSpPr>
        <p:pic>
          <p:nvPicPr>
            <p:cNvPr id="441" name="Graphique 440">
              <a:extLst>
                <a:ext uri="{FF2B5EF4-FFF2-40B4-BE49-F238E27FC236}">
                  <a16:creationId xmlns:a16="http://schemas.microsoft.com/office/drawing/2014/main" id="{AC902E1C-463B-37F7-0860-6852BDD84D8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47170" y="4585634"/>
              <a:ext cx="982324" cy="982324"/>
            </a:xfrm>
            <a:prstGeom prst="rect">
              <a:avLst/>
            </a:prstGeom>
          </p:spPr>
        </p:pic>
        <p:sp>
          <p:nvSpPr>
            <p:cNvPr id="442" name="ZoneTexte 441">
              <a:extLst>
                <a:ext uri="{FF2B5EF4-FFF2-40B4-BE49-F238E27FC236}">
                  <a16:creationId xmlns:a16="http://schemas.microsoft.com/office/drawing/2014/main" id="{0D27C006-3B92-FB31-EE90-42AB376ABFD9}"/>
                </a:ext>
              </a:extLst>
            </p:cNvPr>
            <p:cNvSpPr txBox="1"/>
            <p:nvPr/>
          </p:nvSpPr>
          <p:spPr>
            <a:xfrm>
              <a:off x="5368356" y="4803189"/>
              <a:ext cx="11610899" cy="584775"/>
            </a:xfrm>
            <a:prstGeom prst="rect">
              <a:avLst/>
            </a:prstGeom>
            <a:noFill/>
          </p:spPr>
          <p:txBody>
            <a:bodyPr wrap="square" rtlCol="0">
              <a:spAutoFit/>
            </a:bodyPr>
            <a:lstStyle/>
            <a:p>
              <a:r>
                <a:rPr lang="fr-FR" sz="3200" spc="-150" dirty="0">
                  <a:solidFill>
                    <a:schemeClr val="bg1"/>
                  </a:solidFill>
                  <a:latin typeface="Segoe UI Semibold" panose="020B0702040204020203" pitchFamily="34" charset="0"/>
                  <a:cs typeface="Segoe UI Semibold" panose="020B0702040204020203" pitchFamily="34" charset="0"/>
                </a:rPr>
                <a:t>Azure AI Foundry</a:t>
              </a:r>
            </a:p>
          </p:txBody>
        </p:sp>
      </p:grpSp>
      <p:sp>
        <p:nvSpPr>
          <p:cNvPr id="443" name="ZoneTexte 442">
            <a:extLst>
              <a:ext uri="{FF2B5EF4-FFF2-40B4-BE49-F238E27FC236}">
                <a16:creationId xmlns:a16="http://schemas.microsoft.com/office/drawing/2014/main" id="{AE9A2AEA-EC15-638A-CF9C-6F6947C14230}"/>
              </a:ext>
            </a:extLst>
          </p:cNvPr>
          <p:cNvSpPr txBox="1"/>
          <p:nvPr/>
        </p:nvSpPr>
        <p:spPr>
          <a:xfrm>
            <a:off x="12600705" y="3428868"/>
            <a:ext cx="5158848" cy="646331"/>
          </a:xfrm>
          <a:prstGeom prst="rect">
            <a:avLst/>
          </a:prstGeom>
          <a:noFill/>
        </p:spPr>
        <p:txBody>
          <a:bodyPr wrap="square" rtlCol="0">
            <a:spAutoFit/>
          </a:bodyPr>
          <a:lstStyle/>
          <a:p>
            <a:pPr algn="r"/>
            <a:r>
              <a:rPr lang="fr-FR" dirty="0">
                <a:solidFill>
                  <a:srgbClr val="FFC000"/>
                </a:solidFill>
                <a:latin typeface="Bahnschrift" panose="020B0502040204020203" pitchFamily="34" charset="0"/>
              </a:rPr>
              <a:t>Je remercie grandement Microsoft pour m’avoir offert l’opportunité d’utiliser leurs outils.</a:t>
            </a:r>
          </a:p>
        </p:txBody>
      </p:sp>
      <p:grpSp>
        <p:nvGrpSpPr>
          <p:cNvPr id="18" name="Groupe 17">
            <a:extLst>
              <a:ext uri="{FF2B5EF4-FFF2-40B4-BE49-F238E27FC236}">
                <a16:creationId xmlns:a16="http://schemas.microsoft.com/office/drawing/2014/main" id="{812CD657-B4DC-AD3A-CB26-4C9AD41AE0DE}"/>
              </a:ext>
            </a:extLst>
          </p:cNvPr>
          <p:cNvGrpSpPr>
            <a:grpSpLocks noChangeAspect="1"/>
          </p:cNvGrpSpPr>
          <p:nvPr/>
        </p:nvGrpSpPr>
        <p:grpSpPr>
          <a:xfrm>
            <a:off x="3083482" y="4196553"/>
            <a:ext cx="5843151" cy="1925446"/>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C7D7C337-9446-1145-8C2A-A663D359E6B0}"/>
                </a:ext>
              </a:extLst>
            </p:cNvPr>
            <p:cNvPicPr>
              <a:picLocks noChangeAspect="1"/>
            </p:cNvPicPr>
            <p:nvPr/>
          </p:nvPicPr>
          <p:blipFill>
            <a:blip r:embed="rId20" cstate="print">
              <a:duotone>
                <a:schemeClr val="accent2">
                  <a:shade val="45000"/>
                  <a:satMod val="135000"/>
                </a:schemeClr>
                <a:prstClr val="white"/>
              </a:duotone>
              <a:extLst>
                <a:ext uri="{BEBA8EAE-BF5A-486C-A8C5-ECC9F3942E4B}">
                  <a14:imgProps xmlns:a14="http://schemas.microsoft.com/office/drawing/2010/main">
                    <a14:imgLayer r:embed="rId21">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BD4FF3E5-51AF-E2DA-5277-D098278BC83F}"/>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CB1C035C-D488-8DA9-347B-C67E4ED6DBAD}"/>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7F137434-4275-CD9F-F2E7-80A7CAA6DFF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A8A1F944-E6BC-A301-71BA-F4CD0495D858}"/>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5368EB03-D748-AF78-11E4-93014627DF86}"/>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1D182719-9CF6-4C9D-2219-8BCA7F26B598}"/>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01EF3B52-FEFD-7A83-7A03-AD92E805A41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9BB0FD20-A54D-AF6F-FE51-63AB95BCD43F}"/>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4DEAE515-1686-A373-0BBA-D488821F488A}"/>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19" name="ZoneTexte 18">
            <a:extLst>
              <a:ext uri="{FF2B5EF4-FFF2-40B4-BE49-F238E27FC236}">
                <a16:creationId xmlns:a16="http://schemas.microsoft.com/office/drawing/2014/main" id="{5DC607F3-B4BB-8D80-6044-359F6E2D445E}"/>
              </a:ext>
            </a:extLst>
          </p:cNvPr>
          <p:cNvSpPr txBox="1"/>
          <p:nvPr/>
        </p:nvSpPr>
        <p:spPr>
          <a:xfrm>
            <a:off x="284647" y="3188615"/>
            <a:ext cx="11750366" cy="954107"/>
          </a:xfrm>
          <a:prstGeom prst="rect">
            <a:avLst/>
          </a:prstGeom>
          <a:noFill/>
        </p:spPr>
        <p:txBody>
          <a:bodyPr wrap="square" rtlCol="0">
            <a:spAutoFit/>
          </a:bodyPr>
          <a:lstStyle/>
          <a:p>
            <a:r>
              <a:rPr lang="fr-FR" sz="2800" dirty="0">
                <a:solidFill>
                  <a:srgbClr val="FFC000"/>
                </a:solidFill>
                <a:latin typeface="Bahnschrift SemiBold" panose="020B0502040204020203" pitchFamily="34" charset="0"/>
              </a:rPr>
              <a:t>J’ai nommé cet Intelligence Artificielle :</a:t>
            </a:r>
            <a:br>
              <a:rPr lang="fr-FR" sz="2800" dirty="0">
                <a:solidFill>
                  <a:srgbClr val="FFC000"/>
                </a:solidFill>
                <a:latin typeface="Bahnschrift SemiBold" panose="020B0502040204020203" pitchFamily="34" charset="0"/>
              </a:rPr>
            </a:br>
            <a:endParaRPr lang="fr-FR" sz="2800" dirty="0">
              <a:solidFill>
                <a:srgbClr val="FFC000"/>
              </a:solidFill>
              <a:latin typeface="Bahnschrift SemiBold" panose="020B0502040204020203" pitchFamily="34" charset="0"/>
            </a:endParaRPr>
          </a:p>
        </p:txBody>
      </p:sp>
      <p:grpSp>
        <p:nvGrpSpPr>
          <p:cNvPr id="22" name="Groupe 21">
            <a:extLst>
              <a:ext uri="{FF2B5EF4-FFF2-40B4-BE49-F238E27FC236}">
                <a16:creationId xmlns:a16="http://schemas.microsoft.com/office/drawing/2014/main" id="{E70E2E89-547D-E044-61B9-ACBAA5A7F097}"/>
              </a:ext>
            </a:extLst>
          </p:cNvPr>
          <p:cNvGrpSpPr/>
          <p:nvPr/>
        </p:nvGrpSpPr>
        <p:grpSpPr>
          <a:xfrm>
            <a:off x="-11931297" y="3539218"/>
            <a:ext cx="11750366" cy="2369880"/>
            <a:chOff x="288403" y="3539218"/>
            <a:chExt cx="11750366" cy="2369880"/>
          </a:xfrm>
        </p:grpSpPr>
        <p:sp>
          <p:nvSpPr>
            <p:cNvPr id="23" name="ZoneTexte 22">
              <a:extLst>
                <a:ext uri="{FF2B5EF4-FFF2-40B4-BE49-F238E27FC236}">
                  <a16:creationId xmlns:a16="http://schemas.microsoft.com/office/drawing/2014/main" id="{4836EE72-DF38-5729-CE05-6A806B9F301F}"/>
                </a:ext>
              </a:extLst>
            </p:cNvPr>
            <p:cNvSpPr txBox="1"/>
            <p:nvPr/>
          </p:nvSpPr>
          <p:spPr>
            <a:xfrm>
              <a:off x="288403" y="3539218"/>
              <a:ext cx="11750366" cy="236988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MOBIA est un assistant conçu pour aider les agents de la Métropole Mobilité à fournir des estimations de rentabilité, évaluer la faisabilité des projets, proposer des idées d’amélioration pour les projets de mobilité et de transport, ainsi que fournir toute autre information liée à la mobilité.</a:t>
              </a:r>
            </a:p>
            <a:p>
              <a:endParaRPr lang="fr-FR" sz="2000" dirty="0">
                <a:solidFill>
                  <a:schemeClr val="bg1"/>
                </a:solidFill>
                <a:latin typeface="Bahnschrift SemiBold" panose="020B0502040204020203" pitchFamily="34" charset="0"/>
              </a:endParaRPr>
            </a:p>
            <a:p>
              <a:r>
                <a:rPr lang="fr-FR" sz="2400" dirty="0">
                  <a:solidFill>
                    <a:schemeClr val="bg1"/>
                  </a:solidFill>
                  <a:latin typeface="Bahnschrift SemiBold" panose="020B0502040204020203" pitchFamily="34" charset="0"/>
                </a:rPr>
                <a:t>Elle est ainsi boostée par </a:t>
              </a:r>
              <a:r>
                <a:rPr lang="fr-FR" sz="4000" dirty="0">
                  <a:solidFill>
                    <a:schemeClr val="accent6">
                      <a:lumMod val="60000"/>
                      <a:lumOff val="40000"/>
                    </a:schemeClr>
                  </a:solidFill>
                  <a:latin typeface="Bahnschrift SemiBold" panose="020B0502040204020203" pitchFamily="34" charset="0"/>
                </a:rPr>
                <a:t>GPT-4o</a:t>
              </a:r>
              <a:r>
                <a:rPr lang="fr-FR" sz="2400" dirty="0">
                  <a:solidFill>
                    <a:schemeClr val="bg1"/>
                  </a:solidFill>
                  <a:latin typeface="Bahnschrift SemiBold" panose="020B0502040204020203" pitchFamily="34" charset="0"/>
                </a:rPr>
                <a:t> </a:t>
              </a:r>
              <a:br>
                <a:rPr lang="fr-FR" sz="2800" dirty="0">
                  <a:solidFill>
                    <a:schemeClr val="bg1"/>
                  </a:solidFill>
                  <a:latin typeface="Bahnschrift SemiBold" panose="020B0502040204020203" pitchFamily="34" charset="0"/>
                </a:rPr>
              </a:br>
              <a:endParaRPr lang="fr-FR" sz="2800" dirty="0">
                <a:solidFill>
                  <a:schemeClr val="bg1"/>
                </a:solidFill>
                <a:latin typeface="Bahnschrift SemiBold" panose="020B0502040204020203" pitchFamily="34" charset="0"/>
              </a:endParaRPr>
            </a:p>
          </p:txBody>
        </p:sp>
        <p:pic>
          <p:nvPicPr>
            <p:cNvPr id="24" name="Graphique 23">
              <a:extLst>
                <a:ext uri="{FF2B5EF4-FFF2-40B4-BE49-F238E27FC236}">
                  <a16:creationId xmlns:a16="http://schemas.microsoft.com/office/drawing/2014/main" id="{902B9254-BE44-C18E-E226-3E4251F3C9FE}"/>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5709849" y="4697124"/>
              <a:ext cx="907473" cy="907473"/>
            </a:xfrm>
            <a:prstGeom prst="rect">
              <a:avLst/>
            </a:prstGeom>
          </p:spPr>
        </p:pic>
      </p:grpSp>
    </p:spTree>
    <p:extLst>
      <p:ext uri="{BB962C8B-B14F-4D97-AF65-F5344CB8AC3E}">
        <p14:creationId xmlns:p14="http://schemas.microsoft.com/office/powerpoint/2010/main" val="306380594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8274E5-2A29-B919-9382-32744E3E5BA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546BD50-32DF-1FC2-1184-D868650A1AD4}"/>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2817E4E5-7AE5-EFF7-1B5F-AB99FB67964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4402A23D-C30F-2554-2FF4-E8DDF4041937}"/>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B76ECF39-1EAD-72B7-9121-CB46A77ACA4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719000C8-22BB-C3EE-E348-4607F375D519}"/>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3B1A71ED-A151-FAE3-712D-9C049BDCF3C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2B45CC9-B677-0ECA-9467-2BB5FA703B0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EE88537-F64F-A07D-B224-F77B0098F1F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FFCE68A-4775-38B1-B531-6C2B0FC0D1B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E81EBD1-0E78-9767-B869-D714CFBB98C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CE451D91-7527-8828-7ED9-DD45779F564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DE88C7F-E095-8DBF-4A92-B7913E4717D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6B6E187-95EE-5464-861F-F922F8CEFE8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CF5ACE9-77E1-E152-C041-E63E99418DCC}"/>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D311D30-45A5-ABA9-6C45-7012E0EF218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DD403BE7-F2D6-4E79-4A25-3CE38C24131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FF90B11-CE79-637C-CEBE-48860F34C53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D6966016-B6FD-B1DE-3FE7-F1B013C73E8D}"/>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755951E-A9B6-FA8B-7871-AB98295DD6E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974F76C-EAEE-D6E3-4A56-46E1BA1F5D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D37A1E4-A52E-BDB1-9272-00063BAE206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D548608E-9846-CDDB-A1CC-EBA383E680B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58602EF4-9132-9BB4-F890-A14E57F4C22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7F785BD-155D-B0A7-6BCE-D29F0E42B2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83AFC89-ED92-E5C3-FEDF-4A7294B6255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9FC8DDA5-7BFB-D185-8CA1-3964792B597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9F5E4AEC-B697-5B7A-6DF8-5911EEDB3B2A}"/>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B3EA06AD-5832-ED0B-C443-51B403FB433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95FF0771-7EC9-C81E-6BF6-1C335211F98A}"/>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0A1C4D3-1463-E3D8-3272-5250883F403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838F2156-722B-D6CD-7184-EBE1254EFBC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70F6FBCE-7B5D-01DB-CA88-E706A0D7241C}"/>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27537666-2061-D18B-CF6A-ED0FA300F02F}"/>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582298C1-692A-5CC9-6B84-3570A8FDA503}"/>
              </a:ext>
            </a:extLst>
          </p:cNvPr>
          <p:cNvSpPr txBox="1"/>
          <p:nvPr/>
        </p:nvSpPr>
        <p:spPr>
          <a:xfrm>
            <a:off x="-12024815"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4EBDAA4A-8786-85F5-2A01-4016A0BDA57E}"/>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 name="ZoneTexte 5">
            <a:extLst>
              <a:ext uri="{FF2B5EF4-FFF2-40B4-BE49-F238E27FC236}">
                <a16:creationId xmlns:a16="http://schemas.microsoft.com/office/drawing/2014/main" id="{D48EBFF5-8B89-D14B-A99D-B2EB374F211C}"/>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164F853E-5C5D-5341-BD69-1A3493F63C9E}"/>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A7BE4F85-1325-8F0C-2994-564BA3AFDE83}"/>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B191A560-38E7-0387-7771-F481C225B2A7}"/>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FB41CD87-2289-E636-7405-6AB345181AFE}"/>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9AFB38F8-043E-980C-84AB-75D075A39AA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3287F361-BD7B-6B97-00FC-458C22315D6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1CDEAB63-7BB1-7C3C-D71E-9FF9E524B48A}"/>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3E3B952A-8E03-93BA-39BC-C658705E498B}"/>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5DF1AF27-1C6A-1543-EDDE-E119248D32A9}"/>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66EB5A55-EB6B-D1D7-9181-49ED6EB0E43E}"/>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5B2FB8F8-EC31-0F10-1828-C258409A9791}"/>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B6BE4187-0889-A997-EAE0-3FEBD9688A86}"/>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19" name="ZoneTexte 18">
            <a:extLst>
              <a:ext uri="{FF2B5EF4-FFF2-40B4-BE49-F238E27FC236}">
                <a16:creationId xmlns:a16="http://schemas.microsoft.com/office/drawing/2014/main" id="{22D67B08-84E5-F5B2-6DB9-47DBEBE99C65}"/>
              </a:ext>
            </a:extLst>
          </p:cNvPr>
          <p:cNvSpPr txBox="1"/>
          <p:nvPr/>
        </p:nvSpPr>
        <p:spPr>
          <a:xfrm>
            <a:off x="-6531785" y="3188615"/>
            <a:ext cx="8603921" cy="954107"/>
          </a:xfrm>
          <a:prstGeom prst="rect">
            <a:avLst/>
          </a:prstGeom>
          <a:noFill/>
        </p:spPr>
        <p:txBody>
          <a:bodyPr wrap="square" rtlCol="0">
            <a:spAutoFit/>
          </a:bodyPr>
          <a:lstStyle/>
          <a:p>
            <a:r>
              <a:rPr lang="fr-FR" sz="2800" dirty="0">
                <a:solidFill>
                  <a:srgbClr val="FFC000"/>
                </a:solidFill>
                <a:latin typeface="Bahnschrift SemiBold" panose="020B0502040204020203" pitchFamily="34" charset="0"/>
              </a:rPr>
              <a:t>J’ai nommé cet Intelligence Artificielle :</a:t>
            </a:r>
            <a:br>
              <a:rPr lang="fr-FR" sz="2800" dirty="0">
                <a:solidFill>
                  <a:srgbClr val="FFC000"/>
                </a:solidFill>
                <a:latin typeface="Bahnschrift SemiBold" panose="020B0502040204020203" pitchFamily="34" charset="0"/>
              </a:rPr>
            </a:br>
            <a:endParaRPr lang="fr-FR" sz="2800" dirty="0">
              <a:solidFill>
                <a:srgbClr val="FFC000"/>
              </a:solidFill>
              <a:latin typeface="Bahnschrift SemiBold" panose="020B0502040204020203" pitchFamily="34" charset="0"/>
            </a:endParaRPr>
          </a:p>
        </p:txBody>
      </p:sp>
      <p:grpSp>
        <p:nvGrpSpPr>
          <p:cNvPr id="21" name="Groupe 20">
            <a:extLst>
              <a:ext uri="{FF2B5EF4-FFF2-40B4-BE49-F238E27FC236}">
                <a16:creationId xmlns:a16="http://schemas.microsoft.com/office/drawing/2014/main" id="{156F31D8-84F9-0E52-CB1F-01B3CB220C4D}"/>
              </a:ext>
            </a:extLst>
          </p:cNvPr>
          <p:cNvGrpSpPr/>
          <p:nvPr/>
        </p:nvGrpSpPr>
        <p:grpSpPr>
          <a:xfrm>
            <a:off x="288403" y="3539218"/>
            <a:ext cx="11750366" cy="2369880"/>
            <a:chOff x="288403" y="3539218"/>
            <a:chExt cx="11750366" cy="2369880"/>
          </a:xfrm>
        </p:grpSpPr>
        <p:sp>
          <p:nvSpPr>
            <p:cNvPr id="436" name="ZoneTexte 435">
              <a:extLst>
                <a:ext uri="{FF2B5EF4-FFF2-40B4-BE49-F238E27FC236}">
                  <a16:creationId xmlns:a16="http://schemas.microsoft.com/office/drawing/2014/main" id="{A914509F-9266-7930-3338-5895E3B081A5}"/>
                </a:ext>
              </a:extLst>
            </p:cNvPr>
            <p:cNvSpPr txBox="1"/>
            <p:nvPr/>
          </p:nvSpPr>
          <p:spPr>
            <a:xfrm>
              <a:off x="288403" y="3539218"/>
              <a:ext cx="11750366" cy="236988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MOBIA est un assistant conçu pour aider les agents de la Métropole Mobilité à fournir des estimations de rentabilité, évaluer la faisabilité des projets, proposer des idées d’amélioration pour les projets de mobilité et de transport, ainsi que fournir toute autre information liée à la mobilité.</a:t>
              </a:r>
            </a:p>
            <a:p>
              <a:endParaRPr lang="fr-FR" sz="2000" dirty="0">
                <a:solidFill>
                  <a:schemeClr val="bg1"/>
                </a:solidFill>
                <a:latin typeface="Bahnschrift SemiBold" panose="020B0502040204020203" pitchFamily="34" charset="0"/>
              </a:endParaRPr>
            </a:p>
            <a:p>
              <a:r>
                <a:rPr lang="fr-FR" sz="2400" dirty="0">
                  <a:solidFill>
                    <a:schemeClr val="bg1"/>
                  </a:solidFill>
                  <a:latin typeface="Bahnschrift SemiBold" panose="020B0502040204020203" pitchFamily="34" charset="0"/>
                </a:rPr>
                <a:t>Elle est ainsi boostée par </a:t>
              </a:r>
              <a:r>
                <a:rPr lang="fr-FR" sz="4000" dirty="0">
                  <a:solidFill>
                    <a:schemeClr val="accent6">
                      <a:lumMod val="60000"/>
                      <a:lumOff val="40000"/>
                    </a:schemeClr>
                  </a:solidFill>
                  <a:latin typeface="Bahnschrift SemiBold" panose="020B0502040204020203" pitchFamily="34" charset="0"/>
                </a:rPr>
                <a:t>GPT-4o</a:t>
              </a:r>
              <a:r>
                <a:rPr lang="fr-FR" sz="2400" dirty="0">
                  <a:solidFill>
                    <a:schemeClr val="bg1"/>
                  </a:solidFill>
                  <a:latin typeface="Bahnschrift SemiBold" panose="020B0502040204020203" pitchFamily="34" charset="0"/>
                </a:rPr>
                <a:t> </a:t>
              </a:r>
              <a:br>
                <a:rPr lang="fr-FR" sz="2800" dirty="0">
                  <a:solidFill>
                    <a:schemeClr val="bg1"/>
                  </a:solidFill>
                  <a:latin typeface="Bahnschrift SemiBold" panose="020B0502040204020203" pitchFamily="34" charset="0"/>
                </a:rPr>
              </a:br>
              <a:endParaRPr lang="fr-FR" sz="2800" dirty="0">
                <a:solidFill>
                  <a:schemeClr val="bg1"/>
                </a:solidFill>
                <a:latin typeface="Bahnschrift SemiBold" panose="020B0502040204020203" pitchFamily="34" charset="0"/>
              </a:endParaRPr>
            </a:p>
          </p:txBody>
        </p:sp>
        <p:pic>
          <p:nvPicPr>
            <p:cNvPr id="20" name="Graphique 19">
              <a:extLst>
                <a:ext uri="{FF2B5EF4-FFF2-40B4-BE49-F238E27FC236}">
                  <a16:creationId xmlns:a16="http://schemas.microsoft.com/office/drawing/2014/main" id="{EDB6C42D-4242-5D3E-38FB-D82E390FF838}"/>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5709849" y="4697124"/>
              <a:ext cx="907473" cy="907473"/>
            </a:xfrm>
            <a:prstGeom prst="rect">
              <a:avLst/>
            </a:prstGeom>
          </p:spPr>
        </p:pic>
      </p:grpSp>
      <p:sp>
        <p:nvSpPr>
          <p:cNvPr id="22" name="ZoneTexte 21">
            <a:extLst>
              <a:ext uri="{FF2B5EF4-FFF2-40B4-BE49-F238E27FC236}">
                <a16:creationId xmlns:a16="http://schemas.microsoft.com/office/drawing/2014/main" id="{2500D121-C14A-687B-BD8B-10BEF1ECA873}"/>
              </a:ext>
            </a:extLst>
          </p:cNvPr>
          <p:cNvSpPr txBox="1"/>
          <p:nvPr/>
        </p:nvSpPr>
        <p:spPr>
          <a:xfrm>
            <a:off x="-11103781" y="2362234"/>
            <a:ext cx="11750366"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Suite à cela, j’ai pris l’initiative de concevoir un prototype de chatbot, à l’aide de Copilot Studio et Azure AI Foundry. </a:t>
            </a:r>
            <a:br>
              <a:rPr lang="fr-FR" sz="2400" dirty="0">
                <a:solidFill>
                  <a:schemeClr val="bg1"/>
                </a:solidFill>
                <a:latin typeface="Bahnschrift SemiBold" panose="020B0502040204020203" pitchFamily="34" charset="0"/>
              </a:rPr>
            </a:br>
            <a:endParaRPr lang="fr-FR" sz="2400" dirty="0">
              <a:solidFill>
                <a:schemeClr val="bg1"/>
              </a:solidFill>
              <a:latin typeface="Bahnschrift SemiBold" panose="020B0502040204020203" pitchFamily="34" charset="0"/>
            </a:endParaRPr>
          </a:p>
        </p:txBody>
      </p:sp>
      <p:sp>
        <p:nvSpPr>
          <p:cNvPr id="23" name="ZoneTexte 22">
            <a:extLst>
              <a:ext uri="{FF2B5EF4-FFF2-40B4-BE49-F238E27FC236}">
                <a16:creationId xmlns:a16="http://schemas.microsoft.com/office/drawing/2014/main" id="{3916C02B-69D4-83AD-35BC-9F4D3F9BFB58}"/>
              </a:ext>
            </a:extLst>
          </p:cNvPr>
          <p:cNvSpPr txBox="1"/>
          <p:nvPr/>
        </p:nvSpPr>
        <p:spPr>
          <a:xfrm>
            <a:off x="12269114" y="3510759"/>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spTree>
    <p:extLst>
      <p:ext uri="{BB962C8B-B14F-4D97-AF65-F5344CB8AC3E}">
        <p14:creationId xmlns:p14="http://schemas.microsoft.com/office/powerpoint/2010/main" val="273203628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756910-A256-51CE-770C-F96C1CEFAB7A}"/>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A540477D-1E45-A8D9-F73A-3BDFF472E6EC}"/>
              </a:ext>
            </a:extLst>
          </p:cNvPr>
          <p:cNvSpPr/>
          <p:nvPr/>
        </p:nvSpPr>
        <p:spPr>
          <a:xfrm>
            <a:off x="0" y="-23137"/>
            <a:ext cx="12192000" cy="6897981"/>
          </a:xfrm>
          <a:prstGeom prst="rect">
            <a:avLst/>
          </a:prstGeom>
          <a:gradFill>
            <a:gsLst>
              <a:gs pos="53000">
                <a:srgbClr val="C00000"/>
              </a:gs>
              <a:gs pos="17500">
                <a:schemeClr val="accent1"/>
              </a:gs>
              <a:gs pos="0">
                <a:schemeClr val="accent1"/>
              </a:gs>
              <a:gs pos="35000">
                <a:srgbClr val="FFC000"/>
              </a:gs>
              <a:gs pos="70000">
                <a:srgbClr val="C00000"/>
              </a:gs>
              <a:gs pos="85000">
                <a:srgbClr val="E94E1B"/>
              </a:gs>
              <a:gs pos="100000">
                <a:srgbClr val="E94E1B"/>
              </a:gs>
            </a:gsLst>
            <a:lin ang="5400000" scaled="1"/>
          </a:gra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9FFE8388-6D4B-583B-10F7-5782E477D65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4700CBE-91D0-A745-9D27-3B234EBAFEBC}"/>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B78D60A-7E74-4340-CACB-F6A77B61A200}"/>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4BDDAC6-A5F5-0308-BFBE-ED900A3DCB9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31F2FC8-3978-7F5E-D114-4A0CECDFD800}"/>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0102EE3-7C5C-0CAE-FDA7-4FD2B6ECF3B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B3569303-4EB1-4E99-60EB-09DECEC29E0C}"/>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2E06B05-1AB5-2758-2A5F-8F33380813B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67FB9C92-E3E8-99E9-9029-5195B148F95C}"/>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A58246D-0601-4DCF-E2BD-4ACD9A13690C}"/>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7444A8CE-9BF9-D9FC-1C7A-CC86862BEE6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E62D7953-4B60-9400-9F4F-7345DE5E82F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9650BE8A-40F0-A7A2-6EAB-95E597A36BC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295A77E-1C9D-242D-91E7-8129C42747F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225A2A0-6796-D588-0CF7-8D42A191129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524388A-4498-0DC8-A703-38B00B357A6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3CDE7DB1-6C50-401F-825B-80FC8AB3617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BF8AD640-AD3F-3D53-EB2F-113A4042104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D61323F-4D93-85C1-CCD3-F6EC123B40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262EC3A6-5767-1105-A23E-E9EAE86B6D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BC2F2ECC-3D5D-C7F7-43F8-66BA7DF0FBB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FDAAEF60-CA7A-3E77-D98A-B293C15A8B1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70EDF4A3-2894-3EB7-AE8C-548A73B3B78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6FC42BAF-7ECB-DC0F-F64B-7F7F58D324A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75CE91B0-0144-4510-86F6-C2F0EE252D48}"/>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C66FA03A-0D88-A123-68BE-B099A9FCCFEF}"/>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E0C9CDF5-5D97-888E-F4E0-02DEF8BAA122}"/>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4850C89A-F532-C3BB-4EB8-C2C220A2FF4B}"/>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33EFC1D4-2C90-2F05-ABD1-ACD0349402F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854EFD6-031B-B68D-4570-7AEA92BF450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BC753E4-31A1-478D-8927-0AF77E69EEB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D02CF960-9763-9BF5-4FE0-0D3BDD554E54}"/>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5D868AE0-823B-0731-D6E4-C952790C4A4A}"/>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1.</a:t>
            </a:r>
          </a:p>
        </p:txBody>
      </p:sp>
      <p:sp>
        <p:nvSpPr>
          <p:cNvPr id="6" name="ZoneTexte 5">
            <a:extLst>
              <a:ext uri="{FF2B5EF4-FFF2-40B4-BE49-F238E27FC236}">
                <a16:creationId xmlns:a16="http://schemas.microsoft.com/office/drawing/2014/main" id="{04A294AA-6622-C273-003B-92835F76B54B}"/>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96F961B5-1BDB-917E-A170-F8D5C4CAA60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E8DC7B66-7076-51B8-5D09-117390C59647}"/>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B23AEB70-FC86-224B-46CB-7BCC3F900250}"/>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F19ED997-70E0-07CD-0B18-B50197474413}"/>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A7966550-37D5-7C56-1AB4-18D5B38F8A82}"/>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A1797B5C-C2CC-DDAF-4331-0C9C994807ED}"/>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B1CB26A6-B171-7A93-730E-E89E773350B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89B85AA2-15D7-59E8-2197-593121AC503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8AC3248A-C40D-FC0B-EB07-4ED0CB32723B}"/>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DB13904A-EF41-3AF3-70C0-E1AD635CA9A9}"/>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DFBBAAFB-D2C4-BCF8-CF28-7AB4A51D80CD}"/>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CAD748E3-60F8-9AD1-C769-E0B72A510E7D}"/>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19" name="ZoneTexte 18">
            <a:extLst>
              <a:ext uri="{FF2B5EF4-FFF2-40B4-BE49-F238E27FC236}">
                <a16:creationId xmlns:a16="http://schemas.microsoft.com/office/drawing/2014/main" id="{B7D32993-ADBB-9EC5-F7A2-ABA945F115AC}"/>
              </a:ext>
            </a:extLst>
          </p:cNvPr>
          <p:cNvSpPr txBox="1"/>
          <p:nvPr/>
        </p:nvSpPr>
        <p:spPr>
          <a:xfrm>
            <a:off x="298794" y="3510759"/>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grpSp>
        <p:nvGrpSpPr>
          <p:cNvPr id="21" name="Groupe 20">
            <a:extLst>
              <a:ext uri="{FF2B5EF4-FFF2-40B4-BE49-F238E27FC236}">
                <a16:creationId xmlns:a16="http://schemas.microsoft.com/office/drawing/2014/main" id="{ABEA23DC-CFCB-C780-84F1-C67CC16A5A45}"/>
              </a:ext>
            </a:extLst>
          </p:cNvPr>
          <p:cNvGrpSpPr/>
          <p:nvPr/>
        </p:nvGrpSpPr>
        <p:grpSpPr>
          <a:xfrm>
            <a:off x="-11931297" y="3539218"/>
            <a:ext cx="11750366" cy="2369880"/>
            <a:chOff x="288403" y="3539218"/>
            <a:chExt cx="11750366" cy="2369880"/>
          </a:xfrm>
        </p:grpSpPr>
        <p:sp>
          <p:nvSpPr>
            <p:cNvPr id="436" name="ZoneTexte 435">
              <a:extLst>
                <a:ext uri="{FF2B5EF4-FFF2-40B4-BE49-F238E27FC236}">
                  <a16:creationId xmlns:a16="http://schemas.microsoft.com/office/drawing/2014/main" id="{89E85083-1B0A-85F9-B36F-81F44C968D3B}"/>
                </a:ext>
              </a:extLst>
            </p:cNvPr>
            <p:cNvSpPr txBox="1"/>
            <p:nvPr/>
          </p:nvSpPr>
          <p:spPr>
            <a:xfrm>
              <a:off x="288403" y="3539218"/>
              <a:ext cx="11750366" cy="236988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MOBIA est un assistant conçu pour aider les agents de la Métropole Mobilité à fournir des estimations de rentabilité, évaluer la faisabilité des projets, proposer des idées d’amélioration pour les projets de mobilité et de transport, ainsi que fournir toute autre information liée à la mobilité.</a:t>
              </a:r>
            </a:p>
            <a:p>
              <a:endParaRPr lang="fr-FR" sz="2000" dirty="0">
                <a:solidFill>
                  <a:schemeClr val="bg1"/>
                </a:solidFill>
                <a:latin typeface="Bahnschrift SemiBold" panose="020B0502040204020203" pitchFamily="34" charset="0"/>
              </a:endParaRPr>
            </a:p>
            <a:p>
              <a:r>
                <a:rPr lang="fr-FR" sz="2400" dirty="0">
                  <a:solidFill>
                    <a:schemeClr val="bg1"/>
                  </a:solidFill>
                  <a:latin typeface="Bahnschrift SemiBold" panose="020B0502040204020203" pitchFamily="34" charset="0"/>
                </a:rPr>
                <a:t>Elle est ainsi boostée par </a:t>
              </a:r>
              <a:r>
                <a:rPr lang="fr-FR" sz="4000" dirty="0">
                  <a:solidFill>
                    <a:schemeClr val="accent6">
                      <a:lumMod val="60000"/>
                      <a:lumOff val="40000"/>
                    </a:schemeClr>
                  </a:solidFill>
                  <a:latin typeface="Bahnschrift SemiBold" panose="020B0502040204020203" pitchFamily="34" charset="0"/>
                </a:rPr>
                <a:t>GPT-4o</a:t>
              </a:r>
              <a:r>
                <a:rPr lang="fr-FR" sz="2400" dirty="0">
                  <a:solidFill>
                    <a:schemeClr val="bg1"/>
                  </a:solidFill>
                  <a:latin typeface="Bahnschrift SemiBold" panose="020B0502040204020203" pitchFamily="34" charset="0"/>
                </a:rPr>
                <a:t> </a:t>
              </a:r>
              <a:br>
                <a:rPr lang="fr-FR" sz="2800" dirty="0">
                  <a:solidFill>
                    <a:schemeClr val="bg1"/>
                  </a:solidFill>
                  <a:latin typeface="Bahnschrift SemiBold" panose="020B0502040204020203" pitchFamily="34" charset="0"/>
                </a:rPr>
              </a:br>
              <a:endParaRPr lang="fr-FR" sz="2800" dirty="0">
                <a:solidFill>
                  <a:schemeClr val="bg1"/>
                </a:solidFill>
                <a:latin typeface="Bahnschrift SemiBold" panose="020B0502040204020203" pitchFamily="34" charset="0"/>
              </a:endParaRPr>
            </a:p>
          </p:txBody>
        </p:sp>
        <p:pic>
          <p:nvPicPr>
            <p:cNvPr id="20" name="Graphique 19">
              <a:extLst>
                <a:ext uri="{FF2B5EF4-FFF2-40B4-BE49-F238E27FC236}">
                  <a16:creationId xmlns:a16="http://schemas.microsoft.com/office/drawing/2014/main" id="{FD1280F3-B8C6-5993-169E-70F9F5B2FA4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5709849" y="4697124"/>
              <a:ext cx="907473" cy="907473"/>
            </a:xfrm>
            <a:prstGeom prst="rect">
              <a:avLst/>
            </a:prstGeom>
          </p:spPr>
        </p:pic>
      </p:grpSp>
      <p:sp>
        <p:nvSpPr>
          <p:cNvPr id="64" name="ZoneTexte 63">
            <a:extLst>
              <a:ext uri="{FF2B5EF4-FFF2-40B4-BE49-F238E27FC236}">
                <a16:creationId xmlns:a16="http://schemas.microsoft.com/office/drawing/2014/main" id="{6D4D10CD-D168-4F03-B5C5-047B38A81A07}"/>
              </a:ext>
            </a:extLst>
          </p:cNvPr>
          <p:cNvSpPr txBox="1"/>
          <p:nvPr/>
        </p:nvSpPr>
        <p:spPr>
          <a:xfrm>
            <a:off x="12198361" y="4498145"/>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SUD</a:t>
            </a:r>
          </a:p>
        </p:txBody>
      </p:sp>
      <p:grpSp>
        <p:nvGrpSpPr>
          <p:cNvPr id="65" name="Groupe 64">
            <a:extLst>
              <a:ext uri="{FF2B5EF4-FFF2-40B4-BE49-F238E27FC236}">
                <a16:creationId xmlns:a16="http://schemas.microsoft.com/office/drawing/2014/main" id="{205AB1A3-8905-F6BB-CD89-879EE00EFDB8}"/>
              </a:ext>
            </a:extLst>
          </p:cNvPr>
          <p:cNvGrpSpPr>
            <a:grpSpLocks noChangeAspect="1"/>
          </p:cNvGrpSpPr>
          <p:nvPr/>
        </p:nvGrpSpPr>
        <p:grpSpPr>
          <a:xfrm>
            <a:off x="12395605" y="2229782"/>
            <a:ext cx="1405017" cy="2419796"/>
            <a:chOff x="10231120" y="2359867"/>
            <a:chExt cx="1580583" cy="2722166"/>
          </a:xfrm>
        </p:grpSpPr>
        <p:pic>
          <p:nvPicPr>
            <p:cNvPr id="66" name="Graphique 65">
              <a:extLst>
                <a:ext uri="{FF2B5EF4-FFF2-40B4-BE49-F238E27FC236}">
                  <a16:creationId xmlns:a16="http://schemas.microsoft.com/office/drawing/2014/main" id="{95A56B09-FD5D-5959-D2BA-5A6A53330D78}"/>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10231120" y="2359867"/>
              <a:ext cx="1553189" cy="487137"/>
            </a:xfrm>
            <a:prstGeom prst="rect">
              <a:avLst/>
            </a:prstGeom>
          </p:spPr>
        </p:pic>
        <p:grpSp>
          <p:nvGrpSpPr>
            <p:cNvPr id="67" name="Graphique 699">
              <a:extLst>
                <a:ext uri="{FF2B5EF4-FFF2-40B4-BE49-F238E27FC236}">
                  <a16:creationId xmlns:a16="http://schemas.microsoft.com/office/drawing/2014/main" id="{59C48D04-9569-C4E3-6146-F28E9F0503C5}"/>
                </a:ext>
              </a:extLst>
            </p:cNvPr>
            <p:cNvGrpSpPr>
              <a:grpSpLocks noChangeAspect="1"/>
            </p:cNvGrpSpPr>
            <p:nvPr/>
          </p:nvGrpSpPr>
          <p:grpSpPr>
            <a:xfrm>
              <a:off x="10231120" y="2955556"/>
              <a:ext cx="1580583" cy="509942"/>
              <a:chOff x="2814636" y="3003672"/>
              <a:chExt cx="2673182" cy="862447"/>
            </a:xfrm>
            <a:solidFill>
              <a:schemeClr val="bg1"/>
            </a:solidFill>
          </p:grpSpPr>
          <p:grpSp>
            <p:nvGrpSpPr>
              <p:cNvPr id="80" name="Graphique 699">
                <a:extLst>
                  <a:ext uri="{FF2B5EF4-FFF2-40B4-BE49-F238E27FC236}">
                    <a16:creationId xmlns:a16="http://schemas.microsoft.com/office/drawing/2014/main" id="{1FF8D5BB-8CB9-B3D5-838F-CF7F5584447F}"/>
                  </a:ext>
                </a:extLst>
              </p:cNvPr>
              <p:cNvGrpSpPr/>
              <p:nvPr/>
            </p:nvGrpSpPr>
            <p:grpSpPr>
              <a:xfrm>
                <a:off x="3145369" y="3528451"/>
                <a:ext cx="153383" cy="44788"/>
                <a:chOff x="3145369" y="3528451"/>
                <a:chExt cx="153383" cy="44788"/>
              </a:xfrm>
              <a:grpFill/>
            </p:grpSpPr>
            <p:sp>
              <p:nvSpPr>
                <p:cNvPr id="648" name="Forme libre : forme 647">
                  <a:extLst>
                    <a:ext uri="{FF2B5EF4-FFF2-40B4-BE49-F238E27FC236}">
                      <a16:creationId xmlns:a16="http://schemas.microsoft.com/office/drawing/2014/main" id="{61CB825D-8F32-705A-4510-42B93DD7880E}"/>
                    </a:ext>
                  </a:extLst>
                </p:cNvPr>
                <p:cNvSpPr/>
                <p:nvPr/>
              </p:nvSpPr>
              <p:spPr>
                <a:xfrm flipV="1">
                  <a:off x="3145369" y="3528468"/>
                  <a:ext cx="31998" cy="44132"/>
                </a:xfrm>
                <a:custGeom>
                  <a:avLst/>
                  <a:gdLst>
                    <a:gd name="connsiteX0" fmla="*/ 13837 w 31998"/>
                    <a:gd name="connsiteY0" fmla="*/ 39439 h 44132"/>
                    <a:gd name="connsiteX1" fmla="*/ 6955 w 31998"/>
                    <a:gd name="connsiteY1" fmla="*/ 4685 h 44132"/>
                    <a:gd name="connsiteX2" fmla="*/ 13252 w 31998"/>
                    <a:gd name="connsiteY2" fmla="*/ 4685 h 44132"/>
                    <a:gd name="connsiteX3" fmla="*/ 20083 w 31998"/>
                    <a:gd name="connsiteY3" fmla="*/ 8527 h 44132"/>
                    <a:gd name="connsiteX4" fmla="*/ 24268 w 31998"/>
                    <a:gd name="connsiteY4" fmla="*/ 18702 h 44132"/>
                    <a:gd name="connsiteX5" fmla="*/ 25527 w 31998"/>
                    <a:gd name="connsiteY5" fmla="*/ 25062 h 44132"/>
                    <a:gd name="connsiteX6" fmla="*/ 24713 w 31998"/>
                    <a:gd name="connsiteY6" fmla="*/ 35495 h 44132"/>
                    <a:gd name="connsiteX7" fmla="*/ 18162 w 31998"/>
                    <a:gd name="connsiteY7" fmla="*/ 39439 h 44132"/>
                    <a:gd name="connsiteX8" fmla="*/ 9 w 31998"/>
                    <a:gd name="connsiteY8" fmla="*/ 22 h 44132"/>
                    <a:gd name="connsiteX9" fmla="*/ 8736 w 31998"/>
                    <a:gd name="connsiteY9" fmla="*/ 44154 h 44132"/>
                    <a:gd name="connsiteX10" fmla="*/ 19281 w 31998"/>
                    <a:gd name="connsiteY10" fmla="*/ 44154 h 44132"/>
                    <a:gd name="connsiteX11" fmla="*/ 29356 w 31998"/>
                    <a:gd name="connsiteY11" fmla="*/ 38617 h 44132"/>
                    <a:gd name="connsiteX12" fmla="*/ 31544 w 31998"/>
                    <a:gd name="connsiteY12" fmla="*/ 24972 h 44132"/>
                    <a:gd name="connsiteX13" fmla="*/ 30247 w 31998"/>
                    <a:gd name="connsiteY13" fmla="*/ 18702 h 44132"/>
                    <a:gd name="connsiteX14" fmla="*/ 23848 w 31998"/>
                    <a:gd name="connsiteY14" fmla="*/ 4852 h 44132"/>
                    <a:gd name="connsiteX15" fmla="*/ 12476 w 3199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98" h="44132">
                      <a:moveTo>
                        <a:pt x="13837" y="39439"/>
                      </a:moveTo>
                      <a:lnTo>
                        <a:pt x="6955" y="4685"/>
                      </a:lnTo>
                      <a:lnTo>
                        <a:pt x="13252" y="4685"/>
                      </a:lnTo>
                      <a:cubicBezTo>
                        <a:pt x="15847" y="4685"/>
                        <a:pt x="18111" y="5970"/>
                        <a:pt x="20083" y="8527"/>
                      </a:cubicBezTo>
                      <a:cubicBezTo>
                        <a:pt x="22016" y="11084"/>
                        <a:pt x="23428" y="14463"/>
                        <a:pt x="24268" y="18702"/>
                      </a:cubicBezTo>
                      <a:lnTo>
                        <a:pt x="25527" y="25062"/>
                      </a:lnTo>
                      <a:cubicBezTo>
                        <a:pt x="26367" y="29392"/>
                        <a:pt x="26113" y="32861"/>
                        <a:pt x="24713" y="35495"/>
                      </a:cubicBezTo>
                      <a:cubicBezTo>
                        <a:pt x="23327" y="38116"/>
                        <a:pt x="21151" y="39439"/>
                        <a:pt x="18162" y="39439"/>
                      </a:cubicBezTo>
                      <a:close/>
                      <a:moveTo>
                        <a:pt x="9" y="22"/>
                      </a:moveTo>
                      <a:lnTo>
                        <a:pt x="8736" y="44154"/>
                      </a:lnTo>
                      <a:lnTo>
                        <a:pt x="19281" y="44154"/>
                      </a:lnTo>
                      <a:cubicBezTo>
                        <a:pt x="23492" y="44154"/>
                        <a:pt x="26863" y="42317"/>
                        <a:pt x="29356" y="38617"/>
                      </a:cubicBezTo>
                      <a:cubicBezTo>
                        <a:pt x="31875" y="34904"/>
                        <a:pt x="32587" y="30368"/>
                        <a:pt x="31544" y="24972"/>
                      </a:cubicBezTo>
                      <a:lnTo>
                        <a:pt x="30247" y="18702"/>
                      </a:lnTo>
                      <a:cubicBezTo>
                        <a:pt x="29089" y="12690"/>
                        <a:pt x="26914" y="8090"/>
                        <a:pt x="23848" y="4852"/>
                      </a:cubicBezTo>
                      <a:cubicBezTo>
                        <a:pt x="20757" y="1628"/>
                        <a:pt x="16954" y="22"/>
                        <a:pt x="12476" y="22"/>
                      </a:cubicBezTo>
                      <a:close/>
                    </a:path>
                  </a:pathLst>
                </a:custGeom>
                <a:grpFill/>
                <a:ln w="12721" cap="flat">
                  <a:noFill/>
                  <a:prstDash val="solid"/>
                  <a:miter/>
                </a:ln>
              </p:spPr>
              <p:txBody>
                <a:bodyPr rtlCol="0" anchor="ctr"/>
                <a:lstStyle/>
                <a:p>
                  <a:endParaRPr lang="fr-FR"/>
                </a:p>
              </p:txBody>
            </p:sp>
            <p:sp>
              <p:nvSpPr>
                <p:cNvPr id="649" name="Forme libre : forme 648">
                  <a:extLst>
                    <a:ext uri="{FF2B5EF4-FFF2-40B4-BE49-F238E27FC236}">
                      <a16:creationId xmlns:a16="http://schemas.microsoft.com/office/drawing/2014/main" id="{E5A78DA2-A5B7-84AC-229A-F37E63B0F7F2}"/>
                    </a:ext>
                  </a:extLst>
                </p:cNvPr>
                <p:cNvSpPr/>
                <p:nvPr/>
              </p:nvSpPr>
              <p:spPr>
                <a:xfrm flipV="1">
                  <a:off x="3193859" y="3528452"/>
                  <a:ext cx="33121" cy="44787"/>
                </a:xfrm>
                <a:custGeom>
                  <a:avLst/>
                  <a:gdLst>
                    <a:gd name="connsiteX0" fmla="*/ 33134 w 33121"/>
                    <a:gd name="connsiteY0" fmla="*/ 44810 h 44787"/>
                    <a:gd name="connsiteX1" fmla="*/ 27079 w 33121"/>
                    <a:gd name="connsiteY1" fmla="*/ 14219 h 44787"/>
                    <a:gd name="connsiteX2" fmla="*/ 21304 w 33121"/>
                    <a:gd name="connsiteY2" fmla="*/ 3452 h 44787"/>
                    <a:gd name="connsiteX3" fmla="*/ 10834 w 33121"/>
                    <a:gd name="connsiteY3" fmla="*/ 22 h 44787"/>
                    <a:gd name="connsiteX4" fmla="*/ 2146 w 33121"/>
                    <a:gd name="connsiteY4" fmla="*/ 3735 h 44787"/>
                    <a:gd name="connsiteX5" fmla="*/ 416 w 33121"/>
                    <a:gd name="connsiteY5" fmla="*/ 14219 h 44787"/>
                    <a:gd name="connsiteX6" fmla="*/ 6471 w 33121"/>
                    <a:gd name="connsiteY6" fmla="*/ 44810 h 44787"/>
                    <a:gd name="connsiteX7" fmla="*/ 12424 w 33121"/>
                    <a:gd name="connsiteY7" fmla="*/ 44810 h 44787"/>
                    <a:gd name="connsiteX8" fmla="*/ 6357 w 33121"/>
                    <a:gd name="connsiteY8" fmla="*/ 14219 h 44787"/>
                    <a:gd name="connsiteX9" fmla="*/ 6878 w 33121"/>
                    <a:gd name="connsiteY9" fmla="*/ 6947 h 44787"/>
                    <a:gd name="connsiteX10" fmla="*/ 11737 w 33121"/>
                    <a:gd name="connsiteY10" fmla="*/ 4686 h 44787"/>
                    <a:gd name="connsiteX11" fmla="*/ 17564 w 33121"/>
                    <a:gd name="connsiteY11" fmla="*/ 7050 h 44787"/>
                    <a:gd name="connsiteX12" fmla="*/ 21062 w 33121"/>
                    <a:gd name="connsiteY12" fmla="*/ 14219 h 44787"/>
                    <a:gd name="connsiteX13" fmla="*/ 27117 w 33121"/>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21" h="44787">
                      <a:moveTo>
                        <a:pt x="33134" y="44810"/>
                      </a:moveTo>
                      <a:lnTo>
                        <a:pt x="27079" y="14219"/>
                      </a:lnTo>
                      <a:cubicBezTo>
                        <a:pt x="26099" y="9337"/>
                        <a:pt x="24191" y="5752"/>
                        <a:pt x="21304" y="3452"/>
                      </a:cubicBezTo>
                      <a:cubicBezTo>
                        <a:pt x="18416" y="1166"/>
                        <a:pt x="14918" y="22"/>
                        <a:pt x="10834" y="22"/>
                      </a:cubicBezTo>
                      <a:cubicBezTo>
                        <a:pt x="7107" y="22"/>
                        <a:pt x="4232" y="1255"/>
                        <a:pt x="2146" y="3735"/>
                      </a:cubicBezTo>
                      <a:cubicBezTo>
                        <a:pt x="111" y="6202"/>
                        <a:pt x="-474" y="9709"/>
                        <a:pt x="416" y="14219"/>
                      </a:cubicBezTo>
                      <a:lnTo>
                        <a:pt x="6471" y="44810"/>
                      </a:lnTo>
                      <a:lnTo>
                        <a:pt x="12424" y="44810"/>
                      </a:lnTo>
                      <a:lnTo>
                        <a:pt x="6357" y="14219"/>
                      </a:lnTo>
                      <a:cubicBezTo>
                        <a:pt x="5708" y="10853"/>
                        <a:pt x="5860" y="8437"/>
                        <a:pt x="6878" y="6947"/>
                      </a:cubicBezTo>
                      <a:cubicBezTo>
                        <a:pt x="7845" y="5444"/>
                        <a:pt x="9486" y="4686"/>
                        <a:pt x="11737" y="4686"/>
                      </a:cubicBezTo>
                      <a:cubicBezTo>
                        <a:pt x="13938" y="4686"/>
                        <a:pt x="15872" y="5470"/>
                        <a:pt x="17564" y="7050"/>
                      </a:cubicBezTo>
                      <a:cubicBezTo>
                        <a:pt x="19268" y="8617"/>
                        <a:pt x="20413" y="10994"/>
                        <a:pt x="21062" y="14219"/>
                      </a:cubicBezTo>
                      <a:lnTo>
                        <a:pt x="27117" y="44810"/>
                      </a:lnTo>
                      <a:close/>
                    </a:path>
                  </a:pathLst>
                </a:custGeom>
                <a:grpFill/>
                <a:ln w="12721" cap="flat">
                  <a:noFill/>
                  <a:prstDash val="solid"/>
                  <a:miter/>
                </a:ln>
              </p:spPr>
              <p:txBody>
                <a:bodyPr rtlCol="0" anchor="ctr"/>
                <a:lstStyle/>
                <a:p>
                  <a:endParaRPr lang="fr-FR"/>
                </a:p>
              </p:txBody>
            </p:sp>
            <p:sp>
              <p:nvSpPr>
                <p:cNvPr id="650" name="Forme libre : forme 649">
                  <a:extLst>
                    <a:ext uri="{FF2B5EF4-FFF2-40B4-BE49-F238E27FC236}">
                      <a16:creationId xmlns:a16="http://schemas.microsoft.com/office/drawing/2014/main" id="{FC410C45-0164-7306-5C23-049E6D302F6B}"/>
                    </a:ext>
                  </a:extLst>
                </p:cNvPr>
                <p:cNvSpPr/>
                <p:nvPr/>
              </p:nvSpPr>
              <p:spPr>
                <a:xfrm flipV="1">
                  <a:off x="3265992" y="3528451"/>
                  <a:ext cx="32761" cy="44170"/>
                </a:xfrm>
                <a:custGeom>
                  <a:avLst/>
                  <a:gdLst>
                    <a:gd name="connsiteX0" fmla="*/ 10444 w 32761"/>
                    <a:gd name="connsiteY0" fmla="*/ 22170 h 44170"/>
                    <a:gd name="connsiteX1" fmla="*/ 18216 w 32761"/>
                    <a:gd name="connsiteY1" fmla="*/ 22170 h 44170"/>
                    <a:gd name="connsiteX2" fmla="*/ 23431 w 32761"/>
                    <a:gd name="connsiteY2" fmla="*/ 24663 h 44170"/>
                    <a:gd name="connsiteX3" fmla="*/ 26434 w 32761"/>
                    <a:gd name="connsiteY3" fmla="*/ 30752 h 44170"/>
                    <a:gd name="connsiteX4" fmla="*/ 26052 w 32761"/>
                    <a:gd name="connsiteY4" fmla="*/ 37086 h 44170"/>
                    <a:gd name="connsiteX5" fmla="*/ 21663 w 32761"/>
                    <a:gd name="connsiteY5" fmla="*/ 39463 h 44170"/>
                    <a:gd name="connsiteX6" fmla="*/ 13878 w 32761"/>
                    <a:gd name="connsiteY6" fmla="*/ 39463 h 44170"/>
                    <a:gd name="connsiteX7" fmla="*/ 9528 w 32761"/>
                    <a:gd name="connsiteY7" fmla="*/ 17429 h 44170"/>
                    <a:gd name="connsiteX8" fmla="*/ 6068 w 32761"/>
                    <a:gd name="connsiteY8" fmla="*/ 20 h 44170"/>
                    <a:gd name="connsiteX9" fmla="*/ 13 w 32761"/>
                    <a:gd name="connsiteY9" fmla="*/ 20 h 44170"/>
                    <a:gd name="connsiteX10" fmla="*/ 8777 w 32761"/>
                    <a:gd name="connsiteY10" fmla="*/ 44191 h 44170"/>
                    <a:gd name="connsiteX11" fmla="*/ 22579 w 32761"/>
                    <a:gd name="connsiteY11" fmla="*/ 44191 h 44170"/>
                    <a:gd name="connsiteX12" fmla="*/ 30810 w 32761"/>
                    <a:gd name="connsiteY12" fmla="*/ 40440 h 44170"/>
                    <a:gd name="connsiteX13" fmla="*/ 32438 w 32761"/>
                    <a:gd name="connsiteY13" fmla="*/ 30829 h 44170"/>
                    <a:gd name="connsiteX14" fmla="*/ 27260 w 32761"/>
                    <a:gd name="connsiteY14" fmla="*/ 20924 h 44170"/>
                    <a:gd name="connsiteX15" fmla="*/ 17300 w 32761"/>
                    <a:gd name="connsiteY15" fmla="*/ 17429 h 4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61" h="44170">
                      <a:moveTo>
                        <a:pt x="10444" y="22170"/>
                      </a:moveTo>
                      <a:lnTo>
                        <a:pt x="18216" y="22170"/>
                      </a:lnTo>
                      <a:cubicBezTo>
                        <a:pt x="20213" y="22170"/>
                        <a:pt x="21969" y="23005"/>
                        <a:pt x="23431" y="24663"/>
                      </a:cubicBezTo>
                      <a:cubicBezTo>
                        <a:pt x="24958" y="26346"/>
                        <a:pt x="25925" y="28337"/>
                        <a:pt x="26434" y="30752"/>
                      </a:cubicBezTo>
                      <a:cubicBezTo>
                        <a:pt x="26930" y="33399"/>
                        <a:pt x="26828" y="35519"/>
                        <a:pt x="26052" y="37086"/>
                      </a:cubicBezTo>
                      <a:cubicBezTo>
                        <a:pt x="25314" y="38667"/>
                        <a:pt x="23839" y="39463"/>
                        <a:pt x="21663" y="39463"/>
                      </a:cubicBezTo>
                      <a:lnTo>
                        <a:pt x="13878" y="39463"/>
                      </a:lnTo>
                      <a:close/>
                      <a:moveTo>
                        <a:pt x="9528" y="17429"/>
                      </a:moveTo>
                      <a:lnTo>
                        <a:pt x="6068" y="20"/>
                      </a:lnTo>
                      <a:lnTo>
                        <a:pt x="13" y="20"/>
                      </a:lnTo>
                      <a:lnTo>
                        <a:pt x="8777" y="44191"/>
                      </a:lnTo>
                      <a:lnTo>
                        <a:pt x="22579" y="44191"/>
                      </a:lnTo>
                      <a:cubicBezTo>
                        <a:pt x="26243" y="44191"/>
                        <a:pt x="28978" y="42919"/>
                        <a:pt x="30810" y="40440"/>
                      </a:cubicBezTo>
                      <a:cubicBezTo>
                        <a:pt x="32667" y="37922"/>
                        <a:pt x="33201" y="34722"/>
                        <a:pt x="32438" y="30829"/>
                      </a:cubicBezTo>
                      <a:cubicBezTo>
                        <a:pt x="31624" y="26538"/>
                        <a:pt x="29868" y="23224"/>
                        <a:pt x="27260" y="20924"/>
                      </a:cubicBezTo>
                      <a:cubicBezTo>
                        <a:pt x="24615" y="18611"/>
                        <a:pt x="21307" y="17429"/>
                        <a:pt x="17300" y="17429"/>
                      </a:cubicBezTo>
                      <a:close/>
                    </a:path>
                  </a:pathLst>
                </a:custGeom>
                <a:grpFill/>
                <a:ln w="12721" cap="flat">
                  <a:noFill/>
                  <a:prstDash val="solid"/>
                  <a:miter/>
                </a:ln>
              </p:spPr>
              <p:txBody>
                <a:bodyPr rtlCol="0" anchor="ctr"/>
                <a:lstStyle/>
                <a:p>
                  <a:endParaRPr lang="fr-FR"/>
                </a:p>
              </p:txBody>
            </p:sp>
          </p:grpSp>
          <p:sp>
            <p:nvSpPr>
              <p:cNvPr id="81" name="Forme libre : forme 80">
                <a:extLst>
                  <a:ext uri="{FF2B5EF4-FFF2-40B4-BE49-F238E27FC236}">
                    <a16:creationId xmlns:a16="http://schemas.microsoft.com/office/drawing/2014/main" id="{862B1E34-1894-0F83-88DF-3B8A07CA952B}"/>
                  </a:ext>
                </a:extLst>
              </p:cNvPr>
              <p:cNvSpPr/>
              <p:nvPr/>
            </p:nvSpPr>
            <p:spPr>
              <a:xfrm flipV="1">
                <a:off x="3305074" y="3528459"/>
                <a:ext cx="31242" cy="44145"/>
              </a:xfrm>
              <a:custGeom>
                <a:avLst/>
                <a:gdLst>
                  <a:gd name="connsiteX0" fmla="*/ 13638 w 31242"/>
                  <a:gd name="connsiteY0" fmla="*/ 16054 h 44145"/>
                  <a:gd name="connsiteX1" fmla="*/ 23993 w 31242"/>
                  <a:gd name="connsiteY1" fmla="*/ 16054 h 44145"/>
                  <a:gd name="connsiteX2" fmla="*/ 22657 w 31242"/>
                  <a:gd name="connsiteY2" fmla="*/ 34863 h 44145"/>
                  <a:gd name="connsiteX3" fmla="*/ 22492 w 31242"/>
                  <a:gd name="connsiteY3" fmla="*/ 34902 h 44145"/>
                  <a:gd name="connsiteX4" fmla="*/ 24336 w 31242"/>
                  <a:gd name="connsiteY4" fmla="*/ 11172 h 44145"/>
                  <a:gd name="connsiteX5" fmla="*/ 11297 w 31242"/>
                  <a:gd name="connsiteY5" fmla="*/ 11172 h 44145"/>
                  <a:gd name="connsiteX6" fmla="*/ 6082 w 31242"/>
                  <a:gd name="connsiteY6" fmla="*/ 20 h 44145"/>
                  <a:gd name="connsiteX7" fmla="*/ 14 w 31242"/>
                  <a:gd name="connsiteY7" fmla="*/ 20 h 44145"/>
                  <a:gd name="connsiteX8" fmla="*/ 21550 w 31242"/>
                  <a:gd name="connsiteY8" fmla="*/ 44165 h 44145"/>
                  <a:gd name="connsiteX9" fmla="*/ 27313 w 31242"/>
                  <a:gd name="connsiteY9" fmla="*/ 44165 h 44145"/>
                  <a:gd name="connsiteX10" fmla="*/ 31256 w 31242"/>
                  <a:gd name="connsiteY10" fmla="*/ 20 h 44145"/>
                  <a:gd name="connsiteX11" fmla="*/ 2517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38" y="16054"/>
                    </a:moveTo>
                    <a:lnTo>
                      <a:pt x="23993" y="16054"/>
                    </a:lnTo>
                    <a:lnTo>
                      <a:pt x="22657" y="34863"/>
                    </a:lnTo>
                    <a:lnTo>
                      <a:pt x="22492" y="34902"/>
                    </a:lnTo>
                    <a:close/>
                    <a:moveTo>
                      <a:pt x="24336" y="11172"/>
                    </a:moveTo>
                    <a:lnTo>
                      <a:pt x="11297" y="11172"/>
                    </a:lnTo>
                    <a:lnTo>
                      <a:pt x="6082" y="20"/>
                    </a:lnTo>
                    <a:lnTo>
                      <a:pt x="14" y="20"/>
                    </a:lnTo>
                    <a:lnTo>
                      <a:pt x="21550" y="44165"/>
                    </a:lnTo>
                    <a:lnTo>
                      <a:pt x="27313" y="44165"/>
                    </a:lnTo>
                    <a:lnTo>
                      <a:pt x="31256" y="20"/>
                    </a:lnTo>
                    <a:lnTo>
                      <a:pt x="25176" y="20"/>
                    </a:lnTo>
                    <a:close/>
                  </a:path>
                </a:pathLst>
              </a:custGeom>
              <a:grpFill/>
              <a:ln w="12721"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D718AEDC-86B8-BA5F-EB45-188923DDDA9D}"/>
                  </a:ext>
                </a:extLst>
              </p:cNvPr>
              <p:cNvSpPr/>
              <p:nvPr/>
            </p:nvSpPr>
            <p:spPr>
              <a:xfrm flipV="1">
                <a:off x="3357413" y="3528449"/>
                <a:ext cx="30237" cy="44158"/>
              </a:xfrm>
              <a:custGeom>
                <a:avLst/>
                <a:gdLst>
                  <a:gd name="connsiteX0" fmla="*/ 10841 w 30237"/>
                  <a:gd name="connsiteY0" fmla="*/ 23121 h 44158"/>
                  <a:gd name="connsiteX1" fmla="*/ 11031 w 30237"/>
                  <a:gd name="connsiteY1" fmla="*/ 23108 h 44158"/>
                  <a:gd name="connsiteX2" fmla="*/ 23561 w 30237"/>
                  <a:gd name="connsiteY2" fmla="*/ 44178 h 44158"/>
                  <a:gd name="connsiteX3" fmla="*/ 30252 w 30237"/>
                  <a:gd name="connsiteY3" fmla="*/ 44178 h 44158"/>
                  <a:gd name="connsiteX4" fmla="*/ 12392 w 30237"/>
                  <a:gd name="connsiteY4" fmla="*/ 15849 h 44158"/>
                  <a:gd name="connsiteX5" fmla="*/ 9301 w 30237"/>
                  <a:gd name="connsiteY5" fmla="*/ 20 h 44158"/>
                  <a:gd name="connsiteX6" fmla="*/ 3310 w 30237"/>
                  <a:gd name="connsiteY6" fmla="*/ 20 h 44158"/>
                  <a:gd name="connsiteX7" fmla="*/ 6566 w 30237"/>
                  <a:gd name="connsiteY7" fmla="*/ 16376 h 44158"/>
                  <a:gd name="connsiteX8" fmla="*/ 15 w 30237"/>
                  <a:gd name="connsiteY8" fmla="*/ 44178 h 44158"/>
                  <a:gd name="connsiteX9" fmla="*/ 6732 w 30237"/>
                  <a:gd name="connsiteY9" fmla="*/ 44178 h 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7" h="44158">
                    <a:moveTo>
                      <a:pt x="10841" y="23121"/>
                    </a:moveTo>
                    <a:lnTo>
                      <a:pt x="11031" y="23108"/>
                    </a:lnTo>
                    <a:lnTo>
                      <a:pt x="23561" y="44178"/>
                    </a:lnTo>
                    <a:lnTo>
                      <a:pt x="30252" y="44178"/>
                    </a:lnTo>
                    <a:lnTo>
                      <a:pt x="12392" y="15849"/>
                    </a:lnTo>
                    <a:lnTo>
                      <a:pt x="9301" y="20"/>
                    </a:lnTo>
                    <a:lnTo>
                      <a:pt x="3310" y="20"/>
                    </a:lnTo>
                    <a:lnTo>
                      <a:pt x="6566" y="16376"/>
                    </a:lnTo>
                    <a:lnTo>
                      <a:pt x="15" y="44178"/>
                    </a:lnTo>
                    <a:lnTo>
                      <a:pt x="6732" y="44178"/>
                    </a:lnTo>
                    <a:close/>
                  </a:path>
                </a:pathLst>
              </a:custGeom>
              <a:grpFill/>
              <a:ln w="12721" cap="flat">
                <a:noFill/>
                <a:prstDash val="solid"/>
                <a:miter/>
              </a:ln>
            </p:spPr>
            <p:txBody>
              <a:bodyPr rtlCol="0" anchor="ctr"/>
              <a:lstStyle/>
              <a:p>
                <a:endParaRPr lang="fr-FR"/>
              </a:p>
            </p:txBody>
          </p:sp>
          <p:grpSp>
            <p:nvGrpSpPr>
              <p:cNvPr id="83" name="Graphique 699">
                <a:extLst>
                  <a:ext uri="{FF2B5EF4-FFF2-40B4-BE49-F238E27FC236}">
                    <a16:creationId xmlns:a16="http://schemas.microsoft.com/office/drawing/2014/main" id="{1A1726D8-342E-70A2-A560-8A82B19889EC}"/>
                  </a:ext>
                </a:extLst>
              </p:cNvPr>
              <p:cNvGrpSpPr/>
              <p:nvPr/>
            </p:nvGrpSpPr>
            <p:grpSpPr>
              <a:xfrm>
                <a:off x="3398160" y="3527815"/>
                <a:ext cx="102118" cy="45417"/>
                <a:chOff x="3398160" y="3527815"/>
                <a:chExt cx="102118" cy="45417"/>
              </a:xfrm>
              <a:grpFill/>
            </p:grpSpPr>
            <p:sp>
              <p:nvSpPr>
                <p:cNvPr id="646" name="Forme libre : forme 645">
                  <a:extLst>
                    <a:ext uri="{FF2B5EF4-FFF2-40B4-BE49-F238E27FC236}">
                      <a16:creationId xmlns:a16="http://schemas.microsoft.com/office/drawing/2014/main" id="{D85F58EB-160D-E032-1846-0213EC5BB2B1}"/>
                    </a:ext>
                  </a:extLst>
                </p:cNvPr>
                <p:cNvSpPr/>
                <p:nvPr/>
              </p:nvSpPr>
              <p:spPr>
                <a:xfrm flipV="1">
                  <a:off x="3398160" y="3527815"/>
                  <a:ext cx="29053" cy="45417"/>
                </a:xfrm>
                <a:custGeom>
                  <a:avLst/>
                  <a:gdLst>
                    <a:gd name="connsiteX0" fmla="*/ 19924 w 29053"/>
                    <a:gd name="connsiteY0" fmla="*/ 10735 h 45417"/>
                    <a:gd name="connsiteX1" fmla="*/ 19287 w 29053"/>
                    <a:gd name="connsiteY1" fmla="*/ 16272 h 45417"/>
                    <a:gd name="connsiteX2" fmla="*/ 13957 w 29053"/>
                    <a:gd name="connsiteY2" fmla="*/ 20255 h 45417"/>
                    <a:gd name="connsiteX3" fmla="*/ 5803 w 29053"/>
                    <a:gd name="connsiteY3" fmla="*/ 25741 h 45417"/>
                    <a:gd name="connsiteX4" fmla="*/ 4480 w 29053"/>
                    <a:gd name="connsiteY4" fmla="*/ 34606 h 45417"/>
                    <a:gd name="connsiteX5" fmla="*/ 9213 w 29053"/>
                    <a:gd name="connsiteY5" fmla="*/ 42636 h 45417"/>
                    <a:gd name="connsiteX6" fmla="*/ 18130 w 29053"/>
                    <a:gd name="connsiteY6" fmla="*/ 45437 h 45417"/>
                    <a:gd name="connsiteX7" fmla="*/ 26882 w 29053"/>
                    <a:gd name="connsiteY7" fmla="*/ 41788 h 45417"/>
                    <a:gd name="connsiteX8" fmla="*/ 28714 w 29053"/>
                    <a:gd name="connsiteY8" fmla="*/ 31844 h 45417"/>
                    <a:gd name="connsiteX9" fmla="*/ 22697 w 29053"/>
                    <a:gd name="connsiteY9" fmla="*/ 31844 h 45417"/>
                    <a:gd name="connsiteX10" fmla="*/ 21972 w 29053"/>
                    <a:gd name="connsiteY10" fmla="*/ 38306 h 45417"/>
                    <a:gd name="connsiteX11" fmla="*/ 17201 w 29053"/>
                    <a:gd name="connsiteY11" fmla="*/ 40709 h 45417"/>
                    <a:gd name="connsiteX12" fmla="*/ 12965 w 29053"/>
                    <a:gd name="connsiteY12" fmla="*/ 38936 h 45417"/>
                    <a:gd name="connsiteX13" fmla="*/ 10536 w 29053"/>
                    <a:gd name="connsiteY13" fmla="*/ 34657 h 45417"/>
                    <a:gd name="connsiteX14" fmla="*/ 11083 w 29053"/>
                    <a:gd name="connsiteY14" fmla="*/ 29197 h 45417"/>
                    <a:gd name="connsiteX15" fmla="*/ 16832 w 29053"/>
                    <a:gd name="connsiteY15" fmla="*/ 25176 h 45417"/>
                    <a:gd name="connsiteX16" fmla="*/ 24719 w 29053"/>
                    <a:gd name="connsiteY16" fmla="*/ 19664 h 45417"/>
                    <a:gd name="connsiteX17" fmla="*/ 25928 w 29053"/>
                    <a:gd name="connsiteY17" fmla="*/ 10812 h 45417"/>
                    <a:gd name="connsiteX18" fmla="*/ 21094 w 29053"/>
                    <a:gd name="connsiteY18" fmla="*/ 2717 h 45417"/>
                    <a:gd name="connsiteX19" fmla="*/ 11998 w 29053"/>
                    <a:gd name="connsiteY19" fmla="*/ 19 h 45417"/>
                    <a:gd name="connsiteX20" fmla="*/ 2674 w 29053"/>
                    <a:gd name="connsiteY20" fmla="*/ 3270 h 45417"/>
                    <a:gd name="connsiteX21" fmla="*/ 448 w 29053"/>
                    <a:gd name="connsiteY21" fmla="*/ 13381 h 45417"/>
                    <a:gd name="connsiteX22" fmla="*/ 512 w 29053"/>
                    <a:gd name="connsiteY22" fmla="*/ 13535 h 45417"/>
                    <a:gd name="connsiteX23" fmla="*/ 6287 w 29053"/>
                    <a:gd name="connsiteY23" fmla="*/ 13535 h 45417"/>
                    <a:gd name="connsiteX24" fmla="*/ 7406 w 29053"/>
                    <a:gd name="connsiteY24" fmla="*/ 6623 h 45417"/>
                    <a:gd name="connsiteX25" fmla="*/ 12927 w 29053"/>
                    <a:gd name="connsiteY25" fmla="*/ 4670 h 45417"/>
                    <a:gd name="connsiteX26" fmla="*/ 17316 w 29053"/>
                    <a:gd name="connsiteY26" fmla="*/ 6418 h 45417"/>
                    <a:gd name="connsiteX27" fmla="*/ 19924 w 29053"/>
                    <a:gd name="connsiteY27" fmla="*/ 10735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53" h="45417">
                      <a:moveTo>
                        <a:pt x="19924" y="10735"/>
                      </a:moveTo>
                      <a:cubicBezTo>
                        <a:pt x="20394" y="13111"/>
                        <a:pt x="20191" y="14949"/>
                        <a:pt x="19287" y="16272"/>
                      </a:cubicBezTo>
                      <a:cubicBezTo>
                        <a:pt x="18422" y="17582"/>
                        <a:pt x="16642" y="18919"/>
                        <a:pt x="13957" y="20255"/>
                      </a:cubicBezTo>
                      <a:cubicBezTo>
                        <a:pt x="10154" y="21797"/>
                        <a:pt x="7432" y="23608"/>
                        <a:pt x="5803" y="25741"/>
                      </a:cubicBezTo>
                      <a:cubicBezTo>
                        <a:pt x="4150" y="27848"/>
                        <a:pt x="3717" y="30803"/>
                        <a:pt x="4480" y="34606"/>
                      </a:cubicBezTo>
                      <a:cubicBezTo>
                        <a:pt x="5142" y="38100"/>
                        <a:pt x="6719" y="40786"/>
                        <a:pt x="9213" y="42636"/>
                      </a:cubicBezTo>
                      <a:cubicBezTo>
                        <a:pt x="11693" y="44512"/>
                        <a:pt x="14644" y="45437"/>
                        <a:pt x="18130" y="45437"/>
                      </a:cubicBezTo>
                      <a:cubicBezTo>
                        <a:pt x="21908" y="45437"/>
                        <a:pt x="24821" y="44216"/>
                        <a:pt x="26882" y="41788"/>
                      </a:cubicBezTo>
                      <a:cubicBezTo>
                        <a:pt x="28930" y="39372"/>
                        <a:pt x="29540" y="36058"/>
                        <a:pt x="28714" y="31844"/>
                      </a:cubicBezTo>
                      <a:lnTo>
                        <a:pt x="22697" y="31844"/>
                      </a:lnTo>
                      <a:cubicBezTo>
                        <a:pt x="23231" y="34554"/>
                        <a:pt x="22989" y="36700"/>
                        <a:pt x="21972" y="38306"/>
                      </a:cubicBezTo>
                      <a:cubicBezTo>
                        <a:pt x="20979" y="39912"/>
                        <a:pt x="19389" y="40709"/>
                        <a:pt x="17201" y="40709"/>
                      </a:cubicBezTo>
                      <a:cubicBezTo>
                        <a:pt x="15662" y="40709"/>
                        <a:pt x="14250" y="40105"/>
                        <a:pt x="12965" y="38936"/>
                      </a:cubicBezTo>
                      <a:cubicBezTo>
                        <a:pt x="11680" y="37754"/>
                        <a:pt x="10841" y="36327"/>
                        <a:pt x="10536" y="34657"/>
                      </a:cubicBezTo>
                      <a:cubicBezTo>
                        <a:pt x="10039" y="32255"/>
                        <a:pt x="10230" y="30405"/>
                        <a:pt x="11083" y="29197"/>
                      </a:cubicBezTo>
                      <a:cubicBezTo>
                        <a:pt x="11948" y="27951"/>
                        <a:pt x="13856" y="26589"/>
                        <a:pt x="16832" y="25176"/>
                      </a:cubicBezTo>
                      <a:cubicBezTo>
                        <a:pt x="20547" y="23608"/>
                        <a:pt x="23167" y="21784"/>
                        <a:pt x="24719" y="19664"/>
                      </a:cubicBezTo>
                      <a:cubicBezTo>
                        <a:pt x="26258" y="17531"/>
                        <a:pt x="26666" y="14602"/>
                        <a:pt x="25928" y="10812"/>
                      </a:cubicBezTo>
                      <a:cubicBezTo>
                        <a:pt x="25215" y="7201"/>
                        <a:pt x="23600" y="4503"/>
                        <a:pt x="21094" y="2717"/>
                      </a:cubicBezTo>
                      <a:cubicBezTo>
                        <a:pt x="18601" y="906"/>
                        <a:pt x="15598" y="19"/>
                        <a:pt x="11998" y="19"/>
                      </a:cubicBezTo>
                      <a:cubicBezTo>
                        <a:pt x="8259" y="19"/>
                        <a:pt x="5142" y="1099"/>
                        <a:pt x="2674" y="3270"/>
                      </a:cubicBezTo>
                      <a:cubicBezTo>
                        <a:pt x="168" y="5441"/>
                        <a:pt x="-544" y="8820"/>
                        <a:pt x="448" y="13381"/>
                      </a:cubicBezTo>
                      <a:lnTo>
                        <a:pt x="512" y="13535"/>
                      </a:lnTo>
                      <a:lnTo>
                        <a:pt x="6287" y="13535"/>
                      </a:lnTo>
                      <a:cubicBezTo>
                        <a:pt x="5651" y="10233"/>
                        <a:pt x="6020" y="7921"/>
                        <a:pt x="7406" y="6623"/>
                      </a:cubicBezTo>
                      <a:cubicBezTo>
                        <a:pt x="8767" y="5313"/>
                        <a:pt x="10612" y="4670"/>
                        <a:pt x="12927" y="4670"/>
                      </a:cubicBezTo>
                      <a:cubicBezTo>
                        <a:pt x="14466" y="4670"/>
                        <a:pt x="15942" y="5261"/>
                        <a:pt x="17316" y="6418"/>
                      </a:cubicBezTo>
                      <a:cubicBezTo>
                        <a:pt x="18741" y="7587"/>
                        <a:pt x="19593" y="9039"/>
                        <a:pt x="19924" y="10735"/>
                      </a:cubicBezTo>
                    </a:path>
                  </a:pathLst>
                </a:custGeom>
                <a:grpFill/>
                <a:ln w="12721" cap="flat">
                  <a:noFill/>
                  <a:prstDash val="solid"/>
                  <a:miter/>
                </a:ln>
              </p:spPr>
              <p:txBody>
                <a:bodyPr rtlCol="0" anchor="ctr"/>
                <a:lstStyle/>
                <a:p>
                  <a:endParaRPr lang="fr-FR"/>
                </a:p>
              </p:txBody>
            </p:sp>
            <p:sp>
              <p:nvSpPr>
                <p:cNvPr id="647" name="Forme libre : forme 646">
                  <a:extLst>
                    <a:ext uri="{FF2B5EF4-FFF2-40B4-BE49-F238E27FC236}">
                      <a16:creationId xmlns:a16="http://schemas.microsoft.com/office/drawing/2014/main" id="{26C1FE29-B690-77C6-7291-42613CC4C829}"/>
                    </a:ext>
                  </a:extLst>
                </p:cNvPr>
                <p:cNvSpPr/>
                <p:nvPr/>
              </p:nvSpPr>
              <p:spPr>
                <a:xfrm flipV="1">
                  <a:off x="3468290" y="3528468"/>
                  <a:ext cx="31988" cy="44132"/>
                </a:xfrm>
                <a:custGeom>
                  <a:avLst/>
                  <a:gdLst>
                    <a:gd name="connsiteX0" fmla="*/ 13846 w 31988"/>
                    <a:gd name="connsiteY0" fmla="*/ 39439 h 44132"/>
                    <a:gd name="connsiteX1" fmla="*/ 6951 w 31988"/>
                    <a:gd name="connsiteY1" fmla="*/ 4685 h 44132"/>
                    <a:gd name="connsiteX2" fmla="*/ 13248 w 31988"/>
                    <a:gd name="connsiteY2" fmla="*/ 4685 h 44132"/>
                    <a:gd name="connsiteX3" fmla="*/ 20092 w 31988"/>
                    <a:gd name="connsiteY3" fmla="*/ 8527 h 44132"/>
                    <a:gd name="connsiteX4" fmla="*/ 24264 w 31988"/>
                    <a:gd name="connsiteY4" fmla="*/ 18702 h 44132"/>
                    <a:gd name="connsiteX5" fmla="*/ 25524 w 31988"/>
                    <a:gd name="connsiteY5" fmla="*/ 25062 h 44132"/>
                    <a:gd name="connsiteX6" fmla="*/ 24709 w 31988"/>
                    <a:gd name="connsiteY6" fmla="*/ 35495 h 44132"/>
                    <a:gd name="connsiteX7" fmla="*/ 18184 w 31988"/>
                    <a:gd name="connsiteY7" fmla="*/ 39439 h 44132"/>
                    <a:gd name="connsiteX8" fmla="*/ 18 w 31988"/>
                    <a:gd name="connsiteY8" fmla="*/ 22 h 44132"/>
                    <a:gd name="connsiteX9" fmla="*/ 8732 w 31988"/>
                    <a:gd name="connsiteY9" fmla="*/ 44154 h 44132"/>
                    <a:gd name="connsiteX10" fmla="*/ 19278 w 31988"/>
                    <a:gd name="connsiteY10" fmla="*/ 44154 h 44132"/>
                    <a:gd name="connsiteX11" fmla="*/ 29353 w 31988"/>
                    <a:gd name="connsiteY11" fmla="*/ 38617 h 44132"/>
                    <a:gd name="connsiteX12" fmla="*/ 31541 w 31988"/>
                    <a:gd name="connsiteY12" fmla="*/ 24972 h 44132"/>
                    <a:gd name="connsiteX13" fmla="*/ 30256 w 31988"/>
                    <a:gd name="connsiteY13" fmla="*/ 18702 h 44132"/>
                    <a:gd name="connsiteX14" fmla="*/ 23857 w 31988"/>
                    <a:gd name="connsiteY14" fmla="*/ 4852 h 44132"/>
                    <a:gd name="connsiteX15" fmla="*/ 12485 w 3198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88" h="44132">
                      <a:moveTo>
                        <a:pt x="13846" y="39439"/>
                      </a:moveTo>
                      <a:lnTo>
                        <a:pt x="6951" y="4685"/>
                      </a:lnTo>
                      <a:lnTo>
                        <a:pt x="13248" y="4685"/>
                      </a:lnTo>
                      <a:cubicBezTo>
                        <a:pt x="15843" y="4685"/>
                        <a:pt x="18107" y="5970"/>
                        <a:pt x="20092" y="8527"/>
                      </a:cubicBezTo>
                      <a:cubicBezTo>
                        <a:pt x="22000" y="11084"/>
                        <a:pt x="23425" y="14463"/>
                        <a:pt x="24264" y="18702"/>
                      </a:cubicBezTo>
                      <a:lnTo>
                        <a:pt x="25524" y="25062"/>
                      </a:lnTo>
                      <a:cubicBezTo>
                        <a:pt x="26363" y="29392"/>
                        <a:pt x="26109" y="32861"/>
                        <a:pt x="24709" y="35495"/>
                      </a:cubicBezTo>
                      <a:cubicBezTo>
                        <a:pt x="23336" y="38116"/>
                        <a:pt x="21160" y="39439"/>
                        <a:pt x="18184" y="39439"/>
                      </a:cubicBezTo>
                      <a:close/>
                      <a:moveTo>
                        <a:pt x="18" y="22"/>
                      </a:moveTo>
                      <a:lnTo>
                        <a:pt x="8732" y="44154"/>
                      </a:lnTo>
                      <a:lnTo>
                        <a:pt x="19278" y="44154"/>
                      </a:lnTo>
                      <a:cubicBezTo>
                        <a:pt x="23476" y="44154"/>
                        <a:pt x="26859" y="42317"/>
                        <a:pt x="29353" y="38617"/>
                      </a:cubicBezTo>
                      <a:cubicBezTo>
                        <a:pt x="31884" y="34904"/>
                        <a:pt x="32584" y="30368"/>
                        <a:pt x="31541" y="24972"/>
                      </a:cubicBezTo>
                      <a:lnTo>
                        <a:pt x="30256" y="18702"/>
                      </a:lnTo>
                      <a:cubicBezTo>
                        <a:pt x="29085" y="12690"/>
                        <a:pt x="26936" y="8090"/>
                        <a:pt x="23857" y="4852"/>
                      </a:cubicBezTo>
                      <a:cubicBezTo>
                        <a:pt x="20753" y="1628"/>
                        <a:pt x="16950" y="22"/>
                        <a:pt x="12485" y="22"/>
                      </a:cubicBezTo>
                      <a:close/>
                    </a:path>
                  </a:pathLst>
                </a:custGeom>
                <a:grpFill/>
                <a:ln w="12721" cap="flat">
                  <a:noFill/>
                  <a:prstDash val="solid"/>
                  <a:miter/>
                </a:ln>
              </p:spPr>
              <p:txBody>
                <a:bodyPr rtlCol="0" anchor="ctr"/>
                <a:lstStyle/>
                <a:p>
                  <a:endParaRPr lang="fr-FR"/>
                </a:p>
              </p:txBody>
            </p:sp>
          </p:grpSp>
          <p:sp>
            <p:nvSpPr>
              <p:cNvPr id="85" name="Forme libre : forme 84">
                <a:extLst>
                  <a:ext uri="{FF2B5EF4-FFF2-40B4-BE49-F238E27FC236}">
                    <a16:creationId xmlns:a16="http://schemas.microsoft.com/office/drawing/2014/main" id="{52AD1F4D-E2EA-8EFE-C7D0-EA827579808F}"/>
                  </a:ext>
                </a:extLst>
              </p:cNvPr>
              <p:cNvSpPr/>
              <p:nvPr/>
            </p:nvSpPr>
            <p:spPr>
              <a:xfrm flipV="1">
                <a:off x="3519326" y="3525312"/>
                <a:ext cx="9985" cy="15738"/>
              </a:xfrm>
              <a:custGeom>
                <a:avLst/>
                <a:gdLst>
                  <a:gd name="connsiteX0" fmla="*/ 4561 w 9985"/>
                  <a:gd name="connsiteY0" fmla="*/ 15759 h 15738"/>
                  <a:gd name="connsiteX1" fmla="*/ 3416 w 9985"/>
                  <a:gd name="connsiteY1" fmla="*/ 10003 h 15738"/>
                  <a:gd name="connsiteX2" fmla="*/ 20 w 9985"/>
                  <a:gd name="connsiteY2" fmla="*/ 20 h 15738"/>
                  <a:gd name="connsiteX3" fmla="*/ 2958 w 9985"/>
                  <a:gd name="connsiteY3" fmla="*/ 20 h 15738"/>
                  <a:gd name="connsiteX4" fmla="*/ 8822 w 9985"/>
                  <a:gd name="connsiteY4" fmla="*/ 10067 h 15738"/>
                  <a:gd name="connsiteX5" fmla="*/ 10005 w 9985"/>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5" h="15738">
                    <a:moveTo>
                      <a:pt x="4561" y="15759"/>
                    </a:moveTo>
                    <a:lnTo>
                      <a:pt x="3416" y="10003"/>
                    </a:lnTo>
                    <a:lnTo>
                      <a:pt x="20" y="20"/>
                    </a:lnTo>
                    <a:lnTo>
                      <a:pt x="2958" y="20"/>
                    </a:lnTo>
                    <a:lnTo>
                      <a:pt x="8822" y="10067"/>
                    </a:lnTo>
                    <a:lnTo>
                      <a:pt x="10005" y="15759"/>
                    </a:lnTo>
                    <a:close/>
                  </a:path>
                </a:pathLst>
              </a:custGeom>
              <a:grpFill/>
              <a:ln w="12721"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A3F4A98F-43B5-9719-0A71-0725DBB423E0}"/>
                  </a:ext>
                </a:extLst>
              </p:cNvPr>
              <p:cNvSpPr/>
              <p:nvPr/>
            </p:nvSpPr>
            <p:spPr>
              <a:xfrm flipV="1">
                <a:off x="3532694" y="3528459"/>
                <a:ext cx="31242" cy="44145"/>
              </a:xfrm>
              <a:custGeom>
                <a:avLst/>
                <a:gdLst>
                  <a:gd name="connsiteX0" fmla="*/ 13606 w 31242"/>
                  <a:gd name="connsiteY0" fmla="*/ 16054 h 44145"/>
                  <a:gd name="connsiteX1" fmla="*/ 23986 w 31242"/>
                  <a:gd name="connsiteY1" fmla="*/ 16054 h 44145"/>
                  <a:gd name="connsiteX2" fmla="*/ 22650 w 31242"/>
                  <a:gd name="connsiteY2" fmla="*/ 34863 h 44145"/>
                  <a:gd name="connsiteX3" fmla="*/ 22511 w 31242"/>
                  <a:gd name="connsiteY3" fmla="*/ 34902 h 44145"/>
                  <a:gd name="connsiteX4" fmla="*/ 24342 w 31242"/>
                  <a:gd name="connsiteY4" fmla="*/ 11172 h 44145"/>
                  <a:gd name="connsiteX5" fmla="*/ 11329 w 31242"/>
                  <a:gd name="connsiteY5" fmla="*/ 11172 h 44145"/>
                  <a:gd name="connsiteX6" fmla="*/ 6088 w 31242"/>
                  <a:gd name="connsiteY6" fmla="*/ 20 h 44145"/>
                  <a:gd name="connsiteX7" fmla="*/ 20 w 31242"/>
                  <a:gd name="connsiteY7" fmla="*/ 20 h 44145"/>
                  <a:gd name="connsiteX8" fmla="*/ 21518 w 31242"/>
                  <a:gd name="connsiteY8" fmla="*/ 44165 h 44145"/>
                  <a:gd name="connsiteX9" fmla="*/ 27319 w 31242"/>
                  <a:gd name="connsiteY9" fmla="*/ 44165 h 44145"/>
                  <a:gd name="connsiteX10" fmla="*/ 31262 w 31242"/>
                  <a:gd name="connsiteY10" fmla="*/ 20 h 44145"/>
                  <a:gd name="connsiteX11" fmla="*/ 25169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06" y="16054"/>
                    </a:moveTo>
                    <a:lnTo>
                      <a:pt x="23986" y="16054"/>
                    </a:lnTo>
                    <a:lnTo>
                      <a:pt x="22650" y="34863"/>
                    </a:lnTo>
                    <a:lnTo>
                      <a:pt x="22511" y="34902"/>
                    </a:lnTo>
                    <a:close/>
                    <a:moveTo>
                      <a:pt x="24342" y="11172"/>
                    </a:moveTo>
                    <a:lnTo>
                      <a:pt x="11329" y="11172"/>
                    </a:lnTo>
                    <a:lnTo>
                      <a:pt x="6088" y="20"/>
                    </a:lnTo>
                    <a:lnTo>
                      <a:pt x="20" y="20"/>
                    </a:lnTo>
                    <a:lnTo>
                      <a:pt x="21518" y="44165"/>
                    </a:lnTo>
                    <a:lnTo>
                      <a:pt x="27319" y="44165"/>
                    </a:lnTo>
                    <a:lnTo>
                      <a:pt x="31262" y="20"/>
                    </a:lnTo>
                    <a:lnTo>
                      <a:pt x="25169" y="20"/>
                    </a:lnTo>
                    <a:close/>
                  </a:path>
                </a:pathLst>
              </a:custGeom>
              <a:grpFill/>
              <a:ln w="12721" cap="flat">
                <a:noFill/>
                <a:prstDash val="solid"/>
                <a:miter/>
              </a:ln>
            </p:spPr>
            <p:txBody>
              <a:bodyPr rtlCol="0" anchor="ctr"/>
              <a:lstStyle/>
              <a:p>
                <a:endParaRPr lang="fr-FR"/>
              </a:p>
            </p:txBody>
          </p:sp>
          <p:grpSp>
            <p:nvGrpSpPr>
              <p:cNvPr id="87" name="Graphique 699">
                <a:extLst>
                  <a:ext uri="{FF2B5EF4-FFF2-40B4-BE49-F238E27FC236}">
                    <a16:creationId xmlns:a16="http://schemas.microsoft.com/office/drawing/2014/main" id="{711A9A7B-23AF-C6B9-3A69-5B10C03B6FE3}"/>
                  </a:ext>
                </a:extLst>
              </p:cNvPr>
              <p:cNvGrpSpPr/>
              <p:nvPr/>
            </p:nvGrpSpPr>
            <p:grpSpPr>
              <a:xfrm>
                <a:off x="3583508" y="3528452"/>
                <a:ext cx="76480" cy="44787"/>
                <a:chOff x="3583508" y="3528452"/>
                <a:chExt cx="76480" cy="44787"/>
              </a:xfrm>
              <a:grpFill/>
            </p:grpSpPr>
            <p:sp>
              <p:nvSpPr>
                <p:cNvPr id="644" name="Forme libre : forme 643">
                  <a:extLst>
                    <a:ext uri="{FF2B5EF4-FFF2-40B4-BE49-F238E27FC236}">
                      <a16:creationId xmlns:a16="http://schemas.microsoft.com/office/drawing/2014/main" id="{CB4AE95E-A66A-9587-2EB4-70B3E405F3E8}"/>
                    </a:ext>
                  </a:extLst>
                </p:cNvPr>
                <p:cNvSpPr/>
                <p:nvPr/>
              </p:nvSpPr>
              <p:spPr>
                <a:xfrm flipV="1">
                  <a:off x="3583508" y="3528452"/>
                  <a:ext cx="33133" cy="44787"/>
                </a:xfrm>
                <a:custGeom>
                  <a:avLst/>
                  <a:gdLst>
                    <a:gd name="connsiteX0" fmla="*/ 33157 w 33133"/>
                    <a:gd name="connsiteY0" fmla="*/ 44810 h 44787"/>
                    <a:gd name="connsiteX1" fmla="*/ 27102 w 33133"/>
                    <a:gd name="connsiteY1" fmla="*/ 14219 h 44787"/>
                    <a:gd name="connsiteX2" fmla="*/ 21327 w 33133"/>
                    <a:gd name="connsiteY2" fmla="*/ 3452 h 44787"/>
                    <a:gd name="connsiteX3" fmla="*/ 10845 w 33133"/>
                    <a:gd name="connsiteY3" fmla="*/ 22 h 44787"/>
                    <a:gd name="connsiteX4" fmla="*/ 2169 w 33133"/>
                    <a:gd name="connsiteY4" fmla="*/ 3735 h 44787"/>
                    <a:gd name="connsiteX5" fmla="*/ 426 w 33133"/>
                    <a:gd name="connsiteY5" fmla="*/ 14219 h 44787"/>
                    <a:gd name="connsiteX6" fmla="*/ 6482 w 33133"/>
                    <a:gd name="connsiteY6" fmla="*/ 44810 h 44787"/>
                    <a:gd name="connsiteX7" fmla="*/ 12448 w 33133"/>
                    <a:gd name="connsiteY7" fmla="*/ 44810 h 44787"/>
                    <a:gd name="connsiteX8" fmla="*/ 6354 w 33133"/>
                    <a:gd name="connsiteY8" fmla="*/ 14219 h 44787"/>
                    <a:gd name="connsiteX9" fmla="*/ 6889 w 33133"/>
                    <a:gd name="connsiteY9" fmla="*/ 6947 h 44787"/>
                    <a:gd name="connsiteX10" fmla="*/ 11761 w 33133"/>
                    <a:gd name="connsiteY10" fmla="*/ 4686 h 44787"/>
                    <a:gd name="connsiteX11" fmla="*/ 17574 w 33133"/>
                    <a:gd name="connsiteY11" fmla="*/ 7050 h 44787"/>
                    <a:gd name="connsiteX12" fmla="*/ 21072 w 33133"/>
                    <a:gd name="connsiteY12" fmla="*/ 14219 h 44787"/>
                    <a:gd name="connsiteX13" fmla="*/ 27153 w 33133"/>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33" h="44787">
                      <a:moveTo>
                        <a:pt x="33157" y="44810"/>
                      </a:moveTo>
                      <a:lnTo>
                        <a:pt x="27102" y="14219"/>
                      </a:lnTo>
                      <a:cubicBezTo>
                        <a:pt x="26161" y="9337"/>
                        <a:pt x="24214" y="5752"/>
                        <a:pt x="21327" y="3452"/>
                      </a:cubicBezTo>
                      <a:cubicBezTo>
                        <a:pt x="18414" y="1166"/>
                        <a:pt x="14954" y="22"/>
                        <a:pt x="10845" y="22"/>
                      </a:cubicBezTo>
                      <a:cubicBezTo>
                        <a:pt x="7143" y="22"/>
                        <a:pt x="4268" y="1255"/>
                        <a:pt x="2169" y="3735"/>
                      </a:cubicBezTo>
                      <a:cubicBezTo>
                        <a:pt x="121" y="6202"/>
                        <a:pt x="-464" y="9709"/>
                        <a:pt x="426" y="14219"/>
                      </a:cubicBezTo>
                      <a:lnTo>
                        <a:pt x="6482" y="44810"/>
                      </a:lnTo>
                      <a:lnTo>
                        <a:pt x="12448" y="44810"/>
                      </a:lnTo>
                      <a:lnTo>
                        <a:pt x="6354" y="14219"/>
                      </a:lnTo>
                      <a:cubicBezTo>
                        <a:pt x="5706" y="10853"/>
                        <a:pt x="5871" y="8437"/>
                        <a:pt x="6889" y="6947"/>
                      </a:cubicBezTo>
                      <a:cubicBezTo>
                        <a:pt x="7868" y="5444"/>
                        <a:pt x="9496" y="4686"/>
                        <a:pt x="11761" y="4686"/>
                      </a:cubicBezTo>
                      <a:cubicBezTo>
                        <a:pt x="13961" y="4686"/>
                        <a:pt x="15882" y="5470"/>
                        <a:pt x="17574" y="7050"/>
                      </a:cubicBezTo>
                      <a:cubicBezTo>
                        <a:pt x="19266" y="8617"/>
                        <a:pt x="20462" y="10994"/>
                        <a:pt x="21072" y="14219"/>
                      </a:cubicBezTo>
                      <a:lnTo>
                        <a:pt x="27153" y="44810"/>
                      </a:lnTo>
                      <a:close/>
                    </a:path>
                  </a:pathLst>
                </a:custGeom>
                <a:grpFill/>
                <a:ln w="12721" cap="flat">
                  <a:noFill/>
                  <a:prstDash val="solid"/>
                  <a:miter/>
                </a:ln>
              </p:spPr>
              <p:txBody>
                <a:bodyPr rtlCol="0" anchor="ctr"/>
                <a:lstStyle/>
                <a:p>
                  <a:endParaRPr lang="fr-FR"/>
                </a:p>
              </p:txBody>
            </p:sp>
            <p:sp>
              <p:nvSpPr>
                <p:cNvPr id="645" name="Forme libre : forme 644">
                  <a:extLst>
                    <a:ext uri="{FF2B5EF4-FFF2-40B4-BE49-F238E27FC236}">
                      <a16:creationId xmlns:a16="http://schemas.microsoft.com/office/drawing/2014/main" id="{D059F520-6E89-AC33-4E8F-68FDFA6E447D}"/>
                    </a:ext>
                  </a:extLst>
                </p:cNvPr>
                <p:cNvSpPr/>
                <p:nvPr/>
              </p:nvSpPr>
              <p:spPr>
                <a:xfrm flipV="1">
                  <a:off x="3628974" y="3528469"/>
                  <a:ext cx="31013" cy="44132"/>
                </a:xfrm>
                <a:custGeom>
                  <a:avLst/>
                  <a:gdLst>
                    <a:gd name="connsiteX0" fmla="*/ 11039 w 31013"/>
                    <a:gd name="connsiteY0" fmla="*/ 25035 h 44132"/>
                    <a:gd name="connsiteX1" fmla="*/ 17552 w 31013"/>
                    <a:gd name="connsiteY1" fmla="*/ 25035 h 44132"/>
                    <a:gd name="connsiteX2" fmla="*/ 22042 w 31013"/>
                    <a:gd name="connsiteY2" fmla="*/ 26975 h 44132"/>
                    <a:gd name="connsiteX3" fmla="*/ 24637 w 31013"/>
                    <a:gd name="connsiteY3" fmla="*/ 32166 h 44132"/>
                    <a:gd name="connsiteX4" fmla="*/ 24129 w 31013"/>
                    <a:gd name="connsiteY4" fmla="*/ 37729 h 44132"/>
                    <a:gd name="connsiteX5" fmla="*/ 19575 w 31013"/>
                    <a:gd name="connsiteY5" fmla="*/ 39438 h 44132"/>
                    <a:gd name="connsiteX6" fmla="*/ 13901 w 31013"/>
                    <a:gd name="connsiteY6" fmla="*/ 39438 h 44132"/>
                    <a:gd name="connsiteX7" fmla="*/ 10148 w 31013"/>
                    <a:gd name="connsiteY7" fmla="*/ 20616 h 44132"/>
                    <a:gd name="connsiteX8" fmla="*/ 7019 w 31013"/>
                    <a:gd name="connsiteY8" fmla="*/ 4684 h 44132"/>
                    <a:gd name="connsiteX9" fmla="*/ 14295 w 31013"/>
                    <a:gd name="connsiteY9" fmla="*/ 4684 h 44132"/>
                    <a:gd name="connsiteX10" fmla="*/ 19231 w 31013"/>
                    <a:gd name="connsiteY10" fmla="*/ 6740 h 44132"/>
                    <a:gd name="connsiteX11" fmla="*/ 22119 w 31013"/>
                    <a:gd name="connsiteY11" fmla="*/ 12470 h 44132"/>
                    <a:gd name="connsiteX12" fmla="*/ 21941 w 31013"/>
                    <a:gd name="connsiteY12" fmla="*/ 18534 h 44132"/>
                    <a:gd name="connsiteX13" fmla="*/ 18073 w 31013"/>
                    <a:gd name="connsiteY13" fmla="*/ 20616 h 44132"/>
                    <a:gd name="connsiteX14" fmla="*/ 23 w 31013"/>
                    <a:gd name="connsiteY14" fmla="*/ 21 h 44132"/>
                    <a:gd name="connsiteX15" fmla="*/ 8775 w 31013"/>
                    <a:gd name="connsiteY15" fmla="*/ 44153 h 44132"/>
                    <a:gd name="connsiteX16" fmla="*/ 20516 w 31013"/>
                    <a:gd name="connsiteY16" fmla="*/ 44153 h 44132"/>
                    <a:gd name="connsiteX17" fmla="*/ 28962 w 31013"/>
                    <a:gd name="connsiteY17" fmla="*/ 41147 h 44132"/>
                    <a:gd name="connsiteX18" fmla="*/ 30718 w 31013"/>
                    <a:gd name="connsiteY18" fmla="*/ 32269 h 44132"/>
                    <a:gd name="connsiteX19" fmla="*/ 28097 w 31013"/>
                    <a:gd name="connsiteY19" fmla="*/ 26564 h 44132"/>
                    <a:gd name="connsiteX20" fmla="*/ 23238 w 31013"/>
                    <a:gd name="connsiteY20" fmla="*/ 23185 h 44132"/>
                    <a:gd name="connsiteX21" fmla="*/ 27690 w 31013"/>
                    <a:gd name="connsiteY21" fmla="*/ 19447 h 44132"/>
                    <a:gd name="connsiteX22" fmla="*/ 28123 w 31013"/>
                    <a:gd name="connsiteY22" fmla="*/ 12496 h 44132"/>
                    <a:gd name="connsiteX23" fmla="*/ 23035 w 31013"/>
                    <a:gd name="connsiteY23" fmla="*/ 3014 h 44132"/>
                    <a:gd name="connsiteX24" fmla="*/ 13367 w 31013"/>
                    <a:gd name="connsiteY24" fmla="*/ 2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013" h="44132">
                      <a:moveTo>
                        <a:pt x="11039" y="25035"/>
                      </a:moveTo>
                      <a:lnTo>
                        <a:pt x="17552" y="25035"/>
                      </a:lnTo>
                      <a:cubicBezTo>
                        <a:pt x="19231" y="25074"/>
                        <a:pt x="20719" y="25755"/>
                        <a:pt x="22042" y="26975"/>
                      </a:cubicBezTo>
                      <a:cubicBezTo>
                        <a:pt x="23378" y="28222"/>
                        <a:pt x="24218" y="29956"/>
                        <a:pt x="24637" y="32166"/>
                      </a:cubicBezTo>
                      <a:cubicBezTo>
                        <a:pt x="25172" y="34748"/>
                        <a:pt x="24994" y="36611"/>
                        <a:pt x="24129" y="37729"/>
                      </a:cubicBezTo>
                      <a:cubicBezTo>
                        <a:pt x="23302" y="38860"/>
                        <a:pt x="21762" y="39438"/>
                        <a:pt x="19575" y="39438"/>
                      </a:cubicBezTo>
                      <a:lnTo>
                        <a:pt x="13901" y="39438"/>
                      </a:lnTo>
                      <a:close/>
                      <a:moveTo>
                        <a:pt x="10148" y="20616"/>
                      </a:moveTo>
                      <a:lnTo>
                        <a:pt x="7019" y="4684"/>
                      </a:lnTo>
                      <a:lnTo>
                        <a:pt x="14295" y="4684"/>
                      </a:lnTo>
                      <a:cubicBezTo>
                        <a:pt x="16165" y="4684"/>
                        <a:pt x="17819" y="5378"/>
                        <a:pt x="19231" y="6740"/>
                      </a:cubicBezTo>
                      <a:cubicBezTo>
                        <a:pt x="20643" y="8102"/>
                        <a:pt x="21610" y="10029"/>
                        <a:pt x="22119" y="12470"/>
                      </a:cubicBezTo>
                      <a:cubicBezTo>
                        <a:pt x="22615" y="15130"/>
                        <a:pt x="22589" y="17147"/>
                        <a:pt x="21941" y="18534"/>
                      </a:cubicBezTo>
                      <a:cubicBezTo>
                        <a:pt x="21305" y="19922"/>
                        <a:pt x="20045" y="20616"/>
                        <a:pt x="18073" y="20616"/>
                      </a:cubicBezTo>
                      <a:close/>
                      <a:moveTo>
                        <a:pt x="23" y="21"/>
                      </a:moveTo>
                      <a:lnTo>
                        <a:pt x="8775" y="44153"/>
                      </a:lnTo>
                      <a:lnTo>
                        <a:pt x="20516" y="44153"/>
                      </a:lnTo>
                      <a:cubicBezTo>
                        <a:pt x="24218" y="44153"/>
                        <a:pt x="27042" y="43151"/>
                        <a:pt x="28962" y="41147"/>
                      </a:cubicBezTo>
                      <a:cubicBezTo>
                        <a:pt x="30896" y="39117"/>
                        <a:pt x="31468" y="36174"/>
                        <a:pt x="30718" y="32269"/>
                      </a:cubicBezTo>
                      <a:cubicBezTo>
                        <a:pt x="30273" y="30033"/>
                        <a:pt x="29382" y="28132"/>
                        <a:pt x="28097" y="26564"/>
                      </a:cubicBezTo>
                      <a:cubicBezTo>
                        <a:pt x="26787" y="24997"/>
                        <a:pt x="25210" y="23879"/>
                        <a:pt x="23238" y="23185"/>
                      </a:cubicBezTo>
                      <a:cubicBezTo>
                        <a:pt x="25388" y="22658"/>
                        <a:pt x="26864" y="21412"/>
                        <a:pt x="27690" y="19447"/>
                      </a:cubicBezTo>
                      <a:cubicBezTo>
                        <a:pt x="28492" y="17481"/>
                        <a:pt x="28644" y="15168"/>
                        <a:pt x="28123" y="12496"/>
                      </a:cubicBezTo>
                      <a:cubicBezTo>
                        <a:pt x="27258" y="8179"/>
                        <a:pt x="25566" y="5018"/>
                        <a:pt x="23035" y="3014"/>
                      </a:cubicBezTo>
                      <a:cubicBezTo>
                        <a:pt x="20516" y="1023"/>
                        <a:pt x="17297" y="21"/>
                        <a:pt x="13367" y="21"/>
                      </a:cubicBezTo>
                      <a:close/>
                    </a:path>
                  </a:pathLst>
                </a:custGeom>
                <a:grpFill/>
                <a:ln w="12721" cap="flat">
                  <a:noFill/>
                  <a:prstDash val="solid"/>
                  <a:miter/>
                </a:ln>
              </p:spPr>
              <p:txBody>
                <a:bodyPr rtlCol="0" anchor="ctr"/>
                <a:lstStyle/>
                <a:p>
                  <a:endParaRPr lang="fr-FR"/>
                </a:p>
              </p:txBody>
            </p:sp>
          </p:grpSp>
          <p:sp>
            <p:nvSpPr>
              <p:cNvPr id="88" name="Forme libre : forme 87">
                <a:extLst>
                  <a:ext uri="{FF2B5EF4-FFF2-40B4-BE49-F238E27FC236}">
                    <a16:creationId xmlns:a16="http://schemas.microsoft.com/office/drawing/2014/main" id="{BBD41691-4A2C-13D6-4E35-5F9AE83927B4}"/>
                  </a:ext>
                </a:extLst>
              </p:cNvPr>
              <p:cNvSpPr/>
              <p:nvPr/>
            </p:nvSpPr>
            <p:spPr>
              <a:xfrm flipV="1">
                <a:off x="3671896" y="3528459"/>
                <a:ext cx="31242" cy="44145"/>
              </a:xfrm>
              <a:custGeom>
                <a:avLst/>
                <a:gdLst>
                  <a:gd name="connsiteX0" fmla="*/ 13648 w 31242"/>
                  <a:gd name="connsiteY0" fmla="*/ 16054 h 44145"/>
                  <a:gd name="connsiteX1" fmla="*/ 24003 w 31242"/>
                  <a:gd name="connsiteY1" fmla="*/ 16054 h 44145"/>
                  <a:gd name="connsiteX2" fmla="*/ 22667 w 31242"/>
                  <a:gd name="connsiteY2" fmla="*/ 34863 h 44145"/>
                  <a:gd name="connsiteX3" fmla="*/ 22489 w 31242"/>
                  <a:gd name="connsiteY3" fmla="*/ 34902 h 44145"/>
                  <a:gd name="connsiteX4" fmla="*/ 24333 w 31242"/>
                  <a:gd name="connsiteY4" fmla="*/ 11172 h 44145"/>
                  <a:gd name="connsiteX5" fmla="*/ 11346 w 31242"/>
                  <a:gd name="connsiteY5" fmla="*/ 11172 h 44145"/>
                  <a:gd name="connsiteX6" fmla="*/ 6092 w 31242"/>
                  <a:gd name="connsiteY6" fmla="*/ 20 h 44145"/>
                  <a:gd name="connsiteX7" fmla="*/ 24 w 31242"/>
                  <a:gd name="connsiteY7" fmla="*/ 20 h 44145"/>
                  <a:gd name="connsiteX8" fmla="*/ 21548 w 31242"/>
                  <a:gd name="connsiteY8" fmla="*/ 44165 h 44145"/>
                  <a:gd name="connsiteX9" fmla="*/ 27323 w 31242"/>
                  <a:gd name="connsiteY9" fmla="*/ 44165 h 44145"/>
                  <a:gd name="connsiteX10" fmla="*/ 31266 w 31242"/>
                  <a:gd name="connsiteY10" fmla="*/ 20 h 44145"/>
                  <a:gd name="connsiteX11" fmla="*/ 2518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48" y="16054"/>
                    </a:moveTo>
                    <a:lnTo>
                      <a:pt x="24003" y="16054"/>
                    </a:lnTo>
                    <a:lnTo>
                      <a:pt x="22667" y="34863"/>
                    </a:lnTo>
                    <a:lnTo>
                      <a:pt x="22489" y="34902"/>
                    </a:lnTo>
                    <a:close/>
                    <a:moveTo>
                      <a:pt x="24333" y="11172"/>
                    </a:moveTo>
                    <a:lnTo>
                      <a:pt x="11346" y="11172"/>
                    </a:lnTo>
                    <a:lnTo>
                      <a:pt x="6092" y="20"/>
                    </a:lnTo>
                    <a:lnTo>
                      <a:pt x="24" y="20"/>
                    </a:lnTo>
                    <a:lnTo>
                      <a:pt x="21548" y="44165"/>
                    </a:lnTo>
                    <a:lnTo>
                      <a:pt x="27323" y="44165"/>
                    </a:lnTo>
                    <a:lnTo>
                      <a:pt x="31266" y="20"/>
                    </a:lnTo>
                    <a:lnTo>
                      <a:pt x="25186" y="20"/>
                    </a:lnTo>
                    <a:close/>
                  </a:path>
                </a:pathLst>
              </a:custGeom>
              <a:grpFill/>
              <a:ln w="12721"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035D6172-694F-C3F2-8863-9E5C2667A37F}"/>
                  </a:ext>
                </a:extLst>
              </p:cNvPr>
              <p:cNvSpPr/>
              <p:nvPr/>
            </p:nvSpPr>
            <p:spPr>
              <a:xfrm flipV="1">
                <a:off x="3722771" y="3527838"/>
                <a:ext cx="31299" cy="45391"/>
              </a:xfrm>
              <a:custGeom>
                <a:avLst/>
                <a:gdLst>
                  <a:gd name="connsiteX0" fmla="*/ 26198 w 31299"/>
                  <a:gd name="connsiteY0" fmla="*/ 6918 h 45391"/>
                  <a:gd name="connsiteX1" fmla="*/ 20576 w 31299"/>
                  <a:gd name="connsiteY1" fmla="*/ 2152 h 45391"/>
                  <a:gd name="connsiteX2" fmla="*/ 11951 w 31299"/>
                  <a:gd name="connsiteY2" fmla="*/ 19 h 45391"/>
                  <a:gd name="connsiteX3" fmla="*/ 2372 w 31299"/>
                  <a:gd name="connsiteY3" fmla="*/ 4310 h 45391"/>
                  <a:gd name="connsiteX4" fmla="*/ 502 w 31299"/>
                  <a:gd name="connsiteY4" fmla="*/ 16233 h 45391"/>
                  <a:gd name="connsiteX5" fmla="*/ 3097 w 31299"/>
                  <a:gd name="connsiteY5" fmla="*/ 29325 h 45391"/>
                  <a:gd name="connsiteX6" fmla="*/ 9229 w 31299"/>
                  <a:gd name="connsiteY6" fmla="*/ 41466 h 45391"/>
                  <a:gd name="connsiteX7" fmla="*/ 20245 w 31299"/>
                  <a:gd name="connsiteY7" fmla="*/ 45411 h 45391"/>
                  <a:gd name="connsiteX8" fmla="*/ 29137 w 31299"/>
                  <a:gd name="connsiteY8" fmla="*/ 41955 h 45391"/>
                  <a:gd name="connsiteX9" fmla="*/ 31083 w 31299"/>
                  <a:gd name="connsiteY9" fmla="*/ 32409 h 45391"/>
                  <a:gd name="connsiteX10" fmla="*/ 31007 w 31299"/>
                  <a:gd name="connsiteY10" fmla="*/ 32280 h 45391"/>
                  <a:gd name="connsiteX11" fmla="*/ 25282 w 31299"/>
                  <a:gd name="connsiteY11" fmla="*/ 32280 h 45391"/>
                  <a:gd name="connsiteX12" fmla="*/ 24532 w 31299"/>
                  <a:gd name="connsiteY12" fmla="*/ 38550 h 45391"/>
                  <a:gd name="connsiteX13" fmla="*/ 19405 w 31299"/>
                  <a:gd name="connsiteY13" fmla="*/ 40721 h 45391"/>
                  <a:gd name="connsiteX14" fmla="*/ 13058 w 31299"/>
                  <a:gd name="connsiteY14" fmla="*/ 37753 h 45391"/>
                  <a:gd name="connsiteX15" fmla="*/ 9140 w 31299"/>
                  <a:gd name="connsiteY15" fmla="*/ 29389 h 45391"/>
                  <a:gd name="connsiteX16" fmla="*/ 6532 w 31299"/>
                  <a:gd name="connsiteY16" fmla="*/ 16233 h 45391"/>
                  <a:gd name="connsiteX17" fmla="*/ 7028 w 31299"/>
                  <a:gd name="connsiteY17" fmla="*/ 7432 h 45391"/>
                  <a:gd name="connsiteX18" fmla="*/ 12854 w 31299"/>
                  <a:gd name="connsiteY18" fmla="*/ 4683 h 45391"/>
                  <a:gd name="connsiteX19" fmla="*/ 17472 w 31299"/>
                  <a:gd name="connsiteY19" fmla="*/ 5788 h 45391"/>
                  <a:gd name="connsiteX20" fmla="*/ 20474 w 31299"/>
                  <a:gd name="connsiteY20" fmla="*/ 8486 h 45391"/>
                  <a:gd name="connsiteX21" fmla="*/ 22446 w 31299"/>
                  <a:gd name="connsiteY21" fmla="*/ 18546 h 45391"/>
                  <a:gd name="connsiteX22" fmla="*/ 15538 w 31299"/>
                  <a:gd name="connsiteY22" fmla="*/ 18546 h 45391"/>
                  <a:gd name="connsiteX23" fmla="*/ 16403 w 31299"/>
                  <a:gd name="connsiteY23" fmla="*/ 22991 h 45391"/>
                  <a:gd name="connsiteX24" fmla="*/ 29366 w 31299"/>
                  <a:gd name="connsiteY24" fmla="*/ 22991 h 4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99" h="45391">
                    <a:moveTo>
                      <a:pt x="26198" y="6918"/>
                    </a:moveTo>
                    <a:cubicBezTo>
                      <a:pt x="24875" y="5158"/>
                      <a:pt x="23044" y="3565"/>
                      <a:pt x="20576" y="2152"/>
                    </a:cubicBezTo>
                    <a:cubicBezTo>
                      <a:pt x="18146" y="739"/>
                      <a:pt x="15258" y="19"/>
                      <a:pt x="11951" y="19"/>
                    </a:cubicBezTo>
                    <a:cubicBezTo>
                      <a:pt x="7829" y="19"/>
                      <a:pt x="4662" y="1420"/>
                      <a:pt x="2372" y="4310"/>
                    </a:cubicBezTo>
                    <a:cubicBezTo>
                      <a:pt x="95" y="7175"/>
                      <a:pt x="-515" y="11133"/>
                      <a:pt x="502" y="16233"/>
                    </a:cubicBezTo>
                    <a:lnTo>
                      <a:pt x="3097" y="29325"/>
                    </a:lnTo>
                    <a:cubicBezTo>
                      <a:pt x="4179" y="34785"/>
                      <a:pt x="6189" y="38820"/>
                      <a:pt x="9229" y="41466"/>
                    </a:cubicBezTo>
                    <a:cubicBezTo>
                      <a:pt x="12244" y="44126"/>
                      <a:pt x="15933" y="45411"/>
                      <a:pt x="20245" y="45411"/>
                    </a:cubicBezTo>
                    <a:cubicBezTo>
                      <a:pt x="24227" y="45411"/>
                      <a:pt x="27165" y="44267"/>
                      <a:pt x="29137" y="41955"/>
                    </a:cubicBezTo>
                    <a:cubicBezTo>
                      <a:pt x="31083" y="39616"/>
                      <a:pt x="31732" y="36443"/>
                      <a:pt x="31083" y="32409"/>
                    </a:cubicBezTo>
                    <a:lnTo>
                      <a:pt x="31007" y="32280"/>
                    </a:lnTo>
                    <a:lnTo>
                      <a:pt x="25282" y="32280"/>
                    </a:lnTo>
                    <a:cubicBezTo>
                      <a:pt x="25728" y="35030"/>
                      <a:pt x="25461" y="37124"/>
                      <a:pt x="24532" y="38550"/>
                    </a:cubicBezTo>
                    <a:cubicBezTo>
                      <a:pt x="23578" y="39963"/>
                      <a:pt x="21873" y="40721"/>
                      <a:pt x="19405" y="40721"/>
                    </a:cubicBezTo>
                    <a:cubicBezTo>
                      <a:pt x="17065" y="40721"/>
                      <a:pt x="14966" y="39745"/>
                      <a:pt x="13058" y="37753"/>
                    </a:cubicBezTo>
                    <a:cubicBezTo>
                      <a:pt x="11137" y="35813"/>
                      <a:pt x="9852" y="33000"/>
                      <a:pt x="9140" y="29389"/>
                    </a:cubicBezTo>
                    <a:lnTo>
                      <a:pt x="6532" y="16233"/>
                    </a:lnTo>
                    <a:cubicBezTo>
                      <a:pt x="5743" y="12199"/>
                      <a:pt x="5896" y="9282"/>
                      <a:pt x="7028" y="7432"/>
                    </a:cubicBezTo>
                    <a:cubicBezTo>
                      <a:pt x="8160" y="5582"/>
                      <a:pt x="10145" y="4683"/>
                      <a:pt x="12854" y="4683"/>
                    </a:cubicBezTo>
                    <a:cubicBezTo>
                      <a:pt x="14648" y="4683"/>
                      <a:pt x="16212" y="5043"/>
                      <a:pt x="17472" y="5788"/>
                    </a:cubicBezTo>
                    <a:lnTo>
                      <a:pt x="20474" y="8486"/>
                    </a:lnTo>
                    <a:lnTo>
                      <a:pt x="22446" y="18546"/>
                    </a:lnTo>
                    <a:lnTo>
                      <a:pt x="15538" y="18546"/>
                    </a:lnTo>
                    <a:lnTo>
                      <a:pt x="16403" y="22991"/>
                    </a:lnTo>
                    <a:lnTo>
                      <a:pt x="29366" y="22991"/>
                    </a:lnTo>
                    <a:close/>
                  </a:path>
                </a:pathLst>
              </a:custGeom>
              <a:grpFill/>
              <a:ln w="12721"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26B16BAA-AF66-14EB-0DD6-6C6DF08A7DD9}"/>
                  </a:ext>
                </a:extLst>
              </p:cNvPr>
              <p:cNvSpPr/>
              <p:nvPr/>
            </p:nvSpPr>
            <p:spPr>
              <a:xfrm flipV="1">
                <a:off x="3769514" y="3528459"/>
                <a:ext cx="36368" cy="44145"/>
              </a:xfrm>
              <a:custGeom>
                <a:avLst/>
                <a:gdLst>
                  <a:gd name="connsiteX0" fmla="*/ 27645 w 36368"/>
                  <a:gd name="connsiteY0" fmla="*/ 19 h 44145"/>
                  <a:gd name="connsiteX1" fmla="*/ 21640 w 36368"/>
                  <a:gd name="connsiteY1" fmla="*/ 19 h 44145"/>
                  <a:gd name="connsiteX2" fmla="*/ 12634 w 36368"/>
                  <a:gd name="connsiteY2" fmla="*/ 32434 h 44145"/>
                  <a:gd name="connsiteX3" fmla="*/ 12430 w 36368"/>
                  <a:gd name="connsiteY3" fmla="*/ 32408 h 44145"/>
                  <a:gd name="connsiteX4" fmla="*/ 6032 w 36368"/>
                  <a:gd name="connsiteY4" fmla="*/ 19 h 44145"/>
                  <a:gd name="connsiteX5" fmla="*/ 28 w 36368"/>
                  <a:gd name="connsiteY5" fmla="*/ 19 h 44145"/>
                  <a:gd name="connsiteX6" fmla="*/ 8729 w 36368"/>
                  <a:gd name="connsiteY6" fmla="*/ 44164 h 44145"/>
                  <a:gd name="connsiteX7" fmla="*/ 14746 w 36368"/>
                  <a:gd name="connsiteY7" fmla="*/ 44164 h 44145"/>
                  <a:gd name="connsiteX8" fmla="*/ 23816 w 36368"/>
                  <a:gd name="connsiteY8" fmla="*/ 11877 h 44145"/>
                  <a:gd name="connsiteX9" fmla="*/ 24019 w 36368"/>
                  <a:gd name="connsiteY9" fmla="*/ 11890 h 44145"/>
                  <a:gd name="connsiteX10" fmla="*/ 30367 w 36368"/>
                  <a:gd name="connsiteY10" fmla="*/ 44164 h 44145"/>
                  <a:gd name="connsiteX11" fmla="*/ 36396 w 36368"/>
                  <a:gd name="connsiteY11" fmla="*/ 44164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68" h="44145">
                    <a:moveTo>
                      <a:pt x="27645" y="19"/>
                    </a:moveTo>
                    <a:lnTo>
                      <a:pt x="21640" y="19"/>
                    </a:lnTo>
                    <a:lnTo>
                      <a:pt x="12634" y="32434"/>
                    </a:lnTo>
                    <a:lnTo>
                      <a:pt x="12430" y="32408"/>
                    </a:lnTo>
                    <a:lnTo>
                      <a:pt x="6032" y="19"/>
                    </a:lnTo>
                    <a:lnTo>
                      <a:pt x="28" y="19"/>
                    </a:lnTo>
                    <a:lnTo>
                      <a:pt x="8729" y="44164"/>
                    </a:lnTo>
                    <a:lnTo>
                      <a:pt x="14746" y="44164"/>
                    </a:lnTo>
                    <a:lnTo>
                      <a:pt x="23816" y="11877"/>
                    </a:lnTo>
                    <a:lnTo>
                      <a:pt x="24019" y="11890"/>
                    </a:lnTo>
                    <a:lnTo>
                      <a:pt x="30367" y="44164"/>
                    </a:lnTo>
                    <a:lnTo>
                      <a:pt x="36396" y="44164"/>
                    </a:lnTo>
                    <a:close/>
                  </a:path>
                </a:pathLst>
              </a:custGeom>
              <a:grpFill/>
              <a:ln w="12721"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CD440042-F102-F105-E7CF-DE89192AA115}"/>
                  </a:ext>
                </a:extLst>
              </p:cNvPr>
              <p:cNvSpPr/>
              <p:nvPr/>
            </p:nvSpPr>
            <p:spPr>
              <a:xfrm flipV="1">
                <a:off x="3819069" y="3528464"/>
                <a:ext cx="32412" cy="44145"/>
              </a:xfrm>
              <a:custGeom>
                <a:avLst/>
                <a:gdLst>
                  <a:gd name="connsiteX0" fmla="*/ 25471 w 32412"/>
                  <a:gd name="connsiteY0" fmla="*/ 20551 h 44145"/>
                  <a:gd name="connsiteX1" fmla="*/ 10117 w 32412"/>
                  <a:gd name="connsiteY1" fmla="*/ 20551 h 44145"/>
                  <a:gd name="connsiteX2" fmla="*/ 7000 w 32412"/>
                  <a:gd name="connsiteY2" fmla="*/ 4697 h 44145"/>
                  <a:gd name="connsiteX3" fmla="*/ 24784 w 32412"/>
                  <a:gd name="connsiteY3" fmla="*/ 4697 h 44145"/>
                  <a:gd name="connsiteX4" fmla="*/ 23881 w 32412"/>
                  <a:gd name="connsiteY4" fmla="*/ 20 h 44145"/>
                  <a:gd name="connsiteX5" fmla="*/ 29 w 32412"/>
                  <a:gd name="connsiteY5" fmla="*/ 20 h 44145"/>
                  <a:gd name="connsiteX6" fmla="*/ 8781 w 32412"/>
                  <a:gd name="connsiteY6" fmla="*/ 44165 h 44145"/>
                  <a:gd name="connsiteX7" fmla="*/ 32442 w 32412"/>
                  <a:gd name="connsiteY7" fmla="*/ 44165 h 44145"/>
                  <a:gd name="connsiteX8" fmla="*/ 31500 w 32412"/>
                  <a:gd name="connsiteY8" fmla="*/ 39450 h 44145"/>
                  <a:gd name="connsiteX9" fmla="*/ 13869 w 32412"/>
                  <a:gd name="connsiteY9" fmla="*/ 39450 h 44145"/>
                  <a:gd name="connsiteX10" fmla="*/ 11071 w 32412"/>
                  <a:gd name="connsiteY10" fmla="*/ 25228 h 44145"/>
                  <a:gd name="connsiteX11" fmla="*/ 26387 w 32412"/>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12" h="44145">
                    <a:moveTo>
                      <a:pt x="25471" y="20551"/>
                    </a:moveTo>
                    <a:lnTo>
                      <a:pt x="10117" y="20551"/>
                    </a:lnTo>
                    <a:lnTo>
                      <a:pt x="7000" y="4697"/>
                    </a:lnTo>
                    <a:lnTo>
                      <a:pt x="24784" y="4697"/>
                    </a:lnTo>
                    <a:lnTo>
                      <a:pt x="23881" y="20"/>
                    </a:lnTo>
                    <a:lnTo>
                      <a:pt x="29" y="20"/>
                    </a:lnTo>
                    <a:lnTo>
                      <a:pt x="8781" y="44165"/>
                    </a:lnTo>
                    <a:lnTo>
                      <a:pt x="32442" y="44165"/>
                    </a:lnTo>
                    <a:lnTo>
                      <a:pt x="31500" y="39450"/>
                    </a:lnTo>
                    <a:lnTo>
                      <a:pt x="13869" y="39450"/>
                    </a:lnTo>
                    <a:lnTo>
                      <a:pt x="11071" y="25228"/>
                    </a:lnTo>
                    <a:lnTo>
                      <a:pt x="26387" y="25228"/>
                    </a:lnTo>
                    <a:close/>
                  </a:path>
                </a:pathLst>
              </a:custGeom>
              <a:grpFill/>
              <a:ln w="12721"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30D4FFB4-C634-795E-555F-3B9F816C1F93}"/>
                  </a:ext>
                </a:extLst>
              </p:cNvPr>
              <p:cNvSpPr/>
              <p:nvPr/>
            </p:nvSpPr>
            <p:spPr>
              <a:xfrm flipV="1">
                <a:off x="3888779" y="3528464"/>
                <a:ext cx="32374" cy="44145"/>
              </a:xfrm>
              <a:custGeom>
                <a:avLst/>
                <a:gdLst>
                  <a:gd name="connsiteX0" fmla="*/ 25473 w 32374"/>
                  <a:gd name="connsiteY0" fmla="*/ 20551 h 44145"/>
                  <a:gd name="connsiteX1" fmla="*/ 10106 w 32374"/>
                  <a:gd name="connsiteY1" fmla="*/ 20551 h 44145"/>
                  <a:gd name="connsiteX2" fmla="*/ 7015 w 32374"/>
                  <a:gd name="connsiteY2" fmla="*/ 4697 h 44145"/>
                  <a:gd name="connsiteX3" fmla="*/ 24786 w 32374"/>
                  <a:gd name="connsiteY3" fmla="*/ 4697 h 44145"/>
                  <a:gd name="connsiteX4" fmla="*/ 23895 w 32374"/>
                  <a:gd name="connsiteY4" fmla="*/ 20 h 44145"/>
                  <a:gd name="connsiteX5" fmla="*/ 31 w 32374"/>
                  <a:gd name="connsiteY5" fmla="*/ 20 h 44145"/>
                  <a:gd name="connsiteX6" fmla="*/ 8796 w 32374"/>
                  <a:gd name="connsiteY6" fmla="*/ 44165 h 44145"/>
                  <a:gd name="connsiteX7" fmla="*/ 32405 w 32374"/>
                  <a:gd name="connsiteY7" fmla="*/ 44165 h 44145"/>
                  <a:gd name="connsiteX8" fmla="*/ 31502 w 32374"/>
                  <a:gd name="connsiteY8" fmla="*/ 39450 h 44145"/>
                  <a:gd name="connsiteX9" fmla="*/ 13897 w 32374"/>
                  <a:gd name="connsiteY9" fmla="*/ 39450 h 44145"/>
                  <a:gd name="connsiteX10" fmla="*/ 11073 w 32374"/>
                  <a:gd name="connsiteY10" fmla="*/ 25228 h 44145"/>
                  <a:gd name="connsiteX11" fmla="*/ 26401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3" y="20551"/>
                    </a:moveTo>
                    <a:lnTo>
                      <a:pt x="10106" y="20551"/>
                    </a:lnTo>
                    <a:lnTo>
                      <a:pt x="7015" y="4697"/>
                    </a:lnTo>
                    <a:lnTo>
                      <a:pt x="24786" y="4697"/>
                    </a:lnTo>
                    <a:lnTo>
                      <a:pt x="23895" y="20"/>
                    </a:lnTo>
                    <a:lnTo>
                      <a:pt x="31" y="20"/>
                    </a:lnTo>
                    <a:lnTo>
                      <a:pt x="8796" y="44165"/>
                    </a:lnTo>
                    <a:lnTo>
                      <a:pt x="32405" y="44165"/>
                    </a:lnTo>
                    <a:lnTo>
                      <a:pt x="31502" y="39450"/>
                    </a:lnTo>
                    <a:lnTo>
                      <a:pt x="13897" y="39450"/>
                    </a:lnTo>
                    <a:lnTo>
                      <a:pt x="11073" y="25228"/>
                    </a:lnTo>
                    <a:lnTo>
                      <a:pt x="26401" y="25228"/>
                    </a:lnTo>
                    <a:close/>
                  </a:path>
                </a:pathLst>
              </a:custGeom>
              <a:grpFill/>
              <a:ln w="12721"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5C95024A-D568-6423-188E-3956A8FCA728}"/>
                  </a:ext>
                </a:extLst>
              </p:cNvPr>
              <p:cNvSpPr/>
              <p:nvPr/>
            </p:nvSpPr>
            <p:spPr>
              <a:xfrm flipV="1">
                <a:off x="3937250" y="3528468"/>
                <a:ext cx="28036" cy="44132"/>
              </a:xfrm>
              <a:custGeom>
                <a:avLst/>
                <a:gdLst>
                  <a:gd name="connsiteX0" fmla="*/ 27153 w 28036"/>
                  <a:gd name="connsiteY0" fmla="*/ 39439 h 44132"/>
                  <a:gd name="connsiteX1" fmla="*/ 16557 w 28036"/>
                  <a:gd name="connsiteY1" fmla="*/ 39439 h 44132"/>
                  <a:gd name="connsiteX2" fmla="*/ 8734 w 28036"/>
                  <a:gd name="connsiteY2" fmla="*/ 22 h 44132"/>
                  <a:gd name="connsiteX3" fmla="*/ 2742 w 28036"/>
                  <a:gd name="connsiteY3" fmla="*/ 22 h 44132"/>
                  <a:gd name="connsiteX4" fmla="*/ 10553 w 28036"/>
                  <a:gd name="connsiteY4" fmla="*/ 39439 h 44132"/>
                  <a:gd name="connsiteX5" fmla="*/ 33 w 28036"/>
                  <a:gd name="connsiteY5" fmla="*/ 39439 h 44132"/>
                  <a:gd name="connsiteX6" fmla="*/ 936 w 28036"/>
                  <a:gd name="connsiteY6" fmla="*/ 44154 h 44132"/>
                  <a:gd name="connsiteX7" fmla="*/ 28069 w 28036"/>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36" h="44132">
                    <a:moveTo>
                      <a:pt x="27153" y="39439"/>
                    </a:moveTo>
                    <a:lnTo>
                      <a:pt x="16557" y="39439"/>
                    </a:lnTo>
                    <a:lnTo>
                      <a:pt x="8734" y="22"/>
                    </a:lnTo>
                    <a:lnTo>
                      <a:pt x="2742" y="22"/>
                    </a:lnTo>
                    <a:lnTo>
                      <a:pt x="10553" y="39439"/>
                    </a:lnTo>
                    <a:lnTo>
                      <a:pt x="33" y="39439"/>
                    </a:lnTo>
                    <a:lnTo>
                      <a:pt x="936" y="44154"/>
                    </a:lnTo>
                    <a:lnTo>
                      <a:pt x="28069" y="44154"/>
                    </a:lnTo>
                    <a:close/>
                  </a:path>
                </a:pathLst>
              </a:custGeom>
              <a:grpFill/>
              <a:ln w="12721"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EFD69593-36A4-649A-1094-79428427F3B8}"/>
                  </a:ext>
                </a:extLst>
              </p:cNvPr>
              <p:cNvSpPr/>
              <p:nvPr/>
            </p:nvSpPr>
            <p:spPr>
              <a:xfrm flipV="1">
                <a:off x="4002078" y="3528468"/>
                <a:ext cx="32005" cy="44132"/>
              </a:xfrm>
              <a:custGeom>
                <a:avLst/>
                <a:gdLst>
                  <a:gd name="connsiteX0" fmla="*/ 13899 w 32005"/>
                  <a:gd name="connsiteY0" fmla="*/ 39439 h 44132"/>
                  <a:gd name="connsiteX1" fmla="*/ 7004 w 32005"/>
                  <a:gd name="connsiteY1" fmla="*/ 4685 h 44132"/>
                  <a:gd name="connsiteX2" fmla="*/ 13276 w 32005"/>
                  <a:gd name="connsiteY2" fmla="*/ 4685 h 44132"/>
                  <a:gd name="connsiteX3" fmla="*/ 20132 w 32005"/>
                  <a:gd name="connsiteY3" fmla="*/ 8527 h 44132"/>
                  <a:gd name="connsiteX4" fmla="*/ 24304 w 32005"/>
                  <a:gd name="connsiteY4" fmla="*/ 18702 h 44132"/>
                  <a:gd name="connsiteX5" fmla="*/ 25564 w 32005"/>
                  <a:gd name="connsiteY5" fmla="*/ 25062 h 44132"/>
                  <a:gd name="connsiteX6" fmla="*/ 24762 w 32005"/>
                  <a:gd name="connsiteY6" fmla="*/ 35495 h 44132"/>
                  <a:gd name="connsiteX7" fmla="*/ 18224 w 32005"/>
                  <a:gd name="connsiteY7" fmla="*/ 39439 h 44132"/>
                  <a:gd name="connsiteX8" fmla="*/ 33 w 32005"/>
                  <a:gd name="connsiteY8" fmla="*/ 22 h 44132"/>
                  <a:gd name="connsiteX9" fmla="*/ 8785 w 32005"/>
                  <a:gd name="connsiteY9" fmla="*/ 44154 h 44132"/>
                  <a:gd name="connsiteX10" fmla="*/ 19331 w 32005"/>
                  <a:gd name="connsiteY10" fmla="*/ 44154 h 44132"/>
                  <a:gd name="connsiteX11" fmla="*/ 29406 w 32005"/>
                  <a:gd name="connsiteY11" fmla="*/ 38617 h 44132"/>
                  <a:gd name="connsiteX12" fmla="*/ 31555 w 32005"/>
                  <a:gd name="connsiteY12" fmla="*/ 24972 h 44132"/>
                  <a:gd name="connsiteX13" fmla="*/ 30296 w 32005"/>
                  <a:gd name="connsiteY13" fmla="*/ 18702 h 44132"/>
                  <a:gd name="connsiteX14" fmla="*/ 23872 w 32005"/>
                  <a:gd name="connsiteY14" fmla="*/ 4852 h 44132"/>
                  <a:gd name="connsiteX15" fmla="*/ 12538 w 32005"/>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005" h="44132">
                    <a:moveTo>
                      <a:pt x="13899" y="39439"/>
                    </a:moveTo>
                    <a:lnTo>
                      <a:pt x="7004" y="4685"/>
                    </a:lnTo>
                    <a:lnTo>
                      <a:pt x="13276" y="4685"/>
                    </a:lnTo>
                    <a:cubicBezTo>
                      <a:pt x="15883" y="4685"/>
                      <a:pt x="18148" y="5970"/>
                      <a:pt x="20132" y="8527"/>
                    </a:cubicBezTo>
                    <a:cubicBezTo>
                      <a:pt x="22040" y="11084"/>
                      <a:pt x="23439" y="14463"/>
                      <a:pt x="24304" y="18702"/>
                    </a:cubicBezTo>
                    <a:lnTo>
                      <a:pt x="25564" y="25062"/>
                    </a:lnTo>
                    <a:cubicBezTo>
                      <a:pt x="26391" y="29392"/>
                      <a:pt x="26149" y="32861"/>
                      <a:pt x="24762" y="35495"/>
                    </a:cubicBezTo>
                    <a:cubicBezTo>
                      <a:pt x="23376" y="38116"/>
                      <a:pt x="21201" y="39439"/>
                      <a:pt x="18224" y="39439"/>
                    </a:cubicBezTo>
                    <a:close/>
                    <a:moveTo>
                      <a:pt x="33" y="22"/>
                    </a:moveTo>
                    <a:lnTo>
                      <a:pt x="8785" y="44154"/>
                    </a:lnTo>
                    <a:lnTo>
                      <a:pt x="19331" y="44154"/>
                    </a:lnTo>
                    <a:cubicBezTo>
                      <a:pt x="23529" y="44154"/>
                      <a:pt x="26887" y="42317"/>
                      <a:pt x="29406" y="38617"/>
                    </a:cubicBezTo>
                    <a:cubicBezTo>
                      <a:pt x="31899" y="34904"/>
                      <a:pt x="32637" y="30368"/>
                      <a:pt x="31555" y="24972"/>
                    </a:cubicBezTo>
                    <a:lnTo>
                      <a:pt x="30296" y="18702"/>
                    </a:lnTo>
                    <a:cubicBezTo>
                      <a:pt x="29126" y="12690"/>
                      <a:pt x="26963" y="8090"/>
                      <a:pt x="23872" y="4852"/>
                    </a:cubicBezTo>
                    <a:cubicBezTo>
                      <a:pt x="20781" y="1628"/>
                      <a:pt x="17003" y="22"/>
                      <a:pt x="12538" y="22"/>
                    </a:cubicBezTo>
                    <a:close/>
                  </a:path>
                </a:pathLst>
              </a:custGeom>
              <a:grpFill/>
              <a:ln w="12721"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FFEE7156-F2E1-6663-85F7-EA6E67373C9E}"/>
                  </a:ext>
                </a:extLst>
              </p:cNvPr>
              <p:cNvSpPr/>
              <p:nvPr/>
            </p:nvSpPr>
            <p:spPr>
              <a:xfrm flipV="1">
                <a:off x="4048988" y="3528464"/>
                <a:ext cx="32387" cy="44145"/>
              </a:xfrm>
              <a:custGeom>
                <a:avLst/>
                <a:gdLst>
                  <a:gd name="connsiteX0" fmla="*/ 25477 w 32387"/>
                  <a:gd name="connsiteY0" fmla="*/ 20551 h 44145"/>
                  <a:gd name="connsiteX1" fmla="*/ 10110 w 32387"/>
                  <a:gd name="connsiteY1" fmla="*/ 20551 h 44145"/>
                  <a:gd name="connsiteX2" fmla="*/ 7019 w 32387"/>
                  <a:gd name="connsiteY2" fmla="*/ 4697 h 44145"/>
                  <a:gd name="connsiteX3" fmla="*/ 24816 w 32387"/>
                  <a:gd name="connsiteY3" fmla="*/ 4697 h 44145"/>
                  <a:gd name="connsiteX4" fmla="*/ 23900 w 32387"/>
                  <a:gd name="connsiteY4" fmla="*/ 20 h 44145"/>
                  <a:gd name="connsiteX5" fmla="*/ 35 w 32387"/>
                  <a:gd name="connsiteY5" fmla="*/ 20 h 44145"/>
                  <a:gd name="connsiteX6" fmla="*/ 8800 w 32387"/>
                  <a:gd name="connsiteY6" fmla="*/ 44165 h 44145"/>
                  <a:gd name="connsiteX7" fmla="*/ 32423 w 32387"/>
                  <a:gd name="connsiteY7" fmla="*/ 44165 h 44145"/>
                  <a:gd name="connsiteX8" fmla="*/ 31507 w 32387"/>
                  <a:gd name="connsiteY8" fmla="*/ 39450 h 44145"/>
                  <a:gd name="connsiteX9" fmla="*/ 13901 w 32387"/>
                  <a:gd name="connsiteY9" fmla="*/ 39450 h 44145"/>
                  <a:gd name="connsiteX10" fmla="*/ 11077 w 32387"/>
                  <a:gd name="connsiteY10" fmla="*/ 25228 h 44145"/>
                  <a:gd name="connsiteX11" fmla="*/ 26393 w 32387"/>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7" h="44145">
                    <a:moveTo>
                      <a:pt x="25477" y="20551"/>
                    </a:moveTo>
                    <a:lnTo>
                      <a:pt x="10110" y="20551"/>
                    </a:lnTo>
                    <a:lnTo>
                      <a:pt x="7019" y="4697"/>
                    </a:lnTo>
                    <a:lnTo>
                      <a:pt x="24816" y="4697"/>
                    </a:lnTo>
                    <a:lnTo>
                      <a:pt x="23900" y="20"/>
                    </a:lnTo>
                    <a:lnTo>
                      <a:pt x="35" y="20"/>
                    </a:lnTo>
                    <a:lnTo>
                      <a:pt x="8800" y="44165"/>
                    </a:lnTo>
                    <a:lnTo>
                      <a:pt x="32423" y="44165"/>
                    </a:lnTo>
                    <a:lnTo>
                      <a:pt x="31507" y="39450"/>
                    </a:lnTo>
                    <a:lnTo>
                      <a:pt x="13901" y="39450"/>
                    </a:lnTo>
                    <a:lnTo>
                      <a:pt x="11077" y="25228"/>
                    </a:lnTo>
                    <a:lnTo>
                      <a:pt x="26393" y="25228"/>
                    </a:lnTo>
                    <a:close/>
                  </a:path>
                </a:pathLst>
              </a:custGeom>
              <a:grpFill/>
              <a:ln w="12721"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A0D172EC-DE4E-5B4B-740D-90FFC9BE3650}"/>
                  </a:ext>
                </a:extLst>
              </p:cNvPr>
              <p:cNvSpPr/>
              <p:nvPr/>
            </p:nvSpPr>
            <p:spPr>
              <a:xfrm flipV="1">
                <a:off x="4118713" y="3528468"/>
                <a:ext cx="23113" cy="44132"/>
              </a:xfrm>
              <a:custGeom>
                <a:avLst/>
                <a:gdLst>
                  <a:gd name="connsiteX0" fmla="*/ 7007 w 23113"/>
                  <a:gd name="connsiteY0" fmla="*/ 4683 h 44132"/>
                  <a:gd name="connsiteX1" fmla="*/ 23150 w 23113"/>
                  <a:gd name="connsiteY1" fmla="*/ 4683 h 44132"/>
                  <a:gd name="connsiteX2" fmla="*/ 22221 w 23113"/>
                  <a:gd name="connsiteY2" fmla="*/ 19 h 44132"/>
                  <a:gd name="connsiteX3" fmla="*/ 36 w 23113"/>
                  <a:gd name="connsiteY3" fmla="*/ 19 h 44132"/>
                  <a:gd name="connsiteX4" fmla="*/ 8763 w 23113"/>
                  <a:gd name="connsiteY4" fmla="*/ 44151 h 44132"/>
                  <a:gd name="connsiteX5" fmla="*/ 14818 w 23113"/>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3" h="44132">
                    <a:moveTo>
                      <a:pt x="7007" y="4683"/>
                    </a:moveTo>
                    <a:lnTo>
                      <a:pt x="23150" y="4683"/>
                    </a:lnTo>
                    <a:lnTo>
                      <a:pt x="22221" y="19"/>
                    </a:lnTo>
                    <a:lnTo>
                      <a:pt x="36" y="19"/>
                    </a:lnTo>
                    <a:lnTo>
                      <a:pt x="8763" y="44151"/>
                    </a:lnTo>
                    <a:lnTo>
                      <a:pt x="14818" y="44151"/>
                    </a:lnTo>
                    <a:close/>
                  </a:path>
                </a:pathLst>
              </a:custGeom>
              <a:grpFill/>
              <a:ln w="12721"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27B0BDE3-CD6F-6778-FAE7-08CF8D925707}"/>
                  </a:ext>
                </a:extLst>
              </p:cNvPr>
              <p:cNvSpPr/>
              <p:nvPr/>
            </p:nvSpPr>
            <p:spPr>
              <a:xfrm flipV="1">
                <a:off x="4159880" y="3525312"/>
                <a:ext cx="9998" cy="15738"/>
              </a:xfrm>
              <a:custGeom>
                <a:avLst/>
                <a:gdLst>
                  <a:gd name="connsiteX0" fmla="*/ 4591 w 9998"/>
                  <a:gd name="connsiteY0" fmla="*/ 15759 h 15738"/>
                  <a:gd name="connsiteX1" fmla="*/ 3459 w 9998"/>
                  <a:gd name="connsiteY1" fmla="*/ 10003 h 15738"/>
                  <a:gd name="connsiteX2" fmla="*/ 37 w 9998"/>
                  <a:gd name="connsiteY2" fmla="*/ 20 h 15738"/>
                  <a:gd name="connsiteX3" fmla="*/ 2989 w 9998"/>
                  <a:gd name="connsiteY3" fmla="*/ 20 h 15738"/>
                  <a:gd name="connsiteX4" fmla="*/ 8866 w 9998"/>
                  <a:gd name="connsiteY4" fmla="*/ 10067 h 15738"/>
                  <a:gd name="connsiteX5" fmla="*/ 10036 w 9998"/>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8" h="15738">
                    <a:moveTo>
                      <a:pt x="4591" y="15759"/>
                    </a:moveTo>
                    <a:lnTo>
                      <a:pt x="3459" y="10003"/>
                    </a:lnTo>
                    <a:lnTo>
                      <a:pt x="37" y="20"/>
                    </a:lnTo>
                    <a:lnTo>
                      <a:pt x="2989" y="20"/>
                    </a:lnTo>
                    <a:lnTo>
                      <a:pt x="8866" y="10067"/>
                    </a:lnTo>
                    <a:lnTo>
                      <a:pt x="10036" y="15759"/>
                    </a:lnTo>
                    <a:close/>
                  </a:path>
                </a:pathLst>
              </a:custGeom>
              <a:grpFill/>
              <a:ln w="12721"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44C947B1-0096-CE69-B62C-A7003D1BB5E8}"/>
                  </a:ext>
                </a:extLst>
              </p:cNvPr>
              <p:cNvSpPr/>
              <p:nvPr/>
            </p:nvSpPr>
            <p:spPr>
              <a:xfrm flipV="1">
                <a:off x="4180044" y="3517298"/>
                <a:ext cx="32425" cy="55322"/>
              </a:xfrm>
              <a:custGeom>
                <a:avLst/>
                <a:gdLst>
                  <a:gd name="connsiteX0" fmla="*/ 23725 w 32425"/>
                  <a:gd name="connsiteY0" fmla="*/ 55345 h 55322"/>
                  <a:gd name="connsiteX1" fmla="*/ 30365 w 32425"/>
                  <a:gd name="connsiteY1" fmla="*/ 55345 h 55322"/>
                  <a:gd name="connsiteX2" fmla="*/ 30429 w 32425"/>
                  <a:gd name="connsiteY2" fmla="*/ 55140 h 55322"/>
                  <a:gd name="connsiteX3" fmla="*/ 22351 w 32425"/>
                  <a:gd name="connsiteY3" fmla="*/ 47277 h 55322"/>
                  <a:gd name="connsiteX4" fmla="*/ 17581 w 32425"/>
                  <a:gd name="connsiteY4" fmla="*/ 47290 h 55322"/>
                  <a:gd name="connsiteX5" fmla="*/ 25480 w 32425"/>
                  <a:gd name="connsiteY5" fmla="*/ 20566 h 55322"/>
                  <a:gd name="connsiteX6" fmla="*/ 10152 w 32425"/>
                  <a:gd name="connsiteY6" fmla="*/ 20566 h 55322"/>
                  <a:gd name="connsiteX7" fmla="*/ 7023 w 32425"/>
                  <a:gd name="connsiteY7" fmla="*/ 4725 h 55322"/>
                  <a:gd name="connsiteX8" fmla="*/ 24794 w 32425"/>
                  <a:gd name="connsiteY8" fmla="*/ 4725 h 55322"/>
                  <a:gd name="connsiteX9" fmla="*/ 23890 w 32425"/>
                  <a:gd name="connsiteY9" fmla="*/ 22 h 55322"/>
                  <a:gd name="connsiteX10" fmla="*/ 39 w 32425"/>
                  <a:gd name="connsiteY10" fmla="*/ 22 h 55322"/>
                  <a:gd name="connsiteX11" fmla="*/ 8804 w 32425"/>
                  <a:gd name="connsiteY11" fmla="*/ 44193 h 55322"/>
                  <a:gd name="connsiteX12" fmla="*/ 32464 w 32425"/>
                  <a:gd name="connsiteY12" fmla="*/ 44193 h 55322"/>
                  <a:gd name="connsiteX13" fmla="*/ 31510 w 32425"/>
                  <a:gd name="connsiteY13" fmla="*/ 39465 h 55322"/>
                  <a:gd name="connsiteX14" fmla="*/ 13905 w 32425"/>
                  <a:gd name="connsiteY14" fmla="*/ 39465 h 55322"/>
                  <a:gd name="connsiteX15" fmla="*/ 11055 w 32425"/>
                  <a:gd name="connsiteY15" fmla="*/ 25243 h 55322"/>
                  <a:gd name="connsiteX16" fmla="*/ 26409 w 32425"/>
                  <a:gd name="connsiteY16" fmla="*/ 25243 h 5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25" h="55322">
                    <a:moveTo>
                      <a:pt x="23725" y="55345"/>
                    </a:moveTo>
                    <a:lnTo>
                      <a:pt x="30365" y="55345"/>
                    </a:lnTo>
                    <a:lnTo>
                      <a:pt x="30429" y="55140"/>
                    </a:lnTo>
                    <a:lnTo>
                      <a:pt x="22351" y="47277"/>
                    </a:lnTo>
                    <a:lnTo>
                      <a:pt x="17581" y="47290"/>
                    </a:lnTo>
                    <a:close/>
                    <a:moveTo>
                      <a:pt x="25480" y="20566"/>
                    </a:moveTo>
                    <a:lnTo>
                      <a:pt x="10152" y="20566"/>
                    </a:lnTo>
                    <a:lnTo>
                      <a:pt x="7023" y="4725"/>
                    </a:lnTo>
                    <a:lnTo>
                      <a:pt x="24794" y="4725"/>
                    </a:lnTo>
                    <a:lnTo>
                      <a:pt x="23890" y="22"/>
                    </a:lnTo>
                    <a:lnTo>
                      <a:pt x="39" y="22"/>
                    </a:lnTo>
                    <a:lnTo>
                      <a:pt x="8804" y="44193"/>
                    </a:lnTo>
                    <a:lnTo>
                      <a:pt x="32464" y="44193"/>
                    </a:lnTo>
                    <a:lnTo>
                      <a:pt x="31510" y="39465"/>
                    </a:lnTo>
                    <a:lnTo>
                      <a:pt x="13905" y="39465"/>
                    </a:lnTo>
                    <a:lnTo>
                      <a:pt x="11055" y="25243"/>
                    </a:lnTo>
                    <a:lnTo>
                      <a:pt x="26409" y="25243"/>
                    </a:lnTo>
                    <a:close/>
                  </a:path>
                </a:pathLst>
              </a:custGeom>
              <a:grpFill/>
              <a:ln w="12721"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F2E51AB4-80C0-0A86-4A78-BFA2D49EE318}"/>
                  </a:ext>
                </a:extLst>
              </p:cNvPr>
              <p:cNvSpPr/>
              <p:nvPr/>
            </p:nvSpPr>
            <p:spPr>
              <a:xfrm flipV="1">
                <a:off x="4228492" y="3528468"/>
                <a:ext cx="28087" cy="44132"/>
              </a:xfrm>
              <a:custGeom>
                <a:avLst/>
                <a:gdLst>
                  <a:gd name="connsiteX0" fmla="*/ 27187 w 28087"/>
                  <a:gd name="connsiteY0" fmla="*/ 39439 h 44132"/>
                  <a:gd name="connsiteX1" fmla="*/ 16578 w 28087"/>
                  <a:gd name="connsiteY1" fmla="*/ 39439 h 44132"/>
                  <a:gd name="connsiteX2" fmla="*/ 8767 w 28087"/>
                  <a:gd name="connsiteY2" fmla="*/ 22 h 44132"/>
                  <a:gd name="connsiteX3" fmla="*/ 2776 w 28087"/>
                  <a:gd name="connsiteY3" fmla="*/ 22 h 44132"/>
                  <a:gd name="connsiteX4" fmla="*/ 10573 w 28087"/>
                  <a:gd name="connsiteY4" fmla="*/ 39439 h 44132"/>
                  <a:gd name="connsiteX5" fmla="*/ 41 w 28087"/>
                  <a:gd name="connsiteY5" fmla="*/ 39439 h 44132"/>
                  <a:gd name="connsiteX6" fmla="*/ 969 w 28087"/>
                  <a:gd name="connsiteY6" fmla="*/ 44154 h 44132"/>
                  <a:gd name="connsiteX7" fmla="*/ 28128 w 28087"/>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7" h="44132">
                    <a:moveTo>
                      <a:pt x="27187" y="39439"/>
                    </a:moveTo>
                    <a:lnTo>
                      <a:pt x="16578" y="39439"/>
                    </a:lnTo>
                    <a:lnTo>
                      <a:pt x="8767" y="22"/>
                    </a:lnTo>
                    <a:lnTo>
                      <a:pt x="2776" y="22"/>
                    </a:lnTo>
                    <a:lnTo>
                      <a:pt x="10573" y="39439"/>
                    </a:lnTo>
                    <a:lnTo>
                      <a:pt x="41" y="39439"/>
                    </a:lnTo>
                    <a:lnTo>
                      <a:pt x="969" y="44154"/>
                    </a:lnTo>
                    <a:lnTo>
                      <a:pt x="28128" y="44154"/>
                    </a:lnTo>
                    <a:close/>
                  </a:path>
                </a:pathLst>
              </a:custGeom>
              <a:grpFill/>
              <a:ln w="12721"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AE873072-4327-ECC2-2C02-7160A0ECEF99}"/>
                  </a:ext>
                </a:extLst>
              </p:cNvPr>
              <p:cNvSpPr/>
              <p:nvPr/>
            </p:nvSpPr>
            <p:spPr>
              <a:xfrm flipV="1">
                <a:off x="4267665" y="3527831"/>
                <a:ext cx="31305" cy="45417"/>
              </a:xfrm>
              <a:custGeom>
                <a:avLst/>
                <a:gdLst>
                  <a:gd name="connsiteX0" fmla="*/ 24910 w 31305"/>
                  <a:gd name="connsiteY0" fmla="*/ 26397 h 45417"/>
                  <a:gd name="connsiteX1" fmla="*/ 24299 w 31305"/>
                  <a:gd name="connsiteY1" fmla="*/ 36753 h 45417"/>
                  <a:gd name="connsiteX2" fmla="*/ 18244 w 31305"/>
                  <a:gd name="connsiteY2" fmla="*/ 40594 h 45417"/>
                  <a:gd name="connsiteX3" fmla="*/ 11998 w 31305"/>
                  <a:gd name="connsiteY3" fmla="*/ 36778 h 45417"/>
                  <a:gd name="connsiteX4" fmla="*/ 8093 w 31305"/>
                  <a:gd name="connsiteY4" fmla="*/ 26757 h 45417"/>
                  <a:gd name="connsiteX5" fmla="*/ 6567 w 31305"/>
                  <a:gd name="connsiteY5" fmla="*/ 19074 h 45417"/>
                  <a:gd name="connsiteX6" fmla="*/ 6999 w 31305"/>
                  <a:gd name="connsiteY6" fmla="*/ 8654 h 45417"/>
                  <a:gd name="connsiteX7" fmla="*/ 12736 w 31305"/>
                  <a:gd name="connsiteY7" fmla="*/ 4813 h 45417"/>
                  <a:gd name="connsiteX8" fmla="*/ 19262 w 31305"/>
                  <a:gd name="connsiteY8" fmla="*/ 8629 h 45417"/>
                  <a:gd name="connsiteX9" fmla="*/ 23371 w 31305"/>
                  <a:gd name="connsiteY9" fmla="*/ 18727 h 45417"/>
                  <a:gd name="connsiteX10" fmla="*/ 29375 w 31305"/>
                  <a:gd name="connsiteY10" fmla="*/ 18727 h 45417"/>
                  <a:gd name="connsiteX11" fmla="*/ 22976 w 31305"/>
                  <a:gd name="connsiteY11" fmla="*/ 4941 h 45417"/>
                  <a:gd name="connsiteX12" fmla="*/ 11820 w 31305"/>
                  <a:gd name="connsiteY12" fmla="*/ 21 h 45417"/>
                  <a:gd name="connsiteX13" fmla="*/ 2343 w 31305"/>
                  <a:gd name="connsiteY13" fmla="*/ 5520 h 45417"/>
                  <a:gd name="connsiteX14" fmla="*/ 550 w 31305"/>
                  <a:gd name="connsiteY14" fmla="*/ 19074 h 45417"/>
                  <a:gd name="connsiteX15" fmla="*/ 2089 w 31305"/>
                  <a:gd name="connsiteY15" fmla="*/ 26706 h 45417"/>
                  <a:gd name="connsiteX16" fmla="*/ 8297 w 31305"/>
                  <a:gd name="connsiteY16" fmla="*/ 40517 h 45417"/>
                  <a:gd name="connsiteX17" fmla="*/ 19198 w 31305"/>
                  <a:gd name="connsiteY17" fmla="*/ 45438 h 45417"/>
                  <a:gd name="connsiteX18" fmla="*/ 28892 w 31305"/>
                  <a:gd name="connsiteY18" fmla="*/ 39900 h 45417"/>
                  <a:gd name="connsiteX19" fmla="*/ 30876 w 31305"/>
                  <a:gd name="connsiteY19" fmla="*/ 26346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05" h="45417">
                    <a:moveTo>
                      <a:pt x="24910" y="26397"/>
                    </a:moveTo>
                    <a:cubicBezTo>
                      <a:pt x="25750" y="30714"/>
                      <a:pt x="25521" y="34170"/>
                      <a:pt x="24299" y="36753"/>
                    </a:cubicBezTo>
                    <a:cubicBezTo>
                      <a:pt x="23040" y="39309"/>
                      <a:pt x="20992" y="40594"/>
                      <a:pt x="18244" y="40594"/>
                    </a:cubicBezTo>
                    <a:cubicBezTo>
                      <a:pt x="15904" y="40594"/>
                      <a:pt x="13817" y="39348"/>
                      <a:pt x="11998" y="36778"/>
                    </a:cubicBezTo>
                    <a:cubicBezTo>
                      <a:pt x="10217" y="34247"/>
                      <a:pt x="8907" y="30933"/>
                      <a:pt x="8093" y="26757"/>
                    </a:cubicBezTo>
                    <a:lnTo>
                      <a:pt x="6567" y="19074"/>
                    </a:lnTo>
                    <a:cubicBezTo>
                      <a:pt x="5702" y="14680"/>
                      <a:pt x="5867" y="11198"/>
                      <a:pt x="6999" y="8654"/>
                    </a:cubicBezTo>
                    <a:cubicBezTo>
                      <a:pt x="8169" y="6085"/>
                      <a:pt x="10065" y="4813"/>
                      <a:pt x="12736" y="4813"/>
                    </a:cubicBezTo>
                    <a:cubicBezTo>
                      <a:pt x="15166" y="4813"/>
                      <a:pt x="17354" y="6085"/>
                      <a:pt x="19262" y="8629"/>
                    </a:cubicBezTo>
                    <a:cubicBezTo>
                      <a:pt x="21157" y="11173"/>
                      <a:pt x="22544" y="14539"/>
                      <a:pt x="23371" y="18727"/>
                    </a:cubicBezTo>
                    <a:close/>
                    <a:moveTo>
                      <a:pt x="29375" y="18727"/>
                    </a:moveTo>
                    <a:cubicBezTo>
                      <a:pt x="28217" y="12817"/>
                      <a:pt x="26055" y="8205"/>
                      <a:pt x="22976" y="4941"/>
                    </a:cubicBezTo>
                    <a:cubicBezTo>
                      <a:pt x="19885" y="1665"/>
                      <a:pt x="16171" y="21"/>
                      <a:pt x="11820" y="21"/>
                    </a:cubicBezTo>
                    <a:cubicBezTo>
                      <a:pt x="7788" y="21"/>
                      <a:pt x="4633" y="1871"/>
                      <a:pt x="2343" y="5520"/>
                    </a:cubicBezTo>
                    <a:cubicBezTo>
                      <a:pt x="79" y="9207"/>
                      <a:pt x="-506" y="13716"/>
                      <a:pt x="550" y="19074"/>
                    </a:cubicBezTo>
                    <a:lnTo>
                      <a:pt x="2089" y="26706"/>
                    </a:lnTo>
                    <a:cubicBezTo>
                      <a:pt x="3246" y="32616"/>
                      <a:pt x="5295" y="37241"/>
                      <a:pt x="8297" y="40517"/>
                    </a:cubicBezTo>
                    <a:cubicBezTo>
                      <a:pt x="11273" y="43793"/>
                      <a:pt x="14924" y="45438"/>
                      <a:pt x="19198" y="45438"/>
                    </a:cubicBezTo>
                    <a:cubicBezTo>
                      <a:pt x="23282" y="45438"/>
                      <a:pt x="26526" y="43601"/>
                      <a:pt x="28892" y="39900"/>
                    </a:cubicBezTo>
                    <a:cubicBezTo>
                      <a:pt x="31245" y="36200"/>
                      <a:pt x="31906" y="31665"/>
                      <a:pt x="30876" y="26346"/>
                    </a:cubicBezTo>
                    <a:close/>
                  </a:path>
                </a:pathLst>
              </a:custGeom>
              <a:grpFill/>
              <a:ln w="12721"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24519B67-EC90-3B1A-50D2-D0EE6F08FA9C}"/>
                  </a:ext>
                </a:extLst>
              </p:cNvPr>
              <p:cNvSpPr/>
              <p:nvPr/>
            </p:nvSpPr>
            <p:spPr>
              <a:xfrm flipV="1">
                <a:off x="4314349" y="3528459"/>
                <a:ext cx="14756" cy="44145"/>
              </a:xfrm>
              <a:custGeom>
                <a:avLst/>
                <a:gdLst>
                  <a:gd name="connsiteX0" fmla="*/ 6059 w 14756"/>
                  <a:gd name="connsiteY0" fmla="*/ 19 h 44145"/>
                  <a:gd name="connsiteX1" fmla="*/ 42 w 14756"/>
                  <a:gd name="connsiteY1" fmla="*/ 19 h 44145"/>
                  <a:gd name="connsiteX2" fmla="*/ 8794 w 14756"/>
                  <a:gd name="connsiteY2" fmla="*/ 44164 h 44145"/>
                  <a:gd name="connsiteX3" fmla="*/ 14798 w 14756"/>
                  <a:gd name="connsiteY3" fmla="*/ 44164 h 44145"/>
                </a:gdLst>
                <a:ahLst/>
                <a:cxnLst>
                  <a:cxn ang="0">
                    <a:pos x="connsiteX0" y="connsiteY0"/>
                  </a:cxn>
                  <a:cxn ang="0">
                    <a:pos x="connsiteX1" y="connsiteY1"/>
                  </a:cxn>
                  <a:cxn ang="0">
                    <a:pos x="connsiteX2" y="connsiteY2"/>
                  </a:cxn>
                  <a:cxn ang="0">
                    <a:pos x="connsiteX3" y="connsiteY3"/>
                  </a:cxn>
                </a:cxnLst>
                <a:rect l="l" t="t" r="r" b="b"/>
                <a:pathLst>
                  <a:path w="14756" h="44145">
                    <a:moveTo>
                      <a:pt x="6059" y="19"/>
                    </a:moveTo>
                    <a:lnTo>
                      <a:pt x="42" y="19"/>
                    </a:lnTo>
                    <a:lnTo>
                      <a:pt x="8794" y="44164"/>
                    </a:lnTo>
                    <a:lnTo>
                      <a:pt x="14798" y="44164"/>
                    </a:lnTo>
                    <a:close/>
                  </a:path>
                </a:pathLst>
              </a:custGeom>
              <a:grpFill/>
              <a:ln w="12721"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B38847E4-E957-5801-4928-775467F6B374}"/>
                  </a:ext>
                </a:extLst>
              </p:cNvPr>
              <p:cNvSpPr/>
              <p:nvPr/>
            </p:nvSpPr>
            <p:spPr>
              <a:xfrm flipV="1">
                <a:off x="4342650" y="3528468"/>
                <a:ext cx="23139" cy="44132"/>
              </a:xfrm>
              <a:custGeom>
                <a:avLst/>
                <a:gdLst>
                  <a:gd name="connsiteX0" fmla="*/ 7026 w 23139"/>
                  <a:gd name="connsiteY0" fmla="*/ 4683 h 44132"/>
                  <a:gd name="connsiteX1" fmla="*/ 23181 w 23139"/>
                  <a:gd name="connsiteY1" fmla="*/ 4683 h 44132"/>
                  <a:gd name="connsiteX2" fmla="*/ 22253 w 23139"/>
                  <a:gd name="connsiteY2" fmla="*/ 19 h 44132"/>
                  <a:gd name="connsiteX3" fmla="*/ 42 w 23139"/>
                  <a:gd name="connsiteY3" fmla="*/ 19 h 44132"/>
                  <a:gd name="connsiteX4" fmla="*/ 8807 w 23139"/>
                  <a:gd name="connsiteY4" fmla="*/ 44151 h 44132"/>
                  <a:gd name="connsiteX5" fmla="*/ 14824 w 23139"/>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9" h="44132">
                    <a:moveTo>
                      <a:pt x="7026" y="4683"/>
                    </a:moveTo>
                    <a:lnTo>
                      <a:pt x="23181" y="4683"/>
                    </a:lnTo>
                    <a:lnTo>
                      <a:pt x="22253" y="19"/>
                    </a:lnTo>
                    <a:lnTo>
                      <a:pt x="42" y="19"/>
                    </a:lnTo>
                    <a:lnTo>
                      <a:pt x="8807" y="44151"/>
                    </a:lnTo>
                    <a:lnTo>
                      <a:pt x="14824" y="44151"/>
                    </a:lnTo>
                    <a:close/>
                  </a:path>
                </a:pathLst>
              </a:custGeom>
              <a:grpFill/>
              <a:ln w="12721" cap="flat">
                <a:noFill/>
                <a:prstDash val="solid"/>
                <a:miter/>
              </a:ln>
            </p:spPr>
            <p:txBody>
              <a:bodyPr rtlCol="0" anchor="ctr"/>
              <a:lstStyle/>
              <a:p>
                <a:endParaRPr lang="fr-FR"/>
              </a:p>
            </p:txBody>
          </p:sp>
          <p:sp>
            <p:nvSpPr>
              <p:cNvPr id="103" name="Forme libre : forme 102">
                <a:extLst>
                  <a:ext uri="{FF2B5EF4-FFF2-40B4-BE49-F238E27FC236}">
                    <a16:creationId xmlns:a16="http://schemas.microsoft.com/office/drawing/2014/main" id="{00046F37-E936-A5B1-5112-6CB3213B27B8}"/>
                  </a:ext>
                </a:extLst>
              </p:cNvPr>
              <p:cNvSpPr/>
              <p:nvPr/>
            </p:nvSpPr>
            <p:spPr>
              <a:xfrm flipV="1">
                <a:off x="4383853" y="3528464"/>
                <a:ext cx="32374" cy="44145"/>
              </a:xfrm>
              <a:custGeom>
                <a:avLst/>
                <a:gdLst>
                  <a:gd name="connsiteX0" fmla="*/ 25474 w 32374"/>
                  <a:gd name="connsiteY0" fmla="*/ 20551 h 44145"/>
                  <a:gd name="connsiteX1" fmla="*/ 10107 w 32374"/>
                  <a:gd name="connsiteY1" fmla="*/ 20551 h 44145"/>
                  <a:gd name="connsiteX2" fmla="*/ 6990 w 32374"/>
                  <a:gd name="connsiteY2" fmla="*/ 4697 h 44145"/>
                  <a:gd name="connsiteX3" fmla="*/ 24812 w 32374"/>
                  <a:gd name="connsiteY3" fmla="*/ 4697 h 44145"/>
                  <a:gd name="connsiteX4" fmla="*/ 23896 w 32374"/>
                  <a:gd name="connsiteY4" fmla="*/ 20 h 44145"/>
                  <a:gd name="connsiteX5" fmla="*/ 45 w 32374"/>
                  <a:gd name="connsiteY5" fmla="*/ 20 h 44145"/>
                  <a:gd name="connsiteX6" fmla="*/ 8784 w 32374"/>
                  <a:gd name="connsiteY6" fmla="*/ 44165 h 44145"/>
                  <a:gd name="connsiteX7" fmla="*/ 32419 w 32374"/>
                  <a:gd name="connsiteY7" fmla="*/ 44165 h 44145"/>
                  <a:gd name="connsiteX8" fmla="*/ 31516 w 32374"/>
                  <a:gd name="connsiteY8" fmla="*/ 39450 h 44145"/>
                  <a:gd name="connsiteX9" fmla="*/ 13885 w 32374"/>
                  <a:gd name="connsiteY9" fmla="*/ 39450 h 44145"/>
                  <a:gd name="connsiteX10" fmla="*/ 11035 w 32374"/>
                  <a:gd name="connsiteY10" fmla="*/ 25228 h 44145"/>
                  <a:gd name="connsiteX11" fmla="*/ 26402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4" y="20551"/>
                    </a:moveTo>
                    <a:lnTo>
                      <a:pt x="10107" y="20551"/>
                    </a:lnTo>
                    <a:lnTo>
                      <a:pt x="6990" y="4697"/>
                    </a:lnTo>
                    <a:lnTo>
                      <a:pt x="24812" y="4697"/>
                    </a:lnTo>
                    <a:lnTo>
                      <a:pt x="23896" y="20"/>
                    </a:lnTo>
                    <a:lnTo>
                      <a:pt x="45" y="20"/>
                    </a:lnTo>
                    <a:lnTo>
                      <a:pt x="8784" y="44165"/>
                    </a:lnTo>
                    <a:lnTo>
                      <a:pt x="32419" y="44165"/>
                    </a:lnTo>
                    <a:lnTo>
                      <a:pt x="31516" y="39450"/>
                    </a:lnTo>
                    <a:lnTo>
                      <a:pt x="13885" y="39450"/>
                    </a:lnTo>
                    <a:lnTo>
                      <a:pt x="11035" y="25228"/>
                    </a:lnTo>
                    <a:lnTo>
                      <a:pt x="26402" y="25228"/>
                    </a:lnTo>
                    <a:close/>
                  </a:path>
                </a:pathLst>
              </a:custGeom>
              <a:grpFill/>
              <a:ln w="12721" cap="flat">
                <a:noFill/>
                <a:prstDash val="solid"/>
                <a:miter/>
              </a:ln>
            </p:spPr>
            <p:txBody>
              <a:bodyPr rtlCol="0" anchor="ctr"/>
              <a:lstStyle/>
              <a:p>
                <a:endParaRPr lang="fr-FR"/>
              </a:p>
            </p:txBody>
          </p:sp>
          <p:grpSp>
            <p:nvGrpSpPr>
              <p:cNvPr id="104" name="Graphique 699">
                <a:extLst>
                  <a:ext uri="{FF2B5EF4-FFF2-40B4-BE49-F238E27FC236}">
                    <a16:creationId xmlns:a16="http://schemas.microsoft.com/office/drawing/2014/main" id="{7B4BCA80-FD4A-FCBD-A9F4-F3E9F06F90A3}"/>
                  </a:ext>
                </a:extLst>
              </p:cNvPr>
              <p:cNvGrpSpPr/>
              <p:nvPr/>
            </p:nvGrpSpPr>
            <p:grpSpPr>
              <a:xfrm>
                <a:off x="4350457" y="3809499"/>
                <a:ext cx="832690" cy="56620"/>
                <a:chOff x="4350457" y="3809499"/>
                <a:chExt cx="832690" cy="56620"/>
              </a:xfrm>
              <a:grpFill/>
            </p:grpSpPr>
            <p:sp>
              <p:nvSpPr>
                <p:cNvPr id="491" name="Forme libre : forme 490">
                  <a:extLst>
                    <a:ext uri="{FF2B5EF4-FFF2-40B4-BE49-F238E27FC236}">
                      <a16:creationId xmlns:a16="http://schemas.microsoft.com/office/drawing/2014/main" id="{975EDC47-089E-734C-BA3B-FED571225766}"/>
                    </a:ext>
                  </a:extLst>
                </p:cNvPr>
                <p:cNvSpPr/>
                <p:nvPr/>
              </p:nvSpPr>
              <p:spPr>
                <a:xfrm flipV="1">
                  <a:off x="4350457" y="3809499"/>
                  <a:ext cx="832690" cy="56620"/>
                </a:xfrm>
                <a:custGeom>
                  <a:avLst/>
                  <a:gdLst>
                    <a:gd name="connsiteX0" fmla="*/ 456835 w 832690"/>
                    <a:gd name="connsiteY0" fmla="*/ 56651 h 56620"/>
                    <a:gd name="connsiteX1" fmla="*/ 57 w 832690"/>
                    <a:gd name="connsiteY1" fmla="*/ 28347 h 56620"/>
                    <a:gd name="connsiteX2" fmla="*/ 456835 w 832690"/>
                    <a:gd name="connsiteY2" fmla="*/ 30 h 56620"/>
                    <a:gd name="connsiteX3" fmla="*/ 832747 w 832690"/>
                    <a:gd name="connsiteY3" fmla="*/ 28347 h 56620"/>
                    <a:gd name="connsiteX4" fmla="*/ 456835 w 832690"/>
                    <a:gd name="connsiteY4" fmla="*/ 56651 h 56620"/>
                    <a:gd name="connsiteX5" fmla="*/ 457879 w 832690"/>
                    <a:gd name="connsiteY5" fmla="*/ 146 h 56620"/>
                    <a:gd name="connsiteX6" fmla="*/ 2792 w 832690"/>
                    <a:gd name="connsiteY6" fmla="*/ 28360 h 56620"/>
                    <a:gd name="connsiteX7" fmla="*/ 457879 w 832690"/>
                    <a:gd name="connsiteY7" fmla="*/ 56548 h 56620"/>
                    <a:gd name="connsiteX8" fmla="*/ 832417 w 832690"/>
                    <a:gd name="connsiteY8" fmla="*/ 28360 h 56620"/>
                    <a:gd name="connsiteX9" fmla="*/ 457879 w 832690"/>
                    <a:gd name="connsiteY9" fmla="*/ 146 h 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690" h="56620">
                      <a:moveTo>
                        <a:pt x="456835" y="56651"/>
                      </a:moveTo>
                      <a:cubicBezTo>
                        <a:pt x="204569" y="56651"/>
                        <a:pt x="57" y="39396"/>
                        <a:pt x="57" y="28347"/>
                      </a:cubicBezTo>
                      <a:cubicBezTo>
                        <a:pt x="57" y="17311"/>
                        <a:pt x="204569" y="30"/>
                        <a:pt x="456835" y="30"/>
                      </a:cubicBezTo>
                      <a:cubicBezTo>
                        <a:pt x="709114" y="30"/>
                        <a:pt x="832747" y="17311"/>
                        <a:pt x="832747" y="28347"/>
                      </a:cubicBezTo>
                      <a:cubicBezTo>
                        <a:pt x="832747" y="39396"/>
                        <a:pt x="709114" y="56651"/>
                        <a:pt x="456835" y="56651"/>
                      </a:cubicBezTo>
                      <a:moveTo>
                        <a:pt x="457879" y="146"/>
                      </a:moveTo>
                      <a:cubicBezTo>
                        <a:pt x="206567" y="146"/>
                        <a:pt x="2792" y="17349"/>
                        <a:pt x="2792" y="28360"/>
                      </a:cubicBezTo>
                      <a:cubicBezTo>
                        <a:pt x="2792" y="39345"/>
                        <a:pt x="206567" y="56548"/>
                        <a:pt x="457879" y="56548"/>
                      </a:cubicBezTo>
                      <a:cubicBezTo>
                        <a:pt x="709203" y="56548"/>
                        <a:pt x="832417" y="39345"/>
                        <a:pt x="832417" y="28360"/>
                      </a:cubicBezTo>
                      <a:cubicBezTo>
                        <a:pt x="832417" y="17349"/>
                        <a:pt x="709203" y="146"/>
                        <a:pt x="457879" y="146"/>
                      </a:cubicBezTo>
                    </a:path>
                  </a:pathLst>
                </a:custGeom>
                <a:grpFill/>
                <a:ln w="12721" cap="flat">
                  <a:noFill/>
                  <a:prstDash val="solid"/>
                  <a:miter/>
                </a:ln>
              </p:spPr>
              <p:txBody>
                <a:bodyPr rtlCol="0" anchor="ctr"/>
                <a:lstStyle/>
                <a:p>
                  <a:endParaRPr lang="fr-FR"/>
                </a:p>
              </p:txBody>
            </p:sp>
            <p:sp>
              <p:nvSpPr>
                <p:cNvPr id="492" name="Forme libre : forme 491">
                  <a:extLst>
                    <a:ext uri="{FF2B5EF4-FFF2-40B4-BE49-F238E27FC236}">
                      <a16:creationId xmlns:a16="http://schemas.microsoft.com/office/drawing/2014/main" id="{409018CC-DC3C-EC2F-E398-D07C4DCBFB00}"/>
                    </a:ext>
                  </a:extLst>
                </p:cNvPr>
                <p:cNvSpPr/>
                <p:nvPr/>
              </p:nvSpPr>
              <p:spPr>
                <a:xfrm flipV="1">
                  <a:off x="4353185" y="3809600"/>
                  <a:ext cx="829624" cy="56414"/>
                </a:xfrm>
                <a:custGeom>
                  <a:avLst/>
                  <a:gdLst>
                    <a:gd name="connsiteX0" fmla="*/ 455144 w 829624"/>
                    <a:gd name="connsiteY0" fmla="*/ 56445 h 56414"/>
                    <a:gd name="connsiteX1" fmla="*/ 57 w 829624"/>
                    <a:gd name="connsiteY1" fmla="*/ 28257 h 56414"/>
                    <a:gd name="connsiteX2" fmla="*/ 455144 w 829624"/>
                    <a:gd name="connsiteY2" fmla="*/ 30 h 56414"/>
                    <a:gd name="connsiteX3" fmla="*/ 829682 w 829624"/>
                    <a:gd name="connsiteY3" fmla="*/ 28257 h 56414"/>
                    <a:gd name="connsiteX4" fmla="*/ 455144 w 829624"/>
                    <a:gd name="connsiteY4" fmla="*/ 56445 h 56414"/>
                    <a:gd name="connsiteX5" fmla="*/ 456187 w 829624"/>
                    <a:gd name="connsiteY5" fmla="*/ 146 h 56414"/>
                    <a:gd name="connsiteX6" fmla="*/ 2780 w 829624"/>
                    <a:gd name="connsiteY6" fmla="*/ 28257 h 56414"/>
                    <a:gd name="connsiteX7" fmla="*/ 456187 w 829624"/>
                    <a:gd name="connsiteY7" fmla="*/ 56343 h 56414"/>
                    <a:gd name="connsiteX8" fmla="*/ 829338 w 829624"/>
                    <a:gd name="connsiteY8" fmla="*/ 28257 h 56414"/>
                    <a:gd name="connsiteX9" fmla="*/ 456187 w 829624"/>
                    <a:gd name="connsiteY9" fmla="*/ 146 h 5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624" h="56414">
                      <a:moveTo>
                        <a:pt x="455144" y="56445"/>
                      </a:moveTo>
                      <a:cubicBezTo>
                        <a:pt x="203819" y="56445"/>
                        <a:pt x="57" y="39255"/>
                        <a:pt x="57" y="28257"/>
                      </a:cubicBezTo>
                      <a:cubicBezTo>
                        <a:pt x="57" y="17247"/>
                        <a:pt x="203819" y="30"/>
                        <a:pt x="455144" y="30"/>
                      </a:cubicBezTo>
                      <a:cubicBezTo>
                        <a:pt x="706468" y="30"/>
                        <a:pt x="829682" y="17247"/>
                        <a:pt x="829682" y="28257"/>
                      </a:cubicBezTo>
                      <a:cubicBezTo>
                        <a:pt x="829682" y="39255"/>
                        <a:pt x="706468" y="56445"/>
                        <a:pt x="455144" y="56445"/>
                      </a:cubicBezTo>
                      <a:moveTo>
                        <a:pt x="456187" y="146"/>
                      </a:moveTo>
                      <a:cubicBezTo>
                        <a:pt x="205791" y="146"/>
                        <a:pt x="2780" y="17298"/>
                        <a:pt x="2780" y="28257"/>
                      </a:cubicBezTo>
                      <a:cubicBezTo>
                        <a:pt x="2780" y="39216"/>
                        <a:pt x="205791" y="56343"/>
                        <a:pt x="456187" y="56343"/>
                      </a:cubicBezTo>
                      <a:cubicBezTo>
                        <a:pt x="706583" y="56343"/>
                        <a:pt x="829338" y="39216"/>
                        <a:pt x="829338" y="28257"/>
                      </a:cubicBezTo>
                      <a:cubicBezTo>
                        <a:pt x="829338" y="17298"/>
                        <a:pt x="706583" y="146"/>
                        <a:pt x="456187" y="146"/>
                      </a:cubicBezTo>
                    </a:path>
                  </a:pathLst>
                </a:custGeom>
                <a:grpFill/>
                <a:ln w="12721" cap="flat">
                  <a:noFill/>
                  <a:prstDash val="solid"/>
                  <a:miter/>
                </a:ln>
              </p:spPr>
              <p:txBody>
                <a:bodyPr rtlCol="0" anchor="ctr"/>
                <a:lstStyle/>
                <a:p>
                  <a:endParaRPr lang="fr-FR"/>
                </a:p>
              </p:txBody>
            </p:sp>
            <p:sp>
              <p:nvSpPr>
                <p:cNvPr id="493" name="Forme libre : forme 492">
                  <a:extLst>
                    <a:ext uri="{FF2B5EF4-FFF2-40B4-BE49-F238E27FC236}">
                      <a16:creationId xmlns:a16="http://schemas.microsoft.com/office/drawing/2014/main" id="{4187DCE7-B58F-B8CD-24AF-F60E0452EB86}"/>
                    </a:ext>
                  </a:extLst>
                </p:cNvPr>
                <p:cNvSpPr/>
                <p:nvPr/>
              </p:nvSpPr>
              <p:spPr>
                <a:xfrm flipV="1">
                  <a:off x="4355922" y="3809700"/>
                  <a:ext cx="826545" cy="56196"/>
                </a:xfrm>
                <a:custGeom>
                  <a:avLst/>
                  <a:gdLst>
                    <a:gd name="connsiteX0" fmla="*/ 453452 w 826545"/>
                    <a:gd name="connsiteY0" fmla="*/ 56227 h 56196"/>
                    <a:gd name="connsiteX1" fmla="*/ 57 w 826545"/>
                    <a:gd name="connsiteY1" fmla="*/ 28142 h 56196"/>
                    <a:gd name="connsiteX2" fmla="*/ 453452 w 826545"/>
                    <a:gd name="connsiteY2" fmla="*/ 30 h 56196"/>
                    <a:gd name="connsiteX3" fmla="*/ 826603 w 826545"/>
                    <a:gd name="connsiteY3" fmla="*/ 28142 h 56196"/>
                    <a:gd name="connsiteX4" fmla="*/ 453452 w 826545"/>
                    <a:gd name="connsiteY4" fmla="*/ 56227 h 56196"/>
                    <a:gd name="connsiteX5" fmla="*/ 454482 w 826545"/>
                    <a:gd name="connsiteY5" fmla="*/ 133 h 56196"/>
                    <a:gd name="connsiteX6" fmla="*/ 2792 w 826545"/>
                    <a:gd name="connsiteY6" fmla="*/ 28142 h 56196"/>
                    <a:gd name="connsiteX7" fmla="*/ 454482 w 826545"/>
                    <a:gd name="connsiteY7" fmla="*/ 56124 h 56196"/>
                    <a:gd name="connsiteX8" fmla="*/ 826260 w 826545"/>
                    <a:gd name="connsiteY8" fmla="*/ 28142 h 56196"/>
                    <a:gd name="connsiteX9" fmla="*/ 454482 w 826545"/>
                    <a:gd name="connsiteY9" fmla="*/ 133 h 5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545" h="56196">
                      <a:moveTo>
                        <a:pt x="453452" y="56227"/>
                      </a:moveTo>
                      <a:cubicBezTo>
                        <a:pt x="203056" y="56227"/>
                        <a:pt x="57" y="39088"/>
                        <a:pt x="57" y="28142"/>
                      </a:cubicBezTo>
                      <a:cubicBezTo>
                        <a:pt x="57" y="17182"/>
                        <a:pt x="203056" y="30"/>
                        <a:pt x="453452" y="30"/>
                      </a:cubicBezTo>
                      <a:cubicBezTo>
                        <a:pt x="703835" y="30"/>
                        <a:pt x="826603" y="17182"/>
                        <a:pt x="826603" y="28142"/>
                      </a:cubicBezTo>
                      <a:cubicBezTo>
                        <a:pt x="826603" y="39088"/>
                        <a:pt x="703835" y="56227"/>
                        <a:pt x="453452" y="56227"/>
                      </a:cubicBezTo>
                      <a:moveTo>
                        <a:pt x="454482" y="133"/>
                      </a:moveTo>
                      <a:cubicBezTo>
                        <a:pt x="205027" y="133"/>
                        <a:pt x="2792" y="17208"/>
                        <a:pt x="2792" y="28142"/>
                      </a:cubicBezTo>
                      <a:cubicBezTo>
                        <a:pt x="2792" y="39062"/>
                        <a:pt x="205027" y="56124"/>
                        <a:pt x="454482" y="56124"/>
                      </a:cubicBezTo>
                      <a:cubicBezTo>
                        <a:pt x="703924" y="56124"/>
                        <a:pt x="826260" y="39062"/>
                        <a:pt x="826260" y="28142"/>
                      </a:cubicBezTo>
                      <a:cubicBezTo>
                        <a:pt x="826260" y="17208"/>
                        <a:pt x="703924" y="133"/>
                        <a:pt x="454482" y="133"/>
                      </a:cubicBezTo>
                    </a:path>
                  </a:pathLst>
                </a:custGeom>
                <a:grpFill/>
                <a:ln w="12721" cap="flat">
                  <a:noFill/>
                  <a:prstDash val="solid"/>
                  <a:miter/>
                </a:ln>
              </p:spPr>
              <p:txBody>
                <a:bodyPr rtlCol="0" anchor="ctr"/>
                <a:lstStyle/>
                <a:p>
                  <a:endParaRPr lang="fr-FR"/>
                </a:p>
              </p:txBody>
            </p:sp>
            <p:sp>
              <p:nvSpPr>
                <p:cNvPr id="494" name="Forme libre : forme 493">
                  <a:extLst>
                    <a:ext uri="{FF2B5EF4-FFF2-40B4-BE49-F238E27FC236}">
                      <a16:creationId xmlns:a16="http://schemas.microsoft.com/office/drawing/2014/main" id="{E07D8815-EA1D-B3F0-7666-2E66DC898596}"/>
                    </a:ext>
                  </a:extLst>
                </p:cNvPr>
                <p:cNvSpPr/>
                <p:nvPr/>
              </p:nvSpPr>
              <p:spPr>
                <a:xfrm flipV="1">
                  <a:off x="4358657" y="3809800"/>
                  <a:ext cx="823454" cy="55978"/>
                </a:xfrm>
                <a:custGeom>
                  <a:avLst/>
                  <a:gdLst>
                    <a:gd name="connsiteX0" fmla="*/ 451747 w 823454"/>
                    <a:gd name="connsiteY0" fmla="*/ 56009 h 55978"/>
                    <a:gd name="connsiteX1" fmla="*/ 57 w 823454"/>
                    <a:gd name="connsiteY1" fmla="*/ 28013 h 55978"/>
                    <a:gd name="connsiteX2" fmla="*/ 451747 w 823454"/>
                    <a:gd name="connsiteY2" fmla="*/ 30 h 55978"/>
                    <a:gd name="connsiteX3" fmla="*/ 823512 w 823454"/>
                    <a:gd name="connsiteY3" fmla="*/ 28013 h 55978"/>
                    <a:gd name="connsiteX4" fmla="*/ 451747 w 823454"/>
                    <a:gd name="connsiteY4" fmla="*/ 56009 h 55978"/>
                    <a:gd name="connsiteX5" fmla="*/ 452778 w 823454"/>
                    <a:gd name="connsiteY5" fmla="*/ 120 h 55978"/>
                    <a:gd name="connsiteX6" fmla="*/ 2805 w 823454"/>
                    <a:gd name="connsiteY6" fmla="*/ 28013 h 55978"/>
                    <a:gd name="connsiteX7" fmla="*/ 452778 w 823454"/>
                    <a:gd name="connsiteY7" fmla="*/ 55893 h 55978"/>
                    <a:gd name="connsiteX8" fmla="*/ 823156 w 823454"/>
                    <a:gd name="connsiteY8" fmla="*/ 28013 h 55978"/>
                    <a:gd name="connsiteX9" fmla="*/ 452778 w 823454"/>
                    <a:gd name="connsiteY9" fmla="*/ 120 h 5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3454" h="55978">
                      <a:moveTo>
                        <a:pt x="451747" y="56009"/>
                      </a:moveTo>
                      <a:cubicBezTo>
                        <a:pt x="202280" y="56009"/>
                        <a:pt x="57" y="38921"/>
                        <a:pt x="57" y="28013"/>
                      </a:cubicBezTo>
                      <a:cubicBezTo>
                        <a:pt x="57" y="17105"/>
                        <a:pt x="202280" y="30"/>
                        <a:pt x="451747" y="30"/>
                      </a:cubicBezTo>
                      <a:cubicBezTo>
                        <a:pt x="701202" y="30"/>
                        <a:pt x="823512" y="17105"/>
                        <a:pt x="823512" y="28013"/>
                      </a:cubicBezTo>
                      <a:cubicBezTo>
                        <a:pt x="823512" y="38921"/>
                        <a:pt x="701202" y="56009"/>
                        <a:pt x="451747" y="56009"/>
                      </a:cubicBezTo>
                      <a:moveTo>
                        <a:pt x="452778" y="120"/>
                      </a:moveTo>
                      <a:cubicBezTo>
                        <a:pt x="204264" y="120"/>
                        <a:pt x="2805" y="17157"/>
                        <a:pt x="2805" y="28013"/>
                      </a:cubicBezTo>
                      <a:cubicBezTo>
                        <a:pt x="2805" y="38908"/>
                        <a:pt x="204264" y="55893"/>
                        <a:pt x="452778" y="55893"/>
                      </a:cubicBezTo>
                      <a:cubicBezTo>
                        <a:pt x="701291" y="55893"/>
                        <a:pt x="823156" y="38908"/>
                        <a:pt x="823156" y="28013"/>
                      </a:cubicBezTo>
                      <a:cubicBezTo>
                        <a:pt x="823156" y="17157"/>
                        <a:pt x="701291" y="120"/>
                        <a:pt x="452778" y="120"/>
                      </a:cubicBezTo>
                    </a:path>
                  </a:pathLst>
                </a:custGeom>
                <a:grpFill/>
                <a:ln w="12721" cap="flat">
                  <a:noFill/>
                  <a:prstDash val="solid"/>
                  <a:miter/>
                </a:ln>
              </p:spPr>
              <p:txBody>
                <a:bodyPr rtlCol="0" anchor="ctr"/>
                <a:lstStyle/>
                <a:p>
                  <a:endParaRPr lang="fr-FR"/>
                </a:p>
              </p:txBody>
            </p:sp>
            <p:sp>
              <p:nvSpPr>
                <p:cNvPr id="495" name="Forme libre : forme 494">
                  <a:extLst>
                    <a:ext uri="{FF2B5EF4-FFF2-40B4-BE49-F238E27FC236}">
                      <a16:creationId xmlns:a16="http://schemas.microsoft.com/office/drawing/2014/main" id="{703D1CA3-6607-5D3E-7ED2-8BB9446C3BA6}"/>
                    </a:ext>
                  </a:extLst>
                </p:cNvPr>
                <p:cNvSpPr/>
                <p:nvPr/>
              </p:nvSpPr>
              <p:spPr>
                <a:xfrm flipV="1">
                  <a:off x="4361386" y="3809900"/>
                  <a:ext cx="820376" cy="55785"/>
                </a:xfrm>
                <a:custGeom>
                  <a:avLst/>
                  <a:gdLst>
                    <a:gd name="connsiteX0" fmla="*/ 450055 w 820376"/>
                    <a:gd name="connsiteY0" fmla="*/ 55816 h 55785"/>
                    <a:gd name="connsiteX1" fmla="*/ 57 w 820376"/>
                    <a:gd name="connsiteY1" fmla="*/ 27923 h 55785"/>
                    <a:gd name="connsiteX2" fmla="*/ 450055 w 820376"/>
                    <a:gd name="connsiteY2" fmla="*/ 30 h 55785"/>
                    <a:gd name="connsiteX3" fmla="*/ 820434 w 820376"/>
                    <a:gd name="connsiteY3" fmla="*/ 27923 h 55785"/>
                    <a:gd name="connsiteX4" fmla="*/ 450055 w 820376"/>
                    <a:gd name="connsiteY4" fmla="*/ 55816 h 55785"/>
                    <a:gd name="connsiteX5" fmla="*/ 451086 w 820376"/>
                    <a:gd name="connsiteY5" fmla="*/ 146 h 55785"/>
                    <a:gd name="connsiteX6" fmla="*/ 2818 w 820376"/>
                    <a:gd name="connsiteY6" fmla="*/ 27923 h 55785"/>
                    <a:gd name="connsiteX7" fmla="*/ 451086 w 820376"/>
                    <a:gd name="connsiteY7" fmla="*/ 55700 h 55785"/>
                    <a:gd name="connsiteX8" fmla="*/ 820065 w 820376"/>
                    <a:gd name="connsiteY8" fmla="*/ 27923 h 55785"/>
                    <a:gd name="connsiteX9" fmla="*/ 451086 w 820376"/>
                    <a:gd name="connsiteY9" fmla="*/ 146 h 5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76" h="55785">
                      <a:moveTo>
                        <a:pt x="450055" y="55816"/>
                      </a:moveTo>
                      <a:cubicBezTo>
                        <a:pt x="201542" y="55816"/>
                        <a:pt x="57" y="38805"/>
                        <a:pt x="57" y="27923"/>
                      </a:cubicBezTo>
                      <a:cubicBezTo>
                        <a:pt x="57" y="17054"/>
                        <a:pt x="201542" y="30"/>
                        <a:pt x="450055" y="30"/>
                      </a:cubicBezTo>
                      <a:cubicBezTo>
                        <a:pt x="698543" y="30"/>
                        <a:pt x="820434" y="17054"/>
                        <a:pt x="820434" y="27923"/>
                      </a:cubicBezTo>
                      <a:cubicBezTo>
                        <a:pt x="820434" y="38805"/>
                        <a:pt x="698543" y="55816"/>
                        <a:pt x="450055" y="55816"/>
                      </a:cubicBezTo>
                      <a:moveTo>
                        <a:pt x="451086" y="146"/>
                      </a:moveTo>
                      <a:cubicBezTo>
                        <a:pt x="203514" y="146"/>
                        <a:pt x="2818" y="17092"/>
                        <a:pt x="2818" y="27923"/>
                      </a:cubicBezTo>
                      <a:cubicBezTo>
                        <a:pt x="2818" y="38767"/>
                        <a:pt x="203514" y="55700"/>
                        <a:pt x="451086" y="55700"/>
                      </a:cubicBezTo>
                      <a:cubicBezTo>
                        <a:pt x="698645" y="55700"/>
                        <a:pt x="820065" y="38767"/>
                        <a:pt x="820065" y="27923"/>
                      </a:cubicBezTo>
                      <a:cubicBezTo>
                        <a:pt x="820065" y="17092"/>
                        <a:pt x="698645" y="146"/>
                        <a:pt x="451086" y="146"/>
                      </a:cubicBezTo>
                    </a:path>
                  </a:pathLst>
                </a:custGeom>
                <a:grpFill/>
                <a:ln w="12721" cap="flat">
                  <a:noFill/>
                  <a:prstDash val="solid"/>
                  <a:miter/>
                </a:ln>
              </p:spPr>
              <p:txBody>
                <a:bodyPr rtlCol="0" anchor="ctr"/>
                <a:lstStyle/>
                <a:p>
                  <a:endParaRPr lang="fr-FR"/>
                </a:p>
              </p:txBody>
            </p:sp>
            <p:sp>
              <p:nvSpPr>
                <p:cNvPr id="496" name="Forme libre : forme 495">
                  <a:extLst>
                    <a:ext uri="{FF2B5EF4-FFF2-40B4-BE49-F238E27FC236}">
                      <a16:creationId xmlns:a16="http://schemas.microsoft.com/office/drawing/2014/main" id="{0FBA5AEC-65CB-DB14-6B3D-3953BB1C419B}"/>
                    </a:ext>
                  </a:extLst>
                </p:cNvPr>
                <p:cNvSpPr/>
                <p:nvPr/>
              </p:nvSpPr>
              <p:spPr>
                <a:xfrm flipV="1">
                  <a:off x="4364134" y="3810002"/>
                  <a:ext cx="817285" cy="55579"/>
                </a:xfrm>
                <a:custGeom>
                  <a:avLst/>
                  <a:gdLst>
                    <a:gd name="connsiteX0" fmla="*/ 448338 w 817285"/>
                    <a:gd name="connsiteY0" fmla="*/ 55610 h 55579"/>
                    <a:gd name="connsiteX1" fmla="*/ 57 w 817285"/>
                    <a:gd name="connsiteY1" fmla="*/ 27833 h 55579"/>
                    <a:gd name="connsiteX2" fmla="*/ 448338 w 817285"/>
                    <a:gd name="connsiteY2" fmla="*/ 30 h 55579"/>
                    <a:gd name="connsiteX3" fmla="*/ 817343 w 817285"/>
                    <a:gd name="connsiteY3" fmla="*/ 27833 h 55579"/>
                    <a:gd name="connsiteX4" fmla="*/ 448338 w 817285"/>
                    <a:gd name="connsiteY4" fmla="*/ 55610 h 55579"/>
                    <a:gd name="connsiteX5" fmla="*/ 449368 w 817285"/>
                    <a:gd name="connsiteY5" fmla="*/ 159 h 55579"/>
                    <a:gd name="connsiteX6" fmla="*/ 2792 w 817285"/>
                    <a:gd name="connsiteY6" fmla="*/ 27833 h 55579"/>
                    <a:gd name="connsiteX7" fmla="*/ 449368 w 817285"/>
                    <a:gd name="connsiteY7" fmla="*/ 55482 h 55579"/>
                    <a:gd name="connsiteX8" fmla="*/ 816974 w 817285"/>
                    <a:gd name="connsiteY8" fmla="*/ 27833 h 55579"/>
                    <a:gd name="connsiteX9" fmla="*/ 449368 w 817285"/>
                    <a:gd name="connsiteY9" fmla="*/ 159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285" h="55579">
                      <a:moveTo>
                        <a:pt x="448338" y="55610"/>
                      </a:moveTo>
                      <a:cubicBezTo>
                        <a:pt x="200753" y="55610"/>
                        <a:pt x="57" y="38664"/>
                        <a:pt x="57" y="27833"/>
                      </a:cubicBezTo>
                      <a:cubicBezTo>
                        <a:pt x="57" y="16977"/>
                        <a:pt x="200753" y="30"/>
                        <a:pt x="448338" y="30"/>
                      </a:cubicBezTo>
                      <a:cubicBezTo>
                        <a:pt x="695897" y="30"/>
                        <a:pt x="817343" y="16977"/>
                        <a:pt x="817343" y="27833"/>
                      </a:cubicBezTo>
                      <a:cubicBezTo>
                        <a:pt x="817343" y="38664"/>
                        <a:pt x="695897" y="55610"/>
                        <a:pt x="448338" y="55610"/>
                      </a:cubicBezTo>
                      <a:moveTo>
                        <a:pt x="449368" y="159"/>
                      </a:moveTo>
                      <a:cubicBezTo>
                        <a:pt x="202738" y="159"/>
                        <a:pt x="2792" y="17041"/>
                        <a:pt x="2792" y="27833"/>
                      </a:cubicBezTo>
                      <a:cubicBezTo>
                        <a:pt x="2792" y="38625"/>
                        <a:pt x="202738" y="55482"/>
                        <a:pt x="449368" y="55482"/>
                      </a:cubicBezTo>
                      <a:cubicBezTo>
                        <a:pt x="696012" y="55482"/>
                        <a:pt x="816974" y="38625"/>
                        <a:pt x="816974" y="27833"/>
                      </a:cubicBezTo>
                      <a:cubicBezTo>
                        <a:pt x="816974" y="17041"/>
                        <a:pt x="696012" y="159"/>
                        <a:pt x="449368" y="159"/>
                      </a:cubicBezTo>
                    </a:path>
                  </a:pathLst>
                </a:custGeom>
                <a:grpFill/>
                <a:ln w="12721" cap="flat">
                  <a:noFill/>
                  <a:prstDash val="solid"/>
                  <a:miter/>
                </a:ln>
              </p:spPr>
              <p:txBody>
                <a:bodyPr rtlCol="0" anchor="ctr"/>
                <a:lstStyle/>
                <a:p>
                  <a:endParaRPr lang="fr-FR"/>
                </a:p>
              </p:txBody>
            </p:sp>
            <p:sp>
              <p:nvSpPr>
                <p:cNvPr id="497" name="Forme libre : forme 496">
                  <a:extLst>
                    <a:ext uri="{FF2B5EF4-FFF2-40B4-BE49-F238E27FC236}">
                      <a16:creationId xmlns:a16="http://schemas.microsoft.com/office/drawing/2014/main" id="{887B0AE5-4A11-0F6C-E4D8-0AC0331313EB}"/>
                    </a:ext>
                  </a:extLst>
                </p:cNvPr>
                <p:cNvSpPr/>
                <p:nvPr/>
              </p:nvSpPr>
              <p:spPr>
                <a:xfrm flipV="1">
                  <a:off x="4366883" y="3810113"/>
                  <a:ext cx="814168" cy="55348"/>
                </a:xfrm>
                <a:custGeom>
                  <a:avLst/>
                  <a:gdLst>
                    <a:gd name="connsiteX0" fmla="*/ 446621 w 814168"/>
                    <a:gd name="connsiteY0" fmla="*/ 55379 h 55348"/>
                    <a:gd name="connsiteX1" fmla="*/ 57 w 814168"/>
                    <a:gd name="connsiteY1" fmla="*/ 27718 h 55348"/>
                    <a:gd name="connsiteX2" fmla="*/ 446621 w 814168"/>
                    <a:gd name="connsiteY2" fmla="*/ 30 h 55348"/>
                    <a:gd name="connsiteX3" fmla="*/ 814226 w 814168"/>
                    <a:gd name="connsiteY3" fmla="*/ 27718 h 55348"/>
                    <a:gd name="connsiteX4" fmla="*/ 446621 w 814168"/>
                    <a:gd name="connsiteY4" fmla="*/ 55379 h 55348"/>
                    <a:gd name="connsiteX5" fmla="*/ 447651 w 814168"/>
                    <a:gd name="connsiteY5" fmla="*/ 133 h 55348"/>
                    <a:gd name="connsiteX6" fmla="*/ 2767 w 814168"/>
                    <a:gd name="connsiteY6" fmla="*/ 27718 h 55348"/>
                    <a:gd name="connsiteX7" fmla="*/ 447651 w 814168"/>
                    <a:gd name="connsiteY7" fmla="*/ 55263 h 55348"/>
                    <a:gd name="connsiteX8" fmla="*/ 813883 w 814168"/>
                    <a:gd name="connsiteY8" fmla="*/ 27718 h 55348"/>
                    <a:gd name="connsiteX9" fmla="*/ 447651 w 814168"/>
                    <a:gd name="connsiteY9" fmla="*/ 133 h 5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4168" h="55348">
                      <a:moveTo>
                        <a:pt x="446621" y="55379"/>
                      </a:moveTo>
                      <a:cubicBezTo>
                        <a:pt x="199977" y="55379"/>
                        <a:pt x="57" y="38523"/>
                        <a:pt x="57" y="27718"/>
                      </a:cubicBezTo>
                      <a:cubicBezTo>
                        <a:pt x="57" y="16925"/>
                        <a:pt x="199977" y="30"/>
                        <a:pt x="446621" y="30"/>
                      </a:cubicBezTo>
                      <a:cubicBezTo>
                        <a:pt x="693264" y="30"/>
                        <a:pt x="814226" y="16925"/>
                        <a:pt x="814226" y="27718"/>
                      </a:cubicBezTo>
                      <a:cubicBezTo>
                        <a:pt x="814226" y="38523"/>
                        <a:pt x="693264" y="55379"/>
                        <a:pt x="446621" y="55379"/>
                      </a:cubicBezTo>
                      <a:moveTo>
                        <a:pt x="447651" y="133"/>
                      </a:moveTo>
                      <a:cubicBezTo>
                        <a:pt x="201975" y="133"/>
                        <a:pt x="2767" y="16951"/>
                        <a:pt x="2767" y="27718"/>
                      </a:cubicBezTo>
                      <a:cubicBezTo>
                        <a:pt x="2767" y="38471"/>
                        <a:pt x="201975" y="55263"/>
                        <a:pt x="447651" y="55263"/>
                      </a:cubicBezTo>
                      <a:cubicBezTo>
                        <a:pt x="693353" y="55263"/>
                        <a:pt x="813883" y="38471"/>
                        <a:pt x="813883" y="27718"/>
                      </a:cubicBezTo>
                      <a:cubicBezTo>
                        <a:pt x="813883" y="16951"/>
                        <a:pt x="693353" y="133"/>
                        <a:pt x="447651" y="133"/>
                      </a:cubicBezTo>
                    </a:path>
                  </a:pathLst>
                </a:custGeom>
                <a:grpFill/>
                <a:ln w="12721" cap="flat">
                  <a:noFill/>
                  <a:prstDash val="solid"/>
                  <a:miter/>
                </a:ln>
              </p:spPr>
              <p:txBody>
                <a:bodyPr rtlCol="0" anchor="ctr"/>
                <a:lstStyle/>
                <a:p>
                  <a:endParaRPr lang="fr-FR"/>
                </a:p>
              </p:txBody>
            </p:sp>
            <p:sp>
              <p:nvSpPr>
                <p:cNvPr id="498" name="Forme libre : forme 497">
                  <a:extLst>
                    <a:ext uri="{FF2B5EF4-FFF2-40B4-BE49-F238E27FC236}">
                      <a16:creationId xmlns:a16="http://schemas.microsoft.com/office/drawing/2014/main" id="{8B804C52-637B-87A7-4177-230340C56649}"/>
                    </a:ext>
                  </a:extLst>
                </p:cNvPr>
                <p:cNvSpPr/>
                <p:nvPr/>
              </p:nvSpPr>
              <p:spPr>
                <a:xfrm flipV="1">
                  <a:off x="4369599" y="3810226"/>
                  <a:ext cx="811102" cy="55130"/>
                </a:xfrm>
                <a:custGeom>
                  <a:avLst/>
                  <a:gdLst>
                    <a:gd name="connsiteX0" fmla="*/ 444942 w 811102"/>
                    <a:gd name="connsiteY0" fmla="*/ 55161 h 55130"/>
                    <a:gd name="connsiteX1" fmla="*/ 57 w 811102"/>
                    <a:gd name="connsiteY1" fmla="*/ 27602 h 55130"/>
                    <a:gd name="connsiteX2" fmla="*/ 444942 w 811102"/>
                    <a:gd name="connsiteY2" fmla="*/ 30 h 55130"/>
                    <a:gd name="connsiteX3" fmla="*/ 811160 w 811102"/>
                    <a:gd name="connsiteY3" fmla="*/ 27602 h 55130"/>
                    <a:gd name="connsiteX4" fmla="*/ 444942 w 811102"/>
                    <a:gd name="connsiteY4" fmla="*/ 55161 h 55130"/>
                    <a:gd name="connsiteX5" fmla="*/ 445972 w 811102"/>
                    <a:gd name="connsiteY5" fmla="*/ 133 h 55130"/>
                    <a:gd name="connsiteX6" fmla="*/ 2792 w 811102"/>
                    <a:gd name="connsiteY6" fmla="*/ 27602 h 55130"/>
                    <a:gd name="connsiteX7" fmla="*/ 445972 w 811102"/>
                    <a:gd name="connsiteY7" fmla="*/ 55058 h 55130"/>
                    <a:gd name="connsiteX8" fmla="*/ 810830 w 811102"/>
                    <a:gd name="connsiteY8" fmla="*/ 27602 h 55130"/>
                    <a:gd name="connsiteX9" fmla="*/ 445972 w 811102"/>
                    <a:gd name="connsiteY9" fmla="*/ 133 h 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102" h="55130">
                      <a:moveTo>
                        <a:pt x="444942" y="55161"/>
                      </a:moveTo>
                      <a:cubicBezTo>
                        <a:pt x="199265" y="55161"/>
                        <a:pt x="57" y="38356"/>
                        <a:pt x="57" y="27602"/>
                      </a:cubicBezTo>
                      <a:cubicBezTo>
                        <a:pt x="57" y="16861"/>
                        <a:pt x="199265" y="30"/>
                        <a:pt x="444942" y="30"/>
                      </a:cubicBezTo>
                      <a:cubicBezTo>
                        <a:pt x="690631" y="30"/>
                        <a:pt x="811160" y="16861"/>
                        <a:pt x="811160" y="27602"/>
                      </a:cubicBezTo>
                      <a:cubicBezTo>
                        <a:pt x="811160" y="38356"/>
                        <a:pt x="690631" y="55161"/>
                        <a:pt x="444942" y="55161"/>
                      </a:cubicBezTo>
                      <a:moveTo>
                        <a:pt x="445972" y="133"/>
                      </a:moveTo>
                      <a:cubicBezTo>
                        <a:pt x="201224" y="133"/>
                        <a:pt x="2792" y="16887"/>
                        <a:pt x="2792" y="27602"/>
                      </a:cubicBezTo>
                      <a:cubicBezTo>
                        <a:pt x="2792" y="38330"/>
                        <a:pt x="201224" y="55058"/>
                        <a:pt x="445972" y="55058"/>
                      </a:cubicBezTo>
                      <a:cubicBezTo>
                        <a:pt x="690720" y="55058"/>
                        <a:pt x="810830" y="38330"/>
                        <a:pt x="810830" y="27602"/>
                      </a:cubicBezTo>
                      <a:cubicBezTo>
                        <a:pt x="810830" y="16887"/>
                        <a:pt x="690720" y="133"/>
                        <a:pt x="445972" y="133"/>
                      </a:cubicBezTo>
                    </a:path>
                  </a:pathLst>
                </a:custGeom>
                <a:grpFill/>
                <a:ln w="12721" cap="flat">
                  <a:noFill/>
                  <a:prstDash val="solid"/>
                  <a:miter/>
                </a:ln>
              </p:spPr>
              <p:txBody>
                <a:bodyPr rtlCol="0" anchor="ctr"/>
                <a:lstStyle/>
                <a:p>
                  <a:endParaRPr lang="fr-FR"/>
                </a:p>
              </p:txBody>
            </p:sp>
            <p:sp>
              <p:nvSpPr>
                <p:cNvPr id="499" name="Forme libre : forme 498">
                  <a:extLst>
                    <a:ext uri="{FF2B5EF4-FFF2-40B4-BE49-F238E27FC236}">
                      <a16:creationId xmlns:a16="http://schemas.microsoft.com/office/drawing/2014/main" id="{BA2DFCD5-483A-894D-F1FF-901C5A1CF6F8}"/>
                    </a:ext>
                  </a:extLst>
                </p:cNvPr>
                <p:cNvSpPr/>
                <p:nvPr/>
              </p:nvSpPr>
              <p:spPr>
                <a:xfrm flipV="1">
                  <a:off x="4372348" y="3810328"/>
                  <a:ext cx="808011" cy="54911"/>
                </a:xfrm>
                <a:custGeom>
                  <a:avLst/>
                  <a:gdLst>
                    <a:gd name="connsiteX0" fmla="*/ 443224 w 808011"/>
                    <a:gd name="connsiteY0" fmla="*/ 54942 h 54911"/>
                    <a:gd name="connsiteX1" fmla="*/ 57 w 808011"/>
                    <a:gd name="connsiteY1" fmla="*/ 27499 h 54911"/>
                    <a:gd name="connsiteX2" fmla="*/ 443224 w 808011"/>
                    <a:gd name="connsiteY2" fmla="*/ 30 h 54911"/>
                    <a:gd name="connsiteX3" fmla="*/ 808069 w 808011"/>
                    <a:gd name="connsiteY3" fmla="*/ 27499 h 54911"/>
                    <a:gd name="connsiteX4" fmla="*/ 443224 w 808011"/>
                    <a:gd name="connsiteY4" fmla="*/ 54942 h 54911"/>
                    <a:gd name="connsiteX5" fmla="*/ 444255 w 808011"/>
                    <a:gd name="connsiteY5" fmla="*/ 120 h 54911"/>
                    <a:gd name="connsiteX6" fmla="*/ 2780 w 808011"/>
                    <a:gd name="connsiteY6" fmla="*/ 27499 h 54911"/>
                    <a:gd name="connsiteX7" fmla="*/ 444255 w 808011"/>
                    <a:gd name="connsiteY7" fmla="*/ 54852 h 54911"/>
                    <a:gd name="connsiteX8" fmla="*/ 807726 w 808011"/>
                    <a:gd name="connsiteY8" fmla="*/ 27499 h 54911"/>
                    <a:gd name="connsiteX9" fmla="*/ 444255 w 808011"/>
                    <a:gd name="connsiteY9" fmla="*/ 120 h 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011" h="54911">
                      <a:moveTo>
                        <a:pt x="443224" y="54942"/>
                      </a:moveTo>
                      <a:cubicBezTo>
                        <a:pt x="198464" y="54942"/>
                        <a:pt x="57" y="38214"/>
                        <a:pt x="57" y="27499"/>
                      </a:cubicBezTo>
                      <a:cubicBezTo>
                        <a:pt x="57" y="16771"/>
                        <a:pt x="198464" y="30"/>
                        <a:pt x="443224" y="30"/>
                      </a:cubicBezTo>
                      <a:cubicBezTo>
                        <a:pt x="687998" y="30"/>
                        <a:pt x="808069" y="16771"/>
                        <a:pt x="808069" y="27499"/>
                      </a:cubicBezTo>
                      <a:cubicBezTo>
                        <a:pt x="808069" y="38214"/>
                        <a:pt x="687998" y="54942"/>
                        <a:pt x="443224" y="54942"/>
                      </a:cubicBezTo>
                      <a:moveTo>
                        <a:pt x="444255" y="120"/>
                      </a:moveTo>
                      <a:cubicBezTo>
                        <a:pt x="200461" y="120"/>
                        <a:pt x="2780" y="16810"/>
                        <a:pt x="2780" y="27499"/>
                      </a:cubicBezTo>
                      <a:cubicBezTo>
                        <a:pt x="2780" y="38163"/>
                        <a:pt x="200461" y="54852"/>
                        <a:pt x="444255" y="54852"/>
                      </a:cubicBezTo>
                      <a:cubicBezTo>
                        <a:pt x="688074" y="54852"/>
                        <a:pt x="807726" y="38163"/>
                        <a:pt x="807726" y="27499"/>
                      </a:cubicBezTo>
                      <a:cubicBezTo>
                        <a:pt x="807726" y="16810"/>
                        <a:pt x="688074" y="120"/>
                        <a:pt x="444255" y="120"/>
                      </a:cubicBezTo>
                    </a:path>
                  </a:pathLst>
                </a:custGeom>
                <a:grpFill/>
                <a:ln w="12721" cap="flat">
                  <a:noFill/>
                  <a:prstDash val="solid"/>
                  <a:miter/>
                </a:ln>
              </p:spPr>
              <p:txBody>
                <a:bodyPr rtlCol="0" anchor="ctr"/>
                <a:lstStyle/>
                <a:p>
                  <a:endParaRPr lang="fr-FR"/>
                </a:p>
              </p:txBody>
            </p:sp>
            <p:sp>
              <p:nvSpPr>
                <p:cNvPr id="500" name="Forme libre : forme 499">
                  <a:extLst>
                    <a:ext uri="{FF2B5EF4-FFF2-40B4-BE49-F238E27FC236}">
                      <a16:creationId xmlns:a16="http://schemas.microsoft.com/office/drawing/2014/main" id="{C7223CCB-C6F7-D46A-83D1-96523168154D}"/>
                    </a:ext>
                  </a:extLst>
                </p:cNvPr>
                <p:cNvSpPr/>
                <p:nvPr/>
              </p:nvSpPr>
              <p:spPr>
                <a:xfrm flipV="1">
                  <a:off x="4375070" y="3810428"/>
                  <a:ext cx="804946" cy="54706"/>
                </a:xfrm>
                <a:custGeom>
                  <a:avLst/>
                  <a:gdLst>
                    <a:gd name="connsiteX0" fmla="*/ 441533 w 804946"/>
                    <a:gd name="connsiteY0" fmla="*/ 54737 h 54706"/>
                    <a:gd name="connsiteX1" fmla="*/ 58 w 804946"/>
                    <a:gd name="connsiteY1" fmla="*/ 27396 h 54706"/>
                    <a:gd name="connsiteX2" fmla="*/ 441533 w 804946"/>
                    <a:gd name="connsiteY2" fmla="*/ 30 h 54706"/>
                    <a:gd name="connsiteX3" fmla="*/ 805004 w 804946"/>
                    <a:gd name="connsiteY3" fmla="*/ 27396 h 54706"/>
                    <a:gd name="connsiteX4" fmla="*/ 441533 w 804946"/>
                    <a:gd name="connsiteY4" fmla="*/ 54737 h 54706"/>
                    <a:gd name="connsiteX5" fmla="*/ 442576 w 804946"/>
                    <a:gd name="connsiteY5" fmla="*/ 146 h 54706"/>
                    <a:gd name="connsiteX6" fmla="*/ 2805 w 804946"/>
                    <a:gd name="connsiteY6" fmla="*/ 27396 h 54706"/>
                    <a:gd name="connsiteX7" fmla="*/ 442576 w 804946"/>
                    <a:gd name="connsiteY7" fmla="*/ 54634 h 54706"/>
                    <a:gd name="connsiteX8" fmla="*/ 804647 w 804946"/>
                    <a:gd name="connsiteY8" fmla="*/ 27396 h 54706"/>
                    <a:gd name="connsiteX9" fmla="*/ 442576 w 804946"/>
                    <a:gd name="connsiteY9" fmla="*/ 146 h 5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946" h="54706">
                      <a:moveTo>
                        <a:pt x="441533" y="54737"/>
                      </a:moveTo>
                      <a:cubicBezTo>
                        <a:pt x="197739" y="54737"/>
                        <a:pt x="58" y="38060"/>
                        <a:pt x="58" y="27396"/>
                      </a:cubicBezTo>
                      <a:cubicBezTo>
                        <a:pt x="58" y="16707"/>
                        <a:pt x="197739" y="30"/>
                        <a:pt x="441533" y="30"/>
                      </a:cubicBezTo>
                      <a:cubicBezTo>
                        <a:pt x="685352" y="30"/>
                        <a:pt x="805004" y="16707"/>
                        <a:pt x="805004" y="27396"/>
                      </a:cubicBezTo>
                      <a:cubicBezTo>
                        <a:pt x="805004" y="38060"/>
                        <a:pt x="685352" y="54737"/>
                        <a:pt x="441533" y="54737"/>
                      </a:cubicBezTo>
                      <a:moveTo>
                        <a:pt x="442576" y="146"/>
                      </a:moveTo>
                      <a:cubicBezTo>
                        <a:pt x="199710" y="146"/>
                        <a:pt x="2805" y="16758"/>
                        <a:pt x="2805" y="27396"/>
                      </a:cubicBezTo>
                      <a:cubicBezTo>
                        <a:pt x="2805" y="38021"/>
                        <a:pt x="199710" y="54634"/>
                        <a:pt x="442576" y="54634"/>
                      </a:cubicBezTo>
                      <a:cubicBezTo>
                        <a:pt x="685454" y="54634"/>
                        <a:pt x="804647" y="38021"/>
                        <a:pt x="804647" y="27396"/>
                      </a:cubicBezTo>
                      <a:cubicBezTo>
                        <a:pt x="804647" y="16758"/>
                        <a:pt x="685454" y="146"/>
                        <a:pt x="442576" y="146"/>
                      </a:cubicBezTo>
                    </a:path>
                  </a:pathLst>
                </a:custGeom>
                <a:grpFill/>
                <a:ln w="12721" cap="flat">
                  <a:noFill/>
                  <a:prstDash val="solid"/>
                  <a:miter/>
                </a:ln>
              </p:spPr>
              <p:txBody>
                <a:bodyPr rtlCol="0" anchor="ctr"/>
                <a:lstStyle/>
                <a:p>
                  <a:endParaRPr lang="fr-FR"/>
                </a:p>
              </p:txBody>
            </p:sp>
            <p:sp>
              <p:nvSpPr>
                <p:cNvPr id="501" name="Forme libre : forme 500">
                  <a:extLst>
                    <a:ext uri="{FF2B5EF4-FFF2-40B4-BE49-F238E27FC236}">
                      <a16:creationId xmlns:a16="http://schemas.microsoft.com/office/drawing/2014/main" id="{2AE9837E-D74B-F679-DD18-450B7CDB48A5}"/>
                    </a:ext>
                  </a:extLst>
                </p:cNvPr>
                <p:cNvSpPr/>
                <p:nvPr/>
              </p:nvSpPr>
              <p:spPr>
                <a:xfrm flipV="1">
                  <a:off x="4377825" y="3810528"/>
                  <a:ext cx="801829" cy="54500"/>
                </a:xfrm>
                <a:custGeom>
                  <a:avLst/>
                  <a:gdLst>
                    <a:gd name="connsiteX0" fmla="*/ 439815 w 801829"/>
                    <a:gd name="connsiteY0" fmla="*/ 54531 h 54500"/>
                    <a:gd name="connsiteX1" fmla="*/ 58 w 801829"/>
                    <a:gd name="connsiteY1" fmla="*/ 27293 h 54500"/>
                    <a:gd name="connsiteX2" fmla="*/ 439815 w 801829"/>
                    <a:gd name="connsiteY2" fmla="*/ 30 h 54500"/>
                    <a:gd name="connsiteX3" fmla="*/ 801887 w 801829"/>
                    <a:gd name="connsiteY3" fmla="*/ 27293 h 54500"/>
                    <a:gd name="connsiteX4" fmla="*/ 439815 w 801829"/>
                    <a:gd name="connsiteY4" fmla="*/ 54531 h 54500"/>
                    <a:gd name="connsiteX5" fmla="*/ 440858 w 801829"/>
                    <a:gd name="connsiteY5" fmla="*/ 146 h 54500"/>
                    <a:gd name="connsiteX6" fmla="*/ 2792 w 801829"/>
                    <a:gd name="connsiteY6" fmla="*/ 27293 h 54500"/>
                    <a:gd name="connsiteX7" fmla="*/ 440858 w 801829"/>
                    <a:gd name="connsiteY7" fmla="*/ 54428 h 54500"/>
                    <a:gd name="connsiteX8" fmla="*/ 801556 w 801829"/>
                    <a:gd name="connsiteY8" fmla="*/ 27293 h 54500"/>
                    <a:gd name="connsiteX9" fmla="*/ 440858 w 801829"/>
                    <a:gd name="connsiteY9" fmla="*/ 146 h 5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829" h="54500">
                      <a:moveTo>
                        <a:pt x="439815" y="54531"/>
                      </a:moveTo>
                      <a:cubicBezTo>
                        <a:pt x="196937" y="54531"/>
                        <a:pt x="58" y="37919"/>
                        <a:pt x="58" y="27293"/>
                      </a:cubicBezTo>
                      <a:cubicBezTo>
                        <a:pt x="58" y="16655"/>
                        <a:pt x="196937" y="30"/>
                        <a:pt x="439815" y="30"/>
                      </a:cubicBezTo>
                      <a:cubicBezTo>
                        <a:pt x="682693" y="30"/>
                        <a:pt x="801887" y="16655"/>
                        <a:pt x="801887" y="27293"/>
                      </a:cubicBezTo>
                      <a:cubicBezTo>
                        <a:pt x="801887" y="37919"/>
                        <a:pt x="682693" y="54531"/>
                        <a:pt x="439815" y="54531"/>
                      </a:cubicBezTo>
                      <a:moveTo>
                        <a:pt x="440858" y="146"/>
                      </a:moveTo>
                      <a:cubicBezTo>
                        <a:pt x="198922" y="146"/>
                        <a:pt x="2792" y="16707"/>
                        <a:pt x="2792" y="27293"/>
                      </a:cubicBezTo>
                      <a:cubicBezTo>
                        <a:pt x="2792" y="37880"/>
                        <a:pt x="198922" y="54428"/>
                        <a:pt x="440858" y="54428"/>
                      </a:cubicBezTo>
                      <a:cubicBezTo>
                        <a:pt x="682808" y="54428"/>
                        <a:pt x="801556" y="37880"/>
                        <a:pt x="801556" y="27293"/>
                      </a:cubicBezTo>
                      <a:cubicBezTo>
                        <a:pt x="801556" y="16707"/>
                        <a:pt x="682808" y="146"/>
                        <a:pt x="440858" y="146"/>
                      </a:cubicBezTo>
                    </a:path>
                  </a:pathLst>
                </a:custGeom>
                <a:grpFill/>
                <a:ln w="12721" cap="flat">
                  <a:noFill/>
                  <a:prstDash val="solid"/>
                  <a:miter/>
                </a:ln>
              </p:spPr>
              <p:txBody>
                <a:bodyPr rtlCol="0" anchor="ctr"/>
                <a:lstStyle/>
                <a:p>
                  <a:endParaRPr lang="fr-FR"/>
                </a:p>
              </p:txBody>
            </p:sp>
            <p:sp>
              <p:nvSpPr>
                <p:cNvPr id="502" name="Forme libre : forme 501">
                  <a:extLst>
                    <a:ext uri="{FF2B5EF4-FFF2-40B4-BE49-F238E27FC236}">
                      <a16:creationId xmlns:a16="http://schemas.microsoft.com/office/drawing/2014/main" id="{31944446-F52B-F944-B1DC-7B2E13483B46}"/>
                    </a:ext>
                  </a:extLst>
                </p:cNvPr>
                <p:cNvSpPr/>
                <p:nvPr/>
              </p:nvSpPr>
              <p:spPr>
                <a:xfrm flipV="1">
                  <a:off x="4380560" y="3810629"/>
                  <a:ext cx="798751" cy="54295"/>
                </a:xfrm>
                <a:custGeom>
                  <a:avLst/>
                  <a:gdLst>
                    <a:gd name="connsiteX0" fmla="*/ 438111 w 798751"/>
                    <a:gd name="connsiteY0" fmla="*/ 54325 h 54295"/>
                    <a:gd name="connsiteX1" fmla="*/ 58 w 798751"/>
                    <a:gd name="connsiteY1" fmla="*/ 27178 h 54295"/>
                    <a:gd name="connsiteX2" fmla="*/ 438111 w 798751"/>
                    <a:gd name="connsiteY2" fmla="*/ 30 h 54295"/>
                    <a:gd name="connsiteX3" fmla="*/ 798809 w 798751"/>
                    <a:gd name="connsiteY3" fmla="*/ 27178 h 54295"/>
                    <a:gd name="connsiteX4" fmla="*/ 438111 w 798751"/>
                    <a:gd name="connsiteY4" fmla="*/ 54325 h 54295"/>
                    <a:gd name="connsiteX5" fmla="*/ 439154 w 798751"/>
                    <a:gd name="connsiteY5" fmla="*/ 146 h 54295"/>
                    <a:gd name="connsiteX6" fmla="*/ 2780 w 798751"/>
                    <a:gd name="connsiteY6" fmla="*/ 27191 h 54295"/>
                    <a:gd name="connsiteX7" fmla="*/ 439154 w 798751"/>
                    <a:gd name="connsiteY7" fmla="*/ 54223 h 54295"/>
                    <a:gd name="connsiteX8" fmla="*/ 798465 w 798751"/>
                    <a:gd name="connsiteY8" fmla="*/ 27191 h 54295"/>
                    <a:gd name="connsiteX9" fmla="*/ 439154 w 798751"/>
                    <a:gd name="connsiteY9" fmla="*/ 146 h 5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8751" h="54295">
                      <a:moveTo>
                        <a:pt x="438111" y="54325"/>
                      </a:moveTo>
                      <a:cubicBezTo>
                        <a:pt x="196199" y="54325"/>
                        <a:pt x="58" y="37790"/>
                        <a:pt x="58" y="27178"/>
                      </a:cubicBezTo>
                      <a:cubicBezTo>
                        <a:pt x="58" y="16591"/>
                        <a:pt x="196199" y="30"/>
                        <a:pt x="438111" y="30"/>
                      </a:cubicBezTo>
                      <a:cubicBezTo>
                        <a:pt x="680060" y="30"/>
                        <a:pt x="798809" y="16591"/>
                        <a:pt x="798809" y="27178"/>
                      </a:cubicBezTo>
                      <a:cubicBezTo>
                        <a:pt x="798809" y="37790"/>
                        <a:pt x="680060" y="54325"/>
                        <a:pt x="438111" y="54325"/>
                      </a:cubicBezTo>
                      <a:moveTo>
                        <a:pt x="439154" y="146"/>
                      </a:moveTo>
                      <a:cubicBezTo>
                        <a:pt x="198158" y="146"/>
                        <a:pt x="2780" y="16630"/>
                        <a:pt x="2780" y="27191"/>
                      </a:cubicBezTo>
                      <a:cubicBezTo>
                        <a:pt x="2780" y="37739"/>
                        <a:pt x="198158" y="54223"/>
                        <a:pt x="439154" y="54223"/>
                      </a:cubicBezTo>
                      <a:cubicBezTo>
                        <a:pt x="680136" y="54223"/>
                        <a:pt x="798465" y="37739"/>
                        <a:pt x="798465" y="27191"/>
                      </a:cubicBezTo>
                      <a:cubicBezTo>
                        <a:pt x="798465" y="16630"/>
                        <a:pt x="680136" y="146"/>
                        <a:pt x="439154" y="146"/>
                      </a:cubicBezTo>
                    </a:path>
                  </a:pathLst>
                </a:custGeom>
                <a:grpFill/>
                <a:ln w="12721" cap="flat">
                  <a:noFill/>
                  <a:prstDash val="solid"/>
                  <a:miter/>
                </a:ln>
              </p:spPr>
              <p:txBody>
                <a:bodyPr rtlCol="0" anchor="ctr"/>
                <a:lstStyle/>
                <a:p>
                  <a:endParaRPr lang="fr-FR"/>
                </a:p>
              </p:txBody>
            </p:sp>
            <p:sp>
              <p:nvSpPr>
                <p:cNvPr id="503" name="Forme libre : forme 502">
                  <a:extLst>
                    <a:ext uri="{FF2B5EF4-FFF2-40B4-BE49-F238E27FC236}">
                      <a16:creationId xmlns:a16="http://schemas.microsoft.com/office/drawing/2014/main" id="{3B7B6A1D-9551-5282-DBCA-ACF695285EBD}"/>
                    </a:ext>
                  </a:extLst>
                </p:cNvPr>
                <p:cNvSpPr/>
                <p:nvPr/>
              </p:nvSpPr>
              <p:spPr>
                <a:xfrm flipV="1">
                  <a:off x="4383289" y="3810742"/>
                  <a:ext cx="795685" cy="54063"/>
                </a:xfrm>
                <a:custGeom>
                  <a:avLst/>
                  <a:gdLst>
                    <a:gd name="connsiteX0" fmla="*/ 436432 w 795685"/>
                    <a:gd name="connsiteY0" fmla="*/ 54094 h 54063"/>
                    <a:gd name="connsiteX1" fmla="*/ 58 w 795685"/>
                    <a:gd name="connsiteY1" fmla="*/ 27062 h 54063"/>
                    <a:gd name="connsiteX2" fmla="*/ 436432 w 795685"/>
                    <a:gd name="connsiteY2" fmla="*/ 30 h 54063"/>
                    <a:gd name="connsiteX3" fmla="*/ 795743 w 795685"/>
                    <a:gd name="connsiteY3" fmla="*/ 27062 h 54063"/>
                    <a:gd name="connsiteX4" fmla="*/ 436432 w 795685"/>
                    <a:gd name="connsiteY4" fmla="*/ 54094 h 54063"/>
                    <a:gd name="connsiteX5" fmla="*/ 437462 w 795685"/>
                    <a:gd name="connsiteY5" fmla="*/ 133 h 54063"/>
                    <a:gd name="connsiteX6" fmla="*/ 2780 w 795685"/>
                    <a:gd name="connsiteY6" fmla="*/ 27075 h 54063"/>
                    <a:gd name="connsiteX7" fmla="*/ 437462 w 795685"/>
                    <a:gd name="connsiteY7" fmla="*/ 54004 h 54063"/>
                    <a:gd name="connsiteX8" fmla="*/ 795387 w 795685"/>
                    <a:gd name="connsiteY8" fmla="*/ 27075 h 54063"/>
                    <a:gd name="connsiteX9" fmla="*/ 437462 w 795685"/>
                    <a:gd name="connsiteY9" fmla="*/ 133 h 5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685" h="54063">
                      <a:moveTo>
                        <a:pt x="436432" y="54094"/>
                      </a:moveTo>
                      <a:cubicBezTo>
                        <a:pt x="195423" y="54094"/>
                        <a:pt x="58" y="37636"/>
                        <a:pt x="58" y="27062"/>
                      </a:cubicBezTo>
                      <a:cubicBezTo>
                        <a:pt x="58" y="16501"/>
                        <a:pt x="195423" y="30"/>
                        <a:pt x="436432" y="30"/>
                      </a:cubicBezTo>
                      <a:cubicBezTo>
                        <a:pt x="677427" y="30"/>
                        <a:pt x="795743" y="16501"/>
                        <a:pt x="795743" y="27062"/>
                      </a:cubicBezTo>
                      <a:cubicBezTo>
                        <a:pt x="795743" y="37636"/>
                        <a:pt x="677427" y="54094"/>
                        <a:pt x="436432" y="54094"/>
                      </a:cubicBezTo>
                      <a:moveTo>
                        <a:pt x="437462" y="133"/>
                      </a:moveTo>
                      <a:cubicBezTo>
                        <a:pt x="197408" y="133"/>
                        <a:pt x="2780" y="16566"/>
                        <a:pt x="2780" y="27075"/>
                      </a:cubicBezTo>
                      <a:cubicBezTo>
                        <a:pt x="2780" y="37585"/>
                        <a:pt x="197408" y="54004"/>
                        <a:pt x="437462" y="54004"/>
                      </a:cubicBezTo>
                      <a:cubicBezTo>
                        <a:pt x="677516" y="54004"/>
                        <a:pt x="795387" y="37585"/>
                        <a:pt x="795387" y="27075"/>
                      </a:cubicBezTo>
                      <a:cubicBezTo>
                        <a:pt x="795387" y="16566"/>
                        <a:pt x="677516" y="133"/>
                        <a:pt x="437462" y="133"/>
                      </a:cubicBezTo>
                    </a:path>
                  </a:pathLst>
                </a:custGeom>
                <a:grpFill/>
                <a:ln w="12721" cap="flat">
                  <a:noFill/>
                  <a:prstDash val="solid"/>
                  <a:miter/>
                </a:ln>
              </p:spPr>
              <p:txBody>
                <a:bodyPr rtlCol="0" anchor="ctr"/>
                <a:lstStyle/>
                <a:p>
                  <a:endParaRPr lang="fr-FR"/>
                </a:p>
              </p:txBody>
            </p:sp>
            <p:sp>
              <p:nvSpPr>
                <p:cNvPr id="504" name="Forme libre : forme 503">
                  <a:extLst>
                    <a:ext uri="{FF2B5EF4-FFF2-40B4-BE49-F238E27FC236}">
                      <a16:creationId xmlns:a16="http://schemas.microsoft.com/office/drawing/2014/main" id="{A3EFF98F-EF1A-1DE6-91F1-5F297E0426A7}"/>
                    </a:ext>
                  </a:extLst>
                </p:cNvPr>
                <p:cNvSpPr/>
                <p:nvPr/>
              </p:nvSpPr>
              <p:spPr>
                <a:xfrm flipV="1">
                  <a:off x="4386025" y="3810842"/>
                  <a:ext cx="792581" cy="53858"/>
                </a:xfrm>
                <a:custGeom>
                  <a:avLst/>
                  <a:gdLst>
                    <a:gd name="connsiteX0" fmla="*/ 434727 w 792581"/>
                    <a:gd name="connsiteY0" fmla="*/ 53889 h 53858"/>
                    <a:gd name="connsiteX1" fmla="*/ 58 w 792581"/>
                    <a:gd name="connsiteY1" fmla="*/ 26972 h 53858"/>
                    <a:gd name="connsiteX2" fmla="*/ 434727 w 792581"/>
                    <a:gd name="connsiteY2" fmla="*/ 30 h 53858"/>
                    <a:gd name="connsiteX3" fmla="*/ 792639 w 792581"/>
                    <a:gd name="connsiteY3" fmla="*/ 26972 h 53858"/>
                    <a:gd name="connsiteX4" fmla="*/ 434727 w 792581"/>
                    <a:gd name="connsiteY4" fmla="*/ 53889 h 53858"/>
                    <a:gd name="connsiteX5" fmla="*/ 435757 w 792581"/>
                    <a:gd name="connsiteY5" fmla="*/ 146 h 53858"/>
                    <a:gd name="connsiteX6" fmla="*/ 2793 w 792581"/>
                    <a:gd name="connsiteY6" fmla="*/ 26972 h 53858"/>
                    <a:gd name="connsiteX7" fmla="*/ 435757 w 792581"/>
                    <a:gd name="connsiteY7" fmla="*/ 53786 h 53858"/>
                    <a:gd name="connsiteX8" fmla="*/ 792308 w 792581"/>
                    <a:gd name="connsiteY8" fmla="*/ 26972 h 53858"/>
                    <a:gd name="connsiteX9" fmla="*/ 435757 w 792581"/>
                    <a:gd name="connsiteY9" fmla="*/ 146 h 5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581" h="53858">
                      <a:moveTo>
                        <a:pt x="434727" y="53889"/>
                      </a:moveTo>
                      <a:cubicBezTo>
                        <a:pt x="194660" y="53889"/>
                        <a:pt x="58" y="37482"/>
                        <a:pt x="58" y="26972"/>
                      </a:cubicBezTo>
                      <a:cubicBezTo>
                        <a:pt x="58" y="16450"/>
                        <a:pt x="194660" y="30"/>
                        <a:pt x="434727" y="30"/>
                      </a:cubicBezTo>
                      <a:cubicBezTo>
                        <a:pt x="674768" y="30"/>
                        <a:pt x="792639" y="16450"/>
                        <a:pt x="792639" y="26972"/>
                      </a:cubicBezTo>
                      <a:cubicBezTo>
                        <a:pt x="792639" y="37482"/>
                        <a:pt x="674768" y="53889"/>
                        <a:pt x="434727" y="53889"/>
                      </a:cubicBezTo>
                      <a:moveTo>
                        <a:pt x="435757" y="146"/>
                      </a:moveTo>
                      <a:cubicBezTo>
                        <a:pt x="196632" y="146"/>
                        <a:pt x="2793" y="16501"/>
                        <a:pt x="2793" y="26972"/>
                      </a:cubicBezTo>
                      <a:cubicBezTo>
                        <a:pt x="2793" y="37443"/>
                        <a:pt x="196632" y="53786"/>
                        <a:pt x="435757" y="53786"/>
                      </a:cubicBezTo>
                      <a:cubicBezTo>
                        <a:pt x="674870" y="53786"/>
                        <a:pt x="792308" y="37443"/>
                        <a:pt x="792308" y="26972"/>
                      </a:cubicBezTo>
                      <a:cubicBezTo>
                        <a:pt x="792308" y="16501"/>
                        <a:pt x="674870" y="146"/>
                        <a:pt x="435757" y="146"/>
                      </a:cubicBezTo>
                    </a:path>
                  </a:pathLst>
                </a:custGeom>
                <a:grpFill/>
                <a:ln w="12721" cap="flat">
                  <a:noFill/>
                  <a:prstDash val="solid"/>
                  <a:miter/>
                </a:ln>
              </p:spPr>
              <p:txBody>
                <a:bodyPr rtlCol="0" anchor="ctr"/>
                <a:lstStyle/>
                <a:p>
                  <a:endParaRPr lang="fr-FR"/>
                </a:p>
              </p:txBody>
            </p:sp>
            <p:sp>
              <p:nvSpPr>
                <p:cNvPr id="505" name="Forme libre : forme 504">
                  <a:extLst>
                    <a:ext uri="{FF2B5EF4-FFF2-40B4-BE49-F238E27FC236}">
                      <a16:creationId xmlns:a16="http://schemas.microsoft.com/office/drawing/2014/main" id="{7BB9AC23-11C6-A304-F87F-FC526CB8BC08}"/>
                    </a:ext>
                  </a:extLst>
                </p:cNvPr>
                <p:cNvSpPr/>
                <p:nvPr/>
              </p:nvSpPr>
              <p:spPr>
                <a:xfrm flipV="1">
                  <a:off x="4388760" y="3810942"/>
                  <a:ext cx="789503" cy="53652"/>
                </a:xfrm>
                <a:custGeom>
                  <a:avLst/>
                  <a:gdLst>
                    <a:gd name="connsiteX0" fmla="*/ 433022 w 789503"/>
                    <a:gd name="connsiteY0" fmla="*/ 53683 h 53652"/>
                    <a:gd name="connsiteX1" fmla="*/ 58 w 789503"/>
                    <a:gd name="connsiteY1" fmla="*/ 26857 h 53652"/>
                    <a:gd name="connsiteX2" fmla="*/ 433022 w 789503"/>
                    <a:gd name="connsiteY2" fmla="*/ 30 h 53652"/>
                    <a:gd name="connsiteX3" fmla="*/ 789561 w 789503"/>
                    <a:gd name="connsiteY3" fmla="*/ 26857 h 53652"/>
                    <a:gd name="connsiteX4" fmla="*/ 433022 w 789503"/>
                    <a:gd name="connsiteY4" fmla="*/ 53683 h 53652"/>
                    <a:gd name="connsiteX5" fmla="*/ 434053 w 789503"/>
                    <a:gd name="connsiteY5" fmla="*/ 146 h 53652"/>
                    <a:gd name="connsiteX6" fmla="*/ 2793 w 789503"/>
                    <a:gd name="connsiteY6" fmla="*/ 26857 h 53652"/>
                    <a:gd name="connsiteX7" fmla="*/ 434053 w 789503"/>
                    <a:gd name="connsiteY7" fmla="*/ 53580 h 53652"/>
                    <a:gd name="connsiteX8" fmla="*/ 789217 w 789503"/>
                    <a:gd name="connsiteY8" fmla="*/ 26857 h 53652"/>
                    <a:gd name="connsiteX9" fmla="*/ 434053 w 789503"/>
                    <a:gd name="connsiteY9" fmla="*/ 146 h 5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03" h="53652">
                      <a:moveTo>
                        <a:pt x="433022" y="53683"/>
                      </a:moveTo>
                      <a:cubicBezTo>
                        <a:pt x="193910" y="53683"/>
                        <a:pt x="58" y="37340"/>
                        <a:pt x="58" y="26857"/>
                      </a:cubicBezTo>
                      <a:cubicBezTo>
                        <a:pt x="58" y="16398"/>
                        <a:pt x="193910" y="30"/>
                        <a:pt x="433022" y="30"/>
                      </a:cubicBezTo>
                      <a:cubicBezTo>
                        <a:pt x="672122" y="30"/>
                        <a:pt x="789561" y="16398"/>
                        <a:pt x="789561" y="26857"/>
                      </a:cubicBezTo>
                      <a:cubicBezTo>
                        <a:pt x="789561" y="37340"/>
                        <a:pt x="672122" y="53683"/>
                        <a:pt x="433022" y="53683"/>
                      </a:cubicBezTo>
                      <a:moveTo>
                        <a:pt x="434053" y="146"/>
                      </a:moveTo>
                      <a:cubicBezTo>
                        <a:pt x="195869" y="146"/>
                        <a:pt x="2793" y="16437"/>
                        <a:pt x="2793" y="26857"/>
                      </a:cubicBezTo>
                      <a:cubicBezTo>
                        <a:pt x="2793" y="37289"/>
                        <a:pt x="195869" y="53580"/>
                        <a:pt x="434053" y="53580"/>
                      </a:cubicBezTo>
                      <a:cubicBezTo>
                        <a:pt x="672224" y="53580"/>
                        <a:pt x="789217" y="37289"/>
                        <a:pt x="789217" y="26857"/>
                      </a:cubicBezTo>
                      <a:cubicBezTo>
                        <a:pt x="789217" y="16437"/>
                        <a:pt x="672224" y="146"/>
                        <a:pt x="434053" y="146"/>
                      </a:cubicBezTo>
                    </a:path>
                  </a:pathLst>
                </a:custGeom>
                <a:grpFill/>
                <a:ln w="12721" cap="flat">
                  <a:noFill/>
                  <a:prstDash val="solid"/>
                  <a:miter/>
                </a:ln>
              </p:spPr>
              <p:txBody>
                <a:bodyPr rtlCol="0" anchor="ctr"/>
                <a:lstStyle/>
                <a:p>
                  <a:endParaRPr lang="fr-FR"/>
                </a:p>
              </p:txBody>
            </p:sp>
            <p:sp>
              <p:nvSpPr>
                <p:cNvPr id="506" name="Forme libre : forme 505">
                  <a:extLst>
                    <a:ext uri="{FF2B5EF4-FFF2-40B4-BE49-F238E27FC236}">
                      <a16:creationId xmlns:a16="http://schemas.microsoft.com/office/drawing/2014/main" id="{38E10568-172D-0C5F-206E-72C74886F9B5}"/>
                    </a:ext>
                  </a:extLst>
                </p:cNvPr>
                <p:cNvSpPr/>
                <p:nvPr/>
              </p:nvSpPr>
              <p:spPr>
                <a:xfrm flipV="1">
                  <a:off x="4391490" y="3811055"/>
                  <a:ext cx="786437" cy="53421"/>
                </a:xfrm>
                <a:custGeom>
                  <a:avLst/>
                  <a:gdLst>
                    <a:gd name="connsiteX0" fmla="*/ 431331 w 786437"/>
                    <a:gd name="connsiteY0" fmla="*/ 53452 h 53421"/>
                    <a:gd name="connsiteX1" fmla="*/ 58 w 786437"/>
                    <a:gd name="connsiteY1" fmla="*/ 26754 h 53421"/>
                    <a:gd name="connsiteX2" fmla="*/ 431331 w 786437"/>
                    <a:gd name="connsiteY2" fmla="*/ 30 h 53421"/>
                    <a:gd name="connsiteX3" fmla="*/ 786495 w 786437"/>
                    <a:gd name="connsiteY3" fmla="*/ 26754 h 53421"/>
                    <a:gd name="connsiteX4" fmla="*/ 431331 w 786437"/>
                    <a:gd name="connsiteY4" fmla="*/ 53452 h 53421"/>
                    <a:gd name="connsiteX5" fmla="*/ 432361 w 786437"/>
                    <a:gd name="connsiteY5" fmla="*/ 133 h 53421"/>
                    <a:gd name="connsiteX6" fmla="*/ 2793 w 786437"/>
                    <a:gd name="connsiteY6" fmla="*/ 26754 h 53421"/>
                    <a:gd name="connsiteX7" fmla="*/ 432361 w 786437"/>
                    <a:gd name="connsiteY7" fmla="*/ 53349 h 53421"/>
                    <a:gd name="connsiteX8" fmla="*/ 786126 w 786437"/>
                    <a:gd name="connsiteY8" fmla="*/ 26754 h 53421"/>
                    <a:gd name="connsiteX9" fmla="*/ 432361 w 786437"/>
                    <a:gd name="connsiteY9" fmla="*/ 133 h 5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37" h="53421">
                      <a:moveTo>
                        <a:pt x="431331" y="53452"/>
                      </a:moveTo>
                      <a:cubicBezTo>
                        <a:pt x="193146" y="53452"/>
                        <a:pt x="58" y="37173"/>
                        <a:pt x="58" y="26754"/>
                      </a:cubicBezTo>
                      <a:cubicBezTo>
                        <a:pt x="58" y="16309"/>
                        <a:pt x="193146" y="30"/>
                        <a:pt x="431331" y="30"/>
                      </a:cubicBezTo>
                      <a:cubicBezTo>
                        <a:pt x="669502" y="30"/>
                        <a:pt x="786495" y="16309"/>
                        <a:pt x="786495" y="26754"/>
                      </a:cubicBezTo>
                      <a:cubicBezTo>
                        <a:pt x="786495" y="37173"/>
                        <a:pt x="669502" y="53452"/>
                        <a:pt x="431331" y="53452"/>
                      </a:cubicBezTo>
                      <a:moveTo>
                        <a:pt x="432361" y="133"/>
                      </a:moveTo>
                      <a:cubicBezTo>
                        <a:pt x="195118" y="133"/>
                        <a:pt x="2793" y="16347"/>
                        <a:pt x="2793" y="26754"/>
                      </a:cubicBezTo>
                      <a:cubicBezTo>
                        <a:pt x="2793" y="37135"/>
                        <a:pt x="195118" y="53349"/>
                        <a:pt x="432361" y="53349"/>
                      </a:cubicBezTo>
                      <a:cubicBezTo>
                        <a:pt x="669591" y="53349"/>
                        <a:pt x="786126" y="37135"/>
                        <a:pt x="786126" y="26754"/>
                      </a:cubicBezTo>
                      <a:cubicBezTo>
                        <a:pt x="786126" y="16347"/>
                        <a:pt x="669591" y="133"/>
                        <a:pt x="432361" y="133"/>
                      </a:cubicBezTo>
                    </a:path>
                  </a:pathLst>
                </a:custGeom>
                <a:grpFill/>
                <a:ln w="12721" cap="flat">
                  <a:noFill/>
                  <a:prstDash val="solid"/>
                  <a:miter/>
                </a:ln>
              </p:spPr>
              <p:txBody>
                <a:bodyPr rtlCol="0" anchor="ctr"/>
                <a:lstStyle/>
                <a:p>
                  <a:endParaRPr lang="fr-FR"/>
                </a:p>
              </p:txBody>
            </p:sp>
            <p:sp>
              <p:nvSpPr>
                <p:cNvPr id="507" name="Forme libre : forme 506">
                  <a:extLst>
                    <a:ext uri="{FF2B5EF4-FFF2-40B4-BE49-F238E27FC236}">
                      <a16:creationId xmlns:a16="http://schemas.microsoft.com/office/drawing/2014/main" id="{792B6E30-256D-2C86-2CCC-1FE736104FEC}"/>
                    </a:ext>
                  </a:extLst>
                </p:cNvPr>
                <p:cNvSpPr/>
                <p:nvPr/>
              </p:nvSpPr>
              <p:spPr>
                <a:xfrm flipV="1">
                  <a:off x="4394212" y="3811143"/>
                  <a:ext cx="783358" cy="53241"/>
                </a:xfrm>
                <a:custGeom>
                  <a:avLst/>
                  <a:gdLst>
                    <a:gd name="connsiteX0" fmla="*/ 429639 w 783358"/>
                    <a:gd name="connsiteY0" fmla="*/ 53272 h 53241"/>
                    <a:gd name="connsiteX1" fmla="*/ 58 w 783358"/>
                    <a:gd name="connsiteY1" fmla="*/ 26664 h 53241"/>
                    <a:gd name="connsiteX2" fmla="*/ 429639 w 783358"/>
                    <a:gd name="connsiteY2" fmla="*/ 30 h 53241"/>
                    <a:gd name="connsiteX3" fmla="*/ 783417 w 783358"/>
                    <a:gd name="connsiteY3" fmla="*/ 26664 h 53241"/>
                    <a:gd name="connsiteX4" fmla="*/ 429639 w 783358"/>
                    <a:gd name="connsiteY4" fmla="*/ 53272 h 53241"/>
                    <a:gd name="connsiteX5" fmla="*/ 430669 w 783358"/>
                    <a:gd name="connsiteY5" fmla="*/ 146 h 53241"/>
                    <a:gd name="connsiteX6" fmla="*/ 2805 w 783358"/>
                    <a:gd name="connsiteY6" fmla="*/ 26677 h 53241"/>
                    <a:gd name="connsiteX7" fmla="*/ 430669 w 783358"/>
                    <a:gd name="connsiteY7" fmla="*/ 53156 h 53241"/>
                    <a:gd name="connsiteX8" fmla="*/ 783060 w 783358"/>
                    <a:gd name="connsiteY8" fmla="*/ 26677 h 53241"/>
                    <a:gd name="connsiteX9" fmla="*/ 430669 w 783358"/>
                    <a:gd name="connsiteY9" fmla="*/ 146 h 5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58" h="53241">
                      <a:moveTo>
                        <a:pt x="429639" y="53272"/>
                      </a:moveTo>
                      <a:cubicBezTo>
                        <a:pt x="192409" y="53272"/>
                        <a:pt x="58" y="37058"/>
                        <a:pt x="58" y="26664"/>
                      </a:cubicBezTo>
                      <a:cubicBezTo>
                        <a:pt x="58" y="16270"/>
                        <a:pt x="192409" y="30"/>
                        <a:pt x="429639" y="30"/>
                      </a:cubicBezTo>
                      <a:cubicBezTo>
                        <a:pt x="666869" y="30"/>
                        <a:pt x="783417" y="16270"/>
                        <a:pt x="783417" y="26664"/>
                      </a:cubicBezTo>
                      <a:cubicBezTo>
                        <a:pt x="783417" y="37058"/>
                        <a:pt x="666869" y="53272"/>
                        <a:pt x="429639" y="53272"/>
                      </a:cubicBezTo>
                      <a:moveTo>
                        <a:pt x="430669" y="146"/>
                      </a:moveTo>
                      <a:cubicBezTo>
                        <a:pt x="194393" y="146"/>
                        <a:pt x="2805" y="16321"/>
                        <a:pt x="2805" y="26677"/>
                      </a:cubicBezTo>
                      <a:cubicBezTo>
                        <a:pt x="2805" y="37019"/>
                        <a:pt x="194393" y="53156"/>
                        <a:pt x="430669" y="53156"/>
                      </a:cubicBezTo>
                      <a:cubicBezTo>
                        <a:pt x="666970" y="53156"/>
                        <a:pt x="783060" y="37019"/>
                        <a:pt x="783060" y="26677"/>
                      </a:cubicBezTo>
                      <a:cubicBezTo>
                        <a:pt x="783060" y="16321"/>
                        <a:pt x="666970" y="146"/>
                        <a:pt x="430669" y="146"/>
                      </a:cubicBezTo>
                    </a:path>
                  </a:pathLst>
                </a:custGeom>
                <a:grpFill/>
                <a:ln w="12721" cap="flat">
                  <a:noFill/>
                  <a:prstDash val="solid"/>
                  <a:miter/>
                </a:ln>
              </p:spPr>
              <p:txBody>
                <a:bodyPr rtlCol="0" anchor="ctr"/>
                <a:lstStyle/>
                <a:p>
                  <a:endParaRPr lang="fr-FR"/>
                </a:p>
              </p:txBody>
            </p:sp>
            <p:sp>
              <p:nvSpPr>
                <p:cNvPr id="508" name="Forme libre : forme 507">
                  <a:extLst>
                    <a:ext uri="{FF2B5EF4-FFF2-40B4-BE49-F238E27FC236}">
                      <a16:creationId xmlns:a16="http://schemas.microsoft.com/office/drawing/2014/main" id="{3701326A-B917-946C-CE9B-AB51FFD11373}"/>
                    </a:ext>
                  </a:extLst>
                </p:cNvPr>
                <p:cNvSpPr/>
                <p:nvPr/>
              </p:nvSpPr>
              <p:spPr>
                <a:xfrm flipV="1">
                  <a:off x="4396974" y="3811256"/>
                  <a:ext cx="780229" cy="53023"/>
                </a:xfrm>
                <a:custGeom>
                  <a:avLst/>
                  <a:gdLst>
                    <a:gd name="connsiteX0" fmla="*/ 427909 w 780229"/>
                    <a:gd name="connsiteY0" fmla="*/ 53053 h 53023"/>
                    <a:gd name="connsiteX1" fmla="*/ 58 w 780229"/>
                    <a:gd name="connsiteY1" fmla="*/ 26548 h 53023"/>
                    <a:gd name="connsiteX2" fmla="*/ 427909 w 780229"/>
                    <a:gd name="connsiteY2" fmla="*/ 30 h 53023"/>
                    <a:gd name="connsiteX3" fmla="*/ 780287 w 780229"/>
                    <a:gd name="connsiteY3" fmla="*/ 26548 h 53023"/>
                    <a:gd name="connsiteX4" fmla="*/ 427909 w 780229"/>
                    <a:gd name="connsiteY4" fmla="*/ 53053 h 53023"/>
                    <a:gd name="connsiteX5" fmla="*/ 428939 w 780229"/>
                    <a:gd name="connsiteY5" fmla="*/ 159 h 53023"/>
                    <a:gd name="connsiteX6" fmla="*/ 2780 w 780229"/>
                    <a:gd name="connsiteY6" fmla="*/ 26548 h 53023"/>
                    <a:gd name="connsiteX7" fmla="*/ 428939 w 780229"/>
                    <a:gd name="connsiteY7" fmla="*/ 52951 h 53023"/>
                    <a:gd name="connsiteX8" fmla="*/ 779956 w 780229"/>
                    <a:gd name="connsiteY8" fmla="*/ 26548 h 53023"/>
                    <a:gd name="connsiteX9" fmla="*/ 428939 w 780229"/>
                    <a:gd name="connsiteY9" fmla="*/ 159 h 5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229" h="53023">
                      <a:moveTo>
                        <a:pt x="427909" y="53053"/>
                      </a:moveTo>
                      <a:cubicBezTo>
                        <a:pt x="191620" y="53053"/>
                        <a:pt x="58" y="36904"/>
                        <a:pt x="58" y="26548"/>
                      </a:cubicBezTo>
                      <a:cubicBezTo>
                        <a:pt x="58" y="16206"/>
                        <a:pt x="191620" y="30"/>
                        <a:pt x="427909" y="30"/>
                      </a:cubicBezTo>
                      <a:cubicBezTo>
                        <a:pt x="664223" y="30"/>
                        <a:pt x="780287" y="16206"/>
                        <a:pt x="780287" y="26548"/>
                      </a:cubicBezTo>
                      <a:cubicBezTo>
                        <a:pt x="780287" y="36904"/>
                        <a:pt x="664223" y="53053"/>
                        <a:pt x="427909" y="53053"/>
                      </a:cubicBezTo>
                      <a:moveTo>
                        <a:pt x="428939" y="159"/>
                      </a:moveTo>
                      <a:cubicBezTo>
                        <a:pt x="193592" y="159"/>
                        <a:pt x="2780" y="16257"/>
                        <a:pt x="2780" y="26548"/>
                      </a:cubicBezTo>
                      <a:cubicBezTo>
                        <a:pt x="2780" y="36865"/>
                        <a:pt x="193592" y="52951"/>
                        <a:pt x="428939" y="52951"/>
                      </a:cubicBezTo>
                      <a:cubicBezTo>
                        <a:pt x="664299" y="52951"/>
                        <a:pt x="779956" y="36865"/>
                        <a:pt x="779956" y="26548"/>
                      </a:cubicBezTo>
                      <a:cubicBezTo>
                        <a:pt x="779956" y="16257"/>
                        <a:pt x="664299" y="159"/>
                        <a:pt x="428939" y="159"/>
                      </a:cubicBezTo>
                    </a:path>
                  </a:pathLst>
                </a:custGeom>
                <a:grpFill/>
                <a:ln w="12721" cap="flat">
                  <a:noFill/>
                  <a:prstDash val="solid"/>
                  <a:miter/>
                </a:ln>
              </p:spPr>
              <p:txBody>
                <a:bodyPr rtlCol="0" anchor="ctr"/>
                <a:lstStyle/>
                <a:p>
                  <a:endParaRPr lang="fr-FR"/>
                </a:p>
              </p:txBody>
            </p:sp>
            <p:sp>
              <p:nvSpPr>
                <p:cNvPr id="509" name="Forme libre : forme 508">
                  <a:extLst>
                    <a:ext uri="{FF2B5EF4-FFF2-40B4-BE49-F238E27FC236}">
                      <a16:creationId xmlns:a16="http://schemas.microsoft.com/office/drawing/2014/main" id="{ED31E74E-36E9-E4DA-D980-5DEE609D9AF8}"/>
                    </a:ext>
                  </a:extLst>
                </p:cNvPr>
                <p:cNvSpPr/>
                <p:nvPr/>
              </p:nvSpPr>
              <p:spPr>
                <a:xfrm flipV="1">
                  <a:off x="4399703" y="3811356"/>
                  <a:ext cx="777176" cy="52791"/>
                </a:xfrm>
                <a:custGeom>
                  <a:avLst/>
                  <a:gdLst>
                    <a:gd name="connsiteX0" fmla="*/ 426230 w 777176"/>
                    <a:gd name="connsiteY0" fmla="*/ 52822 h 52791"/>
                    <a:gd name="connsiteX1" fmla="*/ 58 w 777176"/>
                    <a:gd name="connsiteY1" fmla="*/ 26433 h 52791"/>
                    <a:gd name="connsiteX2" fmla="*/ 426230 w 777176"/>
                    <a:gd name="connsiteY2" fmla="*/ 30 h 52791"/>
                    <a:gd name="connsiteX3" fmla="*/ 777234 w 777176"/>
                    <a:gd name="connsiteY3" fmla="*/ 26433 h 52791"/>
                    <a:gd name="connsiteX4" fmla="*/ 426230 w 777176"/>
                    <a:gd name="connsiteY4" fmla="*/ 52822 h 52791"/>
                    <a:gd name="connsiteX5" fmla="*/ 427247 w 777176"/>
                    <a:gd name="connsiteY5" fmla="*/ 133 h 52791"/>
                    <a:gd name="connsiteX6" fmla="*/ 2780 w 777176"/>
                    <a:gd name="connsiteY6" fmla="*/ 26433 h 52791"/>
                    <a:gd name="connsiteX7" fmla="*/ 427247 w 777176"/>
                    <a:gd name="connsiteY7" fmla="*/ 52719 h 52791"/>
                    <a:gd name="connsiteX8" fmla="*/ 776865 w 777176"/>
                    <a:gd name="connsiteY8" fmla="*/ 26433 h 52791"/>
                    <a:gd name="connsiteX9" fmla="*/ 427247 w 777176"/>
                    <a:gd name="connsiteY9" fmla="*/ 133 h 5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176" h="52791">
                      <a:moveTo>
                        <a:pt x="426230" y="52822"/>
                      </a:moveTo>
                      <a:cubicBezTo>
                        <a:pt x="190869" y="52822"/>
                        <a:pt x="58" y="36737"/>
                        <a:pt x="58" y="26433"/>
                      </a:cubicBezTo>
                      <a:cubicBezTo>
                        <a:pt x="58" y="16141"/>
                        <a:pt x="190869" y="30"/>
                        <a:pt x="426230" y="30"/>
                      </a:cubicBezTo>
                      <a:cubicBezTo>
                        <a:pt x="661577" y="30"/>
                        <a:pt x="777234" y="16141"/>
                        <a:pt x="777234" y="26433"/>
                      </a:cubicBezTo>
                      <a:cubicBezTo>
                        <a:pt x="777234" y="36737"/>
                        <a:pt x="661577" y="52822"/>
                        <a:pt x="426230" y="52822"/>
                      </a:cubicBezTo>
                      <a:moveTo>
                        <a:pt x="427247" y="133"/>
                      </a:moveTo>
                      <a:cubicBezTo>
                        <a:pt x="192841" y="133"/>
                        <a:pt x="2780" y="16154"/>
                        <a:pt x="2780" y="26433"/>
                      </a:cubicBezTo>
                      <a:cubicBezTo>
                        <a:pt x="2780" y="36711"/>
                        <a:pt x="192841" y="52719"/>
                        <a:pt x="427247" y="52719"/>
                      </a:cubicBezTo>
                      <a:cubicBezTo>
                        <a:pt x="661679" y="52719"/>
                        <a:pt x="776865" y="36711"/>
                        <a:pt x="776865" y="26433"/>
                      </a:cubicBezTo>
                      <a:cubicBezTo>
                        <a:pt x="776865" y="16154"/>
                        <a:pt x="661679" y="133"/>
                        <a:pt x="427247" y="133"/>
                      </a:cubicBezTo>
                    </a:path>
                  </a:pathLst>
                </a:custGeom>
                <a:grpFill/>
                <a:ln w="12721" cap="flat">
                  <a:noFill/>
                  <a:prstDash val="solid"/>
                  <a:miter/>
                </a:ln>
              </p:spPr>
              <p:txBody>
                <a:bodyPr rtlCol="0" anchor="ctr"/>
                <a:lstStyle/>
                <a:p>
                  <a:endParaRPr lang="fr-FR"/>
                </a:p>
              </p:txBody>
            </p:sp>
            <p:sp>
              <p:nvSpPr>
                <p:cNvPr id="510" name="Forme libre : forme 509">
                  <a:extLst>
                    <a:ext uri="{FF2B5EF4-FFF2-40B4-BE49-F238E27FC236}">
                      <a16:creationId xmlns:a16="http://schemas.microsoft.com/office/drawing/2014/main" id="{B4B665A3-197A-8F09-11B8-630155E69556}"/>
                    </a:ext>
                  </a:extLst>
                </p:cNvPr>
                <p:cNvSpPr/>
                <p:nvPr/>
              </p:nvSpPr>
              <p:spPr>
                <a:xfrm flipV="1">
                  <a:off x="4402426" y="3811456"/>
                  <a:ext cx="774085" cy="52586"/>
                </a:xfrm>
                <a:custGeom>
                  <a:avLst/>
                  <a:gdLst>
                    <a:gd name="connsiteX0" fmla="*/ 424525 w 774085"/>
                    <a:gd name="connsiteY0" fmla="*/ 52617 h 52586"/>
                    <a:gd name="connsiteX1" fmla="*/ 58 w 774085"/>
                    <a:gd name="connsiteY1" fmla="*/ 26330 h 52586"/>
                    <a:gd name="connsiteX2" fmla="*/ 424525 w 774085"/>
                    <a:gd name="connsiteY2" fmla="*/ 30 h 52586"/>
                    <a:gd name="connsiteX3" fmla="*/ 774143 w 774085"/>
                    <a:gd name="connsiteY3" fmla="*/ 26330 h 52586"/>
                    <a:gd name="connsiteX4" fmla="*/ 424525 w 774085"/>
                    <a:gd name="connsiteY4" fmla="*/ 52617 h 52586"/>
                    <a:gd name="connsiteX5" fmla="*/ 425568 w 774085"/>
                    <a:gd name="connsiteY5" fmla="*/ 133 h 52586"/>
                    <a:gd name="connsiteX6" fmla="*/ 2805 w 774085"/>
                    <a:gd name="connsiteY6" fmla="*/ 26330 h 52586"/>
                    <a:gd name="connsiteX7" fmla="*/ 425568 w 774085"/>
                    <a:gd name="connsiteY7" fmla="*/ 52514 h 52586"/>
                    <a:gd name="connsiteX8" fmla="*/ 773812 w 774085"/>
                    <a:gd name="connsiteY8" fmla="*/ 26330 h 52586"/>
                    <a:gd name="connsiteX9" fmla="*/ 425568 w 774085"/>
                    <a:gd name="connsiteY9" fmla="*/ 133 h 5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85" h="52586">
                      <a:moveTo>
                        <a:pt x="424525" y="52617"/>
                      </a:moveTo>
                      <a:cubicBezTo>
                        <a:pt x="190119" y="52617"/>
                        <a:pt x="58" y="36595"/>
                        <a:pt x="58" y="26330"/>
                      </a:cubicBezTo>
                      <a:cubicBezTo>
                        <a:pt x="58" y="16052"/>
                        <a:pt x="190119" y="30"/>
                        <a:pt x="424525" y="30"/>
                      </a:cubicBezTo>
                      <a:cubicBezTo>
                        <a:pt x="658944" y="30"/>
                        <a:pt x="774143" y="16052"/>
                        <a:pt x="774143" y="26330"/>
                      </a:cubicBezTo>
                      <a:cubicBezTo>
                        <a:pt x="774143" y="36595"/>
                        <a:pt x="658944" y="52617"/>
                        <a:pt x="424525" y="52617"/>
                      </a:cubicBezTo>
                      <a:moveTo>
                        <a:pt x="425568" y="133"/>
                      </a:moveTo>
                      <a:cubicBezTo>
                        <a:pt x="192091" y="133"/>
                        <a:pt x="2805" y="16103"/>
                        <a:pt x="2805" y="26330"/>
                      </a:cubicBezTo>
                      <a:cubicBezTo>
                        <a:pt x="2805" y="36557"/>
                        <a:pt x="192091" y="52514"/>
                        <a:pt x="425568" y="52514"/>
                      </a:cubicBezTo>
                      <a:cubicBezTo>
                        <a:pt x="659045" y="52514"/>
                        <a:pt x="773812" y="36557"/>
                        <a:pt x="773812" y="26330"/>
                      </a:cubicBezTo>
                      <a:cubicBezTo>
                        <a:pt x="773812" y="16103"/>
                        <a:pt x="659045" y="133"/>
                        <a:pt x="425568" y="133"/>
                      </a:cubicBezTo>
                    </a:path>
                  </a:pathLst>
                </a:custGeom>
                <a:grpFill/>
                <a:ln w="12721" cap="flat">
                  <a:noFill/>
                  <a:prstDash val="solid"/>
                  <a:miter/>
                </a:ln>
              </p:spPr>
              <p:txBody>
                <a:bodyPr rtlCol="0" anchor="ctr"/>
                <a:lstStyle/>
                <a:p>
                  <a:endParaRPr lang="fr-FR"/>
                </a:p>
              </p:txBody>
            </p:sp>
            <p:sp>
              <p:nvSpPr>
                <p:cNvPr id="511" name="Forme libre : forme 510">
                  <a:extLst>
                    <a:ext uri="{FF2B5EF4-FFF2-40B4-BE49-F238E27FC236}">
                      <a16:creationId xmlns:a16="http://schemas.microsoft.com/office/drawing/2014/main" id="{CA19B64F-4A83-57CD-73C8-9A1D918C3CC7}"/>
                    </a:ext>
                  </a:extLst>
                </p:cNvPr>
                <p:cNvSpPr/>
                <p:nvPr/>
              </p:nvSpPr>
              <p:spPr>
                <a:xfrm flipV="1">
                  <a:off x="4405162" y="3811558"/>
                  <a:ext cx="770994" cy="52380"/>
                </a:xfrm>
                <a:custGeom>
                  <a:avLst/>
                  <a:gdLst>
                    <a:gd name="connsiteX0" fmla="*/ 422820 w 770994"/>
                    <a:gd name="connsiteY0" fmla="*/ 52411 h 52380"/>
                    <a:gd name="connsiteX1" fmla="*/ 58 w 770994"/>
                    <a:gd name="connsiteY1" fmla="*/ 26227 h 52380"/>
                    <a:gd name="connsiteX2" fmla="*/ 422820 w 770994"/>
                    <a:gd name="connsiteY2" fmla="*/ 30 h 52380"/>
                    <a:gd name="connsiteX3" fmla="*/ 771052 w 770994"/>
                    <a:gd name="connsiteY3" fmla="*/ 26227 h 52380"/>
                    <a:gd name="connsiteX4" fmla="*/ 422820 w 770994"/>
                    <a:gd name="connsiteY4" fmla="*/ 52411 h 52380"/>
                    <a:gd name="connsiteX5" fmla="*/ 423864 w 770994"/>
                    <a:gd name="connsiteY5" fmla="*/ 146 h 52380"/>
                    <a:gd name="connsiteX6" fmla="*/ 2805 w 770994"/>
                    <a:gd name="connsiteY6" fmla="*/ 26227 h 52380"/>
                    <a:gd name="connsiteX7" fmla="*/ 423864 w 770994"/>
                    <a:gd name="connsiteY7" fmla="*/ 52295 h 52380"/>
                    <a:gd name="connsiteX8" fmla="*/ 770721 w 770994"/>
                    <a:gd name="connsiteY8" fmla="*/ 26227 h 52380"/>
                    <a:gd name="connsiteX9" fmla="*/ 423864 w 770994"/>
                    <a:gd name="connsiteY9" fmla="*/ 146 h 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994" h="52380">
                      <a:moveTo>
                        <a:pt x="422820" y="52411"/>
                      </a:moveTo>
                      <a:cubicBezTo>
                        <a:pt x="189356" y="52411"/>
                        <a:pt x="58" y="36454"/>
                        <a:pt x="58" y="26227"/>
                      </a:cubicBezTo>
                      <a:cubicBezTo>
                        <a:pt x="58" y="16000"/>
                        <a:pt x="189356" y="30"/>
                        <a:pt x="422820" y="30"/>
                      </a:cubicBezTo>
                      <a:cubicBezTo>
                        <a:pt x="656298" y="30"/>
                        <a:pt x="771052" y="16000"/>
                        <a:pt x="771052" y="26227"/>
                      </a:cubicBezTo>
                      <a:cubicBezTo>
                        <a:pt x="771052" y="36454"/>
                        <a:pt x="656298" y="52411"/>
                        <a:pt x="422820" y="52411"/>
                      </a:cubicBezTo>
                      <a:moveTo>
                        <a:pt x="423864" y="146"/>
                      </a:moveTo>
                      <a:cubicBezTo>
                        <a:pt x="191328" y="146"/>
                        <a:pt x="2805" y="16039"/>
                        <a:pt x="2805" y="26227"/>
                      </a:cubicBezTo>
                      <a:cubicBezTo>
                        <a:pt x="2805" y="36415"/>
                        <a:pt x="191328" y="52295"/>
                        <a:pt x="423864" y="52295"/>
                      </a:cubicBezTo>
                      <a:cubicBezTo>
                        <a:pt x="656400" y="52295"/>
                        <a:pt x="770721" y="36415"/>
                        <a:pt x="770721" y="26227"/>
                      </a:cubicBezTo>
                      <a:cubicBezTo>
                        <a:pt x="770721" y="16039"/>
                        <a:pt x="656400" y="146"/>
                        <a:pt x="423864" y="146"/>
                      </a:cubicBezTo>
                    </a:path>
                  </a:pathLst>
                </a:custGeom>
                <a:grpFill/>
                <a:ln w="12721" cap="flat">
                  <a:noFill/>
                  <a:prstDash val="solid"/>
                  <a:miter/>
                </a:ln>
              </p:spPr>
              <p:txBody>
                <a:bodyPr rtlCol="0" anchor="ctr"/>
                <a:lstStyle/>
                <a:p>
                  <a:endParaRPr lang="fr-FR"/>
                </a:p>
              </p:txBody>
            </p:sp>
            <p:sp>
              <p:nvSpPr>
                <p:cNvPr id="512" name="Forme libre : forme 511">
                  <a:extLst>
                    <a:ext uri="{FF2B5EF4-FFF2-40B4-BE49-F238E27FC236}">
                      <a16:creationId xmlns:a16="http://schemas.microsoft.com/office/drawing/2014/main" id="{C9ED3010-00DF-BA3C-0910-8935020380E6}"/>
                    </a:ext>
                  </a:extLst>
                </p:cNvPr>
                <p:cNvSpPr/>
                <p:nvPr/>
              </p:nvSpPr>
              <p:spPr>
                <a:xfrm flipV="1">
                  <a:off x="4407904" y="3811669"/>
                  <a:ext cx="767915" cy="52162"/>
                </a:xfrm>
                <a:custGeom>
                  <a:avLst/>
                  <a:gdLst>
                    <a:gd name="connsiteX0" fmla="*/ 421129 w 767915"/>
                    <a:gd name="connsiteY0" fmla="*/ 52193 h 52162"/>
                    <a:gd name="connsiteX1" fmla="*/ 58 w 767915"/>
                    <a:gd name="connsiteY1" fmla="*/ 26124 h 52162"/>
                    <a:gd name="connsiteX2" fmla="*/ 421129 w 767915"/>
                    <a:gd name="connsiteY2" fmla="*/ 30 h 52162"/>
                    <a:gd name="connsiteX3" fmla="*/ 767974 w 767915"/>
                    <a:gd name="connsiteY3" fmla="*/ 26124 h 52162"/>
                    <a:gd name="connsiteX4" fmla="*/ 421129 w 767915"/>
                    <a:gd name="connsiteY4" fmla="*/ 52193 h 52162"/>
                    <a:gd name="connsiteX5" fmla="*/ 422159 w 767915"/>
                    <a:gd name="connsiteY5" fmla="*/ 146 h 52162"/>
                    <a:gd name="connsiteX6" fmla="*/ 2793 w 767915"/>
                    <a:gd name="connsiteY6" fmla="*/ 26124 h 52162"/>
                    <a:gd name="connsiteX7" fmla="*/ 422159 w 767915"/>
                    <a:gd name="connsiteY7" fmla="*/ 52090 h 52162"/>
                    <a:gd name="connsiteX8" fmla="*/ 767630 w 767915"/>
                    <a:gd name="connsiteY8" fmla="*/ 26124 h 52162"/>
                    <a:gd name="connsiteX9" fmla="*/ 422159 w 767915"/>
                    <a:gd name="connsiteY9" fmla="*/ 146 h 5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15" h="52162">
                      <a:moveTo>
                        <a:pt x="421129" y="52193"/>
                      </a:moveTo>
                      <a:cubicBezTo>
                        <a:pt x="188593" y="52193"/>
                        <a:pt x="58" y="36300"/>
                        <a:pt x="58" y="26124"/>
                      </a:cubicBezTo>
                      <a:cubicBezTo>
                        <a:pt x="58" y="15923"/>
                        <a:pt x="188593" y="30"/>
                        <a:pt x="421129" y="30"/>
                      </a:cubicBezTo>
                      <a:cubicBezTo>
                        <a:pt x="653665" y="30"/>
                        <a:pt x="767974" y="15923"/>
                        <a:pt x="767974" y="26124"/>
                      </a:cubicBezTo>
                      <a:cubicBezTo>
                        <a:pt x="767974" y="36300"/>
                        <a:pt x="653665" y="52193"/>
                        <a:pt x="421129" y="52193"/>
                      </a:cubicBezTo>
                      <a:moveTo>
                        <a:pt x="422159" y="146"/>
                      </a:moveTo>
                      <a:cubicBezTo>
                        <a:pt x="190564" y="146"/>
                        <a:pt x="2793" y="15987"/>
                        <a:pt x="2793" y="26124"/>
                      </a:cubicBezTo>
                      <a:cubicBezTo>
                        <a:pt x="2793" y="36274"/>
                        <a:pt x="190564" y="52090"/>
                        <a:pt x="422159" y="52090"/>
                      </a:cubicBezTo>
                      <a:cubicBezTo>
                        <a:pt x="653754" y="52090"/>
                        <a:pt x="767630" y="36274"/>
                        <a:pt x="767630" y="26124"/>
                      </a:cubicBezTo>
                      <a:cubicBezTo>
                        <a:pt x="767630" y="15987"/>
                        <a:pt x="653754" y="146"/>
                        <a:pt x="422159" y="146"/>
                      </a:cubicBezTo>
                    </a:path>
                  </a:pathLst>
                </a:custGeom>
                <a:grpFill/>
                <a:ln w="12721" cap="flat">
                  <a:noFill/>
                  <a:prstDash val="solid"/>
                  <a:miter/>
                </a:ln>
              </p:spPr>
              <p:txBody>
                <a:bodyPr rtlCol="0" anchor="ctr"/>
                <a:lstStyle/>
                <a:p>
                  <a:endParaRPr lang="fr-FR"/>
                </a:p>
              </p:txBody>
            </p:sp>
            <p:sp>
              <p:nvSpPr>
                <p:cNvPr id="513" name="Forme libre : forme 512">
                  <a:extLst>
                    <a:ext uri="{FF2B5EF4-FFF2-40B4-BE49-F238E27FC236}">
                      <a16:creationId xmlns:a16="http://schemas.microsoft.com/office/drawing/2014/main" id="{D9B775F3-8ADC-42F4-7528-4E91EB9A77E0}"/>
                    </a:ext>
                  </a:extLst>
                </p:cNvPr>
                <p:cNvSpPr/>
                <p:nvPr/>
              </p:nvSpPr>
              <p:spPr>
                <a:xfrm flipV="1">
                  <a:off x="4410651" y="3811771"/>
                  <a:ext cx="764824" cy="51943"/>
                </a:xfrm>
                <a:custGeom>
                  <a:avLst/>
                  <a:gdLst>
                    <a:gd name="connsiteX0" fmla="*/ 419411 w 764824"/>
                    <a:gd name="connsiteY0" fmla="*/ 51974 h 51943"/>
                    <a:gd name="connsiteX1" fmla="*/ 58 w 764824"/>
                    <a:gd name="connsiteY1" fmla="*/ 26009 h 51943"/>
                    <a:gd name="connsiteX2" fmla="*/ 419411 w 764824"/>
                    <a:gd name="connsiteY2" fmla="*/ 30 h 51943"/>
                    <a:gd name="connsiteX3" fmla="*/ 764882 w 764824"/>
                    <a:gd name="connsiteY3" fmla="*/ 26009 h 51943"/>
                    <a:gd name="connsiteX4" fmla="*/ 419411 w 764824"/>
                    <a:gd name="connsiteY4" fmla="*/ 51974 h 51943"/>
                    <a:gd name="connsiteX5" fmla="*/ 420442 w 764824"/>
                    <a:gd name="connsiteY5" fmla="*/ 133 h 51943"/>
                    <a:gd name="connsiteX6" fmla="*/ 2780 w 764824"/>
                    <a:gd name="connsiteY6" fmla="*/ 26009 h 51943"/>
                    <a:gd name="connsiteX7" fmla="*/ 420442 w 764824"/>
                    <a:gd name="connsiteY7" fmla="*/ 51871 h 51943"/>
                    <a:gd name="connsiteX8" fmla="*/ 764514 w 764824"/>
                    <a:gd name="connsiteY8" fmla="*/ 26009 h 51943"/>
                    <a:gd name="connsiteX9" fmla="*/ 420442 w 764824"/>
                    <a:gd name="connsiteY9" fmla="*/ 133 h 5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824" h="51943">
                      <a:moveTo>
                        <a:pt x="419411" y="51974"/>
                      </a:moveTo>
                      <a:cubicBezTo>
                        <a:pt x="187817" y="51974"/>
                        <a:pt x="58" y="36158"/>
                        <a:pt x="58" y="26009"/>
                      </a:cubicBezTo>
                      <a:cubicBezTo>
                        <a:pt x="58" y="15846"/>
                        <a:pt x="187817" y="30"/>
                        <a:pt x="419411" y="30"/>
                      </a:cubicBezTo>
                      <a:cubicBezTo>
                        <a:pt x="651006" y="30"/>
                        <a:pt x="764882" y="15846"/>
                        <a:pt x="764882" y="26009"/>
                      </a:cubicBezTo>
                      <a:cubicBezTo>
                        <a:pt x="764882" y="36158"/>
                        <a:pt x="651006" y="51974"/>
                        <a:pt x="419411" y="51974"/>
                      </a:cubicBezTo>
                      <a:moveTo>
                        <a:pt x="420442" y="133"/>
                      </a:moveTo>
                      <a:cubicBezTo>
                        <a:pt x="189788" y="133"/>
                        <a:pt x="2780" y="15910"/>
                        <a:pt x="2780" y="26009"/>
                      </a:cubicBezTo>
                      <a:cubicBezTo>
                        <a:pt x="2780" y="36107"/>
                        <a:pt x="189788" y="51871"/>
                        <a:pt x="420442" y="51871"/>
                      </a:cubicBezTo>
                      <a:cubicBezTo>
                        <a:pt x="651095" y="51871"/>
                        <a:pt x="764514" y="36107"/>
                        <a:pt x="764514" y="26009"/>
                      </a:cubicBezTo>
                      <a:cubicBezTo>
                        <a:pt x="764514" y="15910"/>
                        <a:pt x="651095" y="133"/>
                        <a:pt x="420442" y="133"/>
                      </a:cubicBezTo>
                    </a:path>
                  </a:pathLst>
                </a:custGeom>
                <a:grpFill/>
                <a:ln w="12721" cap="flat">
                  <a:noFill/>
                  <a:prstDash val="solid"/>
                  <a:miter/>
                </a:ln>
              </p:spPr>
              <p:txBody>
                <a:bodyPr rtlCol="0" anchor="ctr"/>
                <a:lstStyle/>
                <a:p>
                  <a:endParaRPr lang="fr-FR"/>
                </a:p>
              </p:txBody>
            </p:sp>
            <p:sp>
              <p:nvSpPr>
                <p:cNvPr id="514" name="Forme libre : forme 513">
                  <a:extLst>
                    <a:ext uri="{FF2B5EF4-FFF2-40B4-BE49-F238E27FC236}">
                      <a16:creationId xmlns:a16="http://schemas.microsoft.com/office/drawing/2014/main" id="{081AD834-3AD2-0967-D39C-91ECC7DB351F}"/>
                    </a:ext>
                  </a:extLst>
                </p:cNvPr>
                <p:cNvSpPr/>
                <p:nvPr/>
              </p:nvSpPr>
              <p:spPr>
                <a:xfrm flipV="1">
                  <a:off x="4413375" y="3811871"/>
                  <a:ext cx="761746" cy="51738"/>
                </a:xfrm>
                <a:custGeom>
                  <a:avLst/>
                  <a:gdLst>
                    <a:gd name="connsiteX0" fmla="*/ 417719 w 761746"/>
                    <a:gd name="connsiteY0" fmla="*/ 51769 h 51738"/>
                    <a:gd name="connsiteX1" fmla="*/ 58 w 761746"/>
                    <a:gd name="connsiteY1" fmla="*/ 25906 h 51738"/>
                    <a:gd name="connsiteX2" fmla="*/ 417719 w 761746"/>
                    <a:gd name="connsiteY2" fmla="*/ 30 h 51738"/>
                    <a:gd name="connsiteX3" fmla="*/ 761804 w 761746"/>
                    <a:gd name="connsiteY3" fmla="*/ 25906 h 51738"/>
                    <a:gd name="connsiteX4" fmla="*/ 417719 w 761746"/>
                    <a:gd name="connsiteY4" fmla="*/ 51769 h 51738"/>
                    <a:gd name="connsiteX5" fmla="*/ 418750 w 761746"/>
                    <a:gd name="connsiteY5" fmla="*/ 133 h 51738"/>
                    <a:gd name="connsiteX6" fmla="*/ 2793 w 761746"/>
                    <a:gd name="connsiteY6" fmla="*/ 25906 h 51738"/>
                    <a:gd name="connsiteX7" fmla="*/ 418750 w 761746"/>
                    <a:gd name="connsiteY7" fmla="*/ 51666 h 51738"/>
                    <a:gd name="connsiteX8" fmla="*/ 761461 w 761746"/>
                    <a:gd name="connsiteY8" fmla="*/ 25906 h 51738"/>
                    <a:gd name="connsiteX9" fmla="*/ 418750 w 761746"/>
                    <a:gd name="connsiteY9" fmla="*/ 133 h 5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746" h="51738">
                      <a:moveTo>
                        <a:pt x="417719" y="51769"/>
                      </a:moveTo>
                      <a:cubicBezTo>
                        <a:pt x="187066" y="51769"/>
                        <a:pt x="58" y="36004"/>
                        <a:pt x="58" y="25906"/>
                      </a:cubicBezTo>
                      <a:cubicBezTo>
                        <a:pt x="58" y="15795"/>
                        <a:pt x="187066" y="30"/>
                        <a:pt x="417719" y="30"/>
                      </a:cubicBezTo>
                      <a:cubicBezTo>
                        <a:pt x="648373" y="30"/>
                        <a:pt x="761804" y="15795"/>
                        <a:pt x="761804" y="25906"/>
                      </a:cubicBezTo>
                      <a:cubicBezTo>
                        <a:pt x="761804" y="36004"/>
                        <a:pt x="648373" y="51769"/>
                        <a:pt x="417719" y="51769"/>
                      </a:cubicBezTo>
                      <a:moveTo>
                        <a:pt x="418750" y="133"/>
                      </a:moveTo>
                      <a:cubicBezTo>
                        <a:pt x="189038" y="133"/>
                        <a:pt x="2793" y="15833"/>
                        <a:pt x="2793" y="25906"/>
                      </a:cubicBezTo>
                      <a:cubicBezTo>
                        <a:pt x="2793" y="35966"/>
                        <a:pt x="189038" y="51666"/>
                        <a:pt x="418750" y="51666"/>
                      </a:cubicBezTo>
                      <a:cubicBezTo>
                        <a:pt x="648475" y="51666"/>
                        <a:pt x="761461" y="35966"/>
                        <a:pt x="761461" y="25906"/>
                      </a:cubicBezTo>
                      <a:cubicBezTo>
                        <a:pt x="761461" y="15833"/>
                        <a:pt x="648475" y="133"/>
                        <a:pt x="418750" y="133"/>
                      </a:cubicBezTo>
                    </a:path>
                  </a:pathLst>
                </a:custGeom>
                <a:grpFill/>
                <a:ln w="12721" cap="flat">
                  <a:noFill/>
                  <a:prstDash val="solid"/>
                  <a:miter/>
                </a:ln>
              </p:spPr>
              <p:txBody>
                <a:bodyPr rtlCol="0" anchor="ctr"/>
                <a:lstStyle/>
                <a:p>
                  <a:endParaRPr lang="fr-FR"/>
                </a:p>
              </p:txBody>
            </p:sp>
            <p:sp>
              <p:nvSpPr>
                <p:cNvPr id="515" name="Forme libre : forme 514">
                  <a:extLst>
                    <a:ext uri="{FF2B5EF4-FFF2-40B4-BE49-F238E27FC236}">
                      <a16:creationId xmlns:a16="http://schemas.microsoft.com/office/drawing/2014/main" id="{487DA284-0788-972A-7F82-C8A301E96399}"/>
                    </a:ext>
                  </a:extLst>
                </p:cNvPr>
                <p:cNvSpPr/>
                <p:nvPr/>
              </p:nvSpPr>
              <p:spPr>
                <a:xfrm flipV="1">
                  <a:off x="4416116" y="3811984"/>
                  <a:ext cx="758655" cy="51532"/>
                </a:xfrm>
                <a:custGeom>
                  <a:avLst/>
                  <a:gdLst>
                    <a:gd name="connsiteX0" fmla="*/ 416015 w 758655"/>
                    <a:gd name="connsiteY0" fmla="*/ 51563 h 51532"/>
                    <a:gd name="connsiteX1" fmla="*/ 58 w 758655"/>
                    <a:gd name="connsiteY1" fmla="*/ 25803 h 51532"/>
                    <a:gd name="connsiteX2" fmla="*/ 416015 w 758655"/>
                    <a:gd name="connsiteY2" fmla="*/ 30 h 51532"/>
                    <a:gd name="connsiteX3" fmla="*/ 758713 w 758655"/>
                    <a:gd name="connsiteY3" fmla="*/ 25803 h 51532"/>
                    <a:gd name="connsiteX4" fmla="*/ 416015 w 758655"/>
                    <a:gd name="connsiteY4" fmla="*/ 51563 h 51532"/>
                    <a:gd name="connsiteX5" fmla="*/ 417045 w 758655"/>
                    <a:gd name="connsiteY5" fmla="*/ 146 h 51532"/>
                    <a:gd name="connsiteX6" fmla="*/ 2780 w 758655"/>
                    <a:gd name="connsiteY6" fmla="*/ 25816 h 51532"/>
                    <a:gd name="connsiteX7" fmla="*/ 417045 w 758655"/>
                    <a:gd name="connsiteY7" fmla="*/ 51460 h 51532"/>
                    <a:gd name="connsiteX8" fmla="*/ 758370 w 758655"/>
                    <a:gd name="connsiteY8" fmla="*/ 25816 h 51532"/>
                    <a:gd name="connsiteX9" fmla="*/ 417045 w 758655"/>
                    <a:gd name="connsiteY9" fmla="*/ 146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55" h="51532">
                      <a:moveTo>
                        <a:pt x="416015" y="51563"/>
                      </a:moveTo>
                      <a:cubicBezTo>
                        <a:pt x="186277" y="51563"/>
                        <a:pt x="58" y="35876"/>
                        <a:pt x="58" y="25803"/>
                      </a:cubicBezTo>
                      <a:cubicBezTo>
                        <a:pt x="58" y="15756"/>
                        <a:pt x="186277" y="30"/>
                        <a:pt x="416015" y="30"/>
                      </a:cubicBezTo>
                      <a:cubicBezTo>
                        <a:pt x="645740" y="30"/>
                        <a:pt x="758713" y="15756"/>
                        <a:pt x="758713" y="25803"/>
                      </a:cubicBezTo>
                      <a:cubicBezTo>
                        <a:pt x="758713" y="35876"/>
                        <a:pt x="645740" y="51563"/>
                        <a:pt x="416015" y="51563"/>
                      </a:cubicBezTo>
                      <a:moveTo>
                        <a:pt x="417045" y="146"/>
                      </a:moveTo>
                      <a:cubicBezTo>
                        <a:pt x="188275" y="146"/>
                        <a:pt x="2780" y="15795"/>
                        <a:pt x="2780" y="25816"/>
                      </a:cubicBezTo>
                      <a:cubicBezTo>
                        <a:pt x="2780" y="35850"/>
                        <a:pt x="188275" y="51460"/>
                        <a:pt x="417045" y="51460"/>
                      </a:cubicBezTo>
                      <a:cubicBezTo>
                        <a:pt x="645829" y="51460"/>
                        <a:pt x="758370" y="35850"/>
                        <a:pt x="758370" y="25816"/>
                      </a:cubicBezTo>
                      <a:cubicBezTo>
                        <a:pt x="758370" y="15795"/>
                        <a:pt x="645829" y="146"/>
                        <a:pt x="417045" y="146"/>
                      </a:cubicBezTo>
                    </a:path>
                  </a:pathLst>
                </a:custGeom>
                <a:grpFill/>
                <a:ln w="12721" cap="flat">
                  <a:noFill/>
                  <a:prstDash val="solid"/>
                  <a:miter/>
                </a:ln>
              </p:spPr>
              <p:txBody>
                <a:bodyPr rtlCol="0" anchor="ctr"/>
                <a:lstStyle/>
                <a:p>
                  <a:endParaRPr lang="fr-FR"/>
                </a:p>
              </p:txBody>
            </p:sp>
            <p:sp>
              <p:nvSpPr>
                <p:cNvPr id="516" name="Forme libre : forme 515">
                  <a:extLst>
                    <a:ext uri="{FF2B5EF4-FFF2-40B4-BE49-F238E27FC236}">
                      <a16:creationId xmlns:a16="http://schemas.microsoft.com/office/drawing/2014/main" id="{55E8DEBC-DFD2-4632-B95E-C99B36E1F438}"/>
                    </a:ext>
                  </a:extLst>
                </p:cNvPr>
                <p:cNvSpPr/>
                <p:nvPr/>
              </p:nvSpPr>
              <p:spPr>
                <a:xfrm flipV="1">
                  <a:off x="4418853" y="3812084"/>
                  <a:ext cx="755576" cy="51301"/>
                </a:xfrm>
                <a:custGeom>
                  <a:avLst/>
                  <a:gdLst>
                    <a:gd name="connsiteX0" fmla="*/ 414310 w 755576"/>
                    <a:gd name="connsiteY0" fmla="*/ 51332 h 51301"/>
                    <a:gd name="connsiteX1" fmla="*/ 58 w 755576"/>
                    <a:gd name="connsiteY1" fmla="*/ 25700 h 51301"/>
                    <a:gd name="connsiteX2" fmla="*/ 414310 w 755576"/>
                    <a:gd name="connsiteY2" fmla="*/ 30 h 51301"/>
                    <a:gd name="connsiteX3" fmla="*/ 755635 w 755576"/>
                    <a:gd name="connsiteY3" fmla="*/ 25700 h 51301"/>
                    <a:gd name="connsiteX4" fmla="*/ 414310 w 755576"/>
                    <a:gd name="connsiteY4" fmla="*/ 51332 h 51301"/>
                    <a:gd name="connsiteX5" fmla="*/ 415341 w 755576"/>
                    <a:gd name="connsiteY5" fmla="*/ 133 h 51301"/>
                    <a:gd name="connsiteX6" fmla="*/ 2806 w 755576"/>
                    <a:gd name="connsiteY6" fmla="*/ 25700 h 51301"/>
                    <a:gd name="connsiteX7" fmla="*/ 415341 w 755576"/>
                    <a:gd name="connsiteY7" fmla="*/ 51229 h 51301"/>
                    <a:gd name="connsiteX8" fmla="*/ 755278 w 755576"/>
                    <a:gd name="connsiteY8" fmla="*/ 25700 h 51301"/>
                    <a:gd name="connsiteX9" fmla="*/ 415341 w 755576"/>
                    <a:gd name="connsiteY9" fmla="*/ 133 h 5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576" h="51301">
                      <a:moveTo>
                        <a:pt x="414310" y="51332"/>
                      </a:moveTo>
                      <a:cubicBezTo>
                        <a:pt x="185540" y="51332"/>
                        <a:pt x="58" y="35709"/>
                        <a:pt x="58" y="25700"/>
                      </a:cubicBezTo>
                      <a:cubicBezTo>
                        <a:pt x="58" y="15666"/>
                        <a:pt x="185540" y="30"/>
                        <a:pt x="414310" y="30"/>
                      </a:cubicBezTo>
                      <a:cubicBezTo>
                        <a:pt x="643094" y="30"/>
                        <a:pt x="755635" y="15666"/>
                        <a:pt x="755635" y="25700"/>
                      </a:cubicBezTo>
                      <a:cubicBezTo>
                        <a:pt x="755635" y="35709"/>
                        <a:pt x="643094" y="51332"/>
                        <a:pt x="414310" y="51332"/>
                      </a:cubicBezTo>
                      <a:moveTo>
                        <a:pt x="415341" y="133"/>
                      </a:moveTo>
                      <a:cubicBezTo>
                        <a:pt x="187511" y="133"/>
                        <a:pt x="2806" y="15705"/>
                        <a:pt x="2806" y="25700"/>
                      </a:cubicBezTo>
                      <a:cubicBezTo>
                        <a:pt x="2806" y="35670"/>
                        <a:pt x="187511" y="51229"/>
                        <a:pt x="415341" y="51229"/>
                      </a:cubicBezTo>
                      <a:cubicBezTo>
                        <a:pt x="643183" y="51229"/>
                        <a:pt x="755278" y="35670"/>
                        <a:pt x="755278" y="25700"/>
                      </a:cubicBezTo>
                      <a:cubicBezTo>
                        <a:pt x="755278" y="15705"/>
                        <a:pt x="643183" y="133"/>
                        <a:pt x="415341" y="133"/>
                      </a:cubicBezTo>
                    </a:path>
                  </a:pathLst>
                </a:custGeom>
                <a:grpFill/>
                <a:ln w="12721" cap="flat">
                  <a:no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6065F7BA-C587-91C6-F35D-58C30FE60EC0}"/>
                    </a:ext>
                  </a:extLst>
                </p:cNvPr>
                <p:cNvSpPr/>
                <p:nvPr/>
              </p:nvSpPr>
              <p:spPr>
                <a:xfrm flipV="1">
                  <a:off x="4421588" y="3812185"/>
                  <a:ext cx="752485" cy="51121"/>
                </a:xfrm>
                <a:custGeom>
                  <a:avLst/>
                  <a:gdLst>
                    <a:gd name="connsiteX0" fmla="*/ 412606 w 752485"/>
                    <a:gd name="connsiteY0" fmla="*/ 51152 h 51121"/>
                    <a:gd name="connsiteX1" fmla="*/ 58 w 752485"/>
                    <a:gd name="connsiteY1" fmla="*/ 25610 h 51121"/>
                    <a:gd name="connsiteX2" fmla="*/ 412606 w 752485"/>
                    <a:gd name="connsiteY2" fmla="*/ 30 h 51121"/>
                    <a:gd name="connsiteX3" fmla="*/ 752543 w 752485"/>
                    <a:gd name="connsiteY3" fmla="*/ 25610 h 51121"/>
                    <a:gd name="connsiteX4" fmla="*/ 412606 w 752485"/>
                    <a:gd name="connsiteY4" fmla="*/ 51152 h 51121"/>
                    <a:gd name="connsiteX5" fmla="*/ 413636 w 752485"/>
                    <a:gd name="connsiteY5" fmla="*/ 159 h 51121"/>
                    <a:gd name="connsiteX6" fmla="*/ 2793 w 752485"/>
                    <a:gd name="connsiteY6" fmla="*/ 25610 h 51121"/>
                    <a:gd name="connsiteX7" fmla="*/ 413636 w 752485"/>
                    <a:gd name="connsiteY7" fmla="*/ 51049 h 51121"/>
                    <a:gd name="connsiteX8" fmla="*/ 752213 w 752485"/>
                    <a:gd name="connsiteY8" fmla="*/ 25610 h 51121"/>
                    <a:gd name="connsiteX9" fmla="*/ 413636 w 752485"/>
                    <a:gd name="connsiteY9" fmla="*/ 159 h 5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485" h="51121">
                      <a:moveTo>
                        <a:pt x="412606" y="51152"/>
                      </a:moveTo>
                      <a:cubicBezTo>
                        <a:pt x="184764" y="51152"/>
                        <a:pt x="58" y="35593"/>
                        <a:pt x="58" y="25610"/>
                      </a:cubicBezTo>
                      <a:cubicBezTo>
                        <a:pt x="58" y="15628"/>
                        <a:pt x="184764" y="30"/>
                        <a:pt x="412606" y="30"/>
                      </a:cubicBezTo>
                      <a:cubicBezTo>
                        <a:pt x="640448" y="30"/>
                        <a:pt x="752543" y="15628"/>
                        <a:pt x="752543" y="25610"/>
                      </a:cubicBezTo>
                      <a:cubicBezTo>
                        <a:pt x="752543" y="35593"/>
                        <a:pt x="640448" y="51152"/>
                        <a:pt x="412606" y="51152"/>
                      </a:cubicBezTo>
                      <a:moveTo>
                        <a:pt x="413636" y="159"/>
                      </a:moveTo>
                      <a:cubicBezTo>
                        <a:pt x="186748" y="159"/>
                        <a:pt x="2793" y="15666"/>
                        <a:pt x="2793" y="25610"/>
                      </a:cubicBezTo>
                      <a:cubicBezTo>
                        <a:pt x="2793" y="35567"/>
                        <a:pt x="186748" y="51049"/>
                        <a:pt x="413636" y="51049"/>
                      </a:cubicBezTo>
                      <a:cubicBezTo>
                        <a:pt x="640537" y="51049"/>
                        <a:pt x="752213" y="35567"/>
                        <a:pt x="752213" y="25610"/>
                      </a:cubicBezTo>
                      <a:cubicBezTo>
                        <a:pt x="752213" y="15666"/>
                        <a:pt x="640537" y="159"/>
                        <a:pt x="413636" y="159"/>
                      </a:cubicBezTo>
                    </a:path>
                  </a:pathLst>
                </a:custGeom>
                <a:grpFill/>
                <a:ln w="12721" cap="flat">
                  <a:no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7EEF62B6-A14F-D4F0-5E35-A42A7B7F3A54}"/>
                    </a:ext>
                  </a:extLst>
                </p:cNvPr>
                <p:cNvSpPr/>
                <p:nvPr/>
              </p:nvSpPr>
              <p:spPr>
                <a:xfrm flipV="1">
                  <a:off x="4424317" y="3812285"/>
                  <a:ext cx="749407" cy="50890"/>
                </a:xfrm>
                <a:custGeom>
                  <a:avLst/>
                  <a:gdLst>
                    <a:gd name="connsiteX0" fmla="*/ 410927 w 749407"/>
                    <a:gd name="connsiteY0" fmla="*/ 50921 h 50890"/>
                    <a:gd name="connsiteX1" fmla="*/ 58 w 749407"/>
                    <a:gd name="connsiteY1" fmla="*/ 25482 h 50890"/>
                    <a:gd name="connsiteX2" fmla="*/ 410927 w 749407"/>
                    <a:gd name="connsiteY2" fmla="*/ 30 h 50890"/>
                    <a:gd name="connsiteX3" fmla="*/ 749465 w 749407"/>
                    <a:gd name="connsiteY3" fmla="*/ 25482 h 50890"/>
                    <a:gd name="connsiteX4" fmla="*/ 410927 w 749407"/>
                    <a:gd name="connsiteY4" fmla="*/ 50921 h 50890"/>
                    <a:gd name="connsiteX5" fmla="*/ 411944 w 749407"/>
                    <a:gd name="connsiteY5" fmla="*/ 146 h 50890"/>
                    <a:gd name="connsiteX6" fmla="*/ 2806 w 749407"/>
                    <a:gd name="connsiteY6" fmla="*/ 25482 h 50890"/>
                    <a:gd name="connsiteX7" fmla="*/ 411944 w 749407"/>
                    <a:gd name="connsiteY7" fmla="*/ 50818 h 50890"/>
                    <a:gd name="connsiteX8" fmla="*/ 749122 w 749407"/>
                    <a:gd name="connsiteY8" fmla="*/ 25482 h 50890"/>
                    <a:gd name="connsiteX9" fmla="*/ 411944 w 749407"/>
                    <a:gd name="connsiteY9" fmla="*/ 146 h 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407" h="50890">
                      <a:moveTo>
                        <a:pt x="410927" y="50921"/>
                      </a:moveTo>
                      <a:cubicBezTo>
                        <a:pt x="184026" y="50921"/>
                        <a:pt x="58" y="35426"/>
                        <a:pt x="58" y="25482"/>
                      </a:cubicBezTo>
                      <a:cubicBezTo>
                        <a:pt x="58" y="15538"/>
                        <a:pt x="184026" y="30"/>
                        <a:pt x="410927" y="30"/>
                      </a:cubicBezTo>
                      <a:cubicBezTo>
                        <a:pt x="637815" y="30"/>
                        <a:pt x="749465" y="15538"/>
                        <a:pt x="749465" y="25482"/>
                      </a:cubicBezTo>
                      <a:cubicBezTo>
                        <a:pt x="749465" y="35426"/>
                        <a:pt x="637815" y="50921"/>
                        <a:pt x="410927" y="50921"/>
                      </a:cubicBezTo>
                      <a:moveTo>
                        <a:pt x="411944" y="146"/>
                      </a:moveTo>
                      <a:cubicBezTo>
                        <a:pt x="185998" y="146"/>
                        <a:pt x="2806" y="15576"/>
                        <a:pt x="2806" y="25482"/>
                      </a:cubicBezTo>
                      <a:cubicBezTo>
                        <a:pt x="2806" y="35375"/>
                        <a:pt x="185998" y="50818"/>
                        <a:pt x="411944" y="50818"/>
                      </a:cubicBezTo>
                      <a:cubicBezTo>
                        <a:pt x="637916" y="50818"/>
                        <a:pt x="749122" y="35375"/>
                        <a:pt x="749122" y="25482"/>
                      </a:cubicBezTo>
                      <a:cubicBezTo>
                        <a:pt x="749122" y="15576"/>
                        <a:pt x="637916" y="146"/>
                        <a:pt x="411944" y="146"/>
                      </a:cubicBezTo>
                    </a:path>
                  </a:pathLst>
                </a:custGeom>
                <a:grpFill/>
                <a:ln w="12721" cap="flat">
                  <a:no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9484235C-29BA-176D-BEC7-880ACE6D3935}"/>
                    </a:ext>
                  </a:extLst>
                </p:cNvPr>
                <p:cNvSpPr/>
                <p:nvPr/>
              </p:nvSpPr>
              <p:spPr>
                <a:xfrm flipV="1">
                  <a:off x="4427052" y="3812398"/>
                  <a:ext cx="746328" cy="50659"/>
                </a:xfrm>
                <a:custGeom>
                  <a:avLst/>
                  <a:gdLst>
                    <a:gd name="connsiteX0" fmla="*/ 409209 w 746328"/>
                    <a:gd name="connsiteY0" fmla="*/ 50689 h 50659"/>
                    <a:gd name="connsiteX1" fmla="*/ 58 w 746328"/>
                    <a:gd name="connsiteY1" fmla="*/ 25353 h 50659"/>
                    <a:gd name="connsiteX2" fmla="*/ 409209 w 746328"/>
                    <a:gd name="connsiteY2" fmla="*/ 30 h 50659"/>
                    <a:gd name="connsiteX3" fmla="*/ 746387 w 746328"/>
                    <a:gd name="connsiteY3" fmla="*/ 25353 h 50659"/>
                    <a:gd name="connsiteX4" fmla="*/ 409209 w 746328"/>
                    <a:gd name="connsiteY4" fmla="*/ 50689 h 50659"/>
                    <a:gd name="connsiteX5" fmla="*/ 410252 w 746328"/>
                    <a:gd name="connsiteY5" fmla="*/ 120 h 50659"/>
                    <a:gd name="connsiteX6" fmla="*/ 2806 w 746328"/>
                    <a:gd name="connsiteY6" fmla="*/ 25353 h 50659"/>
                    <a:gd name="connsiteX7" fmla="*/ 410252 w 746328"/>
                    <a:gd name="connsiteY7" fmla="*/ 50587 h 50659"/>
                    <a:gd name="connsiteX8" fmla="*/ 746030 w 746328"/>
                    <a:gd name="connsiteY8" fmla="*/ 25353 h 50659"/>
                    <a:gd name="connsiteX9" fmla="*/ 410252 w 746328"/>
                    <a:gd name="connsiteY9" fmla="*/ 120 h 5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328" h="50659">
                      <a:moveTo>
                        <a:pt x="409209" y="50689"/>
                      </a:moveTo>
                      <a:cubicBezTo>
                        <a:pt x="183250" y="50689"/>
                        <a:pt x="58" y="35272"/>
                        <a:pt x="58" y="25353"/>
                      </a:cubicBezTo>
                      <a:cubicBezTo>
                        <a:pt x="58" y="15448"/>
                        <a:pt x="183250" y="30"/>
                        <a:pt x="409209" y="30"/>
                      </a:cubicBezTo>
                      <a:cubicBezTo>
                        <a:pt x="635181" y="30"/>
                        <a:pt x="746387" y="15448"/>
                        <a:pt x="746387" y="25353"/>
                      </a:cubicBezTo>
                      <a:cubicBezTo>
                        <a:pt x="746387" y="35272"/>
                        <a:pt x="635181" y="50689"/>
                        <a:pt x="409209" y="50689"/>
                      </a:cubicBezTo>
                      <a:moveTo>
                        <a:pt x="410252" y="120"/>
                      </a:moveTo>
                      <a:cubicBezTo>
                        <a:pt x="185222" y="120"/>
                        <a:pt x="2806" y="15512"/>
                        <a:pt x="2806" y="25353"/>
                      </a:cubicBezTo>
                      <a:cubicBezTo>
                        <a:pt x="2806" y="35220"/>
                        <a:pt x="185222" y="50587"/>
                        <a:pt x="410252" y="50587"/>
                      </a:cubicBezTo>
                      <a:cubicBezTo>
                        <a:pt x="635283" y="50587"/>
                        <a:pt x="746030" y="35220"/>
                        <a:pt x="746030" y="25353"/>
                      </a:cubicBezTo>
                      <a:cubicBezTo>
                        <a:pt x="746030" y="15512"/>
                        <a:pt x="635283" y="120"/>
                        <a:pt x="410252" y="120"/>
                      </a:cubicBezTo>
                    </a:path>
                  </a:pathLst>
                </a:custGeom>
                <a:grpFill/>
                <a:ln w="12721" cap="flat">
                  <a:no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3CCB84F2-9766-EDBD-6780-2551D64EC292}"/>
                    </a:ext>
                  </a:extLst>
                </p:cNvPr>
                <p:cNvSpPr/>
                <p:nvPr/>
              </p:nvSpPr>
              <p:spPr>
                <a:xfrm flipV="1">
                  <a:off x="4429789" y="3812498"/>
                  <a:ext cx="743237" cy="50466"/>
                </a:xfrm>
                <a:custGeom>
                  <a:avLst/>
                  <a:gdLst>
                    <a:gd name="connsiteX0" fmla="*/ 407505 w 743237"/>
                    <a:gd name="connsiteY0" fmla="*/ 50497 h 50466"/>
                    <a:gd name="connsiteX1" fmla="*/ 58 w 743237"/>
                    <a:gd name="connsiteY1" fmla="*/ 25263 h 50466"/>
                    <a:gd name="connsiteX2" fmla="*/ 407505 w 743237"/>
                    <a:gd name="connsiteY2" fmla="*/ 30 h 50466"/>
                    <a:gd name="connsiteX3" fmla="*/ 743295 w 743237"/>
                    <a:gd name="connsiteY3" fmla="*/ 25263 h 50466"/>
                    <a:gd name="connsiteX4" fmla="*/ 407505 w 743237"/>
                    <a:gd name="connsiteY4" fmla="*/ 50497 h 50466"/>
                    <a:gd name="connsiteX5" fmla="*/ 408548 w 743237"/>
                    <a:gd name="connsiteY5" fmla="*/ 159 h 50466"/>
                    <a:gd name="connsiteX6" fmla="*/ 2806 w 743237"/>
                    <a:gd name="connsiteY6" fmla="*/ 25263 h 50466"/>
                    <a:gd name="connsiteX7" fmla="*/ 408548 w 743237"/>
                    <a:gd name="connsiteY7" fmla="*/ 50394 h 50466"/>
                    <a:gd name="connsiteX8" fmla="*/ 742939 w 743237"/>
                    <a:gd name="connsiteY8" fmla="*/ 25263 h 50466"/>
                    <a:gd name="connsiteX9" fmla="*/ 408548 w 743237"/>
                    <a:gd name="connsiteY9" fmla="*/ 159 h 5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237" h="50466">
                      <a:moveTo>
                        <a:pt x="407505" y="50497"/>
                      </a:moveTo>
                      <a:cubicBezTo>
                        <a:pt x="182499" y="50497"/>
                        <a:pt x="58" y="35143"/>
                        <a:pt x="58" y="25263"/>
                      </a:cubicBezTo>
                      <a:cubicBezTo>
                        <a:pt x="58" y="15409"/>
                        <a:pt x="182499" y="30"/>
                        <a:pt x="407505" y="30"/>
                      </a:cubicBezTo>
                      <a:cubicBezTo>
                        <a:pt x="632536" y="30"/>
                        <a:pt x="743295" y="15409"/>
                        <a:pt x="743295" y="25263"/>
                      </a:cubicBezTo>
                      <a:cubicBezTo>
                        <a:pt x="743295" y="35143"/>
                        <a:pt x="632536" y="50497"/>
                        <a:pt x="407505" y="50497"/>
                      </a:cubicBezTo>
                      <a:moveTo>
                        <a:pt x="408548" y="159"/>
                      </a:moveTo>
                      <a:cubicBezTo>
                        <a:pt x="184458" y="159"/>
                        <a:pt x="2806" y="15448"/>
                        <a:pt x="2806" y="25263"/>
                      </a:cubicBezTo>
                      <a:cubicBezTo>
                        <a:pt x="2806" y="35105"/>
                        <a:pt x="184458" y="50394"/>
                        <a:pt x="408548" y="50394"/>
                      </a:cubicBezTo>
                      <a:cubicBezTo>
                        <a:pt x="632625" y="50394"/>
                        <a:pt x="742939" y="35105"/>
                        <a:pt x="742939" y="25263"/>
                      </a:cubicBezTo>
                      <a:cubicBezTo>
                        <a:pt x="742939" y="15448"/>
                        <a:pt x="632625" y="159"/>
                        <a:pt x="408548" y="159"/>
                      </a:cubicBezTo>
                    </a:path>
                  </a:pathLst>
                </a:custGeom>
                <a:grpFill/>
                <a:ln w="12721" cap="flat">
                  <a:noFill/>
                  <a:prstDash val="solid"/>
                  <a:miter/>
                </a:ln>
              </p:spPr>
              <p:txBody>
                <a:bodyPr rtlCol="0" anchor="ctr"/>
                <a:lstStyle/>
                <a:p>
                  <a:endParaRPr lang="fr-FR"/>
                </a:p>
              </p:txBody>
            </p:sp>
            <p:sp>
              <p:nvSpPr>
                <p:cNvPr id="521" name="Forme libre : forme 520">
                  <a:extLst>
                    <a:ext uri="{FF2B5EF4-FFF2-40B4-BE49-F238E27FC236}">
                      <a16:creationId xmlns:a16="http://schemas.microsoft.com/office/drawing/2014/main" id="{3C28F9E3-36E9-3F06-E275-A9FF89F73E7F}"/>
                    </a:ext>
                  </a:extLst>
                </p:cNvPr>
                <p:cNvSpPr/>
                <p:nvPr/>
              </p:nvSpPr>
              <p:spPr>
                <a:xfrm flipV="1">
                  <a:off x="4432530" y="3812598"/>
                  <a:ext cx="740133" cy="50247"/>
                </a:xfrm>
                <a:custGeom>
                  <a:avLst/>
                  <a:gdLst>
                    <a:gd name="connsiteX0" fmla="*/ 405813 w 740133"/>
                    <a:gd name="connsiteY0" fmla="*/ 50278 h 50247"/>
                    <a:gd name="connsiteX1" fmla="*/ 58 w 740133"/>
                    <a:gd name="connsiteY1" fmla="*/ 25161 h 50247"/>
                    <a:gd name="connsiteX2" fmla="*/ 405813 w 740133"/>
                    <a:gd name="connsiteY2" fmla="*/ 30 h 50247"/>
                    <a:gd name="connsiteX3" fmla="*/ 740192 w 740133"/>
                    <a:gd name="connsiteY3" fmla="*/ 25161 h 50247"/>
                    <a:gd name="connsiteX4" fmla="*/ 405813 w 740133"/>
                    <a:gd name="connsiteY4" fmla="*/ 50278 h 50247"/>
                    <a:gd name="connsiteX5" fmla="*/ 406843 w 740133"/>
                    <a:gd name="connsiteY5" fmla="*/ 133 h 50247"/>
                    <a:gd name="connsiteX6" fmla="*/ 2780 w 740133"/>
                    <a:gd name="connsiteY6" fmla="*/ 25161 h 50247"/>
                    <a:gd name="connsiteX7" fmla="*/ 406843 w 740133"/>
                    <a:gd name="connsiteY7" fmla="*/ 50175 h 50247"/>
                    <a:gd name="connsiteX8" fmla="*/ 739861 w 740133"/>
                    <a:gd name="connsiteY8" fmla="*/ 25161 h 50247"/>
                    <a:gd name="connsiteX9" fmla="*/ 406843 w 740133"/>
                    <a:gd name="connsiteY9" fmla="*/ 133 h 5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0133" h="50247">
                      <a:moveTo>
                        <a:pt x="405813" y="50278"/>
                      </a:moveTo>
                      <a:cubicBezTo>
                        <a:pt x="181724" y="50278"/>
                        <a:pt x="58" y="34989"/>
                        <a:pt x="58" y="25161"/>
                      </a:cubicBezTo>
                      <a:cubicBezTo>
                        <a:pt x="58" y="15332"/>
                        <a:pt x="181724" y="30"/>
                        <a:pt x="405813" y="30"/>
                      </a:cubicBezTo>
                      <a:cubicBezTo>
                        <a:pt x="629890" y="30"/>
                        <a:pt x="740192" y="15332"/>
                        <a:pt x="740192" y="25161"/>
                      </a:cubicBezTo>
                      <a:cubicBezTo>
                        <a:pt x="740192" y="34989"/>
                        <a:pt x="629890" y="50278"/>
                        <a:pt x="405813" y="50278"/>
                      </a:cubicBezTo>
                      <a:moveTo>
                        <a:pt x="406843" y="133"/>
                      </a:moveTo>
                      <a:cubicBezTo>
                        <a:pt x="183708" y="133"/>
                        <a:pt x="2780" y="15383"/>
                        <a:pt x="2780" y="25161"/>
                      </a:cubicBezTo>
                      <a:cubicBezTo>
                        <a:pt x="2780" y="34938"/>
                        <a:pt x="183708" y="50175"/>
                        <a:pt x="406843" y="50175"/>
                      </a:cubicBezTo>
                      <a:cubicBezTo>
                        <a:pt x="629991" y="50175"/>
                        <a:pt x="739861" y="34938"/>
                        <a:pt x="739861" y="25161"/>
                      </a:cubicBezTo>
                      <a:cubicBezTo>
                        <a:pt x="739861" y="15383"/>
                        <a:pt x="629991" y="133"/>
                        <a:pt x="406843" y="133"/>
                      </a:cubicBezTo>
                    </a:path>
                  </a:pathLst>
                </a:custGeom>
                <a:grpFill/>
                <a:ln w="12721" cap="flat">
                  <a:noFill/>
                  <a:prstDash val="solid"/>
                  <a:miter/>
                </a:ln>
              </p:spPr>
              <p:txBody>
                <a:bodyPr rtlCol="0" anchor="ctr"/>
                <a:lstStyle/>
                <a:p>
                  <a:endParaRPr lang="fr-FR"/>
                </a:p>
              </p:txBody>
            </p:sp>
            <p:sp>
              <p:nvSpPr>
                <p:cNvPr id="522" name="Forme libre : forme 521">
                  <a:extLst>
                    <a:ext uri="{FF2B5EF4-FFF2-40B4-BE49-F238E27FC236}">
                      <a16:creationId xmlns:a16="http://schemas.microsoft.com/office/drawing/2014/main" id="{84FFEE4A-2717-2376-3F17-4738E2F2E2D5}"/>
                    </a:ext>
                  </a:extLst>
                </p:cNvPr>
                <p:cNvSpPr/>
                <p:nvPr/>
              </p:nvSpPr>
              <p:spPr>
                <a:xfrm flipV="1">
                  <a:off x="4435266" y="3812698"/>
                  <a:ext cx="737055" cy="50042"/>
                </a:xfrm>
                <a:custGeom>
                  <a:avLst/>
                  <a:gdLst>
                    <a:gd name="connsiteX0" fmla="*/ 404108 w 737055"/>
                    <a:gd name="connsiteY0" fmla="*/ 50073 h 50042"/>
                    <a:gd name="connsiteX1" fmla="*/ 58 w 737055"/>
                    <a:gd name="connsiteY1" fmla="*/ 25058 h 50042"/>
                    <a:gd name="connsiteX2" fmla="*/ 404108 w 737055"/>
                    <a:gd name="connsiteY2" fmla="*/ 30 h 50042"/>
                    <a:gd name="connsiteX3" fmla="*/ 737113 w 737055"/>
                    <a:gd name="connsiteY3" fmla="*/ 25058 h 50042"/>
                    <a:gd name="connsiteX4" fmla="*/ 404108 w 737055"/>
                    <a:gd name="connsiteY4" fmla="*/ 50073 h 50042"/>
                    <a:gd name="connsiteX5" fmla="*/ 405139 w 737055"/>
                    <a:gd name="connsiteY5" fmla="*/ 146 h 50042"/>
                    <a:gd name="connsiteX6" fmla="*/ 2793 w 737055"/>
                    <a:gd name="connsiteY6" fmla="*/ 25058 h 50042"/>
                    <a:gd name="connsiteX7" fmla="*/ 405139 w 737055"/>
                    <a:gd name="connsiteY7" fmla="*/ 49970 h 50042"/>
                    <a:gd name="connsiteX8" fmla="*/ 736770 w 737055"/>
                    <a:gd name="connsiteY8" fmla="*/ 25058 h 50042"/>
                    <a:gd name="connsiteX9" fmla="*/ 405139 w 737055"/>
                    <a:gd name="connsiteY9" fmla="*/ 146 h 5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055" h="50042">
                      <a:moveTo>
                        <a:pt x="404108" y="50073"/>
                      </a:moveTo>
                      <a:cubicBezTo>
                        <a:pt x="180973" y="50073"/>
                        <a:pt x="58" y="34835"/>
                        <a:pt x="58" y="25058"/>
                      </a:cubicBezTo>
                      <a:cubicBezTo>
                        <a:pt x="58" y="15281"/>
                        <a:pt x="180973" y="30"/>
                        <a:pt x="404108" y="30"/>
                      </a:cubicBezTo>
                      <a:cubicBezTo>
                        <a:pt x="627244" y="30"/>
                        <a:pt x="737113" y="15281"/>
                        <a:pt x="737113" y="25058"/>
                      </a:cubicBezTo>
                      <a:cubicBezTo>
                        <a:pt x="737113" y="34835"/>
                        <a:pt x="627244" y="50073"/>
                        <a:pt x="404108" y="50073"/>
                      </a:cubicBezTo>
                      <a:moveTo>
                        <a:pt x="405139" y="146"/>
                      </a:moveTo>
                      <a:cubicBezTo>
                        <a:pt x="182932" y="146"/>
                        <a:pt x="2793" y="15306"/>
                        <a:pt x="2793" y="25058"/>
                      </a:cubicBezTo>
                      <a:cubicBezTo>
                        <a:pt x="2793" y="34809"/>
                        <a:pt x="182932" y="49970"/>
                        <a:pt x="405139" y="49970"/>
                      </a:cubicBezTo>
                      <a:cubicBezTo>
                        <a:pt x="627346" y="49970"/>
                        <a:pt x="736770" y="34809"/>
                        <a:pt x="736770" y="25058"/>
                      </a:cubicBezTo>
                      <a:cubicBezTo>
                        <a:pt x="736770" y="15306"/>
                        <a:pt x="627346" y="146"/>
                        <a:pt x="405139" y="146"/>
                      </a:cubicBezTo>
                    </a:path>
                  </a:pathLst>
                </a:custGeom>
                <a:grpFill/>
                <a:ln w="12721" cap="flat">
                  <a:noFill/>
                  <a:prstDash val="solid"/>
                  <a:miter/>
                </a:ln>
              </p:spPr>
              <p:txBody>
                <a:bodyPr rtlCol="0" anchor="ctr"/>
                <a:lstStyle/>
                <a:p>
                  <a:endParaRPr lang="fr-FR"/>
                </a:p>
              </p:txBody>
            </p:sp>
            <p:sp>
              <p:nvSpPr>
                <p:cNvPr id="523" name="Forme libre : forme 522">
                  <a:extLst>
                    <a:ext uri="{FF2B5EF4-FFF2-40B4-BE49-F238E27FC236}">
                      <a16:creationId xmlns:a16="http://schemas.microsoft.com/office/drawing/2014/main" id="{2E9BD176-5C40-D2DC-0289-4108C922ACAE}"/>
                    </a:ext>
                  </a:extLst>
                </p:cNvPr>
                <p:cNvSpPr/>
                <p:nvPr/>
              </p:nvSpPr>
              <p:spPr>
                <a:xfrm flipV="1">
                  <a:off x="4438008" y="3812799"/>
                  <a:ext cx="733976" cy="49823"/>
                </a:xfrm>
                <a:custGeom>
                  <a:avLst/>
                  <a:gdLst>
                    <a:gd name="connsiteX0" fmla="*/ 402404 w 733976"/>
                    <a:gd name="connsiteY0" fmla="*/ 49854 h 49823"/>
                    <a:gd name="connsiteX1" fmla="*/ 58 w 733976"/>
                    <a:gd name="connsiteY1" fmla="*/ 24955 h 49823"/>
                    <a:gd name="connsiteX2" fmla="*/ 402404 w 733976"/>
                    <a:gd name="connsiteY2" fmla="*/ 30 h 49823"/>
                    <a:gd name="connsiteX3" fmla="*/ 734035 w 733976"/>
                    <a:gd name="connsiteY3" fmla="*/ 24955 h 49823"/>
                    <a:gd name="connsiteX4" fmla="*/ 402404 w 733976"/>
                    <a:gd name="connsiteY4" fmla="*/ 49854 h 49823"/>
                    <a:gd name="connsiteX5" fmla="*/ 403434 w 733976"/>
                    <a:gd name="connsiteY5" fmla="*/ 133 h 49823"/>
                    <a:gd name="connsiteX6" fmla="*/ 2793 w 733976"/>
                    <a:gd name="connsiteY6" fmla="*/ 24955 h 49823"/>
                    <a:gd name="connsiteX7" fmla="*/ 403434 w 733976"/>
                    <a:gd name="connsiteY7" fmla="*/ 49751 h 49823"/>
                    <a:gd name="connsiteX8" fmla="*/ 733666 w 733976"/>
                    <a:gd name="connsiteY8" fmla="*/ 24955 h 49823"/>
                    <a:gd name="connsiteX9" fmla="*/ 403434 w 733976"/>
                    <a:gd name="connsiteY9" fmla="*/ 133 h 4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76" h="49823">
                      <a:moveTo>
                        <a:pt x="402404" y="49854"/>
                      </a:moveTo>
                      <a:cubicBezTo>
                        <a:pt x="180197" y="49854"/>
                        <a:pt x="58" y="34668"/>
                        <a:pt x="58" y="24955"/>
                      </a:cubicBezTo>
                      <a:cubicBezTo>
                        <a:pt x="58" y="15203"/>
                        <a:pt x="180197" y="30"/>
                        <a:pt x="402404" y="30"/>
                      </a:cubicBezTo>
                      <a:cubicBezTo>
                        <a:pt x="624611" y="30"/>
                        <a:pt x="734035" y="15203"/>
                        <a:pt x="734035" y="24955"/>
                      </a:cubicBezTo>
                      <a:cubicBezTo>
                        <a:pt x="734035" y="34668"/>
                        <a:pt x="624611" y="49854"/>
                        <a:pt x="402404" y="49854"/>
                      </a:cubicBezTo>
                      <a:moveTo>
                        <a:pt x="403434" y="133"/>
                      </a:moveTo>
                      <a:cubicBezTo>
                        <a:pt x="182169" y="133"/>
                        <a:pt x="2793" y="15242"/>
                        <a:pt x="2793" y="24955"/>
                      </a:cubicBezTo>
                      <a:cubicBezTo>
                        <a:pt x="2793" y="34642"/>
                        <a:pt x="182169" y="49751"/>
                        <a:pt x="403434" y="49751"/>
                      </a:cubicBezTo>
                      <a:cubicBezTo>
                        <a:pt x="624712" y="49751"/>
                        <a:pt x="733666" y="34642"/>
                        <a:pt x="733666" y="24955"/>
                      </a:cubicBezTo>
                      <a:cubicBezTo>
                        <a:pt x="733666" y="15242"/>
                        <a:pt x="624712" y="133"/>
                        <a:pt x="403434" y="133"/>
                      </a:cubicBezTo>
                    </a:path>
                  </a:pathLst>
                </a:custGeom>
                <a:grpFill/>
                <a:ln w="12721" cap="flat">
                  <a:noFill/>
                  <a:prstDash val="solid"/>
                  <a:miter/>
                </a:ln>
              </p:spPr>
              <p:txBody>
                <a:bodyPr rtlCol="0" anchor="ctr"/>
                <a:lstStyle/>
                <a:p>
                  <a:endParaRPr lang="fr-FR"/>
                </a:p>
              </p:txBody>
            </p:sp>
            <p:sp>
              <p:nvSpPr>
                <p:cNvPr id="524" name="Forme libre : forme 523">
                  <a:extLst>
                    <a:ext uri="{FF2B5EF4-FFF2-40B4-BE49-F238E27FC236}">
                      <a16:creationId xmlns:a16="http://schemas.microsoft.com/office/drawing/2014/main" id="{82F22E4E-456D-8209-3130-AE2F00342A9E}"/>
                    </a:ext>
                  </a:extLst>
                </p:cNvPr>
                <p:cNvSpPr/>
                <p:nvPr/>
              </p:nvSpPr>
              <p:spPr>
                <a:xfrm flipV="1">
                  <a:off x="4440744" y="3812912"/>
                  <a:ext cx="730885" cy="49605"/>
                </a:xfrm>
                <a:custGeom>
                  <a:avLst/>
                  <a:gdLst>
                    <a:gd name="connsiteX0" fmla="*/ 400699 w 730885"/>
                    <a:gd name="connsiteY0" fmla="*/ 49636 h 49605"/>
                    <a:gd name="connsiteX1" fmla="*/ 58 w 730885"/>
                    <a:gd name="connsiteY1" fmla="*/ 24827 h 49605"/>
                    <a:gd name="connsiteX2" fmla="*/ 400699 w 730885"/>
                    <a:gd name="connsiteY2" fmla="*/ 30 h 49605"/>
                    <a:gd name="connsiteX3" fmla="*/ 730944 w 730885"/>
                    <a:gd name="connsiteY3" fmla="*/ 24827 h 49605"/>
                    <a:gd name="connsiteX4" fmla="*/ 400699 w 730885"/>
                    <a:gd name="connsiteY4" fmla="*/ 49636 h 49605"/>
                    <a:gd name="connsiteX5" fmla="*/ 401730 w 730885"/>
                    <a:gd name="connsiteY5" fmla="*/ 133 h 49605"/>
                    <a:gd name="connsiteX6" fmla="*/ 2780 w 730885"/>
                    <a:gd name="connsiteY6" fmla="*/ 24839 h 49605"/>
                    <a:gd name="connsiteX7" fmla="*/ 401730 w 730885"/>
                    <a:gd name="connsiteY7" fmla="*/ 49533 h 49605"/>
                    <a:gd name="connsiteX8" fmla="*/ 730600 w 730885"/>
                    <a:gd name="connsiteY8" fmla="*/ 24839 h 49605"/>
                    <a:gd name="connsiteX9" fmla="*/ 401730 w 730885"/>
                    <a:gd name="connsiteY9" fmla="*/ 133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885" h="49605">
                      <a:moveTo>
                        <a:pt x="400699" y="49636"/>
                      </a:moveTo>
                      <a:cubicBezTo>
                        <a:pt x="179434" y="49636"/>
                        <a:pt x="58" y="34539"/>
                        <a:pt x="58" y="24827"/>
                      </a:cubicBezTo>
                      <a:cubicBezTo>
                        <a:pt x="58" y="15139"/>
                        <a:pt x="179434" y="30"/>
                        <a:pt x="400699" y="30"/>
                      </a:cubicBezTo>
                      <a:cubicBezTo>
                        <a:pt x="621977" y="30"/>
                        <a:pt x="730944" y="15139"/>
                        <a:pt x="730944" y="24827"/>
                      </a:cubicBezTo>
                      <a:cubicBezTo>
                        <a:pt x="730944" y="34539"/>
                        <a:pt x="621977" y="49636"/>
                        <a:pt x="400699" y="49636"/>
                      </a:cubicBezTo>
                      <a:moveTo>
                        <a:pt x="401730" y="133"/>
                      </a:moveTo>
                      <a:cubicBezTo>
                        <a:pt x="181406" y="133"/>
                        <a:pt x="2780" y="15178"/>
                        <a:pt x="2780" y="24839"/>
                      </a:cubicBezTo>
                      <a:cubicBezTo>
                        <a:pt x="2780" y="34501"/>
                        <a:pt x="181406" y="49533"/>
                        <a:pt x="401730" y="49533"/>
                      </a:cubicBezTo>
                      <a:cubicBezTo>
                        <a:pt x="622054" y="49533"/>
                        <a:pt x="730600" y="34501"/>
                        <a:pt x="730600" y="24839"/>
                      </a:cubicBezTo>
                      <a:cubicBezTo>
                        <a:pt x="730600" y="15178"/>
                        <a:pt x="622054" y="133"/>
                        <a:pt x="401730" y="133"/>
                      </a:cubicBezTo>
                    </a:path>
                  </a:pathLst>
                </a:custGeom>
                <a:grpFill/>
                <a:ln w="12721" cap="flat">
                  <a:noFill/>
                  <a:prstDash val="solid"/>
                  <a:miter/>
                </a:ln>
              </p:spPr>
              <p:txBody>
                <a:bodyPr rtlCol="0" anchor="ctr"/>
                <a:lstStyle/>
                <a:p>
                  <a:endParaRPr lang="fr-FR"/>
                </a:p>
              </p:txBody>
            </p:sp>
            <p:sp>
              <p:nvSpPr>
                <p:cNvPr id="525" name="Forme libre : forme 524">
                  <a:extLst>
                    <a:ext uri="{FF2B5EF4-FFF2-40B4-BE49-F238E27FC236}">
                      <a16:creationId xmlns:a16="http://schemas.microsoft.com/office/drawing/2014/main" id="{57508ADC-1CF4-6726-B468-8EE915383AC8}"/>
                    </a:ext>
                  </a:extLst>
                </p:cNvPr>
                <p:cNvSpPr/>
                <p:nvPr/>
              </p:nvSpPr>
              <p:spPr>
                <a:xfrm flipV="1">
                  <a:off x="4443479" y="3813012"/>
                  <a:ext cx="727807" cy="49400"/>
                </a:xfrm>
                <a:custGeom>
                  <a:avLst/>
                  <a:gdLst>
                    <a:gd name="connsiteX0" fmla="*/ 398995 w 727807"/>
                    <a:gd name="connsiteY0" fmla="*/ 49430 h 49400"/>
                    <a:gd name="connsiteX1" fmla="*/ 58 w 727807"/>
                    <a:gd name="connsiteY1" fmla="*/ 24737 h 49400"/>
                    <a:gd name="connsiteX2" fmla="*/ 398995 w 727807"/>
                    <a:gd name="connsiteY2" fmla="*/ 30 h 49400"/>
                    <a:gd name="connsiteX3" fmla="*/ 727865 w 727807"/>
                    <a:gd name="connsiteY3" fmla="*/ 24737 h 49400"/>
                    <a:gd name="connsiteX4" fmla="*/ 398995 w 727807"/>
                    <a:gd name="connsiteY4" fmla="*/ 49430 h 49400"/>
                    <a:gd name="connsiteX5" fmla="*/ 400025 w 727807"/>
                    <a:gd name="connsiteY5" fmla="*/ 146 h 49400"/>
                    <a:gd name="connsiteX6" fmla="*/ 2780 w 727807"/>
                    <a:gd name="connsiteY6" fmla="*/ 24737 h 49400"/>
                    <a:gd name="connsiteX7" fmla="*/ 400025 w 727807"/>
                    <a:gd name="connsiteY7" fmla="*/ 49327 h 49400"/>
                    <a:gd name="connsiteX8" fmla="*/ 727509 w 727807"/>
                    <a:gd name="connsiteY8" fmla="*/ 24737 h 49400"/>
                    <a:gd name="connsiteX9" fmla="*/ 400025 w 727807"/>
                    <a:gd name="connsiteY9" fmla="*/ 146 h 4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7" h="49400">
                      <a:moveTo>
                        <a:pt x="398995" y="49430"/>
                      </a:moveTo>
                      <a:cubicBezTo>
                        <a:pt x="178671" y="49430"/>
                        <a:pt x="58" y="34398"/>
                        <a:pt x="58" y="24737"/>
                      </a:cubicBezTo>
                      <a:cubicBezTo>
                        <a:pt x="58" y="15062"/>
                        <a:pt x="178671" y="30"/>
                        <a:pt x="398995" y="30"/>
                      </a:cubicBezTo>
                      <a:cubicBezTo>
                        <a:pt x="619319" y="30"/>
                        <a:pt x="727865" y="15062"/>
                        <a:pt x="727865" y="24737"/>
                      </a:cubicBezTo>
                      <a:cubicBezTo>
                        <a:pt x="727865" y="34398"/>
                        <a:pt x="619319" y="49430"/>
                        <a:pt x="398995" y="49430"/>
                      </a:cubicBezTo>
                      <a:moveTo>
                        <a:pt x="400025" y="146"/>
                      </a:moveTo>
                      <a:cubicBezTo>
                        <a:pt x="180655" y="146"/>
                        <a:pt x="2780" y="15126"/>
                        <a:pt x="2780" y="24737"/>
                      </a:cubicBezTo>
                      <a:cubicBezTo>
                        <a:pt x="2780" y="34360"/>
                        <a:pt x="180655" y="49327"/>
                        <a:pt x="400025" y="49327"/>
                      </a:cubicBezTo>
                      <a:cubicBezTo>
                        <a:pt x="619421" y="49327"/>
                        <a:pt x="727509" y="34360"/>
                        <a:pt x="727509" y="24737"/>
                      </a:cubicBezTo>
                      <a:cubicBezTo>
                        <a:pt x="727509" y="15126"/>
                        <a:pt x="619421" y="146"/>
                        <a:pt x="400025" y="146"/>
                      </a:cubicBezTo>
                    </a:path>
                  </a:pathLst>
                </a:custGeom>
                <a:grpFill/>
                <a:ln w="12721" cap="flat">
                  <a:noFill/>
                  <a:prstDash val="solid"/>
                  <a:miter/>
                </a:ln>
              </p:spPr>
              <p:txBody>
                <a:bodyPr rtlCol="0" anchor="ctr"/>
                <a:lstStyle/>
                <a:p>
                  <a:endParaRPr lang="fr-FR"/>
                </a:p>
              </p:txBody>
            </p:sp>
            <p:sp>
              <p:nvSpPr>
                <p:cNvPr id="526" name="Forme libre : forme 525">
                  <a:extLst>
                    <a:ext uri="{FF2B5EF4-FFF2-40B4-BE49-F238E27FC236}">
                      <a16:creationId xmlns:a16="http://schemas.microsoft.com/office/drawing/2014/main" id="{EF7FA39F-2A03-5CB3-3B1D-8B8071456D4A}"/>
                    </a:ext>
                  </a:extLst>
                </p:cNvPr>
                <p:cNvSpPr/>
                <p:nvPr/>
              </p:nvSpPr>
              <p:spPr>
                <a:xfrm flipV="1">
                  <a:off x="4446215" y="3813112"/>
                  <a:ext cx="724716" cy="49181"/>
                </a:xfrm>
                <a:custGeom>
                  <a:avLst/>
                  <a:gdLst>
                    <a:gd name="connsiteX0" fmla="*/ 397290 w 724716"/>
                    <a:gd name="connsiteY0" fmla="*/ 49212 h 49181"/>
                    <a:gd name="connsiteX1" fmla="*/ 58 w 724716"/>
                    <a:gd name="connsiteY1" fmla="*/ 24621 h 49181"/>
                    <a:gd name="connsiteX2" fmla="*/ 397290 w 724716"/>
                    <a:gd name="connsiteY2" fmla="*/ 30 h 49181"/>
                    <a:gd name="connsiteX3" fmla="*/ 724774 w 724716"/>
                    <a:gd name="connsiteY3" fmla="*/ 24621 h 49181"/>
                    <a:gd name="connsiteX4" fmla="*/ 397290 w 724716"/>
                    <a:gd name="connsiteY4" fmla="*/ 49212 h 49181"/>
                    <a:gd name="connsiteX5" fmla="*/ 398320 w 724716"/>
                    <a:gd name="connsiteY5" fmla="*/ 120 h 49181"/>
                    <a:gd name="connsiteX6" fmla="*/ 2780 w 724716"/>
                    <a:gd name="connsiteY6" fmla="*/ 24621 h 49181"/>
                    <a:gd name="connsiteX7" fmla="*/ 398320 w 724716"/>
                    <a:gd name="connsiteY7" fmla="*/ 49109 h 49181"/>
                    <a:gd name="connsiteX8" fmla="*/ 724431 w 724716"/>
                    <a:gd name="connsiteY8" fmla="*/ 24621 h 49181"/>
                    <a:gd name="connsiteX9" fmla="*/ 398320 w 724716"/>
                    <a:gd name="connsiteY9" fmla="*/ 120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16" h="49181">
                      <a:moveTo>
                        <a:pt x="397290" y="49212"/>
                      </a:moveTo>
                      <a:cubicBezTo>
                        <a:pt x="177907" y="49212"/>
                        <a:pt x="58" y="34257"/>
                        <a:pt x="58" y="24621"/>
                      </a:cubicBezTo>
                      <a:cubicBezTo>
                        <a:pt x="58" y="15011"/>
                        <a:pt x="177907" y="30"/>
                        <a:pt x="397290" y="30"/>
                      </a:cubicBezTo>
                      <a:cubicBezTo>
                        <a:pt x="616686" y="30"/>
                        <a:pt x="724774" y="15011"/>
                        <a:pt x="724774" y="24621"/>
                      </a:cubicBezTo>
                      <a:cubicBezTo>
                        <a:pt x="724774" y="34257"/>
                        <a:pt x="616686" y="49212"/>
                        <a:pt x="397290" y="49212"/>
                      </a:cubicBezTo>
                      <a:moveTo>
                        <a:pt x="398320" y="120"/>
                      </a:moveTo>
                      <a:cubicBezTo>
                        <a:pt x="179879" y="120"/>
                        <a:pt x="2780" y="15049"/>
                        <a:pt x="2780" y="24621"/>
                      </a:cubicBezTo>
                      <a:cubicBezTo>
                        <a:pt x="2780" y="34205"/>
                        <a:pt x="179879" y="49109"/>
                        <a:pt x="398320" y="49109"/>
                      </a:cubicBezTo>
                      <a:cubicBezTo>
                        <a:pt x="616775" y="49109"/>
                        <a:pt x="724431" y="34205"/>
                        <a:pt x="724431" y="24621"/>
                      </a:cubicBezTo>
                      <a:cubicBezTo>
                        <a:pt x="724431" y="15049"/>
                        <a:pt x="616775" y="120"/>
                        <a:pt x="398320" y="120"/>
                      </a:cubicBezTo>
                    </a:path>
                  </a:pathLst>
                </a:custGeom>
                <a:grpFill/>
                <a:ln w="12721" cap="flat">
                  <a:noFill/>
                  <a:prstDash val="solid"/>
                  <a:miter/>
                </a:ln>
              </p:spPr>
              <p:txBody>
                <a:bodyPr rtlCol="0" anchor="ctr"/>
                <a:lstStyle/>
                <a:p>
                  <a:endParaRPr lang="fr-FR"/>
                </a:p>
              </p:txBody>
            </p:sp>
            <p:sp>
              <p:nvSpPr>
                <p:cNvPr id="527" name="Forme libre : forme 526">
                  <a:extLst>
                    <a:ext uri="{FF2B5EF4-FFF2-40B4-BE49-F238E27FC236}">
                      <a16:creationId xmlns:a16="http://schemas.microsoft.com/office/drawing/2014/main" id="{70580BAC-0399-0B69-81DF-5CE9E374E463}"/>
                    </a:ext>
                  </a:extLst>
                </p:cNvPr>
                <p:cNvSpPr/>
                <p:nvPr/>
              </p:nvSpPr>
              <p:spPr>
                <a:xfrm flipV="1">
                  <a:off x="4448944" y="3813214"/>
                  <a:ext cx="721637" cy="48988"/>
                </a:xfrm>
                <a:custGeom>
                  <a:avLst/>
                  <a:gdLst>
                    <a:gd name="connsiteX0" fmla="*/ 395598 w 721637"/>
                    <a:gd name="connsiteY0" fmla="*/ 49019 h 48988"/>
                    <a:gd name="connsiteX1" fmla="*/ 58 w 721637"/>
                    <a:gd name="connsiteY1" fmla="*/ 24531 h 48988"/>
                    <a:gd name="connsiteX2" fmla="*/ 395598 w 721637"/>
                    <a:gd name="connsiteY2" fmla="*/ 30 h 48988"/>
                    <a:gd name="connsiteX3" fmla="*/ 721696 w 721637"/>
                    <a:gd name="connsiteY3" fmla="*/ 24531 h 48988"/>
                    <a:gd name="connsiteX4" fmla="*/ 395598 w 721637"/>
                    <a:gd name="connsiteY4" fmla="*/ 49019 h 48988"/>
                    <a:gd name="connsiteX5" fmla="*/ 396641 w 721637"/>
                    <a:gd name="connsiteY5" fmla="*/ 146 h 48988"/>
                    <a:gd name="connsiteX6" fmla="*/ 2806 w 721637"/>
                    <a:gd name="connsiteY6" fmla="*/ 24531 h 48988"/>
                    <a:gd name="connsiteX7" fmla="*/ 396641 w 721637"/>
                    <a:gd name="connsiteY7" fmla="*/ 48916 h 48988"/>
                    <a:gd name="connsiteX8" fmla="*/ 721340 w 721637"/>
                    <a:gd name="connsiteY8" fmla="*/ 24531 h 48988"/>
                    <a:gd name="connsiteX9" fmla="*/ 396641 w 721637"/>
                    <a:gd name="connsiteY9" fmla="*/ 146 h 4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637" h="48988">
                      <a:moveTo>
                        <a:pt x="395598" y="49019"/>
                      </a:moveTo>
                      <a:cubicBezTo>
                        <a:pt x="177157" y="49019"/>
                        <a:pt x="58" y="34103"/>
                        <a:pt x="58" y="24531"/>
                      </a:cubicBezTo>
                      <a:cubicBezTo>
                        <a:pt x="58" y="14959"/>
                        <a:pt x="177157" y="30"/>
                        <a:pt x="395598" y="30"/>
                      </a:cubicBezTo>
                      <a:cubicBezTo>
                        <a:pt x="614040" y="30"/>
                        <a:pt x="721696" y="14959"/>
                        <a:pt x="721696" y="24531"/>
                      </a:cubicBezTo>
                      <a:cubicBezTo>
                        <a:pt x="721696" y="34103"/>
                        <a:pt x="614040" y="49019"/>
                        <a:pt x="395598" y="49019"/>
                      </a:cubicBezTo>
                      <a:moveTo>
                        <a:pt x="396641" y="146"/>
                      </a:moveTo>
                      <a:cubicBezTo>
                        <a:pt x="179129" y="146"/>
                        <a:pt x="2806" y="14998"/>
                        <a:pt x="2806" y="24531"/>
                      </a:cubicBezTo>
                      <a:cubicBezTo>
                        <a:pt x="2806" y="34077"/>
                        <a:pt x="179129" y="48916"/>
                        <a:pt x="396641" y="48916"/>
                      </a:cubicBezTo>
                      <a:cubicBezTo>
                        <a:pt x="614141" y="48916"/>
                        <a:pt x="721340" y="34077"/>
                        <a:pt x="721340" y="24531"/>
                      </a:cubicBezTo>
                      <a:cubicBezTo>
                        <a:pt x="721340" y="14998"/>
                        <a:pt x="614141" y="146"/>
                        <a:pt x="396641" y="146"/>
                      </a:cubicBezTo>
                    </a:path>
                  </a:pathLst>
                </a:custGeom>
                <a:grpFill/>
                <a:ln w="12721" cap="flat">
                  <a:noFill/>
                  <a:prstDash val="solid"/>
                  <a:miter/>
                </a:ln>
              </p:spPr>
              <p:txBody>
                <a:bodyPr rtlCol="0" anchor="ctr"/>
                <a:lstStyle/>
                <a:p>
                  <a:endParaRPr lang="fr-FR"/>
                </a:p>
              </p:txBody>
            </p:sp>
            <p:sp>
              <p:nvSpPr>
                <p:cNvPr id="528" name="Forme libre : forme 527">
                  <a:extLst>
                    <a:ext uri="{FF2B5EF4-FFF2-40B4-BE49-F238E27FC236}">
                      <a16:creationId xmlns:a16="http://schemas.microsoft.com/office/drawing/2014/main" id="{6FC3EFBD-B96C-9576-60F7-9D10AAFEF877}"/>
                    </a:ext>
                  </a:extLst>
                </p:cNvPr>
                <p:cNvSpPr/>
                <p:nvPr/>
              </p:nvSpPr>
              <p:spPr>
                <a:xfrm flipV="1">
                  <a:off x="4451679" y="3813325"/>
                  <a:ext cx="718546" cy="48770"/>
                </a:xfrm>
                <a:custGeom>
                  <a:avLst/>
                  <a:gdLst>
                    <a:gd name="connsiteX0" fmla="*/ 393906 w 718546"/>
                    <a:gd name="connsiteY0" fmla="*/ 48801 h 48770"/>
                    <a:gd name="connsiteX1" fmla="*/ 58 w 718546"/>
                    <a:gd name="connsiteY1" fmla="*/ 24428 h 48770"/>
                    <a:gd name="connsiteX2" fmla="*/ 393906 w 718546"/>
                    <a:gd name="connsiteY2" fmla="*/ 30 h 48770"/>
                    <a:gd name="connsiteX3" fmla="*/ 718605 w 718546"/>
                    <a:gd name="connsiteY3" fmla="*/ 24428 h 48770"/>
                    <a:gd name="connsiteX4" fmla="*/ 393906 w 718546"/>
                    <a:gd name="connsiteY4" fmla="*/ 48801 h 48770"/>
                    <a:gd name="connsiteX5" fmla="*/ 394924 w 718546"/>
                    <a:gd name="connsiteY5" fmla="*/ 159 h 48770"/>
                    <a:gd name="connsiteX6" fmla="*/ 2793 w 718546"/>
                    <a:gd name="connsiteY6" fmla="*/ 24441 h 48770"/>
                    <a:gd name="connsiteX7" fmla="*/ 394924 w 718546"/>
                    <a:gd name="connsiteY7" fmla="*/ 48698 h 48770"/>
                    <a:gd name="connsiteX8" fmla="*/ 718261 w 718546"/>
                    <a:gd name="connsiteY8" fmla="*/ 24441 h 48770"/>
                    <a:gd name="connsiteX9" fmla="*/ 394924 w 718546"/>
                    <a:gd name="connsiteY9" fmla="*/ 159 h 4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546" h="48770">
                      <a:moveTo>
                        <a:pt x="393906" y="48801"/>
                      </a:moveTo>
                      <a:cubicBezTo>
                        <a:pt x="176394" y="48801"/>
                        <a:pt x="58" y="33961"/>
                        <a:pt x="58" y="24428"/>
                      </a:cubicBezTo>
                      <a:cubicBezTo>
                        <a:pt x="58" y="14882"/>
                        <a:pt x="176394" y="30"/>
                        <a:pt x="393906" y="30"/>
                      </a:cubicBezTo>
                      <a:cubicBezTo>
                        <a:pt x="611406" y="30"/>
                        <a:pt x="718605" y="14882"/>
                        <a:pt x="718605" y="24428"/>
                      </a:cubicBezTo>
                      <a:cubicBezTo>
                        <a:pt x="718605" y="33961"/>
                        <a:pt x="611406" y="48801"/>
                        <a:pt x="393906" y="48801"/>
                      </a:cubicBezTo>
                      <a:moveTo>
                        <a:pt x="394924" y="159"/>
                      </a:moveTo>
                      <a:cubicBezTo>
                        <a:pt x="178365" y="159"/>
                        <a:pt x="2793" y="14934"/>
                        <a:pt x="2793" y="24441"/>
                      </a:cubicBezTo>
                      <a:cubicBezTo>
                        <a:pt x="2793" y="33936"/>
                        <a:pt x="178365" y="48698"/>
                        <a:pt x="394924" y="48698"/>
                      </a:cubicBezTo>
                      <a:cubicBezTo>
                        <a:pt x="611508" y="48698"/>
                        <a:pt x="718261" y="33936"/>
                        <a:pt x="718261" y="24441"/>
                      </a:cubicBezTo>
                      <a:cubicBezTo>
                        <a:pt x="718261" y="14934"/>
                        <a:pt x="611508" y="159"/>
                        <a:pt x="394924" y="159"/>
                      </a:cubicBezTo>
                    </a:path>
                  </a:pathLst>
                </a:custGeom>
                <a:grpFill/>
                <a:ln w="12721" cap="flat">
                  <a:noFill/>
                  <a:prstDash val="solid"/>
                  <a:miter/>
                </a:ln>
              </p:spPr>
              <p:txBody>
                <a:bodyPr rtlCol="0" anchor="ctr"/>
                <a:lstStyle/>
                <a:p>
                  <a:endParaRPr lang="fr-FR"/>
                </a:p>
              </p:txBody>
            </p:sp>
            <p:sp>
              <p:nvSpPr>
                <p:cNvPr id="529" name="Forme libre : forme 528">
                  <a:extLst>
                    <a:ext uri="{FF2B5EF4-FFF2-40B4-BE49-F238E27FC236}">
                      <a16:creationId xmlns:a16="http://schemas.microsoft.com/office/drawing/2014/main" id="{636D580C-FD5D-AD49-1C54-99A11CDFD379}"/>
                    </a:ext>
                  </a:extLst>
                </p:cNvPr>
                <p:cNvSpPr/>
                <p:nvPr/>
              </p:nvSpPr>
              <p:spPr>
                <a:xfrm flipV="1">
                  <a:off x="4454402" y="3813427"/>
                  <a:ext cx="715468" cy="48552"/>
                </a:xfrm>
                <a:custGeom>
                  <a:avLst/>
                  <a:gdLst>
                    <a:gd name="connsiteX0" fmla="*/ 392202 w 715468"/>
                    <a:gd name="connsiteY0" fmla="*/ 48582 h 48552"/>
                    <a:gd name="connsiteX1" fmla="*/ 58 w 715468"/>
                    <a:gd name="connsiteY1" fmla="*/ 24313 h 48552"/>
                    <a:gd name="connsiteX2" fmla="*/ 392202 w 715468"/>
                    <a:gd name="connsiteY2" fmla="*/ 30 h 48552"/>
                    <a:gd name="connsiteX3" fmla="*/ 715526 w 715468"/>
                    <a:gd name="connsiteY3" fmla="*/ 24313 h 48552"/>
                    <a:gd name="connsiteX4" fmla="*/ 392202 w 715468"/>
                    <a:gd name="connsiteY4" fmla="*/ 48582 h 48552"/>
                    <a:gd name="connsiteX5" fmla="*/ 393245 w 715468"/>
                    <a:gd name="connsiteY5" fmla="*/ 133 h 48552"/>
                    <a:gd name="connsiteX6" fmla="*/ 2806 w 715468"/>
                    <a:gd name="connsiteY6" fmla="*/ 24313 h 48552"/>
                    <a:gd name="connsiteX7" fmla="*/ 393245 w 715468"/>
                    <a:gd name="connsiteY7" fmla="*/ 48479 h 48552"/>
                    <a:gd name="connsiteX8" fmla="*/ 715183 w 715468"/>
                    <a:gd name="connsiteY8" fmla="*/ 24313 h 48552"/>
                    <a:gd name="connsiteX9" fmla="*/ 393245 w 715468"/>
                    <a:gd name="connsiteY9" fmla="*/ 133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468" h="48552">
                      <a:moveTo>
                        <a:pt x="392202" y="48582"/>
                      </a:moveTo>
                      <a:cubicBezTo>
                        <a:pt x="175656" y="48582"/>
                        <a:pt x="58" y="33820"/>
                        <a:pt x="58" y="24313"/>
                      </a:cubicBezTo>
                      <a:cubicBezTo>
                        <a:pt x="58" y="14818"/>
                        <a:pt x="175656" y="30"/>
                        <a:pt x="392202" y="30"/>
                      </a:cubicBezTo>
                      <a:cubicBezTo>
                        <a:pt x="608773" y="30"/>
                        <a:pt x="715526" y="14818"/>
                        <a:pt x="715526" y="24313"/>
                      </a:cubicBezTo>
                      <a:cubicBezTo>
                        <a:pt x="715526" y="33820"/>
                        <a:pt x="608773" y="48582"/>
                        <a:pt x="392202" y="48582"/>
                      </a:cubicBezTo>
                      <a:moveTo>
                        <a:pt x="393245" y="133"/>
                      </a:moveTo>
                      <a:cubicBezTo>
                        <a:pt x="177602" y="133"/>
                        <a:pt x="2806" y="14857"/>
                        <a:pt x="2806" y="24313"/>
                      </a:cubicBezTo>
                      <a:cubicBezTo>
                        <a:pt x="2806" y="33769"/>
                        <a:pt x="177602" y="48479"/>
                        <a:pt x="393245" y="48479"/>
                      </a:cubicBezTo>
                      <a:cubicBezTo>
                        <a:pt x="608875" y="48479"/>
                        <a:pt x="715183" y="33769"/>
                        <a:pt x="715183" y="24313"/>
                      </a:cubicBezTo>
                      <a:cubicBezTo>
                        <a:pt x="715183" y="14857"/>
                        <a:pt x="608875" y="133"/>
                        <a:pt x="393245" y="133"/>
                      </a:cubicBezTo>
                    </a:path>
                  </a:pathLst>
                </a:custGeom>
                <a:grpFill/>
                <a:ln w="12721" cap="flat">
                  <a:noFill/>
                  <a:prstDash val="solid"/>
                  <a:miter/>
                </a:ln>
              </p:spPr>
              <p:txBody>
                <a:bodyPr rtlCol="0" anchor="ctr"/>
                <a:lstStyle/>
                <a:p>
                  <a:endParaRPr lang="fr-FR"/>
                </a:p>
              </p:txBody>
            </p:sp>
            <p:sp>
              <p:nvSpPr>
                <p:cNvPr id="530" name="Forme libre : forme 529">
                  <a:extLst>
                    <a:ext uri="{FF2B5EF4-FFF2-40B4-BE49-F238E27FC236}">
                      <a16:creationId xmlns:a16="http://schemas.microsoft.com/office/drawing/2014/main" id="{45D2E22F-9209-68C5-CDD0-CE3100E147A1}"/>
                    </a:ext>
                  </a:extLst>
                </p:cNvPr>
                <p:cNvSpPr/>
                <p:nvPr/>
              </p:nvSpPr>
              <p:spPr>
                <a:xfrm flipV="1">
                  <a:off x="4457169" y="3813527"/>
                  <a:ext cx="712364" cy="48346"/>
                </a:xfrm>
                <a:custGeom>
                  <a:avLst/>
                  <a:gdLst>
                    <a:gd name="connsiteX0" fmla="*/ 390485 w 712364"/>
                    <a:gd name="connsiteY0" fmla="*/ 48377 h 48346"/>
                    <a:gd name="connsiteX1" fmla="*/ 58 w 712364"/>
                    <a:gd name="connsiteY1" fmla="*/ 24210 h 48346"/>
                    <a:gd name="connsiteX2" fmla="*/ 390485 w 712364"/>
                    <a:gd name="connsiteY2" fmla="*/ 30 h 48346"/>
                    <a:gd name="connsiteX3" fmla="*/ 712422 w 712364"/>
                    <a:gd name="connsiteY3" fmla="*/ 24210 h 48346"/>
                    <a:gd name="connsiteX4" fmla="*/ 390485 w 712364"/>
                    <a:gd name="connsiteY4" fmla="*/ 48377 h 48346"/>
                    <a:gd name="connsiteX5" fmla="*/ 391515 w 712364"/>
                    <a:gd name="connsiteY5" fmla="*/ 146 h 48346"/>
                    <a:gd name="connsiteX6" fmla="*/ 2768 w 712364"/>
                    <a:gd name="connsiteY6" fmla="*/ 24210 h 48346"/>
                    <a:gd name="connsiteX7" fmla="*/ 391515 w 712364"/>
                    <a:gd name="connsiteY7" fmla="*/ 48274 h 48346"/>
                    <a:gd name="connsiteX8" fmla="*/ 712053 w 712364"/>
                    <a:gd name="connsiteY8" fmla="*/ 24210 h 48346"/>
                    <a:gd name="connsiteX9" fmla="*/ 391515 w 712364"/>
                    <a:gd name="connsiteY9" fmla="*/ 146 h 4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364" h="48346">
                      <a:moveTo>
                        <a:pt x="390485" y="48377"/>
                      </a:moveTo>
                      <a:cubicBezTo>
                        <a:pt x="174854" y="48377"/>
                        <a:pt x="58" y="33679"/>
                        <a:pt x="58" y="24210"/>
                      </a:cubicBezTo>
                      <a:cubicBezTo>
                        <a:pt x="58" y="14754"/>
                        <a:pt x="174854" y="30"/>
                        <a:pt x="390485" y="30"/>
                      </a:cubicBezTo>
                      <a:cubicBezTo>
                        <a:pt x="606115" y="30"/>
                        <a:pt x="712422" y="14754"/>
                        <a:pt x="712422" y="24210"/>
                      </a:cubicBezTo>
                      <a:cubicBezTo>
                        <a:pt x="712422" y="33679"/>
                        <a:pt x="606115" y="48377"/>
                        <a:pt x="390485" y="48377"/>
                      </a:cubicBezTo>
                      <a:moveTo>
                        <a:pt x="391515" y="146"/>
                      </a:moveTo>
                      <a:cubicBezTo>
                        <a:pt x="176826" y="146"/>
                        <a:pt x="2768" y="14805"/>
                        <a:pt x="2768" y="24210"/>
                      </a:cubicBezTo>
                      <a:cubicBezTo>
                        <a:pt x="2768" y="33640"/>
                        <a:pt x="176826" y="48274"/>
                        <a:pt x="391515" y="48274"/>
                      </a:cubicBezTo>
                      <a:cubicBezTo>
                        <a:pt x="606216" y="48274"/>
                        <a:pt x="712053" y="33640"/>
                        <a:pt x="712053" y="24210"/>
                      </a:cubicBezTo>
                      <a:cubicBezTo>
                        <a:pt x="712053" y="14805"/>
                        <a:pt x="606216" y="146"/>
                        <a:pt x="391515" y="146"/>
                      </a:cubicBezTo>
                    </a:path>
                  </a:pathLst>
                </a:custGeom>
                <a:grpFill/>
                <a:ln w="12721" cap="flat">
                  <a:noFill/>
                  <a:prstDash val="solid"/>
                  <a:miter/>
                </a:ln>
              </p:spPr>
              <p:txBody>
                <a:bodyPr rtlCol="0" anchor="ctr"/>
                <a:lstStyle/>
                <a:p>
                  <a:endParaRPr lang="fr-FR"/>
                </a:p>
              </p:txBody>
            </p:sp>
            <p:sp>
              <p:nvSpPr>
                <p:cNvPr id="531" name="Forme libre : forme 530">
                  <a:extLst>
                    <a:ext uri="{FF2B5EF4-FFF2-40B4-BE49-F238E27FC236}">
                      <a16:creationId xmlns:a16="http://schemas.microsoft.com/office/drawing/2014/main" id="{FC898B37-3905-70DD-B321-4C9984FB86F8}"/>
                    </a:ext>
                  </a:extLst>
                </p:cNvPr>
                <p:cNvSpPr/>
                <p:nvPr/>
              </p:nvSpPr>
              <p:spPr>
                <a:xfrm flipV="1">
                  <a:off x="4459892" y="3813640"/>
                  <a:ext cx="709298" cy="48115"/>
                </a:xfrm>
                <a:custGeom>
                  <a:avLst/>
                  <a:gdLst>
                    <a:gd name="connsiteX0" fmla="*/ 388793 w 709298"/>
                    <a:gd name="connsiteY0" fmla="*/ 48145 h 48115"/>
                    <a:gd name="connsiteX1" fmla="*/ 58 w 709298"/>
                    <a:gd name="connsiteY1" fmla="*/ 24094 h 48115"/>
                    <a:gd name="connsiteX2" fmla="*/ 388793 w 709298"/>
                    <a:gd name="connsiteY2" fmla="*/ 30 h 48115"/>
                    <a:gd name="connsiteX3" fmla="*/ 709357 w 709298"/>
                    <a:gd name="connsiteY3" fmla="*/ 24094 h 48115"/>
                    <a:gd name="connsiteX4" fmla="*/ 388793 w 709298"/>
                    <a:gd name="connsiteY4" fmla="*/ 48145 h 48115"/>
                    <a:gd name="connsiteX5" fmla="*/ 389823 w 709298"/>
                    <a:gd name="connsiteY5" fmla="*/ 146 h 48115"/>
                    <a:gd name="connsiteX6" fmla="*/ 2793 w 709298"/>
                    <a:gd name="connsiteY6" fmla="*/ 24094 h 48115"/>
                    <a:gd name="connsiteX7" fmla="*/ 389823 w 709298"/>
                    <a:gd name="connsiteY7" fmla="*/ 48055 h 48115"/>
                    <a:gd name="connsiteX8" fmla="*/ 709000 w 709298"/>
                    <a:gd name="connsiteY8" fmla="*/ 24094 h 48115"/>
                    <a:gd name="connsiteX9" fmla="*/ 389823 w 709298"/>
                    <a:gd name="connsiteY9" fmla="*/ 146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298" h="48115">
                      <a:moveTo>
                        <a:pt x="388793" y="48145"/>
                      </a:moveTo>
                      <a:cubicBezTo>
                        <a:pt x="174117" y="48145"/>
                        <a:pt x="58" y="33512"/>
                        <a:pt x="58" y="24094"/>
                      </a:cubicBezTo>
                      <a:cubicBezTo>
                        <a:pt x="58" y="14689"/>
                        <a:pt x="174117" y="30"/>
                        <a:pt x="388793" y="30"/>
                      </a:cubicBezTo>
                      <a:cubicBezTo>
                        <a:pt x="603482" y="30"/>
                        <a:pt x="709357" y="14689"/>
                        <a:pt x="709357" y="24094"/>
                      </a:cubicBezTo>
                      <a:cubicBezTo>
                        <a:pt x="709357" y="33512"/>
                        <a:pt x="603482" y="48145"/>
                        <a:pt x="388793" y="48145"/>
                      </a:cubicBezTo>
                      <a:moveTo>
                        <a:pt x="389823" y="146"/>
                      </a:moveTo>
                      <a:cubicBezTo>
                        <a:pt x="176063" y="146"/>
                        <a:pt x="2793" y="14715"/>
                        <a:pt x="2793" y="24094"/>
                      </a:cubicBezTo>
                      <a:cubicBezTo>
                        <a:pt x="2793" y="33460"/>
                        <a:pt x="176063" y="48055"/>
                        <a:pt x="389823" y="48055"/>
                      </a:cubicBezTo>
                      <a:cubicBezTo>
                        <a:pt x="603583" y="48055"/>
                        <a:pt x="709000" y="33460"/>
                        <a:pt x="709000" y="24094"/>
                      </a:cubicBezTo>
                      <a:cubicBezTo>
                        <a:pt x="709000" y="14715"/>
                        <a:pt x="603583" y="146"/>
                        <a:pt x="389823" y="146"/>
                      </a:cubicBezTo>
                    </a:path>
                  </a:pathLst>
                </a:custGeom>
                <a:grpFill/>
                <a:ln w="12721" cap="flat">
                  <a:noFill/>
                  <a:prstDash val="solid"/>
                  <a:miter/>
                </a:ln>
              </p:spPr>
              <p:txBody>
                <a:bodyPr rtlCol="0" anchor="ctr"/>
                <a:lstStyle/>
                <a:p>
                  <a:endParaRPr lang="fr-FR"/>
                </a:p>
              </p:txBody>
            </p:sp>
            <p:sp>
              <p:nvSpPr>
                <p:cNvPr id="532" name="Forme libre : forme 531">
                  <a:extLst>
                    <a:ext uri="{FF2B5EF4-FFF2-40B4-BE49-F238E27FC236}">
                      <a16:creationId xmlns:a16="http://schemas.microsoft.com/office/drawing/2014/main" id="{8EAB658B-C494-C8DD-FC14-60A673F95147}"/>
                    </a:ext>
                  </a:extLst>
                </p:cNvPr>
                <p:cNvSpPr/>
                <p:nvPr/>
              </p:nvSpPr>
              <p:spPr>
                <a:xfrm flipV="1">
                  <a:off x="4462634" y="3813740"/>
                  <a:ext cx="706194" cy="47909"/>
                </a:xfrm>
                <a:custGeom>
                  <a:avLst/>
                  <a:gdLst>
                    <a:gd name="connsiteX0" fmla="*/ 387088 w 706194"/>
                    <a:gd name="connsiteY0" fmla="*/ 47940 h 47909"/>
                    <a:gd name="connsiteX1" fmla="*/ 58 w 706194"/>
                    <a:gd name="connsiteY1" fmla="*/ 24004 h 47909"/>
                    <a:gd name="connsiteX2" fmla="*/ 387088 w 706194"/>
                    <a:gd name="connsiteY2" fmla="*/ 30 h 47909"/>
                    <a:gd name="connsiteX3" fmla="*/ 706253 w 706194"/>
                    <a:gd name="connsiteY3" fmla="*/ 24004 h 47909"/>
                    <a:gd name="connsiteX4" fmla="*/ 387088 w 706194"/>
                    <a:gd name="connsiteY4" fmla="*/ 47940 h 47909"/>
                    <a:gd name="connsiteX5" fmla="*/ 388119 w 706194"/>
                    <a:gd name="connsiteY5" fmla="*/ 133 h 47909"/>
                    <a:gd name="connsiteX6" fmla="*/ 2780 w 706194"/>
                    <a:gd name="connsiteY6" fmla="*/ 24004 h 47909"/>
                    <a:gd name="connsiteX7" fmla="*/ 388119 w 706194"/>
                    <a:gd name="connsiteY7" fmla="*/ 47837 h 47909"/>
                    <a:gd name="connsiteX8" fmla="*/ 705897 w 706194"/>
                    <a:gd name="connsiteY8" fmla="*/ 24004 h 47909"/>
                    <a:gd name="connsiteX9" fmla="*/ 388119 w 706194"/>
                    <a:gd name="connsiteY9" fmla="*/ 133 h 4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194" h="47909">
                      <a:moveTo>
                        <a:pt x="387088" y="47940"/>
                      </a:moveTo>
                      <a:cubicBezTo>
                        <a:pt x="173341" y="47940"/>
                        <a:pt x="58" y="33357"/>
                        <a:pt x="58" y="24004"/>
                      </a:cubicBezTo>
                      <a:cubicBezTo>
                        <a:pt x="58" y="14612"/>
                        <a:pt x="173341" y="30"/>
                        <a:pt x="387088" y="30"/>
                      </a:cubicBezTo>
                      <a:cubicBezTo>
                        <a:pt x="600836" y="30"/>
                        <a:pt x="706253" y="14612"/>
                        <a:pt x="706253" y="24004"/>
                      </a:cubicBezTo>
                      <a:cubicBezTo>
                        <a:pt x="706253" y="33357"/>
                        <a:pt x="600836" y="47940"/>
                        <a:pt x="387088" y="47940"/>
                      </a:cubicBezTo>
                      <a:moveTo>
                        <a:pt x="388119" y="133"/>
                      </a:moveTo>
                      <a:cubicBezTo>
                        <a:pt x="175312" y="133"/>
                        <a:pt x="2780" y="14664"/>
                        <a:pt x="2780" y="24004"/>
                      </a:cubicBezTo>
                      <a:cubicBezTo>
                        <a:pt x="2780" y="33332"/>
                        <a:pt x="175312" y="47837"/>
                        <a:pt x="388119" y="47837"/>
                      </a:cubicBezTo>
                      <a:cubicBezTo>
                        <a:pt x="600937" y="47837"/>
                        <a:pt x="705897" y="33332"/>
                        <a:pt x="705897" y="24004"/>
                      </a:cubicBezTo>
                      <a:cubicBezTo>
                        <a:pt x="705897" y="14664"/>
                        <a:pt x="600937" y="133"/>
                        <a:pt x="388119" y="133"/>
                      </a:cubicBezTo>
                    </a:path>
                  </a:pathLst>
                </a:custGeom>
                <a:grpFill/>
                <a:ln w="12721" cap="flat">
                  <a:noFill/>
                  <a:prstDash val="solid"/>
                  <a:miter/>
                </a:ln>
              </p:spPr>
              <p:txBody>
                <a:bodyPr rtlCol="0" anchor="ctr"/>
                <a:lstStyle/>
                <a:p>
                  <a:endParaRPr lang="fr-FR"/>
                </a:p>
              </p:txBody>
            </p:sp>
            <p:sp>
              <p:nvSpPr>
                <p:cNvPr id="533" name="Forme libre : forme 532">
                  <a:extLst>
                    <a:ext uri="{FF2B5EF4-FFF2-40B4-BE49-F238E27FC236}">
                      <a16:creationId xmlns:a16="http://schemas.microsoft.com/office/drawing/2014/main" id="{C681B7A2-A94D-15F3-F6D4-AD152EEAD133}"/>
                    </a:ext>
                  </a:extLst>
                </p:cNvPr>
                <p:cNvSpPr/>
                <p:nvPr/>
              </p:nvSpPr>
              <p:spPr>
                <a:xfrm flipV="1">
                  <a:off x="4465357" y="3813841"/>
                  <a:ext cx="703128" cy="47691"/>
                </a:xfrm>
                <a:custGeom>
                  <a:avLst/>
                  <a:gdLst>
                    <a:gd name="connsiteX0" fmla="*/ 385396 w 703128"/>
                    <a:gd name="connsiteY0" fmla="*/ 47721 h 47691"/>
                    <a:gd name="connsiteX1" fmla="*/ 58 w 703128"/>
                    <a:gd name="connsiteY1" fmla="*/ 23889 h 47691"/>
                    <a:gd name="connsiteX2" fmla="*/ 385396 w 703128"/>
                    <a:gd name="connsiteY2" fmla="*/ 30 h 47691"/>
                    <a:gd name="connsiteX3" fmla="*/ 703187 w 703128"/>
                    <a:gd name="connsiteY3" fmla="*/ 23889 h 47691"/>
                    <a:gd name="connsiteX4" fmla="*/ 385396 w 703128"/>
                    <a:gd name="connsiteY4" fmla="*/ 47721 h 47691"/>
                    <a:gd name="connsiteX5" fmla="*/ 386427 w 703128"/>
                    <a:gd name="connsiteY5" fmla="*/ 133 h 47691"/>
                    <a:gd name="connsiteX6" fmla="*/ 2806 w 703128"/>
                    <a:gd name="connsiteY6" fmla="*/ 23889 h 47691"/>
                    <a:gd name="connsiteX7" fmla="*/ 386427 w 703128"/>
                    <a:gd name="connsiteY7" fmla="*/ 47619 h 47691"/>
                    <a:gd name="connsiteX8" fmla="*/ 702831 w 703128"/>
                    <a:gd name="connsiteY8" fmla="*/ 23889 h 47691"/>
                    <a:gd name="connsiteX9" fmla="*/ 386427 w 703128"/>
                    <a:gd name="connsiteY9" fmla="*/ 133 h 4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3128" h="47691">
                      <a:moveTo>
                        <a:pt x="385396" y="47721"/>
                      </a:moveTo>
                      <a:cubicBezTo>
                        <a:pt x="172578" y="47721"/>
                        <a:pt x="58" y="33216"/>
                        <a:pt x="58" y="23889"/>
                      </a:cubicBezTo>
                      <a:cubicBezTo>
                        <a:pt x="58" y="14548"/>
                        <a:pt x="172578" y="30"/>
                        <a:pt x="385396" y="30"/>
                      </a:cubicBezTo>
                      <a:cubicBezTo>
                        <a:pt x="598215" y="30"/>
                        <a:pt x="703187" y="14548"/>
                        <a:pt x="703187" y="23889"/>
                      </a:cubicBezTo>
                      <a:cubicBezTo>
                        <a:pt x="703187" y="33216"/>
                        <a:pt x="598215" y="47721"/>
                        <a:pt x="385396" y="47721"/>
                      </a:cubicBezTo>
                      <a:moveTo>
                        <a:pt x="386427" y="133"/>
                      </a:moveTo>
                      <a:cubicBezTo>
                        <a:pt x="174549" y="133"/>
                        <a:pt x="2806" y="14587"/>
                        <a:pt x="2806" y="23889"/>
                      </a:cubicBezTo>
                      <a:cubicBezTo>
                        <a:pt x="2806" y="33165"/>
                        <a:pt x="174549" y="47619"/>
                        <a:pt x="386427" y="47619"/>
                      </a:cubicBezTo>
                      <a:cubicBezTo>
                        <a:pt x="598304" y="47619"/>
                        <a:pt x="702831" y="33165"/>
                        <a:pt x="702831" y="23889"/>
                      </a:cubicBezTo>
                      <a:cubicBezTo>
                        <a:pt x="702831" y="14587"/>
                        <a:pt x="598304" y="133"/>
                        <a:pt x="386427" y="133"/>
                      </a:cubicBezTo>
                    </a:path>
                  </a:pathLst>
                </a:custGeom>
                <a:grpFill/>
                <a:ln w="12721" cap="flat">
                  <a:noFill/>
                  <a:prstDash val="solid"/>
                  <a:miter/>
                </a:ln>
              </p:spPr>
              <p:txBody>
                <a:bodyPr rtlCol="0" anchor="ctr"/>
                <a:lstStyle/>
                <a:p>
                  <a:endParaRPr lang="fr-FR"/>
                </a:p>
              </p:txBody>
            </p:sp>
            <p:sp>
              <p:nvSpPr>
                <p:cNvPr id="534" name="Forme libre : forme 533">
                  <a:extLst>
                    <a:ext uri="{FF2B5EF4-FFF2-40B4-BE49-F238E27FC236}">
                      <a16:creationId xmlns:a16="http://schemas.microsoft.com/office/drawing/2014/main" id="{FFDBDD20-6256-0D72-918A-625029657CCE}"/>
                    </a:ext>
                  </a:extLst>
                </p:cNvPr>
                <p:cNvSpPr/>
                <p:nvPr/>
              </p:nvSpPr>
              <p:spPr>
                <a:xfrm flipV="1">
                  <a:off x="4468092" y="3813941"/>
                  <a:ext cx="700037" cy="47485"/>
                </a:xfrm>
                <a:custGeom>
                  <a:avLst/>
                  <a:gdLst>
                    <a:gd name="connsiteX0" fmla="*/ 383692 w 700037"/>
                    <a:gd name="connsiteY0" fmla="*/ 47516 h 47485"/>
                    <a:gd name="connsiteX1" fmla="*/ 58 w 700037"/>
                    <a:gd name="connsiteY1" fmla="*/ 23773 h 47485"/>
                    <a:gd name="connsiteX2" fmla="*/ 383692 w 700037"/>
                    <a:gd name="connsiteY2" fmla="*/ 30 h 47485"/>
                    <a:gd name="connsiteX3" fmla="*/ 700096 w 700037"/>
                    <a:gd name="connsiteY3" fmla="*/ 23773 h 47485"/>
                    <a:gd name="connsiteX4" fmla="*/ 383692 w 700037"/>
                    <a:gd name="connsiteY4" fmla="*/ 47516 h 47485"/>
                    <a:gd name="connsiteX5" fmla="*/ 384722 w 700037"/>
                    <a:gd name="connsiteY5" fmla="*/ 133 h 47485"/>
                    <a:gd name="connsiteX6" fmla="*/ 2806 w 700037"/>
                    <a:gd name="connsiteY6" fmla="*/ 23773 h 47485"/>
                    <a:gd name="connsiteX7" fmla="*/ 384722 w 700037"/>
                    <a:gd name="connsiteY7" fmla="*/ 47413 h 47485"/>
                    <a:gd name="connsiteX8" fmla="*/ 699765 w 700037"/>
                    <a:gd name="connsiteY8" fmla="*/ 23773 h 47485"/>
                    <a:gd name="connsiteX9" fmla="*/ 384722 w 700037"/>
                    <a:gd name="connsiteY9" fmla="*/ 133 h 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037" h="47485">
                      <a:moveTo>
                        <a:pt x="383692" y="47516"/>
                      </a:moveTo>
                      <a:cubicBezTo>
                        <a:pt x="171814" y="47516"/>
                        <a:pt x="58" y="33075"/>
                        <a:pt x="58" y="23773"/>
                      </a:cubicBezTo>
                      <a:cubicBezTo>
                        <a:pt x="58" y="14484"/>
                        <a:pt x="171814" y="30"/>
                        <a:pt x="383692" y="30"/>
                      </a:cubicBezTo>
                      <a:cubicBezTo>
                        <a:pt x="595569" y="30"/>
                        <a:pt x="700096" y="14484"/>
                        <a:pt x="700096" y="23773"/>
                      </a:cubicBezTo>
                      <a:cubicBezTo>
                        <a:pt x="700096" y="33075"/>
                        <a:pt x="595569" y="47516"/>
                        <a:pt x="383692" y="47516"/>
                      </a:cubicBezTo>
                      <a:moveTo>
                        <a:pt x="384722" y="133"/>
                      </a:moveTo>
                      <a:cubicBezTo>
                        <a:pt x="173799" y="133"/>
                        <a:pt x="2806" y="14535"/>
                        <a:pt x="2806" y="23773"/>
                      </a:cubicBezTo>
                      <a:cubicBezTo>
                        <a:pt x="2806" y="33023"/>
                        <a:pt x="173799" y="47413"/>
                        <a:pt x="384722" y="47413"/>
                      </a:cubicBezTo>
                      <a:cubicBezTo>
                        <a:pt x="595658" y="47413"/>
                        <a:pt x="699765" y="33023"/>
                        <a:pt x="699765" y="23773"/>
                      </a:cubicBezTo>
                      <a:cubicBezTo>
                        <a:pt x="699765" y="14535"/>
                        <a:pt x="595658" y="133"/>
                        <a:pt x="384722" y="133"/>
                      </a:cubicBezTo>
                    </a:path>
                  </a:pathLst>
                </a:custGeom>
                <a:grpFill/>
                <a:ln w="12721" cap="flat">
                  <a:noFill/>
                  <a:prstDash val="solid"/>
                  <a:miter/>
                </a:ln>
              </p:spPr>
              <p:txBody>
                <a:bodyPr rtlCol="0" anchor="ctr"/>
                <a:lstStyle/>
                <a:p>
                  <a:endParaRPr lang="fr-FR"/>
                </a:p>
              </p:txBody>
            </p:sp>
            <p:sp>
              <p:nvSpPr>
                <p:cNvPr id="535" name="Forme libre : forme 534">
                  <a:extLst>
                    <a:ext uri="{FF2B5EF4-FFF2-40B4-BE49-F238E27FC236}">
                      <a16:creationId xmlns:a16="http://schemas.microsoft.com/office/drawing/2014/main" id="{552810F6-AE5D-F4DA-F9EF-9A3C94F36D42}"/>
                    </a:ext>
                  </a:extLst>
                </p:cNvPr>
                <p:cNvSpPr/>
                <p:nvPr/>
              </p:nvSpPr>
              <p:spPr>
                <a:xfrm flipV="1">
                  <a:off x="4470835" y="3814041"/>
                  <a:ext cx="696946" cy="47280"/>
                </a:xfrm>
                <a:custGeom>
                  <a:avLst/>
                  <a:gdLst>
                    <a:gd name="connsiteX0" fmla="*/ 381987 w 696946"/>
                    <a:gd name="connsiteY0" fmla="*/ 47310 h 47280"/>
                    <a:gd name="connsiteX1" fmla="*/ 58 w 696946"/>
                    <a:gd name="connsiteY1" fmla="*/ 23670 h 47280"/>
                    <a:gd name="connsiteX2" fmla="*/ 381987 w 696946"/>
                    <a:gd name="connsiteY2" fmla="*/ 30 h 47280"/>
                    <a:gd name="connsiteX3" fmla="*/ 697005 w 696946"/>
                    <a:gd name="connsiteY3" fmla="*/ 23670 h 47280"/>
                    <a:gd name="connsiteX4" fmla="*/ 381987 w 696946"/>
                    <a:gd name="connsiteY4" fmla="*/ 47310 h 47280"/>
                    <a:gd name="connsiteX5" fmla="*/ 383018 w 696946"/>
                    <a:gd name="connsiteY5" fmla="*/ 133 h 47280"/>
                    <a:gd name="connsiteX6" fmla="*/ 2793 w 696946"/>
                    <a:gd name="connsiteY6" fmla="*/ 23670 h 47280"/>
                    <a:gd name="connsiteX7" fmla="*/ 383018 w 696946"/>
                    <a:gd name="connsiteY7" fmla="*/ 47207 h 47280"/>
                    <a:gd name="connsiteX8" fmla="*/ 696661 w 696946"/>
                    <a:gd name="connsiteY8" fmla="*/ 23670 h 47280"/>
                    <a:gd name="connsiteX9" fmla="*/ 383018 w 696946"/>
                    <a:gd name="connsiteY9" fmla="*/ 133 h 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946" h="47280">
                      <a:moveTo>
                        <a:pt x="381987" y="47310"/>
                      </a:moveTo>
                      <a:cubicBezTo>
                        <a:pt x="171051" y="47310"/>
                        <a:pt x="58" y="32921"/>
                        <a:pt x="58" y="23670"/>
                      </a:cubicBezTo>
                      <a:cubicBezTo>
                        <a:pt x="58" y="14420"/>
                        <a:pt x="171051" y="30"/>
                        <a:pt x="381987" y="30"/>
                      </a:cubicBezTo>
                      <a:cubicBezTo>
                        <a:pt x="592936" y="30"/>
                        <a:pt x="697005" y="14420"/>
                        <a:pt x="697005" y="23670"/>
                      </a:cubicBezTo>
                      <a:cubicBezTo>
                        <a:pt x="697005" y="32921"/>
                        <a:pt x="592936" y="47310"/>
                        <a:pt x="381987" y="47310"/>
                      </a:cubicBezTo>
                      <a:moveTo>
                        <a:pt x="383018" y="133"/>
                      </a:moveTo>
                      <a:cubicBezTo>
                        <a:pt x="173023" y="133"/>
                        <a:pt x="2793" y="14458"/>
                        <a:pt x="2793" y="23670"/>
                      </a:cubicBezTo>
                      <a:cubicBezTo>
                        <a:pt x="2793" y="32895"/>
                        <a:pt x="173023" y="47207"/>
                        <a:pt x="383018" y="47207"/>
                      </a:cubicBezTo>
                      <a:cubicBezTo>
                        <a:pt x="593012" y="47207"/>
                        <a:pt x="696661" y="32895"/>
                        <a:pt x="696661" y="23670"/>
                      </a:cubicBezTo>
                      <a:cubicBezTo>
                        <a:pt x="696661" y="14458"/>
                        <a:pt x="593012" y="133"/>
                        <a:pt x="383018" y="133"/>
                      </a:cubicBezTo>
                    </a:path>
                  </a:pathLst>
                </a:custGeom>
                <a:grpFill/>
                <a:ln w="12721" cap="flat">
                  <a:noFill/>
                  <a:prstDash val="solid"/>
                  <a:miter/>
                </a:ln>
              </p:spPr>
              <p:txBody>
                <a:bodyPr rtlCol="0" anchor="ctr"/>
                <a:lstStyle/>
                <a:p>
                  <a:endParaRPr lang="fr-FR"/>
                </a:p>
              </p:txBody>
            </p:sp>
            <p:sp>
              <p:nvSpPr>
                <p:cNvPr id="536" name="Forme libre : forme 535">
                  <a:extLst>
                    <a:ext uri="{FF2B5EF4-FFF2-40B4-BE49-F238E27FC236}">
                      <a16:creationId xmlns:a16="http://schemas.microsoft.com/office/drawing/2014/main" id="{B451BFC4-9A2A-7EA9-154D-42B7EEBA882F}"/>
                    </a:ext>
                  </a:extLst>
                </p:cNvPr>
                <p:cNvSpPr/>
                <p:nvPr/>
              </p:nvSpPr>
              <p:spPr>
                <a:xfrm flipV="1">
                  <a:off x="4473570" y="3814141"/>
                  <a:ext cx="693880" cy="47074"/>
                </a:xfrm>
                <a:custGeom>
                  <a:avLst/>
                  <a:gdLst>
                    <a:gd name="connsiteX0" fmla="*/ 380283 w 693880"/>
                    <a:gd name="connsiteY0" fmla="*/ 47105 h 47074"/>
                    <a:gd name="connsiteX1" fmla="*/ 58 w 693880"/>
                    <a:gd name="connsiteY1" fmla="*/ 23580 h 47074"/>
                    <a:gd name="connsiteX2" fmla="*/ 380283 w 693880"/>
                    <a:gd name="connsiteY2" fmla="*/ 30 h 47074"/>
                    <a:gd name="connsiteX3" fmla="*/ 693939 w 693880"/>
                    <a:gd name="connsiteY3" fmla="*/ 23580 h 47074"/>
                    <a:gd name="connsiteX4" fmla="*/ 380283 w 693880"/>
                    <a:gd name="connsiteY4" fmla="*/ 47105 h 47074"/>
                    <a:gd name="connsiteX5" fmla="*/ 381313 w 693880"/>
                    <a:gd name="connsiteY5" fmla="*/ 159 h 47074"/>
                    <a:gd name="connsiteX6" fmla="*/ 2793 w 693880"/>
                    <a:gd name="connsiteY6" fmla="*/ 23580 h 47074"/>
                    <a:gd name="connsiteX7" fmla="*/ 381313 w 693880"/>
                    <a:gd name="connsiteY7" fmla="*/ 47002 h 47074"/>
                    <a:gd name="connsiteX8" fmla="*/ 693583 w 693880"/>
                    <a:gd name="connsiteY8" fmla="*/ 23580 h 47074"/>
                    <a:gd name="connsiteX9" fmla="*/ 381313 w 693880"/>
                    <a:gd name="connsiteY9" fmla="*/ 15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3880" h="47074">
                      <a:moveTo>
                        <a:pt x="380283" y="47105"/>
                      </a:moveTo>
                      <a:cubicBezTo>
                        <a:pt x="170313" y="47105"/>
                        <a:pt x="58" y="32779"/>
                        <a:pt x="58" y="23580"/>
                      </a:cubicBezTo>
                      <a:cubicBezTo>
                        <a:pt x="58" y="14355"/>
                        <a:pt x="170313" y="30"/>
                        <a:pt x="380283" y="30"/>
                      </a:cubicBezTo>
                      <a:cubicBezTo>
                        <a:pt x="590277" y="30"/>
                        <a:pt x="693939" y="14355"/>
                        <a:pt x="693939" y="23580"/>
                      </a:cubicBezTo>
                      <a:cubicBezTo>
                        <a:pt x="693939" y="32779"/>
                        <a:pt x="590277" y="47105"/>
                        <a:pt x="380283" y="47105"/>
                      </a:cubicBezTo>
                      <a:moveTo>
                        <a:pt x="381313" y="159"/>
                      </a:moveTo>
                      <a:cubicBezTo>
                        <a:pt x="172272" y="159"/>
                        <a:pt x="2793" y="14407"/>
                        <a:pt x="2793" y="23580"/>
                      </a:cubicBezTo>
                      <a:cubicBezTo>
                        <a:pt x="2793" y="32754"/>
                        <a:pt x="172272" y="47002"/>
                        <a:pt x="381313" y="47002"/>
                      </a:cubicBezTo>
                      <a:cubicBezTo>
                        <a:pt x="590379" y="47002"/>
                        <a:pt x="693583" y="32754"/>
                        <a:pt x="693583" y="23580"/>
                      </a:cubicBezTo>
                      <a:cubicBezTo>
                        <a:pt x="693583" y="14407"/>
                        <a:pt x="590379" y="159"/>
                        <a:pt x="381313" y="159"/>
                      </a:cubicBezTo>
                    </a:path>
                  </a:pathLst>
                </a:custGeom>
                <a:grpFill/>
                <a:ln w="12721" cap="flat">
                  <a:noFill/>
                  <a:prstDash val="solid"/>
                  <a:miter/>
                </a:ln>
              </p:spPr>
              <p:txBody>
                <a:bodyPr rtlCol="0" anchor="ctr"/>
                <a:lstStyle/>
                <a:p>
                  <a:endParaRPr lang="fr-FR"/>
                </a:p>
              </p:txBody>
            </p:sp>
            <p:sp>
              <p:nvSpPr>
                <p:cNvPr id="537" name="Forme libre : forme 536">
                  <a:extLst>
                    <a:ext uri="{FF2B5EF4-FFF2-40B4-BE49-F238E27FC236}">
                      <a16:creationId xmlns:a16="http://schemas.microsoft.com/office/drawing/2014/main" id="{ABE0FA7D-A356-87CA-B3AC-4C4C993C742B}"/>
                    </a:ext>
                  </a:extLst>
                </p:cNvPr>
                <p:cNvSpPr/>
                <p:nvPr/>
              </p:nvSpPr>
              <p:spPr>
                <a:xfrm flipV="1">
                  <a:off x="4476312" y="3814254"/>
                  <a:ext cx="690764" cy="46843"/>
                </a:xfrm>
                <a:custGeom>
                  <a:avLst/>
                  <a:gdLst>
                    <a:gd name="connsiteX0" fmla="*/ 378591 w 690764"/>
                    <a:gd name="connsiteY0" fmla="*/ 46873 h 46843"/>
                    <a:gd name="connsiteX1" fmla="*/ 58 w 690764"/>
                    <a:gd name="connsiteY1" fmla="*/ 23452 h 46843"/>
                    <a:gd name="connsiteX2" fmla="*/ 378591 w 690764"/>
                    <a:gd name="connsiteY2" fmla="*/ 30 h 46843"/>
                    <a:gd name="connsiteX3" fmla="*/ 690823 w 690764"/>
                    <a:gd name="connsiteY3" fmla="*/ 23452 h 46843"/>
                    <a:gd name="connsiteX4" fmla="*/ 378591 w 690764"/>
                    <a:gd name="connsiteY4" fmla="*/ 46873 h 46843"/>
                    <a:gd name="connsiteX5" fmla="*/ 379608 w 690764"/>
                    <a:gd name="connsiteY5" fmla="*/ 133 h 46843"/>
                    <a:gd name="connsiteX6" fmla="*/ 2781 w 690764"/>
                    <a:gd name="connsiteY6" fmla="*/ 23465 h 46843"/>
                    <a:gd name="connsiteX7" fmla="*/ 379608 w 690764"/>
                    <a:gd name="connsiteY7" fmla="*/ 46771 h 46843"/>
                    <a:gd name="connsiteX8" fmla="*/ 690479 w 690764"/>
                    <a:gd name="connsiteY8" fmla="*/ 23465 h 46843"/>
                    <a:gd name="connsiteX9" fmla="*/ 379608 w 690764"/>
                    <a:gd name="connsiteY9" fmla="*/ 133 h 4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0764" h="46843">
                      <a:moveTo>
                        <a:pt x="378591" y="46873"/>
                      </a:moveTo>
                      <a:cubicBezTo>
                        <a:pt x="169525" y="46873"/>
                        <a:pt x="58" y="32638"/>
                        <a:pt x="58" y="23452"/>
                      </a:cubicBezTo>
                      <a:cubicBezTo>
                        <a:pt x="58" y="14291"/>
                        <a:pt x="169525" y="30"/>
                        <a:pt x="378591" y="30"/>
                      </a:cubicBezTo>
                      <a:cubicBezTo>
                        <a:pt x="587644" y="30"/>
                        <a:pt x="690823" y="14291"/>
                        <a:pt x="690823" y="23452"/>
                      </a:cubicBezTo>
                      <a:cubicBezTo>
                        <a:pt x="690823" y="32638"/>
                        <a:pt x="587644" y="46873"/>
                        <a:pt x="378591" y="46873"/>
                      </a:cubicBezTo>
                      <a:moveTo>
                        <a:pt x="379608" y="133"/>
                      </a:moveTo>
                      <a:cubicBezTo>
                        <a:pt x="171509" y="133"/>
                        <a:pt x="2781" y="14330"/>
                        <a:pt x="2781" y="23465"/>
                      </a:cubicBezTo>
                      <a:cubicBezTo>
                        <a:pt x="2781" y="32599"/>
                        <a:pt x="171509" y="46771"/>
                        <a:pt x="379608" y="46771"/>
                      </a:cubicBezTo>
                      <a:cubicBezTo>
                        <a:pt x="587733" y="46771"/>
                        <a:pt x="690479" y="32599"/>
                        <a:pt x="690479" y="23465"/>
                      </a:cubicBezTo>
                      <a:cubicBezTo>
                        <a:pt x="690479" y="14330"/>
                        <a:pt x="587733" y="133"/>
                        <a:pt x="379608" y="133"/>
                      </a:cubicBezTo>
                    </a:path>
                  </a:pathLst>
                </a:custGeom>
                <a:grpFill/>
                <a:ln w="12721" cap="flat">
                  <a:noFill/>
                  <a:prstDash val="solid"/>
                  <a:miter/>
                </a:ln>
              </p:spPr>
              <p:txBody>
                <a:bodyPr rtlCol="0" anchor="ctr"/>
                <a:lstStyle/>
                <a:p>
                  <a:endParaRPr lang="fr-FR"/>
                </a:p>
              </p:txBody>
            </p:sp>
            <p:sp>
              <p:nvSpPr>
                <p:cNvPr id="538" name="Forme libre : forme 537">
                  <a:extLst>
                    <a:ext uri="{FF2B5EF4-FFF2-40B4-BE49-F238E27FC236}">
                      <a16:creationId xmlns:a16="http://schemas.microsoft.com/office/drawing/2014/main" id="{C957F8EA-E956-4CD5-3D6E-E60CC83C74A3}"/>
                    </a:ext>
                  </a:extLst>
                </p:cNvPr>
                <p:cNvSpPr/>
                <p:nvPr/>
              </p:nvSpPr>
              <p:spPr>
                <a:xfrm flipV="1">
                  <a:off x="4479047" y="3814355"/>
                  <a:ext cx="687685" cy="46637"/>
                </a:xfrm>
                <a:custGeom>
                  <a:avLst/>
                  <a:gdLst>
                    <a:gd name="connsiteX0" fmla="*/ 376873 w 687685"/>
                    <a:gd name="connsiteY0" fmla="*/ 46668 h 46637"/>
                    <a:gd name="connsiteX1" fmla="*/ 58 w 687685"/>
                    <a:gd name="connsiteY1" fmla="*/ 23362 h 46637"/>
                    <a:gd name="connsiteX2" fmla="*/ 376873 w 687685"/>
                    <a:gd name="connsiteY2" fmla="*/ 30 h 46637"/>
                    <a:gd name="connsiteX3" fmla="*/ 687744 w 687685"/>
                    <a:gd name="connsiteY3" fmla="*/ 23362 h 46637"/>
                    <a:gd name="connsiteX4" fmla="*/ 376873 w 687685"/>
                    <a:gd name="connsiteY4" fmla="*/ 46668 h 46637"/>
                    <a:gd name="connsiteX5" fmla="*/ 377917 w 687685"/>
                    <a:gd name="connsiteY5" fmla="*/ 133 h 46637"/>
                    <a:gd name="connsiteX6" fmla="*/ 2793 w 687685"/>
                    <a:gd name="connsiteY6" fmla="*/ 23362 h 46637"/>
                    <a:gd name="connsiteX7" fmla="*/ 377917 w 687685"/>
                    <a:gd name="connsiteY7" fmla="*/ 46565 h 46637"/>
                    <a:gd name="connsiteX8" fmla="*/ 687401 w 687685"/>
                    <a:gd name="connsiteY8" fmla="*/ 23362 h 46637"/>
                    <a:gd name="connsiteX9" fmla="*/ 377917 w 687685"/>
                    <a:gd name="connsiteY9" fmla="*/ 133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685" h="46637">
                      <a:moveTo>
                        <a:pt x="376873" y="46668"/>
                      </a:moveTo>
                      <a:cubicBezTo>
                        <a:pt x="168787" y="46668"/>
                        <a:pt x="58" y="32484"/>
                        <a:pt x="58" y="23362"/>
                      </a:cubicBezTo>
                      <a:cubicBezTo>
                        <a:pt x="58" y="14227"/>
                        <a:pt x="168787" y="30"/>
                        <a:pt x="376873" y="30"/>
                      </a:cubicBezTo>
                      <a:cubicBezTo>
                        <a:pt x="584998" y="30"/>
                        <a:pt x="687744" y="14227"/>
                        <a:pt x="687744" y="23362"/>
                      </a:cubicBezTo>
                      <a:cubicBezTo>
                        <a:pt x="687744" y="32484"/>
                        <a:pt x="584998" y="46668"/>
                        <a:pt x="376873" y="46668"/>
                      </a:cubicBezTo>
                      <a:moveTo>
                        <a:pt x="377917" y="133"/>
                      </a:moveTo>
                      <a:cubicBezTo>
                        <a:pt x="170733" y="133"/>
                        <a:pt x="2793" y="14278"/>
                        <a:pt x="2793" y="23362"/>
                      </a:cubicBezTo>
                      <a:cubicBezTo>
                        <a:pt x="2793" y="32445"/>
                        <a:pt x="170733" y="46565"/>
                        <a:pt x="377917" y="46565"/>
                      </a:cubicBezTo>
                      <a:cubicBezTo>
                        <a:pt x="585075" y="46565"/>
                        <a:pt x="687401" y="32445"/>
                        <a:pt x="687401" y="23362"/>
                      </a:cubicBezTo>
                      <a:cubicBezTo>
                        <a:pt x="687401" y="14278"/>
                        <a:pt x="585075" y="133"/>
                        <a:pt x="377917" y="133"/>
                      </a:cubicBezTo>
                    </a:path>
                  </a:pathLst>
                </a:custGeom>
                <a:grpFill/>
                <a:ln w="12721" cap="flat">
                  <a:noFill/>
                  <a:prstDash val="solid"/>
                  <a:miter/>
                </a:ln>
              </p:spPr>
              <p:txBody>
                <a:bodyPr rtlCol="0" anchor="ctr"/>
                <a:lstStyle/>
                <a:p>
                  <a:endParaRPr lang="fr-FR"/>
                </a:p>
              </p:txBody>
            </p:sp>
            <p:sp>
              <p:nvSpPr>
                <p:cNvPr id="539" name="Forme libre : forme 538">
                  <a:extLst>
                    <a:ext uri="{FF2B5EF4-FFF2-40B4-BE49-F238E27FC236}">
                      <a16:creationId xmlns:a16="http://schemas.microsoft.com/office/drawing/2014/main" id="{63F3F257-B3C2-BC03-26DB-C51620BF54F6}"/>
                    </a:ext>
                  </a:extLst>
                </p:cNvPr>
                <p:cNvSpPr/>
                <p:nvPr/>
              </p:nvSpPr>
              <p:spPr>
                <a:xfrm flipV="1">
                  <a:off x="4481771" y="3814455"/>
                  <a:ext cx="684607" cy="46419"/>
                </a:xfrm>
                <a:custGeom>
                  <a:avLst/>
                  <a:gdLst>
                    <a:gd name="connsiteX0" fmla="*/ 375182 w 684607"/>
                    <a:gd name="connsiteY0" fmla="*/ 46449 h 46419"/>
                    <a:gd name="connsiteX1" fmla="*/ 58 w 684607"/>
                    <a:gd name="connsiteY1" fmla="*/ 23233 h 46419"/>
                    <a:gd name="connsiteX2" fmla="*/ 375182 w 684607"/>
                    <a:gd name="connsiteY2" fmla="*/ 30 h 46419"/>
                    <a:gd name="connsiteX3" fmla="*/ 684666 w 684607"/>
                    <a:gd name="connsiteY3" fmla="*/ 23233 h 46419"/>
                    <a:gd name="connsiteX4" fmla="*/ 375182 w 684607"/>
                    <a:gd name="connsiteY4" fmla="*/ 46449 h 46419"/>
                    <a:gd name="connsiteX5" fmla="*/ 376225 w 684607"/>
                    <a:gd name="connsiteY5" fmla="*/ 133 h 46419"/>
                    <a:gd name="connsiteX6" fmla="*/ 2806 w 684607"/>
                    <a:gd name="connsiteY6" fmla="*/ 23233 h 46419"/>
                    <a:gd name="connsiteX7" fmla="*/ 376225 w 684607"/>
                    <a:gd name="connsiteY7" fmla="*/ 46347 h 46419"/>
                    <a:gd name="connsiteX8" fmla="*/ 684335 w 684607"/>
                    <a:gd name="connsiteY8" fmla="*/ 23233 h 46419"/>
                    <a:gd name="connsiteX9" fmla="*/ 376225 w 684607"/>
                    <a:gd name="connsiteY9" fmla="*/ 133 h 4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607" h="46419">
                      <a:moveTo>
                        <a:pt x="375182" y="46449"/>
                      </a:moveTo>
                      <a:cubicBezTo>
                        <a:pt x="168011" y="46449"/>
                        <a:pt x="58" y="32330"/>
                        <a:pt x="58" y="23233"/>
                      </a:cubicBezTo>
                      <a:cubicBezTo>
                        <a:pt x="58" y="14137"/>
                        <a:pt x="168011" y="30"/>
                        <a:pt x="375182" y="30"/>
                      </a:cubicBezTo>
                      <a:cubicBezTo>
                        <a:pt x="582378" y="30"/>
                        <a:pt x="684666" y="14137"/>
                        <a:pt x="684666" y="23233"/>
                      </a:cubicBezTo>
                      <a:cubicBezTo>
                        <a:pt x="684666" y="32330"/>
                        <a:pt x="582378" y="46449"/>
                        <a:pt x="375182" y="46449"/>
                      </a:cubicBezTo>
                      <a:moveTo>
                        <a:pt x="376225" y="133"/>
                      </a:moveTo>
                      <a:cubicBezTo>
                        <a:pt x="169983" y="133"/>
                        <a:pt x="2806" y="14188"/>
                        <a:pt x="2806" y="23233"/>
                      </a:cubicBezTo>
                      <a:cubicBezTo>
                        <a:pt x="2806" y="32291"/>
                        <a:pt x="169983" y="46347"/>
                        <a:pt x="376225" y="46347"/>
                      </a:cubicBezTo>
                      <a:cubicBezTo>
                        <a:pt x="582467" y="46347"/>
                        <a:pt x="684335" y="32291"/>
                        <a:pt x="684335" y="23233"/>
                      </a:cubicBezTo>
                      <a:cubicBezTo>
                        <a:pt x="684335" y="14188"/>
                        <a:pt x="582467" y="133"/>
                        <a:pt x="376225" y="133"/>
                      </a:cubicBezTo>
                    </a:path>
                  </a:pathLst>
                </a:custGeom>
                <a:grpFill/>
                <a:ln w="12721" cap="flat">
                  <a:noFill/>
                  <a:prstDash val="solid"/>
                  <a:miter/>
                </a:ln>
              </p:spPr>
              <p:txBody>
                <a:bodyPr rtlCol="0" anchor="ctr"/>
                <a:lstStyle/>
                <a:p>
                  <a:endParaRPr lang="fr-FR"/>
                </a:p>
              </p:txBody>
            </p:sp>
            <p:sp>
              <p:nvSpPr>
                <p:cNvPr id="540" name="Forme libre : forme 539">
                  <a:extLst>
                    <a:ext uri="{FF2B5EF4-FFF2-40B4-BE49-F238E27FC236}">
                      <a16:creationId xmlns:a16="http://schemas.microsoft.com/office/drawing/2014/main" id="{8083D845-35DA-752F-4565-0C11753E2E0B}"/>
                    </a:ext>
                  </a:extLst>
                </p:cNvPr>
                <p:cNvSpPr/>
                <p:nvPr/>
              </p:nvSpPr>
              <p:spPr>
                <a:xfrm flipV="1">
                  <a:off x="4484506" y="3814556"/>
                  <a:ext cx="681541" cy="46226"/>
                </a:xfrm>
                <a:custGeom>
                  <a:avLst/>
                  <a:gdLst>
                    <a:gd name="connsiteX0" fmla="*/ 373490 w 681541"/>
                    <a:gd name="connsiteY0" fmla="*/ 46257 h 46226"/>
                    <a:gd name="connsiteX1" fmla="*/ 58 w 681541"/>
                    <a:gd name="connsiteY1" fmla="*/ 23143 h 46226"/>
                    <a:gd name="connsiteX2" fmla="*/ 373490 w 681541"/>
                    <a:gd name="connsiteY2" fmla="*/ 30 h 46226"/>
                    <a:gd name="connsiteX3" fmla="*/ 681600 w 681541"/>
                    <a:gd name="connsiteY3" fmla="*/ 23143 h 46226"/>
                    <a:gd name="connsiteX4" fmla="*/ 373490 w 681541"/>
                    <a:gd name="connsiteY4" fmla="*/ 46257 h 46226"/>
                    <a:gd name="connsiteX5" fmla="*/ 374520 w 681541"/>
                    <a:gd name="connsiteY5" fmla="*/ 146 h 46226"/>
                    <a:gd name="connsiteX6" fmla="*/ 2806 w 681541"/>
                    <a:gd name="connsiteY6" fmla="*/ 23143 h 46226"/>
                    <a:gd name="connsiteX7" fmla="*/ 374520 w 681541"/>
                    <a:gd name="connsiteY7" fmla="*/ 46154 h 46226"/>
                    <a:gd name="connsiteX8" fmla="*/ 681244 w 681541"/>
                    <a:gd name="connsiteY8" fmla="*/ 23143 h 46226"/>
                    <a:gd name="connsiteX9" fmla="*/ 374520 w 681541"/>
                    <a:gd name="connsiteY9" fmla="*/ 146 h 4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41" h="46226">
                      <a:moveTo>
                        <a:pt x="373490" y="46257"/>
                      </a:moveTo>
                      <a:cubicBezTo>
                        <a:pt x="167273" y="46257"/>
                        <a:pt x="58" y="32201"/>
                        <a:pt x="58" y="23143"/>
                      </a:cubicBezTo>
                      <a:cubicBezTo>
                        <a:pt x="58" y="14098"/>
                        <a:pt x="167273" y="30"/>
                        <a:pt x="373490" y="30"/>
                      </a:cubicBezTo>
                      <a:cubicBezTo>
                        <a:pt x="579719" y="30"/>
                        <a:pt x="681600" y="14098"/>
                        <a:pt x="681600" y="23143"/>
                      </a:cubicBezTo>
                      <a:cubicBezTo>
                        <a:pt x="681600" y="32201"/>
                        <a:pt x="579719" y="46257"/>
                        <a:pt x="373490" y="46257"/>
                      </a:cubicBezTo>
                      <a:moveTo>
                        <a:pt x="374520" y="146"/>
                      </a:moveTo>
                      <a:cubicBezTo>
                        <a:pt x="169219" y="146"/>
                        <a:pt x="2806" y="14150"/>
                        <a:pt x="2806" y="23143"/>
                      </a:cubicBezTo>
                      <a:cubicBezTo>
                        <a:pt x="2806" y="32163"/>
                        <a:pt x="169219" y="46154"/>
                        <a:pt x="374520" y="46154"/>
                      </a:cubicBezTo>
                      <a:cubicBezTo>
                        <a:pt x="579821" y="46154"/>
                        <a:pt x="681244" y="32163"/>
                        <a:pt x="681244" y="23143"/>
                      </a:cubicBezTo>
                      <a:cubicBezTo>
                        <a:pt x="681244" y="14150"/>
                        <a:pt x="579821" y="146"/>
                        <a:pt x="374520" y="146"/>
                      </a:cubicBezTo>
                    </a:path>
                  </a:pathLst>
                </a:custGeom>
                <a:grpFill/>
                <a:ln w="12721" cap="flat">
                  <a:noFill/>
                  <a:prstDash val="solid"/>
                  <a:miter/>
                </a:ln>
              </p:spPr>
              <p:txBody>
                <a:bodyPr rtlCol="0" anchor="ctr"/>
                <a:lstStyle/>
                <a:p>
                  <a:endParaRPr lang="fr-FR"/>
                </a:p>
              </p:txBody>
            </p:sp>
            <p:sp>
              <p:nvSpPr>
                <p:cNvPr id="541" name="Forme libre : forme 540">
                  <a:extLst>
                    <a:ext uri="{FF2B5EF4-FFF2-40B4-BE49-F238E27FC236}">
                      <a16:creationId xmlns:a16="http://schemas.microsoft.com/office/drawing/2014/main" id="{E75E1C84-21B3-EB59-C043-DD99F5603A18}"/>
                    </a:ext>
                  </a:extLst>
                </p:cNvPr>
                <p:cNvSpPr/>
                <p:nvPr/>
              </p:nvSpPr>
              <p:spPr>
                <a:xfrm flipV="1">
                  <a:off x="4487248" y="3814668"/>
                  <a:ext cx="678437" cy="45995"/>
                </a:xfrm>
                <a:custGeom>
                  <a:avLst/>
                  <a:gdLst>
                    <a:gd name="connsiteX0" fmla="*/ 371785 w 678437"/>
                    <a:gd name="connsiteY0" fmla="*/ 46025 h 45995"/>
                    <a:gd name="connsiteX1" fmla="*/ 58 w 678437"/>
                    <a:gd name="connsiteY1" fmla="*/ 23041 h 45995"/>
                    <a:gd name="connsiteX2" fmla="*/ 371785 w 678437"/>
                    <a:gd name="connsiteY2" fmla="*/ 30 h 45995"/>
                    <a:gd name="connsiteX3" fmla="*/ 678496 w 678437"/>
                    <a:gd name="connsiteY3" fmla="*/ 23041 h 45995"/>
                    <a:gd name="connsiteX4" fmla="*/ 371785 w 678437"/>
                    <a:gd name="connsiteY4" fmla="*/ 46025 h 45995"/>
                    <a:gd name="connsiteX5" fmla="*/ 372816 w 678437"/>
                    <a:gd name="connsiteY5" fmla="*/ 133 h 45995"/>
                    <a:gd name="connsiteX6" fmla="*/ 2793 w 678437"/>
                    <a:gd name="connsiteY6" fmla="*/ 23041 h 45995"/>
                    <a:gd name="connsiteX7" fmla="*/ 372816 w 678437"/>
                    <a:gd name="connsiteY7" fmla="*/ 45923 h 45995"/>
                    <a:gd name="connsiteX8" fmla="*/ 678153 w 678437"/>
                    <a:gd name="connsiteY8" fmla="*/ 23041 h 45995"/>
                    <a:gd name="connsiteX9" fmla="*/ 372816 w 678437"/>
                    <a:gd name="connsiteY9" fmla="*/ 13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437" h="45995">
                      <a:moveTo>
                        <a:pt x="371785" y="46025"/>
                      </a:moveTo>
                      <a:cubicBezTo>
                        <a:pt x="166484" y="46025"/>
                        <a:pt x="58" y="32034"/>
                        <a:pt x="58" y="23041"/>
                      </a:cubicBezTo>
                      <a:cubicBezTo>
                        <a:pt x="58" y="14021"/>
                        <a:pt x="166484" y="30"/>
                        <a:pt x="371785" y="30"/>
                      </a:cubicBezTo>
                      <a:cubicBezTo>
                        <a:pt x="577086" y="30"/>
                        <a:pt x="678496" y="14021"/>
                        <a:pt x="678496" y="23041"/>
                      </a:cubicBezTo>
                      <a:cubicBezTo>
                        <a:pt x="678496" y="32034"/>
                        <a:pt x="577086" y="46025"/>
                        <a:pt x="371785" y="46025"/>
                      </a:cubicBezTo>
                      <a:moveTo>
                        <a:pt x="372816" y="133"/>
                      </a:moveTo>
                      <a:cubicBezTo>
                        <a:pt x="168482" y="133"/>
                        <a:pt x="2793" y="14073"/>
                        <a:pt x="2793" y="23041"/>
                      </a:cubicBezTo>
                      <a:cubicBezTo>
                        <a:pt x="2793" y="32008"/>
                        <a:pt x="168482" y="45923"/>
                        <a:pt x="372816" y="45923"/>
                      </a:cubicBezTo>
                      <a:cubicBezTo>
                        <a:pt x="577175" y="45923"/>
                        <a:pt x="678153" y="32008"/>
                        <a:pt x="678153" y="23041"/>
                      </a:cubicBezTo>
                      <a:cubicBezTo>
                        <a:pt x="678153" y="14073"/>
                        <a:pt x="577175" y="133"/>
                        <a:pt x="372816" y="133"/>
                      </a:cubicBezTo>
                    </a:path>
                  </a:pathLst>
                </a:custGeom>
                <a:grpFill/>
                <a:ln w="12721" cap="flat">
                  <a:noFill/>
                  <a:prstDash val="solid"/>
                  <a:miter/>
                </a:ln>
              </p:spPr>
              <p:txBody>
                <a:bodyPr rtlCol="0" anchor="ctr"/>
                <a:lstStyle/>
                <a:p>
                  <a:endParaRPr lang="fr-FR"/>
                </a:p>
              </p:txBody>
            </p:sp>
            <p:sp>
              <p:nvSpPr>
                <p:cNvPr id="542" name="Forme libre : forme 541">
                  <a:extLst>
                    <a:ext uri="{FF2B5EF4-FFF2-40B4-BE49-F238E27FC236}">
                      <a16:creationId xmlns:a16="http://schemas.microsoft.com/office/drawing/2014/main" id="{5226A4D4-6D3E-F697-A240-624903E333EC}"/>
                    </a:ext>
                  </a:extLst>
                </p:cNvPr>
                <p:cNvSpPr/>
                <p:nvPr/>
              </p:nvSpPr>
              <p:spPr>
                <a:xfrm flipV="1">
                  <a:off x="4489971" y="3814769"/>
                  <a:ext cx="675359" cy="45776"/>
                </a:xfrm>
                <a:custGeom>
                  <a:avLst/>
                  <a:gdLst>
                    <a:gd name="connsiteX0" fmla="*/ 370093 w 675359"/>
                    <a:gd name="connsiteY0" fmla="*/ 45807 h 45776"/>
                    <a:gd name="connsiteX1" fmla="*/ 58 w 675359"/>
                    <a:gd name="connsiteY1" fmla="*/ 22925 h 45776"/>
                    <a:gd name="connsiteX2" fmla="*/ 370093 w 675359"/>
                    <a:gd name="connsiteY2" fmla="*/ 30 h 45776"/>
                    <a:gd name="connsiteX3" fmla="*/ 675418 w 675359"/>
                    <a:gd name="connsiteY3" fmla="*/ 22925 h 45776"/>
                    <a:gd name="connsiteX4" fmla="*/ 370093 w 675359"/>
                    <a:gd name="connsiteY4" fmla="*/ 45807 h 45776"/>
                    <a:gd name="connsiteX5" fmla="*/ 371124 w 675359"/>
                    <a:gd name="connsiteY5" fmla="*/ 120 h 45776"/>
                    <a:gd name="connsiteX6" fmla="*/ 2793 w 675359"/>
                    <a:gd name="connsiteY6" fmla="*/ 22925 h 45776"/>
                    <a:gd name="connsiteX7" fmla="*/ 371124 w 675359"/>
                    <a:gd name="connsiteY7" fmla="*/ 45704 h 45776"/>
                    <a:gd name="connsiteX8" fmla="*/ 675074 w 675359"/>
                    <a:gd name="connsiteY8" fmla="*/ 22925 h 45776"/>
                    <a:gd name="connsiteX9" fmla="*/ 371124 w 675359"/>
                    <a:gd name="connsiteY9" fmla="*/ 120 h 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359" h="45776">
                      <a:moveTo>
                        <a:pt x="370093" y="45807"/>
                      </a:moveTo>
                      <a:cubicBezTo>
                        <a:pt x="165734" y="45807"/>
                        <a:pt x="58" y="31880"/>
                        <a:pt x="58" y="22925"/>
                      </a:cubicBezTo>
                      <a:cubicBezTo>
                        <a:pt x="58" y="13944"/>
                        <a:pt x="165734" y="30"/>
                        <a:pt x="370093" y="30"/>
                      </a:cubicBezTo>
                      <a:cubicBezTo>
                        <a:pt x="574466" y="30"/>
                        <a:pt x="675418" y="13944"/>
                        <a:pt x="675418" y="22925"/>
                      </a:cubicBezTo>
                      <a:cubicBezTo>
                        <a:pt x="675418" y="31880"/>
                        <a:pt x="574466" y="45807"/>
                        <a:pt x="370093" y="45807"/>
                      </a:cubicBezTo>
                      <a:moveTo>
                        <a:pt x="371124" y="120"/>
                      </a:moveTo>
                      <a:cubicBezTo>
                        <a:pt x="167706" y="120"/>
                        <a:pt x="2793" y="13996"/>
                        <a:pt x="2793" y="22925"/>
                      </a:cubicBezTo>
                      <a:cubicBezTo>
                        <a:pt x="2793" y="31841"/>
                        <a:pt x="167706" y="45704"/>
                        <a:pt x="371124" y="45704"/>
                      </a:cubicBezTo>
                      <a:cubicBezTo>
                        <a:pt x="574529" y="45704"/>
                        <a:pt x="675074" y="31841"/>
                        <a:pt x="675074" y="22925"/>
                      </a:cubicBezTo>
                      <a:cubicBezTo>
                        <a:pt x="675074" y="13996"/>
                        <a:pt x="574529" y="120"/>
                        <a:pt x="371124" y="120"/>
                      </a:cubicBezTo>
                    </a:path>
                  </a:pathLst>
                </a:custGeom>
                <a:grpFill/>
                <a:ln w="12721" cap="flat">
                  <a:noFill/>
                  <a:prstDash val="solid"/>
                  <a:miter/>
                </a:ln>
              </p:spPr>
              <p:txBody>
                <a:bodyPr rtlCol="0" anchor="ctr"/>
                <a:lstStyle/>
                <a:p>
                  <a:endParaRPr lang="fr-FR"/>
                </a:p>
              </p:txBody>
            </p:sp>
            <p:sp>
              <p:nvSpPr>
                <p:cNvPr id="543" name="Forme libre : forme 542">
                  <a:extLst>
                    <a:ext uri="{FF2B5EF4-FFF2-40B4-BE49-F238E27FC236}">
                      <a16:creationId xmlns:a16="http://schemas.microsoft.com/office/drawing/2014/main" id="{A81B39FE-11DC-3BC9-A945-493744623A49}"/>
                    </a:ext>
                  </a:extLst>
                </p:cNvPr>
                <p:cNvSpPr/>
                <p:nvPr/>
              </p:nvSpPr>
              <p:spPr>
                <a:xfrm flipV="1">
                  <a:off x="4492713" y="3814870"/>
                  <a:ext cx="672280" cy="45584"/>
                </a:xfrm>
                <a:custGeom>
                  <a:avLst/>
                  <a:gdLst>
                    <a:gd name="connsiteX0" fmla="*/ 368389 w 672280"/>
                    <a:gd name="connsiteY0" fmla="*/ 45614 h 45584"/>
                    <a:gd name="connsiteX1" fmla="*/ 58 w 672280"/>
                    <a:gd name="connsiteY1" fmla="*/ 22835 h 45584"/>
                    <a:gd name="connsiteX2" fmla="*/ 368389 w 672280"/>
                    <a:gd name="connsiteY2" fmla="*/ 30 h 45584"/>
                    <a:gd name="connsiteX3" fmla="*/ 672339 w 672280"/>
                    <a:gd name="connsiteY3" fmla="*/ 22835 h 45584"/>
                    <a:gd name="connsiteX4" fmla="*/ 368389 w 672280"/>
                    <a:gd name="connsiteY4" fmla="*/ 45614 h 45584"/>
                    <a:gd name="connsiteX5" fmla="*/ 369419 w 672280"/>
                    <a:gd name="connsiteY5" fmla="*/ 158 h 45584"/>
                    <a:gd name="connsiteX6" fmla="*/ 2793 w 672280"/>
                    <a:gd name="connsiteY6" fmla="*/ 22835 h 45584"/>
                    <a:gd name="connsiteX7" fmla="*/ 369419 w 672280"/>
                    <a:gd name="connsiteY7" fmla="*/ 45511 h 45584"/>
                    <a:gd name="connsiteX8" fmla="*/ 671996 w 672280"/>
                    <a:gd name="connsiteY8" fmla="*/ 22835 h 45584"/>
                    <a:gd name="connsiteX9" fmla="*/ 369419 w 672280"/>
                    <a:gd name="connsiteY9" fmla="*/ 158 h 4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80" h="45584">
                      <a:moveTo>
                        <a:pt x="368389" y="45614"/>
                      </a:moveTo>
                      <a:cubicBezTo>
                        <a:pt x="164971" y="45614"/>
                        <a:pt x="58" y="31764"/>
                        <a:pt x="58" y="22835"/>
                      </a:cubicBezTo>
                      <a:cubicBezTo>
                        <a:pt x="58" y="13893"/>
                        <a:pt x="164971" y="30"/>
                        <a:pt x="368389" y="30"/>
                      </a:cubicBezTo>
                      <a:cubicBezTo>
                        <a:pt x="571794" y="30"/>
                        <a:pt x="672339" y="13893"/>
                        <a:pt x="672339" y="22835"/>
                      </a:cubicBezTo>
                      <a:cubicBezTo>
                        <a:pt x="672339" y="31764"/>
                        <a:pt x="571794" y="45614"/>
                        <a:pt x="368389" y="45614"/>
                      </a:cubicBezTo>
                      <a:moveTo>
                        <a:pt x="369419" y="158"/>
                      </a:moveTo>
                      <a:cubicBezTo>
                        <a:pt x="166942" y="158"/>
                        <a:pt x="2793" y="13931"/>
                        <a:pt x="2793" y="22835"/>
                      </a:cubicBezTo>
                      <a:cubicBezTo>
                        <a:pt x="2793" y="31726"/>
                        <a:pt x="166942" y="45511"/>
                        <a:pt x="369419" y="45511"/>
                      </a:cubicBezTo>
                      <a:cubicBezTo>
                        <a:pt x="571896" y="45511"/>
                        <a:pt x="671996" y="31726"/>
                        <a:pt x="671996" y="22835"/>
                      </a:cubicBezTo>
                      <a:cubicBezTo>
                        <a:pt x="671996" y="13931"/>
                        <a:pt x="571896" y="158"/>
                        <a:pt x="369419" y="158"/>
                      </a:cubicBezTo>
                    </a:path>
                  </a:pathLst>
                </a:custGeom>
                <a:grpFill/>
                <a:ln w="12721" cap="flat">
                  <a:noFill/>
                  <a:prstDash val="solid"/>
                  <a:miter/>
                </a:ln>
              </p:spPr>
              <p:txBody>
                <a:bodyPr rtlCol="0" anchor="ctr"/>
                <a:lstStyle/>
                <a:p>
                  <a:endParaRPr lang="fr-FR"/>
                </a:p>
              </p:txBody>
            </p:sp>
            <p:sp>
              <p:nvSpPr>
                <p:cNvPr id="544" name="Forme libre : forme 543">
                  <a:extLst>
                    <a:ext uri="{FF2B5EF4-FFF2-40B4-BE49-F238E27FC236}">
                      <a16:creationId xmlns:a16="http://schemas.microsoft.com/office/drawing/2014/main" id="{452DE948-8C7B-359E-2E26-31BC8468AEE7}"/>
                    </a:ext>
                  </a:extLst>
                </p:cNvPr>
                <p:cNvSpPr/>
                <p:nvPr/>
              </p:nvSpPr>
              <p:spPr>
                <a:xfrm flipV="1">
                  <a:off x="4495448" y="3814983"/>
                  <a:ext cx="669202" cy="45365"/>
                </a:xfrm>
                <a:custGeom>
                  <a:avLst/>
                  <a:gdLst>
                    <a:gd name="connsiteX0" fmla="*/ 366684 w 669202"/>
                    <a:gd name="connsiteY0" fmla="*/ 45396 h 45365"/>
                    <a:gd name="connsiteX1" fmla="*/ 58 w 669202"/>
                    <a:gd name="connsiteY1" fmla="*/ 22719 h 45365"/>
                    <a:gd name="connsiteX2" fmla="*/ 366684 w 669202"/>
                    <a:gd name="connsiteY2" fmla="*/ 30 h 45365"/>
                    <a:gd name="connsiteX3" fmla="*/ 669261 w 669202"/>
                    <a:gd name="connsiteY3" fmla="*/ 22719 h 45365"/>
                    <a:gd name="connsiteX4" fmla="*/ 366684 w 669202"/>
                    <a:gd name="connsiteY4" fmla="*/ 45396 h 45365"/>
                    <a:gd name="connsiteX5" fmla="*/ 367715 w 669202"/>
                    <a:gd name="connsiteY5" fmla="*/ 146 h 45365"/>
                    <a:gd name="connsiteX6" fmla="*/ 2819 w 669202"/>
                    <a:gd name="connsiteY6" fmla="*/ 22719 h 45365"/>
                    <a:gd name="connsiteX7" fmla="*/ 367715 w 669202"/>
                    <a:gd name="connsiteY7" fmla="*/ 45293 h 45365"/>
                    <a:gd name="connsiteX8" fmla="*/ 668892 w 669202"/>
                    <a:gd name="connsiteY8" fmla="*/ 22719 h 45365"/>
                    <a:gd name="connsiteX9" fmla="*/ 367715 w 669202"/>
                    <a:gd name="connsiteY9" fmla="*/ 146 h 4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202" h="45365">
                      <a:moveTo>
                        <a:pt x="366684" y="45396"/>
                      </a:moveTo>
                      <a:cubicBezTo>
                        <a:pt x="164207" y="45396"/>
                        <a:pt x="58" y="31610"/>
                        <a:pt x="58" y="22719"/>
                      </a:cubicBezTo>
                      <a:cubicBezTo>
                        <a:pt x="58" y="13841"/>
                        <a:pt x="164207" y="30"/>
                        <a:pt x="366684" y="30"/>
                      </a:cubicBezTo>
                      <a:cubicBezTo>
                        <a:pt x="569161" y="30"/>
                        <a:pt x="669261" y="13841"/>
                        <a:pt x="669261" y="22719"/>
                      </a:cubicBezTo>
                      <a:cubicBezTo>
                        <a:pt x="669261" y="31610"/>
                        <a:pt x="569161" y="45396"/>
                        <a:pt x="366684" y="45396"/>
                      </a:cubicBezTo>
                      <a:moveTo>
                        <a:pt x="367715" y="146"/>
                      </a:moveTo>
                      <a:cubicBezTo>
                        <a:pt x="166179" y="146"/>
                        <a:pt x="2819" y="13893"/>
                        <a:pt x="2819" y="22719"/>
                      </a:cubicBezTo>
                      <a:cubicBezTo>
                        <a:pt x="2819" y="31584"/>
                        <a:pt x="166179" y="45293"/>
                        <a:pt x="367715" y="45293"/>
                      </a:cubicBezTo>
                      <a:cubicBezTo>
                        <a:pt x="569250" y="45293"/>
                        <a:pt x="668892" y="31584"/>
                        <a:pt x="668892" y="22719"/>
                      </a:cubicBezTo>
                      <a:cubicBezTo>
                        <a:pt x="668892" y="13893"/>
                        <a:pt x="569250" y="146"/>
                        <a:pt x="367715" y="146"/>
                      </a:cubicBezTo>
                    </a:path>
                  </a:pathLst>
                </a:custGeom>
                <a:grpFill/>
                <a:ln w="12721" cap="flat">
                  <a:noFill/>
                  <a:prstDash val="solid"/>
                  <a:miter/>
                </a:ln>
              </p:spPr>
              <p:txBody>
                <a:bodyPr rtlCol="0" anchor="ctr"/>
                <a:lstStyle/>
                <a:p>
                  <a:endParaRPr lang="fr-FR"/>
                </a:p>
              </p:txBody>
            </p:sp>
            <p:sp>
              <p:nvSpPr>
                <p:cNvPr id="545" name="Forme libre : forme 544">
                  <a:extLst>
                    <a:ext uri="{FF2B5EF4-FFF2-40B4-BE49-F238E27FC236}">
                      <a16:creationId xmlns:a16="http://schemas.microsoft.com/office/drawing/2014/main" id="{F2B862A5-5CA7-B18D-AC32-FA26085048BC}"/>
                    </a:ext>
                  </a:extLst>
                </p:cNvPr>
                <p:cNvSpPr/>
                <p:nvPr/>
              </p:nvSpPr>
              <p:spPr>
                <a:xfrm flipV="1">
                  <a:off x="4498185" y="3815083"/>
                  <a:ext cx="666111" cy="45147"/>
                </a:xfrm>
                <a:custGeom>
                  <a:avLst/>
                  <a:gdLst>
                    <a:gd name="connsiteX0" fmla="*/ 364980 w 666111"/>
                    <a:gd name="connsiteY0" fmla="*/ 45177 h 45147"/>
                    <a:gd name="connsiteX1" fmla="*/ 58 w 666111"/>
                    <a:gd name="connsiteY1" fmla="*/ 22604 h 45147"/>
                    <a:gd name="connsiteX2" fmla="*/ 364980 w 666111"/>
                    <a:gd name="connsiteY2" fmla="*/ 30 h 45147"/>
                    <a:gd name="connsiteX3" fmla="*/ 666170 w 666111"/>
                    <a:gd name="connsiteY3" fmla="*/ 22604 h 45147"/>
                    <a:gd name="connsiteX4" fmla="*/ 364980 w 666111"/>
                    <a:gd name="connsiteY4" fmla="*/ 45177 h 45147"/>
                    <a:gd name="connsiteX5" fmla="*/ 366010 w 666111"/>
                    <a:gd name="connsiteY5" fmla="*/ 146 h 45147"/>
                    <a:gd name="connsiteX6" fmla="*/ 2806 w 666111"/>
                    <a:gd name="connsiteY6" fmla="*/ 22604 h 45147"/>
                    <a:gd name="connsiteX7" fmla="*/ 366010 w 666111"/>
                    <a:gd name="connsiteY7" fmla="*/ 45075 h 45147"/>
                    <a:gd name="connsiteX8" fmla="*/ 665814 w 666111"/>
                    <a:gd name="connsiteY8" fmla="*/ 22604 h 45147"/>
                    <a:gd name="connsiteX9" fmla="*/ 366010 w 666111"/>
                    <a:gd name="connsiteY9" fmla="*/ 146 h 4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11" h="45147">
                      <a:moveTo>
                        <a:pt x="364980" y="45177"/>
                      </a:moveTo>
                      <a:cubicBezTo>
                        <a:pt x="163457" y="45177"/>
                        <a:pt x="58" y="31456"/>
                        <a:pt x="58" y="22604"/>
                      </a:cubicBezTo>
                      <a:cubicBezTo>
                        <a:pt x="58" y="13777"/>
                        <a:pt x="163457" y="30"/>
                        <a:pt x="364980" y="30"/>
                      </a:cubicBezTo>
                      <a:cubicBezTo>
                        <a:pt x="566528" y="30"/>
                        <a:pt x="666170" y="13777"/>
                        <a:pt x="666170" y="22604"/>
                      </a:cubicBezTo>
                      <a:cubicBezTo>
                        <a:pt x="666170" y="31456"/>
                        <a:pt x="566528" y="45177"/>
                        <a:pt x="364980" y="45177"/>
                      </a:cubicBezTo>
                      <a:moveTo>
                        <a:pt x="366010" y="146"/>
                      </a:moveTo>
                      <a:cubicBezTo>
                        <a:pt x="165416" y="146"/>
                        <a:pt x="2806" y="13803"/>
                        <a:pt x="2806" y="22604"/>
                      </a:cubicBezTo>
                      <a:cubicBezTo>
                        <a:pt x="2806" y="31430"/>
                        <a:pt x="165416" y="45075"/>
                        <a:pt x="366010" y="45075"/>
                      </a:cubicBezTo>
                      <a:cubicBezTo>
                        <a:pt x="566630" y="45075"/>
                        <a:pt x="665814" y="31430"/>
                        <a:pt x="665814" y="22604"/>
                      </a:cubicBezTo>
                      <a:cubicBezTo>
                        <a:pt x="665814" y="13803"/>
                        <a:pt x="566630" y="146"/>
                        <a:pt x="366010" y="146"/>
                      </a:cubicBezTo>
                    </a:path>
                  </a:pathLst>
                </a:custGeom>
                <a:grpFill/>
                <a:ln w="12721" cap="flat">
                  <a:noFill/>
                  <a:prstDash val="solid"/>
                  <a:miter/>
                </a:ln>
              </p:spPr>
              <p:txBody>
                <a:bodyPr rtlCol="0" anchor="ctr"/>
                <a:lstStyle/>
                <a:p>
                  <a:endParaRPr lang="fr-FR"/>
                </a:p>
              </p:txBody>
            </p:sp>
            <p:sp>
              <p:nvSpPr>
                <p:cNvPr id="546" name="Forme libre : forme 545">
                  <a:extLst>
                    <a:ext uri="{FF2B5EF4-FFF2-40B4-BE49-F238E27FC236}">
                      <a16:creationId xmlns:a16="http://schemas.microsoft.com/office/drawing/2014/main" id="{1FD6D4B3-7333-7582-D6B7-4B4F196B5BD3}"/>
                    </a:ext>
                  </a:extLst>
                </p:cNvPr>
                <p:cNvSpPr/>
                <p:nvPr/>
              </p:nvSpPr>
              <p:spPr>
                <a:xfrm flipV="1">
                  <a:off x="4500939" y="3815183"/>
                  <a:ext cx="662994" cy="44928"/>
                </a:xfrm>
                <a:custGeom>
                  <a:avLst/>
                  <a:gdLst>
                    <a:gd name="connsiteX0" fmla="*/ 363262 w 662994"/>
                    <a:gd name="connsiteY0" fmla="*/ 44959 h 44928"/>
                    <a:gd name="connsiteX1" fmla="*/ 58 w 662994"/>
                    <a:gd name="connsiteY1" fmla="*/ 22501 h 44928"/>
                    <a:gd name="connsiteX2" fmla="*/ 363262 w 662994"/>
                    <a:gd name="connsiteY2" fmla="*/ 30 h 44928"/>
                    <a:gd name="connsiteX3" fmla="*/ 663053 w 662994"/>
                    <a:gd name="connsiteY3" fmla="*/ 22501 h 44928"/>
                    <a:gd name="connsiteX4" fmla="*/ 363262 w 662994"/>
                    <a:gd name="connsiteY4" fmla="*/ 44959 h 44928"/>
                    <a:gd name="connsiteX5" fmla="*/ 364306 w 662994"/>
                    <a:gd name="connsiteY5" fmla="*/ 133 h 44928"/>
                    <a:gd name="connsiteX6" fmla="*/ 2793 w 662994"/>
                    <a:gd name="connsiteY6" fmla="*/ 22501 h 44928"/>
                    <a:gd name="connsiteX7" fmla="*/ 364306 w 662994"/>
                    <a:gd name="connsiteY7" fmla="*/ 44856 h 44928"/>
                    <a:gd name="connsiteX8" fmla="*/ 662723 w 662994"/>
                    <a:gd name="connsiteY8" fmla="*/ 22501 h 44928"/>
                    <a:gd name="connsiteX9" fmla="*/ 364306 w 662994"/>
                    <a:gd name="connsiteY9" fmla="*/ 133 h 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994" h="44928">
                      <a:moveTo>
                        <a:pt x="363262" y="44959"/>
                      </a:moveTo>
                      <a:cubicBezTo>
                        <a:pt x="162656" y="44959"/>
                        <a:pt x="58" y="31302"/>
                        <a:pt x="58" y="22501"/>
                      </a:cubicBezTo>
                      <a:cubicBezTo>
                        <a:pt x="58" y="13674"/>
                        <a:pt x="162656" y="30"/>
                        <a:pt x="363262" y="30"/>
                      </a:cubicBezTo>
                      <a:cubicBezTo>
                        <a:pt x="563882" y="30"/>
                        <a:pt x="663053" y="13674"/>
                        <a:pt x="663053" y="22501"/>
                      </a:cubicBezTo>
                      <a:cubicBezTo>
                        <a:pt x="663053" y="31302"/>
                        <a:pt x="563882" y="44959"/>
                        <a:pt x="363262" y="44959"/>
                      </a:cubicBezTo>
                      <a:moveTo>
                        <a:pt x="364306" y="133"/>
                      </a:moveTo>
                      <a:cubicBezTo>
                        <a:pt x="164640" y="133"/>
                        <a:pt x="2793" y="13726"/>
                        <a:pt x="2793" y="22501"/>
                      </a:cubicBezTo>
                      <a:cubicBezTo>
                        <a:pt x="2793" y="31263"/>
                        <a:pt x="164640" y="44856"/>
                        <a:pt x="364306" y="44856"/>
                      </a:cubicBezTo>
                      <a:cubicBezTo>
                        <a:pt x="563958" y="44856"/>
                        <a:pt x="662723" y="31263"/>
                        <a:pt x="662723" y="22501"/>
                      </a:cubicBezTo>
                      <a:cubicBezTo>
                        <a:pt x="662723" y="13726"/>
                        <a:pt x="563958" y="133"/>
                        <a:pt x="364306" y="133"/>
                      </a:cubicBezTo>
                    </a:path>
                  </a:pathLst>
                </a:custGeom>
                <a:grpFill/>
                <a:ln w="12721" cap="flat">
                  <a:noFill/>
                  <a:prstDash val="solid"/>
                  <a:miter/>
                </a:ln>
              </p:spPr>
              <p:txBody>
                <a:bodyPr rtlCol="0" anchor="ctr"/>
                <a:lstStyle/>
                <a:p>
                  <a:endParaRPr lang="fr-FR"/>
                </a:p>
              </p:txBody>
            </p:sp>
            <p:sp>
              <p:nvSpPr>
                <p:cNvPr id="547" name="Forme libre : forme 546">
                  <a:extLst>
                    <a:ext uri="{FF2B5EF4-FFF2-40B4-BE49-F238E27FC236}">
                      <a16:creationId xmlns:a16="http://schemas.microsoft.com/office/drawing/2014/main" id="{46F3C140-986D-2CD0-121C-B1D3759972E1}"/>
                    </a:ext>
                  </a:extLst>
                </p:cNvPr>
                <p:cNvSpPr/>
                <p:nvPr/>
              </p:nvSpPr>
              <p:spPr>
                <a:xfrm flipV="1">
                  <a:off x="4503662" y="3815283"/>
                  <a:ext cx="659929" cy="44736"/>
                </a:xfrm>
                <a:custGeom>
                  <a:avLst/>
                  <a:gdLst>
                    <a:gd name="connsiteX0" fmla="*/ 361583 w 659929"/>
                    <a:gd name="connsiteY0" fmla="*/ 44766 h 44736"/>
                    <a:gd name="connsiteX1" fmla="*/ 58 w 659929"/>
                    <a:gd name="connsiteY1" fmla="*/ 22411 h 44736"/>
                    <a:gd name="connsiteX2" fmla="*/ 361583 w 659929"/>
                    <a:gd name="connsiteY2" fmla="*/ 30 h 44736"/>
                    <a:gd name="connsiteX3" fmla="*/ 659988 w 659929"/>
                    <a:gd name="connsiteY3" fmla="*/ 22411 h 44736"/>
                    <a:gd name="connsiteX4" fmla="*/ 361583 w 659929"/>
                    <a:gd name="connsiteY4" fmla="*/ 44766 h 44736"/>
                    <a:gd name="connsiteX5" fmla="*/ 362614 w 659929"/>
                    <a:gd name="connsiteY5" fmla="*/ 146 h 44736"/>
                    <a:gd name="connsiteX6" fmla="*/ 2793 w 659929"/>
                    <a:gd name="connsiteY6" fmla="*/ 22411 h 44736"/>
                    <a:gd name="connsiteX7" fmla="*/ 362614 w 659929"/>
                    <a:gd name="connsiteY7" fmla="*/ 44663 h 44736"/>
                    <a:gd name="connsiteX8" fmla="*/ 659644 w 659929"/>
                    <a:gd name="connsiteY8" fmla="*/ 22411 h 44736"/>
                    <a:gd name="connsiteX9" fmla="*/ 362614 w 659929"/>
                    <a:gd name="connsiteY9" fmla="*/ 146 h 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929" h="44736">
                      <a:moveTo>
                        <a:pt x="361583" y="44766"/>
                      </a:moveTo>
                      <a:cubicBezTo>
                        <a:pt x="161931" y="44766"/>
                        <a:pt x="58" y="31173"/>
                        <a:pt x="58" y="22411"/>
                      </a:cubicBezTo>
                      <a:cubicBezTo>
                        <a:pt x="58" y="13636"/>
                        <a:pt x="161931" y="30"/>
                        <a:pt x="361583" y="30"/>
                      </a:cubicBezTo>
                      <a:cubicBezTo>
                        <a:pt x="561223" y="30"/>
                        <a:pt x="659988" y="13636"/>
                        <a:pt x="659988" y="22411"/>
                      </a:cubicBezTo>
                      <a:cubicBezTo>
                        <a:pt x="659988" y="31173"/>
                        <a:pt x="561223" y="44766"/>
                        <a:pt x="361583" y="44766"/>
                      </a:cubicBezTo>
                      <a:moveTo>
                        <a:pt x="362614" y="146"/>
                      </a:moveTo>
                      <a:cubicBezTo>
                        <a:pt x="163890" y="146"/>
                        <a:pt x="2793" y="13687"/>
                        <a:pt x="2793" y="22411"/>
                      </a:cubicBezTo>
                      <a:cubicBezTo>
                        <a:pt x="2793" y="31122"/>
                        <a:pt x="163890" y="44663"/>
                        <a:pt x="362614" y="44663"/>
                      </a:cubicBezTo>
                      <a:cubicBezTo>
                        <a:pt x="561325" y="44663"/>
                        <a:pt x="659644" y="31122"/>
                        <a:pt x="659644" y="22411"/>
                      </a:cubicBezTo>
                      <a:cubicBezTo>
                        <a:pt x="659644" y="13687"/>
                        <a:pt x="561325" y="146"/>
                        <a:pt x="362614" y="146"/>
                      </a:cubicBezTo>
                    </a:path>
                  </a:pathLst>
                </a:custGeom>
                <a:grpFill/>
                <a:ln w="12721" cap="flat">
                  <a:noFill/>
                  <a:prstDash val="solid"/>
                  <a:miter/>
                </a:ln>
              </p:spPr>
              <p:txBody>
                <a:bodyPr rtlCol="0" anchor="ctr"/>
                <a:lstStyle/>
                <a:p>
                  <a:endParaRPr lang="fr-FR"/>
                </a:p>
              </p:txBody>
            </p:sp>
            <p:sp>
              <p:nvSpPr>
                <p:cNvPr id="548" name="Forme libre : forme 547">
                  <a:extLst>
                    <a:ext uri="{FF2B5EF4-FFF2-40B4-BE49-F238E27FC236}">
                      <a16:creationId xmlns:a16="http://schemas.microsoft.com/office/drawing/2014/main" id="{7D1CA95A-9541-17B9-EF3C-ADE7E43581BD}"/>
                    </a:ext>
                  </a:extLst>
                </p:cNvPr>
                <p:cNvSpPr/>
                <p:nvPr/>
              </p:nvSpPr>
              <p:spPr>
                <a:xfrm flipV="1">
                  <a:off x="4506397" y="3815384"/>
                  <a:ext cx="656850" cy="44530"/>
                </a:xfrm>
                <a:custGeom>
                  <a:avLst/>
                  <a:gdLst>
                    <a:gd name="connsiteX0" fmla="*/ 359866 w 656850"/>
                    <a:gd name="connsiteY0" fmla="*/ 44561 h 44530"/>
                    <a:gd name="connsiteX1" fmla="*/ 58 w 656850"/>
                    <a:gd name="connsiteY1" fmla="*/ 22295 h 44530"/>
                    <a:gd name="connsiteX2" fmla="*/ 359866 w 656850"/>
                    <a:gd name="connsiteY2" fmla="*/ 30 h 44530"/>
                    <a:gd name="connsiteX3" fmla="*/ 656909 w 656850"/>
                    <a:gd name="connsiteY3" fmla="*/ 22295 h 44530"/>
                    <a:gd name="connsiteX4" fmla="*/ 359866 w 656850"/>
                    <a:gd name="connsiteY4" fmla="*/ 44561 h 44530"/>
                    <a:gd name="connsiteX5" fmla="*/ 360909 w 656850"/>
                    <a:gd name="connsiteY5" fmla="*/ 158 h 44530"/>
                    <a:gd name="connsiteX6" fmla="*/ 2793 w 656850"/>
                    <a:gd name="connsiteY6" fmla="*/ 22295 h 44530"/>
                    <a:gd name="connsiteX7" fmla="*/ 360909 w 656850"/>
                    <a:gd name="connsiteY7" fmla="*/ 44458 h 44530"/>
                    <a:gd name="connsiteX8" fmla="*/ 656553 w 656850"/>
                    <a:gd name="connsiteY8" fmla="*/ 22295 h 44530"/>
                    <a:gd name="connsiteX9" fmla="*/ 360909 w 656850"/>
                    <a:gd name="connsiteY9" fmla="*/ 158 h 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50" h="44530">
                      <a:moveTo>
                        <a:pt x="359866" y="44561"/>
                      </a:moveTo>
                      <a:cubicBezTo>
                        <a:pt x="161167" y="44561"/>
                        <a:pt x="58" y="31032"/>
                        <a:pt x="58" y="22295"/>
                      </a:cubicBezTo>
                      <a:cubicBezTo>
                        <a:pt x="58" y="13572"/>
                        <a:pt x="161167" y="30"/>
                        <a:pt x="359866" y="30"/>
                      </a:cubicBezTo>
                      <a:cubicBezTo>
                        <a:pt x="558603" y="30"/>
                        <a:pt x="656909" y="13572"/>
                        <a:pt x="656909" y="22295"/>
                      </a:cubicBezTo>
                      <a:cubicBezTo>
                        <a:pt x="656909" y="31032"/>
                        <a:pt x="558603" y="44561"/>
                        <a:pt x="359866" y="44561"/>
                      </a:cubicBezTo>
                      <a:moveTo>
                        <a:pt x="360909" y="158"/>
                      </a:moveTo>
                      <a:cubicBezTo>
                        <a:pt x="163139" y="158"/>
                        <a:pt x="2793" y="13623"/>
                        <a:pt x="2793" y="22295"/>
                      </a:cubicBezTo>
                      <a:cubicBezTo>
                        <a:pt x="2793" y="30980"/>
                        <a:pt x="163139" y="44458"/>
                        <a:pt x="360909" y="44458"/>
                      </a:cubicBezTo>
                      <a:cubicBezTo>
                        <a:pt x="558692" y="44458"/>
                        <a:pt x="656553" y="30980"/>
                        <a:pt x="656553" y="22295"/>
                      </a:cubicBezTo>
                      <a:cubicBezTo>
                        <a:pt x="656553" y="13623"/>
                        <a:pt x="558692" y="158"/>
                        <a:pt x="360909" y="158"/>
                      </a:cubicBezTo>
                    </a:path>
                  </a:pathLst>
                </a:custGeom>
                <a:grpFill/>
                <a:ln w="12721" cap="flat">
                  <a:noFill/>
                  <a:prstDash val="solid"/>
                  <a:miter/>
                </a:ln>
              </p:spPr>
              <p:txBody>
                <a:bodyPr rtlCol="0" anchor="ctr"/>
                <a:lstStyle/>
                <a:p>
                  <a:endParaRPr lang="fr-FR"/>
                </a:p>
              </p:txBody>
            </p:sp>
            <p:sp>
              <p:nvSpPr>
                <p:cNvPr id="549" name="Forme libre : forme 548">
                  <a:extLst>
                    <a:ext uri="{FF2B5EF4-FFF2-40B4-BE49-F238E27FC236}">
                      <a16:creationId xmlns:a16="http://schemas.microsoft.com/office/drawing/2014/main" id="{2A393F7F-B2CD-1C8A-DB7C-FFAE54C62A34}"/>
                    </a:ext>
                  </a:extLst>
                </p:cNvPr>
                <p:cNvSpPr/>
                <p:nvPr/>
              </p:nvSpPr>
              <p:spPr>
                <a:xfrm flipV="1">
                  <a:off x="4509138" y="3815484"/>
                  <a:ext cx="653759" cy="44312"/>
                </a:xfrm>
                <a:custGeom>
                  <a:avLst/>
                  <a:gdLst>
                    <a:gd name="connsiteX0" fmla="*/ 358174 w 653759"/>
                    <a:gd name="connsiteY0" fmla="*/ 44342 h 44312"/>
                    <a:gd name="connsiteX1" fmla="*/ 59 w 653759"/>
                    <a:gd name="connsiteY1" fmla="*/ 22180 h 44312"/>
                    <a:gd name="connsiteX2" fmla="*/ 358174 w 653759"/>
                    <a:gd name="connsiteY2" fmla="*/ 30 h 44312"/>
                    <a:gd name="connsiteX3" fmla="*/ 653818 w 653759"/>
                    <a:gd name="connsiteY3" fmla="*/ 22180 h 44312"/>
                    <a:gd name="connsiteX4" fmla="*/ 358174 w 653759"/>
                    <a:gd name="connsiteY4" fmla="*/ 44342 h 44312"/>
                    <a:gd name="connsiteX5" fmla="*/ 359205 w 653759"/>
                    <a:gd name="connsiteY5" fmla="*/ 146 h 44312"/>
                    <a:gd name="connsiteX6" fmla="*/ 2793 w 653759"/>
                    <a:gd name="connsiteY6" fmla="*/ 22192 h 44312"/>
                    <a:gd name="connsiteX7" fmla="*/ 359205 w 653759"/>
                    <a:gd name="connsiteY7" fmla="*/ 44239 h 44312"/>
                    <a:gd name="connsiteX8" fmla="*/ 653475 w 653759"/>
                    <a:gd name="connsiteY8" fmla="*/ 22192 h 44312"/>
                    <a:gd name="connsiteX9" fmla="*/ 359205 w 653759"/>
                    <a:gd name="connsiteY9" fmla="*/ 146 h 4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759" h="44312">
                      <a:moveTo>
                        <a:pt x="358174" y="44342"/>
                      </a:moveTo>
                      <a:cubicBezTo>
                        <a:pt x="160404" y="44342"/>
                        <a:pt x="59" y="30878"/>
                        <a:pt x="59" y="22180"/>
                      </a:cubicBezTo>
                      <a:cubicBezTo>
                        <a:pt x="59" y="13520"/>
                        <a:pt x="160404" y="30"/>
                        <a:pt x="358174" y="30"/>
                      </a:cubicBezTo>
                      <a:cubicBezTo>
                        <a:pt x="555932" y="30"/>
                        <a:pt x="653818" y="13520"/>
                        <a:pt x="653818" y="22180"/>
                      </a:cubicBezTo>
                      <a:cubicBezTo>
                        <a:pt x="653818" y="30878"/>
                        <a:pt x="555932" y="44342"/>
                        <a:pt x="358174" y="44342"/>
                      </a:cubicBezTo>
                      <a:moveTo>
                        <a:pt x="359205" y="146"/>
                      </a:moveTo>
                      <a:cubicBezTo>
                        <a:pt x="162363" y="146"/>
                        <a:pt x="2793" y="13546"/>
                        <a:pt x="2793" y="22192"/>
                      </a:cubicBezTo>
                      <a:cubicBezTo>
                        <a:pt x="2793" y="30826"/>
                        <a:pt x="162363" y="44239"/>
                        <a:pt x="359205" y="44239"/>
                      </a:cubicBezTo>
                      <a:cubicBezTo>
                        <a:pt x="556033" y="44239"/>
                        <a:pt x="653475" y="30826"/>
                        <a:pt x="653475" y="22192"/>
                      </a:cubicBezTo>
                      <a:cubicBezTo>
                        <a:pt x="653475" y="13546"/>
                        <a:pt x="556033" y="146"/>
                        <a:pt x="359205" y="146"/>
                      </a:cubicBezTo>
                    </a:path>
                  </a:pathLst>
                </a:custGeom>
                <a:grpFill/>
                <a:ln w="12721" cap="flat">
                  <a:noFill/>
                  <a:prstDash val="solid"/>
                  <a:miter/>
                </a:ln>
              </p:spPr>
              <p:txBody>
                <a:bodyPr rtlCol="0" anchor="ctr"/>
                <a:lstStyle/>
                <a:p>
                  <a:endParaRPr lang="fr-FR"/>
                </a:p>
              </p:txBody>
            </p:sp>
            <p:sp>
              <p:nvSpPr>
                <p:cNvPr id="550" name="Forme libre : forme 549">
                  <a:extLst>
                    <a:ext uri="{FF2B5EF4-FFF2-40B4-BE49-F238E27FC236}">
                      <a16:creationId xmlns:a16="http://schemas.microsoft.com/office/drawing/2014/main" id="{28806415-D832-0C10-688B-17F3DED33A9F}"/>
                    </a:ext>
                  </a:extLst>
                </p:cNvPr>
                <p:cNvSpPr/>
                <p:nvPr/>
              </p:nvSpPr>
              <p:spPr>
                <a:xfrm flipV="1">
                  <a:off x="4511862" y="3815597"/>
                  <a:ext cx="650693" cy="44080"/>
                </a:xfrm>
                <a:custGeom>
                  <a:avLst/>
                  <a:gdLst>
                    <a:gd name="connsiteX0" fmla="*/ 356482 w 650693"/>
                    <a:gd name="connsiteY0" fmla="*/ 44111 h 44080"/>
                    <a:gd name="connsiteX1" fmla="*/ 59 w 650693"/>
                    <a:gd name="connsiteY1" fmla="*/ 22064 h 44080"/>
                    <a:gd name="connsiteX2" fmla="*/ 356482 w 650693"/>
                    <a:gd name="connsiteY2" fmla="*/ 30 h 44080"/>
                    <a:gd name="connsiteX3" fmla="*/ 650752 w 650693"/>
                    <a:gd name="connsiteY3" fmla="*/ 22064 h 44080"/>
                    <a:gd name="connsiteX4" fmla="*/ 356482 w 650693"/>
                    <a:gd name="connsiteY4" fmla="*/ 44111 h 44080"/>
                    <a:gd name="connsiteX5" fmla="*/ 357513 w 650693"/>
                    <a:gd name="connsiteY5" fmla="*/ 133 h 44080"/>
                    <a:gd name="connsiteX6" fmla="*/ 2806 w 650693"/>
                    <a:gd name="connsiteY6" fmla="*/ 22064 h 44080"/>
                    <a:gd name="connsiteX7" fmla="*/ 357513 w 650693"/>
                    <a:gd name="connsiteY7" fmla="*/ 44008 h 44080"/>
                    <a:gd name="connsiteX8" fmla="*/ 650383 w 650693"/>
                    <a:gd name="connsiteY8" fmla="*/ 22064 h 44080"/>
                    <a:gd name="connsiteX9" fmla="*/ 357513 w 650693"/>
                    <a:gd name="connsiteY9" fmla="*/ 133 h 4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93" h="44080">
                      <a:moveTo>
                        <a:pt x="356482" y="44111"/>
                      </a:moveTo>
                      <a:cubicBezTo>
                        <a:pt x="159654" y="44111"/>
                        <a:pt x="59" y="30723"/>
                        <a:pt x="59" y="22064"/>
                      </a:cubicBezTo>
                      <a:cubicBezTo>
                        <a:pt x="59" y="13417"/>
                        <a:pt x="159654" y="30"/>
                        <a:pt x="356482" y="30"/>
                      </a:cubicBezTo>
                      <a:cubicBezTo>
                        <a:pt x="553311" y="30"/>
                        <a:pt x="650752" y="13417"/>
                        <a:pt x="650752" y="22064"/>
                      </a:cubicBezTo>
                      <a:cubicBezTo>
                        <a:pt x="650752" y="30723"/>
                        <a:pt x="553311" y="44111"/>
                        <a:pt x="356482" y="44111"/>
                      </a:cubicBezTo>
                      <a:moveTo>
                        <a:pt x="357513" y="133"/>
                      </a:moveTo>
                      <a:cubicBezTo>
                        <a:pt x="161625" y="133"/>
                        <a:pt x="2806" y="13482"/>
                        <a:pt x="2806" y="22064"/>
                      </a:cubicBezTo>
                      <a:cubicBezTo>
                        <a:pt x="2806" y="30672"/>
                        <a:pt x="161625" y="44008"/>
                        <a:pt x="357513" y="44008"/>
                      </a:cubicBezTo>
                      <a:cubicBezTo>
                        <a:pt x="553413" y="44008"/>
                        <a:pt x="650383" y="30672"/>
                        <a:pt x="650383" y="22064"/>
                      </a:cubicBezTo>
                      <a:cubicBezTo>
                        <a:pt x="650383" y="13482"/>
                        <a:pt x="553413" y="133"/>
                        <a:pt x="357513" y="133"/>
                      </a:cubicBezTo>
                    </a:path>
                  </a:pathLst>
                </a:custGeom>
                <a:grpFill/>
                <a:ln w="12721" cap="flat">
                  <a:noFill/>
                  <a:prstDash val="solid"/>
                  <a:miter/>
                </a:ln>
              </p:spPr>
              <p:txBody>
                <a:bodyPr rtlCol="0" anchor="ctr"/>
                <a:lstStyle/>
                <a:p>
                  <a:endParaRPr lang="fr-FR"/>
                </a:p>
              </p:txBody>
            </p:sp>
            <p:sp>
              <p:nvSpPr>
                <p:cNvPr id="551" name="Forme libre : forme 550">
                  <a:extLst>
                    <a:ext uri="{FF2B5EF4-FFF2-40B4-BE49-F238E27FC236}">
                      <a16:creationId xmlns:a16="http://schemas.microsoft.com/office/drawing/2014/main" id="{2C987A24-F31D-0D33-A26F-D4B177E78EBA}"/>
                    </a:ext>
                  </a:extLst>
                </p:cNvPr>
                <p:cNvSpPr/>
                <p:nvPr/>
              </p:nvSpPr>
              <p:spPr>
                <a:xfrm flipV="1">
                  <a:off x="4514611" y="3815697"/>
                  <a:ext cx="647589" cy="43888"/>
                </a:xfrm>
                <a:custGeom>
                  <a:avLst/>
                  <a:gdLst>
                    <a:gd name="connsiteX0" fmla="*/ 354765 w 647589"/>
                    <a:gd name="connsiteY0" fmla="*/ 43918 h 43888"/>
                    <a:gd name="connsiteX1" fmla="*/ 59 w 647589"/>
                    <a:gd name="connsiteY1" fmla="*/ 21987 h 43888"/>
                    <a:gd name="connsiteX2" fmla="*/ 354765 w 647589"/>
                    <a:gd name="connsiteY2" fmla="*/ 30 h 43888"/>
                    <a:gd name="connsiteX3" fmla="*/ 647648 w 647589"/>
                    <a:gd name="connsiteY3" fmla="*/ 21987 h 43888"/>
                    <a:gd name="connsiteX4" fmla="*/ 354765 w 647589"/>
                    <a:gd name="connsiteY4" fmla="*/ 43918 h 43888"/>
                    <a:gd name="connsiteX5" fmla="*/ 355795 w 647589"/>
                    <a:gd name="connsiteY5" fmla="*/ 158 h 43888"/>
                    <a:gd name="connsiteX6" fmla="*/ 2794 w 647589"/>
                    <a:gd name="connsiteY6" fmla="*/ 21987 h 43888"/>
                    <a:gd name="connsiteX7" fmla="*/ 355795 w 647589"/>
                    <a:gd name="connsiteY7" fmla="*/ 43803 h 43888"/>
                    <a:gd name="connsiteX8" fmla="*/ 647305 w 647589"/>
                    <a:gd name="connsiteY8" fmla="*/ 21987 h 43888"/>
                    <a:gd name="connsiteX9" fmla="*/ 355795 w 647589"/>
                    <a:gd name="connsiteY9" fmla="*/ 158 h 4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589" h="43888">
                      <a:moveTo>
                        <a:pt x="354765" y="43918"/>
                      </a:moveTo>
                      <a:cubicBezTo>
                        <a:pt x="158865" y="43918"/>
                        <a:pt x="59" y="30582"/>
                        <a:pt x="59" y="21987"/>
                      </a:cubicBezTo>
                      <a:cubicBezTo>
                        <a:pt x="59" y="13379"/>
                        <a:pt x="158865" y="30"/>
                        <a:pt x="354765" y="30"/>
                      </a:cubicBezTo>
                      <a:cubicBezTo>
                        <a:pt x="550665" y="30"/>
                        <a:pt x="647648" y="13379"/>
                        <a:pt x="647648" y="21987"/>
                      </a:cubicBezTo>
                      <a:cubicBezTo>
                        <a:pt x="647648" y="30582"/>
                        <a:pt x="550665" y="43918"/>
                        <a:pt x="354765" y="43918"/>
                      </a:cubicBezTo>
                      <a:moveTo>
                        <a:pt x="355795" y="158"/>
                      </a:moveTo>
                      <a:cubicBezTo>
                        <a:pt x="160849" y="158"/>
                        <a:pt x="2794" y="13430"/>
                        <a:pt x="2794" y="21987"/>
                      </a:cubicBezTo>
                      <a:cubicBezTo>
                        <a:pt x="2794" y="30556"/>
                        <a:pt x="160849" y="43803"/>
                        <a:pt x="355795" y="43803"/>
                      </a:cubicBezTo>
                      <a:cubicBezTo>
                        <a:pt x="550754" y="43803"/>
                        <a:pt x="647305" y="30556"/>
                        <a:pt x="647305" y="21987"/>
                      </a:cubicBezTo>
                      <a:cubicBezTo>
                        <a:pt x="647305" y="13430"/>
                        <a:pt x="550754" y="158"/>
                        <a:pt x="355795" y="158"/>
                      </a:cubicBezTo>
                    </a:path>
                  </a:pathLst>
                </a:custGeom>
                <a:grpFill/>
                <a:ln w="12721" cap="flat">
                  <a:noFill/>
                  <a:prstDash val="solid"/>
                  <a:miter/>
                </a:ln>
              </p:spPr>
              <p:txBody>
                <a:bodyPr rtlCol="0" anchor="ctr"/>
                <a:lstStyle/>
                <a:p>
                  <a:endParaRPr lang="fr-FR"/>
                </a:p>
              </p:txBody>
            </p:sp>
            <p:sp>
              <p:nvSpPr>
                <p:cNvPr id="552" name="Forme libre : forme 551">
                  <a:extLst>
                    <a:ext uri="{FF2B5EF4-FFF2-40B4-BE49-F238E27FC236}">
                      <a16:creationId xmlns:a16="http://schemas.microsoft.com/office/drawing/2014/main" id="{17108E41-9630-95BB-74F1-CA17E6D30873}"/>
                    </a:ext>
                  </a:extLst>
                </p:cNvPr>
                <p:cNvSpPr/>
                <p:nvPr/>
              </p:nvSpPr>
              <p:spPr>
                <a:xfrm flipV="1">
                  <a:off x="4517352" y="3815797"/>
                  <a:ext cx="644486" cy="43669"/>
                </a:xfrm>
                <a:custGeom>
                  <a:avLst/>
                  <a:gdLst>
                    <a:gd name="connsiteX0" fmla="*/ 353060 w 644486"/>
                    <a:gd name="connsiteY0" fmla="*/ 43700 h 43669"/>
                    <a:gd name="connsiteX1" fmla="*/ 59 w 644486"/>
                    <a:gd name="connsiteY1" fmla="*/ 21858 h 43669"/>
                    <a:gd name="connsiteX2" fmla="*/ 353060 w 644486"/>
                    <a:gd name="connsiteY2" fmla="*/ 30 h 43669"/>
                    <a:gd name="connsiteX3" fmla="*/ 644545 w 644486"/>
                    <a:gd name="connsiteY3" fmla="*/ 21858 h 43669"/>
                    <a:gd name="connsiteX4" fmla="*/ 353060 w 644486"/>
                    <a:gd name="connsiteY4" fmla="*/ 43700 h 43669"/>
                    <a:gd name="connsiteX5" fmla="*/ 354091 w 644486"/>
                    <a:gd name="connsiteY5" fmla="*/ 133 h 43669"/>
                    <a:gd name="connsiteX6" fmla="*/ 2781 w 644486"/>
                    <a:gd name="connsiteY6" fmla="*/ 21858 h 43669"/>
                    <a:gd name="connsiteX7" fmla="*/ 354091 w 644486"/>
                    <a:gd name="connsiteY7" fmla="*/ 43597 h 43669"/>
                    <a:gd name="connsiteX8" fmla="*/ 644214 w 644486"/>
                    <a:gd name="connsiteY8" fmla="*/ 21858 h 43669"/>
                    <a:gd name="connsiteX9" fmla="*/ 354091 w 644486"/>
                    <a:gd name="connsiteY9" fmla="*/ 133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486" h="43669">
                      <a:moveTo>
                        <a:pt x="353060" y="43700"/>
                      </a:moveTo>
                      <a:cubicBezTo>
                        <a:pt x="158114" y="43700"/>
                        <a:pt x="59" y="30428"/>
                        <a:pt x="59" y="21858"/>
                      </a:cubicBezTo>
                      <a:cubicBezTo>
                        <a:pt x="59" y="13302"/>
                        <a:pt x="158114" y="30"/>
                        <a:pt x="353060" y="30"/>
                      </a:cubicBezTo>
                      <a:cubicBezTo>
                        <a:pt x="548019" y="30"/>
                        <a:pt x="644545" y="13302"/>
                        <a:pt x="644545" y="21858"/>
                      </a:cubicBezTo>
                      <a:cubicBezTo>
                        <a:pt x="644545" y="30428"/>
                        <a:pt x="548019" y="43700"/>
                        <a:pt x="353060" y="43700"/>
                      </a:cubicBezTo>
                      <a:moveTo>
                        <a:pt x="354091" y="133"/>
                      </a:moveTo>
                      <a:cubicBezTo>
                        <a:pt x="160086" y="133"/>
                        <a:pt x="2781" y="13366"/>
                        <a:pt x="2781" y="21858"/>
                      </a:cubicBezTo>
                      <a:cubicBezTo>
                        <a:pt x="2781" y="30389"/>
                        <a:pt x="160086" y="43597"/>
                        <a:pt x="354091" y="43597"/>
                      </a:cubicBezTo>
                      <a:cubicBezTo>
                        <a:pt x="548121" y="43597"/>
                        <a:pt x="644214" y="30389"/>
                        <a:pt x="644214" y="21858"/>
                      </a:cubicBezTo>
                      <a:cubicBezTo>
                        <a:pt x="644214" y="13366"/>
                        <a:pt x="548121" y="133"/>
                        <a:pt x="354091" y="133"/>
                      </a:cubicBezTo>
                    </a:path>
                  </a:pathLst>
                </a:custGeom>
                <a:grpFill/>
                <a:ln w="12721" cap="flat">
                  <a:noFill/>
                  <a:prstDash val="solid"/>
                  <a:miter/>
                </a:ln>
              </p:spPr>
              <p:txBody>
                <a:bodyPr rtlCol="0" anchor="ctr"/>
                <a:lstStyle/>
                <a:p>
                  <a:endParaRPr lang="fr-FR"/>
                </a:p>
              </p:txBody>
            </p:sp>
            <p:sp>
              <p:nvSpPr>
                <p:cNvPr id="553" name="Forme libre : forme 552">
                  <a:extLst>
                    <a:ext uri="{FF2B5EF4-FFF2-40B4-BE49-F238E27FC236}">
                      <a16:creationId xmlns:a16="http://schemas.microsoft.com/office/drawing/2014/main" id="{DD19E5F7-8A2C-12F4-BD04-E1B6FD135CE7}"/>
                    </a:ext>
                  </a:extLst>
                </p:cNvPr>
                <p:cNvSpPr/>
                <p:nvPr/>
              </p:nvSpPr>
              <p:spPr>
                <a:xfrm flipV="1">
                  <a:off x="4520076" y="3815910"/>
                  <a:ext cx="641420" cy="43451"/>
                </a:xfrm>
                <a:custGeom>
                  <a:avLst/>
                  <a:gdLst>
                    <a:gd name="connsiteX0" fmla="*/ 351369 w 641420"/>
                    <a:gd name="connsiteY0" fmla="*/ 43481 h 43451"/>
                    <a:gd name="connsiteX1" fmla="*/ 59 w 641420"/>
                    <a:gd name="connsiteY1" fmla="*/ 21768 h 43451"/>
                    <a:gd name="connsiteX2" fmla="*/ 351369 w 641420"/>
                    <a:gd name="connsiteY2" fmla="*/ 30 h 43451"/>
                    <a:gd name="connsiteX3" fmla="*/ 641479 w 641420"/>
                    <a:gd name="connsiteY3" fmla="*/ 21768 h 43451"/>
                    <a:gd name="connsiteX4" fmla="*/ 351369 w 641420"/>
                    <a:gd name="connsiteY4" fmla="*/ 43481 h 43451"/>
                    <a:gd name="connsiteX5" fmla="*/ 352399 w 641420"/>
                    <a:gd name="connsiteY5" fmla="*/ 146 h 43451"/>
                    <a:gd name="connsiteX6" fmla="*/ 2806 w 641420"/>
                    <a:gd name="connsiteY6" fmla="*/ 21768 h 43451"/>
                    <a:gd name="connsiteX7" fmla="*/ 352399 w 641420"/>
                    <a:gd name="connsiteY7" fmla="*/ 43379 h 43451"/>
                    <a:gd name="connsiteX8" fmla="*/ 641135 w 641420"/>
                    <a:gd name="connsiteY8" fmla="*/ 21768 h 43451"/>
                    <a:gd name="connsiteX9" fmla="*/ 352399 w 641420"/>
                    <a:gd name="connsiteY9" fmla="*/ 146 h 4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20" h="43451">
                      <a:moveTo>
                        <a:pt x="351369" y="43481"/>
                      </a:moveTo>
                      <a:cubicBezTo>
                        <a:pt x="157351" y="43481"/>
                        <a:pt x="59" y="30287"/>
                        <a:pt x="59" y="21768"/>
                      </a:cubicBezTo>
                      <a:cubicBezTo>
                        <a:pt x="59" y="13238"/>
                        <a:pt x="157351" y="30"/>
                        <a:pt x="351369" y="30"/>
                      </a:cubicBezTo>
                      <a:cubicBezTo>
                        <a:pt x="545399" y="30"/>
                        <a:pt x="641479" y="13238"/>
                        <a:pt x="641479" y="21768"/>
                      </a:cubicBezTo>
                      <a:cubicBezTo>
                        <a:pt x="641479" y="30287"/>
                        <a:pt x="545399" y="43481"/>
                        <a:pt x="351369" y="43481"/>
                      </a:cubicBezTo>
                      <a:moveTo>
                        <a:pt x="352399" y="146"/>
                      </a:moveTo>
                      <a:cubicBezTo>
                        <a:pt x="159323" y="146"/>
                        <a:pt x="2806" y="13289"/>
                        <a:pt x="2806" y="21768"/>
                      </a:cubicBezTo>
                      <a:cubicBezTo>
                        <a:pt x="2806" y="30261"/>
                        <a:pt x="159323" y="43379"/>
                        <a:pt x="352399" y="43379"/>
                      </a:cubicBezTo>
                      <a:cubicBezTo>
                        <a:pt x="545488" y="43379"/>
                        <a:pt x="641135" y="30261"/>
                        <a:pt x="641135" y="21768"/>
                      </a:cubicBezTo>
                      <a:cubicBezTo>
                        <a:pt x="641135" y="13289"/>
                        <a:pt x="545488" y="146"/>
                        <a:pt x="352399" y="146"/>
                      </a:cubicBezTo>
                    </a:path>
                  </a:pathLst>
                </a:custGeom>
                <a:grpFill/>
                <a:ln w="12721" cap="flat">
                  <a:noFill/>
                  <a:prstDash val="solid"/>
                  <a:miter/>
                </a:ln>
              </p:spPr>
              <p:txBody>
                <a:bodyPr rtlCol="0" anchor="ctr"/>
                <a:lstStyle/>
                <a:p>
                  <a:endParaRPr lang="fr-FR"/>
                </a:p>
              </p:txBody>
            </p:sp>
            <p:sp>
              <p:nvSpPr>
                <p:cNvPr id="554" name="Forme libre : forme 553">
                  <a:extLst>
                    <a:ext uri="{FF2B5EF4-FFF2-40B4-BE49-F238E27FC236}">
                      <a16:creationId xmlns:a16="http://schemas.microsoft.com/office/drawing/2014/main" id="{83B42E1A-C49D-5735-190C-C9BDFAC72049}"/>
                    </a:ext>
                  </a:extLst>
                </p:cNvPr>
                <p:cNvSpPr/>
                <p:nvPr/>
              </p:nvSpPr>
              <p:spPr>
                <a:xfrm flipV="1">
                  <a:off x="4522823" y="3816011"/>
                  <a:ext cx="638329" cy="43245"/>
                </a:xfrm>
                <a:custGeom>
                  <a:avLst/>
                  <a:gdLst>
                    <a:gd name="connsiteX0" fmla="*/ 349651 w 638329"/>
                    <a:gd name="connsiteY0" fmla="*/ 43276 h 43245"/>
                    <a:gd name="connsiteX1" fmla="*/ 59 w 638329"/>
                    <a:gd name="connsiteY1" fmla="*/ 21653 h 43245"/>
                    <a:gd name="connsiteX2" fmla="*/ 349651 w 638329"/>
                    <a:gd name="connsiteY2" fmla="*/ 30 h 43245"/>
                    <a:gd name="connsiteX3" fmla="*/ 638388 w 638329"/>
                    <a:gd name="connsiteY3" fmla="*/ 21653 h 43245"/>
                    <a:gd name="connsiteX4" fmla="*/ 349651 w 638329"/>
                    <a:gd name="connsiteY4" fmla="*/ 43276 h 43245"/>
                    <a:gd name="connsiteX5" fmla="*/ 350682 w 638329"/>
                    <a:gd name="connsiteY5" fmla="*/ 146 h 43245"/>
                    <a:gd name="connsiteX6" fmla="*/ 2781 w 638329"/>
                    <a:gd name="connsiteY6" fmla="*/ 21653 h 43245"/>
                    <a:gd name="connsiteX7" fmla="*/ 350682 w 638329"/>
                    <a:gd name="connsiteY7" fmla="*/ 43173 h 43245"/>
                    <a:gd name="connsiteX8" fmla="*/ 638019 w 638329"/>
                    <a:gd name="connsiteY8" fmla="*/ 21653 h 43245"/>
                    <a:gd name="connsiteX9" fmla="*/ 350682 w 638329"/>
                    <a:gd name="connsiteY9" fmla="*/ 146 h 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329" h="43245">
                      <a:moveTo>
                        <a:pt x="349651" y="43276"/>
                      </a:moveTo>
                      <a:cubicBezTo>
                        <a:pt x="156588" y="43276"/>
                        <a:pt x="59" y="30158"/>
                        <a:pt x="59" y="21653"/>
                      </a:cubicBezTo>
                      <a:cubicBezTo>
                        <a:pt x="59" y="13186"/>
                        <a:pt x="156588" y="30"/>
                        <a:pt x="349651" y="30"/>
                      </a:cubicBezTo>
                      <a:cubicBezTo>
                        <a:pt x="542727" y="30"/>
                        <a:pt x="638388" y="13186"/>
                        <a:pt x="638388" y="21653"/>
                      </a:cubicBezTo>
                      <a:cubicBezTo>
                        <a:pt x="638388" y="30158"/>
                        <a:pt x="542727" y="43276"/>
                        <a:pt x="349651" y="43276"/>
                      </a:cubicBezTo>
                      <a:moveTo>
                        <a:pt x="350682" y="146"/>
                      </a:moveTo>
                      <a:cubicBezTo>
                        <a:pt x="158547" y="146"/>
                        <a:pt x="2781" y="13225"/>
                        <a:pt x="2781" y="21653"/>
                      </a:cubicBezTo>
                      <a:cubicBezTo>
                        <a:pt x="2781" y="30107"/>
                        <a:pt x="158547" y="43173"/>
                        <a:pt x="350682" y="43173"/>
                      </a:cubicBezTo>
                      <a:cubicBezTo>
                        <a:pt x="542842" y="43173"/>
                        <a:pt x="638019" y="30107"/>
                        <a:pt x="638019" y="21653"/>
                      </a:cubicBezTo>
                      <a:cubicBezTo>
                        <a:pt x="638019" y="13225"/>
                        <a:pt x="542842" y="146"/>
                        <a:pt x="350682" y="146"/>
                      </a:cubicBezTo>
                    </a:path>
                  </a:pathLst>
                </a:custGeom>
                <a:grpFill/>
                <a:ln w="12721" cap="flat">
                  <a:noFill/>
                  <a:prstDash val="solid"/>
                  <a:miter/>
                </a:ln>
              </p:spPr>
              <p:txBody>
                <a:bodyPr rtlCol="0" anchor="ctr"/>
                <a:lstStyle/>
                <a:p>
                  <a:endParaRPr lang="fr-FR"/>
                </a:p>
              </p:txBody>
            </p:sp>
            <p:sp>
              <p:nvSpPr>
                <p:cNvPr id="555" name="Forme libre : forme 554">
                  <a:extLst>
                    <a:ext uri="{FF2B5EF4-FFF2-40B4-BE49-F238E27FC236}">
                      <a16:creationId xmlns:a16="http://schemas.microsoft.com/office/drawing/2014/main" id="{DAE9E2AD-2BCF-2ACC-1D4B-AA49B26AAE8F}"/>
                    </a:ext>
                  </a:extLst>
                </p:cNvPr>
                <p:cNvSpPr/>
                <p:nvPr/>
              </p:nvSpPr>
              <p:spPr>
                <a:xfrm flipV="1">
                  <a:off x="4525541" y="3816111"/>
                  <a:ext cx="635250" cy="43027"/>
                </a:xfrm>
                <a:custGeom>
                  <a:avLst/>
                  <a:gdLst>
                    <a:gd name="connsiteX0" fmla="*/ 347972 w 635250"/>
                    <a:gd name="connsiteY0" fmla="*/ 43057 h 43027"/>
                    <a:gd name="connsiteX1" fmla="*/ 59 w 635250"/>
                    <a:gd name="connsiteY1" fmla="*/ 21537 h 43027"/>
                    <a:gd name="connsiteX2" fmla="*/ 347972 w 635250"/>
                    <a:gd name="connsiteY2" fmla="*/ 30 h 43027"/>
                    <a:gd name="connsiteX3" fmla="*/ 635309 w 635250"/>
                    <a:gd name="connsiteY3" fmla="*/ 21537 h 43027"/>
                    <a:gd name="connsiteX4" fmla="*/ 347972 w 635250"/>
                    <a:gd name="connsiteY4" fmla="*/ 43057 h 43027"/>
                    <a:gd name="connsiteX5" fmla="*/ 349015 w 635250"/>
                    <a:gd name="connsiteY5" fmla="*/ 133 h 43027"/>
                    <a:gd name="connsiteX6" fmla="*/ 2806 w 635250"/>
                    <a:gd name="connsiteY6" fmla="*/ 21537 h 43027"/>
                    <a:gd name="connsiteX7" fmla="*/ 349015 w 635250"/>
                    <a:gd name="connsiteY7" fmla="*/ 42955 h 43027"/>
                    <a:gd name="connsiteX8" fmla="*/ 634966 w 635250"/>
                    <a:gd name="connsiteY8" fmla="*/ 21537 h 43027"/>
                    <a:gd name="connsiteX9" fmla="*/ 349015 w 635250"/>
                    <a:gd name="connsiteY9" fmla="*/ 133 h 4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250" h="43027">
                      <a:moveTo>
                        <a:pt x="347972" y="43057"/>
                      </a:moveTo>
                      <a:cubicBezTo>
                        <a:pt x="155837" y="43057"/>
                        <a:pt x="59" y="29991"/>
                        <a:pt x="59" y="21537"/>
                      </a:cubicBezTo>
                      <a:cubicBezTo>
                        <a:pt x="59" y="13122"/>
                        <a:pt x="155837" y="30"/>
                        <a:pt x="347972" y="30"/>
                      </a:cubicBezTo>
                      <a:cubicBezTo>
                        <a:pt x="540120" y="30"/>
                        <a:pt x="635309" y="13122"/>
                        <a:pt x="635309" y="21537"/>
                      </a:cubicBezTo>
                      <a:cubicBezTo>
                        <a:pt x="635309" y="29991"/>
                        <a:pt x="540120" y="43057"/>
                        <a:pt x="347972" y="43057"/>
                      </a:cubicBezTo>
                      <a:moveTo>
                        <a:pt x="349015" y="133"/>
                      </a:moveTo>
                      <a:cubicBezTo>
                        <a:pt x="157822" y="133"/>
                        <a:pt x="2806" y="13148"/>
                        <a:pt x="2806" y="21537"/>
                      </a:cubicBezTo>
                      <a:cubicBezTo>
                        <a:pt x="2806" y="29940"/>
                        <a:pt x="157822" y="42955"/>
                        <a:pt x="349015" y="42955"/>
                      </a:cubicBezTo>
                      <a:cubicBezTo>
                        <a:pt x="540209" y="42955"/>
                        <a:pt x="634966" y="29940"/>
                        <a:pt x="634966" y="21537"/>
                      </a:cubicBezTo>
                      <a:cubicBezTo>
                        <a:pt x="634966" y="13148"/>
                        <a:pt x="540209" y="133"/>
                        <a:pt x="349015" y="133"/>
                      </a:cubicBezTo>
                    </a:path>
                  </a:pathLst>
                </a:custGeom>
                <a:grpFill/>
                <a:ln w="12721" cap="flat">
                  <a:noFill/>
                  <a:prstDash val="solid"/>
                  <a:miter/>
                </a:ln>
              </p:spPr>
              <p:txBody>
                <a:bodyPr rtlCol="0" anchor="ctr"/>
                <a:lstStyle/>
                <a:p>
                  <a:endParaRPr lang="fr-FR"/>
                </a:p>
              </p:txBody>
            </p:sp>
            <p:sp>
              <p:nvSpPr>
                <p:cNvPr id="556" name="Forme libre : forme 555">
                  <a:extLst>
                    <a:ext uri="{FF2B5EF4-FFF2-40B4-BE49-F238E27FC236}">
                      <a16:creationId xmlns:a16="http://schemas.microsoft.com/office/drawing/2014/main" id="{D73A0DB4-DC51-B1AE-CA70-4D5BF768CD8D}"/>
                    </a:ext>
                  </a:extLst>
                </p:cNvPr>
                <p:cNvSpPr/>
                <p:nvPr/>
              </p:nvSpPr>
              <p:spPr>
                <a:xfrm flipV="1">
                  <a:off x="4528276" y="3816212"/>
                  <a:ext cx="632172" cy="42821"/>
                </a:xfrm>
                <a:custGeom>
                  <a:avLst/>
                  <a:gdLst>
                    <a:gd name="connsiteX0" fmla="*/ 346280 w 632172"/>
                    <a:gd name="connsiteY0" fmla="*/ 42852 h 42821"/>
                    <a:gd name="connsiteX1" fmla="*/ 59 w 632172"/>
                    <a:gd name="connsiteY1" fmla="*/ 21447 h 42821"/>
                    <a:gd name="connsiteX2" fmla="*/ 346280 w 632172"/>
                    <a:gd name="connsiteY2" fmla="*/ 30 h 42821"/>
                    <a:gd name="connsiteX3" fmla="*/ 632231 w 632172"/>
                    <a:gd name="connsiteY3" fmla="*/ 21447 h 42821"/>
                    <a:gd name="connsiteX4" fmla="*/ 346280 w 632172"/>
                    <a:gd name="connsiteY4" fmla="*/ 42852 h 42821"/>
                    <a:gd name="connsiteX5" fmla="*/ 347298 w 632172"/>
                    <a:gd name="connsiteY5" fmla="*/ 146 h 42821"/>
                    <a:gd name="connsiteX6" fmla="*/ 2819 w 632172"/>
                    <a:gd name="connsiteY6" fmla="*/ 21447 h 42821"/>
                    <a:gd name="connsiteX7" fmla="*/ 347298 w 632172"/>
                    <a:gd name="connsiteY7" fmla="*/ 42736 h 42821"/>
                    <a:gd name="connsiteX8" fmla="*/ 631888 w 632172"/>
                    <a:gd name="connsiteY8" fmla="*/ 21447 h 42821"/>
                    <a:gd name="connsiteX9" fmla="*/ 347298 w 632172"/>
                    <a:gd name="connsiteY9" fmla="*/ 146 h 4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172" h="42821">
                      <a:moveTo>
                        <a:pt x="346280" y="42852"/>
                      </a:moveTo>
                      <a:cubicBezTo>
                        <a:pt x="155087" y="42852"/>
                        <a:pt x="59" y="29837"/>
                        <a:pt x="59" y="21447"/>
                      </a:cubicBezTo>
                      <a:cubicBezTo>
                        <a:pt x="59" y="13045"/>
                        <a:pt x="155087" y="30"/>
                        <a:pt x="346280" y="30"/>
                      </a:cubicBezTo>
                      <a:cubicBezTo>
                        <a:pt x="537461" y="30"/>
                        <a:pt x="632231" y="13045"/>
                        <a:pt x="632231" y="21447"/>
                      </a:cubicBezTo>
                      <a:cubicBezTo>
                        <a:pt x="632231" y="29837"/>
                        <a:pt x="537461" y="42852"/>
                        <a:pt x="346280" y="42852"/>
                      </a:cubicBezTo>
                      <a:moveTo>
                        <a:pt x="347298" y="146"/>
                      </a:moveTo>
                      <a:cubicBezTo>
                        <a:pt x="157046" y="146"/>
                        <a:pt x="2819" y="13096"/>
                        <a:pt x="2819" y="21447"/>
                      </a:cubicBezTo>
                      <a:cubicBezTo>
                        <a:pt x="2819" y="29811"/>
                        <a:pt x="157046" y="42736"/>
                        <a:pt x="347298" y="42736"/>
                      </a:cubicBezTo>
                      <a:cubicBezTo>
                        <a:pt x="537563" y="42736"/>
                        <a:pt x="631888" y="29811"/>
                        <a:pt x="631888" y="21447"/>
                      </a:cubicBezTo>
                      <a:cubicBezTo>
                        <a:pt x="631888" y="13096"/>
                        <a:pt x="537563" y="146"/>
                        <a:pt x="347298" y="146"/>
                      </a:cubicBezTo>
                    </a:path>
                  </a:pathLst>
                </a:custGeom>
                <a:grpFill/>
                <a:ln w="12721" cap="flat">
                  <a:noFill/>
                  <a:prstDash val="solid"/>
                  <a:miter/>
                </a:ln>
              </p:spPr>
              <p:txBody>
                <a:bodyPr rtlCol="0" anchor="ctr"/>
                <a:lstStyle/>
                <a:p>
                  <a:endParaRPr lang="fr-FR"/>
                </a:p>
              </p:txBody>
            </p:sp>
            <p:sp>
              <p:nvSpPr>
                <p:cNvPr id="557" name="Forme libre : forme 556">
                  <a:extLst>
                    <a:ext uri="{FF2B5EF4-FFF2-40B4-BE49-F238E27FC236}">
                      <a16:creationId xmlns:a16="http://schemas.microsoft.com/office/drawing/2014/main" id="{6CCF9FCF-3B3B-4AA8-AE9A-6F7A7B04B01B}"/>
                    </a:ext>
                  </a:extLst>
                </p:cNvPr>
                <p:cNvSpPr/>
                <p:nvPr/>
              </p:nvSpPr>
              <p:spPr>
                <a:xfrm flipV="1">
                  <a:off x="4531012" y="3816313"/>
                  <a:ext cx="629093" cy="42603"/>
                </a:xfrm>
                <a:custGeom>
                  <a:avLst/>
                  <a:gdLst>
                    <a:gd name="connsiteX0" fmla="*/ 344563 w 629093"/>
                    <a:gd name="connsiteY0" fmla="*/ 42633 h 42603"/>
                    <a:gd name="connsiteX1" fmla="*/ 59 w 629093"/>
                    <a:gd name="connsiteY1" fmla="*/ 21332 h 42603"/>
                    <a:gd name="connsiteX2" fmla="*/ 344563 w 629093"/>
                    <a:gd name="connsiteY2" fmla="*/ 30 h 42603"/>
                    <a:gd name="connsiteX3" fmla="*/ 629153 w 629093"/>
                    <a:gd name="connsiteY3" fmla="*/ 21332 h 42603"/>
                    <a:gd name="connsiteX4" fmla="*/ 344563 w 629093"/>
                    <a:gd name="connsiteY4" fmla="*/ 42633 h 42603"/>
                    <a:gd name="connsiteX5" fmla="*/ 345606 w 629093"/>
                    <a:gd name="connsiteY5" fmla="*/ 120 h 42603"/>
                    <a:gd name="connsiteX6" fmla="*/ 2806 w 629093"/>
                    <a:gd name="connsiteY6" fmla="*/ 21332 h 42603"/>
                    <a:gd name="connsiteX7" fmla="*/ 345606 w 629093"/>
                    <a:gd name="connsiteY7" fmla="*/ 42518 h 42603"/>
                    <a:gd name="connsiteX8" fmla="*/ 628796 w 629093"/>
                    <a:gd name="connsiteY8" fmla="*/ 21332 h 42603"/>
                    <a:gd name="connsiteX9" fmla="*/ 345606 w 629093"/>
                    <a:gd name="connsiteY9" fmla="*/ 120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093" h="42603">
                      <a:moveTo>
                        <a:pt x="344563" y="42633"/>
                      </a:moveTo>
                      <a:cubicBezTo>
                        <a:pt x="154311" y="42633"/>
                        <a:pt x="59" y="29683"/>
                        <a:pt x="59" y="21332"/>
                      </a:cubicBezTo>
                      <a:cubicBezTo>
                        <a:pt x="59" y="12968"/>
                        <a:pt x="154311" y="30"/>
                        <a:pt x="344563" y="30"/>
                      </a:cubicBezTo>
                      <a:cubicBezTo>
                        <a:pt x="534841" y="30"/>
                        <a:pt x="629153" y="12968"/>
                        <a:pt x="629153" y="21332"/>
                      </a:cubicBezTo>
                      <a:cubicBezTo>
                        <a:pt x="629153" y="29683"/>
                        <a:pt x="534841" y="42633"/>
                        <a:pt x="344563" y="42633"/>
                      </a:cubicBezTo>
                      <a:moveTo>
                        <a:pt x="345606" y="120"/>
                      </a:moveTo>
                      <a:cubicBezTo>
                        <a:pt x="156295" y="120"/>
                        <a:pt x="2806" y="13019"/>
                        <a:pt x="2806" y="21332"/>
                      </a:cubicBezTo>
                      <a:cubicBezTo>
                        <a:pt x="2806" y="29644"/>
                        <a:pt x="156295" y="42518"/>
                        <a:pt x="345606" y="42518"/>
                      </a:cubicBezTo>
                      <a:cubicBezTo>
                        <a:pt x="534930" y="42518"/>
                        <a:pt x="628796" y="29644"/>
                        <a:pt x="628796" y="21332"/>
                      </a:cubicBezTo>
                      <a:cubicBezTo>
                        <a:pt x="628796" y="13019"/>
                        <a:pt x="534930" y="120"/>
                        <a:pt x="345606" y="120"/>
                      </a:cubicBezTo>
                    </a:path>
                  </a:pathLst>
                </a:custGeom>
                <a:grpFill/>
                <a:ln w="12721" cap="flat">
                  <a:noFill/>
                  <a:prstDash val="solid"/>
                  <a:miter/>
                </a:ln>
              </p:spPr>
              <p:txBody>
                <a:bodyPr rtlCol="0" anchor="ctr"/>
                <a:lstStyle/>
                <a:p>
                  <a:endParaRPr lang="fr-FR"/>
                </a:p>
              </p:txBody>
            </p:sp>
            <p:sp>
              <p:nvSpPr>
                <p:cNvPr id="558" name="Forme libre : forme 557">
                  <a:extLst>
                    <a:ext uri="{FF2B5EF4-FFF2-40B4-BE49-F238E27FC236}">
                      <a16:creationId xmlns:a16="http://schemas.microsoft.com/office/drawing/2014/main" id="{A4C3FD83-F3D2-778F-008B-495AE4EB89B3}"/>
                    </a:ext>
                  </a:extLst>
                </p:cNvPr>
                <p:cNvSpPr/>
                <p:nvPr/>
              </p:nvSpPr>
              <p:spPr>
                <a:xfrm flipV="1">
                  <a:off x="4533766" y="3816426"/>
                  <a:ext cx="625990" cy="42385"/>
                </a:xfrm>
                <a:custGeom>
                  <a:avLst/>
                  <a:gdLst>
                    <a:gd name="connsiteX0" fmla="*/ 342846 w 625990"/>
                    <a:gd name="connsiteY0" fmla="*/ 42415 h 42385"/>
                    <a:gd name="connsiteX1" fmla="*/ 59 w 625990"/>
                    <a:gd name="connsiteY1" fmla="*/ 21229 h 42385"/>
                    <a:gd name="connsiteX2" fmla="*/ 342846 w 625990"/>
                    <a:gd name="connsiteY2" fmla="*/ 30 h 42385"/>
                    <a:gd name="connsiteX3" fmla="*/ 626049 w 625990"/>
                    <a:gd name="connsiteY3" fmla="*/ 21229 h 42385"/>
                    <a:gd name="connsiteX4" fmla="*/ 342846 w 625990"/>
                    <a:gd name="connsiteY4" fmla="*/ 42415 h 42385"/>
                    <a:gd name="connsiteX5" fmla="*/ 343889 w 625990"/>
                    <a:gd name="connsiteY5" fmla="*/ 133 h 42385"/>
                    <a:gd name="connsiteX6" fmla="*/ 2781 w 625990"/>
                    <a:gd name="connsiteY6" fmla="*/ 21229 h 42385"/>
                    <a:gd name="connsiteX7" fmla="*/ 343889 w 625990"/>
                    <a:gd name="connsiteY7" fmla="*/ 42312 h 42385"/>
                    <a:gd name="connsiteX8" fmla="*/ 625693 w 625990"/>
                    <a:gd name="connsiteY8" fmla="*/ 21229 h 42385"/>
                    <a:gd name="connsiteX9" fmla="*/ 343889 w 625990"/>
                    <a:gd name="connsiteY9" fmla="*/ 133 h 4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990" h="42385">
                      <a:moveTo>
                        <a:pt x="342846" y="42415"/>
                      </a:moveTo>
                      <a:cubicBezTo>
                        <a:pt x="153548" y="42415"/>
                        <a:pt x="59" y="29554"/>
                        <a:pt x="59" y="21229"/>
                      </a:cubicBezTo>
                      <a:cubicBezTo>
                        <a:pt x="59" y="12891"/>
                        <a:pt x="153548" y="30"/>
                        <a:pt x="342846" y="30"/>
                      </a:cubicBezTo>
                      <a:cubicBezTo>
                        <a:pt x="532169" y="30"/>
                        <a:pt x="626049" y="12891"/>
                        <a:pt x="626049" y="21229"/>
                      </a:cubicBezTo>
                      <a:cubicBezTo>
                        <a:pt x="626049" y="29554"/>
                        <a:pt x="532169" y="42415"/>
                        <a:pt x="342846" y="42415"/>
                      </a:cubicBezTo>
                      <a:moveTo>
                        <a:pt x="343889" y="133"/>
                      </a:moveTo>
                      <a:cubicBezTo>
                        <a:pt x="155494" y="133"/>
                        <a:pt x="2781" y="12955"/>
                        <a:pt x="2781" y="21229"/>
                      </a:cubicBezTo>
                      <a:cubicBezTo>
                        <a:pt x="2781" y="29503"/>
                        <a:pt x="155494" y="42312"/>
                        <a:pt x="343889" y="42312"/>
                      </a:cubicBezTo>
                      <a:cubicBezTo>
                        <a:pt x="532271" y="42312"/>
                        <a:pt x="625693" y="29503"/>
                        <a:pt x="625693" y="21229"/>
                      </a:cubicBezTo>
                      <a:cubicBezTo>
                        <a:pt x="625693" y="12955"/>
                        <a:pt x="532271" y="133"/>
                        <a:pt x="343889" y="133"/>
                      </a:cubicBezTo>
                    </a:path>
                  </a:pathLst>
                </a:custGeom>
                <a:grpFill/>
                <a:ln w="12721" cap="flat">
                  <a:noFill/>
                  <a:prstDash val="solid"/>
                  <a:miter/>
                </a:ln>
              </p:spPr>
              <p:txBody>
                <a:bodyPr rtlCol="0" anchor="ctr"/>
                <a:lstStyle/>
                <a:p>
                  <a:endParaRPr lang="fr-FR"/>
                </a:p>
              </p:txBody>
            </p:sp>
            <p:sp>
              <p:nvSpPr>
                <p:cNvPr id="559" name="Forme libre : forme 558">
                  <a:extLst>
                    <a:ext uri="{FF2B5EF4-FFF2-40B4-BE49-F238E27FC236}">
                      <a16:creationId xmlns:a16="http://schemas.microsoft.com/office/drawing/2014/main" id="{DA8908BE-DC6F-1611-0D6E-A761FC3F0170}"/>
                    </a:ext>
                  </a:extLst>
                </p:cNvPr>
                <p:cNvSpPr/>
                <p:nvPr/>
              </p:nvSpPr>
              <p:spPr>
                <a:xfrm flipV="1">
                  <a:off x="4536488" y="3816526"/>
                  <a:ext cx="622898" cy="42179"/>
                </a:xfrm>
                <a:custGeom>
                  <a:avLst/>
                  <a:gdLst>
                    <a:gd name="connsiteX0" fmla="*/ 341167 w 622898"/>
                    <a:gd name="connsiteY0" fmla="*/ 42209 h 42179"/>
                    <a:gd name="connsiteX1" fmla="*/ 59 w 622898"/>
                    <a:gd name="connsiteY1" fmla="*/ 21113 h 42179"/>
                    <a:gd name="connsiteX2" fmla="*/ 341167 w 622898"/>
                    <a:gd name="connsiteY2" fmla="*/ 30 h 42179"/>
                    <a:gd name="connsiteX3" fmla="*/ 622958 w 622898"/>
                    <a:gd name="connsiteY3" fmla="*/ 21113 h 42179"/>
                    <a:gd name="connsiteX4" fmla="*/ 341167 w 622898"/>
                    <a:gd name="connsiteY4" fmla="*/ 42209 h 42179"/>
                    <a:gd name="connsiteX5" fmla="*/ 342197 w 622898"/>
                    <a:gd name="connsiteY5" fmla="*/ 133 h 42179"/>
                    <a:gd name="connsiteX6" fmla="*/ 2794 w 622898"/>
                    <a:gd name="connsiteY6" fmla="*/ 21113 h 42179"/>
                    <a:gd name="connsiteX7" fmla="*/ 342197 w 622898"/>
                    <a:gd name="connsiteY7" fmla="*/ 42107 h 42179"/>
                    <a:gd name="connsiteX8" fmla="*/ 622627 w 622898"/>
                    <a:gd name="connsiteY8" fmla="*/ 21113 h 42179"/>
                    <a:gd name="connsiteX9" fmla="*/ 342197 w 622898"/>
                    <a:gd name="connsiteY9" fmla="*/ 133 h 4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98" h="42179">
                      <a:moveTo>
                        <a:pt x="341167" y="42209"/>
                      </a:moveTo>
                      <a:cubicBezTo>
                        <a:pt x="152785" y="42209"/>
                        <a:pt x="59" y="29400"/>
                        <a:pt x="59" y="21113"/>
                      </a:cubicBezTo>
                      <a:cubicBezTo>
                        <a:pt x="59" y="12852"/>
                        <a:pt x="152785" y="30"/>
                        <a:pt x="341167" y="30"/>
                      </a:cubicBezTo>
                      <a:cubicBezTo>
                        <a:pt x="529549" y="30"/>
                        <a:pt x="622958" y="12852"/>
                        <a:pt x="622958" y="21113"/>
                      </a:cubicBezTo>
                      <a:cubicBezTo>
                        <a:pt x="622958" y="29400"/>
                        <a:pt x="529549" y="42209"/>
                        <a:pt x="341167" y="42209"/>
                      </a:cubicBezTo>
                      <a:moveTo>
                        <a:pt x="342197" y="133"/>
                      </a:moveTo>
                      <a:cubicBezTo>
                        <a:pt x="154756" y="133"/>
                        <a:pt x="2794" y="12903"/>
                        <a:pt x="2794" y="21113"/>
                      </a:cubicBezTo>
                      <a:cubicBezTo>
                        <a:pt x="2794" y="29362"/>
                        <a:pt x="154756" y="42107"/>
                        <a:pt x="342197" y="42107"/>
                      </a:cubicBezTo>
                      <a:cubicBezTo>
                        <a:pt x="529651" y="42107"/>
                        <a:pt x="622627" y="29362"/>
                        <a:pt x="622627" y="21113"/>
                      </a:cubicBezTo>
                      <a:cubicBezTo>
                        <a:pt x="622627" y="12903"/>
                        <a:pt x="529651" y="133"/>
                        <a:pt x="342197" y="133"/>
                      </a:cubicBezTo>
                    </a:path>
                  </a:pathLst>
                </a:custGeom>
                <a:grpFill/>
                <a:ln w="12721" cap="flat">
                  <a:noFill/>
                  <a:prstDash val="solid"/>
                  <a:miter/>
                </a:ln>
              </p:spPr>
              <p:txBody>
                <a:bodyPr rtlCol="0" anchor="ctr"/>
                <a:lstStyle/>
                <a:p>
                  <a:endParaRPr lang="fr-FR"/>
                </a:p>
              </p:txBody>
            </p:sp>
            <p:sp>
              <p:nvSpPr>
                <p:cNvPr id="560" name="Forme libre : forme 559">
                  <a:extLst>
                    <a:ext uri="{FF2B5EF4-FFF2-40B4-BE49-F238E27FC236}">
                      <a16:creationId xmlns:a16="http://schemas.microsoft.com/office/drawing/2014/main" id="{DDFCCA42-0518-80DD-47E0-4C2D5E12C8BC}"/>
                    </a:ext>
                  </a:extLst>
                </p:cNvPr>
                <p:cNvSpPr/>
                <p:nvPr/>
              </p:nvSpPr>
              <p:spPr>
                <a:xfrm flipV="1">
                  <a:off x="4539231" y="3816626"/>
                  <a:ext cx="619833" cy="41973"/>
                </a:xfrm>
                <a:custGeom>
                  <a:avLst/>
                  <a:gdLst>
                    <a:gd name="connsiteX0" fmla="*/ 339462 w 619833"/>
                    <a:gd name="connsiteY0" fmla="*/ 42004 h 41973"/>
                    <a:gd name="connsiteX1" fmla="*/ 59 w 619833"/>
                    <a:gd name="connsiteY1" fmla="*/ 21023 h 41973"/>
                    <a:gd name="connsiteX2" fmla="*/ 339462 w 619833"/>
                    <a:gd name="connsiteY2" fmla="*/ 30 h 41973"/>
                    <a:gd name="connsiteX3" fmla="*/ 619892 w 619833"/>
                    <a:gd name="connsiteY3" fmla="*/ 21023 h 41973"/>
                    <a:gd name="connsiteX4" fmla="*/ 339462 w 619833"/>
                    <a:gd name="connsiteY4" fmla="*/ 42004 h 41973"/>
                    <a:gd name="connsiteX5" fmla="*/ 340492 w 619833"/>
                    <a:gd name="connsiteY5" fmla="*/ 133 h 41973"/>
                    <a:gd name="connsiteX6" fmla="*/ 2806 w 619833"/>
                    <a:gd name="connsiteY6" fmla="*/ 21023 h 41973"/>
                    <a:gd name="connsiteX7" fmla="*/ 340492 w 619833"/>
                    <a:gd name="connsiteY7" fmla="*/ 41901 h 41973"/>
                    <a:gd name="connsiteX8" fmla="*/ 619536 w 619833"/>
                    <a:gd name="connsiteY8" fmla="*/ 21023 h 41973"/>
                    <a:gd name="connsiteX9" fmla="*/ 340492 w 619833"/>
                    <a:gd name="connsiteY9" fmla="*/ 133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833" h="41973">
                      <a:moveTo>
                        <a:pt x="339462" y="42004"/>
                      </a:moveTo>
                      <a:cubicBezTo>
                        <a:pt x="152021" y="42004"/>
                        <a:pt x="59" y="29259"/>
                        <a:pt x="59" y="21023"/>
                      </a:cubicBezTo>
                      <a:cubicBezTo>
                        <a:pt x="59" y="12788"/>
                        <a:pt x="152021" y="30"/>
                        <a:pt x="339462" y="30"/>
                      </a:cubicBezTo>
                      <a:cubicBezTo>
                        <a:pt x="526903" y="30"/>
                        <a:pt x="619892" y="12788"/>
                        <a:pt x="619892" y="21023"/>
                      </a:cubicBezTo>
                      <a:cubicBezTo>
                        <a:pt x="619892" y="29259"/>
                        <a:pt x="526903" y="42004"/>
                        <a:pt x="339462" y="42004"/>
                      </a:cubicBezTo>
                      <a:moveTo>
                        <a:pt x="340492" y="133"/>
                      </a:moveTo>
                      <a:cubicBezTo>
                        <a:pt x="153980" y="133"/>
                        <a:pt x="2806" y="12826"/>
                        <a:pt x="2806" y="21023"/>
                      </a:cubicBezTo>
                      <a:cubicBezTo>
                        <a:pt x="2806" y="29220"/>
                        <a:pt x="153980" y="41901"/>
                        <a:pt x="340492" y="41901"/>
                      </a:cubicBezTo>
                      <a:cubicBezTo>
                        <a:pt x="526992" y="41901"/>
                        <a:pt x="619536" y="29220"/>
                        <a:pt x="619536" y="21023"/>
                      </a:cubicBezTo>
                      <a:cubicBezTo>
                        <a:pt x="619536" y="12826"/>
                        <a:pt x="526992" y="133"/>
                        <a:pt x="340492" y="133"/>
                      </a:cubicBezTo>
                    </a:path>
                  </a:pathLst>
                </a:custGeom>
                <a:grpFill/>
                <a:ln w="12721" cap="flat">
                  <a:noFill/>
                  <a:prstDash val="solid"/>
                  <a:miter/>
                </a:ln>
              </p:spPr>
              <p:txBody>
                <a:bodyPr rtlCol="0" anchor="ctr"/>
                <a:lstStyle/>
                <a:p>
                  <a:endParaRPr lang="fr-FR"/>
                </a:p>
              </p:txBody>
            </p:sp>
            <p:sp>
              <p:nvSpPr>
                <p:cNvPr id="561" name="Forme libre : forme 560">
                  <a:extLst>
                    <a:ext uri="{FF2B5EF4-FFF2-40B4-BE49-F238E27FC236}">
                      <a16:creationId xmlns:a16="http://schemas.microsoft.com/office/drawing/2014/main" id="{5B069676-B00C-4965-1342-EFEA72B15163}"/>
                    </a:ext>
                  </a:extLst>
                </p:cNvPr>
                <p:cNvSpPr/>
                <p:nvPr/>
              </p:nvSpPr>
              <p:spPr>
                <a:xfrm flipV="1">
                  <a:off x="4541966" y="3816726"/>
                  <a:ext cx="616742" cy="41755"/>
                </a:xfrm>
                <a:custGeom>
                  <a:avLst/>
                  <a:gdLst>
                    <a:gd name="connsiteX0" fmla="*/ 337758 w 616742"/>
                    <a:gd name="connsiteY0" fmla="*/ 41785 h 41755"/>
                    <a:gd name="connsiteX1" fmla="*/ 59 w 616742"/>
                    <a:gd name="connsiteY1" fmla="*/ 20895 h 41755"/>
                    <a:gd name="connsiteX2" fmla="*/ 337758 w 616742"/>
                    <a:gd name="connsiteY2" fmla="*/ 30 h 41755"/>
                    <a:gd name="connsiteX3" fmla="*/ 616801 w 616742"/>
                    <a:gd name="connsiteY3" fmla="*/ 20895 h 41755"/>
                    <a:gd name="connsiteX4" fmla="*/ 337758 w 616742"/>
                    <a:gd name="connsiteY4" fmla="*/ 41785 h 41755"/>
                    <a:gd name="connsiteX5" fmla="*/ 338788 w 616742"/>
                    <a:gd name="connsiteY5" fmla="*/ 133 h 41755"/>
                    <a:gd name="connsiteX6" fmla="*/ 2806 w 616742"/>
                    <a:gd name="connsiteY6" fmla="*/ 20908 h 41755"/>
                    <a:gd name="connsiteX7" fmla="*/ 338788 w 616742"/>
                    <a:gd name="connsiteY7" fmla="*/ 41670 h 41755"/>
                    <a:gd name="connsiteX8" fmla="*/ 616432 w 616742"/>
                    <a:gd name="connsiteY8" fmla="*/ 20908 h 41755"/>
                    <a:gd name="connsiteX9" fmla="*/ 338788 w 616742"/>
                    <a:gd name="connsiteY9" fmla="*/ 133 h 4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742" h="41755">
                      <a:moveTo>
                        <a:pt x="337758" y="41785"/>
                      </a:moveTo>
                      <a:cubicBezTo>
                        <a:pt x="151258" y="41785"/>
                        <a:pt x="59" y="29105"/>
                        <a:pt x="59" y="20895"/>
                      </a:cubicBezTo>
                      <a:cubicBezTo>
                        <a:pt x="59" y="12711"/>
                        <a:pt x="151258" y="30"/>
                        <a:pt x="337758" y="30"/>
                      </a:cubicBezTo>
                      <a:cubicBezTo>
                        <a:pt x="524270" y="30"/>
                        <a:pt x="616801" y="12711"/>
                        <a:pt x="616801" y="20895"/>
                      </a:cubicBezTo>
                      <a:cubicBezTo>
                        <a:pt x="616801" y="29105"/>
                        <a:pt x="524270" y="41785"/>
                        <a:pt x="337758" y="41785"/>
                      </a:cubicBezTo>
                      <a:moveTo>
                        <a:pt x="338788" y="133"/>
                      </a:moveTo>
                      <a:cubicBezTo>
                        <a:pt x="153243" y="133"/>
                        <a:pt x="2806" y="12749"/>
                        <a:pt x="2806" y="20908"/>
                      </a:cubicBezTo>
                      <a:cubicBezTo>
                        <a:pt x="2806" y="29066"/>
                        <a:pt x="153243" y="41670"/>
                        <a:pt x="338788" y="41670"/>
                      </a:cubicBezTo>
                      <a:cubicBezTo>
                        <a:pt x="524359" y="41670"/>
                        <a:pt x="616432" y="29066"/>
                        <a:pt x="616432" y="20908"/>
                      </a:cubicBezTo>
                      <a:cubicBezTo>
                        <a:pt x="616432" y="12749"/>
                        <a:pt x="524359" y="133"/>
                        <a:pt x="338788" y="133"/>
                      </a:cubicBezTo>
                    </a:path>
                  </a:pathLst>
                </a:custGeom>
                <a:grpFill/>
                <a:ln w="12721" cap="flat">
                  <a:noFill/>
                  <a:prstDash val="solid"/>
                  <a:miter/>
                </a:ln>
              </p:spPr>
              <p:txBody>
                <a:bodyPr rtlCol="0" anchor="ctr"/>
                <a:lstStyle/>
                <a:p>
                  <a:endParaRPr lang="fr-FR"/>
                </a:p>
              </p:txBody>
            </p:sp>
            <p:sp>
              <p:nvSpPr>
                <p:cNvPr id="562" name="Forme libre : forme 561">
                  <a:extLst>
                    <a:ext uri="{FF2B5EF4-FFF2-40B4-BE49-F238E27FC236}">
                      <a16:creationId xmlns:a16="http://schemas.microsoft.com/office/drawing/2014/main" id="{A8B55F4B-83E4-3232-EC24-EAA802B683C2}"/>
                    </a:ext>
                  </a:extLst>
                </p:cNvPr>
                <p:cNvSpPr/>
                <p:nvPr/>
              </p:nvSpPr>
              <p:spPr>
                <a:xfrm flipV="1">
                  <a:off x="4544689" y="3816839"/>
                  <a:ext cx="613676" cy="41524"/>
                </a:xfrm>
                <a:custGeom>
                  <a:avLst/>
                  <a:gdLst>
                    <a:gd name="connsiteX0" fmla="*/ 336066 w 613676"/>
                    <a:gd name="connsiteY0" fmla="*/ 41554 h 41524"/>
                    <a:gd name="connsiteX1" fmla="*/ 59 w 613676"/>
                    <a:gd name="connsiteY1" fmla="*/ 20792 h 41524"/>
                    <a:gd name="connsiteX2" fmla="*/ 336066 w 613676"/>
                    <a:gd name="connsiteY2" fmla="*/ 30 h 41524"/>
                    <a:gd name="connsiteX3" fmla="*/ 613735 w 613676"/>
                    <a:gd name="connsiteY3" fmla="*/ 20792 h 41524"/>
                    <a:gd name="connsiteX4" fmla="*/ 336066 w 613676"/>
                    <a:gd name="connsiteY4" fmla="*/ 41554 h 41524"/>
                    <a:gd name="connsiteX5" fmla="*/ 337096 w 613676"/>
                    <a:gd name="connsiteY5" fmla="*/ 120 h 41524"/>
                    <a:gd name="connsiteX6" fmla="*/ 2819 w 613676"/>
                    <a:gd name="connsiteY6" fmla="*/ 20805 h 41524"/>
                    <a:gd name="connsiteX7" fmla="*/ 337096 w 613676"/>
                    <a:gd name="connsiteY7" fmla="*/ 41451 h 41524"/>
                    <a:gd name="connsiteX8" fmla="*/ 613379 w 613676"/>
                    <a:gd name="connsiteY8" fmla="*/ 20805 h 41524"/>
                    <a:gd name="connsiteX9" fmla="*/ 337096 w 613676"/>
                    <a:gd name="connsiteY9" fmla="*/ 120 h 4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676" h="41524">
                      <a:moveTo>
                        <a:pt x="336066" y="41554"/>
                      </a:moveTo>
                      <a:cubicBezTo>
                        <a:pt x="150508" y="41554"/>
                        <a:pt x="59" y="28963"/>
                        <a:pt x="59" y="20792"/>
                      </a:cubicBezTo>
                      <a:cubicBezTo>
                        <a:pt x="59" y="12634"/>
                        <a:pt x="150508" y="30"/>
                        <a:pt x="336066" y="30"/>
                      </a:cubicBezTo>
                      <a:cubicBezTo>
                        <a:pt x="521637" y="30"/>
                        <a:pt x="613735" y="12634"/>
                        <a:pt x="613735" y="20792"/>
                      </a:cubicBezTo>
                      <a:cubicBezTo>
                        <a:pt x="613735" y="28963"/>
                        <a:pt x="521637" y="41554"/>
                        <a:pt x="336066" y="41554"/>
                      </a:cubicBezTo>
                      <a:moveTo>
                        <a:pt x="337096" y="120"/>
                      </a:moveTo>
                      <a:cubicBezTo>
                        <a:pt x="152479" y="120"/>
                        <a:pt x="2819" y="12685"/>
                        <a:pt x="2819" y="20805"/>
                      </a:cubicBezTo>
                      <a:cubicBezTo>
                        <a:pt x="2819" y="28912"/>
                        <a:pt x="152479" y="41451"/>
                        <a:pt x="337096" y="41451"/>
                      </a:cubicBezTo>
                      <a:cubicBezTo>
                        <a:pt x="521738" y="41451"/>
                        <a:pt x="613379" y="28912"/>
                        <a:pt x="613379" y="20805"/>
                      </a:cubicBezTo>
                      <a:cubicBezTo>
                        <a:pt x="613379" y="12685"/>
                        <a:pt x="521738" y="120"/>
                        <a:pt x="337096" y="120"/>
                      </a:cubicBezTo>
                    </a:path>
                  </a:pathLst>
                </a:custGeom>
                <a:grpFill/>
                <a:ln w="12721" cap="flat">
                  <a:noFill/>
                  <a:prstDash val="solid"/>
                  <a:miter/>
                </a:ln>
              </p:spPr>
              <p:txBody>
                <a:bodyPr rtlCol="0" anchor="ctr"/>
                <a:lstStyle/>
                <a:p>
                  <a:endParaRPr lang="fr-FR"/>
                </a:p>
              </p:txBody>
            </p:sp>
            <p:sp>
              <p:nvSpPr>
                <p:cNvPr id="563" name="Forme libre : forme 562">
                  <a:extLst>
                    <a:ext uri="{FF2B5EF4-FFF2-40B4-BE49-F238E27FC236}">
                      <a16:creationId xmlns:a16="http://schemas.microsoft.com/office/drawing/2014/main" id="{0833C6B0-FBD0-23A8-E955-B1FC808625D6}"/>
                    </a:ext>
                  </a:extLst>
                </p:cNvPr>
                <p:cNvSpPr/>
                <p:nvPr/>
              </p:nvSpPr>
              <p:spPr>
                <a:xfrm flipV="1">
                  <a:off x="4547450" y="3816939"/>
                  <a:ext cx="610546" cy="41318"/>
                </a:xfrm>
                <a:custGeom>
                  <a:avLst/>
                  <a:gdLst>
                    <a:gd name="connsiteX0" fmla="*/ 334336 w 610546"/>
                    <a:gd name="connsiteY0" fmla="*/ 41349 h 41318"/>
                    <a:gd name="connsiteX1" fmla="*/ 59 w 610546"/>
                    <a:gd name="connsiteY1" fmla="*/ 20702 h 41318"/>
                    <a:gd name="connsiteX2" fmla="*/ 334336 w 610546"/>
                    <a:gd name="connsiteY2" fmla="*/ 30 h 41318"/>
                    <a:gd name="connsiteX3" fmla="*/ 610606 w 610546"/>
                    <a:gd name="connsiteY3" fmla="*/ 20702 h 41318"/>
                    <a:gd name="connsiteX4" fmla="*/ 334336 w 610546"/>
                    <a:gd name="connsiteY4" fmla="*/ 41349 h 41318"/>
                    <a:gd name="connsiteX5" fmla="*/ 335366 w 610546"/>
                    <a:gd name="connsiteY5" fmla="*/ 133 h 41318"/>
                    <a:gd name="connsiteX6" fmla="*/ 2781 w 610546"/>
                    <a:gd name="connsiteY6" fmla="*/ 20702 h 41318"/>
                    <a:gd name="connsiteX7" fmla="*/ 335366 w 610546"/>
                    <a:gd name="connsiteY7" fmla="*/ 41259 h 41318"/>
                    <a:gd name="connsiteX8" fmla="*/ 610262 w 610546"/>
                    <a:gd name="connsiteY8" fmla="*/ 20702 h 41318"/>
                    <a:gd name="connsiteX9" fmla="*/ 335366 w 610546"/>
                    <a:gd name="connsiteY9" fmla="*/ 133 h 4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546" h="41318">
                      <a:moveTo>
                        <a:pt x="334336" y="41349"/>
                      </a:moveTo>
                      <a:cubicBezTo>
                        <a:pt x="149719" y="41349"/>
                        <a:pt x="59" y="28796"/>
                        <a:pt x="59" y="20702"/>
                      </a:cubicBezTo>
                      <a:cubicBezTo>
                        <a:pt x="59" y="12569"/>
                        <a:pt x="149719" y="30"/>
                        <a:pt x="334336" y="30"/>
                      </a:cubicBezTo>
                      <a:cubicBezTo>
                        <a:pt x="518965" y="30"/>
                        <a:pt x="610606" y="12569"/>
                        <a:pt x="610606" y="20702"/>
                      </a:cubicBezTo>
                      <a:cubicBezTo>
                        <a:pt x="610606" y="28796"/>
                        <a:pt x="518965" y="41349"/>
                        <a:pt x="334336" y="41349"/>
                      </a:cubicBezTo>
                      <a:moveTo>
                        <a:pt x="335366" y="133"/>
                      </a:moveTo>
                      <a:cubicBezTo>
                        <a:pt x="151691" y="133"/>
                        <a:pt x="2781" y="12634"/>
                        <a:pt x="2781" y="20702"/>
                      </a:cubicBezTo>
                      <a:cubicBezTo>
                        <a:pt x="2781" y="28770"/>
                        <a:pt x="151691" y="41259"/>
                        <a:pt x="335366" y="41259"/>
                      </a:cubicBezTo>
                      <a:cubicBezTo>
                        <a:pt x="519067" y="41259"/>
                        <a:pt x="610262" y="28770"/>
                        <a:pt x="610262" y="20702"/>
                      </a:cubicBezTo>
                      <a:cubicBezTo>
                        <a:pt x="610262" y="12634"/>
                        <a:pt x="519067" y="133"/>
                        <a:pt x="335366" y="133"/>
                      </a:cubicBezTo>
                    </a:path>
                  </a:pathLst>
                </a:custGeom>
                <a:grpFill/>
                <a:ln w="12721" cap="flat">
                  <a:noFill/>
                  <a:prstDash val="solid"/>
                  <a:miter/>
                </a:ln>
              </p:spPr>
              <p:txBody>
                <a:bodyPr rtlCol="0" anchor="ctr"/>
                <a:lstStyle/>
                <a:p>
                  <a:endParaRPr lang="fr-FR"/>
                </a:p>
              </p:txBody>
            </p:sp>
            <p:sp>
              <p:nvSpPr>
                <p:cNvPr id="564" name="Forme libre : forme 563">
                  <a:extLst>
                    <a:ext uri="{FF2B5EF4-FFF2-40B4-BE49-F238E27FC236}">
                      <a16:creationId xmlns:a16="http://schemas.microsoft.com/office/drawing/2014/main" id="{9DB7DF9F-06FA-7B98-515D-1FCFB185D75D}"/>
                    </a:ext>
                  </a:extLst>
                </p:cNvPr>
                <p:cNvSpPr/>
                <p:nvPr/>
              </p:nvSpPr>
              <p:spPr>
                <a:xfrm flipV="1">
                  <a:off x="4550179" y="3817040"/>
                  <a:ext cx="607481" cy="41125"/>
                </a:xfrm>
                <a:custGeom>
                  <a:avLst/>
                  <a:gdLst>
                    <a:gd name="connsiteX0" fmla="*/ 332644 w 607481"/>
                    <a:gd name="connsiteY0" fmla="*/ 41156 h 41125"/>
                    <a:gd name="connsiteX1" fmla="*/ 59 w 607481"/>
                    <a:gd name="connsiteY1" fmla="*/ 20599 h 41125"/>
                    <a:gd name="connsiteX2" fmla="*/ 332644 w 607481"/>
                    <a:gd name="connsiteY2" fmla="*/ 30 h 41125"/>
                    <a:gd name="connsiteX3" fmla="*/ 607540 w 607481"/>
                    <a:gd name="connsiteY3" fmla="*/ 20599 h 41125"/>
                    <a:gd name="connsiteX4" fmla="*/ 332644 w 607481"/>
                    <a:gd name="connsiteY4" fmla="*/ 41156 h 41125"/>
                    <a:gd name="connsiteX5" fmla="*/ 333674 w 607481"/>
                    <a:gd name="connsiteY5" fmla="*/ 145 h 41125"/>
                    <a:gd name="connsiteX6" fmla="*/ 2781 w 607481"/>
                    <a:gd name="connsiteY6" fmla="*/ 20599 h 41125"/>
                    <a:gd name="connsiteX7" fmla="*/ 333674 w 607481"/>
                    <a:gd name="connsiteY7" fmla="*/ 41040 h 41125"/>
                    <a:gd name="connsiteX8" fmla="*/ 607197 w 607481"/>
                    <a:gd name="connsiteY8" fmla="*/ 20599 h 41125"/>
                    <a:gd name="connsiteX9" fmla="*/ 333674 w 607481"/>
                    <a:gd name="connsiteY9" fmla="*/ 145 h 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481" h="41125">
                      <a:moveTo>
                        <a:pt x="332644" y="41156"/>
                      </a:moveTo>
                      <a:cubicBezTo>
                        <a:pt x="148968" y="41156"/>
                        <a:pt x="59" y="28668"/>
                        <a:pt x="59" y="20599"/>
                      </a:cubicBezTo>
                      <a:cubicBezTo>
                        <a:pt x="59" y="12518"/>
                        <a:pt x="148968" y="30"/>
                        <a:pt x="332644" y="30"/>
                      </a:cubicBezTo>
                      <a:cubicBezTo>
                        <a:pt x="516345" y="30"/>
                        <a:pt x="607540" y="12518"/>
                        <a:pt x="607540" y="20599"/>
                      </a:cubicBezTo>
                      <a:cubicBezTo>
                        <a:pt x="607540" y="28668"/>
                        <a:pt x="516345" y="41156"/>
                        <a:pt x="332644" y="41156"/>
                      </a:cubicBezTo>
                      <a:moveTo>
                        <a:pt x="333674" y="145"/>
                      </a:moveTo>
                      <a:cubicBezTo>
                        <a:pt x="150940" y="145"/>
                        <a:pt x="2781" y="12556"/>
                        <a:pt x="2781" y="20599"/>
                      </a:cubicBezTo>
                      <a:cubicBezTo>
                        <a:pt x="2781" y="28629"/>
                        <a:pt x="150940" y="41040"/>
                        <a:pt x="333674" y="41040"/>
                      </a:cubicBezTo>
                      <a:cubicBezTo>
                        <a:pt x="516434" y="41040"/>
                        <a:pt x="607197" y="28629"/>
                        <a:pt x="607197" y="20599"/>
                      </a:cubicBezTo>
                      <a:cubicBezTo>
                        <a:pt x="607197" y="12556"/>
                        <a:pt x="516434" y="145"/>
                        <a:pt x="333674" y="145"/>
                      </a:cubicBezTo>
                    </a:path>
                  </a:pathLst>
                </a:custGeom>
                <a:grpFill/>
                <a:ln w="12721" cap="flat">
                  <a:noFill/>
                  <a:prstDash val="solid"/>
                  <a:miter/>
                </a:ln>
              </p:spPr>
              <p:txBody>
                <a:bodyPr rtlCol="0" anchor="ctr"/>
                <a:lstStyle/>
                <a:p>
                  <a:endParaRPr lang="fr-FR"/>
                </a:p>
              </p:txBody>
            </p:sp>
            <p:sp>
              <p:nvSpPr>
                <p:cNvPr id="565" name="Forme libre : forme 564">
                  <a:extLst>
                    <a:ext uri="{FF2B5EF4-FFF2-40B4-BE49-F238E27FC236}">
                      <a16:creationId xmlns:a16="http://schemas.microsoft.com/office/drawing/2014/main" id="{518C22E2-6E6E-A5FD-86EA-C63F5D0A684E}"/>
                    </a:ext>
                  </a:extLst>
                </p:cNvPr>
                <p:cNvSpPr/>
                <p:nvPr/>
              </p:nvSpPr>
              <p:spPr>
                <a:xfrm flipV="1">
                  <a:off x="4552914" y="3817140"/>
                  <a:ext cx="604377" cy="40920"/>
                </a:xfrm>
                <a:custGeom>
                  <a:avLst/>
                  <a:gdLst>
                    <a:gd name="connsiteX0" fmla="*/ 330939 w 604377"/>
                    <a:gd name="connsiteY0" fmla="*/ 40950 h 40920"/>
                    <a:gd name="connsiteX1" fmla="*/ 59 w 604377"/>
                    <a:gd name="connsiteY1" fmla="*/ 20496 h 40920"/>
                    <a:gd name="connsiteX2" fmla="*/ 330939 w 604377"/>
                    <a:gd name="connsiteY2" fmla="*/ 30 h 40920"/>
                    <a:gd name="connsiteX3" fmla="*/ 604436 w 604377"/>
                    <a:gd name="connsiteY3" fmla="*/ 20496 h 40920"/>
                    <a:gd name="connsiteX4" fmla="*/ 330939 w 604377"/>
                    <a:gd name="connsiteY4" fmla="*/ 40950 h 40920"/>
                    <a:gd name="connsiteX5" fmla="*/ 331982 w 604377"/>
                    <a:gd name="connsiteY5" fmla="*/ 133 h 40920"/>
                    <a:gd name="connsiteX6" fmla="*/ 2794 w 604377"/>
                    <a:gd name="connsiteY6" fmla="*/ 20496 h 40920"/>
                    <a:gd name="connsiteX7" fmla="*/ 331982 w 604377"/>
                    <a:gd name="connsiteY7" fmla="*/ 40835 h 40920"/>
                    <a:gd name="connsiteX8" fmla="*/ 604118 w 604377"/>
                    <a:gd name="connsiteY8" fmla="*/ 20496 h 40920"/>
                    <a:gd name="connsiteX9" fmla="*/ 331982 w 604377"/>
                    <a:gd name="connsiteY9" fmla="*/ 133 h 4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377" h="40920">
                      <a:moveTo>
                        <a:pt x="330939" y="40950"/>
                      </a:moveTo>
                      <a:cubicBezTo>
                        <a:pt x="148205" y="40950"/>
                        <a:pt x="59" y="28526"/>
                        <a:pt x="59" y="20496"/>
                      </a:cubicBezTo>
                      <a:cubicBezTo>
                        <a:pt x="59" y="12467"/>
                        <a:pt x="148205" y="30"/>
                        <a:pt x="330939" y="30"/>
                      </a:cubicBezTo>
                      <a:cubicBezTo>
                        <a:pt x="513686" y="30"/>
                        <a:pt x="604436" y="12467"/>
                        <a:pt x="604436" y="20496"/>
                      </a:cubicBezTo>
                      <a:cubicBezTo>
                        <a:pt x="604436" y="28526"/>
                        <a:pt x="513686" y="40950"/>
                        <a:pt x="330939" y="40950"/>
                      </a:cubicBezTo>
                      <a:moveTo>
                        <a:pt x="331982" y="133"/>
                      </a:moveTo>
                      <a:cubicBezTo>
                        <a:pt x="150177" y="133"/>
                        <a:pt x="2794" y="12505"/>
                        <a:pt x="2794" y="20496"/>
                      </a:cubicBezTo>
                      <a:cubicBezTo>
                        <a:pt x="2794" y="28488"/>
                        <a:pt x="150177" y="40835"/>
                        <a:pt x="331982" y="40835"/>
                      </a:cubicBezTo>
                      <a:cubicBezTo>
                        <a:pt x="513788" y="40835"/>
                        <a:pt x="604118" y="28488"/>
                        <a:pt x="604118" y="20496"/>
                      </a:cubicBezTo>
                      <a:cubicBezTo>
                        <a:pt x="604118" y="12505"/>
                        <a:pt x="513788" y="133"/>
                        <a:pt x="331982" y="133"/>
                      </a:cubicBezTo>
                    </a:path>
                  </a:pathLst>
                </a:custGeom>
                <a:grpFill/>
                <a:ln w="12721" cap="flat">
                  <a:noFill/>
                  <a:prstDash val="solid"/>
                  <a:miter/>
                </a:ln>
              </p:spPr>
              <p:txBody>
                <a:bodyPr rtlCol="0" anchor="ctr"/>
                <a:lstStyle/>
                <a:p>
                  <a:endParaRPr lang="fr-FR"/>
                </a:p>
              </p:txBody>
            </p:sp>
            <p:sp>
              <p:nvSpPr>
                <p:cNvPr id="566" name="Forme libre : forme 565">
                  <a:extLst>
                    <a:ext uri="{FF2B5EF4-FFF2-40B4-BE49-F238E27FC236}">
                      <a16:creationId xmlns:a16="http://schemas.microsoft.com/office/drawing/2014/main" id="{C4F27C9D-1C01-E3C2-211D-69048B473A28}"/>
                    </a:ext>
                  </a:extLst>
                </p:cNvPr>
                <p:cNvSpPr/>
                <p:nvPr/>
              </p:nvSpPr>
              <p:spPr>
                <a:xfrm flipV="1">
                  <a:off x="4555644" y="3817240"/>
                  <a:ext cx="601311" cy="40702"/>
                </a:xfrm>
                <a:custGeom>
                  <a:avLst/>
                  <a:gdLst>
                    <a:gd name="connsiteX0" fmla="*/ 329260 w 601311"/>
                    <a:gd name="connsiteY0" fmla="*/ 40732 h 40702"/>
                    <a:gd name="connsiteX1" fmla="*/ 59 w 601311"/>
                    <a:gd name="connsiteY1" fmla="*/ 20381 h 40702"/>
                    <a:gd name="connsiteX2" fmla="*/ 329260 w 601311"/>
                    <a:gd name="connsiteY2" fmla="*/ 30 h 40702"/>
                    <a:gd name="connsiteX3" fmla="*/ 601371 w 601311"/>
                    <a:gd name="connsiteY3" fmla="*/ 20381 h 40702"/>
                    <a:gd name="connsiteX4" fmla="*/ 329260 w 601311"/>
                    <a:gd name="connsiteY4" fmla="*/ 40732 h 40702"/>
                    <a:gd name="connsiteX5" fmla="*/ 330291 w 601311"/>
                    <a:gd name="connsiteY5" fmla="*/ 145 h 40702"/>
                    <a:gd name="connsiteX6" fmla="*/ 2794 w 601311"/>
                    <a:gd name="connsiteY6" fmla="*/ 20381 h 40702"/>
                    <a:gd name="connsiteX7" fmla="*/ 330291 w 601311"/>
                    <a:gd name="connsiteY7" fmla="*/ 40629 h 40702"/>
                    <a:gd name="connsiteX8" fmla="*/ 601027 w 601311"/>
                    <a:gd name="connsiteY8" fmla="*/ 20381 h 40702"/>
                    <a:gd name="connsiteX9" fmla="*/ 330291 w 601311"/>
                    <a:gd name="connsiteY9" fmla="*/ 145 h 4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311" h="40702">
                      <a:moveTo>
                        <a:pt x="329260" y="40732"/>
                      </a:moveTo>
                      <a:cubicBezTo>
                        <a:pt x="147455" y="40732"/>
                        <a:pt x="59" y="28372"/>
                        <a:pt x="59" y="20381"/>
                      </a:cubicBezTo>
                      <a:cubicBezTo>
                        <a:pt x="59" y="12389"/>
                        <a:pt x="147455" y="30"/>
                        <a:pt x="329260" y="30"/>
                      </a:cubicBezTo>
                      <a:cubicBezTo>
                        <a:pt x="511066" y="30"/>
                        <a:pt x="601371" y="12389"/>
                        <a:pt x="601371" y="20381"/>
                      </a:cubicBezTo>
                      <a:cubicBezTo>
                        <a:pt x="601371" y="28372"/>
                        <a:pt x="511066" y="40732"/>
                        <a:pt x="329260" y="40732"/>
                      </a:cubicBezTo>
                      <a:moveTo>
                        <a:pt x="330291" y="145"/>
                      </a:moveTo>
                      <a:cubicBezTo>
                        <a:pt x="149426" y="145"/>
                        <a:pt x="2794" y="12428"/>
                        <a:pt x="2794" y="20381"/>
                      </a:cubicBezTo>
                      <a:cubicBezTo>
                        <a:pt x="2794" y="28334"/>
                        <a:pt x="149426" y="40629"/>
                        <a:pt x="330291" y="40629"/>
                      </a:cubicBezTo>
                      <a:cubicBezTo>
                        <a:pt x="511167" y="40629"/>
                        <a:pt x="601027" y="28334"/>
                        <a:pt x="601027" y="20381"/>
                      </a:cubicBezTo>
                      <a:cubicBezTo>
                        <a:pt x="601027" y="12428"/>
                        <a:pt x="511167" y="145"/>
                        <a:pt x="330291" y="145"/>
                      </a:cubicBezTo>
                    </a:path>
                  </a:pathLst>
                </a:custGeom>
                <a:grpFill/>
                <a:ln w="12721" cap="flat">
                  <a:noFill/>
                  <a:prstDash val="solid"/>
                  <a:miter/>
                </a:ln>
              </p:spPr>
              <p:txBody>
                <a:bodyPr rtlCol="0" anchor="ctr"/>
                <a:lstStyle/>
                <a:p>
                  <a:endParaRPr lang="fr-FR"/>
                </a:p>
              </p:txBody>
            </p:sp>
            <p:sp>
              <p:nvSpPr>
                <p:cNvPr id="567" name="Forme libre : forme 566">
                  <a:extLst>
                    <a:ext uri="{FF2B5EF4-FFF2-40B4-BE49-F238E27FC236}">
                      <a16:creationId xmlns:a16="http://schemas.microsoft.com/office/drawing/2014/main" id="{C87E317E-9A1F-6358-FC7C-8E303B95F1AF}"/>
                    </a:ext>
                  </a:extLst>
                </p:cNvPr>
                <p:cNvSpPr/>
                <p:nvPr/>
              </p:nvSpPr>
              <p:spPr>
                <a:xfrm flipV="1">
                  <a:off x="4558379" y="3817353"/>
                  <a:ext cx="598233" cy="40483"/>
                </a:xfrm>
                <a:custGeom>
                  <a:avLst/>
                  <a:gdLst>
                    <a:gd name="connsiteX0" fmla="*/ 327543 w 598233"/>
                    <a:gd name="connsiteY0" fmla="*/ 40513 h 40483"/>
                    <a:gd name="connsiteX1" fmla="*/ 59 w 598233"/>
                    <a:gd name="connsiteY1" fmla="*/ 20278 h 40483"/>
                    <a:gd name="connsiteX2" fmla="*/ 327543 w 598233"/>
                    <a:gd name="connsiteY2" fmla="*/ 30 h 40483"/>
                    <a:gd name="connsiteX3" fmla="*/ 598292 w 598233"/>
                    <a:gd name="connsiteY3" fmla="*/ 20278 h 40483"/>
                    <a:gd name="connsiteX4" fmla="*/ 327543 w 598233"/>
                    <a:gd name="connsiteY4" fmla="*/ 40513 h 40483"/>
                    <a:gd name="connsiteX5" fmla="*/ 328586 w 598233"/>
                    <a:gd name="connsiteY5" fmla="*/ 145 h 40483"/>
                    <a:gd name="connsiteX6" fmla="*/ 2794 w 598233"/>
                    <a:gd name="connsiteY6" fmla="*/ 20278 h 40483"/>
                    <a:gd name="connsiteX7" fmla="*/ 328586 w 598233"/>
                    <a:gd name="connsiteY7" fmla="*/ 40411 h 40483"/>
                    <a:gd name="connsiteX8" fmla="*/ 597936 w 598233"/>
                    <a:gd name="connsiteY8" fmla="*/ 20278 h 40483"/>
                    <a:gd name="connsiteX9" fmla="*/ 328586 w 598233"/>
                    <a:gd name="connsiteY9" fmla="*/ 145 h 4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8233" h="40483">
                      <a:moveTo>
                        <a:pt x="327543" y="40513"/>
                      </a:moveTo>
                      <a:cubicBezTo>
                        <a:pt x="146691" y="40513"/>
                        <a:pt x="59" y="28231"/>
                        <a:pt x="59" y="20278"/>
                      </a:cubicBezTo>
                      <a:cubicBezTo>
                        <a:pt x="59" y="12325"/>
                        <a:pt x="146691" y="30"/>
                        <a:pt x="327543" y="30"/>
                      </a:cubicBezTo>
                      <a:cubicBezTo>
                        <a:pt x="508420" y="30"/>
                        <a:pt x="598292" y="12325"/>
                        <a:pt x="598292" y="20278"/>
                      </a:cubicBezTo>
                      <a:cubicBezTo>
                        <a:pt x="598292" y="28231"/>
                        <a:pt x="508420" y="40513"/>
                        <a:pt x="327543" y="40513"/>
                      </a:cubicBezTo>
                      <a:moveTo>
                        <a:pt x="328586" y="145"/>
                      </a:moveTo>
                      <a:cubicBezTo>
                        <a:pt x="148663" y="145"/>
                        <a:pt x="2794" y="12377"/>
                        <a:pt x="2794" y="20278"/>
                      </a:cubicBezTo>
                      <a:cubicBezTo>
                        <a:pt x="2794" y="28192"/>
                        <a:pt x="148663" y="40411"/>
                        <a:pt x="328586" y="40411"/>
                      </a:cubicBezTo>
                      <a:cubicBezTo>
                        <a:pt x="508509" y="40411"/>
                        <a:pt x="597936" y="28192"/>
                        <a:pt x="597936" y="20278"/>
                      </a:cubicBezTo>
                      <a:cubicBezTo>
                        <a:pt x="597936" y="12377"/>
                        <a:pt x="508509" y="145"/>
                        <a:pt x="328586" y="145"/>
                      </a:cubicBezTo>
                    </a:path>
                  </a:pathLst>
                </a:custGeom>
                <a:grpFill/>
                <a:ln w="12721" cap="flat">
                  <a:noFill/>
                  <a:prstDash val="solid"/>
                  <a:miter/>
                </a:ln>
              </p:spPr>
              <p:txBody>
                <a:bodyPr rtlCol="0" anchor="ctr"/>
                <a:lstStyle/>
                <a:p>
                  <a:endParaRPr lang="fr-FR"/>
                </a:p>
              </p:txBody>
            </p:sp>
            <p:sp>
              <p:nvSpPr>
                <p:cNvPr id="568" name="Forme libre : forme 567">
                  <a:extLst>
                    <a:ext uri="{FF2B5EF4-FFF2-40B4-BE49-F238E27FC236}">
                      <a16:creationId xmlns:a16="http://schemas.microsoft.com/office/drawing/2014/main" id="{8C6B7DB4-6EB3-CBBC-8658-0211716547AB}"/>
                    </a:ext>
                  </a:extLst>
                </p:cNvPr>
                <p:cNvSpPr/>
                <p:nvPr/>
              </p:nvSpPr>
              <p:spPr>
                <a:xfrm flipV="1">
                  <a:off x="4561116" y="3817453"/>
                  <a:ext cx="595142" cy="40265"/>
                </a:xfrm>
                <a:custGeom>
                  <a:avLst/>
                  <a:gdLst>
                    <a:gd name="connsiteX0" fmla="*/ 325851 w 595142"/>
                    <a:gd name="connsiteY0" fmla="*/ 40295 h 40265"/>
                    <a:gd name="connsiteX1" fmla="*/ 59 w 595142"/>
                    <a:gd name="connsiteY1" fmla="*/ 20175 h 40265"/>
                    <a:gd name="connsiteX2" fmla="*/ 325851 w 595142"/>
                    <a:gd name="connsiteY2" fmla="*/ 30 h 40265"/>
                    <a:gd name="connsiteX3" fmla="*/ 595201 w 595142"/>
                    <a:gd name="connsiteY3" fmla="*/ 20175 h 40265"/>
                    <a:gd name="connsiteX4" fmla="*/ 325851 w 595142"/>
                    <a:gd name="connsiteY4" fmla="*/ 40295 h 40265"/>
                    <a:gd name="connsiteX5" fmla="*/ 326881 w 595142"/>
                    <a:gd name="connsiteY5" fmla="*/ 133 h 40265"/>
                    <a:gd name="connsiteX6" fmla="*/ 2794 w 595142"/>
                    <a:gd name="connsiteY6" fmla="*/ 20175 h 40265"/>
                    <a:gd name="connsiteX7" fmla="*/ 326881 w 595142"/>
                    <a:gd name="connsiteY7" fmla="*/ 40192 h 40265"/>
                    <a:gd name="connsiteX8" fmla="*/ 594845 w 595142"/>
                    <a:gd name="connsiteY8" fmla="*/ 20175 h 40265"/>
                    <a:gd name="connsiteX9" fmla="*/ 326881 w 595142"/>
                    <a:gd name="connsiteY9" fmla="*/ 133 h 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142" h="40265">
                      <a:moveTo>
                        <a:pt x="325851" y="40295"/>
                      </a:moveTo>
                      <a:cubicBezTo>
                        <a:pt x="145928" y="40295"/>
                        <a:pt x="59" y="28077"/>
                        <a:pt x="59" y="20175"/>
                      </a:cubicBezTo>
                      <a:cubicBezTo>
                        <a:pt x="59" y="12248"/>
                        <a:pt x="145928" y="30"/>
                        <a:pt x="325851" y="30"/>
                      </a:cubicBezTo>
                      <a:cubicBezTo>
                        <a:pt x="505787" y="30"/>
                        <a:pt x="595201" y="12248"/>
                        <a:pt x="595201" y="20175"/>
                      </a:cubicBezTo>
                      <a:cubicBezTo>
                        <a:pt x="595201" y="28077"/>
                        <a:pt x="505787" y="40295"/>
                        <a:pt x="325851" y="40295"/>
                      </a:cubicBezTo>
                      <a:moveTo>
                        <a:pt x="326881" y="133"/>
                      </a:moveTo>
                      <a:cubicBezTo>
                        <a:pt x="147900" y="133"/>
                        <a:pt x="2794" y="12299"/>
                        <a:pt x="2794" y="20175"/>
                      </a:cubicBezTo>
                      <a:cubicBezTo>
                        <a:pt x="2794" y="28051"/>
                        <a:pt x="147900" y="40192"/>
                        <a:pt x="326881" y="40192"/>
                      </a:cubicBezTo>
                      <a:cubicBezTo>
                        <a:pt x="505876" y="40192"/>
                        <a:pt x="594845" y="28051"/>
                        <a:pt x="594845" y="20175"/>
                      </a:cubicBezTo>
                      <a:cubicBezTo>
                        <a:pt x="594845" y="12299"/>
                        <a:pt x="505876" y="133"/>
                        <a:pt x="326881" y="133"/>
                      </a:cubicBezTo>
                    </a:path>
                  </a:pathLst>
                </a:custGeom>
                <a:grpFill/>
                <a:ln w="12721" cap="flat">
                  <a:noFill/>
                  <a:prstDash val="solid"/>
                  <a:miter/>
                </a:ln>
              </p:spPr>
              <p:txBody>
                <a:bodyPr rtlCol="0" anchor="ctr"/>
                <a:lstStyle/>
                <a:p>
                  <a:endParaRPr lang="fr-FR"/>
                </a:p>
              </p:txBody>
            </p:sp>
            <p:sp>
              <p:nvSpPr>
                <p:cNvPr id="569" name="Forme libre : forme 568">
                  <a:extLst>
                    <a:ext uri="{FF2B5EF4-FFF2-40B4-BE49-F238E27FC236}">
                      <a16:creationId xmlns:a16="http://schemas.microsoft.com/office/drawing/2014/main" id="{74F926FD-EBFE-A909-42B2-CEF164B370A9}"/>
                    </a:ext>
                  </a:extLst>
                </p:cNvPr>
                <p:cNvSpPr/>
                <p:nvPr/>
              </p:nvSpPr>
              <p:spPr>
                <a:xfrm flipV="1">
                  <a:off x="4563857" y="3817555"/>
                  <a:ext cx="592050" cy="40059"/>
                </a:xfrm>
                <a:custGeom>
                  <a:avLst/>
                  <a:gdLst>
                    <a:gd name="connsiteX0" fmla="*/ 324146 w 592050"/>
                    <a:gd name="connsiteY0" fmla="*/ 40089 h 40059"/>
                    <a:gd name="connsiteX1" fmla="*/ 59 w 592050"/>
                    <a:gd name="connsiteY1" fmla="*/ 20060 h 40059"/>
                    <a:gd name="connsiteX2" fmla="*/ 324146 w 592050"/>
                    <a:gd name="connsiteY2" fmla="*/ 30 h 40059"/>
                    <a:gd name="connsiteX3" fmla="*/ 592110 w 592050"/>
                    <a:gd name="connsiteY3" fmla="*/ 20060 h 40059"/>
                    <a:gd name="connsiteX4" fmla="*/ 324146 w 592050"/>
                    <a:gd name="connsiteY4" fmla="*/ 40089 h 40059"/>
                    <a:gd name="connsiteX5" fmla="*/ 325177 w 592050"/>
                    <a:gd name="connsiteY5" fmla="*/ 145 h 40059"/>
                    <a:gd name="connsiteX6" fmla="*/ 2781 w 592050"/>
                    <a:gd name="connsiteY6" fmla="*/ 20060 h 40059"/>
                    <a:gd name="connsiteX7" fmla="*/ 325177 w 592050"/>
                    <a:gd name="connsiteY7" fmla="*/ 39974 h 40059"/>
                    <a:gd name="connsiteX8" fmla="*/ 591766 w 592050"/>
                    <a:gd name="connsiteY8" fmla="*/ 20060 h 40059"/>
                    <a:gd name="connsiteX9" fmla="*/ 325177 w 592050"/>
                    <a:gd name="connsiteY9" fmla="*/ 145 h 4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050" h="40059">
                      <a:moveTo>
                        <a:pt x="324146" y="40089"/>
                      </a:moveTo>
                      <a:cubicBezTo>
                        <a:pt x="145152" y="40089"/>
                        <a:pt x="59" y="27935"/>
                        <a:pt x="59" y="20060"/>
                      </a:cubicBezTo>
                      <a:cubicBezTo>
                        <a:pt x="59" y="12184"/>
                        <a:pt x="145152" y="30"/>
                        <a:pt x="324146" y="30"/>
                      </a:cubicBezTo>
                      <a:cubicBezTo>
                        <a:pt x="503141" y="30"/>
                        <a:pt x="592110" y="12184"/>
                        <a:pt x="592110" y="20060"/>
                      </a:cubicBezTo>
                      <a:cubicBezTo>
                        <a:pt x="592110" y="27935"/>
                        <a:pt x="503141" y="40089"/>
                        <a:pt x="324146" y="40089"/>
                      </a:cubicBezTo>
                      <a:moveTo>
                        <a:pt x="325177" y="145"/>
                      </a:moveTo>
                      <a:cubicBezTo>
                        <a:pt x="147111" y="145"/>
                        <a:pt x="2781" y="12235"/>
                        <a:pt x="2781" y="20060"/>
                      </a:cubicBezTo>
                      <a:cubicBezTo>
                        <a:pt x="2781" y="27897"/>
                        <a:pt x="147111" y="39974"/>
                        <a:pt x="325177" y="39974"/>
                      </a:cubicBezTo>
                      <a:cubicBezTo>
                        <a:pt x="503230" y="39974"/>
                        <a:pt x="591766" y="27897"/>
                        <a:pt x="591766" y="20060"/>
                      </a:cubicBezTo>
                      <a:cubicBezTo>
                        <a:pt x="591766" y="12235"/>
                        <a:pt x="503230" y="145"/>
                        <a:pt x="325177" y="145"/>
                      </a:cubicBezTo>
                    </a:path>
                  </a:pathLst>
                </a:custGeom>
                <a:grpFill/>
                <a:ln w="12721" cap="flat">
                  <a:noFill/>
                  <a:prstDash val="solid"/>
                  <a:miter/>
                </a:ln>
              </p:spPr>
              <p:txBody>
                <a:bodyPr rtlCol="0" anchor="ctr"/>
                <a:lstStyle/>
                <a:p>
                  <a:endParaRPr lang="fr-FR"/>
                </a:p>
              </p:txBody>
            </p:sp>
            <p:sp>
              <p:nvSpPr>
                <p:cNvPr id="570" name="Forme libre : forme 569">
                  <a:extLst>
                    <a:ext uri="{FF2B5EF4-FFF2-40B4-BE49-F238E27FC236}">
                      <a16:creationId xmlns:a16="http://schemas.microsoft.com/office/drawing/2014/main" id="{82C6B0E1-5D06-F782-197F-4368E4EF0F1F}"/>
                    </a:ext>
                  </a:extLst>
                </p:cNvPr>
                <p:cNvSpPr/>
                <p:nvPr/>
              </p:nvSpPr>
              <p:spPr>
                <a:xfrm flipV="1">
                  <a:off x="4566593" y="3817655"/>
                  <a:ext cx="588959" cy="39854"/>
                </a:xfrm>
                <a:custGeom>
                  <a:avLst/>
                  <a:gdLst>
                    <a:gd name="connsiteX0" fmla="*/ 322442 w 588959"/>
                    <a:gd name="connsiteY0" fmla="*/ 39884 h 39854"/>
                    <a:gd name="connsiteX1" fmla="*/ 59 w 588959"/>
                    <a:gd name="connsiteY1" fmla="*/ 19957 h 39854"/>
                    <a:gd name="connsiteX2" fmla="*/ 322442 w 588959"/>
                    <a:gd name="connsiteY2" fmla="*/ 30 h 39854"/>
                    <a:gd name="connsiteX3" fmla="*/ 589019 w 588959"/>
                    <a:gd name="connsiteY3" fmla="*/ 19957 h 39854"/>
                    <a:gd name="connsiteX4" fmla="*/ 322442 w 588959"/>
                    <a:gd name="connsiteY4" fmla="*/ 39884 h 39854"/>
                    <a:gd name="connsiteX5" fmla="*/ 323472 w 588959"/>
                    <a:gd name="connsiteY5" fmla="*/ 133 h 39854"/>
                    <a:gd name="connsiteX6" fmla="*/ 2781 w 588959"/>
                    <a:gd name="connsiteY6" fmla="*/ 19957 h 39854"/>
                    <a:gd name="connsiteX7" fmla="*/ 323472 w 588959"/>
                    <a:gd name="connsiteY7" fmla="*/ 39768 h 39854"/>
                    <a:gd name="connsiteX8" fmla="*/ 588675 w 588959"/>
                    <a:gd name="connsiteY8" fmla="*/ 19957 h 39854"/>
                    <a:gd name="connsiteX9" fmla="*/ 323472 w 588959"/>
                    <a:gd name="connsiteY9" fmla="*/ 133 h 3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959" h="39854">
                      <a:moveTo>
                        <a:pt x="322442" y="39884"/>
                      </a:moveTo>
                      <a:cubicBezTo>
                        <a:pt x="144389" y="39884"/>
                        <a:pt x="59" y="27794"/>
                        <a:pt x="59" y="19957"/>
                      </a:cubicBezTo>
                      <a:cubicBezTo>
                        <a:pt x="59" y="12132"/>
                        <a:pt x="144389" y="30"/>
                        <a:pt x="322442" y="30"/>
                      </a:cubicBezTo>
                      <a:cubicBezTo>
                        <a:pt x="500495" y="30"/>
                        <a:pt x="589019" y="12132"/>
                        <a:pt x="589019" y="19957"/>
                      </a:cubicBezTo>
                      <a:cubicBezTo>
                        <a:pt x="589019" y="27794"/>
                        <a:pt x="500495" y="39884"/>
                        <a:pt x="322442" y="39884"/>
                      </a:cubicBezTo>
                      <a:moveTo>
                        <a:pt x="323472" y="133"/>
                      </a:moveTo>
                      <a:cubicBezTo>
                        <a:pt x="146373" y="133"/>
                        <a:pt x="2781" y="12171"/>
                        <a:pt x="2781" y="19957"/>
                      </a:cubicBezTo>
                      <a:cubicBezTo>
                        <a:pt x="2781" y="27755"/>
                        <a:pt x="146373" y="39768"/>
                        <a:pt x="323472" y="39768"/>
                      </a:cubicBezTo>
                      <a:cubicBezTo>
                        <a:pt x="500597" y="39768"/>
                        <a:pt x="588675" y="27755"/>
                        <a:pt x="588675" y="19957"/>
                      </a:cubicBezTo>
                      <a:cubicBezTo>
                        <a:pt x="588675" y="12171"/>
                        <a:pt x="500597" y="133"/>
                        <a:pt x="323472" y="133"/>
                      </a:cubicBezTo>
                    </a:path>
                  </a:pathLst>
                </a:custGeom>
                <a:grpFill/>
                <a:ln w="12721" cap="flat">
                  <a:noFill/>
                  <a:prstDash val="solid"/>
                  <a:miter/>
                </a:ln>
              </p:spPr>
              <p:txBody>
                <a:bodyPr rtlCol="0" anchor="ctr"/>
                <a:lstStyle/>
                <a:p>
                  <a:endParaRPr lang="fr-FR"/>
                </a:p>
              </p:txBody>
            </p:sp>
            <p:sp>
              <p:nvSpPr>
                <p:cNvPr id="571" name="Forme libre : forme 570">
                  <a:extLst>
                    <a:ext uri="{FF2B5EF4-FFF2-40B4-BE49-F238E27FC236}">
                      <a16:creationId xmlns:a16="http://schemas.microsoft.com/office/drawing/2014/main" id="{6B4B1593-E9CF-3AC2-A65C-3737853ECCD9}"/>
                    </a:ext>
                  </a:extLst>
                </p:cNvPr>
                <p:cNvSpPr/>
                <p:nvPr/>
              </p:nvSpPr>
              <p:spPr>
                <a:xfrm flipV="1">
                  <a:off x="4569315" y="3817768"/>
                  <a:ext cx="585894" cy="39635"/>
                </a:xfrm>
                <a:custGeom>
                  <a:avLst/>
                  <a:gdLst>
                    <a:gd name="connsiteX0" fmla="*/ 320750 w 585894"/>
                    <a:gd name="connsiteY0" fmla="*/ 39665 h 39635"/>
                    <a:gd name="connsiteX1" fmla="*/ 59 w 585894"/>
                    <a:gd name="connsiteY1" fmla="*/ 19867 h 39635"/>
                    <a:gd name="connsiteX2" fmla="*/ 320750 w 585894"/>
                    <a:gd name="connsiteY2" fmla="*/ 30 h 39635"/>
                    <a:gd name="connsiteX3" fmla="*/ 585953 w 585894"/>
                    <a:gd name="connsiteY3" fmla="*/ 19867 h 39635"/>
                    <a:gd name="connsiteX4" fmla="*/ 320750 w 585894"/>
                    <a:gd name="connsiteY4" fmla="*/ 39665 h 39635"/>
                    <a:gd name="connsiteX5" fmla="*/ 321780 w 585894"/>
                    <a:gd name="connsiteY5" fmla="*/ 145 h 39635"/>
                    <a:gd name="connsiteX6" fmla="*/ 2794 w 585894"/>
                    <a:gd name="connsiteY6" fmla="*/ 19867 h 39635"/>
                    <a:gd name="connsiteX7" fmla="*/ 321780 w 585894"/>
                    <a:gd name="connsiteY7" fmla="*/ 39563 h 39635"/>
                    <a:gd name="connsiteX8" fmla="*/ 585610 w 585894"/>
                    <a:gd name="connsiteY8" fmla="*/ 19867 h 39635"/>
                    <a:gd name="connsiteX9" fmla="*/ 321780 w 585894"/>
                    <a:gd name="connsiteY9" fmla="*/ 145 h 3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894" h="39635">
                      <a:moveTo>
                        <a:pt x="320750" y="39665"/>
                      </a:moveTo>
                      <a:cubicBezTo>
                        <a:pt x="143638" y="39665"/>
                        <a:pt x="59" y="27627"/>
                        <a:pt x="59" y="19867"/>
                      </a:cubicBezTo>
                      <a:cubicBezTo>
                        <a:pt x="59" y="12068"/>
                        <a:pt x="143638" y="30"/>
                        <a:pt x="320750" y="30"/>
                      </a:cubicBezTo>
                      <a:cubicBezTo>
                        <a:pt x="497874" y="30"/>
                        <a:pt x="585953" y="12068"/>
                        <a:pt x="585953" y="19867"/>
                      </a:cubicBezTo>
                      <a:cubicBezTo>
                        <a:pt x="585953" y="27627"/>
                        <a:pt x="497874" y="39665"/>
                        <a:pt x="320750" y="39665"/>
                      </a:cubicBezTo>
                      <a:moveTo>
                        <a:pt x="321780" y="145"/>
                      </a:moveTo>
                      <a:cubicBezTo>
                        <a:pt x="145623" y="145"/>
                        <a:pt x="2794" y="12094"/>
                        <a:pt x="2794" y="19867"/>
                      </a:cubicBezTo>
                      <a:cubicBezTo>
                        <a:pt x="2794" y="27614"/>
                        <a:pt x="145623" y="39563"/>
                        <a:pt x="321780" y="39563"/>
                      </a:cubicBezTo>
                      <a:cubicBezTo>
                        <a:pt x="497963" y="39563"/>
                        <a:pt x="585610" y="27614"/>
                        <a:pt x="585610" y="19867"/>
                      </a:cubicBezTo>
                      <a:cubicBezTo>
                        <a:pt x="585610" y="12094"/>
                        <a:pt x="497963" y="145"/>
                        <a:pt x="321780" y="145"/>
                      </a:cubicBezTo>
                    </a:path>
                  </a:pathLst>
                </a:custGeom>
                <a:grpFill/>
                <a:ln w="12721" cap="flat">
                  <a:noFill/>
                  <a:prstDash val="solid"/>
                  <a:miter/>
                </a:ln>
              </p:spPr>
              <p:txBody>
                <a:bodyPr rtlCol="0" anchor="ctr"/>
                <a:lstStyle/>
                <a:p>
                  <a:endParaRPr lang="fr-FR"/>
                </a:p>
              </p:txBody>
            </p:sp>
            <p:sp>
              <p:nvSpPr>
                <p:cNvPr id="572" name="Forme libre : forme 571">
                  <a:extLst>
                    <a:ext uri="{FF2B5EF4-FFF2-40B4-BE49-F238E27FC236}">
                      <a16:creationId xmlns:a16="http://schemas.microsoft.com/office/drawing/2014/main" id="{4253896D-8E7F-5913-B8C0-380D15B3CE6A}"/>
                    </a:ext>
                  </a:extLst>
                </p:cNvPr>
                <p:cNvSpPr/>
                <p:nvPr/>
              </p:nvSpPr>
              <p:spPr>
                <a:xfrm flipV="1">
                  <a:off x="4572058" y="3817868"/>
                  <a:ext cx="582802" cy="39417"/>
                </a:xfrm>
                <a:custGeom>
                  <a:avLst/>
                  <a:gdLst>
                    <a:gd name="connsiteX0" fmla="*/ 319045 w 582802"/>
                    <a:gd name="connsiteY0" fmla="*/ 39447 h 39417"/>
                    <a:gd name="connsiteX1" fmla="*/ 59 w 582802"/>
                    <a:gd name="connsiteY1" fmla="*/ 19738 h 39417"/>
                    <a:gd name="connsiteX2" fmla="*/ 319045 w 582802"/>
                    <a:gd name="connsiteY2" fmla="*/ 30 h 39417"/>
                    <a:gd name="connsiteX3" fmla="*/ 582862 w 582802"/>
                    <a:gd name="connsiteY3" fmla="*/ 19738 h 39417"/>
                    <a:gd name="connsiteX4" fmla="*/ 319045 w 582802"/>
                    <a:gd name="connsiteY4" fmla="*/ 39447 h 39417"/>
                    <a:gd name="connsiteX5" fmla="*/ 320076 w 582802"/>
                    <a:gd name="connsiteY5" fmla="*/ 120 h 39417"/>
                    <a:gd name="connsiteX6" fmla="*/ 2807 w 582802"/>
                    <a:gd name="connsiteY6" fmla="*/ 19738 h 39417"/>
                    <a:gd name="connsiteX7" fmla="*/ 320076 w 582802"/>
                    <a:gd name="connsiteY7" fmla="*/ 39331 h 39417"/>
                    <a:gd name="connsiteX8" fmla="*/ 582518 w 582802"/>
                    <a:gd name="connsiteY8" fmla="*/ 19738 h 39417"/>
                    <a:gd name="connsiteX9" fmla="*/ 320076 w 582802"/>
                    <a:gd name="connsiteY9" fmla="*/ 120 h 3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802" h="39417">
                      <a:moveTo>
                        <a:pt x="319045" y="39447"/>
                      </a:moveTo>
                      <a:cubicBezTo>
                        <a:pt x="142875" y="39447"/>
                        <a:pt x="59" y="27498"/>
                        <a:pt x="59" y="19738"/>
                      </a:cubicBezTo>
                      <a:cubicBezTo>
                        <a:pt x="59" y="11991"/>
                        <a:pt x="142875" y="30"/>
                        <a:pt x="319045" y="30"/>
                      </a:cubicBezTo>
                      <a:cubicBezTo>
                        <a:pt x="495216" y="30"/>
                        <a:pt x="582862" y="11991"/>
                        <a:pt x="582862" y="19738"/>
                      </a:cubicBezTo>
                      <a:cubicBezTo>
                        <a:pt x="582862" y="27498"/>
                        <a:pt x="495216" y="39447"/>
                        <a:pt x="319045" y="39447"/>
                      </a:cubicBezTo>
                      <a:moveTo>
                        <a:pt x="320076" y="120"/>
                      </a:moveTo>
                      <a:cubicBezTo>
                        <a:pt x="144847" y="120"/>
                        <a:pt x="2807" y="12030"/>
                        <a:pt x="2807" y="19738"/>
                      </a:cubicBezTo>
                      <a:cubicBezTo>
                        <a:pt x="2807" y="27447"/>
                        <a:pt x="144847" y="39331"/>
                        <a:pt x="320076" y="39331"/>
                      </a:cubicBezTo>
                      <a:cubicBezTo>
                        <a:pt x="495305" y="39331"/>
                        <a:pt x="582518" y="27447"/>
                        <a:pt x="582518" y="19738"/>
                      </a:cubicBezTo>
                      <a:cubicBezTo>
                        <a:pt x="582518" y="12030"/>
                        <a:pt x="495305" y="120"/>
                        <a:pt x="320076" y="120"/>
                      </a:cubicBezTo>
                    </a:path>
                  </a:pathLst>
                </a:custGeom>
                <a:grpFill/>
                <a:ln w="12721" cap="flat">
                  <a:noFill/>
                  <a:prstDash val="solid"/>
                  <a:miter/>
                </a:ln>
              </p:spPr>
              <p:txBody>
                <a:bodyPr rtlCol="0" anchor="ctr"/>
                <a:lstStyle/>
                <a:p>
                  <a:endParaRPr lang="fr-FR"/>
                </a:p>
              </p:txBody>
            </p:sp>
            <p:sp>
              <p:nvSpPr>
                <p:cNvPr id="573" name="Forme libre : forme 572">
                  <a:extLst>
                    <a:ext uri="{FF2B5EF4-FFF2-40B4-BE49-F238E27FC236}">
                      <a16:creationId xmlns:a16="http://schemas.microsoft.com/office/drawing/2014/main" id="{B8238D42-D564-2DFC-2C85-5D03FC2FC6D1}"/>
                    </a:ext>
                  </a:extLst>
                </p:cNvPr>
                <p:cNvSpPr/>
                <p:nvPr/>
              </p:nvSpPr>
              <p:spPr>
                <a:xfrm flipV="1">
                  <a:off x="4574793" y="3817969"/>
                  <a:ext cx="579711" cy="39211"/>
                </a:xfrm>
                <a:custGeom>
                  <a:avLst/>
                  <a:gdLst>
                    <a:gd name="connsiteX0" fmla="*/ 317341 w 579711"/>
                    <a:gd name="connsiteY0" fmla="*/ 39241 h 39211"/>
                    <a:gd name="connsiteX1" fmla="*/ 59 w 579711"/>
                    <a:gd name="connsiteY1" fmla="*/ 19648 h 39211"/>
                    <a:gd name="connsiteX2" fmla="*/ 317341 w 579711"/>
                    <a:gd name="connsiteY2" fmla="*/ 30 h 39211"/>
                    <a:gd name="connsiteX3" fmla="*/ 579771 w 579711"/>
                    <a:gd name="connsiteY3" fmla="*/ 19648 h 39211"/>
                    <a:gd name="connsiteX4" fmla="*/ 317341 w 579711"/>
                    <a:gd name="connsiteY4" fmla="*/ 39241 h 39211"/>
                    <a:gd name="connsiteX5" fmla="*/ 318371 w 579711"/>
                    <a:gd name="connsiteY5" fmla="*/ 145 h 39211"/>
                    <a:gd name="connsiteX6" fmla="*/ 2794 w 579711"/>
                    <a:gd name="connsiteY6" fmla="*/ 19648 h 39211"/>
                    <a:gd name="connsiteX7" fmla="*/ 318371 w 579711"/>
                    <a:gd name="connsiteY7" fmla="*/ 39126 h 39211"/>
                    <a:gd name="connsiteX8" fmla="*/ 579427 w 579711"/>
                    <a:gd name="connsiteY8" fmla="*/ 19648 h 39211"/>
                    <a:gd name="connsiteX9" fmla="*/ 318371 w 579711"/>
                    <a:gd name="connsiteY9" fmla="*/ 145 h 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711" h="39211">
                      <a:moveTo>
                        <a:pt x="317341" y="39241"/>
                      </a:moveTo>
                      <a:cubicBezTo>
                        <a:pt x="142112" y="39241"/>
                        <a:pt x="59" y="27344"/>
                        <a:pt x="59" y="19648"/>
                      </a:cubicBezTo>
                      <a:cubicBezTo>
                        <a:pt x="59" y="11927"/>
                        <a:pt x="142112" y="30"/>
                        <a:pt x="317341" y="30"/>
                      </a:cubicBezTo>
                      <a:cubicBezTo>
                        <a:pt x="492583" y="30"/>
                        <a:pt x="579771" y="11927"/>
                        <a:pt x="579771" y="19648"/>
                      </a:cubicBezTo>
                      <a:cubicBezTo>
                        <a:pt x="579771" y="27344"/>
                        <a:pt x="492583" y="39241"/>
                        <a:pt x="317341" y="39241"/>
                      </a:cubicBezTo>
                      <a:moveTo>
                        <a:pt x="318371" y="145"/>
                      </a:moveTo>
                      <a:cubicBezTo>
                        <a:pt x="144084" y="145"/>
                        <a:pt x="2794" y="11965"/>
                        <a:pt x="2794" y="19648"/>
                      </a:cubicBezTo>
                      <a:cubicBezTo>
                        <a:pt x="2794" y="27319"/>
                        <a:pt x="144084" y="39126"/>
                        <a:pt x="318371" y="39126"/>
                      </a:cubicBezTo>
                      <a:cubicBezTo>
                        <a:pt x="492684" y="39126"/>
                        <a:pt x="579427" y="27319"/>
                        <a:pt x="579427" y="19648"/>
                      </a:cubicBezTo>
                      <a:cubicBezTo>
                        <a:pt x="579427" y="11965"/>
                        <a:pt x="492684" y="145"/>
                        <a:pt x="318371" y="145"/>
                      </a:cubicBezTo>
                    </a:path>
                  </a:pathLst>
                </a:custGeom>
                <a:grpFill/>
                <a:ln w="12721" cap="flat">
                  <a:noFill/>
                  <a:prstDash val="solid"/>
                  <a:miter/>
                </a:ln>
              </p:spPr>
              <p:txBody>
                <a:bodyPr rtlCol="0" anchor="ctr"/>
                <a:lstStyle/>
                <a:p>
                  <a:endParaRPr lang="fr-FR"/>
                </a:p>
              </p:txBody>
            </p:sp>
            <p:sp>
              <p:nvSpPr>
                <p:cNvPr id="574" name="Forme libre : forme 573">
                  <a:extLst>
                    <a:ext uri="{FF2B5EF4-FFF2-40B4-BE49-F238E27FC236}">
                      <a16:creationId xmlns:a16="http://schemas.microsoft.com/office/drawing/2014/main" id="{1A4AAD30-08E9-13FD-332A-B7F16A140EB8}"/>
                    </a:ext>
                  </a:extLst>
                </p:cNvPr>
                <p:cNvSpPr/>
                <p:nvPr/>
              </p:nvSpPr>
              <p:spPr>
                <a:xfrm flipV="1">
                  <a:off x="4577529" y="3818082"/>
                  <a:ext cx="576646" cy="38993"/>
                </a:xfrm>
                <a:custGeom>
                  <a:avLst/>
                  <a:gdLst>
                    <a:gd name="connsiteX0" fmla="*/ 315636 w 576646"/>
                    <a:gd name="connsiteY0" fmla="*/ 39023 h 38993"/>
                    <a:gd name="connsiteX1" fmla="*/ 59 w 576646"/>
                    <a:gd name="connsiteY1" fmla="*/ 19520 h 38993"/>
                    <a:gd name="connsiteX2" fmla="*/ 315636 w 576646"/>
                    <a:gd name="connsiteY2" fmla="*/ 30 h 38993"/>
                    <a:gd name="connsiteX3" fmla="*/ 576705 w 576646"/>
                    <a:gd name="connsiteY3" fmla="*/ 19520 h 38993"/>
                    <a:gd name="connsiteX4" fmla="*/ 315636 w 576646"/>
                    <a:gd name="connsiteY4" fmla="*/ 39023 h 38993"/>
                    <a:gd name="connsiteX5" fmla="*/ 316679 w 576646"/>
                    <a:gd name="connsiteY5" fmla="*/ 158 h 38993"/>
                    <a:gd name="connsiteX6" fmla="*/ 2807 w 576646"/>
                    <a:gd name="connsiteY6" fmla="*/ 19533 h 38993"/>
                    <a:gd name="connsiteX7" fmla="*/ 316679 w 576646"/>
                    <a:gd name="connsiteY7" fmla="*/ 38920 h 38993"/>
                    <a:gd name="connsiteX8" fmla="*/ 576349 w 576646"/>
                    <a:gd name="connsiteY8" fmla="*/ 19533 h 38993"/>
                    <a:gd name="connsiteX9" fmla="*/ 316679 w 576646"/>
                    <a:gd name="connsiteY9" fmla="*/ 158 h 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646" h="38993">
                      <a:moveTo>
                        <a:pt x="315636" y="39023"/>
                      </a:moveTo>
                      <a:cubicBezTo>
                        <a:pt x="141349" y="39023"/>
                        <a:pt x="59" y="27190"/>
                        <a:pt x="59" y="19520"/>
                      </a:cubicBezTo>
                      <a:cubicBezTo>
                        <a:pt x="59" y="11875"/>
                        <a:pt x="141349" y="30"/>
                        <a:pt x="315636" y="30"/>
                      </a:cubicBezTo>
                      <a:cubicBezTo>
                        <a:pt x="489937" y="30"/>
                        <a:pt x="576705" y="11875"/>
                        <a:pt x="576705" y="19520"/>
                      </a:cubicBezTo>
                      <a:cubicBezTo>
                        <a:pt x="576705" y="27190"/>
                        <a:pt x="489937" y="39023"/>
                        <a:pt x="315636" y="39023"/>
                      </a:cubicBezTo>
                      <a:moveTo>
                        <a:pt x="316679" y="158"/>
                      </a:moveTo>
                      <a:cubicBezTo>
                        <a:pt x="143321" y="158"/>
                        <a:pt x="2807" y="11901"/>
                        <a:pt x="2807" y="19533"/>
                      </a:cubicBezTo>
                      <a:cubicBezTo>
                        <a:pt x="2807" y="27164"/>
                        <a:pt x="143321" y="38920"/>
                        <a:pt x="316679" y="38920"/>
                      </a:cubicBezTo>
                      <a:cubicBezTo>
                        <a:pt x="490038" y="38920"/>
                        <a:pt x="576349" y="27164"/>
                        <a:pt x="576349" y="19533"/>
                      </a:cubicBezTo>
                      <a:cubicBezTo>
                        <a:pt x="576349" y="11901"/>
                        <a:pt x="490038" y="158"/>
                        <a:pt x="316679" y="158"/>
                      </a:cubicBezTo>
                    </a:path>
                  </a:pathLst>
                </a:custGeom>
                <a:grpFill/>
                <a:ln w="12721" cap="flat">
                  <a:noFill/>
                  <a:prstDash val="solid"/>
                  <a:miter/>
                </a:ln>
              </p:spPr>
              <p:txBody>
                <a:bodyPr rtlCol="0" anchor="ctr"/>
                <a:lstStyle/>
                <a:p>
                  <a:endParaRPr lang="fr-FR"/>
                </a:p>
              </p:txBody>
            </p:sp>
            <p:sp>
              <p:nvSpPr>
                <p:cNvPr id="575" name="Forme libre : forme 574">
                  <a:extLst>
                    <a:ext uri="{FF2B5EF4-FFF2-40B4-BE49-F238E27FC236}">
                      <a16:creationId xmlns:a16="http://schemas.microsoft.com/office/drawing/2014/main" id="{29CFC0E7-1C49-CD8F-BCFA-DBBE78E0A614}"/>
                    </a:ext>
                  </a:extLst>
                </p:cNvPr>
                <p:cNvSpPr/>
                <p:nvPr/>
              </p:nvSpPr>
              <p:spPr>
                <a:xfrm flipV="1">
                  <a:off x="4580258" y="3818182"/>
                  <a:ext cx="573554" cy="38774"/>
                </a:xfrm>
                <a:custGeom>
                  <a:avLst/>
                  <a:gdLst>
                    <a:gd name="connsiteX0" fmla="*/ 313957 w 573554"/>
                    <a:gd name="connsiteY0" fmla="*/ 38805 h 38774"/>
                    <a:gd name="connsiteX1" fmla="*/ 59 w 573554"/>
                    <a:gd name="connsiteY1" fmla="*/ 19430 h 38774"/>
                    <a:gd name="connsiteX2" fmla="*/ 313957 w 573554"/>
                    <a:gd name="connsiteY2" fmla="*/ 30 h 38774"/>
                    <a:gd name="connsiteX3" fmla="*/ 573614 w 573554"/>
                    <a:gd name="connsiteY3" fmla="*/ 19430 h 38774"/>
                    <a:gd name="connsiteX4" fmla="*/ 313957 w 573554"/>
                    <a:gd name="connsiteY4" fmla="*/ 38805 h 38774"/>
                    <a:gd name="connsiteX5" fmla="*/ 314988 w 573554"/>
                    <a:gd name="connsiteY5" fmla="*/ 133 h 38774"/>
                    <a:gd name="connsiteX6" fmla="*/ 2807 w 573554"/>
                    <a:gd name="connsiteY6" fmla="*/ 19430 h 38774"/>
                    <a:gd name="connsiteX7" fmla="*/ 314988 w 573554"/>
                    <a:gd name="connsiteY7" fmla="*/ 38702 h 38774"/>
                    <a:gd name="connsiteX8" fmla="*/ 573271 w 573554"/>
                    <a:gd name="connsiteY8" fmla="*/ 19430 h 38774"/>
                    <a:gd name="connsiteX9" fmla="*/ 314988 w 573554"/>
                    <a:gd name="connsiteY9" fmla="*/ 133 h 3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54" h="38774">
                      <a:moveTo>
                        <a:pt x="313957" y="38805"/>
                      </a:moveTo>
                      <a:cubicBezTo>
                        <a:pt x="140598" y="38805"/>
                        <a:pt x="59" y="27049"/>
                        <a:pt x="59" y="19430"/>
                      </a:cubicBezTo>
                      <a:cubicBezTo>
                        <a:pt x="59" y="11786"/>
                        <a:pt x="140598" y="30"/>
                        <a:pt x="313957" y="30"/>
                      </a:cubicBezTo>
                      <a:cubicBezTo>
                        <a:pt x="487316" y="30"/>
                        <a:pt x="573614" y="11786"/>
                        <a:pt x="573614" y="19430"/>
                      </a:cubicBezTo>
                      <a:cubicBezTo>
                        <a:pt x="573614" y="27049"/>
                        <a:pt x="487316" y="38805"/>
                        <a:pt x="313957" y="38805"/>
                      </a:cubicBezTo>
                      <a:moveTo>
                        <a:pt x="314988" y="133"/>
                      </a:moveTo>
                      <a:cubicBezTo>
                        <a:pt x="142583" y="133"/>
                        <a:pt x="2807" y="11824"/>
                        <a:pt x="2807" y="19430"/>
                      </a:cubicBezTo>
                      <a:cubicBezTo>
                        <a:pt x="2807" y="27010"/>
                        <a:pt x="142583" y="38702"/>
                        <a:pt x="314988" y="38702"/>
                      </a:cubicBezTo>
                      <a:cubicBezTo>
                        <a:pt x="487418" y="38702"/>
                        <a:pt x="573271" y="27010"/>
                        <a:pt x="573271" y="19430"/>
                      </a:cubicBezTo>
                      <a:cubicBezTo>
                        <a:pt x="573271" y="11824"/>
                        <a:pt x="487418" y="133"/>
                        <a:pt x="314988" y="133"/>
                      </a:cubicBezTo>
                    </a:path>
                  </a:pathLst>
                </a:custGeom>
                <a:grpFill/>
                <a:ln w="12721" cap="flat">
                  <a:noFill/>
                  <a:prstDash val="solid"/>
                  <a:miter/>
                </a:ln>
              </p:spPr>
              <p:txBody>
                <a:bodyPr rtlCol="0" anchor="ctr"/>
                <a:lstStyle/>
                <a:p>
                  <a:endParaRPr lang="fr-FR"/>
                </a:p>
              </p:txBody>
            </p:sp>
            <p:sp>
              <p:nvSpPr>
                <p:cNvPr id="576" name="Forme libre : forme 575">
                  <a:extLst>
                    <a:ext uri="{FF2B5EF4-FFF2-40B4-BE49-F238E27FC236}">
                      <a16:creationId xmlns:a16="http://schemas.microsoft.com/office/drawing/2014/main" id="{5E5C33BF-0A6F-1BAE-33D7-009D91F89E7B}"/>
                    </a:ext>
                  </a:extLst>
                </p:cNvPr>
                <p:cNvSpPr/>
                <p:nvPr/>
              </p:nvSpPr>
              <p:spPr>
                <a:xfrm flipV="1">
                  <a:off x="4583007" y="3818282"/>
                  <a:ext cx="570463" cy="38569"/>
                </a:xfrm>
                <a:custGeom>
                  <a:avLst/>
                  <a:gdLst>
                    <a:gd name="connsiteX0" fmla="*/ 312227 w 570463"/>
                    <a:gd name="connsiteY0" fmla="*/ 38599 h 38569"/>
                    <a:gd name="connsiteX1" fmla="*/ 59 w 570463"/>
                    <a:gd name="connsiteY1" fmla="*/ 19314 h 38569"/>
                    <a:gd name="connsiteX2" fmla="*/ 312227 w 570463"/>
                    <a:gd name="connsiteY2" fmla="*/ 30 h 38569"/>
                    <a:gd name="connsiteX3" fmla="*/ 570523 w 570463"/>
                    <a:gd name="connsiteY3" fmla="*/ 19314 h 38569"/>
                    <a:gd name="connsiteX4" fmla="*/ 312227 w 570463"/>
                    <a:gd name="connsiteY4" fmla="*/ 38599 h 38569"/>
                    <a:gd name="connsiteX5" fmla="*/ 313270 w 570463"/>
                    <a:gd name="connsiteY5" fmla="*/ 145 h 38569"/>
                    <a:gd name="connsiteX6" fmla="*/ 2794 w 570463"/>
                    <a:gd name="connsiteY6" fmla="*/ 19314 h 38569"/>
                    <a:gd name="connsiteX7" fmla="*/ 313270 w 570463"/>
                    <a:gd name="connsiteY7" fmla="*/ 38483 h 38569"/>
                    <a:gd name="connsiteX8" fmla="*/ 570179 w 570463"/>
                    <a:gd name="connsiteY8" fmla="*/ 19314 h 38569"/>
                    <a:gd name="connsiteX9" fmla="*/ 313270 w 570463"/>
                    <a:gd name="connsiteY9" fmla="*/ 145 h 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63" h="38569">
                      <a:moveTo>
                        <a:pt x="312227" y="38599"/>
                      </a:moveTo>
                      <a:cubicBezTo>
                        <a:pt x="139822" y="38599"/>
                        <a:pt x="59" y="26895"/>
                        <a:pt x="59" y="19314"/>
                      </a:cubicBezTo>
                      <a:cubicBezTo>
                        <a:pt x="59" y="11734"/>
                        <a:pt x="139822" y="30"/>
                        <a:pt x="312227" y="30"/>
                      </a:cubicBezTo>
                      <a:cubicBezTo>
                        <a:pt x="484645" y="30"/>
                        <a:pt x="570523" y="11734"/>
                        <a:pt x="570523" y="19314"/>
                      </a:cubicBezTo>
                      <a:cubicBezTo>
                        <a:pt x="570523" y="26895"/>
                        <a:pt x="484645" y="38599"/>
                        <a:pt x="312227" y="38599"/>
                      </a:cubicBezTo>
                      <a:moveTo>
                        <a:pt x="313270" y="145"/>
                      </a:moveTo>
                      <a:cubicBezTo>
                        <a:pt x="141794" y="145"/>
                        <a:pt x="2794" y="11760"/>
                        <a:pt x="2794" y="19314"/>
                      </a:cubicBezTo>
                      <a:cubicBezTo>
                        <a:pt x="2794" y="26869"/>
                        <a:pt x="141794" y="38483"/>
                        <a:pt x="313270" y="38483"/>
                      </a:cubicBezTo>
                      <a:cubicBezTo>
                        <a:pt x="484747" y="38483"/>
                        <a:pt x="570179" y="26869"/>
                        <a:pt x="570179" y="19314"/>
                      </a:cubicBezTo>
                      <a:cubicBezTo>
                        <a:pt x="570179" y="11760"/>
                        <a:pt x="484747" y="145"/>
                        <a:pt x="313270" y="145"/>
                      </a:cubicBezTo>
                    </a:path>
                  </a:pathLst>
                </a:custGeom>
                <a:grpFill/>
                <a:ln w="12721" cap="flat">
                  <a:noFill/>
                  <a:prstDash val="solid"/>
                  <a:miter/>
                </a:ln>
              </p:spPr>
              <p:txBody>
                <a:bodyPr rtlCol="0" anchor="ctr"/>
                <a:lstStyle/>
                <a:p>
                  <a:endParaRPr lang="fr-FR"/>
                </a:p>
              </p:txBody>
            </p:sp>
            <p:sp>
              <p:nvSpPr>
                <p:cNvPr id="577" name="Forme libre : forme 576">
                  <a:extLst>
                    <a:ext uri="{FF2B5EF4-FFF2-40B4-BE49-F238E27FC236}">
                      <a16:creationId xmlns:a16="http://schemas.microsoft.com/office/drawing/2014/main" id="{F66D669E-924E-4691-F05E-299F3F8471AF}"/>
                    </a:ext>
                  </a:extLst>
                </p:cNvPr>
                <p:cNvSpPr/>
                <p:nvPr/>
              </p:nvSpPr>
              <p:spPr>
                <a:xfrm flipV="1">
                  <a:off x="4585729" y="3818395"/>
                  <a:ext cx="567385" cy="38350"/>
                </a:xfrm>
                <a:custGeom>
                  <a:avLst/>
                  <a:gdLst>
                    <a:gd name="connsiteX0" fmla="*/ 310548 w 567385"/>
                    <a:gd name="connsiteY0" fmla="*/ 38381 h 38350"/>
                    <a:gd name="connsiteX1" fmla="*/ 59 w 567385"/>
                    <a:gd name="connsiteY1" fmla="*/ 19212 h 38350"/>
                    <a:gd name="connsiteX2" fmla="*/ 310548 w 567385"/>
                    <a:gd name="connsiteY2" fmla="*/ 30 h 38350"/>
                    <a:gd name="connsiteX3" fmla="*/ 567444 w 567385"/>
                    <a:gd name="connsiteY3" fmla="*/ 19212 h 38350"/>
                    <a:gd name="connsiteX4" fmla="*/ 310548 w 567385"/>
                    <a:gd name="connsiteY4" fmla="*/ 38381 h 38350"/>
                    <a:gd name="connsiteX5" fmla="*/ 311579 w 567385"/>
                    <a:gd name="connsiteY5" fmla="*/ 132 h 38350"/>
                    <a:gd name="connsiteX6" fmla="*/ 2820 w 567385"/>
                    <a:gd name="connsiteY6" fmla="*/ 19212 h 38350"/>
                    <a:gd name="connsiteX7" fmla="*/ 311579 w 567385"/>
                    <a:gd name="connsiteY7" fmla="*/ 38278 h 38350"/>
                    <a:gd name="connsiteX8" fmla="*/ 567101 w 567385"/>
                    <a:gd name="connsiteY8" fmla="*/ 19212 h 38350"/>
                    <a:gd name="connsiteX9" fmla="*/ 311579 w 567385"/>
                    <a:gd name="connsiteY9" fmla="*/ 132 h 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385" h="38350">
                      <a:moveTo>
                        <a:pt x="310548" y="38381"/>
                      </a:moveTo>
                      <a:cubicBezTo>
                        <a:pt x="139085" y="38381"/>
                        <a:pt x="59" y="26766"/>
                        <a:pt x="59" y="19212"/>
                      </a:cubicBezTo>
                      <a:cubicBezTo>
                        <a:pt x="59" y="11657"/>
                        <a:pt x="139085" y="30"/>
                        <a:pt x="310548" y="30"/>
                      </a:cubicBezTo>
                      <a:cubicBezTo>
                        <a:pt x="482024" y="30"/>
                        <a:pt x="567444" y="11657"/>
                        <a:pt x="567444" y="19212"/>
                      </a:cubicBezTo>
                      <a:cubicBezTo>
                        <a:pt x="567444" y="26766"/>
                        <a:pt x="482024" y="38381"/>
                        <a:pt x="310548" y="38381"/>
                      </a:cubicBezTo>
                      <a:moveTo>
                        <a:pt x="311579" y="132"/>
                      </a:moveTo>
                      <a:cubicBezTo>
                        <a:pt x="141056" y="132"/>
                        <a:pt x="2820" y="11708"/>
                        <a:pt x="2820" y="19212"/>
                      </a:cubicBezTo>
                      <a:cubicBezTo>
                        <a:pt x="2820" y="26728"/>
                        <a:pt x="141056" y="38278"/>
                        <a:pt x="311579" y="38278"/>
                      </a:cubicBezTo>
                      <a:cubicBezTo>
                        <a:pt x="482126" y="38278"/>
                        <a:pt x="567101" y="26728"/>
                        <a:pt x="567101" y="19212"/>
                      </a:cubicBezTo>
                      <a:cubicBezTo>
                        <a:pt x="567101" y="11708"/>
                        <a:pt x="482126" y="132"/>
                        <a:pt x="311579" y="132"/>
                      </a:cubicBezTo>
                    </a:path>
                  </a:pathLst>
                </a:custGeom>
                <a:grpFill/>
                <a:ln w="12721" cap="flat">
                  <a:noFill/>
                  <a:prstDash val="solid"/>
                  <a:miter/>
                </a:ln>
              </p:spPr>
              <p:txBody>
                <a:bodyPr rtlCol="0" anchor="ctr"/>
                <a:lstStyle/>
                <a:p>
                  <a:endParaRPr lang="fr-FR"/>
                </a:p>
              </p:txBody>
            </p:sp>
            <p:sp>
              <p:nvSpPr>
                <p:cNvPr id="578" name="Forme libre : forme 577">
                  <a:extLst>
                    <a:ext uri="{FF2B5EF4-FFF2-40B4-BE49-F238E27FC236}">
                      <a16:creationId xmlns:a16="http://schemas.microsoft.com/office/drawing/2014/main" id="{49722492-1836-C3CE-E3E8-61C8D88C3817}"/>
                    </a:ext>
                  </a:extLst>
                </p:cNvPr>
                <p:cNvSpPr/>
                <p:nvPr/>
              </p:nvSpPr>
              <p:spPr>
                <a:xfrm flipV="1">
                  <a:off x="4588483" y="3818483"/>
                  <a:ext cx="564294" cy="38145"/>
                </a:xfrm>
                <a:custGeom>
                  <a:avLst/>
                  <a:gdLst>
                    <a:gd name="connsiteX0" fmla="*/ 308831 w 564294"/>
                    <a:gd name="connsiteY0" fmla="*/ 38175 h 38145"/>
                    <a:gd name="connsiteX1" fmla="*/ 59 w 564294"/>
                    <a:gd name="connsiteY1" fmla="*/ 19109 h 38145"/>
                    <a:gd name="connsiteX2" fmla="*/ 308831 w 564294"/>
                    <a:gd name="connsiteY2" fmla="*/ 30 h 38145"/>
                    <a:gd name="connsiteX3" fmla="*/ 564353 w 564294"/>
                    <a:gd name="connsiteY3" fmla="*/ 19109 h 38145"/>
                    <a:gd name="connsiteX4" fmla="*/ 308831 w 564294"/>
                    <a:gd name="connsiteY4" fmla="*/ 38175 h 38145"/>
                    <a:gd name="connsiteX5" fmla="*/ 309861 w 564294"/>
                    <a:gd name="connsiteY5" fmla="*/ 132 h 38145"/>
                    <a:gd name="connsiteX6" fmla="*/ 2794 w 564294"/>
                    <a:gd name="connsiteY6" fmla="*/ 19109 h 38145"/>
                    <a:gd name="connsiteX7" fmla="*/ 309861 w 564294"/>
                    <a:gd name="connsiteY7" fmla="*/ 38059 h 38145"/>
                    <a:gd name="connsiteX8" fmla="*/ 563984 w 564294"/>
                    <a:gd name="connsiteY8" fmla="*/ 19109 h 38145"/>
                    <a:gd name="connsiteX9" fmla="*/ 309861 w 564294"/>
                    <a:gd name="connsiteY9" fmla="*/ 132 h 3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294" h="38145">
                      <a:moveTo>
                        <a:pt x="308831" y="38175"/>
                      </a:moveTo>
                      <a:cubicBezTo>
                        <a:pt x="138283" y="38175"/>
                        <a:pt x="59" y="26612"/>
                        <a:pt x="59" y="19109"/>
                      </a:cubicBezTo>
                      <a:cubicBezTo>
                        <a:pt x="59" y="11606"/>
                        <a:pt x="138283" y="30"/>
                        <a:pt x="308831" y="30"/>
                      </a:cubicBezTo>
                      <a:cubicBezTo>
                        <a:pt x="479366" y="30"/>
                        <a:pt x="564353" y="11606"/>
                        <a:pt x="564353" y="19109"/>
                      </a:cubicBezTo>
                      <a:cubicBezTo>
                        <a:pt x="564353" y="26612"/>
                        <a:pt x="479366" y="38175"/>
                        <a:pt x="308831" y="38175"/>
                      </a:cubicBezTo>
                      <a:moveTo>
                        <a:pt x="309861" y="132"/>
                      </a:moveTo>
                      <a:cubicBezTo>
                        <a:pt x="140268" y="132"/>
                        <a:pt x="2794" y="11644"/>
                        <a:pt x="2794" y="19109"/>
                      </a:cubicBezTo>
                      <a:cubicBezTo>
                        <a:pt x="2794" y="26561"/>
                        <a:pt x="140268" y="38059"/>
                        <a:pt x="309861" y="38059"/>
                      </a:cubicBezTo>
                      <a:cubicBezTo>
                        <a:pt x="479455" y="38059"/>
                        <a:pt x="563984" y="26561"/>
                        <a:pt x="563984" y="19109"/>
                      </a:cubicBezTo>
                      <a:cubicBezTo>
                        <a:pt x="563984" y="11644"/>
                        <a:pt x="479455" y="132"/>
                        <a:pt x="309861" y="132"/>
                      </a:cubicBezTo>
                    </a:path>
                  </a:pathLst>
                </a:custGeom>
                <a:grpFill/>
                <a:ln w="12721" cap="flat">
                  <a:noFill/>
                  <a:prstDash val="solid"/>
                  <a:miter/>
                </a:ln>
              </p:spPr>
              <p:txBody>
                <a:bodyPr rtlCol="0" anchor="ctr"/>
                <a:lstStyle/>
                <a:p>
                  <a:endParaRPr lang="fr-FR"/>
                </a:p>
              </p:txBody>
            </p:sp>
            <p:sp>
              <p:nvSpPr>
                <p:cNvPr id="579" name="Forme libre : forme 578">
                  <a:extLst>
                    <a:ext uri="{FF2B5EF4-FFF2-40B4-BE49-F238E27FC236}">
                      <a16:creationId xmlns:a16="http://schemas.microsoft.com/office/drawing/2014/main" id="{6543A34C-BD1E-723E-87D8-080403062416}"/>
                    </a:ext>
                  </a:extLst>
                </p:cNvPr>
                <p:cNvSpPr/>
                <p:nvPr/>
              </p:nvSpPr>
              <p:spPr>
                <a:xfrm flipV="1">
                  <a:off x="4591219" y="3818583"/>
                  <a:ext cx="561203" cy="37939"/>
                </a:xfrm>
                <a:custGeom>
                  <a:avLst/>
                  <a:gdLst>
                    <a:gd name="connsiteX0" fmla="*/ 307126 w 561203"/>
                    <a:gd name="connsiteY0" fmla="*/ 37969 h 37939"/>
                    <a:gd name="connsiteX1" fmla="*/ 59 w 561203"/>
                    <a:gd name="connsiteY1" fmla="*/ 18993 h 37939"/>
                    <a:gd name="connsiteX2" fmla="*/ 307126 w 561203"/>
                    <a:gd name="connsiteY2" fmla="*/ 30 h 37939"/>
                    <a:gd name="connsiteX3" fmla="*/ 561262 w 561203"/>
                    <a:gd name="connsiteY3" fmla="*/ 18993 h 37939"/>
                    <a:gd name="connsiteX4" fmla="*/ 307126 w 561203"/>
                    <a:gd name="connsiteY4" fmla="*/ 37969 h 37939"/>
                    <a:gd name="connsiteX5" fmla="*/ 308157 w 561203"/>
                    <a:gd name="connsiteY5" fmla="*/ 145 h 37939"/>
                    <a:gd name="connsiteX6" fmla="*/ 2781 w 561203"/>
                    <a:gd name="connsiteY6" fmla="*/ 18993 h 37939"/>
                    <a:gd name="connsiteX7" fmla="*/ 308157 w 561203"/>
                    <a:gd name="connsiteY7" fmla="*/ 37854 h 37939"/>
                    <a:gd name="connsiteX8" fmla="*/ 560906 w 561203"/>
                    <a:gd name="connsiteY8" fmla="*/ 18993 h 37939"/>
                    <a:gd name="connsiteX9" fmla="*/ 308157 w 561203"/>
                    <a:gd name="connsiteY9" fmla="*/ 145 h 3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203" h="37939">
                      <a:moveTo>
                        <a:pt x="307126" y="37969"/>
                      </a:moveTo>
                      <a:cubicBezTo>
                        <a:pt x="137533" y="37969"/>
                        <a:pt x="59" y="26458"/>
                        <a:pt x="59" y="18993"/>
                      </a:cubicBezTo>
                      <a:cubicBezTo>
                        <a:pt x="59" y="11529"/>
                        <a:pt x="137533" y="30"/>
                        <a:pt x="307126" y="30"/>
                      </a:cubicBezTo>
                      <a:cubicBezTo>
                        <a:pt x="476720" y="30"/>
                        <a:pt x="561262" y="11529"/>
                        <a:pt x="561262" y="18993"/>
                      </a:cubicBezTo>
                      <a:cubicBezTo>
                        <a:pt x="561262" y="26458"/>
                        <a:pt x="476720" y="37969"/>
                        <a:pt x="307126" y="37969"/>
                      </a:cubicBezTo>
                      <a:moveTo>
                        <a:pt x="308157" y="145"/>
                      </a:moveTo>
                      <a:cubicBezTo>
                        <a:pt x="139517" y="145"/>
                        <a:pt x="2781" y="11567"/>
                        <a:pt x="2781" y="18993"/>
                      </a:cubicBezTo>
                      <a:cubicBezTo>
                        <a:pt x="2781" y="26432"/>
                        <a:pt x="139517" y="37854"/>
                        <a:pt x="308157" y="37854"/>
                      </a:cubicBezTo>
                      <a:cubicBezTo>
                        <a:pt x="476822" y="37854"/>
                        <a:pt x="560906" y="26432"/>
                        <a:pt x="560906" y="18993"/>
                      </a:cubicBezTo>
                      <a:cubicBezTo>
                        <a:pt x="560906" y="11567"/>
                        <a:pt x="476822" y="145"/>
                        <a:pt x="308157" y="145"/>
                      </a:cubicBezTo>
                    </a:path>
                  </a:pathLst>
                </a:custGeom>
                <a:grpFill/>
                <a:ln w="12721" cap="flat">
                  <a:noFill/>
                  <a:prstDash val="solid"/>
                  <a:miter/>
                </a:ln>
              </p:spPr>
              <p:txBody>
                <a:bodyPr rtlCol="0" anchor="ctr"/>
                <a:lstStyle/>
                <a:p>
                  <a:endParaRPr lang="fr-FR"/>
                </a:p>
              </p:txBody>
            </p:sp>
            <p:sp>
              <p:nvSpPr>
                <p:cNvPr id="580" name="Forme libre : forme 579">
                  <a:extLst>
                    <a:ext uri="{FF2B5EF4-FFF2-40B4-BE49-F238E27FC236}">
                      <a16:creationId xmlns:a16="http://schemas.microsoft.com/office/drawing/2014/main" id="{43E9C550-F60A-4237-B5A4-7C201B67B4FD}"/>
                    </a:ext>
                  </a:extLst>
                </p:cNvPr>
                <p:cNvSpPr/>
                <p:nvPr/>
              </p:nvSpPr>
              <p:spPr>
                <a:xfrm flipV="1">
                  <a:off x="4593956" y="3818696"/>
                  <a:ext cx="558111" cy="37721"/>
                </a:xfrm>
                <a:custGeom>
                  <a:avLst/>
                  <a:gdLst>
                    <a:gd name="connsiteX0" fmla="*/ 305422 w 558111"/>
                    <a:gd name="connsiteY0" fmla="*/ 37751 h 37721"/>
                    <a:gd name="connsiteX1" fmla="*/ 59 w 558111"/>
                    <a:gd name="connsiteY1" fmla="*/ 18877 h 37721"/>
                    <a:gd name="connsiteX2" fmla="*/ 305422 w 558111"/>
                    <a:gd name="connsiteY2" fmla="*/ 30 h 37721"/>
                    <a:gd name="connsiteX3" fmla="*/ 558171 w 558111"/>
                    <a:gd name="connsiteY3" fmla="*/ 18877 h 37721"/>
                    <a:gd name="connsiteX4" fmla="*/ 305422 w 558111"/>
                    <a:gd name="connsiteY4" fmla="*/ 37751 h 37721"/>
                    <a:gd name="connsiteX5" fmla="*/ 306452 w 558111"/>
                    <a:gd name="connsiteY5" fmla="*/ 132 h 37721"/>
                    <a:gd name="connsiteX6" fmla="*/ 2769 w 558111"/>
                    <a:gd name="connsiteY6" fmla="*/ 18877 h 37721"/>
                    <a:gd name="connsiteX7" fmla="*/ 306452 w 558111"/>
                    <a:gd name="connsiteY7" fmla="*/ 37648 h 37721"/>
                    <a:gd name="connsiteX8" fmla="*/ 557815 w 558111"/>
                    <a:gd name="connsiteY8" fmla="*/ 18877 h 37721"/>
                    <a:gd name="connsiteX9" fmla="*/ 306452 w 558111"/>
                    <a:gd name="connsiteY9" fmla="*/ 132 h 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111" h="37721">
                      <a:moveTo>
                        <a:pt x="305422" y="37751"/>
                      </a:moveTo>
                      <a:cubicBezTo>
                        <a:pt x="136757" y="37751"/>
                        <a:pt x="59" y="26316"/>
                        <a:pt x="59" y="18877"/>
                      </a:cubicBezTo>
                      <a:cubicBezTo>
                        <a:pt x="59" y="11464"/>
                        <a:pt x="136757" y="30"/>
                        <a:pt x="305422" y="30"/>
                      </a:cubicBezTo>
                      <a:cubicBezTo>
                        <a:pt x="474087" y="30"/>
                        <a:pt x="558171" y="11464"/>
                        <a:pt x="558171" y="18877"/>
                      </a:cubicBezTo>
                      <a:cubicBezTo>
                        <a:pt x="558171" y="26316"/>
                        <a:pt x="474087" y="37751"/>
                        <a:pt x="305422" y="37751"/>
                      </a:cubicBezTo>
                      <a:moveTo>
                        <a:pt x="306452" y="132"/>
                      </a:moveTo>
                      <a:cubicBezTo>
                        <a:pt x="138741" y="132"/>
                        <a:pt x="2769" y="11529"/>
                        <a:pt x="2769" y="18877"/>
                      </a:cubicBezTo>
                      <a:cubicBezTo>
                        <a:pt x="2769" y="26291"/>
                        <a:pt x="138741" y="37648"/>
                        <a:pt x="306452" y="37648"/>
                      </a:cubicBezTo>
                      <a:cubicBezTo>
                        <a:pt x="474188" y="37648"/>
                        <a:pt x="557815" y="26291"/>
                        <a:pt x="557815" y="18877"/>
                      </a:cubicBezTo>
                      <a:cubicBezTo>
                        <a:pt x="557815" y="11529"/>
                        <a:pt x="474188" y="132"/>
                        <a:pt x="306452" y="132"/>
                      </a:cubicBezTo>
                    </a:path>
                  </a:pathLst>
                </a:custGeom>
                <a:grpFill/>
                <a:ln w="12721" cap="flat">
                  <a:noFill/>
                  <a:prstDash val="solid"/>
                  <a:miter/>
                </a:ln>
              </p:spPr>
              <p:txBody>
                <a:bodyPr rtlCol="0" anchor="ctr"/>
                <a:lstStyle/>
                <a:p>
                  <a:endParaRPr lang="fr-FR"/>
                </a:p>
              </p:txBody>
            </p:sp>
            <p:sp>
              <p:nvSpPr>
                <p:cNvPr id="581" name="Forme libre : forme 580">
                  <a:extLst>
                    <a:ext uri="{FF2B5EF4-FFF2-40B4-BE49-F238E27FC236}">
                      <a16:creationId xmlns:a16="http://schemas.microsoft.com/office/drawing/2014/main" id="{1E0CFEDD-87BC-53AF-18D0-CDAB8D62AC64}"/>
                    </a:ext>
                  </a:extLst>
                </p:cNvPr>
                <p:cNvSpPr/>
                <p:nvPr/>
              </p:nvSpPr>
              <p:spPr>
                <a:xfrm flipV="1">
                  <a:off x="4596671" y="3818796"/>
                  <a:ext cx="555058" cy="37515"/>
                </a:xfrm>
                <a:custGeom>
                  <a:avLst/>
                  <a:gdLst>
                    <a:gd name="connsiteX0" fmla="*/ 303743 w 555058"/>
                    <a:gd name="connsiteY0" fmla="*/ 37545 h 37515"/>
                    <a:gd name="connsiteX1" fmla="*/ 59 w 555058"/>
                    <a:gd name="connsiteY1" fmla="*/ 18800 h 37515"/>
                    <a:gd name="connsiteX2" fmla="*/ 303743 w 555058"/>
                    <a:gd name="connsiteY2" fmla="*/ 30 h 37515"/>
                    <a:gd name="connsiteX3" fmla="*/ 555118 w 555058"/>
                    <a:gd name="connsiteY3" fmla="*/ 18800 h 37515"/>
                    <a:gd name="connsiteX4" fmla="*/ 303743 w 555058"/>
                    <a:gd name="connsiteY4" fmla="*/ 37545 h 37515"/>
                    <a:gd name="connsiteX5" fmla="*/ 304773 w 555058"/>
                    <a:gd name="connsiteY5" fmla="*/ 132 h 37515"/>
                    <a:gd name="connsiteX6" fmla="*/ 2807 w 555058"/>
                    <a:gd name="connsiteY6" fmla="*/ 18800 h 37515"/>
                    <a:gd name="connsiteX7" fmla="*/ 304773 w 555058"/>
                    <a:gd name="connsiteY7" fmla="*/ 37443 h 37515"/>
                    <a:gd name="connsiteX8" fmla="*/ 554749 w 555058"/>
                    <a:gd name="connsiteY8" fmla="*/ 18800 h 37515"/>
                    <a:gd name="connsiteX9" fmla="*/ 304773 w 555058"/>
                    <a:gd name="connsiteY9" fmla="*/ 132 h 3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58" h="37515">
                      <a:moveTo>
                        <a:pt x="303743" y="37545"/>
                      </a:moveTo>
                      <a:cubicBezTo>
                        <a:pt x="136032" y="37545"/>
                        <a:pt x="59" y="26175"/>
                        <a:pt x="59" y="18800"/>
                      </a:cubicBezTo>
                      <a:cubicBezTo>
                        <a:pt x="59" y="11413"/>
                        <a:pt x="136032" y="30"/>
                        <a:pt x="303743" y="30"/>
                      </a:cubicBezTo>
                      <a:cubicBezTo>
                        <a:pt x="471466" y="30"/>
                        <a:pt x="555118" y="11413"/>
                        <a:pt x="555118" y="18800"/>
                      </a:cubicBezTo>
                      <a:cubicBezTo>
                        <a:pt x="555118" y="26175"/>
                        <a:pt x="471466" y="37545"/>
                        <a:pt x="303743" y="37545"/>
                      </a:cubicBezTo>
                      <a:moveTo>
                        <a:pt x="304773" y="132"/>
                      </a:moveTo>
                      <a:cubicBezTo>
                        <a:pt x="138003" y="132"/>
                        <a:pt x="2807" y="11451"/>
                        <a:pt x="2807" y="18800"/>
                      </a:cubicBezTo>
                      <a:cubicBezTo>
                        <a:pt x="2807" y="26137"/>
                        <a:pt x="138003" y="37443"/>
                        <a:pt x="304773" y="37443"/>
                      </a:cubicBezTo>
                      <a:cubicBezTo>
                        <a:pt x="471555" y="37443"/>
                        <a:pt x="554749" y="26137"/>
                        <a:pt x="554749" y="18800"/>
                      </a:cubicBezTo>
                      <a:cubicBezTo>
                        <a:pt x="554749" y="11451"/>
                        <a:pt x="471555" y="132"/>
                        <a:pt x="304773" y="132"/>
                      </a:cubicBezTo>
                    </a:path>
                  </a:pathLst>
                </a:custGeom>
                <a:grpFill/>
                <a:ln w="12721" cap="flat">
                  <a:noFill/>
                  <a:prstDash val="solid"/>
                  <a:miter/>
                </a:ln>
              </p:spPr>
              <p:txBody>
                <a:bodyPr rtlCol="0" anchor="ctr"/>
                <a:lstStyle/>
                <a:p>
                  <a:endParaRPr lang="fr-FR"/>
                </a:p>
              </p:txBody>
            </p:sp>
            <p:sp>
              <p:nvSpPr>
                <p:cNvPr id="582" name="Forme libre : forme 581">
                  <a:extLst>
                    <a:ext uri="{FF2B5EF4-FFF2-40B4-BE49-F238E27FC236}">
                      <a16:creationId xmlns:a16="http://schemas.microsoft.com/office/drawing/2014/main" id="{75268D3E-355A-27E9-27DD-17B2C7CA27C3}"/>
                    </a:ext>
                  </a:extLst>
                </p:cNvPr>
                <p:cNvSpPr/>
                <p:nvPr/>
              </p:nvSpPr>
              <p:spPr>
                <a:xfrm flipV="1">
                  <a:off x="4599420" y="3818896"/>
                  <a:ext cx="551955" cy="37297"/>
                </a:xfrm>
                <a:custGeom>
                  <a:avLst/>
                  <a:gdLst>
                    <a:gd name="connsiteX0" fmla="*/ 302025 w 551955"/>
                    <a:gd name="connsiteY0" fmla="*/ 37327 h 37297"/>
                    <a:gd name="connsiteX1" fmla="*/ 59 w 551955"/>
                    <a:gd name="connsiteY1" fmla="*/ 18672 h 37297"/>
                    <a:gd name="connsiteX2" fmla="*/ 302025 w 551955"/>
                    <a:gd name="connsiteY2" fmla="*/ 30 h 37297"/>
                    <a:gd name="connsiteX3" fmla="*/ 552014 w 551955"/>
                    <a:gd name="connsiteY3" fmla="*/ 18672 h 37297"/>
                    <a:gd name="connsiteX4" fmla="*/ 302025 w 551955"/>
                    <a:gd name="connsiteY4" fmla="*/ 37327 h 37297"/>
                    <a:gd name="connsiteX5" fmla="*/ 303056 w 551955"/>
                    <a:gd name="connsiteY5" fmla="*/ 120 h 37297"/>
                    <a:gd name="connsiteX6" fmla="*/ 2807 w 551955"/>
                    <a:gd name="connsiteY6" fmla="*/ 18698 h 37297"/>
                    <a:gd name="connsiteX7" fmla="*/ 303056 w 551955"/>
                    <a:gd name="connsiteY7" fmla="*/ 37211 h 37297"/>
                    <a:gd name="connsiteX8" fmla="*/ 551671 w 551955"/>
                    <a:gd name="connsiteY8" fmla="*/ 18698 h 37297"/>
                    <a:gd name="connsiteX9" fmla="*/ 303056 w 551955"/>
                    <a:gd name="connsiteY9" fmla="*/ 120 h 3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1955" h="37297">
                      <a:moveTo>
                        <a:pt x="302025" y="37327"/>
                      </a:moveTo>
                      <a:cubicBezTo>
                        <a:pt x="135268" y="37327"/>
                        <a:pt x="59" y="26021"/>
                        <a:pt x="59" y="18672"/>
                      </a:cubicBezTo>
                      <a:cubicBezTo>
                        <a:pt x="59" y="11349"/>
                        <a:pt x="135268" y="30"/>
                        <a:pt x="302025" y="30"/>
                      </a:cubicBezTo>
                      <a:cubicBezTo>
                        <a:pt x="468820" y="30"/>
                        <a:pt x="552014" y="11349"/>
                        <a:pt x="552014" y="18672"/>
                      </a:cubicBezTo>
                      <a:cubicBezTo>
                        <a:pt x="552014" y="26021"/>
                        <a:pt x="468820" y="37327"/>
                        <a:pt x="302025" y="37327"/>
                      </a:cubicBezTo>
                      <a:moveTo>
                        <a:pt x="303056" y="120"/>
                      </a:moveTo>
                      <a:cubicBezTo>
                        <a:pt x="137227" y="120"/>
                        <a:pt x="2807" y="11361"/>
                        <a:pt x="2807" y="18698"/>
                      </a:cubicBezTo>
                      <a:cubicBezTo>
                        <a:pt x="2807" y="25995"/>
                        <a:pt x="137227" y="37211"/>
                        <a:pt x="303056" y="37211"/>
                      </a:cubicBezTo>
                      <a:cubicBezTo>
                        <a:pt x="468909" y="37211"/>
                        <a:pt x="551671" y="25995"/>
                        <a:pt x="551671" y="18698"/>
                      </a:cubicBezTo>
                      <a:cubicBezTo>
                        <a:pt x="551671" y="11361"/>
                        <a:pt x="468909" y="120"/>
                        <a:pt x="303056" y="120"/>
                      </a:cubicBezTo>
                    </a:path>
                  </a:pathLst>
                </a:custGeom>
                <a:grpFill/>
                <a:ln w="12721" cap="flat">
                  <a:noFill/>
                  <a:prstDash val="solid"/>
                  <a:miter/>
                </a:ln>
              </p:spPr>
              <p:txBody>
                <a:bodyPr rtlCol="0" anchor="ctr"/>
                <a:lstStyle/>
                <a:p>
                  <a:endParaRPr lang="fr-FR"/>
                </a:p>
              </p:txBody>
            </p:sp>
            <p:sp>
              <p:nvSpPr>
                <p:cNvPr id="583" name="Forme libre : forme 582">
                  <a:extLst>
                    <a:ext uri="{FF2B5EF4-FFF2-40B4-BE49-F238E27FC236}">
                      <a16:creationId xmlns:a16="http://schemas.microsoft.com/office/drawing/2014/main" id="{7A0B3077-9D71-135B-2A45-FACEA2E51C25}"/>
                    </a:ext>
                  </a:extLst>
                </p:cNvPr>
                <p:cNvSpPr/>
                <p:nvPr/>
              </p:nvSpPr>
              <p:spPr>
                <a:xfrm flipV="1">
                  <a:off x="4602155" y="3819009"/>
                  <a:ext cx="548851" cy="37091"/>
                </a:xfrm>
                <a:custGeom>
                  <a:avLst/>
                  <a:gdLst>
                    <a:gd name="connsiteX0" fmla="*/ 300321 w 548851"/>
                    <a:gd name="connsiteY0" fmla="*/ 37121 h 37091"/>
                    <a:gd name="connsiteX1" fmla="*/ 59 w 548851"/>
                    <a:gd name="connsiteY1" fmla="*/ 18595 h 37091"/>
                    <a:gd name="connsiteX2" fmla="*/ 300321 w 548851"/>
                    <a:gd name="connsiteY2" fmla="*/ 30 h 37091"/>
                    <a:gd name="connsiteX3" fmla="*/ 548910 w 548851"/>
                    <a:gd name="connsiteY3" fmla="*/ 18595 h 37091"/>
                    <a:gd name="connsiteX4" fmla="*/ 300321 w 548851"/>
                    <a:gd name="connsiteY4" fmla="*/ 37121 h 37091"/>
                    <a:gd name="connsiteX5" fmla="*/ 301351 w 548851"/>
                    <a:gd name="connsiteY5" fmla="*/ 145 h 37091"/>
                    <a:gd name="connsiteX6" fmla="*/ 2807 w 548851"/>
                    <a:gd name="connsiteY6" fmla="*/ 18595 h 37091"/>
                    <a:gd name="connsiteX7" fmla="*/ 301351 w 548851"/>
                    <a:gd name="connsiteY7" fmla="*/ 37019 h 37091"/>
                    <a:gd name="connsiteX8" fmla="*/ 548567 w 548851"/>
                    <a:gd name="connsiteY8" fmla="*/ 18595 h 37091"/>
                    <a:gd name="connsiteX9" fmla="*/ 301351 w 548851"/>
                    <a:gd name="connsiteY9" fmla="*/ 145 h 3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851" h="37091">
                      <a:moveTo>
                        <a:pt x="300321" y="37121"/>
                      </a:moveTo>
                      <a:cubicBezTo>
                        <a:pt x="134505" y="37121"/>
                        <a:pt x="59" y="25880"/>
                        <a:pt x="59" y="18595"/>
                      </a:cubicBezTo>
                      <a:cubicBezTo>
                        <a:pt x="59" y="11284"/>
                        <a:pt x="134505" y="30"/>
                        <a:pt x="300321" y="30"/>
                      </a:cubicBezTo>
                      <a:cubicBezTo>
                        <a:pt x="466162" y="30"/>
                        <a:pt x="548910" y="11284"/>
                        <a:pt x="548910" y="18595"/>
                      </a:cubicBezTo>
                      <a:cubicBezTo>
                        <a:pt x="548910" y="25880"/>
                        <a:pt x="466162" y="37121"/>
                        <a:pt x="300321" y="37121"/>
                      </a:cubicBezTo>
                      <a:moveTo>
                        <a:pt x="301351" y="145"/>
                      </a:moveTo>
                      <a:cubicBezTo>
                        <a:pt x="136464" y="145"/>
                        <a:pt x="2807" y="11336"/>
                        <a:pt x="2807" y="18595"/>
                      </a:cubicBezTo>
                      <a:cubicBezTo>
                        <a:pt x="2807" y="25854"/>
                        <a:pt x="136464" y="37019"/>
                        <a:pt x="301351" y="37019"/>
                      </a:cubicBezTo>
                      <a:cubicBezTo>
                        <a:pt x="466263" y="37019"/>
                        <a:pt x="548567" y="25854"/>
                        <a:pt x="548567" y="18595"/>
                      </a:cubicBezTo>
                      <a:cubicBezTo>
                        <a:pt x="548567" y="11336"/>
                        <a:pt x="466263" y="145"/>
                        <a:pt x="301351" y="145"/>
                      </a:cubicBezTo>
                    </a:path>
                  </a:pathLst>
                </a:custGeom>
                <a:grpFill/>
                <a:ln w="12721" cap="flat">
                  <a:noFill/>
                  <a:prstDash val="solid"/>
                  <a:miter/>
                </a:ln>
              </p:spPr>
              <p:txBody>
                <a:bodyPr rtlCol="0" anchor="ctr"/>
                <a:lstStyle/>
                <a:p>
                  <a:endParaRPr lang="fr-FR"/>
                </a:p>
              </p:txBody>
            </p:sp>
            <p:sp>
              <p:nvSpPr>
                <p:cNvPr id="584" name="Forme libre : forme 583">
                  <a:extLst>
                    <a:ext uri="{FF2B5EF4-FFF2-40B4-BE49-F238E27FC236}">
                      <a16:creationId xmlns:a16="http://schemas.microsoft.com/office/drawing/2014/main" id="{A4F15508-59D2-95BA-C6BA-81929C6729F7}"/>
                    </a:ext>
                  </a:extLst>
                </p:cNvPr>
                <p:cNvSpPr/>
                <p:nvPr/>
              </p:nvSpPr>
              <p:spPr>
                <a:xfrm flipV="1">
                  <a:off x="4604872" y="3819109"/>
                  <a:ext cx="545798" cy="36860"/>
                </a:xfrm>
                <a:custGeom>
                  <a:avLst/>
                  <a:gdLst>
                    <a:gd name="connsiteX0" fmla="*/ 298642 w 545798"/>
                    <a:gd name="connsiteY0" fmla="*/ 36890 h 36860"/>
                    <a:gd name="connsiteX1" fmla="*/ 59 w 545798"/>
                    <a:gd name="connsiteY1" fmla="*/ 18441 h 36860"/>
                    <a:gd name="connsiteX2" fmla="*/ 298642 w 545798"/>
                    <a:gd name="connsiteY2" fmla="*/ 30 h 36860"/>
                    <a:gd name="connsiteX3" fmla="*/ 545857 w 545798"/>
                    <a:gd name="connsiteY3" fmla="*/ 18441 h 36860"/>
                    <a:gd name="connsiteX4" fmla="*/ 298642 w 545798"/>
                    <a:gd name="connsiteY4" fmla="*/ 36890 h 36860"/>
                    <a:gd name="connsiteX5" fmla="*/ 299685 w 545798"/>
                    <a:gd name="connsiteY5" fmla="*/ 132 h 36860"/>
                    <a:gd name="connsiteX6" fmla="*/ 2820 w 545798"/>
                    <a:gd name="connsiteY6" fmla="*/ 18453 h 36860"/>
                    <a:gd name="connsiteX7" fmla="*/ 299685 w 545798"/>
                    <a:gd name="connsiteY7" fmla="*/ 36787 h 36860"/>
                    <a:gd name="connsiteX8" fmla="*/ 545514 w 545798"/>
                    <a:gd name="connsiteY8" fmla="*/ 18453 h 36860"/>
                    <a:gd name="connsiteX9" fmla="*/ 299685 w 545798"/>
                    <a:gd name="connsiteY9" fmla="*/ 132 h 3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98" h="36860">
                      <a:moveTo>
                        <a:pt x="298642" y="36890"/>
                      </a:moveTo>
                      <a:cubicBezTo>
                        <a:pt x="133742" y="36890"/>
                        <a:pt x="59" y="25725"/>
                        <a:pt x="59" y="18441"/>
                      </a:cubicBezTo>
                      <a:cubicBezTo>
                        <a:pt x="59" y="11207"/>
                        <a:pt x="133742" y="30"/>
                        <a:pt x="298642" y="30"/>
                      </a:cubicBezTo>
                      <a:cubicBezTo>
                        <a:pt x="463541" y="30"/>
                        <a:pt x="545857" y="11207"/>
                        <a:pt x="545857" y="18441"/>
                      </a:cubicBezTo>
                      <a:cubicBezTo>
                        <a:pt x="545857" y="25725"/>
                        <a:pt x="463541" y="36890"/>
                        <a:pt x="298642" y="36890"/>
                      </a:cubicBezTo>
                      <a:moveTo>
                        <a:pt x="299685" y="132"/>
                      </a:moveTo>
                      <a:cubicBezTo>
                        <a:pt x="135726" y="132"/>
                        <a:pt x="2820" y="11246"/>
                        <a:pt x="2820" y="18453"/>
                      </a:cubicBezTo>
                      <a:cubicBezTo>
                        <a:pt x="2820" y="25674"/>
                        <a:pt x="135726" y="36787"/>
                        <a:pt x="299685" y="36787"/>
                      </a:cubicBezTo>
                      <a:cubicBezTo>
                        <a:pt x="463656" y="36787"/>
                        <a:pt x="545514" y="25674"/>
                        <a:pt x="545514" y="18453"/>
                      </a:cubicBezTo>
                      <a:cubicBezTo>
                        <a:pt x="545514" y="11246"/>
                        <a:pt x="463656" y="132"/>
                        <a:pt x="299685" y="132"/>
                      </a:cubicBezTo>
                    </a:path>
                  </a:pathLst>
                </a:custGeom>
                <a:grpFill/>
                <a:ln w="12721" cap="flat">
                  <a:noFill/>
                  <a:prstDash val="solid"/>
                  <a:miter/>
                </a:ln>
              </p:spPr>
              <p:txBody>
                <a:bodyPr rtlCol="0" anchor="ctr"/>
                <a:lstStyle/>
                <a:p>
                  <a:endParaRPr lang="fr-FR"/>
                </a:p>
              </p:txBody>
            </p:sp>
            <p:sp>
              <p:nvSpPr>
                <p:cNvPr id="585" name="Forme libre : forme 584">
                  <a:extLst>
                    <a:ext uri="{FF2B5EF4-FFF2-40B4-BE49-F238E27FC236}">
                      <a16:creationId xmlns:a16="http://schemas.microsoft.com/office/drawing/2014/main" id="{790A647F-D593-5208-682F-40431F411678}"/>
                    </a:ext>
                  </a:extLst>
                </p:cNvPr>
                <p:cNvSpPr/>
                <p:nvPr/>
              </p:nvSpPr>
              <p:spPr>
                <a:xfrm flipV="1">
                  <a:off x="4607633" y="3819211"/>
                  <a:ext cx="542681" cy="36667"/>
                </a:xfrm>
                <a:custGeom>
                  <a:avLst/>
                  <a:gdLst>
                    <a:gd name="connsiteX0" fmla="*/ 296924 w 542681"/>
                    <a:gd name="connsiteY0" fmla="*/ 36697 h 36667"/>
                    <a:gd name="connsiteX1" fmla="*/ 59 w 542681"/>
                    <a:gd name="connsiteY1" fmla="*/ 18376 h 36667"/>
                    <a:gd name="connsiteX2" fmla="*/ 296924 w 542681"/>
                    <a:gd name="connsiteY2" fmla="*/ 30 h 36667"/>
                    <a:gd name="connsiteX3" fmla="*/ 542741 w 542681"/>
                    <a:gd name="connsiteY3" fmla="*/ 18376 h 36667"/>
                    <a:gd name="connsiteX4" fmla="*/ 296924 w 542681"/>
                    <a:gd name="connsiteY4" fmla="*/ 36697 h 36667"/>
                    <a:gd name="connsiteX5" fmla="*/ 297955 w 542681"/>
                    <a:gd name="connsiteY5" fmla="*/ 132 h 36667"/>
                    <a:gd name="connsiteX6" fmla="*/ 2782 w 542681"/>
                    <a:gd name="connsiteY6" fmla="*/ 18376 h 36667"/>
                    <a:gd name="connsiteX7" fmla="*/ 297955 w 542681"/>
                    <a:gd name="connsiteY7" fmla="*/ 36595 h 36667"/>
                    <a:gd name="connsiteX8" fmla="*/ 542385 w 542681"/>
                    <a:gd name="connsiteY8" fmla="*/ 18376 h 36667"/>
                    <a:gd name="connsiteX9" fmla="*/ 297955 w 542681"/>
                    <a:gd name="connsiteY9" fmla="*/ 132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681" h="36667">
                      <a:moveTo>
                        <a:pt x="296924" y="36697"/>
                      </a:moveTo>
                      <a:cubicBezTo>
                        <a:pt x="132966" y="36697"/>
                        <a:pt x="59" y="25597"/>
                        <a:pt x="59" y="18376"/>
                      </a:cubicBezTo>
                      <a:cubicBezTo>
                        <a:pt x="59" y="11143"/>
                        <a:pt x="132966" y="30"/>
                        <a:pt x="296924" y="30"/>
                      </a:cubicBezTo>
                      <a:cubicBezTo>
                        <a:pt x="460883" y="30"/>
                        <a:pt x="542741" y="11143"/>
                        <a:pt x="542741" y="18376"/>
                      </a:cubicBezTo>
                      <a:cubicBezTo>
                        <a:pt x="542741" y="25597"/>
                        <a:pt x="460883" y="36697"/>
                        <a:pt x="296924" y="36697"/>
                      </a:cubicBezTo>
                      <a:moveTo>
                        <a:pt x="297955" y="132"/>
                      </a:moveTo>
                      <a:cubicBezTo>
                        <a:pt x="134951" y="132"/>
                        <a:pt x="2782" y="11194"/>
                        <a:pt x="2782" y="18376"/>
                      </a:cubicBezTo>
                      <a:cubicBezTo>
                        <a:pt x="2782" y="25545"/>
                        <a:pt x="134951" y="36595"/>
                        <a:pt x="297955" y="36595"/>
                      </a:cubicBezTo>
                      <a:cubicBezTo>
                        <a:pt x="460972" y="36595"/>
                        <a:pt x="542385" y="25545"/>
                        <a:pt x="542385" y="18376"/>
                      </a:cubicBezTo>
                      <a:cubicBezTo>
                        <a:pt x="542385" y="11194"/>
                        <a:pt x="460972" y="132"/>
                        <a:pt x="297955" y="132"/>
                      </a:cubicBezTo>
                    </a:path>
                  </a:pathLst>
                </a:custGeom>
                <a:grpFill/>
                <a:ln w="12721" cap="flat">
                  <a:noFill/>
                  <a:prstDash val="solid"/>
                  <a:miter/>
                </a:ln>
              </p:spPr>
              <p:txBody>
                <a:bodyPr rtlCol="0" anchor="ctr"/>
                <a:lstStyle/>
                <a:p>
                  <a:endParaRPr lang="fr-FR"/>
                </a:p>
              </p:txBody>
            </p:sp>
            <p:sp>
              <p:nvSpPr>
                <p:cNvPr id="586" name="Forme libre : forme 585">
                  <a:extLst>
                    <a:ext uri="{FF2B5EF4-FFF2-40B4-BE49-F238E27FC236}">
                      <a16:creationId xmlns:a16="http://schemas.microsoft.com/office/drawing/2014/main" id="{8DBA94FC-90FC-059F-8A06-8A31A796C32B}"/>
                    </a:ext>
                  </a:extLst>
                </p:cNvPr>
                <p:cNvSpPr/>
                <p:nvPr/>
              </p:nvSpPr>
              <p:spPr>
                <a:xfrm flipV="1">
                  <a:off x="4610356" y="3819311"/>
                  <a:ext cx="539615" cy="36449"/>
                </a:xfrm>
                <a:custGeom>
                  <a:avLst/>
                  <a:gdLst>
                    <a:gd name="connsiteX0" fmla="*/ 295220 w 539615"/>
                    <a:gd name="connsiteY0" fmla="*/ 36479 h 36449"/>
                    <a:gd name="connsiteX1" fmla="*/ 59 w 539615"/>
                    <a:gd name="connsiteY1" fmla="*/ 18248 h 36449"/>
                    <a:gd name="connsiteX2" fmla="*/ 295220 w 539615"/>
                    <a:gd name="connsiteY2" fmla="*/ 30 h 36449"/>
                    <a:gd name="connsiteX3" fmla="*/ 539675 w 539615"/>
                    <a:gd name="connsiteY3" fmla="*/ 18248 h 36449"/>
                    <a:gd name="connsiteX4" fmla="*/ 295220 w 539615"/>
                    <a:gd name="connsiteY4" fmla="*/ 36479 h 36449"/>
                    <a:gd name="connsiteX5" fmla="*/ 296263 w 539615"/>
                    <a:gd name="connsiteY5" fmla="*/ 145 h 36449"/>
                    <a:gd name="connsiteX6" fmla="*/ 2794 w 539615"/>
                    <a:gd name="connsiteY6" fmla="*/ 18248 h 36449"/>
                    <a:gd name="connsiteX7" fmla="*/ 296263 w 539615"/>
                    <a:gd name="connsiteY7" fmla="*/ 36363 h 36449"/>
                    <a:gd name="connsiteX8" fmla="*/ 539332 w 539615"/>
                    <a:gd name="connsiteY8" fmla="*/ 18248 h 36449"/>
                    <a:gd name="connsiteX9" fmla="*/ 296263 w 539615"/>
                    <a:gd name="connsiteY9" fmla="*/ 145 h 3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615" h="36449">
                      <a:moveTo>
                        <a:pt x="295220" y="36479"/>
                      </a:moveTo>
                      <a:cubicBezTo>
                        <a:pt x="132216" y="36479"/>
                        <a:pt x="59" y="25443"/>
                        <a:pt x="59" y="18248"/>
                      </a:cubicBezTo>
                      <a:cubicBezTo>
                        <a:pt x="59" y="11079"/>
                        <a:pt x="132216" y="30"/>
                        <a:pt x="295220" y="30"/>
                      </a:cubicBezTo>
                      <a:cubicBezTo>
                        <a:pt x="458262" y="30"/>
                        <a:pt x="539675" y="11079"/>
                        <a:pt x="539675" y="18248"/>
                      </a:cubicBezTo>
                      <a:cubicBezTo>
                        <a:pt x="539675" y="25443"/>
                        <a:pt x="458262" y="36479"/>
                        <a:pt x="295220" y="36479"/>
                      </a:cubicBezTo>
                      <a:moveTo>
                        <a:pt x="296263" y="145"/>
                      </a:moveTo>
                      <a:cubicBezTo>
                        <a:pt x="134200" y="145"/>
                        <a:pt x="2794" y="11117"/>
                        <a:pt x="2794" y="18248"/>
                      </a:cubicBezTo>
                      <a:cubicBezTo>
                        <a:pt x="2794" y="25417"/>
                        <a:pt x="134200" y="36363"/>
                        <a:pt x="296263" y="36363"/>
                      </a:cubicBezTo>
                      <a:cubicBezTo>
                        <a:pt x="458351" y="36363"/>
                        <a:pt x="539332" y="25417"/>
                        <a:pt x="539332" y="18248"/>
                      </a:cubicBezTo>
                      <a:cubicBezTo>
                        <a:pt x="539332" y="11117"/>
                        <a:pt x="458351" y="145"/>
                        <a:pt x="296263" y="145"/>
                      </a:cubicBezTo>
                    </a:path>
                  </a:pathLst>
                </a:custGeom>
                <a:grpFill/>
                <a:ln w="12721" cap="flat">
                  <a:noFill/>
                  <a:prstDash val="solid"/>
                  <a:miter/>
                </a:ln>
              </p:spPr>
              <p:txBody>
                <a:bodyPr rtlCol="0" anchor="ctr"/>
                <a:lstStyle/>
                <a:p>
                  <a:endParaRPr lang="fr-FR"/>
                </a:p>
              </p:txBody>
            </p:sp>
            <p:sp>
              <p:nvSpPr>
                <p:cNvPr id="587" name="Forme libre : forme 586">
                  <a:extLst>
                    <a:ext uri="{FF2B5EF4-FFF2-40B4-BE49-F238E27FC236}">
                      <a16:creationId xmlns:a16="http://schemas.microsoft.com/office/drawing/2014/main" id="{17EC2A16-DC51-4DE4-E1C2-0C5C6B68FA53}"/>
                    </a:ext>
                  </a:extLst>
                </p:cNvPr>
                <p:cNvSpPr/>
                <p:nvPr/>
              </p:nvSpPr>
              <p:spPr>
                <a:xfrm flipV="1">
                  <a:off x="4613110" y="3819411"/>
                  <a:ext cx="536511" cy="36243"/>
                </a:xfrm>
                <a:custGeom>
                  <a:avLst/>
                  <a:gdLst>
                    <a:gd name="connsiteX0" fmla="*/ 293515 w 536511"/>
                    <a:gd name="connsiteY0" fmla="*/ 36273 h 36243"/>
                    <a:gd name="connsiteX1" fmla="*/ 59 w 536511"/>
                    <a:gd name="connsiteY1" fmla="*/ 18145 h 36243"/>
                    <a:gd name="connsiteX2" fmla="*/ 293515 w 536511"/>
                    <a:gd name="connsiteY2" fmla="*/ 30 h 36243"/>
                    <a:gd name="connsiteX3" fmla="*/ 536571 w 536511"/>
                    <a:gd name="connsiteY3" fmla="*/ 18145 h 36243"/>
                    <a:gd name="connsiteX4" fmla="*/ 293515 w 536511"/>
                    <a:gd name="connsiteY4" fmla="*/ 36273 h 36243"/>
                    <a:gd name="connsiteX5" fmla="*/ 294546 w 536511"/>
                    <a:gd name="connsiteY5" fmla="*/ 145 h 36243"/>
                    <a:gd name="connsiteX6" fmla="*/ 2794 w 536511"/>
                    <a:gd name="connsiteY6" fmla="*/ 18145 h 36243"/>
                    <a:gd name="connsiteX7" fmla="*/ 294546 w 536511"/>
                    <a:gd name="connsiteY7" fmla="*/ 36158 h 36243"/>
                    <a:gd name="connsiteX8" fmla="*/ 536228 w 536511"/>
                    <a:gd name="connsiteY8" fmla="*/ 18145 h 36243"/>
                    <a:gd name="connsiteX9" fmla="*/ 294546 w 536511"/>
                    <a:gd name="connsiteY9" fmla="*/ 145 h 3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511" h="36243">
                      <a:moveTo>
                        <a:pt x="293515" y="36273"/>
                      </a:moveTo>
                      <a:cubicBezTo>
                        <a:pt x="131427" y="36273"/>
                        <a:pt x="59" y="25301"/>
                        <a:pt x="59" y="18145"/>
                      </a:cubicBezTo>
                      <a:cubicBezTo>
                        <a:pt x="59" y="11002"/>
                        <a:pt x="131427" y="30"/>
                        <a:pt x="293515" y="30"/>
                      </a:cubicBezTo>
                      <a:cubicBezTo>
                        <a:pt x="455603" y="30"/>
                        <a:pt x="536571" y="11002"/>
                        <a:pt x="536571" y="18145"/>
                      </a:cubicBezTo>
                      <a:cubicBezTo>
                        <a:pt x="536571" y="25301"/>
                        <a:pt x="455603" y="36273"/>
                        <a:pt x="293515" y="36273"/>
                      </a:cubicBezTo>
                      <a:moveTo>
                        <a:pt x="294546" y="145"/>
                      </a:moveTo>
                      <a:cubicBezTo>
                        <a:pt x="133399" y="145"/>
                        <a:pt x="2794" y="11053"/>
                        <a:pt x="2794" y="18145"/>
                      </a:cubicBezTo>
                      <a:cubicBezTo>
                        <a:pt x="2794" y="25263"/>
                        <a:pt x="133399" y="36158"/>
                        <a:pt x="294546" y="36158"/>
                      </a:cubicBezTo>
                      <a:cubicBezTo>
                        <a:pt x="455693" y="36158"/>
                        <a:pt x="536228" y="25263"/>
                        <a:pt x="536228" y="18145"/>
                      </a:cubicBezTo>
                      <a:cubicBezTo>
                        <a:pt x="536228" y="11053"/>
                        <a:pt x="455693" y="145"/>
                        <a:pt x="294546" y="145"/>
                      </a:cubicBezTo>
                    </a:path>
                  </a:pathLst>
                </a:custGeom>
                <a:grpFill/>
                <a:ln w="12721" cap="flat">
                  <a:noFill/>
                  <a:prstDash val="solid"/>
                  <a:miter/>
                </a:ln>
              </p:spPr>
              <p:txBody>
                <a:bodyPr rtlCol="0" anchor="ctr"/>
                <a:lstStyle/>
                <a:p>
                  <a:endParaRPr lang="fr-FR"/>
                </a:p>
              </p:txBody>
            </p:sp>
            <p:sp>
              <p:nvSpPr>
                <p:cNvPr id="588" name="Forme libre : forme 587">
                  <a:extLst>
                    <a:ext uri="{FF2B5EF4-FFF2-40B4-BE49-F238E27FC236}">
                      <a16:creationId xmlns:a16="http://schemas.microsoft.com/office/drawing/2014/main" id="{4EA2CF54-265A-023A-4DA5-0AB659CA0CF7}"/>
                    </a:ext>
                  </a:extLst>
                </p:cNvPr>
                <p:cNvSpPr/>
                <p:nvPr/>
              </p:nvSpPr>
              <p:spPr>
                <a:xfrm flipV="1">
                  <a:off x="4615833" y="3819524"/>
                  <a:ext cx="533446" cy="36025"/>
                </a:xfrm>
                <a:custGeom>
                  <a:avLst/>
                  <a:gdLst>
                    <a:gd name="connsiteX0" fmla="*/ 291823 w 533446"/>
                    <a:gd name="connsiteY0" fmla="*/ 36055 h 36025"/>
                    <a:gd name="connsiteX1" fmla="*/ 59 w 533446"/>
                    <a:gd name="connsiteY1" fmla="*/ 18055 h 36025"/>
                    <a:gd name="connsiteX2" fmla="*/ 291823 w 533446"/>
                    <a:gd name="connsiteY2" fmla="*/ 30 h 36025"/>
                    <a:gd name="connsiteX3" fmla="*/ 533506 w 533446"/>
                    <a:gd name="connsiteY3" fmla="*/ 18055 h 36025"/>
                    <a:gd name="connsiteX4" fmla="*/ 291823 w 533446"/>
                    <a:gd name="connsiteY4" fmla="*/ 36055 h 36025"/>
                    <a:gd name="connsiteX5" fmla="*/ 292854 w 533446"/>
                    <a:gd name="connsiteY5" fmla="*/ 132 h 36025"/>
                    <a:gd name="connsiteX6" fmla="*/ 2794 w 533446"/>
                    <a:gd name="connsiteY6" fmla="*/ 18055 h 36025"/>
                    <a:gd name="connsiteX7" fmla="*/ 292854 w 533446"/>
                    <a:gd name="connsiteY7" fmla="*/ 35952 h 36025"/>
                    <a:gd name="connsiteX8" fmla="*/ 533149 w 533446"/>
                    <a:gd name="connsiteY8" fmla="*/ 18055 h 36025"/>
                    <a:gd name="connsiteX9" fmla="*/ 292854 w 533446"/>
                    <a:gd name="connsiteY9" fmla="*/ 132 h 3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446" h="36025">
                      <a:moveTo>
                        <a:pt x="291823" y="36055"/>
                      </a:moveTo>
                      <a:cubicBezTo>
                        <a:pt x="130689" y="36055"/>
                        <a:pt x="59" y="25147"/>
                        <a:pt x="59" y="18055"/>
                      </a:cubicBezTo>
                      <a:cubicBezTo>
                        <a:pt x="59" y="10950"/>
                        <a:pt x="130689" y="30"/>
                        <a:pt x="291823" y="30"/>
                      </a:cubicBezTo>
                      <a:cubicBezTo>
                        <a:pt x="452958" y="30"/>
                        <a:pt x="533506" y="10950"/>
                        <a:pt x="533506" y="18055"/>
                      </a:cubicBezTo>
                      <a:cubicBezTo>
                        <a:pt x="533506" y="25147"/>
                        <a:pt x="452958" y="36055"/>
                        <a:pt x="291823" y="36055"/>
                      </a:cubicBezTo>
                      <a:moveTo>
                        <a:pt x="292854" y="132"/>
                      </a:moveTo>
                      <a:cubicBezTo>
                        <a:pt x="132674" y="132"/>
                        <a:pt x="2794" y="11002"/>
                        <a:pt x="2794" y="18055"/>
                      </a:cubicBezTo>
                      <a:cubicBezTo>
                        <a:pt x="2794" y="25096"/>
                        <a:pt x="132674" y="35952"/>
                        <a:pt x="292854" y="35952"/>
                      </a:cubicBezTo>
                      <a:cubicBezTo>
                        <a:pt x="453047" y="35952"/>
                        <a:pt x="533149" y="25096"/>
                        <a:pt x="533149" y="18055"/>
                      </a:cubicBezTo>
                      <a:cubicBezTo>
                        <a:pt x="533149" y="11002"/>
                        <a:pt x="453047" y="132"/>
                        <a:pt x="292854" y="132"/>
                      </a:cubicBezTo>
                    </a:path>
                  </a:pathLst>
                </a:custGeom>
                <a:grpFill/>
                <a:ln w="12721" cap="flat">
                  <a:noFill/>
                  <a:prstDash val="solid"/>
                  <a:miter/>
                </a:ln>
              </p:spPr>
              <p:txBody>
                <a:bodyPr rtlCol="0" anchor="ctr"/>
                <a:lstStyle/>
                <a:p>
                  <a:endParaRPr lang="fr-FR"/>
                </a:p>
              </p:txBody>
            </p:sp>
            <p:sp>
              <p:nvSpPr>
                <p:cNvPr id="589" name="Forme libre : forme 588">
                  <a:extLst>
                    <a:ext uri="{FF2B5EF4-FFF2-40B4-BE49-F238E27FC236}">
                      <a16:creationId xmlns:a16="http://schemas.microsoft.com/office/drawing/2014/main" id="{5AF1E043-8576-C471-A4D8-5CE2712B168E}"/>
                    </a:ext>
                  </a:extLst>
                </p:cNvPr>
                <p:cNvSpPr/>
                <p:nvPr/>
              </p:nvSpPr>
              <p:spPr>
                <a:xfrm flipV="1">
                  <a:off x="4618563" y="3819625"/>
                  <a:ext cx="530367" cy="35806"/>
                </a:xfrm>
                <a:custGeom>
                  <a:avLst/>
                  <a:gdLst>
                    <a:gd name="connsiteX0" fmla="*/ 290131 w 530367"/>
                    <a:gd name="connsiteY0" fmla="*/ 35837 h 35806"/>
                    <a:gd name="connsiteX1" fmla="*/ 59 w 530367"/>
                    <a:gd name="connsiteY1" fmla="*/ 17927 h 35806"/>
                    <a:gd name="connsiteX2" fmla="*/ 290131 w 530367"/>
                    <a:gd name="connsiteY2" fmla="*/ 30 h 35806"/>
                    <a:gd name="connsiteX3" fmla="*/ 530427 w 530367"/>
                    <a:gd name="connsiteY3" fmla="*/ 17927 h 35806"/>
                    <a:gd name="connsiteX4" fmla="*/ 290131 w 530367"/>
                    <a:gd name="connsiteY4" fmla="*/ 35837 h 35806"/>
                    <a:gd name="connsiteX5" fmla="*/ 291162 w 530367"/>
                    <a:gd name="connsiteY5" fmla="*/ 145 h 35806"/>
                    <a:gd name="connsiteX6" fmla="*/ 2820 w 530367"/>
                    <a:gd name="connsiteY6" fmla="*/ 17927 h 35806"/>
                    <a:gd name="connsiteX7" fmla="*/ 291162 w 530367"/>
                    <a:gd name="connsiteY7" fmla="*/ 35734 h 35806"/>
                    <a:gd name="connsiteX8" fmla="*/ 530084 w 530367"/>
                    <a:gd name="connsiteY8" fmla="*/ 17927 h 35806"/>
                    <a:gd name="connsiteX9" fmla="*/ 291162 w 530367"/>
                    <a:gd name="connsiteY9" fmla="*/ 145 h 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367" h="35806">
                      <a:moveTo>
                        <a:pt x="290131" y="35837"/>
                      </a:moveTo>
                      <a:cubicBezTo>
                        <a:pt x="129926" y="35837"/>
                        <a:pt x="59" y="24993"/>
                        <a:pt x="59" y="17927"/>
                      </a:cubicBezTo>
                      <a:cubicBezTo>
                        <a:pt x="59" y="10873"/>
                        <a:pt x="129926" y="30"/>
                        <a:pt x="290131" y="30"/>
                      </a:cubicBezTo>
                      <a:cubicBezTo>
                        <a:pt x="450337" y="30"/>
                        <a:pt x="530427" y="10873"/>
                        <a:pt x="530427" y="17927"/>
                      </a:cubicBezTo>
                      <a:cubicBezTo>
                        <a:pt x="530427" y="24993"/>
                        <a:pt x="450337" y="35837"/>
                        <a:pt x="290131" y="35837"/>
                      </a:cubicBezTo>
                      <a:moveTo>
                        <a:pt x="291162" y="145"/>
                      </a:moveTo>
                      <a:cubicBezTo>
                        <a:pt x="131910" y="145"/>
                        <a:pt x="2820" y="10912"/>
                        <a:pt x="2820" y="17927"/>
                      </a:cubicBezTo>
                      <a:cubicBezTo>
                        <a:pt x="2820" y="24942"/>
                        <a:pt x="131910" y="35734"/>
                        <a:pt x="291162" y="35734"/>
                      </a:cubicBezTo>
                      <a:cubicBezTo>
                        <a:pt x="450426" y="35734"/>
                        <a:pt x="530084" y="24942"/>
                        <a:pt x="530084" y="17927"/>
                      </a:cubicBezTo>
                      <a:cubicBezTo>
                        <a:pt x="530084" y="10912"/>
                        <a:pt x="450426" y="145"/>
                        <a:pt x="291162" y="145"/>
                      </a:cubicBezTo>
                    </a:path>
                  </a:pathLst>
                </a:custGeom>
                <a:grpFill/>
                <a:ln w="12721" cap="flat">
                  <a:noFill/>
                  <a:prstDash val="solid"/>
                  <a:miter/>
                </a:ln>
              </p:spPr>
              <p:txBody>
                <a:bodyPr rtlCol="0" anchor="ctr"/>
                <a:lstStyle/>
                <a:p>
                  <a:endParaRPr lang="fr-FR"/>
                </a:p>
              </p:txBody>
            </p:sp>
            <p:sp>
              <p:nvSpPr>
                <p:cNvPr id="590" name="Forme libre : forme 589">
                  <a:extLst>
                    <a:ext uri="{FF2B5EF4-FFF2-40B4-BE49-F238E27FC236}">
                      <a16:creationId xmlns:a16="http://schemas.microsoft.com/office/drawing/2014/main" id="{143289D6-CE9E-4212-CFB3-288923C84CEA}"/>
                    </a:ext>
                  </a:extLst>
                </p:cNvPr>
                <p:cNvSpPr/>
                <p:nvPr/>
              </p:nvSpPr>
              <p:spPr>
                <a:xfrm flipV="1">
                  <a:off x="4621323" y="3819738"/>
                  <a:ext cx="527238" cy="35601"/>
                </a:xfrm>
                <a:custGeom>
                  <a:avLst/>
                  <a:gdLst>
                    <a:gd name="connsiteX0" fmla="*/ 288401 w 527238"/>
                    <a:gd name="connsiteY0" fmla="*/ 35631 h 35601"/>
                    <a:gd name="connsiteX1" fmla="*/ 59 w 527238"/>
                    <a:gd name="connsiteY1" fmla="*/ 17837 h 35601"/>
                    <a:gd name="connsiteX2" fmla="*/ 288401 w 527238"/>
                    <a:gd name="connsiteY2" fmla="*/ 30 h 35601"/>
                    <a:gd name="connsiteX3" fmla="*/ 527298 w 527238"/>
                    <a:gd name="connsiteY3" fmla="*/ 17837 h 35601"/>
                    <a:gd name="connsiteX4" fmla="*/ 288401 w 527238"/>
                    <a:gd name="connsiteY4" fmla="*/ 35631 h 35601"/>
                    <a:gd name="connsiteX5" fmla="*/ 289432 w 527238"/>
                    <a:gd name="connsiteY5" fmla="*/ 145 h 35601"/>
                    <a:gd name="connsiteX6" fmla="*/ 2782 w 527238"/>
                    <a:gd name="connsiteY6" fmla="*/ 17850 h 35601"/>
                    <a:gd name="connsiteX7" fmla="*/ 289432 w 527238"/>
                    <a:gd name="connsiteY7" fmla="*/ 35528 h 35601"/>
                    <a:gd name="connsiteX8" fmla="*/ 526967 w 527238"/>
                    <a:gd name="connsiteY8" fmla="*/ 17850 h 35601"/>
                    <a:gd name="connsiteX9" fmla="*/ 289432 w 527238"/>
                    <a:gd name="connsiteY9" fmla="*/ 145 h 3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238" h="35601">
                      <a:moveTo>
                        <a:pt x="288401" y="35631"/>
                      </a:moveTo>
                      <a:cubicBezTo>
                        <a:pt x="129137" y="35631"/>
                        <a:pt x="59" y="24865"/>
                        <a:pt x="59" y="17837"/>
                      </a:cubicBezTo>
                      <a:cubicBezTo>
                        <a:pt x="59" y="10822"/>
                        <a:pt x="129137" y="30"/>
                        <a:pt x="288401" y="30"/>
                      </a:cubicBezTo>
                      <a:cubicBezTo>
                        <a:pt x="447678" y="30"/>
                        <a:pt x="527298" y="10822"/>
                        <a:pt x="527298" y="17837"/>
                      </a:cubicBezTo>
                      <a:cubicBezTo>
                        <a:pt x="527298" y="24865"/>
                        <a:pt x="447678" y="35631"/>
                        <a:pt x="288401" y="35631"/>
                      </a:cubicBezTo>
                      <a:moveTo>
                        <a:pt x="289432" y="145"/>
                      </a:moveTo>
                      <a:cubicBezTo>
                        <a:pt x="131109" y="145"/>
                        <a:pt x="2782" y="10873"/>
                        <a:pt x="2782" y="17850"/>
                      </a:cubicBezTo>
                      <a:cubicBezTo>
                        <a:pt x="2782" y="24813"/>
                        <a:pt x="131109" y="35528"/>
                        <a:pt x="289432" y="35528"/>
                      </a:cubicBezTo>
                      <a:cubicBezTo>
                        <a:pt x="447755" y="35528"/>
                        <a:pt x="526967" y="24813"/>
                        <a:pt x="526967" y="17850"/>
                      </a:cubicBezTo>
                      <a:cubicBezTo>
                        <a:pt x="526967" y="10873"/>
                        <a:pt x="447755" y="145"/>
                        <a:pt x="289432" y="145"/>
                      </a:cubicBezTo>
                    </a:path>
                  </a:pathLst>
                </a:custGeom>
                <a:grpFill/>
                <a:ln w="12721" cap="flat">
                  <a:noFill/>
                  <a:prstDash val="solid"/>
                  <a:miter/>
                </a:ln>
              </p:spPr>
              <p:txBody>
                <a:bodyPr rtlCol="0" anchor="ctr"/>
                <a:lstStyle/>
                <a:p>
                  <a:endParaRPr lang="fr-FR"/>
                </a:p>
              </p:txBody>
            </p:sp>
            <p:sp>
              <p:nvSpPr>
                <p:cNvPr id="591" name="Forme libre : forme 590">
                  <a:extLst>
                    <a:ext uri="{FF2B5EF4-FFF2-40B4-BE49-F238E27FC236}">
                      <a16:creationId xmlns:a16="http://schemas.microsoft.com/office/drawing/2014/main" id="{BAA73F2D-A1F9-9083-291E-1D2E0DADF96B}"/>
                    </a:ext>
                  </a:extLst>
                </p:cNvPr>
                <p:cNvSpPr/>
                <p:nvPr/>
              </p:nvSpPr>
              <p:spPr>
                <a:xfrm flipV="1">
                  <a:off x="4624047" y="3819838"/>
                  <a:ext cx="524185" cy="35382"/>
                </a:xfrm>
                <a:custGeom>
                  <a:avLst/>
                  <a:gdLst>
                    <a:gd name="connsiteX0" fmla="*/ 286710 w 524185"/>
                    <a:gd name="connsiteY0" fmla="*/ 35413 h 35382"/>
                    <a:gd name="connsiteX1" fmla="*/ 59 w 524185"/>
                    <a:gd name="connsiteY1" fmla="*/ 17734 h 35382"/>
                    <a:gd name="connsiteX2" fmla="*/ 286710 w 524185"/>
                    <a:gd name="connsiteY2" fmla="*/ 30 h 35382"/>
                    <a:gd name="connsiteX3" fmla="*/ 524245 w 524185"/>
                    <a:gd name="connsiteY3" fmla="*/ 17734 h 35382"/>
                    <a:gd name="connsiteX4" fmla="*/ 286710 w 524185"/>
                    <a:gd name="connsiteY4" fmla="*/ 35413 h 35382"/>
                    <a:gd name="connsiteX5" fmla="*/ 287740 w 524185"/>
                    <a:gd name="connsiteY5" fmla="*/ 145 h 35382"/>
                    <a:gd name="connsiteX6" fmla="*/ 2782 w 524185"/>
                    <a:gd name="connsiteY6" fmla="*/ 17734 h 35382"/>
                    <a:gd name="connsiteX7" fmla="*/ 287740 w 524185"/>
                    <a:gd name="connsiteY7" fmla="*/ 35310 h 35382"/>
                    <a:gd name="connsiteX8" fmla="*/ 523889 w 524185"/>
                    <a:gd name="connsiteY8" fmla="*/ 17734 h 35382"/>
                    <a:gd name="connsiteX9" fmla="*/ 287740 w 524185"/>
                    <a:gd name="connsiteY9" fmla="*/ 145 h 3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185" h="35382">
                      <a:moveTo>
                        <a:pt x="286710" y="35413"/>
                      </a:moveTo>
                      <a:cubicBezTo>
                        <a:pt x="128399" y="35413"/>
                        <a:pt x="59" y="24710"/>
                        <a:pt x="59" y="17734"/>
                      </a:cubicBezTo>
                      <a:cubicBezTo>
                        <a:pt x="59" y="10745"/>
                        <a:pt x="128399" y="30"/>
                        <a:pt x="286710" y="30"/>
                      </a:cubicBezTo>
                      <a:cubicBezTo>
                        <a:pt x="445045" y="30"/>
                        <a:pt x="524245" y="10745"/>
                        <a:pt x="524245" y="17734"/>
                      </a:cubicBezTo>
                      <a:cubicBezTo>
                        <a:pt x="524245" y="24710"/>
                        <a:pt x="445045" y="35413"/>
                        <a:pt x="286710" y="35413"/>
                      </a:cubicBezTo>
                      <a:moveTo>
                        <a:pt x="287740" y="145"/>
                      </a:moveTo>
                      <a:cubicBezTo>
                        <a:pt x="130371" y="145"/>
                        <a:pt x="2782" y="10783"/>
                        <a:pt x="2782" y="17734"/>
                      </a:cubicBezTo>
                      <a:cubicBezTo>
                        <a:pt x="2782" y="24672"/>
                        <a:pt x="130371" y="35310"/>
                        <a:pt x="287740" y="35310"/>
                      </a:cubicBezTo>
                      <a:cubicBezTo>
                        <a:pt x="445147" y="35310"/>
                        <a:pt x="523889" y="24672"/>
                        <a:pt x="523889" y="17734"/>
                      </a:cubicBezTo>
                      <a:cubicBezTo>
                        <a:pt x="523889" y="10783"/>
                        <a:pt x="445147" y="145"/>
                        <a:pt x="287740" y="145"/>
                      </a:cubicBezTo>
                    </a:path>
                  </a:pathLst>
                </a:custGeom>
                <a:grpFill/>
                <a:ln w="12721" cap="flat">
                  <a:noFill/>
                  <a:prstDash val="solid"/>
                  <a:miter/>
                </a:ln>
              </p:spPr>
              <p:txBody>
                <a:bodyPr rtlCol="0" anchor="ctr"/>
                <a:lstStyle/>
                <a:p>
                  <a:endParaRPr lang="fr-FR"/>
                </a:p>
              </p:txBody>
            </p:sp>
            <p:sp>
              <p:nvSpPr>
                <p:cNvPr id="592" name="Forme libre : forme 591">
                  <a:extLst>
                    <a:ext uri="{FF2B5EF4-FFF2-40B4-BE49-F238E27FC236}">
                      <a16:creationId xmlns:a16="http://schemas.microsoft.com/office/drawing/2014/main" id="{17CBCDE2-8207-6464-DFB6-D07D1792D09A}"/>
                    </a:ext>
                  </a:extLst>
                </p:cNvPr>
                <p:cNvSpPr/>
                <p:nvPr/>
              </p:nvSpPr>
              <p:spPr>
                <a:xfrm flipV="1">
                  <a:off x="4626782" y="3819938"/>
                  <a:ext cx="521094" cy="35164"/>
                </a:xfrm>
                <a:custGeom>
                  <a:avLst/>
                  <a:gdLst>
                    <a:gd name="connsiteX0" fmla="*/ 285005 w 521094"/>
                    <a:gd name="connsiteY0" fmla="*/ 35194 h 35164"/>
                    <a:gd name="connsiteX1" fmla="*/ 59 w 521094"/>
                    <a:gd name="connsiteY1" fmla="*/ 17618 h 35164"/>
                    <a:gd name="connsiteX2" fmla="*/ 285005 w 521094"/>
                    <a:gd name="connsiteY2" fmla="*/ 30 h 35164"/>
                    <a:gd name="connsiteX3" fmla="*/ 521154 w 521094"/>
                    <a:gd name="connsiteY3" fmla="*/ 17618 h 35164"/>
                    <a:gd name="connsiteX4" fmla="*/ 285005 w 521094"/>
                    <a:gd name="connsiteY4" fmla="*/ 35194 h 35164"/>
                    <a:gd name="connsiteX5" fmla="*/ 286035 w 521094"/>
                    <a:gd name="connsiteY5" fmla="*/ 132 h 35164"/>
                    <a:gd name="connsiteX6" fmla="*/ 2794 w 521094"/>
                    <a:gd name="connsiteY6" fmla="*/ 17618 h 35164"/>
                    <a:gd name="connsiteX7" fmla="*/ 286035 w 521094"/>
                    <a:gd name="connsiteY7" fmla="*/ 35091 h 35164"/>
                    <a:gd name="connsiteX8" fmla="*/ 520798 w 521094"/>
                    <a:gd name="connsiteY8" fmla="*/ 17618 h 35164"/>
                    <a:gd name="connsiteX9" fmla="*/ 286035 w 521094"/>
                    <a:gd name="connsiteY9" fmla="*/ 132 h 3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094" h="35164">
                      <a:moveTo>
                        <a:pt x="285005" y="35194"/>
                      </a:moveTo>
                      <a:cubicBezTo>
                        <a:pt x="127649" y="35194"/>
                        <a:pt x="59" y="24556"/>
                        <a:pt x="59" y="17618"/>
                      </a:cubicBezTo>
                      <a:cubicBezTo>
                        <a:pt x="59" y="10680"/>
                        <a:pt x="127649" y="30"/>
                        <a:pt x="285005" y="30"/>
                      </a:cubicBezTo>
                      <a:cubicBezTo>
                        <a:pt x="442399" y="30"/>
                        <a:pt x="521154" y="10680"/>
                        <a:pt x="521154" y="17618"/>
                      </a:cubicBezTo>
                      <a:cubicBezTo>
                        <a:pt x="521154" y="24556"/>
                        <a:pt x="442399" y="35194"/>
                        <a:pt x="285005" y="35194"/>
                      </a:cubicBezTo>
                      <a:moveTo>
                        <a:pt x="286035" y="132"/>
                      </a:moveTo>
                      <a:cubicBezTo>
                        <a:pt x="129608" y="132"/>
                        <a:pt x="2794" y="10732"/>
                        <a:pt x="2794" y="17618"/>
                      </a:cubicBezTo>
                      <a:cubicBezTo>
                        <a:pt x="2794" y="24505"/>
                        <a:pt x="129608" y="35091"/>
                        <a:pt x="286035" y="35091"/>
                      </a:cubicBezTo>
                      <a:cubicBezTo>
                        <a:pt x="442476" y="35091"/>
                        <a:pt x="520798" y="24505"/>
                        <a:pt x="520798" y="17618"/>
                      </a:cubicBezTo>
                      <a:cubicBezTo>
                        <a:pt x="520798" y="10732"/>
                        <a:pt x="442476" y="132"/>
                        <a:pt x="286035" y="132"/>
                      </a:cubicBezTo>
                    </a:path>
                  </a:pathLst>
                </a:custGeom>
                <a:grpFill/>
                <a:ln w="12721" cap="flat">
                  <a:noFill/>
                  <a:prstDash val="solid"/>
                  <a:miter/>
                </a:ln>
              </p:spPr>
              <p:txBody>
                <a:bodyPr rtlCol="0" anchor="ctr"/>
                <a:lstStyle/>
                <a:p>
                  <a:endParaRPr lang="fr-FR"/>
                </a:p>
              </p:txBody>
            </p:sp>
            <p:sp>
              <p:nvSpPr>
                <p:cNvPr id="593" name="Forme libre : forme 592">
                  <a:extLst>
                    <a:ext uri="{FF2B5EF4-FFF2-40B4-BE49-F238E27FC236}">
                      <a16:creationId xmlns:a16="http://schemas.microsoft.com/office/drawing/2014/main" id="{900022BE-CC37-8D65-1D2D-0A34531068D3}"/>
                    </a:ext>
                  </a:extLst>
                </p:cNvPr>
                <p:cNvSpPr/>
                <p:nvPr/>
              </p:nvSpPr>
              <p:spPr>
                <a:xfrm flipV="1">
                  <a:off x="4629499" y="3820038"/>
                  <a:ext cx="518028" cy="34971"/>
                </a:xfrm>
                <a:custGeom>
                  <a:avLst/>
                  <a:gdLst>
                    <a:gd name="connsiteX0" fmla="*/ 283326 w 518028"/>
                    <a:gd name="connsiteY0" fmla="*/ 35001 h 34971"/>
                    <a:gd name="connsiteX1" fmla="*/ 59 w 518028"/>
                    <a:gd name="connsiteY1" fmla="*/ 17528 h 34971"/>
                    <a:gd name="connsiteX2" fmla="*/ 283326 w 518028"/>
                    <a:gd name="connsiteY2" fmla="*/ 30 h 34971"/>
                    <a:gd name="connsiteX3" fmla="*/ 518088 w 518028"/>
                    <a:gd name="connsiteY3" fmla="*/ 17528 h 34971"/>
                    <a:gd name="connsiteX4" fmla="*/ 283326 w 518028"/>
                    <a:gd name="connsiteY4" fmla="*/ 35001 h 34971"/>
                    <a:gd name="connsiteX5" fmla="*/ 284369 w 518028"/>
                    <a:gd name="connsiteY5" fmla="*/ 158 h 34971"/>
                    <a:gd name="connsiteX6" fmla="*/ 2820 w 518028"/>
                    <a:gd name="connsiteY6" fmla="*/ 17528 h 34971"/>
                    <a:gd name="connsiteX7" fmla="*/ 284369 w 518028"/>
                    <a:gd name="connsiteY7" fmla="*/ 34899 h 34971"/>
                    <a:gd name="connsiteX8" fmla="*/ 517732 w 518028"/>
                    <a:gd name="connsiteY8" fmla="*/ 17528 h 34971"/>
                    <a:gd name="connsiteX9" fmla="*/ 284369 w 518028"/>
                    <a:gd name="connsiteY9" fmla="*/ 158 h 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028" h="34971">
                      <a:moveTo>
                        <a:pt x="283326" y="35001"/>
                      </a:moveTo>
                      <a:cubicBezTo>
                        <a:pt x="126898" y="35001"/>
                        <a:pt x="59" y="24428"/>
                        <a:pt x="59" y="17528"/>
                      </a:cubicBezTo>
                      <a:cubicBezTo>
                        <a:pt x="59" y="10642"/>
                        <a:pt x="126898" y="30"/>
                        <a:pt x="283326" y="30"/>
                      </a:cubicBezTo>
                      <a:cubicBezTo>
                        <a:pt x="439779" y="30"/>
                        <a:pt x="518088" y="10642"/>
                        <a:pt x="518088" y="17528"/>
                      </a:cubicBezTo>
                      <a:cubicBezTo>
                        <a:pt x="518088" y="24428"/>
                        <a:pt x="439779" y="35001"/>
                        <a:pt x="283326" y="35001"/>
                      </a:cubicBezTo>
                      <a:moveTo>
                        <a:pt x="284369" y="158"/>
                      </a:moveTo>
                      <a:cubicBezTo>
                        <a:pt x="128870" y="158"/>
                        <a:pt x="2820" y="10668"/>
                        <a:pt x="2820" y="17528"/>
                      </a:cubicBezTo>
                      <a:cubicBezTo>
                        <a:pt x="2820" y="24376"/>
                        <a:pt x="128870" y="34899"/>
                        <a:pt x="284369" y="34899"/>
                      </a:cubicBezTo>
                      <a:cubicBezTo>
                        <a:pt x="439868" y="34899"/>
                        <a:pt x="517732" y="24376"/>
                        <a:pt x="517732" y="17528"/>
                      </a:cubicBezTo>
                      <a:cubicBezTo>
                        <a:pt x="517732" y="10668"/>
                        <a:pt x="439868" y="158"/>
                        <a:pt x="284369" y="158"/>
                      </a:cubicBezTo>
                    </a:path>
                  </a:pathLst>
                </a:custGeom>
                <a:grpFill/>
                <a:ln w="12721" cap="flat">
                  <a:noFill/>
                  <a:prstDash val="solid"/>
                  <a:miter/>
                </a:ln>
              </p:spPr>
              <p:txBody>
                <a:bodyPr rtlCol="0" anchor="ctr"/>
                <a:lstStyle/>
                <a:p>
                  <a:endParaRPr lang="fr-FR"/>
                </a:p>
              </p:txBody>
            </p:sp>
            <p:sp>
              <p:nvSpPr>
                <p:cNvPr id="594" name="Forme libre : forme 593">
                  <a:extLst>
                    <a:ext uri="{FF2B5EF4-FFF2-40B4-BE49-F238E27FC236}">
                      <a16:creationId xmlns:a16="http://schemas.microsoft.com/office/drawing/2014/main" id="{4E8B344C-021A-AF27-6F25-BF2259EC288B}"/>
                    </a:ext>
                  </a:extLst>
                </p:cNvPr>
                <p:cNvSpPr/>
                <p:nvPr/>
              </p:nvSpPr>
              <p:spPr>
                <a:xfrm flipV="1">
                  <a:off x="4632246" y="3820139"/>
                  <a:ext cx="514924" cy="34740"/>
                </a:xfrm>
                <a:custGeom>
                  <a:avLst/>
                  <a:gdLst>
                    <a:gd name="connsiteX0" fmla="*/ 281621 w 514924"/>
                    <a:gd name="connsiteY0" fmla="*/ 34770 h 34740"/>
                    <a:gd name="connsiteX1" fmla="*/ 59 w 514924"/>
                    <a:gd name="connsiteY1" fmla="*/ 17387 h 34740"/>
                    <a:gd name="connsiteX2" fmla="*/ 281621 w 514924"/>
                    <a:gd name="connsiteY2" fmla="*/ 30 h 34740"/>
                    <a:gd name="connsiteX3" fmla="*/ 514984 w 514924"/>
                    <a:gd name="connsiteY3" fmla="*/ 17387 h 34740"/>
                    <a:gd name="connsiteX4" fmla="*/ 281621 w 514924"/>
                    <a:gd name="connsiteY4" fmla="*/ 34770 h 34740"/>
                    <a:gd name="connsiteX5" fmla="*/ 282652 w 514924"/>
                    <a:gd name="connsiteY5" fmla="*/ 132 h 34740"/>
                    <a:gd name="connsiteX6" fmla="*/ 2807 w 514924"/>
                    <a:gd name="connsiteY6" fmla="*/ 17387 h 34740"/>
                    <a:gd name="connsiteX7" fmla="*/ 282652 w 514924"/>
                    <a:gd name="connsiteY7" fmla="*/ 34667 h 34740"/>
                    <a:gd name="connsiteX8" fmla="*/ 514641 w 514924"/>
                    <a:gd name="connsiteY8" fmla="*/ 17387 h 34740"/>
                    <a:gd name="connsiteX9" fmla="*/ 282652 w 514924"/>
                    <a:gd name="connsiteY9" fmla="*/ 132 h 3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924" h="34740">
                      <a:moveTo>
                        <a:pt x="281621" y="34770"/>
                      </a:moveTo>
                      <a:cubicBezTo>
                        <a:pt x="126122" y="34770"/>
                        <a:pt x="59" y="24248"/>
                        <a:pt x="59" y="17387"/>
                      </a:cubicBezTo>
                      <a:cubicBezTo>
                        <a:pt x="59" y="10526"/>
                        <a:pt x="126122" y="30"/>
                        <a:pt x="281621" y="30"/>
                      </a:cubicBezTo>
                      <a:cubicBezTo>
                        <a:pt x="437120" y="30"/>
                        <a:pt x="514984" y="10526"/>
                        <a:pt x="514984" y="17387"/>
                      </a:cubicBezTo>
                      <a:cubicBezTo>
                        <a:pt x="514984" y="24248"/>
                        <a:pt x="437120" y="34770"/>
                        <a:pt x="281621" y="34770"/>
                      </a:cubicBezTo>
                      <a:moveTo>
                        <a:pt x="282652" y="132"/>
                      </a:moveTo>
                      <a:cubicBezTo>
                        <a:pt x="128094" y="132"/>
                        <a:pt x="2807" y="10591"/>
                        <a:pt x="2807" y="17387"/>
                      </a:cubicBezTo>
                      <a:cubicBezTo>
                        <a:pt x="2807" y="24222"/>
                        <a:pt x="128094" y="34667"/>
                        <a:pt x="282652" y="34667"/>
                      </a:cubicBezTo>
                      <a:cubicBezTo>
                        <a:pt x="437209" y="34667"/>
                        <a:pt x="514641" y="24222"/>
                        <a:pt x="514641" y="17387"/>
                      </a:cubicBezTo>
                      <a:cubicBezTo>
                        <a:pt x="514641" y="10591"/>
                        <a:pt x="437209" y="132"/>
                        <a:pt x="282652" y="132"/>
                      </a:cubicBezTo>
                    </a:path>
                  </a:pathLst>
                </a:custGeom>
                <a:grpFill/>
                <a:ln w="12721" cap="flat">
                  <a:noFill/>
                  <a:prstDash val="solid"/>
                  <a:miter/>
                </a:ln>
              </p:spPr>
              <p:txBody>
                <a:bodyPr rtlCol="0" anchor="ctr"/>
                <a:lstStyle/>
                <a:p>
                  <a:endParaRPr lang="fr-FR"/>
                </a:p>
              </p:txBody>
            </p:sp>
            <p:sp>
              <p:nvSpPr>
                <p:cNvPr id="595" name="Forme libre : forme 594">
                  <a:extLst>
                    <a:ext uri="{FF2B5EF4-FFF2-40B4-BE49-F238E27FC236}">
                      <a16:creationId xmlns:a16="http://schemas.microsoft.com/office/drawing/2014/main" id="{EF096941-831A-CF6C-4894-8511F88853E9}"/>
                    </a:ext>
                  </a:extLst>
                </p:cNvPr>
                <p:cNvSpPr/>
                <p:nvPr/>
              </p:nvSpPr>
              <p:spPr>
                <a:xfrm flipV="1">
                  <a:off x="4634970" y="3820252"/>
                  <a:ext cx="511859" cy="34535"/>
                </a:xfrm>
                <a:custGeom>
                  <a:avLst/>
                  <a:gdLst>
                    <a:gd name="connsiteX0" fmla="*/ 279917 w 511859"/>
                    <a:gd name="connsiteY0" fmla="*/ 34565 h 34535"/>
                    <a:gd name="connsiteX1" fmla="*/ 59 w 511859"/>
                    <a:gd name="connsiteY1" fmla="*/ 17297 h 34535"/>
                    <a:gd name="connsiteX2" fmla="*/ 279917 w 511859"/>
                    <a:gd name="connsiteY2" fmla="*/ 30 h 34535"/>
                    <a:gd name="connsiteX3" fmla="*/ 511919 w 511859"/>
                    <a:gd name="connsiteY3" fmla="*/ 17297 h 34535"/>
                    <a:gd name="connsiteX4" fmla="*/ 279917 w 511859"/>
                    <a:gd name="connsiteY4" fmla="*/ 34565 h 34535"/>
                    <a:gd name="connsiteX5" fmla="*/ 280960 w 511859"/>
                    <a:gd name="connsiteY5" fmla="*/ 145 h 34535"/>
                    <a:gd name="connsiteX6" fmla="*/ 2807 w 511859"/>
                    <a:gd name="connsiteY6" fmla="*/ 17297 h 34535"/>
                    <a:gd name="connsiteX7" fmla="*/ 280960 w 511859"/>
                    <a:gd name="connsiteY7" fmla="*/ 34462 h 34535"/>
                    <a:gd name="connsiteX8" fmla="*/ 511562 w 511859"/>
                    <a:gd name="connsiteY8" fmla="*/ 17297 h 34535"/>
                    <a:gd name="connsiteX9" fmla="*/ 280960 w 511859"/>
                    <a:gd name="connsiteY9" fmla="*/ 145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859" h="34535">
                      <a:moveTo>
                        <a:pt x="279917" y="34565"/>
                      </a:moveTo>
                      <a:cubicBezTo>
                        <a:pt x="125372" y="34565"/>
                        <a:pt x="59" y="24132"/>
                        <a:pt x="59" y="17297"/>
                      </a:cubicBezTo>
                      <a:cubicBezTo>
                        <a:pt x="59" y="10475"/>
                        <a:pt x="125372" y="30"/>
                        <a:pt x="279917" y="30"/>
                      </a:cubicBezTo>
                      <a:cubicBezTo>
                        <a:pt x="434500" y="30"/>
                        <a:pt x="511919" y="10475"/>
                        <a:pt x="511919" y="17297"/>
                      </a:cubicBezTo>
                      <a:cubicBezTo>
                        <a:pt x="511919" y="24132"/>
                        <a:pt x="434500" y="34565"/>
                        <a:pt x="279917" y="34565"/>
                      </a:cubicBezTo>
                      <a:moveTo>
                        <a:pt x="280960" y="145"/>
                      </a:moveTo>
                      <a:cubicBezTo>
                        <a:pt x="127356" y="145"/>
                        <a:pt x="2807" y="10539"/>
                        <a:pt x="2807" y="17297"/>
                      </a:cubicBezTo>
                      <a:cubicBezTo>
                        <a:pt x="2807" y="24081"/>
                        <a:pt x="127356" y="34462"/>
                        <a:pt x="280960" y="34462"/>
                      </a:cubicBezTo>
                      <a:cubicBezTo>
                        <a:pt x="434602" y="34462"/>
                        <a:pt x="511562" y="24081"/>
                        <a:pt x="511562" y="17297"/>
                      </a:cubicBezTo>
                      <a:cubicBezTo>
                        <a:pt x="511562" y="10539"/>
                        <a:pt x="434602" y="145"/>
                        <a:pt x="280960" y="145"/>
                      </a:cubicBezTo>
                    </a:path>
                  </a:pathLst>
                </a:custGeom>
                <a:grpFill/>
                <a:ln w="12721" cap="flat">
                  <a:noFill/>
                  <a:prstDash val="solid"/>
                  <a:miter/>
                </a:ln>
              </p:spPr>
              <p:txBody>
                <a:bodyPr rtlCol="0" anchor="ctr"/>
                <a:lstStyle/>
                <a:p>
                  <a:endParaRPr lang="fr-FR"/>
                </a:p>
              </p:txBody>
            </p:sp>
            <p:sp>
              <p:nvSpPr>
                <p:cNvPr id="596" name="Forme libre : forme 595">
                  <a:extLst>
                    <a:ext uri="{FF2B5EF4-FFF2-40B4-BE49-F238E27FC236}">
                      <a16:creationId xmlns:a16="http://schemas.microsoft.com/office/drawing/2014/main" id="{0E1CFF19-0DF8-61CD-7B09-51CC989C7C4C}"/>
                    </a:ext>
                  </a:extLst>
                </p:cNvPr>
                <p:cNvSpPr/>
                <p:nvPr/>
              </p:nvSpPr>
              <p:spPr>
                <a:xfrm flipV="1">
                  <a:off x="4637737" y="3820352"/>
                  <a:ext cx="508729" cy="34329"/>
                </a:xfrm>
                <a:custGeom>
                  <a:avLst/>
                  <a:gdLst>
                    <a:gd name="connsiteX0" fmla="*/ 278200 w 508729"/>
                    <a:gd name="connsiteY0" fmla="*/ 34359 h 34329"/>
                    <a:gd name="connsiteX1" fmla="*/ 59 w 508729"/>
                    <a:gd name="connsiteY1" fmla="*/ 17207 h 34329"/>
                    <a:gd name="connsiteX2" fmla="*/ 278200 w 508729"/>
                    <a:gd name="connsiteY2" fmla="*/ 30 h 34329"/>
                    <a:gd name="connsiteX3" fmla="*/ 508789 w 508729"/>
                    <a:gd name="connsiteY3" fmla="*/ 17207 h 34329"/>
                    <a:gd name="connsiteX4" fmla="*/ 278200 w 508729"/>
                    <a:gd name="connsiteY4" fmla="*/ 34359 h 34329"/>
                    <a:gd name="connsiteX5" fmla="*/ 279230 w 508729"/>
                    <a:gd name="connsiteY5" fmla="*/ 158 h 34329"/>
                    <a:gd name="connsiteX6" fmla="*/ 2782 w 508729"/>
                    <a:gd name="connsiteY6" fmla="*/ 17207 h 34329"/>
                    <a:gd name="connsiteX7" fmla="*/ 279230 w 508729"/>
                    <a:gd name="connsiteY7" fmla="*/ 34256 h 34329"/>
                    <a:gd name="connsiteX8" fmla="*/ 508446 w 508729"/>
                    <a:gd name="connsiteY8" fmla="*/ 17207 h 34329"/>
                    <a:gd name="connsiteX9" fmla="*/ 279230 w 508729"/>
                    <a:gd name="connsiteY9" fmla="*/ 158 h 3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729" h="34329">
                      <a:moveTo>
                        <a:pt x="278200" y="34359"/>
                      </a:moveTo>
                      <a:cubicBezTo>
                        <a:pt x="124583" y="34359"/>
                        <a:pt x="59" y="23978"/>
                        <a:pt x="59" y="17207"/>
                      </a:cubicBezTo>
                      <a:cubicBezTo>
                        <a:pt x="59" y="10436"/>
                        <a:pt x="124583" y="30"/>
                        <a:pt x="278200" y="30"/>
                      </a:cubicBezTo>
                      <a:cubicBezTo>
                        <a:pt x="431841" y="30"/>
                        <a:pt x="508789" y="10436"/>
                        <a:pt x="508789" y="17207"/>
                      </a:cubicBezTo>
                      <a:cubicBezTo>
                        <a:pt x="508789" y="23978"/>
                        <a:pt x="431841" y="34359"/>
                        <a:pt x="278200" y="34359"/>
                      </a:cubicBezTo>
                      <a:moveTo>
                        <a:pt x="279230" y="158"/>
                      </a:moveTo>
                      <a:cubicBezTo>
                        <a:pt x="126555" y="158"/>
                        <a:pt x="2782" y="10475"/>
                        <a:pt x="2782" y="17207"/>
                      </a:cubicBezTo>
                      <a:cubicBezTo>
                        <a:pt x="2782" y="23952"/>
                        <a:pt x="126555" y="34256"/>
                        <a:pt x="279230" y="34256"/>
                      </a:cubicBezTo>
                      <a:cubicBezTo>
                        <a:pt x="431918" y="34256"/>
                        <a:pt x="508446" y="23952"/>
                        <a:pt x="508446" y="17207"/>
                      </a:cubicBezTo>
                      <a:cubicBezTo>
                        <a:pt x="508446" y="10475"/>
                        <a:pt x="431918" y="158"/>
                        <a:pt x="279230" y="158"/>
                      </a:cubicBezTo>
                    </a:path>
                  </a:pathLst>
                </a:custGeom>
                <a:grpFill/>
                <a:ln w="12721" cap="flat">
                  <a:noFill/>
                  <a:prstDash val="solid"/>
                  <a:miter/>
                </a:ln>
              </p:spPr>
              <p:txBody>
                <a:bodyPr rtlCol="0" anchor="ctr"/>
                <a:lstStyle/>
                <a:p>
                  <a:endParaRPr lang="fr-FR"/>
                </a:p>
              </p:txBody>
            </p:sp>
            <p:sp>
              <p:nvSpPr>
                <p:cNvPr id="597" name="Forme libre : forme 596">
                  <a:extLst>
                    <a:ext uri="{FF2B5EF4-FFF2-40B4-BE49-F238E27FC236}">
                      <a16:creationId xmlns:a16="http://schemas.microsoft.com/office/drawing/2014/main" id="{5CE09F01-E875-E983-5D2C-83161AAF1C5B}"/>
                    </a:ext>
                  </a:extLst>
                </p:cNvPr>
                <p:cNvSpPr/>
                <p:nvPr/>
              </p:nvSpPr>
              <p:spPr>
                <a:xfrm flipV="1">
                  <a:off x="4640460" y="3820452"/>
                  <a:ext cx="505664" cy="34098"/>
                </a:xfrm>
                <a:custGeom>
                  <a:avLst/>
                  <a:gdLst>
                    <a:gd name="connsiteX0" fmla="*/ 276508 w 505664"/>
                    <a:gd name="connsiteY0" fmla="*/ 34128 h 34098"/>
                    <a:gd name="connsiteX1" fmla="*/ 60 w 505664"/>
                    <a:gd name="connsiteY1" fmla="*/ 17079 h 34098"/>
                    <a:gd name="connsiteX2" fmla="*/ 276508 w 505664"/>
                    <a:gd name="connsiteY2" fmla="*/ 30 h 34098"/>
                    <a:gd name="connsiteX3" fmla="*/ 505724 w 505664"/>
                    <a:gd name="connsiteY3" fmla="*/ 17079 h 34098"/>
                    <a:gd name="connsiteX4" fmla="*/ 276508 w 505664"/>
                    <a:gd name="connsiteY4" fmla="*/ 34128 h 34098"/>
                    <a:gd name="connsiteX5" fmla="*/ 277538 w 505664"/>
                    <a:gd name="connsiteY5" fmla="*/ 132 h 34098"/>
                    <a:gd name="connsiteX6" fmla="*/ 2782 w 505664"/>
                    <a:gd name="connsiteY6" fmla="*/ 17079 h 34098"/>
                    <a:gd name="connsiteX7" fmla="*/ 277538 w 505664"/>
                    <a:gd name="connsiteY7" fmla="*/ 34025 h 34098"/>
                    <a:gd name="connsiteX8" fmla="*/ 505380 w 505664"/>
                    <a:gd name="connsiteY8" fmla="*/ 17079 h 34098"/>
                    <a:gd name="connsiteX9" fmla="*/ 277538 w 505664"/>
                    <a:gd name="connsiteY9" fmla="*/ 132 h 3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664" h="34098">
                      <a:moveTo>
                        <a:pt x="276508" y="34128"/>
                      </a:moveTo>
                      <a:cubicBezTo>
                        <a:pt x="123833" y="34128"/>
                        <a:pt x="60" y="23811"/>
                        <a:pt x="60" y="17079"/>
                      </a:cubicBezTo>
                      <a:cubicBezTo>
                        <a:pt x="60" y="10334"/>
                        <a:pt x="123833" y="30"/>
                        <a:pt x="276508" y="30"/>
                      </a:cubicBezTo>
                      <a:cubicBezTo>
                        <a:pt x="429195" y="30"/>
                        <a:pt x="505724" y="10334"/>
                        <a:pt x="505724" y="17079"/>
                      </a:cubicBezTo>
                      <a:cubicBezTo>
                        <a:pt x="505724" y="23811"/>
                        <a:pt x="429195" y="34128"/>
                        <a:pt x="276508" y="34128"/>
                      </a:cubicBezTo>
                      <a:moveTo>
                        <a:pt x="277538" y="132"/>
                      </a:moveTo>
                      <a:cubicBezTo>
                        <a:pt x="125817" y="132"/>
                        <a:pt x="2782" y="10385"/>
                        <a:pt x="2782" y="17079"/>
                      </a:cubicBezTo>
                      <a:cubicBezTo>
                        <a:pt x="2782" y="23772"/>
                        <a:pt x="125817" y="34025"/>
                        <a:pt x="277538" y="34025"/>
                      </a:cubicBezTo>
                      <a:cubicBezTo>
                        <a:pt x="429284" y="34025"/>
                        <a:pt x="505380" y="23772"/>
                        <a:pt x="505380" y="17079"/>
                      </a:cubicBezTo>
                      <a:cubicBezTo>
                        <a:pt x="505380" y="10385"/>
                        <a:pt x="429284" y="132"/>
                        <a:pt x="277538" y="132"/>
                      </a:cubicBezTo>
                    </a:path>
                  </a:pathLst>
                </a:custGeom>
                <a:grpFill/>
                <a:ln w="12721" cap="flat">
                  <a:noFill/>
                  <a:prstDash val="solid"/>
                  <a:miter/>
                </a:ln>
              </p:spPr>
              <p:txBody>
                <a:bodyPr rtlCol="0" anchor="ctr"/>
                <a:lstStyle/>
                <a:p>
                  <a:endParaRPr lang="fr-FR"/>
                </a:p>
              </p:txBody>
            </p:sp>
            <p:sp>
              <p:nvSpPr>
                <p:cNvPr id="598" name="Forme libre : forme 597">
                  <a:extLst>
                    <a:ext uri="{FF2B5EF4-FFF2-40B4-BE49-F238E27FC236}">
                      <a16:creationId xmlns:a16="http://schemas.microsoft.com/office/drawing/2014/main" id="{3B18B263-4EA3-4432-1666-4091B5053E61}"/>
                    </a:ext>
                  </a:extLst>
                </p:cNvPr>
                <p:cNvSpPr/>
                <p:nvPr/>
              </p:nvSpPr>
              <p:spPr>
                <a:xfrm flipV="1">
                  <a:off x="4643189" y="3820552"/>
                  <a:ext cx="502598" cy="33905"/>
                </a:xfrm>
                <a:custGeom>
                  <a:avLst/>
                  <a:gdLst>
                    <a:gd name="connsiteX0" fmla="*/ 274816 w 502598"/>
                    <a:gd name="connsiteY0" fmla="*/ 33935 h 33905"/>
                    <a:gd name="connsiteX1" fmla="*/ 60 w 502598"/>
                    <a:gd name="connsiteY1" fmla="*/ 16989 h 33905"/>
                    <a:gd name="connsiteX2" fmla="*/ 274816 w 502598"/>
                    <a:gd name="connsiteY2" fmla="*/ 30 h 33905"/>
                    <a:gd name="connsiteX3" fmla="*/ 502658 w 502598"/>
                    <a:gd name="connsiteY3" fmla="*/ 16989 h 33905"/>
                    <a:gd name="connsiteX4" fmla="*/ 274816 w 502598"/>
                    <a:gd name="connsiteY4" fmla="*/ 33935 h 33905"/>
                    <a:gd name="connsiteX5" fmla="*/ 275846 w 502598"/>
                    <a:gd name="connsiteY5" fmla="*/ 132 h 33905"/>
                    <a:gd name="connsiteX6" fmla="*/ 2794 w 502598"/>
                    <a:gd name="connsiteY6" fmla="*/ 16989 h 33905"/>
                    <a:gd name="connsiteX7" fmla="*/ 275846 w 502598"/>
                    <a:gd name="connsiteY7" fmla="*/ 33832 h 33905"/>
                    <a:gd name="connsiteX8" fmla="*/ 502289 w 502598"/>
                    <a:gd name="connsiteY8" fmla="*/ 16989 h 33905"/>
                    <a:gd name="connsiteX9" fmla="*/ 275846 w 502598"/>
                    <a:gd name="connsiteY9" fmla="*/ 132 h 3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598" h="33905">
                      <a:moveTo>
                        <a:pt x="274816" y="33935"/>
                      </a:moveTo>
                      <a:cubicBezTo>
                        <a:pt x="123082" y="33935"/>
                        <a:pt x="60" y="23670"/>
                        <a:pt x="60" y="16989"/>
                      </a:cubicBezTo>
                      <a:cubicBezTo>
                        <a:pt x="60" y="10282"/>
                        <a:pt x="123082" y="30"/>
                        <a:pt x="274816" y="30"/>
                      </a:cubicBezTo>
                      <a:cubicBezTo>
                        <a:pt x="426562" y="30"/>
                        <a:pt x="502658" y="10282"/>
                        <a:pt x="502658" y="16989"/>
                      </a:cubicBezTo>
                      <a:cubicBezTo>
                        <a:pt x="502658" y="23670"/>
                        <a:pt x="426562" y="33935"/>
                        <a:pt x="274816" y="33935"/>
                      </a:cubicBezTo>
                      <a:moveTo>
                        <a:pt x="275846" y="132"/>
                      </a:moveTo>
                      <a:cubicBezTo>
                        <a:pt x="125054" y="132"/>
                        <a:pt x="2794" y="10346"/>
                        <a:pt x="2794" y="16989"/>
                      </a:cubicBezTo>
                      <a:cubicBezTo>
                        <a:pt x="2794" y="23644"/>
                        <a:pt x="125054" y="33832"/>
                        <a:pt x="275846" y="33832"/>
                      </a:cubicBezTo>
                      <a:cubicBezTo>
                        <a:pt x="426664" y="33832"/>
                        <a:pt x="502289" y="23644"/>
                        <a:pt x="502289" y="16989"/>
                      </a:cubicBezTo>
                      <a:cubicBezTo>
                        <a:pt x="502289" y="10346"/>
                        <a:pt x="426664" y="132"/>
                        <a:pt x="275846" y="132"/>
                      </a:cubicBezTo>
                    </a:path>
                  </a:pathLst>
                </a:custGeom>
                <a:grpFill/>
                <a:ln w="12721" cap="flat">
                  <a:noFill/>
                  <a:prstDash val="solid"/>
                  <a:miter/>
                </a:ln>
              </p:spPr>
              <p:txBody>
                <a:bodyPr rtlCol="0" anchor="ctr"/>
                <a:lstStyle/>
                <a:p>
                  <a:endParaRPr lang="fr-FR"/>
                </a:p>
              </p:txBody>
            </p:sp>
            <p:sp>
              <p:nvSpPr>
                <p:cNvPr id="599" name="Forme libre : forme 598">
                  <a:extLst>
                    <a:ext uri="{FF2B5EF4-FFF2-40B4-BE49-F238E27FC236}">
                      <a16:creationId xmlns:a16="http://schemas.microsoft.com/office/drawing/2014/main" id="{982F653A-A078-1836-D226-A033D2B7CC24}"/>
                    </a:ext>
                  </a:extLst>
                </p:cNvPr>
                <p:cNvSpPr/>
                <p:nvPr/>
              </p:nvSpPr>
              <p:spPr>
                <a:xfrm flipV="1">
                  <a:off x="4645925" y="3820665"/>
                  <a:ext cx="499507" cy="33674"/>
                </a:xfrm>
                <a:custGeom>
                  <a:avLst/>
                  <a:gdLst>
                    <a:gd name="connsiteX0" fmla="*/ 273111 w 499507"/>
                    <a:gd name="connsiteY0" fmla="*/ 33704 h 33674"/>
                    <a:gd name="connsiteX1" fmla="*/ 60 w 499507"/>
                    <a:gd name="connsiteY1" fmla="*/ 16873 h 33674"/>
                    <a:gd name="connsiteX2" fmla="*/ 273111 w 499507"/>
                    <a:gd name="connsiteY2" fmla="*/ 30 h 33674"/>
                    <a:gd name="connsiteX3" fmla="*/ 499567 w 499507"/>
                    <a:gd name="connsiteY3" fmla="*/ 16873 h 33674"/>
                    <a:gd name="connsiteX4" fmla="*/ 273111 w 499507"/>
                    <a:gd name="connsiteY4" fmla="*/ 33704 h 33674"/>
                    <a:gd name="connsiteX5" fmla="*/ 274142 w 499507"/>
                    <a:gd name="connsiteY5" fmla="*/ 132 h 33674"/>
                    <a:gd name="connsiteX6" fmla="*/ 2807 w 499507"/>
                    <a:gd name="connsiteY6" fmla="*/ 16873 h 33674"/>
                    <a:gd name="connsiteX7" fmla="*/ 274142 w 499507"/>
                    <a:gd name="connsiteY7" fmla="*/ 33601 h 33674"/>
                    <a:gd name="connsiteX8" fmla="*/ 499223 w 499507"/>
                    <a:gd name="connsiteY8" fmla="*/ 16873 h 33674"/>
                    <a:gd name="connsiteX9" fmla="*/ 274142 w 499507"/>
                    <a:gd name="connsiteY9" fmla="*/ 132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507" h="33674">
                      <a:moveTo>
                        <a:pt x="273111" y="33704"/>
                      </a:moveTo>
                      <a:cubicBezTo>
                        <a:pt x="122319" y="33704"/>
                        <a:pt x="60" y="23528"/>
                        <a:pt x="60" y="16873"/>
                      </a:cubicBezTo>
                      <a:cubicBezTo>
                        <a:pt x="60" y="10218"/>
                        <a:pt x="122319" y="30"/>
                        <a:pt x="273111" y="30"/>
                      </a:cubicBezTo>
                      <a:cubicBezTo>
                        <a:pt x="423916" y="30"/>
                        <a:pt x="499567" y="10218"/>
                        <a:pt x="499567" y="16873"/>
                      </a:cubicBezTo>
                      <a:cubicBezTo>
                        <a:pt x="499567" y="23528"/>
                        <a:pt x="423916" y="33704"/>
                        <a:pt x="273111" y="33704"/>
                      </a:cubicBezTo>
                      <a:moveTo>
                        <a:pt x="274142" y="132"/>
                      </a:moveTo>
                      <a:cubicBezTo>
                        <a:pt x="124265" y="132"/>
                        <a:pt x="2807" y="10269"/>
                        <a:pt x="2807" y="16873"/>
                      </a:cubicBezTo>
                      <a:cubicBezTo>
                        <a:pt x="2807" y="23490"/>
                        <a:pt x="124265" y="33601"/>
                        <a:pt x="274142" y="33601"/>
                      </a:cubicBezTo>
                      <a:cubicBezTo>
                        <a:pt x="424005" y="33601"/>
                        <a:pt x="499223" y="23490"/>
                        <a:pt x="499223" y="16873"/>
                      </a:cubicBezTo>
                      <a:cubicBezTo>
                        <a:pt x="499223" y="10269"/>
                        <a:pt x="424005" y="132"/>
                        <a:pt x="274142" y="132"/>
                      </a:cubicBezTo>
                    </a:path>
                  </a:pathLst>
                </a:custGeom>
                <a:grpFill/>
                <a:ln w="12721" cap="flat">
                  <a:noFill/>
                  <a:prstDash val="solid"/>
                  <a:miter/>
                </a:ln>
              </p:spPr>
              <p:txBody>
                <a:bodyPr rtlCol="0" anchor="ctr"/>
                <a:lstStyle/>
                <a:p>
                  <a:endParaRPr lang="fr-FR"/>
                </a:p>
              </p:txBody>
            </p:sp>
            <p:sp>
              <p:nvSpPr>
                <p:cNvPr id="600" name="Forme libre : forme 599">
                  <a:extLst>
                    <a:ext uri="{FF2B5EF4-FFF2-40B4-BE49-F238E27FC236}">
                      <a16:creationId xmlns:a16="http://schemas.microsoft.com/office/drawing/2014/main" id="{2B083E1B-6AEE-52B6-65F7-FB33411B529E}"/>
                    </a:ext>
                  </a:extLst>
                </p:cNvPr>
                <p:cNvSpPr/>
                <p:nvPr/>
              </p:nvSpPr>
              <p:spPr>
                <a:xfrm flipV="1">
                  <a:off x="4648660" y="3820767"/>
                  <a:ext cx="496428" cy="33481"/>
                </a:xfrm>
                <a:custGeom>
                  <a:avLst/>
                  <a:gdLst>
                    <a:gd name="connsiteX0" fmla="*/ 271407 w 496428"/>
                    <a:gd name="connsiteY0" fmla="*/ 33511 h 33481"/>
                    <a:gd name="connsiteX1" fmla="*/ 60 w 496428"/>
                    <a:gd name="connsiteY1" fmla="*/ 16770 h 33481"/>
                    <a:gd name="connsiteX2" fmla="*/ 271407 w 496428"/>
                    <a:gd name="connsiteY2" fmla="*/ 30 h 33481"/>
                    <a:gd name="connsiteX3" fmla="*/ 496488 w 496428"/>
                    <a:gd name="connsiteY3" fmla="*/ 16770 h 33481"/>
                    <a:gd name="connsiteX4" fmla="*/ 271407 w 496428"/>
                    <a:gd name="connsiteY4" fmla="*/ 33511 h 33481"/>
                    <a:gd name="connsiteX5" fmla="*/ 272437 w 496428"/>
                    <a:gd name="connsiteY5" fmla="*/ 145 h 33481"/>
                    <a:gd name="connsiteX6" fmla="*/ 2795 w 496428"/>
                    <a:gd name="connsiteY6" fmla="*/ 16783 h 33481"/>
                    <a:gd name="connsiteX7" fmla="*/ 272437 w 496428"/>
                    <a:gd name="connsiteY7" fmla="*/ 33408 h 33481"/>
                    <a:gd name="connsiteX8" fmla="*/ 496145 w 496428"/>
                    <a:gd name="connsiteY8" fmla="*/ 16783 h 33481"/>
                    <a:gd name="connsiteX9" fmla="*/ 272437 w 496428"/>
                    <a:gd name="connsiteY9" fmla="*/ 145 h 3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428" h="33481">
                      <a:moveTo>
                        <a:pt x="271407" y="33511"/>
                      </a:moveTo>
                      <a:cubicBezTo>
                        <a:pt x="121543" y="33511"/>
                        <a:pt x="60" y="23387"/>
                        <a:pt x="60" y="16770"/>
                      </a:cubicBezTo>
                      <a:cubicBezTo>
                        <a:pt x="60" y="10179"/>
                        <a:pt x="121543" y="30"/>
                        <a:pt x="271407" y="30"/>
                      </a:cubicBezTo>
                      <a:cubicBezTo>
                        <a:pt x="421270" y="30"/>
                        <a:pt x="496488" y="10179"/>
                        <a:pt x="496488" y="16770"/>
                      </a:cubicBezTo>
                      <a:cubicBezTo>
                        <a:pt x="496488" y="23387"/>
                        <a:pt x="421270" y="33511"/>
                        <a:pt x="271407" y="33511"/>
                      </a:cubicBezTo>
                      <a:moveTo>
                        <a:pt x="272437" y="145"/>
                      </a:moveTo>
                      <a:cubicBezTo>
                        <a:pt x="123528" y="145"/>
                        <a:pt x="2795" y="10218"/>
                        <a:pt x="2795" y="16783"/>
                      </a:cubicBezTo>
                      <a:cubicBezTo>
                        <a:pt x="2795" y="23361"/>
                        <a:pt x="123528" y="33408"/>
                        <a:pt x="272437" y="33408"/>
                      </a:cubicBezTo>
                      <a:cubicBezTo>
                        <a:pt x="421385" y="33408"/>
                        <a:pt x="496145" y="23361"/>
                        <a:pt x="496145" y="16783"/>
                      </a:cubicBezTo>
                      <a:cubicBezTo>
                        <a:pt x="496145" y="10218"/>
                        <a:pt x="421385" y="145"/>
                        <a:pt x="272437" y="145"/>
                      </a:cubicBezTo>
                    </a:path>
                  </a:pathLst>
                </a:custGeom>
                <a:grpFill/>
                <a:ln w="12721" cap="flat">
                  <a:noFill/>
                  <a:prstDash val="solid"/>
                  <a:miter/>
                </a:ln>
              </p:spPr>
              <p:txBody>
                <a:bodyPr rtlCol="0" anchor="ctr"/>
                <a:lstStyle/>
                <a:p>
                  <a:endParaRPr lang="fr-FR"/>
                </a:p>
              </p:txBody>
            </p:sp>
            <p:sp>
              <p:nvSpPr>
                <p:cNvPr id="601" name="Forme libre : forme 600">
                  <a:extLst>
                    <a:ext uri="{FF2B5EF4-FFF2-40B4-BE49-F238E27FC236}">
                      <a16:creationId xmlns:a16="http://schemas.microsoft.com/office/drawing/2014/main" id="{A352BEB1-7937-FC9F-5368-2001C4C2994F}"/>
                    </a:ext>
                  </a:extLst>
                </p:cNvPr>
                <p:cNvSpPr/>
                <p:nvPr/>
              </p:nvSpPr>
              <p:spPr>
                <a:xfrm flipV="1">
                  <a:off x="4651403" y="3820867"/>
                  <a:ext cx="493337" cy="33263"/>
                </a:xfrm>
                <a:custGeom>
                  <a:avLst/>
                  <a:gdLst>
                    <a:gd name="connsiteX0" fmla="*/ 269702 w 493337"/>
                    <a:gd name="connsiteY0" fmla="*/ 33293 h 33263"/>
                    <a:gd name="connsiteX1" fmla="*/ 60 w 493337"/>
                    <a:gd name="connsiteY1" fmla="*/ 16655 h 33263"/>
                    <a:gd name="connsiteX2" fmla="*/ 269702 w 493337"/>
                    <a:gd name="connsiteY2" fmla="*/ 30 h 33263"/>
                    <a:gd name="connsiteX3" fmla="*/ 493397 w 493337"/>
                    <a:gd name="connsiteY3" fmla="*/ 16655 h 33263"/>
                    <a:gd name="connsiteX4" fmla="*/ 269702 w 493337"/>
                    <a:gd name="connsiteY4" fmla="*/ 33293 h 33263"/>
                    <a:gd name="connsiteX5" fmla="*/ 270733 w 493337"/>
                    <a:gd name="connsiteY5" fmla="*/ 145 h 33263"/>
                    <a:gd name="connsiteX6" fmla="*/ 2795 w 493337"/>
                    <a:gd name="connsiteY6" fmla="*/ 16655 h 33263"/>
                    <a:gd name="connsiteX7" fmla="*/ 270733 w 493337"/>
                    <a:gd name="connsiteY7" fmla="*/ 33177 h 33263"/>
                    <a:gd name="connsiteX8" fmla="*/ 493041 w 493337"/>
                    <a:gd name="connsiteY8" fmla="*/ 16655 h 33263"/>
                    <a:gd name="connsiteX9" fmla="*/ 270733 w 493337"/>
                    <a:gd name="connsiteY9" fmla="*/ 145 h 3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337" h="33263">
                      <a:moveTo>
                        <a:pt x="269702" y="33293"/>
                      </a:moveTo>
                      <a:cubicBezTo>
                        <a:pt x="120780" y="33293"/>
                        <a:pt x="60" y="23246"/>
                        <a:pt x="60" y="16655"/>
                      </a:cubicBezTo>
                      <a:cubicBezTo>
                        <a:pt x="60" y="10102"/>
                        <a:pt x="120780" y="30"/>
                        <a:pt x="269702" y="30"/>
                      </a:cubicBezTo>
                      <a:cubicBezTo>
                        <a:pt x="418624" y="30"/>
                        <a:pt x="493397" y="10102"/>
                        <a:pt x="493397" y="16655"/>
                      </a:cubicBezTo>
                      <a:cubicBezTo>
                        <a:pt x="493397" y="23246"/>
                        <a:pt x="418624" y="33293"/>
                        <a:pt x="269702" y="33293"/>
                      </a:cubicBezTo>
                      <a:moveTo>
                        <a:pt x="270733" y="145"/>
                      </a:moveTo>
                      <a:cubicBezTo>
                        <a:pt x="122764" y="145"/>
                        <a:pt x="2795" y="10128"/>
                        <a:pt x="2795" y="16655"/>
                      </a:cubicBezTo>
                      <a:cubicBezTo>
                        <a:pt x="2795" y="23220"/>
                        <a:pt x="122764" y="33177"/>
                        <a:pt x="270733" y="33177"/>
                      </a:cubicBezTo>
                      <a:cubicBezTo>
                        <a:pt x="418726" y="33177"/>
                        <a:pt x="493041" y="23220"/>
                        <a:pt x="493041" y="16655"/>
                      </a:cubicBezTo>
                      <a:cubicBezTo>
                        <a:pt x="493041" y="10128"/>
                        <a:pt x="418726" y="145"/>
                        <a:pt x="270733" y="145"/>
                      </a:cubicBezTo>
                    </a:path>
                  </a:pathLst>
                </a:custGeom>
                <a:grpFill/>
                <a:ln w="12721" cap="flat">
                  <a:noFill/>
                  <a:prstDash val="solid"/>
                  <a:miter/>
                </a:ln>
              </p:spPr>
              <p:txBody>
                <a:bodyPr rtlCol="0" anchor="ctr"/>
                <a:lstStyle/>
                <a:p>
                  <a:endParaRPr lang="fr-FR"/>
                </a:p>
              </p:txBody>
            </p:sp>
            <p:sp>
              <p:nvSpPr>
                <p:cNvPr id="602" name="Forme libre : forme 601">
                  <a:extLst>
                    <a:ext uri="{FF2B5EF4-FFF2-40B4-BE49-F238E27FC236}">
                      <a16:creationId xmlns:a16="http://schemas.microsoft.com/office/drawing/2014/main" id="{7DABC562-A08E-9F4C-0B13-5FF66B920A8C}"/>
                    </a:ext>
                  </a:extLst>
                </p:cNvPr>
                <p:cNvSpPr/>
                <p:nvPr/>
              </p:nvSpPr>
              <p:spPr>
                <a:xfrm flipV="1">
                  <a:off x="4654138" y="3820980"/>
                  <a:ext cx="490246" cy="33018"/>
                </a:xfrm>
                <a:custGeom>
                  <a:avLst/>
                  <a:gdLst>
                    <a:gd name="connsiteX0" fmla="*/ 267998 w 490246"/>
                    <a:gd name="connsiteY0" fmla="*/ 33048 h 33018"/>
                    <a:gd name="connsiteX1" fmla="*/ 60 w 490246"/>
                    <a:gd name="connsiteY1" fmla="*/ 16526 h 33018"/>
                    <a:gd name="connsiteX2" fmla="*/ 267998 w 490246"/>
                    <a:gd name="connsiteY2" fmla="*/ 30 h 33018"/>
                    <a:gd name="connsiteX3" fmla="*/ 490306 w 490246"/>
                    <a:gd name="connsiteY3" fmla="*/ 16526 h 33018"/>
                    <a:gd name="connsiteX4" fmla="*/ 267998 w 490246"/>
                    <a:gd name="connsiteY4" fmla="*/ 33048 h 33018"/>
                    <a:gd name="connsiteX5" fmla="*/ 269041 w 490246"/>
                    <a:gd name="connsiteY5" fmla="*/ 119 h 33018"/>
                    <a:gd name="connsiteX6" fmla="*/ 2782 w 490246"/>
                    <a:gd name="connsiteY6" fmla="*/ 16552 h 33018"/>
                    <a:gd name="connsiteX7" fmla="*/ 269041 w 490246"/>
                    <a:gd name="connsiteY7" fmla="*/ 32946 h 33018"/>
                    <a:gd name="connsiteX8" fmla="*/ 489937 w 490246"/>
                    <a:gd name="connsiteY8" fmla="*/ 16552 h 33018"/>
                    <a:gd name="connsiteX9" fmla="*/ 269041 w 490246"/>
                    <a:gd name="connsiteY9" fmla="*/ 119 h 3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246" h="33018">
                      <a:moveTo>
                        <a:pt x="267998" y="33048"/>
                      </a:moveTo>
                      <a:cubicBezTo>
                        <a:pt x="120029" y="33048"/>
                        <a:pt x="60" y="23079"/>
                        <a:pt x="60" y="16526"/>
                      </a:cubicBezTo>
                      <a:cubicBezTo>
                        <a:pt x="60" y="9999"/>
                        <a:pt x="120029" y="30"/>
                        <a:pt x="267998" y="30"/>
                      </a:cubicBezTo>
                      <a:cubicBezTo>
                        <a:pt x="415991" y="30"/>
                        <a:pt x="490306" y="9999"/>
                        <a:pt x="490306" y="16526"/>
                      </a:cubicBezTo>
                      <a:cubicBezTo>
                        <a:pt x="490306" y="23079"/>
                        <a:pt x="415991" y="33048"/>
                        <a:pt x="267998" y="33048"/>
                      </a:cubicBezTo>
                      <a:moveTo>
                        <a:pt x="269041" y="119"/>
                      </a:moveTo>
                      <a:cubicBezTo>
                        <a:pt x="122001" y="119"/>
                        <a:pt x="2782" y="10051"/>
                        <a:pt x="2782" y="16552"/>
                      </a:cubicBezTo>
                      <a:cubicBezTo>
                        <a:pt x="2782" y="23027"/>
                        <a:pt x="122001" y="32946"/>
                        <a:pt x="269041" y="32946"/>
                      </a:cubicBezTo>
                      <a:cubicBezTo>
                        <a:pt x="416093" y="32946"/>
                        <a:pt x="489937" y="23027"/>
                        <a:pt x="489937" y="16552"/>
                      </a:cubicBezTo>
                      <a:cubicBezTo>
                        <a:pt x="489937" y="10051"/>
                        <a:pt x="416093" y="119"/>
                        <a:pt x="269041" y="119"/>
                      </a:cubicBezTo>
                    </a:path>
                  </a:pathLst>
                </a:custGeom>
                <a:grpFill/>
                <a:ln w="12721" cap="flat">
                  <a:noFill/>
                  <a:prstDash val="solid"/>
                  <a:miter/>
                </a:ln>
              </p:spPr>
              <p:txBody>
                <a:bodyPr rtlCol="0" anchor="ctr"/>
                <a:lstStyle/>
                <a:p>
                  <a:endParaRPr lang="fr-FR"/>
                </a:p>
              </p:txBody>
            </p:sp>
            <p:sp>
              <p:nvSpPr>
                <p:cNvPr id="603" name="Forme libre : forme 602">
                  <a:extLst>
                    <a:ext uri="{FF2B5EF4-FFF2-40B4-BE49-F238E27FC236}">
                      <a16:creationId xmlns:a16="http://schemas.microsoft.com/office/drawing/2014/main" id="{DEC32EFC-D6A2-6ED8-24A5-123EF7E867FB}"/>
                    </a:ext>
                  </a:extLst>
                </p:cNvPr>
                <p:cNvSpPr/>
                <p:nvPr/>
              </p:nvSpPr>
              <p:spPr>
                <a:xfrm flipV="1">
                  <a:off x="4656879" y="3821080"/>
                  <a:ext cx="487155" cy="32839"/>
                </a:xfrm>
                <a:custGeom>
                  <a:avLst/>
                  <a:gdLst>
                    <a:gd name="connsiteX0" fmla="*/ 266306 w 487155"/>
                    <a:gd name="connsiteY0" fmla="*/ 32869 h 32839"/>
                    <a:gd name="connsiteX1" fmla="*/ 60 w 487155"/>
                    <a:gd name="connsiteY1" fmla="*/ 16462 h 32839"/>
                    <a:gd name="connsiteX2" fmla="*/ 266306 w 487155"/>
                    <a:gd name="connsiteY2" fmla="*/ 29 h 32839"/>
                    <a:gd name="connsiteX3" fmla="*/ 487215 w 487155"/>
                    <a:gd name="connsiteY3" fmla="*/ 16462 h 32839"/>
                    <a:gd name="connsiteX4" fmla="*/ 266306 w 487155"/>
                    <a:gd name="connsiteY4" fmla="*/ 32869 h 32839"/>
                    <a:gd name="connsiteX5" fmla="*/ 267323 w 487155"/>
                    <a:gd name="connsiteY5" fmla="*/ 145 h 32839"/>
                    <a:gd name="connsiteX6" fmla="*/ 2782 w 487155"/>
                    <a:gd name="connsiteY6" fmla="*/ 16462 h 32839"/>
                    <a:gd name="connsiteX7" fmla="*/ 267323 w 487155"/>
                    <a:gd name="connsiteY7" fmla="*/ 32766 h 32839"/>
                    <a:gd name="connsiteX8" fmla="*/ 486872 w 487155"/>
                    <a:gd name="connsiteY8" fmla="*/ 16462 h 32839"/>
                    <a:gd name="connsiteX9" fmla="*/ 267323 w 487155"/>
                    <a:gd name="connsiteY9" fmla="*/ 145 h 3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155" h="32839">
                      <a:moveTo>
                        <a:pt x="266306" y="32869"/>
                      </a:moveTo>
                      <a:cubicBezTo>
                        <a:pt x="119253" y="32869"/>
                        <a:pt x="60" y="22963"/>
                        <a:pt x="60" y="16462"/>
                      </a:cubicBezTo>
                      <a:cubicBezTo>
                        <a:pt x="60" y="9974"/>
                        <a:pt x="119253" y="29"/>
                        <a:pt x="266306" y="29"/>
                      </a:cubicBezTo>
                      <a:cubicBezTo>
                        <a:pt x="413345" y="29"/>
                        <a:pt x="487215" y="9974"/>
                        <a:pt x="487215" y="16462"/>
                      </a:cubicBezTo>
                      <a:cubicBezTo>
                        <a:pt x="487215" y="22963"/>
                        <a:pt x="413345" y="32869"/>
                        <a:pt x="266306" y="32869"/>
                      </a:cubicBezTo>
                      <a:moveTo>
                        <a:pt x="267323" y="145"/>
                      </a:moveTo>
                      <a:cubicBezTo>
                        <a:pt x="121212" y="145"/>
                        <a:pt x="2782" y="10012"/>
                        <a:pt x="2782" y="16462"/>
                      </a:cubicBezTo>
                      <a:cubicBezTo>
                        <a:pt x="2782" y="22924"/>
                        <a:pt x="121212" y="32766"/>
                        <a:pt x="267323" y="32766"/>
                      </a:cubicBezTo>
                      <a:cubicBezTo>
                        <a:pt x="413447" y="32766"/>
                        <a:pt x="486872" y="22924"/>
                        <a:pt x="486872" y="16462"/>
                      </a:cubicBezTo>
                      <a:cubicBezTo>
                        <a:pt x="486872" y="10012"/>
                        <a:pt x="413447" y="145"/>
                        <a:pt x="267323" y="145"/>
                      </a:cubicBezTo>
                    </a:path>
                  </a:pathLst>
                </a:custGeom>
                <a:grpFill/>
                <a:ln w="12721" cap="flat">
                  <a:noFill/>
                  <a:prstDash val="solid"/>
                  <a:miter/>
                </a:ln>
              </p:spPr>
              <p:txBody>
                <a:bodyPr rtlCol="0" anchor="ctr"/>
                <a:lstStyle/>
                <a:p>
                  <a:endParaRPr lang="fr-FR"/>
                </a:p>
              </p:txBody>
            </p:sp>
            <p:sp>
              <p:nvSpPr>
                <p:cNvPr id="604" name="Forme libre : forme 603">
                  <a:extLst>
                    <a:ext uri="{FF2B5EF4-FFF2-40B4-BE49-F238E27FC236}">
                      <a16:creationId xmlns:a16="http://schemas.microsoft.com/office/drawing/2014/main" id="{180A8574-394C-12CF-1930-AEA373CA94DF}"/>
                    </a:ext>
                  </a:extLst>
                </p:cNvPr>
                <p:cNvSpPr/>
                <p:nvPr/>
              </p:nvSpPr>
              <p:spPr>
                <a:xfrm flipV="1">
                  <a:off x="4659602" y="3821181"/>
                  <a:ext cx="484076" cy="32607"/>
                </a:xfrm>
                <a:custGeom>
                  <a:avLst/>
                  <a:gdLst>
                    <a:gd name="connsiteX0" fmla="*/ 264601 w 484076"/>
                    <a:gd name="connsiteY0" fmla="*/ 32637 h 32607"/>
                    <a:gd name="connsiteX1" fmla="*/ 60 w 484076"/>
                    <a:gd name="connsiteY1" fmla="*/ 16321 h 32607"/>
                    <a:gd name="connsiteX2" fmla="*/ 264601 w 484076"/>
                    <a:gd name="connsiteY2" fmla="*/ 29 h 32607"/>
                    <a:gd name="connsiteX3" fmla="*/ 484137 w 484076"/>
                    <a:gd name="connsiteY3" fmla="*/ 16321 h 32607"/>
                    <a:gd name="connsiteX4" fmla="*/ 264601 w 484076"/>
                    <a:gd name="connsiteY4" fmla="*/ 32637 h 32607"/>
                    <a:gd name="connsiteX5" fmla="*/ 265644 w 484076"/>
                    <a:gd name="connsiteY5" fmla="*/ 132 h 32607"/>
                    <a:gd name="connsiteX6" fmla="*/ 2820 w 484076"/>
                    <a:gd name="connsiteY6" fmla="*/ 16321 h 32607"/>
                    <a:gd name="connsiteX7" fmla="*/ 265644 w 484076"/>
                    <a:gd name="connsiteY7" fmla="*/ 32547 h 32607"/>
                    <a:gd name="connsiteX8" fmla="*/ 483793 w 484076"/>
                    <a:gd name="connsiteY8" fmla="*/ 16321 h 32607"/>
                    <a:gd name="connsiteX9" fmla="*/ 265644 w 484076"/>
                    <a:gd name="connsiteY9" fmla="*/ 132 h 3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076" h="32607">
                      <a:moveTo>
                        <a:pt x="264601" y="32637"/>
                      </a:moveTo>
                      <a:cubicBezTo>
                        <a:pt x="118503" y="32637"/>
                        <a:pt x="60" y="22783"/>
                        <a:pt x="60" y="16321"/>
                      </a:cubicBezTo>
                      <a:cubicBezTo>
                        <a:pt x="60" y="9884"/>
                        <a:pt x="118503" y="29"/>
                        <a:pt x="264601" y="29"/>
                      </a:cubicBezTo>
                      <a:cubicBezTo>
                        <a:pt x="410712" y="29"/>
                        <a:pt x="484137" y="9884"/>
                        <a:pt x="484137" y="16321"/>
                      </a:cubicBezTo>
                      <a:cubicBezTo>
                        <a:pt x="484137" y="22783"/>
                        <a:pt x="410712" y="32637"/>
                        <a:pt x="264601" y="32637"/>
                      </a:cubicBezTo>
                      <a:moveTo>
                        <a:pt x="265644" y="132"/>
                      </a:moveTo>
                      <a:cubicBezTo>
                        <a:pt x="120487" y="132"/>
                        <a:pt x="2820" y="9909"/>
                        <a:pt x="2820" y="16321"/>
                      </a:cubicBezTo>
                      <a:cubicBezTo>
                        <a:pt x="2820" y="22732"/>
                        <a:pt x="120487" y="32547"/>
                        <a:pt x="265644" y="32547"/>
                      </a:cubicBezTo>
                      <a:cubicBezTo>
                        <a:pt x="410814" y="32547"/>
                        <a:pt x="483793" y="22732"/>
                        <a:pt x="483793" y="16321"/>
                      </a:cubicBezTo>
                      <a:cubicBezTo>
                        <a:pt x="483793" y="9909"/>
                        <a:pt x="410814" y="132"/>
                        <a:pt x="265644" y="132"/>
                      </a:cubicBezTo>
                    </a:path>
                  </a:pathLst>
                </a:custGeom>
                <a:grpFill/>
                <a:ln w="12721" cap="flat">
                  <a:noFill/>
                  <a:prstDash val="solid"/>
                  <a:miter/>
                </a:ln>
              </p:spPr>
              <p:txBody>
                <a:bodyPr rtlCol="0" anchor="ctr"/>
                <a:lstStyle/>
                <a:p>
                  <a:endParaRPr lang="fr-FR"/>
                </a:p>
              </p:txBody>
            </p:sp>
            <p:sp>
              <p:nvSpPr>
                <p:cNvPr id="605" name="Forme libre : forme 604">
                  <a:extLst>
                    <a:ext uri="{FF2B5EF4-FFF2-40B4-BE49-F238E27FC236}">
                      <a16:creationId xmlns:a16="http://schemas.microsoft.com/office/drawing/2014/main" id="{2A471062-5362-0997-AB36-F6A2F5F2E8A5}"/>
                    </a:ext>
                  </a:extLst>
                </p:cNvPr>
                <p:cNvSpPr/>
                <p:nvPr/>
              </p:nvSpPr>
              <p:spPr>
                <a:xfrm flipV="1">
                  <a:off x="4662350" y="3821281"/>
                  <a:ext cx="480985" cy="32415"/>
                </a:xfrm>
                <a:custGeom>
                  <a:avLst/>
                  <a:gdLst>
                    <a:gd name="connsiteX0" fmla="*/ 262897 w 480985"/>
                    <a:gd name="connsiteY0" fmla="*/ 32445 h 32415"/>
                    <a:gd name="connsiteX1" fmla="*/ 60 w 480985"/>
                    <a:gd name="connsiteY1" fmla="*/ 16243 h 32415"/>
                    <a:gd name="connsiteX2" fmla="*/ 262897 w 480985"/>
                    <a:gd name="connsiteY2" fmla="*/ 29 h 32415"/>
                    <a:gd name="connsiteX3" fmla="*/ 481045 w 480985"/>
                    <a:gd name="connsiteY3" fmla="*/ 16243 h 32415"/>
                    <a:gd name="connsiteX4" fmla="*/ 262897 w 480985"/>
                    <a:gd name="connsiteY4" fmla="*/ 32445 h 32415"/>
                    <a:gd name="connsiteX5" fmla="*/ 263927 w 480985"/>
                    <a:gd name="connsiteY5" fmla="*/ 132 h 32415"/>
                    <a:gd name="connsiteX6" fmla="*/ 2795 w 480985"/>
                    <a:gd name="connsiteY6" fmla="*/ 16243 h 32415"/>
                    <a:gd name="connsiteX7" fmla="*/ 263927 w 480985"/>
                    <a:gd name="connsiteY7" fmla="*/ 32342 h 32415"/>
                    <a:gd name="connsiteX8" fmla="*/ 480689 w 480985"/>
                    <a:gd name="connsiteY8" fmla="*/ 16243 h 32415"/>
                    <a:gd name="connsiteX9" fmla="*/ 263927 w 480985"/>
                    <a:gd name="connsiteY9" fmla="*/ 13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85" h="32415">
                      <a:moveTo>
                        <a:pt x="262897" y="32445"/>
                      </a:moveTo>
                      <a:cubicBezTo>
                        <a:pt x="117727" y="32445"/>
                        <a:pt x="60" y="22642"/>
                        <a:pt x="60" y="16243"/>
                      </a:cubicBezTo>
                      <a:cubicBezTo>
                        <a:pt x="60" y="9845"/>
                        <a:pt x="117727" y="29"/>
                        <a:pt x="262897" y="29"/>
                      </a:cubicBezTo>
                      <a:cubicBezTo>
                        <a:pt x="408066" y="29"/>
                        <a:pt x="481045" y="9845"/>
                        <a:pt x="481045" y="16243"/>
                      </a:cubicBezTo>
                      <a:cubicBezTo>
                        <a:pt x="481045" y="22642"/>
                        <a:pt x="408066" y="32445"/>
                        <a:pt x="262897" y="32445"/>
                      </a:cubicBezTo>
                      <a:moveTo>
                        <a:pt x="263927" y="132"/>
                      </a:moveTo>
                      <a:cubicBezTo>
                        <a:pt x="119699" y="132"/>
                        <a:pt x="2795" y="9871"/>
                        <a:pt x="2795" y="16243"/>
                      </a:cubicBezTo>
                      <a:cubicBezTo>
                        <a:pt x="2795" y="22616"/>
                        <a:pt x="119699" y="32342"/>
                        <a:pt x="263927" y="32342"/>
                      </a:cubicBezTo>
                      <a:cubicBezTo>
                        <a:pt x="408155" y="32342"/>
                        <a:pt x="480689" y="22616"/>
                        <a:pt x="480689" y="16243"/>
                      </a:cubicBezTo>
                      <a:cubicBezTo>
                        <a:pt x="480689" y="9871"/>
                        <a:pt x="408155" y="132"/>
                        <a:pt x="263927" y="132"/>
                      </a:cubicBezTo>
                    </a:path>
                  </a:pathLst>
                </a:custGeom>
                <a:grpFill/>
                <a:ln w="12721" cap="flat">
                  <a:noFill/>
                  <a:prstDash val="solid"/>
                  <a:miter/>
                </a:ln>
              </p:spPr>
              <p:txBody>
                <a:bodyPr rtlCol="0" anchor="ctr"/>
                <a:lstStyle/>
                <a:p>
                  <a:endParaRPr lang="fr-FR"/>
                </a:p>
              </p:txBody>
            </p:sp>
            <p:sp>
              <p:nvSpPr>
                <p:cNvPr id="606" name="Forme libre : forme 605">
                  <a:extLst>
                    <a:ext uri="{FF2B5EF4-FFF2-40B4-BE49-F238E27FC236}">
                      <a16:creationId xmlns:a16="http://schemas.microsoft.com/office/drawing/2014/main" id="{53038742-2F97-8B33-078A-154C97CBB6D3}"/>
                    </a:ext>
                  </a:extLst>
                </p:cNvPr>
                <p:cNvSpPr/>
                <p:nvPr/>
              </p:nvSpPr>
              <p:spPr>
                <a:xfrm flipV="1">
                  <a:off x="4665074" y="3821394"/>
                  <a:ext cx="477907" cy="32196"/>
                </a:xfrm>
                <a:custGeom>
                  <a:avLst/>
                  <a:gdLst>
                    <a:gd name="connsiteX0" fmla="*/ 261205 w 477907"/>
                    <a:gd name="connsiteY0" fmla="*/ 32226 h 32196"/>
                    <a:gd name="connsiteX1" fmla="*/ 60 w 477907"/>
                    <a:gd name="connsiteY1" fmla="*/ 16141 h 32196"/>
                    <a:gd name="connsiteX2" fmla="*/ 261205 w 477907"/>
                    <a:gd name="connsiteY2" fmla="*/ 29 h 32196"/>
                    <a:gd name="connsiteX3" fmla="*/ 477967 w 477907"/>
                    <a:gd name="connsiteY3" fmla="*/ 16141 h 32196"/>
                    <a:gd name="connsiteX4" fmla="*/ 261205 w 477907"/>
                    <a:gd name="connsiteY4" fmla="*/ 32226 h 32196"/>
                    <a:gd name="connsiteX5" fmla="*/ 262235 w 477907"/>
                    <a:gd name="connsiteY5" fmla="*/ 145 h 32196"/>
                    <a:gd name="connsiteX6" fmla="*/ 2807 w 477907"/>
                    <a:gd name="connsiteY6" fmla="*/ 16141 h 32196"/>
                    <a:gd name="connsiteX7" fmla="*/ 262235 w 477907"/>
                    <a:gd name="connsiteY7" fmla="*/ 32123 h 32196"/>
                    <a:gd name="connsiteX8" fmla="*/ 477624 w 477907"/>
                    <a:gd name="connsiteY8" fmla="*/ 16141 h 32196"/>
                    <a:gd name="connsiteX9" fmla="*/ 262235 w 477907"/>
                    <a:gd name="connsiteY9" fmla="*/ 145 h 3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07" h="32196">
                      <a:moveTo>
                        <a:pt x="261205" y="32226"/>
                      </a:moveTo>
                      <a:cubicBezTo>
                        <a:pt x="116989" y="32226"/>
                        <a:pt x="60" y="22513"/>
                        <a:pt x="60" y="16141"/>
                      </a:cubicBezTo>
                      <a:cubicBezTo>
                        <a:pt x="60" y="9781"/>
                        <a:pt x="116989" y="29"/>
                        <a:pt x="261205" y="29"/>
                      </a:cubicBezTo>
                      <a:cubicBezTo>
                        <a:pt x="405433" y="29"/>
                        <a:pt x="477967" y="9781"/>
                        <a:pt x="477967" y="16141"/>
                      </a:cubicBezTo>
                      <a:cubicBezTo>
                        <a:pt x="477967" y="22513"/>
                        <a:pt x="405433" y="32226"/>
                        <a:pt x="261205" y="32226"/>
                      </a:cubicBezTo>
                      <a:moveTo>
                        <a:pt x="262235" y="145"/>
                      </a:moveTo>
                      <a:cubicBezTo>
                        <a:pt x="118961" y="145"/>
                        <a:pt x="2807" y="9807"/>
                        <a:pt x="2807" y="16141"/>
                      </a:cubicBezTo>
                      <a:cubicBezTo>
                        <a:pt x="2807" y="22462"/>
                        <a:pt x="118961" y="32123"/>
                        <a:pt x="262235" y="32123"/>
                      </a:cubicBezTo>
                      <a:cubicBezTo>
                        <a:pt x="405535" y="32123"/>
                        <a:pt x="477624" y="22462"/>
                        <a:pt x="477624" y="16141"/>
                      </a:cubicBezTo>
                      <a:cubicBezTo>
                        <a:pt x="477624" y="9807"/>
                        <a:pt x="405535" y="145"/>
                        <a:pt x="262235" y="145"/>
                      </a:cubicBezTo>
                    </a:path>
                  </a:pathLst>
                </a:custGeom>
                <a:grpFill/>
                <a:ln w="12721" cap="flat">
                  <a:noFill/>
                  <a:prstDash val="solid"/>
                  <a:miter/>
                </a:ln>
              </p:spPr>
              <p:txBody>
                <a:bodyPr rtlCol="0" anchor="ctr"/>
                <a:lstStyle/>
                <a:p>
                  <a:endParaRPr lang="fr-FR"/>
                </a:p>
              </p:txBody>
            </p:sp>
            <p:sp>
              <p:nvSpPr>
                <p:cNvPr id="607" name="Forme libre : forme 606">
                  <a:extLst>
                    <a:ext uri="{FF2B5EF4-FFF2-40B4-BE49-F238E27FC236}">
                      <a16:creationId xmlns:a16="http://schemas.microsoft.com/office/drawing/2014/main" id="{20A84875-A73D-77BB-B27E-864C06E82EDA}"/>
                    </a:ext>
                  </a:extLst>
                </p:cNvPr>
                <p:cNvSpPr/>
                <p:nvPr/>
              </p:nvSpPr>
              <p:spPr>
                <a:xfrm flipV="1">
                  <a:off x="4667815" y="3821481"/>
                  <a:ext cx="474816" cy="31991"/>
                </a:xfrm>
                <a:custGeom>
                  <a:avLst/>
                  <a:gdLst>
                    <a:gd name="connsiteX0" fmla="*/ 259500 w 474816"/>
                    <a:gd name="connsiteY0" fmla="*/ 32021 h 31991"/>
                    <a:gd name="connsiteX1" fmla="*/ 60 w 474816"/>
                    <a:gd name="connsiteY1" fmla="*/ 16025 h 31991"/>
                    <a:gd name="connsiteX2" fmla="*/ 259500 w 474816"/>
                    <a:gd name="connsiteY2" fmla="*/ 29 h 31991"/>
                    <a:gd name="connsiteX3" fmla="*/ 474876 w 474816"/>
                    <a:gd name="connsiteY3" fmla="*/ 16025 h 31991"/>
                    <a:gd name="connsiteX4" fmla="*/ 259500 w 474816"/>
                    <a:gd name="connsiteY4" fmla="*/ 32021 h 31991"/>
                    <a:gd name="connsiteX5" fmla="*/ 260531 w 474816"/>
                    <a:gd name="connsiteY5" fmla="*/ 145 h 31991"/>
                    <a:gd name="connsiteX6" fmla="*/ 2807 w 474816"/>
                    <a:gd name="connsiteY6" fmla="*/ 16025 h 31991"/>
                    <a:gd name="connsiteX7" fmla="*/ 260531 w 474816"/>
                    <a:gd name="connsiteY7" fmla="*/ 31918 h 31991"/>
                    <a:gd name="connsiteX8" fmla="*/ 474532 w 474816"/>
                    <a:gd name="connsiteY8" fmla="*/ 16025 h 31991"/>
                    <a:gd name="connsiteX9" fmla="*/ 260531 w 474816"/>
                    <a:gd name="connsiteY9" fmla="*/ 145 h 3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816" h="31991">
                      <a:moveTo>
                        <a:pt x="259500" y="32021"/>
                      </a:moveTo>
                      <a:cubicBezTo>
                        <a:pt x="116213" y="32021"/>
                        <a:pt x="60" y="22346"/>
                        <a:pt x="60" y="16025"/>
                      </a:cubicBezTo>
                      <a:cubicBezTo>
                        <a:pt x="60" y="9704"/>
                        <a:pt x="116213" y="29"/>
                        <a:pt x="259500" y="29"/>
                      </a:cubicBezTo>
                      <a:cubicBezTo>
                        <a:pt x="402800" y="29"/>
                        <a:pt x="474876" y="9704"/>
                        <a:pt x="474876" y="16025"/>
                      </a:cubicBezTo>
                      <a:cubicBezTo>
                        <a:pt x="474876" y="22346"/>
                        <a:pt x="402800" y="32021"/>
                        <a:pt x="259500" y="32021"/>
                      </a:cubicBezTo>
                      <a:moveTo>
                        <a:pt x="260531" y="145"/>
                      </a:moveTo>
                      <a:cubicBezTo>
                        <a:pt x="118185" y="145"/>
                        <a:pt x="2807" y="9742"/>
                        <a:pt x="2807" y="16025"/>
                      </a:cubicBezTo>
                      <a:cubicBezTo>
                        <a:pt x="2807" y="22308"/>
                        <a:pt x="118185" y="31918"/>
                        <a:pt x="260531" y="31918"/>
                      </a:cubicBezTo>
                      <a:cubicBezTo>
                        <a:pt x="402902" y="31918"/>
                        <a:pt x="474532" y="22308"/>
                        <a:pt x="474532" y="16025"/>
                      </a:cubicBezTo>
                      <a:cubicBezTo>
                        <a:pt x="474532" y="9742"/>
                        <a:pt x="402902" y="145"/>
                        <a:pt x="260531" y="145"/>
                      </a:cubicBezTo>
                    </a:path>
                  </a:pathLst>
                </a:custGeom>
                <a:grpFill/>
                <a:ln w="12721" cap="flat">
                  <a:noFill/>
                  <a:prstDash val="solid"/>
                  <a:miter/>
                </a:ln>
              </p:spPr>
              <p:txBody>
                <a:bodyPr rtlCol="0" anchor="ctr"/>
                <a:lstStyle/>
                <a:p>
                  <a:endParaRPr lang="fr-FR"/>
                </a:p>
              </p:txBody>
            </p:sp>
            <p:sp>
              <p:nvSpPr>
                <p:cNvPr id="608" name="Forme libre : forme 607">
                  <a:extLst>
                    <a:ext uri="{FF2B5EF4-FFF2-40B4-BE49-F238E27FC236}">
                      <a16:creationId xmlns:a16="http://schemas.microsoft.com/office/drawing/2014/main" id="{24A74648-9927-3CFF-6B5D-BCA8A5818A7D}"/>
                    </a:ext>
                  </a:extLst>
                </p:cNvPr>
                <p:cNvSpPr/>
                <p:nvPr/>
              </p:nvSpPr>
              <p:spPr>
                <a:xfrm flipV="1">
                  <a:off x="4670551" y="3821594"/>
                  <a:ext cx="471737" cy="31785"/>
                </a:xfrm>
                <a:custGeom>
                  <a:avLst/>
                  <a:gdLst>
                    <a:gd name="connsiteX0" fmla="*/ 257796 w 471737"/>
                    <a:gd name="connsiteY0" fmla="*/ 31815 h 31785"/>
                    <a:gd name="connsiteX1" fmla="*/ 60 w 471737"/>
                    <a:gd name="connsiteY1" fmla="*/ 15935 h 31785"/>
                    <a:gd name="connsiteX2" fmla="*/ 257796 w 471737"/>
                    <a:gd name="connsiteY2" fmla="*/ 29 h 31785"/>
                    <a:gd name="connsiteX3" fmla="*/ 471797 w 471737"/>
                    <a:gd name="connsiteY3" fmla="*/ 15935 h 31785"/>
                    <a:gd name="connsiteX4" fmla="*/ 257796 w 471737"/>
                    <a:gd name="connsiteY4" fmla="*/ 31815 h 31785"/>
                    <a:gd name="connsiteX5" fmla="*/ 258826 w 471737"/>
                    <a:gd name="connsiteY5" fmla="*/ 158 h 31785"/>
                    <a:gd name="connsiteX6" fmla="*/ 2795 w 471737"/>
                    <a:gd name="connsiteY6" fmla="*/ 15935 h 31785"/>
                    <a:gd name="connsiteX7" fmla="*/ 258826 w 471737"/>
                    <a:gd name="connsiteY7" fmla="*/ 31725 h 31785"/>
                    <a:gd name="connsiteX8" fmla="*/ 471441 w 471737"/>
                    <a:gd name="connsiteY8" fmla="*/ 15935 h 31785"/>
                    <a:gd name="connsiteX9" fmla="*/ 258826 w 471737"/>
                    <a:gd name="connsiteY9" fmla="*/ 158 h 3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737" h="31785">
                      <a:moveTo>
                        <a:pt x="257796" y="31815"/>
                      </a:moveTo>
                      <a:cubicBezTo>
                        <a:pt x="115463" y="31815"/>
                        <a:pt x="60" y="22231"/>
                        <a:pt x="60" y="15935"/>
                      </a:cubicBezTo>
                      <a:cubicBezTo>
                        <a:pt x="60" y="9627"/>
                        <a:pt x="115463" y="29"/>
                        <a:pt x="257796" y="29"/>
                      </a:cubicBezTo>
                      <a:cubicBezTo>
                        <a:pt x="400154" y="29"/>
                        <a:pt x="471797" y="9627"/>
                        <a:pt x="471797" y="15935"/>
                      </a:cubicBezTo>
                      <a:cubicBezTo>
                        <a:pt x="471797" y="22231"/>
                        <a:pt x="400154" y="31815"/>
                        <a:pt x="257796" y="31815"/>
                      </a:cubicBezTo>
                      <a:moveTo>
                        <a:pt x="258826" y="158"/>
                      </a:moveTo>
                      <a:cubicBezTo>
                        <a:pt x="117422" y="158"/>
                        <a:pt x="2795" y="9678"/>
                        <a:pt x="2795" y="15935"/>
                      </a:cubicBezTo>
                      <a:cubicBezTo>
                        <a:pt x="2795" y="22179"/>
                        <a:pt x="117422" y="31725"/>
                        <a:pt x="258826" y="31725"/>
                      </a:cubicBezTo>
                      <a:cubicBezTo>
                        <a:pt x="400243" y="31725"/>
                        <a:pt x="471441" y="22179"/>
                        <a:pt x="471441" y="15935"/>
                      </a:cubicBezTo>
                      <a:cubicBezTo>
                        <a:pt x="471441" y="9678"/>
                        <a:pt x="400243" y="158"/>
                        <a:pt x="258826" y="158"/>
                      </a:cubicBezTo>
                    </a:path>
                  </a:pathLst>
                </a:custGeom>
                <a:grpFill/>
                <a:ln w="12721" cap="flat">
                  <a:noFill/>
                  <a:prstDash val="solid"/>
                  <a:miter/>
                </a:ln>
              </p:spPr>
              <p:txBody>
                <a:bodyPr rtlCol="0" anchor="ctr"/>
                <a:lstStyle/>
                <a:p>
                  <a:endParaRPr lang="fr-FR"/>
                </a:p>
              </p:txBody>
            </p:sp>
            <p:sp>
              <p:nvSpPr>
                <p:cNvPr id="609" name="Forme libre : forme 608">
                  <a:extLst>
                    <a:ext uri="{FF2B5EF4-FFF2-40B4-BE49-F238E27FC236}">
                      <a16:creationId xmlns:a16="http://schemas.microsoft.com/office/drawing/2014/main" id="{B105E3AB-134D-F1A8-9CB0-BD8DA47975ED}"/>
                    </a:ext>
                  </a:extLst>
                </p:cNvPr>
                <p:cNvSpPr/>
                <p:nvPr/>
              </p:nvSpPr>
              <p:spPr>
                <a:xfrm flipV="1">
                  <a:off x="4673300" y="3821694"/>
                  <a:ext cx="468646" cy="31554"/>
                </a:xfrm>
                <a:custGeom>
                  <a:avLst/>
                  <a:gdLst>
                    <a:gd name="connsiteX0" fmla="*/ 256078 w 468646"/>
                    <a:gd name="connsiteY0" fmla="*/ 31584 h 31554"/>
                    <a:gd name="connsiteX1" fmla="*/ 60 w 468646"/>
                    <a:gd name="connsiteY1" fmla="*/ 15794 h 31554"/>
                    <a:gd name="connsiteX2" fmla="*/ 256078 w 468646"/>
                    <a:gd name="connsiteY2" fmla="*/ 29 h 31554"/>
                    <a:gd name="connsiteX3" fmla="*/ 468706 w 468646"/>
                    <a:gd name="connsiteY3" fmla="*/ 15794 h 31554"/>
                    <a:gd name="connsiteX4" fmla="*/ 256078 w 468646"/>
                    <a:gd name="connsiteY4" fmla="*/ 31584 h 31554"/>
                    <a:gd name="connsiteX5" fmla="*/ 257109 w 468646"/>
                    <a:gd name="connsiteY5" fmla="*/ 132 h 31554"/>
                    <a:gd name="connsiteX6" fmla="*/ 2795 w 468646"/>
                    <a:gd name="connsiteY6" fmla="*/ 15794 h 31554"/>
                    <a:gd name="connsiteX7" fmla="*/ 257109 w 468646"/>
                    <a:gd name="connsiteY7" fmla="*/ 31481 h 31554"/>
                    <a:gd name="connsiteX8" fmla="*/ 468350 w 468646"/>
                    <a:gd name="connsiteY8" fmla="*/ 15794 h 31554"/>
                    <a:gd name="connsiteX9" fmla="*/ 257109 w 468646"/>
                    <a:gd name="connsiteY9" fmla="*/ 132 h 3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46" h="31554">
                      <a:moveTo>
                        <a:pt x="256078" y="31584"/>
                      </a:moveTo>
                      <a:cubicBezTo>
                        <a:pt x="114674" y="31584"/>
                        <a:pt x="60" y="22051"/>
                        <a:pt x="60" y="15794"/>
                      </a:cubicBezTo>
                      <a:cubicBezTo>
                        <a:pt x="60" y="9563"/>
                        <a:pt x="114674" y="29"/>
                        <a:pt x="256078" y="29"/>
                      </a:cubicBezTo>
                      <a:cubicBezTo>
                        <a:pt x="397495" y="29"/>
                        <a:pt x="468706" y="9563"/>
                        <a:pt x="468706" y="15794"/>
                      </a:cubicBezTo>
                      <a:cubicBezTo>
                        <a:pt x="468706" y="22051"/>
                        <a:pt x="397495" y="31584"/>
                        <a:pt x="256078" y="31584"/>
                      </a:cubicBezTo>
                      <a:moveTo>
                        <a:pt x="257109" y="132"/>
                      </a:moveTo>
                      <a:cubicBezTo>
                        <a:pt x="116646" y="132"/>
                        <a:pt x="2795" y="9614"/>
                        <a:pt x="2795" y="15794"/>
                      </a:cubicBezTo>
                      <a:cubicBezTo>
                        <a:pt x="2795" y="22025"/>
                        <a:pt x="116646" y="31481"/>
                        <a:pt x="257109" y="31481"/>
                      </a:cubicBezTo>
                      <a:cubicBezTo>
                        <a:pt x="397597" y="31481"/>
                        <a:pt x="468350" y="22025"/>
                        <a:pt x="468350" y="15794"/>
                      </a:cubicBezTo>
                      <a:cubicBezTo>
                        <a:pt x="468350" y="9614"/>
                        <a:pt x="397597" y="132"/>
                        <a:pt x="257109" y="132"/>
                      </a:cubicBezTo>
                    </a:path>
                  </a:pathLst>
                </a:custGeom>
                <a:grpFill/>
                <a:ln w="12721" cap="flat">
                  <a:noFill/>
                  <a:prstDash val="solid"/>
                  <a:miter/>
                </a:ln>
              </p:spPr>
              <p:txBody>
                <a:bodyPr rtlCol="0" anchor="ctr"/>
                <a:lstStyle/>
                <a:p>
                  <a:endParaRPr lang="fr-FR"/>
                </a:p>
              </p:txBody>
            </p:sp>
            <p:sp>
              <p:nvSpPr>
                <p:cNvPr id="610" name="Forme libre : forme 609">
                  <a:extLst>
                    <a:ext uri="{FF2B5EF4-FFF2-40B4-BE49-F238E27FC236}">
                      <a16:creationId xmlns:a16="http://schemas.microsoft.com/office/drawing/2014/main" id="{61055D90-4E17-DD26-B570-1818BF14F06D}"/>
                    </a:ext>
                  </a:extLst>
                </p:cNvPr>
                <p:cNvSpPr/>
                <p:nvPr/>
              </p:nvSpPr>
              <p:spPr>
                <a:xfrm flipV="1">
                  <a:off x="4676016" y="3821795"/>
                  <a:ext cx="465568" cy="31348"/>
                </a:xfrm>
                <a:custGeom>
                  <a:avLst/>
                  <a:gdLst>
                    <a:gd name="connsiteX0" fmla="*/ 254399 w 465568"/>
                    <a:gd name="connsiteY0" fmla="*/ 31378 h 31348"/>
                    <a:gd name="connsiteX1" fmla="*/ 60 w 465568"/>
                    <a:gd name="connsiteY1" fmla="*/ 15691 h 31348"/>
                    <a:gd name="connsiteX2" fmla="*/ 254399 w 465568"/>
                    <a:gd name="connsiteY2" fmla="*/ 29 h 31348"/>
                    <a:gd name="connsiteX3" fmla="*/ 465628 w 465568"/>
                    <a:gd name="connsiteY3" fmla="*/ 15691 h 31348"/>
                    <a:gd name="connsiteX4" fmla="*/ 254399 w 465568"/>
                    <a:gd name="connsiteY4" fmla="*/ 31378 h 31348"/>
                    <a:gd name="connsiteX5" fmla="*/ 255430 w 465568"/>
                    <a:gd name="connsiteY5" fmla="*/ 132 h 31348"/>
                    <a:gd name="connsiteX6" fmla="*/ 2807 w 465568"/>
                    <a:gd name="connsiteY6" fmla="*/ 15691 h 31348"/>
                    <a:gd name="connsiteX7" fmla="*/ 255430 w 465568"/>
                    <a:gd name="connsiteY7" fmla="*/ 31275 h 31348"/>
                    <a:gd name="connsiteX8" fmla="*/ 465284 w 465568"/>
                    <a:gd name="connsiteY8" fmla="*/ 15691 h 31348"/>
                    <a:gd name="connsiteX9" fmla="*/ 255430 w 465568"/>
                    <a:gd name="connsiteY9" fmla="*/ 132 h 3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568" h="31348">
                      <a:moveTo>
                        <a:pt x="254399" y="31378"/>
                      </a:moveTo>
                      <a:cubicBezTo>
                        <a:pt x="113936" y="31378"/>
                        <a:pt x="60" y="21922"/>
                        <a:pt x="60" y="15691"/>
                      </a:cubicBezTo>
                      <a:cubicBezTo>
                        <a:pt x="60" y="9498"/>
                        <a:pt x="113936" y="29"/>
                        <a:pt x="254399" y="29"/>
                      </a:cubicBezTo>
                      <a:cubicBezTo>
                        <a:pt x="394875" y="29"/>
                        <a:pt x="465628" y="9498"/>
                        <a:pt x="465628" y="15691"/>
                      </a:cubicBezTo>
                      <a:cubicBezTo>
                        <a:pt x="465628" y="21922"/>
                        <a:pt x="394875" y="31378"/>
                        <a:pt x="254399" y="31378"/>
                      </a:cubicBezTo>
                      <a:moveTo>
                        <a:pt x="255430" y="132"/>
                      </a:moveTo>
                      <a:cubicBezTo>
                        <a:pt x="115908" y="132"/>
                        <a:pt x="2807" y="9537"/>
                        <a:pt x="2807" y="15691"/>
                      </a:cubicBezTo>
                      <a:cubicBezTo>
                        <a:pt x="2807" y="21884"/>
                        <a:pt x="115908" y="31275"/>
                        <a:pt x="255430" y="31275"/>
                      </a:cubicBezTo>
                      <a:cubicBezTo>
                        <a:pt x="394964" y="31275"/>
                        <a:pt x="465284" y="21884"/>
                        <a:pt x="465284" y="15691"/>
                      </a:cubicBezTo>
                      <a:cubicBezTo>
                        <a:pt x="465284" y="9537"/>
                        <a:pt x="394964" y="132"/>
                        <a:pt x="255430" y="132"/>
                      </a:cubicBezTo>
                    </a:path>
                  </a:pathLst>
                </a:custGeom>
                <a:grpFill/>
                <a:ln w="12721" cap="flat">
                  <a:noFill/>
                  <a:prstDash val="solid"/>
                  <a:miter/>
                </a:ln>
              </p:spPr>
              <p:txBody>
                <a:bodyPr rtlCol="0" anchor="ctr"/>
                <a:lstStyle/>
                <a:p>
                  <a:endParaRPr lang="fr-FR"/>
                </a:p>
              </p:txBody>
            </p:sp>
            <p:sp>
              <p:nvSpPr>
                <p:cNvPr id="611" name="Forme libre : forme 610">
                  <a:extLst>
                    <a:ext uri="{FF2B5EF4-FFF2-40B4-BE49-F238E27FC236}">
                      <a16:creationId xmlns:a16="http://schemas.microsoft.com/office/drawing/2014/main" id="{CCAC0104-7B03-90D4-9010-F720F6566E8A}"/>
                    </a:ext>
                  </a:extLst>
                </p:cNvPr>
                <p:cNvSpPr/>
                <p:nvPr/>
              </p:nvSpPr>
              <p:spPr>
                <a:xfrm flipV="1">
                  <a:off x="4678752" y="3821895"/>
                  <a:ext cx="462489" cy="31143"/>
                </a:xfrm>
                <a:custGeom>
                  <a:avLst/>
                  <a:gdLst>
                    <a:gd name="connsiteX0" fmla="*/ 252695 w 462489"/>
                    <a:gd name="connsiteY0" fmla="*/ 31173 h 31143"/>
                    <a:gd name="connsiteX1" fmla="*/ 60 w 462489"/>
                    <a:gd name="connsiteY1" fmla="*/ 15601 h 31143"/>
                    <a:gd name="connsiteX2" fmla="*/ 252695 w 462489"/>
                    <a:gd name="connsiteY2" fmla="*/ 29 h 31143"/>
                    <a:gd name="connsiteX3" fmla="*/ 462550 w 462489"/>
                    <a:gd name="connsiteY3" fmla="*/ 15601 h 31143"/>
                    <a:gd name="connsiteX4" fmla="*/ 252695 w 462489"/>
                    <a:gd name="connsiteY4" fmla="*/ 31173 h 31143"/>
                    <a:gd name="connsiteX5" fmla="*/ 253738 w 462489"/>
                    <a:gd name="connsiteY5" fmla="*/ 145 h 31143"/>
                    <a:gd name="connsiteX6" fmla="*/ 2808 w 462489"/>
                    <a:gd name="connsiteY6" fmla="*/ 15601 h 31143"/>
                    <a:gd name="connsiteX7" fmla="*/ 253738 w 462489"/>
                    <a:gd name="connsiteY7" fmla="*/ 31070 h 31143"/>
                    <a:gd name="connsiteX8" fmla="*/ 462193 w 462489"/>
                    <a:gd name="connsiteY8" fmla="*/ 15601 h 31143"/>
                    <a:gd name="connsiteX9" fmla="*/ 253738 w 462489"/>
                    <a:gd name="connsiteY9" fmla="*/ 145 h 3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489" h="31143">
                      <a:moveTo>
                        <a:pt x="252695" y="31173"/>
                      </a:moveTo>
                      <a:cubicBezTo>
                        <a:pt x="113173" y="31173"/>
                        <a:pt x="60" y="21781"/>
                        <a:pt x="60" y="15601"/>
                      </a:cubicBezTo>
                      <a:cubicBezTo>
                        <a:pt x="60" y="9447"/>
                        <a:pt x="113173" y="29"/>
                        <a:pt x="252695" y="29"/>
                      </a:cubicBezTo>
                      <a:cubicBezTo>
                        <a:pt x="392229" y="29"/>
                        <a:pt x="462550" y="9447"/>
                        <a:pt x="462550" y="15601"/>
                      </a:cubicBezTo>
                      <a:cubicBezTo>
                        <a:pt x="462550" y="21781"/>
                        <a:pt x="392229" y="31173"/>
                        <a:pt x="252695" y="31173"/>
                      </a:cubicBezTo>
                      <a:moveTo>
                        <a:pt x="253738" y="145"/>
                      </a:moveTo>
                      <a:cubicBezTo>
                        <a:pt x="115145" y="145"/>
                        <a:pt x="2808" y="9485"/>
                        <a:pt x="2808" y="15601"/>
                      </a:cubicBezTo>
                      <a:cubicBezTo>
                        <a:pt x="2808" y="21729"/>
                        <a:pt x="115145" y="31070"/>
                        <a:pt x="253738" y="31070"/>
                      </a:cubicBezTo>
                      <a:cubicBezTo>
                        <a:pt x="392331" y="31070"/>
                        <a:pt x="462193" y="21729"/>
                        <a:pt x="462193" y="15601"/>
                      </a:cubicBezTo>
                      <a:cubicBezTo>
                        <a:pt x="462193" y="9485"/>
                        <a:pt x="392331" y="145"/>
                        <a:pt x="253738" y="145"/>
                      </a:cubicBezTo>
                    </a:path>
                  </a:pathLst>
                </a:custGeom>
                <a:grpFill/>
                <a:ln w="12721" cap="flat">
                  <a:noFill/>
                  <a:prstDash val="solid"/>
                  <a:miter/>
                </a:ln>
              </p:spPr>
              <p:txBody>
                <a:bodyPr rtlCol="0" anchor="ctr"/>
                <a:lstStyle/>
                <a:p>
                  <a:endParaRPr lang="fr-FR"/>
                </a:p>
              </p:txBody>
            </p:sp>
            <p:sp>
              <p:nvSpPr>
                <p:cNvPr id="612" name="Forme libre : forme 611">
                  <a:extLst>
                    <a:ext uri="{FF2B5EF4-FFF2-40B4-BE49-F238E27FC236}">
                      <a16:creationId xmlns:a16="http://schemas.microsoft.com/office/drawing/2014/main" id="{667C87B4-43FE-E13C-369B-FF021CB1545A}"/>
                    </a:ext>
                  </a:extLst>
                </p:cNvPr>
                <p:cNvSpPr/>
                <p:nvPr/>
              </p:nvSpPr>
              <p:spPr>
                <a:xfrm flipV="1">
                  <a:off x="4681506" y="3822008"/>
                  <a:ext cx="459385" cy="30924"/>
                </a:xfrm>
                <a:custGeom>
                  <a:avLst/>
                  <a:gdLst>
                    <a:gd name="connsiteX0" fmla="*/ 250990 w 459385"/>
                    <a:gd name="connsiteY0" fmla="*/ 30954 h 30924"/>
                    <a:gd name="connsiteX1" fmla="*/ 60 w 459385"/>
                    <a:gd name="connsiteY1" fmla="*/ 15485 h 30924"/>
                    <a:gd name="connsiteX2" fmla="*/ 250990 w 459385"/>
                    <a:gd name="connsiteY2" fmla="*/ 29 h 30924"/>
                    <a:gd name="connsiteX3" fmla="*/ 459446 w 459385"/>
                    <a:gd name="connsiteY3" fmla="*/ 15485 h 30924"/>
                    <a:gd name="connsiteX4" fmla="*/ 250990 w 459385"/>
                    <a:gd name="connsiteY4" fmla="*/ 30954 h 30924"/>
                    <a:gd name="connsiteX5" fmla="*/ 252020 w 459385"/>
                    <a:gd name="connsiteY5" fmla="*/ 158 h 30924"/>
                    <a:gd name="connsiteX6" fmla="*/ 2782 w 459385"/>
                    <a:gd name="connsiteY6" fmla="*/ 15498 h 30924"/>
                    <a:gd name="connsiteX7" fmla="*/ 252020 w 459385"/>
                    <a:gd name="connsiteY7" fmla="*/ 30851 h 30924"/>
                    <a:gd name="connsiteX8" fmla="*/ 459089 w 459385"/>
                    <a:gd name="connsiteY8" fmla="*/ 15498 h 30924"/>
                    <a:gd name="connsiteX9" fmla="*/ 252020 w 459385"/>
                    <a:gd name="connsiteY9" fmla="*/ 158 h 3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385" h="30924">
                      <a:moveTo>
                        <a:pt x="250990" y="30954"/>
                      </a:moveTo>
                      <a:cubicBezTo>
                        <a:pt x="112410" y="30954"/>
                        <a:pt x="60" y="21614"/>
                        <a:pt x="60" y="15485"/>
                      </a:cubicBezTo>
                      <a:cubicBezTo>
                        <a:pt x="60" y="9370"/>
                        <a:pt x="112410" y="29"/>
                        <a:pt x="250990" y="29"/>
                      </a:cubicBezTo>
                      <a:cubicBezTo>
                        <a:pt x="389570" y="29"/>
                        <a:pt x="459446" y="9370"/>
                        <a:pt x="459446" y="15485"/>
                      </a:cubicBezTo>
                      <a:cubicBezTo>
                        <a:pt x="459446" y="21614"/>
                        <a:pt x="389570" y="30954"/>
                        <a:pt x="250990" y="30954"/>
                      </a:cubicBezTo>
                      <a:moveTo>
                        <a:pt x="252020" y="158"/>
                      </a:moveTo>
                      <a:cubicBezTo>
                        <a:pt x="114369" y="158"/>
                        <a:pt x="2782" y="9408"/>
                        <a:pt x="2782" y="15498"/>
                      </a:cubicBezTo>
                      <a:cubicBezTo>
                        <a:pt x="2782" y="21588"/>
                        <a:pt x="114369" y="30851"/>
                        <a:pt x="252020" y="30851"/>
                      </a:cubicBezTo>
                      <a:cubicBezTo>
                        <a:pt x="389672" y="30851"/>
                        <a:pt x="459089" y="21588"/>
                        <a:pt x="459089" y="15498"/>
                      </a:cubicBezTo>
                      <a:cubicBezTo>
                        <a:pt x="459089" y="9408"/>
                        <a:pt x="389672" y="158"/>
                        <a:pt x="252020" y="158"/>
                      </a:cubicBezTo>
                    </a:path>
                  </a:pathLst>
                </a:custGeom>
                <a:grpFill/>
                <a:ln w="12721" cap="flat">
                  <a:noFill/>
                  <a:prstDash val="solid"/>
                  <a:miter/>
                </a:ln>
              </p:spPr>
              <p:txBody>
                <a:bodyPr rtlCol="0" anchor="ctr"/>
                <a:lstStyle/>
                <a:p>
                  <a:endParaRPr lang="fr-FR"/>
                </a:p>
              </p:txBody>
            </p:sp>
            <p:sp>
              <p:nvSpPr>
                <p:cNvPr id="613" name="Forme libre : forme 612">
                  <a:extLst>
                    <a:ext uri="{FF2B5EF4-FFF2-40B4-BE49-F238E27FC236}">
                      <a16:creationId xmlns:a16="http://schemas.microsoft.com/office/drawing/2014/main" id="{AC2F0119-366D-CC9B-E235-A7316B46A3A9}"/>
                    </a:ext>
                  </a:extLst>
                </p:cNvPr>
                <p:cNvSpPr/>
                <p:nvPr/>
              </p:nvSpPr>
              <p:spPr>
                <a:xfrm flipV="1">
                  <a:off x="4684229" y="3822108"/>
                  <a:ext cx="456320" cy="30719"/>
                </a:xfrm>
                <a:custGeom>
                  <a:avLst/>
                  <a:gdLst>
                    <a:gd name="connsiteX0" fmla="*/ 249298 w 456320"/>
                    <a:gd name="connsiteY0" fmla="*/ 30749 h 30719"/>
                    <a:gd name="connsiteX1" fmla="*/ 60 w 456320"/>
                    <a:gd name="connsiteY1" fmla="*/ 15408 h 30719"/>
                    <a:gd name="connsiteX2" fmla="*/ 249298 w 456320"/>
                    <a:gd name="connsiteY2" fmla="*/ 29 h 30719"/>
                    <a:gd name="connsiteX3" fmla="*/ 456380 w 456320"/>
                    <a:gd name="connsiteY3" fmla="*/ 15408 h 30719"/>
                    <a:gd name="connsiteX4" fmla="*/ 249298 w 456320"/>
                    <a:gd name="connsiteY4" fmla="*/ 30749 h 30719"/>
                    <a:gd name="connsiteX5" fmla="*/ 250329 w 456320"/>
                    <a:gd name="connsiteY5" fmla="*/ 145 h 30719"/>
                    <a:gd name="connsiteX6" fmla="*/ 2795 w 456320"/>
                    <a:gd name="connsiteY6" fmla="*/ 15408 h 30719"/>
                    <a:gd name="connsiteX7" fmla="*/ 250329 w 456320"/>
                    <a:gd name="connsiteY7" fmla="*/ 30646 h 30719"/>
                    <a:gd name="connsiteX8" fmla="*/ 456024 w 456320"/>
                    <a:gd name="connsiteY8" fmla="*/ 15408 h 30719"/>
                    <a:gd name="connsiteX9" fmla="*/ 250329 w 456320"/>
                    <a:gd name="connsiteY9" fmla="*/ 145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20" h="30719">
                      <a:moveTo>
                        <a:pt x="249298" y="30749"/>
                      </a:moveTo>
                      <a:cubicBezTo>
                        <a:pt x="111647" y="30749"/>
                        <a:pt x="60" y="21485"/>
                        <a:pt x="60" y="15408"/>
                      </a:cubicBezTo>
                      <a:cubicBezTo>
                        <a:pt x="60" y="9306"/>
                        <a:pt x="111647" y="29"/>
                        <a:pt x="249298" y="29"/>
                      </a:cubicBezTo>
                      <a:cubicBezTo>
                        <a:pt x="386950" y="29"/>
                        <a:pt x="456380" y="9306"/>
                        <a:pt x="456380" y="15408"/>
                      </a:cubicBezTo>
                      <a:cubicBezTo>
                        <a:pt x="456380" y="21485"/>
                        <a:pt x="386950" y="30749"/>
                        <a:pt x="249298" y="30749"/>
                      </a:cubicBezTo>
                      <a:moveTo>
                        <a:pt x="250329" y="145"/>
                      </a:moveTo>
                      <a:cubicBezTo>
                        <a:pt x="113618" y="145"/>
                        <a:pt x="2795" y="9357"/>
                        <a:pt x="2795" y="15408"/>
                      </a:cubicBezTo>
                      <a:cubicBezTo>
                        <a:pt x="2795" y="21434"/>
                        <a:pt x="113618" y="30646"/>
                        <a:pt x="250329" y="30646"/>
                      </a:cubicBezTo>
                      <a:cubicBezTo>
                        <a:pt x="387052" y="30646"/>
                        <a:pt x="456024" y="21434"/>
                        <a:pt x="456024" y="15408"/>
                      </a:cubicBezTo>
                      <a:cubicBezTo>
                        <a:pt x="456024" y="9357"/>
                        <a:pt x="387052" y="145"/>
                        <a:pt x="250329" y="145"/>
                      </a:cubicBezTo>
                    </a:path>
                  </a:pathLst>
                </a:custGeom>
                <a:grpFill/>
                <a:ln w="12721" cap="flat">
                  <a:noFill/>
                  <a:prstDash val="solid"/>
                  <a:miter/>
                </a:ln>
              </p:spPr>
              <p:txBody>
                <a:bodyPr rtlCol="0" anchor="ctr"/>
                <a:lstStyle/>
                <a:p>
                  <a:endParaRPr lang="fr-FR"/>
                </a:p>
              </p:txBody>
            </p:sp>
            <p:sp>
              <p:nvSpPr>
                <p:cNvPr id="614" name="Forme libre : forme 613">
                  <a:extLst>
                    <a:ext uri="{FF2B5EF4-FFF2-40B4-BE49-F238E27FC236}">
                      <a16:creationId xmlns:a16="http://schemas.microsoft.com/office/drawing/2014/main" id="{5D6E7A73-FC83-4379-6006-FB2AE40AAE4F}"/>
                    </a:ext>
                  </a:extLst>
                </p:cNvPr>
                <p:cNvSpPr/>
                <p:nvPr/>
              </p:nvSpPr>
              <p:spPr>
                <a:xfrm flipV="1">
                  <a:off x="4686965" y="3822210"/>
                  <a:ext cx="453216" cy="30487"/>
                </a:xfrm>
                <a:custGeom>
                  <a:avLst/>
                  <a:gdLst>
                    <a:gd name="connsiteX0" fmla="*/ 247581 w 453216"/>
                    <a:gd name="connsiteY0" fmla="*/ 30517 h 30487"/>
                    <a:gd name="connsiteX1" fmla="*/ 60 w 453216"/>
                    <a:gd name="connsiteY1" fmla="*/ 15267 h 30487"/>
                    <a:gd name="connsiteX2" fmla="*/ 247581 w 453216"/>
                    <a:gd name="connsiteY2" fmla="*/ 29 h 30487"/>
                    <a:gd name="connsiteX3" fmla="*/ 453276 w 453216"/>
                    <a:gd name="connsiteY3" fmla="*/ 15267 h 30487"/>
                    <a:gd name="connsiteX4" fmla="*/ 247581 w 453216"/>
                    <a:gd name="connsiteY4" fmla="*/ 30517 h 30487"/>
                    <a:gd name="connsiteX5" fmla="*/ 248624 w 453216"/>
                    <a:gd name="connsiteY5" fmla="*/ 132 h 30487"/>
                    <a:gd name="connsiteX6" fmla="*/ 2795 w 453216"/>
                    <a:gd name="connsiteY6" fmla="*/ 15267 h 30487"/>
                    <a:gd name="connsiteX7" fmla="*/ 248624 w 453216"/>
                    <a:gd name="connsiteY7" fmla="*/ 30415 h 30487"/>
                    <a:gd name="connsiteX8" fmla="*/ 452933 w 453216"/>
                    <a:gd name="connsiteY8" fmla="*/ 15267 h 30487"/>
                    <a:gd name="connsiteX9" fmla="*/ 248624 w 453216"/>
                    <a:gd name="connsiteY9" fmla="*/ 132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216" h="30487">
                      <a:moveTo>
                        <a:pt x="247581" y="30517"/>
                      </a:moveTo>
                      <a:cubicBezTo>
                        <a:pt x="110871" y="30517"/>
                        <a:pt x="60" y="21318"/>
                        <a:pt x="60" y="15267"/>
                      </a:cubicBezTo>
                      <a:cubicBezTo>
                        <a:pt x="60" y="9241"/>
                        <a:pt x="110871" y="29"/>
                        <a:pt x="247581" y="29"/>
                      </a:cubicBezTo>
                      <a:cubicBezTo>
                        <a:pt x="384317" y="29"/>
                        <a:pt x="453276" y="9241"/>
                        <a:pt x="453276" y="15267"/>
                      </a:cubicBezTo>
                      <a:cubicBezTo>
                        <a:pt x="453276" y="21318"/>
                        <a:pt x="384317" y="30517"/>
                        <a:pt x="247581" y="30517"/>
                      </a:cubicBezTo>
                      <a:moveTo>
                        <a:pt x="248624" y="132"/>
                      </a:moveTo>
                      <a:cubicBezTo>
                        <a:pt x="112855" y="132"/>
                        <a:pt x="2795" y="9267"/>
                        <a:pt x="2795" y="15267"/>
                      </a:cubicBezTo>
                      <a:cubicBezTo>
                        <a:pt x="2795" y="21280"/>
                        <a:pt x="112855" y="30415"/>
                        <a:pt x="248624" y="30415"/>
                      </a:cubicBezTo>
                      <a:cubicBezTo>
                        <a:pt x="384393" y="30415"/>
                        <a:pt x="452933" y="21280"/>
                        <a:pt x="452933" y="15267"/>
                      </a:cubicBezTo>
                      <a:cubicBezTo>
                        <a:pt x="452933" y="9267"/>
                        <a:pt x="384393" y="132"/>
                        <a:pt x="248624" y="132"/>
                      </a:cubicBezTo>
                    </a:path>
                  </a:pathLst>
                </a:custGeom>
                <a:grpFill/>
                <a:ln w="12721" cap="flat">
                  <a:noFill/>
                  <a:prstDash val="solid"/>
                  <a:miter/>
                </a:ln>
              </p:spPr>
              <p:txBody>
                <a:bodyPr rtlCol="0" anchor="ctr"/>
                <a:lstStyle/>
                <a:p>
                  <a:endParaRPr lang="fr-FR"/>
                </a:p>
              </p:txBody>
            </p:sp>
            <p:sp>
              <p:nvSpPr>
                <p:cNvPr id="615" name="Forme libre : forme 614">
                  <a:extLst>
                    <a:ext uri="{FF2B5EF4-FFF2-40B4-BE49-F238E27FC236}">
                      <a16:creationId xmlns:a16="http://schemas.microsoft.com/office/drawing/2014/main" id="{4AE4EF71-398D-6A76-9B80-0DE65E47CC65}"/>
                    </a:ext>
                  </a:extLst>
                </p:cNvPr>
                <p:cNvSpPr/>
                <p:nvPr/>
              </p:nvSpPr>
              <p:spPr>
                <a:xfrm flipV="1">
                  <a:off x="4689706" y="3822310"/>
                  <a:ext cx="450137" cy="30295"/>
                </a:xfrm>
                <a:custGeom>
                  <a:avLst/>
                  <a:gdLst>
                    <a:gd name="connsiteX0" fmla="*/ 245889 w 450137"/>
                    <a:gd name="connsiteY0" fmla="*/ 30325 h 30295"/>
                    <a:gd name="connsiteX1" fmla="*/ 60 w 450137"/>
                    <a:gd name="connsiteY1" fmla="*/ 15164 h 30295"/>
                    <a:gd name="connsiteX2" fmla="*/ 245889 w 450137"/>
                    <a:gd name="connsiteY2" fmla="*/ 29 h 30295"/>
                    <a:gd name="connsiteX3" fmla="*/ 450198 w 450137"/>
                    <a:gd name="connsiteY3" fmla="*/ 15164 h 30295"/>
                    <a:gd name="connsiteX4" fmla="*/ 245889 w 450137"/>
                    <a:gd name="connsiteY4" fmla="*/ 30325 h 30295"/>
                    <a:gd name="connsiteX5" fmla="*/ 246920 w 450137"/>
                    <a:gd name="connsiteY5" fmla="*/ 132 h 30295"/>
                    <a:gd name="connsiteX6" fmla="*/ 2795 w 450137"/>
                    <a:gd name="connsiteY6" fmla="*/ 15164 h 30295"/>
                    <a:gd name="connsiteX7" fmla="*/ 246920 w 450137"/>
                    <a:gd name="connsiteY7" fmla="*/ 30222 h 30295"/>
                    <a:gd name="connsiteX8" fmla="*/ 449854 w 450137"/>
                    <a:gd name="connsiteY8" fmla="*/ 15164 h 30295"/>
                    <a:gd name="connsiteX9" fmla="*/ 246920 w 450137"/>
                    <a:gd name="connsiteY9" fmla="*/ 132 h 3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137" h="30295">
                      <a:moveTo>
                        <a:pt x="245889" y="30325"/>
                      </a:moveTo>
                      <a:cubicBezTo>
                        <a:pt x="110120" y="30325"/>
                        <a:pt x="60" y="21177"/>
                        <a:pt x="60" y="15164"/>
                      </a:cubicBezTo>
                      <a:cubicBezTo>
                        <a:pt x="60" y="9177"/>
                        <a:pt x="110120" y="29"/>
                        <a:pt x="245889" y="29"/>
                      </a:cubicBezTo>
                      <a:cubicBezTo>
                        <a:pt x="381658" y="29"/>
                        <a:pt x="450198" y="9177"/>
                        <a:pt x="450198" y="15164"/>
                      </a:cubicBezTo>
                      <a:cubicBezTo>
                        <a:pt x="450198" y="21177"/>
                        <a:pt x="381658" y="30325"/>
                        <a:pt x="245889" y="30325"/>
                      </a:cubicBezTo>
                      <a:moveTo>
                        <a:pt x="246920" y="132"/>
                      </a:moveTo>
                      <a:cubicBezTo>
                        <a:pt x="112092" y="132"/>
                        <a:pt x="2795" y="9216"/>
                        <a:pt x="2795" y="15164"/>
                      </a:cubicBezTo>
                      <a:cubicBezTo>
                        <a:pt x="2795" y="21138"/>
                        <a:pt x="112092" y="30222"/>
                        <a:pt x="246920" y="30222"/>
                      </a:cubicBezTo>
                      <a:cubicBezTo>
                        <a:pt x="381760" y="30222"/>
                        <a:pt x="449854" y="21138"/>
                        <a:pt x="449854" y="15164"/>
                      </a:cubicBezTo>
                      <a:cubicBezTo>
                        <a:pt x="449854" y="9216"/>
                        <a:pt x="381760" y="132"/>
                        <a:pt x="246920" y="132"/>
                      </a:cubicBezTo>
                    </a:path>
                  </a:pathLst>
                </a:custGeom>
                <a:grpFill/>
                <a:ln w="12721" cap="flat">
                  <a:noFill/>
                  <a:prstDash val="solid"/>
                  <a:miter/>
                </a:ln>
              </p:spPr>
              <p:txBody>
                <a:bodyPr rtlCol="0" anchor="ctr"/>
                <a:lstStyle/>
                <a:p>
                  <a:endParaRPr lang="fr-FR"/>
                </a:p>
              </p:txBody>
            </p:sp>
            <p:sp>
              <p:nvSpPr>
                <p:cNvPr id="616" name="Forme libre : forme 615">
                  <a:extLst>
                    <a:ext uri="{FF2B5EF4-FFF2-40B4-BE49-F238E27FC236}">
                      <a16:creationId xmlns:a16="http://schemas.microsoft.com/office/drawing/2014/main" id="{DFD7FB26-8D2C-1E75-9E60-9C7BF4F770C9}"/>
                    </a:ext>
                  </a:extLst>
                </p:cNvPr>
                <p:cNvSpPr/>
                <p:nvPr/>
              </p:nvSpPr>
              <p:spPr>
                <a:xfrm flipV="1">
                  <a:off x="4692442" y="3822423"/>
                  <a:ext cx="447059" cy="30076"/>
                </a:xfrm>
                <a:custGeom>
                  <a:avLst/>
                  <a:gdLst>
                    <a:gd name="connsiteX0" fmla="*/ 244185 w 447059"/>
                    <a:gd name="connsiteY0" fmla="*/ 30106 h 30076"/>
                    <a:gd name="connsiteX1" fmla="*/ 60 w 447059"/>
                    <a:gd name="connsiteY1" fmla="*/ 15074 h 30076"/>
                    <a:gd name="connsiteX2" fmla="*/ 244185 w 447059"/>
                    <a:gd name="connsiteY2" fmla="*/ 29 h 30076"/>
                    <a:gd name="connsiteX3" fmla="*/ 447119 w 447059"/>
                    <a:gd name="connsiteY3" fmla="*/ 15074 h 30076"/>
                    <a:gd name="connsiteX4" fmla="*/ 244185 w 447059"/>
                    <a:gd name="connsiteY4" fmla="*/ 30106 h 30076"/>
                    <a:gd name="connsiteX5" fmla="*/ 245215 w 447059"/>
                    <a:gd name="connsiteY5" fmla="*/ 145 h 30076"/>
                    <a:gd name="connsiteX6" fmla="*/ 2795 w 447059"/>
                    <a:gd name="connsiteY6" fmla="*/ 15074 h 30076"/>
                    <a:gd name="connsiteX7" fmla="*/ 245215 w 447059"/>
                    <a:gd name="connsiteY7" fmla="*/ 30003 h 30076"/>
                    <a:gd name="connsiteX8" fmla="*/ 446750 w 447059"/>
                    <a:gd name="connsiteY8" fmla="*/ 15074 h 30076"/>
                    <a:gd name="connsiteX9" fmla="*/ 245215 w 447059"/>
                    <a:gd name="connsiteY9" fmla="*/ 145 h 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59" h="30076">
                      <a:moveTo>
                        <a:pt x="244185" y="30106"/>
                      </a:moveTo>
                      <a:cubicBezTo>
                        <a:pt x="109344" y="30106"/>
                        <a:pt x="60" y="21036"/>
                        <a:pt x="60" y="15074"/>
                      </a:cubicBezTo>
                      <a:cubicBezTo>
                        <a:pt x="60" y="9100"/>
                        <a:pt x="109344" y="29"/>
                        <a:pt x="244185" y="29"/>
                      </a:cubicBezTo>
                      <a:cubicBezTo>
                        <a:pt x="379025" y="29"/>
                        <a:pt x="447119" y="9100"/>
                        <a:pt x="447119" y="15074"/>
                      </a:cubicBezTo>
                      <a:cubicBezTo>
                        <a:pt x="447119" y="21036"/>
                        <a:pt x="379025" y="30106"/>
                        <a:pt x="244185" y="30106"/>
                      </a:cubicBezTo>
                      <a:moveTo>
                        <a:pt x="245215" y="145"/>
                      </a:moveTo>
                      <a:cubicBezTo>
                        <a:pt x="111329" y="145"/>
                        <a:pt x="2795" y="9151"/>
                        <a:pt x="2795" y="15074"/>
                      </a:cubicBezTo>
                      <a:cubicBezTo>
                        <a:pt x="2795" y="21010"/>
                        <a:pt x="111329" y="30003"/>
                        <a:pt x="245215" y="30003"/>
                      </a:cubicBezTo>
                      <a:cubicBezTo>
                        <a:pt x="379127" y="30003"/>
                        <a:pt x="446750" y="21010"/>
                        <a:pt x="446750" y="15074"/>
                      </a:cubicBezTo>
                      <a:cubicBezTo>
                        <a:pt x="446750" y="9151"/>
                        <a:pt x="379127" y="145"/>
                        <a:pt x="245215" y="145"/>
                      </a:cubicBezTo>
                    </a:path>
                  </a:pathLst>
                </a:custGeom>
                <a:grpFill/>
                <a:ln w="12721" cap="flat">
                  <a:noFill/>
                  <a:prstDash val="solid"/>
                  <a:miter/>
                </a:ln>
              </p:spPr>
              <p:txBody>
                <a:bodyPr rtlCol="0" anchor="ctr"/>
                <a:lstStyle/>
                <a:p>
                  <a:endParaRPr lang="fr-FR"/>
                </a:p>
              </p:txBody>
            </p:sp>
            <p:sp>
              <p:nvSpPr>
                <p:cNvPr id="617" name="Forme libre : forme 616">
                  <a:extLst>
                    <a:ext uri="{FF2B5EF4-FFF2-40B4-BE49-F238E27FC236}">
                      <a16:creationId xmlns:a16="http://schemas.microsoft.com/office/drawing/2014/main" id="{0BC4757F-A3CB-927B-DFA9-48CEED3409C4}"/>
                    </a:ext>
                  </a:extLst>
                </p:cNvPr>
                <p:cNvSpPr/>
                <p:nvPr/>
              </p:nvSpPr>
              <p:spPr>
                <a:xfrm flipV="1">
                  <a:off x="4695177" y="3822523"/>
                  <a:ext cx="443968" cy="29845"/>
                </a:xfrm>
                <a:custGeom>
                  <a:avLst/>
                  <a:gdLst>
                    <a:gd name="connsiteX0" fmla="*/ 242480 w 443968"/>
                    <a:gd name="connsiteY0" fmla="*/ 29875 h 29845"/>
                    <a:gd name="connsiteX1" fmla="*/ 60 w 443968"/>
                    <a:gd name="connsiteY1" fmla="*/ 14946 h 29845"/>
                    <a:gd name="connsiteX2" fmla="*/ 242480 w 443968"/>
                    <a:gd name="connsiteY2" fmla="*/ 29 h 29845"/>
                    <a:gd name="connsiteX3" fmla="*/ 444028 w 443968"/>
                    <a:gd name="connsiteY3" fmla="*/ 14946 h 29845"/>
                    <a:gd name="connsiteX4" fmla="*/ 242480 w 443968"/>
                    <a:gd name="connsiteY4" fmla="*/ 29875 h 29845"/>
                    <a:gd name="connsiteX5" fmla="*/ 243510 w 443968"/>
                    <a:gd name="connsiteY5" fmla="*/ 132 h 29845"/>
                    <a:gd name="connsiteX6" fmla="*/ 2795 w 443968"/>
                    <a:gd name="connsiteY6" fmla="*/ 14946 h 29845"/>
                    <a:gd name="connsiteX7" fmla="*/ 243510 w 443968"/>
                    <a:gd name="connsiteY7" fmla="*/ 29772 h 29845"/>
                    <a:gd name="connsiteX8" fmla="*/ 443672 w 443968"/>
                    <a:gd name="connsiteY8" fmla="*/ 14946 h 29845"/>
                    <a:gd name="connsiteX9" fmla="*/ 243510 w 443968"/>
                    <a:gd name="connsiteY9" fmla="*/ 132 h 29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968" h="29845">
                      <a:moveTo>
                        <a:pt x="242480" y="29875"/>
                      </a:moveTo>
                      <a:cubicBezTo>
                        <a:pt x="108606" y="29875"/>
                        <a:pt x="60" y="20869"/>
                        <a:pt x="60" y="14946"/>
                      </a:cubicBezTo>
                      <a:cubicBezTo>
                        <a:pt x="60" y="9023"/>
                        <a:pt x="108606" y="29"/>
                        <a:pt x="242480" y="29"/>
                      </a:cubicBezTo>
                      <a:cubicBezTo>
                        <a:pt x="376379" y="29"/>
                        <a:pt x="444028" y="9023"/>
                        <a:pt x="444028" y="14946"/>
                      </a:cubicBezTo>
                      <a:cubicBezTo>
                        <a:pt x="444028" y="20869"/>
                        <a:pt x="376379" y="29875"/>
                        <a:pt x="242480" y="29875"/>
                      </a:cubicBezTo>
                      <a:moveTo>
                        <a:pt x="243510" y="132"/>
                      </a:moveTo>
                      <a:cubicBezTo>
                        <a:pt x="110553" y="132"/>
                        <a:pt x="2795" y="9061"/>
                        <a:pt x="2795" y="14946"/>
                      </a:cubicBezTo>
                      <a:cubicBezTo>
                        <a:pt x="2795" y="20830"/>
                        <a:pt x="110553" y="29772"/>
                        <a:pt x="243510" y="29772"/>
                      </a:cubicBezTo>
                      <a:cubicBezTo>
                        <a:pt x="376481" y="29772"/>
                        <a:pt x="443672" y="20830"/>
                        <a:pt x="443672" y="14946"/>
                      </a:cubicBezTo>
                      <a:cubicBezTo>
                        <a:pt x="443672" y="9061"/>
                        <a:pt x="376481" y="132"/>
                        <a:pt x="243510" y="132"/>
                      </a:cubicBezTo>
                    </a:path>
                  </a:pathLst>
                </a:custGeom>
                <a:grpFill/>
                <a:ln w="12721" cap="flat">
                  <a:noFill/>
                  <a:prstDash val="solid"/>
                  <a:miter/>
                </a:ln>
              </p:spPr>
              <p:txBody>
                <a:bodyPr rtlCol="0" anchor="ctr"/>
                <a:lstStyle/>
                <a:p>
                  <a:endParaRPr lang="fr-FR"/>
                </a:p>
              </p:txBody>
            </p:sp>
            <p:sp>
              <p:nvSpPr>
                <p:cNvPr id="618" name="Forme libre : forme 617">
                  <a:extLst>
                    <a:ext uri="{FF2B5EF4-FFF2-40B4-BE49-F238E27FC236}">
                      <a16:creationId xmlns:a16="http://schemas.microsoft.com/office/drawing/2014/main" id="{BDAC9CD8-A8B5-50EB-E0C3-711F99F568CF}"/>
                    </a:ext>
                  </a:extLst>
                </p:cNvPr>
                <p:cNvSpPr/>
                <p:nvPr/>
              </p:nvSpPr>
              <p:spPr>
                <a:xfrm flipV="1">
                  <a:off x="4697920" y="3822623"/>
                  <a:ext cx="440877" cy="29652"/>
                </a:xfrm>
                <a:custGeom>
                  <a:avLst/>
                  <a:gdLst>
                    <a:gd name="connsiteX0" fmla="*/ 240775 w 440877"/>
                    <a:gd name="connsiteY0" fmla="*/ 29682 h 29652"/>
                    <a:gd name="connsiteX1" fmla="*/ 60 w 440877"/>
                    <a:gd name="connsiteY1" fmla="*/ 14869 h 29652"/>
                    <a:gd name="connsiteX2" fmla="*/ 240775 w 440877"/>
                    <a:gd name="connsiteY2" fmla="*/ 29 h 29652"/>
                    <a:gd name="connsiteX3" fmla="*/ 440937 w 440877"/>
                    <a:gd name="connsiteY3" fmla="*/ 14869 h 29652"/>
                    <a:gd name="connsiteX4" fmla="*/ 240775 w 440877"/>
                    <a:gd name="connsiteY4" fmla="*/ 29682 h 29652"/>
                    <a:gd name="connsiteX5" fmla="*/ 241806 w 440877"/>
                    <a:gd name="connsiteY5" fmla="*/ 132 h 29652"/>
                    <a:gd name="connsiteX6" fmla="*/ 2782 w 440877"/>
                    <a:gd name="connsiteY6" fmla="*/ 14869 h 29652"/>
                    <a:gd name="connsiteX7" fmla="*/ 241806 w 440877"/>
                    <a:gd name="connsiteY7" fmla="*/ 29579 h 29652"/>
                    <a:gd name="connsiteX8" fmla="*/ 440581 w 440877"/>
                    <a:gd name="connsiteY8" fmla="*/ 14869 h 29652"/>
                    <a:gd name="connsiteX9" fmla="*/ 241806 w 440877"/>
                    <a:gd name="connsiteY9" fmla="*/ 132 h 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877" h="29652">
                      <a:moveTo>
                        <a:pt x="240775" y="29682"/>
                      </a:moveTo>
                      <a:cubicBezTo>
                        <a:pt x="107830" y="29682"/>
                        <a:pt x="60" y="20753"/>
                        <a:pt x="60" y="14869"/>
                      </a:cubicBezTo>
                      <a:cubicBezTo>
                        <a:pt x="60" y="8984"/>
                        <a:pt x="107830" y="29"/>
                        <a:pt x="240775" y="29"/>
                      </a:cubicBezTo>
                      <a:cubicBezTo>
                        <a:pt x="373746" y="29"/>
                        <a:pt x="440937" y="8984"/>
                        <a:pt x="440937" y="14869"/>
                      </a:cubicBezTo>
                      <a:cubicBezTo>
                        <a:pt x="440937" y="20753"/>
                        <a:pt x="373746" y="29682"/>
                        <a:pt x="240775" y="29682"/>
                      </a:cubicBezTo>
                      <a:moveTo>
                        <a:pt x="241806" y="132"/>
                      </a:moveTo>
                      <a:cubicBezTo>
                        <a:pt x="109802" y="132"/>
                        <a:pt x="2782" y="9023"/>
                        <a:pt x="2782" y="14869"/>
                      </a:cubicBezTo>
                      <a:cubicBezTo>
                        <a:pt x="2782" y="20702"/>
                        <a:pt x="109802" y="29579"/>
                        <a:pt x="241806" y="29579"/>
                      </a:cubicBezTo>
                      <a:cubicBezTo>
                        <a:pt x="373848" y="29579"/>
                        <a:pt x="440581" y="20702"/>
                        <a:pt x="440581" y="14869"/>
                      </a:cubicBezTo>
                      <a:cubicBezTo>
                        <a:pt x="440581" y="9023"/>
                        <a:pt x="373848" y="132"/>
                        <a:pt x="241806" y="132"/>
                      </a:cubicBezTo>
                    </a:path>
                  </a:pathLst>
                </a:custGeom>
                <a:grpFill/>
                <a:ln w="12721" cap="flat">
                  <a:noFill/>
                  <a:prstDash val="solid"/>
                  <a:miter/>
                </a:ln>
              </p:spPr>
              <p:txBody>
                <a:bodyPr rtlCol="0" anchor="ctr"/>
                <a:lstStyle/>
                <a:p>
                  <a:endParaRPr lang="fr-FR"/>
                </a:p>
              </p:txBody>
            </p:sp>
            <p:sp>
              <p:nvSpPr>
                <p:cNvPr id="619" name="Forme libre : forme 618">
                  <a:extLst>
                    <a:ext uri="{FF2B5EF4-FFF2-40B4-BE49-F238E27FC236}">
                      <a16:creationId xmlns:a16="http://schemas.microsoft.com/office/drawing/2014/main" id="{53D68251-1EB4-0F10-5C91-5296091635B2}"/>
                    </a:ext>
                  </a:extLst>
                </p:cNvPr>
                <p:cNvSpPr/>
                <p:nvPr/>
              </p:nvSpPr>
              <p:spPr>
                <a:xfrm flipV="1">
                  <a:off x="4700642" y="3822724"/>
                  <a:ext cx="437798" cy="29434"/>
                </a:xfrm>
                <a:custGeom>
                  <a:avLst/>
                  <a:gdLst>
                    <a:gd name="connsiteX0" fmla="*/ 239084 w 437798"/>
                    <a:gd name="connsiteY0" fmla="*/ 29464 h 29434"/>
                    <a:gd name="connsiteX1" fmla="*/ 60 w 437798"/>
                    <a:gd name="connsiteY1" fmla="*/ 14740 h 29434"/>
                    <a:gd name="connsiteX2" fmla="*/ 239084 w 437798"/>
                    <a:gd name="connsiteY2" fmla="*/ 29 h 29434"/>
                    <a:gd name="connsiteX3" fmla="*/ 437859 w 437798"/>
                    <a:gd name="connsiteY3" fmla="*/ 14740 h 29434"/>
                    <a:gd name="connsiteX4" fmla="*/ 239084 w 437798"/>
                    <a:gd name="connsiteY4" fmla="*/ 29464 h 29434"/>
                    <a:gd name="connsiteX5" fmla="*/ 240114 w 437798"/>
                    <a:gd name="connsiteY5" fmla="*/ 132 h 29434"/>
                    <a:gd name="connsiteX6" fmla="*/ 2808 w 437798"/>
                    <a:gd name="connsiteY6" fmla="*/ 14740 h 29434"/>
                    <a:gd name="connsiteX7" fmla="*/ 240114 w 437798"/>
                    <a:gd name="connsiteY7" fmla="*/ 29361 h 29434"/>
                    <a:gd name="connsiteX8" fmla="*/ 437515 w 437798"/>
                    <a:gd name="connsiteY8" fmla="*/ 14740 h 29434"/>
                    <a:gd name="connsiteX9" fmla="*/ 240114 w 437798"/>
                    <a:gd name="connsiteY9" fmla="*/ 132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798" h="29434">
                      <a:moveTo>
                        <a:pt x="239084" y="29464"/>
                      </a:moveTo>
                      <a:cubicBezTo>
                        <a:pt x="107093" y="29464"/>
                        <a:pt x="60" y="20586"/>
                        <a:pt x="60" y="14740"/>
                      </a:cubicBezTo>
                      <a:cubicBezTo>
                        <a:pt x="60" y="8894"/>
                        <a:pt x="107093" y="29"/>
                        <a:pt x="239084" y="29"/>
                      </a:cubicBezTo>
                      <a:cubicBezTo>
                        <a:pt x="371113" y="29"/>
                        <a:pt x="437859" y="8894"/>
                        <a:pt x="437859" y="14740"/>
                      </a:cubicBezTo>
                      <a:cubicBezTo>
                        <a:pt x="437859" y="20586"/>
                        <a:pt x="371113" y="29464"/>
                        <a:pt x="239084" y="29464"/>
                      </a:cubicBezTo>
                      <a:moveTo>
                        <a:pt x="240114" y="132"/>
                      </a:moveTo>
                      <a:cubicBezTo>
                        <a:pt x="109052" y="132"/>
                        <a:pt x="2808" y="8959"/>
                        <a:pt x="2808" y="14740"/>
                      </a:cubicBezTo>
                      <a:cubicBezTo>
                        <a:pt x="2808" y="20547"/>
                        <a:pt x="109052" y="29361"/>
                        <a:pt x="240114" y="29361"/>
                      </a:cubicBezTo>
                      <a:cubicBezTo>
                        <a:pt x="371202" y="29361"/>
                        <a:pt x="437515" y="20547"/>
                        <a:pt x="437515" y="14740"/>
                      </a:cubicBezTo>
                      <a:cubicBezTo>
                        <a:pt x="437515" y="8959"/>
                        <a:pt x="371202" y="132"/>
                        <a:pt x="240114" y="132"/>
                      </a:cubicBezTo>
                    </a:path>
                  </a:pathLst>
                </a:custGeom>
                <a:grpFill/>
                <a:ln w="12721" cap="flat">
                  <a:noFill/>
                  <a:prstDash val="solid"/>
                  <a:miter/>
                </a:ln>
              </p:spPr>
              <p:txBody>
                <a:bodyPr rtlCol="0" anchor="ctr"/>
                <a:lstStyle/>
                <a:p>
                  <a:endParaRPr lang="fr-FR"/>
                </a:p>
              </p:txBody>
            </p:sp>
            <p:sp>
              <p:nvSpPr>
                <p:cNvPr id="620" name="Forme libre : forme 619">
                  <a:extLst>
                    <a:ext uri="{FF2B5EF4-FFF2-40B4-BE49-F238E27FC236}">
                      <a16:creationId xmlns:a16="http://schemas.microsoft.com/office/drawing/2014/main" id="{549B5039-8DD2-51D7-174D-2838BE261D0B}"/>
                    </a:ext>
                  </a:extLst>
                </p:cNvPr>
                <p:cNvSpPr/>
                <p:nvPr/>
              </p:nvSpPr>
              <p:spPr>
                <a:xfrm flipV="1">
                  <a:off x="4703391" y="3822837"/>
                  <a:ext cx="434694" cy="29216"/>
                </a:xfrm>
                <a:custGeom>
                  <a:avLst/>
                  <a:gdLst>
                    <a:gd name="connsiteX0" fmla="*/ 237366 w 434694"/>
                    <a:gd name="connsiteY0" fmla="*/ 29245 h 29216"/>
                    <a:gd name="connsiteX1" fmla="*/ 60 w 434694"/>
                    <a:gd name="connsiteY1" fmla="*/ 14625 h 29216"/>
                    <a:gd name="connsiteX2" fmla="*/ 237366 w 434694"/>
                    <a:gd name="connsiteY2" fmla="*/ 29 h 29216"/>
                    <a:gd name="connsiteX3" fmla="*/ 434755 w 434694"/>
                    <a:gd name="connsiteY3" fmla="*/ 14625 h 29216"/>
                    <a:gd name="connsiteX4" fmla="*/ 237366 w 434694"/>
                    <a:gd name="connsiteY4" fmla="*/ 29245 h 29216"/>
                    <a:gd name="connsiteX5" fmla="*/ 238397 w 434694"/>
                    <a:gd name="connsiteY5" fmla="*/ 132 h 29216"/>
                    <a:gd name="connsiteX6" fmla="*/ 2808 w 434694"/>
                    <a:gd name="connsiteY6" fmla="*/ 14637 h 29216"/>
                    <a:gd name="connsiteX7" fmla="*/ 238397 w 434694"/>
                    <a:gd name="connsiteY7" fmla="*/ 29143 h 29216"/>
                    <a:gd name="connsiteX8" fmla="*/ 434424 w 434694"/>
                    <a:gd name="connsiteY8" fmla="*/ 14637 h 29216"/>
                    <a:gd name="connsiteX9" fmla="*/ 238397 w 434694"/>
                    <a:gd name="connsiteY9" fmla="*/ 132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94" h="29216">
                      <a:moveTo>
                        <a:pt x="237366" y="29245"/>
                      </a:moveTo>
                      <a:cubicBezTo>
                        <a:pt x="106291" y="29245"/>
                        <a:pt x="60" y="20432"/>
                        <a:pt x="60" y="14625"/>
                      </a:cubicBezTo>
                      <a:cubicBezTo>
                        <a:pt x="60" y="8830"/>
                        <a:pt x="106291" y="29"/>
                        <a:pt x="237366" y="29"/>
                      </a:cubicBezTo>
                      <a:cubicBezTo>
                        <a:pt x="368454" y="29"/>
                        <a:pt x="434755" y="8830"/>
                        <a:pt x="434755" y="14625"/>
                      </a:cubicBezTo>
                      <a:cubicBezTo>
                        <a:pt x="434755" y="20432"/>
                        <a:pt x="368454" y="29245"/>
                        <a:pt x="237366" y="29245"/>
                      </a:cubicBezTo>
                      <a:moveTo>
                        <a:pt x="238397" y="132"/>
                      </a:moveTo>
                      <a:cubicBezTo>
                        <a:pt x="108288" y="132"/>
                        <a:pt x="2808" y="8894"/>
                        <a:pt x="2808" y="14637"/>
                      </a:cubicBezTo>
                      <a:cubicBezTo>
                        <a:pt x="2808" y="20419"/>
                        <a:pt x="108288" y="29143"/>
                        <a:pt x="238397" y="29143"/>
                      </a:cubicBezTo>
                      <a:cubicBezTo>
                        <a:pt x="368556" y="29143"/>
                        <a:pt x="434424" y="20419"/>
                        <a:pt x="434424" y="14637"/>
                      </a:cubicBezTo>
                      <a:cubicBezTo>
                        <a:pt x="434424" y="8894"/>
                        <a:pt x="368556" y="132"/>
                        <a:pt x="238397" y="132"/>
                      </a:cubicBezTo>
                    </a:path>
                  </a:pathLst>
                </a:custGeom>
                <a:grpFill/>
                <a:ln w="12721" cap="flat">
                  <a:noFill/>
                  <a:prstDash val="solid"/>
                  <a:miter/>
                </a:ln>
              </p:spPr>
              <p:txBody>
                <a:bodyPr rtlCol="0" anchor="ctr"/>
                <a:lstStyle/>
                <a:p>
                  <a:endParaRPr lang="fr-FR"/>
                </a:p>
              </p:txBody>
            </p:sp>
            <p:sp>
              <p:nvSpPr>
                <p:cNvPr id="621" name="Forme libre : forme 620">
                  <a:extLst>
                    <a:ext uri="{FF2B5EF4-FFF2-40B4-BE49-F238E27FC236}">
                      <a16:creationId xmlns:a16="http://schemas.microsoft.com/office/drawing/2014/main" id="{5AA2D3BC-85A8-D728-05E0-D26A90EA2B25}"/>
                    </a:ext>
                  </a:extLst>
                </p:cNvPr>
                <p:cNvSpPr/>
                <p:nvPr/>
              </p:nvSpPr>
              <p:spPr>
                <a:xfrm flipV="1">
                  <a:off x="4706126" y="3822937"/>
                  <a:ext cx="431616" cy="29010"/>
                </a:xfrm>
                <a:custGeom>
                  <a:avLst/>
                  <a:gdLst>
                    <a:gd name="connsiteX0" fmla="*/ 235662 w 431616"/>
                    <a:gd name="connsiteY0" fmla="*/ 29040 h 29010"/>
                    <a:gd name="connsiteX1" fmla="*/ 60 w 431616"/>
                    <a:gd name="connsiteY1" fmla="*/ 14535 h 29010"/>
                    <a:gd name="connsiteX2" fmla="*/ 235662 w 431616"/>
                    <a:gd name="connsiteY2" fmla="*/ 29 h 29010"/>
                    <a:gd name="connsiteX3" fmla="*/ 431676 w 431616"/>
                    <a:gd name="connsiteY3" fmla="*/ 14535 h 29010"/>
                    <a:gd name="connsiteX4" fmla="*/ 235662 w 431616"/>
                    <a:gd name="connsiteY4" fmla="*/ 29040 h 29010"/>
                    <a:gd name="connsiteX5" fmla="*/ 236705 w 431616"/>
                    <a:gd name="connsiteY5" fmla="*/ 132 h 29010"/>
                    <a:gd name="connsiteX6" fmla="*/ 2795 w 431616"/>
                    <a:gd name="connsiteY6" fmla="*/ 14535 h 29010"/>
                    <a:gd name="connsiteX7" fmla="*/ 236705 w 431616"/>
                    <a:gd name="connsiteY7" fmla="*/ 28937 h 29010"/>
                    <a:gd name="connsiteX8" fmla="*/ 431333 w 431616"/>
                    <a:gd name="connsiteY8" fmla="*/ 14535 h 29010"/>
                    <a:gd name="connsiteX9" fmla="*/ 236705 w 431616"/>
                    <a:gd name="connsiteY9" fmla="*/ 132 h 2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6" h="29010">
                      <a:moveTo>
                        <a:pt x="235662" y="29040"/>
                      </a:moveTo>
                      <a:cubicBezTo>
                        <a:pt x="105541" y="29040"/>
                        <a:pt x="60" y="20290"/>
                        <a:pt x="60" y="14535"/>
                      </a:cubicBezTo>
                      <a:cubicBezTo>
                        <a:pt x="60" y="8779"/>
                        <a:pt x="105541" y="29"/>
                        <a:pt x="235662" y="29"/>
                      </a:cubicBezTo>
                      <a:cubicBezTo>
                        <a:pt x="365808" y="29"/>
                        <a:pt x="431676" y="8779"/>
                        <a:pt x="431676" y="14535"/>
                      </a:cubicBezTo>
                      <a:cubicBezTo>
                        <a:pt x="431676" y="20290"/>
                        <a:pt x="365808" y="29040"/>
                        <a:pt x="235662" y="29040"/>
                      </a:cubicBezTo>
                      <a:moveTo>
                        <a:pt x="236705" y="132"/>
                      </a:moveTo>
                      <a:cubicBezTo>
                        <a:pt x="107500" y="132"/>
                        <a:pt x="2795" y="8830"/>
                        <a:pt x="2795" y="14535"/>
                      </a:cubicBezTo>
                      <a:cubicBezTo>
                        <a:pt x="2795" y="20252"/>
                        <a:pt x="107500" y="28937"/>
                        <a:pt x="236705" y="28937"/>
                      </a:cubicBezTo>
                      <a:cubicBezTo>
                        <a:pt x="365897" y="28937"/>
                        <a:pt x="431333" y="20252"/>
                        <a:pt x="431333" y="14535"/>
                      </a:cubicBezTo>
                      <a:cubicBezTo>
                        <a:pt x="431333" y="8830"/>
                        <a:pt x="365897" y="132"/>
                        <a:pt x="236705" y="132"/>
                      </a:cubicBezTo>
                    </a:path>
                  </a:pathLst>
                </a:custGeom>
                <a:grpFill/>
                <a:ln w="12721" cap="flat">
                  <a:noFill/>
                  <a:prstDash val="solid"/>
                  <a:miter/>
                </a:ln>
              </p:spPr>
              <p:txBody>
                <a:bodyPr rtlCol="0" anchor="ctr"/>
                <a:lstStyle/>
                <a:p>
                  <a:endParaRPr lang="fr-FR"/>
                </a:p>
              </p:txBody>
            </p:sp>
            <p:sp>
              <p:nvSpPr>
                <p:cNvPr id="622" name="Forme libre : forme 621">
                  <a:extLst>
                    <a:ext uri="{FF2B5EF4-FFF2-40B4-BE49-F238E27FC236}">
                      <a16:creationId xmlns:a16="http://schemas.microsoft.com/office/drawing/2014/main" id="{3B42D9DD-5AEE-8BDA-31B6-D0113187C977}"/>
                    </a:ext>
                  </a:extLst>
                </p:cNvPr>
                <p:cNvSpPr/>
                <p:nvPr/>
              </p:nvSpPr>
              <p:spPr>
                <a:xfrm flipV="1">
                  <a:off x="4708843" y="3823037"/>
                  <a:ext cx="428550" cy="28804"/>
                </a:xfrm>
                <a:custGeom>
                  <a:avLst/>
                  <a:gdLst>
                    <a:gd name="connsiteX0" fmla="*/ 233995 w 428550"/>
                    <a:gd name="connsiteY0" fmla="*/ 28834 h 28804"/>
                    <a:gd name="connsiteX1" fmla="*/ 60 w 428550"/>
                    <a:gd name="connsiteY1" fmla="*/ 14445 h 28804"/>
                    <a:gd name="connsiteX2" fmla="*/ 233995 w 428550"/>
                    <a:gd name="connsiteY2" fmla="*/ 29 h 28804"/>
                    <a:gd name="connsiteX3" fmla="*/ 428611 w 428550"/>
                    <a:gd name="connsiteY3" fmla="*/ 14445 h 28804"/>
                    <a:gd name="connsiteX4" fmla="*/ 233995 w 428550"/>
                    <a:gd name="connsiteY4" fmla="*/ 28834 h 28804"/>
                    <a:gd name="connsiteX5" fmla="*/ 235026 w 428550"/>
                    <a:gd name="connsiteY5" fmla="*/ 145 h 28804"/>
                    <a:gd name="connsiteX6" fmla="*/ 2820 w 428550"/>
                    <a:gd name="connsiteY6" fmla="*/ 14445 h 28804"/>
                    <a:gd name="connsiteX7" fmla="*/ 235026 w 428550"/>
                    <a:gd name="connsiteY7" fmla="*/ 28731 h 28804"/>
                    <a:gd name="connsiteX8" fmla="*/ 428267 w 428550"/>
                    <a:gd name="connsiteY8" fmla="*/ 14445 h 28804"/>
                    <a:gd name="connsiteX9" fmla="*/ 235026 w 428550"/>
                    <a:gd name="connsiteY9" fmla="*/ 145 h 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550" h="28804">
                      <a:moveTo>
                        <a:pt x="233995" y="28834"/>
                      </a:moveTo>
                      <a:cubicBezTo>
                        <a:pt x="104803" y="28834"/>
                        <a:pt x="60" y="20149"/>
                        <a:pt x="60" y="14445"/>
                      </a:cubicBezTo>
                      <a:cubicBezTo>
                        <a:pt x="60" y="8727"/>
                        <a:pt x="104803" y="29"/>
                        <a:pt x="233995" y="29"/>
                      </a:cubicBezTo>
                      <a:cubicBezTo>
                        <a:pt x="363188" y="29"/>
                        <a:pt x="428611" y="8727"/>
                        <a:pt x="428611" y="14445"/>
                      </a:cubicBezTo>
                      <a:cubicBezTo>
                        <a:pt x="428611" y="20149"/>
                        <a:pt x="363188" y="28834"/>
                        <a:pt x="233995" y="28834"/>
                      </a:cubicBezTo>
                      <a:moveTo>
                        <a:pt x="235026" y="145"/>
                      </a:moveTo>
                      <a:cubicBezTo>
                        <a:pt x="106787" y="145"/>
                        <a:pt x="2820" y="8766"/>
                        <a:pt x="2820" y="14445"/>
                      </a:cubicBezTo>
                      <a:cubicBezTo>
                        <a:pt x="2820" y="20123"/>
                        <a:pt x="106787" y="28731"/>
                        <a:pt x="235026" y="28731"/>
                      </a:cubicBezTo>
                      <a:cubicBezTo>
                        <a:pt x="363289" y="28731"/>
                        <a:pt x="428267" y="20123"/>
                        <a:pt x="428267" y="14445"/>
                      </a:cubicBezTo>
                      <a:cubicBezTo>
                        <a:pt x="428267" y="8766"/>
                        <a:pt x="363289" y="145"/>
                        <a:pt x="235026" y="145"/>
                      </a:cubicBezTo>
                    </a:path>
                  </a:pathLst>
                </a:custGeom>
                <a:grpFill/>
                <a:ln w="12721" cap="flat">
                  <a:noFill/>
                  <a:prstDash val="solid"/>
                  <a:miter/>
                </a:ln>
              </p:spPr>
              <p:txBody>
                <a:bodyPr rtlCol="0" anchor="ctr"/>
                <a:lstStyle/>
                <a:p>
                  <a:endParaRPr lang="fr-FR"/>
                </a:p>
              </p:txBody>
            </p:sp>
            <p:sp>
              <p:nvSpPr>
                <p:cNvPr id="623" name="Forme libre : forme 622">
                  <a:extLst>
                    <a:ext uri="{FF2B5EF4-FFF2-40B4-BE49-F238E27FC236}">
                      <a16:creationId xmlns:a16="http://schemas.microsoft.com/office/drawing/2014/main" id="{57F8E03F-8427-162E-63C4-B6386208E38B}"/>
                    </a:ext>
                  </a:extLst>
                </p:cNvPr>
                <p:cNvSpPr/>
                <p:nvPr/>
              </p:nvSpPr>
              <p:spPr>
                <a:xfrm flipV="1">
                  <a:off x="4711591" y="3823137"/>
                  <a:ext cx="425459" cy="28612"/>
                </a:xfrm>
                <a:custGeom>
                  <a:avLst/>
                  <a:gdLst>
                    <a:gd name="connsiteX0" fmla="*/ 232265 w 425459"/>
                    <a:gd name="connsiteY0" fmla="*/ 28642 h 28612"/>
                    <a:gd name="connsiteX1" fmla="*/ 60 w 425459"/>
                    <a:gd name="connsiteY1" fmla="*/ 14342 h 28612"/>
                    <a:gd name="connsiteX2" fmla="*/ 232265 w 425459"/>
                    <a:gd name="connsiteY2" fmla="*/ 29 h 28612"/>
                    <a:gd name="connsiteX3" fmla="*/ 425520 w 425459"/>
                    <a:gd name="connsiteY3" fmla="*/ 14342 h 28612"/>
                    <a:gd name="connsiteX4" fmla="*/ 232265 w 425459"/>
                    <a:gd name="connsiteY4" fmla="*/ 28642 h 28612"/>
                    <a:gd name="connsiteX5" fmla="*/ 233308 w 425459"/>
                    <a:gd name="connsiteY5" fmla="*/ 158 h 28612"/>
                    <a:gd name="connsiteX6" fmla="*/ 2795 w 425459"/>
                    <a:gd name="connsiteY6" fmla="*/ 14342 h 28612"/>
                    <a:gd name="connsiteX7" fmla="*/ 233308 w 425459"/>
                    <a:gd name="connsiteY7" fmla="*/ 28539 h 28612"/>
                    <a:gd name="connsiteX8" fmla="*/ 425176 w 425459"/>
                    <a:gd name="connsiteY8" fmla="*/ 14342 h 28612"/>
                    <a:gd name="connsiteX9" fmla="*/ 233308 w 425459"/>
                    <a:gd name="connsiteY9" fmla="*/ 158 h 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59" h="28612">
                      <a:moveTo>
                        <a:pt x="232265" y="28642"/>
                      </a:moveTo>
                      <a:cubicBezTo>
                        <a:pt x="104014" y="28642"/>
                        <a:pt x="60" y="20021"/>
                        <a:pt x="60" y="14342"/>
                      </a:cubicBezTo>
                      <a:cubicBezTo>
                        <a:pt x="60" y="8676"/>
                        <a:pt x="104014" y="29"/>
                        <a:pt x="232265" y="29"/>
                      </a:cubicBezTo>
                      <a:cubicBezTo>
                        <a:pt x="360554" y="29"/>
                        <a:pt x="425520" y="8676"/>
                        <a:pt x="425520" y="14342"/>
                      </a:cubicBezTo>
                      <a:cubicBezTo>
                        <a:pt x="425520" y="20021"/>
                        <a:pt x="360554" y="28642"/>
                        <a:pt x="232265" y="28642"/>
                      </a:cubicBezTo>
                      <a:moveTo>
                        <a:pt x="233308" y="158"/>
                      </a:moveTo>
                      <a:cubicBezTo>
                        <a:pt x="106011" y="158"/>
                        <a:pt x="2795" y="8714"/>
                        <a:pt x="2795" y="14342"/>
                      </a:cubicBezTo>
                      <a:cubicBezTo>
                        <a:pt x="2795" y="19982"/>
                        <a:pt x="106011" y="28539"/>
                        <a:pt x="233308" y="28539"/>
                      </a:cubicBezTo>
                      <a:cubicBezTo>
                        <a:pt x="360631" y="28539"/>
                        <a:pt x="425176" y="19982"/>
                        <a:pt x="425176" y="14342"/>
                      </a:cubicBezTo>
                      <a:cubicBezTo>
                        <a:pt x="425176" y="8714"/>
                        <a:pt x="360631" y="158"/>
                        <a:pt x="233308" y="158"/>
                      </a:cubicBezTo>
                    </a:path>
                  </a:pathLst>
                </a:custGeom>
                <a:grpFill/>
                <a:ln w="12721" cap="flat">
                  <a:noFill/>
                  <a:prstDash val="solid"/>
                  <a:miter/>
                </a:ln>
              </p:spPr>
              <p:txBody>
                <a:bodyPr rtlCol="0" anchor="ctr"/>
                <a:lstStyle/>
                <a:p>
                  <a:endParaRPr lang="fr-FR"/>
                </a:p>
              </p:txBody>
            </p:sp>
            <p:sp>
              <p:nvSpPr>
                <p:cNvPr id="624" name="Forme libre : forme 623">
                  <a:extLst>
                    <a:ext uri="{FF2B5EF4-FFF2-40B4-BE49-F238E27FC236}">
                      <a16:creationId xmlns:a16="http://schemas.microsoft.com/office/drawing/2014/main" id="{39F72AC3-5828-71AA-8184-EF6EFFA2753E}"/>
                    </a:ext>
                  </a:extLst>
                </p:cNvPr>
                <p:cNvSpPr/>
                <p:nvPr/>
              </p:nvSpPr>
              <p:spPr>
                <a:xfrm flipV="1">
                  <a:off x="4714334" y="3823250"/>
                  <a:ext cx="422368" cy="28368"/>
                </a:xfrm>
                <a:custGeom>
                  <a:avLst/>
                  <a:gdLst>
                    <a:gd name="connsiteX0" fmla="*/ 230573 w 422368"/>
                    <a:gd name="connsiteY0" fmla="*/ 28397 h 28368"/>
                    <a:gd name="connsiteX1" fmla="*/ 60 w 422368"/>
                    <a:gd name="connsiteY1" fmla="*/ 14213 h 28368"/>
                    <a:gd name="connsiteX2" fmla="*/ 230573 w 422368"/>
                    <a:gd name="connsiteY2" fmla="*/ 29 h 28368"/>
                    <a:gd name="connsiteX3" fmla="*/ 422428 w 422368"/>
                    <a:gd name="connsiteY3" fmla="*/ 14213 h 28368"/>
                    <a:gd name="connsiteX4" fmla="*/ 230573 w 422368"/>
                    <a:gd name="connsiteY4" fmla="*/ 28397 h 28368"/>
                    <a:gd name="connsiteX5" fmla="*/ 231604 w 422368"/>
                    <a:gd name="connsiteY5" fmla="*/ 145 h 28368"/>
                    <a:gd name="connsiteX6" fmla="*/ 2782 w 422368"/>
                    <a:gd name="connsiteY6" fmla="*/ 14213 h 28368"/>
                    <a:gd name="connsiteX7" fmla="*/ 231604 w 422368"/>
                    <a:gd name="connsiteY7" fmla="*/ 28295 h 28368"/>
                    <a:gd name="connsiteX8" fmla="*/ 422072 w 422368"/>
                    <a:gd name="connsiteY8" fmla="*/ 14213 h 28368"/>
                    <a:gd name="connsiteX9" fmla="*/ 231604 w 422368"/>
                    <a:gd name="connsiteY9" fmla="*/ 145 h 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68" h="28368">
                      <a:moveTo>
                        <a:pt x="230573" y="28397"/>
                      </a:moveTo>
                      <a:cubicBezTo>
                        <a:pt x="103251" y="28397"/>
                        <a:pt x="60" y="19854"/>
                        <a:pt x="60" y="14213"/>
                      </a:cubicBezTo>
                      <a:cubicBezTo>
                        <a:pt x="60" y="8586"/>
                        <a:pt x="103251" y="29"/>
                        <a:pt x="230573" y="29"/>
                      </a:cubicBezTo>
                      <a:cubicBezTo>
                        <a:pt x="357896" y="29"/>
                        <a:pt x="422428" y="8586"/>
                        <a:pt x="422428" y="14213"/>
                      </a:cubicBezTo>
                      <a:cubicBezTo>
                        <a:pt x="422428" y="19854"/>
                        <a:pt x="357896" y="28397"/>
                        <a:pt x="230573" y="28397"/>
                      </a:cubicBezTo>
                      <a:moveTo>
                        <a:pt x="231604" y="145"/>
                      </a:moveTo>
                      <a:cubicBezTo>
                        <a:pt x="105236" y="145"/>
                        <a:pt x="2782" y="8612"/>
                        <a:pt x="2782" y="14213"/>
                      </a:cubicBezTo>
                      <a:cubicBezTo>
                        <a:pt x="2782" y="19828"/>
                        <a:pt x="105236" y="28295"/>
                        <a:pt x="231604" y="28295"/>
                      </a:cubicBezTo>
                      <a:cubicBezTo>
                        <a:pt x="357998" y="28295"/>
                        <a:pt x="422072" y="19828"/>
                        <a:pt x="422072" y="14213"/>
                      </a:cubicBezTo>
                      <a:cubicBezTo>
                        <a:pt x="422072" y="8612"/>
                        <a:pt x="357998" y="145"/>
                        <a:pt x="231604" y="145"/>
                      </a:cubicBezTo>
                    </a:path>
                  </a:pathLst>
                </a:custGeom>
                <a:grpFill/>
                <a:ln w="12721" cap="flat">
                  <a:noFill/>
                  <a:prstDash val="solid"/>
                  <a:miter/>
                </a:ln>
              </p:spPr>
              <p:txBody>
                <a:bodyPr rtlCol="0" anchor="ctr"/>
                <a:lstStyle/>
                <a:p>
                  <a:endParaRPr lang="fr-FR"/>
                </a:p>
              </p:txBody>
            </p:sp>
            <p:sp>
              <p:nvSpPr>
                <p:cNvPr id="625" name="Forme libre : forme 624">
                  <a:extLst>
                    <a:ext uri="{FF2B5EF4-FFF2-40B4-BE49-F238E27FC236}">
                      <a16:creationId xmlns:a16="http://schemas.microsoft.com/office/drawing/2014/main" id="{E70E6D50-454F-F0B3-6957-7CABDF62A4A9}"/>
                    </a:ext>
                  </a:extLst>
                </p:cNvPr>
                <p:cNvSpPr/>
                <p:nvPr/>
              </p:nvSpPr>
              <p:spPr>
                <a:xfrm flipV="1">
                  <a:off x="4717069" y="3823351"/>
                  <a:ext cx="419277" cy="28149"/>
                </a:xfrm>
                <a:custGeom>
                  <a:avLst/>
                  <a:gdLst>
                    <a:gd name="connsiteX0" fmla="*/ 228869 w 419277"/>
                    <a:gd name="connsiteY0" fmla="*/ 28179 h 28149"/>
                    <a:gd name="connsiteX1" fmla="*/ 60 w 419277"/>
                    <a:gd name="connsiteY1" fmla="*/ 14098 h 28149"/>
                    <a:gd name="connsiteX2" fmla="*/ 228869 w 419277"/>
                    <a:gd name="connsiteY2" fmla="*/ 29 h 28149"/>
                    <a:gd name="connsiteX3" fmla="*/ 419337 w 419277"/>
                    <a:gd name="connsiteY3" fmla="*/ 14098 h 28149"/>
                    <a:gd name="connsiteX4" fmla="*/ 228869 w 419277"/>
                    <a:gd name="connsiteY4" fmla="*/ 28179 h 28149"/>
                    <a:gd name="connsiteX5" fmla="*/ 229899 w 419277"/>
                    <a:gd name="connsiteY5" fmla="*/ 119 h 28149"/>
                    <a:gd name="connsiteX6" fmla="*/ 2795 w 419277"/>
                    <a:gd name="connsiteY6" fmla="*/ 14098 h 28149"/>
                    <a:gd name="connsiteX7" fmla="*/ 229899 w 419277"/>
                    <a:gd name="connsiteY7" fmla="*/ 28076 h 28149"/>
                    <a:gd name="connsiteX8" fmla="*/ 418994 w 419277"/>
                    <a:gd name="connsiteY8" fmla="*/ 14098 h 28149"/>
                    <a:gd name="connsiteX9" fmla="*/ 229899 w 419277"/>
                    <a:gd name="connsiteY9" fmla="*/ 119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77" h="28149">
                      <a:moveTo>
                        <a:pt x="228869" y="28179"/>
                      </a:moveTo>
                      <a:cubicBezTo>
                        <a:pt x="102488" y="28179"/>
                        <a:pt x="60" y="19712"/>
                        <a:pt x="60" y="14098"/>
                      </a:cubicBezTo>
                      <a:cubicBezTo>
                        <a:pt x="60" y="8496"/>
                        <a:pt x="102488" y="29"/>
                        <a:pt x="228869" y="29"/>
                      </a:cubicBezTo>
                      <a:cubicBezTo>
                        <a:pt x="355263" y="29"/>
                        <a:pt x="419337" y="8496"/>
                        <a:pt x="419337" y="14098"/>
                      </a:cubicBezTo>
                      <a:cubicBezTo>
                        <a:pt x="419337" y="19712"/>
                        <a:pt x="355263" y="28179"/>
                        <a:pt x="228869" y="28179"/>
                      </a:cubicBezTo>
                      <a:moveTo>
                        <a:pt x="229899" y="119"/>
                      </a:moveTo>
                      <a:cubicBezTo>
                        <a:pt x="104460" y="119"/>
                        <a:pt x="2795" y="8547"/>
                        <a:pt x="2795" y="14098"/>
                      </a:cubicBezTo>
                      <a:cubicBezTo>
                        <a:pt x="2795" y="19648"/>
                        <a:pt x="104460" y="28076"/>
                        <a:pt x="229899" y="28076"/>
                      </a:cubicBezTo>
                      <a:cubicBezTo>
                        <a:pt x="355352" y="28076"/>
                        <a:pt x="418994" y="19648"/>
                        <a:pt x="418994" y="14098"/>
                      </a:cubicBezTo>
                      <a:cubicBezTo>
                        <a:pt x="418994" y="8547"/>
                        <a:pt x="355352" y="119"/>
                        <a:pt x="229899" y="119"/>
                      </a:cubicBezTo>
                    </a:path>
                  </a:pathLst>
                </a:custGeom>
                <a:grpFill/>
                <a:ln w="12721" cap="flat">
                  <a:noFill/>
                  <a:prstDash val="solid"/>
                  <a:miter/>
                </a:ln>
              </p:spPr>
              <p:txBody>
                <a:bodyPr rtlCol="0" anchor="ctr"/>
                <a:lstStyle/>
                <a:p>
                  <a:endParaRPr lang="fr-FR"/>
                </a:p>
              </p:txBody>
            </p:sp>
            <p:sp>
              <p:nvSpPr>
                <p:cNvPr id="626" name="Forme libre : forme 625">
                  <a:extLst>
                    <a:ext uri="{FF2B5EF4-FFF2-40B4-BE49-F238E27FC236}">
                      <a16:creationId xmlns:a16="http://schemas.microsoft.com/office/drawing/2014/main" id="{B227E9ED-F78C-B312-D8B1-A6C1E00E371A}"/>
                    </a:ext>
                  </a:extLst>
                </p:cNvPr>
                <p:cNvSpPr/>
                <p:nvPr/>
              </p:nvSpPr>
              <p:spPr>
                <a:xfrm flipV="1">
                  <a:off x="4719798" y="3823451"/>
                  <a:ext cx="416211" cy="27956"/>
                </a:xfrm>
                <a:custGeom>
                  <a:avLst/>
                  <a:gdLst>
                    <a:gd name="connsiteX0" fmla="*/ 227177 w 416211"/>
                    <a:gd name="connsiteY0" fmla="*/ 27986 h 27956"/>
                    <a:gd name="connsiteX1" fmla="*/ 60 w 416211"/>
                    <a:gd name="connsiteY1" fmla="*/ 14008 h 27956"/>
                    <a:gd name="connsiteX2" fmla="*/ 227177 w 416211"/>
                    <a:gd name="connsiteY2" fmla="*/ 29 h 27956"/>
                    <a:gd name="connsiteX3" fmla="*/ 416272 w 416211"/>
                    <a:gd name="connsiteY3" fmla="*/ 14008 h 27956"/>
                    <a:gd name="connsiteX4" fmla="*/ 227177 w 416211"/>
                    <a:gd name="connsiteY4" fmla="*/ 27986 h 27956"/>
                    <a:gd name="connsiteX5" fmla="*/ 228207 w 416211"/>
                    <a:gd name="connsiteY5" fmla="*/ 132 h 27956"/>
                    <a:gd name="connsiteX6" fmla="*/ 2808 w 416211"/>
                    <a:gd name="connsiteY6" fmla="*/ 14008 h 27956"/>
                    <a:gd name="connsiteX7" fmla="*/ 228207 w 416211"/>
                    <a:gd name="connsiteY7" fmla="*/ 27883 h 27956"/>
                    <a:gd name="connsiteX8" fmla="*/ 415903 w 416211"/>
                    <a:gd name="connsiteY8" fmla="*/ 14008 h 27956"/>
                    <a:gd name="connsiteX9" fmla="*/ 228207 w 416211"/>
                    <a:gd name="connsiteY9" fmla="*/ 132 h 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211" h="27956">
                      <a:moveTo>
                        <a:pt x="227177" y="27986"/>
                      </a:moveTo>
                      <a:cubicBezTo>
                        <a:pt x="101750" y="27986"/>
                        <a:pt x="60" y="19558"/>
                        <a:pt x="60" y="14008"/>
                      </a:cubicBezTo>
                      <a:cubicBezTo>
                        <a:pt x="60" y="8457"/>
                        <a:pt x="101750" y="29"/>
                        <a:pt x="227177" y="29"/>
                      </a:cubicBezTo>
                      <a:cubicBezTo>
                        <a:pt x="352604" y="29"/>
                        <a:pt x="416272" y="8457"/>
                        <a:pt x="416272" y="14008"/>
                      </a:cubicBezTo>
                      <a:cubicBezTo>
                        <a:pt x="416272" y="19558"/>
                        <a:pt x="352604" y="27986"/>
                        <a:pt x="227177" y="27986"/>
                      </a:cubicBezTo>
                      <a:moveTo>
                        <a:pt x="228207" y="132"/>
                      </a:moveTo>
                      <a:cubicBezTo>
                        <a:pt x="103709" y="132"/>
                        <a:pt x="2808" y="8483"/>
                        <a:pt x="2808" y="14008"/>
                      </a:cubicBezTo>
                      <a:cubicBezTo>
                        <a:pt x="2808" y="19532"/>
                        <a:pt x="103709" y="27883"/>
                        <a:pt x="228207" y="27883"/>
                      </a:cubicBezTo>
                      <a:cubicBezTo>
                        <a:pt x="352706" y="27883"/>
                        <a:pt x="415903" y="19532"/>
                        <a:pt x="415903" y="14008"/>
                      </a:cubicBezTo>
                      <a:cubicBezTo>
                        <a:pt x="415903" y="8483"/>
                        <a:pt x="352706" y="132"/>
                        <a:pt x="228207" y="132"/>
                      </a:cubicBezTo>
                    </a:path>
                  </a:pathLst>
                </a:custGeom>
                <a:grpFill/>
                <a:ln w="12721" cap="flat">
                  <a:noFill/>
                  <a:prstDash val="solid"/>
                  <a:miter/>
                </a:ln>
              </p:spPr>
              <p:txBody>
                <a:bodyPr rtlCol="0" anchor="ctr"/>
                <a:lstStyle/>
                <a:p>
                  <a:endParaRPr lang="fr-FR"/>
                </a:p>
              </p:txBody>
            </p:sp>
            <p:sp>
              <p:nvSpPr>
                <p:cNvPr id="627" name="Forme libre : forme 626">
                  <a:extLst>
                    <a:ext uri="{FF2B5EF4-FFF2-40B4-BE49-F238E27FC236}">
                      <a16:creationId xmlns:a16="http://schemas.microsoft.com/office/drawing/2014/main" id="{3220C234-9CCA-29A4-B46D-55B021D13DB3}"/>
                    </a:ext>
                  </a:extLst>
                </p:cNvPr>
                <p:cNvSpPr/>
                <p:nvPr/>
              </p:nvSpPr>
              <p:spPr>
                <a:xfrm flipV="1">
                  <a:off x="4722533" y="3823551"/>
                  <a:ext cx="413107" cy="27751"/>
                </a:xfrm>
                <a:custGeom>
                  <a:avLst/>
                  <a:gdLst>
                    <a:gd name="connsiteX0" fmla="*/ 225472 w 413107"/>
                    <a:gd name="connsiteY0" fmla="*/ 27781 h 27751"/>
                    <a:gd name="connsiteX1" fmla="*/ 60 w 413107"/>
                    <a:gd name="connsiteY1" fmla="*/ 13905 h 27751"/>
                    <a:gd name="connsiteX2" fmla="*/ 225472 w 413107"/>
                    <a:gd name="connsiteY2" fmla="*/ 29 h 27751"/>
                    <a:gd name="connsiteX3" fmla="*/ 413168 w 413107"/>
                    <a:gd name="connsiteY3" fmla="*/ 13905 h 27751"/>
                    <a:gd name="connsiteX4" fmla="*/ 225472 w 413107"/>
                    <a:gd name="connsiteY4" fmla="*/ 27781 h 27751"/>
                    <a:gd name="connsiteX5" fmla="*/ 226503 w 413107"/>
                    <a:gd name="connsiteY5" fmla="*/ 145 h 27751"/>
                    <a:gd name="connsiteX6" fmla="*/ 2808 w 413107"/>
                    <a:gd name="connsiteY6" fmla="*/ 13905 h 27751"/>
                    <a:gd name="connsiteX7" fmla="*/ 226503 w 413107"/>
                    <a:gd name="connsiteY7" fmla="*/ 27678 h 27751"/>
                    <a:gd name="connsiteX8" fmla="*/ 412824 w 413107"/>
                    <a:gd name="connsiteY8" fmla="*/ 13905 h 27751"/>
                    <a:gd name="connsiteX9" fmla="*/ 226503 w 413107"/>
                    <a:gd name="connsiteY9" fmla="*/ 145 h 2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107" h="27751">
                      <a:moveTo>
                        <a:pt x="225472" y="27781"/>
                      </a:moveTo>
                      <a:cubicBezTo>
                        <a:pt x="100974" y="27781"/>
                        <a:pt x="60" y="19442"/>
                        <a:pt x="60" y="13905"/>
                      </a:cubicBezTo>
                      <a:cubicBezTo>
                        <a:pt x="60" y="8393"/>
                        <a:pt x="100974" y="29"/>
                        <a:pt x="225472" y="29"/>
                      </a:cubicBezTo>
                      <a:cubicBezTo>
                        <a:pt x="349984" y="29"/>
                        <a:pt x="413168" y="8393"/>
                        <a:pt x="413168" y="13905"/>
                      </a:cubicBezTo>
                      <a:cubicBezTo>
                        <a:pt x="413168" y="19442"/>
                        <a:pt x="349984" y="27781"/>
                        <a:pt x="225472" y="27781"/>
                      </a:cubicBezTo>
                      <a:moveTo>
                        <a:pt x="226503" y="145"/>
                      </a:moveTo>
                      <a:cubicBezTo>
                        <a:pt x="102959" y="145"/>
                        <a:pt x="2808" y="8445"/>
                        <a:pt x="2808" y="13905"/>
                      </a:cubicBezTo>
                      <a:cubicBezTo>
                        <a:pt x="2808" y="19391"/>
                        <a:pt x="102959" y="27678"/>
                        <a:pt x="226503" y="27678"/>
                      </a:cubicBezTo>
                      <a:cubicBezTo>
                        <a:pt x="350073" y="27678"/>
                        <a:pt x="412824" y="19391"/>
                        <a:pt x="412824" y="13905"/>
                      </a:cubicBezTo>
                      <a:cubicBezTo>
                        <a:pt x="412824" y="8445"/>
                        <a:pt x="350073" y="145"/>
                        <a:pt x="226503" y="145"/>
                      </a:cubicBezTo>
                    </a:path>
                  </a:pathLst>
                </a:custGeom>
                <a:grpFill/>
                <a:ln w="12721" cap="flat">
                  <a:noFill/>
                  <a:prstDash val="solid"/>
                  <a:miter/>
                </a:ln>
              </p:spPr>
              <p:txBody>
                <a:bodyPr rtlCol="0" anchor="ctr"/>
                <a:lstStyle/>
                <a:p>
                  <a:endParaRPr lang="fr-FR"/>
                </a:p>
              </p:txBody>
            </p:sp>
            <p:sp>
              <p:nvSpPr>
                <p:cNvPr id="628" name="Forme libre : forme 627">
                  <a:extLst>
                    <a:ext uri="{FF2B5EF4-FFF2-40B4-BE49-F238E27FC236}">
                      <a16:creationId xmlns:a16="http://schemas.microsoft.com/office/drawing/2014/main" id="{B2254485-6407-5ED5-EEE0-DDAED81D90BD}"/>
                    </a:ext>
                  </a:extLst>
                </p:cNvPr>
                <p:cNvSpPr/>
                <p:nvPr/>
              </p:nvSpPr>
              <p:spPr>
                <a:xfrm flipV="1">
                  <a:off x="4725270" y="3823664"/>
                  <a:ext cx="410016" cy="27520"/>
                </a:xfrm>
                <a:custGeom>
                  <a:avLst/>
                  <a:gdLst>
                    <a:gd name="connsiteX0" fmla="*/ 223768 w 410016"/>
                    <a:gd name="connsiteY0" fmla="*/ 27549 h 27520"/>
                    <a:gd name="connsiteX1" fmla="*/ 60 w 410016"/>
                    <a:gd name="connsiteY1" fmla="*/ 13802 h 27520"/>
                    <a:gd name="connsiteX2" fmla="*/ 223768 w 410016"/>
                    <a:gd name="connsiteY2" fmla="*/ 29 h 27520"/>
                    <a:gd name="connsiteX3" fmla="*/ 410077 w 410016"/>
                    <a:gd name="connsiteY3" fmla="*/ 13802 h 27520"/>
                    <a:gd name="connsiteX4" fmla="*/ 223768 w 410016"/>
                    <a:gd name="connsiteY4" fmla="*/ 27549 h 27520"/>
                    <a:gd name="connsiteX5" fmla="*/ 224798 w 410016"/>
                    <a:gd name="connsiteY5" fmla="*/ 132 h 27520"/>
                    <a:gd name="connsiteX6" fmla="*/ 2795 w 410016"/>
                    <a:gd name="connsiteY6" fmla="*/ 13802 h 27520"/>
                    <a:gd name="connsiteX7" fmla="*/ 224798 w 410016"/>
                    <a:gd name="connsiteY7" fmla="*/ 27459 h 27520"/>
                    <a:gd name="connsiteX8" fmla="*/ 409746 w 410016"/>
                    <a:gd name="connsiteY8" fmla="*/ 13802 h 27520"/>
                    <a:gd name="connsiteX9" fmla="*/ 224798 w 410016"/>
                    <a:gd name="connsiteY9" fmla="*/ 132 h 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016" h="27520">
                      <a:moveTo>
                        <a:pt x="223768" y="27549"/>
                      </a:moveTo>
                      <a:cubicBezTo>
                        <a:pt x="100224" y="27549"/>
                        <a:pt x="60" y="19263"/>
                        <a:pt x="60" y="13802"/>
                      </a:cubicBezTo>
                      <a:cubicBezTo>
                        <a:pt x="60" y="8316"/>
                        <a:pt x="100224" y="29"/>
                        <a:pt x="223768" y="29"/>
                      </a:cubicBezTo>
                      <a:cubicBezTo>
                        <a:pt x="347338" y="29"/>
                        <a:pt x="410077" y="8316"/>
                        <a:pt x="410077" y="13802"/>
                      </a:cubicBezTo>
                      <a:cubicBezTo>
                        <a:pt x="410077" y="19263"/>
                        <a:pt x="347338" y="27549"/>
                        <a:pt x="223768" y="27549"/>
                      </a:cubicBezTo>
                      <a:moveTo>
                        <a:pt x="224798" y="132"/>
                      </a:moveTo>
                      <a:cubicBezTo>
                        <a:pt x="102183" y="132"/>
                        <a:pt x="2795" y="8368"/>
                        <a:pt x="2795" y="13802"/>
                      </a:cubicBezTo>
                      <a:cubicBezTo>
                        <a:pt x="2795" y="19250"/>
                        <a:pt x="102183" y="27459"/>
                        <a:pt x="224798" y="27459"/>
                      </a:cubicBezTo>
                      <a:cubicBezTo>
                        <a:pt x="347439" y="27459"/>
                        <a:pt x="409746" y="19250"/>
                        <a:pt x="409746" y="13802"/>
                      </a:cubicBezTo>
                      <a:cubicBezTo>
                        <a:pt x="409746" y="8368"/>
                        <a:pt x="347439" y="132"/>
                        <a:pt x="224798" y="132"/>
                      </a:cubicBezTo>
                    </a:path>
                  </a:pathLst>
                </a:custGeom>
                <a:grpFill/>
                <a:ln w="12721" cap="flat">
                  <a:noFill/>
                  <a:prstDash val="solid"/>
                  <a:miter/>
                </a:ln>
              </p:spPr>
              <p:txBody>
                <a:bodyPr rtlCol="0" anchor="ctr"/>
                <a:lstStyle/>
                <a:p>
                  <a:endParaRPr lang="fr-FR"/>
                </a:p>
              </p:txBody>
            </p:sp>
            <p:sp>
              <p:nvSpPr>
                <p:cNvPr id="629" name="Forme libre : forme 628">
                  <a:extLst>
                    <a:ext uri="{FF2B5EF4-FFF2-40B4-BE49-F238E27FC236}">
                      <a16:creationId xmlns:a16="http://schemas.microsoft.com/office/drawing/2014/main" id="{A16DE87A-764B-57C1-5B21-6A3A0949D3A4}"/>
                    </a:ext>
                  </a:extLst>
                </p:cNvPr>
                <p:cNvSpPr/>
                <p:nvPr/>
              </p:nvSpPr>
              <p:spPr>
                <a:xfrm flipV="1">
                  <a:off x="4728024" y="3823753"/>
                  <a:ext cx="406938" cy="27314"/>
                </a:xfrm>
                <a:custGeom>
                  <a:avLst/>
                  <a:gdLst>
                    <a:gd name="connsiteX0" fmla="*/ 222063 w 406938"/>
                    <a:gd name="connsiteY0" fmla="*/ 27344 h 27314"/>
                    <a:gd name="connsiteX1" fmla="*/ 60 w 406938"/>
                    <a:gd name="connsiteY1" fmla="*/ 13674 h 27314"/>
                    <a:gd name="connsiteX2" fmla="*/ 222063 w 406938"/>
                    <a:gd name="connsiteY2" fmla="*/ 29 h 27314"/>
                    <a:gd name="connsiteX3" fmla="*/ 406998 w 406938"/>
                    <a:gd name="connsiteY3" fmla="*/ 13674 h 27314"/>
                    <a:gd name="connsiteX4" fmla="*/ 222063 w 406938"/>
                    <a:gd name="connsiteY4" fmla="*/ 27344 h 27314"/>
                    <a:gd name="connsiteX5" fmla="*/ 223081 w 406938"/>
                    <a:gd name="connsiteY5" fmla="*/ 132 h 27314"/>
                    <a:gd name="connsiteX6" fmla="*/ 2782 w 406938"/>
                    <a:gd name="connsiteY6" fmla="*/ 13674 h 27314"/>
                    <a:gd name="connsiteX7" fmla="*/ 223081 w 406938"/>
                    <a:gd name="connsiteY7" fmla="*/ 27241 h 27314"/>
                    <a:gd name="connsiteX8" fmla="*/ 406629 w 406938"/>
                    <a:gd name="connsiteY8" fmla="*/ 13674 h 27314"/>
                    <a:gd name="connsiteX9" fmla="*/ 223081 w 406938"/>
                    <a:gd name="connsiteY9" fmla="*/ 132 h 2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938" h="27314">
                      <a:moveTo>
                        <a:pt x="222063" y="27344"/>
                      </a:moveTo>
                      <a:cubicBezTo>
                        <a:pt x="99435" y="27344"/>
                        <a:pt x="60" y="19108"/>
                        <a:pt x="60" y="13674"/>
                      </a:cubicBezTo>
                      <a:cubicBezTo>
                        <a:pt x="60" y="8239"/>
                        <a:pt x="99435" y="29"/>
                        <a:pt x="222063" y="29"/>
                      </a:cubicBezTo>
                      <a:cubicBezTo>
                        <a:pt x="344692" y="29"/>
                        <a:pt x="406998" y="8239"/>
                        <a:pt x="406998" y="13674"/>
                      </a:cubicBezTo>
                      <a:cubicBezTo>
                        <a:pt x="406998" y="19108"/>
                        <a:pt x="344692" y="27344"/>
                        <a:pt x="222063" y="27344"/>
                      </a:cubicBezTo>
                      <a:moveTo>
                        <a:pt x="223081" y="132"/>
                      </a:moveTo>
                      <a:cubicBezTo>
                        <a:pt x="101407" y="132"/>
                        <a:pt x="2782" y="8290"/>
                        <a:pt x="2782" y="13674"/>
                      </a:cubicBezTo>
                      <a:cubicBezTo>
                        <a:pt x="2782" y="19083"/>
                        <a:pt x="101407" y="27241"/>
                        <a:pt x="223081" y="27241"/>
                      </a:cubicBezTo>
                      <a:cubicBezTo>
                        <a:pt x="344768" y="27241"/>
                        <a:pt x="406629" y="19083"/>
                        <a:pt x="406629" y="13674"/>
                      </a:cubicBezTo>
                      <a:cubicBezTo>
                        <a:pt x="406629" y="8290"/>
                        <a:pt x="344768" y="132"/>
                        <a:pt x="223081" y="132"/>
                      </a:cubicBezTo>
                    </a:path>
                  </a:pathLst>
                </a:custGeom>
                <a:grpFill/>
                <a:ln w="12721" cap="flat">
                  <a:noFill/>
                  <a:prstDash val="solid"/>
                  <a:miter/>
                </a:ln>
              </p:spPr>
              <p:txBody>
                <a:bodyPr rtlCol="0" anchor="ctr"/>
                <a:lstStyle/>
                <a:p>
                  <a:endParaRPr lang="fr-FR"/>
                </a:p>
              </p:txBody>
            </p:sp>
            <p:sp>
              <p:nvSpPr>
                <p:cNvPr id="630" name="Forme libre : forme 629">
                  <a:extLst>
                    <a:ext uri="{FF2B5EF4-FFF2-40B4-BE49-F238E27FC236}">
                      <a16:creationId xmlns:a16="http://schemas.microsoft.com/office/drawing/2014/main" id="{C154293E-9689-6B57-0BE2-63BA1197A0BE}"/>
                    </a:ext>
                  </a:extLst>
                </p:cNvPr>
                <p:cNvSpPr/>
                <p:nvPr/>
              </p:nvSpPr>
              <p:spPr>
                <a:xfrm flipV="1">
                  <a:off x="4730747" y="3823866"/>
                  <a:ext cx="403859" cy="27096"/>
                </a:xfrm>
                <a:custGeom>
                  <a:avLst/>
                  <a:gdLst>
                    <a:gd name="connsiteX0" fmla="*/ 220359 w 403859"/>
                    <a:gd name="connsiteY0" fmla="*/ 27125 h 27096"/>
                    <a:gd name="connsiteX1" fmla="*/ 60 w 403859"/>
                    <a:gd name="connsiteY1" fmla="*/ 13571 h 27096"/>
                    <a:gd name="connsiteX2" fmla="*/ 220359 w 403859"/>
                    <a:gd name="connsiteY2" fmla="*/ 29 h 27096"/>
                    <a:gd name="connsiteX3" fmla="*/ 403920 w 403859"/>
                    <a:gd name="connsiteY3" fmla="*/ 13571 h 27096"/>
                    <a:gd name="connsiteX4" fmla="*/ 220359 w 403859"/>
                    <a:gd name="connsiteY4" fmla="*/ 27125 h 27096"/>
                    <a:gd name="connsiteX5" fmla="*/ 221402 w 403859"/>
                    <a:gd name="connsiteY5" fmla="*/ 132 h 27096"/>
                    <a:gd name="connsiteX6" fmla="*/ 2782 w 403859"/>
                    <a:gd name="connsiteY6" fmla="*/ 13571 h 27096"/>
                    <a:gd name="connsiteX7" fmla="*/ 221402 w 403859"/>
                    <a:gd name="connsiteY7" fmla="*/ 27023 h 27096"/>
                    <a:gd name="connsiteX8" fmla="*/ 403564 w 403859"/>
                    <a:gd name="connsiteY8" fmla="*/ 13571 h 27096"/>
                    <a:gd name="connsiteX9" fmla="*/ 221402 w 403859"/>
                    <a:gd name="connsiteY9" fmla="*/ 132 h 2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59" h="27096">
                      <a:moveTo>
                        <a:pt x="220359" y="27125"/>
                      </a:moveTo>
                      <a:cubicBezTo>
                        <a:pt x="98697" y="27125"/>
                        <a:pt x="60" y="18967"/>
                        <a:pt x="60" y="13571"/>
                      </a:cubicBezTo>
                      <a:cubicBezTo>
                        <a:pt x="60" y="8188"/>
                        <a:pt x="98697" y="29"/>
                        <a:pt x="220359" y="29"/>
                      </a:cubicBezTo>
                      <a:cubicBezTo>
                        <a:pt x="342033" y="29"/>
                        <a:pt x="403920" y="8188"/>
                        <a:pt x="403920" y="13571"/>
                      </a:cubicBezTo>
                      <a:cubicBezTo>
                        <a:pt x="403920" y="18967"/>
                        <a:pt x="342033" y="27125"/>
                        <a:pt x="220359" y="27125"/>
                      </a:cubicBezTo>
                      <a:moveTo>
                        <a:pt x="221402" y="132"/>
                      </a:moveTo>
                      <a:cubicBezTo>
                        <a:pt x="100656" y="132"/>
                        <a:pt x="2782" y="8213"/>
                        <a:pt x="2782" y="13571"/>
                      </a:cubicBezTo>
                      <a:cubicBezTo>
                        <a:pt x="2782" y="18928"/>
                        <a:pt x="100656" y="27023"/>
                        <a:pt x="221402" y="27023"/>
                      </a:cubicBezTo>
                      <a:cubicBezTo>
                        <a:pt x="342135" y="27023"/>
                        <a:pt x="403564" y="18928"/>
                        <a:pt x="403564" y="13571"/>
                      </a:cubicBezTo>
                      <a:cubicBezTo>
                        <a:pt x="403564" y="8213"/>
                        <a:pt x="342135" y="132"/>
                        <a:pt x="221402" y="132"/>
                      </a:cubicBezTo>
                    </a:path>
                  </a:pathLst>
                </a:custGeom>
                <a:grpFill/>
                <a:ln w="12721" cap="flat">
                  <a:noFill/>
                  <a:prstDash val="solid"/>
                  <a:miter/>
                </a:ln>
              </p:spPr>
              <p:txBody>
                <a:bodyPr rtlCol="0" anchor="ctr"/>
                <a:lstStyle/>
                <a:p>
                  <a:endParaRPr lang="fr-FR"/>
                </a:p>
              </p:txBody>
            </p:sp>
            <p:sp>
              <p:nvSpPr>
                <p:cNvPr id="631" name="Forme libre : forme 630">
                  <a:extLst>
                    <a:ext uri="{FF2B5EF4-FFF2-40B4-BE49-F238E27FC236}">
                      <a16:creationId xmlns:a16="http://schemas.microsoft.com/office/drawing/2014/main" id="{1CF12360-7ECA-9390-B9A7-D5CD58CFA6AE}"/>
                    </a:ext>
                  </a:extLst>
                </p:cNvPr>
                <p:cNvSpPr/>
                <p:nvPr/>
              </p:nvSpPr>
              <p:spPr>
                <a:xfrm flipV="1">
                  <a:off x="4733469" y="3823966"/>
                  <a:ext cx="400768" cy="26890"/>
                </a:xfrm>
                <a:custGeom>
                  <a:avLst/>
                  <a:gdLst>
                    <a:gd name="connsiteX0" fmla="*/ 218667 w 400768"/>
                    <a:gd name="connsiteY0" fmla="*/ 26920 h 26890"/>
                    <a:gd name="connsiteX1" fmla="*/ 60 w 400768"/>
                    <a:gd name="connsiteY1" fmla="*/ 13481 h 26890"/>
                    <a:gd name="connsiteX2" fmla="*/ 218667 w 400768"/>
                    <a:gd name="connsiteY2" fmla="*/ 29 h 26890"/>
                    <a:gd name="connsiteX3" fmla="*/ 400829 w 400768"/>
                    <a:gd name="connsiteY3" fmla="*/ 13481 h 26890"/>
                    <a:gd name="connsiteX4" fmla="*/ 218667 w 400768"/>
                    <a:gd name="connsiteY4" fmla="*/ 26920 h 26890"/>
                    <a:gd name="connsiteX5" fmla="*/ 219710 w 400768"/>
                    <a:gd name="connsiteY5" fmla="*/ 132 h 26890"/>
                    <a:gd name="connsiteX6" fmla="*/ 2808 w 400768"/>
                    <a:gd name="connsiteY6" fmla="*/ 13481 h 26890"/>
                    <a:gd name="connsiteX7" fmla="*/ 219710 w 400768"/>
                    <a:gd name="connsiteY7" fmla="*/ 26804 h 26890"/>
                    <a:gd name="connsiteX8" fmla="*/ 400498 w 400768"/>
                    <a:gd name="connsiteY8" fmla="*/ 13481 h 26890"/>
                    <a:gd name="connsiteX9" fmla="*/ 219710 w 400768"/>
                    <a:gd name="connsiteY9" fmla="*/ 13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768" h="26890">
                      <a:moveTo>
                        <a:pt x="218667" y="26920"/>
                      </a:moveTo>
                      <a:cubicBezTo>
                        <a:pt x="97947" y="26920"/>
                        <a:pt x="60" y="18839"/>
                        <a:pt x="60" y="13481"/>
                      </a:cubicBezTo>
                      <a:cubicBezTo>
                        <a:pt x="60" y="8123"/>
                        <a:pt x="97947" y="29"/>
                        <a:pt x="218667" y="29"/>
                      </a:cubicBezTo>
                      <a:cubicBezTo>
                        <a:pt x="339425" y="29"/>
                        <a:pt x="400829" y="8123"/>
                        <a:pt x="400829" y="13481"/>
                      </a:cubicBezTo>
                      <a:cubicBezTo>
                        <a:pt x="400829" y="18839"/>
                        <a:pt x="339425" y="26920"/>
                        <a:pt x="218667" y="26920"/>
                      </a:cubicBezTo>
                      <a:moveTo>
                        <a:pt x="219710" y="132"/>
                      </a:moveTo>
                      <a:cubicBezTo>
                        <a:pt x="99931" y="132"/>
                        <a:pt x="2808" y="8162"/>
                        <a:pt x="2808" y="13481"/>
                      </a:cubicBezTo>
                      <a:cubicBezTo>
                        <a:pt x="2808" y="18787"/>
                        <a:pt x="99931" y="26804"/>
                        <a:pt x="219710" y="26804"/>
                      </a:cubicBezTo>
                      <a:cubicBezTo>
                        <a:pt x="339514" y="26804"/>
                        <a:pt x="400498" y="18787"/>
                        <a:pt x="400498" y="13481"/>
                      </a:cubicBezTo>
                      <a:cubicBezTo>
                        <a:pt x="400498" y="8162"/>
                        <a:pt x="339514" y="132"/>
                        <a:pt x="219710" y="132"/>
                      </a:cubicBezTo>
                    </a:path>
                  </a:pathLst>
                </a:custGeom>
                <a:grpFill/>
                <a:ln w="12721" cap="flat">
                  <a:noFill/>
                  <a:prstDash val="solid"/>
                  <a:miter/>
                </a:ln>
              </p:spPr>
              <p:txBody>
                <a:bodyPr rtlCol="0" anchor="ctr"/>
                <a:lstStyle/>
                <a:p>
                  <a:endParaRPr lang="fr-FR"/>
                </a:p>
              </p:txBody>
            </p:sp>
            <p:sp>
              <p:nvSpPr>
                <p:cNvPr id="632" name="Forme libre : forme 631">
                  <a:extLst>
                    <a:ext uri="{FF2B5EF4-FFF2-40B4-BE49-F238E27FC236}">
                      <a16:creationId xmlns:a16="http://schemas.microsoft.com/office/drawing/2014/main" id="{12366777-DC20-632E-BD4C-E4FFAE4B92E4}"/>
                    </a:ext>
                  </a:extLst>
                </p:cNvPr>
                <p:cNvSpPr/>
                <p:nvPr/>
              </p:nvSpPr>
              <p:spPr>
                <a:xfrm flipV="1">
                  <a:off x="4736211" y="3824079"/>
                  <a:ext cx="397690" cy="26672"/>
                </a:xfrm>
                <a:custGeom>
                  <a:avLst/>
                  <a:gdLst>
                    <a:gd name="connsiteX0" fmla="*/ 216975 w 397690"/>
                    <a:gd name="connsiteY0" fmla="*/ 26701 h 26672"/>
                    <a:gd name="connsiteX1" fmla="*/ 60 w 397690"/>
                    <a:gd name="connsiteY1" fmla="*/ 13365 h 26672"/>
                    <a:gd name="connsiteX2" fmla="*/ 216975 w 397690"/>
                    <a:gd name="connsiteY2" fmla="*/ 29 h 26672"/>
                    <a:gd name="connsiteX3" fmla="*/ 397750 w 397690"/>
                    <a:gd name="connsiteY3" fmla="*/ 13365 h 26672"/>
                    <a:gd name="connsiteX4" fmla="*/ 216975 w 397690"/>
                    <a:gd name="connsiteY4" fmla="*/ 26701 h 26672"/>
                    <a:gd name="connsiteX5" fmla="*/ 218006 w 397690"/>
                    <a:gd name="connsiteY5" fmla="*/ 145 h 26672"/>
                    <a:gd name="connsiteX6" fmla="*/ 2808 w 397690"/>
                    <a:gd name="connsiteY6" fmla="*/ 13365 h 26672"/>
                    <a:gd name="connsiteX7" fmla="*/ 218006 w 397690"/>
                    <a:gd name="connsiteY7" fmla="*/ 26599 h 26672"/>
                    <a:gd name="connsiteX8" fmla="*/ 397407 w 397690"/>
                    <a:gd name="connsiteY8" fmla="*/ 13365 h 26672"/>
                    <a:gd name="connsiteX9" fmla="*/ 218006 w 397690"/>
                    <a:gd name="connsiteY9" fmla="*/ 145 h 2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90" h="26672">
                      <a:moveTo>
                        <a:pt x="216975" y="26701"/>
                      </a:moveTo>
                      <a:cubicBezTo>
                        <a:pt x="97183" y="26701"/>
                        <a:pt x="60" y="18684"/>
                        <a:pt x="60" y="13365"/>
                      </a:cubicBezTo>
                      <a:cubicBezTo>
                        <a:pt x="60" y="8072"/>
                        <a:pt x="97183" y="29"/>
                        <a:pt x="216975" y="29"/>
                      </a:cubicBezTo>
                      <a:cubicBezTo>
                        <a:pt x="336780" y="29"/>
                        <a:pt x="397750" y="8072"/>
                        <a:pt x="397750" y="13365"/>
                      </a:cubicBezTo>
                      <a:cubicBezTo>
                        <a:pt x="397750" y="18684"/>
                        <a:pt x="336780" y="26701"/>
                        <a:pt x="216975" y="26701"/>
                      </a:cubicBezTo>
                      <a:moveTo>
                        <a:pt x="218006" y="145"/>
                      </a:moveTo>
                      <a:cubicBezTo>
                        <a:pt x="99142" y="145"/>
                        <a:pt x="2808" y="8111"/>
                        <a:pt x="2808" y="13365"/>
                      </a:cubicBezTo>
                      <a:cubicBezTo>
                        <a:pt x="2808" y="18659"/>
                        <a:pt x="99142" y="26599"/>
                        <a:pt x="218006" y="26599"/>
                      </a:cubicBezTo>
                      <a:cubicBezTo>
                        <a:pt x="336856" y="26599"/>
                        <a:pt x="397407" y="18659"/>
                        <a:pt x="397407" y="13365"/>
                      </a:cubicBezTo>
                      <a:cubicBezTo>
                        <a:pt x="397407" y="8111"/>
                        <a:pt x="336856" y="145"/>
                        <a:pt x="218006" y="145"/>
                      </a:cubicBezTo>
                    </a:path>
                  </a:pathLst>
                </a:custGeom>
                <a:grpFill/>
                <a:ln w="12721" cap="flat">
                  <a:noFill/>
                  <a:prstDash val="solid"/>
                  <a:miter/>
                </a:ln>
              </p:spPr>
              <p:txBody>
                <a:bodyPr rtlCol="0" anchor="ctr"/>
                <a:lstStyle/>
                <a:p>
                  <a:endParaRPr lang="fr-FR"/>
                </a:p>
              </p:txBody>
            </p:sp>
            <p:sp>
              <p:nvSpPr>
                <p:cNvPr id="633" name="Forme libre : forme 632">
                  <a:extLst>
                    <a:ext uri="{FF2B5EF4-FFF2-40B4-BE49-F238E27FC236}">
                      <a16:creationId xmlns:a16="http://schemas.microsoft.com/office/drawing/2014/main" id="{E2EF3071-2079-953B-F4AD-121FB169DA61}"/>
                    </a:ext>
                  </a:extLst>
                </p:cNvPr>
                <p:cNvSpPr/>
                <p:nvPr/>
              </p:nvSpPr>
              <p:spPr>
                <a:xfrm flipV="1">
                  <a:off x="4738947" y="3824179"/>
                  <a:ext cx="394611" cy="26466"/>
                </a:xfrm>
                <a:custGeom>
                  <a:avLst/>
                  <a:gdLst>
                    <a:gd name="connsiteX0" fmla="*/ 215271 w 394611"/>
                    <a:gd name="connsiteY0" fmla="*/ 26496 h 26466"/>
                    <a:gd name="connsiteX1" fmla="*/ 60 w 394611"/>
                    <a:gd name="connsiteY1" fmla="*/ 13275 h 26466"/>
                    <a:gd name="connsiteX2" fmla="*/ 215271 w 394611"/>
                    <a:gd name="connsiteY2" fmla="*/ 29 h 26466"/>
                    <a:gd name="connsiteX3" fmla="*/ 394672 w 394611"/>
                    <a:gd name="connsiteY3" fmla="*/ 13275 h 26466"/>
                    <a:gd name="connsiteX4" fmla="*/ 215271 w 394611"/>
                    <a:gd name="connsiteY4" fmla="*/ 26496 h 26466"/>
                    <a:gd name="connsiteX5" fmla="*/ 216301 w 394611"/>
                    <a:gd name="connsiteY5" fmla="*/ 145 h 26466"/>
                    <a:gd name="connsiteX6" fmla="*/ 2795 w 394611"/>
                    <a:gd name="connsiteY6" fmla="*/ 13275 h 26466"/>
                    <a:gd name="connsiteX7" fmla="*/ 216301 w 394611"/>
                    <a:gd name="connsiteY7" fmla="*/ 26393 h 26466"/>
                    <a:gd name="connsiteX8" fmla="*/ 394303 w 394611"/>
                    <a:gd name="connsiteY8" fmla="*/ 13275 h 26466"/>
                    <a:gd name="connsiteX9" fmla="*/ 216301 w 394611"/>
                    <a:gd name="connsiteY9" fmla="*/ 145 h 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611" h="26466">
                      <a:moveTo>
                        <a:pt x="215271" y="26496"/>
                      </a:moveTo>
                      <a:cubicBezTo>
                        <a:pt x="96420" y="26496"/>
                        <a:pt x="60" y="18543"/>
                        <a:pt x="60" y="13275"/>
                      </a:cubicBezTo>
                      <a:cubicBezTo>
                        <a:pt x="60" y="8008"/>
                        <a:pt x="96420" y="29"/>
                        <a:pt x="215271" y="29"/>
                      </a:cubicBezTo>
                      <a:cubicBezTo>
                        <a:pt x="334121" y="29"/>
                        <a:pt x="394672" y="8008"/>
                        <a:pt x="394672" y="13275"/>
                      </a:cubicBezTo>
                      <a:cubicBezTo>
                        <a:pt x="394672" y="18543"/>
                        <a:pt x="334121" y="26496"/>
                        <a:pt x="215271" y="26496"/>
                      </a:cubicBezTo>
                      <a:moveTo>
                        <a:pt x="216301" y="145"/>
                      </a:moveTo>
                      <a:cubicBezTo>
                        <a:pt x="98392" y="145"/>
                        <a:pt x="2795" y="8033"/>
                        <a:pt x="2795" y="13275"/>
                      </a:cubicBezTo>
                      <a:cubicBezTo>
                        <a:pt x="2795" y="18504"/>
                        <a:pt x="98392" y="26393"/>
                        <a:pt x="216301" y="26393"/>
                      </a:cubicBezTo>
                      <a:cubicBezTo>
                        <a:pt x="334235" y="26393"/>
                        <a:pt x="394303" y="18504"/>
                        <a:pt x="394303" y="13275"/>
                      </a:cubicBezTo>
                      <a:cubicBezTo>
                        <a:pt x="394303" y="8033"/>
                        <a:pt x="334235" y="145"/>
                        <a:pt x="216301" y="145"/>
                      </a:cubicBezTo>
                    </a:path>
                  </a:pathLst>
                </a:custGeom>
                <a:grpFill/>
                <a:ln w="12721" cap="flat">
                  <a:noFill/>
                  <a:prstDash val="solid"/>
                  <a:miter/>
                </a:ln>
              </p:spPr>
              <p:txBody>
                <a:bodyPr rtlCol="0" anchor="ctr"/>
                <a:lstStyle/>
                <a:p>
                  <a:endParaRPr lang="fr-FR"/>
                </a:p>
              </p:txBody>
            </p:sp>
            <p:sp>
              <p:nvSpPr>
                <p:cNvPr id="634" name="Forme libre : forme 633">
                  <a:extLst>
                    <a:ext uri="{FF2B5EF4-FFF2-40B4-BE49-F238E27FC236}">
                      <a16:creationId xmlns:a16="http://schemas.microsoft.com/office/drawing/2014/main" id="{C4D86789-A8FB-F1B9-BAD8-921C5366E8E2}"/>
                    </a:ext>
                  </a:extLst>
                </p:cNvPr>
                <p:cNvSpPr/>
                <p:nvPr/>
              </p:nvSpPr>
              <p:spPr>
                <a:xfrm flipV="1">
                  <a:off x="4741695" y="3824279"/>
                  <a:ext cx="391507" cy="26248"/>
                </a:xfrm>
                <a:custGeom>
                  <a:avLst/>
                  <a:gdLst>
                    <a:gd name="connsiteX0" fmla="*/ 213553 w 391507"/>
                    <a:gd name="connsiteY0" fmla="*/ 26277 h 26248"/>
                    <a:gd name="connsiteX1" fmla="*/ 60 w 391507"/>
                    <a:gd name="connsiteY1" fmla="*/ 13160 h 26248"/>
                    <a:gd name="connsiteX2" fmla="*/ 213553 w 391507"/>
                    <a:gd name="connsiteY2" fmla="*/ 29 h 26248"/>
                    <a:gd name="connsiteX3" fmla="*/ 391568 w 391507"/>
                    <a:gd name="connsiteY3" fmla="*/ 13160 h 26248"/>
                    <a:gd name="connsiteX4" fmla="*/ 213553 w 391507"/>
                    <a:gd name="connsiteY4" fmla="*/ 26277 h 26248"/>
                    <a:gd name="connsiteX5" fmla="*/ 214584 w 391507"/>
                    <a:gd name="connsiteY5" fmla="*/ 132 h 26248"/>
                    <a:gd name="connsiteX6" fmla="*/ 2795 w 391507"/>
                    <a:gd name="connsiteY6" fmla="*/ 13160 h 26248"/>
                    <a:gd name="connsiteX7" fmla="*/ 214584 w 391507"/>
                    <a:gd name="connsiteY7" fmla="*/ 26162 h 26248"/>
                    <a:gd name="connsiteX8" fmla="*/ 391212 w 391507"/>
                    <a:gd name="connsiteY8" fmla="*/ 13160 h 26248"/>
                    <a:gd name="connsiteX9" fmla="*/ 214584 w 391507"/>
                    <a:gd name="connsiteY9" fmla="*/ 132 h 2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507" h="26248">
                      <a:moveTo>
                        <a:pt x="213553" y="26277"/>
                      </a:moveTo>
                      <a:cubicBezTo>
                        <a:pt x="95619" y="26277"/>
                        <a:pt x="60" y="18389"/>
                        <a:pt x="60" y="13160"/>
                      </a:cubicBezTo>
                      <a:cubicBezTo>
                        <a:pt x="60" y="7931"/>
                        <a:pt x="95619" y="29"/>
                        <a:pt x="213553" y="29"/>
                      </a:cubicBezTo>
                      <a:cubicBezTo>
                        <a:pt x="331500" y="29"/>
                        <a:pt x="391568" y="7931"/>
                        <a:pt x="391568" y="13160"/>
                      </a:cubicBezTo>
                      <a:cubicBezTo>
                        <a:pt x="391568" y="18389"/>
                        <a:pt x="331500" y="26277"/>
                        <a:pt x="213553" y="26277"/>
                      </a:cubicBezTo>
                      <a:moveTo>
                        <a:pt x="214584" y="132"/>
                      </a:moveTo>
                      <a:cubicBezTo>
                        <a:pt x="97616" y="132"/>
                        <a:pt x="2795" y="7956"/>
                        <a:pt x="2795" y="13160"/>
                      </a:cubicBezTo>
                      <a:cubicBezTo>
                        <a:pt x="2795" y="18337"/>
                        <a:pt x="97616" y="26162"/>
                        <a:pt x="214584" y="26162"/>
                      </a:cubicBezTo>
                      <a:cubicBezTo>
                        <a:pt x="331589" y="26162"/>
                        <a:pt x="391212" y="18337"/>
                        <a:pt x="391212" y="13160"/>
                      </a:cubicBezTo>
                      <a:cubicBezTo>
                        <a:pt x="391212" y="7956"/>
                        <a:pt x="331589" y="132"/>
                        <a:pt x="214584" y="132"/>
                      </a:cubicBezTo>
                    </a:path>
                  </a:pathLst>
                </a:custGeom>
                <a:grpFill/>
                <a:ln w="12721" cap="flat">
                  <a:noFill/>
                  <a:prstDash val="solid"/>
                  <a:miter/>
                </a:ln>
              </p:spPr>
              <p:txBody>
                <a:bodyPr rtlCol="0" anchor="ctr"/>
                <a:lstStyle/>
                <a:p>
                  <a:endParaRPr lang="fr-FR"/>
                </a:p>
              </p:txBody>
            </p:sp>
            <p:sp>
              <p:nvSpPr>
                <p:cNvPr id="635" name="Forme libre : forme 634">
                  <a:extLst>
                    <a:ext uri="{FF2B5EF4-FFF2-40B4-BE49-F238E27FC236}">
                      <a16:creationId xmlns:a16="http://schemas.microsoft.com/office/drawing/2014/main" id="{D044E6AB-6F92-3E12-D3A1-B7DA453450E6}"/>
                    </a:ext>
                  </a:extLst>
                </p:cNvPr>
                <p:cNvSpPr/>
                <p:nvPr/>
              </p:nvSpPr>
              <p:spPr>
                <a:xfrm flipV="1">
                  <a:off x="4744418" y="3824380"/>
                  <a:ext cx="388416" cy="26042"/>
                </a:xfrm>
                <a:custGeom>
                  <a:avLst/>
                  <a:gdLst>
                    <a:gd name="connsiteX0" fmla="*/ 211861 w 388416"/>
                    <a:gd name="connsiteY0" fmla="*/ 26072 h 26042"/>
                    <a:gd name="connsiteX1" fmla="*/ 60 w 388416"/>
                    <a:gd name="connsiteY1" fmla="*/ 13031 h 26042"/>
                    <a:gd name="connsiteX2" fmla="*/ 211861 w 388416"/>
                    <a:gd name="connsiteY2" fmla="*/ 29 h 26042"/>
                    <a:gd name="connsiteX3" fmla="*/ 388477 w 388416"/>
                    <a:gd name="connsiteY3" fmla="*/ 13031 h 26042"/>
                    <a:gd name="connsiteX4" fmla="*/ 211861 w 388416"/>
                    <a:gd name="connsiteY4" fmla="*/ 26072 h 26042"/>
                    <a:gd name="connsiteX5" fmla="*/ 212892 w 388416"/>
                    <a:gd name="connsiteY5" fmla="*/ 145 h 26042"/>
                    <a:gd name="connsiteX6" fmla="*/ 2795 w 388416"/>
                    <a:gd name="connsiteY6" fmla="*/ 13031 h 26042"/>
                    <a:gd name="connsiteX7" fmla="*/ 212892 w 388416"/>
                    <a:gd name="connsiteY7" fmla="*/ 25956 h 26042"/>
                    <a:gd name="connsiteX8" fmla="*/ 388146 w 388416"/>
                    <a:gd name="connsiteY8" fmla="*/ 13031 h 26042"/>
                    <a:gd name="connsiteX9" fmla="*/ 212892 w 388416"/>
                    <a:gd name="connsiteY9" fmla="*/ 145 h 2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16" h="26042">
                      <a:moveTo>
                        <a:pt x="211861" y="26072"/>
                      </a:moveTo>
                      <a:cubicBezTo>
                        <a:pt x="94894" y="26072"/>
                        <a:pt x="60" y="18247"/>
                        <a:pt x="60" y="13031"/>
                      </a:cubicBezTo>
                      <a:cubicBezTo>
                        <a:pt x="60" y="7866"/>
                        <a:pt x="94894" y="29"/>
                        <a:pt x="211861" y="29"/>
                      </a:cubicBezTo>
                      <a:cubicBezTo>
                        <a:pt x="328855" y="29"/>
                        <a:pt x="388477" y="7866"/>
                        <a:pt x="388477" y="13031"/>
                      </a:cubicBezTo>
                      <a:cubicBezTo>
                        <a:pt x="388477" y="18247"/>
                        <a:pt x="328855" y="26072"/>
                        <a:pt x="211861" y="26072"/>
                      </a:cubicBezTo>
                      <a:moveTo>
                        <a:pt x="212892" y="145"/>
                      </a:moveTo>
                      <a:cubicBezTo>
                        <a:pt x="96840" y="145"/>
                        <a:pt x="2795" y="7905"/>
                        <a:pt x="2795" y="13031"/>
                      </a:cubicBezTo>
                      <a:cubicBezTo>
                        <a:pt x="2795" y="18209"/>
                        <a:pt x="96840" y="25956"/>
                        <a:pt x="212892" y="25956"/>
                      </a:cubicBezTo>
                      <a:cubicBezTo>
                        <a:pt x="328956" y="25956"/>
                        <a:pt x="388146" y="18209"/>
                        <a:pt x="388146" y="13031"/>
                      </a:cubicBezTo>
                      <a:cubicBezTo>
                        <a:pt x="388146" y="7905"/>
                        <a:pt x="328956" y="145"/>
                        <a:pt x="212892" y="145"/>
                      </a:cubicBezTo>
                    </a:path>
                  </a:pathLst>
                </a:custGeom>
                <a:grpFill/>
                <a:ln w="12721" cap="flat">
                  <a:noFill/>
                  <a:prstDash val="solid"/>
                  <a:miter/>
                </a:ln>
              </p:spPr>
              <p:txBody>
                <a:bodyPr rtlCol="0" anchor="ctr"/>
                <a:lstStyle/>
                <a:p>
                  <a:endParaRPr lang="fr-FR"/>
                </a:p>
              </p:txBody>
            </p:sp>
            <p:sp>
              <p:nvSpPr>
                <p:cNvPr id="636" name="Forme libre : forme 635">
                  <a:extLst>
                    <a:ext uri="{FF2B5EF4-FFF2-40B4-BE49-F238E27FC236}">
                      <a16:creationId xmlns:a16="http://schemas.microsoft.com/office/drawing/2014/main" id="{476CF86B-2AEB-52CA-C264-DAE8050F4803}"/>
                    </a:ext>
                  </a:extLst>
                </p:cNvPr>
                <p:cNvSpPr/>
                <p:nvPr/>
              </p:nvSpPr>
              <p:spPr>
                <a:xfrm flipV="1">
                  <a:off x="4747160" y="3824493"/>
                  <a:ext cx="385350" cy="25824"/>
                </a:xfrm>
                <a:custGeom>
                  <a:avLst/>
                  <a:gdLst>
                    <a:gd name="connsiteX0" fmla="*/ 210157 w 385350"/>
                    <a:gd name="connsiteY0" fmla="*/ 25853 h 25824"/>
                    <a:gd name="connsiteX1" fmla="*/ 60 w 385350"/>
                    <a:gd name="connsiteY1" fmla="*/ 12941 h 25824"/>
                    <a:gd name="connsiteX2" fmla="*/ 210157 w 385350"/>
                    <a:gd name="connsiteY2" fmla="*/ 29 h 25824"/>
                    <a:gd name="connsiteX3" fmla="*/ 385411 w 385350"/>
                    <a:gd name="connsiteY3" fmla="*/ 12941 h 25824"/>
                    <a:gd name="connsiteX4" fmla="*/ 210157 w 385350"/>
                    <a:gd name="connsiteY4" fmla="*/ 25853 h 25824"/>
                    <a:gd name="connsiteX5" fmla="*/ 211187 w 385350"/>
                    <a:gd name="connsiteY5" fmla="*/ 145 h 25824"/>
                    <a:gd name="connsiteX6" fmla="*/ 2783 w 385350"/>
                    <a:gd name="connsiteY6" fmla="*/ 12941 h 25824"/>
                    <a:gd name="connsiteX7" fmla="*/ 211187 w 385350"/>
                    <a:gd name="connsiteY7" fmla="*/ 25763 h 25824"/>
                    <a:gd name="connsiteX8" fmla="*/ 385055 w 385350"/>
                    <a:gd name="connsiteY8" fmla="*/ 12941 h 25824"/>
                    <a:gd name="connsiteX9" fmla="*/ 211187 w 385350"/>
                    <a:gd name="connsiteY9" fmla="*/ 145 h 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350" h="25824">
                      <a:moveTo>
                        <a:pt x="210157" y="25853"/>
                      </a:moveTo>
                      <a:cubicBezTo>
                        <a:pt x="94118" y="25853"/>
                        <a:pt x="60" y="18093"/>
                        <a:pt x="60" y="12941"/>
                      </a:cubicBezTo>
                      <a:cubicBezTo>
                        <a:pt x="60" y="7802"/>
                        <a:pt x="94118" y="29"/>
                        <a:pt x="210157" y="29"/>
                      </a:cubicBezTo>
                      <a:cubicBezTo>
                        <a:pt x="326221" y="29"/>
                        <a:pt x="385411" y="7802"/>
                        <a:pt x="385411" y="12941"/>
                      </a:cubicBezTo>
                      <a:cubicBezTo>
                        <a:pt x="385411" y="18093"/>
                        <a:pt x="326221" y="25853"/>
                        <a:pt x="210157" y="25853"/>
                      </a:cubicBezTo>
                      <a:moveTo>
                        <a:pt x="211187" y="145"/>
                      </a:moveTo>
                      <a:cubicBezTo>
                        <a:pt x="96102" y="145"/>
                        <a:pt x="2783" y="7854"/>
                        <a:pt x="2783" y="12941"/>
                      </a:cubicBezTo>
                      <a:cubicBezTo>
                        <a:pt x="2783" y="18055"/>
                        <a:pt x="96102" y="25763"/>
                        <a:pt x="211187" y="25763"/>
                      </a:cubicBezTo>
                      <a:cubicBezTo>
                        <a:pt x="326298" y="25763"/>
                        <a:pt x="385055" y="18055"/>
                        <a:pt x="385055" y="12941"/>
                      </a:cubicBezTo>
                      <a:cubicBezTo>
                        <a:pt x="385055" y="7854"/>
                        <a:pt x="326298" y="145"/>
                        <a:pt x="211187" y="145"/>
                      </a:cubicBezTo>
                    </a:path>
                  </a:pathLst>
                </a:custGeom>
                <a:grpFill/>
                <a:ln w="12721" cap="flat">
                  <a:noFill/>
                  <a:prstDash val="solid"/>
                  <a:miter/>
                </a:ln>
              </p:spPr>
              <p:txBody>
                <a:bodyPr rtlCol="0" anchor="ctr"/>
                <a:lstStyle/>
                <a:p>
                  <a:endParaRPr lang="fr-FR"/>
                </a:p>
              </p:txBody>
            </p:sp>
            <p:sp>
              <p:nvSpPr>
                <p:cNvPr id="637" name="Forme libre : forme 636">
                  <a:extLst>
                    <a:ext uri="{FF2B5EF4-FFF2-40B4-BE49-F238E27FC236}">
                      <a16:creationId xmlns:a16="http://schemas.microsoft.com/office/drawing/2014/main" id="{BF3A54E3-6BB3-17E4-59F3-BD2887F23B54}"/>
                    </a:ext>
                  </a:extLst>
                </p:cNvPr>
                <p:cNvSpPr/>
                <p:nvPr/>
              </p:nvSpPr>
              <p:spPr>
                <a:xfrm flipV="1">
                  <a:off x="4749896" y="3824593"/>
                  <a:ext cx="382259" cy="25605"/>
                </a:xfrm>
                <a:custGeom>
                  <a:avLst/>
                  <a:gdLst>
                    <a:gd name="connsiteX0" fmla="*/ 208452 w 382259"/>
                    <a:gd name="connsiteY0" fmla="*/ 25635 h 25605"/>
                    <a:gd name="connsiteX1" fmla="*/ 60 w 382259"/>
                    <a:gd name="connsiteY1" fmla="*/ 12826 h 25605"/>
                    <a:gd name="connsiteX2" fmla="*/ 208452 w 382259"/>
                    <a:gd name="connsiteY2" fmla="*/ 29 h 25605"/>
                    <a:gd name="connsiteX3" fmla="*/ 382320 w 382259"/>
                    <a:gd name="connsiteY3" fmla="*/ 12826 h 25605"/>
                    <a:gd name="connsiteX4" fmla="*/ 208452 w 382259"/>
                    <a:gd name="connsiteY4" fmla="*/ 25635 h 25605"/>
                    <a:gd name="connsiteX5" fmla="*/ 209483 w 382259"/>
                    <a:gd name="connsiteY5" fmla="*/ 132 h 25605"/>
                    <a:gd name="connsiteX6" fmla="*/ 2795 w 382259"/>
                    <a:gd name="connsiteY6" fmla="*/ 12826 h 25605"/>
                    <a:gd name="connsiteX7" fmla="*/ 209483 w 382259"/>
                    <a:gd name="connsiteY7" fmla="*/ 25532 h 25605"/>
                    <a:gd name="connsiteX8" fmla="*/ 381989 w 382259"/>
                    <a:gd name="connsiteY8" fmla="*/ 12826 h 25605"/>
                    <a:gd name="connsiteX9" fmla="*/ 209483 w 382259"/>
                    <a:gd name="connsiteY9" fmla="*/ 132 h 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259" h="25605">
                      <a:moveTo>
                        <a:pt x="208452" y="25635"/>
                      </a:moveTo>
                      <a:cubicBezTo>
                        <a:pt x="93367" y="25635"/>
                        <a:pt x="60" y="17952"/>
                        <a:pt x="60" y="12826"/>
                      </a:cubicBezTo>
                      <a:cubicBezTo>
                        <a:pt x="60" y="7712"/>
                        <a:pt x="93367" y="29"/>
                        <a:pt x="208452" y="29"/>
                      </a:cubicBezTo>
                      <a:cubicBezTo>
                        <a:pt x="323550" y="29"/>
                        <a:pt x="382320" y="7712"/>
                        <a:pt x="382320" y="12826"/>
                      </a:cubicBezTo>
                      <a:cubicBezTo>
                        <a:pt x="382320" y="17952"/>
                        <a:pt x="323550" y="25635"/>
                        <a:pt x="208452" y="25635"/>
                      </a:cubicBezTo>
                      <a:moveTo>
                        <a:pt x="209483" y="132"/>
                      </a:moveTo>
                      <a:cubicBezTo>
                        <a:pt x="95339" y="132"/>
                        <a:pt x="2795" y="7764"/>
                        <a:pt x="2795" y="12826"/>
                      </a:cubicBezTo>
                      <a:cubicBezTo>
                        <a:pt x="2795" y="17901"/>
                        <a:pt x="95339" y="25532"/>
                        <a:pt x="209483" y="25532"/>
                      </a:cubicBezTo>
                      <a:cubicBezTo>
                        <a:pt x="323664" y="25532"/>
                        <a:pt x="381989" y="17901"/>
                        <a:pt x="381989" y="12826"/>
                      </a:cubicBezTo>
                      <a:cubicBezTo>
                        <a:pt x="381989" y="7764"/>
                        <a:pt x="323664" y="132"/>
                        <a:pt x="209483" y="132"/>
                      </a:cubicBezTo>
                    </a:path>
                  </a:pathLst>
                </a:custGeom>
                <a:grpFill/>
                <a:ln w="12721" cap="flat">
                  <a:noFill/>
                  <a:prstDash val="solid"/>
                  <a:miter/>
                </a:ln>
              </p:spPr>
              <p:txBody>
                <a:bodyPr rtlCol="0" anchor="ctr"/>
                <a:lstStyle/>
                <a:p>
                  <a:endParaRPr lang="fr-FR"/>
                </a:p>
              </p:txBody>
            </p:sp>
            <p:sp>
              <p:nvSpPr>
                <p:cNvPr id="638" name="Forme libre : forme 637">
                  <a:extLst>
                    <a:ext uri="{FF2B5EF4-FFF2-40B4-BE49-F238E27FC236}">
                      <a16:creationId xmlns:a16="http://schemas.microsoft.com/office/drawing/2014/main" id="{42D79155-4829-6DB9-0356-9FD57EF6E15C}"/>
                    </a:ext>
                  </a:extLst>
                </p:cNvPr>
                <p:cNvSpPr/>
                <p:nvPr/>
              </p:nvSpPr>
              <p:spPr>
                <a:xfrm flipV="1">
                  <a:off x="4752612" y="3824693"/>
                  <a:ext cx="379193" cy="25413"/>
                </a:xfrm>
                <a:custGeom>
                  <a:avLst/>
                  <a:gdLst>
                    <a:gd name="connsiteX0" fmla="*/ 206773 w 379193"/>
                    <a:gd name="connsiteY0" fmla="*/ 25442 h 25413"/>
                    <a:gd name="connsiteX1" fmla="*/ 60 w 379193"/>
                    <a:gd name="connsiteY1" fmla="*/ 12749 h 25413"/>
                    <a:gd name="connsiteX2" fmla="*/ 206773 w 379193"/>
                    <a:gd name="connsiteY2" fmla="*/ 29 h 25413"/>
                    <a:gd name="connsiteX3" fmla="*/ 379254 w 379193"/>
                    <a:gd name="connsiteY3" fmla="*/ 12749 h 25413"/>
                    <a:gd name="connsiteX4" fmla="*/ 206773 w 379193"/>
                    <a:gd name="connsiteY4" fmla="*/ 25442 h 25413"/>
                    <a:gd name="connsiteX5" fmla="*/ 207804 w 379193"/>
                    <a:gd name="connsiteY5" fmla="*/ 145 h 25413"/>
                    <a:gd name="connsiteX6" fmla="*/ 2821 w 379193"/>
                    <a:gd name="connsiteY6" fmla="*/ 12749 h 25413"/>
                    <a:gd name="connsiteX7" fmla="*/ 207804 w 379193"/>
                    <a:gd name="connsiteY7" fmla="*/ 25339 h 25413"/>
                    <a:gd name="connsiteX8" fmla="*/ 378911 w 379193"/>
                    <a:gd name="connsiteY8" fmla="*/ 12749 h 25413"/>
                    <a:gd name="connsiteX9" fmla="*/ 207804 w 379193"/>
                    <a:gd name="connsiteY9" fmla="*/ 145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193" h="25413">
                      <a:moveTo>
                        <a:pt x="206773" y="25442"/>
                      </a:moveTo>
                      <a:cubicBezTo>
                        <a:pt x="92617" y="25442"/>
                        <a:pt x="60" y="17811"/>
                        <a:pt x="60" y="12749"/>
                      </a:cubicBezTo>
                      <a:cubicBezTo>
                        <a:pt x="60" y="7674"/>
                        <a:pt x="92617" y="29"/>
                        <a:pt x="206773" y="29"/>
                      </a:cubicBezTo>
                      <a:cubicBezTo>
                        <a:pt x="320942" y="29"/>
                        <a:pt x="379254" y="7674"/>
                        <a:pt x="379254" y="12749"/>
                      </a:cubicBezTo>
                      <a:cubicBezTo>
                        <a:pt x="379254" y="17811"/>
                        <a:pt x="320942" y="25442"/>
                        <a:pt x="206773" y="25442"/>
                      </a:cubicBezTo>
                      <a:moveTo>
                        <a:pt x="207804" y="145"/>
                      </a:moveTo>
                      <a:cubicBezTo>
                        <a:pt x="94601" y="145"/>
                        <a:pt x="2821" y="7725"/>
                        <a:pt x="2821" y="12749"/>
                      </a:cubicBezTo>
                      <a:cubicBezTo>
                        <a:pt x="2821" y="17772"/>
                        <a:pt x="94601" y="25339"/>
                        <a:pt x="207804" y="25339"/>
                      </a:cubicBezTo>
                      <a:cubicBezTo>
                        <a:pt x="321044" y="25339"/>
                        <a:pt x="378911" y="17772"/>
                        <a:pt x="378911" y="12749"/>
                      </a:cubicBezTo>
                      <a:cubicBezTo>
                        <a:pt x="378911" y="7725"/>
                        <a:pt x="321044" y="145"/>
                        <a:pt x="207804" y="145"/>
                      </a:cubicBezTo>
                    </a:path>
                  </a:pathLst>
                </a:custGeom>
                <a:grpFill/>
                <a:ln w="12721" cap="flat">
                  <a:noFill/>
                  <a:prstDash val="solid"/>
                  <a:miter/>
                </a:ln>
              </p:spPr>
              <p:txBody>
                <a:bodyPr rtlCol="0" anchor="ctr"/>
                <a:lstStyle/>
                <a:p>
                  <a:endParaRPr lang="fr-FR"/>
                </a:p>
              </p:txBody>
            </p:sp>
            <p:sp>
              <p:nvSpPr>
                <p:cNvPr id="639" name="Forme libre : forme 638">
                  <a:extLst>
                    <a:ext uri="{FF2B5EF4-FFF2-40B4-BE49-F238E27FC236}">
                      <a16:creationId xmlns:a16="http://schemas.microsoft.com/office/drawing/2014/main" id="{E758FD00-6E28-52B2-2F7F-C56CBB6FF5EF}"/>
                    </a:ext>
                  </a:extLst>
                </p:cNvPr>
                <p:cNvSpPr/>
                <p:nvPr/>
              </p:nvSpPr>
              <p:spPr>
                <a:xfrm flipV="1">
                  <a:off x="4755361" y="3824793"/>
                  <a:ext cx="376102" cy="25181"/>
                </a:xfrm>
                <a:custGeom>
                  <a:avLst/>
                  <a:gdLst>
                    <a:gd name="connsiteX0" fmla="*/ 205056 w 376102"/>
                    <a:gd name="connsiteY0" fmla="*/ 25211 h 25181"/>
                    <a:gd name="connsiteX1" fmla="*/ 60 w 376102"/>
                    <a:gd name="connsiteY1" fmla="*/ 12620 h 25181"/>
                    <a:gd name="connsiteX2" fmla="*/ 205056 w 376102"/>
                    <a:gd name="connsiteY2" fmla="*/ 29 h 25181"/>
                    <a:gd name="connsiteX3" fmla="*/ 376163 w 376102"/>
                    <a:gd name="connsiteY3" fmla="*/ 12620 h 25181"/>
                    <a:gd name="connsiteX4" fmla="*/ 205056 w 376102"/>
                    <a:gd name="connsiteY4" fmla="*/ 25211 h 25181"/>
                    <a:gd name="connsiteX5" fmla="*/ 206086 w 376102"/>
                    <a:gd name="connsiteY5" fmla="*/ 132 h 25181"/>
                    <a:gd name="connsiteX6" fmla="*/ 2808 w 376102"/>
                    <a:gd name="connsiteY6" fmla="*/ 12620 h 25181"/>
                    <a:gd name="connsiteX7" fmla="*/ 206086 w 376102"/>
                    <a:gd name="connsiteY7" fmla="*/ 25108 h 25181"/>
                    <a:gd name="connsiteX8" fmla="*/ 375807 w 376102"/>
                    <a:gd name="connsiteY8" fmla="*/ 12620 h 25181"/>
                    <a:gd name="connsiteX9" fmla="*/ 206086 w 376102"/>
                    <a:gd name="connsiteY9" fmla="*/ 132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102" h="25181">
                      <a:moveTo>
                        <a:pt x="205056" y="25211"/>
                      </a:moveTo>
                      <a:cubicBezTo>
                        <a:pt x="91854" y="25211"/>
                        <a:pt x="60" y="17644"/>
                        <a:pt x="60" y="12620"/>
                      </a:cubicBezTo>
                      <a:cubicBezTo>
                        <a:pt x="60" y="7597"/>
                        <a:pt x="91854" y="29"/>
                        <a:pt x="205056" y="29"/>
                      </a:cubicBezTo>
                      <a:cubicBezTo>
                        <a:pt x="318284" y="29"/>
                        <a:pt x="376163" y="7597"/>
                        <a:pt x="376163" y="12620"/>
                      </a:cubicBezTo>
                      <a:cubicBezTo>
                        <a:pt x="376163" y="17644"/>
                        <a:pt x="318284" y="25211"/>
                        <a:pt x="205056" y="25211"/>
                      </a:cubicBezTo>
                      <a:moveTo>
                        <a:pt x="206086" y="132"/>
                      </a:moveTo>
                      <a:cubicBezTo>
                        <a:pt x="93800" y="132"/>
                        <a:pt x="2808" y="7635"/>
                        <a:pt x="2808" y="12620"/>
                      </a:cubicBezTo>
                      <a:cubicBezTo>
                        <a:pt x="2808" y="17605"/>
                        <a:pt x="93800" y="25108"/>
                        <a:pt x="206086" y="25108"/>
                      </a:cubicBezTo>
                      <a:cubicBezTo>
                        <a:pt x="318385" y="25108"/>
                        <a:pt x="375807" y="17605"/>
                        <a:pt x="375807" y="12620"/>
                      </a:cubicBezTo>
                      <a:cubicBezTo>
                        <a:pt x="375807" y="7635"/>
                        <a:pt x="318385" y="132"/>
                        <a:pt x="206086" y="132"/>
                      </a:cubicBezTo>
                    </a:path>
                  </a:pathLst>
                </a:custGeom>
                <a:grpFill/>
                <a:ln w="12721" cap="flat">
                  <a:noFill/>
                  <a:prstDash val="solid"/>
                  <a:miter/>
                </a:ln>
              </p:spPr>
              <p:txBody>
                <a:bodyPr rtlCol="0" anchor="ctr"/>
                <a:lstStyle/>
                <a:p>
                  <a:endParaRPr lang="fr-FR"/>
                </a:p>
              </p:txBody>
            </p:sp>
            <p:sp>
              <p:nvSpPr>
                <p:cNvPr id="640" name="Forme libre : forme 639">
                  <a:extLst>
                    <a:ext uri="{FF2B5EF4-FFF2-40B4-BE49-F238E27FC236}">
                      <a16:creationId xmlns:a16="http://schemas.microsoft.com/office/drawing/2014/main" id="{80AC3129-620D-07B0-4035-9C158AC34333}"/>
                    </a:ext>
                  </a:extLst>
                </p:cNvPr>
                <p:cNvSpPr/>
                <p:nvPr/>
              </p:nvSpPr>
              <p:spPr>
                <a:xfrm flipV="1">
                  <a:off x="4758110" y="3824894"/>
                  <a:ext cx="372998" cy="24989"/>
                </a:xfrm>
                <a:custGeom>
                  <a:avLst/>
                  <a:gdLst>
                    <a:gd name="connsiteX0" fmla="*/ 203339 w 372998"/>
                    <a:gd name="connsiteY0" fmla="*/ 25018 h 24989"/>
                    <a:gd name="connsiteX1" fmla="*/ 60 w 372998"/>
                    <a:gd name="connsiteY1" fmla="*/ 12530 h 24989"/>
                    <a:gd name="connsiteX2" fmla="*/ 203339 w 372998"/>
                    <a:gd name="connsiteY2" fmla="*/ 29 h 24989"/>
                    <a:gd name="connsiteX3" fmla="*/ 373059 w 372998"/>
                    <a:gd name="connsiteY3" fmla="*/ 12530 h 24989"/>
                    <a:gd name="connsiteX4" fmla="*/ 203339 w 372998"/>
                    <a:gd name="connsiteY4" fmla="*/ 25018 h 24989"/>
                    <a:gd name="connsiteX5" fmla="*/ 204382 w 372998"/>
                    <a:gd name="connsiteY5" fmla="*/ 145 h 24989"/>
                    <a:gd name="connsiteX6" fmla="*/ 2783 w 372998"/>
                    <a:gd name="connsiteY6" fmla="*/ 12530 h 24989"/>
                    <a:gd name="connsiteX7" fmla="*/ 204382 w 372998"/>
                    <a:gd name="connsiteY7" fmla="*/ 24903 h 24989"/>
                    <a:gd name="connsiteX8" fmla="*/ 372716 w 372998"/>
                    <a:gd name="connsiteY8" fmla="*/ 12530 h 24989"/>
                    <a:gd name="connsiteX9" fmla="*/ 204382 w 372998"/>
                    <a:gd name="connsiteY9" fmla="*/ 145 h 2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8" h="24989">
                      <a:moveTo>
                        <a:pt x="203339" y="25018"/>
                      </a:moveTo>
                      <a:cubicBezTo>
                        <a:pt x="91078" y="25018"/>
                        <a:pt x="60" y="17502"/>
                        <a:pt x="60" y="12530"/>
                      </a:cubicBezTo>
                      <a:cubicBezTo>
                        <a:pt x="60" y="7545"/>
                        <a:pt x="91078" y="29"/>
                        <a:pt x="203339" y="29"/>
                      </a:cubicBezTo>
                      <a:cubicBezTo>
                        <a:pt x="315650" y="29"/>
                        <a:pt x="373059" y="7545"/>
                        <a:pt x="373059" y="12530"/>
                      </a:cubicBezTo>
                      <a:cubicBezTo>
                        <a:pt x="373059" y="17502"/>
                        <a:pt x="315650" y="25018"/>
                        <a:pt x="203339" y="25018"/>
                      </a:cubicBezTo>
                      <a:moveTo>
                        <a:pt x="204382" y="145"/>
                      </a:moveTo>
                      <a:cubicBezTo>
                        <a:pt x="93049" y="145"/>
                        <a:pt x="2783" y="7584"/>
                        <a:pt x="2783" y="12530"/>
                      </a:cubicBezTo>
                      <a:cubicBezTo>
                        <a:pt x="2783" y="17477"/>
                        <a:pt x="93049" y="24903"/>
                        <a:pt x="204382" y="24903"/>
                      </a:cubicBezTo>
                      <a:cubicBezTo>
                        <a:pt x="315727" y="24903"/>
                        <a:pt x="372716" y="17477"/>
                        <a:pt x="372716" y="12530"/>
                      </a:cubicBezTo>
                      <a:cubicBezTo>
                        <a:pt x="372716" y="7584"/>
                        <a:pt x="315727" y="145"/>
                        <a:pt x="204382" y="145"/>
                      </a:cubicBezTo>
                    </a:path>
                  </a:pathLst>
                </a:custGeom>
                <a:grpFill/>
                <a:ln w="12721" cap="flat">
                  <a:noFill/>
                  <a:prstDash val="solid"/>
                  <a:miter/>
                </a:ln>
              </p:spPr>
              <p:txBody>
                <a:bodyPr rtlCol="0" anchor="ctr"/>
                <a:lstStyle/>
                <a:p>
                  <a:endParaRPr lang="fr-FR"/>
                </a:p>
              </p:txBody>
            </p:sp>
            <p:sp>
              <p:nvSpPr>
                <p:cNvPr id="641" name="Forme libre : forme 640">
                  <a:extLst>
                    <a:ext uri="{FF2B5EF4-FFF2-40B4-BE49-F238E27FC236}">
                      <a16:creationId xmlns:a16="http://schemas.microsoft.com/office/drawing/2014/main" id="{5F023EEF-CA4A-F27A-4502-3C223A3BF944}"/>
                    </a:ext>
                  </a:extLst>
                </p:cNvPr>
                <p:cNvSpPr/>
                <p:nvPr/>
              </p:nvSpPr>
              <p:spPr>
                <a:xfrm flipV="1">
                  <a:off x="4760838" y="3825007"/>
                  <a:ext cx="369920" cy="24744"/>
                </a:xfrm>
                <a:custGeom>
                  <a:avLst/>
                  <a:gdLst>
                    <a:gd name="connsiteX0" fmla="*/ 201659 w 369920"/>
                    <a:gd name="connsiteY0" fmla="*/ 24774 h 24744"/>
                    <a:gd name="connsiteX1" fmla="*/ 60 w 369920"/>
                    <a:gd name="connsiteY1" fmla="*/ 12389 h 24744"/>
                    <a:gd name="connsiteX2" fmla="*/ 201659 w 369920"/>
                    <a:gd name="connsiteY2" fmla="*/ 29 h 24744"/>
                    <a:gd name="connsiteX3" fmla="*/ 369981 w 369920"/>
                    <a:gd name="connsiteY3" fmla="*/ 12389 h 24744"/>
                    <a:gd name="connsiteX4" fmla="*/ 201659 w 369920"/>
                    <a:gd name="connsiteY4" fmla="*/ 24774 h 24744"/>
                    <a:gd name="connsiteX5" fmla="*/ 202690 w 369920"/>
                    <a:gd name="connsiteY5" fmla="*/ 119 h 24744"/>
                    <a:gd name="connsiteX6" fmla="*/ 2795 w 369920"/>
                    <a:gd name="connsiteY6" fmla="*/ 12389 h 24744"/>
                    <a:gd name="connsiteX7" fmla="*/ 202690 w 369920"/>
                    <a:gd name="connsiteY7" fmla="*/ 24671 h 24744"/>
                    <a:gd name="connsiteX8" fmla="*/ 369637 w 369920"/>
                    <a:gd name="connsiteY8" fmla="*/ 12389 h 24744"/>
                    <a:gd name="connsiteX9" fmla="*/ 202690 w 369920"/>
                    <a:gd name="connsiteY9" fmla="*/ 11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920" h="24744">
                      <a:moveTo>
                        <a:pt x="201659" y="24774"/>
                      </a:moveTo>
                      <a:cubicBezTo>
                        <a:pt x="90314" y="24774"/>
                        <a:pt x="60" y="17335"/>
                        <a:pt x="60" y="12389"/>
                      </a:cubicBezTo>
                      <a:cubicBezTo>
                        <a:pt x="60" y="7442"/>
                        <a:pt x="90314" y="29"/>
                        <a:pt x="201659" y="29"/>
                      </a:cubicBezTo>
                      <a:cubicBezTo>
                        <a:pt x="313017" y="29"/>
                        <a:pt x="369981" y="7442"/>
                        <a:pt x="369981" y="12389"/>
                      </a:cubicBezTo>
                      <a:cubicBezTo>
                        <a:pt x="369981" y="17335"/>
                        <a:pt x="313017" y="24774"/>
                        <a:pt x="201659" y="24774"/>
                      </a:cubicBezTo>
                      <a:moveTo>
                        <a:pt x="202690" y="119"/>
                      </a:moveTo>
                      <a:cubicBezTo>
                        <a:pt x="92273" y="119"/>
                        <a:pt x="2795" y="7481"/>
                        <a:pt x="2795" y="12389"/>
                      </a:cubicBezTo>
                      <a:cubicBezTo>
                        <a:pt x="2795" y="17310"/>
                        <a:pt x="92273" y="24671"/>
                        <a:pt x="202690" y="24671"/>
                      </a:cubicBezTo>
                      <a:cubicBezTo>
                        <a:pt x="313094" y="24671"/>
                        <a:pt x="369637" y="17310"/>
                        <a:pt x="369637" y="12389"/>
                      </a:cubicBezTo>
                      <a:cubicBezTo>
                        <a:pt x="369637" y="7481"/>
                        <a:pt x="313094" y="119"/>
                        <a:pt x="202690" y="119"/>
                      </a:cubicBezTo>
                    </a:path>
                  </a:pathLst>
                </a:custGeom>
                <a:grpFill/>
                <a:ln w="12721" cap="flat">
                  <a:noFill/>
                  <a:prstDash val="solid"/>
                  <a:miter/>
                </a:ln>
              </p:spPr>
              <p:txBody>
                <a:bodyPr rtlCol="0" anchor="ctr"/>
                <a:lstStyle/>
                <a:p>
                  <a:endParaRPr lang="fr-FR"/>
                </a:p>
              </p:txBody>
            </p:sp>
            <p:sp>
              <p:nvSpPr>
                <p:cNvPr id="642" name="Forme libre : forme 641">
                  <a:extLst>
                    <a:ext uri="{FF2B5EF4-FFF2-40B4-BE49-F238E27FC236}">
                      <a16:creationId xmlns:a16="http://schemas.microsoft.com/office/drawing/2014/main" id="{7EB3809F-F088-2AC3-ADF1-402A529B403F}"/>
                    </a:ext>
                  </a:extLst>
                </p:cNvPr>
                <p:cNvSpPr/>
                <p:nvPr/>
              </p:nvSpPr>
              <p:spPr>
                <a:xfrm flipV="1">
                  <a:off x="4763586" y="3825107"/>
                  <a:ext cx="366829" cy="24552"/>
                </a:xfrm>
                <a:custGeom>
                  <a:avLst/>
                  <a:gdLst>
                    <a:gd name="connsiteX0" fmla="*/ 199929 w 366829"/>
                    <a:gd name="connsiteY0" fmla="*/ 24581 h 24552"/>
                    <a:gd name="connsiteX1" fmla="*/ 60 w 366829"/>
                    <a:gd name="connsiteY1" fmla="*/ 12299 h 24552"/>
                    <a:gd name="connsiteX2" fmla="*/ 199929 w 366829"/>
                    <a:gd name="connsiteY2" fmla="*/ 29 h 24552"/>
                    <a:gd name="connsiteX3" fmla="*/ 366890 w 366829"/>
                    <a:gd name="connsiteY3" fmla="*/ 12299 h 24552"/>
                    <a:gd name="connsiteX4" fmla="*/ 199929 w 366829"/>
                    <a:gd name="connsiteY4" fmla="*/ 24581 h 24552"/>
                    <a:gd name="connsiteX5" fmla="*/ 200973 w 366829"/>
                    <a:gd name="connsiteY5" fmla="*/ 145 h 24552"/>
                    <a:gd name="connsiteX6" fmla="*/ 2783 w 366829"/>
                    <a:gd name="connsiteY6" fmla="*/ 12299 h 24552"/>
                    <a:gd name="connsiteX7" fmla="*/ 200973 w 366829"/>
                    <a:gd name="connsiteY7" fmla="*/ 24479 h 24552"/>
                    <a:gd name="connsiteX8" fmla="*/ 366534 w 366829"/>
                    <a:gd name="connsiteY8" fmla="*/ 12299 h 24552"/>
                    <a:gd name="connsiteX9" fmla="*/ 200973 w 366829"/>
                    <a:gd name="connsiteY9" fmla="*/ 145 h 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829" h="24552">
                      <a:moveTo>
                        <a:pt x="199929" y="24581"/>
                      </a:moveTo>
                      <a:cubicBezTo>
                        <a:pt x="89551" y="24581"/>
                        <a:pt x="60" y="17220"/>
                        <a:pt x="60" y="12299"/>
                      </a:cubicBezTo>
                      <a:cubicBezTo>
                        <a:pt x="60" y="7404"/>
                        <a:pt x="89551" y="29"/>
                        <a:pt x="199929" y="29"/>
                      </a:cubicBezTo>
                      <a:cubicBezTo>
                        <a:pt x="310346" y="29"/>
                        <a:pt x="366890" y="7404"/>
                        <a:pt x="366890" y="12299"/>
                      </a:cubicBezTo>
                      <a:cubicBezTo>
                        <a:pt x="366890" y="17220"/>
                        <a:pt x="310346" y="24581"/>
                        <a:pt x="199929" y="24581"/>
                      </a:cubicBezTo>
                      <a:moveTo>
                        <a:pt x="200973" y="145"/>
                      </a:moveTo>
                      <a:cubicBezTo>
                        <a:pt x="91523" y="145"/>
                        <a:pt x="2783" y="7455"/>
                        <a:pt x="2783" y="12299"/>
                      </a:cubicBezTo>
                      <a:cubicBezTo>
                        <a:pt x="2783" y="17181"/>
                        <a:pt x="91523" y="24479"/>
                        <a:pt x="200973" y="24479"/>
                      </a:cubicBezTo>
                      <a:cubicBezTo>
                        <a:pt x="310448" y="24479"/>
                        <a:pt x="366534" y="17181"/>
                        <a:pt x="366534" y="12299"/>
                      </a:cubicBezTo>
                      <a:cubicBezTo>
                        <a:pt x="366534" y="7455"/>
                        <a:pt x="310448" y="145"/>
                        <a:pt x="200973" y="145"/>
                      </a:cubicBezTo>
                    </a:path>
                  </a:pathLst>
                </a:custGeom>
                <a:grpFill/>
                <a:ln w="12721" cap="flat">
                  <a:noFill/>
                  <a:prstDash val="solid"/>
                  <a:miter/>
                </a:ln>
              </p:spPr>
              <p:txBody>
                <a:bodyPr rtlCol="0" anchor="ctr"/>
                <a:lstStyle/>
                <a:p>
                  <a:endParaRPr lang="fr-FR"/>
                </a:p>
              </p:txBody>
            </p:sp>
            <p:sp>
              <p:nvSpPr>
                <p:cNvPr id="643" name="Forme libre : forme 642">
                  <a:extLst>
                    <a:ext uri="{FF2B5EF4-FFF2-40B4-BE49-F238E27FC236}">
                      <a16:creationId xmlns:a16="http://schemas.microsoft.com/office/drawing/2014/main" id="{A6929F11-1952-3DFD-70FD-C11AF86716DF}"/>
                    </a:ext>
                  </a:extLst>
                </p:cNvPr>
                <p:cNvSpPr/>
                <p:nvPr/>
              </p:nvSpPr>
              <p:spPr>
                <a:xfrm flipV="1">
                  <a:off x="4766309" y="3825208"/>
                  <a:ext cx="363750" cy="24346"/>
                </a:xfrm>
                <a:custGeom>
                  <a:avLst/>
                  <a:gdLst>
                    <a:gd name="connsiteX0" fmla="*/ 198250 w 363750"/>
                    <a:gd name="connsiteY0" fmla="*/ 24376 h 24346"/>
                    <a:gd name="connsiteX1" fmla="*/ 60 w 363750"/>
                    <a:gd name="connsiteY1" fmla="*/ 12209 h 24346"/>
                    <a:gd name="connsiteX2" fmla="*/ 198250 w 363750"/>
                    <a:gd name="connsiteY2" fmla="*/ 29 h 24346"/>
                    <a:gd name="connsiteX3" fmla="*/ 363811 w 363750"/>
                    <a:gd name="connsiteY3" fmla="*/ 12209 h 24346"/>
                    <a:gd name="connsiteX4" fmla="*/ 198250 w 363750"/>
                    <a:gd name="connsiteY4" fmla="*/ 24376 h 24346"/>
                    <a:gd name="connsiteX5" fmla="*/ 199255 w 363750"/>
                    <a:gd name="connsiteY5" fmla="*/ 170 h 24346"/>
                    <a:gd name="connsiteX6" fmla="*/ 2770 w 363750"/>
                    <a:gd name="connsiteY6" fmla="*/ 12183 h 24346"/>
                    <a:gd name="connsiteX7" fmla="*/ 199255 w 363750"/>
                    <a:gd name="connsiteY7" fmla="*/ 24273 h 24346"/>
                    <a:gd name="connsiteX8" fmla="*/ 363481 w 363750"/>
                    <a:gd name="connsiteY8" fmla="*/ 12183 h 24346"/>
                    <a:gd name="connsiteX9" fmla="*/ 199255 w 363750"/>
                    <a:gd name="connsiteY9" fmla="*/ 170 h 2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750" h="24346">
                      <a:moveTo>
                        <a:pt x="198250" y="24376"/>
                      </a:moveTo>
                      <a:cubicBezTo>
                        <a:pt x="88788" y="24376"/>
                        <a:pt x="60" y="17078"/>
                        <a:pt x="60" y="12209"/>
                      </a:cubicBezTo>
                      <a:cubicBezTo>
                        <a:pt x="60" y="7340"/>
                        <a:pt x="88788" y="29"/>
                        <a:pt x="198250" y="29"/>
                      </a:cubicBezTo>
                      <a:cubicBezTo>
                        <a:pt x="307725" y="29"/>
                        <a:pt x="363811" y="7340"/>
                        <a:pt x="363811" y="12209"/>
                      </a:cubicBezTo>
                      <a:cubicBezTo>
                        <a:pt x="363811" y="17078"/>
                        <a:pt x="307725" y="24376"/>
                        <a:pt x="198250" y="24376"/>
                      </a:cubicBezTo>
                      <a:moveTo>
                        <a:pt x="199255" y="170"/>
                      </a:moveTo>
                      <a:cubicBezTo>
                        <a:pt x="90760" y="170"/>
                        <a:pt x="2770" y="7378"/>
                        <a:pt x="2770" y="12183"/>
                      </a:cubicBezTo>
                      <a:cubicBezTo>
                        <a:pt x="2770" y="17014"/>
                        <a:pt x="90760" y="24273"/>
                        <a:pt x="199255" y="24273"/>
                      </a:cubicBezTo>
                      <a:cubicBezTo>
                        <a:pt x="307814" y="24273"/>
                        <a:pt x="363481" y="17014"/>
                        <a:pt x="363481" y="12183"/>
                      </a:cubicBezTo>
                      <a:cubicBezTo>
                        <a:pt x="363481" y="7378"/>
                        <a:pt x="307814" y="170"/>
                        <a:pt x="199255" y="170"/>
                      </a:cubicBezTo>
                    </a:path>
                  </a:pathLst>
                </a:custGeom>
                <a:grpFill/>
                <a:ln w="12721" cap="flat">
                  <a:noFill/>
                  <a:prstDash val="solid"/>
                  <a:miter/>
                </a:ln>
              </p:spPr>
              <p:txBody>
                <a:bodyPr rtlCol="0" anchor="ctr"/>
                <a:lstStyle/>
                <a:p>
                  <a:endParaRPr lang="fr-FR"/>
                </a:p>
              </p:txBody>
            </p:sp>
          </p:grpSp>
          <p:sp>
            <p:nvSpPr>
              <p:cNvPr id="105" name="Forme libre : forme 104">
                <a:extLst>
                  <a:ext uri="{FF2B5EF4-FFF2-40B4-BE49-F238E27FC236}">
                    <a16:creationId xmlns:a16="http://schemas.microsoft.com/office/drawing/2014/main" id="{7BC20C2C-86B2-5085-F886-2540B6D81A88}"/>
                  </a:ext>
                </a:extLst>
              </p:cNvPr>
              <p:cNvSpPr/>
              <p:nvPr/>
            </p:nvSpPr>
            <p:spPr>
              <a:xfrm flipV="1">
                <a:off x="2814636" y="3200380"/>
                <a:ext cx="116331" cy="221895"/>
              </a:xfrm>
              <a:custGeom>
                <a:avLst/>
                <a:gdLst>
                  <a:gd name="connsiteX0" fmla="*/ -3 w 116331"/>
                  <a:gd name="connsiteY0" fmla="*/ 221918 h 221895"/>
                  <a:gd name="connsiteX1" fmla="*/ -3 w 116331"/>
                  <a:gd name="connsiteY1" fmla="*/ 22 h 221895"/>
                  <a:gd name="connsiteX2" fmla="*/ 116329 w 116331"/>
                  <a:gd name="connsiteY2" fmla="*/ 22 h 221895"/>
                  <a:gd name="connsiteX3" fmla="*/ 116329 w 116331"/>
                  <a:gd name="connsiteY3" fmla="*/ 23508 h 221895"/>
                  <a:gd name="connsiteX4" fmla="*/ 30616 w 116331"/>
                  <a:gd name="connsiteY4" fmla="*/ 23508 h 221895"/>
                  <a:gd name="connsiteX5" fmla="*/ 30616 w 116331"/>
                  <a:gd name="connsiteY5" fmla="*/ 221918 h 22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31" h="221895">
                    <a:moveTo>
                      <a:pt x="-3" y="221918"/>
                    </a:moveTo>
                    <a:lnTo>
                      <a:pt x="-3" y="22"/>
                    </a:lnTo>
                    <a:lnTo>
                      <a:pt x="116329" y="22"/>
                    </a:lnTo>
                    <a:lnTo>
                      <a:pt x="116329" y="23508"/>
                    </a:lnTo>
                    <a:lnTo>
                      <a:pt x="30616" y="23508"/>
                    </a:lnTo>
                    <a:lnTo>
                      <a:pt x="30616" y="221918"/>
                    </a:lnTo>
                    <a:close/>
                  </a:path>
                </a:pathLst>
              </a:custGeom>
              <a:grpFill/>
              <a:ln w="12721"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3817DEF4-92BE-CD2B-CB5C-ECB59DE992CA}"/>
                  </a:ext>
                </a:extLst>
              </p:cNvPr>
              <p:cNvSpPr/>
              <p:nvPr/>
            </p:nvSpPr>
            <p:spPr>
              <a:xfrm flipV="1">
                <a:off x="2947045" y="3184531"/>
                <a:ext cx="30631" cy="237736"/>
              </a:xfrm>
              <a:custGeom>
                <a:avLst/>
                <a:gdLst>
                  <a:gd name="connsiteX0" fmla="*/ 30607 w 30631"/>
                  <a:gd name="connsiteY0" fmla="*/ -45 h 237736"/>
                  <a:gd name="connsiteX1" fmla="*/ -25 w 30631"/>
                  <a:gd name="connsiteY1" fmla="*/ -45 h 237736"/>
                  <a:gd name="connsiteX2" fmla="*/ -25 w 30631"/>
                  <a:gd name="connsiteY2" fmla="*/ 164857 h 237736"/>
                  <a:gd name="connsiteX3" fmla="*/ 30607 w 30631"/>
                  <a:gd name="connsiteY3" fmla="*/ 164857 h 237736"/>
                  <a:gd name="connsiteX4" fmla="*/ 30607 w 30631"/>
                  <a:gd name="connsiteY4" fmla="*/ 208128 h 237736"/>
                  <a:gd name="connsiteX5" fmla="*/ -25 w 30631"/>
                  <a:gd name="connsiteY5" fmla="*/ 208128 h 237736"/>
                  <a:gd name="connsiteX6" fmla="*/ -25 w 30631"/>
                  <a:gd name="connsiteY6" fmla="*/ 237691 h 237736"/>
                  <a:gd name="connsiteX7" fmla="*/ 30607 w 30631"/>
                  <a:gd name="connsiteY7" fmla="*/ 237691 h 2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1" h="237736">
                    <a:moveTo>
                      <a:pt x="30607" y="-45"/>
                    </a:moveTo>
                    <a:lnTo>
                      <a:pt x="-25" y="-45"/>
                    </a:lnTo>
                    <a:lnTo>
                      <a:pt x="-25" y="164857"/>
                    </a:lnTo>
                    <a:lnTo>
                      <a:pt x="30607" y="164857"/>
                    </a:lnTo>
                    <a:close/>
                    <a:moveTo>
                      <a:pt x="30607" y="208128"/>
                    </a:moveTo>
                    <a:lnTo>
                      <a:pt x="-25" y="208128"/>
                    </a:lnTo>
                    <a:lnTo>
                      <a:pt x="-25" y="237691"/>
                    </a:lnTo>
                    <a:lnTo>
                      <a:pt x="30607" y="237691"/>
                    </a:lnTo>
                    <a:close/>
                  </a:path>
                </a:pathLst>
              </a:custGeom>
              <a:grpFill/>
              <a:ln w="12721" cap="flat">
                <a:noFill/>
                <a:prstDash val="solid"/>
                <a:miter/>
              </a:ln>
            </p:spPr>
            <p:txBody>
              <a:bodyPr rtlCol="0" anchor="ctr"/>
              <a:lstStyle/>
              <a:p>
                <a:endParaRPr lang="fr-FR"/>
              </a:p>
            </p:txBody>
          </p:sp>
          <p:grpSp>
            <p:nvGrpSpPr>
              <p:cNvPr id="107" name="Graphique 699">
                <a:extLst>
                  <a:ext uri="{FF2B5EF4-FFF2-40B4-BE49-F238E27FC236}">
                    <a16:creationId xmlns:a16="http://schemas.microsoft.com/office/drawing/2014/main" id="{846FB47C-9F13-FA12-F677-F552AB508E26}"/>
                  </a:ext>
                </a:extLst>
              </p:cNvPr>
              <p:cNvGrpSpPr/>
              <p:nvPr/>
            </p:nvGrpSpPr>
            <p:grpSpPr>
              <a:xfrm>
                <a:off x="2999799" y="3184531"/>
                <a:ext cx="855553" cy="304339"/>
                <a:chOff x="2999799" y="3184531"/>
                <a:chExt cx="855553" cy="304339"/>
              </a:xfrm>
              <a:grpFill/>
            </p:grpSpPr>
            <p:sp>
              <p:nvSpPr>
                <p:cNvPr id="485" name="Forme libre : forme 484">
                  <a:extLst>
                    <a:ext uri="{FF2B5EF4-FFF2-40B4-BE49-F238E27FC236}">
                      <a16:creationId xmlns:a16="http://schemas.microsoft.com/office/drawing/2014/main" id="{08C36096-0EF3-5597-A573-F06D63A95A41}"/>
                    </a:ext>
                  </a:extLst>
                </p:cNvPr>
                <p:cNvSpPr/>
                <p:nvPr/>
              </p:nvSpPr>
              <p:spPr>
                <a:xfrm flipV="1">
                  <a:off x="2999799" y="3254320"/>
                  <a:ext cx="120834" cy="234550"/>
                </a:xfrm>
                <a:custGeom>
                  <a:avLst/>
                  <a:gdLst>
                    <a:gd name="connsiteX0" fmla="*/ 30611 w 120834"/>
                    <a:gd name="connsiteY0" fmla="*/ 135343 h 234550"/>
                    <a:gd name="connsiteX1" fmla="*/ 38154 w 120834"/>
                    <a:gd name="connsiteY1" fmla="*/ 100384 h 234550"/>
                    <a:gd name="connsiteX2" fmla="*/ 61840 w 120834"/>
                    <a:gd name="connsiteY2" fmla="*/ 87357 h 234550"/>
                    <a:gd name="connsiteX3" fmla="*/ 78810 w 120834"/>
                    <a:gd name="connsiteY3" fmla="*/ 92534 h 234550"/>
                    <a:gd name="connsiteX4" fmla="*/ 90208 w 120834"/>
                    <a:gd name="connsiteY4" fmla="*/ 107155 h 234550"/>
                    <a:gd name="connsiteX5" fmla="*/ 90208 w 120834"/>
                    <a:gd name="connsiteY5" fmla="*/ 189304 h 234550"/>
                    <a:gd name="connsiteX6" fmla="*/ 78746 w 120834"/>
                    <a:gd name="connsiteY6" fmla="*/ 204760 h 234550"/>
                    <a:gd name="connsiteX7" fmla="*/ 62158 w 120834"/>
                    <a:gd name="connsiteY7" fmla="*/ 210478 h 234550"/>
                    <a:gd name="connsiteX8" fmla="*/ 38370 w 120834"/>
                    <a:gd name="connsiteY8" fmla="*/ 195240 h 234550"/>
                    <a:gd name="connsiteX9" fmla="*/ 30611 w 120834"/>
                    <a:gd name="connsiteY9" fmla="*/ 155617 h 234550"/>
                    <a:gd name="connsiteX10" fmla="*/ 4 w 120834"/>
                    <a:gd name="connsiteY10" fmla="*/ 155617 h 234550"/>
                    <a:gd name="connsiteX11" fmla="*/ 14404 w 120834"/>
                    <a:gd name="connsiteY11" fmla="*/ 212842 h 234550"/>
                    <a:gd name="connsiteX12" fmla="*/ 54449 w 120834"/>
                    <a:gd name="connsiteY12" fmla="*/ 234567 h 234550"/>
                    <a:gd name="connsiteX13" fmla="*/ 76177 w 120834"/>
                    <a:gd name="connsiteY13" fmla="*/ 228683 h 234550"/>
                    <a:gd name="connsiteX14" fmla="*/ 92179 w 120834"/>
                    <a:gd name="connsiteY14" fmla="*/ 211698 h 234550"/>
                    <a:gd name="connsiteX15" fmla="*/ 94456 w 120834"/>
                    <a:gd name="connsiteY15" fmla="*/ 231522 h 234550"/>
                    <a:gd name="connsiteX16" fmla="*/ 120839 w 120834"/>
                    <a:gd name="connsiteY16" fmla="*/ 231522 h 234550"/>
                    <a:gd name="connsiteX17" fmla="*/ 120839 w 120834"/>
                    <a:gd name="connsiteY17" fmla="*/ 67391 h 234550"/>
                    <a:gd name="connsiteX18" fmla="*/ 104150 w 120834"/>
                    <a:gd name="connsiteY18" fmla="*/ 17850 h 234550"/>
                    <a:gd name="connsiteX19" fmla="*/ 57604 w 120834"/>
                    <a:gd name="connsiteY19" fmla="*/ 17 h 234550"/>
                    <a:gd name="connsiteX20" fmla="*/ 35674 w 120834"/>
                    <a:gd name="connsiteY20" fmla="*/ 3229 h 234550"/>
                    <a:gd name="connsiteX21" fmla="*/ 14773 w 120834"/>
                    <a:gd name="connsiteY21" fmla="*/ 11901 h 234550"/>
                    <a:gd name="connsiteX22" fmla="*/ 21248 w 120834"/>
                    <a:gd name="connsiteY22" fmla="*/ 35079 h 234550"/>
                    <a:gd name="connsiteX23" fmla="*/ 38154 w 120834"/>
                    <a:gd name="connsiteY23" fmla="*/ 27704 h 234550"/>
                    <a:gd name="connsiteX24" fmla="*/ 57350 w 120834"/>
                    <a:gd name="connsiteY24" fmla="*/ 25032 h 234550"/>
                    <a:gd name="connsiteX25" fmla="*/ 82143 w 120834"/>
                    <a:gd name="connsiteY25" fmla="*/ 35837 h 234550"/>
                    <a:gd name="connsiteX26" fmla="*/ 90208 w 120834"/>
                    <a:gd name="connsiteY26" fmla="*/ 67545 h 234550"/>
                    <a:gd name="connsiteX27" fmla="*/ 90208 w 120834"/>
                    <a:gd name="connsiteY27" fmla="*/ 82462 h 234550"/>
                    <a:gd name="connsiteX28" fmla="*/ 74765 w 120834"/>
                    <a:gd name="connsiteY28" fmla="*/ 68226 h 234550"/>
                    <a:gd name="connsiteX29" fmla="*/ 54144 w 120834"/>
                    <a:gd name="connsiteY29" fmla="*/ 63421 h 234550"/>
                    <a:gd name="connsiteX30" fmla="*/ 14315 w 120834"/>
                    <a:gd name="connsiteY30" fmla="*/ 83155 h 234550"/>
                    <a:gd name="connsiteX31" fmla="*/ 4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11" y="135343"/>
                      </a:moveTo>
                      <a:cubicBezTo>
                        <a:pt x="30611" y="120722"/>
                        <a:pt x="33129" y="109082"/>
                        <a:pt x="38154" y="100384"/>
                      </a:cubicBezTo>
                      <a:cubicBezTo>
                        <a:pt x="43204" y="91686"/>
                        <a:pt x="51078" y="87357"/>
                        <a:pt x="61840" y="87357"/>
                      </a:cubicBezTo>
                      <a:cubicBezTo>
                        <a:pt x="68493" y="87357"/>
                        <a:pt x="74141" y="89065"/>
                        <a:pt x="78810" y="92534"/>
                      </a:cubicBezTo>
                      <a:cubicBezTo>
                        <a:pt x="83516" y="95990"/>
                        <a:pt x="87295" y="100860"/>
                        <a:pt x="90208" y="107155"/>
                      </a:cubicBezTo>
                      <a:lnTo>
                        <a:pt x="90208" y="189304"/>
                      </a:lnTo>
                      <a:cubicBezTo>
                        <a:pt x="87193" y="195805"/>
                        <a:pt x="83364" y="200957"/>
                        <a:pt x="78746" y="204760"/>
                      </a:cubicBezTo>
                      <a:cubicBezTo>
                        <a:pt x="74129" y="208576"/>
                        <a:pt x="68582" y="210478"/>
                        <a:pt x="62158" y="210478"/>
                      </a:cubicBezTo>
                      <a:cubicBezTo>
                        <a:pt x="51485" y="210478"/>
                        <a:pt x="43560" y="205415"/>
                        <a:pt x="38370" y="195240"/>
                      </a:cubicBezTo>
                      <a:cubicBezTo>
                        <a:pt x="33218" y="185077"/>
                        <a:pt x="30611" y="171883"/>
                        <a:pt x="30611" y="155617"/>
                      </a:cubicBezTo>
                      <a:close/>
                      <a:moveTo>
                        <a:pt x="4" y="155617"/>
                      </a:moveTo>
                      <a:cubicBezTo>
                        <a:pt x="4" y="179296"/>
                        <a:pt x="4800" y="198362"/>
                        <a:pt x="14404" y="212842"/>
                      </a:cubicBezTo>
                      <a:cubicBezTo>
                        <a:pt x="23983" y="227321"/>
                        <a:pt x="37365" y="234567"/>
                        <a:pt x="54449" y="234567"/>
                      </a:cubicBezTo>
                      <a:cubicBezTo>
                        <a:pt x="62705" y="234567"/>
                        <a:pt x="69931" y="232602"/>
                        <a:pt x="76177" y="228683"/>
                      </a:cubicBezTo>
                      <a:cubicBezTo>
                        <a:pt x="82397" y="224790"/>
                        <a:pt x="87765" y="219124"/>
                        <a:pt x="92179" y="211698"/>
                      </a:cubicBezTo>
                      <a:lnTo>
                        <a:pt x="94456" y="231522"/>
                      </a:lnTo>
                      <a:lnTo>
                        <a:pt x="120839" y="231522"/>
                      </a:lnTo>
                      <a:lnTo>
                        <a:pt x="120839" y="67391"/>
                      </a:lnTo>
                      <a:cubicBezTo>
                        <a:pt x="120839" y="46243"/>
                        <a:pt x="115293" y="29747"/>
                        <a:pt x="104150" y="17850"/>
                      </a:cubicBezTo>
                      <a:cubicBezTo>
                        <a:pt x="93082" y="5965"/>
                        <a:pt x="77538" y="17"/>
                        <a:pt x="57604" y="17"/>
                      </a:cubicBezTo>
                      <a:cubicBezTo>
                        <a:pt x="50786" y="17"/>
                        <a:pt x="43471" y="1109"/>
                        <a:pt x="35674" y="3229"/>
                      </a:cubicBezTo>
                      <a:cubicBezTo>
                        <a:pt x="27888" y="5362"/>
                        <a:pt x="20879" y="8252"/>
                        <a:pt x="14773" y="11901"/>
                      </a:cubicBezTo>
                      <a:lnTo>
                        <a:pt x="21248" y="35079"/>
                      </a:lnTo>
                      <a:cubicBezTo>
                        <a:pt x="26400" y="31944"/>
                        <a:pt x="32010" y="29464"/>
                        <a:pt x="38154" y="27704"/>
                      </a:cubicBezTo>
                      <a:cubicBezTo>
                        <a:pt x="44298" y="25905"/>
                        <a:pt x="50710" y="25032"/>
                        <a:pt x="57350" y="25032"/>
                      </a:cubicBezTo>
                      <a:cubicBezTo>
                        <a:pt x="68493" y="25032"/>
                        <a:pt x="76762" y="28629"/>
                        <a:pt x="82143" y="35837"/>
                      </a:cubicBezTo>
                      <a:cubicBezTo>
                        <a:pt x="87498" y="43044"/>
                        <a:pt x="90208" y="53618"/>
                        <a:pt x="90208" y="67545"/>
                      </a:cubicBezTo>
                      <a:lnTo>
                        <a:pt x="90208" y="82462"/>
                      </a:lnTo>
                      <a:cubicBezTo>
                        <a:pt x="85883" y="76179"/>
                        <a:pt x="80743" y="71412"/>
                        <a:pt x="74765" y="68226"/>
                      </a:cubicBezTo>
                      <a:cubicBezTo>
                        <a:pt x="68760" y="65001"/>
                        <a:pt x="61917" y="63421"/>
                        <a:pt x="54144" y="63421"/>
                      </a:cubicBezTo>
                      <a:cubicBezTo>
                        <a:pt x="37149" y="63421"/>
                        <a:pt x="23869" y="69999"/>
                        <a:pt x="14315" y="83155"/>
                      </a:cubicBezTo>
                      <a:cubicBezTo>
                        <a:pt x="4775" y="96312"/>
                        <a:pt x="4" y="113695"/>
                        <a:pt x="4" y="135343"/>
                      </a:cubicBezTo>
                      <a:close/>
                    </a:path>
                  </a:pathLst>
                </a:custGeom>
                <a:grpFill/>
                <a:ln w="12721" cap="flat">
                  <a:noFill/>
                  <a:prstDash val="solid"/>
                  <a:miter/>
                </a:ln>
              </p:spPr>
              <p:txBody>
                <a:bodyPr rtlCol="0" anchor="ctr"/>
                <a:lstStyle/>
                <a:p>
                  <a:endParaRPr lang="fr-FR"/>
                </a:p>
              </p:txBody>
            </p:sp>
            <p:sp>
              <p:nvSpPr>
                <p:cNvPr id="486" name="Forme libre : forme 485">
                  <a:extLst>
                    <a:ext uri="{FF2B5EF4-FFF2-40B4-BE49-F238E27FC236}">
                      <a16:creationId xmlns:a16="http://schemas.microsoft.com/office/drawing/2014/main" id="{7EDDEEA0-05CD-1B23-FD48-B2175D71B168}"/>
                    </a:ext>
                  </a:extLst>
                </p:cNvPr>
                <p:cNvSpPr/>
                <p:nvPr/>
              </p:nvSpPr>
              <p:spPr>
                <a:xfrm flipV="1">
                  <a:off x="3145924" y="3254329"/>
                  <a:ext cx="115733" cy="167947"/>
                </a:xfrm>
                <a:custGeom>
                  <a:avLst/>
                  <a:gdLst>
                    <a:gd name="connsiteX0" fmla="*/ 28071 w 115733"/>
                    <a:gd name="connsiteY0" fmla="*/ 164923 h 167947"/>
                    <a:gd name="connsiteX1" fmla="*/ 29724 w 115733"/>
                    <a:gd name="connsiteY1" fmla="*/ 140525 h 167947"/>
                    <a:gd name="connsiteX2" fmla="*/ 46935 w 115733"/>
                    <a:gd name="connsiteY2" fmla="*/ 160722 h 167947"/>
                    <a:gd name="connsiteX3" fmla="*/ 70469 w 115733"/>
                    <a:gd name="connsiteY3" fmla="*/ 167968 h 167947"/>
                    <a:gd name="connsiteX4" fmla="*/ 103810 w 115733"/>
                    <a:gd name="connsiteY4" fmla="*/ 151972 h 167947"/>
                    <a:gd name="connsiteX5" fmla="*/ 115742 w 115733"/>
                    <a:gd name="connsiteY5" fmla="*/ 102290 h 167947"/>
                    <a:gd name="connsiteX6" fmla="*/ 115742 w 115733"/>
                    <a:gd name="connsiteY6" fmla="*/ 21 h 167947"/>
                    <a:gd name="connsiteX7" fmla="*/ 85098 w 115733"/>
                    <a:gd name="connsiteY7" fmla="*/ 21 h 167947"/>
                    <a:gd name="connsiteX8" fmla="*/ 85098 w 115733"/>
                    <a:gd name="connsiteY8" fmla="*/ 101981 h 167947"/>
                    <a:gd name="connsiteX9" fmla="*/ 78597 w 115733"/>
                    <a:gd name="connsiteY9" fmla="*/ 134435 h 167947"/>
                    <a:gd name="connsiteX10" fmla="*/ 59007 w 115733"/>
                    <a:gd name="connsiteY10" fmla="*/ 143891 h 167947"/>
                    <a:gd name="connsiteX11" fmla="*/ 42407 w 115733"/>
                    <a:gd name="connsiteY11" fmla="*/ 138020 h 167947"/>
                    <a:gd name="connsiteX12" fmla="*/ 30653 w 115733"/>
                    <a:gd name="connsiteY12" fmla="*/ 122101 h 167947"/>
                    <a:gd name="connsiteX13" fmla="*/ 30653 w 115733"/>
                    <a:gd name="connsiteY13" fmla="*/ 21 h 167947"/>
                    <a:gd name="connsiteX14" fmla="*/ 8 w 115733"/>
                    <a:gd name="connsiteY14" fmla="*/ 21 h 167947"/>
                    <a:gd name="connsiteX15" fmla="*/ 8 w 115733"/>
                    <a:gd name="connsiteY15" fmla="*/ 164923 h 16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733" h="167947">
                      <a:moveTo>
                        <a:pt x="28071" y="164923"/>
                      </a:moveTo>
                      <a:lnTo>
                        <a:pt x="29724" y="140525"/>
                      </a:lnTo>
                      <a:cubicBezTo>
                        <a:pt x="34266" y="149172"/>
                        <a:pt x="39990" y="155904"/>
                        <a:pt x="46935" y="160722"/>
                      </a:cubicBezTo>
                      <a:cubicBezTo>
                        <a:pt x="53856" y="165553"/>
                        <a:pt x="61704" y="167968"/>
                        <a:pt x="70469" y="167968"/>
                      </a:cubicBezTo>
                      <a:cubicBezTo>
                        <a:pt x="84754" y="167968"/>
                        <a:pt x="95885" y="162636"/>
                        <a:pt x="103810" y="151972"/>
                      </a:cubicBezTo>
                      <a:cubicBezTo>
                        <a:pt x="111773" y="141309"/>
                        <a:pt x="115742" y="124735"/>
                        <a:pt x="115742" y="102290"/>
                      </a:cubicBezTo>
                      <a:lnTo>
                        <a:pt x="115742" y="21"/>
                      </a:lnTo>
                      <a:lnTo>
                        <a:pt x="85098" y="21"/>
                      </a:lnTo>
                      <a:lnTo>
                        <a:pt x="85098" y="101981"/>
                      </a:lnTo>
                      <a:cubicBezTo>
                        <a:pt x="85098" y="117309"/>
                        <a:pt x="82948" y="128140"/>
                        <a:pt x="78597" y="134435"/>
                      </a:cubicBezTo>
                      <a:cubicBezTo>
                        <a:pt x="74260" y="140743"/>
                        <a:pt x="67759" y="143891"/>
                        <a:pt x="59007" y="143891"/>
                      </a:cubicBezTo>
                      <a:cubicBezTo>
                        <a:pt x="52774" y="143891"/>
                        <a:pt x="47241" y="141925"/>
                        <a:pt x="42407" y="138020"/>
                      </a:cubicBezTo>
                      <a:cubicBezTo>
                        <a:pt x="37586" y="134101"/>
                        <a:pt x="33655" y="128795"/>
                        <a:pt x="30653" y="122101"/>
                      </a:cubicBezTo>
                      <a:lnTo>
                        <a:pt x="30653" y="21"/>
                      </a:lnTo>
                      <a:lnTo>
                        <a:pt x="8" y="21"/>
                      </a:lnTo>
                      <a:lnTo>
                        <a:pt x="8" y="164923"/>
                      </a:lnTo>
                      <a:close/>
                    </a:path>
                  </a:pathLst>
                </a:custGeom>
                <a:grpFill/>
                <a:ln w="12721" cap="flat">
                  <a:noFill/>
                  <a:prstDash val="solid"/>
                  <a:miter/>
                </a:ln>
              </p:spPr>
              <p:txBody>
                <a:bodyPr rtlCol="0" anchor="ctr"/>
                <a:lstStyle/>
                <a:p>
                  <a:endParaRPr lang="fr-FR"/>
                </a:p>
              </p:txBody>
            </p:sp>
            <p:sp>
              <p:nvSpPr>
                <p:cNvPr id="487" name="Forme libre : forme 486">
                  <a:extLst>
                    <a:ext uri="{FF2B5EF4-FFF2-40B4-BE49-F238E27FC236}">
                      <a16:creationId xmlns:a16="http://schemas.microsoft.com/office/drawing/2014/main" id="{4A46CB3F-D4BF-5844-A96E-D44DB08E699B}"/>
                    </a:ext>
                  </a:extLst>
                </p:cNvPr>
                <p:cNvSpPr/>
                <p:nvPr/>
              </p:nvSpPr>
              <p:spPr>
                <a:xfrm flipV="1">
                  <a:off x="3281946" y="3254322"/>
                  <a:ext cx="118316" cy="171133"/>
                </a:xfrm>
                <a:custGeom>
                  <a:avLst/>
                  <a:gdLst>
                    <a:gd name="connsiteX0" fmla="*/ 60680 w 118316"/>
                    <a:gd name="connsiteY0" fmla="*/ 147693 h 171133"/>
                    <a:gd name="connsiteX1" fmla="*/ 39411 w 118316"/>
                    <a:gd name="connsiteY1" fmla="*/ 134562 h 171133"/>
                    <a:gd name="connsiteX2" fmla="*/ 30506 w 118316"/>
                    <a:gd name="connsiteY2" fmla="*/ 101338 h 171133"/>
                    <a:gd name="connsiteX3" fmla="*/ 87992 w 118316"/>
                    <a:gd name="connsiteY3" fmla="*/ 101338 h 171133"/>
                    <a:gd name="connsiteX4" fmla="*/ 87992 w 118316"/>
                    <a:gd name="connsiteY4" fmla="*/ 107646 h 171133"/>
                    <a:gd name="connsiteX5" fmla="*/ 81059 w 118316"/>
                    <a:gd name="connsiteY5" fmla="*/ 136476 h 171133"/>
                    <a:gd name="connsiteX6" fmla="*/ 60680 w 118316"/>
                    <a:gd name="connsiteY6" fmla="*/ 147693 h 171133"/>
                    <a:gd name="connsiteX7" fmla="*/ 64140 w 118316"/>
                    <a:gd name="connsiteY7" fmla="*/ 19 h 171133"/>
                    <a:gd name="connsiteX8" fmla="*/ 17531 w 118316"/>
                    <a:gd name="connsiteY8" fmla="*/ 20435 h 171133"/>
                    <a:gd name="connsiteX9" fmla="*/ 15 w 118316"/>
                    <a:gd name="connsiteY9" fmla="*/ 72700 h 171133"/>
                    <a:gd name="connsiteX10" fmla="*/ 15 w 118316"/>
                    <a:gd name="connsiteY10" fmla="*/ 96777 h 171133"/>
                    <a:gd name="connsiteX11" fmla="*/ 17137 w 118316"/>
                    <a:gd name="connsiteY11" fmla="*/ 150121 h 171133"/>
                    <a:gd name="connsiteX12" fmla="*/ 60680 w 118316"/>
                    <a:gd name="connsiteY12" fmla="*/ 171153 h 171133"/>
                    <a:gd name="connsiteX13" fmla="*/ 103384 w 118316"/>
                    <a:gd name="connsiteY13" fmla="*/ 152022 h 171133"/>
                    <a:gd name="connsiteX14" fmla="*/ 118331 w 118316"/>
                    <a:gd name="connsiteY14" fmla="*/ 100592 h 171133"/>
                    <a:gd name="connsiteX15" fmla="*/ 118331 w 118316"/>
                    <a:gd name="connsiteY15" fmla="*/ 79252 h 171133"/>
                    <a:gd name="connsiteX16" fmla="*/ 30506 w 118316"/>
                    <a:gd name="connsiteY16" fmla="*/ 79252 h 171133"/>
                    <a:gd name="connsiteX17" fmla="*/ 30506 w 118316"/>
                    <a:gd name="connsiteY17" fmla="*/ 72700 h 171133"/>
                    <a:gd name="connsiteX18" fmla="*/ 39793 w 118316"/>
                    <a:gd name="connsiteY18" fmla="*/ 37419 h 171133"/>
                    <a:gd name="connsiteX19" fmla="*/ 66112 w 118316"/>
                    <a:gd name="connsiteY19" fmla="*/ 23480 h 171133"/>
                    <a:gd name="connsiteX20" fmla="*/ 87852 w 118316"/>
                    <a:gd name="connsiteY20" fmla="*/ 27501 h 171133"/>
                    <a:gd name="connsiteX21" fmla="*/ 105063 w 118316"/>
                    <a:gd name="connsiteY21" fmla="*/ 39321 h 171133"/>
                    <a:gd name="connsiteX22" fmla="*/ 114705 w 118316"/>
                    <a:gd name="connsiteY22" fmla="*/ 20126 h 171133"/>
                    <a:gd name="connsiteX23" fmla="*/ 94034 w 118316"/>
                    <a:gd name="connsiteY23" fmla="*/ 5647 h 171133"/>
                    <a:gd name="connsiteX24" fmla="*/ 64140 w 118316"/>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316" h="171133">
                      <a:moveTo>
                        <a:pt x="60680" y="147693"/>
                      </a:moveTo>
                      <a:cubicBezTo>
                        <a:pt x="51839" y="147693"/>
                        <a:pt x="44728" y="143299"/>
                        <a:pt x="39411" y="134562"/>
                      </a:cubicBezTo>
                      <a:cubicBezTo>
                        <a:pt x="34056" y="125813"/>
                        <a:pt x="31117" y="114751"/>
                        <a:pt x="30506" y="101338"/>
                      </a:cubicBezTo>
                      <a:lnTo>
                        <a:pt x="87992" y="101338"/>
                      </a:lnTo>
                      <a:lnTo>
                        <a:pt x="87992" y="107646"/>
                      </a:lnTo>
                      <a:cubicBezTo>
                        <a:pt x="87992" y="119402"/>
                        <a:pt x="85664" y="129012"/>
                        <a:pt x="81059" y="136476"/>
                      </a:cubicBezTo>
                      <a:cubicBezTo>
                        <a:pt x="76416" y="143941"/>
                        <a:pt x="69623" y="147693"/>
                        <a:pt x="60680" y="147693"/>
                      </a:cubicBezTo>
                      <a:moveTo>
                        <a:pt x="64140" y="19"/>
                      </a:moveTo>
                      <a:cubicBezTo>
                        <a:pt x="44728" y="19"/>
                        <a:pt x="29171" y="6829"/>
                        <a:pt x="17531" y="20435"/>
                      </a:cubicBezTo>
                      <a:cubicBezTo>
                        <a:pt x="5879" y="34028"/>
                        <a:pt x="15" y="51462"/>
                        <a:pt x="15" y="72700"/>
                      </a:cubicBezTo>
                      <a:lnTo>
                        <a:pt x="15" y="96777"/>
                      </a:lnTo>
                      <a:cubicBezTo>
                        <a:pt x="15" y="118322"/>
                        <a:pt x="5752" y="136104"/>
                        <a:pt x="17137" y="150121"/>
                      </a:cubicBezTo>
                      <a:cubicBezTo>
                        <a:pt x="28573" y="164138"/>
                        <a:pt x="43075" y="171153"/>
                        <a:pt x="60680" y="171153"/>
                      </a:cubicBezTo>
                      <a:cubicBezTo>
                        <a:pt x="79176" y="171153"/>
                        <a:pt x="93436" y="164755"/>
                        <a:pt x="103384" y="152022"/>
                      </a:cubicBezTo>
                      <a:cubicBezTo>
                        <a:pt x="113344" y="139277"/>
                        <a:pt x="118331" y="122125"/>
                        <a:pt x="118331" y="100592"/>
                      </a:cubicBezTo>
                      <a:lnTo>
                        <a:pt x="118331" y="79252"/>
                      </a:lnTo>
                      <a:lnTo>
                        <a:pt x="30506" y="79252"/>
                      </a:lnTo>
                      <a:lnTo>
                        <a:pt x="30506" y="72700"/>
                      </a:lnTo>
                      <a:cubicBezTo>
                        <a:pt x="30506" y="58477"/>
                        <a:pt x="33610" y="46721"/>
                        <a:pt x="39793" y="37419"/>
                      </a:cubicBezTo>
                      <a:cubicBezTo>
                        <a:pt x="45962" y="28131"/>
                        <a:pt x="54752" y="23480"/>
                        <a:pt x="66112" y="23480"/>
                      </a:cubicBezTo>
                      <a:cubicBezTo>
                        <a:pt x="74559" y="23480"/>
                        <a:pt x="81822" y="24816"/>
                        <a:pt x="87852" y="27501"/>
                      </a:cubicBezTo>
                      <a:cubicBezTo>
                        <a:pt x="93856" y="30212"/>
                        <a:pt x="99618" y="34143"/>
                        <a:pt x="105063" y="39321"/>
                      </a:cubicBezTo>
                      <a:lnTo>
                        <a:pt x="114705" y="20126"/>
                      </a:lnTo>
                      <a:cubicBezTo>
                        <a:pt x="109566" y="14229"/>
                        <a:pt x="102671" y="9411"/>
                        <a:pt x="94034" y="5647"/>
                      </a:cubicBezTo>
                      <a:cubicBezTo>
                        <a:pt x="85371" y="1882"/>
                        <a:pt x="75436" y="19"/>
                        <a:pt x="64140" y="19"/>
                      </a:cubicBezTo>
                    </a:path>
                  </a:pathLst>
                </a:custGeom>
                <a:grpFill/>
                <a:ln w="12721" cap="flat">
                  <a:noFill/>
                  <a:prstDash val="solid"/>
                  <a:miter/>
                </a:ln>
              </p:spPr>
              <p:txBody>
                <a:bodyPr rtlCol="0" anchor="ctr"/>
                <a:lstStyle/>
                <a:p>
                  <a:endParaRPr lang="fr-FR"/>
                </a:p>
              </p:txBody>
            </p:sp>
            <p:sp>
              <p:nvSpPr>
                <p:cNvPr id="488" name="Forme libre : forme 487">
                  <a:extLst>
                    <a:ext uri="{FF2B5EF4-FFF2-40B4-BE49-F238E27FC236}">
                      <a16:creationId xmlns:a16="http://schemas.microsoft.com/office/drawing/2014/main" id="{4066EBFB-3117-D130-817E-38A67270B315}"/>
                    </a:ext>
                  </a:extLst>
                </p:cNvPr>
                <p:cNvSpPr/>
                <p:nvPr/>
              </p:nvSpPr>
              <p:spPr>
                <a:xfrm flipV="1">
                  <a:off x="3411010" y="3254337"/>
                  <a:ext cx="113196" cy="171133"/>
                </a:xfrm>
                <a:custGeom>
                  <a:avLst/>
                  <a:gdLst>
                    <a:gd name="connsiteX0" fmla="*/ 83196 w 113196"/>
                    <a:gd name="connsiteY0" fmla="*/ 44503 h 171133"/>
                    <a:gd name="connsiteX1" fmla="*/ 76924 w 113196"/>
                    <a:gd name="connsiteY1" fmla="*/ 60756 h 171133"/>
                    <a:gd name="connsiteX2" fmla="*/ 53315 w 113196"/>
                    <a:gd name="connsiteY2" fmla="*/ 75300 h 171133"/>
                    <a:gd name="connsiteX3" fmla="*/ 15954 w 113196"/>
                    <a:gd name="connsiteY3" fmla="*/ 96409 h 171133"/>
                    <a:gd name="connsiteX4" fmla="*/ 3818 w 113196"/>
                    <a:gd name="connsiteY4" fmla="*/ 125445 h 171133"/>
                    <a:gd name="connsiteX5" fmla="*/ 18701 w 113196"/>
                    <a:gd name="connsiteY5" fmla="*/ 157809 h 171133"/>
                    <a:gd name="connsiteX6" fmla="*/ 57691 w 113196"/>
                    <a:gd name="connsiteY6" fmla="*/ 171145 h 171133"/>
                    <a:gd name="connsiteX7" fmla="*/ 97812 w 113196"/>
                    <a:gd name="connsiteY7" fmla="*/ 156742 h 171133"/>
                    <a:gd name="connsiteX8" fmla="*/ 112161 w 113196"/>
                    <a:gd name="connsiteY8" fmla="*/ 120858 h 171133"/>
                    <a:gd name="connsiteX9" fmla="*/ 111868 w 113196"/>
                    <a:gd name="connsiteY9" fmla="*/ 119946 h 171133"/>
                    <a:gd name="connsiteX10" fmla="*/ 82458 w 113196"/>
                    <a:gd name="connsiteY10" fmla="*/ 119946 h 171133"/>
                    <a:gd name="connsiteX11" fmla="*/ 75881 w 113196"/>
                    <a:gd name="connsiteY11" fmla="*/ 140130 h 171133"/>
                    <a:gd name="connsiteX12" fmla="*/ 57691 w 113196"/>
                    <a:gd name="connsiteY12" fmla="*/ 148597 h 171133"/>
                    <a:gd name="connsiteX13" fmla="*/ 39805 w 113196"/>
                    <a:gd name="connsiteY13" fmla="*/ 142057 h 171133"/>
                    <a:gd name="connsiteX14" fmla="*/ 33407 w 113196"/>
                    <a:gd name="connsiteY14" fmla="*/ 126653 h 171133"/>
                    <a:gd name="connsiteX15" fmla="*/ 38915 w 113196"/>
                    <a:gd name="connsiteY15" fmla="*/ 111711 h 171133"/>
                    <a:gd name="connsiteX16" fmla="*/ 62677 w 113196"/>
                    <a:gd name="connsiteY16" fmla="*/ 97398 h 171133"/>
                    <a:gd name="connsiteX17" fmla="*/ 100763 w 113196"/>
                    <a:gd name="connsiteY17" fmla="*/ 76276 h 171133"/>
                    <a:gd name="connsiteX18" fmla="*/ 113217 w 113196"/>
                    <a:gd name="connsiteY18" fmla="*/ 46045 h 171133"/>
                    <a:gd name="connsiteX19" fmla="*/ 97812 w 113196"/>
                    <a:gd name="connsiteY19" fmla="*/ 12808 h 171133"/>
                    <a:gd name="connsiteX20" fmla="*/ 57411 w 113196"/>
                    <a:gd name="connsiteY20" fmla="*/ 11 h 171133"/>
                    <a:gd name="connsiteX21" fmla="*/ 14860 w 113196"/>
                    <a:gd name="connsiteY21" fmla="*/ 15480 h 171133"/>
                    <a:gd name="connsiteX22" fmla="*/ 53 w 113196"/>
                    <a:gd name="connsiteY22" fmla="*/ 51673 h 171133"/>
                    <a:gd name="connsiteX23" fmla="*/ 358 w 113196"/>
                    <a:gd name="connsiteY23" fmla="*/ 52585 h 171133"/>
                    <a:gd name="connsiteX24" fmla="*/ 28865 w 113196"/>
                    <a:gd name="connsiteY24" fmla="*/ 52585 h 171133"/>
                    <a:gd name="connsiteX25" fmla="*/ 37617 w 113196"/>
                    <a:gd name="connsiteY25" fmla="*/ 29510 h 171133"/>
                    <a:gd name="connsiteX26" fmla="*/ 57843 w 113196"/>
                    <a:gd name="connsiteY26" fmla="*/ 22405 h 171133"/>
                    <a:gd name="connsiteX27" fmla="*/ 76505 w 113196"/>
                    <a:gd name="connsiteY27" fmla="*/ 28598 h 171133"/>
                    <a:gd name="connsiteX28" fmla="*/ 83196 w 113196"/>
                    <a:gd name="connsiteY28" fmla="*/ 44503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196" h="171133">
                      <a:moveTo>
                        <a:pt x="83196" y="44503"/>
                      </a:moveTo>
                      <a:cubicBezTo>
                        <a:pt x="83196" y="50915"/>
                        <a:pt x="81097" y="56324"/>
                        <a:pt x="76924" y="60756"/>
                      </a:cubicBezTo>
                      <a:cubicBezTo>
                        <a:pt x="72752" y="65150"/>
                        <a:pt x="64865" y="70019"/>
                        <a:pt x="53315" y="75300"/>
                      </a:cubicBezTo>
                      <a:cubicBezTo>
                        <a:pt x="36511" y="81904"/>
                        <a:pt x="24082" y="88931"/>
                        <a:pt x="15954" y="96409"/>
                      </a:cubicBezTo>
                      <a:cubicBezTo>
                        <a:pt x="7889" y="103873"/>
                        <a:pt x="3818" y="113548"/>
                        <a:pt x="3818" y="125445"/>
                      </a:cubicBezTo>
                      <a:cubicBezTo>
                        <a:pt x="3818" y="138139"/>
                        <a:pt x="8766" y="148931"/>
                        <a:pt x="18701" y="157809"/>
                      </a:cubicBezTo>
                      <a:cubicBezTo>
                        <a:pt x="28585" y="166712"/>
                        <a:pt x="41586" y="171145"/>
                        <a:pt x="57691" y="171145"/>
                      </a:cubicBezTo>
                      <a:cubicBezTo>
                        <a:pt x="74482" y="171145"/>
                        <a:pt x="87864" y="166353"/>
                        <a:pt x="97812" y="156742"/>
                      </a:cubicBezTo>
                      <a:cubicBezTo>
                        <a:pt x="107811" y="147158"/>
                        <a:pt x="112555" y="135196"/>
                        <a:pt x="112161" y="120858"/>
                      </a:cubicBezTo>
                      <a:lnTo>
                        <a:pt x="111868" y="119946"/>
                      </a:lnTo>
                      <a:lnTo>
                        <a:pt x="82458" y="119946"/>
                      </a:lnTo>
                      <a:cubicBezTo>
                        <a:pt x="82458" y="127770"/>
                        <a:pt x="80257" y="134503"/>
                        <a:pt x="75881" y="140130"/>
                      </a:cubicBezTo>
                      <a:cubicBezTo>
                        <a:pt x="71518" y="145770"/>
                        <a:pt x="65425" y="148597"/>
                        <a:pt x="57691" y="148597"/>
                      </a:cubicBezTo>
                      <a:cubicBezTo>
                        <a:pt x="50045" y="148597"/>
                        <a:pt x="44105" y="146413"/>
                        <a:pt x="39805" y="142057"/>
                      </a:cubicBezTo>
                      <a:cubicBezTo>
                        <a:pt x="35531" y="137689"/>
                        <a:pt x="33407" y="132563"/>
                        <a:pt x="33407" y="126653"/>
                      </a:cubicBezTo>
                      <a:cubicBezTo>
                        <a:pt x="33407" y="120357"/>
                        <a:pt x="35226" y="115372"/>
                        <a:pt x="38915" y="111711"/>
                      </a:cubicBezTo>
                      <a:cubicBezTo>
                        <a:pt x="42566" y="108049"/>
                        <a:pt x="50503" y="103282"/>
                        <a:pt x="62677" y="97398"/>
                      </a:cubicBezTo>
                      <a:cubicBezTo>
                        <a:pt x="79787" y="91193"/>
                        <a:pt x="92482" y="84152"/>
                        <a:pt x="100763" y="76276"/>
                      </a:cubicBezTo>
                      <a:cubicBezTo>
                        <a:pt x="109083" y="68400"/>
                        <a:pt x="113217" y="58328"/>
                        <a:pt x="113217" y="46045"/>
                      </a:cubicBezTo>
                      <a:cubicBezTo>
                        <a:pt x="113217" y="32414"/>
                        <a:pt x="108078" y="21352"/>
                        <a:pt x="97812" y="12808"/>
                      </a:cubicBezTo>
                      <a:cubicBezTo>
                        <a:pt x="87585" y="4290"/>
                        <a:pt x="74100" y="11"/>
                        <a:pt x="57411" y="11"/>
                      </a:cubicBezTo>
                      <a:cubicBezTo>
                        <a:pt x="39398" y="11"/>
                        <a:pt x="25202" y="5163"/>
                        <a:pt x="14860" y="15480"/>
                      </a:cubicBezTo>
                      <a:cubicBezTo>
                        <a:pt x="4467" y="25784"/>
                        <a:pt x="-431" y="37861"/>
                        <a:pt x="53" y="51673"/>
                      </a:cubicBezTo>
                      <a:lnTo>
                        <a:pt x="358" y="52585"/>
                      </a:lnTo>
                      <a:lnTo>
                        <a:pt x="28865" y="52585"/>
                      </a:lnTo>
                      <a:cubicBezTo>
                        <a:pt x="29260" y="41934"/>
                        <a:pt x="32173" y="34225"/>
                        <a:pt x="37617" y="29510"/>
                      </a:cubicBezTo>
                      <a:cubicBezTo>
                        <a:pt x="43062" y="24769"/>
                        <a:pt x="49778" y="22405"/>
                        <a:pt x="57843" y="22405"/>
                      </a:cubicBezTo>
                      <a:cubicBezTo>
                        <a:pt x="65807" y="22405"/>
                        <a:pt x="72027" y="24487"/>
                        <a:pt x="76505" y="28598"/>
                      </a:cubicBezTo>
                      <a:cubicBezTo>
                        <a:pt x="80970" y="32709"/>
                        <a:pt x="83196" y="38002"/>
                        <a:pt x="83196" y="44503"/>
                      </a:cubicBezTo>
                    </a:path>
                  </a:pathLst>
                </a:custGeom>
                <a:grpFill/>
                <a:ln w="12721" cap="flat">
                  <a:noFill/>
                  <a:prstDash val="solid"/>
                  <a:miter/>
                </a:ln>
              </p:spPr>
              <p:txBody>
                <a:bodyPr rtlCol="0" anchor="ctr"/>
                <a:lstStyle/>
                <a:p>
                  <a:endParaRPr lang="fr-FR"/>
                </a:p>
              </p:txBody>
            </p:sp>
            <p:sp>
              <p:nvSpPr>
                <p:cNvPr id="489" name="Forme libre : forme 488">
                  <a:extLst>
                    <a:ext uri="{FF2B5EF4-FFF2-40B4-BE49-F238E27FC236}">
                      <a16:creationId xmlns:a16="http://schemas.microsoft.com/office/drawing/2014/main" id="{4F31B27D-6285-88D4-9957-FD2F51B32A25}"/>
                    </a:ext>
                  </a:extLst>
                </p:cNvPr>
                <p:cNvSpPr/>
                <p:nvPr/>
              </p:nvSpPr>
              <p:spPr>
                <a:xfrm flipV="1">
                  <a:off x="3595589" y="3184531"/>
                  <a:ext cx="120275" cy="240935"/>
                </a:xfrm>
                <a:custGeom>
                  <a:avLst/>
                  <a:gdLst>
                    <a:gd name="connsiteX0" fmla="*/ 30653 w 120275"/>
                    <a:gd name="connsiteY0" fmla="*/ 80477 h 240935"/>
                    <a:gd name="connsiteX1" fmla="*/ 38069 w 120275"/>
                    <a:gd name="connsiteY1" fmla="*/ 39171 h 240935"/>
                    <a:gd name="connsiteX2" fmla="*/ 61450 w 120275"/>
                    <a:gd name="connsiteY2" fmla="*/ 23959 h 240935"/>
                    <a:gd name="connsiteX3" fmla="*/ 78432 w 120275"/>
                    <a:gd name="connsiteY3" fmla="*/ 29419 h 240935"/>
                    <a:gd name="connsiteX4" fmla="*/ 89804 w 120275"/>
                    <a:gd name="connsiteY4" fmla="*/ 44811 h 240935"/>
                    <a:gd name="connsiteX5" fmla="*/ 89804 w 120275"/>
                    <a:gd name="connsiteY5" fmla="*/ 124982 h 240935"/>
                    <a:gd name="connsiteX6" fmla="*/ 78432 w 120275"/>
                    <a:gd name="connsiteY6" fmla="*/ 141131 h 240935"/>
                    <a:gd name="connsiteX7" fmla="*/ 61755 w 120275"/>
                    <a:gd name="connsiteY7" fmla="*/ 147067 h 240935"/>
                    <a:gd name="connsiteX8" fmla="*/ 38209 w 120275"/>
                    <a:gd name="connsiteY8" fmla="*/ 129543 h 240935"/>
                    <a:gd name="connsiteX9" fmla="*/ 30653 w 120275"/>
                    <a:gd name="connsiteY9" fmla="*/ 83689 h 240935"/>
                    <a:gd name="connsiteX10" fmla="*/ 21 w 120275"/>
                    <a:gd name="connsiteY10" fmla="*/ 83689 h 240935"/>
                    <a:gd name="connsiteX11" fmla="*/ 14154 w 120275"/>
                    <a:gd name="connsiteY11" fmla="*/ 147157 h 240935"/>
                    <a:gd name="connsiteX12" fmla="*/ 53906 w 120275"/>
                    <a:gd name="connsiteY12" fmla="*/ 171144 h 240935"/>
                    <a:gd name="connsiteX13" fmla="*/ 74361 w 120275"/>
                    <a:gd name="connsiteY13" fmla="*/ 165966 h 240935"/>
                    <a:gd name="connsiteX14" fmla="*/ 89804 w 120275"/>
                    <a:gd name="connsiteY14" fmla="*/ 151037 h 240935"/>
                    <a:gd name="connsiteX15" fmla="*/ 89804 w 120275"/>
                    <a:gd name="connsiteY15" fmla="*/ 240946 h 240935"/>
                    <a:gd name="connsiteX16" fmla="*/ 120296 w 120275"/>
                    <a:gd name="connsiteY16" fmla="*/ 240946 h 240935"/>
                    <a:gd name="connsiteX17" fmla="*/ 120296 w 120275"/>
                    <a:gd name="connsiteY17" fmla="*/ 3197 h 240935"/>
                    <a:gd name="connsiteX18" fmla="*/ 93595 w 120275"/>
                    <a:gd name="connsiteY18" fmla="*/ 3197 h 240935"/>
                    <a:gd name="connsiteX19" fmla="*/ 91318 w 120275"/>
                    <a:gd name="connsiteY19" fmla="*/ 22096 h 240935"/>
                    <a:gd name="connsiteX20" fmla="*/ 75404 w 120275"/>
                    <a:gd name="connsiteY20" fmla="*/ 5651 h 240935"/>
                    <a:gd name="connsiteX21" fmla="*/ 53754 w 120275"/>
                    <a:gd name="connsiteY21" fmla="*/ 10 h 240935"/>
                    <a:gd name="connsiteX22" fmla="*/ 14154 w 120275"/>
                    <a:gd name="connsiteY22" fmla="*/ 21942 h 240935"/>
                    <a:gd name="connsiteX23" fmla="*/ 21 w 120275"/>
                    <a:gd name="connsiteY23" fmla="*/ 80477 h 2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275" h="240935">
                      <a:moveTo>
                        <a:pt x="30653" y="80477"/>
                      </a:moveTo>
                      <a:cubicBezTo>
                        <a:pt x="30653" y="63106"/>
                        <a:pt x="33120" y="49333"/>
                        <a:pt x="38069" y="39171"/>
                      </a:cubicBezTo>
                      <a:cubicBezTo>
                        <a:pt x="42979" y="29008"/>
                        <a:pt x="50790" y="23959"/>
                        <a:pt x="61450" y="23959"/>
                      </a:cubicBezTo>
                      <a:cubicBezTo>
                        <a:pt x="68065" y="23959"/>
                        <a:pt x="73738" y="25770"/>
                        <a:pt x="78432" y="29419"/>
                      </a:cubicBezTo>
                      <a:cubicBezTo>
                        <a:pt x="83100" y="33068"/>
                        <a:pt x="86879" y="38207"/>
                        <a:pt x="89804" y="44811"/>
                      </a:cubicBezTo>
                      <a:lnTo>
                        <a:pt x="89804" y="124982"/>
                      </a:lnTo>
                      <a:cubicBezTo>
                        <a:pt x="86879" y="131778"/>
                        <a:pt x="83100" y="137174"/>
                        <a:pt x="78432" y="141131"/>
                      </a:cubicBezTo>
                      <a:cubicBezTo>
                        <a:pt x="73738" y="145088"/>
                        <a:pt x="68179" y="147067"/>
                        <a:pt x="61755" y="147067"/>
                      </a:cubicBezTo>
                      <a:cubicBezTo>
                        <a:pt x="51082" y="147067"/>
                        <a:pt x="43246" y="141234"/>
                        <a:pt x="38209" y="129543"/>
                      </a:cubicBezTo>
                      <a:cubicBezTo>
                        <a:pt x="33171" y="117851"/>
                        <a:pt x="30653" y="102562"/>
                        <a:pt x="30653" y="83689"/>
                      </a:cubicBezTo>
                      <a:close/>
                      <a:moveTo>
                        <a:pt x="21" y="83689"/>
                      </a:moveTo>
                      <a:cubicBezTo>
                        <a:pt x="21" y="110001"/>
                        <a:pt x="4740" y="131123"/>
                        <a:pt x="14154" y="147157"/>
                      </a:cubicBezTo>
                      <a:cubicBezTo>
                        <a:pt x="23554" y="163140"/>
                        <a:pt x="36797" y="171144"/>
                        <a:pt x="53906" y="171144"/>
                      </a:cubicBezTo>
                      <a:cubicBezTo>
                        <a:pt x="61539" y="171144"/>
                        <a:pt x="68357" y="169435"/>
                        <a:pt x="74361" y="165966"/>
                      </a:cubicBezTo>
                      <a:cubicBezTo>
                        <a:pt x="80327" y="162510"/>
                        <a:pt x="85479" y="157538"/>
                        <a:pt x="89804" y="151037"/>
                      </a:cubicBezTo>
                      <a:lnTo>
                        <a:pt x="89804" y="240946"/>
                      </a:lnTo>
                      <a:lnTo>
                        <a:pt x="120296" y="240946"/>
                      </a:lnTo>
                      <a:lnTo>
                        <a:pt x="120296" y="3197"/>
                      </a:lnTo>
                      <a:lnTo>
                        <a:pt x="93595" y="3197"/>
                      </a:lnTo>
                      <a:lnTo>
                        <a:pt x="91318" y="22096"/>
                      </a:lnTo>
                      <a:cubicBezTo>
                        <a:pt x="87018" y="14901"/>
                        <a:pt x="81688" y="9415"/>
                        <a:pt x="75404" y="5651"/>
                      </a:cubicBezTo>
                      <a:cubicBezTo>
                        <a:pt x="69133" y="1873"/>
                        <a:pt x="61895" y="10"/>
                        <a:pt x="53754" y="10"/>
                      </a:cubicBezTo>
                      <a:cubicBezTo>
                        <a:pt x="36746" y="10"/>
                        <a:pt x="23554" y="7321"/>
                        <a:pt x="14154" y="21942"/>
                      </a:cubicBezTo>
                      <a:cubicBezTo>
                        <a:pt x="4740" y="36575"/>
                        <a:pt x="21" y="56091"/>
                        <a:pt x="21" y="80477"/>
                      </a:cubicBezTo>
                      <a:close/>
                    </a:path>
                  </a:pathLst>
                </a:custGeom>
                <a:grpFill/>
                <a:ln w="12721" cap="flat">
                  <a:noFill/>
                  <a:prstDash val="solid"/>
                  <a:miter/>
                </a:ln>
              </p:spPr>
              <p:txBody>
                <a:bodyPr rtlCol="0" anchor="ctr"/>
                <a:lstStyle/>
                <a:p>
                  <a:endParaRPr lang="fr-FR"/>
                </a:p>
              </p:txBody>
            </p:sp>
            <p:sp>
              <p:nvSpPr>
                <p:cNvPr id="490" name="Forme libre : forme 489">
                  <a:extLst>
                    <a:ext uri="{FF2B5EF4-FFF2-40B4-BE49-F238E27FC236}">
                      <a16:creationId xmlns:a16="http://schemas.microsoft.com/office/drawing/2014/main" id="{59199D21-5373-E8A2-0E25-CC7062EA8893}"/>
                    </a:ext>
                  </a:extLst>
                </p:cNvPr>
                <p:cNvSpPr/>
                <p:nvPr/>
              </p:nvSpPr>
              <p:spPr>
                <a:xfrm flipV="1">
                  <a:off x="3737074" y="3254322"/>
                  <a:ext cx="118277" cy="171133"/>
                </a:xfrm>
                <a:custGeom>
                  <a:avLst/>
                  <a:gdLst>
                    <a:gd name="connsiteX0" fmla="*/ 60693 w 118277"/>
                    <a:gd name="connsiteY0" fmla="*/ 147693 h 171133"/>
                    <a:gd name="connsiteX1" fmla="*/ 39385 w 118277"/>
                    <a:gd name="connsiteY1" fmla="*/ 134562 h 171133"/>
                    <a:gd name="connsiteX2" fmla="*/ 30519 w 118277"/>
                    <a:gd name="connsiteY2" fmla="*/ 101338 h 171133"/>
                    <a:gd name="connsiteX3" fmla="*/ 88004 w 118277"/>
                    <a:gd name="connsiteY3" fmla="*/ 101338 h 171133"/>
                    <a:gd name="connsiteX4" fmla="*/ 88004 w 118277"/>
                    <a:gd name="connsiteY4" fmla="*/ 107646 h 171133"/>
                    <a:gd name="connsiteX5" fmla="*/ 81059 w 118277"/>
                    <a:gd name="connsiteY5" fmla="*/ 136476 h 171133"/>
                    <a:gd name="connsiteX6" fmla="*/ 60693 w 118277"/>
                    <a:gd name="connsiteY6" fmla="*/ 147693 h 171133"/>
                    <a:gd name="connsiteX7" fmla="*/ 64153 w 118277"/>
                    <a:gd name="connsiteY7" fmla="*/ 19 h 171133"/>
                    <a:gd name="connsiteX8" fmla="*/ 17518 w 118277"/>
                    <a:gd name="connsiteY8" fmla="*/ 20435 h 171133"/>
                    <a:gd name="connsiteX9" fmla="*/ 27 w 118277"/>
                    <a:gd name="connsiteY9" fmla="*/ 72700 h 171133"/>
                    <a:gd name="connsiteX10" fmla="*/ 27 w 118277"/>
                    <a:gd name="connsiteY10" fmla="*/ 96777 h 171133"/>
                    <a:gd name="connsiteX11" fmla="*/ 17150 w 118277"/>
                    <a:gd name="connsiteY11" fmla="*/ 150121 h 171133"/>
                    <a:gd name="connsiteX12" fmla="*/ 60693 w 118277"/>
                    <a:gd name="connsiteY12" fmla="*/ 171153 h 171133"/>
                    <a:gd name="connsiteX13" fmla="*/ 103371 w 118277"/>
                    <a:gd name="connsiteY13" fmla="*/ 152022 h 171133"/>
                    <a:gd name="connsiteX14" fmla="*/ 118305 w 118277"/>
                    <a:gd name="connsiteY14" fmla="*/ 100592 h 171133"/>
                    <a:gd name="connsiteX15" fmla="*/ 118305 w 118277"/>
                    <a:gd name="connsiteY15" fmla="*/ 79252 h 171133"/>
                    <a:gd name="connsiteX16" fmla="*/ 30519 w 118277"/>
                    <a:gd name="connsiteY16" fmla="*/ 79252 h 171133"/>
                    <a:gd name="connsiteX17" fmla="*/ 30519 w 118277"/>
                    <a:gd name="connsiteY17" fmla="*/ 72700 h 171133"/>
                    <a:gd name="connsiteX18" fmla="*/ 39805 w 118277"/>
                    <a:gd name="connsiteY18" fmla="*/ 37419 h 171133"/>
                    <a:gd name="connsiteX19" fmla="*/ 66099 w 118277"/>
                    <a:gd name="connsiteY19" fmla="*/ 23480 h 171133"/>
                    <a:gd name="connsiteX20" fmla="*/ 87864 w 118277"/>
                    <a:gd name="connsiteY20" fmla="*/ 27501 h 171133"/>
                    <a:gd name="connsiteX21" fmla="*/ 105037 w 118277"/>
                    <a:gd name="connsiteY21" fmla="*/ 39321 h 171133"/>
                    <a:gd name="connsiteX22" fmla="*/ 114718 w 118277"/>
                    <a:gd name="connsiteY22" fmla="*/ 20126 h 171133"/>
                    <a:gd name="connsiteX23" fmla="*/ 94034 w 118277"/>
                    <a:gd name="connsiteY23" fmla="*/ 5647 h 171133"/>
                    <a:gd name="connsiteX24" fmla="*/ 64153 w 118277"/>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277" h="171133">
                      <a:moveTo>
                        <a:pt x="60693" y="147693"/>
                      </a:moveTo>
                      <a:cubicBezTo>
                        <a:pt x="51839" y="147693"/>
                        <a:pt x="44741" y="143299"/>
                        <a:pt x="39385" y="134562"/>
                      </a:cubicBezTo>
                      <a:cubicBezTo>
                        <a:pt x="34081" y="125813"/>
                        <a:pt x="31104" y="114751"/>
                        <a:pt x="30519" y="101338"/>
                      </a:cubicBezTo>
                      <a:lnTo>
                        <a:pt x="88004" y="101338"/>
                      </a:lnTo>
                      <a:lnTo>
                        <a:pt x="88004" y="107646"/>
                      </a:lnTo>
                      <a:cubicBezTo>
                        <a:pt x="88004" y="119402"/>
                        <a:pt x="85676" y="129012"/>
                        <a:pt x="81059" y="136476"/>
                      </a:cubicBezTo>
                      <a:cubicBezTo>
                        <a:pt x="76428" y="143941"/>
                        <a:pt x="69636" y="147693"/>
                        <a:pt x="60693" y="147693"/>
                      </a:cubicBezTo>
                      <a:moveTo>
                        <a:pt x="64153" y="19"/>
                      </a:moveTo>
                      <a:cubicBezTo>
                        <a:pt x="44741" y="19"/>
                        <a:pt x="29183" y="6829"/>
                        <a:pt x="17518" y="20435"/>
                      </a:cubicBezTo>
                      <a:cubicBezTo>
                        <a:pt x="5841" y="34028"/>
                        <a:pt x="27" y="51462"/>
                        <a:pt x="27" y="72700"/>
                      </a:cubicBezTo>
                      <a:lnTo>
                        <a:pt x="27" y="96777"/>
                      </a:lnTo>
                      <a:cubicBezTo>
                        <a:pt x="27" y="118322"/>
                        <a:pt x="5726" y="136104"/>
                        <a:pt x="17150" y="150121"/>
                      </a:cubicBezTo>
                      <a:cubicBezTo>
                        <a:pt x="28547" y="164138"/>
                        <a:pt x="43087" y="171153"/>
                        <a:pt x="60693" y="171153"/>
                      </a:cubicBezTo>
                      <a:cubicBezTo>
                        <a:pt x="79189" y="171153"/>
                        <a:pt x="93411" y="164755"/>
                        <a:pt x="103371" y="152022"/>
                      </a:cubicBezTo>
                      <a:cubicBezTo>
                        <a:pt x="113319" y="139277"/>
                        <a:pt x="118305" y="122125"/>
                        <a:pt x="118305" y="100592"/>
                      </a:cubicBezTo>
                      <a:lnTo>
                        <a:pt x="118305" y="79252"/>
                      </a:lnTo>
                      <a:lnTo>
                        <a:pt x="30519" y="79252"/>
                      </a:lnTo>
                      <a:lnTo>
                        <a:pt x="30519" y="72700"/>
                      </a:lnTo>
                      <a:cubicBezTo>
                        <a:pt x="30519" y="58477"/>
                        <a:pt x="33598" y="46721"/>
                        <a:pt x="39805" y="37419"/>
                      </a:cubicBezTo>
                      <a:cubicBezTo>
                        <a:pt x="45975" y="28131"/>
                        <a:pt x="54739" y="23480"/>
                        <a:pt x="66099" y="23480"/>
                      </a:cubicBezTo>
                      <a:cubicBezTo>
                        <a:pt x="74546" y="23480"/>
                        <a:pt x="81797" y="24816"/>
                        <a:pt x="87864" y="27501"/>
                      </a:cubicBezTo>
                      <a:cubicBezTo>
                        <a:pt x="93869" y="30212"/>
                        <a:pt x="99631" y="34143"/>
                        <a:pt x="105037" y="39321"/>
                      </a:cubicBezTo>
                      <a:lnTo>
                        <a:pt x="114718" y="20126"/>
                      </a:lnTo>
                      <a:cubicBezTo>
                        <a:pt x="109579" y="14229"/>
                        <a:pt x="102659" y="9411"/>
                        <a:pt x="94034" y="5647"/>
                      </a:cubicBezTo>
                      <a:cubicBezTo>
                        <a:pt x="85358" y="1882"/>
                        <a:pt x="75411" y="19"/>
                        <a:pt x="64153" y="19"/>
                      </a:cubicBezTo>
                    </a:path>
                  </a:pathLst>
                </a:custGeom>
                <a:grpFill/>
                <a:ln w="12721" cap="flat">
                  <a:noFill/>
                  <a:prstDash val="solid"/>
                  <a:miter/>
                </a:ln>
              </p:spPr>
              <p:txBody>
                <a:bodyPr rtlCol="0" anchor="ctr"/>
                <a:lstStyle/>
                <a:p>
                  <a:endParaRPr lang="fr-FR"/>
                </a:p>
              </p:txBody>
            </p:sp>
          </p:grpSp>
          <p:sp>
            <p:nvSpPr>
              <p:cNvPr id="108" name="Forme libre : forme 107">
                <a:extLst>
                  <a:ext uri="{FF2B5EF4-FFF2-40B4-BE49-F238E27FC236}">
                    <a16:creationId xmlns:a16="http://schemas.microsoft.com/office/drawing/2014/main" id="{A1D0CF79-D6F4-DF33-73E2-261535A40AC2}"/>
                  </a:ext>
                </a:extLst>
              </p:cNvPr>
              <p:cNvSpPr/>
              <p:nvPr/>
            </p:nvSpPr>
            <p:spPr>
              <a:xfrm flipV="1">
                <a:off x="3933249" y="3184531"/>
                <a:ext cx="30631" cy="237736"/>
              </a:xfrm>
              <a:custGeom>
                <a:avLst/>
                <a:gdLst>
                  <a:gd name="connsiteX0" fmla="*/ 30556 w 30631"/>
                  <a:gd name="connsiteY0" fmla="*/ -45 h 237736"/>
                  <a:gd name="connsiteX1" fmla="*/ -75 w 30631"/>
                  <a:gd name="connsiteY1" fmla="*/ -45 h 237736"/>
                  <a:gd name="connsiteX2" fmla="*/ -75 w 30631"/>
                  <a:gd name="connsiteY2" fmla="*/ 237691 h 237736"/>
                  <a:gd name="connsiteX3" fmla="*/ 30556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56" y="-45"/>
                    </a:moveTo>
                    <a:lnTo>
                      <a:pt x="-75" y="-45"/>
                    </a:lnTo>
                    <a:lnTo>
                      <a:pt x="-75" y="237691"/>
                    </a:lnTo>
                    <a:lnTo>
                      <a:pt x="30556" y="237691"/>
                    </a:lnTo>
                    <a:close/>
                  </a:path>
                </a:pathLst>
              </a:custGeom>
              <a:grpFill/>
              <a:ln w="12721"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D624B9BD-7292-DCE2-0098-25CED582E21E}"/>
                  </a:ext>
                </a:extLst>
              </p:cNvPr>
              <p:cNvSpPr/>
              <p:nvPr/>
            </p:nvSpPr>
            <p:spPr>
              <a:xfrm flipV="1">
                <a:off x="3984304" y="3184540"/>
                <a:ext cx="35185" cy="79078"/>
              </a:xfrm>
              <a:custGeom>
                <a:avLst/>
                <a:gdLst>
                  <a:gd name="connsiteX0" fmla="*/ 35220 w 35185"/>
                  <a:gd name="connsiteY0" fmla="*/ 50453 h 79078"/>
                  <a:gd name="connsiteX1" fmla="*/ 15147 w 35185"/>
                  <a:gd name="connsiteY1" fmla="*/ 12 h 79078"/>
                  <a:gd name="connsiteX2" fmla="*/ 34 w 35185"/>
                  <a:gd name="connsiteY2" fmla="*/ 12 h 79078"/>
                  <a:gd name="connsiteX3" fmla="*/ 7603 w 35185"/>
                  <a:gd name="connsiteY3" fmla="*/ 50132 h 79078"/>
                  <a:gd name="connsiteX4" fmla="*/ 7603 w 35185"/>
                  <a:gd name="connsiteY4" fmla="*/ 79091 h 79078"/>
                  <a:gd name="connsiteX5" fmla="*/ 35220 w 35185"/>
                  <a:gd name="connsiteY5" fmla="*/ 79091 h 7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5" h="79078">
                    <a:moveTo>
                      <a:pt x="35220" y="50453"/>
                    </a:moveTo>
                    <a:lnTo>
                      <a:pt x="15147" y="12"/>
                    </a:lnTo>
                    <a:lnTo>
                      <a:pt x="34" y="12"/>
                    </a:lnTo>
                    <a:lnTo>
                      <a:pt x="7603" y="50132"/>
                    </a:lnTo>
                    <a:lnTo>
                      <a:pt x="7603" y="79091"/>
                    </a:lnTo>
                    <a:lnTo>
                      <a:pt x="35220" y="79091"/>
                    </a:lnTo>
                    <a:close/>
                  </a:path>
                </a:pathLst>
              </a:custGeom>
              <a:grpFill/>
              <a:ln w="12721" cap="flat">
                <a:noFill/>
                <a:prstDash val="solid"/>
                <a:miter/>
              </a:ln>
            </p:spPr>
            <p:txBody>
              <a:bodyPr rtlCol="0" anchor="ctr"/>
              <a:lstStyle/>
              <a:p>
                <a:endParaRPr lang="fr-FR"/>
              </a:p>
            </p:txBody>
          </p:sp>
          <p:grpSp>
            <p:nvGrpSpPr>
              <p:cNvPr id="110" name="Graphique 699">
                <a:extLst>
                  <a:ext uri="{FF2B5EF4-FFF2-40B4-BE49-F238E27FC236}">
                    <a16:creationId xmlns:a16="http://schemas.microsoft.com/office/drawing/2014/main" id="{77AEB599-EC21-E5B2-2D32-26A2FAA7950C}"/>
                  </a:ext>
                </a:extLst>
              </p:cNvPr>
              <p:cNvGrpSpPr/>
              <p:nvPr/>
            </p:nvGrpSpPr>
            <p:grpSpPr>
              <a:xfrm>
                <a:off x="4024381" y="3254320"/>
                <a:ext cx="395524" cy="234550"/>
                <a:chOff x="4024381" y="3254320"/>
                <a:chExt cx="395524" cy="234550"/>
              </a:xfrm>
              <a:grpFill/>
            </p:grpSpPr>
            <p:sp>
              <p:nvSpPr>
                <p:cNvPr id="482" name="Forme libre : forme 481">
                  <a:extLst>
                    <a:ext uri="{FF2B5EF4-FFF2-40B4-BE49-F238E27FC236}">
                      <a16:creationId xmlns:a16="http://schemas.microsoft.com/office/drawing/2014/main" id="{62C3B009-3353-07AF-E18E-332B9ED50FD9}"/>
                    </a:ext>
                  </a:extLst>
                </p:cNvPr>
                <p:cNvSpPr/>
                <p:nvPr/>
              </p:nvSpPr>
              <p:spPr>
                <a:xfrm flipV="1">
                  <a:off x="4024381" y="3254333"/>
                  <a:ext cx="118913" cy="171133"/>
                </a:xfrm>
                <a:custGeom>
                  <a:avLst/>
                  <a:gdLst>
                    <a:gd name="connsiteX0" fmla="*/ 51045 w 118913"/>
                    <a:gd name="connsiteY0" fmla="*/ 23483 h 171133"/>
                    <a:gd name="connsiteX1" fmla="*/ 70597 w 118913"/>
                    <a:gd name="connsiteY1" fmla="*/ 29907 h 171133"/>
                    <a:gd name="connsiteX2" fmla="*/ 83496 w 118913"/>
                    <a:gd name="connsiteY2" fmla="*/ 46005 h 171133"/>
                    <a:gd name="connsiteX3" fmla="*/ 83496 w 118913"/>
                    <a:gd name="connsiteY3" fmla="*/ 79859 h 171133"/>
                    <a:gd name="connsiteX4" fmla="*/ 60267 w 118913"/>
                    <a:gd name="connsiteY4" fmla="*/ 79859 h 171133"/>
                    <a:gd name="connsiteX5" fmla="*/ 38439 w 118913"/>
                    <a:gd name="connsiteY5" fmla="*/ 70750 h 171133"/>
                    <a:gd name="connsiteX6" fmla="*/ 30679 w 118913"/>
                    <a:gd name="connsiteY6" fmla="*/ 48446 h 171133"/>
                    <a:gd name="connsiteX7" fmla="*/ 35958 w 118913"/>
                    <a:gd name="connsiteY7" fmla="*/ 30382 h 171133"/>
                    <a:gd name="connsiteX8" fmla="*/ 51045 w 118913"/>
                    <a:gd name="connsiteY8" fmla="*/ 23483 h 171133"/>
                    <a:gd name="connsiteX9" fmla="*/ 87999 w 118913"/>
                    <a:gd name="connsiteY9" fmla="*/ 3196 h 171133"/>
                    <a:gd name="connsiteX10" fmla="*/ 85302 w 118913"/>
                    <a:gd name="connsiteY10" fmla="*/ 14258 h 171133"/>
                    <a:gd name="connsiteX11" fmla="*/ 83954 w 118913"/>
                    <a:gd name="connsiteY11" fmla="*/ 25153 h 171133"/>
                    <a:gd name="connsiteX12" fmla="*/ 66895 w 118913"/>
                    <a:gd name="connsiteY12" fmla="*/ 7012 h 171133"/>
                    <a:gd name="connsiteX13" fmla="*/ 44099 w 118913"/>
                    <a:gd name="connsiteY13" fmla="*/ 10 h 171133"/>
                    <a:gd name="connsiteX14" fmla="*/ 11750 w 118913"/>
                    <a:gd name="connsiteY14" fmla="*/ 13192 h 171133"/>
                    <a:gd name="connsiteX15" fmla="*/ 35 w 118913"/>
                    <a:gd name="connsiteY15" fmla="*/ 48459 h 171133"/>
                    <a:gd name="connsiteX16" fmla="*/ 15974 w 118913"/>
                    <a:gd name="connsiteY16" fmla="*/ 85576 h 171133"/>
                    <a:gd name="connsiteX17" fmla="*/ 60725 w 118913"/>
                    <a:gd name="connsiteY17" fmla="*/ 99080 h 171133"/>
                    <a:gd name="connsiteX18" fmla="*/ 83496 w 118913"/>
                    <a:gd name="connsiteY18" fmla="*/ 99080 h 171133"/>
                    <a:gd name="connsiteX19" fmla="*/ 83496 w 118913"/>
                    <a:gd name="connsiteY19" fmla="*/ 115872 h 171133"/>
                    <a:gd name="connsiteX20" fmla="*/ 76843 w 118913"/>
                    <a:gd name="connsiteY20" fmla="*/ 139280 h 171133"/>
                    <a:gd name="connsiteX21" fmla="*/ 57978 w 118913"/>
                    <a:gd name="connsiteY21" fmla="*/ 147683 h 171133"/>
                    <a:gd name="connsiteX22" fmla="*/ 40245 w 118913"/>
                    <a:gd name="connsiteY22" fmla="*/ 140103 h 171133"/>
                    <a:gd name="connsiteX23" fmla="*/ 33554 w 118913"/>
                    <a:gd name="connsiteY23" fmla="*/ 121178 h 171133"/>
                    <a:gd name="connsiteX24" fmla="*/ 4423 w 118913"/>
                    <a:gd name="connsiteY24" fmla="*/ 121332 h 171133"/>
                    <a:gd name="connsiteX25" fmla="*/ 3978 w 118913"/>
                    <a:gd name="connsiteY25" fmla="*/ 122244 h 171133"/>
                    <a:gd name="connsiteX26" fmla="*/ 19052 w 118913"/>
                    <a:gd name="connsiteY26" fmla="*/ 156252 h 171133"/>
                    <a:gd name="connsiteX27" fmla="*/ 59937 w 118913"/>
                    <a:gd name="connsiteY27" fmla="*/ 171143 h 171133"/>
                    <a:gd name="connsiteX28" fmla="*/ 99091 w 118913"/>
                    <a:gd name="connsiteY28" fmla="*/ 156741 h 171133"/>
                    <a:gd name="connsiteX29" fmla="*/ 114140 w 118913"/>
                    <a:gd name="connsiteY29" fmla="*/ 115666 h 171133"/>
                    <a:gd name="connsiteX30" fmla="*/ 114140 w 118913"/>
                    <a:gd name="connsiteY30" fmla="*/ 39170 h 171133"/>
                    <a:gd name="connsiteX31" fmla="*/ 115272 w 118913"/>
                    <a:gd name="connsiteY31" fmla="*/ 20656 h 171133"/>
                    <a:gd name="connsiteX32" fmla="*/ 118948 w 118913"/>
                    <a:gd name="connsiteY32" fmla="*/ 3196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8913" h="171133">
                      <a:moveTo>
                        <a:pt x="51045" y="23483"/>
                      </a:moveTo>
                      <a:cubicBezTo>
                        <a:pt x="58194" y="23483"/>
                        <a:pt x="64707" y="25615"/>
                        <a:pt x="70597" y="29907"/>
                      </a:cubicBezTo>
                      <a:cubicBezTo>
                        <a:pt x="76474" y="34211"/>
                        <a:pt x="80773" y="39568"/>
                        <a:pt x="83496" y="46005"/>
                      </a:cubicBezTo>
                      <a:lnTo>
                        <a:pt x="83496" y="79859"/>
                      </a:lnTo>
                      <a:lnTo>
                        <a:pt x="60267" y="79859"/>
                      </a:lnTo>
                      <a:cubicBezTo>
                        <a:pt x="50880" y="79859"/>
                        <a:pt x="43629" y="76827"/>
                        <a:pt x="38439" y="70750"/>
                      </a:cubicBezTo>
                      <a:cubicBezTo>
                        <a:pt x="33249" y="64660"/>
                        <a:pt x="30679" y="57234"/>
                        <a:pt x="30679" y="48446"/>
                      </a:cubicBezTo>
                      <a:cubicBezTo>
                        <a:pt x="30679" y="40994"/>
                        <a:pt x="32460" y="34969"/>
                        <a:pt x="35958" y="30382"/>
                      </a:cubicBezTo>
                      <a:cubicBezTo>
                        <a:pt x="39482" y="25783"/>
                        <a:pt x="44494" y="23483"/>
                        <a:pt x="51045" y="23483"/>
                      </a:cubicBezTo>
                      <a:moveTo>
                        <a:pt x="87999" y="3196"/>
                      </a:moveTo>
                      <a:cubicBezTo>
                        <a:pt x="86905" y="6973"/>
                        <a:pt x="86002" y="10661"/>
                        <a:pt x="85302" y="14258"/>
                      </a:cubicBezTo>
                      <a:cubicBezTo>
                        <a:pt x="84590" y="17868"/>
                        <a:pt x="84132" y="21491"/>
                        <a:pt x="83954" y="25153"/>
                      </a:cubicBezTo>
                      <a:cubicBezTo>
                        <a:pt x="79400" y="17727"/>
                        <a:pt x="73713" y="11688"/>
                        <a:pt x="66895" y="7012"/>
                      </a:cubicBezTo>
                      <a:cubicBezTo>
                        <a:pt x="60026" y="2348"/>
                        <a:pt x="52470" y="10"/>
                        <a:pt x="44099" y="10"/>
                      </a:cubicBezTo>
                      <a:cubicBezTo>
                        <a:pt x="30335" y="10"/>
                        <a:pt x="19536" y="4404"/>
                        <a:pt x="11750" y="13192"/>
                      </a:cubicBezTo>
                      <a:cubicBezTo>
                        <a:pt x="3927" y="21967"/>
                        <a:pt x="35" y="33722"/>
                        <a:pt x="35" y="48459"/>
                      </a:cubicBezTo>
                      <a:cubicBezTo>
                        <a:pt x="35" y="64210"/>
                        <a:pt x="5352" y="76583"/>
                        <a:pt x="15974" y="85576"/>
                      </a:cubicBezTo>
                      <a:cubicBezTo>
                        <a:pt x="26583" y="94583"/>
                        <a:pt x="41504" y="99080"/>
                        <a:pt x="60725" y="99080"/>
                      </a:cubicBezTo>
                      <a:lnTo>
                        <a:pt x="83496" y="99080"/>
                      </a:lnTo>
                      <a:lnTo>
                        <a:pt x="83496" y="115872"/>
                      </a:lnTo>
                      <a:cubicBezTo>
                        <a:pt x="83496" y="125880"/>
                        <a:pt x="81269" y="133679"/>
                        <a:pt x="76843" y="139280"/>
                      </a:cubicBezTo>
                      <a:cubicBezTo>
                        <a:pt x="72441" y="144869"/>
                        <a:pt x="66119" y="147683"/>
                        <a:pt x="57978" y="147683"/>
                      </a:cubicBezTo>
                      <a:cubicBezTo>
                        <a:pt x="50638" y="147683"/>
                        <a:pt x="44735" y="145152"/>
                        <a:pt x="40245" y="140103"/>
                      </a:cubicBezTo>
                      <a:cubicBezTo>
                        <a:pt x="35755" y="135066"/>
                        <a:pt x="33554" y="128758"/>
                        <a:pt x="33554" y="121178"/>
                      </a:cubicBezTo>
                      <a:lnTo>
                        <a:pt x="4423" y="121332"/>
                      </a:lnTo>
                      <a:lnTo>
                        <a:pt x="3978" y="122244"/>
                      </a:lnTo>
                      <a:cubicBezTo>
                        <a:pt x="3469" y="134976"/>
                        <a:pt x="8519" y="146321"/>
                        <a:pt x="19052" y="156252"/>
                      </a:cubicBezTo>
                      <a:cubicBezTo>
                        <a:pt x="29610" y="166184"/>
                        <a:pt x="43234" y="171143"/>
                        <a:pt x="59937" y="171143"/>
                      </a:cubicBezTo>
                      <a:cubicBezTo>
                        <a:pt x="76054" y="171143"/>
                        <a:pt x="89080" y="166338"/>
                        <a:pt x="99091" y="156741"/>
                      </a:cubicBezTo>
                      <a:cubicBezTo>
                        <a:pt x="109128" y="147156"/>
                        <a:pt x="114140" y="133460"/>
                        <a:pt x="114140" y="115666"/>
                      </a:cubicBezTo>
                      <a:lnTo>
                        <a:pt x="114140" y="39170"/>
                      </a:lnTo>
                      <a:cubicBezTo>
                        <a:pt x="114140" y="32772"/>
                        <a:pt x="114483" y="26618"/>
                        <a:pt x="115272" y="20656"/>
                      </a:cubicBezTo>
                      <a:cubicBezTo>
                        <a:pt x="115997" y="14708"/>
                        <a:pt x="117231" y="8888"/>
                        <a:pt x="118948" y="3196"/>
                      </a:cubicBezTo>
                      <a:close/>
                    </a:path>
                  </a:pathLst>
                </a:custGeom>
                <a:grpFill/>
                <a:ln w="12721" cap="flat">
                  <a:noFill/>
                  <a:prstDash val="solid"/>
                  <a:miter/>
                </a:ln>
              </p:spPr>
              <p:txBody>
                <a:bodyPr rtlCol="0" anchor="ctr"/>
                <a:lstStyle/>
                <a:p>
                  <a:endParaRPr lang="fr-FR"/>
                </a:p>
              </p:txBody>
            </p:sp>
            <p:sp>
              <p:nvSpPr>
                <p:cNvPr id="483" name="Forme libre : forme 482">
                  <a:extLst>
                    <a:ext uri="{FF2B5EF4-FFF2-40B4-BE49-F238E27FC236}">
                      <a16:creationId xmlns:a16="http://schemas.microsoft.com/office/drawing/2014/main" id="{DB29D55F-153B-BE0C-326E-1F0F0D4598A5}"/>
                    </a:ext>
                  </a:extLst>
                </p:cNvPr>
                <p:cNvSpPr/>
                <p:nvPr/>
              </p:nvSpPr>
              <p:spPr>
                <a:xfrm flipV="1">
                  <a:off x="4158328" y="3254320"/>
                  <a:ext cx="120834" cy="234550"/>
                </a:xfrm>
                <a:custGeom>
                  <a:avLst/>
                  <a:gdLst>
                    <a:gd name="connsiteX0" fmla="*/ 30668 w 120834"/>
                    <a:gd name="connsiteY0" fmla="*/ 135343 h 234550"/>
                    <a:gd name="connsiteX1" fmla="*/ 38199 w 120834"/>
                    <a:gd name="connsiteY1" fmla="*/ 100384 h 234550"/>
                    <a:gd name="connsiteX2" fmla="*/ 61885 w 120834"/>
                    <a:gd name="connsiteY2" fmla="*/ 87357 h 234550"/>
                    <a:gd name="connsiteX3" fmla="*/ 78880 w 120834"/>
                    <a:gd name="connsiteY3" fmla="*/ 92534 h 234550"/>
                    <a:gd name="connsiteX4" fmla="*/ 90291 w 120834"/>
                    <a:gd name="connsiteY4" fmla="*/ 107155 h 234550"/>
                    <a:gd name="connsiteX5" fmla="*/ 90291 w 120834"/>
                    <a:gd name="connsiteY5" fmla="*/ 189304 h 234550"/>
                    <a:gd name="connsiteX6" fmla="*/ 78778 w 120834"/>
                    <a:gd name="connsiteY6" fmla="*/ 204760 h 234550"/>
                    <a:gd name="connsiteX7" fmla="*/ 62203 w 120834"/>
                    <a:gd name="connsiteY7" fmla="*/ 210478 h 234550"/>
                    <a:gd name="connsiteX8" fmla="*/ 38428 w 120834"/>
                    <a:gd name="connsiteY8" fmla="*/ 195240 h 234550"/>
                    <a:gd name="connsiteX9" fmla="*/ 30668 w 120834"/>
                    <a:gd name="connsiteY9" fmla="*/ 155617 h 234550"/>
                    <a:gd name="connsiteX10" fmla="*/ 37 w 120834"/>
                    <a:gd name="connsiteY10" fmla="*/ 155617 h 234550"/>
                    <a:gd name="connsiteX11" fmla="*/ 14437 w 120834"/>
                    <a:gd name="connsiteY11" fmla="*/ 212842 h 234550"/>
                    <a:gd name="connsiteX12" fmla="*/ 54507 w 120834"/>
                    <a:gd name="connsiteY12" fmla="*/ 234567 h 234550"/>
                    <a:gd name="connsiteX13" fmla="*/ 76247 w 120834"/>
                    <a:gd name="connsiteY13" fmla="*/ 228683 h 234550"/>
                    <a:gd name="connsiteX14" fmla="*/ 92211 w 120834"/>
                    <a:gd name="connsiteY14" fmla="*/ 211698 h 234550"/>
                    <a:gd name="connsiteX15" fmla="*/ 94476 w 120834"/>
                    <a:gd name="connsiteY15" fmla="*/ 231522 h 234550"/>
                    <a:gd name="connsiteX16" fmla="*/ 120871 w 120834"/>
                    <a:gd name="connsiteY16" fmla="*/ 231522 h 234550"/>
                    <a:gd name="connsiteX17" fmla="*/ 120871 w 120834"/>
                    <a:gd name="connsiteY17" fmla="*/ 67391 h 234550"/>
                    <a:gd name="connsiteX18" fmla="*/ 104207 w 120834"/>
                    <a:gd name="connsiteY18" fmla="*/ 17850 h 234550"/>
                    <a:gd name="connsiteX19" fmla="*/ 57662 w 120834"/>
                    <a:gd name="connsiteY19" fmla="*/ 17 h 234550"/>
                    <a:gd name="connsiteX20" fmla="*/ 35706 w 120834"/>
                    <a:gd name="connsiteY20" fmla="*/ 3229 h 234550"/>
                    <a:gd name="connsiteX21" fmla="*/ 14793 w 120834"/>
                    <a:gd name="connsiteY21" fmla="*/ 11901 h 234550"/>
                    <a:gd name="connsiteX22" fmla="*/ 21306 w 120834"/>
                    <a:gd name="connsiteY22" fmla="*/ 35079 h 234550"/>
                    <a:gd name="connsiteX23" fmla="*/ 38199 w 120834"/>
                    <a:gd name="connsiteY23" fmla="*/ 27704 h 234550"/>
                    <a:gd name="connsiteX24" fmla="*/ 57369 w 120834"/>
                    <a:gd name="connsiteY24" fmla="*/ 25032 h 234550"/>
                    <a:gd name="connsiteX25" fmla="*/ 82175 w 120834"/>
                    <a:gd name="connsiteY25" fmla="*/ 35837 h 234550"/>
                    <a:gd name="connsiteX26" fmla="*/ 90291 w 120834"/>
                    <a:gd name="connsiteY26" fmla="*/ 67545 h 234550"/>
                    <a:gd name="connsiteX27" fmla="*/ 90291 w 120834"/>
                    <a:gd name="connsiteY27" fmla="*/ 82462 h 234550"/>
                    <a:gd name="connsiteX28" fmla="*/ 74771 w 120834"/>
                    <a:gd name="connsiteY28" fmla="*/ 68226 h 234550"/>
                    <a:gd name="connsiteX29" fmla="*/ 54202 w 120834"/>
                    <a:gd name="connsiteY29" fmla="*/ 63421 h 234550"/>
                    <a:gd name="connsiteX30" fmla="*/ 14373 w 120834"/>
                    <a:gd name="connsiteY30" fmla="*/ 83155 h 234550"/>
                    <a:gd name="connsiteX31" fmla="*/ 37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68" y="135343"/>
                      </a:moveTo>
                      <a:cubicBezTo>
                        <a:pt x="30668" y="120722"/>
                        <a:pt x="33187" y="109082"/>
                        <a:pt x="38199" y="100384"/>
                      </a:cubicBezTo>
                      <a:cubicBezTo>
                        <a:pt x="43224" y="91686"/>
                        <a:pt x="51111" y="87357"/>
                        <a:pt x="61885" y="87357"/>
                      </a:cubicBezTo>
                      <a:cubicBezTo>
                        <a:pt x="68513" y="87357"/>
                        <a:pt x="74212" y="89065"/>
                        <a:pt x="78880" y="92534"/>
                      </a:cubicBezTo>
                      <a:cubicBezTo>
                        <a:pt x="83549" y="95990"/>
                        <a:pt x="87352" y="100860"/>
                        <a:pt x="90291" y="107155"/>
                      </a:cubicBezTo>
                      <a:lnTo>
                        <a:pt x="90291" y="189304"/>
                      </a:lnTo>
                      <a:cubicBezTo>
                        <a:pt x="87225" y="195805"/>
                        <a:pt x="83421" y="200957"/>
                        <a:pt x="78778" y="204760"/>
                      </a:cubicBezTo>
                      <a:cubicBezTo>
                        <a:pt x="74161" y="208576"/>
                        <a:pt x="68640" y="210478"/>
                        <a:pt x="62203" y="210478"/>
                      </a:cubicBezTo>
                      <a:cubicBezTo>
                        <a:pt x="51518" y="210478"/>
                        <a:pt x="43605" y="205415"/>
                        <a:pt x="38428" y="195240"/>
                      </a:cubicBezTo>
                      <a:cubicBezTo>
                        <a:pt x="33251" y="185077"/>
                        <a:pt x="30668" y="171883"/>
                        <a:pt x="30668" y="155617"/>
                      </a:cubicBezTo>
                      <a:close/>
                      <a:moveTo>
                        <a:pt x="37" y="155617"/>
                      </a:moveTo>
                      <a:cubicBezTo>
                        <a:pt x="37" y="179296"/>
                        <a:pt x="4832" y="198362"/>
                        <a:pt x="14437" y="212842"/>
                      </a:cubicBezTo>
                      <a:cubicBezTo>
                        <a:pt x="24053" y="227321"/>
                        <a:pt x="37385" y="234567"/>
                        <a:pt x="54507" y="234567"/>
                      </a:cubicBezTo>
                      <a:cubicBezTo>
                        <a:pt x="62750" y="234567"/>
                        <a:pt x="69988" y="232602"/>
                        <a:pt x="76247" y="228683"/>
                      </a:cubicBezTo>
                      <a:cubicBezTo>
                        <a:pt x="82455" y="224790"/>
                        <a:pt x="87772" y="219124"/>
                        <a:pt x="92211" y="211698"/>
                      </a:cubicBezTo>
                      <a:lnTo>
                        <a:pt x="94476" y="231522"/>
                      </a:lnTo>
                      <a:lnTo>
                        <a:pt x="120871" y="231522"/>
                      </a:lnTo>
                      <a:lnTo>
                        <a:pt x="120871" y="67391"/>
                      </a:lnTo>
                      <a:cubicBezTo>
                        <a:pt x="120871" y="46243"/>
                        <a:pt x="115325" y="29747"/>
                        <a:pt x="104207" y="17850"/>
                      </a:cubicBezTo>
                      <a:cubicBezTo>
                        <a:pt x="93115" y="5965"/>
                        <a:pt x="77583" y="17"/>
                        <a:pt x="57662" y="17"/>
                      </a:cubicBezTo>
                      <a:cubicBezTo>
                        <a:pt x="50818" y="17"/>
                        <a:pt x="43504" y="1109"/>
                        <a:pt x="35706" y="3229"/>
                      </a:cubicBezTo>
                      <a:cubicBezTo>
                        <a:pt x="27933" y="5362"/>
                        <a:pt x="20950" y="8252"/>
                        <a:pt x="14793" y="11901"/>
                      </a:cubicBezTo>
                      <a:lnTo>
                        <a:pt x="21306" y="35079"/>
                      </a:lnTo>
                      <a:cubicBezTo>
                        <a:pt x="26420" y="31944"/>
                        <a:pt x="32068" y="29464"/>
                        <a:pt x="38199" y="27704"/>
                      </a:cubicBezTo>
                      <a:cubicBezTo>
                        <a:pt x="44330" y="25905"/>
                        <a:pt x="50742" y="25032"/>
                        <a:pt x="57369" y="25032"/>
                      </a:cubicBezTo>
                      <a:cubicBezTo>
                        <a:pt x="68513" y="25032"/>
                        <a:pt x="76819" y="28629"/>
                        <a:pt x="82175" y="35837"/>
                      </a:cubicBezTo>
                      <a:cubicBezTo>
                        <a:pt x="87568" y="43044"/>
                        <a:pt x="90291" y="53618"/>
                        <a:pt x="90291" y="67545"/>
                      </a:cubicBezTo>
                      <a:lnTo>
                        <a:pt x="90291" y="82462"/>
                      </a:lnTo>
                      <a:cubicBezTo>
                        <a:pt x="85940" y="76179"/>
                        <a:pt x="80775" y="71412"/>
                        <a:pt x="74771" y="68226"/>
                      </a:cubicBezTo>
                      <a:cubicBezTo>
                        <a:pt x="68792" y="65001"/>
                        <a:pt x="61949" y="63421"/>
                        <a:pt x="54202" y="63421"/>
                      </a:cubicBezTo>
                      <a:cubicBezTo>
                        <a:pt x="37219" y="63421"/>
                        <a:pt x="23926" y="69999"/>
                        <a:pt x="14373" y="83155"/>
                      </a:cubicBezTo>
                      <a:cubicBezTo>
                        <a:pt x="4794" y="96312"/>
                        <a:pt x="37" y="113695"/>
                        <a:pt x="37" y="135343"/>
                      </a:cubicBezTo>
                      <a:close/>
                    </a:path>
                  </a:pathLst>
                </a:custGeom>
                <a:grpFill/>
                <a:ln w="12721" cap="flat">
                  <a:noFill/>
                  <a:prstDash val="solid"/>
                  <a:miter/>
                </a:ln>
              </p:spPr>
              <p:txBody>
                <a:bodyPr rtlCol="0" anchor="ctr"/>
                <a:lstStyle/>
                <a:p>
                  <a:endParaRPr lang="fr-FR"/>
                </a:p>
              </p:txBody>
            </p:sp>
            <p:sp>
              <p:nvSpPr>
                <p:cNvPr id="484" name="Forme libre : forme 483">
                  <a:extLst>
                    <a:ext uri="{FF2B5EF4-FFF2-40B4-BE49-F238E27FC236}">
                      <a16:creationId xmlns:a16="http://schemas.microsoft.com/office/drawing/2014/main" id="{3F1F4CD0-07A3-FA50-EDE4-90096A7BC0AC}"/>
                    </a:ext>
                  </a:extLst>
                </p:cNvPr>
                <p:cNvSpPr/>
                <p:nvPr/>
              </p:nvSpPr>
              <p:spPr>
                <a:xfrm flipV="1">
                  <a:off x="4299020" y="3254320"/>
                  <a:ext cx="120885" cy="234550"/>
                </a:xfrm>
                <a:custGeom>
                  <a:avLst/>
                  <a:gdLst>
                    <a:gd name="connsiteX0" fmla="*/ 30672 w 120885"/>
                    <a:gd name="connsiteY0" fmla="*/ 135343 h 234550"/>
                    <a:gd name="connsiteX1" fmla="*/ 38216 w 120885"/>
                    <a:gd name="connsiteY1" fmla="*/ 100384 h 234550"/>
                    <a:gd name="connsiteX2" fmla="*/ 61914 w 120885"/>
                    <a:gd name="connsiteY2" fmla="*/ 87357 h 234550"/>
                    <a:gd name="connsiteX3" fmla="*/ 78884 w 120885"/>
                    <a:gd name="connsiteY3" fmla="*/ 92534 h 234550"/>
                    <a:gd name="connsiteX4" fmla="*/ 90294 w 120885"/>
                    <a:gd name="connsiteY4" fmla="*/ 107155 h 234550"/>
                    <a:gd name="connsiteX5" fmla="*/ 90294 w 120885"/>
                    <a:gd name="connsiteY5" fmla="*/ 189304 h 234550"/>
                    <a:gd name="connsiteX6" fmla="*/ 78833 w 120885"/>
                    <a:gd name="connsiteY6" fmla="*/ 204760 h 234550"/>
                    <a:gd name="connsiteX7" fmla="*/ 62232 w 120885"/>
                    <a:gd name="connsiteY7" fmla="*/ 210478 h 234550"/>
                    <a:gd name="connsiteX8" fmla="*/ 38457 w 120885"/>
                    <a:gd name="connsiteY8" fmla="*/ 195240 h 234550"/>
                    <a:gd name="connsiteX9" fmla="*/ 30672 w 120885"/>
                    <a:gd name="connsiteY9" fmla="*/ 155617 h 234550"/>
                    <a:gd name="connsiteX10" fmla="*/ 40 w 120885"/>
                    <a:gd name="connsiteY10" fmla="*/ 155617 h 234550"/>
                    <a:gd name="connsiteX11" fmla="*/ 14453 w 120885"/>
                    <a:gd name="connsiteY11" fmla="*/ 212842 h 234550"/>
                    <a:gd name="connsiteX12" fmla="*/ 54524 w 120885"/>
                    <a:gd name="connsiteY12" fmla="*/ 234567 h 234550"/>
                    <a:gd name="connsiteX13" fmla="*/ 76251 w 120885"/>
                    <a:gd name="connsiteY13" fmla="*/ 228683 h 234550"/>
                    <a:gd name="connsiteX14" fmla="*/ 92241 w 120885"/>
                    <a:gd name="connsiteY14" fmla="*/ 211698 h 234550"/>
                    <a:gd name="connsiteX15" fmla="*/ 94492 w 120885"/>
                    <a:gd name="connsiteY15" fmla="*/ 231522 h 234550"/>
                    <a:gd name="connsiteX16" fmla="*/ 120926 w 120885"/>
                    <a:gd name="connsiteY16" fmla="*/ 231522 h 234550"/>
                    <a:gd name="connsiteX17" fmla="*/ 120926 w 120885"/>
                    <a:gd name="connsiteY17" fmla="*/ 67391 h 234550"/>
                    <a:gd name="connsiteX18" fmla="*/ 104224 w 120885"/>
                    <a:gd name="connsiteY18" fmla="*/ 17850 h 234550"/>
                    <a:gd name="connsiteX19" fmla="*/ 57666 w 120885"/>
                    <a:gd name="connsiteY19" fmla="*/ 17 h 234550"/>
                    <a:gd name="connsiteX20" fmla="*/ 35735 w 120885"/>
                    <a:gd name="connsiteY20" fmla="*/ 3229 h 234550"/>
                    <a:gd name="connsiteX21" fmla="*/ 14847 w 120885"/>
                    <a:gd name="connsiteY21" fmla="*/ 11901 h 234550"/>
                    <a:gd name="connsiteX22" fmla="*/ 21335 w 120885"/>
                    <a:gd name="connsiteY22" fmla="*/ 35079 h 234550"/>
                    <a:gd name="connsiteX23" fmla="*/ 38216 w 120885"/>
                    <a:gd name="connsiteY23" fmla="*/ 27704 h 234550"/>
                    <a:gd name="connsiteX24" fmla="*/ 57386 w 120885"/>
                    <a:gd name="connsiteY24" fmla="*/ 25032 h 234550"/>
                    <a:gd name="connsiteX25" fmla="*/ 82217 w 120885"/>
                    <a:gd name="connsiteY25" fmla="*/ 35837 h 234550"/>
                    <a:gd name="connsiteX26" fmla="*/ 90294 w 120885"/>
                    <a:gd name="connsiteY26" fmla="*/ 67545 h 234550"/>
                    <a:gd name="connsiteX27" fmla="*/ 90294 w 120885"/>
                    <a:gd name="connsiteY27" fmla="*/ 82462 h 234550"/>
                    <a:gd name="connsiteX28" fmla="*/ 74801 w 120885"/>
                    <a:gd name="connsiteY28" fmla="*/ 68226 h 234550"/>
                    <a:gd name="connsiteX29" fmla="*/ 54206 w 120885"/>
                    <a:gd name="connsiteY29" fmla="*/ 63421 h 234550"/>
                    <a:gd name="connsiteX30" fmla="*/ 14390 w 120885"/>
                    <a:gd name="connsiteY30" fmla="*/ 83155 h 234550"/>
                    <a:gd name="connsiteX31" fmla="*/ 40 w 120885"/>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85" h="234550">
                      <a:moveTo>
                        <a:pt x="30672" y="135343"/>
                      </a:moveTo>
                      <a:cubicBezTo>
                        <a:pt x="30672" y="120722"/>
                        <a:pt x="33191" y="109082"/>
                        <a:pt x="38216" y="100384"/>
                      </a:cubicBezTo>
                      <a:cubicBezTo>
                        <a:pt x="43253" y="91686"/>
                        <a:pt x="51127" y="87357"/>
                        <a:pt x="61914" y="87357"/>
                      </a:cubicBezTo>
                      <a:cubicBezTo>
                        <a:pt x="68555" y="87357"/>
                        <a:pt x="74215" y="89065"/>
                        <a:pt x="78884" y="92534"/>
                      </a:cubicBezTo>
                      <a:cubicBezTo>
                        <a:pt x="83552" y="95990"/>
                        <a:pt x="87369" y="100860"/>
                        <a:pt x="90294" y="107155"/>
                      </a:cubicBezTo>
                      <a:lnTo>
                        <a:pt x="90294" y="189304"/>
                      </a:lnTo>
                      <a:cubicBezTo>
                        <a:pt x="87280" y="195805"/>
                        <a:pt x="83425" y="200957"/>
                        <a:pt x="78833" y="204760"/>
                      </a:cubicBezTo>
                      <a:cubicBezTo>
                        <a:pt x="74190" y="208576"/>
                        <a:pt x="68656" y="210478"/>
                        <a:pt x="62232" y="210478"/>
                      </a:cubicBezTo>
                      <a:cubicBezTo>
                        <a:pt x="51534" y="210478"/>
                        <a:pt x="43660" y="205415"/>
                        <a:pt x="38457" y="195240"/>
                      </a:cubicBezTo>
                      <a:cubicBezTo>
                        <a:pt x="33267" y="185077"/>
                        <a:pt x="30672" y="171883"/>
                        <a:pt x="30672" y="155617"/>
                      </a:cubicBezTo>
                      <a:close/>
                      <a:moveTo>
                        <a:pt x="40" y="155617"/>
                      </a:moveTo>
                      <a:cubicBezTo>
                        <a:pt x="40" y="179296"/>
                        <a:pt x="4862" y="198362"/>
                        <a:pt x="14453" y="212842"/>
                      </a:cubicBezTo>
                      <a:cubicBezTo>
                        <a:pt x="24057" y="227321"/>
                        <a:pt x="37440" y="234567"/>
                        <a:pt x="54524" y="234567"/>
                      </a:cubicBezTo>
                      <a:cubicBezTo>
                        <a:pt x="62754" y="234567"/>
                        <a:pt x="70005" y="232602"/>
                        <a:pt x="76251" y="228683"/>
                      </a:cubicBezTo>
                      <a:cubicBezTo>
                        <a:pt x="82471" y="224790"/>
                        <a:pt x="87827" y="219124"/>
                        <a:pt x="92241" y="211698"/>
                      </a:cubicBezTo>
                      <a:lnTo>
                        <a:pt x="94492" y="231522"/>
                      </a:lnTo>
                      <a:lnTo>
                        <a:pt x="120926" y="231522"/>
                      </a:lnTo>
                      <a:lnTo>
                        <a:pt x="120926" y="67391"/>
                      </a:lnTo>
                      <a:cubicBezTo>
                        <a:pt x="120926" y="46243"/>
                        <a:pt x="115354" y="29747"/>
                        <a:pt x="104224" y="17850"/>
                      </a:cubicBezTo>
                      <a:cubicBezTo>
                        <a:pt x="93119" y="5965"/>
                        <a:pt x="77586" y="17"/>
                        <a:pt x="57666" y="17"/>
                      </a:cubicBezTo>
                      <a:cubicBezTo>
                        <a:pt x="50822" y="17"/>
                        <a:pt x="43507" y="1109"/>
                        <a:pt x="35735" y="3229"/>
                      </a:cubicBezTo>
                      <a:cubicBezTo>
                        <a:pt x="27950" y="5362"/>
                        <a:pt x="20966" y="8252"/>
                        <a:pt x="14847" y="11901"/>
                      </a:cubicBezTo>
                      <a:lnTo>
                        <a:pt x="21335" y="35079"/>
                      </a:lnTo>
                      <a:cubicBezTo>
                        <a:pt x="26462" y="31944"/>
                        <a:pt x="32097" y="29464"/>
                        <a:pt x="38216" y="27704"/>
                      </a:cubicBezTo>
                      <a:cubicBezTo>
                        <a:pt x="44347" y="25905"/>
                        <a:pt x="50746" y="25032"/>
                        <a:pt x="57386" y="25032"/>
                      </a:cubicBezTo>
                      <a:cubicBezTo>
                        <a:pt x="68555" y="25032"/>
                        <a:pt x="76836" y="28629"/>
                        <a:pt x="82217" y="35837"/>
                      </a:cubicBezTo>
                      <a:cubicBezTo>
                        <a:pt x="87585" y="43044"/>
                        <a:pt x="90294" y="53618"/>
                        <a:pt x="90294" y="67545"/>
                      </a:cubicBezTo>
                      <a:lnTo>
                        <a:pt x="90294" y="82462"/>
                      </a:lnTo>
                      <a:cubicBezTo>
                        <a:pt x="85944" y="76179"/>
                        <a:pt x="80779" y="71412"/>
                        <a:pt x="74801" y="68226"/>
                      </a:cubicBezTo>
                      <a:cubicBezTo>
                        <a:pt x="68835" y="65001"/>
                        <a:pt x="61940" y="63421"/>
                        <a:pt x="54206" y="63421"/>
                      </a:cubicBezTo>
                      <a:cubicBezTo>
                        <a:pt x="37223" y="63421"/>
                        <a:pt x="23943" y="69999"/>
                        <a:pt x="14390" y="83155"/>
                      </a:cubicBezTo>
                      <a:cubicBezTo>
                        <a:pt x="4849" y="96312"/>
                        <a:pt x="40" y="113695"/>
                        <a:pt x="40" y="135343"/>
                      </a:cubicBezTo>
                      <a:close/>
                    </a:path>
                  </a:pathLst>
                </a:custGeom>
                <a:grpFill/>
                <a:ln w="12721" cap="flat">
                  <a:noFill/>
                  <a:prstDash val="solid"/>
                  <a:miter/>
                </a:ln>
              </p:spPr>
              <p:txBody>
                <a:bodyPr rtlCol="0" anchor="ctr"/>
                <a:lstStyle/>
                <a:p>
                  <a:endParaRPr lang="fr-FR"/>
                </a:p>
              </p:txBody>
            </p:sp>
          </p:grpSp>
          <p:sp>
            <p:nvSpPr>
              <p:cNvPr id="111" name="Forme libre : forme 110">
                <a:extLst>
                  <a:ext uri="{FF2B5EF4-FFF2-40B4-BE49-F238E27FC236}">
                    <a16:creationId xmlns:a16="http://schemas.microsoft.com/office/drawing/2014/main" id="{3AB34700-9D09-AD20-309E-0A1B7A9C0739}"/>
                  </a:ext>
                </a:extLst>
              </p:cNvPr>
              <p:cNvSpPr/>
              <p:nvPr/>
            </p:nvSpPr>
            <p:spPr>
              <a:xfrm flipV="1">
                <a:off x="4447423" y="3184531"/>
                <a:ext cx="30631" cy="237736"/>
              </a:xfrm>
              <a:custGeom>
                <a:avLst/>
                <a:gdLst>
                  <a:gd name="connsiteX0" fmla="*/ 30530 w 30631"/>
                  <a:gd name="connsiteY0" fmla="*/ -45 h 237736"/>
                  <a:gd name="connsiteX1" fmla="*/ -101 w 30631"/>
                  <a:gd name="connsiteY1" fmla="*/ -45 h 237736"/>
                  <a:gd name="connsiteX2" fmla="*/ -101 w 30631"/>
                  <a:gd name="connsiteY2" fmla="*/ 237691 h 237736"/>
                  <a:gd name="connsiteX3" fmla="*/ 30530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30" y="-45"/>
                    </a:moveTo>
                    <a:lnTo>
                      <a:pt x="-101" y="-45"/>
                    </a:lnTo>
                    <a:lnTo>
                      <a:pt x="-101" y="237691"/>
                    </a:lnTo>
                    <a:lnTo>
                      <a:pt x="30530" y="237691"/>
                    </a:lnTo>
                    <a:close/>
                  </a:path>
                </a:pathLst>
              </a:custGeom>
              <a:grpFill/>
              <a:ln w="12721"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E0BDDDC4-847F-058F-9490-D2DEACFBF3F1}"/>
                  </a:ext>
                </a:extLst>
              </p:cNvPr>
              <p:cNvSpPr/>
              <p:nvPr/>
            </p:nvSpPr>
            <p:spPr>
              <a:xfrm flipV="1">
                <a:off x="4499889" y="3254314"/>
                <a:ext cx="127042" cy="171146"/>
              </a:xfrm>
              <a:custGeom>
                <a:avLst/>
                <a:gdLst>
                  <a:gd name="connsiteX0" fmla="*/ 30678 w 127042"/>
                  <a:gd name="connsiteY0" fmla="*/ 75109 h 171146"/>
                  <a:gd name="connsiteX1" fmla="*/ 38819 w 127042"/>
                  <a:gd name="connsiteY1" fmla="*/ 37979 h 171146"/>
                  <a:gd name="connsiteX2" fmla="*/ 63701 w 127042"/>
                  <a:gd name="connsiteY2" fmla="*/ 23474 h 171146"/>
                  <a:gd name="connsiteX3" fmla="*/ 88226 w 127042"/>
                  <a:gd name="connsiteY3" fmla="*/ 37979 h 171146"/>
                  <a:gd name="connsiteX4" fmla="*/ 96444 w 127042"/>
                  <a:gd name="connsiteY4" fmla="*/ 75109 h 171146"/>
                  <a:gd name="connsiteX5" fmla="*/ 96444 w 127042"/>
                  <a:gd name="connsiteY5" fmla="*/ 96193 h 171146"/>
                  <a:gd name="connsiteX6" fmla="*/ 88226 w 127042"/>
                  <a:gd name="connsiteY6" fmla="*/ 133092 h 171146"/>
                  <a:gd name="connsiteX7" fmla="*/ 63548 w 127042"/>
                  <a:gd name="connsiteY7" fmla="*/ 147687 h 171146"/>
                  <a:gd name="connsiteX8" fmla="*/ 38819 w 127042"/>
                  <a:gd name="connsiteY8" fmla="*/ 133182 h 171146"/>
                  <a:gd name="connsiteX9" fmla="*/ 30678 w 127042"/>
                  <a:gd name="connsiteY9" fmla="*/ 96193 h 171146"/>
                  <a:gd name="connsiteX10" fmla="*/ 46 w 127042"/>
                  <a:gd name="connsiteY10" fmla="*/ 96013 h 171146"/>
                  <a:gd name="connsiteX11" fmla="*/ 17015 w 127042"/>
                  <a:gd name="connsiteY11" fmla="*/ 149961 h 171146"/>
                  <a:gd name="connsiteX12" fmla="*/ 63548 w 127042"/>
                  <a:gd name="connsiteY12" fmla="*/ 171160 h 171146"/>
                  <a:gd name="connsiteX13" fmla="*/ 110043 w 127042"/>
                  <a:gd name="connsiteY13" fmla="*/ 150051 h 171146"/>
                  <a:gd name="connsiteX14" fmla="*/ 127088 w 127042"/>
                  <a:gd name="connsiteY14" fmla="*/ 96013 h 171146"/>
                  <a:gd name="connsiteX15" fmla="*/ 127088 w 127042"/>
                  <a:gd name="connsiteY15" fmla="*/ 74981 h 171146"/>
                  <a:gd name="connsiteX16" fmla="*/ 110106 w 127042"/>
                  <a:gd name="connsiteY16" fmla="*/ 20956 h 171146"/>
                  <a:gd name="connsiteX17" fmla="*/ 63701 w 127042"/>
                  <a:gd name="connsiteY17" fmla="*/ 14 h 171146"/>
                  <a:gd name="connsiteX18" fmla="*/ 17015 w 127042"/>
                  <a:gd name="connsiteY18" fmla="*/ 20956 h 171146"/>
                  <a:gd name="connsiteX19" fmla="*/ 46 w 127042"/>
                  <a:gd name="connsiteY19" fmla="*/ 74981 h 17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42" h="171146">
                    <a:moveTo>
                      <a:pt x="30678" y="75109"/>
                    </a:moveTo>
                    <a:cubicBezTo>
                      <a:pt x="30678" y="60039"/>
                      <a:pt x="33387" y="47666"/>
                      <a:pt x="38819" y="37979"/>
                    </a:cubicBezTo>
                    <a:cubicBezTo>
                      <a:pt x="44251" y="28305"/>
                      <a:pt x="52545" y="23474"/>
                      <a:pt x="63701" y="23474"/>
                    </a:cubicBezTo>
                    <a:cubicBezTo>
                      <a:pt x="74564" y="23474"/>
                      <a:pt x="82756" y="28305"/>
                      <a:pt x="88226" y="37979"/>
                    </a:cubicBezTo>
                    <a:cubicBezTo>
                      <a:pt x="93696" y="47666"/>
                      <a:pt x="96444" y="60039"/>
                      <a:pt x="96444" y="75109"/>
                    </a:cubicBezTo>
                    <a:lnTo>
                      <a:pt x="96444" y="96193"/>
                    </a:lnTo>
                    <a:cubicBezTo>
                      <a:pt x="96444" y="111071"/>
                      <a:pt x="93696" y="123353"/>
                      <a:pt x="88226" y="133092"/>
                    </a:cubicBezTo>
                    <a:cubicBezTo>
                      <a:pt x="82756" y="142818"/>
                      <a:pt x="74513" y="147687"/>
                      <a:pt x="63548" y="147687"/>
                    </a:cubicBezTo>
                    <a:cubicBezTo>
                      <a:pt x="52494" y="147687"/>
                      <a:pt x="44251" y="142830"/>
                      <a:pt x="38819" y="133182"/>
                    </a:cubicBezTo>
                    <a:cubicBezTo>
                      <a:pt x="33387" y="123482"/>
                      <a:pt x="30678" y="111161"/>
                      <a:pt x="30678" y="96193"/>
                    </a:cubicBezTo>
                    <a:close/>
                    <a:moveTo>
                      <a:pt x="46" y="96013"/>
                    </a:moveTo>
                    <a:cubicBezTo>
                      <a:pt x="46" y="117854"/>
                      <a:pt x="5681" y="135841"/>
                      <a:pt x="17015" y="149961"/>
                    </a:cubicBezTo>
                    <a:cubicBezTo>
                      <a:pt x="28337" y="164081"/>
                      <a:pt x="43818" y="171160"/>
                      <a:pt x="63548" y="171160"/>
                    </a:cubicBezTo>
                    <a:cubicBezTo>
                      <a:pt x="83189" y="171160"/>
                      <a:pt x="98670" y="164119"/>
                      <a:pt x="110043" y="150051"/>
                    </a:cubicBezTo>
                    <a:cubicBezTo>
                      <a:pt x="121415" y="135970"/>
                      <a:pt x="127088" y="117970"/>
                      <a:pt x="127088" y="96013"/>
                    </a:cubicBezTo>
                    <a:lnTo>
                      <a:pt x="127088" y="74981"/>
                    </a:lnTo>
                    <a:cubicBezTo>
                      <a:pt x="127088" y="52934"/>
                      <a:pt x="121415" y="34921"/>
                      <a:pt x="110106" y="20956"/>
                    </a:cubicBezTo>
                    <a:cubicBezTo>
                      <a:pt x="98797" y="6977"/>
                      <a:pt x="83354" y="14"/>
                      <a:pt x="63701" y="14"/>
                    </a:cubicBezTo>
                    <a:cubicBezTo>
                      <a:pt x="43894" y="14"/>
                      <a:pt x="28337" y="6977"/>
                      <a:pt x="17015" y="20956"/>
                    </a:cubicBezTo>
                    <a:cubicBezTo>
                      <a:pt x="5681" y="34921"/>
                      <a:pt x="46" y="52934"/>
                      <a:pt x="46" y="74981"/>
                    </a:cubicBezTo>
                    <a:close/>
                  </a:path>
                </a:pathLst>
              </a:custGeom>
              <a:grpFill/>
              <a:ln w="12721"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76EB0596-D82E-D4D6-73C6-FE5482995A60}"/>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D024560A-C171-37F4-C1B8-7C70E47248E0}"/>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C6C26B58-4A63-652A-EDFB-B064DE634E56}"/>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5F5FBD27-7C1E-8834-89D3-A3615339D862}"/>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E6B77565-A45D-9861-937A-65D9FC9DAFAD}"/>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2FD62A82-F4E3-F89F-2F1B-EFB30CC1BBEA}"/>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CAD9FFF3-D2AE-7FC0-ABCD-46DA3AD818ED}"/>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FCF08002-A6C9-EB87-BA18-F5720E87AE20}"/>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307DDD0D-391F-FB03-D26D-00F15FD8673B}"/>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2870657B-3E2D-8A82-55F4-6626475383D6}"/>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0CC9CB96-C35D-5A5A-50AA-BDCBFEC7670B}"/>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C3107659-3FF0-E79D-D2E9-255AEEDB9069}"/>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51B65790-3D45-82A1-E706-179222E2B00C}"/>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A0222F37-67ED-8DA1-C891-51628BD46C41}"/>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01A3CAEE-3BBA-9836-425C-8475CAFC66DA}"/>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53C41C71-D565-575F-ADF1-AD7B96DC1A22}"/>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69C8BA1C-5F03-1621-29A8-B347DDBFA66D}"/>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EDBCF47E-6AE6-5705-C3BE-84AA2F319DE2}"/>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2098FEA7-979A-0A3F-AF9F-A7B06CB8B49B}"/>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EC00F289-3003-A834-81EB-737D62655D2A}"/>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389" name="Forme libre : forme 388">
                <a:extLst>
                  <a:ext uri="{FF2B5EF4-FFF2-40B4-BE49-F238E27FC236}">
                    <a16:creationId xmlns:a16="http://schemas.microsoft.com/office/drawing/2014/main" id="{88B8AA76-FCB7-9A7A-D9F3-DDB85B296A2D}"/>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390" name="Forme libre : forme 389">
                <a:extLst>
                  <a:ext uri="{FF2B5EF4-FFF2-40B4-BE49-F238E27FC236}">
                    <a16:creationId xmlns:a16="http://schemas.microsoft.com/office/drawing/2014/main" id="{D8438CDF-1F89-D96C-A2D1-04B2B90972F2}"/>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391" name="Forme libre : forme 390">
                <a:extLst>
                  <a:ext uri="{FF2B5EF4-FFF2-40B4-BE49-F238E27FC236}">
                    <a16:creationId xmlns:a16="http://schemas.microsoft.com/office/drawing/2014/main" id="{2D63C488-5AAC-60DF-0B1A-3638BD3CAD26}"/>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392" name="Forme libre : forme 391">
                <a:extLst>
                  <a:ext uri="{FF2B5EF4-FFF2-40B4-BE49-F238E27FC236}">
                    <a16:creationId xmlns:a16="http://schemas.microsoft.com/office/drawing/2014/main" id="{3CCB35D8-70A8-CD71-1DDF-0274082511E5}"/>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393" name="Forme libre : forme 392">
                <a:extLst>
                  <a:ext uri="{FF2B5EF4-FFF2-40B4-BE49-F238E27FC236}">
                    <a16:creationId xmlns:a16="http://schemas.microsoft.com/office/drawing/2014/main" id="{EAB434F0-F321-3361-9F1D-80010906B439}"/>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394" name="Forme libre : forme 393">
                <a:extLst>
                  <a:ext uri="{FF2B5EF4-FFF2-40B4-BE49-F238E27FC236}">
                    <a16:creationId xmlns:a16="http://schemas.microsoft.com/office/drawing/2014/main" id="{E8A88B64-BE50-C40C-9664-EB50C2344A5A}"/>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395" name="Forme libre : forme 394">
                <a:extLst>
                  <a:ext uri="{FF2B5EF4-FFF2-40B4-BE49-F238E27FC236}">
                    <a16:creationId xmlns:a16="http://schemas.microsoft.com/office/drawing/2014/main" id="{7FB95D5A-1730-893D-F1CB-3D4D486FC356}"/>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396" name="Forme libre : forme 395">
                <a:extLst>
                  <a:ext uri="{FF2B5EF4-FFF2-40B4-BE49-F238E27FC236}">
                    <a16:creationId xmlns:a16="http://schemas.microsoft.com/office/drawing/2014/main" id="{C79905B9-CAF5-59C7-3287-5493BDF26142}"/>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397" name="Forme libre : forme 396">
                <a:extLst>
                  <a:ext uri="{FF2B5EF4-FFF2-40B4-BE49-F238E27FC236}">
                    <a16:creationId xmlns:a16="http://schemas.microsoft.com/office/drawing/2014/main" id="{BFD6BBCD-1A1D-65C6-6218-04835AA70710}"/>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398" name="Forme libre : forme 397">
                <a:extLst>
                  <a:ext uri="{FF2B5EF4-FFF2-40B4-BE49-F238E27FC236}">
                    <a16:creationId xmlns:a16="http://schemas.microsoft.com/office/drawing/2014/main" id="{3A4E465D-B053-CA9F-CA4A-BE2B58CE2D06}"/>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399" name="Forme libre : forme 398">
                <a:extLst>
                  <a:ext uri="{FF2B5EF4-FFF2-40B4-BE49-F238E27FC236}">
                    <a16:creationId xmlns:a16="http://schemas.microsoft.com/office/drawing/2014/main" id="{39EB8872-8A50-495E-1FDD-FD5745665653}"/>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400" name="Forme libre : forme 399">
                <a:extLst>
                  <a:ext uri="{FF2B5EF4-FFF2-40B4-BE49-F238E27FC236}">
                    <a16:creationId xmlns:a16="http://schemas.microsoft.com/office/drawing/2014/main" id="{4AEDCA53-CA45-4181-5F47-91DDC31A41BF}"/>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401" name="Forme libre : forme 400">
                <a:extLst>
                  <a:ext uri="{FF2B5EF4-FFF2-40B4-BE49-F238E27FC236}">
                    <a16:creationId xmlns:a16="http://schemas.microsoft.com/office/drawing/2014/main" id="{716E88E8-C54B-DD1C-2897-4DA8AF3026C4}"/>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402" name="Forme libre : forme 401">
                <a:extLst>
                  <a:ext uri="{FF2B5EF4-FFF2-40B4-BE49-F238E27FC236}">
                    <a16:creationId xmlns:a16="http://schemas.microsoft.com/office/drawing/2014/main" id="{A3D7703D-DC02-C548-E0F6-298B5D38F61D}"/>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403" name="Forme libre : forme 402">
                <a:extLst>
                  <a:ext uri="{FF2B5EF4-FFF2-40B4-BE49-F238E27FC236}">
                    <a16:creationId xmlns:a16="http://schemas.microsoft.com/office/drawing/2014/main" id="{1A75A2CF-989D-DDD8-28DF-B6874E4DF098}"/>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404" name="Forme libre : forme 403">
                <a:extLst>
                  <a:ext uri="{FF2B5EF4-FFF2-40B4-BE49-F238E27FC236}">
                    <a16:creationId xmlns:a16="http://schemas.microsoft.com/office/drawing/2014/main" id="{55D171DB-CF45-9143-F360-57B0376D4125}"/>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405" name="Forme libre : forme 404">
                <a:extLst>
                  <a:ext uri="{FF2B5EF4-FFF2-40B4-BE49-F238E27FC236}">
                    <a16:creationId xmlns:a16="http://schemas.microsoft.com/office/drawing/2014/main" id="{DA1232D0-2ACF-54AA-FFB7-72EE04905004}"/>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406" name="Forme libre : forme 405">
                <a:extLst>
                  <a:ext uri="{FF2B5EF4-FFF2-40B4-BE49-F238E27FC236}">
                    <a16:creationId xmlns:a16="http://schemas.microsoft.com/office/drawing/2014/main" id="{7EC755E1-B293-340B-8C79-5CA95CD37867}"/>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407" name="Forme libre : forme 406">
                <a:extLst>
                  <a:ext uri="{FF2B5EF4-FFF2-40B4-BE49-F238E27FC236}">
                    <a16:creationId xmlns:a16="http://schemas.microsoft.com/office/drawing/2014/main" id="{39F4D314-60CD-2E53-9A11-C1CBFCDAC133}"/>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408" name="Forme libre : forme 407">
                <a:extLst>
                  <a:ext uri="{FF2B5EF4-FFF2-40B4-BE49-F238E27FC236}">
                    <a16:creationId xmlns:a16="http://schemas.microsoft.com/office/drawing/2014/main" id="{2C7EC369-979C-165D-2F0D-441CAA9AA9CF}"/>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409" name="Forme libre : forme 408">
                <a:extLst>
                  <a:ext uri="{FF2B5EF4-FFF2-40B4-BE49-F238E27FC236}">
                    <a16:creationId xmlns:a16="http://schemas.microsoft.com/office/drawing/2014/main" id="{1AC2EC46-A3A2-2BA6-F939-E47204D29407}"/>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410" name="Forme libre : forme 409">
                <a:extLst>
                  <a:ext uri="{FF2B5EF4-FFF2-40B4-BE49-F238E27FC236}">
                    <a16:creationId xmlns:a16="http://schemas.microsoft.com/office/drawing/2014/main" id="{310539D0-58B2-AA54-EB10-47DC59C92BD7}"/>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411" name="Forme libre : forme 410">
                <a:extLst>
                  <a:ext uri="{FF2B5EF4-FFF2-40B4-BE49-F238E27FC236}">
                    <a16:creationId xmlns:a16="http://schemas.microsoft.com/office/drawing/2014/main" id="{668ECC29-9B86-E0E6-117F-252C8634B5A6}"/>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412" name="Forme libre : forme 411">
                <a:extLst>
                  <a:ext uri="{FF2B5EF4-FFF2-40B4-BE49-F238E27FC236}">
                    <a16:creationId xmlns:a16="http://schemas.microsoft.com/office/drawing/2014/main" id="{2DDC05D5-3089-D16B-6742-7B65C628D0F1}"/>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413" name="Forme libre : forme 412">
                <a:extLst>
                  <a:ext uri="{FF2B5EF4-FFF2-40B4-BE49-F238E27FC236}">
                    <a16:creationId xmlns:a16="http://schemas.microsoft.com/office/drawing/2014/main" id="{CE104EEB-9470-9E81-C8CF-928CD7CC1592}"/>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414" name="Forme libre : forme 413">
                <a:extLst>
                  <a:ext uri="{FF2B5EF4-FFF2-40B4-BE49-F238E27FC236}">
                    <a16:creationId xmlns:a16="http://schemas.microsoft.com/office/drawing/2014/main" id="{14332DC8-27CB-8FC5-B5C2-580D769A3961}"/>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415" name="Forme libre : forme 414">
                <a:extLst>
                  <a:ext uri="{FF2B5EF4-FFF2-40B4-BE49-F238E27FC236}">
                    <a16:creationId xmlns:a16="http://schemas.microsoft.com/office/drawing/2014/main" id="{19C033BC-5C4A-8FE1-6F92-619F4A9B8DEF}"/>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416" name="Forme libre : forme 415">
                <a:extLst>
                  <a:ext uri="{FF2B5EF4-FFF2-40B4-BE49-F238E27FC236}">
                    <a16:creationId xmlns:a16="http://schemas.microsoft.com/office/drawing/2014/main" id="{1B0E4973-9FC4-4715-0220-7821BBA40A99}"/>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417" name="Forme libre : forme 416">
                <a:extLst>
                  <a:ext uri="{FF2B5EF4-FFF2-40B4-BE49-F238E27FC236}">
                    <a16:creationId xmlns:a16="http://schemas.microsoft.com/office/drawing/2014/main" id="{C8790E42-D1BF-9217-EDA4-24C91D7714EE}"/>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418" name="Forme libre : forme 417">
                <a:extLst>
                  <a:ext uri="{FF2B5EF4-FFF2-40B4-BE49-F238E27FC236}">
                    <a16:creationId xmlns:a16="http://schemas.microsoft.com/office/drawing/2014/main" id="{4A394D5E-7511-160E-7577-6152F5E8FDDC}"/>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419" name="Forme libre : forme 418">
                <a:extLst>
                  <a:ext uri="{FF2B5EF4-FFF2-40B4-BE49-F238E27FC236}">
                    <a16:creationId xmlns:a16="http://schemas.microsoft.com/office/drawing/2014/main" id="{6766D020-F57B-A076-2406-2EA16FEA30FB}"/>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420" name="Forme libre : forme 419">
                <a:extLst>
                  <a:ext uri="{FF2B5EF4-FFF2-40B4-BE49-F238E27FC236}">
                    <a16:creationId xmlns:a16="http://schemas.microsoft.com/office/drawing/2014/main" id="{49B30D0B-40AA-D093-083B-518B5064105A}"/>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421" name="Forme libre : forme 420">
                <a:extLst>
                  <a:ext uri="{FF2B5EF4-FFF2-40B4-BE49-F238E27FC236}">
                    <a16:creationId xmlns:a16="http://schemas.microsoft.com/office/drawing/2014/main" id="{230CBCCB-6B01-3414-5FDB-C7E7E04B6708}"/>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422" name="Forme libre : forme 421">
                <a:extLst>
                  <a:ext uri="{FF2B5EF4-FFF2-40B4-BE49-F238E27FC236}">
                    <a16:creationId xmlns:a16="http://schemas.microsoft.com/office/drawing/2014/main" id="{1D030567-F566-E740-2F7D-47C6AA41AA4C}"/>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423" name="Forme libre : forme 422">
                <a:extLst>
                  <a:ext uri="{FF2B5EF4-FFF2-40B4-BE49-F238E27FC236}">
                    <a16:creationId xmlns:a16="http://schemas.microsoft.com/office/drawing/2014/main" id="{DB1B2139-6C7F-2B8E-0E2E-7C43D75CD555}"/>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424" name="Forme libre : forme 423">
                <a:extLst>
                  <a:ext uri="{FF2B5EF4-FFF2-40B4-BE49-F238E27FC236}">
                    <a16:creationId xmlns:a16="http://schemas.microsoft.com/office/drawing/2014/main" id="{0B11FD02-0CAF-A359-8EA7-28D7FC782A15}"/>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425" name="Forme libre : forme 424">
                <a:extLst>
                  <a:ext uri="{FF2B5EF4-FFF2-40B4-BE49-F238E27FC236}">
                    <a16:creationId xmlns:a16="http://schemas.microsoft.com/office/drawing/2014/main" id="{AD1D9519-E7D3-A57D-7946-41ECF74BE1A2}"/>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426" name="Forme libre : forme 425">
                <a:extLst>
                  <a:ext uri="{FF2B5EF4-FFF2-40B4-BE49-F238E27FC236}">
                    <a16:creationId xmlns:a16="http://schemas.microsoft.com/office/drawing/2014/main" id="{73AF7FEE-5204-147B-29D0-8F95E46EF636}"/>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427" name="Forme libre : forme 426">
                <a:extLst>
                  <a:ext uri="{FF2B5EF4-FFF2-40B4-BE49-F238E27FC236}">
                    <a16:creationId xmlns:a16="http://schemas.microsoft.com/office/drawing/2014/main" id="{BE5F2302-894C-AFA1-888C-1CD63C32DEED}"/>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428" name="Forme libre : forme 427">
                <a:extLst>
                  <a:ext uri="{FF2B5EF4-FFF2-40B4-BE49-F238E27FC236}">
                    <a16:creationId xmlns:a16="http://schemas.microsoft.com/office/drawing/2014/main" id="{EF775DE8-21D7-5275-4E97-DE0A61A0D34E}"/>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429" name="Forme libre : forme 428">
                <a:extLst>
                  <a:ext uri="{FF2B5EF4-FFF2-40B4-BE49-F238E27FC236}">
                    <a16:creationId xmlns:a16="http://schemas.microsoft.com/office/drawing/2014/main" id="{2F5D9E74-4BCD-98CD-819F-BCB46D744F4A}"/>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430" name="Forme libre : forme 429">
                <a:extLst>
                  <a:ext uri="{FF2B5EF4-FFF2-40B4-BE49-F238E27FC236}">
                    <a16:creationId xmlns:a16="http://schemas.microsoft.com/office/drawing/2014/main" id="{9B099E64-FCC5-68DA-867A-D5E9E5BC9191}"/>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431" name="Forme libre : forme 430">
                <a:extLst>
                  <a:ext uri="{FF2B5EF4-FFF2-40B4-BE49-F238E27FC236}">
                    <a16:creationId xmlns:a16="http://schemas.microsoft.com/office/drawing/2014/main" id="{FD6D23F2-CB82-C9E3-60FE-4DE829D41BEA}"/>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432" name="Forme libre : forme 431">
                <a:extLst>
                  <a:ext uri="{FF2B5EF4-FFF2-40B4-BE49-F238E27FC236}">
                    <a16:creationId xmlns:a16="http://schemas.microsoft.com/office/drawing/2014/main" id="{05FDBD82-D0F1-4490-FA56-3145A3EFD00F}"/>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433" name="Forme libre : forme 432">
                <a:extLst>
                  <a:ext uri="{FF2B5EF4-FFF2-40B4-BE49-F238E27FC236}">
                    <a16:creationId xmlns:a16="http://schemas.microsoft.com/office/drawing/2014/main" id="{9958FF0F-0100-4C69-2D87-6F746948AF33}"/>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434" name="Forme libre : forme 433">
                <a:extLst>
                  <a:ext uri="{FF2B5EF4-FFF2-40B4-BE49-F238E27FC236}">
                    <a16:creationId xmlns:a16="http://schemas.microsoft.com/office/drawing/2014/main" id="{297500E3-AD7F-D071-C646-1E56610E31CD}"/>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435" name="Forme libre : forme 434">
                <a:extLst>
                  <a:ext uri="{FF2B5EF4-FFF2-40B4-BE49-F238E27FC236}">
                    <a16:creationId xmlns:a16="http://schemas.microsoft.com/office/drawing/2014/main" id="{C0D99981-6561-A69E-1CF5-3A6144109BFB}"/>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437" name="Forme libre : forme 436">
                <a:extLst>
                  <a:ext uri="{FF2B5EF4-FFF2-40B4-BE49-F238E27FC236}">
                    <a16:creationId xmlns:a16="http://schemas.microsoft.com/office/drawing/2014/main" id="{12B966E9-BAB4-9792-3692-30E2803B2D4D}"/>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438" name="Forme libre : forme 437">
                <a:extLst>
                  <a:ext uri="{FF2B5EF4-FFF2-40B4-BE49-F238E27FC236}">
                    <a16:creationId xmlns:a16="http://schemas.microsoft.com/office/drawing/2014/main" id="{5FBDEF7B-D64D-F096-18CA-83337DBCD87B}"/>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439" name="Forme libre : forme 438">
                <a:extLst>
                  <a:ext uri="{FF2B5EF4-FFF2-40B4-BE49-F238E27FC236}">
                    <a16:creationId xmlns:a16="http://schemas.microsoft.com/office/drawing/2014/main" id="{055BA919-CE81-C81C-5F8A-71E59BBA2EB7}"/>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440" name="Forme libre : forme 439">
                <a:extLst>
                  <a:ext uri="{FF2B5EF4-FFF2-40B4-BE49-F238E27FC236}">
                    <a16:creationId xmlns:a16="http://schemas.microsoft.com/office/drawing/2014/main" id="{67CE30B4-9916-A627-8104-446EB6A15F80}"/>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441" name="Forme libre : forme 440">
                <a:extLst>
                  <a:ext uri="{FF2B5EF4-FFF2-40B4-BE49-F238E27FC236}">
                    <a16:creationId xmlns:a16="http://schemas.microsoft.com/office/drawing/2014/main" id="{0952B474-80A0-6791-EC84-F2E992882703}"/>
                  </a:ext>
                </a:extLst>
              </p:cNvPr>
              <p:cNvSpPr/>
              <p:nvPr/>
            </p:nvSpPr>
            <p:spPr>
              <a:xfrm flipV="1">
                <a:off x="4679549" y="3329834"/>
                <a:ext cx="180851" cy="278747"/>
              </a:xfrm>
              <a:custGeom>
                <a:avLst/>
                <a:gdLst>
                  <a:gd name="connsiteX0" fmla="*/ 47 w 180851"/>
                  <a:gd name="connsiteY0" fmla="*/ 14681 h 278747"/>
                  <a:gd name="connsiteX1" fmla="*/ 179855 w 180851"/>
                  <a:gd name="connsiteY1" fmla="*/ 278755 h 278747"/>
                  <a:gd name="connsiteX2" fmla="*/ 180899 w 180851"/>
                  <a:gd name="connsiteY2" fmla="*/ 254756 h 278747"/>
                  <a:gd name="connsiteX3" fmla="*/ 16864 w 180851"/>
                  <a:gd name="connsiteY3" fmla="*/ 8 h 278747"/>
                </a:gdLst>
                <a:ahLst/>
                <a:cxnLst>
                  <a:cxn ang="0">
                    <a:pos x="connsiteX0" y="connsiteY0"/>
                  </a:cxn>
                  <a:cxn ang="0">
                    <a:pos x="connsiteX1" y="connsiteY1"/>
                  </a:cxn>
                  <a:cxn ang="0">
                    <a:pos x="connsiteX2" y="connsiteY2"/>
                  </a:cxn>
                  <a:cxn ang="0">
                    <a:pos x="connsiteX3" y="connsiteY3"/>
                  </a:cxn>
                </a:cxnLst>
                <a:rect l="l" t="t" r="r" b="b"/>
                <a:pathLst>
                  <a:path w="180851" h="278747">
                    <a:moveTo>
                      <a:pt x="47" y="14681"/>
                    </a:moveTo>
                    <a:lnTo>
                      <a:pt x="179855" y="278755"/>
                    </a:lnTo>
                    <a:lnTo>
                      <a:pt x="180899" y="254756"/>
                    </a:lnTo>
                    <a:lnTo>
                      <a:pt x="16864" y="8"/>
                    </a:lnTo>
                    <a:close/>
                  </a:path>
                </a:pathLst>
              </a:custGeom>
              <a:grpFill/>
              <a:ln w="12721" cap="flat">
                <a:noFill/>
                <a:prstDash val="solid"/>
                <a:miter/>
              </a:ln>
            </p:spPr>
            <p:txBody>
              <a:bodyPr rtlCol="0" anchor="ctr"/>
              <a:lstStyle/>
              <a:p>
                <a:endParaRPr lang="fr-FR"/>
              </a:p>
            </p:txBody>
          </p:sp>
          <p:sp>
            <p:nvSpPr>
              <p:cNvPr id="442" name="Forme libre : forme 441">
                <a:extLst>
                  <a:ext uri="{FF2B5EF4-FFF2-40B4-BE49-F238E27FC236}">
                    <a16:creationId xmlns:a16="http://schemas.microsoft.com/office/drawing/2014/main" id="{65E94D46-DC94-0DF1-9987-AE9FA2F977BB}"/>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443" name="Forme libre : forme 442">
                <a:extLst>
                  <a:ext uri="{FF2B5EF4-FFF2-40B4-BE49-F238E27FC236}">
                    <a16:creationId xmlns:a16="http://schemas.microsoft.com/office/drawing/2014/main" id="{E11A473B-6582-7F61-D2B1-FC0B67BDE38D}"/>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444" name="Forme libre : forme 443">
                <a:extLst>
                  <a:ext uri="{FF2B5EF4-FFF2-40B4-BE49-F238E27FC236}">
                    <a16:creationId xmlns:a16="http://schemas.microsoft.com/office/drawing/2014/main" id="{779B4659-CD85-B3AA-FB02-A9CE94C10CFC}"/>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445" name="Forme libre : forme 444">
                <a:extLst>
                  <a:ext uri="{FF2B5EF4-FFF2-40B4-BE49-F238E27FC236}">
                    <a16:creationId xmlns:a16="http://schemas.microsoft.com/office/drawing/2014/main" id="{BED60762-04A3-E1C6-0B87-34B4A7620B8F}"/>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446" name="Forme libre : forme 445">
                <a:extLst>
                  <a:ext uri="{FF2B5EF4-FFF2-40B4-BE49-F238E27FC236}">
                    <a16:creationId xmlns:a16="http://schemas.microsoft.com/office/drawing/2014/main" id="{CEBF4D0C-A233-87CD-D524-5960B5737AD6}"/>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447" name="Forme libre : forme 446">
                <a:extLst>
                  <a:ext uri="{FF2B5EF4-FFF2-40B4-BE49-F238E27FC236}">
                    <a16:creationId xmlns:a16="http://schemas.microsoft.com/office/drawing/2014/main" id="{A916E7B1-5295-5A0E-5810-D009987E096C}"/>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448" name="Forme libre : forme 447">
                <a:extLst>
                  <a:ext uri="{FF2B5EF4-FFF2-40B4-BE49-F238E27FC236}">
                    <a16:creationId xmlns:a16="http://schemas.microsoft.com/office/drawing/2014/main" id="{C0AC2E58-50CB-8CE8-DD15-20E26B241157}"/>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449" name="Forme libre : forme 448">
                <a:extLst>
                  <a:ext uri="{FF2B5EF4-FFF2-40B4-BE49-F238E27FC236}">
                    <a16:creationId xmlns:a16="http://schemas.microsoft.com/office/drawing/2014/main" id="{DEB32253-ABD1-0F34-D277-E1EF978A4BD5}"/>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450" name="Forme libre : forme 449">
                <a:extLst>
                  <a:ext uri="{FF2B5EF4-FFF2-40B4-BE49-F238E27FC236}">
                    <a16:creationId xmlns:a16="http://schemas.microsoft.com/office/drawing/2014/main" id="{C1679974-42A0-EFBE-33A8-FA8029153C1B}"/>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451" name="Forme libre : forme 450">
                <a:extLst>
                  <a:ext uri="{FF2B5EF4-FFF2-40B4-BE49-F238E27FC236}">
                    <a16:creationId xmlns:a16="http://schemas.microsoft.com/office/drawing/2014/main" id="{AA808AB7-E4F2-2E22-9CB3-1E031DE54EA0}"/>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452" name="Forme libre : forme 451">
                <a:extLst>
                  <a:ext uri="{FF2B5EF4-FFF2-40B4-BE49-F238E27FC236}">
                    <a16:creationId xmlns:a16="http://schemas.microsoft.com/office/drawing/2014/main" id="{D58BBD81-7B01-10AC-271E-124A9C5CFDFE}"/>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453" name="Forme libre : forme 452">
                <a:extLst>
                  <a:ext uri="{FF2B5EF4-FFF2-40B4-BE49-F238E27FC236}">
                    <a16:creationId xmlns:a16="http://schemas.microsoft.com/office/drawing/2014/main" id="{19AE8E6A-5252-B93E-933A-CED505D5E301}"/>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454" name="Forme libre : forme 453">
                <a:extLst>
                  <a:ext uri="{FF2B5EF4-FFF2-40B4-BE49-F238E27FC236}">
                    <a16:creationId xmlns:a16="http://schemas.microsoft.com/office/drawing/2014/main" id="{8677A1EC-785B-EF84-8B1A-25CBEE00EC80}"/>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455" name="Forme libre : forme 454">
                <a:extLst>
                  <a:ext uri="{FF2B5EF4-FFF2-40B4-BE49-F238E27FC236}">
                    <a16:creationId xmlns:a16="http://schemas.microsoft.com/office/drawing/2014/main" id="{F7D8907E-06AE-8450-42A5-64A80A95DF93}"/>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456" name="Forme libre : forme 455">
                <a:extLst>
                  <a:ext uri="{FF2B5EF4-FFF2-40B4-BE49-F238E27FC236}">
                    <a16:creationId xmlns:a16="http://schemas.microsoft.com/office/drawing/2014/main" id="{BC26691D-1CFE-AD19-942F-0D919A4F094F}"/>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457" name="Forme libre : forme 456">
                <a:extLst>
                  <a:ext uri="{FF2B5EF4-FFF2-40B4-BE49-F238E27FC236}">
                    <a16:creationId xmlns:a16="http://schemas.microsoft.com/office/drawing/2014/main" id="{DA4D4DEA-E51D-33C3-6AC4-F262AE067B91}"/>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458" name="Forme libre : forme 457">
                <a:extLst>
                  <a:ext uri="{FF2B5EF4-FFF2-40B4-BE49-F238E27FC236}">
                    <a16:creationId xmlns:a16="http://schemas.microsoft.com/office/drawing/2014/main" id="{C3B86192-2439-69AF-1DAD-50CAFBA5370F}"/>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459" name="Forme libre : forme 458">
                <a:extLst>
                  <a:ext uri="{FF2B5EF4-FFF2-40B4-BE49-F238E27FC236}">
                    <a16:creationId xmlns:a16="http://schemas.microsoft.com/office/drawing/2014/main" id="{35FED9AA-29B0-8452-CFD8-BBFAA2181DE1}"/>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460" name="Forme libre : forme 459">
                <a:extLst>
                  <a:ext uri="{FF2B5EF4-FFF2-40B4-BE49-F238E27FC236}">
                    <a16:creationId xmlns:a16="http://schemas.microsoft.com/office/drawing/2014/main" id="{E263BC09-70C6-0B8B-850A-49B8FDEC7D79}"/>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461" name="Forme libre : forme 460">
                <a:extLst>
                  <a:ext uri="{FF2B5EF4-FFF2-40B4-BE49-F238E27FC236}">
                    <a16:creationId xmlns:a16="http://schemas.microsoft.com/office/drawing/2014/main" id="{E89BA42C-B972-A630-AC82-B44A3B78E06C}"/>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462" name="Forme libre : forme 461">
                <a:extLst>
                  <a:ext uri="{FF2B5EF4-FFF2-40B4-BE49-F238E27FC236}">
                    <a16:creationId xmlns:a16="http://schemas.microsoft.com/office/drawing/2014/main" id="{5EF3E0B2-38F8-B74F-19E6-4E55B46280FA}"/>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463" name="Forme libre : forme 462">
                <a:extLst>
                  <a:ext uri="{FF2B5EF4-FFF2-40B4-BE49-F238E27FC236}">
                    <a16:creationId xmlns:a16="http://schemas.microsoft.com/office/drawing/2014/main" id="{9A8DDEDF-877C-AF23-1AED-4D00901F54F7}"/>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464" name="Forme libre : forme 463">
                <a:extLst>
                  <a:ext uri="{FF2B5EF4-FFF2-40B4-BE49-F238E27FC236}">
                    <a16:creationId xmlns:a16="http://schemas.microsoft.com/office/drawing/2014/main" id="{6949BE91-03F8-2669-66C9-BB2B3526880C}"/>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465" name="Forme libre : forme 464">
                <a:extLst>
                  <a:ext uri="{FF2B5EF4-FFF2-40B4-BE49-F238E27FC236}">
                    <a16:creationId xmlns:a16="http://schemas.microsoft.com/office/drawing/2014/main" id="{EFABF39F-2083-9349-02DF-AAE12A34FBA1}"/>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466" name="Forme libre : forme 465">
                <a:extLst>
                  <a:ext uri="{FF2B5EF4-FFF2-40B4-BE49-F238E27FC236}">
                    <a16:creationId xmlns:a16="http://schemas.microsoft.com/office/drawing/2014/main" id="{F4E02158-0ABF-3E01-3F94-C5513C22F200}"/>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467" name="Forme libre : forme 466">
                <a:extLst>
                  <a:ext uri="{FF2B5EF4-FFF2-40B4-BE49-F238E27FC236}">
                    <a16:creationId xmlns:a16="http://schemas.microsoft.com/office/drawing/2014/main" id="{22DBEAAB-CA65-2C5E-705B-A99926FA9ABE}"/>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468" name="Forme libre : forme 467">
                <a:extLst>
                  <a:ext uri="{FF2B5EF4-FFF2-40B4-BE49-F238E27FC236}">
                    <a16:creationId xmlns:a16="http://schemas.microsoft.com/office/drawing/2014/main" id="{833A0D5C-ECAD-79B2-A7C2-70CE3968C172}"/>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469" name="Forme libre : forme 468">
                <a:extLst>
                  <a:ext uri="{FF2B5EF4-FFF2-40B4-BE49-F238E27FC236}">
                    <a16:creationId xmlns:a16="http://schemas.microsoft.com/office/drawing/2014/main" id="{16BF5E3D-3687-C595-52A7-E70B959B43AD}"/>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470" name="Forme libre : forme 469">
                <a:extLst>
                  <a:ext uri="{FF2B5EF4-FFF2-40B4-BE49-F238E27FC236}">
                    <a16:creationId xmlns:a16="http://schemas.microsoft.com/office/drawing/2014/main" id="{FC6FAE21-0A76-7920-7F92-6CA17409D190}"/>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471" name="Forme libre : forme 470">
                <a:extLst>
                  <a:ext uri="{FF2B5EF4-FFF2-40B4-BE49-F238E27FC236}">
                    <a16:creationId xmlns:a16="http://schemas.microsoft.com/office/drawing/2014/main" id="{93733D8C-EE43-6DFF-0D1B-5AA424942E3B}"/>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472" name="Forme libre : forme 471">
                <a:extLst>
                  <a:ext uri="{FF2B5EF4-FFF2-40B4-BE49-F238E27FC236}">
                    <a16:creationId xmlns:a16="http://schemas.microsoft.com/office/drawing/2014/main" id="{E8705F4C-7551-0052-26B9-78B403C62E72}"/>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473" name="Forme libre : forme 472">
                <a:extLst>
                  <a:ext uri="{FF2B5EF4-FFF2-40B4-BE49-F238E27FC236}">
                    <a16:creationId xmlns:a16="http://schemas.microsoft.com/office/drawing/2014/main" id="{5667DBCA-7807-CECC-A29B-39FCCF0592F0}"/>
                  </a:ext>
                </a:extLst>
              </p:cNvPr>
              <p:cNvSpPr/>
              <p:nvPr/>
            </p:nvSpPr>
            <p:spPr>
              <a:xfrm flipV="1">
                <a:off x="5107222" y="3357192"/>
                <a:ext cx="326021" cy="93236"/>
              </a:xfrm>
              <a:custGeom>
                <a:avLst/>
                <a:gdLst>
                  <a:gd name="connsiteX0" fmla="*/ 326102 w 326021"/>
                  <a:gd name="connsiteY0" fmla="*/ 68214 h 93236"/>
                  <a:gd name="connsiteX1" fmla="*/ 81 w 326021"/>
                  <a:gd name="connsiteY1" fmla="*/ 18 h 93236"/>
                  <a:gd name="connsiteX2" fmla="*/ 20320 w 326021"/>
                  <a:gd name="connsiteY2" fmla="*/ 23028 h 93236"/>
                  <a:gd name="connsiteX3" fmla="*/ 324741 w 326021"/>
                  <a:gd name="connsiteY3" fmla="*/ 93255 h 93236"/>
                </a:gdLst>
                <a:ahLst/>
                <a:cxnLst>
                  <a:cxn ang="0">
                    <a:pos x="connsiteX0" y="connsiteY0"/>
                  </a:cxn>
                  <a:cxn ang="0">
                    <a:pos x="connsiteX1" y="connsiteY1"/>
                  </a:cxn>
                  <a:cxn ang="0">
                    <a:pos x="connsiteX2" y="connsiteY2"/>
                  </a:cxn>
                  <a:cxn ang="0">
                    <a:pos x="connsiteX3" y="connsiteY3"/>
                  </a:cxn>
                </a:cxnLst>
                <a:rect l="l" t="t" r="r" b="b"/>
                <a:pathLst>
                  <a:path w="326021" h="93236">
                    <a:moveTo>
                      <a:pt x="326102" y="68214"/>
                    </a:moveTo>
                    <a:lnTo>
                      <a:pt x="81" y="18"/>
                    </a:lnTo>
                    <a:lnTo>
                      <a:pt x="20320" y="23028"/>
                    </a:lnTo>
                    <a:lnTo>
                      <a:pt x="324741" y="93255"/>
                    </a:lnTo>
                    <a:close/>
                  </a:path>
                </a:pathLst>
              </a:custGeom>
              <a:grpFill/>
              <a:ln w="12721" cap="flat">
                <a:noFill/>
                <a:prstDash val="solid"/>
                <a:miter/>
              </a:ln>
            </p:spPr>
            <p:txBody>
              <a:bodyPr rtlCol="0" anchor="ctr"/>
              <a:lstStyle/>
              <a:p>
                <a:endParaRPr lang="fr-FR"/>
              </a:p>
            </p:txBody>
          </p:sp>
          <p:sp>
            <p:nvSpPr>
              <p:cNvPr id="474" name="Forme libre : forme 473">
                <a:extLst>
                  <a:ext uri="{FF2B5EF4-FFF2-40B4-BE49-F238E27FC236}">
                    <a16:creationId xmlns:a16="http://schemas.microsoft.com/office/drawing/2014/main" id="{08C38E8E-064C-48B3-E18C-F0CD93B4CA80}"/>
                  </a:ext>
                </a:extLst>
              </p:cNvPr>
              <p:cNvSpPr/>
              <p:nvPr/>
            </p:nvSpPr>
            <p:spPr>
              <a:xfrm flipV="1">
                <a:off x="4950945" y="3003674"/>
                <a:ext cx="236237" cy="216229"/>
              </a:xfrm>
              <a:custGeom>
                <a:avLst/>
                <a:gdLst>
                  <a:gd name="connsiteX0" fmla="*/ 53 w 236237"/>
                  <a:gd name="connsiteY0" fmla="*/ 0 h 216229"/>
                  <a:gd name="connsiteX1" fmla="*/ 216230 w 236237"/>
                  <a:gd name="connsiteY1" fmla="*/ 216229 h 216229"/>
                  <a:gd name="connsiteX2" fmla="*/ 236291 w 236237"/>
                  <a:gd name="connsiteY2" fmla="*/ 211309 h 216229"/>
                  <a:gd name="connsiteX3" fmla="*/ 34348 w 236237"/>
                  <a:gd name="connsiteY3" fmla="*/ 15045 h 216229"/>
                </a:gdLst>
                <a:ahLst/>
                <a:cxnLst>
                  <a:cxn ang="0">
                    <a:pos x="connsiteX0" y="connsiteY0"/>
                  </a:cxn>
                  <a:cxn ang="0">
                    <a:pos x="connsiteX1" y="connsiteY1"/>
                  </a:cxn>
                  <a:cxn ang="0">
                    <a:pos x="connsiteX2" y="connsiteY2"/>
                  </a:cxn>
                  <a:cxn ang="0">
                    <a:pos x="connsiteX3" y="connsiteY3"/>
                  </a:cxn>
                </a:cxnLst>
                <a:rect l="l" t="t" r="r" b="b"/>
                <a:pathLst>
                  <a:path w="236237" h="216229">
                    <a:moveTo>
                      <a:pt x="53" y="0"/>
                    </a:moveTo>
                    <a:lnTo>
                      <a:pt x="216230" y="216229"/>
                    </a:lnTo>
                    <a:lnTo>
                      <a:pt x="236291" y="211309"/>
                    </a:lnTo>
                    <a:lnTo>
                      <a:pt x="34348" y="15045"/>
                    </a:lnTo>
                    <a:close/>
                  </a:path>
                </a:pathLst>
              </a:custGeom>
              <a:grpFill/>
              <a:ln w="12721" cap="flat">
                <a:noFill/>
                <a:prstDash val="solid"/>
                <a:miter/>
              </a:ln>
            </p:spPr>
            <p:txBody>
              <a:bodyPr rtlCol="0" anchor="ctr"/>
              <a:lstStyle/>
              <a:p>
                <a:endParaRPr lang="fr-FR"/>
              </a:p>
            </p:txBody>
          </p:sp>
          <p:sp>
            <p:nvSpPr>
              <p:cNvPr id="475" name="Forme libre : forme 474">
                <a:extLst>
                  <a:ext uri="{FF2B5EF4-FFF2-40B4-BE49-F238E27FC236}">
                    <a16:creationId xmlns:a16="http://schemas.microsoft.com/office/drawing/2014/main" id="{35322BA8-33CF-2A9E-73EC-F48048255825}"/>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476" name="Forme libre : forme 475">
                <a:extLst>
                  <a:ext uri="{FF2B5EF4-FFF2-40B4-BE49-F238E27FC236}">
                    <a16:creationId xmlns:a16="http://schemas.microsoft.com/office/drawing/2014/main" id="{D2520BDC-1962-B87E-B287-6842FFC27BF0}"/>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477" name="Forme libre : forme 476">
                <a:extLst>
                  <a:ext uri="{FF2B5EF4-FFF2-40B4-BE49-F238E27FC236}">
                    <a16:creationId xmlns:a16="http://schemas.microsoft.com/office/drawing/2014/main" id="{DDF07E72-7D23-9AF8-254E-13A55E61A90F}"/>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478" name="Forme libre : forme 477">
                <a:extLst>
                  <a:ext uri="{FF2B5EF4-FFF2-40B4-BE49-F238E27FC236}">
                    <a16:creationId xmlns:a16="http://schemas.microsoft.com/office/drawing/2014/main" id="{1CA8F104-878C-585A-CDCD-C885ABFFADC9}"/>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479" name="Forme libre : forme 478">
                <a:extLst>
                  <a:ext uri="{FF2B5EF4-FFF2-40B4-BE49-F238E27FC236}">
                    <a16:creationId xmlns:a16="http://schemas.microsoft.com/office/drawing/2014/main" id="{75545A99-13CB-2A88-F116-46F0BDD4F446}"/>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480" name="Forme libre : forme 479">
                <a:extLst>
                  <a:ext uri="{FF2B5EF4-FFF2-40B4-BE49-F238E27FC236}">
                    <a16:creationId xmlns:a16="http://schemas.microsoft.com/office/drawing/2014/main" id="{40470897-8F04-DC77-8757-28496A46C549}"/>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pic>
            <p:nvPicPr>
              <p:cNvPr id="481" name="Image 480">
                <a:extLst>
                  <a:ext uri="{FF2B5EF4-FFF2-40B4-BE49-F238E27FC236}">
                    <a16:creationId xmlns:a16="http://schemas.microsoft.com/office/drawing/2014/main" id="{5195A241-F5CC-A85C-8AFB-2D6A1B6A1FDA}"/>
                  </a:ext>
                </a:extLst>
              </p:cNvPr>
              <p:cNvPicPr>
                <a:picLocks noChangeAspect="1"/>
              </p:cNvPicPr>
              <p:nvPr/>
            </p:nvPicPr>
            <p:blipFill>
              <a:blip r:embed="rId36"/>
              <a:stretch>
                <a:fillRect/>
              </a:stretch>
            </p:blipFill>
            <p:spPr>
              <a:xfrm flipV="1">
                <a:off x="4766600" y="3822823"/>
                <a:ext cx="365683" cy="28967"/>
              </a:xfrm>
              <a:custGeom>
                <a:avLst/>
                <a:gdLst>
                  <a:gd name="connsiteX0" fmla="*/ 59 w 365683"/>
                  <a:gd name="connsiteY0" fmla="*/ 28 h 28967"/>
                  <a:gd name="connsiteX1" fmla="*/ 365743 w 365683"/>
                  <a:gd name="connsiteY1" fmla="*/ 28 h 28967"/>
                  <a:gd name="connsiteX2" fmla="*/ 365743 w 365683"/>
                  <a:gd name="connsiteY2" fmla="*/ 28995 h 28967"/>
                  <a:gd name="connsiteX3" fmla="*/ 59 w 365683"/>
                  <a:gd name="connsiteY3" fmla="*/ 28995 h 28967"/>
                </a:gdLst>
                <a:ahLst/>
                <a:cxnLst>
                  <a:cxn ang="0">
                    <a:pos x="connsiteX0" y="connsiteY0"/>
                  </a:cxn>
                  <a:cxn ang="0">
                    <a:pos x="connsiteX1" y="connsiteY1"/>
                  </a:cxn>
                  <a:cxn ang="0">
                    <a:pos x="connsiteX2" y="connsiteY2"/>
                  </a:cxn>
                  <a:cxn ang="0">
                    <a:pos x="connsiteX3" y="connsiteY3"/>
                  </a:cxn>
                </a:cxnLst>
                <a:rect l="l" t="t" r="r" b="b"/>
                <a:pathLst>
                  <a:path w="365683" h="28967">
                    <a:moveTo>
                      <a:pt x="59" y="28"/>
                    </a:moveTo>
                    <a:lnTo>
                      <a:pt x="365743" y="28"/>
                    </a:lnTo>
                    <a:lnTo>
                      <a:pt x="365743" y="28995"/>
                    </a:lnTo>
                    <a:lnTo>
                      <a:pt x="59" y="28995"/>
                    </a:lnTo>
                    <a:close/>
                  </a:path>
                </a:pathLst>
              </a:custGeom>
              <a:grpFill/>
            </p:spPr>
          </p:pic>
        </p:grpSp>
        <p:grpSp>
          <p:nvGrpSpPr>
            <p:cNvPr id="68" name="Graphique 1044">
              <a:extLst>
                <a:ext uri="{FF2B5EF4-FFF2-40B4-BE49-F238E27FC236}">
                  <a16:creationId xmlns:a16="http://schemas.microsoft.com/office/drawing/2014/main" id="{AA22A34C-A003-BF9C-B959-42B2D0EE0A33}"/>
                </a:ext>
              </a:extLst>
            </p:cNvPr>
            <p:cNvGrpSpPr>
              <a:grpSpLocks noChangeAspect="1"/>
            </p:cNvGrpSpPr>
            <p:nvPr/>
          </p:nvGrpSpPr>
          <p:grpSpPr>
            <a:xfrm>
              <a:off x="10231120" y="3530262"/>
              <a:ext cx="1539134" cy="371475"/>
              <a:chOff x="2014585" y="3338443"/>
              <a:chExt cx="2303372" cy="555926"/>
            </a:xfrm>
            <a:solidFill>
              <a:schemeClr val="bg1"/>
            </a:solidFill>
          </p:grpSpPr>
          <p:sp>
            <p:nvSpPr>
              <p:cNvPr id="73" name="Forme libre : forme 72">
                <a:extLst>
                  <a:ext uri="{FF2B5EF4-FFF2-40B4-BE49-F238E27FC236}">
                    <a16:creationId xmlns:a16="http://schemas.microsoft.com/office/drawing/2014/main" id="{23D6E4D0-22C0-71F2-D836-A2A38CBF1957}"/>
                  </a:ext>
                </a:extLst>
              </p:cNvPr>
              <p:cNvSpPr/>
              <p:nvPr/>
            </p:nvSpPr>
            <p:spPr>
              <a:xfrm>
                <a:off x="2697388" y="3567147"/>
                <a:ext cx="1620569" cy="292037"/>
              </a:xfrm>
              <a:custGeom>
                <a:avLst/>
                <a:gdLst>
                  <a:gd name="connsiteX0" fmla="*/ 217940 w 1620569"/>
                  <a:gd name="connsiteY0" fmla="*/ 214630 h 292037"/>
                  <a:gd name="connsiteX1" fmla="*/ 84236 w 1620569"/>
                  <a:gd name="connsiteY1" fmla="*/ 292037 h 292037"/>
                  <a:gd name="connsiteX2" fmla="*/ 6828 w 1620569"/>
                  <a:gd name="connsiteY2" fmla="*/ 179445 h 292037"/>
                  <a:gd name="connsiteX3" fmla="*/ 158125 w 1620569"/>
                  <a:gd name="connsiteY3" fmla="*/ 66852 h 292037"/>
                  <a:gd name="connsiteX4" fmla="*/ 242569 w 1620569"/>
                  <a:gd name="connsiteY4" fmla="*/ 144259 h 292037"/>
                  <a:gd name="connsiteX5" fmla="*/ 182754 w 1620569"/>
                  <a:gd name="connsiteY5" fmla="*/ 144259 h 292037"/>
                  <a:gd name="connsiteX6" fmla="*/ 144051 w 1620569"/>
                  <a:gd name="connsiteY6" fmla="*/ 109074 h 292037"/>
                  <a:gd name="connsiteX7" fmla="*/ 59606 w 1620569"/>
                  <a:gd name="connsiteY7" fmla="*/ 175926 h 292037"/>
                  <a:gd name="connsiteX8" fmla="*/ 101828 w 1620569"/>
                  <a:gd name="connsiteY8" fmla="*/ 242778 h 292037"/>
                  <a:gd name="connsiteX9" fmla="*/ 158125 w 1620569"/>
                  <a:gd name="connsiteY9" fmla="*/ 214630 h 292037"/>
                  <a:gd name="connsiteX10" fmla="*/ 217940 w 1620569"/>
                  <a:gd name="connsiteY10" fmla="*/ 214630 h 292037"/>
                  <a:gd name="connsiteX11" fmla="*/ 305903 w 1620569"/>
                  <a:gd name="connsiteY11" fmla="*/ 49259 h 292037"/>
                  <a:gd name="connsiteX12" fmla="*/ 358681 w 1620569"/>
                  <a:gd name="connsiteY12" fmla="*/ 49259 h 292037"/>
                  <a:gd name="connsiteX13" fmla="*/ 372755 w 1620569"/>
                  <a:gd name="connsiteY13" fmla="*/ 3518 h 292037"/>
                  <a:gd name="connsiteX14" fmla="*/ 319977 w 1620569"/>
                  <a:gd name="connsiteY14" fmla="*/ 3518 h 292037"/>
                  <a:gd name="connsiteX15" fmla="*/ 305903 w 1620569"/>
                  <a:gd name="connsiteY15" fmla="*/ 49259 h 292037"/>
                  <a:gd name="connsiteX16" fmla="*/ 228495 w 1620569"/>
                  <a:gd name="connsiteY16" fmla="*/ 281482 h 292037"/>
                  <a:gd name="connsiteX17" fmla="*/ 281273 w 1620569"/>
                  <a:gd name="connsiteY17" fmla="*/ 281482 h 292037"/>
                  <a:gd name="connsiteX18" fmla="*/ 348125 w 1620569"/>
                  <a:gd name="connsiteY18" fmla="*/ 70370 h 292037"/>
                  <a:gd name="connsiteX19" fmla="*/ 295347 w 1620569"/>
                  <a:gd name="connsiteY19" fmla="*/ 70370 h 292037"/>
                  <a:gd name="connsiteX20" fmla="*/ 228495 w 1620569"/>
                  <a:gd name="connsiteY20" fmla="*/ 281482 h 292037"/>
                  <a:gd name="connsiteX21" fmla="*/ 524051 w 1620569"/>
                  <a:gd name="connsiteY21" fmla="*/ 179445 h 292037"/>
                  <a:gd name="connsiteX22" fmla="*/ 439607 w 1620569"/>
                  <a:gd name="connsiteY22" fmla="*/ 246297 h 292037"/>
                  <a:gd name="connsiteX23" fmla="*/ 397384 w 1620569"/>
                  <a:gd name="connsiteY23" fmla="*/ 179445 h 292037"/>
                  <a:gd name="connsiteX24" fmla="*/ 481829 w 1620569"/>
                  <a:gd name="connsiteY24" fmla="*/ 112593 h 292037"/>
                  <a:gd name="connsiteX25" fmla="*/ 524051 w 1620569"/>
                  <a:gd name="connsiteY25" fmla="*/ 179445 h 292037"/>
                  <a:gd name="connsiteX26" fmla="*/ 344606 w 1620569"/>
                  <a:gd name="connsiteY26" fmla="*/ 175926 h 292037"/>
                  <a:gd name="connsiteX27" fmla="*/ 422014 w 1620569"/>
                  <a:gd name="connsiteY27" fmla="*/ 288519 h 292037"/>
                  <a:gd name="connsiteX28" fmla="*/ 573310 w 1620569"/>
                  <a:gd name="connsiteY28" fmla="*/ 175926 h 292037"/>
                  <a:gd name="connsiteX29" fmla="*/ 495903 w 1620569"/>
                  <a:gd name="connsiteY29" fmla="*/ 63333 h 292037"/>
                  <a:gd name="connsiteX30" fmla="*/ 344606 w 1620569"/>
                  <a:gd name="connsiteY30" fmla="*/ 175926 h 292037"/>
                  <a:gd name="connsiteX31" fmla="*/ 583866 w 1620569"/>
                  <a:gd name="connsiteY31" fmla="*/ 281482 h 292037"/>
                  <a:gd name="connsiteX32" fmla="*/ 636644 w 1620569"/>
                  <a:gd name="connsiteY32" fmla="*/ 281482 h 292037"/>
                  <a:gd name="connsiteX33" fmla="*/ 689422 w 1620569"/>
                  <a:gd name="connsiteY33" fmla="*/ 116111 h 292037"/>
                  <a:gd name="connsiteX34" fmla="*/ 721088 w 1620569"/>
                  <a:gd name="connsiteY34" fmla="*/ 116111 h 292037"/>
                  <a:gd name="connsiteX35" fmla="*/ 735163 w 1620569"/>
                  <a:gd name="connsiteY35" fmla="*/ 70370 h 292037"/>
                  <a:gd name="connsiteX36" fmla="*/ 703496 w 1620569"/>
                  <a:gd name="connsiteY36" fmla="*/ 70370 h 292037"/>
                  <a:gd name="connsiteX37" fmla="*/ 724607 w 1620569"/>
                  <a:gd name="connsiteY37" fmla="*/ 0 h 292037"/>
                  <a:gd name="connsiteX38" fmla="*/ 671829 w 1620569"/>
                  <a:gd name="connsiteY38" fmla="*/ 0 h 292037"/>
                  <a:gd name="connsiteX39" fmla="*/ 650718 w 1620569"/>
                  <a:gd name="connsiteY39" fmla="*/ 70370 h 292037"/>
                  <a:gd name="connsiteX40" fmla="*/ 626088 w 1620569"/>
                  <a:gd name="connsiteY40" fmla="*/ 70370 h 292037"/>
                  <a:gd name="connsiteX41" fmla="*/ 612014 w 1620569"/>
                  <a:gd name="connsiteY41" fmla="*/ 116111 h 292037"/>
                  <a:gd name="connsiteX42" fmla="*/ 636644 w 1620569"/>
                  <a:gd name="connsiteY42" fmla="*/ 116111 h 292037"/>
                  <a:gd name="connsiteX43" fmla="*/ 583866 w 1620569"/>
                  <a:gd name="connsiteY43" fmla="*/ 281482 h 292037"/>
                  <a:gd name="connsiteX44" fmla="*/ 847755 w 1620569"/>
                  <a:gd name="connsiteY44" fmla="*/ 109074 h 292037"/>
                  <a:gd name="connsiteX45" fmla="*/ 889978 w 1620569"/>
                  <a:gd name="connsiteY45" fmla="*/ 175926 h 292037"/>
                  <a:gd name="connsiteX46" fmla="*/ 805533 w 1620569"/>
                  <a:gd name="connsiteY46" fmla="*/ 242778 h 292037"/>
                  <a:gd name="connsiteX47" fmla="*/ 763311 w 1620569"/>
                  <a:gd name="connsiteY47" fmla="*/ 175926 h 292037"/>
                  <a:gd name="connsiteX48" fmla="*/ 847755 w 1620569"/>
                  <a:gd name="connsiteY48" fmla="*/ 109074 h 292037"/>
                  <a:gd name="connsiteX49" fmla="*/ 974422 w 1620569"/>
                  <a:gd name="connsiteY49" fmla="*/ 70370 h 292037"/>
                  <a:gd name="connsiteX50" fmla="*/ 928681 w 1620569"/>
                  <a:gd name="connsiteY50" fmla="*/ 70370 h 292037"/>
                  <a:gd name="connsiteX51" fmla="*/ 921644 w 1620569"/>
                  <a:gd name="connsiteY51" fmla="*/ 98519 h 292037"/>
                  <a:gd name="connsiteX52" fmla="*/ 921644 w 1620569"/>
                  <a:gd name="connsiteY52" fmla="*/ 98519 h 292037"/>
                  <a:gd name="connsiteX53" fmla="*/ 861829 w 1620569"/>
                  <a:gd name="connsiteY53" fmla="*/ 63333 h 292037"/>
                  <a:gd name="connsiteX54" fmla="*/ 717570 w 1620569"/>
                  <a:gd name="connsiteY54" fmla="*/ 175926 h 292037"/>
                  <a:gd name="connsiteX55" fmla="*/ 784422 w 1620569"/>
                  <a:gd name="connsiteY55" fmla="*/ 288519 h 292037"/>
                  <a:gd name="connsiteX56" fmla="*/ 868866 w 1620569"/>
                  <a:gd name="connsiteY56" fmla="*/ 256852 h 292037"/>
                  <a:gd name="connsiteX57" fmla="*/ 861829 w 1620569"/>
                  <a:gd name="connsiteY57" fmla="*/ 281482 h 292037"/>
                  <a:gd name="connsiteX58" fmla="*/ 907570 w 1620569"/>
                  <a:gd name="connsiteY58" fmla="*/ 281482 h 292037"/>
                  <a:gd name="connsiteX59" fmla="*/ 974422 w 1620569"/>
                  <a:gd name="connsiteY59" fmla="*/ 70370 h 292037"/>
                  <a:gd name="connsiteX60" fmla="*/ 1065904 w 1620569"/>
                  <a:gd name="connsiteY60" fmla="*/ 242778 h 292037"/>
                  <a:gd name="connsiteX61" fmla="*/ 1023681 w 1620569"/>
                  <a:gd name="connsiteY61" fmla="*/ 172408 h 292037"/>
                  <a:gd name="connsiteX62" fmla="*/ 1108126 w 1620569"/>
                  <a:gd name="connsiteY62" fmla="*/ 109074 h 292037"/>
                  <a:gd name="connsiteX63" fmla="*/ 1150348 w 1620569"/>
                  <a:gd name="connsiteY63" fmla="*/ 175926 h 292037"/>
                  <a:gd name="connsiteX64" fmla="*/ 1065904 w 1620569"/>
                  <a:gd name="connsiteY64" fmla="*/ 242778 h 292037"/>
                  <a:gd name="connsiteX65" fmla="*/ 942755 w 1620569"/>
                  <a:gd name="connsiteY65" fmla="*/ 281482 h 292037"/>
                  <a:gd name="connsiteX66" fmla="*/ 988496 w 1620569"/>
                  <a:gd name="connsiteY66" fmla="*/ 281482 h 292037"/>
                  <a:gd name="connsiteX67" fmla="*/ 995533 w 1620569"/>
                  <a:gd name="connsiteY67" fmla="*/ 256852 h 292037"/>
                  <a:gd name="connsiteX68" fmla="*/ 1058867 w 1620569"/>
                  <a:gd name="connsiteY68" fmla="*/ 288519 h 292037"/>
                  <a:gd name="connsiteX69" fmla="*/ 1203126 w 1620569"/>
                  <a:gd name="connsiteY69" fmla="*/ 175926 h 292037"/>
                  <a:gd name="connsiteX70" fmla="*/ 1129237 w 1620569"/>
                  <a:gd name="connsiteY70" fmla="*/ 63333 h 292037"/>
                  <a:gd name="connsiteX71" fmla="*/ 1055348 w 1620569"/>
                  <a:gd name="connsiteY71" fmla="*/ 87963 h 292037"/>
                  <a:gd name="connsiteX72" fmla="*/ 1083496 w 1620569"/>
                  <a:gd name="connsiteY72" fmla="*/ 0 h 292037"/>
                  <a:gd name="connsiteX73" fmla="*/ 1030719 w 1620569"/>
                  <a:gd name="connsiteY73" fmla="*/ 0 h 292037"/>
                  <a:gd name="connsiteX74" fmla="*/ 942755 w 1620569"/>
                  <a:gd name="connsiteY74" fmla="*/ 281482 h 292037"/>
                  <a:gd name="connsiteX75" fmla="*/ 1407201 w 1620569"/>
                  <a:gd name="connsiteY75" fmla="*/ 70370 h 292037"/>
                  <a:gd name="connsiteX76" fmla="*/ 1372015 w 1620569"/>
                  <a:gd name="connsiteY76" fmla="*/ 179445 h 292037"/>
                  <a:gd name="connsiteX77" fmla="*/ 1308682 w 1620569"/>
                  <a:gd name="connsiteY77" fmla="*/ 242778 h 292037"/>
                  <a:gd name="connsiteX78" fmla="*/ 1284052 w 1620569"/>
                  <a:gd name="connsiteY78" fmla="*/ 179445 h 292037"/>
                  <a:gd name="connsiteX79" fmla="*/ 1319238 w 1620569"/>
                  <a:gd name="connsiteY79" fmla="*/ 70370 h 292037"/>
                  <a:gd name="connsiteX80" fmla="*/ 1266460 w 1620569"/>
                  <a:gd name="connsiteY80" fmla="*/ 70370 h 292037"/>
                  <a:gd name="connsiteX81" fmla="*/ 1231274 w 1620569"/>
                  <a:gd name="connsiteY81" fmla="*/ 179445 h 292037"/>
                  <a:gd name="connsiteX82" fmla="*/ 1224237 w 1620569"/>
                  <a:gd name="connsiteY82" fmla="*/ 253334 h 292037"/>
                  <a:gd name="connsiteX83" fmla="*/ 1284052 w 1620569"/>
                  <a:gd name="connsiteY83" fmla="*/ 288519 h 292037"/>
                  <a:gd name="connsiteX84" fmla="*/ 1347386 w 1620569"/>
                  <a:gd name="connsiteY84" fmla="*/ 260371 h 292037"/>
                  <a:gd name="connsiteX85" fmla="*/ 1347386 w 1620569"/>
                  <a:gd name="connsiteY85" fmla="*/ 260371 h 292037"/>
                  <a:gd name="connsiteX86" fmla="*/ 1340349 w 1620569"/>
                  <a:gd name="connsiteY86" fmla="*/ 281482 h 292037"/>
                  <a:gd name="connsiteX87" fmla="*/ 1386090 w 1620569"/>
                  <a:gd name="connsiteY87" fmla="*/ 281482 h 292037"/>
                  <a:gd name="connsiteX88" fmla="*/ 1452942 w 1620569"/>
                  <a:gd name="connsiteY88" fmla="*/ 70370 h 292037"/>
                  <a:gd name="connsiteX89" fmla="*/ 1407201 w 1620569"/>
                  <a:gd name="connsiteY89" fmla="*/ 70370 h 292037"/>
                  <a:gd name="connsiteX90" fmla="*/ 1618312 w 1620569"/>
                  <a:gd name="connsiteY90" fmla="*/ 130185 h 292037"/>
                  <a:gd name="connsiteX91" fmla="*/ 1569053 w 1620569"/>
                  <a:gd name="connsiteY91" fmla="*/ 66852 h 292037"/>
                  <a:gd name="connsiteX92" fmla="*/ 1477571 w 1620569"/>
                  <a:gd name="connsiteY92" fmla="*/ 133704 h 292037"/>
                  <a:gd name="connsiteX93" fmla="*/ 1505719 w 1620569"/>
                  <a:gd name="connsiteY93" fmla="*/ 193519 h 292037"/>
                  <a:gd name="connsiteX94" fmla="*/ 1544423 w 1620569"/>
                  <a:gd name="connsiteY94" fmla="*/ 225185 h 292037"/>
                  <a:gd name="connsiteX95" fmla="*/ 1512756 w 1620569"/>
                  <a:gd name="connsiteY95" fmla="*/ 246297 h 292037"/>
                  <a:gd name="connsiteX96" fmla="*/ 1491645 w 1620569"/>
                  <a:gd name="connsiteY96" fmla="*/ 218148 h 292037"/>
                  <a:gd name="connsiteX97" fmla="*/ 1438867 w 1620569"/>
                  <a:gd name="connsiteY97" fmla="*/ 218148 h 292037"/>
                  <a:gd name="connsiteX98" fmla="*/ 1438867 w 1620569"/>
                  <a:gd name="connsiteY98" fmla="*/ 263889 h 292037"/>
                  <a:gd name="connsiteX99" fmla="*/ 1495164 w 1620569"/>
                  <a:gd name="connsiteY99" fmla="*/ 292037 h 292037"/>
                  <a:gd name="connsiteX100" fmla="*/ 1593683 w 1620569"/>
                  <a:gd name="connsiteY100" fmla="*/ 218148 h 292037"/>
                  <a:gd name="connsiteX101" fmla="*/ 1554979 w 1620569"/>
                  <a:gd name="connsiteY101" fmla="*/ 154815 h 292037"/>
                  <a:gd name="connsiteX102" fmla="*/ 1526831 w 1620569"/>
                  <a:gd name="connsiteY102" fmla="*/ 130185 h 292037"/>
                  <a:gd name="connsiteX103" fmla="*/ 1551460 w 1620569"/>
                  <a:gd name="connsiteY103" fmla="*/ 112593 h 292037"/>
                  <a:gd name="connsiteX104" fmla="*/ 1565534 w 1620569"/>
                  <a:gd name="connsiteY104" fmla="*/ 130185 h 292037"/>
                  <a:gd name="connsiteX105" fmla="*/ 1618312 w 1620569"/>
                  <a:gd name="connsiteY105" fmla="*/ 130185 h 2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620569" h="292037">
                    <a:moveTo>
                      <a:pt x="217940" y="214630"/>
                    </a:moveTo>
                    <a:cubicBezTo>
                      <a:pt x="186273" y="260371"/>
                      <a:pt x="137013" y="292037"/>
                      <a:pt x="84236" y="292037"/>
                    </a:cubicBezTo>
                    <a:cubicBezTo>
                      <a:pt x="27939" y="292037"/>
                      <a:pt x="-17802" y="249815"/>
                      <a:pt x="6828" y="179445"/>
                    </a:cubicBezTo>
                    <a:cubicBezTo>
                      <a:pt x="27939" y="116111"/>
                      <a:pt x="98310" y="66852"/>
                      <a:pt x="158125" y="66852"/>
                    </a:cubicBezTo>
                    <a:cubicBezTo>
                      <a:pt x="186273" y="66852"/>
                      <a:pt x="239051" y="77407"/>
                      <a:pt x="242569" y="144259"/>
                    </a:cubicBezTo>
                    <a:lnTo>
                      <a:pt x="182754" y="144259"/>
                    </a:lnTo>
                    <a:cubicBezTo>
                      <a:pt x="182754" y="130185"/>
                      <a:pt x="175717" y="109074"/>
                      <a:pt x="144051" y="109074"/>
                    </a:cubicBezTo>
                    <a:cubicBezTo>
                      <a:pt x="112384" y="109074"/>
                      <a:pt x="73680" y="133704"/>
                      <a:pt x="59606" y="175926"/>
                    </a:cubicBezTo>
                    <a:cubicBezTo>
                      <a:pt x="49050" y="211111"/>
                      <a:pt x="63124" y="242778"/>
                      <a:pt x="101828" y="242778"/>
                    </a:cubicBezTo>
                    <a:cubicBezTo>
                      <a:pt x="119421" y="242778"/>
                      <a:pt x="137013" y="235741"/>
                      <a:pt x="158125" y="214630"/>
                    </a:cubicBezTo>
                    <a:cubicBezTo>
                      <a:pt x="158125" y="214630"/>
                      <a:pt x="217940" y="214630"/>
                      <a:pt x="217940" y="214630"/>
                    </a:cubicBezTo>
                    <a:close/>
                    <a:moveTo>
                      <a:pt x="305903" y="49259"/>
                    </a:moveTo>
                    <a:lnTo>
                      <a:pt x="358681" y="49259"/>
                    </a:lnTo>
                    <a:lnTo>
                      <a:pt x="372755" y="3518"/>
                    </a:lnTo>
                    <a:lnTo>
                      <a:pt x="319977" y="3518"/>
                    </a:lnTo>
                    <a:lnTo>
                      <a:pt x="305903" y="49259"/>
                    </a:lnTo>
                    <a:close/>
                    <a:moveTo>
                      <a:pt x="228495" y="281482"/>
                    </a:moveTo>
                    <a:lnTo>
                      <a:pt x="281273" y="281482"/>
                    </a:lnTo>
                    <a:lnTo>
                      <a:pt x="348125" y="70370"/>
                    </a:lnTo>
                    <a:lnTo>
                      <a:pt x="295347" y="70370"/>
                    </a:lnTo>
                    <a:lnTo>
                      <a:pt x="228495" y="281482"/>
                    </a:lnTo>
                    <a:close/>
                    <a:moveTo>
                      <a:pt x="524051" y="179445"/>
                    </a:moveTo>
                    <a:cubicBezTo>
                      <a:pt x="513495" y="214630"/>
                      <a:pt x="478310" y="246297"/>
                      <a:pt x="439607" y="246297"/>
                    </a:cubicBezTo>
                    <a:cubicBezTo>
                      <a:pt x="407940" y="246297"/>
                      <a:pt x="383310" y="221667"/>
                      <a:pt x="397384" y="179445"/>
                    </a:cubicBezTo>
                    <a:cubicBezTo>
                      <a:pt x="411458" y="133704"/>
                      <a:pt x="453681" y="112593"/>
                      <a:pt x="481829" y="112593"/>
                    </a:cubicBezTo>
                    <a:cubicBezTo>
                      <a:pt x="513495" y="109074"/>
                      <a:pt x="534607" y="140741"/>
                      <a:pt x="524051" y="179445"/>
                    </a:cubicBezTo>
                    <a:moveTo>
                      <a:pt x="344606" y="175926"/>
                    </a:moveTo>
                    <a:cubicBezTo>
                      <a:pt x="323495" y="235741"/>
                      <a:pt x="358681" y="288519"/>
                      <a:pt x="422014" y="288519"/>
                    </a:cubicBezTo>
                    <a:cubicBezTo>
                      <a:pt x="481829" y="288519"/>
                      <a:pt x="548681" y="246297"/>
                      <a:pt x="573310" y="175926"/>
                    </a:cubicBezTo>
                    <a:cubicBezTo>
                      <a:pt x="594422" y="112593"/>
                      <a:pt x="555718" y="63333"/>
                      <a:pt x="495903" y="63333"/>
                    </a:cubicBezTo>
                    <a:cubicBezTo>
                      <a:pt x="436088" y="63333"/>
                      <a:pt x="365718" y="112593"/>
                      <a:pt x="344606" y="175926"/>
                    </a:cubicBezTo>
                    <a:moveTo>
                      <a:pt x="583866" y="281482"/>
                    </a:moveTo>
                    <a:lnTo>
                      <a:pt x="636644" y="281482"/>
                    </a:lnTo>
                    <a:lnTo>
                      <a:pt x="689422" y="116111"/>
                    </a:lnTo>
                    <a:lnTo>
                      <a:pt x="721088" y="116111"/>
                    </a:lnTo>
                    <a:lnTo>
                      <a:pt x="735163" y="70370"/>
                    </a:lnTo>
                    <a:lnTo>
                      <a:pt x="703496" y="70370"/>
                    </a:lnTo>
                    <a:lnTo>
                      <a:pt x="724607" y="0"/>
                    </a:lnTo>
                    <a:lnTo>
                      <a:pt x="671829" y="0"/>
                    </a:lnTo>
                    <a:lnTo>
                      <a:pt x="650718" y="70370"/>
                    </a:lnTo>
                    <a:lnTo>
                      <a:pt x="626088" y="70370"/>
                    </a:lnTo>
                    <a:lnTo>
                      <a:pt x="612014" y="116111"/>
                    </a:lnTo>
                    <a:lnTo>
                      <a:pt x="636644" y="116111"/>
                    </a:lnTo>
                    <a:lnTo>
                      <a:pt x="583866" y="281482"/>
                    </a:lnTo>
                    <a:close/>
                    <a:moveTo>
                      <a:pt x="847755" y="109074"/>
                    </a:moveTo>
                    <a:cubicBezTo>
                      <a:pt x="879422" y="109074"/>
                      <a:pt x="904052" y="130185"/>
                      <a:pt x="889978" y="175926"/>
                    </a:cubicBezTo>
                    <a:cubicBezTo>
                      <a:pt x="875904" y="214630"/>
                      <a:pt x="840718" y="242778"/>
                      <a:pt x="805533" y="242778"/>
                    </a:cubicBezTo>
                    <a:cubicBezTo>
                      <a:pt x="770348" y="242778"/>
                      <a:pt x="749237" y="214630"/>
                      <a:pt x="763311" y="175926"/>
                    </a:cubicBezTo>
                    <a:cubicBezTo>
                      <a:pt x="773866" y="147778"/>
                      <a:pt x="805533" y="109074"/>
                      <a:pt x="847755" y="109074"/>
                    </a:cubicBezTo>
                    <a:moveTo>
                      <a:pt x="974422" y="70370"/>
                    </a:moveTo>
                    <a:lnTo>
                      <a:pt x="928681" y="70370"/>
                    </a:lnTo>
                    <a:lnTo>
                      <a:pt x="921644" y="98519"/>
                    </a:lnTo>
                    <a:lnTo>
                      <a:pt x="921644" y="98519"/>
                    </a:lnTo>
                    <a:cubicBezTo>
                      <a:pt x="921644" y="95000"/>
                      <a:pt x="904052" y="63333"/>
                      <a:pt x="861829" y="63333"/>
                    </a:cubicBezTo>
                    <a:cubicBezTo>
                      <a:pt x="802014" y="63333"/>
                      <a:pt x="738681" y="109074"/>
                      <a:pt x="717570" y="175926"/>
                    </a:cubicBezTo>
                    <a:cubicBezTo>
                      <a:pt x="696459" y="246297"/>
                      <a:pt x="731644" y="288519"/>
                      <a:pt x="784422" y="288519"/>
                    </a:cubicBezTo>
                    <a:cubicBezTo>
                      <a:pt x="812570" y="288519"/>
                      <a:pt x="847755" y="274445"/>
                      <a:pt x="868866" y="256852"/>
                    </a:cubicBezTo>
                    <a:lnTo>
                      <a:pt x="861829" y="281482"/>
                    </a:lnTo>
                    <a:lnTo>
                      <a:pt x="907570" y="281482"/>
                    </a:lnTo>
                    <a:lnTo>
                      <a:pt x="974422" y="70370"/>
                    </a:lnTo>
                    <a:close/>
                    <a:moveTo>
                      <a:pt x="1065904" y="242778"/>
                    </a:moveTo>
                    <a:cubicBezTo>
                      <a:pt x="1034237" y="242778"/>
                      <a:pt x="1009607" y="221667"/>
                      <a:pt x="1023681" y="172408"/>
                    </a:cubicBezTo>
                    <a:cubicBezTo>
                      <a:pt x="1034237" y="140741"/>
                      <a:pt x="1069422" y="109074"/>
                      <a:pt x="1108126" y="109074"/>
                    </a:cubicBezTo>
                    <a:cubicBezTo>
                      <a:pt x="1139793" y="109074"/>
                      <a:pt x="1164422" y="133704"/>
                      <a:pt x="1150348" y="175926"/>
                    </a:cubicBezTo>
                    <a:cubicBezTo>
                      <a:pt x="1136274" y="218148"/>
                      <a:pt x="1101089" y="242778"/>
                      <a:pt x="1065904" y="242778"/>
                    </a:cubicBezTo>
                    <a:moveTo>
                      <a:pt x="942755" y="281482"/>
                    </a:moveTo>
                    <a:lnTo>
                      <a:pt x="988496" y="281482"/>
                    </a:lnTo>
                    <a:lnTo>
                      <a:pt x="995533" y="256852"/>
                    </a:lnTo>
                    <a:cubicBezTo>
                      <a:pt x="1002570" y="270926"/>
                      <a:pt x="1016645" y="288519"/>
                      <a:pt x="1058867" y="288519"/>
                    </a:cubicBezTo>
                    <a:cubicBezTo>
                      <a:pt x="1136274" y="288519"/>
                      <a:pt x="1189052" y="218148"/>
                      <a:pt x="1203126" y="175926"/>
                    </a:cubicBezTo>
                    <a:cubicBezTo>
                      <a:pt x="1220719" y="119630"/>
                      <a:pt x="1196089" y="63333"/>
                      <a:pt x="1129237" y="63333"/>
                    </a:cubicBezTo>
                    <a:cubicBezTo>
                      <a:pt x="1104608" y="63333"/>
                      <a:pt x="1076459" y="73889"/>
                      <a:pt x="1055348" y="87963"/>
                    </a:cubicBezTo>
                    <a:lnTo>
                      <a:pt x="1083496" y="0"/>
                    </a:lnTo>
                    <a:lnTo>
                      <a:pt x="1030719" y="0"/>
                    </a:lnTo>
                    <a:lnTo>
                      <a:pt x="942755" y="281482"/>
                    </a:lnTo>
                    <a:close/>
                    <a:moveTo>
                      <a:pt x="1407201" y="70370"/>
                    </a:moveTo>
                    <a:lnTo>
                      <a:pt x="1372015" y="179445"/>
                    </a:lnTo>
                    <a:cubicBezTo>
                      <a:pt x="1361460" y="214630"/>
                      <a:pt x="1340349" y="242778"/>
                      <a:pt x="1308682" y="242778"/>
                    </a:cubicBezTo>
                    <a:cubicBezTo>
                      <a:pt x="1262941" y="242778"/>
                      <a:pt x="1277015" y="197037"/>
                      <a:pt x="1284052" y="179445"/>
                    </a:cubicBezTo>
                    <a:lnTo>
                      <a:pt x="1319238" y="70370"/>
                    </a:lnTo>
                    <a:lnTo>
                      <a:pt x="1266460" y="70370"/>
                    </a:lnTo>
                    <a:lnTo>
                      <a:pt x="1231274" y="179445"/>
                    </a:lnTo>
                    <a:cubicBezTo>
                      <a:pt x="1224237" y="197037"/>
                      <a:pt x="1213682" y="232223"/>
                      <a:pt x="1224237" y="253334"/>
                    </a:cubicBezTo>
                    <a:cubicBezTo>
                      <a:pt x="1231274" y="267408"/>
                      <a:pt x="1245349" y="288519"/>
                      <a:pt x="1284052" y="288519"/>
                    </a:cubicBezTo>
                    <a:cubicBezTo>
                      <a:pt x="1315719" y="288519"/>
                      <a:pt x="1336830" y="270926"/>
                      <a:pt x="1347386" y="260371"/>
                    </a:cubicBezTo>
                    <a:lnTo>
                      <a:pt x="1347386" y="260371"/>
                    </a:lnTo>
                    <a:lnTo>
                      <a:pt x="1340349" y="281482"/>
                    </a:lnTo>
                    <a:lnTo>
                      <a:pt x="1386090" y="281482"/>
                    </a:lnTo>
                    <a:lnTo>
                      <a:pt x="1452942" y="70370"/>
                    </a:lnTo>
                    <a:cubicBezTo>
                      <a:pt x="1452942" y="70370"/>
                      <a:pt x="1407201" y="70370"/>
                      <a:pt x="1407201" y="70370"/>
                    </a:cubicBezTo>
                    <a:close/>
                    <a:moveTo>
                      <a:pt x="1618312" y="130185"/>
                    </a:moveTo>
                    <a:cubicBezTo>
                      <a:pt x="1628868" y="87963"/>
                      <a:pt x="1600719" y="66852"/>
                      <a:pt x="1569053" y="66852"/>
                    </a:cubicBezTo>
                    <a:cubicBezTo>
                      <a:pt x="1533867" y="66852"/>
                      <a:pt x="1488127" y="91482"/>
                      <a:pt x="1477571" y="133704"/>
                    </a:cubicBezTo>
                    <a:cubicBezTo>
                      <a:pt x="1467015" y="168889"/>
                      <a:pt x="1484608" y="186482"/>
                      <a:pt x="1505719" y="193519"/>
                    </a:cubicBezTo>
                    <a:cubicBezTo>
                      <a:pt x="1537386" y="204074"/>
                      <a:pt x="1547942" y="211111"/>
                      <a:pt x="1544423" y="225185"/>
                    </a:cubicBezTo>
                    <a:cubicBezTo>
                      <a:pt x="1540905" y="232223"/>
                      <a:pt x="1530349" y="246297"/>
                      <a:pt x="1512756" y="246297"/>
                    </a:cubicBezTo>
                    <a:cubicBezTo>
                      <a:pt x="1491645" y="246297"/>
                      <a:pt x="1491645" y="228704"/>
                      <a:pt x="1491645" y="218148"/>
                    </a:cubicBezTo>
                    <a:lnTo>
                      <a:pt x="1438867" y="218148"/>
                    </a:lnTo>
                    <a:cubicBezTo>
                      <a:pt x="1435349" y="232223"/>
                      <a:pt x="1431830" y="246297"/>
                      <a:pt x="1438867" y="263889"/>
                    </a:cubicBezTo>
                    <a:cubicBezTo>
                      <a:pt x="1449423" y="285000"/>
                      <a:pt x="1474053" y="292037"/>
                      <a:pt x="1495164" y="292037"/>
                    </a:cubicBezTo>
                    <a:cubicBezTo>
                      <a:pt x="1530349" y="292037"/>
                      <a:pt x="1579608" y="267408"/>
                      <a:pt x="1593683" y="218148"/>
                    </a:cubicBezTo>
                    <a:cubicBezTo>
                      <a:pt x="1607756" y="175926"/>
                      <a:pt x="1579608" y="161852"/>
                      <a:pt x="1554979" y="154815"/>
                    </a:cubicBezTo>
                    <a:cubicBezTo>
                      <a:pt x="1530349" y="144259"/>
                      <a:pt x="1523312" y="144259"/>
                      <a:pt x="1526831" y="130185"/>
                    </a:cubicBezTo>
                    <a:cubicBezTo>
                      <a:pt x="1530349" y="119630"/>
                      <a:pt x="1540905" y="112593"/>
                      <a:pt x="1551460" y="112593"/>
                    </a:cubicBezTo>
                    <a:cubicBezTo>
                      <a:pt x="1558497" y="112593"/>
                      <a:pt x="1569053" y="112593"/>
                      <a:pt x="1565534" y="130185"/>
                    </a:cubicBezTo>
                    <a:cubicBezTo>
                      <a:pt x="1565534" y="130185"/>
                      <a:pt x="1618312" y="130185"/>
                      <a:pt x="1618312" y="130185"/>
                    </a:cubicBezTo>
                    <a:close/>
                  </a:path>
                </a:pathLst>
              </a:custGeom>
              <a:grpFill/>
              <a:ln w="35149" cap="flat">
                <a:noFill/>
                <a:prstDash val="solid"/>
                <a:miter/>
              </a:ln>
            </p:spPr>
            <p:txBody>
              <a:bodyPr rtlCol="0" anchor="ctr"/>
              <a:lstStyle/>
              <a:p>
                <a:endParaRPr lang="fr-FR"/>
              </a:p>
            </p:txBody>
          </p:sp>
          <p:grpSp>
            <p:nvGrpSpPr>
              <p:cNvPr id="74" name="Graphique 1044">
                <a:extLst>
                  <a:ext uri="{FF2B5EF4-FFF2-40B4-BE49-F238E27FC236}">
                    <a16:creationId xmlns:a16="http://schemas.microsoft.com/office/drawing/2014/main" id="{EE065BBF-B1F7-716B-97D2-C87735A095DD}"/>
                  </a:ext>
                </a:extLst>
              </p:cNvPr>
              <p:cNvGrpSpPr/>
              <p:nvPr/>
            </p:nvGrpSpPr>
            <p:grpSpPr>
              <a:xfrm>
                <a:off x="2014585" y="3338443"/>
                <a:ext cx="691879" cy="555926"/>
                <a:chOff x="2014585" y="3338443"/>
                <a:chExt cx="691879" cy="555926"/>
              </a:xfrm>
              <a:grpFill/>
            </p:grpSpPr>
            <p:sp>
              <p:nvSpPr>
                <p:cNvPr id="75" name="Forme libre : forme 74">
                  <a:extLst>
                    <a:ext uri="{FF2B5EF4-FFF2-40B4-BE49-F238E27FC236}">
                      <a16:creationId xmlns:a16="http://schemas.microsoft.com/office/drawing/2014/main" id="{BC22F117-CF70-A713-3195-F6D1EA12B505}"/>
                    </a:ext>
                  </a:extLst>
                </p:cNvPr>
                <p:cNvSpPr/>
                <p:nvPr/>
              </p:nvSpPr>
              <p:spPr>
                <a:xfrm>
                  <a:off x="2204586" y="3841592"/>
                  <a:ext cx="327222" cy="52777"/>
                </a:xfrm>
                <a:custGeom>
                  <a:avLst/>
                  <a:gdLst>
                    <a:gd name="connsiteX0" fmla="*/ 327223 w 327222"/>
                    <a:gd name="connsiteY0" fmla="*/ 3518 h 52777"/>
                    <a:gd name="connsiteX1" fmla="*/ 154815 w 327222"/>
                    <a:gd name="connsiteY1" fmla="*/ 52778 h 52777"/>
                    <a:gd name="connsiteX2" fmla="*/ 0 w 327222"/>
                    <a:gd name="connsiteY2" fmla="*/ 0 h 52777"/>
                    <a:gd name="connsiteX3" fmla="*/ 327223 w 327222"/>
                    <a:gd name="connsiteY3" fmla="*/ 3518 h 52777"/>
                  </a:gdLst>
                  <a:ahLst/>
                  <a:cxnLst>
                    <a:cxn ang="0">
                      <a:pos x="connsiteX0" y="connsiteY0"/>
                    </a:cxn>
                    <a:cxn ang="0">
                      <a:pos x="connsiteX1" y="connsiteY1"/>
                    </a:cxn>
                    <a:cxn ang="0">
                      <a:pos x="connsiteX2" y="connsiteY2"/>
                    </a:cxn>
                    <a:cxn ang="0">
                      <a:pos x="connsiteX3" y="connsiteY3"/>
                    </a:cxn>
                  </a:cxnLst>
                  <a:rect l="l" t="t" r="r" b="b"/>
                  <a:pathLst>
                    <a:path w="327222" h="52777">
                      <a:moveTo>
                        <a:pt x="327223" y="3518"/>
                      </a:moveTo>
                      <a:cubicBezTo>
                        <a:pt x="274445" y="35185"/>
                        <a:pt x="214630" y="52778"/>
                        <a:pt x="154815" y="52778"/>
                      </a:cubicBezTo>
                      <a:cubicBezTo>
                        <a:pt x="91482" y="52778"/>
                        <a:pt x="38704" y="31667"/>
                        <a:pt x="0" y="0"/>
                      </a:cubicBezTo>
                      <a:lnTo>
                        <a:pt x="327223" y="3518"/>
                      </a:lnTo>
                      <a:close/>
                    </a:path>
                  </a:pathLst>
                </a:custGeom>
                <a:grpFill/>
                <a:ln w="35149"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ECD6C5D5-A774-BC16-166A-43E5FEB5A639}"/>
                    </a:ext>
                  </a:extLst>
                </p:cNvPr>
                <p:cNvSpPr/>
                <p:nvPr/>
              </p:nvSpPr>
              <p:spPr>
                <a:xfrm>
                  <a:off x="2134215" y="3338443"/>
                  <a:ext cx="572249" cy="277963"/>
                </a:xfrm>
                <a:custGeom>
                  <a:avLst/>
                  <a:gdLst>
                    <a:gd name="connsiteX0" fmla="*/ 566482 w 572249"/>
                    <a:gd name="connsiteY0" fmla="*/ 277963 h 277963"/>
                    <a:gd name="connsiteX1" fmla="*/ 341297 w 572249"/>
                    <a:gd name="connsiteY1" fmla="*/ 0 h 277963"/>
                    <a:gd name="connsiteX2" fmla="*/ 0 w 572249"/>
                    <a:gd name="connsiteY2" fmla="*/ 277963 h 277963"/>
                    <a:gd name="connsiteX3" fmla="*/ 566482 w 572249"/>
                    <a:gd name="connsiteY3" fmla="*/ 277963 h 277963"/>
                  </a:gdLst>
                  <a:ahLst/>
                  <a:cxnLst>
                    <a:cxn ang="0">
                      <a:pos x="connsiteX0" y="connsiteY0"/>
                    </a:cxn>
                    <a:cxn ang="0">
                      <a:pos x="connsiteX1" y="connsiteY1"/>
                    </a:cxn>
                    <a:cxn ang="0">
                      <a:pos x="connsiteX2" y="connsiteY2"/>
                    </a:cxn>
                    <a:cxn ang="0">
                      <a:pos x="connsiteX3" y="connsiteY3"/>
                    </a:cxn>
                  </a:cxnLst>
                  <a:rect l="l" t="t" r="r" b="b"/>
                  <a:pathLst>
                    <a:path w="572249" h="277963">
                      <a:moveTo>
                        <a:pt x="566482" y="277963"/>
                      </a:moveTo>
                      <a:cubicBezTo>
                        <a:pt x="598149" y="123148"/>
                        <a:pt x="496112" y="0"/>
                        <a:pt x="341297" y="0"/>
                      </a:cubicBezTo>
                      <a:cubicBezTo>
                        <a:pt x="186482" y="0"/>
                        <a:pt x="31667" y="126667"/>
                        <a:pt x="0" y="277963"/>
                      </a:cubicBezTo>
                      <a:lnTo>
                        <a:pt x="566482" y="277963"/>
                      </a:lnTo>
                      <a:close/>
                    </a:path>
                  </a:pathLst>
                </a:custGeom>
                <a:grpFill/>
                <a:ln w="35149"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5B2B2E6D-6B15-C996-B39D-7582E3EB6D0E}"/>
                    </a:ext>
                  </a:extLst>
                </p:cNvPr>
                <p:cNvSpPr/>
                <p:nvPr/>
              </p:nvSpPr>
              <p:spPr>
                <a:xfrm>
                  <a:off x="2042733" y="3676221"/>
                  <a:ext cx="636852" cy="49259"/>
                </a:xfrm>
                <a:custGeom>
                  <a:avLst/>
                  <a:gdLst>
                    <a:gd name="connsiteX0" fmla="*/ 615742 w 636852"/>
                    <a:gd name="connsiteY0" fmla="*/ 49259 h 49259"/>
                    <a:gd name="connsiteX1" fmla="*/ 0 w 636852"/>
                    <a:gd name="connsiteY1" fmla="*/ 49259 h 49259"/>
                    <a:gd name="connsiteX2" fmla="*/ 14074 w 636852"/>
                    <a:gd name="connsiteY2" fmla="*/ 0 h 49259"/>
                    <a:gd name="connsiteX3" fmla="*/ 636853 w 636852"/>
                    <a:gd name="connsiteY3" fmla="*/ 0 h 49259"/>
                    <a:gd name="connsiteX4" fmla="*/ 615742 w 636852"/>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52" h="49259">
                      <a:moveTo>
                        <a:pt x="615742" y="49259"/>
                      </a:moveTo>
                      <a:lnTo>
                        <a:pt x="0" y="49259"/>
                      </a:lnTo>
                      <a:lnTo>
                        <a:pt x="14074" y="0"/>
                      </a:lnTo>
                      <a:lnTo>
                        <a:pt x="636853" y="0"/>
                      </a:lnTo>
                      <a:cubicBezTo>
                        <a:pt x="636853" y="0"/>
                        <a:pt x="633334" y="17593"/>
                        <a:pt x="615742" y="49259"/>
                      </a:cubicBezTo>
                    </a:path>
                  </a:pathLst>
                </a:custGeom>
                <a:grpFill/>
                <a:ln w="35149"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8AA3B8FC-1A99-E5EA-7DF8-8CC7D326A76A}"/>
                    </a:ext>
                  </a:extLst>
                </p:cNvPr>
                <p:cNvSpPr/>
                <p:nvPr/>
              </p:nvSpPr>
              <p:spPr>
                <a:xfrm>
                  <a:off x="2014585" y="3760666"/>
                  <a:ext cx="619260" cy="49259"/>
                </a:xfrm>
                <a:custGeom>
                  <a:avLst/>
                  <a:gdLst>
                    <a:gd name="connsiteX0" fmla="*/ 573519 w 619260"/>
                    <a:gd name="connsiteY0" fmla="*/ 49259 h 49259"/>
                    <a:gd name="connsiteX1" fmla="*/ 0 w 619260"/>
                    <a:gd name="connsiteY1" fmla="*/ 49259 h 49259"/>
                    <a:gd name="connsiteX2" fmla="*/ 17593 w 619260"/>
                    <a:gd name="connsiteY2" fmla="*/ 0 h 49259"/>
                    <a:gd name="connsiteX3" fmla="*/ 619260 w 619260"/>
                    <a:gd name="connsiteY3" fmla="*/ 0 h 49259"/>
                    <a:gd name="connsiteX4" fmla="*/ 573519 w 619260"/>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260" h="49259">
                      <a:moveTo>
                        <a:pt x="573519" y="49259"/>
                      </a:moveTo>
                      <a:lnTo>
                        <a:pt x="0" y="49259"/>
                      </a:lnTo>
                      <a:lnTo>
                        <a:pt x="17593" y="0"/>
                      </a:lnTo>
                      <a:lnTo>
                        <a:pt x="619260" y="0"/>
                      </a:lnTo>
                      <a:cubicBezTo>
                        <a:pt x="615742" y="0"/>
                        <a:pt x="598149" y="28148"/>
                        <a:pt x="573519" y="49259"/>
                      </a:cubicBezTo>
                    </a:path>
                  </a:pathLst>
                </a:custGeom>
                <a:grpFill/>
                <a:ln w="35149" cap="flat">
                  <a:noFill/>
                  <a:prstDash val="solid"/>
                  <a:miter/>
                </a:ln>
              </p:spPr>
              <p:txBody>
                <a:bodyPr rtlCol="0" anchor="ctr"/>
                <a:lstStyle/>
                <a:p>
                  <a:endParaRPr lang="fr-FR"/>
                </a:p>
              </p:txBody>
            </p:sp>
          </p:grpSp>
        </p:grpSp>
        <p:grpSp>
          <p:nvGrpSpPr>
            <p:cNvPr id="69" name="Groupe 68">
              <a:extLst>
                <a:ext uri="{FF2B5EF4-FFF2-40B4-BE49-F238E27FC236}">
                  <a16:creationId xmlns:a16="http://schemas.microsoft.com/office/drawing/2014/main" id="{097DA125-AA4D-0854-8342-AD230E2D70F4}"/>
                </a:ext>
              </a:extLst>
            </p:cNvPr>
            <p:cNvGrpSpPr>
              <a:grpSpLocks noChangeAspect="1"/>
            </p:cNvGrpSpPr>
            <p:nvPr/>
          </p:nvGrpSpPr>
          <p:grpSpPr>
            <a:xfrm>
              <a:off x="10231120" y="4673555"/>
              <a:ext cx="1488440" cy="408478"/>
              <a:chOff x="974612" y="4278470"/>
              <a:chExt cx="3045108" cy="835680"/>
            </a:xfrm>
            <a:solidFill>
              <a:schemeClr val="bg1"/>
            </a:solidFill>
          </p:grpSpPr>
          <p:sp>
            <p:nvSpPr>
              <p:cNvPr id="71" name="Forme libre : forme 70">
                <a:extLst>
                  <a:ext uri="{FF2B5EF4-FFF2-40B4-BE49-F238E27FC236}">
                    <a16:creationId xmlns:a16="http://schemas.microsoft.com/office/drawing/2014/main" id="{FC1903CE-EDC1-05D8-3EAC-8758AEFA56BF}"/>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72" name="Forme libre : forme 71">
                <a:extLst>
                  <a:ext uri="{FF2B5EF4-FFF2-40B4-BE49-F238E27FC236}">
                    <a16:creationId xmlns:a16="http://schemas.microsoft.com/office/drawing/2014/main" id="{87EA34E9-AB53-EDD4-CF58-B4F984985B90}"/>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grpSp>
        <p:pic>
          <p:nvPicPr>
            <p:cNvPr id="70" name="Graphique 69">
              <a:extLst>
                <a:ext uri="{FF2B5EF4-FFF2-40B4-BE49-F238E27FC236}">
                  <a16:creationId xmlns:a16="http://schemas.microsoft.com/office/drawing/2014/main" id="{1568C6FA-2D00-0D13-5ED5-CC2BC589A5B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0231120" y="4068467"/>
              <a:ext cx="1553188" cy="384517"/>
            </a:xfrm>
            <a:prstGeom prst="rect">
              <a:avLst/>
            </a:prstGeom>
          </p:spPr>
        </p:pic>
      </p:grpSp>
      <p:grpSp>
        <p:nvGrpSpPr>
          <p:cNvPr id="651" name="Groupe 650">
            <a:extLst>
              <a:ext uri="{FF2B5EF4-FFF2-40B4-BE49-F238E27FC236}">
                <a16:creationId xmlns:a16="http://schemas.microsoft.com/office/drawing/2014/main" id="{89089B3C-1CA5-CBE4-6732-720AFB5D0FCD}"/>
              </a:ext>
            </a:extLst>
          </p:cNvPr>
          <p:cNvGrpSpPr>
            <a:grpSpLocks noChangeAspect="1"/>
          </p:cNvGrpSpPr>
          <p:nvPr/>
        </p:nvGrpSpPr>
        <p:grpSpPr>
          <a:xfrm>
            <a:off x="-4042320" y="3767483"/>
            <a:ext cx="3954363" cy="2750658"/>
            <a:chOff x="2731395" y="4923920"/>
            <a:chExt cx="3389299" cy="2357599"/>
          </a:xfrm>
        </p:grpSpPr>
        <p:sp>
          <p:nvSpPr>
            <p:cNvPr id="652" name="Forme libre : forme 651">
              <a:extLst>
                <a:ext uri="{FF2B5EF4-FFF2-40B4-BE49-F238E27FC236}">
                  <a16:creationId xmlns:a16="http://schemas.microsoft.com/office/drawing/2014/main" id="{49CFC3FD-98CB-9A02-7A95-5919126FB429}"/>
                </a:ext>
              </a:extLst>
            </p:cNvPr>
            <p:cNvSpPr/>
            <p:nvPr/>
          </p:nvSpPr>
          <p:spPr>
            <a:xfrm>
              <a:off x="4581931" y="6563345"/>
              <a:ext cx="523370" cy="499490"/>
            </a:xfrm>
            <a:custGeom>
              <a:avLst/>
              <a:gdLst>
                <a:gd name="connsiteX0" fmla="*/ 290036 w 523370"/>
                <a:gd name="connsiteY0" fmla="*/ 499490 h 499490"/>
                <a:gd name="connsiteX1" fmla="*/ 253289 w 523370"/>
                <a:gd name="connsiteY1" fmla="*/ 454561 h 499490"/>
                <a:gd name="connsiteX2" fmla="*/ 240888 w 523370"/>
                <a:gd name="connsiteY2" fmla="*/ 340300 h 499490"/>
                <a:gd name="connsiteX3" fmla="*/ 191205 w 523370"/>
                <a:gd name="connsiteY3" fmla="*/ 310886 h 499490"/>
                <a:gd name="connsiteX4" fmla="*/ 59350 w 523370"/>
                <a:gd name="connsiteY4" fmla="*/ 348558 h 499490"/>
                <a:gd name="connsiteX5" fmla="*/ 17107 w 523370"/>
                <a:gd name="connsiteY5" fmla="*/ 420519 h 499490"/>
                <a:gd name="connsiteX6" fmla="*/ 58170 w 523370"/>
                <a:gd name="connsiteY6" fmla="*/ 285769 h 499490"/>
                <a:gd name="connsiteX7" fmla="*/ 0 w 523370"/>
                <a:gd name="connsiteY7" fmla="*/ 157553 h 499490"/>
                <a:gd name="connsiteX8" fmla="*/ 33385 w 523370"/>
                <a:gd name="connsiteY8" fmla="*/ 116233 h 499490"/>
                <a:gd name="connsiteX9" fmla="*/ 89450 w 523370"/>
                <a:gd name="connsiteY9" fmla="*/ 108756 h 499490"/>
                <a:gd name="connsiteX10" fmla="*/ 100803 w 523370"/>
                <a:gd name="connsiteY10" fmla="*/ 82715 h 499490"/>
                <a:gd name="connsiteX11" fmla="*/ 74000 w 523370"/>
                <a:gd name="connsiteY11" fmla="*/ 35680 h 499490"/>
                <a:gd name="connsiteX12" fmla="*/ 239849 w 523370"/>
                <a:gd name="connsiteY12" fmla="*/ 16554 h 499490"/>
                <a:gd name="connsiteX13" fmla="*/ 285512 w 523370"/>
                <a:gd name="connsiteY13" fmla="*/ 0 h 499490"/>
                <a:gd name="connsiteX14" fmla="*/ 430254 w 523370"/>
                <a:gd name="connsiteY14" fmla="*/ 113871 h 499490"/>
                <a:gd name="connsiteX15" fmla="*/ 474993 w 523370"/>
                <a:gd name="connsiteY15" fmla="*/ 81782 h 499490"/>
                <a:gd name="connsiteX16" fmla="*/ 523370 w 523370"/>
                <a:gd name="connsiteY16" fmla="*/ 102136 h 499490"/>
                <a:gd name="connsiteX17" fmla="*/ 497377 w 523370"/>
                <a:gd name="connsiteY17" fmla="*/ 112661 h 499490"/>
                <a:gd name="connsiteX18" fmla="*/ 485023 w 523370"/>
                <a:gd name="connsiteY18" fmla="*/ 167373 h 499490"/>
                <a:gd name="connsiteX19" fmla="*/ 512102 w 523370"/>
                <a:gd name="connsiteY19" fmla="*/ 247221 h 499490"/>
                <a:gd name="connsiteX20" fmla="*/ 427644 w 523370"/>
                <a:gd name="connsiteY20" fmla="*/ 361692 h 499490"/>
                <a:gd name="connsiteX21" fmla="*/ 350863 w 523370"/>
                <a:gd name="connsiteY21" fmla="*/ 400631 h 49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3370" h="499490">
                  <a:moveTo>
                    <a:pt x="290036" y="499490"/>
                  </a:moveTo>
                  <a:lnTo>
                    <a:pt x="253289" y="454561"/>
                  </a:lnTo>
                  <a:lnTo>
                    <a:pt x="240888" y="340300"/>
                  </a:lnTo>
                  <a:lnTo>
                    <a:pt x="191205" y="310886"/>
                  </a:lnTo>
                  <a:lnTo>
                    <a:pt x="59350" y="348558"/>
                  </a:lnTo>
                  <a:lnTo>
                    <a:pt x="17107" y="420519"/>
                  </a:lnTo>
                  <a:lnTo>
                    <a:pt x="58170" y="285769"/>
                  </a:lnTo>
                  <a:lnTo>
                    <a:pt x="0" y="157553"/>
                  </a:lnTo>
                  <a:lnTo>
                    <a:pt x="33385" y="116233"/>
                  </a:lnTo>
                  <a:lnTo>
                    <a:pt x="89450" y="108756"/>
                  </a:lnTo>
                  <a:lnTo>
                    <a:pt x="100803" y="82715"/>
                  </a:lnTo>
                  <a:lnTo>
                    <a:pt x="74000" y="35680"/>
                  </a:lnTo>
                  <a:lnTo>
                    <a:pt x="239849" y="16554"/>
                  </a:lnTo>
                  <a:lnTo>
                    <a:pt x="285512" y="0"/>
                  </a:lnTo>
                  <a:lnTo>
                    <a:pt x="430254" y="113871"/>
                  </a:lnTo>
                  <a:lnTo>
                    <a:pt x="474993" y="81782"/>
                  </a:lnTo>
                  <a:lnTo>
                    <a:pt x="523370" y="102136"/>
                  </a:lnTo>
                  <a:lnTo>
                    <a:pt x="497377" y="112661"/>
                  </a:lnTo>
                  <a:lnTo>
                    <a:pt x="485023" y="167373"/>
                  </a:lnTo>
                  <a:lnTo>
                    <a:pt x="512102" y="247221"/>
                  </a:lnTo>
                  <a:lnTo>
                    <a:pt x="427644" y="361692"/>
                  </a:lnTo>
                  <a:lnTo>
                    <a:pt x="350863" y="400631"/>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53" name="Forme libre : forme 652">
              <a:extLst>
                <a:ext uri="{FF2B5EF4-FFF2-40B4-BE49-F238E27FC236}">
                  <a16:creationId xmlns:a16="http://schemas.microsoft.com/office/drawing/2014/main" id="{73C93956-6E90-34B7-70C8-72188DE8B006}"/>
                </a:ext>
              </a:extLst>
            </p:cNvPr>
            <p:cNvSpPr/>
            <p:nvPr/>
          </p:nvSpPr>
          <p:spPr>
            <a:xfrm>
              <a:off x="5066953" y="6619675"/>
              <a:ext cx="568290" cy="322440"/>
            </a:xfrm>
            <a:custGeom>
              <a:avLst/>
              <a:gdLst>
                <a:gd name="connsiteX0" fmla="*/ 544039 w 568290"/>
                <a:gd name="connsiteY0" fmla="*/ 208159 h 322440"/>
                <a:gd name="connsiteX1" fmla="*/ 471078 w 568290"/>
                <a:gd name="connsiteY1" fmla="*/ 295218 h 322440"/>
                <a:gd name="connsiteX2" fmla="*/ 415157 w 568290"/>
                <a:gd name="connsiteY2" fmla="*/ 300914 h 322440"/>
                <a:gd name="connsiteX3" fmla="*/ 364122 w 568290"/>
                <a:gd name="connsiteY3" fmla="*/ 275425 h 322440"/>
                <a:gd name="connsiteX4" fmla="*/ 298152 w 568290"/>
                <a:gd name="connsiteY4" fmla="*/ 322441 h 322440"/>
                <a:gd name="connsiteX5" fmla="*/ 232267 w 568290"/>
                <a:gd name="connsiteY5" fmla="*/ 270586 h 322440"/>
                <a:gd name="connsiteX6" fmla="*/ 175498 w 568290"/>
                <a:gd name="connsiteY6" fmla="*/ 268415 h 322440"/>
                <a:gd name="connsiteX7" fmla="*/ 27080 w 568290"/>
                <a:gd name="connsiteY7" fmla="*/ 190891 h 322440"/>
                <a:gd name="connsiteX8" fmla="*/ 0 w 568290"/>
                <a:gd name="connsiteY8" fmla="*/ 111043 h 322440"/>
                <a:gd name="connsiteX9" fmla="*/ 12354 w 568290"/>
                <a:gd name="connsiteY9" fmla="*/ 56331 h 322440"/>
                <a:gd name="connsiteX10" fmla="*/ 38348 w 568290"/>
                <a:gd name="connsiteY10" fmla="*/ 45806 h 322440"/>
                <a:gd name="connsiteX11" fmla="*/ 260404 w 568290"/>
                <a:gd name="connsiteY11" fmla="*/ 0 h 322440"/>
                <a:gd name="connsiteX12" fmla="*/ 425853 w 568290"/>
                <a:gd name="connsiteY12" fmla="*/ 47216 h 322440"/>
                <a:gd name="connsiteX13" fmla="*/ 568290 w 568290"/>
                <a:gd name="connsiteY13" fmla="*/ 52912 h 32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8290" h="322440">
                  <a:moveTo>
                    <a:pt x="544039" y="208159"/>
                  </a:moveTo>
                  <a:lnTo>
                    <a:pt x="471078" y="295218"/>
                  </a:lnTo>
                  <a:lnTo>
                    <a:pt x="415157" y="300914"/>
                  </a:lnTo>
                  <a:lnTo>
                    <a:pt x="364122" y="275425"/>
                  </a:lnTo>
                  <a:lnTo>
                    <a:pt x="298152" y="322441"/>
                  </a:lnTo>
                  <a:lnTo>
                    <a:pt x="232267" y="270586"/>
                  </a:lnTo>
                  <a:lnTo>
                    <a:pt x="175498" y="268415"/>
                  </a:lnTo>
                  <a:lnTo>
                    <a:pt x="27080" y="190891"/>
                  </a:lnTo>
                  <a:lnTo>
                    <a:pt x="0" y="111043"/>
                  </a:lnTo>
                  <a:lnTo>
                    <a:pt x="12354" y="56331"/>
                  </a:lnTo>
                  <a:lnTo>
                    <a:pt x="38348" y="45806"/>
                  </a:lnTo>
                  <a:lnTo>
                    <a:pt x="260404" y="0"/>
                  </a:lnTo>
                  <a:lnTo>
                    <a:pt x="425853" y="47216"/>
                  </a:lnTo>
                  <a:lnTo>
                    <a:pt x="568290" y="52912"/>
                  </a:lnTo>
                  <a:close/>
                </a:path>
              </a:pathLst>
            </a:custGeom>
            <a:solidFill>
              <a:srgbClr val="FF9933"/>
            </a:solidFill>
            <a:ln w="9525" cap="flat">
              <a:solidFill>
                <a:srgbClr val="FFFFFF"/>
              </a:solidFill>
              <a:prstDash val="solid"/>
              <a:miter/>
            </a:ln>
          </p:spPr>
          <p:txBody>
            <a:bodyPr rtlCol="0" anchor="ctr"/>
            <a:lstStyle/>
            <a:p>
              <a:endParaRPr lang="fr-FR"/>
            </a:p>
          </p:txBody>
        </p:sp>
        <p:sp>
          <p:nvSpPr>
            <p:cNvPr id="654" name="Forme libre : forme 653">
              <a:extLst>
                <a:ext uri="{FF2B5EF4-FFF2-40B4-BE49-F238E27FC236}">
                  <a16:creationId xmlns:a16="http://schemas.microsoft.com/office/drawing/2014/main" id="{239F211A-DF26-FF9C-56BB-6387475DE78F}"/>
                </a:ext>
              </a:extLst>
            </p:cNvPr>
            <p:cNvSpPr/>
            <p:nvPr/>
          </p:nvSpPr>
          <p:spPr>
            <a:xfrm>
              <a:off x="4867443" y="6385198"/>
              <a:ext cx="900731" cy="292017"/>
            </a:xfrm>
            <a:custGeom>
              <a:avLst/>
              <a:gdLst>
                <a:gd name="connsiteX0" fmla="*/ 237858 w 900731"/>
                <a:gd name="connsiteY0" fmla="*/ 280283 h 292017"/>
                <a:gd name="connsiteX1" fmla="*/ 189481 w 900731"/>
                <a:gd name="connsiteY1" fmla="*/ 259928 h 292017"/>
                <a:gd name="connsiteX2" fmla="*/ 144742 w 900731"/>
                <a:gd name="connsiteY2" fmla="*/ 292017 h 292017"/>
                <a:gd name="connsiteX3" fmla="*/ 0 w 900731"/>
                <a:gd name="connsiteY3" fmla="*/ 178146 h 292017"/>
                <a:gd name="connsiteX4" fmla="*/ 127311 w 900731"/>
                <a:gd name="connsiteY4" fmla="*/ 119339 h 292017"/>
                <a:gd name="connsiteX5" fmla="*/ 191491 w 900731"/>
                <a:gd name="connsiteY5" fmla="*/ 27461 h 292017"/>
                <a:gd name="connsiteX6" fmla="*/ 266548 w 900731"/>
                <a:gd name="connsiteY6" fmla="*/ 43329 h 292017"/>
                <a:gd name="connsiteX7" fmla="*/ 364303 w 900731"/>
                <a:gd name="connsiteY7" fmla="*/ 0 h 292017"/>
                <a:gd name="connsiteX8" fmla="*/ 614582 w 900731"/>
                <a:gd name="connsiteY8" fmla="*/ 25489 h 292017"/>
                <a:gd name="connsiteX9" fmla="*/ 642071 w 900731"/>
                <a:gd name="connsiteY9" fmla="*/ 23965 h 292017"/>
                <a:gd name="connsiteX10" fmla="*/ 683952 w 900731"/>
                <a:gd name="connsiteY10" fmla="*/ 93926 h 292017"/>
                <a:gd name="connsiteX11" fmla="*/ 880958 w 900731"/>
                <a:gd name="connsiteY11" fmla="*/ 190367 h 292017"/>
                <a:gd name="connsiteX12" fmla="*/ 900732 w 900731"/>
                <a:gd name="connsiteY12" fmla="*/ 235982 h 292017"/>
                <a:gd name="connsiteX13" fmla="*/ 767801 w 900731"/>
                <a:gd name="connsiteY13" fmla="*/ 287389 h 292017"/>
                <a:gd name="connsiteX14" fmla="*/ 625364 w 900731"/>
                <a:gd name="connsiteY14" fmla="*/ 281692 h 292017"/>
                <a:gd name="connsiteX15" fmla="*/ 459914 w 900731"/>
                <a:gd name="connsiteY15" fmla="*/ 234477 h 29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31" h="292017">
                  <a:moveTo>
                    <a:pt x="237858" y="280283"/>
                  </a:moveTo>
                  <a:lnTo>
                    <a:pt x="189481" y="259928"/>
                  </a:lnTo>
                  <a:lnTo>
                    <a:pt x="144742" y="292017"/>
                  </a:lnTo>
                  <a:lnTo>
                    <a:pt x="0" y="178146"/>
                  </a:lnTo>
                  <a:lnTo>
                    <a:pt x="127311" y="119339"/>
                  </a:lnTo>
                  <a:lnTo>
                    <a:pt x="191491" y="27461"/>
                  </a:lnTo>
                  <a:lnTo>
                    <a:pt x="266548" y="43329"/>
                  </a:lnTo>
                  <a:lnTo>
                    <a:pt x="364303" y="0"/>
                  </a:lnTo>
                  <a:lnTo>
                    <a:pt x="614582" y="25489"/>
                  </a:lnTo>
                  <a:lnTo>
                    <a:pt x="642071" y="23965"/>
                  </a:lnTo>
                  <a:lnTo>
                    <a:pt x="683952" y="93926"/>
                  </a:lnTo>
                  <a:lnTo>
                    <a:pt x="880958" y="190367"/>
                  </a:lnTo>
                  <a:lnTo>
                    <a:pt x="900732" y="235982"/>
                  </a:lnTo>
                  <a:lnTo>
                    <a:pt x="767801" y="287389"/>
                  </a:lnTo>
                  <a:lnTo>
                    <a:pt x="625364" y="281692"/>
                  </a:lnTo>
                  <a:lnTo>
                    <a:pt x="459914" y="23447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55" name="Forme libre : forme 654">
              <a:extLst>
                <a:ext uri="{FF2B5EF4-FFF2-40B4-BE49-F238E27FC236}">
                  <a16:creationId xmlns:a16="http://schemas.microsoft.com/office/drawing/2014/main" id="{43038D4D-CD31-0CBE-8409-47D1EA442527}"/>
                </a:ext>
              </a:extLst>
            </p:cNvPr>
            <p:cNvSpPr/>
            <p:nvPr/>
          </p:nvSpPr>
          <p:spPr>
            <a:xfrm>
              <a:off x="3596998" y="5171780"/>
              <a:ext cx="486965" cy="380819"/>
            </a:xfrm>
            <a:custGeom>
              <a:avLst/>
              <a:gdLst>
                <a:gd name="connsiteX0" fmla="*/ 288788 w 486965"/>
                <a:gd name="connsiteY0" fmla="*/ 368265 h 380819"/>
                <a:gd name="connsiteX1" fmla="*/ 206607 w 486965"/>
                <a:gd name="connsiteY1" fmla="*/ 380819 h 380819"/>
                <a:gd name="connsiteX2" fmla="*/ 201435 w 486965"/>
                <a:gd name="connsiteY2" fmla="*/ 271177 h 380819"/>
                <a:gd name="connsiteX3" fmla="*/ 167526 w 486965"/>
                <a:gd name="connsiteY3" fmla="*/ 231229 h 380819"/>
                <a:gd name="connsiteX4" fmla="*/ 40538 w 486965"/>
                <a:gd name="connsiteY4" fmla="*/ 281788 h 380819"/>
                <a:gd name="connsiteX5" fmla="*/ 0 w 486965"/>
                <a:gd name="connsiteY5" fmla="*/ 146161 h 380819"/>
                <a:gd name="connsiteX6" fmla="*/ 11430 w 486965"/>
                <a:gd name="connsiteY6" fmla="*/ 93278 h 380819"/>
                <a:gd name="connsiteX7" fmla="*/ 27784 w 486965"/>
                <a:gd name="connsiteY7" fmla="*/ 69999 h 380819"/>
                <a:gd name="connsiteX8" fmla="*/ 112290 w 486965"/>
                <a:gd name="connsiteY8" fmla="*/ 63798 h 380819"/>
                <a:gd name="connsiteX9" fmla="*/ 214532 w 486965"/>
                <a:gd name="connsiteY9" fmla="*/ 15373 h 380819"/>
                <a:gd name="connsiteX10" fmla="*/ 295294 w 486965"/>
                <a:gd name="connsiteY10" fmla="*/ 0 h 380819"/>
                <a:gd name="connsiteX11" fmla="*/ 327622 w 486965"/>
                <a:gd name="connsiteY11" fmla="*/ 131855 h 380819"/>
                <a:gd name="connsiteX12" fmla="*/ 395754 w 486965"/>
                <a:gd name="connsiteY12" fmla="*/ 214294 h 380819"/>
                <a:gd name="connsiteX13" fmla="*/ 486966 w 486965"/>
                <a:gd name="connsiteY13" fmla="*/ 274273 h 380819"/>
                <a:gd name="connsiteX14" fmla="*/ 430378 w 486965"/>
                <a:gd name="connsiteY14" fmla="*/ 313620 h 38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6965" h="380819">
                  <a:moveTo>
                    <a:pt x="288788" y="368265"/>
                  </a:moveTo>
                  <a:lnTo>
                    <a:pt x="206607" y="380819"/>
                  </a:lnTo>
                  <a:lnTo>
                    <a:pt x="201435" y="271177"/>
                  </a:lnTo>
                  <a:lnTo>
                    <a:pt x="167526" y="231229"/>
                  </a:lnTo>
                  <a:lnTo>
                    <a:pt x="40538" y="281788"/>
                  </a:lnTo>
                  <a:lnTo>
                    <a:pt x="0" y="146161"/>
                  </a:lnTo>
                  <a:lnTo>
                    <a:pt x="11430" y="93278"/>
                  </a:lnTo>
                  <a:lnTo>
                    <a:pt x="27784" y="69999"/>
                  </a:lnTo>
                  <a:lnTo>
                    <a:pt x="112290" y="63798"/>
                  </a:lnTo>
                  <a:lnTo>
                    <a:pt x="214532" y="15373"/>
                  </a:lnTo>
                  <a:lnTo>
                    <a:pt x="295294" y="0"/>
                  </a:lnTo>
                  <a:lnTo>
                    <a:pt x="327622" y="131855"/>
                  </a:lnTo>
                  <a:lnTo>
                    <a:pt x="395754" y="214294"/>
                  </a:lnTo>
                  <a:lnTo>
                    <a:pt x="486966" y="274273"/>
                  </a:lnTo>
                  <a:lnTo>
                    <a:pt x="430378" y="313620"/>
                  </a:lnTo>
                  <a:close/>
                </a:path>
              </a:pathLst>
            </a:custGeom>
            <a:solidFill>
              <a:srgbClr val="006699"/>
            </a:solidFill>
            <a:ln w="9525" cap="flat">
              <a:solidFill>
                <a:srgbClr val="FFFFFF"/>
              </a:solidFill>
              <a:prstDash val="solid"/>
              <a:miter/>
            </a:ln>
          </p:spPr>
          <p:txBody>
            <a:bodyPr rtlCol="0" anchor="ctr"/>
            <a:lstStyle/>
            <a:p>
              <a:endParaRPr lang="fr-FR"/>
            </a:p>
          </p:txBody>
        </p:sp>
        <p:grpSp>
          <p:nvGrpSpPr>
            <p:cNvPr id="656" name="Graphique 64">
              <a:extLst>
                <a:ext uri="{FF2B5EF4-FFF2-40B4-BE49-F238E27FC236}">
                  <a16:creationId xmlns:a16="http://schemas.microsoft.com/office/drawing/2014/main" id="{CD6FA131-8A78-9B38-6DE3-FF4BF465C2BD}"/>
                </a:ext>
              </a:extLst>
            </p:cNvPr>
            <p:cNvGrpSpPr/>
            <p:nvPr/>
          </p:nvGrpSpPr>
          <p:grpSpPr>
            <a:xfrm>
              <a:off x="2731395" y="4923920"/>
              <a:ext cx="2987582" cy="2357599"/>
              <a:chOff x="2731395" y="4923920"/>
              <a:chExt cx="2987582" cy="2357599"/>
            </a:xfrm>
          </p:grpSpPr>
          <p:grpSp>
            <p:nvGrpSpPr>
              <p:cNvPr id="738" name="Graphique 64">
                <a:extLst>
                  <a:ext uri="{FF2B5EF4-FFF2-40B4-BE49-F238E27FC236}">
                    <a16:creationId xmlns:a16="http://schemas.microsoft.com/office/drawing/2014/main" id="{7646EDEF-8557-930C-26BB-A51C5D90B99A}"/>
                  </a:ext>
                </a:extLst>
              </p:cNvPr>
              <p:cNvGrpSpPr/>
              <p:nvPr/>
            </p:nvGrpSpPr>
            <p:grpSpPr>
              <a:xfrm>
                <a:off x="2731395" y="4923920"/>
                <a:ext cx="2987582" cy="2354503"/>
                <a:chOff x="2731395" y="4923920"/>
                <a:chExt cx="2987582" cy="2354503"/>
              </a:xfrm>
            </p:grpSpPr>
            <p:sp>
              <p:nvSpPr>
                <p:cNvPr id="745" name="Forme libre : forme 744">
                  <a:extLst>
                    <a:ext uri="{FF2B5EF4-FFF2-40B4-BE49-F238E27FC236}">
                      <a16:creationId xmlns:a16="http://schemas.microsoft.com/office/drawing/2014/main" id="{1CE0F4AD-D3E6-0151-CCA8-1D3E5DAC22DD}"/>
                    </a:ext>
                  </a:extLst>
                </p:cNvPr>
                <p:cNvSpPr/>
                <p:nvPr/>
              </p:nvSpPr>
              <p:spPr>
                <a:xfrm>
                  <a:off x="3708526" y="5534435"/>
                  <a:ext cx="567242" cy="568147"/>
                </a:xfrm>
                <a:custGeom>
                  <a:avLst/>
                  <a:gdLst>
                    <a:gd name="connsiteX0" fmla="*/ 566824 w 567242"/>
                    <a:gd name="connsiteY0" fmla="*/ 0 h 568147"/>
                    <a:gd name="connsiteX1" fmla="*/ 258 w 567242"/>
                    <a:gd name="connsiteY1" fmla="*/ 566576 h 568147"/>
                    <a:gd name="connsiteX2" fmla="*/ 0 w 567242"/>
                    <a:gd name="connsiteY2" fmla="*/ 568147 h 568147"/>
                    <a:gd name="connsiteX3" fmla="*/ 567243 w 567242"/>
                    <a:gd name="connsiteY3" fmla="*/ 905 h 568147"/>
                  </a:gdLst>
                  <a:ahLst/>
                  <a:cxnLst>
                    <a:cxn ang="0">
                      <a:pos x="connsiteX0" y="connsiteY0"/>
                    </a:cxn>
                    <a:cxn ang="0">
                      <a:pos x="connsiteX1" y="connsiteY1"/>
                    </a:cxn>
                    <a:cxn ang="0">
                      <a:pos x="connsiteX2" y="connsiteY2"/>
                    </a:cxn>
                    <a:cxn ang="0">
                      <a:pos x="connsiteX3" y="connsiteY3"/>
                    </a:cxn>
                  </a:cxnLst>
                  <a:rect l="l" t="t" r="r" b="b"/>
                  <a:pathLst>
                    <a:path w="567242" h="568147">
                      <a:moveTo>
                        <a:pt x="566824" y="0"/>
                      </a:moveTo>
                      <a:lnTo>
                        <a:pt x="258" y="566576"/>
                      </a:lnTo>
                      <a:lnTo>
                        <a:pt x="0" y="568147"/>
                      </a:lnTo>
                      <a:lnTo>
                        <a:pt x="567243" y="905"/>
                      </a:lnTo>
                      <a:close/>
                    </a:path>
                  </a:pathLst>
                </a:custGeom>
                <a:solidFill>
                  <a:srgbClr val="0098CC"/>
                </a:solidFill>
                <a:ln w="9525" cap="flat">
                  <a:noFill/>
                  <a:prstDash val="solid"/>
                  <a:miter/>
                </a:ln>
              </p:spPr>
              <p:txBody>
                <a:bodyPr rtlCol="0" anchor="ctr"/>
                <a:lstStyle/>
                <a:p>
                  <a:endParaRPr lang="fr-FR"/>
                </a:p>
              </p:txBody>
            </p:sp>
            <p:sp>
              <p:nvSpPr>
                <p:cNvPr id="746" name="Forme libre : forme 745">
                  <a:extLst>
                    <a:ext uri="{FF2B5EF4-FFF2-40B4-BE49-F238E27FC236}">
                      <a16:creationId xmlns:a16="http://schemas.microsoft.com/office/drawing/2014/main" id="{8578ABC8-1683-B7D5-9DFC-79E15DF682C9}"/>
                    </a:ext>
                  </a:extLst>
                </p:cNvPr>
                <p:cNvSpPr/>
                <p:nvPr/>
              </p:nvSpPr>
              <p:spPr>
                <a:xfrm rot="8100000">
                  <a:off x="4433863" y="6868823"/>
                  <a:ext cx="212167" cy="76"/>
                </a:xfrm>
                <a:custGeom>
                  <a:avLst/>
                  <a:gdLst>
                    <a:gd name="connsiteX0" fmla="*/ 0 w 212167"/>
                    <a:gd name="connsiteY0" fmla="*/ 0 h 76"/>
                    <a:gd name="connsiteX1" fmla="*/ 212168 w 212167"/>
                    <a:gd name="connsiteY1" fmla="*/ 0 h 76"/>
                    <a:gd name="connsiteX2" fmla="*/ 212168 w 212167"/>
                    <a:gd name="connsiteY2" fmla="*/ 76 h 76"/>
                    <a:gd name="connsiteX3" fmla="*/ 0 w 212167"/>
                    <a:gd name="connsiteY3" fmla="*/ 76 h 76"/>
                  </a:gdLst>
                  <a:ahLst/>
                  <a:cxnLst>
                    <a:cxn ang="0">
                      <a:pos x="connsiteX0" y="connsiteY0"/>
                    </a:cxn>
                    <a:cxn ang="0">
                      <a:pos x="connsiteX1" y="connsiteY1"/>
                    </a:cxn>
                    <a:cxn ang="0">
                      <a:pos x="connsiteX2" y="connsiteY2"/>
                    </a:cxn>
                    <a:cxn ang="0">
                      <a:pos x="connsiteX3" y="connsiteY3"/>
                    </a:cxn>
                  </a:cxnLst>
                  <a:rect l="l" t="t" r="r" b="b"/>
                  <a:pathLst>
                    <a:path w="212167" h="76">
                      <a:moveTo>
                        <a:pt x="0" y="0"/>
                      </a:moveTo>
                      <a:lnTo>
                        <a:pt x="212168" y="0"/>
                      </a:lnTo>
                      <a:lnTo>
                        <a:pt x="212168" y="76"/>
                      </a:lnTo>
                      <a:lnTo>
                        <a:pt x="0" y="76"/>
                      </a:lnTo>
                      <a:close/>
                    </a:path>
                  </a:pathLst>
                </a:custGeom>
                <a:solidFill>
                  <a:srgbClr val="0098CC"/>
                </a:solidFill>
                <a:ln w="9525" cap="flat">
                  <a:noFill/>
                  <a:prstDash val="solid"/>
                  <a:miter/>
                </a:ln>
              </p:spPr>
              <p:txBody>
                <a:bodyPr rtlCol="0" anchor="ctr"/>
                <a:lstStyle/>
                <a:p>
                  <a:endParaRPr lang="fr-FR"/>
                </a:p>
              </p:txBody>
            </p:sp>
            <p:sp>
              <p:nvSpPr>
                <p:cNvPr id="747" name="Forme libre : forme 746">
                  <a:extLst>
                    <a:ext uri="{FF2B5EF4-FFF2-40B4-BE49-F238E27FC236}">
                      <a16:creationId xmlns:a16="http://schemas.microsoft.com/office/drawing/2014/main" id="{BE331B5F-3C1E-A465-80A2-166F7B306BDC}"/>
                    </a:ext>
                  </a:extLst>
                </p:cNvPr>
                <p:cNvSpPr/>
                <p:nvPr/>
              </p:nvSpPr>
              <p:spPr>
                <a:xfrm>
                  <a:off x="3710127" y="6850256"/>
                  <a:ext cx="90906" cy="51559"/>
                </a:xfrm>
                <a:custGeom>
                  <a:avLst/>
                  <a:gdLst>
                    <a:gd name="connsiteX0" fmla="*/ 0 w 90906"/>
                    <a:gd name="connsiteY0" fmla="*/ 51007 h 51559"/>
                    <a:gd name="connsiteX1" fmla="*/ 1352 w 90906"/>
                    <a:gd name="connsiteY1" fmla="*/ 51559 h 51559"/>
                    <a:gd name="connsiteX2" fmla="*/ 90907 w 90906"/>
                    <a:gd name="connsiteY2" fmla="*/ 39910 h 51559"/>
                    <a:gd name="connsiteX3" fmla="*/ 51006 w 90906"/>
                    <a:gd name="connsiteY3" fmla="*/ 0 h 51559"/>
                  </a:gdLst>
                  <a:ahLst/>
                  <a:cxnLst>
                    <a:cxn ang="0">
                      <a:pos x="connsiteX0" y="connsiteY0"/>
                    </a:cxn>
                    <a:cxn ang="0">
                      <a:pos x="connsiteX1" y="connsiteY1"/>
                    </a:cxn>
                    <a:cxn ang="0">
                      <a:pos x="connsiteX2" y="connsiteY2"/>
                    </a:cxn>
                    <a:cxn ang="0">
                      <a:pos x="connsiteX3" y="connsiteY3"/>
                    </a:cxn>
                  </a:cxnLst>
                  <a:rect l="l" t="t" r="r" b="b"/>
                  <a:pathLst>
                    <a:path w="90906" h="51559">
                      <a:moveTo>
                        <a:pt x="0" y="51007"/>
                      </a:moveTo>
                      <a:lnTo>
                        <a:pt x="1352" y="51559"/>
                      </a:lnTo>
                      <a:lnTo>
                        <a:pt x="90907" y="39910"/>
                      </a:lnTo>
                      <a:lnTo>
                        <a:pt x="51006" y="0"/>
                      </a:lnTo>
                      <a:close/>
                    </a:path>
                  </a:pathLst>
                </a:custGeom>
                <a:solidFill>
                  <a:srgbClr val="0098CC"/>
                </a:solidFill>
                <a:ln w="9525" cap="flat">
                  <a:noFill/>
                  <a:prstDash val="solid"/>
                  <a:miter/>
                </a:ln>
              </p:spPr>
              <p:txBody>
                <a:bodyPr rtlCol="0" anchor="ctr"/>
                <a:lstStyle/>
                <a:p>
                  <a:endParaRPr lang="fr-FR"/>
                </a:p>
              </p:txBody>
            </p:sp>
            <p:sp>
              <p:nvSpPr>
                <p:cNvPr id="748" name="Forme libre : forme 747">
                  <a:extLst>
                    <a:ext uri="{FF2B5EF4-FFF2-40B4-BE49-F238E27FC236}">
                      <a16:creationId xmlns:a16="http://schemas.microsoft.com/office/drawing/2014/main" id="{FED16F4C-6F35-73FE-1AA6-8A787E4E621A}"/>
                    </a:ext>
                  </a:extLst>
                </p:cNvPr>
                <p:cNvSpPr/>
                <p:nvPr/>
              </p:nvSpPr>
              <p:spPr>
                <a:xfrm rot="-2700000">
                  <a:off x="5134514" y="6090653"/>
                  <a:ext cx="366661" cy="66"/>
                </a:xfrm>
                <a:custGeom>
                  <a:avLst/>
                  <a:gdLst>
                    <a:gd name="connsiteX0" fmla="*/ 0 w 366661"/>
                    <a:gd name="connsiteY0" fmla="*/ 0 h 66"/>
                    <a:gd name="connsiteX1" fmla="*/ 366661 w 366661"/>
                    <a:gd name="connsiteY1" fmla="*/ 0 h 66"/>
                    <a:gd name="connsiteX2" fmla="*/ 366661 w 366661"/>
                    <a:gd name="connsiteY2" fmla="*/ 67 h 66"/>
                    <a:gd name="connsiteX3" fmla="*/ 0 w 366661"/>
                    <a:gd name="connsiteY3" fmla="*/ 67 h 66"/>
                  </a:gdLst>
                  <a:ahLst/>
                  <a:cxnLst>
                    <a:cxn ang="0">
                      <a:pos x="connsiteX0" y="connsiteY0"/>
                    </a:cxn>
                    <a:cxn ang="0">
                      <a:pos x="connsiteX1" y="connsiteY1"/>
                    </a:cxn>
                    <a:cxn ang="0">
                      <a:pos x="connsiteX2" y="connsiteY2"/>
                    </a:cxn>
                    <a:cxn ang="0">
                      <a:pos x="connsiteX3" y="connsiteY3"/>
                    </a:cxn>
                  </a:cxnLst>
                  <a:rect l="l" t="t" r="r" b="b"/>
                  <a:pathLst>
                    <a:path w="366661" h="66">
                      <a:moveTo>
                        <a:pt x="0" y="0"/>
                      </a:moveTo>
                      <a:lnTo>
                        <a:pt x="366661" y="0"/>
                      </a:lnTo>
                      <a:lnTo>
                        <a:pt x="366661" y="67"/>
                      </a:lnTo>
                      <a:lnTo>
                        <a:pt x="0" y="67"/>
                      </a:lnTo>
                      <a:close/>
                    </a:path>
                  </a:pathLst>
                </a:custGeom>
                <a:solidFill>
                  <a:srgbClr val="0098CC"/>
                </a:solidFill>
                <a:ln w="9525" cap="flat">
                  <a:noFill/>
                  <a:prstDash val="solid"/>
                  <a:miter/>
                </a:ln>
              </p:spPr>
              <p:txBody>
                <a:bodyPr rtlCol="0" anchor="ctr"/>
                <a:lstStyle/>
                <a:p>
                  <a:endParaRPr lang="fr-FR"/>
                </a:p>
              </p:txBody>
            </p:sp>
            <p:sp>
              <p:nvSpPr>
                <p:cNvPr id="749" name="Forme libre : forme 748">
                  <a:extLst>
                    <a:ext uri="{FF2B5EF4-FFF2-40B4-BE49-F238E27FC236}">
                      <a16:creationId xmlns:a16="http://schemas.microsoft.com/office/drawing/2014/main" id="{A497E6DF-9161-0E04-004A-D220D1004265}"/>
                    </a:ext>
                  </a:extLst>
                </p:cNvPr>
                <p:cNvSpPr/>
                <p:nvPr/>
              </p:nvSpPr>
              <p:spPr>
                <a:xfrm>
                  <a:off x="4275350" y="5405943"/>
                  <a:ext cx="128939" cy="129397"/>
                </a:xfrm>
                <a:custGeom>
                  <a:avLst/>
                  <a:gdLst>
                    <a:gd name="connsiteX0" fmla="*/ 419 w 128939"/>
                    <a:gd name="connsiteY0" fmla="*/ 129397 h 129397"/>
                    <a:gd name="connsiteX1" fmla="*/ 128940 w 128939"/>
                    <a:gd name="connsiteY1" fmla="*/ 867 h 129397"/>
                    <a:gd name="connsiteX2" fmla="*/ 128501 w 128939"/>
                    <a:gd name="connsiteY2" fmla="*/ 0 h 129397"/>
                    <a:gd name="connsiteX3" fmla="*/ 0 w 128939"/>
                    <a:gd name="connsiteY3" fmla="*/ 128492 h 129397"/>
                  </a:gdLst>
                  <a:ahLst/>
                  <a:cxnLst>
                    <a:cxn ang="0">
                      <a:pos x="connsiteX0" y="connsiteY0"/>
                    </a:cxn>
                    <a:cxn ang="0">
                      <a:pos x="connsiteX1" y="connsiteY1"/>
                    </a:cxn>
                    <a:cxn ang="0">
                      <a:pos x="connsiteX2" y="connsiteY2"/>
                    </a:cxn>
                    <a:cxn ang="0">
                      <a:pos x="connsiteX3" y="connsiteY3"/>
                    </a:cxn>
                  </a:cxnLst>
                  <a:rect l="l" t="t" r="r" b="b"/>
                  <a:pathLst>
                    <a:path w="128939" h="129397">
                      <a:moveTo>
                        <a:pt x="419" y="129397"/>
                      </a:moveTo>
                      <a:lnTo>
                        <a:pt x="128940" y="867"/>
                      </a:lnTo>
                      <a:lnTo>
                        <a:pt x="128501" y="0"/>
                      </a:lnTo>
                      <a:lnTo>
                        <a:pt x="0" y="128492"/>
                      </a:lnTo>
                      <a:close/>
                    </a:path>
                  </a:pathLst>
                </a:custGeom>
                <a:solidFill>
                  <a:srgbClr val="0098CC"/>
                </a:solidFill>
                <a:ln w="9525" cap="flat">
                  <a:noFill/>
                  <a:prstDash val="solid"/>
                  <a:miter/>
                </a:ln>
              </p:spPr>
              <p:txBody>
                <a:bodyPr rtlCol="0" anchor="ctr"/>
                <a:lstStyle/>
                <a:p>
                  <a:endParaRPr lang="fr-FR"/>
                </a:p>
              </p:txBody>
            </p:sp>
            <p:sp>
              <p:nvSpPr>
                <p:cNvPr id="750" name="Forme libre : forme 749">
                  <a:extLst>
                    <a:ext uri="{FF2B5EF4-FFF2-40B4-BE49-F238E27FC236}">
                      <a16:creationId xmlns:a16="http://schemas.microsoft.com/office/drawing/2014/main" id="{5A718C46-91D7-32EC-3F9A-43890C91002A}"/>
                    </a:ext>
                  </a:extLst>
                </p:cNvPr>
                <p:cNvSpPr/>
                <p:nvPr/>
              </p:nvSpPr>
              <p:spPr>
                <a:xfrm>
                  <a:off x="2861373" y="5207451"/>
                  <a:ext cx="133693" cy="133607"/>
                </a:xfrm>
                <a:custGeom>
                  <a:avLst/>
                  <a:gdLst>
                    <a:gd name="connsiteX0" fmla="*/ 133617 w 133693"/>
                    <a:gd name="connsiteY0" fmla="*/ 0 h 133607"/>
                    <a:gd name="connsiteX1" fmla="*/ 0 w 133693"/>
                    <a:gd name="connsiteY1" fmla="*/ 133607 h 133607"/>
                    <a:gd name="connsiteX2" fmla="*/ 124 w 133693"/>
                    <a:gd name="connsiteY2" fmla="*/ 133588 h 133607"/>
                    <a:gd name="connsiteX3" fmla="*/ 133693 w 133693"/>
                    <a:gd name="connsiteY3" fmla="*/ 29 h 133607"/>
                  </a:gdLst>
                  <a:ahLst/>
                  <a:cxnLst>
                    <a:cxn ang="0">
                      <a:pos x="connsiteX0" y="connsiteY0"/>
                    </a:cxn>
                    <a:cxn ang="0">
                      <a:pos x="connsiteX1" y="connsiteY1"/>
                    </a:cxn>
                    <a:cxn ang="0">
                      <a:pos x="connsiteX2" y="connsiteY2"/>
                    </a:cxn>
                    <a:cxn ang="0">
                      <a:pos x="connsiteX3" y="connsiteY3"/>
                    </a:cxn>
                  </a:cxnLst>
                  <a:rect l="l" t="t" r="r" b="b"/>
                  <a:pathLst>
                    <a:path w="133693" h="133607">
                      <a:moveTo>
                        <a:pt x="133617" y="0"/>
                      </a:moveTo>
                      <a:lnTo>
                        <a:pt x="0" y="133607"/>
                      </a:lnTo>
                      <a:lnTo>
                        <a:pt x="124" y="133588"/>
                      </a:lnTo>
                      <a:lnTo>
                        <a:pt x="133693" y="29"/>
                      </a:lnTo>
                      <a:close/>
                    </a:path>
                  </a:pathLst>
                </a:custGeom>
                <a:solidFill>
                  <a:srgbClr val="A664AC"/>
                </a:solidFill>
                <a:ln w="9525" cap="flat">
                  <a:noFill/>
                  <a:prstDash val="solid"/>
                  <a:miter/>
                </a:ln>
              </p:spPr>
              <p:txBody>
                <a:bodyPr rtlCol="0" anchor="ctr"/>
                <a:lstStyle/>
                <a:p>
                  <a:endParaRPr lang="fr-FR"/>
                </a:p>
              </p:txBody>
            </p:sp>
            <p:sp>
              <p:nvSpPr>
                <p:cNvPr id="751" name="Forme libre : forme 750">
                  <a:extLst>
                    <a:ext uri="{FF2B5EF4-FFF2-40B4-BE49-F238E27FC236}">
                      <a16:creationId xmlns:a16="http://schemas.microsoft.com/office/drawing/2014/main" id="{2BD3AAC6-2A12-86C3-74A1-2B7FB47F6E32}"/>
                    </a:ext>
                  </a:extLst>
                </p:cNvPr>
                <p:cNvSpPr/>
                <p:nvPr/>
              </p:nvSpPr>
              <p:spPr>
                <a:xfrm>
                  <a:off x="2731395" y="4923920"/>
                  <a:ext cx="10296" cy="11030"/>
                </a:xfrm>
                <a:custGeom>
                  <a:avLst/>
                  <a:gdLst>
                    <a:gd name="connsiteX0" fmla="*/ 1677 w 10296"/>
                    <a:gd name="connsiteY0" fmla="*/ 0 h 11030"/>
                    <a:gd name="connsiteX1" fmla="*/ 0 w 10296"/>
                    <a:gd name="connsiteY1" fmla="*/ 11030 h 11030"/>
                    <a:gd name="connsiteX2" fmla="*/ 10297 w 10296"/>
                    <a:gd name="connsiteY2" fmla="*/ 724 h 11030"/>
                  </a:gdLst>
                  <a:ahLst/>
                  <a:cxnLst>
                    <a:cxn ang="0">
                      <a:pos x="connsiteX0" y="connsiteY0"/>
                    </a:cxn>
                    <a:cxn ang="0">
                      <a:pos x="connsiteX1" y="connsiteY1"/>
                    </a:cxn>
                    <a:cxn ang="0">
                      <a:pos x="connsiteX2" y="connsiteY2"/>
                    </a:cxn>
                  </a:cxnLst>
                  <a:rect l="l" t="t" r="r" b="b"/>
                  <a:pathLst>
                    <a:path w="10296" h="11030">
                      <a:moveTo>
                        <a:pt x="1677" y="0"/>
                      </a:moveTo>
                      <a:lnTo>
                        <a:pt x="0" y="11030"/>
                      </a:lnTo>
                      <a:lnTo>
                        <a:pt x="10297" y="724"/>
                      </a:lnTo>
                      <a:close/>
                    </a:path>
                  </a:pathLst>
                </a:custGeom>
                <a:solidFill>
                  <a:srgbClr val="A664AC"/>
                </a:solidFill>
                <a:ln w="9525" cap="flat">
                  <a:noFill/>
                  <a:prstDash val="solid"/>
                  <a:miter/>
                </a:ln>
              </p:spPr>
              <p:txBody>
                <a:bodyPr rtlCol="0" anchor="ctr"/>
                <a:lstStyle/>
                <a:p>
                  <a:endParaRPr lang="fr-FR"/>
                </a:p>
              </p:txBody>
            </p:sp>
            <p:sp>
              <p:nvSpPr>
                <p:cNvPr id="752" name="Forme libre : forme 751">
                  <a:extLst>
                    <a:ext uri="{FF2B5EF4-FFF2-40B4-BE49-F238E27FC236}">
                      <a16:creationId xmlns:a16="http://schemas.microsoft.com/office/drawing/2014/main" id="{26D63329-0D58-FE05-2371-3B940C57F1CC}"/>
                    </a:ext>
                  </a:extLst>
                </p:cNvPr>
                <p:cNvSpPr/>
                <p:nvPr/>
              </p:nvSpPr>
              <p:spPr>
                <a:xfrm>
                  <a:off x="3206902" y="5425316"/>
                  <a:ext cx="105899" cy="83181"/>
                </a:xfrm>
                <a:custGeom>
                  <a:avLst/>
                  <a:gdLst>
                    <a:gd name="connsiteX0" fmla="*/ 0 w 105899"/>
                    <a:gd name="connsiteY0" fmla="*/ 45091 h 83181"/>
                    <a:gd name="connsiteX1" fmla="*/ 22708 w 105899"/>
                    <a:gd name="connsiteY1" fmla="*/ 83182 h 83181"/>
                    <a:gd name="connsiteX2" fmla="*/ 105899 w 105899"/>
                    <a:gd name="connsiteY2" fmla="*/ 0 h 83181"/>
                  </a:gdLst>
                  <a:ahLst/>
                  <a:cxnLst>
                    <a:cxn ang="0">
                      <a:pos x="connsiteX0" y="connsiteY0"/>
                    </a:cxn>
                    <a:cxn ang="0">
                      <a:pos x="connsiteX1" y="connsiteY1"/>
                    </a:cxn>
                    <a:cxn ang="0">
                      <a:pos x="connsiteX2" y="connsiteY2"/>
                    </a:cxn>
                  </a:cxnLst>
                  <a:rect l="l" t="t" r="r" b="b"/>
                  <a:pathLst>
                    <a:path w="105899" h="83181">
                      <a:moveTo>
                        <a:pt x="0" y="45091"/>
                      </a:moveTo>
                      <a:lnTo>
                        <a:pt x="22708" y="83182"/>
                      </a:lnTo>
                      <a:lnTo>
                        <a:pt x="105899" y="0"/>
                      </a:lnTo>
                      <a:close/>
                    </a:path>
                  </a:pathLst>
                </a:custGeom>
                <a:solidFill>
                  <a:srgbClr val="0098CC"/>
                </a:solidFill>
                <a:ln w="9525" cap="flat">
                  <a:noFill/>
                  <a:prstDash val="solid"/>
                  <a:miter/>
                </a:ln>
              </p:spPr>
              <p:txBody>
                <a:bodyPr rtlCol="0" anchor="ctr"/>
                <a:lstStyle/>
                <a:p>
                  <a:endParaRPr lang="fr-FR"/>
                </a:p>
              </p:txBody>
            </p:sp>
            <p:sp>
              <p:nvSpPr>
                <p:cNvPr id="753" name="Forme libre : forme 752">
                  <a:extLst>
                    <a:ext uri="{FF2B5EF4-FFF2-40B4-BE49-F238E27FC236}">
                      <a16:creationId xmlns:a16="http://schemas.microsoft.com/office/drawing/2014/main" id="{B84CA0DE-A412-FE07-DB0E-5F6E7F45FE2C}"/>
                    </a:ext>
                  </a:extLst>
                </p:cNvPr>
                <p:cNvSpPr/>
                <p:nvPr/>
              </p:nvSpPr>
              <p:spPr>
                <a:xfrm>
                  <a:off x="3207178" y="5415734"/>
                  <a:ext cx="256355" cy="276987"/>
                </a:xfrm>
                <a:custGeom>
                  <a:avLst/>
                  <a:gdLst>
                    <a:gd name="connsiteX0" fmla="*/ 242716 w 256355"/>
                    <a:gd name="connsiteY0" fmla="*/ 124720 h 276987"/>
                    <a:gd name="connsiteX1" fmla="*/ 128102 w 256355"/>
                    <a:gd name="connsiteY1" fmla="*/ 0 h 276987"/>
                    <a:gd name="connsiteX2" fmla="*/ 106575 w 256355"/>
                    <a:gd name="connsiteY2" fmla="*/ 9173 h 276987"/>
                    <a:gd name="connsiteX3" fmla="*/ 22641 w 256355"/>
                    <a:gd name="connsiteY3" fmla="*/ 93116 h 276987"/>
                    <a:gd name="connsiteX4" fmla="*/ 26851 w 256355"/>
                    <a:gd name="connsiteY4" fmla="*/ 100174 h 276987"/>
                    <a:gd name="connsiteX5" fmla="*/ 0 w 256355"/>
                    <a:gd name="connsiteY5" fmla="*/ 173936 h 276987"/>
                    <a:gd name="connsiteX6" fmla="*/ 20488 w 256355"/>
                    <a:gd name="connsiteY6" fmla="*/ 276987 h 276987"/>
                    <a:gd name="connsiteX7" fmla="*/ 151171 w 256355"/>
                    <a:gd name="connsiteY7" fmla="*/ 220637 h 276987"/>
                    <a:gd name="connsiteX8" fmla="*/ 160096 w 256355"/>
                    <a:gd name="connsiteY8" fmla="*/ 221799 h 276987"/>
                    <a:gd name="connsiteX9" fmla="*/ 256356 w 256355"/>
                    <a:gd name="connsiteY9" fmla="*/ 125540 h 27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355" h="276987">
                      <a:moveTo>
                        <a:pt x="242716" y="124720"/>
                      </a:moveTo>
                      <a:lnTo>
                        <a:pt x="128102" y="0"/>
                      </a:lnTo>
                      <a:lnTo>
                        <a:pt x="106575" y="9173"/>
                      </a:lnTo>
                      <a:lnTo>
                        <a:pt x="22641" y="93116"/>
                      </a:lnTo>
                      <a:lnTo>
                        <a:pt x="26851" y="100174"/>
                      </a:lnTo>
                      <a:lnTo>
                        <a:pt x="0" y="173936"/>
                      </a:lnTo>
                      <a:lnTo>
                        <a:pt x="20488" y="276987"/>
                      </a:lnTo>
                      <a:lnTo>
                        <a:pt x="151171" y="220637"/>
                      </a:lnTo>
                      <a:lnTo>
                        <a:pt x="160096" y="221799"/>
                      </a:lnTo>
                      <a:lnTo>
                        <a:pt x="256356" y="125540"/>
                      </a:lnTo>
                      <a:close/>
                    </a:path>
                  </a:pathLst>
                </a:custGeom>
                <a:solidFill>
                  <a:srgbClr val="006699"/>
                </a:solidFill>
                <a:ln w="9525" cap="flat">
                  <a:noFill/>
                  <a:prstDash val="solid"/>
                  <a:miter/>
                </a:ln>
              </p:spPr>
              <p:txBody>
                <a:bodyPr rtlCol="0" anchor="ctr"/>
                <a:lstStyle/>
                <a:p>
                  <a:endParaRPr lang="fr-FR"/>
                </a:p>
              </p:txBody>
            </p:sp>
            <p:sp>
              <p:nvSpPr>
                <p:cNvPr id="754" name="Forme libre : forme 753">
                  <a:extLst>
                    <a:ext uri="{FF2B5EF4-FFF2-40B4-BE49-F238E27FC236}">
                      <a16:creationId xmlns:a16="http://schemas.microsoft.com/office/drawing/2014/main" id="{C13D68DA-5722-13D4-08C7-2A9B8C1643A1}"/>
                    </a:ext>
                  </a:extLst>
                </p:cNvPr>
                <p:cNvSpPr/>
                <p:nvPr/>
              </p:nvSpPr>
              <p:spPr>
                <a:xfrm>
                  <a:off x="3229609" y="5424907"/>
                  <a:ext cx="84143" cy="83943"/>
                </a:xfrm>
                <a:custGeom>
                  <a:avLst/>
                  <a:gdLst>
                    <a:gd name="connsiteX0" fmla="*/ 83192 w 84143"/>
                    <a:gd name="connsiteY0" fmla="*/ 410 h 83943"/>
                    <a:gd name="connsiteX1" fmla="*/ 0 w 84143"/>
                    <a:gd name="connsiteY1" fmla="*/ 83591 h 83943"/>
                    <a:gd name="connsiteX2" fmla="*/ 210 w 84143"/>
                    <a:gd name="connsiteY2" fmla="*/ 83944 h 83943"/>
                    <a:gd name="connsiteX3" fmla="*/ 84144 w 84143"/>
                    <a:gd name="connsiteY3" fmla="*/ 0 h 83943"/>
                  </a:gdLst>
                  <a:ahLst/>
                  <a:cxnLst>
                    <a:cxn ang="0">
                      <a:pos x="connsiteX0" y="connsiteY0"/>
                    </a:cxn>
                    <a:cxn ang="0">
                      <a:pos x="connsiteX1" y="connsiteY1"/>
                    </a:cxn>
                    <a:cxn ang="0">
                      <a:pos x="connsiteX2" y="connsiteY2"/>
                    </a:cxn>
                    <a:cxn ang="0">
                      <a:pos x="connsiteX3" y="connsiteY3"/>
                    </a:cxn>
                  </a:cxnLst>
                  <a:rect l="l" t="t" r="r" b="b"/>
                  <a:pathLst>
                    <a:path w="84143" h="83943">
                      <a:moveTo>
                        <a:pt x="83192" y="410"/>
                      </a:moveTo>
                      <a:lnTo>
                        <a:pt x="0" y="83591"/>
                      </a:lnTo>
                      <a:lnTo>
                        <a:pt x="210" y="83944"/>
                      </a:lnTo>
                      <a:lnTo>
                        <a:pt x="84144" y="0"/>
                      </a:lnTo>
                      <a:close/>
                    </a:path>
                  </a:pathLst>
                </a:custGeom>
                <a:solidFill>
                  <a:srgbClr val="006699"/>
                </a:solidFill>
                <a:ln w="9525" cap="flat">
                  <a:noFill/>
                  <a:prstDash val="solid"/>
                  <a:miter/>
                </a:ln>
              </p:spPr>
              <p:txBody>
                <a:bodyPr rtlCol="0" anchor="ctr"/>
                <a:lstStyle/>
                <a:p>
                  <a:endParaRPr lang="fr-FR"/>
                </a:p>
              </p:txBody>
            </p:sp>
            <p:sp>
              <p:nvSpPr>
                <p:cNvPr id="755" name="Forme libre : forme 754">
                  <a:extLst>
                    <a:ext uri="{FF2B5EF4-FFF2-40B4-BE49-F238E27FC236}">
                      <a16:creationId xmlns:a16="http://schemas.microsoft.com/office/drawing/2014/main" id="{66E0144D-571D-965A-CA67-43F485390333}"/>
                    </a:ext>
                  </a:extLst>
                </p:cNvPr>
                <p:cNvSpPr/>
                <p:nvPr/>
              </p:nvSpPr>
              <p:spPr>
                <a:xfrm>
                  <a:off x="3369674" y="5403009"/>
                  <a:ext cx="430206" cy="333375"/>
                </a:xfrm>
                <a:custGeom>
                  <a:avLst/>
                  <a:gdLst>
                    <a:gd name="connsiteX0" fmla="*/ 428759 w 430206"/>
                    <a:gd name="connsiteY0" fmla="*/ 39948 h 333375"/>
                    <a:gd name="connsiteX1" fmla="*/ 394850 w 430206"/>
                    <a:gd name="connsiteY1" fmla="*/ 0 h 333375"/>
                    <a:gd name="connsiteX2" fmla="*/ 267862 w 430206"/>
                    <a:gd name="connsiteY2" fmla="*/ 50559 h 333375"/>
                    <a:gd name="connsiteX3" fmla="*/ 288646 w 430206"/>
                    <a:gd name="connsiteY3" fmla="*/ 98679 h 333375"/>
                    <a:gd name="connsiteX4" fmla="*/ 189795 w 430206"/>
                    <a:gd name="connsiteY4" fmla="*/ 100089 h 333375"/>
                    <a:gd name="connsiteX5" fmla="*/ 158991 w 430206"/>
                    <a:gd name="connsiteY5" fmla="*/ 142218 h 333375"/>
                    <a:gd name="connsiteX6" fmla="*/ 96412 w 430206"/>
                    <a:gd name="connsiteY6" fmla="*/ 138436 h 333375"/>
                    <a:gd name="connsiteX7" fmla="*/ 0 w 430206"/>
                    <a:gd name="connsiteY7" fmla="*/ 234830 h 333375"/>
                    <a:gd name="connsiteX8" fmla="*/ 45968 w 430206"/>
                    <a:gd name="connsiteY8" fmla="*/ 240802 h 333375"/>
                    <a:gd name="connsiteX9" fmla="*/ 167612 w 430206"/>
                    <a:gd name="connsiteY9" fmla="*/ 333375 h 333375"/>
                    <a:gd name="connsiteX10" fmla="*/ 430206 w 430206"/>
                    <a:gd name="connsiteY10" fmla="*/ 7078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206" h="333375">
                      <a:moveTo>
                        <a:pt x="428759" y="39948"/>
                      </a:moveTo>
                      <a:lnTo>
                        <a:pt x="394850" y="0"/>
                      </a:lnTo>
                      <a:lnTo>
                        <a:pt x="267862" y="50559"/>
                      </a:lnTo>
                      <a:lnTo>
                        <a:pt x="288646" y="98679"/>
                      </a:lnTo>
                      <a:lnTo>
                        <a:pt x="189795" y="100089"/>
                      </a:lnTo>
                      <a:lnTo>
                        <a:pt x="158991" y="142218"/>
                      </a:lnTo>
                      <a:lnTo>
                        <a:pt x="96412" y="138436"/>
                      </a:lnTo>
                      <a:lnTo>
                        <a:pt x="0" y="234830"/>
                      </a:lnTo>
                      <a:lnTo>
                        <a:pt x="45968" y="240802"/>
                      </a:lnTo>
                      <a:lnTo>
                        <a:pt x="167612" y="333375"/>
                      </a:lnTo>
                      <a:lnTo>
                        <a:pt x="430206" y="70780"/>
                      </a:lnTo>
                      <a:close/>
                    </a:path>
                  </a:pathLst>
                </a:custGeom>
                <a:solidFill>
                  <a:srgbClr val="0098CC"/>
                </a:solidFill>
                <a:ln w="9525" cap="flat">
                  <a:noFill/>
                  <a:prstDash val="solid"/>
                  <a:miter/>
                </a:ln>
              </p:spPr>
              <p:txBody>
                <a:bodyPr rtlCol="0" anchor="ctr"/>
                <a:lstStyle/>
                <a:p>
                  <a:endParaRPr lang="fr-FR"/>
                </a:p>
              </p:txBody>
            </p:sp>
            <p:sp>
              <p:nvSpPr>
                <p:cNvPr id="756" name="Forme libre : forme 755">
                  <a:extLst>
                    <a:ext uri="{FF2B5EF4-FFF2-40B4-BE49-F238E27FC236}">
                      <a16:creationId xmlns:a16="http://schemas.microsoft.com/office/drawing/2014/main" id="{E84C0F96-51F8-0D9E-8F46-75D32F1D1F63}"/>
                    </a:ext>
                  </a:extLst>
                </p:cNvPr>
                <p:cNvSpPr/>
                <p:nvPr/>
              </p:nvSpPr>
              <p:spPr>
                <a:xfrm>
                  <a:off x="3367274" y="5541274"/>
                  <a:ext cx="98811" cy="96564"/>
                </a:xfrm>
                <a:custGeom>
                  <a:avLst/>
                  <a:gdLst>
                    <a:gd name="connsiteX0" fmla="*/ 96259 w 98811"/>
                    <a:gd name="connsiteY0" fmla="*/ 0 h 96564"/>
                    <a:gd name="connsiteX1" fmla="*/ 0 w 98811"/>
                    <a:gd name="connsiteY1" fmla="*/ 96260 h 96564"/>
                    <a:gd name="connsiteX2" fmla="*/ 2400 w 98811"/>
                    <a:gd name="connsiteY2" fmla="*/ 96564 h 96564"/>
                    <a:gd name="connsiteX3" fmla="*/ 98812 w 98811"/>
                    <a:gd name="connsiteY3" fmla="*/ 171 h 96564"/>
                  </a:gdLst>
                  <a:ahLst/>
                  <a:cxnLst>
                    <a:cxn ang="0">
                      <a:pos x="connsiteX0" y="connsiteY0"/>
                    </a:cxn>
                    <a:cxn ang="0">
                      <a:pos x="connsiteX1" y="connsiteY1"/>
                    </a:cxn>
                    <a:cxn ang="0">
                      <a:pos x="connsiteX2" y="connsiteY2"/>
                    </a:cxn>
                    <a:cxn ang="0">
                      <a:pos x="connsiteX3" y="connsiteY3"/>
                    </a:cxn>
                  </a:cxnLst>
                  <a:rect l="l" t="t" r="r" b="b"/>
                  <a:pathLst>
                    <a:path w="98811" h="96564">
                      <a:moveTo>
                        <a:pt x="96259" y="0"/>
                      </a:moveTo>
                      <a:lnTo>
                        <a:pt x="0" y="96260"/>
                      </a:lnTo>
                      <a:lnTo>
                        <a:pt x="2400" y="96564"/>
                      </a:lnTo>
                      <a:lnTo>
                        <a:pt x="98812" y="171"/>
                      </a:lnTo>
                      <a:close/>
                    </a:path>
                  </a:pathLst>
                </a:custGeom>
                <a:solidFill>
                  <a:srgbClr val="0098CC"/>
                </a:solidFill>
                <a:ln w="9525" cap="flat">
                  <a:noFill/>
                  <a:prstDash val="solid"/>
                  <a:miter/>
                </a:ln>
              </p:spPr>
              <p:txBody>
                <a:bodyPr rtlCol="0" anchor="ctr"/>
                <a:lstStyle/>
                <a:p>
                  <a:endParaRPr lang="fr-FR"/>
                </a:p>
              </p:txBody>
            </p:sp>
            <p:sp>
              <p:nvSpPr>
                <p:cNvPr id="757" name="Forme libre : forme 756">
                  <a:extLst>
                    <a:ext uri="{FF2B5EF4-FFF2-40B4-BE49-F238E27FC236}">
                      <a16:creationId xmlns:a16="http://schemas.microsoft.com/office/drawing/2014/main" id="{AAAD97D4-2102-142B-635A-952609BA36FA}"/>
                    </a:ext>
                  </a:extLst>
                </p:cNvPr>
                <p:cNvSpPr/>
                <p:nvPr/>
              </p:nvSpPr>
              <p:spPr>
                <a:xfrm>
                  <a:off x="3537600" y="5429374"/>
                  <a:ext cx="573385" cy="466553"/>
                </a:xfrm>
                <a:custGeom>
                  <a:avLst/>
                  <a:gdLst>
                    <a:gd name="connsiteX0" fmla="*/ 546364 w 573385"/>
                    <a:gd name="connsiteY0" fmla="*/ 16678 h 466553"/>
                    <a:gd name="connsiteX1" fmla="*/ 489776 w 573385"/>
                    <a:gd name="connsiteY1" fmla="*/ 56026 h 466553"/>
                    <a:gd name="connsiteX2" fmla="*/ 348186 w 573385"/>
                    <a:gd name="connsiteY2" fmla="*/ 110671 h 466553"/>
                    <a:gd name="connsiteX3" fmla="*/ 266005 w 573385"/>
                    <a:gd name="connsiteY3" fmla="*/ 123225 h 466553"/>
                    <a:gd name="connsiteX4" fmla="*/ 262309 w 573385"/>
                    <a:gd name="connsiteY4" fmla="*/ 44948 h 466553"/>
                    <a:gd name="connsiteX5" fmla="*/ 0 w 573385"/>
                    <a:gd name="connsiteY5" fmla="*/ 307248 h 466553"/>
                    <a:gd name="connsiteX6" fmla="*/ 12049 w 573385"/>
                    <a:gd name="connsiteY6" fmla="*/ 316421 h 466553"/>
                    <a:gd name="connsiteX7" fmla="*/ 1400 w 573385"/>
                    <a:gd name="connsiteY7" fmla="*/ 362950 h 466553"/>
                    <a:gd name="connsiteX8" fmla="*/ 23784 w 573385"/>
                    <a:gd name="connsiteY8" fmla="*/ 380886 h 466553"/>
                    <a:gd name="connsiteX9" fmla="*/ 70714 w 573385"/>
                    <a:gd name="connsiteY9" fmla="*/ 407508 h 466553"/>
                    <a:gd name="connsiteX10" fmla="*/ 106852 w 573385"/>
                    <a:gd name="connsiteY10" fmla="*/ 466554 h 466553"/>
                    <a:gd name="connsiteX11" fmla="*/ 573386 w 573385"/>
                    <a:gd name="connsiteY11" fmla="*/ 0 h 46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385" h="466553">
                      <a:moveTo>
                        <a:pt x="546364" y="16678"/>
                      </a:moveTo>
                      <a:lnTo>
                        <a:pt x="489776" y="56026"/>
                      </a:lnTo>
                      <a:lnTo>
                        <a:pt x="348186" y="110671"/>
                      </a:lnTo>
                      <a:lnTo>
                        <a:pt x="266005" y="123225"/>
                      </a:lnTo>
                      <a:lnTo>
                        <a:pt x="262309" y="44948"/>
                      </a:lnTo>
                      <a:lnTo>
                        <a:pt x="0" y="307248"/>
                      </a:lnTo>
                      <a:lnTo>
                        <a:pt x="12049" y="316421"/>
                      </a:lnTo>
                      <a:lnTo>
                        <a:pt x="1400" y="362950"/>
                      </a:lnTo>
                      <a:lnTo>
                        <a:pt x="23784" y="380886"/>
                      </a:lnTo>
                      <a:lnTo>
                        <a:pt x="70714" y="407508"/>
                      </a:lnTo>
                      <a:lnTo>
                        <a:pt x="106852" y="466554"/>
                      </a:lnTo>
                      <a:lnTo>
                        <a:pt x="573386" y="0"/>
                      </a:lnTo>
                      <a:close/>
                    </a:path>
                  </a:pathLst>
                </a:custGeom>
                <a:solidFill>
                  <a:srgbClr val="006699"/>
                </a:solidFill>
                <a:ln w="9525" cap="flat">
                  <a:noFill/>
                  <a:prstDash val="solid"/>
                  <a:miter/>
                </a:ln>
              </p:spPr>
              <p:txBody>
                <a:bodyPr rtlCol="0" anchor="ctr"/>
                <a:lstStyle/>
                <a:p>
                  <a:endParaRPr lang="fr-FR"/>
                </a:p>
              </p:txBody>
            </p:sp>
            <p:sp>
              <p:nvSpPr>
                <p:cNvPr id="758" name="Forme libre : forme 757">
                  <a:extLst>
                    <a:ext uri="{FF2B5EF4-FFF2-40B4-BE49-F238E27FC236}">
                      <a16:creationId xmlns:a16="http://schemas.microsoft.com/office/drawing/2014/main" id="{DF9B5DFA-33B0-E4E4-4B7B-39AE35EF51C9}"/>
                    </a:ext>
                  </a:extLst>
                </p:cNvPr>
                <p:cNvSpPr/>
                <p:nvPr/>
              </p:nvSpPr>
              <p:spPr>
                <a:xfrm>
                  <a:off x="3537286" y="5473789"/>
                  <a:ext cx="262622" cy="262832"/>
                </a:xfrm>
                <a:custGeom>
                  <a:avLst/>
                  <a:gdLst>
                    <a:gd name="connsiteX0" fmla="*/ 262594 w 262622"/>
                    <a:gd name="connsiteY0" fmla="*/ 0 h 262832"/>
                    <a:gd name="connsiteX1" fmla="*/ 0 w 262622"/>
                    <a:gd name="connsiteY1" fmla="*/ 262595 h 262832"/>
                    <a:gd name="connsiteX2" fmla="*/ 314 w 262622"/>
                    <a:gd name="connsiteY2" fmla="*/ 262833 h 262832"/>
                    <a:gd name="connsiteX3" fmla="*/ 262623 w 262622"/>
                    <a:gd name="connsiteY3" fmla="*/ 533 h 262832"/>
                  </a:gdLst>
                  <a:ahLst/>
                  <a:cxnLst>
                    <a:cxn ang="0">
                      <a:pos x="connsiteX0" y="connsiteY0"/>
                    </a:cxn>
                    <a:cxn ang="0">
                      <a:pos x="connsiteX1" y="connsiteY1"/>
                    </a:cxn>
                    <a:cxn ang="0">
                      <a:pos x="connsiteX2" y="connsiteY2"/>
                    </a:cxn>
                    <a:cxn ang="0">
                      <a:pos x="connsiteX3" y="connsiteY3"/>
                    </a:cxn>
                  </a:cxnLst>
                  <a:rect l="l" t="t" r="r" b="b"/>
                  <a:pathLst>
                    <a:path w="262622" h="262832">
                      <a:moveTo>
                        <a:pt x="262594" y="0"/>
                      </a:moveTo>
                      <a:lnTo>
                        <a:pt x="0" y="262595"/>
                      </a:lnTo>
                      <a:lnTo>
                        <a:pt x="314" y="262833"/>
                      </a:lnTo>
                      <a:lnTo>
                        <a:pt x="262623" y="533"/>
                      </a:lnTo>
                      <a:close/>
                    </a:path>
                  </a:pathLst>
                </a:custGeom>
                <a:solidFill>
                  <a:srgbClr val="006699"/>
                </a:solidFill>
                <a:ln w="9525" cap="flat">
                  <a:noFill/>
                  <a:prstDash val="solid"/>
                  <a:miter/>
                </a:ln>
              </p:spPr>
              <p:txBody>
                <a:bodyPr rtlCol="0" anchor="ctr"/>
                <a:lstStyle/>
                <a:p>
                  <a:endParaRPr lang="fr-FR"/>
                </a:p>
              </p:txBody>
            </p:sp>
            <p:sp>
              <p:nvSpPr>
                <p:cNvPr id="759" name="Forme libre : forme 758">
                  <a:extLst>
                    <a:ext uri="{FF2B5EF4-FFF2-40B4-BE49-F238E27FC236}">
                      <a16:creationId xmlns:a16="http://schemas.microsoft.com/office/drawing/2014/main" id="{0E34C443-A249-4C08-79F1-50BFEC458BA3}"/>
                    </a:ext>
                  </a:extLst>
                </p:cNvPr>
                <p:cNvSpPr/>
                <p:nvPr/>
              </p:nvSpPr>
              <p:spPr>
                <a:xfrm>
                  <a:off x="3645480" y="5389464"/>
                  <a:ext cx="629869" cy="711546"/>
                </a:xfrm>
                <a:custGeom>
                  <a:avLst/>
                  <a:gdLst>
                    <a:gd name="connsiteX0" fmla="*/ 576453 w 629869"/>
                    <a:gd name="connsiteY0" fmla="*/ 27070 h 711546"/>
                    <a:gd name="connsiteX1" fmla="*/ 530210 w 629869"/>
                    <a:gd name="connsiteY1" fmla="*/ 0 h 711546"/>
                    <a:gd name="connsiteX2" fmla="*/ 472602 w 629869"/>
                    <a:gd name="connsiteY2" fmla="*/ 35538 h 711546"/>
                    <a:gd name="connsiteX3" fmla="*/ 0 w 629869"/>
                    <a:gd name="connsiteY3" fmla="*/ 508149 h 711546"/>
                    <a:gd name="connsiteX4" fmla="*/ 51045 w 629869"/>
                    <a:gd name="connsiteY4" fmla="*/ 591550 h 711546"/>
                    <a:gd name="connsiteX5" fmla="*/ 68809 w 629869"/>
                    <a:gd name="connsiteY5" fmla="*/ 677294 h 711546"/>
                    <a:gd name="connsiteX6" fmla="*/ 63304 w 629869"/>
                    <a:gd name="connsiteY6" fmla="*/ 711546 h 711546"/>
                    <a:gd name="connsiteX7" fmla="*/ 629870 w 629869"/>
                    <a:gd name="connsiteY7" fmla="*/ 144971 h 71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869" h="711546">
                      <a:moveTo>
                        <a:pt x="576453" y="27070"/>
                      </a:moveTo>
                      <a:lnTo>
                        <a:pt x="530210" y="0"/>
                      </a:lnTo>
                      <a:lnTo>
                        <a:pt x="472602" y="35538"/>
                      </a:lnTo>
                      <a:lnTo>
                        <a:pt x="0" y="508149"/>
                      </a:lnTo>
                      <a:lnTo>
                        <a:pt x="51045" y="591550"/>
                      </a:lnTo>
                      <a:lnTo>
                        <a:pt x="68809" y="677294"/>
                      </a:lnTo>
                      <a:lnTo>
                        <a:pt x="63304" y="711546"/>
                      </a:lnTo>
                      <a:lnTo>
                        <a:pt x="629870" y="144971"/>
                      </a:lnTo>
                      <a:close/>
                    </a:path>
                  </a:pathLst>
                </a:custGeom>
                <a:solidFill>
                  <a:srgbClr val="0098CC"/>
                </a:solidFill>
                <a:ln w="9525" cap="flat">
                  <a:noFill/>
                  <a:prstDash val="solid"/>
                  <a:miter/>
                </a:ln>
              </p:spPr>
              <p:txBody>
                <a:bodyPr rtlCol="0" anchor="ctr"/>
                <a:lstStyle/>
                <a:p>
                  <a:endParaRPr lang="fr-FR"/>
                </a:p>
              </p:txBody>
            </p:sp>
            <p:sp>
              <p:nvSpPr>
                <p:cNvPr id="760" name="Forme libre : forme 759">
                  <a:extLst>
                    <a:ext uri="{FF2B5EF4-FFF2-40B4-BE49-F238E27FC236}">
                      <a16:creationId xmlns:a16="http://schemas.microsoft.com/office/drawing/2014/main" id="{6089D4CB-DB77-186C-5E27-C0D6767CD881}"/>
                    </a:ext>
                  </a:extLst>
                </p:cNvPr>
                <p:cNvSpPr/>
                <p:nvPr/>
              </p:nvSpPr>
              <p:spPr>
                <a:xfrm>
                  <a:off x="4221933" y="5379311"/>
                  <a:ext cx="181917" cy="155124"/>
                </a:xfrm>
                <a:custGeom>
                  <a:avLst/>
                  <a:gdLst>
                    <a:gd name="connsiteX0" fmla="*/ 0 w 181917"/>
                    <a:gd name="connsiteY0" fmla="*/ 37224 h 155124"/>
                    <a:gd name="connsiteX1" fmla="*/ 53417 w 181917"/>
                    <a:gd name="connsiteY1" fmla="*/ 155124 h 155124"/>
                    <a:gd name="connsiteX2" fmla="*/ 181918 w 181917"/>
                    <a:gd name="connsiteY2" fmla="*/ 26632 h 155124"/>
                    <a:gd name="connsiteX3" fmla="*/ 167783 w 181917"/>
                    <a:gd name="connsiteY3" fmla="*/ 0 h 155124"/>
                  </a:gdLst>
                  <a:ahLst/>
                  <a:cxnLst>
                    <a:cxn ang="0">
                      <a:pos x="connsiteX0" y="connsiteY0"/>
                    </a:cxn>
                    <a:cxn ang="0">
                      <a:pos x="connsiteX1" y="connsiteY1"/>
                    </a:cxn>
                    <a:cxn ang="0">
                      <a:pos x="connsiteX2" y="connsiteY2"/>
                    </a:cxn>
                    <a:cxn ang="0">
                      <a:pos x="connsiteX3" y="connsiteY3"/>
                    </a:cxn>
                  </a:cxnLst>
                  <a:rect l="l" t="t" r="r" b="b"/>
                  <a:pathLst>
                    <a:path w="181917" h="155124">
                      <a:moveTo>
                        <a:pt x="0" y="37224"/>
                      </a:moveTo>
                      <a:lnTo>
                        <a:pt x="53417" y="155124"/>
                      </a:lnTo>
                      <a:lnTo>
                        <a:pt x="181918" y="26632"/>
                      </a:lnTo>
                      <a:lnTo>
                        <a:pt x="167783" y="0"/>
                      </a:lnTo>
                      <a:close/>
                    </a:path>
                  </a:pathLst>
                </a:custGeom>
                <a:solidFill>
                  <a:srgbClr val="0098CC"/>
                </a:solidFill>
                <a:ln w="9525" cap="flat">
                  <a:noFill/>
                  <a:prstDash val="solid"/>
                  <a:miter/>
                </a:ln>
              </p:spPr>
              <p:txBody>
                <a:bodyPr rtlCol="0" anchor="ctr"/>
                <a:lstStyle/>
                <a:p>
                  <a:endParaRPr lang="fr-FR"/>
                </a:p>
              </p:txBody>
            </p:sp>
            <p:sp>
              <p:nvSpPr>
                <p:cNvPr id="761" name="Forme libre : forme 760">
                  <a:extLst>
                    <a:ext uri="{FF2B5EF4-FFF2-40B4-BE49-F238E27FC236}">
                      <a16:creationId xmlns:a16="http://schemas.microsoft.com/office/drawing/2014/main" id="{28622181-9806-0FB7-7098-5198E120134F}"/>
                    </a:ext>
                  </a:extLst>
                </p:cNvPr>
                <p:cNvSpPr/>
                <p:nvPr/>
              </p:nvSpPr>
              <p:spPr>
                <a:xfrm>
                  <a:off x="3644452" y="5425002"/>
                  <a:ext cx="473630" cy="472611"/>
                </a:xfrm>
                <a:custGeom>
                  <a:avLst/>
                  <a:gdLst>
                    <a:gd name="connsiteX0" fmla="*/ 0 w 473630"/>
                    <a:gd name="connsiteY0" fmla="*/ 470925 h 472611"/>
                    <a:gd name="connsiteX1" fmla="*/ 1028 w 473630"/>
                    <a:gd name="connsiteY1" fmla="*/ 472611 h 472611"/>
                    <a:gd name="connsiteX2" fmla="*/ 473630 w 473630"/>
                    <a:gd name="connsiteY2" fmla="*/ 0 h 472611"/>
                    <a:gd name="connsiteX3" fmla="*/ 466534 w 473630"/>
                    <a:gd name="connsiteY3" fmla="*/ 4372 h 472611"/>
                  </a:gdLst>
                  <a:ahLst/>
                  <a:cxnLst>
                    <a:cxn ang="0">
                      <a:pos x="connsiteX0" y="connsiteY0"/>
                    </a:cxn>
                    <a:cxn ang="0">
                      <a:pos x="connsiteX1" y="connsiteY1"/>
                    </a:cxn>
                    <a:cxn ang="0">
                      <a:pos x="connsiteX2" y="connsiteY2"/>
                    </a:cxn>
                    <a:cxn ang="0">
                      <a:pos x="connsiteX3" y="connsiteY3"/>
                    </a:cxn>
                  </a:cxnLst>
                  <a:rect l="l" t="t" r="r" b="b"/>
                  <a:pathLst>
                    <a:path w="473630" h="472611">
                      <a:moveTo>
                        <a:pt x="0" y="470925"/>
                      </a:moveTo>
                      <a:lnTo>
                        <a:pt x="1028" y="472611"/>
                      </a:lnTo>
                      <a:lnTo>
                        <a:pt x="473630" y="0"/>
                      </a:lnTo>
                      <a:lnTo>
                        <a:pt x="466534" y="4372"/>
                      </a:lnTo>
                      <a:close/>
                    </a:path>
                  </a:pathLst>
                </a:custGeom>
                <a:solidFill>
                  <a:srgbClr val="0098CC"/>
                </a:solidFill>
                <a:ln w="9525" cap="flat">
                  <a:noFill/>
                  <a:prstDash val="solid"/>
                  <a:miter/>
                </a:ln>
              </p:spPr>
              <p:txBody>
                <a:bodyPr rtlCol="0" anchor="ctr"/>
                <a:lstStyle/>
                <a:p>
                  <a:endParaRPr lang="fr-FR"/>
                </a:p>
              </p:txBody>
            </p:sp>
            <p:sp>
              <p:nvSpPr>
                <p:cNvPr id="762" name="Forme libre : forme 761">
                  <a:extLst>
                    <a:ext uri="{FF2B5EF4-FFF2-40B4-BE49-F238E27FC236}">
                      <a16:creationId xmlns:a16="http://schemas.microsoft.com/office/drawing/2014/main" id="{73E51A10-CD70-FF46-E7F3-47FD729A410B}"/>
                    </a:ext>
                  </a:extLst>
                </p:cNvPr>
                <p:cNvSpPr/>
                <p:nvPr/>
              </p:nvSpPr>
              <p:spPr>
                <a:xfrm>
                  <a:off x="3622440" y="5535340"/>
                  <a:ext cx="696848" cy="832694"/>
                </a:xfrm>
                <a:custGeom>
                  <a:avLst/>
                  <a:gdLst>
                    <a:gd name="connsiteX0" fmla="*/ 154943 w 696848"/>
                    <a:gd name="connsiteY0" fmla="*/ 643681 h 832694"/>
                    <a:gd name="connsiteX1" fmla="*/ 139246 w 696848"/>
                    <a:gd name="connsiteY1" fmla="*/ 655282 h 832694"/>
                    <a:gd name="connsiteX2" fmla="*/ 56579 w 696848"/>
                    <a:gd name="connsiteY2" fmla="*/ 653110 h 832694"/>
                    <a:gd name="connsiteX3" fmla="*/ 0 w 696848"/>
                    <a:gd name="connsiteY3" fmla="*/ 749570 h 832694"/>
                    <a:gd name="connsiteX4" fmla="*/ 87325 w 696848"/>
                    <a:gd name="connsiteY4" fmla="*/ 832695 h 832694"/>
                    <a:gd name="connsiteX5" fmla="*/ 639175 w 696848"/>
                    <a:gd name="connsiteY5" fmla="*/ 280854 h 832694"/>
                    <a:gd name="connsiteX6" fmla="*/ 627764 w 696848"/>
                    <a:gd name="connsiteY6" fmla="*/ 225190 h 832694"/>
                    <a:gd name="connsiteX7" fmla="*/ 696849 w 696848"/>
                    <a:gd name="connsiteY7" fmla="*/ 96041 h 832694"/>
                    <a:gd name="connsiteX8" fmla="*/ 653329 w 696848"/>
                    <a:gd name="connsiteY8" fmla="*/ 0 h 832694"/>
                    <a:gd name="connsiteX9" fmla="*/ 86087 w 696848"/>
                    <a:gd name="connsiteY9" fmla="*/ 567242 h 832694"/>
                    <a:gd name="connsiteX10" fmla="*/ 77933 w 696848"/>
                    <a:gd name="connsiteY10" fmla="*/ 617925 h 83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48" h="832694">
                      <a:moveTo>
                        <a:pt x="154943" y="643681"/>
                      </a:moveTo>
                      <a:lnTo>
                        <a:pt x="139246" y="655282"/>
                      </a:lnTo>
                      <a:lnTo>
                        <a:pt x="56579" y="653110"/>
                      </a:lnTo>
                      <a:lnTo>
                        <a:pt x="0" y="749570"/>
                      </a:lnTo>
                      <a:lnTo>
                        <a:pt x="87325" y="832695"/>
                      </a:lnTo>
                      <a:lnTo>
                        <a:pt x="639175" y="280854"/>
                      </a:lnTo>
                      <a:lnTo>
                        <a:pt x="627764" y="225190"/>
                      </a:lnTo>
                      <a:lnTo>
                        <a:pt x="696849" y="96041"/>
                      </a:lnTo>
                      <a:lnTo>
                        <a:pt x="653329" y="0"/>
                      </a:lnTo>
                      <a:lnTo>
                        <a:pt x="86087" y="567242"/>
                      </a:lnTo>
                      <a:lnTo>
                        <a:pt x="77933" y="617925"/>
                      </a:lnTo>
                      <a:close/>
                    </a:path>
                  </a:pathLst>
                </a:custGeom>
                <a:solidFill>
                  <a:srgbClr val="006699"/>
                </a:solidFill>
                <a:ln w="9525" cap="flat">
                  <a:noFill/>
                  <a:prstDash val="solid"/>
                  <a:miter/>
                </a:ln>
              </p:spPr>
              <p:txBody>
                <a:bodyPr rtlCol="0" anchor="ctr"/>
                <a:lstStyle/>
                <a:p>
                  <a:endParaRPr lang="fr-FR"/>
                </a:p>
              </p:txBody>
            </p:sp>
            <p:sp>
              <p:nvSpPr>
                <p:cNvPr id="763" name="Forme libre : forme 762">
                  <a:extLst>
                    <a:ext uri="{FF2B5EF4-FFF2-40B4-BE49-F238E27FC236}">
                      <a16:creationId xmlns:a16="http://schemas.microsoft.com/office/drawing/2014/main" id="{5FFD7F4C-AFC5-D198-CED5-76D7CEA9F0FB}"/>
                    </a:ext>
                  </a:extLst>
                </p:cNvPr>
                <p:cNvSpPr/>
                <p:nvPr/>
              </p:nvSpPr>
              <p:spPr>
                <a:xfrm>
                  <a:off x="4377105" y="5407257"/>
                  <a:ext cx="269233" cy="288378"/>
                </a:xfrm>
                <a:custGeom>
                  <a:avLst/>
                  <a:gdLst>
                    <a:gd name="connsiteX0" fmla="*/ 226866 w 269233"/>
                    <a:gd name="connsiteY0" fmla="*/ 36538 h 288378"/>
                    <a:gd name="connsiteX1" fmla="*/ 187471 w 269233"/>
                    <a:gd name="connsiteY1" fmla="*/ 0 h 288378"/>
                    <a:gd name="connsiteX2" fmla="*/ 39186 w 269233"/>
                    <a:gd name="connsiteY2" fmla="*/ 22184 h 288378"/>
                    <a:gd name="connsiteX3" fmla="*/ 0 w 269233"/>
                    <a:gd name="connsiteY3" fmla="*/ 156858 h 288378"/>
                    <a:gd name="connsiteX4" fmla="*/ 5067 w 269233"/>
                    <a:gd name="connsiteY4" fmla="*/ 288379 h 288378"/>
                    <a:gd name="connsiteX5" fmla="*/ 269234 w 269233"/>
                    <a:gd name="connsiteY5" fmla="*/ 24222 h 28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33" h="288378">
                      <a:moveTo>
                        <a:pt x="226866" y="36538"/>
                      </a:moveTo>
                      <a:lnTo>
                        <a:pt x="187471" y="0"/>
                      </a:lnTo>
                      <a:lnTo>
                        <a:pt x="39186" y="22184"/>
                      </a:lnTo>
                      <a:lnTo>
                        <a:pt x="0" y="156858"/>
                      </a:lnTo>
                      <a:lnTo>
                        <a:pt x="5067" y="288379"/>
                      </a:lnTo>
                      <a:lnTo>
                        <a:pt x="269234" y="24222"/>
                      </a:lnTo>
                      <a:close/>
                    </a:path>
                  </a:pathLst>
                </a:custGeom>
                <a:solidFill>
                  <a:srgbClr val="006699"/>
                </a:solidFill>
                <a:ln w="9525" cap="flat">
                  <a:noFill/>
                  <a:prstDash val="solid"/>
                  <a:miter/>
                </a:ln>
              </p:spPr>
              <p:txBody>
                <a:bodyPr rtlCol="0" anchor="ctr"/>
                <a:lstStyle/>
                <a:p>
                  <a:endParaRPr lang="fr-FR"/>
                </a:p>
              </p:txBody>
            </p:sp>
            <p:sp>
              <p:nvSpPr>
                <p:cNvPr id="764" name="Forme libre : forme 763">
                  <a:extLst>
                    <a:ext uri="{FF2B5EF4-FFF2-40B4-BE49-F238E27FC236}">
                      <a16:creationId xmlns:a16="http://schemas.microsoft.com/office/drawing/2014/main" id="{0A7C9EEB-1AEC-5D3F-E690-CD3AFAD9FFE9}"/>
                    </a:ext>
                  </a:extLst>
                </p:cNvPr>
                <p:cNvSpPr/>
                <p:nvPr/>
              </p:nvSpPr>
              <p:spPr>
                <a:xfrm>
                  <a:off x="4250204" y="5406809"/>
                  <a:ext cx="166087" cy="409384"/>
                </a:xfrm>
                <a:custGeom>
                  <a:avLst/>
                  <a:gdLst>
                    <a:gd name="connsiteX0" fmla="*/ 69085 w 166087"/>
                    <a:gd name="connsiteY0" fmla="*/ 224571 h 409384"/>
                    <a:gd name="connsiteX1" fmla="*/ 0 w 166087"/>
                    <a:gd name="connsiteY1" fmla="*/ 353720 h 409384"/>
                    <a:gd name="connsiteX2" fmla="*/ 11411 w 166087"/>
                    <a:gd name="connsiteY2" fmla="*/ 409384 h 409384"/>
                    <a:gd name="connsiteX3" fmla="*/ 131969 w 166087"/>
                    <a:gd name="connsiteY3" fmla="*/ 288827 h 409384"/>
                    <a:gd name="connsiteX4" fmla="*/ 126902 w 166087"/>
                    <a:gd name="connsiteY4" fmla="*/ 157305 h 409384"/>
                    <a:gd name="connsiteX5" fmla="*/ 166088 w 166087"/>
                    <a:gd name="connsiteY5" fmla="*/ 22631 h 409384"/>
                    <a:gd name="connsiteX6" fmla="*/ 154086 w 166087"/>
                    <a:gd name="connsiteY6" fmla="*/ 0 h 409384"/>
                    <a:gd name="connsiteX7" fmla="*/ 25565 w 166087"/>
                    <a:gd name="connsiteY7" fmla="*/ 128530 h 40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087" h="409384">
                      <a:moveTo>
                        <a:pt x="69085" y="224571"/>
                      </a:moveTo>
                      <a:lnTo>
                        <a:pt x="0" y="353720"/>
                      </a:lnTo>
                      <a:lnTo>
                        <a:pt x="11411" y="409384"/>
                      </a:lnTo>
                      <a:lnTo>
                        <a:pt x="131969" y="288827"/>
                      </a:lnTo>
                      <a:lnTo>
                        <a:pt x="126902" y="157305"/>
                      </a:lnTo>
                      <a:lnTo>
                        <a:pt x="166088" y="22631"/>
                      </a:lnTo>
                      <a:lnTo>
                        <a:pt x="154086" y="0"/>
                      </a:lnTo>
                      <a:lnTo>
                        <a:pt x="25565" y="128530"/>
                      </a:lnTo>
                      <a:close/>
                    </a:path>
                  </a:pathLst>
                </a:custGeom>
                <a:solidFill>
                  <a:srgbClr val="006699"/>
                </a:solidFill>
                <a:ln w="9525" cap="flat">
                  <a:noFill/>
                  <a:prstDash val="solid"/>
                  <a:miter/>
                </a:ln>
              </p:spPr>
              <p:txBody>
                <a:bodyPr rtlCol="0" anchor="ctr"/>
                <a:lstStyle/>
                <a:p>
                  <a:endParaRPr lang="fr-FR"/>
                </a:p>
              </p:txBody>
            </p:sp>
            <p:sp>
              <p:nvSpPr>
                <p:cNvPr id="765" name="Forme libre : forme 764">
                  <a:extLst>
                    <a:ext uri="{FF2B5EF4-FFF2-40B4-BE49-F238E27FC236}">
                      <a16:creationId xmlns:a16="http://schemas.microsoft.com/office/drawing/2014/main" id="{3B8ED1C6-B30E-6F83-80D0-2D41B8E51CC4}"/>
                    </a:ext>
                  </a:extLst>
                </p:cNvPr>
                <p:cNvSpPr/>
                <p:nvPr/>
              </p:nvSpPr>
              <p:spPr>
                <a:xfrm>
                  <a:off x="3711165" y="5818451"/>
                  <a:ext cx="650652" cy="747855"/>
                </a:xfrm>
                <a:custGeom>
                  <a:avLst/>
                  <a:gdLst>
                    <a:gd name="connsiteX0" fmla="*/ 625916 w 650652"/>
                    <a:gd name="connsiteY0" fmla="*/ 128359 h 747855"/>
                    <a:gd name="connsiteX1" fmla="*/ 555603 w 650652"/>
                    <a:gd name="connsiteY1" fmla="*/ 22870 h 747855"/>
                    <a:gd name="connsiteX2" fmla="*/ 550916 w 650652"/>
                    <a:gd name="connsiteY2" fmla="*/ 0 h 747855"/>
                    <a:gd name="connsiteX3" fmla="*/ 0 w 650652"/>
                    <a:gd name="connsiteY3" fmla="*/ 550917 h 747855"/>
                    <a:gd name="connsiteX4" fmla="*/ 32356 w 650652"/>
                    <a:gd name="connsiteY4" fmla="*/ 581720 h 747855"/>
                    <a:gd name="connsiteX5" fmla="*/ 66770 w 650652"/>
                    <a:gd name="connsiteY5" fmla="*/ 661454 h 747855"/>
                    <a:gd name="connsiteX6" fmla="*/ 64503 w 650652"/>
                    <a:gd name="connsiteY6" fmla="*/ 747856 h 747855"/>
                    <a:gd name="connsiteX7" fmla="*/ 650653 w 650652"/>
                    <a:gd name="connsiteY7" fmla="*/ 161706 h 7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652" h="747855">
                      <a:moveTo>
                        <a:pt x="625916" y="128359"/>
                      </a:moveTo>
                      <a:lnTo>
                        <a:pt x="555603" y="22870"/>
                      </a:lnTo>
                      <a:lnTo>
                        <a:pt x="550916" y="0"/>
                      </a:lnTo>
                      <a:lnTo>
                        <a:pt x="0" y="550917"/>
                      </a:lnTo>
                      <a:lnTo>
                        <a:pt x="32356" y="581720"/>
                      </a:lnTo>
                      <a:lnTo>
                        <a:pt x="66770" y="661454"/>
                      </a:lnTo>
                      <a:lnTo>
                        <a:pt x="64503" y="747856"/>
                      </a:lnTo>
                      <a:lnTo>
                        <a:pt x="650653" y="161706"/>
                      </a:lnTo>
                      <a:close/>
                    </a:path>
                  </a:pathLst>
                </a:custGeom>
                <a:solidFill>
                  <a:srgbClr val="0098CC"/>
                </a:solidFill>
                <a:ln w="9525" cap="flat">
                  <a:noFill/>
                  <a:prstDash val="solid"/>
                  <a:miter/>
                </a:ln>
              </p:spPr>
              <p:txBody>
                <a:bodyPr rtlCol="0" anchor="ctr"/>
                <a:lstStyle/>
                <a:p>
                  <a:endParaRPr lang="fr-FR"/>
                </a:p>
              </p:txBody>
            </p:sp>
            <p:sp>
              <p:nvSpPr>
                <p:cNvPr id="766" name="Forme libre : forme 765">
                  <a:extLst>
                    <a:ext uri="{FF2B5EF4-FFF2-40B4-BE49-F238E27FC236}">
                      <a16:creationId xmlns:a16="http://schemas.microsoft.com/office/drawing/2014/main" id="{9C7A536C-2FFF-7E95-6586-2A11EF7EE04C}"/>
                    </a:ext>
                  </a:extLst>
                </p:cNvPr>
                <p:cNvSpPr/>
                <p:nvPr/>
              </p:nvSpPr>
              <p:spPr>
                <a:xfrm>
                  <a:off x="4266768" y="5384883"/>
                  <a:ext cx="608809" cy="595274"/>
                </a:xfrm>
                <a:custGeom>
                  <a:avLst/>
                  <a:gdLst>
                    <a:gd name="connsiteX0" fmla="*/ 116738 w 608809"/>
                    <a:gd name="connsiteY0" fmla="*/ 345357 h 595274"/>
                    <a:gd name="connsiteX1" fmla="*/ 72552 w 608809"/>
                    <a:gd name="connsiteY1" fmla="*/ 416204 h 595274"/>
                    <a:gd name="connsiteX2" fmla="*/ 0 w 608809"/>
                    <a:gd name="connsiteY2" fmla="*/ 456438 h 595274"/>
                    <a:gd name="connsiteX3" fmla="*/ 70313 w 608809"/>
                    <a:gd name="connsiteY3" fmla="*/ 561927 h 595274"/>
                    <a:gd name="connsiteX4" fmla="*/ 95050 w 608809"/>
                    <a:gd name="connsiteY4" fmla="*/ 595274 h 595274"/>
                    <a:gd name="connsiteX5" fmla="*/ 608809 w 608809"/>
                    <a:gd name="connsiteY5" fmla="*/ 81515 h 595274"/>
                    <a:gd name="connsiteX6" fmla="*/ 539772 w 608809"/>
                    <a:gd name="connsiteY6" fmla="*/ 0 h 595274"/>
                    <a:gd name="connsiteX7" fmla="*/ 383400 w 608809"/>
                    <a:gd name="connsiteY7" fmla="*/ 45472 h 595274"/>
                    <a:gd name="connsiteX8" fmla="*/ 115509 w 608809"/>
                    <a:gd name="connsiteY8" fmla="*/ 313372 h 5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809" h="595274">
                      <a:moveTo>
                        <a:pt x="116738" y="345357"/>
                      </a:moveTo>
                      <a:lnTo>
                        <a:pt x="72552" y="416204"/>
                      </a:lnTo>
                      <a:lnTo>
                        <a:pt x="0" y="456438"/>
                      </a:lnTo>
                      <a:lnTo>
                        <a:pt x="70313" y="561927"/>
                      </a:lnTo>
                      <a:lnTo>
                        <a:pt x="95050" y="595274"/>
                      </a:lnTo>
                      <a:lnTo>
                        <a:pt x="608809" y="81515"/>
                      </a:lnTo>
                      <a:lnTo>
                        <a:pt x="539772" y="0"/>
                      </a:lnTo>
                      <a:lnTo>
                        <a:pt x="383400" y="45472"/>
                      </a:lnTo>
                      <a:lnTo>
                        <a:pt x="115509" y="313372"/>
                      </a:lnTo>
                      <a:close/>
                    </a:path>
                  </a:pathLst>
                </a:custGeom>
                <a:solidFill>
                  <a:srgbClr val="0098CC"/>
                </a:solidFill>
                <a:ln w="9525" cap="flat">
                  <a:noFill/>
                  <a:prstDash val="solid"/>
                  <a:miter/>
                </a:ln>
              </p:spPr>
              <p:txBody>
                <a:bodyPr rtlCol="0" anchor="ctr"/>
                <a:lstStyle/>
                <a:p>
                  <a:endParaRPr lang="fr-FR"/>
                </a:p>
              </p:txBody>
            </p:sp>
            <p:sp>
              <p:nvSpPr>
                <p:cNvPr id="767" name="Forme libre : forme 766">
                  <a:extLst>
                    <a:ext uri="{FF2B5EF4-FFF2-40B4-BE49-F238E27FC236}">
                      <a16:creationId xmlns:a16="http://schemas.microsoft.com/office/drawing/2014/main" id="{C4AFD474-BC15-716B-5FED-1AC1D816C51F}"/>
                    </a:ext>
                  </a:extLst>
                </p:cNvPr>
                <p:cNvSpPr/>
                <p:nvPr/>
              </p:nvSpPr>
              <p:spPr>
                <a:xfrm>
                  <a:off x="4262082" y="5698255"/>
                  <a:ext cx="121424" cy="143065"/>
                </a:xfrm>
                <a:custGeom>
                  <a:avLst/>
                  <a:gdLst>
                    <a:gd name="connsiteX0" fmla="*/ 121425 w 121424"/>
                    <a:gd name="connsiteY0" fmla="*/ 31985 h 143065"/>
                    <a:gd name="connsiteX1" fmla="*/ 120196 w 121424"/>
                    <a:gd name="connsiteY1" fmla="*/ 0 h 143065"/>
                    <a:gd name="connsiteX2" fmla="*/ 0 w 121424"/>
                    <a:gd name="connsiteY2" fmla="*/ 120196 h 143065"/>
                    <a:gd name="connsiteX3" fmla="*/ 4686 w 121424"/>
                    <a:gd name="connsiteY3" fmla="*/ 143065 h 143065"/>
                    <a:gd name="connsiteX4" fmla="*/ 77238 w 121424"/>
                    <a:gd name="connsiteY4" fmla="*/ 102832 h 14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24" h="143065">
                      <a:moveTo>
                        <a:pt x="121425" y="31985"/>
                      </a:moveTo>
                      <a:lnTo>
                        <a:pt x="120196" y="0"/>
                      </a:lnTo>
                      <a:lnTo>
                        <a:pt x="0" y="120196"/>
                      </a:lnTo>
                      <a:lnTo>
                        <a:pt x="4686" y="143065"/>
                      </a:lnTo>
                      <a:lnTo>
                        <a:pt x="77238" y="102832"/>
                      </a:lnTo>
                      <a:close/>
                    </a:path>
                  </a:pathLst>
                </a:custGeom>
                <a:solidFill>
                  <a:srgbClr val="0098CC"/>
                </a:solidFill>
                <a:ln w="9525" cap="flat">
                  <a:noFill/>
                  <a:prstDash val="solid"/>
                  <a:miter/>
                </a:ln>
              </p:spPr>
              <p:txBody>
                <a:bodyPr rtlCol="0" anchor="ctr"/>
                <a:lstStyle/>
                <a:p>
                  <a:endParaRPr lang="fr-FR"/>
                </a:p>
              </p:txBody>
            </p:sp>
            <p:sp>
              <p:nvSpPr>
                <p:cNvPr id="768" name="Forme libre : forme 767">
                  <a:extLst>
                    <a:ext uri="{FF2B5EF4-FFF2-40B4-BE49-F238E27FC236}">
                      <a16:creationId xmlns:a16="http://schemas.microsoft.com/office/drawing/2014/main" id="{5E05A222-D85A-1A56-24E3-2A7F8DDCCFFF}"/>
                    </a:ext>
                  </a:extLst>
                </p:cNvPr>
                <p:cNvSpPr/>
                <p:nvPr/>
              </p:nvSpPr>
              <p:spPr>
                <a:xfrm>
                  <a:off x="3709765" y="5816194"/>
                  <a:ext cx="552316" cy="553174"/>
                </a:xfrm>
                <a:custGeom>
                  <a:avLst/>
                  <a:gdLst>
                    <a:gd name="connsiteX0" fmla="*/ 551850 w 552316"/>
                    <a:gd name="connsiteY0" fmla="*/ 0 h 553174"/>
                    <a:gd name="connsiteX1" fmla="*/ 0 w 552316"/>
                    <a:gd name="connsiteY1" fmla="*/ 551840 h 553174"/>
                    <a:gd name="connsiteX2" fmla="*/ 1400 w 552316"/>
                    <a:gd name="connsiteY2" fmla="*/ 553174 h 553174"/>
                    <a:gd name="connsiteX3" fmla="*/ 552317 w 552316"/>
                    <a:gd name="connsiteY3" fmla="*/ 2257 h 553174"/>
                  </a:gdLst>
                  <a:ahLst/>
                  <a:cxnLst>
                    <a:cxn ang="0">
                      <a:pos x="connsiteX0" y="connsiteY0"/>
                    </a:cxn>
                    <a:cxn ang="0">
                      <a:pos x="connsiteX1" y="connsiteY1"/>
                    </a:cxn>
                    <a:cxn ang="0">
                      <a:pos x="connsiteX2" y="connsiteY2"/>
                    </a:cxn>
                    <a:cxn ang="0">
                      <a:pos x="connsiteX3" y="connsiteY3"/>
                    </a:cxn>
                  </a:cxnLst>
                  <a:rect l="l" t="t" r="r" b="b"/>
                  <a:pathLst>
                    <a:path w="552316" h="553174">
                      <a:moveTo>
                        <a:pt x="551850" y="0"/>
                      </a:moveTo>
                      <a:lnTo>
                        <a:pt x="0" y="551840"/>
                      </a:lnTo>
                      <a:lnTo>
                        <a:pt x="1400" y="553174"/>
                      </a:lnTo>
                      <a:lnTo>
                        <a:pt x="552317" y="2257"/>
                      </a:lnTo>
                      <a:close/>
                    </a:path>
                  </a:pathLst>
                </a:custGeom>
                <a:solidFill>
                  <a:srgbClr val="0098CC"/>
                </a:solidFill>
                <a:ln w="9525" cap="flat">
                  <a:noFill/>
                  <a:prstDash val="solid"/>
                  <a:miter/>
                </a:ln>
              </p:spPr>
              <p:txBody>
                <a:bodyPr rtlCol="0" anchor="ctr"/>
                <a:lstStyle/>
                <a:p>
                  <a:endParaRPr lang="fr-FR"/>
                </a:p>
              </p:txBody>
            </p:sp>
            <p:sp>
              <p:nvSpPr>
                <p:cNvPr id="769" name="Forme libre : forme 768">
                  <a:extLst>
                    <a:ext uri="{FF2B5EF4-FFF2-40B4-BE49-F238E27FC236}">
                      <a16:creationId xmlns:a16="http://schemas.microsoft.com/office/drawing/2014/main" id="{BCF3585D-2B39-7B03-4E45-84CF955FAA45}"/>
                    </a:ext>
                  </a:extLst>
                </p:cNvPr>
                <p:cNvSpPr/>
                <p:nvPr/>
              </p:nvSpPr>
              <p:spPr>
                <a:xfrm>
                  <a:off x="4382172" y="5430355"/>
                  <a:ext cx="267995" cy="267900"/>
                </a:xfrm>
                <a:custGeom>
                  <a:avLst/>
                  <a:gdLst>
                    <a:gd name="connsiteX0" fmla="*/ 267995 w 267995"/>
                    <a:gd name="connsiteY0" fmla="*/ 0 h 267900"/>
                    <a:gd name="connsiteX1" fmla="*/ 264166 w 267995"/>
                    <a:gd name="connsiteY1" fmla="*/ 1124 h 267900"/>
                    <a:gd name="connsiteX2" fmla="*/ 0 w 267995"/>
                    <a:gd name="connsiteY2" fmla="*/ 265281 h 267900"/>
                    <a:gd name="connsiteX3" fmla="*/ 105 w 267995"/>
                    <a:gd name="connsiteY3" fmla="*/ 267900 h 267900"/>
                  </a:gdLst>
                  <a:ahLst/>
                  <a:cxnLst>
                    <a:cxn ang="0">
                      <a:pos x="connsiteX0" y="connsiteY0"/>
                    </a:cxn>
                    <a:cxn ang="0">
                      <a:pos x="connsiteX1" y="connsiteY1"/>
                    </a:cxn>
                    <a:cxn ang="0">
                      <a:pos x="connsiteX2" y="connsiteY2"/>
                    </a:cxn>
                    <a:cxn ang="0">
                      <a:pos x="connsiteX3" y="connsiteY3"/>
                    </a:cxn>
                  </a:cxnLst>
                  <a:rect l="l" t="t" r="r" b="b"/>
                  <a:pathLst>
                    <a:path w="267995" h="267900">
                      <a:moveTo>
                        <a:pt x="267995" y="0"/>
                      </a:moveTo>
                      <a:lnTo>
                        <a:pt x="264166" y="1124"/>
                      </a:lnTo>
                      <a:lnTo>
                        <a:pt x="0" y="265281"/>
                      </a:lnTo>
                      <a:lnTo>
                        <a:pt x="105" y="267900"/>
                      </a:lnTo>
                      <a:close/>
                    </a:path>
                  </a:pathLst>
                </a:custGeom>
                <a:solidFill>
                  <a:srgbClr val="0098CC"/>
                </a:solidFill>
                <a:ln w="9525" cap="flat">
                  <a:noFill/>
                  <a:prstDash val="solid"/>
                  <a:miter/>
                </a:ln>
              </p:spPr>
              <p:txBody>
                <a:bodyPr rtlCol="0" anchor="ctr"/>
                <a:lstStyle/>
                <a:p>
                  <a:endParaRPr lang="fr-FR"/>
                </a:p>
              </p:txBody>
            </p:sp>
            <p:sp>
              <p:nvSpPr>
                <p:cNvPr id="770" name="Forme libre : forme 769">
                  <a:extLst>
                    <a:ext uri="{FF2B5EF4-FFF2-40B4-BE49-F238E27FC236}">
                      <a16:creationId xmlns:a16="http://schemas.microsoft.com/office/drawing/2014/main" id="{EA09D730-EC27-98D6-B67F-BA149C8DFB84}"/>
                    </a:ext>
                  </a:extLst>
                </p:cNvPr>
                <p:cNvSpPr/>
                <p:nvPr/>
              </p:nvSpPr>
              <p:spPr>
                <a:xfrm>
                  <a:off x="4261615" y="5695636"/>
                  <a:ext cx="120662" cy="122815"/>
                </a:xfrm>
                <a:custGeom>
                  <a:avLst/>
                  <a:gdLst>
                    <a:gd name="connsiteX0" fmla="*/ 120662 w 120662"/>
                    <a:gd name="connsiteY0" fmla="*/ 2619 h 122815"/>
                    <a:gd name="connsiteX1" fmla="*/ 120558 w 120662"/>
                    <a:gd name="connsiteY1" fmla="*/ 0 h 122815"/>
                    <a:gd name="connsiteX2" fmla="*/ 0 w 120662"/>
                    <a:gd name="connsiteY2" fmla="*/ 120558 h 122815"/>
                    <a:gd name="connsiteX3" fmla="*/ 467 w 120662"/>
                    <a:gd name="connsiteY3" fmla="*/ 122815 h 122815"/>
                  </a:gdLst>
                  <a:ahLst/>
                  <a:cxnLst>
                    <a:cxn ang="0">
                      <a:pos x="connsiteX0" y="connsiteY0"/>
                    </a:cxn>
                    <a:cxn ang="0">
                      <a:pos x="connsiteX1" y="connsiteY1"/>
                    </a:cxn>
                    <a:cxn ang="0">
                      <a:pos x="connsiteX2" y="connsiteY2"/>
                    </a:cxn>
                    <a:cxn ang="0">
                      <a:pos x="connsiteX3" y="connsiteY3"/>
                    </a:cxn>
                  </a:cxnLst>
                  <a:rect l="l" t="t" r="r" b="b"/>
                  <a:pathLst>
                    <a:path w="120662" h="122815">
                      <a:moveTo>
                        <a:pt x="120662" y="2619"/>
                      </a:moveTo>
                      <a:lnTo>
                        <a:pt x="120558" y="0"/>
                      </a:lnTo>
                      <a:lnTo>
                        <a:pt x="0" y="120558"/>
                      </a:lnTo>
                      <a:lnTo>
                        <a:pt x="467" y="122815"/>
                      </a:lnTo>
                      <a:close/>
                    </a:path>
                  </a:pathLst>
                </a:custGeom>
                <a:solidFill>
                  <a:srgbClr val="0098CC"/>
                </a:solidFill>
                <a:ln w="9525" cap="flat">
                  <a:noFill/>
                  <a:prstDash val="solid"/>
                  <a:miter/>
                </a:ln>
              </p:spPr>
              <p:txBody>
                <a:bodyPr rtlCol="0" anchor="ctr"/>
                <a:lstStyle/>
                <a:p>
                  <a:endParaRPr lang="fr-FR"/>
                </a:p>
              </p:txBody>
            </p:sp>
            <p:sp>
              <p:nvSpPr>
                <p:cNvPr id="771" name="Forme libre : forme 770">
                  <a:extLst>
                    <a:ext uri="{FF2B5EF4-FFF2-40B4-BE49-F238E27FC236}">
                      <a16:creationId xmlns:a16="http://schemas.microsoft.com/office/drawing/2014/main" id="{2D7E6C06-7902-B9A9-E1A4-6451AC9788A1}"/>
                    </a:ext>
                  </a:extLst>
                </p:cNvPr>
                <p:cNvSpPr/>
                <p:nvPr/>
              </p:nvSpPr>
              <p:spPr>
                <a:xfrm>
                  <a:off x="3578301" y="5958469"/>
                  <a:ext cx="1068542" cy="942794"/>
                </a:xfrm>
                <a:custGeom>
                  <a:avLst/>
                  <a:gdLst>
                    <a:gd name="connsiteX0" fmla="*/ 181470 w 1068542"/>
                    <a:gd name="connsiteY0" fmla="*/ 890435 h 942794"/>
                    <a:gd name="connsiteX1" fmla="*/ 1068543 w 1068542"/>
                    <a:gd name="connsiteY1" fmla="*/ 3362 h 942794"/>
                    <a:gd name="connsiteX2" fmla="*/ 1042188 w 1068542"/>
                    <a:gd name="connsiteY2" fmla="*/ 0 h 942794"/>
                    <a:gd name="connsiteX3" fmla="*/ 946261 w 1068542"/>
                    <a:gd name="connsiteY3" fmla="*/ 51797 h 942794"/>
                    <a:gd name="connsiteX4" fmla="*/ 809673 w 1068542"/>
                    <a:gd name="connsiteY4" fmla="*/ 56931 h 942794"/>
                    <a:gd name="connsiteX5" fmla="*/ 785765 w 1068542"/>
                    <a:gd name="connsiteY5" fmla="*/ 24698 h 942794"/>
                    <a:gd name="connsiteX6" fmla="*/ 107518 w 1068542"/>
                    <a:gd name="connsiteY6" fmla="*/ 702936 h 942794"/>
                    <a:gd name="connsiteX7" fmla="*/ 57836 w 1068542"/>
                    <a:gd name="connsiteY7" fmla="*/ 755380 h 942794"/>
                    <a:gd name="connsiteX8" fmla="*/ 0 w 1068542"/>
                    <a:gd name="connsiteY8" fmla="*/ 888539 h 942794"/>
                    <a:gd name="connsiteX9" fmla="*/ 131826 w 1068542"/>
                    <a:gd name="connsiteY9" fmla="*/ 942794 h 942794"/>
                    <a:gd name="connsiteX10" fmla="*/ 182832 w 1068542"/>
                    <a:gd name="connsiteY10" fmla="*/ 891787 h 94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542" h="942794">
                      <a:moveTo>
                        <a:pt x="181470" y="890435"/>
                      </a:moveTo>
                      <a:lnTo>
                        <a:pt x="1068543" y="3362"/>
                      </a:lnTo>
                      <a:lnTo>
                        <a:pt x="1042188" y="0"/>
                      </a:lnTo>
                      <a:lnTo>
                        <a:pt x="946261" y="51797"/>
                      </a:lnTo>
                      <a:lnTo>
                        <a:pt x="809673" y="56931"/>
                      </a:lnTo>
                      <a:lnTo>
                        <a:pt x="785765" y="24698"/>
                      </a:lnTo>
                      <a:lnTo>
                        <a:pt x="107518" y="702936"/>
                      </a:lnTo>
                      <a:lnTo>
                        <a:pt x="57836" y="755380"/>
                      </a:lnTo>
                      <a:lnTo>
                        <a:pt x="0" y="888539"/>
                      </a:lnTo>
                      <a:lnTo>
                        <a:pt x="131826" y="942794"/>
                      </a:lnTo>
                      <a:lnTo>
                        <a:pt x="182832" y="891787"/>
                      </a:lnTo>
                      <a:close/>
                    </a:path>
                  </a:pathLst>
                </a:custGeom>
                <a:solidFill>
                  <a:srgbClr val="006699"/>
                </a:solidFill>
                <a:ln w="9525" cap="flat">
                  <a:noFill/>
                  <a:prstDash val="solid"/>
                  <a:miter/>
                </a:ln>
              </p:spPr>
              <p:txBody>
                <a:bodyPr rtlCol="0" anchor="ctr"/>
                <a:lstStyle/>
                <a:p>
                  <a:endParaRPr lang="fr-FR"/>
                </a:p>
              </p:txBody>
            </p:sp>
            <p:sp>
              <p:nvSpPr>
                <p:cNvPr id="772" name="Forme libre : forme 771">
                  <a:extLst>
                    <a:ext uri="{FF2B5EF4-FFF2-40B4-BE49-F238E27FC236}">
                      <a16:creationId xmlns:a16="http://schemas.microsoft.com/office/drawing/2014/main" id="{D443ABAC-A88C-925F-D149-A357539AD18E}"/>
                    </a:ext>
                  </a:extLst>
                </p:cNvPr>
                <p:cNvSpPr/>
                <p:nvPr/>
              </p:nvSpPr>
              <p:spPr>
                <a:xfrm>
                  <a:off x="4364065" y="5469236"/>
                  <a:ext cx="568937" cy="546163"/>
                </a:xfrm>
                <a:custGeom>
                  <a:avLst/>
                  <a:gdLst>
                    <a:gd name="connsiteX0" fmla="*/ 459877 w 568937"/>
                    <a:gd name="connsiteY0" fmla="*/ 315258 h 546163"/>
                    <a:gd name="connsiteX1" fmla="*/ 568938 w 568937"/>
                    <a:gd name="connsiteY1" fmla="*/ 198463 h 546163"/>
                    <a:gd name="connsiteX2" fmla="*/ 516541 w 568937"/>
                    <a:gd name="connsiteY2" fmla="*/ 3096 h 546163"/>
                    <a:gd name="connsiteX3" fmla="*/ 513922 w 568937"/>
                    <a:gd name="connsiteY3" fmla="*/ 0 h 546163"/>
                    <a:gd name="connsiteX4" fmla="*/ 0 w 568937"/>
                    <a:gd name="connsiteY4" fmla="*/ 513931 h 546163"/>
                    <a:gd name="connsiteX5" fmla="*/ 23908 w 568937"/>
                    <a:gd name="connsiteY5" fmla="*/ 546163 h 546163"/>
                    <a:gd name="connsiteX6" fmla="*/ 160497 w 568937"/>
                    <a:gd name="connsiteY6" fmla="*/ 541030 h 546163"/>
                    <a:gd name="connsiteX7" fmla="*/ 256423 w 568937"/>
                    <a:gd name="connsiteY7" fmla="*/ 489233 h 546163"/>
                    <a:gd name="connsiteX8" fmla="*/ 282778 w 568937"/>
                    <a:gd name="connsiteY8" fmla="*/ 492595 h 546163"/>
                    <a:gd name="connsiteX9" fmla="*/ 459896 w 568937"/>
                    <a:gd name="connsiteY9" fmla="*/ 315468 h 54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937" h="546163">
                      <a:moveTo>
                        <a:pt x="459877" y="315258"/>
                      </a:moveTo>
                      <a:lnTo>
                        <a:pt x="568938" y="198463"/>
                      </a:lnTo>
                      <a:lnTo>
                        <a:pt x="516541" y="3096"/>
                      </a:lnTo>
                      <a:lnTo>
                        <a:pt x="513922" y="0"/>
                      </a:lnTo>
                      <a:lnTo>
                        <a:pt x="0" y="513931"/>
                      </a:lnTo>
                      <a:lnTo>
                        <a:pt x="23908" y="546163"/>
                      </a:lnTo>
                      <a:lnTo>
                        <a:pt x="160497" y="541030"/>
                      </a:lnTo>
                      <a:lnTo>
                        <a:pt x="256423" y="489233"/>
                      </a:lnTo>
                      <a:lnTo>
                        <a:pt x="282778" y="492595"/>
                      </a:lnTo>
                      <a:lnTo>
                        <a:pt x="459896" y="315468"/>
                      </a:lnTo>
                      <a:close/>
                    </a:path>
                  </a:pathLst>
                </a:custGeom>
                <a:solidFill>
                  <a:srgbClr val="006699"/>
                </a:solidFill>
                <a:ln w="9525" cap="flat">
                  <a:noFill/>
                  <a:prstDash val="solid"/>
                  <a:miter/>
                </a:ln>
              </p:spPr>
              <p:txBody>
                <a:bodyPr rtlCol="0" anchor="ctr"/>
                <a:lstStyle/>
                <a:p>
                  <a:endParaRPr lang="fr-FR"/>
                </a:p>
              </p:txBody>
            </p:sp>
            <p:sp>
              <p:nvSpPr>
                <p:cNvPr id="773" name="Forme libre : forme 772">
                  <a:extLst>
                    <a:ext uri="{FF2B5EF4-FFF2-40B4-BE49-F238E27FC236}">
                      <a16:creationId xmlns:a16="http://schemas.microsoft.com/office/drawing/2014/main" id="{CA8E4194-BFEE-B341-4389-8C259621EA5C}"/>
                    </a:ext>
                  </a:extLst>
                </p:cNvPr>
                <p:cNvSpPr/>
                <p:nvPr/>
              </p:nvSpPr>
              <p:spPr>
                <a:xfrm>
                  <a:off x="3685819" y="5980157"/>
                  <a:ext cx="678246" cy="681247"/>
                </a:xfrm>
                <a:custGeom>
                  <a:avLst/>
                  <a:gdLst>
                    <a:gd name="connsiteX0" fmla="*/ 89849 w 678246"/>
                    <a:gd name="connsiteY0" fmla="*/ 586149 h 681247"/>
                    <a:gd name="connsiteX1" fmla="*/ 89840 w 678246"/>
                    <a:gd name="connsiteY1" fmla="*/ 586426 h 681247"/>
                    <a:gd name="connsiteX2" fmla="*/ 0 w 678246"/>
                    <a:gd name="connsiteY2" fmla="*/ 681247 h 681247"/>
                    <a:gd name="connsiteX3" fmla="*/ 678246 w 678246"/>
                    <a:gd name="connsiteY3" fmla="*/ 3010 h 681247"/>
                    <a:gd name="connsiteX4" fmla="*/ 675999 w 678246"/>
                    <a:gd name="connsiteY4" fmla="*/ 0 h 68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246" h="681247">
                      <a:moveTo>
                        <a:pt x="89849" y="586149"/>
                      </a:moveTo>
                      <a:lnTo>
                        <a:pt x="89840" y="586426"/>
                      </a:lnTo>
                      <a:lnTo>
                        <a:pt x="0" y="681247"/>
                      </a:lnTo>
                      <a:lnTo>
                        <a:pt x="678246" y="3010"/>
                      </a:lnTo>
                      <a:lnTo>
                        <a:pt x="675999" y="0"/>
                      </a:lnTo>
                      <a:close/>
                    </a:path>
                  </a:pathLst>
                </a:custGeom>
                <a:solidFill>
                  <a:srgbClr val="006699"/>
                </a:solidFill>
                <a:ln w="9525" cap="flat">
                  <a:noFill/>
                  <a:prstDash val="solid"/>
                  <a:miter/>
                </a:ln>
              </p:spPr>
              <p:txBody>
                <a:bodyPr rtlCol="0" anchor="ctr"/>
                <a:lstStyle/>
                <a:p>
                  <a:endParaRPr lang="fr-FR"/>
                </a:p>
              </p:txBody>
            </p:sp>
            <p:sp>
              <p:nvSpPr>
                <p:cNvPr id="774" name="Forme libre : forme 773">
                  <a:extLst>
                    <a:ext uri="{FF2B5EF4-FFF2-40B4-BE49-F238E27FC236}">
                      <a16:creationId xmlns:a16="http://schemas.microsoft.com/office/drawing/2014/main" id="{37264D2D-D143-6181-162C-76F59687A8F8}"/>
                    </a:ext>
                  </a:extLst>
                </p:cNvPr>
                <p:cNvSpPr/>
                <p:nvPr/>
              </p:nvSpPr>
              <p:spPr>
                <a:xfrm>
                  <a:off x="4361818" y="5466398"/>
                  <a:ext cx="516169" cy="516769"/>
                </a:xfrm>
                <a:custGeom>
                  <a:avLst/>
                  <a:gdLst>
                    <a:gd name="connsiteX0" fmla="*/ 513759 w 516169"/>
                    <a:gd name="connsiteY0" fmla="*/ 0 h 516769"/>
                    <a:gd name="connsiteX1" fmla="*/ 0 w 516169"/>
                    <a:gd name="connsiteY1" fmla="*/ 513760 h 516769"/>
                    <a:gd name="connsiteX2" fmla="*/ 2248 w 516169"/>
                    <a:gd name="connsiteY2" fmla="*/ 516769 h 516769"/>
                    <a:gd name="connsiteX3" fmla="*/ 516169 w 516169"/>
                    <a:gd name="connsiteY3" fmla="*/ 2838 h 516769"/>
                  </a:gdLst>
                  <a:ahLst/>
                  <a:cxnLst>
                    <a:cxn ang="0">
                      <a:pos x="connsiteX0" y="connsiteY0"/>
                    </a:cxn>
                    <a:cxn ang="0">
                      <a:pos x="connsiteX1" y="connsiteY1"/>
                    </a:cxn>
                    <a:cxn ang="0">
                      <a:pos x="connsiteX2" y="connsiteY2"/>
                    </a:cxn>
                    <a:cxn ang="0">
                      <a:pos x="connsiteX3" y="connsiteY3"/>
                    </a:cxn>
                  </a:cxnLst>
                  <a:rect l="l" t="t" r="r" b="b"/>
                  <a:pathLst>
                    <a:path w="516169" h="516769">
                      <a:moveTo>
                        <a:pt x="513759" y="0"/>
                      </a:moveTo>
                      <a:lnTo>
                        <a:pt x="0" y="513760"/>
                      </a:lnTo>
                      <a:lnTo>
                        <a:pt x="2248" y="516769"/>
                      </a:lnTo>
                      <a:lnTo>
                        <a:pt x="516169" y="2838"/>
                      </a:lnTo>
                      <a:close/>
                    </a:path>
                  </a:pathLst>
                </a:custGeom>
                <a:solidFill>
                  <a:srgbClr val="006699"/>
                </a:solidFill>
                <a:ln w="9525" cap="flat">
                  <a:noFill/>
                  <a:prstDash val="solid"/>
                  <a:miter/>
                </a:ln>
              </p:spPr>
              <p:txBody>
                <a:bodyPr rtlCol="0" anchor="ctr"/>
                <a:lstStyle/>
                <a:p>
                  <a:endParaRPr lang="fr-FR"/>
                </a:p>
              </p:txBody>
            </p:sp>
            <p:sp>
              <p:nvSpPr>
                <p:cNvPr id="775" name="Forme libre : forme 774">
                  <a:extLst>
                    <a:ext uri="{FF2B5EF4-FFF2-40B4-BE49-F238E27FC236}">
                      <a16:creationId xmlns:a16="http://schemas.microsoft.com/office/drawing/2014/main" id="{A408D200-933A-49E8-34F0-E15E2619065E}"/>
                    </a:ext>
                  </a:extLst>
                </p:cNvPr>
                <p:cNvSpPr/>
                <p:nvPr/>
              </p:nvSpPr>
              <p:spPr>
                <a:xfrm>
                  <a:off x="4572292" y="6232075"/>
                  <a:ext cx="65217" cy="67656"/>
                </a:xfrm>
                <a:custGeom>
                  <a:avLst/>
                  <a:gdLst>
                    <a:gd name="connsiteX0" fmla="*/ 49768 w 65217"/>
                    <a:gd name="connsiteY0" fmla="*/ 0 h 67656"/>
                    <a:gd name="connsiteX1" fmla="*/ 0 w 65217"/>
                    <a:gd name="connsiteY1" fmla="*/ 59769 h 67656"/>
                    <a:gd name="connsiteX2" fmla="*/ 343 w 65217"/>
                    <a:gd name="connsiteY2" fmla="*/ 67656 h 67656"/>
                    <a:gd name="connsiteX3" fmla="*/ 65218 w 65217"/>
                    <a:gd name="connsiteY3" fmla="*/ 2791 h 67656"/>
                  </a:gdLst>
                  <a:ahLst/>
                  <a:cxnLst>
                    <a:cxn ang="0">
                      <a:pos x="connsiteX0" y="connsiteY0"/>
                    </a:cxn>
                    <a:cxn ang="0">
                      <a:pos x="connsiteX1" y="connsiteY1"/>
                    </a:cxn>
                    <a:cxn ang="0">
                      <a:pos x="connsiteX2" y="connsiteY2"/>
                    </a:cxn>
                    <a:cxn ang="0">
                      <a:pos x="connsiteX3" y="connsiteY3"/>
                    </a:cxn>
                  </a:cxnLst>
                  <a:rect l="l" t="t" r="r" b="b"/>
                  <a:pathLst>
                    <a:path w="65217" h="67656">
                      <a:moveTo>
                        <a:pt x="49768" y="0"/>
                      </a:moveTo>
                      <a:lnTo>
                        <a:pt x="0" y="59769"/>
                      </a:lnTo>
                      <a:lnTo>
                        <a:pt x="343" y="67656"/>
                      </a:lnTo>
                      <a:lnTo>
                        <a:pt x="65218" y="2791"/>
                      </a:lnTo>
                      <a:close/>
                    </a:path>
                  </a:pathLst>
                </a:custGeom>
                <a:solidFill>
                  <a:srgbClr val="0098CC"/>
                </a:solidFill>
                <a:ln w="9525" cap="flat">
                  <a:noFill/>
                  <a:prstDash val="solid"/>
                  <a:miter/>
                </a:ln>
              </p:spPr>
              <p:txBody>
                <a:bodyPr rtlCol="0" anchor="ctr"/>
                <a:lstStyle/>
                <a:p>
                  <a:endParaRPr lang="fr-FR"/>
                </a:p>
              </p:txBody>
            </p:sp>
            <p:sp>
              <p:nvSpPr>
                <p:cNvPr id="776" name="Forme libre : forme 775">
                  <a:extLst>
                    <a:ext uri="{FF2B5EF4-FFF2-40B4-BE49-F238E27FC236}">
                      <a16:creationId xmlns:a16="http://schemas.microsoft.com/office/drawing/2014/main" id="{843B258F-2051-29D8-47F1-C200AE8F194A}"/>
                    </a:ext>
                  </a:extLst>
                </p:cNvPr>
                <p:cNvSpPr/>
                <p:nvPr/>
              </p:nvSpPr>
              <p:spPr>
                <a:xfrm>
                  <a:off x="3761133" y="5962145"/>
                  <a:ext cx="958824" cy="928020"/>
                </a:xfrm>
                <a:custGeom>
                  <a:avLst/>
                  <a:gdLst>
                    <a:gd name="connsiteX0" fmla="*/ 155105 w 958824"/>
                    <a:gd name="connsiteY0" fmla="*/ 901875 h 928020"/>
                    <a:gd name="connsiteX1" fmla="*/ 222361 w 958824"/>
                    <a:gd name="connsiteY1" fmla="*/ 926745 h 928020"/>
                    <a:gd name="connsiteX2" fmla="*/ 811502 w 958824"/>
                    <a:gd name="connsiteY2" fmla="*/ 337585 h 928020"/>
                    <a:gd name="connsiteX3" fmla="*/ 811159 w 958824"/>
                    <a:gd name="connsiteY3" fmla="*/ 329698 h 928020"/>
                    <a:gd name="connsiteX4" fmla="*/ 860927 w 958824"/>
                    <a:gd name="connsiteY4" fmla="*/ 269929 h 928020"/>
                    <a:gd name="connsiteX5" fmla="*/ 876376 w 958824"/>
                    <a:gd name="connsiteY5" fmla="*/ 272720 h 928020"/>
                    <a:gd name="connsiteX6" fmla="*/ 942413 w 958824"/>
                    <a:gd name="connsiteY6" fmla="*/ 206683 h 928020"/>
                    <a:gd name="connsiteX7" fmla="*/ 958825 w 958824"/>
                    <a:gd name="connsiteY7" fmla="*/ 186357 h 928020"/>
                    <a:gd name="connsiteX8" fmla="*/ 913857 w 958824"/>
                    <a:gd name="connsiteY8" fmla="*/ 3267 h 928020"/>
                    <a:gd name="connsiteX9" fmla="*/ 888121 w 958824"/>
                    <a:gd name="connsiteY9" fmla="*/ 0 h 928020"/>
                    <a:gd name="connsiteX10" fmla="*/ 0 w 958824"/>
                    <a:gd name="connsiteY10" fmla="*/ 888111 h 928020"/>
                    <a:gd name="connsiteX11" fmla="*/ 39900 w 958824"/>
                    <a:gd name="connsiteY11" fmla="*/ 928021 h 928020"/>
                    <a:gd name="connsiteX12" fmla="*/ 63884 w 958824"/>
                    <a:gd name="connsiteY12" fmla="*/ 924906 h 92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824" h="928020">
                      <a:moveTo>
                        <a:pt x="155105" y="901875"/>
                      </a:moveTo>
                      <a:lnTo>
                        <a:pt x="222361" y="926745"/>
                      </a:lnTo>
                      <a:lnTo>
                        <a:pt x="811502" y="337585"/>
                      </a:lnTo>
                      <a:lnTo>
                        <a:pt x="811159" y="329698"/>
                      </a:lnTo>
                      <a:lnTo>
                        <a:pt x="860927" y="269929"/>
                      </a:lnTo>
                      <a:lnTo>
                        <a:pt x="876376" y="272720"/>
                      </a:lnTo>
                      <a:lnTo>
                        <a:pt x="942413" y="206683"/>
                      </a:lnTo>
                      <a:lnTo>
                        <a:pt x="958825" y="186357"/>
                      </a:lnTo>
                      <a:lnTo>
                        <a:pt x="913857" y="3267"/>
                      </a:lnTo>
                      <a:lnTo>
                        <a:pt x="888121" y="0"/>
                      </a:lnTo>
                      <a:lnTo>
                        <a:pt x="0" y="888111"/>
                      </a:lnTo>
                      <a:lnTo>
                        <a:pt x="39900" y="928021"/>
                      </a:lnTo>
                      <a:lnTo>
                        <a:pt x="63884" y="924906"/>
                      </a:lnTo>
                      <a:close/>
                    </a:path>
                  </a:pathLst>
                </a:custGeom>
                <a:solidFill>
                  <a:srgbClr val="0098CC"/>
                </a:solidFill>
                <a:ln w="9525" cap="flat">
                  <a:noFill/>
                  <a:prstDash val="solid"/>
                  <a:miter/>
                </a:ln>
              </p:spPr>
              <p:txBody>
                <a:bodyPr rtlCol="0" anchor="ctr"/>
                <a:lstStyle/>
                <a:p>
                  <a:endParaRPr lang="fr-FR"/>
                </a:p>
              </p:txBody>
            </p:sp>
            <p:sp>
              <p:nvSpPr>
                <p:cNvPr id="777" name="Forme libre : forme 776">
                  <a:extLst>
                    <a:ext uri="{FF2B5EF4-FFF2-40B4-BE49-F238E27FC236}">
                      <a16:creationId xmlns:a16="http://schemas.microsoft.com/office/drawing/2014/main" id="{0FCA033C-5ECA-C773-8C17-BD19A32D49C5}"/>
                    </a:ext>
                  </a:extLst>
                </p:cNvPr>
                <p:cNvSpPr/>
                <p:nvPr/>
              </p:nvSpPr>
              <p:spPr>
                <a:xfrm>
                  <a:off x="4649254" y="5787190"/>
                  <a:ext cx="180079" cy="178222"/>
                </a:xfrm>
                <a:custGeom>
                  <a:avLst/>
                  <a:gdLst>
                    <a:gd name="connsiteX0" fmla="*/ 174945 w 180079"/>
                    <a:gd name="connsiteY0" fmla="*/ 0 h 178222"/>
                    <a:gd name="connsiteX1" fmla="*/ 0 w 180079"/>
                    <a:gd name="connsiteY1" fmla="*/ 174955 h 178222"/>
                    <a:gd name="connsiteX2" fmla="*/ 25736 w 180079"/>
                    <a:gd name="connsiteY2" fmla="*/ 178222 h 178222"/>
                    <a:gd name="connsiteX3" fmla="*/ 180079 w 180079"/>
                    <a:gd name="connsiteY3" fmla="*/ 53369 h 178222"/>
                  </a:gdLst>
                  <a:ahLst/>
                  <a:cxnLst>
                    <a:cxn ang="0">
                      <a:pos x="connsiteX0" y="connsiteY0"/>
                    </a:cxn>
                    <a:cxn ang="0">
                      <a:pos x="connsiteX1" y="connsiteY1"/>
                    </a:cxn>
                    <a:cxn ang="0">
                      <a:pos x="connsiteX2" y="connsiteY2"/>
                    </a:cxn>
                    <a:cxn ang="0">
                      <a:pos x="connsiteX3" y="connsiteY3"/>
                    </a:cxn>
                  </a:cxnLst>
                  <a:rect l="l" t="t" r="r" b="b"/>
                  <a:pathLst>
                    <a:path w="180079" h="178222">
                      <a:moveTo>
                        <a:pt x="174945" y="0"/>
                      </a:moveTo>
                      <a:lnTo>
                        <a:pt x="0" y="174955"/>
                      </a:lnTo>
                      <a:lnTo>
                        <a:pt x="25736" y="178222"/>
                      </a:lnTo>
                      <a:lnTo>
                        <a:pt x="180079" y="53369"/>
                      </a:lnTo>
                      <a:close/>
                    </a:path>
                  </a:pathLst>
                </a:custGeom>
                <a:solidFill>
                  <a:srgbClr val="0098CC"/>
                </a:solidFill>
                <a:ln w="9525" cap="flat">
                  <a:noFill/>
                  <a:prstDash val="solid"/>
                  <a:miter/>
                </a:ln>
              </p:spPr>
              <p:txBody>
                <a:bodyPr rtlCol="0" anchor="ctr"/>
                <a:lstStyle/>
                <a:p>
                  <a:endParaRPr lang="fr-FR"/>
                </a:p>
              </p:txBody>
            </p:sp>
            <p:sp>
              <p:nvSpPr>
                <p:cNvPr id="778" name="Forme libre : forme 777">
                  <a:extLst>
                    <a:ext uri="{FF2B5EF4-FFF2-40B4-BE49-F238E27FC236}">
                      <a16:creationId xmlns:a16="http://schemas.microsoft.com/office/drawing/2014/main" id="{BFB7026C-EEDC-3952-E7CB-127EA03C6052}"/>
                    </a:ext>
                  </a:extLst>
                </p:cNvPr>
                <p:cNvSpPr/>
                <p:nvPr/>
              </p:nvSpPr>
              <p:spPr>
                <a:xfrm>
                  <a:off x="3759771" y="5961831"/>
                  <a:ext cx="889482" cy="888425"/>
                </a:xfrm>
                <a:custGeom>
                  <a:avLst/>
                  <a:gdLst>
                    <a:gd name="connsiteX0" fmla="*/ 0 w 889482"/>
                    <a:gd name="connsiteY0" fmla="*/ 887073 h 888425"/>
                    <a:gd name="connsiteX1" fmla="*/ 1362 w 889482"/>
                    <a:gd name="connsiteY1" fmla="*/ 888425 h 888425"/>
                    <a:gd name="connsiteX2" fmla="*/ 889483 w 889482"/>
                    <a:gd name="connsiteY2" fmla="*/ 314 h 888425"/>
                    <a:gd name="connsiteX3" fmla="*/ 887073 w 889482"/>
                    <a:gd name="connsiteY3" fmla="*/ 0 h 888425"/>
                  </a:gdLst>
                  <a:ahLst/>
                  <a:cxnLst>
                    <a:cxn ang="0">
                      <a:pos x="connsiteX0" y="connsiteY0"/>
                    </a:cxn>
                    <a:cxn ang="0">
                      <a:pos x="connsiteX1" y="connsiteY1"/>
                    </a:cxn>
                    <a:cxn ang="0">
                      <a:pos x="connsiteX2" y="connsiteY2"/>
                    </a:cxn>
                    <a:cxn ang="0">
                      <a:pos x="connsiteX3" y="connsiteY3"/>
                    </a:cxn>
                  </a:cxnLst>
                  <a:rect l="l" t="t" r="r" b="b"/>
                  <a:pathLst>
                    <a:path w="889482" h="888425">
                      <a:moveTo>
                        <a:pt x="0" y="887073"/>
                      </a:moveTo>
                      <a:lnTo>
                        <a:pt x="1362" y="888425"/>
                      </a:lnTo>
                      <a:lnTo>
                        <a:pt x="889483" y="314"/>
                      </a:lnTo>
                      <a:lnTo>
                        <a:pt x="887073" y="0"/>
                      </a:lnTo>
                      <a:close/>
                    </a:path>
                  </a:pathLst>
                </a:custGeom>
                <a:solidFill>
                  <a:srgbClr val="0098CC"/>
                </a:solidFill>
                <a:ln w="9525" cap="flat">
                  <a:noFill/>
                  <a:prstDash val="solid"/>
                  <a:miter/>
                </a:ln>
              </p:spPr>
              <p:txBody>
                <a:bodyPr rtlCol="0" anchor="ctr"/>
                <a:lstStyle/>
                <a:p>
                  <a:endParaRPr lang="fr-FR"/>
                </a:p>
              </p:txBody>
            </p:sp>
            <p:sp>
              <p:nvSpPr>
                <p:cNvPr id="779" name="Forme libre : forme 778">
                  <a:extLst>
                    <a:ext uri="{FF2B5EF4-FFF2-40B4-BE49-F238E27FC236}">
                      <a16:creationId xmlns:a16="http://schemas.microsoft.com/office/drawing/2014/main" id="{98815699-199A-CD4D-EF14-B32265321C1F}"/>
                    </a:ext>
                  </a:extLst>
                </p:cNvPr>
                <p:cNvSpPr/>
                <p:nvPr/>
              </p:nvSpPr>
              <p:spPr>
                <a:xfrm>
                  <a:off x="4646843" y="5784704"/>
                  <a:ext cx="177355" cy="177441"/>
                </a:xfrm>
                <a:custGeom>
                  <a:avLst/>
                  <a:gdLst>
                    <a:gd name="connsiteX0" fmla="*/ 177118 w 177355"/>
                    <a:gd name="connsiteY0" fmla="*/ 0 h 177441"/>
                    <a:gd name="connsiteX1" fmla="*/ 0 w 177355"/>
                    <a:gd name="connsiteY1" fmla="*/ 177127 h 177441"/>
                    <a:gd name="connsiteX2" fmla="*/ 2410 w 177355"/>
                    <a:gd name="connsiteY2" fmla="*/ 177441 h 177441"/>
                    <a:gd name="connsiteX3" fmla="*/ 177355 w 177355"/>
                    <a:gd name="connsiteY3" fmla="*/ 2486 h 177441"/>
                  </a:gdLst>
                  <a:ahLst/>
                  <a:cxnLst>
                    <a:cxn ang="0">
                      <a:pos x="connsiteX0" y="connsiteY0"/>
                    </a:cxn>
                    <a:cxn ang="0">
                      <a:pos x="connsiteX1" y="connsiteY1"/>
                    </a:cxn>
                    <a:cxn ang="0">
                      <a:pos x="connsiteX2" y="connsiteY2"/>
                    </a:cxn>
                    <a:cxn ang="0">
                      <a:pos x="connsiteX3" y="connsiteY3"/>
                    </a:cxn>
                  </a:cxnLst>
                  <a:rect l="l" t="t" r="r" b="b"/>
                  <a:pathLst>
                    <a:path w="177355" h="177441">
                      <a:moveTo>
                        <a:pt x="177118" y="0"/>
                      </a:moveTo>
                      <a:lnTo>
                        <a:pt x="0" y="177127"/>
                      </a:lnTo>
                      <a:lnTo>
                        <a:pt x="2410" y="177441"/>
                      </a:lnTo>
                      <a:lnTo>
                        <a:pt x="177355" y="2486"/>
                      </a:lnTo>
                      <a:close/>
                    </a:path>
                  </a:pathLst>
                </a:custGeom>
                <a:solidFill>
                  <a:srgbClr val="0098CC"/>
                </a:solidFill>
                <a:ln w="9525" cap="flat">
                  <a:noFill/>
                  <a:prstDash val="solid"/>
                  <a:miter/>
                </a:ln>
              </p:spPr>
              <p:txBody>
                <a:bodyPr rtlCol="0" anchor="ctr"/>
                <a:lstStyle/>
                <a:p>
                  <a:endParaRPr lang="fr-FR"/>
                </a:p>
              </p:txBody>
            </p:sp>
            <p:sp>
              <p:nvSpPr>
                <p:cNvPr id="780" name="Forme libre : forme 779">
                  <a:extLst>
                    <a:ext uri="{FF2B5EF4-FFF2-40B4-BE49-F238E27FC236}">
                      <a16:creationId xmlns:a16="http://schemas.microsoft.com/office/drawing/2014/main" id="{CCC136D2-4A43-E5EC-455D-DDA404CD9337}"/>
                    </a:ext>
                  </a:extLst>
                </p:cNvPr>
                <p:cNvSpPr/>
                <p:nvPr/>
              </p:nvSpPr>
              <p:spPr>
                <a:xfrm>
                  <a:off x="4233144" y="6893366"/>
                  <a:ext cx="12563" cy="12573"/>
                </a:xfrm>
                <a:custGeom>
                  <a:avLst/>
                  <a:gdLst>
                    <a:gd name="connsiteX0" fmla="*/ 0 w 12563"/>
                    <a:gd name="connsiteY0" fmla="*/ 12573 h 12573"/>
                    <a:gd name="connsiteX1" fmla="*/ 12564 w 12563"/>
                    <a:gd name="connsiteY1" fmla="*/ 0 h 12573"/>
                    <a:gd name="connsiteX2" fmla="*/ 2410 w 12563"/>
                    <a:gd name="connsiteY2" fmla="*/ 2686 h 12573"/>
                  </a:gdLst>
                  <a:ahLst/>
                  <a:cxnLst>
                    <a:cxn ang="0">
                      <a:pos x="connsiteX0" y="connsiteY0"/>
                    </a:cxn>
                    <a:cxn ang="0">
                      <a:pos x="connsiteX1" y="connsiteY1"/>
                    </a:cxn>
                    <a:cxn ang="0">
                      <a:pos x="connsiteX2" y="connsiteY2"/>
                    </a:cxn>
                  </a:cxnLst>
                  <a:rect l="l" t="t" r="r" b="b"/>
                  <a:pathLst>
                    <a:path w="12563" h="12573">
                      <a:moveTo>
                        <a:pt x="0" y="12573"/>
                      </a:moveTo>
                      <a:lnTo>
                        <a:pt x="12564" y="0"/>
                      </a:lnTo>
                      <a:lnTo>
                        <a:pt x="2410" y="2686"/>
                      </a:lnTo>
                      <a:close/>
                    </a:path>
                  </a:pathLst>
                </a:custGeom>
                <a:solidFill>
                  <a:srgbClr val="006699"/>
                </a:solidFill>
                <a:ln w="9525" cap="flat">
                  <a:noFill/>
                  <a:prstDash val="solid"/>
                  <a:miter/>
                </a:ln>
              </p:spPr>
              <p:txBody>
                <a:bodyPr rtlCol="0" anchor="ctr"/>
                <a:lstStyle/>
                <a:p>
                  <a:endParaRPr lang="fr-FR"/>
                </a:p>
              </p:txBody>
            </p:sp>
            <p:sp>
              <p:nvSpPr>
                <p:cNvPr id="781" name="Forme libre : forme 780">
                  <a:extLst>
                    <a:ext uri="{FF2B5EF4-FFF2-40B4-BE49-F238E27FC236}">
                      <a16:creationId xmlns:a16="http://schemas.microsoft.com/office/drawing/2014/main" id="{B8048A59-8762-C430-2E8C-B445233043A9}"/>
                    </a:ext>
                  </a:extLst>
                </p:cNvPr>
                <p:cNvSpPr/>
                <p:nvPr/>
              </p:nvSpPr>
              <p:spPr>
                <a:xfrm>
                  <a:off x="4642348" y="6198518"/>
                  <a:ext cx="37214" cy="38357"/>
                </a:xfrm>
                <a:custGeom>
                  <a:avLst/>
                  <a:gdLst>
                    <a:gd name="connsiteX0" fmla="*/ 6248 w 37214"/>
                    <a:gd name="connsiteY0" fmla="*/ 38357 h 38357"/>
                    <a:gd name="connsiteX1" fmla="*/ 37214 w 37214"/>
                    <a:gd name="connsiteY1" fmla="*/ 0 h 38357"/>
                    <a:gd name="connsiteX2" fmla="*/ 0 w 37214"/>
                    <a:gd name="connsiteY2" fmla="*/ 37224 h 38357"/>
                  </a:gdLst>
                  <a:ahLst/>
                  <a:cxnLst>
                    <a:cxn ang="0">
                      <a:pos x="connsiteX0" y="connsiteY0"/>
                    </a:cxn>
                    <a:cxn ang="0">
                      <a:pos x="connsiteX1" y="connsiteY1"/>
                    </a:cxn>
                    <a:cxn ang="0">
                      <a:pos x="connsiteX2" y="connsiteY2"/>
                    </a:cxn>
                  </a:cxnLst>
                  <a:rect l="l" t="t" r="r" b="b"/>
                  <a:pathLst>
                    <a:path w="37214" h="38357">
                      <a:moveTo>
                        <a:pt x="6248" y="38357"/>
                      </a:moveTo>
                      <a:lnTo>
                        <a:pt x="37214" y="0"/>
                      </a:lnTo>
                      <a:lnTo>
                        <a:pt x="0" y="37224"/>
                      </a:lnTo>
                      <a:close/>
                    </a:path>
                  </a:pathLst>
                </a:custGeom>
                <a:solidFill>
                  <a:srgbClr val="006699"/>
                </a:solidFill>
                <a:ln w="9525" cap="flat">
                  <a:noFill/>
                  <a:prstDash val="solid"/>
                  <a:miter/>
                </a:ln>
              </p:spPr>
              <p:txBody>
                <a:bodyPr rtlCol="0" anchor="ctr"/>
                <a:lstStyle/>
                <a:p>
                  <a:endParaRPr lang="fr-FR"/>
                </a:p>
              </p:txBody>
            </p:sp>
            <p:sp>
              <p:nvSpPr>
                <p:cNvPr id="782" name="Forme libre : forme 781">
                  <a:extLst>
                    <a:ext uri="{FF2B5EF4-FFF2-40B4-BE49-F238E27FC236}">
                      <a16:creationId xmlns:a16="http://schemas.microsoft.com/office/drawing/2014/main" id="{6D985B57-D19E-9745-2288-8FF91B5AA8BD}"/>
                    </a:ext>
                  </a:extLst>
                </p:cNvPr>
                <p:cNvSpPr/>
                <p:nvPr/>
              </p:nvSpPr>
              <p:spPr>
                <a:xfrm>
                  <a:off x="3987656" y="6305207"/>
                  <a:ext cx="645080" cy="617934"/>
                </a:xfrm>
                <a:custGeom>
                  <a:avLst/>
                  <a:gdLst>
                    <a:gd name="connsiteX0" fmla="*/ 247898 w 645080"/>
                    <a:gd name="connsiteY0" fmla="*/ 590846 h 617934"/>
                    <a:gd name="connsiteX1" fmla="*/ 258052 w 645080"/>
                    <a:gd name="connsiteY1" fmla="*/ 588159 h 617934"/>
                    <a:gd name="connsiteX2" fmla="*/ 645081 w 645080"/>
                    <a:gd name="connsiteY2" fmla="*/ 201130 h 617934"/>
                    <a:gd name="connsiteX3" fmla="*/ 628622 w 645080"/>
                    <a:gd name="connsiteY3" fmla="*/ 135360 h 617934"/>
                    <a:gd name="connsiteX4" fmla="*/ 636994 w 645080"/>
                    <a:gd name="connsiteY4" fmla="*/ 100060 h 617934"/>
                    <a:gd name="connsiteX5" fmla="*/ 587007 w 645080"/>
                    <a:gd name="connsiteY5" fmla="*/ 40443 h 617934"/>
                    <a:gd name="connsiteX6" fmla="*/ 585226 w 645080"/>
                    <a:gd name="connsiteY6" fmla="*/ 0 h 617934"/>
                    <a:gd name="connsiteX7" fmla="*/ 0 w 645080"/>
                    <a:gd name="connsiteY7" fmla="*/ 585226 h 617934"/>
                    <a:gd name="connsiteX8" fmla="*/ 88449 w 645080"/>
                    <a:gd name="connsiteY8" fmla="*/ 617935 h 617934"/>
                    <a:gd name="connsiteX9" fmla="*/ 131074 w 645080"/>
                    <a:gd name="connsiteY9" fmla="*/ 593817 h 617934"/>
                    <a:gd name="connsiteX10" fmla="*/ 229810 w 645080"/>
                    <a:gd name="connsiteY10" fmla="*/ 616401 h 617934"/>
                    <a:gd name="connsiteX11" fmla="*/ 245488 w 645080"/>
                    <a:gd name="connsiteY11" fmla="*/ 600732 h 61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5080" h="617934">
                      <a:moveTo>
                        <a:pt x="247898" y="590846"/>
                      </a:moveTo>
                      <a:lnTo>
                        <a:pt x="258052" y="588159"/>
                      </a:lnTo>
                      <a:lnTo>
                        <a:pt x="645081" y="201130"/>
                      </a:lnTo>
                      <a:lnTo>
                        <a:pt x="628622" y="135360"/>
                      </a:lnTo>
                      <a:lnTo>
                        <a:pt x="636994" y="100060"/>
                      </a:lnTo>
                      <a:lnTo>
                        <a:pt x="587007" y="40443"/>
                      </a:lnTo>
                      <a:lnTo>
                        <a:pt x="585226" y="0"/>
                      </a:lnTo>
                      <a:lnTo>
                        <a:pt x="0" y="585226"/>
                      </a:lnTo>
                      <a:lnTo>
                        <a:pt x="88449" y="617935"/>
                      </a:lnTo>
                      <a:lnTo>
                        <a:pt x="131074" y="593817"/>
                      </a:lnTo>
                      <a:lnTo>
                        <a:pt x="229810" y="616401"/>
                      </a:lnTo>
                      <a:lnTo>
                        <a:pt x="245488" y="600732"/>
                      </a:lnTo>
                      <a:close/>
                    </a:path>
                  </a:pathLst>
                </a:custGeom>
                <a:solidFill>
                  <a:srgbClr val="006699"/>
                </a:solidFill>
                <a:ln w="9525" cap="flat">
                  <a:noFill/>
                  <a:prstDash val="solid"/>
                  <a:miter/>
                </a:ln>
              </p:spPr>
              <p:txBody>
                <a:bodyPr rtlCol="0" anchor="ctr"/>
                <a:lstStyle/>
                <a:p>
                  <a:endParaRPr lang="fr-FR"/>
                </a:p>
              </p:txBody>
            </p:sp>
            <p:sp>
              <p:nvSpPr>
                <p:cNvPr id="783" name="Forme libre : forme 782">
                  <a:extLst>
                    <a:ext uri="{FF2B5EF4-FFF2-40B4-BE49-F238E27FC236}">
                      <a16:creationId xmlns:a16="http://schemas.microsoft.com/office/drawing/2014/main" id="{7D8826D0-77B4-A2BC-68E3-BE1EAC99D7B7}"/>
                    </a:ext>
                  </a:extLst>
                </p:cNvPr>
                <p:cNvSpPr/>
                <p:nvPr/>
              </p:nvSpPr>
              <p:spPr>
                <a:xfrm>
                  <a:off x="5197255" y="5939905"/>
                  <a:ext cx="1771" cy="1905"/>
                </a:xfrm>
                <a:custGeom>
                  <a:avLst/>
                  <a:gdLst>
                    <a:gd name="connsiteX0" fmla="*/ 124 w 1771"/>
                    <a:gd name="connsiteY0" fmla="*/ 0 h 1905"/>
                    <a:gd name="connsiteX1" fmla="*/ 0 w 1771"/>
                    <a:gd name="connsiteY1" fmla="*/ 1905 h 1905"/>
                    <a:gd name="connsiteX2" fmla="*/ 1772 w 1771"/>
                    <a:gd name="connsiteY2" fmla="*/ 152 h 1905"/>
                  </a:gdLst>
                  <a:ahLst/>
                  <a:cxnLst>
                    <a:cxn ang="0">
                      <a:pos x="connsiteX0" y="connsiteY0"/>
                    </a:cxn>
                    <a:cxn ang="0">
                      <a:pos x="connsiteX1" y="connsiteY1"/>
                    </a:cxn>
                    <a:cxn ang="0">
                      <a:pos x="connsiteX2" y="connsiteY2"/>
                    </a:cxn>
                  </a:cxnLst>
                  <a:rect l="l" t="t" r="r" b="b"/>
                  <a:pathLst>
                    <a:path w="1771" h="1905">
                      <a:moveTo>
                        <a:pt x="124" y="0"/>
                      </a:moveTo>
                      <a:lnTo>
                        <a:pt x="0" y="1905"/>
                      </a:lnTo>
                      <a:lnTo>
                        <a:pt x="1772" y="152"/>
                      </a:lnTo>
                      <a:close/>
                    </a:path>
                  </a:pathLst>
                </a:custGeom>
                <a:solidFill>
                  <a:srgbClr val="FCD536"/>
                </a:solidFill>
                <a:ln w="9525" cap="flat">
                  <a:noFill/>
                  <a:prstDash val="solid"/>
                  <a:miter/>
                </a:ln>
              </p:spPr>
              <p:txBody>
                <a:bodyPr rtlCol="0" anchor="ctr"/>
                <a:lstStyle/>
                <a:p>
                  <a:endParaRPr lang="fr-FR"/>
                </a:p>
              </p:txBody>
            </p:sp>
            <p:sp>
              <p:nvSpPr>
                <p:cNvPr id="784" name="Forme libre : forme 783">
                  <a:extLst>
                    <a:ext uri="{FF2B5EF4-FFF2-40B4-BE49-F238E27FC236}">
                      <a16:creationId xmlns:a16="http://schemas.microsoft.com/office/drawing/2014/main" id="{591B7879-D9C6-1480-2DC4-6BA1AEE584A3}"/>
                    </a:ext>
                  </a:extLst>
                </p:cNvPr>
                <p:cNvSpPr/>
                <p:nvPr/>
              </p:nvSpPr>
              <p:spPr>
                <a:xfrm>
                  <a:off x="4572635" y="6234865"/>
                  <a:ext cx="69713" cy="70341"/>
                </a:xfrm>
                <a:custGeom>
                  <a:avLst/>
                  <a:gdLst>
                    <a:gd name="connsiteX0" fmla="*/ 69713 w 69713"/>
                    <a:gd name="connsiteY0" fmla="*/ 876 h 70341"/>
                    <a:gd name="connsiteX1" fmla="*/ 64875 w 69713"/>
                    <a:gd name="connsiteY1" fmla="*/ 0 h 70341"/>
                    <a:gd name="connsiteX2" fmla="*/ 0 w 69713"/>
                    <a:gd name="connsiteY2" fmla="*/ 64865 h 70341"/>
                    <a:gd name="connsiteX3" fmla="*/ 248 w 69713"/>
                    <a:gd name="connsiteY3" fmla="*/ 70342 h 70341"/>
                  </a:gdLst>
                  <a:ahLst/>
                  <a:cxnLst>
                    <a:cxn ang="0">
                      <a:pos x="connsiteX0" y="connsiteY0"/>
                    </a:cxn>
                    <a:cxn ang="0">
                      <a:pos x="connsiteX1" y="connsiteY1"/>
                    </a:cxn>
                    <a:cxn ang="0">
                      <a:pos x="connsiteX2" y="connsiteY2"/>
                    </a:cxn>
                    <a:cxn ang="0">
                      <a:pos x="connsiteX3" y="connsiteY3"/>
                    </a:cxn>
                  </a:cxnLst>
                  <a:rect l="l" t="t" r="r" b="b"/>
                  <a:pathLst>
                    <a:path w="69713" h="70341">
                      <a:moveTo>
                        <a:pt x="69713" y="876"/>
                      </a:moveTo>
                      <a:lnTo>
                        <a:pt x="64875" y="0"/>
                      </a:lnTo>
                      <a:lnTo>
                        <a:pt x="0" y="64865"/>
                      </a:lnTo>
                      <a:lnTo>
                        <a:pt x="248" y="70342"/>
                      </a:lnTo>
                      <a:close/>
                    </a:path>
                  </a:pathLst>
                </a:custGeom>
                <a:solidFill>
                  <a:srgbClr val="006699"/>
                </a:solidFill>
                <a:ln w="9525" cap="flat">
                  <a:noFill/>
                  <a:prstDash val="solid"/>
                  <a:miter/>
                </a:ln>
              </p:spPr>
              <p:txBody>
                <a:bodyPr rtlCol="0" anchor="ctr"/>
                <a:lstStyle/>
                <a:p>
                  <a:endParaRPr lang="fr-FR"/>
                </a:p>
              </p:txBody>
            </p:sp>
            <p:sp>
              <p:nvSpPr>
                <p:cNvPr id="785" name="Forme libre : forme 784">
                  <a:extLst>
                    <a:ext uri="{FF2B5EF4-FFF2-40B4-BE49-F238E27FC236}">
                      <a16:creationId xmlns:a16="http://schemas.microsoft.com/office/drawing/2014/main" id="{1D76FBDB-C5C7-85C2-4247-1BB14FE117FB}"/>
                    </a:ext>
                  </a:extLst>
                </p:cNvPr>
                <p:cNvSpPr/>
                <p:nvPr/>
              </p:nvSpPr>
              <p:spPr>
                <a:xfrm>
                  <a:off x="4637509" y="6168828"/>
                  <a:ext cx="66036" cy="66913"/>
                </a:xfrm>
                <a:custGeom>
                  <a:avLst/>
                  <a:gdLst>
                    <a:gd name="connsiteX0" fmla="*/ 42053 w 66036"/>
                    <a:gd name="connsiteY0" fmla="*/ 29689 h 66913"/>
                    <a:gd name="connsiteX1" fmla="*/ 66037 w 66036"/>
                    <a:gd name="connsiteY1" fmla="*/ 0 h 66913"/>
                    <a:gd name="connsiteX2" fmla="*/ 0 w 66036"/>
                    <a:gd name="connsiteY2" fmla="*/ 66037 h 66913"/>
                    <a:gd name="connsiteX3" fmla="*/ 4839 w 66036"/>
                    <a:gd name="connsiteY3" fmla="*/ 66913 h 66913"/>
                  </a:gdLst>
                  <a:ahLst/>
                  <a:cxnLst>
                    <a:cxn ang="0">
                      <a:pos x="connsiteX0" y="connsiteY0"/>
                    </a:cxn>
                    <a:cxn ang="0">
                      <a:pos x="connsiteX1" y="connsiteY1"/>
                    </a:cxn>
                    <a:cxn ang="0">
                      <a:pos x="connsiteX2" y="connsiteY2"/>
                    </a:cxn>
                    <a:cxn ang="0">
                      <a:pos x="connsiteX3" y="connsiteY3"/>
                    </a:cxn>
                  </a:cxnLst>
                  <a:rect l="l" t="t" r="r" b="b"/>
                  <a:pathLst>
                    <a:path w="66036" h="66913">
                      <a:moveTo>
                        <a:pt x="42053" y="29689"/>
                      </a:moveTo>
                      <a:lnTo>
                        <a:pt x="66037" y="0"/>
                      </a:lnTo>
                      <a:lnTo>
                        <a:pt x="0" y="66037"/>
                      </a:lnTo>
                      <a:lnTo>
                        <a:pt x="4839" y="66913"/>
                      </a:lnTo>
                      <a:close/>
                    </a:path>
                  </a:pathLst>
                </a:custGeom>
                <a:solidFill>
                  <a:srgbClr val="006699"/>
                </a:solidFill>
                <a:ln w="9525" cap="flat">
                  <a:noFill/>
                  <a:prstDash val="solid"/>
                  <a:miter/>
                </a:ln>
              </p:spPr>
              <p:txBody>
                <a:bodyPr rtlCol="0" anchor="ctr"/>
                <a:lstStyle/>
                <a:p>
                  <a:endParaRPr lang="fr-FR"/>
                </a:p>
              </p:txBody>
            </p:sp>
            <p:sp>
              <p:nvSpPr>
                <p:cNvPr id="786" name="Forme libre : forme 785">
                  <a:extLst>
                    <a:ext uri="{FF2B5EF4-FFF2-40B4-BE49-F238E27FC236}">
                      <a16:creationId xmlns:a16="http://schemas.microsoft.com/office/drawing/2014/main" id="{E32F0154-CD55-4D3F-B019-2B5C3870D3B2}"/>
                    </a:ext>
                  </a:extLst>
                </p:cNvPr>
                <p:cNvSpPr/>
                <p:nvPr/>
              </p:nvSpPr>
              <p:spPr>
                <a:xfrm>
                  <a:off x="3983494" y="6299731"/>
                  <a:ext cx="589387" cy="590702"/>
                </a:xfrm>
                <a:custGeom>
                  <a:avLst/>
                  <a:gdLst>
                    <a:gd name="connsiteX0" fmla="*/ 589140 w 589387"/>
                    <a:gd name="connsiteY0" fmla="*/ 0 h 590702"/>
                    <a:gd name="connsiteX1" fmla="*/ 0 w 589387"/>
                    <a:gd name="connsiteY1" fmla="*/ 589159 h 590702"/>
                    <a:gd name="connsiteX2" fmla="*/ 4162 w 589387"/>
                    <a:gd name="connsiteY2" fmla="*/ 590702 h 590702"/>
                    <a:gd name="connsiteX3" fmla="*/ 589388 w 589387"/>
                    <a:gd name="connsiteY3" fmla="*/ 5477 h 590702"/>
                  </a:gdLst>
                  <a:ahLst/>
                  <a:cxnLst>
                    <a:cxn ang="0">
                      <a:pos x="connsiteX0" y="connsiteY0"/>
                    </a:cxn>
                    <a:cxn ang="0">
                      <a:pos x="connsiteX1" y="connsiteY1"/>
                    </a:cxn>
                    <a:cxn ang="0">
                      <a:pos x="connsiteX2" y="connsiteY2"/>
                    </a:cxn>
                    <a:cxn ang="0">
                      <a:pos x="connsiteX3" y="connsiteY3"/>
                    </a:cxn>
                  </a:cxnLst>
                  <a:rect l="l" t="t" r="r" b="b"/>
                  <a:pathLst>
                    <a:path w="589387" h="590702">
                      <a:moveTo>
                        <a:pt x="589140" y="0"/>
                      </a:moveTo>
                      <a:lnTo>
                        <a:pt x="0" y="589159"/>
                      </a:lnTo>
                      <a:lnTo>
                        <a:pt x="4162" y="590702"/>
                      </a:lnTo>
                      <a:lnTo>
                        <a:pt x="589388" y="5477"/>
                      </a:lnTo>
                      <a:close/>
                    </a:path>
                  </a:pathLst>
                </a:custGeom>
                <a:solidFill>
                  <a:srgbClr val="006699"/>
                </a:solidFill>
                <a:ln w="9525" cap="flat">
                  <a:noFill/>
                  <a:prstDash val="solid"/>
                  <a:miter/>
                </a:ln>
              </p:spPr>
              <p:txBody>
                <a:bodyPr rtlCol="0" anchor="ctr"/>
                <a:lstStyle/>
                <a:p>
                  <a:endParaRPr lang="fr-FR"/>
                </a:p>
              </p:txBody>
            </p:sp>
            <p:sp>
              <p:nvSpPr>
                <p:cNvPr id="787" name="Forme libre : forme 786">
                  <a:extLst>
                    <a:ext uri="{FF2B5EF4-FFF2-40B4-BE49-F238E27FC236}">
                      <a16:creationId xmlns:a16="http://schemas.microsoft.com/office/drawing/2014/main" id="{46D52AD7-AE75-2A9F-8D6A-B44DE7A5A7C8}"/>
                    </a:ext>
                  </a:extLst>
                </p:cNvPr>
                <p:cNvSpPr/>
                <p:nvPr/>
              </p:nvSpPr>
              <p:spPr>
                <a:xfrm>
                  <a:off x="4249404" y="6508509"/>
                  <a:ext cx="433329" cy="435111"/>
                </a:xfrm>
                <a:custGeom>
                  <a:avLst/>
                  <a:gdLst>
                    <a:gd name="connsiteX0" fmla="*/ 332527 w 433329"/>
                    <a:gd name="connsiteY0" fmla="*/ 212388 h 435111"/>
                    <a:gd name="connsiteX1" fmla="*/ 365912 w 433329"/>
                    <a:gd name="connsiteY1" fmla="*/ 171069 h 435111"/>
                    <a:gd name="connsiteX2" fmla="*/ 421977 w 433329"/>
                    <a:gd name="connsiteY2" fmla="*/ 163592 h 435111"/>
                    <a:gd name="connsiteX3" fmla="*/ 433330 w 433329"/>
                    <a:gd name="connsiteY3" fmla="*/ 137550 h 435111"/>
                    <a:gd name="connsiteX4" fmla="*/ 406527 w 433329"/>
                    <a:gd name="connsiteY4" fmla="*/ 90516 h 435111"/>
                    <a:gd name="connsiteX5" fmla="*/ 383877 w 433329"/>
                    <a:gd name="connsiteY5" fmla="*/ 0 h 435111"/>
                    <a:gd name="connsiteX6" fmla="*/ 0 w 433329"/>
                    <a:gd name="connsiteY6" fmla="*/ 383877 h 435111"/>
                    <a:gd name="connsiteX7" fmla="*/ 39148 w 433329"/>
                    <a:gd name="connsiteY7" fmla="*/ 373532 h 435111"/>
                    <a:gd name="connsiteX8" fmla="*/ 215474 w 433329"/>
                    <a:gd name="connsiteY8" fmla="*/ 435111 h 435111"/>
                    <a:gd name="connsiteX9" fmla="*/ 365503 w 433329"/>
                    <a:gd name="connsiteY9" fmla="*/ 285083 h 4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329" h="435111">
                      <a:moveTo>
                        <a:pt x="332527" y="212388"/>
                      </a:moveTo>
                      <a:lnTo>
                        <a:pt x="365912" y="171069"/>
                      </a:lnTo>
                      <a:lnTo>
                        <a:pt x="421977" y="163592"/>
                      </a:lnTo>
                      <a:lnTo>
                        <a:pt x="433330" y="137550"/>
                      </a:lnTo>
                      <a:lnTo>
                        <a:pt x="406527" y="90516"/>
                      </a:lnTo>
                      <a:lnTo>
                        <a:pt x="383877" y="0"/>
                      </a:lnTo>
                      <a:lnTo>
                        <a:pt x="0" y="383877"/>
                      </a:lnTo>
                      <a:lnTo>
                        <a:pt x="39148" y="373532"/>
                      </a:lnTo>
                      <a:lnTo>
                        <a:pt x="215474" y="435111"/>
                      </a:lnTo>
                      <a:lnTo>
                        <a:pt x="365503" y="285083"/>
                      </a:lnTo>
                      <a:close/>
                    </a:path>
                  </a:pathLst>
                </a:custGeom>
                <a:solidFill>
                  <a:srgbClr val="0098CC"/>
                </a:solidFill>
                <a:ln w="9525" cap="flat">
                  <a:noFill/>
                  <a:prstDash val="solid"/>
                  <a:miter/>
                </a:ln>
              </p:spPr>
              <p:txBody>
                <a:bodyPr rtlCol="0" anchor="ctr"/>
                <a:lstStyle/>
                <a:p>
                  <a:endParaRPr lang="fr-FR"/>
                </a:p>
              </p:txBody>
            </p:sp>
            <p:sp>
              <p:nvSpPr>
                <p:cNvPr id="788" name="Forme libre : forme 787">
                  <a:extLst>
                    <a:ext uri="{FF2B5EF4-FFF2-40B4-BE49-F238E27FC236}">
                      <a16:creationId xmlns:a16="http://schemas.microsoft.com/office/drawing/2014/main" id="{85EC6C31-185E-7824-6A4F-09271B02C464}"/>
                    </a:ext>
                  </a:extLst>
                </p:cNvPr>
                <p:cNvSpPr/>
                <p:nvPr/>
              </p:nvSpPr>
              <p:spPr>
                <a:xfrm>
                  <a:off x="4219676" y="6909531"/>
                  <a:ext cx="12582" cy="14649"/>
                </a:xfrm>
                <a:custGeom>
                  <a:avLst/>
                  <a:gdLst>
                    <a:gd name="connsiteX0" fmla="*/ 9010 w 12582"/>
                    <a:gd name="connsiteY0" fmla="*/ 14650 h 14649"/>
                    <a:gd name="connsiteX1" fmla="*/ 12582 w 12582"/>
                    <a:gd name="connsiteY1" fmla="*/ 0 h 14649"/>
                    <a:gd name="connsiteX2" fmla="*/ 0 w 12582"/>
                    <a:gd name="connsiteY2" fmla="*/ 12582 h 14649"/>
                  </a:gdLst>
                  <a:ahLst/>
                  <a:cxnLst>
                    <a:cxn ang="0">
                      <a:pos x="connsiteX0" y="connsiteY0"/>
                    </a:cxn>
                    <a:cxn ang="0">
                      <a:pos x="connsiteX1" y="connsiteY1"/>
                    </a:cxn>
                    <a:cxn ang="0">
                      <a:pos x="connsiteX2" y="connsiteY2"/>
                    </a:cxn>
                  </a:cxnLst>
                  <a:rect l="l" t="t" r="r" b="b"/>
                  <a:pathLst>
                    <a:path w="12582" h="14649">
                      <a:moveTo>
                        <a:pt x="9010" y="14650"/>
                      </a:moveTo>
                      <a:lnTo>
                        <a:pt x="12582" y="0"/>
                      </a:lnTo>
                      <a:lnTo>
                        <a:pt x="0" y="12582"/>
                      </a:lnTo>
                      <a:close/>
                    </a:path>
                  </a:pathLst>
                </a:custGeom>
                <a:solidFill>
                  <a:srgbClr val="0098CC"/>
                </a:solidFill>
                <a:ln w="9525" cap="flat">
                  <a:noFill/>
                  <a:prstDash val="solid"/>
                  <a:miter/>
                </a:ln>
              </p:spPr>
              <p:txBody>
                <a:bodyPr rtlCol="0" anchor="ctr"/>
                <a:lstStyle/>
                <a:p>
                  <a:endParaRPr lang="fr-FR"/>
                </a:p>
              </p:txBody>
            </p:sp>
            <p:sp>
              <p:nvSpPr>
                <p:cNvPr id="789" name="Forme libre : forme 788">
                  <a:extLst>
                    <a:ext uri="{FF2B5EF4-FFF2-40B4-BE49-F238E27FC236}">
                      <a16:creationId xmlns:a16="http://schemas.microsoft.com/office/drawing/2014/main" id="{1000CA1B-8F9C-941F-311E-DDF6E35FDEA9}"/>
                    </a:ext>
                  </a:extLst>
                </p:cNvPr>
                <p:cNvSpPr/>
                <p:nvPr/>
              </p:nvSpPr>
              <p:spPr>
                <a:xfrm>
                  <a:off x="5181663" y="5908577"/>
                  <a:ext cx="265785" cy="311696"/>
                </a:xfrm>
                <a:custGeom>
                  <a:avLst/>
                  <a:gdLst>
                    <a:gd name="connsiteX0" fmla="*/ 167859 w 265785"/>
                    <a:gd name="connsiteY0" fmla="*/ 0 h 311696"/>
                    <a:gd name="connsiteX1" fmla="*/ 96412 w 265785"/>
                    <a:gd name="connsiteY1" fmla="*/ 38453 h 311696"/>
                    <a:gd name="connsiteX2" fmla="*/ 19859 w 265785"/>
                    <a:gd name="connsiteY2" fmla="*/ 31690 h 311696"/>
                    <a:gd name="connsiteX3" fmla="*/ 15421 w 265785"/>
                    <a:gd name="connsiteY3" fmla="*/ 36128 h 311696"/>
                    <a:gd name="connsiteX4" fmla="*/ 0 w 265785"/>
                    <a:gd name="connsiteY4" fmla="*/ 286826 h 311696"/>
                    <a:gd name="connsiteX5" fmla="*/ 6553 w 265785"/>
                    <a:gd name="connsiteY5" fmla="*/ 311696 h 311696"/>
                    <a:gd name="connsiteX6" fmla="*/ 265786 w 265785"/>
                    <a:gd name="connsiteY6" fmla="*/ 52464 h 311696"/>
                    <a:gd name="connsiteX7" fmla="*/ 239544 w 265785"/>
                    <a:gd name="connsiteY7" fmla="*/ 36929 h 3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85" h="311696">
                      <a:moveTo>
                        <a:pt x="167859" y="0"/>
                      </a:moveTo>
                      <a:lnTo>
                        <a:pt x="96412" y="38453"/>
                      </a:lnTo>
                      <a:lnTo>
                        <a:pt x="19859" y="31690"/>
                      </a:lnTo>
                      <a:lnTo>
                        <a:pt x="15421" y="36128"/>
                      </a:lnTo>
                      <a:lnTo>
                        <a:pt x="0" y="286826"/>
                      </a:lnTo>
                      <a:lnTo>
                        <a:pt x="6553" y="311696"/>
                      </a:lnTo>
                      <a:lnTo>
                        <a:pt x="265786" y="52464"/>
                      </a:lnTo>
                      <a:lnTo>
                        <a:pt x="239544" y="36929"/>
                      </a:lnTo>
                      <a:close/>
                    </a:path>
                  </a:pathLst>
                </a:custGeom>
                <a:solidFill>
                  <a:srgbClr val="0098CC"/>
                </a:solidFill>
                <a:ln w="9525" cap="flat">
                  <a:noFill/>
                  <a:prstDash val="solid"/>
                  <a:miter/>
                </a:ln>
              </p:spPr>
              <p:txBody>
                <a:bodyPr rtlCol="0" anchor="ctr"/>
                <a:lstStyle/>
                <a:p>
                  <a:endParaRPr lang="fr-FR"/>
                </a:p>
              </p:txBody>
            </p:sp>
            <p:sp>
              <p:nvSpPr>
                <p:cNvPr id="790" name="Forme libre : forme 789">
                  <a:extLst>
                    <a:ext uri="{FF2B5EF4-FFF2-40B4-BE49-F238E27FC236}">
                      <a16:creationId xmlns:a16="http://schemas.microsoft.com/office/drawing/2014/main" id="{0AC55DFA-31DD-E817-8935-93F146DC1C22}"/>
                    </a:ext>
                  </a:extLst>
                </p:cNvPr>
                <p:cNvSpPr/>
                <p:nvPr/>
              </p:nvSpPr>
              <p:spPr>
                <a:xfrm>
                  <a:off x="4232258" y="6892386"/>
                  <a:ext cx="17145" cy="17144"/>
                </a:xfrm>
                <a:custGeom>
                  <a:avLst/>
                  <a:gdLst>
                    <a:gd name="connsiteX0" fmla="*/ 886 w 17145"/>
                    <a:gd name="connsiteY0" fmla="*/ 13554 h 17144"/>
                    <a:gd name="connsiteX1" fmla="*/ 0 w 17145"/>
                    <a:gd name="connsiteY1" fmla="*/ 17145 h 17144"/>
                    <a:gd name="connsiteX2" fmla="*/ 17145 w 17145"/>
                    <a:gd name="connsiteY2" fmla="*/ 0 h 17144"/>
                    <a:gd name="connsiteX3" fmla="*/ 13450 w 17145"/>
                    <a:gd name="connsiteY3" fmla="*/ 981 h 17144"/>
                  </a:gdLst>
                  <a:ahLst/>
                  <a:cxnLst>
                    <a:cxn ang="0">
                      <a:pos x="connsiteX0" y="connsiteY0"/>
                    </a:cxn>
                    <a:cxn ang="0">
                      <a:pos x="connsiteX1" y="connsiteY1"/>
                    </a:cxn>
                    <a:cxn ang="0">
                      <a:pos x="connsiteX2" y="connsiteY2"/>
                    </a:cxn>
                    <a:cxn ang="0">
                      <a:pos x="connsiteX3" y="connsiteY3"/>
                    </a:cxn>
                  </a:cxnLst>
                  <a:rect l="l" t="t" r="r" b="b"/>
                  <a:pathLst>
                    <a:path w="17145" h="17144">
                      <a:moveTo>
                        <a:pt x="886" y="13554"/>
                      </a:moveTo>
                      <a:lnTo>
                        <a:pt x="0" y="17145"/>
                      </a:lnTo>
                      <a:lnTo>
                        <a:pt x="17145" y="0"/>
                      </a:lnTo>
                      <a:lnTo>
                        <a:pt x="13450" y="981"/>
                      </a:lnTo>
                      <a:close/>
                    </a:path>
                  </a:pathLst>
                </a:custGeom>
                <a:solidFill>
                  <a:srgbClr val="0098CC"/>
                </a:solidFill>
                <a:ln w="9525" cap="flat">
                  <a:noFill/>
                  <a:prstDash val="solid"/>
                  <a:miter/>
                </a:ln>
              </p:spPr>
              <p:txBody>
                <a:bodyPr rtlCol="0" anchor="ctr"/>
                <a:lstStyle/>
                <a:p>
                  <a:endParaRPr lang="fr-FR"/>
                </a:p>
              </p:txBody>
            </p:sp>
            <p:sp>
              <p:nvSpPr>
                <p:cNvPr id="791" name="Forme libre : forme 790">
                  <a:extLst>
                    <a:ext uri="{FF2B5EF4-FFF2-40B4-BE49-F238E27FC236}">
                      <a16:creationId xmlns:a16="http://schemas.microsoft.com/office/drawing/2014/main" id="{DC10AE52-117A-2A7E-A87E-310BA6B7EFC0}"/>
                    </a:ext>
                  </a:extLst>
                </p:cNvPr>
                <p:cNvSpPr/>
                <p:nvPr/>
              </p:nvSpPr>
              <p:spPr>
                <a:xfrm>
                  <a:off x="4217466" y="6905939"/>
                  <a:ext cx="15678" cy="16173"/>
                </a:xfrm>
                <a:custGeom>
                  <a:avLst/>
                  <a:gdLst>
                    <a:gd name="connsiteX0" fmla="*/ 0 w 15678"/>
                    <a:gd name="connsiteY0" fmla="*/ 15669 h 16173"/>
                    <a:gd name="connsiteX1" fmla="*/ 2210 w 15678"/>
                    <a:gd name="connsiteY1" fmla="*/ 16173 h 16173"/>
                    <a:gd name="connsiteX2" fmla="*/ 14792 w 15678"/>
                    <a:gd name="connsiteY2" fmla="*/ 3591 h 16173"/>
                    <a:gd name="connsiteX3" fmla="*/ 15678 w 15678"/>
                    <a:gd name="connsiteY3" fmla="*/ 0 h 16173"/>
                  </a:gdLst>
                  <a:ahLst/>
                  <a:cxnLst>
                    <a:cxn ang="0">
                      <a:pos x="connsiteX0" y="connsiteY0"/>
                    </a:cxn>
                    <a:cxn ang="0">
                      <a:pos x="connsiteX1" y="connsiteY1"/>
                    </a:cxn>
                    <a:cxn ang="0">
                      <a:pos x="connsiteX2" y="connsiteY2"/>
                    </a:cxn>
                    <a:cxn ang="0">
                      <a:pos x="connsiteX3" y="connsiteY3"/>
                    </a:cxn>
                  </a:cxnLst>
                  <a:rect l="l" t="t" r="r" b="b"/>
                  <a:pathLst>
                    <a:path w="15678" h="16173">
                      <a:moveTo>
                        <a:pt x="0" y="15669"/>
                      </a:moveTo>
                      <a:lnTo>
                        <a:pt x="2210" y="16173"/>
                      </a:lnTo>
                      <a:lnTo>
                        <a:pt x="14792" y="3591"/>
                      </a:lnTo>
                      <a:lnTo>
                        <a:pt x="15678" y="0"/>
                      </a:lnTo>
                      <a:close/>
                    </a:path>
                  </a:pathLst>
                </a:custGeom>
                <a:solidFill>
                  <a:srgbClr val="0098CC"/>
                </a:solidFill>
                <a:ln w="9525" cap="flat">
                  <a:noFill/>
                  <a:prstDash val="solid"/>
                  <a:miter/>
                </a:ln>
              </p:spPr>
              <p:txBody>
                <a:bodyPr rtlCol="0" anchor="ctr"/>
                <a:lstStyle/>
                <a:p>
                  <a:endParaRPr lang="fr-FR"/>
                </a:p>
              </p:txBody>
            </p:sp>
            <p:sp>
              <p:nvSpPr>
                <p:cNvPr id="792" name="Forme libre : forme 791">
                  <a:extLst>
                    <a:ext uri="{FF2B5EF4-FFF2-40B4-BE49-F238E27FC236}">
                      <a16:creationId xmlns:a16="http://schemas.microsoft.com/office/drawing/2014/main" id="{05D2A590-EB5A-806D-F527-18875F512A70}"/>
                    </a:ext>
                  </a:extLst>
                </p:cNvPr>
                <p:cNvSpPr/>
                <p:nvPr/>
              </p:nvSpPr>
              <p:spPr>
                <a:xfrm>
                  <a:off x="4245708" y="6506337"/>
                  <a:ext cx="387572" cy="387029"/>
                </a:xfrm>
                <a:custGeom>
                  <a:avLst/>
                  <a:gdLst>
                    <a:gd name="connsiteX0" fmla="*/ 0 w 387572"/>
                    <a:gd name="connsiteY0" fmla="*/ 387029 h 387029"/>
                    <a:gd name="connsiteX1" fmla="*/ 3696 w 387572"/>
                    <a:gd name="connsiteY1" fmla="*/ 386049 h 387029"/>
                    <a:gd name="connsiteX2" fmla="*/ 387572 w 387572"/>
                    <a:gd name="connsiteY2" fmla="*/ 2172 h 387029"/>
                    <a:gd name="connsiteX3" fmla="*/ 387029 w 387572"/>
                    <a:gd name="connsiteY3" fmla="*/ 0 h 387029"/>
                  </a:gdLst>
                  <a:ahLst/>
                  <a:cxnLst>
                    <a:cxn ang="0">
                      <a:pos x="connsiteX0" y="connsiteY0"/>
                    </a:cxn>
                    <a:cxn ang="0">
                      <a:pos x="connsiteX1" y="connsiteY1"/>
                    </a:cxn>
                    <a:cxn ang="0">
                      <a:pos x="connsiteX2" y="connsiteY2"/>
                    </a:cxn>
                    <a:cxn ang="0">
                      <a:pos x="connsiteX3" y="connsiteY3"/>
                    </a:cxn>
                  </a:cxnLst>
                  <a:rect l="l" t="t" r="r" b="b"/>
                  <a:pathLst>
                    <a:path w="387572" h="387029">
                      <a:moveTo>
                        <a:pt x="0" y="387029"/>
                      </a:moveTo>
                      <a:lnTo>
                        <a:pt x="3696" y="386049"/>
                      </a:lnTo>
                      <a:lnTo>
                        <a:pt x="387572" y="2172"/>
                      </a:lnTo>
                      <a:lnTo>
                        <a:pt x="387029" y="0"/>
                      </a:lnTo>
                      <a:close/>
                    </a:path>
                  </a:pathLst>
                </a:custGeom>
                <a:solidFill>
                  <a:srgbClr val="0098CC"/>
                </a:solidFill>
                <a:ln w="9525" cap="flat">
                  <a:noFill/>
                  <a:prstDash val="solid"/>
                  <a:miter/>
                </a:ln>
              </p:spPr>
              <p:txBody>
                <a:bodyPr rtlCol="0" anchor="ctr"/>
                <a:lstStyle/>
                <a:p>
                  <a:endParaRPr lang="fr-FR"/>
                </a:p>
              </p:txBody>
            </p:sp>
            <p:sp>
              <p:nvSpPr>
                <p:cNvPr id="793" name="Forme libre : forme 792">
                  <a:extLst>
                    <a:ext uri="{FF2B5EF4-FFF2-40B4-BE49-F238E27FC236}">
                      <a16:creationId xmlns:a16="http://schemas.microsoft.com/office/drawing/2014/main" id="{E158AFC3-E8D4-7B0A-5AD9-104398DB998D}"/>
                    </a:ext>
                  </a:extLst>
                </p:cNvPr>
                <p:cNvSpPr/>
                <p:nvPr/>
              </p:nvSpPr>
              <p:spPr>
                <a:xfrm>
                  <a:off x="5197084" y="5940057"/>
                  <a:ext cx="4438" cy="4648"/>
                </a:xfrm>
                <a:custGeom>
                  <a:avLst/>
                  <a:gdLst>
                    <a:gd name="connsiteX0" fmla="*/ 4439 w 4438"/>
                    <a:gd name="connsiteY0" fmla="*/ 210 h 4648"/>
                    <a:gd name="connsiteX1" fmla="*/ 1943 w 4438"/>
                    <a:gd name="connsiteY1" fmla="*/ 0 h 4648"/>
                    <a:gd name="connsiteX2" fmla="*/ 172 w 4438"/>
                    <a:gd name="connsiteY2" fmla="*/ 1753 h 4648"/>
                    <a:gd name="connsiteX3" fmla="*/ 0 w 4438"/>
                    <a:gd name="connsiteY3" fmla="*/ 4648 h 4648"/>
                  </a:gdLst>
                  <a:ahLst/>
                  <a:cxnLst>
                    <a:cxn ang="0">
                      <a:pos x="connsiteX0" y="connsiteY0"/>
                    </a:cxn>
                    <a:cxn ang="0">
                      <a:pos x="connsiteX1" y="connsiteY1"/>
                    </a:cxn>
                    <a:cxn ang="0">
                      <a:pos x="connsiteX2" y="connsiteY2"/>
                    </a:cxn>
                    <a:cxn ang="0">
                      <a:pos x="connsiteX3" y="connsiteY3"/>
                    </a:cxn>
                  </a:cxnLst>
                  <a:rect l="l" t="t" r="r" b="b"/>
                  <a:pathLst>
                    <a:path w="4438" h="4648">
                      <a:moveTo>
                        <a:pt x="4439" y="210"/>
                      </a:moveTo>
                      <a:lnTo>
                        <a:pt x="1943" y="0"/>
                      </a:lnTo>
                      <a:lnTo>
                        <a:pt x="172" y="1753"/>
                      </a:lnTo>
                      <a:lnTo>
                        <a:pt x="0" y="4648"/>
                      </a:lnTo>
                      <a:close/>
                    </a:path>
                  </a:pathLst>
                </a:custGeom>
                <a:solidFill>
                  <a:srgbClr val="0098CC"/>
                </a:solidFill>
                <a:ln w="9525" cap="flat">
                  <a:noFill/>
                  <a:prstDash val="solid"/>
                  <a:miter/>
                </a:ln>
              </p:spPr>
              <p:txBody>
                <a:bodyPr rtlCol="0" anchor="ctr"/>
                <a:lstStyle/>
                <a:p>
                  <a:endParaRPr lang="fr-FR"/>
                </a:p>
              </p:txBody>
            </p:sp>
            <p:sp>
              <p:nvSpPr>
                <p:cNvPr id="794" name="Forme libre : forme 793">
                  <a:extLst>
                    <a:ext uri="{FF2B5EF4-FFF2-40B4-BE49-F238E27FC236}">
                      <a16:creationId xmlns:a16="http://schemas.microsoft.com/office/drawing/2014/main" id="{38FDC7AD-703D-8AFF-DA1C-8BB6F62424C1}"/>
                    </a:ext>
                  </a:extLst>
                </p:cNvPr>
                <p:cNvSpPr/>
                <p:nvPr/>
              </p:nvSpPr>
              <p:spPr>
                <a:xfrm>
                  <a:off x="4464964" y="6793649"/>
                  <a:ext cx="175136" cy="190214"/>
                </a:xfrm>
                <a:custGeom>
                  <a:avLst/>
                  <a:gdLst>
                    <a:gd name="connsiteX0" fmla="*/ 127045 w 175136"/>
                    <a:gd name="connsiteY0" fmla="*/ 162153 h 190214"/>
                    <a:gd name="connsiteX1" fmla="*/ 134074 w 175136"/>
                    <a:gd name="connsiteY1" fmla="*/ 190215 h 190214"/>
                    <a:gd name="connsiteX2" fmla="*/ 175136 w 175136"/>
                    <a:gd name="connsiteY2" fmla="*/ 55464 h 190214"/>
                    <a:gd name="connsiteX3" fmla="*/ 149980 w 175136"/>
                    <a:gd name="connsiteY3" fmla="*/ 0 h 190214"/>
                    <a:gd name="connsiteX4" fmla="*/ 0 w 175136"/>
                    <a:gd name="connsiteY4" fmla="*/ 149990 h 190214"/>
                    <a:gd name="connsiteX5" fmla="*/ 41472 w 175136"/>
                    <a:gd name="connsiteY5" fmla="*/ 164478 h 1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136" h="190214">
                      <a:moveTo>
                        <a:pt x="127045" y="162153"/>
                      </a:moveTo>
                      <a:lnTo>
                        <a:pt x="134074" y="190215"/>
                      </a:lnTo>
                      <a:lnTo>
                        <a:pt x="175136" y="55464"/>
                      </a:lnTo>
                      <a:lnTo>
                        <a:pt x="149980" y="0"/>
                      </a:lnTo>
                      <a:lnTo>
                        <a:pt x="0" y="149990"/>
                      </a:lnTo>
                      <a:lnTo>
                        <a:pt x="41472" y="164478"/>
                      </a:lnTo>
                      <a:close/>
                    </a:path>
                  </a:pathLst>
                </a:custGeom>
                <a:solidFill>
                  <a:srgbClr val="006699"/>
                </a:solidFill>
                <a:ln w="9525" cap="flat">
                  <a:noFill/>
                  <a:prstDash val="solid"/>
                  <a:miter/>
                </a:ln>
              </p:spPr>
              <p:txBody>
                <a:bodyPr rtlCol="0" anchor="ctr"/>
                <a:lstStyle/>
                <a:p>
                  <a:endParaRPr lang="fr-FR"/>
                </a:p>
              </p:txBody>
            </p:sp>
            <p:sp>
              <p:nvSpPr>
                <p:cNvPr id="795" name="Forme libre : forme 794">
                  <a:extLst>
                    <a:ext uri="{FF2B5EF4-FFF2-40B4-BE49-F238E27FC236}">
                      <a16:creationId xmlns:a16="http://schemas.microsoft.com/office/drawing/2014/main" id="{ABE1BC24-A212-FE7F-EB8D-BE386C29794F}"/>
                    </a:ext>
                  </a:extLst>
                </p:cNvPr>
                <p:cNvSpPr/>
                <p:nvPr/>
              </p:nvSpPr>
              <p:spPr>
                <a:xfrm>
                  <a:off x="5188245" y="5961079"/>
                  <a:ext cx="476812" cy="429510"/>
                </a:xfrm>
                <a:custGeom>
                  <a:avLst/>
                  <a:gdLst>
                    <a:gd name="connsiteX0" fmla="*/ 43501 w 476812"/>
                    <a:gd name="connsiteY0" fmla="*/ 424120 h 429510"/>
                    <a:gd name="connsiteX1" fmla="*/ 96450 w 476812"/>
                    <a:gd name="connsiteY1" fmla="*/ 429511 h 429510"/>
                    <a:gd name="connsiteX2" fmla="*/ 476812 w 476812"/>
                    <a:gd name="connsiteY2" fmla="*/ 49149 h 429510"/>
                    <a:gd name="connsiteX3" fmla="*/ 442836 w 476812"/>
                    <a:gd name="connsiteY3" fmla="*/ 18660 h 429510"/>
                    <a:gd name="connsiteX4" fmla="*/ 367275 w 476812"/>
                    <a:gd name="connsiteY4" fmla="*/ 15535 h 429510"/>
                    <a:gd name="connsiteX5" fmla="*/ 318783 w 476812"/>
                    <a:gd name="connsiteY5" fmla="*/ 35214 h 429510"/>
                    <a:gd name="connsiteX6" fmla="*/ 259270 w 476812"/>
                    <a:gd name="connsiteY6" fmla="*/ 0 h 429510"/>
                    <a:gd name="connsiteX7" fmla="*/ 0 w 476812"/>
                    <a:gd name="connsiteY7" fmla="*/ 259261 h 42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812" h="429510">
                      <a:moveTo>
                        <a:pt x="43501" y="424120"/>
                      </a:moveTo>
                      <a:lnTo>
                        <a:pt x="96450" y="429511"/>
                      </a:lnTo>
                      <a:lnTo>
                        <a:pt x="476812" y="49149"/>
                      </a:lnTo>
                      <a:lnTo>
                        <a:pt x="442836" y="18660"/>
                      </a:lnTo>
                      <a:lnTo>
                        <a:pt x="367275" y="15535"/>
                      </a:lnTo>
                      <a:lnTo>
                        <a:pt x="318783" y="35214"/>
                      </a:lnTo>
                      <a:lnTo>
                        <a:pt x="259270" y="0"/>
                      </a:lnTo>
                      <a:lnTo>
                        <a:pt x="0" y="259261"/>
                      </a:lnTo>
                      <a:close/>
                    </a:path>
                  </a:pathLst>
                </a:custGeom>
                <a:solidFill>
                  <a:srgbClr val="FCD536"/>
                </a:solidFill>
                <a:ln w="9525" cap="flat">
                  <a:noFill/>
                  <a:prstDash val="solid"/>
                  <a:miter/>
                </a:ln>
              </p:spPr>
              <p:txBody>
                <a:bodyPr rtlCol="0" anchor="ctr"/>
                <a:lstStyle/>
                <a:p>
                  <a:endParaRPr lang="fr-FR"/>
                </a:p>
              </p:txBody>
            </p:sp>
            <p:sp>
              <p:nvSpPr>
                <p:cNvPr id="796" name="Forme libre : forme 795">
                  <a:extLst>
                    <a:ext uri="{FF2B5EF4-FFF2-40B4-BE49-F238E27FC236}">
                      <a16:creationId xmlns:a16="http://schemas.microsoft.com/office/drawing/2014/main" id="{B793BF46-5014-2209-690C-0CE588A29ECD}"/>
                    </a:ext>
                  </a:extLst>
                </p:cNvPr>
                <p:cNvSpPr/>
                <p:nvPr/>
              </p:nvSpPr>
              <p:spPr>
                <a:xfrm>
                  <a:off x="4871967" y="6810566"/>
                  <a:ext cx="248049" cy="257508"/>
                </a:xfrm>
                <a:custGeom>
                  <a:avLst/>
                  <a:gdLst>
                    <a:gd name="connsiteX0" fmla="*/ 222066 w 248049"/>
                    <a:gd name="connsiteY0" fmla="*/ 0 h 257508"/>
                    <a:gd name="connsiteX1" fmla="*/ 137608 w 248049"/>
                    <a:gd name="connsiteY1" fmla="*/ 114472 h 257508"/>
                    <a:gd name="connsiteX2" fmla="*/ 60827 w 248049"/>
                    <a:gd name="connsiteY2" fmla="*/ 153410 h 257508"/>
                    <a:gd name="connsiteX3" fmla="*/ 0 w 248049"/>
                    <a:gd name="connsiteY3" fmla="*/ 252269 h 257508"/>
                    <a:gd name="connsiteX4" fmla="*/ 4106 w 248049"/>
                    <a:gd name="connsiteY4" fmla="*/ 257509 h 257508"/>
                    <a:gd name="connsiteX5" fmla="*/ 248050 w 248049"/>
                    <a:gd name="connsiteY5" fmla="*/ 13573 h 25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49" h="257508">
                      <a:moveTo>
                        <a:pt x="222066" y="0"/>
                      </a:moveTo>
                      <a:lnTo>
                        <a:pt x="137608" y="114472"/>
                      </a:lnTo>
                      <a:lnTo>
                        <a:pt x="60827" y="153410"/>
                      </a:lnTo>
                      <a:lnTo>
                        <a:pt x="0" y="252269"/>
                      </a:lnTo>
                      <a:lnTo>
                        <a:pt x="4106" y="257509"/>
                      </a:lnTo>
                      <a:lnTo>
                        <a:pt x="248050" y="13573"/>
                      </a:lnTo>
                      <a:close/>
                    </a:path>
                  </a:pathLst>
                </a:custGeom>
                <a:solidFill>
                  <a:srgbClr val="0098CC"/>
                </a:solidFill>
                <a:ln w="9525" cap="flat">
                  <a:noFill/>
                  <a:prstDash val="solid"/>
                  <a:miter/>
                </a:ln>
              </p:spPr>
              <p:txBody>
                <a:bodyPr rtlCol="0" anchor="ctr"/>
                <a:lstStyle/>
                <a:p>
                  <a:endParaRPr lang="fr-FR"/>
                </a:p>
              </p:txBody>
            </p:sp>
            <p:sp>
              <p:nvSpPr>
                <p:cNvPr id="797" name="Forme libre : forme 796">
                  <a:extLst>
                    <a:ext uri="{FF2B5EF4-FFF2-40B4-BE49-F238E27FC236}">
                      <a16:creationId xmlns:a16="http://schemas.microsoft.com/office/drawing/2014/main" id="{BF8E6F81-5BF7-AB64-0DB5-54A33427DBAD}"/>
                    </a:ext>
                  </a:extLst>
                </p:cNvPr>
                <p:cNvSpPr/>
                <p:nvPr/>
              </p:nvSpPr>
              <p:spPr>
                <a:xfrm>
                  <a:off x="5287162" y="6011514"/>
                  <a:ext cx="431815" cy="399173"/>
                </a:xfrm>
                <a:custGeom>
                  <a:avLst/>
                  <a:gdLst>
                    <a:gd name="connsiteX0" fmla="*/ 194863 w 431815"/>
                    <a:gd name="connsiteY0" fmla="*/ 399174 h 399173"/>
                    <a:gd name="connsiteX1" fmla="*/ 325964 w 431815"/>
                    <a:gd name="connsiteY1" fmla="*/ 148009 h 399173"/>
                    <a:gd name="connsiteX2" fmla="*/ 422881 w 431815"/>
                    <a:gd name="connsiteY2" fmla="*/ 91078 h 399173"/>
                    <a:gd name="connsiteX3" fmla="*/ 431816 w 431815"/>
                    <a:gd name="connsiteY3" fmla="*/ 63732 h 399173"/>
                    <a:gd name="connsiteX4" fmla="*/ 399983 w 431815"/>
                    <a:gd name="connsiteY4" fmla="*/ 18545 h 399173"/>
                    <a:gd name="connsiteX5" fmla="*/ 379323 w 431815"/>
                    <a:gd name="connsiteY5" fmla="*/ 0 h 399173"/>
                    <a:gd name="connsiteX6" fmla="*/ 0 w 431815"/>
                    <a:gd name="connsiteY6" fmla="*/ 379333 h 39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815" h="399173">
                      <a:moveTo>
                        <a:pt x="194863" y="399174"/>
                      </a:moveTo>
                      <a:lnTo>
                        <a:pt x="325964" y="148009"/>
                      </a:lnTo>
                      <a:lnTo>
                        <a:pt x="422881" y="91078"/>
                      </a:lnTo>
                      <a:lnTo>
                        <a:pt x="431816" y="63732"/>
                      </a:lnTo>
                      <a:lnTo>
                        <a:pt x="399983" y="18545"/>
                      </a:lnTo>
                      <a:lnTo>
                        <a:pt x="379323" y="0"/>
                      </a:lnTo>
                      <a:lnTo>
                        <a:pt x="0" y="379333"/>
                      </a:lnTo>
                      <a:close/>
                    </a:path>
                  </a:pathLst>
                </a:custGeom>
                <a:solidFill>
                  <a:srgbClr val="0098CC"/>
                </a:solidFill>
                <a:ln w="9525" cap="flat">
                  <a:noFill/>
                  <a:prstDash val="solid"/>
                  <a:miter/>
                </a:ln>
              </p:spPr>
              <p:txBody>
                <a:bodyPr rtlCol="0" anchor="ctr"/>
                <a:lstStyle/>
                <a:p>
                  <a:endParaRPr lang="fr-FR"/>
                </a:p>
              </p:txBody>
            </p:sp>
            <p:sp>
              <p:nvSpPr>
                <p:cNvPr id="798" name="Forme libre : forme 797">
                  <a:extLst>
                    <a:ext uri="{FF2B5EF4-FFF2-40B4-BE49-F238E27FC236}">
                      <a16:creationId xmlns:a16="http://schemas.microsoft.com/office/drawing/2014/main" id="{AF3B9ACC-AB19-398C-CA99-1870199ADD61}"/>
                    </a:ext>
                  </a:extLst>
                </p:cNvPr>
                <p:cNvSpPr/>
                <p:nvPr/>
              </p:nvSpPr>
              <p:spPr>
                <a:xfrm>
                  <a:off x="5284695" y="6010228"/>
                  <a:ext cx="381790" cy="380619"/>
                </a:xfrm>
                <a:custGeom>
                  <a:avLst/>
                  <a:gdLst>
                    <a:gd name="connsiteX0" fmla="*/ 0 w 381790"/>
                    <a:gd name="connsiteY0" fmla="*/ 380362 h 380619"/>
                    <a:gd name="connsiteX1" fmla="*/ 2467 w 381790"/>
                    <a:gd name="connsiteY1" fmla="*/ 380619 h 380619"/>
                    <a:gd name="connsiteX2" fmla="*/ 381791 w 381790"/>
                    <a:gd name="connsiteY2" fmla="*/ 1286 h 380619"/>
                    <a:gd name="connsiteX3" fmla="*/ 380362 w 381790"/>
                    <a:gd name="connsiteY3" fmla="*/ 0 h 380619"/>
                  </a:gdLst>
                  <a:ahLst/>
                  <a:cxnLst>
                    <a:cxn ang="0">
                      <a:pos x="connsiteX0" y="connsiteY0"/>
                    </a:cxn>
                    <a:cxn ang="0">
                      <a:pos x="connsiteX1" y="connsiteY1"/>
                    </a:cxn>
                    <a:cxn ang="0">
                      <a:pos x="connsiteX2" y="connsiteY2"/>
                    </a:cxn>
                    <a:cxn ang="0">
                      <a:pos x="connsiteX3" y="connsiteY3"/>
                    </a:cxn>
                  </a:cxnLst>
                  <a:rect l="l" t="t" r="r" b="b"/>
                  <a:pathLst>
                    <a:path w="381790" h="380619">
                      <a:moveTo>
                        <a:pt x="0" y="380362"/>
                      </a:moveTo>
                      <a:lnTo>
                        <a:pt x="2467" y="380619"/>
                      </a:lnTo>
                      <a:lnTo>
                        <a:pt x="381791" y="1286"/>
                      </a:lnTo>
                      <a:lnTo>
                        <a:pt x="380362" y="0"/>
                      </a:lnTo>
                      <a:close/>
                    </a:path>
                  </a:pathLst>
                </a:custGeom>
                <a:solidFill>
                  <a:srgbClr val="0098CC"/>
                </a:solidFill>
                <a:ln w="9525" cap="flat">
                  <a:noFill/>
                  <a:prstDash val="solid"/>
                  <a:miter/>
                </a:ln>
              </p:spPr>
              <p:txBody>
                <a:bodyPr rtlCol="0" anchor="ctr"/>
                <a:lstStyle/>
                <a:p>
                  <a:endParaRPr lang="fr-FR"/>
                </a:p>
              </p:txBody>
            </p:sp>
            <p:sp>
              <p:nvSpPr>
                <p:cNvPr id="799" name="Forme libre : forme 798">
                  <a:extLst>
                    <a:ext uri="{FF2B5EF4-FFF2-40B4-BE49-F238E27FC236}">
                      <a16:creationId xmlns:a16="http://schemas.microsoft.com/office/drawing/2014/main" id="{4921ED3E-94A2-97D6-EFF6-4FB60811A75D}"/>
                    </a:ext>
                  </a:extLst>
                </p:cNvPr>
                <p:cNvSpPr/>
                <p:nvPr/>
              </p:nvSpPr>
              <p:spPr>
                <a:xfrm>
                  <a:off x="4876310" y="6824329"/>
                  <a:ext cx="434864" cy="376647"/>
                </a:xfrm>
                <a:custGeom>
                  <a:avLst/>
                  <a:gdLst>
                    <a:gd name="connsiteX0" fmla="*/ 422910 w 434864"/>
                    <a:gd name="connsiteY0" fmla="*/ 65932 h 376647"/>
                    <a:gd name="connsiteX1" fmla="*/ 366141 w 434864"/>
                    <a:gd name="connsiteY1" fmla="*/ 63761 h 376647"/>
                    <a:gd name="connsiteX2" fmla="*/ 244069 w 434864"/>
                    <a:gd name="connsiteY2" fmla="*/ 0 h 376647"/>
                    <a:gd name="connsiteX3" fmla="*/ 0 w 434864"/>
                    <a:gd name="connsiteY3" fmla="*/ 244069 h 376647"/>
                    <a:gd name="connsiteX4" fmla="*/ 85125 w 434864"/>
                    <a:gd name="connsiteY4" fmla="*/ 352930 h 376647"/>
                    <a:gd name="connsiteX5" fmla="*/ 133560 w 434864"/>
                    <a:gd name="connsiteY5" fmla="*/ 376647 h 376647"/>
                    <a:gd name="connsiteX6" fmla="*/ 434864 w 434864"/>
                    <a:gd name="connsiteY6" fmla="*/ 75343 h 37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64" h="376647">
                      <a:moveTo>
                        <a:pt x="422910" y="65932"/>
                      </a:moveTo>
                      <a:lnTo>
                        <a:pt x="366141" y="63761"/>
                      </a:lnTo>
                      <a:lnTo>
                        <a:pt x="244069" y="0"/>
                      </a:lnTo>
                      <a:lnTo>
                        <a:pt x="0" y="244069"/>
                      </a:lnTo>
                      <a:lnTo>
                        <a:pt x="85125" y="352930"/>
                      </a:lnTo>
                      <a:lnTo>
                        <a:pt x="133560" y="376647"/>
                      </a:lnTo>
                      <a:lnTo>
                        <a:pt x="434864" y="75343"/>
                      </a:lnTo>
                      <a:close/>
                    </a:path>
                  </a:pathLst>
                </a:custGeom>
                <a:solidFill>
                  <a:srgbClr val="FF9933"/>
                </a:solidFill>
                <a:ln w="9525" cap="flat">
                  <a:noFill/>
                  <a:prstDash val="solid"/>
                  <a:miter/>
                </a:ln>
              </p:spPr>
              <p:txBody>
                <a:bodyPr rtlCol="0" anchor="ctr"/>
                <a:lstStyle/>
                <a:p>
                  <a:endParaRPr lang="fr-FR"/>
                </a:p>
              </p:txBody>
            </p:sp>
            <p:sp>
              <p:nvSpPr>
                <p:cNvPr id="800" name="Forme libre : forme 799">
                  <a:extLst>
                    <a:ext uri="{FF2B5EF4-FFF2-40B4-BE49-F238E27FC236}">
                      <a16:creationId xmlns:a16="http://schemas.microsoft.com/office/drawing/2014/main" id="{F6410358-D1D6-2A30-8D48-1EEE0CB31853}"/>
                    </a:ext>
                  </a:extLst>
                </p:cNvPr>
                <p:cNvSpPr/>
                <p:nvPr/>
              </p:nvSpPr>
              <p:spPr>
                <a:xfrm>
                  <a:off x="4876073" y="6824139"/>
                  <a:ext cx="244306" cy="244259"/>
                </a:xfrm>
                <a:custGeom>
                  <a:avLst/>
                  <a:gdLst>
                    <a:gd name="connsiteX0" fmla="*/ 243944 w 244306"/>
                    <a:gd name="connsiteY0" fmla="*/ 0 h 244259"/>
                    <a:gd name="connsiteX1" fmla="*/ 0 w 244306"/>
                    <a:gd name="connsiteY1" fmla="*/ 243936 h 244259"/>
                    <a:gd name="connsiteX2" fmla="*/ 238 w 244306"/>
                    <a:gd name="connsiteY2" fmla="*/ 244260 h 244259"/>
                    <a:gd name="connsiteX3" fmla="*/ 244307 w 244306"/>
                    <a:gd name="connsiteY3" fmla="*/ 191 h 244259"/>
                  </a:gdLst>
                  <a:ahLst/>
                  <a:cxnLst>
                    <a:cxn ang="0">
                      <a:pos x="connsiteX0" y="connsiteY0"/>
                    </a:cxn>
                    <a:cxn ang="0">
                      <a:pos x="connsiteX1" y="connsiteY1"/>
                    </a:cxn>
                    <a:cxn ang="0">
                      <a:pos x="connsiteX2" y="connsiteY2"/>
                    </a:cxn>
                    <a:cxn ang="0">
                      <a:pos x="connsiteX3" y="connsiteY3"/>
                    </a:cxn>
                  </a:cxnLst>
                  <a:rect l="l" t="t" r="r" b="b"/>
                  <a:pathLst>
                    <a:path w="244306" h="244259">
                      <a:moveTo>
                        <a:pt x="243944" y="0"/>
                      </a:moveTo>
                      <a:lnTo>
                        <a:pt x="0" y="243936"/>
                      </a:lnTo>
                      <a:lnTo>
                        <a:pt x="238" y="244260"/>
                      </a:lnTo>
                      <a:lnTo>
                        <a:pt x="244307" y="191"/>
                      </a:lnTo>
                      <a:close/>
                    </a:path>
                  </a:pathLst>
                </a:custGeom>
                <a:solidFill>
                  <a:srgbClr val="FF9933"/>
                </a:solidFill>
                <a:ln w="9525" cap="flat">
                  <a:noFill/>
                  <a:prstDash val="solid"/>
                  <a:miter/>
                </a:ln>
              </p:spPr>
              <p:txBody>
                <a:bodyPr rtlCol="0" anchor="ctr"/>
                <a:lstStyle/>
                <a:p>
                  <a:endParaRPr lang="fr-FR"/>
                </a:p>
              </p:txBody>
            </p:sp>
            <p:sp>
              <p:nvSpPr>
                <p:cNvPr id="801" name="Forme libre : forme 800">
                  <a:extLst>
                    <a:ext uri="{FF2B5EF4-FFF2-40B4-BE49-F238E27FC236}">
                      <a16:creationId xmlns:a16="http://schemas.microsoft.com/office/drawing/2014/main" id="{4C6C3DB3-D058-B3DB-4D26-78FCC321947B}"/>
                    </a:ext>
                  </a:extLst>
                </p:cNvPr>
                <p:cNvSpPr/>
                <p:nvPr/>
              </p:nvSpPr>
              <p:spPr>
                <a:xfrm>
                  <a:off x="5011708" y="6827834"/>
                  <a:ext cx="599284" cy="450589"/>
                </a:xfrm>
                <a:custGeom>
                  <a:avLst/>
                  <a:gdLst>
                    <a:gd name="connsiteX0" fmla="*/ 599284 w 599284"/>
                    <a:gd name="connsiteY0" fmla="*/ 0 h 450589"/>
                    <a:gd name="connsiteX1" fmla="*/ 526323 w 599284"/>
                    <a:gd name="connsiteY1" fmla="*/ 87059 h 450589"/>
                    <a:gd name="connsiteX2" fmla="*/ 470402 w 599284"/>
                    <a:gd name="connsiteY2" fmla="*/ 92755 h 450589"/>
                    <a:gd name="connsiteX3" fmla="*/ 419367 w 599284"/>
                    <a:gd name="connsiteY3" fmla="*/ 67266 h 450589"/>
                    <a:gd name="connsiteX4" fmla="*/ 353396 w 599284"/>
                    <a:gd name="connsiteY4" fmla="*/ 114281 h 450589"/>
                    <a:gd name="connsiteX5" fmla="*/ 300990 w 599284"/>
                    <a:gd name="connsiteY5" fmla="*/ 73038 h 450589"/>
                    <a:gd name="connsiteX6" fmla="*/ 0 w 599284"/>
                    <a:gd name="connsiteY6" fmla="*/ 374028 h 450589"/>
                    <a:gd name="connsiteX7" fmla="*/ 156458 w 599284"/>
                    <a:gd name="connsiteY7" fmla="*/ 450590 h 450589"/>
                    <a:gd name="connsiteX8" fmla="*/ 191109 w 599284"/>
                    <a:gd name="connsiteY8" fmla="*/ 404422 h 450589"/>
                    <a:gd name="connsiteX9" fmla="*/ 205035 w 599284"/>
                    <a:gd name="connsiteY9" fmla="*/ 320383 h 450589"/>
                    <a:gd name="connsiteX10" fmla="*/ 263680 w 599284"/>
                    <a:gd name="connsiteY10" fmla="*/ 258328 h 450589"/>
                    <a:gd name="connsiteX11" fmla="*/ 402050 w 599284"/>
                    <a:gd name="connsiteY11" fmla="*/ 238125 h 450589"/>
                    <a:gd name="connsiteX12" fmla="*/ 596322 w 599284"/>
                    <a:gd name="connsiteY12" fmla="*/ 43853 h 45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9284" h="450589">
                      <a:moveTo>
                        <a:pt x="599284" y="0"/>
                      </a:moveTo>
                      <a:lnTo>
                        <a:pt x="526323" y="87059"/>
                      </a:lnTo>
                      <a:lnTo>
                        <a:pt x="470402" y="92755"/>
                      </a:lnTo>
                      <a:lnTo>
                        <a:pt x="419367" y="67266"/>
                      </a:lnTo>
                      <a:lnTo>
                        <a:pt x="353396" y="114281"/>
                      </a:lnTo>
                      <a:lnTo>
                        <a:pt x="300990" y="73038"/>
                      </a:lnTo>
                      <a:lnTo>
                        <a:pt x="0" y="374028"/>
                      </a:lnTo>
                      <a:lnTo>
                        <a:pt x="156458" y="450590"/>
                      </a:lnTo>
                      <a:lnTo>
                        <a:pt x="191109" y="404422"/>
                      </a:lnTo>
                      <a:lnTo>
                        <a:pt x="205035" y="320383"/>
                      </a:lnTo>
                      <a:lnTo>
                        <a:pt x="263680" y="258328"/>
                      </a:lnTo>
                      <a:lnTo>
                        <a:pt x="402050" y="238125"/>
                      </a:lnTo>
                      <a:lnTo>
                        <a:pt x="596322" y="43853"/>
                      </a:lnTo>
                      <a:close/>
                    </a:path>
                  </a:pathLst>
                </a:custGeom>
                <a:solidFill>
                  <a:srgbClr val="0098CC"/>
                </a:solidFill>
                <a:ln w="9525" cap="flat">
                  <a:noFill/>
                  <a:prstDash val="solid"/>
                  <a:miter/>
                </a:ln>
              </p:spPr>
              <p:txBody>
                <a:bodyPr rtlCol="0" anchor="ctr"/>
                <a:lstStyle/>
                <a:p>
                  <a:endParaRPr lang="fr-FR"/>
                </a:p>
              </p:txBody>
            </p:sp>
            <p:sp>
              <p:nvSpPr>
                <p:cNvPr id="802" name="Forme libre : forme 801">
                  <a:extLst>
                    <a:ext uri="{FF2B5EF4-FFF2-40B4-BE49-F238E27FC236}">
                      <a16:creationId xmlns:a16="http://schemas.microsoft.com/office/drawing/2014/main" id="{2F10889F-FD2B-C95C-4825-CFE012187A0A}"/>
                    </a:ext>
                  </a:extLst>
                </p:cNvPr>
                <p:cNvSpPr/>
                <p:nvPr/>
              </p:nvSpPr>
              <p:spPr>
                <a:xfrm>
                  <a:off x="5009870" y="6899672"/>
                  <a:ext cx="302828" cy="302189"/>
                </a:xfrm>
                <a:custGeom>
                  <a:avLst/>
                  <a:gdLst>
                    <a:gd name="connsiteX0" fmla="*/ 301304 w 302828"/>
                    <a:gd name="connsiteY0" fmla="*/ 0 h 302189"/>
                    <a:gd name="connsiteX1" fmla="*/ 0 w 302828"/>
                    <a:gd name="connsiteY1" fmla="*/ 301304 h 302189"/>
                    <a:gd name="connsiteX2" fmla="*/ 1838 w 302828"/>
                    <a:gd name="connsiteY2" fmla="*/ 302190 h 302189"/>
                    <a:gd name="connsiteX3" fmla="*/ 302828 w 302828"/>
                    <a:gd name="connsiteY3" fmla="*/ 1200 h 302189"/>
                  </a:gdLst>
                  <a:ahLst/>
                  <a:cxnLst>
                    <a:cxn ang="0">
                      <a:pos x="connsiteX0" y="connsiteY0"/>
                    </a:cxn>
                    <a:cxn ang="0">
                      <a:pos x="connsiteX1" y="connsiteY1"/>
                    </a:cxn>
                    <a:cxn ang="0">
                      <a:pos x="connsiteX2" y="connsiteY2"/>
                    </a:cxn>
                    <a:cxn ang="0">
                      <a:pos x="connsiteX3" y="connsiteY3"/>
                    </a:cxn>
                  </a:cxnLst>
                  <a:rect l="l" t="t" r="r" b="b"/>
                  <a:pathLst>
                    <a:path w="302828" h="302189">
                      <a:moveTo>
                        <a:pt x="301304" y="0"/>
                      </a:moveTo>
                      <a:lnTo>
                        <a:pt x="0" y="301304"/>
                      </a:lnTo>
                      <a:lnTo>
                        <a:pt x="1838" y="302190"/>
                      </a:lnTo>
                      <a:lnTo>
                        <a:pt x="302828" y="1200"/>
                      </a:lnTo>
                      <a:close/>
                    </a:path>
                  </a:pathLst>
                </a:custGeom>
                <a:solidFill>
                  <a:srgbClr val="0098CC"/>
                </a:solidFill>
                <a:ln w="9525" cap="flat">
                  <a:noFill/>
                  <a:prstDash val="solid"/>
                  <a:miter/>
                </a:ln>
              </p:spPr>
              <p:txBody>
                <a:bodyPr rtlCol="0" anchor="ctr"/>
                <a:lstStyle/>
                <a:p>
                  <a:endParaRPr lang="fr-FR"/>
                </a:p>
              </p:txBody>
            </p:sp>
            <p:sp>
              <p:nvSpPr>
                <p:cNvPr id="803" name="Forme libre : forme 802">
                  <a:extLst>
                    <a:ext uri="{FF2B5EF4-FFF2-40B4-BE49-F238E27FC236}">
                      <a16:creationId xmlns:a16="http://schemas.microsoft.com/office/drawing/2014/main" id="{7AA665D8-1D2F-8480-852C-F194FAC835DA}"/>
                    </a:ext>
                  </a:extLst>
                </p:cNvPr>
                <p:cNvSpPr/>
                <p:nvPr/>
              </p:nvSpPr>
              <p:spPr>
                <a:xfrm>
                  <a:off x="5414397" y="6872278"/>
                  <a:ext cx="193586" cy="266080"/>
                </a:xfrm>
                <a:custGeom>
                  <a:avLst/>
                  <a:gdLst>
                    <a:gd name="connsiteX0" fmla="*/ 2057 w 193586"/>
                    <a:gd name="connsiteY0" fmla="*/ 193291 h 266080"/>
                    <a:gd name="connsiteX1" fmla="*/ 157449 w 193586"/>
                    <a:gd name="connsiteY1" fmla="*/ 266081 h 266080"/>
                    <a:gd name="connsiteX2" fmla="*/ 181994 w 193586"/>
                    <a:gd name="connsiteY2" fmla="*/ 171784 h 266080"/>
                    <a:gd name="connsiteX3" fmla="*/ 193586 w 193586"/>
                    <a:gd name="connsiteY3" fmla="*/ 0 h 266080"/>
                    <a:gd name="connsiteX4" fmla="*/ 0 w 193586"/>
                    <a:gd name="connsiteY4" fmla="*/ 193586 h 26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86" h="266080">
                      <a:moveTo>
                        <a:pt x="2057" y="193291"/>
                      </a:moveTo>
                      <a:lnTo>
                        <a:pt x="157449" y="266081"/>
                      </a:lnTo>
                      <a:lnTo>
                        <a:pt x="181994" y="171784"/>
                      </a:lnTo>
                      <a:lnTo>
                        <a:pt x="193586" y="0"/>
                      </a:lnTo>
                      <a:lnTo>
                        <a:pt x="0" y="193586"/>
                      </a:lnTo>
                      <a:close/>
                    </a:path>
                  </a:pathLst>
                </a:custGeom>
                <a:solidFill>
                  <a:srgbClr val="FF9933"/>
                </a:solidFill>
                <a:ln w="9525" cap="flat">
                  <a:noFill/>
                  <a:prstDash val="solid"/>
                  <a:miter/>
                </a:ln>
              </p:spPr>
              <p:txBody>
                <a:bodyPr rtlCol="0" anchor="ctr"/>
                <a:lstStyle/>
                <a:p>
                  <a:endParaRPr lang="fr-FR"/>
                </a:p>
              </p:txBody>
            </p:sp>
            <p:sp>
              <p:nvSpPr>
                <p:cNvPr id="804" name="Forme libre : forme 803">
                  <a:extLst>
                    <a:ext uri="{FF2B5EF4-FFF2-40B4-BE49-F238E27FC236}">
                      <a16:creationId xmlns:a16="http://schemas.microsoft.com/office/drawing/2014/main" id="{2AC4A364-2BC7-6091-A6E0-0A5B4BA2E53E}"/>
                    </a:ext>
                  </a:extLst>
                </p:cNvPr>
                <p:cNvSpPr/>
                <p:nvPr/>
              </p:nvSpPr>
              <p:spPr>
                <a:xfrm>
                  <a:off x="5413759" y="6871687"/>
                  <a:ext cx="194271" cy="194271"/>
                </a:xfrm>
                <a:custGeom>
                  <a:avLst/>
                  <a:gdLst>
                    <a:gd name="connsiteX0" fmla="*/ 0 w 194271"/>
                    <a:gd name="connsiteY0" fmla="*/ 194272 h 194271"/>
                    <a:gd name="connsiteX1" fmla="*/ 638 w 194271"/>
                    <a:gd name="connsiteY1" fmla="*/ 194177 h 194271"/>
                    <a:gd name="connsiteX2" fmla="*/ 194224 w 194271"/>
                    <a:gd name="connsiteY2" fmla="*/ 591 h 194271"/>
                    <a:gd name="connsiteX3" fmla="*/ 194272 w 194271"/>
                    <a:gd name="connsiteY3" fmla="*/ 0 h 194271"/>
                  </a:gdLst>
                  <a:ahLst/>
                  <a:cxnLst>
                    <a:cxn ang="0">
                      <a:pos x="connsiteX0" y="connsiteY0"/>
                    </a:cxn>
                    <a:cxn ang="0">
                      <a:pos x="connsiteX1" y="connsiteY1"/>
                    </a:cxn>
                    <a:cxn ang="0">
                      <a:pos x="connsiteX2" y="connsiteY2"/>
                    </a:cxn>
                    <a:cxn ang="0">
                      <a:pos x="connsiteX3" y="connsiteY3"/>
                    </a:cxn>
                  </a:cxnLst>
                  <a:rect l="l" t="t" r="r" b="b"/>
                  <a:pathLst>
                    <a:path w="194271" h="194271">
                      <a:moveTo>
                        <a:pt x="0" y="194272"/>
                      </a:moveTo>
                      <a:lnTo>
                        <a:pt x="638" y="194177"/>
                      </a:lnTo>
                      <a:lnTo>
                        <a:pt x="194224" y="591"/>
                      </a:lnTo>
                      <a:lnTo>
                        <a:pt x="194272" y="0"/>
                      </a:lnTo>
                      <a:close/>
                    </a:path>
                  </a:pathLst>
                </a:custGeom>
                <a:solidFill>
                  <a:srgbClr val="FF9933"/>
                </a:solidFill>
                <a:ln w="9525" cap="flat">
                  <a:noFill/>
                  <a:prstDash val="solid"/>
                  <a:miter/>
                </a:ln>
              </p:spPr>
              <p:txBody>
                <a:bodyPr rtlCol="0" anchor="ctr"/>
                <a:lstStyle/>
                <a:p>
                  <a:endParaRPr lang="fr-FR"/>
                </a:p>
              </p:txBody>
            </p:sp>
          </p:grpSp>
          <p:grpSp>
            <p:nvGrpSpPr>
              <p:cNvPr id="739" name="Graphique 64">
                <a:extLst>
                  <a:ext uri="{FF2B5EF4-FFF2-40B4-BE49-F238E27FC236}">
                    <a16:creationId xmlns:a16="http://schemas.microsoft.com/office/drawing/2014/main" id="{42987D07-4098-F28D-6851-41E3C0BC48FE}"/>
                  </a:ext>
                </a:extLst>
              </p:cNvPr>
              <p:cNvGrpSpPr/>
              <p:nvPr/>
            </p:nvGrpSpPr>
            <p:grpSpPr>
              <a:xfrm>
                <a:off x="3206902" y="5382397"/>
                <a:ext cx="2512075" cy="1899122"/>
                <a:chOff x="3206902" y="5382397"/>
                <a:chExt cx="2512075" cy="1899122"/>
              </a:xfrm>
              <a:noFill/>
            </p:grpSpPr>
            <p:sp>
              <p:nvSpPr>
                <p:cNvPr id="740" name="Forme libre : forme 739">
                  <a:extLst>
                    <a:ext uri="{FF2B5EF4-FFF2-40B4-BE49-F238E27FC236}">
                      <a16:creationId xmlns:a16="http://schemas.microsoft.com/office/drawing/2014/main" id="{41745DAD-2F73-35F4-BEDD-E09A5A4055BC}"/>
                    </a:ext>
                  </a:extLst>
                </p:cNvPr>
                <p:cNvSpPr/>
                <p:nvPr/>
              </p:nvSpPr>
              <p:spPr>
                <a:xfrm>
                  <a:off x="3206902" y="5392560"/>
                  <a:ext cx="1513055" cy="1594389"/>
                </a:xfrm>
                <a:custGeom>
                  <a:avLst/>
                  <a:gdLst>
                    <a:gd name="connsiteX0" fmla="*/ 1409376 w 1513055"/>
                    <a:gd name="connsiteY0" fmla="*/ 1051093 h 1594389"/>
                    <a:gd name="connsiteX1" fmla="*/ 1417749 w 1513055"/>
                    <a:gd name="connsiteY1" fmla="*/ 1015803 h 1594389"/>
                    <a:gd name="connsiteX2" fmla="*/ 1367761 w 1513055"/>
                    <a:gd name="connsiteY2" fmla="*/ 956177 h 1594389"/>
                    <a:gd name="connsiteX3" fmla="*/ 1365390 w 1513055"/>
                    <a:gd name="connsiteY3" fmla="*/ 902370 h 1594389"/>
                    <a:gd name="connsiteX4" fmla="*/ 1415158 w 1513055"/>
                    <a:gd name="connsiteY4" fmla="*/ 842601 h 1594389"/>
                    <a:gd name="connsiteX5" fmla="*/ 1441695 w 1513055"/>
                    <a:gd name="connsiteY5" fmla="*/ 847401 h 1594389"/>
                    <a:gd name="connsiteX6" fmla="*/ 1513056 w 1513055"/>
                    <a:gd name="connsiteY6" fmla="*/ 759038 h 1594389"/>
                    <a:gd name="connsiteX7" fmla="*/ 1468088 w 1513055"/>
                    <a:gd name="connsiteY7" fmla="*/ 575939 h 1594389"/>
                    <a:gd name="connsiteX8" fmla="*/ 1413586 w 1513055"/>
                    <a:gd name="connsiteY8" fmla="*/ 568995 h 1594389"/>
                    <a:gd name="connsiteX9" fmla="*/ 1317660 w 1513055"/>
                    <a:gd name="connsiteY9" fmla="*/ 620792 h 1594389"/>
                    <a:gd name="connsiteX10" fmla="*/ 1181072 w 1513055"/>
                    <a:gd name="connsiteY10" fmla="*/ 625926 h 1594389"/>
                    <a:gd name="connsiteX11" fmla="*/ 1130179 w 1513055"/>
                    <a:gd name="connsiteY11" fmla="*/ 557336 h 1594389"/>
                    <a:gd name="connsiteX12" fmla="*/ 1059866 w 1513055"/>
                    <a:gd name="connsiteY12" fmla="*/ 451856 h 1594389"/>
                    <a:gd name="connsiteX13" fmla="*/ 1043302 w 1513055"/>
                    <a:gd name="connsiteY13" fmla="*/ 371056 h 1594389"/>
                    <a:gd name="connsiteX14" fmla="*/ 1112387 w 1513055"/>
                    <a:gd name="connsiteY14" fmla="*/ 241916 h 1594389"/>
                    <a:gd name="connsiteX15" fmla="*/ 1015032 w 1513055"/>
                    <a:gd name="connsiteY15" fmla="*/ 27061 h 1594389"/>
                    <a:gd name="connsiteX16" fmla="*/ 968788 w 1513055"/>
                    <a:gd name="connsiteY16" fmla="*/ 0 h 1594389"/>
                    <a:gd name="connsiteX17" fmla="*/ 877062 w 1513055"/>
                    <a:gd name="connsiteY17" fmla="*/ 56588 h 1594389"/>
                    <a:gd name="connsiteX18" fmla="*/ 820474 w 1513055"/>
                    <a:gd name="connsiteY18" fmla="*/ 95926 h 1594389"/>
                    <a:gd name="connsiteX19" fmla="*/ 678885 w 1513055"/>
                    <a:gd name="connsiteY19" fmla="*/ 150571 h 1594389"/>
                    <a:gd name="connsiteX20" fmla="*/ 596703 w 1513055"/>
                    <a:gd name="connsiteY20" fmla="*/ 163135 h 1594389"/>
                    <a:gd name="connsiteX21" fmla="*/ 591531 w 1513055"/>
                    <a:gd name="connsiteY21" fmla="*/ 53483 h 1594389"/>
                    <a:gd name="connsiteX22" fmla="*/ 557622 w 1513055"/>
                    <a:gd name="connsiteY22" fmla="*/ 13545 h 1594389"/>
                    <a:gd name="connsiteX23" fmla="*/ 430635 w 1513055"/>
                    <a:gd name="connsiteY23" fmla="*/ 64103 h 1594389"/>
                    <a:gd name="connsiteX24" fmla="*/ 451418 w 1513055"/>
                    <a:gd name="connsiteY24" fmla="*/ 112204 h 1594389"/>
                    <a:gd name="connsiteX25" fmla="*/ 352568 w 1513055"/>
                    <a:gd name="connsiteY25" fmla="*/ 113624 h 1594389"/>
                    <a:gd name="connsiteX26" fmla="*/ 321764 w 1513055"/>
                    <a:gd name="connsiteY26" fmla="*/ 155762 h 1594389"/>
                    <a:gd name="connsiteX27" fmla="*/ 242992 w 1513055"/>
                    <a:gd name="connsiteY27" fmla="*/ 150981 h 1594389"/>
                    <a:gd name="connsiteX28" fmla="*/ 128378 w 1513055"/>
                    <a:gd name="connsiteY28" fmla="*/ 26260 h 1594389"/>
                    <a:gd name="connsiteX29" fmla="*/ 0 w 1513055"/>
                    <a:gd name="connsiteY29" fmla="*/ 80943 h 1594389"/>
                    <a:gd name="connsiteX30" fmla="*/ 27127 w 1513055"/>
                    <a:gd name="connsiteY30" fmla="*/ 126444 h 1594389"/>
                    <a:gd name="connsiteX31" fmla="*/ 276 w 1513055"/>
                    <a:gd name="connsiteY31" fmla="*/ 200206 h 1594389"/>
                    <a:gd name="connsiteX32" fmla="*/ 20765 w 1513055"/>
                    <a:gd name="connsiteY32" fmla="*/ 303247 h 1594389"/>
                    <a:gd name="connsiteX33" fmla="*/ 151448 w 1513055"/>
                    <a:gd name="connsiteY33" fmla="*/ 246897 h 1594389"/>
                    <a:gd name="connsiteX34" fmla="*/ 208741 w 1513055"/>
                    <a:gd name="connsiteY34" fmla="*/ 254337 h 1594389"/>
                    <a:gd name="connsiteX35" fmla="*/ 342748 w 1513055"/>
                    <a:gd name="connsiteY35" fmla="*/ 356321 h 1594389"/>
                    <a:gd name="connsiteX36" fmla="*/ 332099 w 1513055"/>
                    <a:gd name="connsiteY36" fmla="*/ 402850 h 1594389"/>
                    <a:gd name="connsiteX37" fmla="*/ 354482 w 1513055"/>
                    <a:gd name="connsiteY37" fmla="*/ 420786 h 1594389"/>
                    <a:gd name="connsiteX38" fmla="*/ 401412 w 1513055"/>
                    <a:gd name="connsiteY38" fmla="*/ 447408 h 1594389"/>
                    <a:gd name="connsiteX39" fmla="*/ 489623 w 1513055"/>
                    <a:gd name="connsiteY39" fmla="*/ 591550 h 1594389"/>
                    <a:gd name="connsiteX40" fmla="*/ 507388 w 1513055"/>
                    <a:gd name="connsiteY40" fmla="*/ 677294 h 1594389"/>
                    <a:gd name="connsiteX41" fmla="*/ 493471 w 1513055"/>
                    <a:gd name="connsiteY41" fmla="*/ 763800 h 1594389"/>
                    <a:gd name="connsiteX42" fmla="*/ 570481 w 1513055"/>
                    <a:gd name="connsiteY42" fmla="*/ 789546 h 1594389"/>
                    <a:gd name="connsiteX43" fmla="*/ 554784 w 1513055"/>
                    <a:gd name="connsiteY43" fmla="*/ 801157 h 1594389"/>
                    <a:gd name="connsiteX44" fmla="*/ 472117 w 1513055"/>
                    <a:gd name="connsiteY44" fmla="*/ 798976 h 1594389"/>
                    <a:gd name="connsiteX45" fmla="*/ 415538 w 1513055"/>
                    <a:gd name="connsiteY45" fmla="*/ 895436 h 1594389"/>
                    <a:gd name="connsiteX46" fmla="*/ 536620 w 1513055"/>
                    <a:gd name="connsiteY46" fmla="*/ 1010707 h 1594389"/>
                    <a:gd name="connsiteX47" fmla="*/ 571033 w 1513055"/>
                    <a:gd name="connsiteY47" fmla="*/ 1090441 h 1594389"/>
                    <a:gd name="connsiteX48" fmla="*/ 568757 w 1513055"/>
                    <a:gd name="connsiteY48" fmla="*/ 1177109 h 1594389"/>
                    <a:gd name="connsiteX49" fmla="*/ 429235 w 1513055"/>
                    <a:gd name="connsiteY49" fmla="*/ 1324375 h 1594389"/>
                    <a:gd name="connsiteX50" fmla="*/ 371399 w 1513055"/>
                    <a:gd name="connsiteY50" fmla="*/ 1457544 h 1594389"/>
                    <a:gd name="connsiteX51" fmla="*/ 504577 w 1513055"/>
                    <a:gd name="connsiteY51" fmla="*/ 1512351 h 1594389"/>
                    <a:gd name="connsiteX52" fmla="*/ 618116 w 1513055"/>
                    <a:gd name="connsiteY52" fmla="*/ 1497578 h 1594389"/>
                    <a:gd name="connsiteX53" fmla="*/ 709336 w 1513055"/>
                    <a:gd name="connsiteY53" fmla="*/ 1474546 h 1594389"/>
                    <a:gd name="connsiteX54" fmla="*/ 869204 w 1513055"/>
                    <a:gd name="connsiteY54" fmla="*/ 1533668 h 1594389"/>
                    <a:gd name="connsiteX55" fmla="*/ 911829 w 1513055"/>
                    <a:gd name="connsiteY55" fmla="*/ 1509560 h 1594389"/>
                    <a:gd name="connsiteX56" fmla="*/ 1021785 w 1513055"/>
                    <a:gd name="connsiteY56" fmla="*/ 1534706 h 1594389"/>
                    <a:gd name="connsiteX57" fmla="*/ 1028652 w 1513055"/>
                    <a:gd name="connsiteY57" fmla="*/ 1506579 h 1594389"/>
                    <a:gd name="connsiteX58" fmla="*/ 1081650 w 1513055"/>
                    <a:gd name="connsiteY58" fmla="*/ 1492567 h 1594389"/>
                    <a:gd name="connsiteX59" fmla="*/ 1299534 w 1513055"/>
                    <a:gd name="connsiteY59" fmla="*/ 1568663 h 1594389"/>
                    <a:gd name="connsiteX60" fmla="*/ 1385107 w 1513055"/>
                    <a:gd name="connsiteY60" fmla="*/ 1566329 h 1594389"/>
                    <a:gd name="connsiteX61" fmla="*/ 1392136 w 1513055"/>
                    <a:gd name="connsiteY61" fmla="*/ 1594390 h 1594389"/>
                    <a:gd name="connsiteX62" fmla="*/ 1433199 w 1513055"/>
                    <a:gd name="connsiteY62" fmla="*/ 1459640 h 1594389"/>
                    <a:gd name="connsiteX63" fmla="*/ 1375029 w 1513055"/>
                    <a:gd name="connsiteY63" fmla="*/ 1331424 h 1594389"/>
                    <a:gd name="connsiteX64" fmla="*/ 1408414 w 1513055"/>
                    <a:gd name="connsiteY64" fmla="*/ 1290104 h 1594389"/>
                    <a:gd name="connsiteX65" fmla="*/ 1464479 w 1513055"/>
                    <a:gd name="connsiteY65" fmla="*/ 1282627 h 1594389"/>
                    <a:gd name="connsiteX66" fmla="*/ 1475832 w 1513055"/>
                    <a:gd name="connsiteY66" fmla="*/ 1256586 h 1594389"/>
                    <a:gd name="connsiteX67" fmla="*/ 1449029 w 1513055"/>
                    <a:gd name="connsiteY67" fmla="*/ 1209551 h 159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13055" h="1594389">
                      <a:moveTo>
                        <a:pt x="1409376" y="1051093"/>
                      </a:moveTo>
                      <a:lnTo>
                        <a:pt x="1417749" y="1015803"/>
                      </a:lnTo>
                      <a:lnTo>
                        <a:pt x="1367761" y="956177"/>
                      </a:lnTo>
                      <a:lnTo>
                        <a:pt x="1365390" y="902370"/>
                      </a:lnTo>
                      <a:lnTo>
                        <a:pt x="1415158" y="842601"/>
                      </a:lnTo>
                      <a:lnTo>
                        <a:pt x="1441695" y="847401"/>
                      </a:lnTo>
                      <a:lnTo>
                        <a:pt x="1513056" y="759038"/>
                      </a:lnTo>
                      <a:lnTo>
                        <a:pt x="1468088" y="575939"/>
                      </a:lnTo>
                      <a:lnTo>
                        <a:pt x="1413586" y="568995"/>
                      </a:lnTo>
                      <a:lnTo>
                        <a:pt x="1317660" y="620792"/>
                      </a:lnTo>
                      <a:lnTo>
                        <a:pt x="1181072" y="625926"/>
                      </a:lnTo>
                      <a:lnTo>
                        <a:pt x="1130179" y="557336"/>
                      </a:lnTo>
                      <a:lnTo>
                        <a:pt x="1059866" y="451856"/>
                      </a:lnTo>
                      <a:lnTo>
                        <a:pt x="1043302" y="371056"/>
                      </a:lnTo>
                      <a:lnTo>
                        <a:pt x="1112387" y="241916"/>
                      </a:lnTo>
                      <a:lnTo>
                        <a:pt x="1015032" y="27061"/>
                      </a:lnTo>
                      <a:lnTo>
                        <a:pt x="968788" y="0"/>
                      </a:lnTo>
                      <a:lnTo>
                        <a:pt x="877062" y="56588"/>
                      </a:lnTo>
                      <a:lnTo>
                        <a:pt x="820474" y="95926"/>
                      </a:lnTo>
                      <a:lnTo>
                        <a:pt x="678885" y="150571"/>
                      </a:lnTo>
                      <a:lnTo>
                        <a:pt x="596703" y="163135"/>
                      </a:lnTo>
                      <a:lnTo>
                        <a:pt x="591531" y="53483"/>
                      </a:lnTo>
                      <a:lnTo>
                        <a:pt x="557622" y="13545"/>
                      </a:lnTo>
                      <a:lnTo>
                        <a:pt x="430635" y="64103"/>
                      </a:lnTo>
                      <a:lnTo>
                        <a:pt x="451418" y="112204"/>
                      </a:lnTo>
                      <a:lnTo>
                        <a:pt x="352568" y="113624"/>
                      </a:lnTo>
                      <a:lnTo>
                        <a:pt x="321764" y="155762"/>
                      </a:lnTo>
                      <a:lnTo>
                        <a:pt x="242992" y="150981"/>
                      </a:lnTo>
                      <a:lnTo>
                        <a:pt x="128378" y="26260"/>
                      </a:lnTo>
                      <a:lnTo>
                        <a:pt x="0" y="80943"/>
                      </a:lnTo>
                      <a:lnTo>
                        <a:pt x="27127" y="126444"/>
                      </a:lnTo>
                      <a:lnTo>
                        <a:pt x="276" y="200206"/>
                      </a:lnTo>
                      <a:lnTo>
                        <a:pt x="20765" y="303247"/>
                      </a:lnTo>
                      <a:lnTo>
                        <a:pt x="151448" y="246897"/>
                      </a:lnTo>
                      <a:lnTo>
                        <a:pt x="208741" y="254337"/>
                      </a:lnTo>
                      <a:lnTo>
                        <a:pt x="342748" y="356321"/>
                      </a:lnTo>
                      <a:lnTo>
                        <a:pt x="332099" y="402850"/>
                      </a:lnTo>
                      <a:lnTo>
                        <a:pt x="354482" y="420786"/>
                      </a:lnTo>
                      <a:lnTo>
                        <a:pt x="401412" y="447408"/>
                      </a:lnTo>
                      <a:lnTo>
                        <a:pt x="489623" y="591550"/>
                      </a:lnTo>
                      <a:lnTo>
                        <a:pt x="507388" y="677294"/>
                      </a:lnTo>
                      <a:lnTo>
                        <a:pt x="493471" y="763800"/>
                      </a:lnTo>
                      <a:lnTo>
                        <a:pt x="570481" y="789546"/>
                      </a:lnTo>
                      <a:lnTo>
                        <a:pt x="554784" y="801157"/>
                      </a:lnTo>
                      <a:lnTo>
                        <a:pt x="472117" y="798976"/>
                      </a:lnTo>
                      <a:lnTo>
                        <a:pt x="415538" y="895436"/>
                      </a:lnTo>
                      <a:lnTo>
                        <a:pt x="536620" y="1010707"/>
                      </a:lnTo>
                      <a:lnTo>
                        <a:pt x="571033" y="1090441"/>
                      </a:lnTo>
                      <a:lnTo>
                        <a:pt x="568757" y="1177109"/>
                      </a:lnTo>
                      <a:lnTo>
                        <a:pt x="429235" y="1324375"/>
                      </a:lnTo>
                      <a:lnTo>
                        <a:pt x="371399" y="1457544"/>
                      </a:lnTo>
                      <a:lnTo>
                        <a:pt x="504577" y="1512351"/>
                      </a:lnTo>
                      <a:lnTo>
                        <a:pt x="618116" y="1497578"/>
                      </a:lnTo>
                      <a:lnTo>
                        <a:pt x="709336" y="1474546"/>
                      </a:lnTo>
                      <a:lnTo>
                        <a:pt x="869204" y="1533668"/>
                      </a:lnTo>
                      <a:lnTo>
                        <a:pt x="911829" y="1509560"/>
                      </a:lnTo>
                      <a:lnTo>
                        <a:pt x="1021785" y="1534706"/>
                      </a:lnTo>
                      <a:lnTo>
                        <a:pt x="1028652" y="1506579"/>
                      </a:lnTo>
                      <a:lnTo>
                        <a:pt x="1081650" y="1492567"/>
                      </a:lnTo>
                      <a:lnTo>
                        <a:pt x="1299534" y="1568663"/>
                      </a:lnTo>
                      <a:lnTo>
                        <a:pt x="1385107" y="1566329"/>
                      </a:lnTo>
                      <a:lnTo>
                        <a:pt x="1392136" y="1594390"/>
                      </a:lnTo>
                      <a:lnTo>
                        <a:pt x="1433199" y="1459640"/>
                      </a:lnTo>
                      <a:lnTo>
                        <a:pt x="1375029" y="1331424"/>
                      </a:lnTo>
                      <a:lnTo>
                        <a:pt x="1408414" y="1290104"/>
                      </a:lnTo>
                      <a:lnTo>
                        <a:pt x="1464479" y="1282627"/>
                      </a:lnTo>
                      <a:lnTo>
                        <a:pt x="1475832" y="1256586"/>
                      </a:lnTo>
                      <a:lnTo>
                        <a:pt x="1449029" y="1209551"/>
                      </a:lnTo>
                      <a:close/>
                    </a:path>
                  </a:pathLst>
                </a:custGeom>
                <a:noFill/>
                <a:ln w="9525" cap="flat">
                  <a:solidFill>
                    <a:srgbClr val="FFFFFF"/>
                  </a:solidFill>
                  <a:prstDash val="solid"/>
                  <a:miter/>
                </a:ln>
              </p:spPr>
              <p:txBody>
                <a:bodyPr rtlCol="0" anchor="ctr"/>
                <a:lstStyle/>
                <a:p>
                  <a:endParaRPr lang="fr-FR"/>
                </a:p>
              </p:txBody>
            </p:sp>
            <p:sp>
              <p:nvSpPr>
                <p:cNvPr id="741" name="Forme libre : forme 740">
                  <a:extLst>
                    <a:ext uri="{FF2B5EF4-FFF2-40B4-BE49-F238E27FC236}">
                      <a16:creationId xmlns:a16="http://schemas.microsoft.com/office/drawing/2014/main" id="{E352989F-4516-A5AF-3D93-425910099647}"/>
                    </a:ext>
                  </a:extLst>
                </p:cNvPr>
                <p:cNvSpPr/>
                <p:nvPr/>
              </p:nvSpPr>
              <p:spPr>
                <a:xfrm>
                  <a:off x="4266768" y="5387978"/>
                  <a:ext cx="666235" cy="630507"/>
                </a:xfrm>
                <a:custGeom>
                  <a:avLst/>
                  <a:gdLst>
                    <a:gd name="connsiteX0" fmla="*/ 121205 w 666235"/>
                    <a:gd name="connsiteY0" fmla="*/ 630507 h 630507"/>
                    <a:gd name="connsiteX1" fmla="*/ 70313 w 666235"/>
                    <a:gd name="connsiteY1" fmla="*/ 561918 h 630507"/>
                    <a:gd name="connsiteX2" fmla="*/ 0 w 666235"/>
                    <a:gd name="connsiteY2" fmla="*/ 456438 h 630507"/>
                    <a:gd name="connsiteX3" fmla="*/ 72552 w 666235"/>
                    <a:gd name="connsiteY3" fmla="*/ 416195 h 630507"/>
                    <a:gd name="connsiteX4" fmla="*/ 116738 w 666235"/>
                    <a:gd name="connsiteY4" fmla="*/ 345357 h 630507"/>
                    <a:gd name="connsiteX5" fmla="*/ 110337 w 666235"/>
                    <a:gd name="connsiteY5" fmla="*/ 179232 h 630507"/>
                    <a:gd name="connsiteX6" fmla="*/ 149523 w 666235"/>
                    <a:gd name="connsiteY6" fmla="*/ 44548 h 630507"/>
                    <a:gd name="connsiteX7" fmla="*/ 297809 w 666235"/>
                    <a:gd name="connsiteY7" fmla="*/ 22355 h 630507"/>
                    <a:gd name="connsiteX8" fmla="*/ 337204 w 666235"/>
                    <a:gd name="connsiteY8" fmla="*/ 58893 h 630507"/>
                    <a:gd name="connsiteX9" fmla="*/ 539772 w 666235"/>
                    <a:gd name="connsiteY9" fmla="*/ 0 h 630507"/>
                    <a:gd name="connsiteX10" fmla="*/ 613839 w 666235"/>
                    <a:gd name="connsiteY10" fmla="*/ 87440 h 630507"/>
                    <a:gd name="connsiteX11" fmla="*/ 666236 w 666235"/>
                    <a:gd name="connsiteY11" fmla="*/ 282807 h 630507"/>
                    <a:gd name="connsiteX12" fmla="*/ 557174 w 666235"/>
                    <a:gd name="connsiteY12" fmla="*/ 399602 h 630507"/>
                    <a:gd name="connsiteX13" fmla="*/ 562565 w 666235"/>
                    <a:gd name="connsiteY13" fmla="*/ 455676 h 630507"/>
                    <a:gd name="connsiteX14" fmla="*/ 408222 w 666235"/>
                    <a:gd name="connsiteY14" fmla="*/ 580520 h 630507"/>
                    <a:gd name="connsiteX15" fmla="*/ 353720 w 666235"/>
                    <a:gd name="connsiteY15" fmla="*/ 573577 h 630507"/>
                    <a:gd name="connsiteX16" fmla="*/ 257794 w 666235"/>
                    <a:gd name="connsiteY16" fmla="*/ 625373 h 63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235" h="630507">
                      <a:moveTo>
                        <a:pt x="121205" y="630507"/>
                      </a:moveTo>
                      <a:lnTo>
                        <a:pt x="70313" y="561918"/>
                      </a:lnTo>
                      <a:lnTo>
                        <a:pt x="0" y="456438"/>
                      </a:lnTo>
                      <a:lnTo>
                        <a:pt x="72552" y="416195"/>
                      </a:lnTo>
                      <a:lnTo>
                        <a:pt x="116738" y="345357"/>
                      </a:lnTo>
                      <a:lnTo>
                        <a:pt x="110337" y="179232"/>
                      </a:lnTo>
                      <a:lnTo>
                        <a:pt x="149523" y="44548"/>
                      </a:lnTo>
                      <a:lnTo>
                        <a:pt x="297809" y="22355"/>
                      </a:lnTo>
                      <a:lnTo>
                        <a:pt x="337204" y="58893"/>
                      </a:lnTo>
                      <a:lnTo>
                        <a:pt x="539772" y="0"/>
                      </a:lnTo>
                      <a:lnTo>
                        <a:pt x="613839" y="87440"/>
                      </a:lnTo>
                      <a:lnTo>
                        <a:pt x="666236" y="282807"/>
                      </a:lnTo>
                      <a:lnTo>
                        <a:pt x="557174" y="399602"/>
                      </a:lnTo>
                      <a:lnTo>
                        <a:pt x="562565" y="455676"/>
                      </a:lnTo>
                      <a:lnTo>
                        <a:pt x="408222" y="580520"/>
                      </a:lnTo>
                      <a:lnTo>
                        <a:pt x="353720" y="573577"/>
                      </a:lnTo>
                      <a:lnTo>
                        <a:pt x="257794" y="625373"/>
                      </a:lnTo>
                      <a:close/>
                    </a:path>
                  </a:pathLst>
                </a:custGeom>
                <a:noFill/>
                <a:ln w="9525" cap="flat">
                  <a:solidFill>
                    <a:srgbClr val="FFFFFF"/>
                  </a:solidFill>
                  <a:prstDash val="solid"/>
                  <a:miter/>
                </a:ln>
              </p:spPr>
              <p:txBody>
                <a:bodyPr rtlCol="0" anchor="ctr"/>
                <a:lstStyle/>
                <a:p>
                  <a:endParaRPr lang="fr-FR"/>
                </a:p>
              </p:txBody>
            </p:sp>
            <p:sp>
              <p:nvSpPr>
                <p:cNvPr id="742" name="Forme libre : forme 741">
                  <a:extLst>
                    <a:ext uri="{FF2B5EF4-FFF2-40B4-BE49-F238E27FC236}">
                      <a16:creationId xmlns:a16="http://schemas.microsoft.com/office/drawing/2014/main" id="{F6AB370C-3C6F-B87C-9C31-487A2BB7D3B0}"/>
                    </a:ext>
                  </a:extLst>
                </p:cNvPr>
                <p:cNvSpPr/>
                <p:nvPr/>
              </p:nvSpPr>
              <p:spPr>
                <a:xfrm>
                  <a:off x="4871967" y="6813652"/>
                  <a:ext cx="739025" cy="467867"/>
                </a:xfrm>
                <a:custGeom>
                  <a:avLst/>
                  <a:gdLst>
                    <a:gd name="connsiteX0" fmla="*/ 699878 w 739025"/>
                    <a:gd name="connsiteY0" fmla="*/ 327803 h 467867"/>
                    <a:gd name="connsiteX1" fmla="*/ 544487 w 739025"/>
                    <a:gd name="connsiteY1" fmla="*/ 255003 h 467867"/>
                    <a:gd name="connsiteX2" fmla="*/ 403422 w 739025"/>
                    <a:gd name="connsiteY2" fmla="*/ 275596 h 467867"/>
                    <a:gd name="connsiteX3" fmla="*/ 344777 w 739025"/>
                    <a:gd name="connsiteY3" fmla="*/ 337661 h 467867"/>
                    <a:gd name="connsiteX4" fmla="*/ 330851 w 739025"/>
                    <a:gd name="connsiteY4" fmla="*/ 421691 h 467867"/>
                    <a:gd name="connsiteX5" fmla="*/ 296199 w 739025"/>
                    <a:gd name="connsiteY5" fmla="*/ 467868 h 467867"/>
                    <a:gd name="connsiteX6" fmla="*/ 89468 w 739025"/>
                    <a:gd name="connsiteY6" fmla="*/ 366693 h 467867"/>
                    <a:gd name="connsiteX7" fmla="*/ 0 w 739025"/>
                    <a:gd name="connsiteY7" fmla="*/ 252269 h 467867"/>
                    <a:gd name="connsiteX8" fmla="*/ 60827 w 739025"/>
                    <a:gd name="connsiteY8" fmla="*/ 153409 h 467867"/>
                    <a:gd name="connsiteX9" fmla="*/ 137608 w 739025"/>
                    <a:gd name="connsiteY9" fmla="*/ 114481 h 467867"/>
                    <a:gd name="connsiteX10" fmla="*/ 222066 w 739025"/>
                    <a:gd name="connsiteY10" fmla="*/ 0 h 467867"/>
                    <a:gd name="connsiteX11" fmla="*/ 370484 w 739025"/>
                    <a:gd name="connsiteY11" fmla="*/ 77524 h 467867"/>
                    <a:gd name="connsiteX12" fmla="*/ 427254 w 739025"/>
                    <a:gd name="connsiteY12" fmla="*/ 79705 h 467867"/>
                    <a:gd name="connsiteX13" fmla="*/ 493138 w 739025"/>
                    <a:gd name="connsiteY13" fmla="*/ 131550 h 467867"/>
                    <a:gd name="connsiteX14" fmla="*/ 559108 w 739025"/>
                    <a:gd name="connsiteY14" fmla="*/ 84534 h 467867"/>
                    <a:gd name="connsiteX15" fmla="*/ 610143 w 739025"/>
                    <a:gd name="connsiteY15" fmla="*/ 110023 h 467867"/>
                    <a:gd name="connsiteX16" fmla="*/ 666065 w 739025"/>
                    <a:gd name="connsiteY16" fmla="*/ 104337 h 467867"/>
                    <a:gd name="connsiteX17" fmla="*/ 739026 w 739025"/>
                    <a:gd name="connsiteY17" fmla="*/ 17269 h 467867"/>
                    <a:gd name="connsiteX18" fmla="*/ 724424 w 739025"/>
                    <a:gd name="connsiteY18" fmla="*/ 233496 h 46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25" h="467867">
                      <a:moveTo>
                        <a:pt x="699878" y="327803"/>
                      </a:moveTo>
                      <a:lnTo>
                        <a:pt x="544487" y="255003"/>
                      </a:lnTo>
                      <a:lnTo>
                        <a:pt x="403422" y="275596"/>
                      </a:lnTo>
                      <a:lnTo>
                        <a:pt x="344777" y="337661"/>
                      </a:lnTo>
                      <a:lnTo>
                        <a:pt x="330851" y="421691"/>
                      </a:lnTo>
                      <a:lnTo>
                        <a:pt x="296199" y="467868"/>
                      </a:lnTo>
                      <a:lnTo>
                        <a:pt x="89468" y="366693"/>
                      </a:lnTo>
                      <a:lnTo>
                        <a:pt x="0" y="252269"/>
                      </a:lnTo>
                      <a:lnTo>
                        <a:pt x="60827" y="153409"/>
                      </a:lnTo>
                      <a:lnTo>
                        <a:pt x="137608" y="114481"/>
                      </a:lnTo>
                      <a:lnTo>
                        <a:pt x="222066" y="0"/>
                      </a:lnTo>
                      <a:lnTo>
                        <a:pt x="370484" y="77524"/>
                      </a:lnTo>
                      <a:lnTo>
                        <a:pt x="427254" y="79705"/>
                      </a:lnTo>
                      <a:lnTo>
                        <a:pt x="493138" y="131550"/>
                      </a:lnTo>
                      <a:lnTo>
                        <a:pt x="559108" y="84534"/>
                      </a:lnTo>
                      <a:lnTo>
                        <a:pt x="610143" y="110023"/>
                      </a:lnTo>
                      <a:lnTo>
                        <a:pt x="666065" y="104337"/>
                      </a:lnTo>
                      <a:lnTo>
                        <a:pt x="739026" y="17269"/>
                      </a:lnTo>
                      <a:lnTo>
                        <a:pt x="724424" y="233496"/>
                      </a:lnTo>
                      <a:close/>
                    </a:path>
                  </a:pathLst>
                </a:custGeom>
                <a:noFill/>
                <a:ln w="9525" cap="flat">
                  <a:solidFill>
                    <a:srgbClr val="FFFFFF"/>
                  </a:solidFill>
                  <a:prstDash val="solid"/>
                  <a:miter/>
                </a:ln>
              </p:spPr>
              <p:txBody>
                <a:bodyPr rtlCol="0" anchor="ctr"/>
                <a:lstStyle/>
                <a:p>
                  <a:endParaRPr lang="fr-FR"/>
                </a:p>
              </p:txBody>
            </p:sp>
            <p:sp>
              <p:nvSpPr>
                <p:cNvPr id="743" name="Forme libre : forme 742">
                  <a:extLst>
                    <a:ext uri="{FF2B5EF4-FFF2-40B4-BE49-F238E27FC236}">
                      <a16:creationId xmlns:a16="http://schemas.microsoft.com/office/drawing/2014/main" id="{1C853DEB-BE7B-2F4B-67F3-68221C2E4F37}"/>
                    </a:ext>
                  </a:extLst>
                </p:cNvPr>
                <p:cNvSpPr/>
                <p:nvPr/>
              </p:nvSpPr>
              <p:spPr>
                <a:xfrm>
                  <a:off x="5181663" y="5911663"/>
                  <a:ext cx="537314" cy="502110"/>
                </a:xfrm>
                <a:custGeom>
                  <a:avLst/>
                  <a:gdLst>
                    <a:gd name="connsiteX0" fmla="*/ 300361 w 537314"/>
                    <a:gd name="connsiteY0" fmla="*/ 502110 h 502110"/>
                    <a:gd name="connsiteX1" fmla="*/ 50082 w 537314"/>
                    <a:gd name="connsiteY1" fmla="*/ 476622 h 502110"/>
                    <a:gd name="connsiteX2" fmla="*/ 0 w 537314"/>
                    <a:gd name="connsiteY2" fmla="*/ 286826 h 502110"/>
                    <a:gd name="connsiteX3" fmla="*/ 15716 w 537314"/>
                    <a:gd name="connsiteY3" fmla="*/ 31328 h 502110"/>
                    <a:gd name="connsiteX4" fmla="*/ 96412 w 537314"/>
                    <a:gd name="connsiteY4" fmla="*/ 38452 h 502110"/>
                    <a:gd name="connsiteX5" fmla="*/ 167859 w 537314"/>
                    <a:gd name="connsiteY5" fmla="*/ 0 h 502110"/>
                    <a:gd name="connsiteX6" fmla="*/ 239544 w 537314"/>
                    <a:gd name="connsiteY6" fmla="*/ 36929 h 502110"/>
                    <a:gd name="connsiteX7" fmla="*/ 325364 w 537314"/>
                    <a:gd name="connsiteY7" fmla="*/ 87716 h 502110"/>
                    <a:gd name="connsiteX8" fmla="*/ 373856 w 537314"/>
                    <a:gd name="connsiteY8" fmla="*/ 68037 h 502110"/>
                    <a:gd name="connsiteX9" fmla="*/ 449418 w 537314"/>
                    <a:gd name="connsiteY9" fmla="*/ 71161 h 502110"/>
                    <a:gd name="connsiteX10" fmla="*/ 505482 w 537314"/>
                    <a:gd name="connsiteY10" fmla="*/ 121482 h 502110"/>
                    <a:gd name="connsiteX11" fmla="*/ 537314 w 537314"/>
                    <a:gd name="connsiteY11" fmla="*/ 166668 h 502110"/>
                    <a:gd name="connsiteX12" fmla="*/ 528380 w 537314"/>
                    <a:gd name="connsiteY12" fmla="*/ 194015 h 502110"/>
                    <a:gd name="connsiteX13" fmla="*/ 431463 w 537314"/>
                    <a:gd name="connsiteY13" fmla="*/ 250946 h 50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7314" h="502110">
                      <a:moveTo>
                        <a:pt x="300361" y="502110"/>
                      </a:moveTo>
                      <a:lnTo>
                        <a:pt x="50082" y="476622"/>
                      </a:lnTo>
                      <a:lnTo>
                        <a:pt x="0" y="286826"/>
                      </a:lnTo>
                      <a:lnTo>
                        <a:pt x="15716" y="31328"/>
                      </a:lnTo>
                      <a:lnTo>
                        <a:pt x="96412" y="38452"/>
                      </a:lnTo>
                      <a:lnTo>
                        <a:pt x="167859" y="0"/>
                      </a:lnTo>
                      <a:lnTo>
                        <a:pt x="239544" y="36929"/>
                      </a:lnTo>
                      <a:lnTo>
                        <a:pt x="325364" y="87716"/>
                      </a:lnTo>
                      <a:lnTo>
                        <a:pt x="373856" y="68037"/>
                      </a:lnTo>
                      <a:lnTo>
                        <a:pt x="449418" y="71161"/>
                      </a:lnTo>
                      <a:lnTo>
                        <a:pt x="505482" y="121482"/>
                      </a:lnTo>
                      <a:lnTo>
                        <a:pt x="537314" y="166668"/>
                      </a:lnTo>
                      <a:lnTo>
                        <a:pt x="528380" y="194015"/>
                      </a:lnTo>
                      <a:lnTo>
                        <a:pt x="431463" y="250946"/>
                      </a:lnTo>
                      <a:close/>
                    </a:path>
                  </a:pathLst>
                </a:custGeom>
                <a:noFill/>
                <a:ln w="9525" cap="flat">
                  <a:solidFill>
                    <a:srgbClr val="FFFFFF"/>
                  </a:solidFill>
                  <a:prstDash val="solid"/>
                  <a:miter/>
                </a:ln>
              </p:spPr>
              <p:txBody>
                <a:bodyPr rtlCol="0" anchor="ctr"/>
                <a:lstStyle/>
                <a:p>
                  <a:endParaRPr lang="fr-FR"/>
                </a:p>
              </p:txBody>
            </p:sp>
            <p:sp>
              <p:nvSpPr>
                <p:cNvPr id="744" name="Forme libre : forme 743">
                  <a:extLst>
                    <a:ext uri="{FF2B5EF4-FFF2-40B4-BE49-F238E27FC236}">
                      <a16:creationId xmlns:a16="http://schemas.microsoft.com/office/drawing/2014/main" id="{B27363D0-4682-F934-B799-7937EDF59F5E}"/>
                    </a:ext>
                  </a:extLst>
                </p:cNvPr>
                <p:cNvSpPr/>
                <p:nvPr/>
              </p:nvSpPr>
              <p:spPr>
                <a:xfrm>
                  <a:off x="4221933" y="5382397"/>
                  <a:ext cx="194357" cy="462019"/>
                </a:xfrm>
                <a:custGeom>
                  <a:avLst/>
                  <a:gdLst>
                    <a:gd name="connsiteX0" fmla="*/ 44834 w 194357"/>
                    <a:gd name="connsiteY0" fmla="*/ 462020 h 462019"/>
                    <a:gd name="connsiteX1" fmla="*/ 28270 w 194357"/>
                    <a:gd name="connsiteY1" fmla="*/ 381219 h 462019"/>
                    <a:gd name="connsiteX2" fmla="*/ 97355 w 194357"/>
                    <a:gd name="connsiteY2" fmla="*/ 252079 h 462019"/>
                    <a:gd name="connsiteX3" fmla="*/ 0 w 194357"/>
                    <a:gd name="connsiteY3" fmla="*/ 37224 h 462019"/>
                    <a:gd name="connsiteX4" fmla="*/ 167783 w 194357"/>
                    <a:gd name="connsiteY4" fmla="*/ 0 h 462019"/>
                    <a:gd name="connsiteX5" fmla="*/ 194358 w 194357"/>
                    <a:gd name="connsiteY5" fmla="*/ 50130 h 462019"/>
                    <a:gd name="connsiteX6" fmla="*/ 155172 w 194357"/>
                    <a:gd name="connsiteY6" fmla="*/ 184814 h 462019"/>
                    <a:gd name="connsiteX7" fmla="*/ 161573 w 194357"/>
                    <a:gd name="connsiteY7" fmla="*/ 350939 h 462019"/>
                    <a:gd name="connsiteX8" fmla="*/ 117386 w 194357"/>
                    <a:gd name="connsiteY8" fmla="*/ 421777 h 4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357" h="462019">
                      <a:moveTo>
                        <a:pt x="44834" y="462020"/>
                      </a:moveTo>
                      <a:lnTo>
                        <a:pt x="28270" y="381219"/>
                      </a:lnTo>
                      <a:lnTo>
                        <a:pt x="97355" y="252079"/>
                      </a:lnTo>
                      <a:lnTo>
                        <a:pt x="0" y="37224"/>
                      </a:lnTo>
                      <a:lnTo>
                        <a:pt x="167783" y="0"/>
                      </a:lnTo>
                      <a:lnTo>
                        <a:pt x="194358" y="50130"/>
                      </a:lnTo>
                      <a:lnTo>
                        <a:pt x="155172" y="184814"/>
                      </a:lnTo>
                      <a:lnTo>
                        <a:pt x="161573" y="350939"/>
                      </a:lnTo>
                      <a:lnTo>
                        <a:pt x="117386" y="421777"/>
                      </a:lnTo>
                      <a:close/>
                    </a:path>
                  </a:pathLst>
                </a:custGeom>
                <a:noFill/>
                <a:ln w="9525" cap="flat">
                  <a:solidFill>
                    <a:srgbClr val="FFFFFF"/>
                  </a:solidFill>
                  <a:prstDash val="solid"/>
                  <a:miter/>
                </a:ln>
              </p:spPr>
              <p:txBody>
                <a:bodyPr rtlCol="0" anchor="ctr"/>
                <a:lstStyle/>
                <a:p>
                  <a:endParaRPr lang="fr-FR"/>
                </a:p>
              </p:txBody>
            </p:sp>
          </p:grpSp>
        </p:grpSp>
        <p:sp>
          <p:nvSpPr>
            <p:cNvPr id="657" name="Forme libre : forme 656">
              <a:extLst>
                <a:ext uri="{FF2B5EF4-FFF2-40B4-BE49-F238E27FC236}">
                  <a16:creationId xmlns:a16="http://schemas.microsoft.com/office/drawing/2014/main" id="{A2126449-FB16-E5CE-226D-C5B87C77709C}"/>
                </a:ext>
              </a:extLst>
            </p:cNvPr>
            <p:cNvSpPr/>
            <p:nvPr/>
          </p:nvSpPr>
          <p:spPr>
            <a:xfrm>
              <a:off x="4809035" y="6384674"/>
              <a:ext cx="249898" cy="195224"/>
            </a:xfrm>
            <a:custGeom>
              <a:avLst/>
              <a:gdLst>
                <a:gd name="connsiteX0" fmla="*/ 12745 w 249898"/>
                <a:gd name="connsiteY0" fmla="*/ 195224 h 195224"/>
                <a:gd name="connsiteX1" fmla="*/ 0 w 249898"/>
                <a:gd name="connsiteY1" fmla="*/ 139865 h 195224"/>
                <a:gd name="connsiteX2" fmla="*/ 155324 w 249898"/>
                <a:gd name="connsiteY2" fmla="*/ 22165 h 195224"/>
                <a:gd name="connsiteX3" fmla="*/ 207379 w 249898"/>
                <a:gd name="connsiteY3" fmla="*/ 0 h 195224"/>
                <a:gd name="connsiteX4" fmla="*/ 249898 w 249898"/>
                <a:gd name="connsiteY4" fmla="*/ 27984 h 195224"/>
                <a:gd name="connsiteX5" fmla="*/ 185718 w 249898"/>
                <a:gd name="connsiteY5" fmla="*/ 119863 h 195224"/>
                <a:gd name="connsiteX6" fmla="*/ 58407 w 249898"/>
                <a:gd name="connsiteY6" fmla="*/ 178670 h 19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898" h="195224">
                  <a:moveTo>
                    <a:pt x="12745" y="195224"/>
                  </a:moveTo>
                  <a:lnTo>
                    <a:pt x="0" y="139865"/>
                  </a:lnTo>
                  <a:lnTo>
                    <a:pt x="155324" y="22165"/>
                  </a:lnTo>
                  <a:lnTo>
                    <a:pt x="207379" y="0"/>
                  </a:lnTo>
                  <a:lnTo>
                    <a:pt x="249898" y="27984"/>
                  </a:lnTo>
                  <a:lnTo>
                    <a:pt x="185718" y="119863"/>
                  </a:lnTo>
                  <a:lnTo>
                    <a:pt x="58407" y="178670"/>
                  </a:lnTo>
                  <a:close/>
                </a:path>
              </a:pathLst>
            </a:custGeom>
            <a:solidFill>
              <a:srgbClr val="0098CC"/>
            </a:solidFill>
            <a:ln w="9525" cap="flat">
              <a:solidFill>
                <a:srgbClr val="FFFFFF"/>
              </a:solidFill>
              <a:prstDash val="solid"/>
              <a:miter/>
            </a:ln>
          </p:spPr>
          <p:txBody>
            <a:bodyPr rtlCol="0" anchor="ctr"/>
            <a:lstStyle/>
            <a:p>
              <a:endParaRPr lang="fr-FR"/>
            </a:p>
          </p:txBody>
        </p:sp>
        <p:grpSp>
          <p:nvGrpSpPr>
            <p:cNvPr id="658" name="Graphique 64">
              <a:extLst>
                <a:ext uri="{FF2B5EF4-FFF2-40B4-BE49-F238E27FC236}">
                  <a16:creationId xmlns:a16="http://schemas.microsoft.com/office/drawing/2014/main" id="{C0F6E1A7-058C-2C24-AC31-73422F6E333A}"/>
                </a:ext>
              </a:extLst>
            </p:cNvPr>
            <p:cNvGrpSpPr/>
            <p:nvPr/>
          </p:nvGrpSpPr>
          <p:grpSpPr>
            <a:xfrm>
              <a:off x="4564576" y="4954448"/>
              <a:ext cx="1554280" cy="1644576"/>
              <a:chOff x="4564576" y="4954448"/>
              <a:chExt cx="1554280" cy="1644576"/>
            </a:xfrm>
            <a:solidFill>
              <a:srgbClr val="FCD536"/>
            </a:solidFill>
          </p:grpSpPr>
          <p:sp>
            <p:nvSpPr>
              <p:cNvPr id="726" name="Forme libre : forme 725">
                <a:extLst>
                  <a:ext uri="{FF2B5EF4-FFF2-40B4-BE49-F238E27FC236}">
                    <a16:creationId xmlns:a16="http://schemas.microsoft.com/office/drawing/2014/main" id="{F3BE350B-6BE6-DB36-CE30-E536EE309153}"/>
                  </a:ext>
                </a:extLst>
              </p:cNvPr>
              <p:cNvSpPr/>
              <p:nvPr/>
            </p:nvSpPr>
            <p:spPr>
              <a:xfrm>
                <a:off x="4616278" y="5840559"/>
                <a:ext cx="615467" cy="758466"/>
              </a:xfrm>
              <a:custGeom>
                <a:avLst/>
                <a:gdLst>
                  <a:gd name="connsiteX0" fmla="*/ 39653 w 615467"/>
                  <a:gd name="connsiteY0" fmla="*/ 758466 h 758466"/>
                  <a:gd name="connsiteX1" fmla="*/ 0 w 615467"/>
                  <a:gd name="connsiteY1" fmla="*/ 600008 h 758466"/>
                  <a:gd name="connsiteX2" fmla="*/ 8373 w 615467"/>
                  <a:gd name="connsiteY2" fmla="*/ 564709 h 758466"/>
                  <a:gd name="connsiteX3" fmla="*/ 62875 w 615467"/>
                  <a:gd name="connsiteY3" fmla="*/ 568280 h 758466"/>
                  <a:gd name="connsiteX4" fmla="*/ 109261 w 615467"/>
                  <a:gd name="connsiteY4" fmla="*/ 542554 h 758466"/>
                  <a:gd name="connsiteX5" fmla="*/ 104423 w 615467"/>
                  <a:gd name="connsiteY5" fmla="*/ 459524 h 758466"/>
                  <a:gd name="connsiteX6" fmla="*/ 32318 w 615467"/>
                  <a:gd name="connsiteY6" fmla="*/ 396316 h 758466"/>
                  <a:gd name="connsiteX7" fmla="*/ 103680 w 615467"/>
                  <a:gd name="connsiteY7" fmla="*/ 307943 h 758466"/>
                  <a:gd name="connsiteX8" fmla="*/ 58712 w 615467"/>
                  <a:gd name="connsiteY8" fmla="*/ 124854 h 758466"/>
                  <a:gd name="connsiteX9" fmla="*/ 213055 w 615467"/>
                  <a:gd name="connsiteY9" fmla="*/ 0 h 758466"/>
                  <a:gd name="connsiteX10" fmla="*/ 320916 w 615467"/>
                  <a:gd name="connsiteY10" fmla="*/ 5362 h 758466"/>
                  <a:gd name="connsiteX11" fmla="*/ 581101 w 615467"/>
                  <a:gd name="connsiteY11" fmla="*/ 99346 h 758466"/>
                  <a:gd name="connsiteX12" fmla="*/ 565385 w 615467"/>
                  <a:gd name="connsiteY12" fmla="*/ 354844 h 758466"/>
                  <a:gd name="connsiteX13" fmla="*/ 615468 w 615467"/>
                  <a:gd name="connsiteY13" fmla="*/ 544639 h 758466"/>
                  <a:gd name="connsiteX14" fmla="*/ 517713 w 615467"/>
                  <a:gd name="connsiteY14" fmla="*/ 587969 h 758466"/>
                  <a:gd name="connsiteX15" fmla="*/ 442656 w 615467"/>
                  <a:gd name="connsiteY15" fmla="*/ 572100 h 758466"/>
                  <a:gd name="connsiteX16" fmla="*/ 400136 w 615467"/>
                  <a:gd name="connsiteY16" fmla="*/ 544116 h 758466"/>
                  <a:gd name="connsiteX17" fmla="*/ 348082 w 615467"/>
                  <a:gd name="connsiteY17" fmla="*/ 566280 h 758466"/>
                  <a:gd name="connsiteX18" fmla="*/ 192757 w 615467"/>
                  <a:gd name="connsiteY18" fmla="*/ 683981 h 758466"/>
                  <a:gd name="connsiteX19" fmla="*/ 205502 w 615467"/>
                  <a:gd name="connsiteY19" fmla="*/ 739340 h 75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5467" h="758466">
                    <a:moveTo>
                      <a:pt x="39653" y="758466"/>
                    </a:moveTo>
                    <a:lnTo>
                      <a:pt x="0" y="600008"/>
                    </a:lnTo>
                    <a:lnTo>
                      <a:pt x="8373" y="564709"/>
                    </a:lnTo>
                    <a:lnTo>
                      <a:pt x="62875" y="568280"/>
                    </a:lnTo>
                    <a:lnTo>
                      <a:pt x="109261" y="542554"/>
                    </a:lnTo>
                    <a:lnTo>
                      <a:pt x="104423" y="459524"/>
                    </a:lnTo>
                    <a:lnTo>
                      <a:pt x="32318" y="396316"/>
                    </a:lnTo>
                    <a:lnTo>
                      <a:pt x="103680" y="307943"/>
                    </a:lnTo>
                    <a:lnTo>
                      <a:pt x="58712" y="124854"/>
                    </a:lnTo>
                    <a:lnTo>
                      <a:pt x="213055" y="0"/>
                    </a:lnTo>
                    <a:lnTo>
                      <a:pt x="320916" y="5362"/>
                    </a:lnTo>
                    <a:lnTo>
                      <a:pt x="581101" y="99346"/>
                    </a:lnTo>
                    <a:lnTo>
                      <a:pt x="565385" y="354844"/>
                    </a:lnTo>
                    <a:lnTo>
                      <a:pt x="615468" y="544639"/>
                    </a:lnTo>
                    <a:lnTo>
                      <a:pt x="517713" y="587969"/>
                    </a:lnTo>
                    <a:lnTo>
                      <a:pt x="442656" y="572100"/>
                    </a:lnTo>
                    <a:lnTo>
                      <a:pt x="400136" y="544116"/>
                    </a:lnTo>
                    <a:lnTo>
                      <a:pt x="348082" y="566280"/>
                    </a:lnTo>
                    <a:lnTo>
                      <a:pt x="192757" y="683981"/>
                    </a:lnTo>
                    <a:lnTo>
                      <a:pt x="205502" y="73934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27" name="Forme libre : forme 726">
                <a:extLst>
                  <a:ext uri="{FF2B5EF4-FFF2-40B4-BE49-F238E27FC236}">
                    <a16:creationId xmlns:a16="http://schemas.microsoft.com/office/drawing/2014/main" id="{F39F9060-0AE0-7EFC-17F0-943422244431}"/>
                  </a:ext>
                </a:extLst>
              </p:cNvPr>
              <p:cNvSpPr/>
              <p:nvPr/>
            </p:nvSpPr>
            <p:spPr>
              <a:xfrm>
                <a:off x="5189407" y="5295748"/>
                <a:ext cx="573452" cy="700544"/>
              </a:xfrm>
              <a:custGeom>
                <a:avLst/>
                <a:gdLst>
                  <a:gd name="connsiteX0" fmla="*/ 366113 w 573452"/>
                  <a:gd name="connsiteY0" fmla="*/ 680866 h 700544"/>
                  <a:gd name="connsiteX1" fmla="*/ 317621 w 573452"/>
                  <a:gd name="connsiteY1" fmla="*/ 700545 h 700544"/>
                  <a:gd name="connsiteX2" fmla="*/ 231800 w 573452"/>
                  <a:gd name="connsiteY2" fmla="*/ 649757 h 700544"/>
                  <a:gd name="connsiteX3" fmla="*/ 245793 w 573452"/>
                  <a:gd name="connsiteY3" fmla="*/ 625535 h 700544"/>
                  <a:gd name="connsiteX4" fmla="*/ 212379 w 573452"/>
                  <a:gd name="connsiteY4" fmla="*/ 548478 h 700544"/>
                  <a:gd name="connsiteX5" fmla="*/ 145370 w 573452"/>
                  <a:gd name="connsiteY5" fmla="*/ 500301 h 700544"/>
                  <a:gd name="connsiteX6" fmla="*/ 7658 w 573452"/>
                  <a:gd name="connsiteY6" fmla="*/ 292827 h 700544"/>
                  <a:gd name="connsiteX7" fmla="*/ 0 w 573452"/>
                  <a:gd name="connsiteY7" fmla="*/ 207578 h 700544"/>
                  <a:gd name="connsiteX8" fmla="*/ 60293 w 573452"/>
                  <a:gd name="connsiteY8" fmla="*/ 148657 h 700544"/>
                  <a:gd name="connsiteX9" fmla="*/ 88573 w 573452"/>
                  <a:gd name="connsiteY9" fmla="*/ 74724 h 700544"/>
                  <a:gd name="connsiteX10" fmla="*/ 247631 w 573452"/>
                  <a:gd name="connsiteY10" fmla="*/ 121691 h 700544"/>
                  <a:gd name="connsiteX11" fmla="*/ 373609 w 573452"/>
                  <a:gd name="connsiteY11" fmla="*/ 12602 h 700544"/>
                  <a:gd name="connsiteX12" fmla="*/ 428111 w 573452"/>
                  <a:gd name="connsiteY12" fmla="*/ 0 h 700544"/>
                  <a:gd name="connsiteX13" fmla="*/ 448084 w 573452"/>
                  <a:gd name="connsiteY13" fmla="*/ 19688 h 700544"/>
                  <a:gd name="connsiteX14" fmla="*/ 487118 w 573452"/>
                  <a:gd name="connsiteY14" fmla="*/ 97460 h 700544"/>
                  <a:gd name="connsiteX15" fmla="*/ 516588 w 573452"/>
                  <a:gd name="connsiteY15" fmla="*/ 298599 h 700544"/>
                  <a:gd name="connsiteX16" fmla="*/ 573453 w 573452"/>
                  <a:gd name="connsiteY16" fmla="*/ 394049 h 700544"/>
                  <a:gd name="connsiteX17" fmla="*/ 480327 w 573452"/>
                  <a:gd name="connsiteY17" fmla="*/ 501882 h 700544"/>
                  <a:gd name="connsiteX18" fmla="*/ 491185 w 573452"/>
                  <a:gd name="connsiteY18" fmla="*/ 586378 h 700544"/>
                  <a:gd name="connsiteX19" fmla="*/ 449113 w 573452"/>
                  <a:gd name="connsiteY19" fmla="*/ 660625 h 70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52" h="700544">
                    <a:moveTo>
                      <a:pt x="366113" y="680866"/>
                    </a:moveTo>
                    <a:lnTo>
                      <a:pt x="317621" y="700545"/>
                    </a:lnTo>
                    <a:lnTo>
                      <a:pt x="231800" y="649757"/>
                    </a:lnTo>
                    <a:lnTo>
                      <a:pt x="245793" y="625535"/>
                    </a:lnTo>
                    <a:lnTo>
                      <a:pt x="212379" y="548478"/>
                    </a:lnTo>
                    <a:lnTo>
                      <a:pt x="145370" y="500301"/>
                    </a:lnTo>
                    <a:lnTo>
                      <a:pt x="7658" y="292827"/>
                    </a:lnTo>
                    <a:lnTo>
                      <a:pt x="0" y="207578"/>
                    </a:lnTo>
                    <a:lnTo>
                      <a:pt x="60293" y="148657"/>
                    </a:lnTo>
                    <a:lnTo>
                      <a:pt x="88573" y="74724"/>
                    </a:lnTo>
                    <a:lnTo>
                      <a:pt x="247631" y="121691"/>
                    </a:lnTo>
                    <a:lnTo>
                      <a:pt x="373609" y="12602"/>
                    </a:lnTo>
                    <a:lnTo>
                      <a:pt x="428111" y="0"/>
                    </a:lnTo>
                    <a:lnTo>
                      <a:pt x="448084" y="19688"/>
                    </a:lnTo>
                    <a:lnTo>
                      <a:pt x="487118" y="97460"/>
                    </a:lnTo>
                    <a:lnTo>
                      <a:pt x="516588" y="298599"/>
                    </a:lnTo>
                    <a:lnTo>
                      <a:pt x="573453" y="394049"/>
                    </a:lnTo>
                    <a:lnTo>
                      <a:pt x="480327" y="501882"/>
                    </a:lnTo>
                    <a:lnTo>
                      <a:pt x="491185" y="586378"/>
                    </a:lnTo>
                    <a:lnTo>
                      <a:pt x="449113" y="6606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28" name="Forme libre : forme 727">
                <a:extLst>
                  <a:ext uri="{FF2B5EF4-FFF2-40B4-BE49-F238E27FC236}">
                    <a16:creationId xmlns:a16="http://schemas.microsoft.com/office/drawing/2014/main" id="{44C1A9FC-194E-2813-6376-3A58F251D6E3}"/>
                  </a:ext>
                </a:extLst>
              </p:cNvPr>
              <p:cNvSpPr/>
              <p:nvPr/>
            </p:nvSpPr>
            <p:spPr>
              <a:xfrm>
                <a:off x="4888264" y="4954448"/>
                <a:ext cx="314058" cy="324792"/>
              </a:xfrm>
              <a:custGeom>
                <a:avLst/>
                <a:gdLst>
                  <a:gd name="connsiteX0" fmla="*/ 141570 w 314058"/>
                  <a:gd name="connsiteY0" fmla="*/ 312353 h 324792"/>
                  <a:gd name="connsiteX1" fmla="*/ 115681 w 314058"/>
                  <a:gd name="connsiteY1" fmla="*/ 324793 h 324792"/>
                  <a:gd name="connsiteX2" fmla="*/ 19488 w 314058"/>
                  <a:gd name="connsiteY2" fmla="*/ 269824 h 324792"/>
                  <a:gd name="connsiteX3" fmla="*/ 31052 w 314058"/>
                  <a:gd name="connsiteY3" fmla="*/ 218380 h 324792"/>
                  <a:gd name="connsiteX4" fmla="*/ 0 w 314058"/>
                  <a:gd name="connsiteY4" fmla="*/ 175412 h 324792"/>
                  <a:gd name="connsiteX5" fmla="*/ 2763 w 314058"/>
                  <a:gd name="connsiteY5" fmla="*/ 72257 h 324792"/>
                  <a:gd name="connsiteX6" fmla="*/ 29652 w 314058"/>
                  <a:gd name="connsiteY6" fmla="*/ 79791 h 324792"/>
                  <a:gd name="connsiteX7" fmla="*/ 175736 w 314058"/>
                  <a:gd name="connsiteY7" fmla="*/ 0 h 324792"/>
                  <a:gd name="connsiteX8" fmla="*/ 278721 w 314058"/>
                  <a:gd name="connsiteY8" fmla="*/ 91907 h 324792"/>
                  <a:gd name="connsiteX9" fmla="*/ 314059 w 314058"/>
                  <a:gd name="connsiteY9" fmla="*/ 255432 h 324792"/>
                  <a:gd name="connsiteX10" fmla="*/ 299199 w 314058"/>
                  <a:gd name="connsiteY10" fmla="*/ 278035 h 32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058" h="324792">
                    <a:moveTo>
                      <a:pt x="141570" y="312353"/>
                    </a:moveTo>
                    <a:lnTo>
                      <a:pt x="115681" y="324793"/>
                    </a:lnTo>
                    <a:lnTo>
                      <a:pt x="19488" y="269824"/>
                    </a:lnTo>
                    <a:lnTo>
                      <a:pt x="31052" y="218380"/>
                    </a:lnTo>
                    <a:lnTo>
                      <a:pt x="0" y="175412"/>
                    </a:lnTo>
                    <a:lnTo>
                      <a:pt x="2763" y="72257"/>
                    </a:lnTo>
                    <a:lnTo>
                      <a:pt x="29652" y="79791"/>
                    </a:lnTo>
                    <a:lnTo>
                      <a:pt x="175736" y="0"/>
                    </a:lnTo>
                    <a:lnTo>
                      <a:pt x="278721" y="91907"/>
                    </a:lnTo>
                    <a:lnTo>
                      <a:pt x="314059" y="255432"/>
                    </a:lnTo>
                    <a:lnTo>
                      <a:pt x="299199" y="27803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29" name="Forme libre : forme 728">
                <a:extLst>
                  <a:ext uri="{FF2B5EF4-FFF2-40B4-BE49-F238E27FC236}">
                    <a16:creationId xmlns:a16="http://schemas.microsoft.com/office/drawing/2014/main" id="{0B2E1059-2D92-DE6A-56C0-C8427778454B}"/>
                  </a:ext>
                </a:extLst>
              </p:cNvPr>
              <p:cNvSpPr/>
              <p:nvPr/>
            </p:nvSpPr>
            <p:spPr>
              <a:xfrm>
                <a:off x="5029835" y="5209880"/>
                <a:ext cx="533180" cy="293446"/>
              </a:xfrm>
              <a:custGeom>
                <a:avLst/>
                <a:gdLst>
                  <a:gd name="connsiteX0" fmla="*/ 159572 w 533180"/>
                  <a:gd name="connsiteY0" fmla="*/ 293446 h 293446"/>
                  <a:gd name="connsiteX1" fmla="*/ 132473 w 533180"/>
                  <a:gd name="connsiteY1" fmla="*/ 223056 h 293446"/>
                  <a:gd name="connsiteX2" fmla="*/ 80610 w 533180"/>
                  <a:gd name="connsiteY2" fmla="*/ 169840 h 293446"/>
                  <a:gd name="connsiteX3" fmla="*/ 29623 w 533180"/>
                  <a:gd name="connsiteY3" fmla="*/ 157677 h 293446"/>
                  <a:gd name="connsiteX4" fmla="*/ 0 w 533180"/>
                  <a:gd name="connsiteY4" fmla="*/ 56922 h 293446"/>
                  <a:gd name="connsiteX5" fmla="*/ 157629 w 533180"/>
                  <a:gd name="connsiteY5" fmla="*/ 22603 h 293446"/>
                  <a:gd name="connsiteX6" fmla="*/ 172488 w 533180"/>
                  <a:gd name="connsiteY6" fmla="*/ 0 h 293446"/>
                  <a:gd name="connsiteX7" fmla="*/ 278939 w 533180"/>
                  <a:gd name="connsiteY7" fmla="*/ 18269 h 293446"/>
                  <a:gd name="connsiteX8" fmla="*/ 344614 w 533180"/>
                  <a:gd name="connsiteY8" fmla="*/ 64637 h 293446"/>
                  <a:gd name="connsiteX9" fmla="*/ 392030 w 533180"/>
                  <a:gd name="connsiteY9" fmla="*/ 94736 h 293446"/>
                  <a:gd name="connsiteX10" fmla="*/ 533181 w 533180"/>
                  <a:gd name="connsiteY10" fmla="*/ 98470 h 293446"/>
                  <a:gd name="connsiteX11" fmla="*/ 407203 w 533180"/>
                  <a:gd name="connsiteY11" fmla="*/ 207559 h 293446"/>
                  <a:gd name="connsiteX12" fmla="*/ 248145 w 533180"/>
                  <a:gd name="connsiteY12" fmla="*/ 160592 h 293446"/>
                  <a:gd name="connsiteX13" fmla="*/ 219866 w 533180"/>
                  <a:gd name="connsiteY13" fmla="*/ 234525 h 29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180" h="293446">
                    <a:moveTo>
                      <a:pt x="159572" y="293446"/>
                    </a:moveTo>
                    <a:lnTo>
                      <a:pt x="132473" y="223056"/>
                    </a:lnTo>
                    <a:lnTo>
                      <a:pt x="80610" y="169840"/>
                    </a:lnTo>
                    <a:lnTo>
                      <a:pt x="29623" y="157677"/>
                    </a:lnTo>
                    <a:lnTo>
                      <a:pt x="0" y="56922"/>
                    </a:lnTo>
                    <a:lnTo>
                      <a:pt x="157629" y="22603"/>
                    </a:lnTo>
                    <a:lnTo>
                      <a:pt x="172488" y="0"/>
                    </a:lnTo>
                    <a:lnTo>
                      <a:pt x="278939" y="18269"/>
                    </a:lnTo>
                    <a:lnTo>
                      <a:pt x="344614" y="64637"/>
                    </a:lnTo>
                    <a:lnTo>
                      <a:pt x="392030" y="94736"/>
                    </a:lnTo>
                    <a:lnTo>
                      <a:pt x="533181" y="98470"/>
                    </a:lnTo>
                    <a:lnTo>
                      <a:pt x="407203" y="207559"/>
                    </a:lnTo>
                    <a:lnTo>
                      <a:pt x="248145" y="160592"/>
                    </a:lnTo>
                    <a:lnTo>
                      <a:pt x="219866" y="2345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0" name="Forme libre : forme 729">
                <a:extLst>
                  <a:ext uri="{FF2B5EF4-FFF2-40B4-BE49-F238E27FC236}">
                    <a16:creationId xmlns:a16="http://schemas.microsoft.com/office/drawing/2014/main" id="{A75D75AA-EB4C-A645-2197-2C4710244854}"/>
                  </a:ext>
                </a:extLst>
              </p:cNvPr>
              <p:cNvSpPr/>
              <p:nvPr/>
            </p:nvSpPr>
            <p:spPr>
              <a:xfrm>
                <a:off x="4564576" y="5266554"/>
                <a:ext cx="309657" cy="177241"/>
              </a:xfrm>
              <a:custGeom>
                <a:avLst/>
                <a:gdLst>
                  <a:gd name="connsiteX0" fmla="*/ 241964 w 309657"/>
                  <a:gd name="connsiteY0" fmla="*/ 118329 h 177241"/>
                  <a:gd name="connsiteX1" fmla="*/ 39395 w 309657"/>
                  <a:gd name="connsiteY1" fmla="*/ 177241 h 177241"/>
                  <a:gd name="connsiteX2" fmla="*/ 0 w 309657"/>
                  <a:gd name="connsiteY2" fmla="*/ 140703 h 177241"/>
                  <a:gd name="connsiteX3" fmla="*/ 196586 w 309657"/>
                  <a:gd name="connsiteY3" fmla="*/ 19088 h 177241"/>
                  <a:gd name="connsiteX4" fmla="*/ 309658 w 309657"/>
                  <a:gd name="connsiteY4" fmla="*/ 0 h 177241"/>
                  <a:gd name="connsiteX5" fmla="*/ 296561 w 309657"/>
                  <a:gd name="connsiteY5" fmla="*/ 53892 h 17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657" h="177241">
                    <a:moveTo>
                      <a:pt x="241964" y="118329"/>
                    </a:moveTo>
                    <a:lnTo>
                      <a:pt x="39395" y="177241"/>
                    </a:lnTo>
                    <a:lnTo>
                      <a:pt x="0" y="140703"/>
                    </a:lnTo>
                    <a:lnTo>
                      <a:pt x="196586" y="19088"/>
                    </a:lnTo>
                    <a:lnTo>
                      <a:pt x="309658" y="0"/>
                    </a:lnTo>
                    <a:lnTo>
                      <a:pt x="296561" y="5389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1" name="Forme libre : forme 730">
                <a:extLst>
                  <a:ext uri="{FF2B5EF4-FFF2-40B4-BE49-F238E27FC236}">
                    <a16:creationId xmlns:a16="http://schemas.microsoft.com/office/drawing/2014/main" id="{36FE4FD4-6B8D-A00B-76F6-EEAA0A320A62}"/>
                  </a:ext>
                </a:extLst>
              </p:cNvPr>
              <p:cNvSpPr/>
              <p:nvPr/>
            </p:nvSpPr>
            <p:spPr>
              <a:xfrm>
                <a:off x="5482024" y="5993578"/>
                <a:ext cx="636832" cy="581986"/>
              </a:xfrm>
              <a:custGeom>
                <a:avLst/>
                <a:gdLst>
                  <a:gd name="connsiteX0" fmla="*/ 266376 w 636832"/>
                  <a:gd name="connsiteY0" fmla="*/ 581987 h 581986"/>
                  <a:gd name="connsiteX1" fmla="*/ 69370 w 636832"/>
                  <a:gd name="connsiteY1" fmla="*/ 485546 h 581986"/>
                  <a:gd name="connsiteX2" fmla="*/ 27489 w 636832"/>
                  <a:gd name="connsiteY2" fmla="*/ 415585 h 581986"/>
                  <a:gd name="connsiteX3" fmla="*/ 0 w 636832"/>
                  <a:gd name="connsiteY3" fmla="*/ 417109 h 581986"/>
                  <a:gd name="connsiteX4" fmla="*/ 131102 w 636832"/>
                  <a:gd name="connsiteY4" fmla="*/ 165945 h 581986"/>
                  <a:gd name="connsiteX5" fmla="*/ 228019 w 636832"/>
                  <a:gd name="connsiteY5" fmla="*/ 109014 h 581986"/>
                  <a:gd name="connsiteX6" fmla="*/ 236953 w 636832"/>
                  <a:gd name="connsiteY6" fmla="*/ 81667 h 581986"/>
                  <a:gd name="connsiteX7" fmla="*/ 205121 w 636832"/>
                  <a:gd name="connsiteY7" fmla="*/ 36481 h 581986"/>
                  <a:gd name="connsiteX8" fmla="*/ 419062 w 636832"/>
                  <a:gd name="connsiteY8" fmla="*/ 0 h 581986"/>
                  <a:gd name="connsiteX9" fmla="*/ 481632 w 636832"/>
                  <a:gd name="connsiteY9" fmla="*/ 128197 h 581986"/>
                  <a:gd name="connsiteX10" fmla="*/ 568242 w 636832"/>
                  <a:gd name="connsiteY10" fmla="*/ 241430 h 581986"/>
                  <a:gd name="connsiteX11" fmla="*/ 636832 w 636832"/>
                  <a:gd name="connsiteY11" fmla="*/ 290198 h 581986"/>
                  <a:gd name="connsiteX12" fmla="*/ 625630 w 636832"/>
                  <a:gd name="connsiteY12" fmla="*/ 414652 h 581986"/>
                  <a:gd name="connsiteX13" fmla="*/ 489156 w 636832"/>
                  <a:gd name="connsiteY13" fmla="*/ 458105 h 58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32" h="581986">
                    <a:moveTo>
                      <a:pt x="266376" y="581987"/>
                    </a:moveTo>
                    <a:lnTo>
                      <a:pt x="69370" y="485546"/>
                    </a:lnTo>
                    <a:lnTo>
                      <a:pt x="27489" y="415585"/>
                    </a:lnTo>
                    <a:lnTo>
                      <a:pt x="0" y="417109"/>
                    </a:lnTo>
                    <a:lnTo>
                      <a:pt x="131102" y="165945"/>
                    </a:lnTo>
                    <a:lnTo>
                      <a:pt x="228019" y="109014"/>
                    </a:lnTo>
                    <a:lnTo>
                      <a:pt x="236953" y="81667"/>
                    </a:lnTo>
                    <a:lnTo>
                      <a:pt x="205121" y="36481"/>
                    </a:lnTo>
                    <a:lnTo>
                      <a:pt x="419062" y="0"/>
                    </a:lnTo>
                    <a:lnTo>
                      <a:pt x="481632" y="128197"/>
                    </a:lnTo>
                    <a:lnTo>
                      <a:pt x="568242" y="241430"/>
                    </a:lnTo>
                    <a:lnTo>
                      <a:pt x="636832" y="290198"/>
                    </a:lnTo>
                    <a:lnTo>
                      <a:pt x="625630" y="414652"/>
                    </a:lnTo>
                    <a:lnTo>
                      <a:pt x="489156" y="45810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2" name="Forme libre : forme 731">
                <a:extLst>
                  <a:ext uri="{FF2B5EF4-FFF2-40B4-BE49-F238E27FC236}">
                    <a16:creationId xmlns:a16="http://schemas.microsoft.com/office/drawing/2014/main" id="{4FEF6264-4FB2-FD06-7862-5393284961B9}"/>
                  </a:ext>
                </a:extLst>
              </p:cNvPr>
              <p:cNvSpPr/>
              <p:nvPr/>
            </p:nvSpPr>
            <p:spPr>
              <a:xfrm>
                <a:off x="5064667" y="5379720"/>
                <a:ext cx="132397" cy="208854"/>
              </a:xfrm>
              <a:custGeom>
                <a:avLst/>
                <a:gdLst>
                  <a:gd name="connsiteX0" fmla="*/ 0 w 132397"/>
                  <a:gd name="connsiteY0" fmla="*/ 205512 h 208854"/>
                  <a:gd name="connsiteX1" fmla="*/ 45777 w 132397"/>
                  <a:gd name="connsiteY1" fmla="*/ 0 h 208854"/>
                  <a:gd name="connsiteX2" fmla="*/ 97641 w 132397"/>
                  <a:gd name="connsiteY2" fmla="*/ 53216 h 208854"/>
                  <a:gd name="connsiteX3" fmla="*/ 124739 w 132397"/>
                  <a:gd name="connsiteY3" fmla="*/ 123606 h 208854"/>
                  <a:gd name="connsiteX4" fmla="*/ 132398 w 132397"/>
                  <a:gd name="connsiteY4" fmla="*/ 208855 h 208854"/>
                  <a:gd name="connsiteX5" fmla="*/ 80315 w 132397"/>
                  <a:gd name="connsiteY5" fmla="*/ 192291 h 20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97" h="208854">
                    <a:moveTo>
                      <a:pt x="0" y="205512"/>
                    </a:moveTo>
                    <a:lnTo>
                      <a:pt x="45777" y="0"/>
                    </a:lnTo>
                    <a:lnTo>
                      <a:pt x="97641" y="53216"/>
                    </a:lnTo>
                    <a:lnTo>
                      <a:pt x="124739" y="123606"/>
                    </a:lnTo>
                    <a:lnTo>
                      <a:pt x="132398" y="208855"/>
                    </a:lnTo>
                    <a:lnTo>
                      <a:pt x="80315" y="19229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3" name="Forme libre : forme 732">
                <a:extLst>
                  <a:ext uri="{FF2B5EF4-FFF2-40B4-BE49-F238E27FC236}">
                    <a16:creationId xmlns:a16="http://schemas.microsoft.com/office/drawing/2014/main" id="{CAA85843-5819-0F51-3507-1C6FF23E46F0}"/>
                  </a:ext>
                </a:extLst>
              </p:cNvPr>
              <p:cNvSpPr/>
              <p:nvPr/>
            </p:nvSpPr>
            <p:spPr>
              <a:xfrm>
                <a:off x="4572292" y="6232075"/>
                <a:ext cx="153247" cy="176764"/>
              </a:xfrm>
              <a:custGeom>
                <a:avLst/>
                <a:gdLst>
                  <a:gd name="connsiteX0" fmla="*/ 76305 w 153247"/>
                  <a:gd name="connsiteY0" fmla="*/ 4801 h 176764"/>
                  <a:gd name="connsiteX1" fmla="*/ 148409 w 153247"/>
                  <a:gd name="connsiteY1" fmla="*/ 68008 h 176764"/>
                  <a:gd name="connsiteX2" fmla="*/ 153248 w 153247"/>
                  <a:gd name="connsiteY2" fmla="*/ 151038 h 176764"/>
                  <a:gd name="connsiteX3" fmla="*/ 106861 w 153247"/>
                  <a:gd name="connsiteY3" fmla="*/ 176765 h 176764"/>
                  <a:gd name="connsiteX4" fmla="*/ 52359 w 153247"/>
                  <a:gd name="connsiteY4" fmla="*/ 173193 h 176764"/>
                  <a:gd name="connsiteX5" fmla="*/ 2371 w 153247"/>
                  <a:gd name="connsiteY5" fmla="*/ 113576 h 176764"/>
                  <a:gd name="connsiteX6" fmla="*/ 0 w 153247"/>
                  <a:gd name="connsiteY6" fmla="*/ 59769 h 176764"/>
                  <a:gd name="connsiteX7" fmla="*/ 49768 w 153247"/>
                  <a:gd name="connsiteY7" fmla="*/ 0 h 1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47" h="176764">
                    <a:moveTo>
                      <a:pt x="76305" y="4801"/>
                    </a:moveTo>
                    <a:lnTo>
                      <a:pt x="148409" y="68008"/>
                    </a:lnTo>
                    <a:lnTo>
                      <a:pt x="153248" y="151038"/>
                    </a:lnTo>
                    <a:lnTo>
                      <a:pt x="106861" y="176765"/>
                    </a:lnTo>
                    <a:lnTo>
                      <a:pt x="52359" y="173193"/>
                    </a:lnTo>
                    <a:lnTo>
                      <a:pt x="2371" y="113576"/>
                    </a:lnTo>
                    <a:lnTo>
                      <a:pt x="0" y="59769"/>
                    </a:lnTo>
                    <a:lnTo>
                      <a:pt x="49768" y="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4" name="Forme libre : forme 733">
                <a:extLst>
                  <a:ext uri="{FF2B5EF4-FFF2-40B4-BE49-F238E27FC236}">
                    <a16:creationId xmlns:a16="http://schemas.microsoft.com/office/drawing/2014/main" id="{67E67EFD-A330-114B-6BB6-127CF423313A}"/>
                  </a:ext>
                </a:extLst>
              </p:cNvPr>
              <p:cNvSpPr/>
              <p:nvPr/>
            </p:nvSpPr>
            <p:spPr>
              <a:xfrm>
                <a:off x="4806540" y="5224272"/>
                <a:ext cx="303904" cy="443426"/>
              </a:xfrm>
              <a:custGeom>
                <a:avLst/>
                <a:gdLst>
                  <a:gd name="connsiteX0" fmla="*/ 126463 w 303904"/>
                  <a:gd name="connsiteY0" fmla="*/ 443427 h 443426"/>
                  <a:gd name="connsiteX1" fmla="*/ 74066 w 303904"/>
                  <a:gd name="connsiteY1" fmla="*/ 248060 h 443426"/>
                  <a:gd name="connsiteX2" fmla="*/ 0 w 303904"/>
                  <a:gd name="connsiteY2" fmla="*/ 160611 h 443426"/>
                  <a:gd name="connsiteX3" fmla="*/ 54597 w 303904"/>
                  <a:gd name="connsiteY3" fmla="*/ 96174 h 443426"/>
                  <a:gd name="connsiteX4" fmla="*/ 67694 w 303904"/>
                  <a:gd name="connsiteY4" fmla="*/ 42281 h 443426"/>
                  <a:gd name="connsiteX5" fmla="*/ 88859 w 303904"/>
                  <a:gd name="connsiteY5" fmla="*/ 21650 h 443426"/>
                  <a:gd name="connsiteX6" fmla="*/ 101212 w 303904"/>
                  <a:gd name="connsiteY6" fmla="*/ 0 h 443426"/>
                  <a:gd name="connsiteX7" fmla="*/ 197405 w 303904"/>
                  <a:gd name="connsiteY7" fmla="*/ 54969 h 443426"/>
                  <a:gd name="connsiteX8" fmla="*/ 223295 w 303904"/>
                  <a:gd name="connsiteY8" fmla="*/ 42529 h 443426"/>
                  <a:gd name="connsiteX9" fmla="*/ 252917 w 303904"/>
                  <a:gd name="connsiteY9" fmla="*/ 143285 h 443426"/>
                  <a:gd name="connsiteX10" fmla="*/ 303904 w 303904"/>
                  <a:gd name="connsiteY10" fmla="*/ 155448 h 443426"/>
                  <a:gd name="connsiteX11" fmla="*/ 258127 w 303904"/>
                  <a:gd name="connsiteY11" fmla="*/ 360959 h 44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904" h="443426">
                    <a:moveTo>
                      <a:pt x="126463" y="443427"/>
                    </a:moveTo>
                    <a:lnTo>
                      <a:pt x="74066" y="248060"/>
                    </a:lnTo>
                    <a:lnTo>
                      <a:pt x="0" y="160611"/>
                    </a:lnTo>
                    <a:lnTo>
                      <a:pt x="54597" y="96174"/>
                    </a:lnTo>
                    <a:lnTo>
                      <a:pt x="67694" y="42281"/>
                    </a:lnTo>
                    <a:lnTo>
                      <a:pt x="88859" y="21650"/>
                    </a:lnTo>
                    <a:lnTo>
                      <a:pt x="101212" y="0"/>
                    </a:lnTo>
                    <a:lnTo>
                      <a:pt x="197405" y="54969"/>
                    </a:lnTo>
                    <a:lnTo>
                      <a:pt x="223295" y="42529"/>
                    </a:lnTo>
                    <a:lnTo>
                      <a:pt x="252917" y="143285"/>
                    </a:lnTo>
                    <a:lnTo>
                      <a:pt x="303904" y="155448"/>
                    </a:lnTo>
                    <a:lnTo>
                      <a:pt x="258127" y="360959"/>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5" name="Forme libre : forme 734">
                <a:extLst>
                  <a:ext uri="{FF2B5EF4-FFF2-40B4-BE49-F238E27FC236}">
                    <a16:creationId xmlns:a16="http://schemas.microsoft.com/office/drawing/2014/main" id="{AAB213D1-010E-CC74-37E9-048712741998}"/>
                  </a:ext>
                </a:extLst>
              </p:cNvPr>
              <p:cNvSpPr/>
              <p:nvPr/>
            </p:nvSpPr>
            <p:spPr>
              <a:xfrm>
                <a:off x="4823942" y="5572011"/>
                <a:ext cx="611257" cy="375018"/>
              </a:xfrm>
              <a:custGeom>
                <a:avLst/>
                <a:gdLst>
                  <a:gd name="connsiteX0" fmla="*/ 597265 w 611257"/>
                  <a:gd name="connsiteY0" fmla="*/ 373494 h 375018"/>
                  <a:gd name="connsiteX1" fmla="*/ 525580 w 611257"/>
                  <a:gd name="connsiteY1" fmla="*/ 336566 h 375018"/>
                  <a:gd name="connsiteX2" fmla="*/ 454133 w 611257"/>
                  <a:gd name="connsiteY2" fmla="*/ 375018 h 375018"/>
                  <a:gd name="connsiteX3" fmla="*/ 373437 w 611257"/>
                  <a:gd name="connsiteY3" fmla="*/ 367894 h 375018"/>
                  <a:gd name="connsiteX4" fmla="*/ 113252 w 611257"/>
                  <a:gd name="connsiteY4" fmla="*/ 273910 h 375018"/>
                  <a:gd name="connsiteX5" fmla="*/ 5391 w 611257"/>
                  <a:gd name="connsiteY5" fmla="*/ 268548 h 375018"/>
                  <a:gd name="connsiteX6" fmla="*/ 0 w 611257"/>
                  <a:gd name="connsiteY6" fmla="*/ 212484 h 375018"/>
                  <a:gd name="connsiteX7" fmla="*/ 109061 w 611257"/>
                  <a:gd name="connsiteY7" fmla="*/ 95688 h 375018"/>
                  <a:gd name="connsiteX8" fmla="*/ 240725 w 611257"/>
                  <a:gd name="connsiteY8" fmla="*/ 13221 h 375018"/>
                  <a:gd name="connsiteX9" fmla="*/ 321040 w 611257"/>
                  <a:gd name="connsiteY9" fmla="*/ 0 h 375018"/>
                  <a:gd name="connsiteX10" fmla="*/ 373123 w 611257"/>
                  <a:gd name="connsiteY10" fmla="*/ 16564 h 375018"/>
                  <a:gd name="connsiteX11" fmla="*/ 510835 w 611257"/>
                  <a:gd name="connsiteY11" fmla="*/ 224037 h 375018"/>
                  <a:gd name="connsiteX12" fmla="*/ 577844 w 611257"/>
                  <a:gd name="connsiteY12" fmla="*/ 272215 h 375018"/>
                  <a:gd name="connsiteX13" fmla="*/ 611257 w 611257"/>
                  <a:gd name="connsiteY13" fmla="*/ 349272 h 37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257" h="375018">
                    <a:moveTo>
                      <a:pt x="597265" y="373494"/>
                    </a:moveTo>
                    <a:lnTo>
                      <a:pt x="525580" y="336566"/>
                    </a:lnTo>
                    <a:lnTo>
                      <a:pt x="454133" y="375018"/>
                    </a:lnTo>
                    <a:lnTo>
                      <a:pt x="373437" y="367894"/>
                    </a:lnTo>
                    <a:lnTo>
                      <a:pt x="113252" y="273910"/>
                    </a:lnTo>
                    <a:lnTo>
                      <a:pt x="5391" y="268548"/>
                    </a:lnTo>
                    <a:lnTo>
                      <a:pt x="0" y="212484"/>
                    </a:lnTo>
                    <a:lnTo>
                      <a:pt x="109061" y="95688"/>
                    </a:lnTo>
                    <a:lnTo>
                      <a:pt x="240725" y="13221"/>
                    </a:lnTo>
                    <a:lnTo>
                      <a:pt x="321040" y="0"/>
                    </a:lnTo>
                    <a:lnTo>
                      <a:pt x="373123" y="16564"/>
                    </a:lnTo>
                    <a:lnTo>
                      <a:pt x="510835" y="224037"/>
                    </a:lnTo>
                    <a:lnTo>
                      <a:pt x="577844" y="272215"/>
                    </a:lnTo>
                    <a:lnTo>
                      <a:pt x="611257" y="34927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6" name="Forme libre : forme 735">
                <a:extLst>
                  <a:ext uri="{FF2B5EF4-FFF2-40B4-BE49-F238E27FC236}">
                    <a16:creationId xmlns:a16="http://schemas.microsoft.com/office/drawing/2014/main" id="{E997EF2D-C651-1E7D-E363-D3E9F72C9C07}"/>
                  </a:ext>
                </a:extLst>
              </p:cNvPr>
              <p:cNvSpPr/>
              <p:nvPr/>
            </p:nvSpPr>
            <p:spPr>
              <a:xfrm>
                <a:off x="4564576" y="5171361"/>
                <a:ext cx="330822" cy="235896"/>
              </a:xfrm>
              <a:custGeom>
                <a:avLst/>
                <a:gdLst>
                  <a:gd name="connsiteX0" fmla="*/ 0 w 330822"/>
                  <a:gd name="connsiteY0" fmla="*/ 235896 h 235896"/>
                  <a:gd name="connsiteX1" fmla="*/ 67132 w 330822"/>
                  <a:gd name="connsiteY1" fmla="*/ 81591 h 235896"/>
                  <a:gd name="connsiteX2" fmla="*/ 144970 w 330822"/>
                  <a:gd name="connsiteY2" fmla="*/ 333 h 235896"/>
                  <a:gd name="connsiteX3" fmla="*/ 173126 w 330822"/>
                  <a:gd name="connsiteY3" fmla="*/ 0 h 235896"/>
                  <a:gd name="connsiteX4" fmla="*/ 252070 w 330822"/>
                  <a:gd name="connsiteY4" fmla="*/ 7601 h 235896"/>
                  <a:gd name="connsiteX5" fmla="*/ 330822 w 330822"/>
                  <a:gd name="connsiteY5" fmla="*/ 74562 h 235896"/>
                  <a:gd name="connsiteX6" fmla="*/ 309658 w 330822"/>
                  <a:gd name="connsiteY6" fmla="*/ 95193 h 235896"/>
                  <a:gd name="connsiteX7" fmla="*/ 196586 w 330822"/>
                  <a:gd name="connsiteY7" fmla="*/ 114281 h 23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822" h="235896">
                    <a:moveTo>
                      <a:pt x="0" y="235896"/>
                    </a:moveTo>
                    <a:lnTo>
                      <a:pt x="67132" y="81591"/>
                    </a:lnTo>
                    <a:lnTo>
                      <a:pt x="144970" y="333"/>
                    </a:lnTo>
                    <a:lnTo>
                      <a:pt x="173126" y="0"/>
                    </a:lnTo>
                    <a:lnTo>
                      <a:pt x="252070" y="7601"/>
                    </a:lnTo>
                    <a:lnTo>
                      <a:pt x="330822" y="74562"/>
                    </a:lnTo>
                    <a:lnTo>
                      <a:pt x="309658" y="95193"/>
                    </a:lnTo>
                    <a:lnTo>
                      <a:pt x="196586" y="11428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737" name="Forme libre : forme 736">
                <a:extLst>
                  <a:ext uri="{FF2B5EF4-FFF2-40B4-BE49-F238E27FC236}">
                    <a16:creationId xmlns:a16="http://schemas.microsoft.com/office/drawing/2014/main" id="{63AA5B53-2BEB-B24D-658C-A90C8BCCA078}"/>
                  </a:ext>
                </a:extLst>
              </p:cNvPr>
              <p:cNvSpPr/>
              <p:nvPr/>
            </p:nvSpPr>
            <p:spPr>
              <a:xfrm>
                <a:off x="5637139" y="5237369"/>
                <a:ext cx="405364" cy="558603"/>
              </a:xfrm>
              <a:custGeom>
                <a:avLst/>
                <a:gdLst>
                  <a:gd name="connsiteX0" fmla="*/ 163992 w 405364"/>
                  <a:gd name="connsiteY0" fmla="*/ 493471 h 558603"/>
                  <a:gd name="connsiteX1" fmla="*/ 125682 w 405364"/>
                  <a:gd name="connsiteY1" fmla="*/ 451818 h 558603"/>
                  <a:gd name="connsiteX2" fmla="*/ 68666 w 405364"/>
                  <a:gd name="connsiteY2" fmla="*/ 356273 h 558603"/>
                  <a:gd name="connsiteX3" fmla="*/ 39110 w 405364"/>
                  <a:gd name="connsiteY3" fmla="*/ 155019 h 558603"/>
                  <a:gd name="connsiteX4" fmla="*/ 0 w 405364"/>
                  <a:gd name="connsiteY4" fmla="*/ 77200 h 558603"/>
                  <a:gd name="connsiteX5" fmla="*/ 123482 w 405364"/>
                  <a:gd name="connsiteY5" fmla="*/ 3962 h 558603"/>
                  <a:gd name="connsiteX6" fmla="*/ 240106 w 405364"/>
                  <a:gd name="connsiteY6" fmla="*/ 0 h 558603"/>
                  <a:gd name="connsiteX7" fmla="*/ 405365 w 405364"/>
                  <a:gd name="connsiteY7" fmla="*/ 57740 h 558603"/>
                  <a:gd name="connsiteX8" fmla="*/ 343634 w 405364"/>
                  <a:gd name="connsiteY8" fmla="*/ 113738 h 558603"/>
                  <a:gd name="connsiteX9" fmla="*/ 338528 w 405364"/>
                  <a:gd name="connsiteY9" fmla="*/ 230857 h 558603"/>
                  <a:gd name="connsiteX10" fmla="*/ 404927 w 405364"/>
                  <a:gd name="connsiteY10" fmla="*/ 541611 h 558603"/>
                  <a:gd name="connsiteX11" fmla="*/ 404927 w 405364"/>
                  <a:gd name="connsiteY11" fmla="*/ 541611 h 558603"/>
                  <a:gd name="connsiteX12" fmla="*/ 322079 w 405364"/>
                  <a:gd name="connsiteY12" fmla="*/ 558603 h 55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364" h="558603">
                    <a:moveTo>
                      <a:pt x="163992" y="493471"/>
                    </a:moveTo>
                    <a:lnTo>
                      <a:pt x="125682" y="451818"/>
                    </a:lnTo>
                    <a:lnTo>
                      <a:pt x="68666" y="356273"/>
                    </a:lnTo>
                    <a:lnTo>
                      <a:pt x="39110" y="155019"/>
                    </a:lnTo>
                    <a:lnTo>
                      <a:pt x="0" y="77200"/>
                    </a:lnTo>
                    <a:lnTo>
                      <a:pt x="123482" y="3962"/>
                    </a:lnTo>
                    <a:lnTo>
                      <a:pt x="240106" y="0"/>
                    </a:lnTo>
                    <a:lnTo>
                      <a:pt x="405365" y="57740"/>
                    </a:lnTo>
                    <a:lnTo>
                      <a:pt x="343634" y="113738"/>
                    </a:lnTo>
                    <a:lnTo>
                      <a:pt x="338528" y="230857"/>
                    </a:lnTo>
                    <a:lnTo>
                      <a:pt x="404927" y="541611"/>
                    </a:lnTo>
                    <a:lnTo>
                      <a:pt x="404927" y="541611"/>
                    </a:lnTo>
                    <a:lnTo>
                      <a:pt x="322079" y="558603"/>
                    </a:lnTo>
                    <a:close/>
                  </a:path>
                </a:pathLst>
              </a:custGeom>
              <a:solidFill>
                <a:srgbClr val="FCD536"/>
              </a:solidFill>
              <a:ln w="9525" cap="flat">
                <a:solidFill>
                  <a:srgbClr val="FFFFFF"/>
                </a:solidFill>
                <a:prstDash val="solid"/>
                <a:miter/>
              </a:ln>
            </p:spPr>
            <p:txBody>
              <a:bodyPr rtlCol="0" anchor="ctr"/>
              <a:lstStyle/>
              <a:p>
                <a:endParaRPr lang="fr-FR"/>
              </a:p>
            </p:txBody>
          </p:sp>
        </p:grpSp>
        <p:grpSp>
          <p:nvGrpSpPr>
            <p:cNvPr id="659" name="Graphique 64">
              <a:extLst>
                <a:ext uri="{FF2B5EF4-FFF2-40B4-BE49-F238E27FC236}">
                  <a16:creationId xmlns:a16="http://schemas.microsoft.com/office/drawing/2014/main" id="{3EA3B646-A0B6-8CC4-3F1C-B2527C8DAC60}"/>
                </a:ext>
              </a:extLst>
            </p:cNvPr>
            <p:cNvGrpSpPr/>
            <p:nvPr/>
          </p:nvGrpSpPr>
          <p:grpSpPr>
            <a:xfrm>
              <a:off x="4566243" y="4957544"/>
              <a:ext cx="1554451" cy="1644777"/>
              <a:chOff x="4566243" y="4957544"/>
              <a:chExt cx="1554451" cy="1644777"/>
            </a:xfrm>
            <a:noFill/>
          </p:grpSpPr>
          <p:sp>
            <p:nvSpPr>
              <p:cNvPr id="724" name="Forme libre : forme 723">
                <a:extLst>
                  <a:ext uri="{FF2B5EF4-FFF2-40B4-BE49-F238E27FC236}">
                    <a16:creationId xmlns:a16="http://schemas.microsoft.com/office/drawing/2014/main" id="{1610D54B-9C7F-20B4-7D44-7C9C05C0D7A7}"/>
                  </a:ext>
                </a:extLst>
              </p:cNvPr>
              <p:cNvSpPr/>
              <p:nvPr/>
            </p:nvSpPr>
            <p:spPr>
              <a:xfrm>
                <a:off x="4566243" y="4957544"/>
                <a:ext cx="1478089" cy="1644777"/>
              </a:xfrm>
              <a:custGeom>
                <a:avLst/>
                <a:gdLst>
                  <a:gd name="connsiteX0" fmla="*/ 991067 w 1478089"/>
                  <a:gd name="connsiteY0" fmla="*/ 1022261 h 1644777"/>
                  <a:gd name="connsiteX1" fmla="*/ 1074068 w 1478089"/>
                  <a:gd name="connsiteY1" fmla="*/ 1002021 h 1644777"/>
                  <a:gd name="connsiteX2" fmla="*/ 1116139 w 1478089"/>
                  <a:gd name="connsiteY2" fmla="*/ 927764 h 1644777"/>
                  <a:gd name="connsiteX3" fmla="*/ 1105272 w 1478089"/>
                  <a:gd name="connsiteY3" fmla="*/ 843267 h 1644777"/>
                  <a:gd name="connsiteX4" fmla="*/ 1198436 w 1478089"/>
                  <a:gd name="connsiteY4" fmla="*/ 735435 h 1644777"/>
                  <a:gd name="connsiteX5" fmla="*/ 1198379 w 1478089"/>
                  <a:gd name="connsiteY5" fmla="*/ 734825 h 1644777"/>
                  <a:gd name="connsiteX6" fmla="*/ 1236707 w 1478089"/>
                  <a:gd name="connsiteY6" fmla="*/ 776459 h 1644777"/>
                  <a:gd name="connsiteX7" fmla="*/ 1394793 w 1478089"/>
                  <a:gd name="connsiteY7" fmla="*/ 841610 h 1644777"/>
                  <a:gd name="connsiteX8" fmla="*/ 1477661 w 1478089"/>
                  <a:gd name="connsiteY8" fmla="*/ 824637 h 1644777"/>
                  <a:gd name="connsiteX9" fmla="*/ 1411243 w 1478089"/>
                  <a:gd name="connsiteY9" fmla="*/ 513855 h 1644777"/>
                  <a:gd name="connsiteX10" fmla="*/ 1416339 w 1478089"/>
                  <a:gd name="connsiteY10" fmla="*/ 396688 h 1644777"/>
                  <a:gd name="connsiteX11" fmla="*/ 1478089 w 1478089"/>
                  <a:gd name="connsiteY11" fmla="*/ 340690 h 1644777"/>
                  <a:gd name="connsiteX12" fmla="*/ 1312812 w 1478089"/>
                  <a:gd name="connsiteY12" fmla="*/ 282940 h 1644777"/>
                  <a:gd name="connsiteX13" fmla="*/ 1196188 w 1478089"/>
                  <a:gd name="connsiteY13" fmla="*/ 286922 h 1644777"/>
                  <a:gd name="connsiteX14" fmla="*/ 1072658 w 1478089"/>
                  <a:gd name="connsiteY14" fmla="*/ 360150 h 1644777"/>
                  <a:gd name="connsiteX15" fmla="*/ 1073029 w 1478089"/>
                  <a:gd name="connsiteY15" fmla="*/ 361045 h 1644777"/>
                  <a:gd name="connsiteX16" fmla="*/ 1053046 w 1478089"/>
                  <a:gd name="connsiteY16" fmla="*/ 341347 h 1644777"/>
                  <a:gd name="connsiteX17" fmla="*/ 998544 w 1478089"/>
                  <a:gd name="connsiteY17" fmla="*/ 353949 h 1644777"/>
                  <a:gd name="connsiteX18" fmla="*/ 857374 w 1478089"/>
                  <a:gd name="connsiteY18" fmla="*/ 350196 h 1644777"/>
                  <a:gd name="connsiteX19" fmla="*/ 809949 w 1478089"/>
                  <a:gd name="connsiteY19" fmla="*/ 320097 h 1644777"/>
                  <a:gd name="connsiteX20" fmla="*/ 744264 w 1478089"/>
                  <a:gd name="connsiteY20" fmla="*/ 273749 h 1644777"/>
                  <a:gd name="connsiteX21" fmla="*/ 637823 w 1478089"/>
                  <a:gd name="connsiteY21" fmla="*/ 255489 h 1644777"/>
                  <a:gd name="connsiteX22" fmla="*/ 602475 w 1478089"/>
                  <a:gd name="connsiteY22" fmla="*/ 91907 h 1644777"/>
                  <a:gd name="connsiteX23" fmla="*/ 499482 w 1478089"/>
                  <a:gd name="connsiteY23" fmla="*/ 0 h 1644777"/>
                  <a:gd name="connsiteX24" fmla="*/ 353368 w 1478089"/>
                  <a:gd name="connsiteY24" fmla="*/ 79772 h 1644777"/>
                  <a:gd name="connsiteX25" fmla="*/ 326470 w 1478089"/>
                  <a:gd name="connsiteY25" fmla="*/ 72266 h 1644777"/>
                  <a:gd name="connsiteX26" fmla="*/ 323735 w 1478089"/>
                  <a:gd name="connsiteY26" fmla="*/ 175431 h 1644777"/>
                  <a:gd name="connsiteX27" fmla="*/ 354749 w 1478089"/>
                  <a:gd name="connsiteY27" fmla="*/ 218408 h 1644777"/>
                  <a:gd name="connsiteX28" fmla="*/ 343215 w 1478089"/>
                  <a:gd name="connsiteY28" fmla="*/ 269824 h 1644777"/>
                  <a:gd name="connsiteX29" fmla="*/ 330841 w 1478089"/>
                  <a:gd name="connsiteY29" fmla="*/ 291484 h 1644777"/>
                  <a:gd name="connsiteX30" fmla="*/ 252098 w 1478089"/>
                  <a:gd name="connsiteY30" fmla="*/ 224542 h 1644777"/>
                  <a:gd name="connsiteX31" fmla="*/ 173145 w 1478089"/>
                  <a:gd name="connsiteY31" fmla="*/ 216923 h 1644777"/>
                  <a:gd name="connsiteX32" fmla="*/ 144980 w 1478089"/>
                  <a:gd name="connsiteY32" fmla="*/ 217256 h 1644777"/>
                  <a:gd name="connsiteX33" fmla="*/ 67123 w 1478089"/>
                  <a:gd name="connsiteY33" fmla="*/ 298552 h 1644777"/>
                  <a:gd name="connsiteX34" fmla="*/ 0 w 1478089"/>
                  <a:gd name="connsiteY34" fmla="*/ 452847 h 1644777"/>
                  <a:gd name="connsiteX35" fmla="*/ 39386 w 1478089"/>
                  <a:gd name="connsiteY35" fmla="*/ 489395 h 1644777"/>
                  <a:gd name="connsiteX36" fmla="*/ 241992 w 1478089"/>
                  <a:gd name="connsiteY36" fmla="*/ 430492 h 1644777"/>
                  <a:gd name="connsiteX37" fmla="*/ 316039 w 1478089"/>
                  <a:gd name="connsiteY37" fmla="*/ 517970 h 1644777"/>
                  <a:gd name="connsiteX38" fmla="*/ 368455 w 1478089"/>
                  <a:gd name="connsiteY38" fmla="*/ 713337 h 1644777"/>
                  <a:gd name="connsiteX39" fmla="*/ 259385 w 1478089"/>
                  <a:gd name="connsiteY39" fmla="*/ 830133 h 1644777"/>
                  <a:gd name="connsiteX40" fmla="*/ 264786 w 1478089"/>
                  <a:gd name="connsiteY40" fmla="*/ 886197 h 1644777"/>
                  <a:gd name="connsiteX41" fmla="*/ 110414 w 1478089"/>
                  <a:gd name="connsiteY41" fmla="*/ 1011069 h 1644777"/>
                  <a:gd name="connsiteX42" fmla="*/ 155391 w 1478089"/>
                  <a:gd name="connsiteY42" fmla="*/ 1194197 h 1644777"/>
                  <a:gd name="connsiteX43" fmla="*/ 84011 w 1478089"/>
                  <a:gd name="connsiteY43" fmla="*/ 1282570 h 1644777"/>
                  <a:gd name="connsiteX44" fmla="*/ 57465 w 1478089"/>
                  <a:gd name="connsiteY44" fmla="*/ 1277769 h 1644777"/>
                  <a:gd name="connsiteX45" fmla="*/ 7696 w 1478089"/>
                  <a:gd name="connsiteY45" fmla="*/ 1337558 h 1644777"/>
                  <a:gd name="connsiteX46" fmla="*/ 10077 w 1478089"/>
                  <a:gd name="connsiteY46" fmla="*/ 1391355 h 1644777"/>
                  <a:gd name="connsiteX47" fmla="*/ 60065 w 1478089"/>
                  <a:gd name="connsiteY47" fmla="*/ 1451000 h 1644777"/>
                  <a:gd name="connsiteX48" fmla="*/ 51701 w 1478089"/>
                  <a:gd name="connsiteY48" fmla="*/ 1486272 h 1644777"/>
                  <a:gd name="connsiteX49" fmla="*/ 91364 w 1478089"/>
                  <a:gd name="connsiteY49" fmla="*/ 1644777 h 1644777"/>
                  <a:gd name="connsiteX50" fmla="*/ 257232 w 1478089"/>
                  <a:gd name="connsiteY50" fmla="*/ 1625651 h 1644777"/>
                  <a:gd name="connsiteX51" fmla="*/ 244488 w 1478089"/>
                  <a:gd name="connsiteY51" fmla="*/ 1570253 h 1644777"/>
                  <a:gd name="connsiteX52" fmla="*/ 399802 w 1478089"/>
                  <a:gd name="connsiteY52" fmla="*/ 1452563 h 1644777"/>
                  <a:gd name="connsiteX53" fmla="*/ 451875 w 1478089"/>
                  <a:gd name="connsiteY53" fmla="*/ 1430389 h 1644777"/>
                  <a:gd name="connsiteX54" fmla="*/ 494405 w 1478089"/>
                  <a:gd name="connsiteY54" fmla="*/ 1458373 h 1644777"/>
                  <a:gd name="connsiteX55" fmla="*/ 569471 w 1478089"/>
                  <a:gd name="connsiteY55" fmla="*/ 1474261 h 1644777"/>
                  <a:gd name="connsiteX56" fmla="*/ 667236 w 1478089"/>
                  <a:gd name="connsiteY56" fmla="*/ 1430912 h 1644777"/>
                  <a:gd name="connsiteX57" fmla="*/ 617134 w 1478089"/>
                  <a:gd name="connsiteY57" fmla="*/ 1241117 h 1644777"/>
                  <a:gd name="connsiteX58" fmla="*/ 632870 w 1478089"/>
                  <a:gd name="connsiteY58" fmla="*/ 985581 h 1644777"/>
                  <a:gd name="connsiteX59" fmla="*/ 713575 w 1478089"/>
                  <a:gd name="connsiteY59" fmla="*/ 992696 h 1644777"/>
                  <a:gd name="connsiteX60" fmla="*/ 785013 w 1478089"/>
                  <a:gd name="connsiteY60" fmla="*/ 954253 h 1644777"/>
                  <a:gd name="connsiteX61" fmla="*/ 856707 w 1478089"/>
                  <a:gd name="connsiteY61" fmla="*/ 991162 h 1644777"/>
                  <a:gd name="connsiteX62" fmla="*/ 942547 w 1478089"/>
                  <a:gd name="connsiteY62" fmla="*/ 1041950 h 16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78089" h="1644777">
                    <a:moveTo>
                      <a:pt x="991067" y="1022261"/>
                    </a:moveTo>
                    <a:lnTo>
                      <a:pt x="1074068" y="1002021"/>
                    </a:lnTo>
                    <a:lnTo>
                      <a:pt x="1116139" y="927764"/>
                    </a:lnTo>
                    <a:lnTo>
                      <a:pt x="1105272" y="843267"/>
                    </a:lnTo>
                    <a:lnTo>
                      <a:pt x="1198436" y="735435"/>
                    </a:lnTo>
                    <a:lnTo>
                      <a:pt x="1198379" y="734825"/>
                    </a:lnTo>
                    <a:lnTo>
                      <a:pt x="1236707" y="776459"/>
                    </a:lnTo>
                    <a:lnTo>
                      <a:pt x="1394793" y="841610"/>
                    </a:lnTo>
                    <a:lnTo>
                      <a:pt x="1477661" y="824637"/>
                    </a:lnTo>
                    <a:lnTo>
                      <a:pt x="1411243" y="513855"/>
                    </a:lnTo>
                    <a:lnTo>
                      <a:pt x="1416339" y="396688"/>
                    </a:lnTo>
                    <a:lnTo>
                      <a:pt x="1478089" y="340690"/>
                    </a:lnTo>
                    <a:lnTo>
                      <a:pt x="1312812" y="282940"/>
                    </a:lnTo>
                    <a:lnTo>
                      <a:pt x="1196188" y="286922"/>
                    </a:lnTo>
                    <a:lnTo>
                      <a:pt x="1072658" y="360150"/>
                    </a:lnTo>
                    <a:lnTo>
                      <a:pt x="1073029" y="361045"/>
                    </a:lnTo>
                    <a:lnTo>
                      <a:pt x="1053046" y="341347"/>
                    </a:lnTo>
                    <a:lnTo>
                      <a:pt x="998544" y="353949"/>
                    </a:lnTo>
                    <a:lnTo>
                      <a:pt x="857374" y="350196"/>
                    </a:lnTo>
                    <a:lnTo>
                      <a:pt x="809949" y="320097"/>
                    </a:lnTo>
                    <a:lnTo>
                      <a:pt x="744264" y="273749"/>
                    </a:lnTo>
                    <a:lnTo>
                      <a:pt x="637823" y="255489"/>
                    </a:lnTo>
                    <a:lnTo>
                      <a:pt x="602475" y="91907"/>
                    </a:lnTo>
                    <a:lnTo>
                      <a:pt x="499482" y="0"/>
                    </a:lnTo>
                    <a:lnTo>
                      <a:pt x="353368" y="79772"/>
                    </a:lnTo>
                    <a:lnTo>
                      <a:pt x="326470" y="72266"/>
                    </a:lnTo>
                    <a:lnTo>
                      <a:pt x="323735" y="175431"/>
                    </a:lnTo>
                    <a:lnTo>
                      <a:pt x="354749" y="218408"/>
                    </a:lnTo>
                    <a:lnTo>
                      <a:pt x="343215" y="269824"/>
                    </a:lnTo>
                    <a:lnTo>
                      <a:pt x="330841" y="291484"/>
                    </a:lnTo>
                    <a:lnTo>
                      <a:pt x="252098" y="224542"/>
                    </a:lnTo>
                    <a:lnTo>
                      <a:pt x="173145" y="216923"/>
                    </a:lnTo>
                    <a:lnTo>
                      <a:pt x="144980" y="217256"/>
                    </a:lnTo>
                    <a:lnTo>
                      <a:pt x="67123" y="298552"/>
                    </a:lnTo>
                    <a:lnTo>
                      <a:pt x="0" y="452847"/>
                    </a:lnTo>
                    <a:lnTo>
                      <a:pt x="39386" y="489395"/>
                    </a:lnTo>
                    <a:lnTo>
                      <a:pt x="241992" y="430492"/>
                    </a:lnTo>
                    <a:lnTo>
                      <a:pt x="316039" y="517970"/>
                    </a:lnTo>
                    <a:lnTo>
                      <a:pt x="368455" y="713337"/>
                    </a:lnTo>
                    <a:lnTo>
                      <a:pt x="259385" y="830133"/>
                    </a:lnTo>
                    <a:lnTo>
                      <a:pt x="264786" y="886197"/>
                    </a:lnTo>
                    <a:lnTo>
                      <a:pt x="110414" y="1011069"/>
                    </a:lnTo>
                    <a:lnTo>
                      <a:pt x="155391" y="1194197"/>
                    </a:lnTo>
                    <a:lnTo>
                      <a:pt x="84011" y="1282570"/>
                    </a:lnTo>
                    <a:lnTo>
                      <a:pt x="57465" y="1277769"/>
                    </a:lnTo>
                    <a:lnTo>
                      <a:pt x="7696" y="1337558"/>
                    </a:lnTo>
                    <a:lnTo>
                      <a:pt x="10077" y="1391355"/>
                    </a:lnTo>
                    <a:lnTo>
                      <a:pt x="60065" y="1451000"/>
                    </a:lnTo>
                    <a:lnTo>
                      <a:pt x="51701" y="1486272"/>
                    </a:lnTo>
                    <a:lnTo>
                      <a:pt x="91364" y="1644777"/>
                    </a:lnTo>
                    <a:lnTo>
                      <a:pt x="257232" y="1625651"/>
                    </a:lnTo>
                    <a:lnTo>
                      <a:pt x="244488" y="1570253"/>
                    </a:lnTo>
                    <a:lnTo>
                      <a:pt x="399802" y="1452563"/>
                    </a:lnTo>
                    <a:lnTo>
                      <a:pt x="451875" y="1430389"/>
                    </a:lnTo>
                    <a:lnTo>
                      <a:pt x="494405" y="1458373"/>
                    </a:lnTo>
                    <a:lnTo>
                      <a:pt x="569471" y="1474261"/>
                    </a:lnTo>
                    <a:lnTo>
                      <a:pt x="667236" y="1430912"/>
                    </a:lnTo>
                    <a:lnTo>
                      <a:pt x="617134" y="1241117"/>
                    </a:lnTo>
                    <a:lnTo>
                      <a:pt x="632870" y="985581"/>
                    </a:lnTo>
                    <a:lnTo>
                      <a:pt x="713575" y="992696"/>
                    </a:lnTo>
                    <a:lnTo>
                      <a:pt x="785013" y="954253"/>
                    </a:lnTo>
                    <a:lnTo>
                      <a:pt x="856707" y="991162"/>
                    </a:lnTo>
                    <a:lnTo>
                      <a:pt x="942547" y="1041950"/>
                    </a:lnTo>
                    <a:close/>
                  </a:path>
                </a:pathLst>
              </a:custGeom>
              <a:noFill/>
              <a:ln w="9525" cap="flat">
                <a:solidFill>
                  <a:srgbClr val="333333"/>
                </a:solidFill>
                <a:prstDash val="solid"/>
                <a:miter/>
              </a:ln>
            </p:spPr>
            <p:txBody>
              <a:bodyPr rtlCol="0" anchor="ctr"/>
              <a:lstStyle/>
              <a:p>
                <a:endParaRPr lang="fr-FR"/>
              </a:p>
            </p:txBody>
          </p:sp>
          <p:sp>
            <p:nvSpPr>
              <p:cNvPr id="725" name="Forme libre : forme 724">
                <a:extLst>
                  <a:ext uri="{FF2B5EF4-FFF2-40B4-BE49-F238E27FC236}">
                    <a16:creationId xmlns:a16="http://schemas.microsoft.com/office/drawing/2014/main" id="{7125810F-C95E-66E9-3745-3936C4009190}"/>
                  </a:ext>
                </a:extLst>
              </p:cNvPr>
              <p:cNvSpPr/>
              <p:nvPr/>
            </p:nvSpPr>
            <p:spPr>
              <a:xfrm>
                <a:off x="5483805" y="5996778"/>
                <a:ext cx="636889" cy="582063"/>
              </a:xfrm>
              <a:custGeom>
                <a:avLst/>
                <a:gdLst>
                  <a:gd name="connsiteX0" fmla="*/ 568300 w 636889"/>
                  <a:gd name="connsiteY0" fmla="*/ 241468 h 582063"/>
                  <a:gd name="connsiteX1" fmla="*/ 481661 w 636889"/>
                  <a:gd name="connsiteY1" fmla="*/ 128216 h 582063"/>
                  <a:gd name="connsiteX2" fmla="*/ 419100 w 636889"/>
                  <a:gd name="connsiteY2" fmla="*/ 0 h 582063"/>
                  <a:gd name="connsiteX3" fmla="*/ 205121 w 636889"/>
                  <a:gd name="connsiteY3" fmla="*/ 36500 h 582063"/>
                  <a:gd name="connsiteX4" fmla="*/ 236973 w 636889"/>
                  <a:gd name="connsiteY4" fmla="*/ 81705 h 582063"/>
                  <a:gd name="connsiteX5" fmla="*/ 228019 w 636889"/>
                  <a:gd name="connsiteY5" fmla="*/ 109052 h 582063"/>
                  <a:gd name="connsiteX6" fmla="*/ 131112 w 636889"/>
                  <a:gd name="connsiteY6" fmla="*/ 165983 h 582063"/>
                  <a:gd name="connsiteX7" fmla="*/ 0 w 636889"/>
                  <a:gd name="connsiteY7" fmla="*/ 417166 h 582063"/>
                  <a:gd name="connsiteX8" fmla="*/ 27480 w 636889"/>
                  <a:gd name="connsiteY8" fmla="*/ 415633 h 582063"/>
                  <a:gd name="connsiteX9" fmla="*/ 69352 w 636889"/>
                  <a:gd name="connsiteY9" fmla="*/ 485622 h 582063"/>
                  <a:gd name="connsiteX10" fmla="*/ 266386 w 636889"/>
                  <a:gd name="connsiteY10" fmla="*/ 582063 h 582063"/>
                  <a:gd name="connsiteX11" fmla="*/ 489195 w 636889"/>
                  <a:gd name="connsiteY11" fmla="*/ 458162 h 582063"/>
                  <a:gd name="connsiteX12" fmla="*/ 625669 w 636889"/>
                  <a:gd name="connsiteY12" fmla="*/ 414709 h 582063"/>
                  <a:gd name="connsiteX13" fmla="*/ 636890 w 636889"/>
                  <a:gd name="connsiteY13" fmla="*/ 290246 h 58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89" h="582063">
                    <a:moveTo>
                      <a:pt x="568300" y="241468"/>
                    </a:moveTo>
                    <a:lnTo>
                      <a:pt x="481661" y="128216"/>
                    </a:lnTo>
                    <a:lnTo>
                      <a:pt x="419100" y="0"/>
                    </a:lnTo>
                    <a:lnTo>
                      <a:pt x="205121" y="36500"/>
                    </a:lnTo>
                    <a:lnTo>
                      <a:pt x="236973" y="81705"/>
                    </a:lnTo>
                    <a:lnTo>
                      <a:pt x="228019" y="109052"/>
                    </a:lnTo>
                    <a:lnTo>
                      <a:pt x="131112" y="165983"/>
                    </a:lnTo>
                    <a:lnTo>
                      <a:pt x="0" y="417166"/>
                    </a:lnTo>
                    <a:lnTo>
                      <a:pt x="27480" y="415633"/>
                    </a:lnTo>
                    <a:lnTo>
                      <a:pt x="69352" y="485622"/>
                    </a:lnTo>
                    <a:lnTo>
                      <a:pt x="266386" y="582063"/>
                    </a:lnTo>
                    <a:lnTo>
                      <a:pt x="489195" y="458162"/>
                    </a:lnTo>
                    <a:lnTo>
                      <a:pt x="625669" y="414709"/>
                    </a:lnTo>
                    <a:lnTo>
                      <a:pt x="636890" y="290246"/>
                    </a:lnTo>
                    <a:close/>
                  </a:path>
                </a:pathLst>
              </a:custGeom>
              <a:noFill/>
              <a:ln w="9525" cap="flat">
                <a:solidFill>
                  <a:srgbClr val="333333"/>
                </a:solidFill>
                <a:prstDash val="solid"/>
                <a:miter/>
              </a:ln>
            </p:spPr>
            <p:txBody>
              <a:bodyPr rtlCol="0" anchor="ctr"/>
              <a:lstStyle/>
              <a:p>
                <a:endParaRPr lang="fr-FR"/>
              </a:p>
            </p:txBody>
          </p:sp>
        </p:grpSp>
        <p:grpSp>
          <p:nvGrpSpPr>
            <p:cNvPr id="660" name="Graphique 64">
              <a:extLst>
                <a:ext uri="{FF2B5EF4-FFF2-40B4-BE49-F238E27FC236}">
                  <a16:creationId xmlns:a16="http://schemas.microsoft.com/office/drawing/2014/main" id="{71B23F69-0F30-1701-5B63-3126CE37517E}"/>
                </a:ext>
              </a:extLst>
            </p:cNvPr>
            <p:cNvGrpSpPr/>
            <p:nvPr/>
          </p:nvGrpSpPr>
          <p:grpSpPr>
            <a:xfrm>
              <a:off x="5099852" y="5405447"/>
              <a:ext cx="806443" cy="412098"/>
              <a:chOff x="5099852" y="5405447"/>
              <a:chExt cx="806443" cy="412098"/>
            </a:xfrm>
          </p:grpSpPr>
          <p:grpSp>
            <p:nvGrpSpPr>
              <p:cNvPr id="704" name="Graphique 64">
                <a:extLst>
                  <a:ext uri="{FF2B5EF4-FFF2-40B4-BE49-F238E27FC236}">
                    <a16:creationId xmlns:a16="http://schemas.microsoft.com/office/drawing/2014/main" id="{5024B429-9384-5B73-3FCE-FA176E04E398}"/>
                  </a:ext>
                </a:extLst>
              </p:cNvPr>
              <p:cNvGrpSpPr/>
              <p:nvPr/>
            </p:nvGrpSpPr>
            <p:grpSpPr>
              <a:xfrm>
                <a:off x="5107730" y="5413334"/>
                <a:ext cx="790679" cy="396325"/>
                <a:chOff x="5107730" y="5413334"/>
                <a:chExt cx="790679" cy="396325"/>
              </a:xfrm>
            </p:grpSpPr>
            <p:sp>
              <p:nvSpPr>
                <p:cNvPr id="722" name="Forme libre : forme 721">
                  <a:extLst>
                    <a:ext uri="{FF2B5EF4-FFF2-40B4-BE49-F238E27FC236}">
                      <a16:creationId xmlns:a16="http://schemas.microsoft.com/office/drawing/2014/main" id="{2B72B236-D2ED-31C6-E6F2-51F1A118FF00}"/>
                    </a:ext>
                  </a:extLst>
                </p:cNvPr>
                <p:cNvSpPr/>
                <p:nvPr/>
              </p:nvSpPr>
              <p:spPr>
                <a:xfrm>
                  <a:off x="5108730" y="5414325"/>
                  <a:ext cx="788689" cy="394353"/>
                </a:xfrm>
                <a:custGeom>
                  <a:avLst/>
                  <a:gdLst>
                    <a:gd name="connsiteX0" fmla="*/ 788689 w 788689"/>
                    <a:gd name="connsiteY0" fmla="*/ 338461 h 394353"/>
                    <a:gd name="connsiteX1" fmla="*/ 732797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7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8"/>
                        <a:pt x="763534" y="394354"/>
                        <a:pt x="732797" y="394354"/>
                      </a:cubicBezTo>
                      <a:lnTo>
                        <a:pt x="55893" y="394354"/>
                      </a:lnTo>
                      <a:cubicBezTo>
                        <a:pt x="25137" y="394354"/>
                        <a:pt x="0" y="369189"/>
                        <a:pt x="0" y="338461"/>
                      </a:cubicBezTo>
                      <a:lnTo>
                        <a:pt x="0" y="55893"/>
                      </a:lnTo>
                      <a:cubicBezTo>
                        <a:pt x="0" y="25146"/>
                        <a:pt x="25146" y="0"/>
                        <a:pt x="55893" y="0"/>
                      </a:cubicBezTo>
                      <a:lnTo>
                        <a:pt x="732797" y="0"/>
                      </a:lnTo>
                      <a:cubicBezTo>
                        <a:pt x="763544"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723" name="Forme libre : forme 722">
                  <a:extLst>
                    <a:ext uri="{FF2B5EF4-FFF2-40B4-BE49-F238E27FC236}">
                      <a16:creationId xmlns:a16="http://schemas.microsoft.com/office/drawing/2014/main" id="{74435E04-954E-B169-814A-386EAFEBCEEA}"/>
                    </a:ext>
                  </a:extLst>
                </p:cNvPr>
                <p:cNvSpPr/>
                <p:nvPr/>
              </p:nvSpPr>
              <p:spPr>
                <a:xfrm>
                  <a:off x="5107730" y="5413334"/>
                  <a:ext cx="790679" cy="396325"/>
                </a:xfrm>
                <a:custGeom>
                  <a:avLst/>
                  <a:gdLst>
                    <a:gd name="connsiteX0" fmla="*/ 733797 w 790679"/>
                    <a:gd name="connsiteY0" fmla="*/ 396326 h 396325"/>
                    <a:gd name="connsiteX1" fmla="*/ 56893 w 790679"/>
                    <a:gd name="connsiteY1" fmla="*/ 396326 h 396325"/>
                    <a:gd name="connsiteX2" fmla="*/ 0 w 790679"/>
                    <a:gd name="connsiteY2" fmla="*/ 33945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72 h 396325"/>
                    <a:gd name="connsiteX10" fmla="*/ 1981 w 790679"/>
                    <a:gd name="connsiteY10" fmla="*/ 56883 h 396325"/>
                    <a:gd name="connsiteX11" fmla="*/ 1981 w 790679"/>
                    <a:gd name="connsiteY11" fmla="*/ 339452 h 396325"/>
                    <a:gd name="connsiteX12" fmla="*/ 56893 w 790679"/>
                    <a:gd name="connsiteY12" fmla="*/ 394363 h 396325"/>
                    <a:gd name="connsiteX13" fmla="*/ 733797 w 790679"/>
                    <a:gd name="connsiteY13" fmla="*/ 394363 h 396325"/>
                    <a:gd name="connsiteX14" fmla="*/ 788718 w 790679"/>
                    <a:gd name="connsiteY14" fmla="*/ 339452 h 396325"/>
                    <a:gd name="connsiteX15" fmla="*/ 788718 w 790679"/>
                    <a:gd name="connsiteY15" fmla="*/ 56883 h 396325"/>
                    <a:gd name="connsiteX16" fmla="*/ 733797 w 790679"/>
                    <a:gd name="connsiteY16" fmla="*/ 1972 h 396325"/>
                    <a:gd name="connsiteX17" fmla="*/ 56893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52"/>
                      </a:cubicBezTo>
                      <a:lnTo>
                        <a:pt x="0" y="56883"/>
                      </a:lnTo>
                      <a:cubicBezTo>
                        <a:pt x="0" y="25517"/>
                        <a:pt x="25527" y="0"/>
                        <a:pt x="56893" y="0"/>
                      </a:cubicBezTo>
                      <a:lnTo>
                        <a:pt x="733797" y="0"/>
                      </a:lnTo>
                      <a:cubicBezTo>
                        <a:pt x="765163" y="0"/>
                        <a:pt x="790680" y="25517"/>
                        <a:pt x="790680" y="56883"/>
                      </a:cubicBezTo>
                      <a:lnTo>
                        <a:pt x="790680" y="339452"/>
                      </a:lnTo>
                      <a:cubicBezTo>
                        <a:pt x="790680" y="370808"/>
                        <a:pt x="765163" y="396326"/>
                        <a:pt x="733797" y="396326"/>
                      </a:cubicBezTo>
                      <a:close/>
                      <a:moveTo>
                        <a:pt x="56893" y="1972"/>
                      </a:moveTo>
                      <a:cubicBezTo>
                        <a:pt x="26613" y="1972"/>
                        <a:pt x="1981" y="26613"/>
                        <a:pt x="1981" y="56883"/>
                      </a:cubicBezTo>
                      <a:lnTo>
                        <a:pt x="1981" y="339452"/>
                      </a:lnTo>
                      <a:cubicBezTo>
                        <a:pt x="1981" y="369732"/>
                        <a:pt x="26613" y="394363"/>
                        <a:pt x="56893" y="394363"/>
                      </a:cubicBezTo>
                      <a:lnTo>
                        <a:pt x="733797" y="394363"/>
                      </a:lnTo>
                      <a:cubicBezTo>
                        <a:pt x="764077" y="394363"/>
                        <a:pt x="788718" y="369732"/>
                        <a:pt x="788718" y="339452"/>
                      </a:cubicBezTo>
                      <a:lnTo>
                        <a:pt x="788718" y="56883"/>
                      </a:lnTo>
                      <a:cubicBezTo>
                        <a:pt x="788718" y="26613"/>
                        <a:pt x="764077" y="1972"/>
                        <a:pt x="733797" y="1972"/>
                      </a:cubicBezTo>
                      <a:lnTo>
                        <a:pt x="56893" y="1972"/>
                      </a:lnTo>
                      <a:close/>
                    </a:path>
                  </a:pathLst>
                </a:custGeom>
                <a:solidFill>
                  <a:srgbClr val="B3D258"/>
                </a:solidFill>
                <a:ln w="9525" cap="flat">
                  <a:noFill/>
                  <a:prstDash val="solid"/>
                  <a:miter/>
                </a:ln>
              </p:spPr>
              <p:txBody>
                <a:bodyPr rtlCol="0" anchor="ctr"/>
                <a:lstStyle/>
                <a:p>
                  <a:endParaRPr lang="fr-FR"/>
                </a:p>
              </p:txBody>
            </p:sp>
          </p:grpSp>
          <p:sp>
            <p:nvSpPr>
              <p:cNvPr id="705" name="Forme libre : forme 704">
                <a:extLst>
                  <a:ext uri="{FF2B5EF4-FFF2-40B4-BE49-F238E27FC236}">
                    <a16:creationId xmlns:a16="http://schemas.microsoft.com/office/drawing/2014/main" id="{8BAF3AA3-AE2D-191D-76BE-8B238C53FFF8}"/>
                  </a:ext>
                </a:extLst>
              </p:cNvPr>
              <p:cNvSpPr/>
              <p:nvPr/>
            </p:nvSpPr>
            <p:spPr>
              <a:xfrm>
                <a:off x="5099852" y="5405447"/>
                <a:ext cx="806443" cy="412098"/>
              </a:xfrm>
              <a:custGeom>
                <a:avLst/>
                <a:gdLst>
                  <a:gd name="connsiteX0" fmla="*/ 741674 w 806443"/>
                  <a:gd name="connsiteY0" fmla="*/ 412099 h 412098"/>
                  <a:gd name="connsiteX1" fmla="*/ 64770 w 806443"/>
                  <a:gd name="connsiteY1" fmla="*/ 412099 h 412098"/>
                  <a:gd name="connsiteX2" fmla="*/ 0 w 806443"/>
                  <a:gd name="connsiteY2" fmla="*/ 347339 h 412098"/>
                  <a:gd name="connsiteX3" fmla="*/ 0 w 806443"/>
                  <a:gd name="connsiteY3" fmla="*/ 64770 h 412098"/>
                  <a:gd name="connsiteX4" fmla="*/ 64770 w 806443"/>
                  <a:gd name="connsiteY4" fmla="*/ 0 h 412098"/>
                  <a:gd name="connsiteX5" fmla="*/ 741674 w 806443"/>
                  <a:gd name="connsiteY5" fmla="*/ 0 h 412098"/>
                  <a:gd name="connsiteX6" fmla="*/ 806444 w 806443"/>
                  <a:gd name="connsiteY6" fmla="*/ 64770 h 412098"/>
                  <a:gd name="connsiteX7" fmla="*/ 806444 w 806443"/>
                  <a:gd name="connsiteY7" fmla="*/ 347339 h 412098"/>
                  <a:gd name="connsiteX8" fmla="*/ 741674 w 806443"/>
                  <a:gd name="connsiteY8" fmla="*/ 412099 h 412098"/>
                  <a:gd name="connsiteX9" fmla="*/ 64770 w 806443"/>
                  <a:gd name="connsiteY9" fmla="*/ 17745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4 w 806443"/>
                  <a:gd name="connsiteY13" fmla="*/ 394354 h 412098"/>
                  <a:gd name="connsiteX14" fmla="*/ 788699 w 806443"/>
                  <a:gd name="connsiteY14" fmla="*/ 347339 h 412098"/>
                  <a:gd name="connsiteX15" fmla="*/ 788699 w 806443"/>
                  <a:gd name="connsiteY15" fmla="*/ 64770 h 412098"/>
                  <a:gd name="connsiteX16" fmla="*/ 741674 w 806443"/>
                  <a:gd name="connsiteY16" fmla="*/ 17745 h 412098"/>
                  <a:gd name="connsiteX17" fmla="*/ 64770 w 806443"/>
                  <a:gd name="connsiteY17" fmla="*/ 1774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4" y="412099"/>
                    </a:moveTo>
                    <a:lnTo>
                      <a:pt x="64770" y="412099"/>
                    </a:lnTo>
                    <a:cubicBezTo>
                      <a:pt x="29052" y="412099"/>
                      <a:pt x="0" y="383048"/>
                      <a:pt x="0" y="347339"/>
                    </a:cubicBezTo>
                    <a:lnTo>
                      <a:pt x="0" y="64770"/>
                    </a:lnTo>
                    <a:cubicBezTo>
                      <a:pt x="0" y="29061"/>
                      <a:pt x="29052" y="0"/>
                      <a:pt x="64770" y="0"/>
                    </a:cubicBezTo>
                    <a:lnTo>
                      <a:pt x="741674" y="0"/>
                    </a:lnTo>
                    <a:cubicBezTo>
                      <a:pt x="777383" y="0"/>
                      <a:pt x="806444" y="29061"/>
                      <a:pt x="806444" y="64770"/>
                    </a:cubicBezTo>
                    <a:lnTo>
                      <a:pt x="806444" y="347339"/>
                    </a:lnTo>
                    <a:cubicBezTo>
                      <a:pt x="806444" y="383048"/>
                      <a:pt x="777383" y="412099"/>
                      <a:pt x="741674" y="412099"/>
                    </a:cubicBezTo>
                    <a:close/>
                    <a:moveTo>
                      <a:pt x="64770" y="17745"/>
                    </a:moveTo>
                    <a:cubicBezTo>
                      <a:pt x="38843" y="17745"/>
                      <a:pt x="17736" y="38843"/>
                      <a:pt x="17736" y="64770"/>
                    </a:cubicBezTo>
                    <a:lnTo>
                      <a:pt x="17736" y="347339"/>
                    </a:lnTo>
                    <a:cubicBezTo>
                      <a:pt x="17736" y="373266"/>
                      <a:pt x="38843" y="394354"/>
                      <a:pt x="64770" y="394354"/>
                    </a:cubicBezTo>
                    <a:lnTo>
                      <a:pt x="741674" y="394354"/>
                    </a:lnTo>
                    <a:cubicBezTo>
                      <a:pt x="767601" y="394354"/>
                      <a:pt x="788699" y="373266"/>
                      <a:pt x="788699" y="347339"/>
                    </a:cubicBezTo>
                    <a:lnTo>
                      <a:pt x="788699" y="64770"/>
                    </a:lnTo>
                    <a:cubicBezTo>
                      <a:pt x="788699" y="38843"/>
                      <a:pt x="767601" y="17745"/>
                      <a:pt x="741674" y="17745"/>
                    </a:cubicBezTo>
                    <a:lnTo>
                      <a:pt x="64770" y="17745"/>
                    </a:lnTo>
                    <a:close/>
                  </a:path>
                </a:pathLst>
              </a:custGeom>
              <a:solidFill>
                <a:srgbClr val="FCD536"/>
              </a:solidFill>
              <a:ln w="9525" cap="flat">
                <a:noFill/>
                <a:prstDash val="solid"/>
                <a:miter/>
              </a:ln>
            </p:spPr>
            <p:txBody>
              <a:bodyPr rtlCol="0" anchor="ctr"/>
              <a:lstStyle/>
              <a:p>
                <a:endParaRPr lang="fr-FR"/>
              </a:p>
            </p:txBody>
          </p:sp>
          <p:grpSp>
            <p:nvGrpSpPr>
              <p:cNvPr id="706" name="Graphique 64">
                <a:extLst>
                  <a:ext uri="{FF2B5EF4-FFF2-40B4-BE49-F238E27FC236}">
                    <a16:creationId xmlns:a16="http://schemas.microsoft.com/office/drawing/2014/main" id="{29A4FD96-9463-18CD-0756-0382DC83688C}"/>
                  </a:ext>
                </a:extLst>
              </p:cNvPr>
              <p:cNvGrpSpPr/>
              <p:nvPr/>
            </p:nvGrpSpPr>
            <p:grpSpPr>
              <a:xfrm>
                <a:off x="5145573" y="5462407"/>
                <a:ext cx="716861" cy="300161"/>
                <a:chOff x="5145573" y="5462407"/>
                <a:chExt cx="716861" cy="300161"/>
              </a:xfrm>
              <a:solidFill>
                <a:srgbClr val="FCD536"/>
              </a:solidFill>
            </p:grpSpPr>
            <p:sp>
              <p:nvSpPr>
                <p:cNvPr id="707" name="Forme libre : forme 706">
                  <a:extLst>
                    <a:ext uri="{FF2B5EF4-FFF2-40B4-BE49-F238E27FC236}">
                      <a16:creationId xmlns:a16="http://schemas.microsoft.com/office/drawing/2014/main" id="{40F2B5C8-7B11-2489-9708-F82310EB0110}"/>
                    </a:ext>
                  </a:extLst>
                </p:cNvPr>
                <p:cNvSpPr/>
                <p:nvPr/>
              </p:nvSpPr>
              <p:spPr>
                <a:xfrm>
                  <a:off x="5235794" y="5463531"/>
                  <a:ext cx="86305" cy="133006"/>
                </a:xfrm>
                <a:custGeom>
                  <a:avLst/>
                  <a:gdLst>
                    <a:gd name="connsiteX0" fmla="*/ 0 w 86305"/>
                    <a:gd name="connsiteY0" fmla="*/ 132998 h 133006"/>
                    <a:gd name="connsiteX1" fmla="*/ 0 w 86305"/>
                    <a:gd name="connsiteY1" fmla="*/ 0 h 133006"/>
                    <a:gd name="connsiteX2" fmla="*/ 25975 w 86305"/>
                    <a:gd name="connsiteY2" fmla="*/ 0 h 133006"/>
                    <a:gd name="connsiteX3" fmla="*/ 25975 w 86305"/>
                    <a:gd name="connsiteY3" fmla="*/ 109833 h 133006"/>
                    <a:gd name="connsiteX4" fmla="*/ 86306 w 86305"/>
                    <a:gd name="connsiteY4" fmla="*/ 109833 h 133006"/>
                    <a:gd name="connsiteX5" fmla="*/ 86306 w 86305"/>
                    <a:gd name="connsiteY5" fmla="*/ 133007 h 133006"/>
                    <a:gd name="connsiteX6" fmla="*/ 0 w 86305"/>
                    <a:gd name="connsiteY6" fmla="*/ 132998 h 133006"/>
                    <a:gd name="connsiteX7" fmla="*/ 0 w 86305"/>
                    <a:gd name="connsiteY7" fmla="*/ 132998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05" h="133006">
                      <a:moveTo>
                        <a:pt x="0" y="132998"/>
                      </a:moveTo>
                      <a:lnTo>
                        <a:pt x="0" y="0"/>
                      </a:lnTo>
                      <a:lnTo>
                        <a:pt x="25975" y="0"/>
                      </a:lnTo>
                      <a:lnTo>
                        <a:pt x="25975" y="109833"/>
                      </a:lnTo>
                      <a:lnTo>
                        <a:pt x="86306" y="109833"/>
                      </a:lnTo>
                      <a:lnTo>
                        <a:pt x="86306" y="13300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708" name="Forme libre : forme 707">
                  <a:extLst>
                    <a:ext uri="{FF2B5EF4-FFF2-40B4-BE49-F238E27FC236}">
                      <a16:creationId xmlns:a16="http://schemas.microsoft.com/office/drawing/2014/main" id="{9EB45E0A-C6A8-865E-B3DF-B671B777242B}"/>
                    </a:ext>
                  </a:extLst>
                </p:cNvPr>
                <p:cNvSpPr/>
                <p:nvPr/>
              </p:nvSpPr>
              <p:spPr>
                <a:xfrm>
                  <a:off x="5329205" y="5463531"/>
                  <a:ext cx="25955" cy="132997"/>
                </a:xfrm>
                <a:custGeom>
                  <a:avLst/>
                  <a:gdLst>
                    <a:gd name="connsiteX0" fmla="*/ 0 w 25955"/>
                    <a:gd name="connsiteY0" fmla="*/ 132998 h 132997"/>
                    <a:gd name="connsiteX1" fmla="*/ 0 w 25955"/>
                    <a:gd name="connsiteY1" fmla="*/ 0 h 132997"/>
                    <a:gd name="connsiteX2" fmla="*/ 25955 w 25955"/>
                    <a:gd name="connsiteY2" fmla="*/ 0 h 132997"/>
                    <a:gd name="connsiteX3" fmla="*/ 25955 w 25955"/>
                    <a:gd name="connsiteY3" fmla="*/ 132998 h 132997"/>
                    <a:gd name="connsiteX4" fmla="*/ 0 w 25955"/>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5" h="132997">
                      <a:moveTo>
                        <a:pt x="0" y="132998"/>
                      </a:moveTo>
                      <a:lnTo>
                        <a:pt x="0" y="0"/>
                      </a:lnTo>
                      <a:lnTo>
                        <a:pt x="25955" y="0"/>
                      </a:lnTo>
                      <a:lnTo>
                        <a:pt x="25955"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709" name="Forme libre : forme 708">
                  <a:extLst>
                    <a:ext uri="{FF2B5EF4-FFF2-40B4-BE49-F238E27FC236}">
                      <a16:creationId xmlns:a16="http://schemas.microsoft.com/office/drawing/2014/main" id="{62FE22F9-AB3D-B4BC-BB8F-629E2DBF91DA}"/>
                    </a:ext>
                  </a:extLst>
                </p:cNvPr>
                <p:cNvSpPr/>
                <p:nvPr/>
              </p:nvSpPr>
              <p:spPr>
                <a:xfrm>
                  <a:off x="5367676" y="5462416"/>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18 h 135245"/>
                    <a:gd name="connsiteX4" fmla="*/ 13079 w 99194"/>
                    <a:gd name="connsiteY4" fmla="*/ 14573 h 135245"/>
                    <a:gd name="connsiteX5" fmla="*/ 48950 w 99194"/>
                    <a:gd name="connsiteY5" fmla="*/ 0 h 135245"/>
                    <a:gd name="connsiteX6" fmla="*/ 99013 w 99194"/>
                    <a:gd name="connsiteY6" fmla="*/ 42596 h 135245"/>
                    <a:gd name="connsiteX7" fmla="*/ 72858 w 99194"/>
                    <a:gd name="connsiteY7" fmla="*/ 42596 h 135245"/>
                    <a:gd name="connsiteX8" fmla="*/ 48950 w 99194"/>
                    <a:gd name="connsiteY8" fmla="*/ 23165 h 135245"/>
                    <a:gd name="connsiteX9" fmla="*/ 32319 w 99194"/>
                    <a:gd name="connsiteY9" fmla="*/ 30271 h 135245"/>
                    <a:gd name="connsiteX10" fmla="*/ 25976 w 99194"/>
                    <a:gd name="connsiteY10" fmla="*/ 67628 h 135245"/>
                    <a:gd name="connsiteX11" fmla="*/ 32319 w 99194"/>
                    <a:gd name="connsiteY11" fmla="*/ 105175 h 135245"/>
                    <a:gd name="connsiteX12" fmla="*/ 48950 w 99194"/>
                    <a:gd name="connsiteY12" fmla="*/ 112090 h 135245"/>
                    <a:gd name="connsiteX13" fmla="*/ 67438 w 99194"/>
                    <a:gd name="connsiteY13" fmla="*/ 104613 h 135245"/>
                    <a:gd name="connsiteX14" fmla="*/ 73410 w 99194"/>
                    <a:gd name="connsiteY14" fmla="*/ 86878 h 135245"/>
                    <a:gd name="connsiteX15" fmla="*/ 73410 w 99194"/>
                    <a:gd name="connsiteY15" fmla="*/ 81829 h 135245"/>
                    <a:gd name="connsiteX16" fmla="*/ 48950 w 99194"/>
                    <a:gd name="connsiteY16" fmla="*/ 81829 h 135245"/>
                    <a:gd name="connsiteX17" fmla="*/ 48950 w 99194"/>
                    <a:gd name="connsiteY17" fmla="*/ 60170 h 135245"/>
                    <a:gd name="connsiteX18" fmla="*/ 99194 w 99194"/>
                    <a:gd name="connsiteY18" fmla="*/ 60170 h 135245"/>
                    <a:gd name="connsiteX19" fmla="*/ 99194 w 99194"/>
                    <a:gd name="connsiteY19" fmla="*/ 79591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49" y="131131"/>
                        <a:pt x="63142" y="135246"/>
                        <a:pt x="48950" y="135246"/>
                      </a:cubicBezTo>
                      <a:cubicBezTo>
                        <a:pt x="34386" y="135246"/>
                        <a:pt x="22423" y="130007"/>
                        <a:pt x="13079" y="120672"/>
                      </a:cubicBezTo>
                      <a:cubicBezTo>
                        <a:pt x="-370" y="107223"/>
                        <a:pt x="1" y="90592"/>
                        <a:pt x="1" y="67618"/>
                      </a:cubicBezTo>
                      <a:cubicBezTo>
                        <a:pt x="1" y="44644"/>
                        <a:pt x="-370" y="28023"/>
                        <a:pt x="13079" y="14573"/>
                      </a:cubicBezTo>
                      <a:cubicBezTo>
                        <a:pt x="22413" y="5239"/>
                        <a:pt x="33986" y="0"/>
                        <a:pt x="48950" y="0"/>
                      </a:cubicBezTo>
                      <a:cubicBezTo>
                        <a:pt x="79754" y="0"/>
                        <a:pt x="95460" y="20174"/>
                        <a:pt x="99013" y="42596"/>
                      </a:cubicBezTo>
                      <a:lnTo>
                        <a:pt x="72858" y="42596"/>
                      </a:lnTo>
                      <a:cubicBezTo>
                        <a:pt x="69876" y="30080"/>
                        <a:pt x="62209" y="23165"/>
                        <a:pt x="48950" y="23165"/>
                      </a:cubicBezTo>
                      <a:cubicBezTo>
                        <a:pt x="41844" y="23165"/>
                        <a:pt x="36053" y="25975"/>
                        <a:pt x="32319" y="30271"/>
                      </a:cubicBezTo>
                      <a:cubicBezTo>
                        <a:pt x="27281" y="35871"/>
                        <a:pt x="25976" y="42034"/>
                        <a:pt x="25976" y="67628"/>
                      </a:cubicBezTo>
                      <a:cubicBezTo>
                        <a:pt x="25976" y="93221"/>
                        <a:pt x="27281" y="99574"/>
                        <a:pt x="32319" y="105175"/>
                      </a:cubicBezTo>
                      <a:cubicBezTo>
                        <a:pt x="36063" y="109471"/>
                        <a:pt x="41844" y="112090"/>
                        <a:pt x="48950" y="112090"/>
                      </a:cubicBezTo>
                      <a:cubicBezTo>
                        <a:pt x="56799" y="112090"/>
                        <a:pt x="63142" y="109281"/>
                        <a:pt x="67438" y="104613"/>
                      </a:cubicBezTo>
                      <a:cubicBezTo>
                        <a:pt x="71734" y="99756"/>
                        <a:pt x="73410" y="93783"/>
                        <a:pt x="73410" y="86878"/>
                      </a:cubicBezTo>
                      <a:lnTo>
                        <a:pt x="73410" y="81829"/>
                      </a:lnTo>
                      <a:lnTo>
                        <a:pt x="48950" y="81829"/>
                      </a:lnTo>
                      <a:lnTo>
                        <a:pt x="48950" y="60170"/>
                      </a:lnTo>
                      <a:lnTo>
                        <a:pt x="99194" y="60170"/>
                      </a:lnTo>
                      <a:lnTo>
                        <a:pt x="99194" y="79591"/>
                      </a:lnTo>
                      <a:cubicBezTo>
                        <a:pt x="99194" y="98812"/>
                        <a:pt x="95832" y="110385"/>
                        <a:pt x="86488" y="120110"/>
                      </a:cubicBezTo>
                      <a:close/>
                    </a:path>
                  </a:pathLst>
                </a:custGeom>
                <a:solidFill>
                  <a:srgbClr val="FCD536"/>
                </a:solidFill>
                <a:ln w="9525" cap="flat">
                  <a:noFill/>
                  <a:prstDash val="solid"/>
                  <a:miter/>
                </a:ln>
              </p:spPr>
              <p:txBody>
                <a:bodyPr rtlCol="0" anchor="ctr"/>
                <a:lstStyle/>
                <a:p>
                  <a:endParaRPr lang="fr-FR"/>
                </a:p>
              </p:txBody>
            </p:sp>
            <p:sp>
              <p:nvSpPr>
                <p:cNvPr id="710" name="Forme libre : forme 709">
                  <a:extLst>
                    <a:ext uri="{FF2B5EF4-FFF2-40B4-BE49-F238E27FC236}">
                      <a16:creationId xmlns:a16="http://schemas.microsoft.com/office/drawing/2014/main" id="{0001CA0C-F034-C126-A25C-DAFFCCA7DD71}"/>
                    </a:ext>
                  </a:extLst>
                </p:cNvPr>
                <p:cNvSpPr/>
                <p:nvPr/>
              </p:nvSpPr>
              <p:spPr>
                <a:xfrm>
                  <a:off x="5479186" y="5463531"/>
                  <a:ext cx="101822" cy="132997"/>
                </a:xfrm>
                <a:custGeom>
                  <a:avLst/>
                  <a:gdLst>
                    <a:gd name="connsiteX0" fmla="*/ 78657 w 101822"/>
                    <a:gd name="connsiteY0" fmla="*/ 132998 h 132997"/>
                    <a:gd name="connsiteX1" fmla="*/ 25984 w 101822"/>
                    <a:gd name="connsiteY1" fmla="*/ 51368 h 132997"/>
                    <a:gd name="connsiteX2" fmla="*/ 25984 w 101822"/>
                    <a:gd name="connsiteY2" fmla="*/ 132998 h 132997"/>
                    <a:gd name="connsiteX3" fmla="*/ 0 w 101822"/>
                    <a:gd name="connsiteY3" fmla="*/ 132998 h 132997"/>
                    <a:gd name="connsiteX4" fmla="*/ 0 w 101822"/>
                    <a:gd name="connsiteY4" fmla="*/ 0 h 132997"/>
                    <a:gd name="connsiteX5" fmla="*/ 23184 w 101822"/>
                    <a:gd name="connsiteY5" fmla="*/ 0 h 132997"/>
                    <a:gd name="connsiteX6" fmla="*/ 75848 w 101822"/>
                    <a:gd name="connsiteY6" fmla="*/ 81439 h 132997"/>
                    <a:gd name="connsiteX7" fmla="*/ 75848 w 101822"/>
                    <a:gd name="connsiteY7" fmla="*/ 0 h 132997"/>
                    <a:gd name="connsiteX8" fmla="*/ 101822 w 101822"/>
                    <a:gd name="connsiteY8" fmla="*/ 0 h 132997"/>
                    <a:gd name="connsiteX9" fmla="*/ 101822 w 101822"/>
                    <a:gd name="connsiteY9" fmla="*/ 132998 h 132997"/>
                    <a:gd name="connsiteX10" fmla="*/ 78657 w 101822"/>
                    <a:gd name="connsiteY10"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22" h="132997">
                      <a:moveTo>
                        <a:pt x="78657" y="132998"/>
                      </a:moveTo>
                      <a:lnTo>
                        <a:pt x="25984" y="51368"/>
                      </a:lnTo>
                      <a:lnTo>
                        <a:pt x="25984" y="132998"/>
                      </a:lnTo>
                      <a:lnTo>
                        <a:pt x="0" y="132998"/>
                      </a:lnTo>
                      <a:lnTo>
                        <a:pt x="0" y="0"/>
                      </a:lnTo>
                      <a:lnTo>
                        <a:pt x="23184" y="0"/>
                      </a:lnTo>
                      <a:lnTo>
                        <a:pt x="75848" y="81439"/>
                      </a:lnTo>
                      <a:lnTo>
                        <a:pt x="75848" y="0"/>
                      </a:lnTo>
                      <a:lnTo>
                        <a:pt x="101822" y="0"/>
                      </a:lnTo>
                      <a:lnTo>
                        <a:pt x="101822" y="132998"/>
                      </a:lnTo>
                      <a:lnTo>
                        <a:pt x="78657" y="132998"/>
                      </a:lnTo>
                      <a:close/>
                    </a:path>
                  </a:pathLst>
                </a:custGeom>
                <a:solidFill>
                  <a:srgbClr val="FCD536"/>
                </a:solidFill>
                <a:ln w="9525" cap="flat">
                  <a:noFill/>
                  <a:prstDash val="solid"/>
                  <a:miter/>
                </a:ln>
              </p:spPr>
              <p:txBody>
                <a:bodyPr rtlCol="0" anchor="ctr"/>
                <a:lstStyle/>
                <a:p>
                  <a:endParaRPr lang="fr-FR"/>
                </a:p>
              </p:txBody>
            </p:sp>
            <p:sp>
              <p:nvSpPr>
                <p:cNvPr id="711" name="Forme libre : forme 710">
                  <a:extLst>
                    <a:ext uri="{FF2B5EF4-FFF2-40B4-BE49-F238E27FC236}">
                      <a16:creationId xmlns:a16="http://schemas.microsoft.com/office/drawing/2014/main" id="{AD46CB5D-FAE7-09DA-AD49-1616611CC505}"/>
                    </a:ext>
                  </a:extLst>
                </p:cNvPr>
                <p:cNvSpPr/>
                <p:nvPr/>
              </p:nvSpPr>
              <p:spPr>
                <a:xfrm>
                  <a:off x="5597991" y="5463531"/>
                  <a:ext cx="87610" cy="133016"/>
                </a:xfrm>
                <a:custGeom>
                  <a:avLst/>
                  <a:gdLst>
                    <a:gd name="connsiteX0" fmla="*/ 0 w 87610"/>
                    <a:gd name="connsiteY0" fmla="*/ 132998 h 133016"/>
                    <a:gd name="connsiteX1" fmla="*/ 0 w 87610"/>
                    <a:gd name="connsiteY1" fmla="*/ 0 h 133016"/>
                    <a:gd name="connsiteX2" fmla="*/ 87611 w 87610"/>
                    <a:gd name="connsiteY2" fmla="*/ 0 h 133016"/>
                    <a:gd name="connsiteX3" fmla="*/ 87611 w 87610"/>
                    <a:gd name="connsiteY3" fmla="*/ 23165 h 133016"/>
                    <a:gd name="connsiteX4" fmla="*/ 25965 w 87610"/>
                    <a:gd name="connsiteY4" fmla="*/ 23165 h 133016"/>
                    <a:gd name="connsiteX5" fmla="*/ 25965 w 87610"/>
                    <a:gd name="connsiteY5" fmla="*/ 54359 h 133016"/>
                    <a:gd name="connsiteX6" fmla="*/ 78467 w 87610"/>
                    <a:gd name="connsiteY6" fmla="*/ 54359 h 133016"/>
                    <a:gd name="connsiteX7" fmla="*/ 78467 w 87610"/>
                    <a:gd name="connsiteY7" fmla="*/ 77524 h 133016"/>
                    <a:gd name="connsiteX8" fmla="*/ 25965 w 87610"/>
                    <a:gd name="connsiteY8" fmla="*/ 77524 h 133016"/>
                    <a:gd name="connsiteX9" fmla="*/ 25965 w 87610"/>
                    <a:gd name="connsiteY9" fmla="*/ 109842 h 133016"/>
                    <a:gd name="connsiteX10" fmla="*/ 87611 w 87610"/>
                    <a:gd name="connsiteY10" fmla="*/ 109842 h 133016"/>
                    <a:gd name="connsiteX11" fmla="*/ 87611 w 87610"/>
                    <a:gd name="connsiteY11" fmla="*/ 133017 h 133016"/>
                    <a:gd name="connsiteX12" fmla="*/ 0 w 87610"/>
                    <a:gd name="connsiteY12" fmla="*/ 132998 h 133016"/>
                    <a:gd name="connsiteX13" fmla="*/ 0 w 87610"/>
                    <a:gd name="connsiteY13" fmla="*/ 132998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10" h="133016">
                      <a:moveTo>
                        <a:pt x="0" y="132998"/>
                      </a:moveTo>
                      <a:lnTo>
                        <a:pt x="0" y="0"/>
                      </a:lnTo>
                      <a:lnTo>
                        <a:pt x="87611" y="0"/>
                      </a:lnTo>
                      <a:lnTo>
                        <a:pt x="87611" y="23165"/>
                      </a:lnTo>
                      <a:lnTo>
                        <a:pt x="25965" y="23165"/>
                      </a:lnTo>
                      <a:lnTo>
                        <a:pt x="25965" y="54359"/>
                      </a:lnTo>
                      <a:lnTo>
                        <a:pt x="78467" y="54359"/>
                      </a:lnTo>
                      <a:lnTo>
                        <a:pt x="78467" y="77524"/>
                      </a:lnTo>
                      <a:lnTo>
                        <a:pt x="25965" y="77524"/>
                      </a:lnTo>
                      <a:lnTo>
                        <a:pt x="25965" y="109842"/>
                      </a:lnTo>
                      <a:lnTo>
                        <a:pt x="87611" y="109842"/>
                      </a:lnTo>
                      <a:lnTo>
                        <a:pt x="87611" y="13301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712" name="Forme libre : forme 711">
                  <a:extLst>
                    <a:ext uri="{FF2B5EF4-FFF2-40B4-BE49-F238E27FC236}">
                      <a16:creationId xmlns:a16="http://schemas.microsoft.com/office/drawing/2014/main" id="{C417FD69-4C87-3F48-2551-5CFA7CBC158D}"/>
                    </a:ext>
                  </a:extLst>
                </p:cNvPr>
                <p:cNvSpPr/>
                <p:nvPr/>
              </p:nvSpPr>
              <p:spPr>
                <a:xfrm>
                  <a:off x="5685040" y="5462407"/>
                  <a:ext cx="97878" cy="135245"/>
                </a:xfrm>
                <a:custGeom>
                  <a:avLst/>
                  <a:gdLst>
                    <a:gd name="connsiteX0" fmla="*/ 48568 w 97878"/>
                    <a:gd name="connsiteY0" fmla="*/ 135246 h 135245"/>
                    <a:gd name="connsiteX1" fmla="*/ 0 w 97878"/>
                    <a:gd name="connsiteY1" fmla="*/ 117681 h 135245"/>
                    <a:gd name="connsiteX2" fmla="*/ 16812 w 97878"/>
                    <a:gd name="connsiteY2" fmla="*/ 100870 h 135245"/>
                    <a:gd name="connsiteX3" fmla="*/ 48939 w 97878"/>
                    <a:gd name="connsiteY3" fmla="*/ 112081 h 135245"/>
                    <a:gd name="connsiteX4" fmla="*/ 72486 w 97878"/>
                    <a:gd name="connsiteY4" fmla="*/ 95631 h 135245"/>
                    <a:gd name="connsiteX5" fmla="*/ 68371 w 97878"/>
                    <a:gd name="connsiteY5" fmla="*/ 84430 h 135245"/>
                    <a:gd name="connsiteX6" fmla="*/ 56607 w 97878"/>
                    <a:gd name="connsiteY6" fmla="*/ 79763 h 135245"/>
                    <a:gd name="connsiteX7" fmla="*/ 40539 w 97878"/>
                    <a:gd name="connsiteY7" fmla="*/ 77514 h 135245"/>
                    <a:gd name="connsiteX8" fmla="*/ 1476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77 w 97878"/>
                    <a:gd name="connsiteY12" fmla="*/ 3175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78 h 135245"/>
                    <a:gd name="connsiteX17" fmla="*/ 62199 w 97878"/>
                    <a:gd name="connsiteY17" fmla="*/ 56426 h 135245"/>
                    <a:gd name="connsiteX18" fmla="*/ 87611 w 97878"/>
                    <a:gd name="connsiteY18" fmla="*/ 66694 h 135245"/>
                    <a:gd name="connsiteX19" fmla="*/ 97879 w 97878"/>
                    <a:gd name="connsiteY19" fmla="*/ 94898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78" y="130950"/>
                        <a:pt x="0" y="117681"/>
                      </a:cubicBezTo>
                      <a:lnTo>
                        <a:pt x="16812" y="100870"/>
                      </a:lnTo>
                      <a:cubicBezTo>
                        <a:pt x="25222" y="109271"/>
                        <a:pt x="36614" y="112081"/>
                        <a:pt x="48939" y="112081"/>
                      </a:cubicBezTo>
                      <a:cubicBezTo>
                        <a:pt x="64256" y="112081"/>
                        <a:pt x="72486" y="106290"/>
                        <a:pt x="72486" y="95631"/>
                      </a:cubicBezTo>
                      <a:cubicBezTo>
                        <a:pt x="72486" y="90964"/>
                        <a:pt x="71181" y="87049"/>
                        <a:pt x="68371" y="84430"/>
                      </a:cubicBezTo>
                      <a:cubicBezTo>
                        <a:pt x="65761" y="81991"/>
                        <a:pt x="62770" y="80686"/>
                        <a:pt x="56607" y="79763"/>
                      </a:cubicBezTo>
                      <a:lnTo>
                        <a:pt x="40539" y="77514"/>
                      </a:lnTo>
                      <a:cubicBezTo>
                        <a:pt x="29146" y="75838"/>
                        <a:pt x="20746" y="72285"/>
                        <a:pt x="14764" y="66494"/>
                      </a:cubicBezTo>
                      <a:cubicBezTo>
                        <a:pt x="8411" y="60150"/>
                        <a:pt x="5229" y="51559"/>
                        <a:pt x="5229" y="40348"/>
                      </a:cubicBezTo>
                      <a:cubicBezTo>
                        <a:pt x="5229" y="16631"/>
                        <a:pt x="22793" y="0"/>
                        <a:pt x="51559" y="0"/>
                      </a:cubicBezTo>
                      <a:cubicBezTo>
                        <a:pt x="69866" y="0"/>
                        <a:pt x="83115" y="4486"/>
                        <a:pt x="94526" y="15507"/>
                      </a:cubicBezTo>
                      <a:lnTo>
                        <a:pt x="78077" y="31756"/>
                      </a:lnTo>
                      <a:cubicBezTo>
                        <a:pt x="69675" y="23727"/>
                        <a:pt x="59589" y="22603"/>
                        <a:pt x="50816" y="22603"/>
                      </a:cubicBezTo>
                      <a:cubicBezTo>
                        <a:pt x="36986" y="22603"/>
                        <a:pt x="30261" y="30271"/>
                        <a:pt x="30261" y="39424"/>
                      </a:cubicBezTo>
                      <a:cubicBezTo>
                        <a:pt x="30261" y="42786"/>
                        <a:pt x="31385" y="46339"/>
                        <a:pt x="34185" y="48949"/>
                      </a:cubicBezTo>
                      <a:cubicBezTo>
                        <a:pt x="36805" y="51378"/>
                        <a:pt x="41100" y="53435"/>
                        <a:pt x="46520" y="54178"/>
                      </a:cubicBezTo>
                      <a:lnTo>
                        <a:pt x="62199" y="56426"/>
                      </a:lnTo>
                      <a:cubicBezTo>
                        <a:pt x="74333" y="58103"/>
                        <a:pt x="82001" y="61465"/>
                        <a:pt x="87611" y="66694"/>
                      </a:cubicBezTo>
                      <a:cubicBezTo>
                        <a:pt x="94698" y="73419"/>
                        <a:pt x="97879" y="83144"/>
                        <a:pt x="97879" y="94898"/>
                      </a:cubicBezTo>
                      <a:cubicBezTo>
                        <a:pt x="97889" y="120672"/>
                        <a:pt x="76400" y="135246"/>
                        <a:pt x="48568" y="135246"/>
                      </a:cubicBezTo>
                      <a:close/>
                    </a:path>
                  </a:pathLst>
                </a:custGeom>
                <a:solidFill>
                  <a:srgbClr val="FCD536"/>
                </a:solidFill>
                <a:ln w="9525" cap="flat">
                  <a:noFill/>
                  <a:prstDash val="solid"/>
                  <a:miter/>
                </a:ln>
              </p:spPr>
              <p:txBody>
                <a:bodyPr rtlCol="0" anchor="ctr"/>
                <a:lstStyle/>
                <a:p>
                  <a:endParaRPr lang="fr-FR"/>
                </a:p>
              </p:txBody>
            </p:sp>
            <p:sp>
              <p:nvSpPr>
                <p:cNvPr id="713" name="Forme libre : forme 712">
                  <a:extLst>
                    <a:ext uri="{FF2B5EF4-FFF2-40B4-BE49-F238E27FC236}">
                      <a16:creationId xmlns:a16="http://schemas.microsoft.com/office/drawing/2014/main" id="{87CCCE1D-DC12-F96E-8396-031CF8C3A9CB}"/>
                    </a:ext>
                  </a:extLst>
                </p:cNvPr>
                <p:cNvSpPr/>
                <p:nvPr/>
              </p:nvSpPr>
              <p:spPr>
                <a:xfrm>
                  <a:off x="5145573" y="5702761"/>
                  <a:ext cx="42632" cy="58674"/>
                </a:xfrm>
                <a:custGeom>
                  <a:avLst/>
                  <a:gdLst>
                    <a:gd name="connsiteX0" fmla="*/ 36680 w 42632"/>
                    <a:gd name="connsiteY0" fmla="*/ 53074 h 58674"/>
                    <a:gd name="connsiteX1" fmla="*/ 21184 w 42632"/>
                    <a:gd name="connsiteY1" fmla="*/ 58674 h 58674"/>
                    <a:gd name="connsiteX2" fmla="*/ 0 w 42632"/>
                    <a:gd name="connsiteY2" fmla="*/ 58674 h 58674"/>
                    <a:gd name="connsiteX3" fmla="*/ 0 w 42632"/>
                    <a:gd name="connsiteY3" fmla="*/ 0 h 58674"/>
                    <a:gd name="connsiteX4" fmla="*/ 21184 w 42632"/>
                    <a:gd name="connsiteY4" fmla="*/ 0 h 58674"/>
                    <a:gd name="connsiteX5" fmla="*/ 36680 w 42632"/>
                    <a:gd name="connsiteY5" fmla="*/ 5610 h 58674"/>
                    <a:gd name="connsiteX6" fmla="*/ 42615 w 42632"/>
                    <a:gd name="connsiteY6" fmla="*/ 29099 h 58674"/>
                    <a:gd name="connsiteX7" fmla="*/ 36680 w 42632"/>
                    <a:gd name="connsiteY7" fmla="*/ 53074 h 58674"/>
                    <a:gd name="connsiteX8" fmla="*/ 28680 w 42632"/>
                    <a:gd name="connsiteY8" fmla="*/ 13849 h 58674"/>
                    <a:gd name="connsiteX9" fmla="*/ 20117 w 42632"/>
                    <a:gd name="connsiteY9" fmla="*/ 10220 h 58674"/>
                    <a:gd name="connsiteX10" fmla="*/ 11468 w 42632"/>
                    <a:gd name="connsiteY10" fmla="*/ 10220 h 58674"/>
                    <a:gd name="connsiteX11" fmla="*/ 11468 w 42632"/>
                    <a:gd name="connsiteY11" fmla="*/ 48463 h 58674"/>
                    <a:gd name="connsiteX12" fmla="*/ 20117 w 42632"/>
                    <a:gd name="connsiteY12" fmla="*/ 48463 h 58674"/>
                    <a:gd name="connsiteX13" fmla="*/ 28680 w 42632"/>
                    <a:gd name="connsiteY13" fmla="*/ 44834 h 58674"/>
                    <a:gd name="connsiteX14" fmla="*/ 31156 w 42632"/>
                    <a:gd name="connsiteY14" fmla="*/ 29099 h 58674"/>
                    <a:gd name="connsiteX15" fmla="*/ 28680 w 42632"/>
                    <a:gd name="connsiteY15" fmla="*/ 13849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32" h="58674">
                      <a:moveTo>
                        <a:pt x="36680" y="53074"/>
                      </a:moveTo>
                      <a:cubicBezTo>
                        <a:pt x="32804" y="56950"/>
                        <a:pt x="27279" y="58674"/>
                        <a:pt x="21184" y="58674"/>
                      </a:cubicBezTo>
                      <a:lnTo>
                        <a:pt x="0" y="58674"/>
                      </a:lnTo>
                      <a:lnTo>
                        <a:pt x="0" y="0"/>
                      </a:lnTo>
                      <a:lnTo>
                        <a:pt x="21184" y="0"/>
                      </a:lnTo>
                      <a:cubicBezTo>
                        <a:pt x="27289" y="0"/>
                        <a:pt x="32804" y="1734"/>
                        <a:pt x="36680" y="5610"/>
                      </a:cubicBezTo>
                      <a:cubicBezTo>
                        <a:pt x="43262" y="12202"/>
                        <a:pt x="42615" y="20279"/>
                        <a:pt x="42615" y="29099"/>
                      </a:cubicBezTo>
                      <a:cubicBezTo>
                        <a:pt x="42615" y="37919"/>
                        <a:pt x="43272" y="46492"/>
                        <a:pt x="36680" y="53074"/>
                      </a:cubicBezTo>
                      <a:close/>
                      <a:moveTo>
                        <a:pt x="28680" y="13849"/>
                      </a:moveTo>
                      <a:cubicBezTo>
                        <a:pt x="26708" y="11459"/>
                        <a:pt x="24069" y="10220"/>
                        <a:pt x="20117" y="10220"/>
                      </a:cubicBezTo>
                      <a:lnTo>
                        <a:pt x="11468" y="10220"/>
                      </a:lnTo>
                      <a:lnTo>
                        <a:pt x="11468" y="48463"/>
                      </a:lnTo>
                      <a:lnTo>
                        <a:pt x="20117" y="48463"/>
                      </a:lnTo>
                      <a:cubicBezTo>
                        <a:pt x="24069" y="48463"/>
                        <a:pt x="26708" y="47225"/>
                        <a:pt x="28680" y="44834"/>
                      </a:cubicBezTo>
                      <a:cubicBezTo>
                        <a:pt x="30823" y="42205"/>
                        <a:pt x="31156" y="37995"/>
                        <a:pt x="31156" y="29099"/>
                      </a:cubicBezTo>
                      <a:cubicBezTo>
                        <a:pt x="31156" y="20203"/>
                        <a:pt x="30823" y="16488"/>
                        <a:pt x="28680" y="13849"/>
                      </a:cubicBezTo>
                      <a:close/>
                    </a:path>
                  </a:pathLst>
                </a:custGeom>
                <a:solidFill>
                  <a:srgbClr val="FCD536"/>
                </a:solidFill>
                <a:ln w="9525" cap="flat">
                  <a:noFill/>
                  <a:prstDash val="solid"/>
                  <a:miter/>
                </a:ln>
              </p:spPr>
              <p:txBody>
                <a:bodyPr rtlCol="0" anchor="ctr"/>
                <a:lstStyle/>
                <a:p>
                  <a:endParaRPr lang="fr-FR"/>
                </a:p>
              </p:txBody>
            </p:sp>
            <p:sp>
              <p:nvSpPr>
                <p:cNvPr id="714" name="Forme libre : forme 713">
                  <a:extLst>
                    <a:ext uri="{FF2B5EF4-FFF2-40B4-BE49-F238E27FC236}">
                      <a16:creationId xmlns:a16="http://schemas.microsoft.com/office/drawing/2014/main" id="{3D3D05FF-DD37-52DA-FA38-53E18CB5E18A}"/>
                    </a:ext>
                  </a:extLst>
                </p:cNvPr>
                <p:cNvSpPr/>
                <p:nvPr/>
              </p:nvSpPr>
              <p:spPr>
                <a:xfrm>
                  <a:off x="5193712" y="5702761"/>
                  <a:ext cx="38662" cy="58674"/>
                </a:xfrm>
                <a:custGeom>
                  <a:avLst/>
                  <a:gdLst>
                    <a:gd name="connsiteX0" fmla="*/ 0 w 38662"/>
                    <a:gd name="connsiteY0" fmla="*/ 58674 h 58674"/>
                    <a:gd name="connsiteX1" fmla="*/ 0 w 38662"/>
                    <a:gd name="connsiteY1" fmla="*/ 0 h 58674"/>
                    <a:gd name="connsiteX2" fmla="*/ 38662 w 38662"/>
                    <a:gd name="connsiteY2" fmla="*/ 0 h 58674"/>
                    <a:gd name="connsiteX3" fmla="*/ 38662 w 38662"/>
                    <a:gd name="connsiteY3" fmla="*/ 10220 h 58674"/>
                    <a:gd name="connsiteX4" fmla="*/ 11468 w 38662"/>
                    <a:gd name="connsiteY4" fmla="*/ 10220 h 58674"/>
                    <a:gd name="connsiteX5" fmla="*/ 11468 w 38662"/>
                    <a:gd name="connsiteY5" fmla="*/ 23984 h 58674"/>
                    <a:gd name="connsiteX6" fmla="*/ 34623 w 38662"/>
                    <a:gd name="connsiteY6" fmla="*/ 23984 h 58674"/>
                    <a:gd name="connsiteX7" fmla="*/ 34623 w 38662"/>
                    <a:gd name="connsiteY7" fmla="*/ 34204 h 58674"/>
                    <a:gd name="connsiteX8" fmla="*/ 11468 w 38662"/>
                    <a:gd name="connsiteY8" fmla="*/ 34204 h 58674"/>
                    <a:gd name="connsiteX9" fmla="*/ 11468 w 38662"/>
                    <a:gd name="connsiteY9" fmla="*/ 48454 h 58674"/>
                    <a:gd name="connsiteX10" fmla="*/ 38662 w 38662"/>
                    <a:gd name="connsiteY10" fmla="*/ 48454 h 58674"/>
                    <a:gd name="connsiteX11" fmla="*/ 38662 w 38662"/>
                    <a:gd name="connsiteY11" fmla="*/ 58664 h 58674"/>
                    <a:gd name="connsiteX12" fmla="*/ 0 w 38662"/>
                    <a:gd name="connsiteY12" fmla="*/ 58664 h 58674"/>
                    <a:gd name="connsiteX13" fmla="*/ 0 w 38662"/>
                    <a:gd name="connsiteY13" fmla="*/ 58674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62" h="58674">
                      <a:moveTo>
                        <a:pt x="0" y="58674"/>
                      </a:moveTo>
                      <a:lnTo>
                        <a:pt x="0" y="0"/>
                      </a:lnTo>
                      <a:lnTo>
                        <a:pt x="38662" y="0"/>
                      </a:lnTo>
                      <a:lnTo>
                        <a:pt x="38662" y="10220"/>
                      </a:lnTo>
                      <a:lnTo>
                        <a:pt x="11468" y="10220"/>
                      </a:lnTo>
                      <a:lnTo>
                        <a:pt x="11468" y="23984"/>
                      </a:lnTo>
                      <a:lnTo>
                        <a:pt x="34623" y="23984"/>
                      </a:lnTo>
                      <a:lnTo>
                        <a:pt x="34623" y="34204"/>
                      </a:lnTo>
                      <a:lnTo>
                        <a:pt x="11468" y="34204"/>
                      </a:lnTo>
                      <a:lnTo>
                        <a:pt x="11468" y="48454"/>
                      </a:lnTo>
                      <a:lnTo>
                        <a:pt x="38662" y="48454"/>
                      </a:lnTo>
                      <a:lnTo>
                        <a:pt x="38662" y="58664"/>
                      </a:lnTo>
                      <a:lnTo>
                        <a:pt x="0" y="58664"/>
                      </a:lnTo>
                      <a:lnTo>
                        <a:pt x="0" y="58674"/>
                      </a:lnTo>
                      <a:close/>
                    </a:path>
                  </a:pathLst>
                </a:custGeom>
                <a:solidFill>
                  <a:srgbClr val="FCD536"/>
                </a:solidFill>
                <a:ln w="9525" cap="flat">
                  <a:noFill/>
                  <a:prstDash val="solid"/>
                  <a:miter/>
                </a:ln>
              </p:spPr>
              <p:txBody>
                <a:bodyPr rtlCol="0" anchor="ctr"/>
                <a:lstStyle/>
                <a:p>
                  <a:endParaRPr lang="fr-FR"/>
                </a:p>
              </p:txBody>
            </p:sp>
            <p:sp>
              <p:nvSpPr>
                <p:cNvPr id="715" name="Forme libre : forme 714">
                  <a:extLst>
                    <a:ext uri="{FF2B5EF4-FFF2-40B4-BE49-F238E27FC236}">
                      <a16:creationId xmlns:a16="http://schemas.microsoft.com/office/drawing/2014/main" id="{2FC3C9C1-DE56-1644-E4A6-9B59BBC486FB}"/>
                    </a:ext>
                  </a:extLst>
                </p:cNvPr>
                <p:cNvSpPr/>
                <p:nvPr/>
              </p:nvSpPr>
              <p:spPr>
                <a:xfrm>
                  <a:off x="5275389" y="5628428"/>
                  <a:ext cx="86315" cy="133006"/>
                </a:xfrm>
                <a:custGeom>
                  <a:avLst/>
                  <a:gdLst>
                    <a:gd name="connsiteX0" fmla="*/ 0 w 86315"/>
                    <a:gd name="connsiteY0" fmla="*/ 133007 h 133006"/>
                    <a:gd name="connsiteX1" fmla="*/ 0 w 86315"/>
                    <a:gd name="connsiteY1" fmla="*/ 0 h 133006"/>
                    <a:gd name="connsiteX2" fmla="*/ 25984 w 86315"/>
                    <a:gd name="connsiteY2" fmla="*/ 0 h 133006"/>
                    <a:gd name="connsiteX3" fmla="*/ 25984 w 86315"/>
                    <a:gd name="connsiteY3" fmla="*/ 109852 h 133006"/>
                    <a:gd name="connsiteX4" fmla="*/ 86316 w 86315"/>
                    <a:gd name="connsiteY4" fmla="*/ 10985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84" y="0"/>
                      </a:lnTo>
                      <a:lnTo>
                        <a:pt x="25984" y="109852"/>
                      </a:lnTo>
                      <a:lnTo>
                        <a:pt x="86316" y="109852"/>
                      </a:lnTo>
                      <a:lnTo>
                        <a:pt x="8631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716" name="Forme libre : forme 715">
                  <a:extLst>
                    <a:ext uri="{FF2B5EF4-FFF2-40B4-BE49-F238E27FC236}">
                      <a16:creationId xmlns:a16="http://schemas.microsoft.com/office/drawing/2014/main" id="{9C954B6A-3798-5DC9-2F85-FE8979AEA8E8}"/>
                    </a:ext>
                  </a:extLst>
                </p:cNvPr>
                <p:cNvSpPr/>
                <p:nvPr/>
              </p:nvSpPr>
              <p:spPr>
                <a:xfrm>
                  <a:off x="5337940" y="562842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74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74"/>
                      </a:lnTo>
                      <a:lnTo>
                        <a:pt x="0" y="42405"/>
                      </a:lnTo>
                      <a:close/>
                    </a:path>
                  </a:pathLst>
                </a:custGeom>
                <a:solidFill>
                  <a:srgbClr val="FCD536"/>
                </a:solidFill>
                <a:ln w="9525" cap="flat">
                  <a:noFill/>
                  <a:prstDash val="solid"/>
                  <a:miter/>
                </a:ln>
              </p:spPr>
              <p:txBody>
                <a:bodyPr rtlCol="0" anchor="ctr"/>
                <a:lstStyle/>
                <a:p>
                  <a:endParaRPr lang="fr-FR"/>
                </a:p>
              </p:txBody>
            </p:sp>
            <p:sp>
              <p:nvSpPr>
                <p:cNvPr id="717" name="Forme libre : forme 716">
                  <a:extLst>
                    <a:ext uri="{FF2B5EF4-FFF2-40B4-BE49-F238E27FC236}">
                      <a16:creationId xmlns:a16="http://schemas.microsoft.com/office/drawing/2014/main" id="{A53B3E90-50FD-1CC1-A266-47899F71B7D4}"/>
                    </a:ext>
                  </a:extLst>
                </p:cNvPr>
                <p:cNvSpPr/>
                <p:nvPr/>
              </p:nvSpPr>
              <p:spPr>
                <a:xfrm>
                  <a:off x="5348198" y="5628428"/>
                  <a:ext cx="117319" cy="133006"/>
                </a:xfrm>
                <a:custGeom>
                  <a:avLst/>
                  <a:gdLst>
                    <a:gd name="connsiteX0" fmla="*/ 90231 w 117319"/>
                    <a:gd name="connsiteY0" fmla="*/ 133007 h 133006"/>
                    <a:gd name="connsiteX1" fmla="*/ 82382 w 117319"/>
                    <a:gd name="connsiteY1" fmla="*/ 109480 h 133006"/>
                    <a:gd name="connsiteX2" fmla="*/ 35129 w 117319"/>
                    <a:gd name="connsiteY2" fmla="*/ 109480 h 133006"/>
                    <a:gd name="connsiteX3" fmla="*/ 27090 w 117319"/>
                    <a:gd name="connsiteY3" fmla="*/ 133007 h 133006"/>
                    <a:gd name="connsiteX4" fmla="*/ 0 w 117319"/>
                    <a:gd name="connsiteY4" fmla="*/ 133007 h 133006"/>
                    <a:gd name="connsiteX5" fmla="*/ 48378 w 117319"/>
                    <a:gd name="connsiteY5" fmla="*/ 0 h 133006"/>
                    <a:gd name="connsiteX6" fmla="*/ 68742 w 117319"/>
                    <a:gd name="connsiteY6" fmla="*/ 0 h 133006"/>
                    <a:gd name="connsiteX7" fmla="*/ 117320 w 117319"/>
                    <a:gd name="connsiteY7" fmla="*/ 133007 h 133006"/>
                    <a:gd name="connsiteX8" fmla="*/ 90231 w 117319"/>
                    <a:gd name="connsiteY8" fmla="*/ 133007 h 133006"/>
                    <a:gd name="connsiteX9" fmla="*/ 59217 w 117319"/>
                    <a:gd name="connsiteY9" fmla="*/ 39233 h 133006"/>
                    <a:gd name="connsiteX10" fmla="*/ 42406 w 117319"/>
                    <a:gd name="connsiteY10" fmla="*/ 87611 h 133006"/>
                    <a:gd name="connsiteX11" fmla="*/ 75476 w 117319"/>
                    <a:gd name="connsiteY11" fmla="*/ 87611 h 133006"/>
                    <a:gd name="connsiteX12" fmla="*/ 5921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80"/>
                      </a:lnTo>
                      <a:lnTo>
                        <a:pt x="35129" y="109480"/>
                      </a:lnTo>
                      <a:lnTo>
                        <a:pt x="27090" y="133007"/>
                      </a:lnTo>
                      <a:lnTo>
                        <a:pt x="0" y="133007"/>
                      </a:lnTo>
                      <a:lnTo>
                        <a:pt x="48378" y="0"/>
                      </a:lnTo>
                      <a:lnTo>
                        <a:pt x="68742" y="0"/>
                      </a:lnTo>
                      <a:lnTo>
                        <a:pt x="117320" y="133007"/>
                      </a:lnTo>
                      <a:lnTo>
                        <a:pt x="90231" y="133007"/>
                      </a:lnTo>
                      <a:close/>
                      <a:moveTo>
                        <a:pt x="59217" y="39233"/>
                      </a:moveTo>
                      <a:lnTo>
                        <a:pt x="42406" y="87611"/>
                      </a:lnTo>
                      <a:lnTo>
                        <a:pt x="75476" y="87611"/>
                      </a:lnTo>
                      <a:lnTo>
                        <a:pt x="59217" y="39233"/>
                      </a:lnTo>
                      <a:close/>
                    </a:path>
                  </a:pathLst>
                </a:custGeom>
                <a:solidFill>
                  <a:srgbClr val="FCD536"/>
                </a:solidFill>
                <a:ln w="9525" cap="flat">
                  <a:noFill/>
                  <a:prstDash val="solid"/>
                  <a:miter/>
                </a:ln>
              </p:spPr>
              <p:txBody>
                <a:bodyPr rtlCol="0" anchor="ctr"/>
                <a:lstStyle/>
                <a:p>
                  <a:endParaRPr lang="fr-FR"/>
                </a:p>
              </p:txBody>
            </p:sp>
            <p:sp>
              <p:nvSpPr>
                <p:cNvPr id="718" name="Forme libre : forme 717">
                  <a:extLst>
                    <a:ext uri="{FF2B5EF4-FFF2-40B4-BE49-F238E27FC236}">
                      <a16:creationId xmlns:a16="http://schemas.microsoft.com/office/drawing/2014/main" id="{DE34E552-5C98-A6D0-CDE0-4D799D51A570}"/>
                    </a:ext>
                  </a:extLst>
                </p:cNvPr>
                <p:cNvSpPr/>
                <p:nvPr/>
              </p:nvSpPr>
              <p:spPr>
                <a:xfrm>
                  <a:off x="5461583" y="5627342"/>
                  <a:ext cx="99184" cy="135226"/>
                </a:xfrm>
                <a:custGeom>
                  <a:avLst/>
                  <a:gdLst>
                    <a:gd name="connsiteX0" fmla="*/ 86488 w 99184"/>
                    <a:gd name="connsiteY0" fmla="*/ 120091 h 135226"/>
                    <a:gd name="connsiteX1" fmla="*/ 48941 w 99184"/>
                    <a:gd name="connsiteY1" fmla="*/ 135226 h 135226"/>
                    <a:gd name="connsiteX2" fmla="*/ 13079 w 99184"/>
                    <a:gd name="connsiteY2" fmla="*/ 120663 h 135226"/>
                    <a:gd name="connsiteX3" fmla="*/ 1 w 99184"/>
                    <a:gd name="connsiteY3" fmla="*/ 67608 h 135226"/>
                    <a:gd name="connsiteX4" fmla="*/ 13079 w 99184"/>
                    <a:gd name="connsiteY4" fmla="*/ 14564 h 135226"/>
                    <a:gd name="connsiteX5" fmla="*/ 48941 w 99184"/>
                    <a:gd name="connsiteY5" fmla="*/ 0 h 135226"/>
                    <a:gd name="connsiteX6" fmla="*/ 99004 w 99184"/>
                    <a:gd name="connsiteY6" fmla="*/ 42586 h 135226"/>
                    <a:gd name="connsiteX7" fmla="*/ 72858 w 99184"/>
                    <a:gd name="connsiteY7" fmla="*/ 42586 h 135226"/>
                    <a:gd name="connsiteX8" fmla="*/ 48941 w 99184"/>
                    <a:gd name="connsiteY8" fmla="*/ 23155 h 135226"/>
                    <a:gd name="connsiteX9" fmla="*/ 32319 w 99184"/>
                    <a:gd name="connsiteY9" fmla="*/ 30261 h 135226"/>
                    <a:gd name="connsiteX10" fmla="*/ 25966 w 99184"/>
                    <a:gd name="connsiteY10" fmla="*/ 67618 h 135226"/>
                    <a:gd name="connsiteX11" fmla="*/ 32319 w 99184"/>
                    <a:gd name="connsiteY11" fmla="*/ 105166 h 135226"/>
                    <a:gd name="connsiteX12" fmla="*/ 48941 w 99184"/>
                    <a:gd name="connsiteY12" fmla="*/ 112081 h 135226"/>
                    <a:gd name="connsiteX13" fmla="*/ 67428 w 99184"/>
                    <a:gd name="connsiteY13" fmla="*/ 104613 h 135226"/>
                    <a:gd name="connsiteX14" fmla="*/ 73410 w 99184"/>
                    <a:gd name="connsiteY14" fmla="*/ 86868 h 135226"/>
                    <a:gd name="connsiteX15" fmla="*/ 73410 w 99184"/>
                    <a:gd name="connsiteY15" fmla="*/ 81829 h 135226"/>
                    <a:gd name="connsiteX16" fmla="*/ 48941 w 99184"/>
                    <a:gd name="connsiteY16" fmla="*/ 81829 h 135226"/>
                    <a:gd name="connsiteX17" fmla="*/ 48941 w 99184"/>
                    <a:gd name="connsiteY17" fmla="*/ 60170 h 135226"/>
                    <a:gd name="connsiteX18" fmla="*/ 99185 w 99184"/>
                    <a:gd name="connsiteY18" fmla="*/ 60170 h 135226"/>
                    <a:gd name="connsiteX19" fmla="*/ 99185 w 99184"/>
                    <a:gd name="connsiteY19" fmla="*/ 79591 h 135226"/>
                    <a:gd name="connsiteX20" fmla="*/ 86488 w 9918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84" h="135226">
                      <a:moveTo>
                        <a:pt x="86488" y="120091"/>
                      </a:moveTo>
                      <a:cubicBezTo>
                        <a:pt x="75848" y="131112"/>
                        <a:pt x="63142" y="135226"/>
                        <a:pt x="48941" y="135226"/>
                      </a:cubicBezTo>
                      <a:cubicBezTo>
                        <a:pt x="34367" y="135226"/>
                        <a:pt x="22423" y="129997"/>
                        <a:pt x="13079" y="120663"/>
                      </a:cubicBezTo>
                      <a:cubicBezTo>
                        <a:pt x="-370" y="107214"/>
                        <a:pt x="1" y="90592"/>
                        <a:pt x="1" y="67608"/>
                      </a:cubicBezTo>
                      <a:cubicBezTo>
                        <a:pt x="1" y="44634"/>
                        <a:pt x="-380" y="28013"/>
                        <a:pt x="13079" y="14564"/>
                      </a:cubicBezTo>
                      <a:cubicBezTo>
                        <a:pt x="22413" y="5229"/>
                        <a:pt x="33986" y="0"/>
                        <a:pt x="48941" y="0"/>
                      </a:cubicBezTo>
                      <a:cubicBezTo>
                        <a:pt x="79763" y="0"/>
                        <a:pt x="95460" y="20164"/>
                        <a:pt x="99004" y="42586"/>
                      </a:cubicBezTo>
                      <a:lnTo>
                        <a:pt x="72858" y="42586"/>
                      </a:lnTo>
                      <a:cubicBezTo>
                        <a:pt x="69867" y="30080"/>
                        <a:pt x="62199" y="23155"/>
                        <a:pt x="48941" y="23155"/>
                      </a:cubicBezTo>
                      <a:cubicBezTo>
                        <a:pt x="41844" y="23155"/>
                        <a:pt x="36044" y="25965"/>
                        <a:pt x="32319" y="30261"/>
                      </a:cubicBezTo>
                      <a:cubicBezTo>
                        <a:pt x="27280" y="35862"/>
                        <a:pt x="25966" y="42024"/>
                        <a:pt x="25966" y="67618"/>
                      </a:cubicBezTo>
                      <a:cubicBezTo>
                        <a:pt x="25966" y="93221"/>
                        <a:pt x="27280" y="99565"/>
                        <a:pt x="32319" y="105166"/>
                      </a:cubicBezTo>
                      <a:cubicBezTo>
                        <a:pt x="36053" y="109461"/>
                        <a:pt x="41844" y="112081"/>
                        <a:pt x="48941" y="112081"/>
                      </a:cubicBezTo>
                      <a:cubicBezTo>
                        <a:pt x="56780" y="112081"/>
                        <a:pt x="63142" y="109280"/>
                        <a:pt x="67428" y="104613"/>
                      </a:cubicBezTo>
                      <a:cubicBezTo>
                        <a:pt x="71724" y="99755"/>
                        <a:pt x="73410" y="93774"/>
                        <a:pt x="73410" y="86868"/>
                      </a:cubicBezTo>
                      <a:lnTo>
                        <a:pt x="73410" y="81829"/>
                      </a:lnTo>
                      <a:lnTo>
                        <a:pt x="48941" y="81829"/>
                      </a:lnTo>
                      <a:lnTo>
                        <a:pt x="48941" y="60170"/>
                      </a:lnTo>
                      <a:lnTo>
                        <a:pt x="99185" y="60170"/>
                      </a:lnTo>
                      <a:lnTo>
                        <a:pt x="99185" y="79591"/>
                      </a:lnTo>
                      <a:cubicBezTo>
                        <a:pt x="99185" y="98793"/>
                        <a:pt x="9583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719" name="Forme libre : forme 718">
                  <a:extLst>
                    <a:ext uri="{FF2B5EF4-FFF2-40B4-BE49-F238E27FC236}">
                      <a16:creationId xmlns:a16="http://schemas.microsoft.com/office/drawing/2014/main" id="{37FC7358-BD15-1D33-8380-48FD0EE67287}"/>
                    </a:ext>
                  </a:extLst>
                </p:cNvPr>
                <p:cNvSpPr/>
                <p:nvPr/>
              </p:nvSpPr>
              <p:spPr>
                <a:xfrm>
                  <a:off x="5568615" y="5627342"/>
                  <a:ext cx="99194" cy="135226"/>
                </a:xfrm>
                <a:custGeom>
                  <a:avLst/>
                  <a:gdLst>
                    <a:gd name="connsiteX0" fmla="*/ 86488 w 99194"/>
                    <a:gd name="connsiteY0" fmla="*/ 120091 h 135226"/>
                    <a:gd name="connsiteX1" fmla="*/ 48950 w 99194"/>
                    <a:gd name="connsiteY1" fmla="*/ 135226 h 135226"/>
                    <a:gd name="connsiteX2" fmla="*/ 13079 w 99194"/>
                    <a:gd name="connsiteY2" fmla="*/ 120663 h 135226"/>
                    <a:gd name="connsiteX3" fmla="*/ 1 w 99194"/>
                    <a:gd name="connsiteY3" fmla="*/ 67608 h 135226"/>
                    <a:gd name="connsiteX4" fmla="*/ 13079 w 99194"/>
                    <a:gd name="connsiteY4" fmla="*/ 14564 h 135226"/>
                    <a:gd name="connsiteX5" fmla="*/ 48950 w 99194"/>
                    <a:gd name="connsiteY5" fmla="*/ 0 h 135226"/>
                    <a:gd name="connsiteX6" fmla="*/ 99013 w 99194"/>
                    <a:gd name="connsiteY6" fmla="*/ 42586 h 135226"/>
                    <a:gd name="connsiteX7" fmla="*/ 72858 w 99194"/>
                    <a:gd name="connsiteY7" fmla="*/ 42586 h 135226"/>
                    <a:gd name="connsiteX8" fmla="*/ 48950 w 99194"/>
                    <a:gd name="connsiteY8" fmla="*/ 23155 h 135226"/>
                    <a:gd name="connsiteX9" fmla="*/ 32329 w 99194"/>
                    <a:gd name="connsiteY9" fmla="*/ 30261 h 135226"/>
                    <a:gd name="connsiteX10" fmla="*/ 25976 w 99194"/>
                    <a:gd name="connsiteY10" fmla="*/ 67618 h 135226"/>
                    <a:gd name="connsiteX11" fmla="*/ 32329 w 99194"/>
                    <a:gd name="connsiteY11" fmla="*/ 105166 h 135226"/>
                    <a:gd name="connsiteX12" fmla="*/ 48950 w 99194"/>
                    <a:gd name="connsiteY12" fmla="*/ 112081 h 135226"/>
                    <a:gd name="connsiteX13" fmla="*/ 67438 w 99194"/>
                    <a:gd name="connsiteY13" fmla="*/ 104613 h 135226"/>
                    <a:gd name="connsiteX14" fmla="*/ 73420 w 99194"/>
                    <a:gd name="connsiteY14" fmla="*/ 86868 h 135226"/>
                    <a:gd name="connsiteX15" fmla="*/ 73420 w 99194"/>
                    <a:gd name="connsiteY15" fmla="*/ 81829 h 135226"/>
                    <a:gd name="connsiteX16" fmla="*/ 48950 w 99194"/>
                    <a:gd name="connsiteY16" fmla="*/ 81829 h 135226"/>
                    <a:gd name="connsiteX17" fmla="*/ 48950 w 99194"/>
                    <a:gd name="connsiteY17" fmla="*/ 60170 h 135226"/>
                    <a:gd name="connsiteX18" fmla="*/ 99194 w 99194"/>
                    <a:gd name="connsiteY18" fmla="*/ 60170 h 135226"/>
                    <a:gd name="connsiteX19" fmla="*/ 99194 w 99194"/>
                    <a:gd name="connsiteY19" fmla="*/ 79591 h 135226"/>
                    <a:gd name="connsiteX20" fmla="*/ 86488 w 9919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26">
                      <a:moveTo>
                        <a:pt x="86488" y="120091"/>
                      </a:moveTo>
                      <a:cubicBezTo>
                        <a:pt x="75839" y="131112"/>
                        <a:pt x="63142" y="135226"/>
                        <a:pt x="48950" y="135226"/>
                      </a:cubicBezTo>
                      <a:cubicBezTo>
                        <a:pt x="34376" y="135226"/>
                        <a:pt x="22423" y="129997"/>
                        <a:pt x="13079" y="120663"/>
                      </a:cubicBezTo>
                      <a:cubicBezTo>
                        <a:pt x="-370" y="107214"/>
                        <a:pt x="1" y="90592"/>
                        <a:pt x="1" y="67608"/>
                      </a:cubicBezTo>
                      <a:cubicBezTo>
                        <a:pt x="1" y="44634"/>
                        <a:pt x="-370" y="28013"/>
                        <a:pt x="13079" y="14564"/>
                      </a:cubicBezTo>
                      <a:cubicBezTo>
                        <a:pt x="22413" y="5229"/>
                        <a:pt x="34005" y="0"/>
                        <a:pt x="48950" y="0"/>
                      </a:cubicBezTo>
                      <a:cubicBezTo>
                        <a:pt x="79773" y="0"/>
                        <a:pt x="95460" y="20164"/>
                        <a:pt x="99013" y="42586"/>
                      </a:cubicBezTo>
                      <a:lnTo>
                        <a:pt x="72858" y="42586"/>
                      </a:lnTo>
                      <a:cubicBezTo>
                        <a:pt x="69876" y="30080"/>
                        <a:pt x="62218" y="23155"/>
                        <a:pt x="48950" y="23155"/>
                      </a:cubicBezTo>
                      <a:cubicBezTo>
                        <a:pt x="41854" y="23155"/>
                        <a:pt x="36053" y="25965"/>
                        <a:pt x="32329" y="30261"/>
                      </a:cubicBezTo>
                      <a:cubicBezTo>
                        <a:pt x="27290" y="35862"/>
                        <a:pt x="25976" y="42024"/>
                        <a:pt x="25976" y="67618"/>
                      </a:cubicBezTo>
                      <a:cubicBezTo>
                        <a:pt x="25976" y="93221"/>
                        <a:pt x="27290" y="99565"/>
                        <a:pt x="32329" y="105166"/>
                      </a:cubicBezTo>
                      <a:cubicBezTo>
                        <a:pt x="36062" y="109461"/>
                        <a:pt x="41854" y="112081"/>
                        <a:pt x="48950" y="112081"/>
                      </a:cubicBezTo>
                      <a:cubicBezTo>
                        <a:pt x="56789" y="112081"/>
                        <a:pt x="63142" y="109280"/>
                        <a:pt x="67438" y="104613"/>
                      </a:cubicBezTo>
                      <a:cubicBezTo>
                        <a:pt x="71734" y="99755"/>
                        <a:pt x="73420" y="93774"/>
                        <a:pt x="73420" y="86868"/>
                      </a:cubicBezTo>
                      <a:lnTo>
                        <a:pt x="73420" y="81829"/>
                      </a:lnTo>
                      <a:lnTo>
                        <a:pt x="48950" y="81829"/>
                      </a:lnTo>
                      <a:lnTo>
                        <a:pt x="48950" y="60170"/>
                      </a:lnTo>
                      <a:lnTo>
                        <a:pt x="99194" y="60170"/>
                      </a:lnTo>
                      <a:lnTo>
                        <a:pt x="99194" y="79591"/>
                      </a:lnTo>
                      <a:cubicBezTo>
                        <a:pt x="99194" y="98793"/>
                        <a:pt x="9582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720" name="Forme libre : forme 719">
                  <a:extLst>
                    <a:ext uri="{FF2B5EF4-FFF2-40B4-BE49-F238E27FC236}">
                      <a16:creationId xmlns:a16="http://schemas.microsoft.com/office/drawing/2014/main" id="{9B399416-5B7C-C582-4EE7-AD80A6A90757}"/>
                    </a:ext>
                  </a:extLst>
                </p:cNvPr>
                <p:cNvSpPr/>
                <p:nvPr/>
              </p:nvSpPr>
              <p:spPr>
                <a:xfrm>
                  <a:off x="5680135" y="5628428"/>
                  <a:ext cx="86305" cy="133006"/>
                </a:xfrm>
                <a:custGeom>
                  <a:avLst/>
                  <a:gdLst>
                    <a:gd name="connsiteX0" fmla="*/ 0 w 86305"/>
                    <a:gd name="connsiteY0" fmla="*/ 133007 h 133006"/>
                    <a:gd name="connsiteX1" fmla="*/ 0 w 86305"/>
                    <a:gd name="connsiteY1" fmla="*/ 0 h 133006"/>
                    <a:gd name="connsiteX2" fmla="*/ 25975 w 86305"/>
                    <a:gd name="connsiteY2" fmla="*/ 0 h 133006"/>
                    <a:gd name="connsiteX3" fmla="*/ 25975 w 86305"/>
                    <a:gd name="connsiteY3" fmla="*/ 109852 h 133006"/>
                    <a:gd name="connsiteX4" fmla="*/ 86306 w 86305"/>
                    <a:gd name="connsiteY4" fmla="*/ 109852 h 133006"/>
                    <a:gd name="connsiteX5" fmla="*/ 86306 w 86305"/>
                    <a:gd name="connsiteY5" fmla="*/ 133007 h 133006"/>
                    <a:gd name="connsiteX6" fmla="*/ 0 w 8630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5" h="133006">
                      <a:moveTo>
                        <a:pt x="0" y="133007"/>
                      </a:moveTo>
                      <a:lnTo>
                        <a:pt x="0" y="0"/>
                      </a:lnTo>
                      <a:lnTo>
                        <a:pt x="25975" y="0"/>
                      </a:lnTo>
                      <a:lnTo>
                        <a:pt x="25975" y="109852"/>
                      </a:lnTo>
                      <a:lnTo>
                        <a:pt x="86306" y="109852"/>
                      </a:lnTo>
                      <a:lnTo>
                        <a:pt x="8630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721" name="Forme libre : forme 720">
                  <a:extLst>
                    <a:ext uri="{FF2B5EF4-FFF2-40B4-BE49-F238E27FC236}">
                      <a16:creationId xmlns:a16="http://schemas.microsoft.com/office/drawing/2014/main" id="{924BF233-A9D5-54C5-DB45-1C061D9ADA30}"/>
                    </a:ext>
                  </a:extLst>
                </p:cNvPr>
                <p:cNvSpPr/>
                <p:nvPr/>
              </p:nvSpPr>
              <p:spPr>
                <a:xfrm>
                  <a:off x="5764173" y="5627323"/>
                  <a:ext cx="98260" cy="135235"/>
                </a:xfrm>
                <a:custGeom>
                  <a:avLst/>
                  <a:gdLst>
                    <a:gd name="connsiteX0" fmla="*/ 84992 w 98260"/>
                    <a:gd name="connsiteY0" fmla="*/ 120672 h 135235"/>
                    <a:gd name="connsiteX1" fmla="*/ 49131 w 98260"/>
                    <a:gd name="connsiteY1" fmla="*/ 135236 h 135235"/>
                    <a:gd name="connsiteX2" fmla="*/ 13079 w 98260"/>
                    <a:gd name="connsiteY2" fmla="*/ 120672 h 135235"/>
                    <a:gd name="connsiteX3" fmla="*/ 1 w 98260"/>
                    <a:gd name="connsiteY3" fmla="*/ 67618 h 135235"/>
                    <a:gd name="connsiteX4" fmla="*/ 13079 w 98260"/>
                    <a:gd name="connsiteY4" fmla="*/ 14573 h 135235"/>
                    <a:gd name="connsiteX5" fmla="*/ 49131 w 98260"/>
                    <a:gd name="connsiteY5" fmla="*/ 0 h 135235"/>
                    <a:gd name="connsiteX6" fmla="*/ 84992 w 98260"/>
                    <a:gd name="connsiteY6" fmla="*/ 14573 h 135235"/>
                    <a:gd name="connsiteX7" fmla="*/ 98261 w 98260"/>
                    <a:gd name="connsiteY7" fmla="*/ 67618 h 135235"/>
                    <a:gd name="connsiteX8" fmla="*/ 84992 w 98260"/>
                    <a:gd name="connsiteY8" fmla="*/ 120672 h 135235"/>
                    <a:gd name="connsiteX9" fmla="*/ 65742 w 98260"/>
                    <a:gd name="connsiteY9" fmla="*/ 30261 h 135235"/>
                    <a:gd name="connsiteX10" fmla="*/ 49131 w 98260"/>
                    <a:gd name="connsiteY10" fmla="*/ 23155 h 135235"/>
                    <a:gd name="connsiteX11" fmla="*/ 32300 w 98260"/>
                    <a:gd name="connsiteY11" fmla="*/ 30261 h 135235"/>
                    <a:gd name="connsiteX12" fmla="*/ 25956 w 98260"/>
                    <a:gd name="connsiteY12" fmla="*/ 67618 h 135235"/>
                    <a:gd name="connsiteX13" fmla="*/ 32300 w 98260"/>
                    <a:gd name="connsiteY13" fmla="*/ 104985 h 135235"/>
                    <a:gd name="connsiteX14" fmla="*/ 49131 w 98260"/>
                    <a:gd name="connsiteY14" fmla="*/ 112071 h 135235"/>
                    <a:gd name="connsiteX15" fmla="*/ 65742 w 98260"/>
                    <a:gd name="connsiteY15" fmla="*/ 104985 h 135235"/>
                    <a:gd name="connsiteX16" fmla="*/ 72286 w 98260"/>
                    <a:gd name="connsiteY16" fmla="*/ 67618 h 135235"/>
                    <a:gd name="connsiteX17" fmla="*/ 65742 w 9826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60" h="135235">
                      <a:moveTo>
                        <a:pt x="84992" y="120672"/>
                      </a:moveTo>
                      <a:cubicBezTo>
                        <a:pt x="75648" y="130007"/>
                        <a:pt x="64247" y="135236"/>
                        <a:pt x="49131" y="135236"/>
                      </a:cubicBezTo>
                      <a:cubicBezTo>
                        <a:pt x="33986" y="135236"/>
                        <a:pt x="22404" y="130007"/>
                        <a:pt x="13079" y="120672"/>
                      </a:cubicBezTo>
                      <a:cubicBezTo>
                        <a:pt x="-380" y="107223"/>
                        <a:pt x="1" y="90592"/>
                        <a:pt x="1" y="67618"/>
                      </a:cubicBezTo>
                      <a:cubicBezTo>
                        <a:pt x="1" y="44643"/>
                        <a:pt x="-380" y="28022"/>
                        <a:pt x="13079" y="14573"/>
                      </a:cubicBezTo>
                      <a:cubicBezTo>
                        <a:pt x="22404" y="5239"/>
                        <a:pt x="33986" y="0"/>
                        <a:pt x="49131" y="0"/>
                      </a:cubicBezTo>
                      <a:cubicBezTo>
                        <a:pt x="64247" y="0"/>
                        <a:pt x="75639" y="5239"/>
                        <a:pt x="84992" y="14573"/>
                      </a:cubicBezTo>
                      <a:cubicBezTo>
                        <a:pt x="98432" y="28022"/>
                        <a:pt x="98261" y="44643"/>
                        <a:pt x="98261" y="67618"/>
                      </a:cubicBezTo>
                      <a:cubicBezTo>
                        <a:pt x="98261" y="90592"/>
                        <a:pt x="98442" y="107223"/>
                        <a:pt x="84992" y="120672"/>
                      </a:cubicBezTo>
                      <a:close/>
                      <a:moveTo>
                        <a:pt x="65742" y="30261"/>
                      </a:moveTo>
                      <a:cubicBezTo>
                        <a:pt x="61999" y="25955"/>
                        <a:pt x="56217" y="23155"/>
                        <a:pt x="49131" y="23155"/>
                      </a:cubicBezTo>
                      <a:cubicBezTo>
                        <a:pt x="42025" y="23155"/>
                        <a:pt x="36053" y="25955"/>
                        <a:pt x="32300" y="30261"/>
                      </a:cubicBezTo>
                      <a:cubicBezTo>
                        <a:pt x="27271" y="35861"/>
                        <a:pt x="25956" y="42024"/>
                        <a:pt x="25956" y="67618"/>
                      </a:cubicBezTo>
                      <a:cubicBezTo>
                        <a:pt x="25956" y="93221"/>
                        <a:pt x="27271" y="99374"/>
                        <a:pt x="32300" y="104985"/>
                      </a:cubicBezTo>
                      <a:cubicBezTo>
                        <a:pt x="36053" y="109280"/>
                        <a:pt x="42025" y="112071"/>
                        <a:pt x="49131" y="112071"/>
                      </a:cubicBezTo>
                      <a:cubicBezTo>
                        <a:pt x="56217" y="112071"/>
                        <a:pt x="62008" y="109280"/>
                        <a:pt x="65742" y="104985"/>
                      </a:cubicBezTo>
                      <a:cubicBezTo>
                        <a:pt x="70781" y="99374"/>
                        <a:pt x="72286" y="93221"/>
                        <a:pt x="72286" y="67618"/>
                      </a:cubicBezTo>
                      <a:cubicBezTo>
                        <a:pt x="72286" y="42024"/>
                        <a:pt x="70800" y="35861"/>
                        <a:pt x="65742" y="30261"/>
                      </a:cubicBezTo>
                      <a:close/>
                    </a:path>
                  </a:pathLst>
                </a:custGeom>
                <a:solidFill>
                  <a:srgbClr val="FCD536"/>
                </a:solidFill>
                <a:ln w="9525" cap="flat">
                  <a:noFill/>
                  <a:prstDash val="solid"/>
                  <a:miter/>
                </a:ln>
              </p:spPr>
              <p:txBody>
                <a:bodyPr rtlCol="0" anchor="ctr"/>
                <a:lstStyle/>
                <a:p>
                  <a:endParaRPr lang="fr-FR"/>
                </a:p>
              </p:txBody>
            </p:sp>
          </p:grpSp>
        </p:grpSp>
        <p:grpSp>
          <p:nvGrpSpPr>
            <p:cNvPr id="661" name="Graphique 64">
              <a:extLst>
                <a:ext uri="{FF2B5EF4-FFF2-40B4-BE49-F238E27FC236}">
                  <a16:creationId xmlns:a16="http://schemas.microsoft.com/office/drawing/2014/main" id="{65BEEC8F-9797-9EDB-AABA-EA4FFA87CC19}"/>
                </a:ext>
              </a:extLst>
            </p:cNvPr>
            <p:cNvGrpSpPr/>
            <p:nvPr/>
          </p:nvGrpSpPr>
          <p:grpSpPr>
            <a:xfrm>
              <a:off x="5261368" y="6763045"/>
              <a:ext cx="806443" cy="412099"/>
              <a:chOff x="5261368" y="6763045"/>
              <a:chExt cx="806443" cy="412099"/>
            </a:xfrm>
          </p:grpSpPr>
          <p:grpSp>
            <p:nvGrpSpPr>
              <p:cNvPr id="691" name="Graphique 64">
                <a:extLst>
                  <a:ext uri="{FF2B5EF4-FFF2-40B4-BE49-F238E27FC236}">
                    <a16:creationId xmlns:a16="http://schemas.microsoft.com/office/drawing/2014/main" id="{6C5AA8AB-B3D2-3D04-985D-E522017D3E06}"/>
                  </a:ext>
                </a:extLst>
              </p:cNvPr>
              <p:cNvGrpSpPr/>
              <p:nvPr/>
            </p:nvGrpSpPr>
            <p:grpSpPr>
              <a:xfrm>
                <a:off x="5269246" y="6770932"/>
                <a:ext cx="790679" cy="396325"/>
                <a:chOff x="5269246" y="6770932"/>
                <a:chExt cx="790679" cy="396325"/>
              </a:xfrm>
            </p:grpSpPr>
            <p:sp>
              <p:nvSpPr>
                <p:cNvPr id="702" name="Forme libre : forme 701">
                  <a:extLst>
                    <a:ext uri="{FF2B5EF4-FFF2-40B4-BE49-F238E27FC236}">
                      <a16:creationId xmlns:a16="http://schemas.microsoft.com/office/drawing/2014/main" id="{015C24C3-5833-95D8-926A-EC69AB890521}"/>
                    </a:ext>
                  </a:extLst>
                </p:cNvPr>
                <p:cNvSpPr/>
                <p:nvPr/>
              </p:nvSpPr>
              <p:spPr>
                <a:xfrm>
                  <a:off x="5270236" y="6771923"/>
                  <a:ext cx="788698" cy="394344"/>
                </a:xfrm>
                <a:custGeom>
                  <a:avLst/>
                  <a:gdLst>
                    <a:gd name="connsiteX0" fmla="*/ 788699 w 788698"/>
                    <a:gd name="connsiteY0" fmla="*/ 338461 h 394344"/>
                    <a:gd name="connsiteX1" fmla="*/ 732806 w 788698"/>
                    <a:gd name="connsiteY1" fmla="*/ 394345 h 394344"/>
                    <a:gd name="connsiteX2" fmla="*/ 55902 w 788698"/>
                    <a:gd name="connsiteY2" fmla="*/ 394345 h 394344"/>
                    <a:gd name="connsiteX3" fmla="*/ 0 w 788698"/>
                    <a:gd name="connsiteY3" fmla="*/ 338461 h 394344"/>
                    <a:gd name="connsiteX4" fmla="*/ 0 w 788698"/>
                    <a:gd name="connsiteY4" fmla="*/ 55893 h 394344"/>
                    <a:gd name="connsiteX5" fmla="*/ 55902 w 788698"/>
                    <a:gd name="connsiteY5" fmla="*/ 0 h 394344"/>
                    <a:gd name="connsiteX6" fmla="*/ 732806 w 788698"/>
                    <a:gd name="connsiteY6" fmla="*/ 0 h 394344"/>
                    <a:gd name="connsiteX7" fmla="*/ 788699 w 788698"/>
                    <a:gd name="connsiteY7" fmla="*/ 55893 h 394344"/>
                    <a:gd name="connsiteX8" fmla="*/ 788699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9" y="338461"/>
                      </a:moveTo>
                      <a:cubicBezTo>
                        <a:pt x="788699" y="369208"/>
                        <a:pt x="763544" y="394345"/>
                        <a:pt x="732806" y="394345"/>
                      </a:cubicBezTo>
                      <a:lnTo>
                        <a:pt x="55902" y="394345"/>
                      </a:lnTo>
                      <a:cubicBezTo>
                        <a:pt x="25156" y="394345"/>
                        <a:pt x="0" y="369199"/>
                        <a:pt x="0" y="338461"/>
                      </a:cubicBezTo>
                      <a:lnTo>
                        <a:pt x="0" y="55893"/>
                      </a:lnTo>
                      <a:cubicBezTo>
                        <a:pt x="0" y="25146"/>
                        <a:pt x="25165" y="0"/>
                        <a:pt x="55902" y="0"/>
                      </a:cubicBezTo>
                      <a:lnTo>
                        <a:pt x="732806" y="0"/>
                      </a:lnTo>
                      <a:cubicBezTo>
                        <a:pt x="763553" y="0"/>
                        <a:pt x="788699" y="25155"/>
                        <a:pt x="788699" y="55893"/>
                      </a:cubicBezTo>
                      <a:lnTo>
                        <a:pt x="788699" y="338461"/>
                      </a:lnTo>
                      <a:close/>
                    </a:path>
                  </a:pathLst>
                </a:custGeom>
                <a:solidFill>
                  <a:srgbClr val="FFFFFF"/>
                </a:solidFill>
                <a:ln w="9525" cap="flat">
                  <a:noFill/>
                  <a:prstDash val="solid"/>
                  <a:miter/>
                </a:ln>
              </p:spPr>
              <p:txBody>
                <a:bodyPr rtlCol="0" anchor="ctr"/>
                <a:lstStyle/>
                <a:p>
                  <a:endParaRPr lang="fr-FR"/>
                </a:p>
              </p:txBody>
            </p:sp>
            <p:sp>
              <p:nvSpPr>
                <p:cNvPr id="703" name="Forme libre : forme 702">
                  <a:extLst>
                    <a:ext uri="{FF2B5EF4-FFF2-40B4-BE49-F238E27FC236}">
                      <a16:creationId xmlns:a16="http://schemas.microsoft.com/office/drawing/2014/main" id="{10FEBE56-4BE5-88DE-FB24-B69C2B148D37}"/>
                    </a:ext>
                  </a:extLst>
                </p:cNvPr>
                <p:cNvSpPr/>
                <p:nvPr/>
              </p:nvSpPr>
              <p:spPr>
                <a:xfrm>
                  <a:off x="5269246" y="6770932"/>
                  <a:ext cx="790679" cy="396325"/>
                </a:xfrm>
                <a:custGeom>
                  <a:avLst/>
                  <a:gdLst>
                    <a:gd name="connsiteX0" fmla="*/ 733796 w 790679"/>
                    <a:gd name="connsiteY0" fmla="*/ 396326 h 396325"/>
                    <a:gd name="connsiteX1" fmla="*/ 56892 w 790679"/>
                    <a:gd name="connsiteY1" fmla="*/ 396326 h 396325"/>
                    <a:gd name="connsiteX2" fmla="*/ 0 w 790679"/>
                    <a:gd name="connsiteY2" fmla="*/ 339443 h 396325"/>
                    <a:gd name="connsiteX3" fmla="*/ 0 w 790679"/>
                    <a:gd name="connsiteY3" fmla="*/ 56884 h 396325"/>
                    <a:gd name="connsiteX4" fmla="*/ 56892 w 790679"/>
                    <a:gd name="connsiteY4" fmla="*/ 0 h 396325"/>
                    <a:gd name="connsiteX5" fmla="*/ 733796 w 790679"/>
                    <a:gd name="connsiteY5" fmla="*/ 0 h 396325"/>
                    <a:gd name="connsiteX6" fmla="*/ 790680 w 790679"/>
                    <a:gd name="connsiteY6" fmla="*/ 56884 h 396325"/>
                    <a:gd name="connsiteX7" fmla="*/ 790680 w 790679"/>
                    <a:gd name="connsiteY7" fmla="*/ 339452 h 396325"/>
                    <a:gd name="connsiteX8" fmla="*/ 733796 w 790679"/>
                    <a:gd name="connsiteY8" fmla="*/ 396326 h 396325"/>
                    <a:gd name="connsiteX9" fmla="*/ 56892 w 790679"/>
                    <a:gd name="connsiteY9" fmla="*/ 1981 h 396325"/>
                    <a:gd name="connsiteX10" fmla="*/ 1971 w 790679"/>
                    <a:gd name="connsiteY10" fmla="*/ 56893 h 396325"/>
                    <a:gd name="connsiteX11" fmla="*/ 1971 w 790679"/>
                    <a:gd name="connsiteY11" fmla="*/ 339462 h 396325"/>
                    <a:gd name="connsiteX12" fmla="*/ 56892 w 790679"/>
                    <a:gd name="connsiteY12" fmla="*/ 394364 h 396325"/>
                    <a:gd name="connsiteX13" fmla="*/ 733796 w 790679"/>
                    <a:gd name="connsiteY13" fmla="*/ 394364 h 396325"/>
                    <a:gd name="connsiteX14" fmla="*/ 788708 w 790679"/>
                    <a:gd name="connsiteY14" fmla="*/ 339462 h 396325"/>
                    <a:gd name="connsiteX15" fmla="*/ 788708 w 790679"/>
                    <a:gd name="connsiteY15" fmla="*/ 56893 h 396325"/>
                    <a:gd name="connsiteX16" fmla="*/ 733796 w 790679"/>
                    <a:gd name="connsiteY16" fmla="*/ 1981 h 396325"/>
                    <a:gd name="connsiteX17" fmla="*/ 56892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6" y="396326"/>
                      </a:moveTo>
                      <a:lnTo>
                        <a:pt x="56892" y="396326"/>
                      </a:lnTo>
                      <a:cubicBezTo>
                        <a:pt x="25527" y="396326"/>
                        <a:pt x="0" y="370818"/>
                        <a:pt x="0" y="339443"/>
                      </a:cubicBezTo>
                      <a:lnTo>
                        <a:pt x="0" y="56884"/>
                      </a:lnTo>
                      <a:cubicBezTo>
                        <a:pt x="0" y="25518"/>
                        <a:pt x="25527" y="0"/>
                        <a:pt x="56892" y="0"/>
                      </a:cubicBezTo>
                      <a:lnTo>
                        <a:pt x="733796" y="0"/>
                      </a:lnTo>
                      <a:cubicBezTo>
                        <a:pt x="765162" y="0"/>
                        <a:pt x="790680" y="25518"/>
                        <a:pt x="790680" y="56884"/>
                      </a:cubicBezTo>
                      <a:lnTo>
                        <a:pt x="790680" y="339452"/>
                      </a:lnTo>
                      <a:cubicBezTo>
                        <a:pt x="790680" y="370818"/>
                        <a:pt x="765162" y="396326"/>
                        <a:pt x="733796" y="396326"/>
                      </a:cubicBezTo>
                      <a:close/>
                      <a:moveTo>
                        <a:pt x="56892" y="1981"/>
                      </a:moveTo>
                      <a:cubicBezTo>
                        <a:pt x="26603" y="1981"/>
                        <a:pt x="1971" y="26613"/>
                        <a:pt x="1971" y="56893"/>
                      </a:cubicBezTo>
                      <a:lnTo>
                        <a:pt x="1971" y="339462"/>
                      </a:lnTo>
                      <a:cubicBezTo>
                        <a:pt x="1971" y="369732"/>
                        <a:pt x="26603" y="394364"/>
                        <a:pt x="56892" y="394364"/>
                      </a:cubicBezTo>
                      <a:lnTo>
                        <a:pt x="733796" y="394364"/>
                      </a:lnTo>
                      <a:cubicBezTo>
                        <a:pt x="764067" y="394364"/>
                        <a:pt x="788708" y="369732"/>
                        <a:pt x="788708" y="339462"/>
                      </a:cubicBezTo>
                      <a:lnTo>
                        <a:pt x="788708" y="56893"/>
                      </a:lnTo>
                      <a:cubicBezTo>
                        <a:pt x="788708" y="26613"/>
                        <a:pt x="764076" y="1981"/>
                        <a:pt x="733796" y="1981"/>
                      </a:cubicBezTo>
                      <a:lnTo>
                        <a:pt x="56892" y="1981"/>
                      </a:lnTo>
                      <a:close/>
                    </a:path>
                  </a:pathLst>
                </a:custGeom>
                <a:solidFill>
                  <a:srgbClr val="B3D258"/>
                </a:solidFill>
                <a:ln w="9525" cap="flat">
                  <a:noFill/>
                  <a:prstDash val="solid"/>
                  <a:miter/>
                </a:ln>
              </p:spPr>
              <p:txBody>
                <a:bodyPr rtlCol="0" anchor="ctr"/>
                <a:lstStyle/>
                <a:p>
                  <a:endParaRPr lang="fr-FR"/>
                </a:p>
              </p:txBody>
            </p:sp>
          </p:grpSp>
          <p:sp>
            <p:nvSpPr>
              <p:cNvPr id="692" name="Forme libre : forme 691">
                <a:extLst>
                  <a:ext uri="{FF2B5EF4-FFF2-40B4-BE49-F238E27FC236}">
                    <a16:creationId xmlns:a16="http://schemas.microsoft.com/office/drawing/2014/main" id="{21DA0DAB-B6B1-30A3-AFAF-5746B460FAA4}"/>
                  </a:ext>
                </a:extLst>
              </p:cNvPr>
              <p:cNvSpPr/>
              <p:nvPr/>
            </p:nvSpPr>
            <p:spPr>
              <a:xfrm>
                <a:off x="5261368" y="6763045"/>
                <a:ext cx="806443" cy="412099"/>
              </a:xfrm>
              <a:custGeom>
                <a:avLst/>
                <a:gdLst>
                  <a:gd name="connsiteX0" fmla="*/ 741673 w 806443"/>
                  <a:gd name="connsiteY0" fmla="*/ 412099 h 412099"/>
                  <a:gd name="connsiteX1" fmla="*/ 64770 w 806443"/>
                  <a:gd name="connsiteY1" fmla="*/ 412099 h 412099"/>
                  <a:gd name="connsiteX2" fmla="*/ 0 w 806443"/>
                  <a:gd name="connsiteY2" fmla="*/ 347329 h 412099"/>
                  <a:gd name="connsiteX3" fmla="*/ 0 w 806443"/>
                  <a:gd name="connsiteY3" fmla="*/ 64770 h 412099"/>
                  <a:gd name="connsiteX4" fmla="*/ 64770 w 806443"/>
                  <a:gd name="connsiteY4" fmla="*/ 0 h 412099"/>
                  <a:gd name="connsiteX5" fmla="*/ 741673 w 806443"/>
                  <a:gd name="connsiteY5" fmla="*/ 0 h 412099"/>
                  <a:gd name="connsiteX6" fmla="*/ 806444 w 806443"/>
                  <a:gd name="connsiteY6" fmla="*/ 64770 h 412099"/>
                  <a:gd name="connsiteX7" fmla="*/ 806444 w 806443"/>
                  <a:gd name="connsiteY7" fmla="*/ 347339 h 412099"/>
                  <a:gd name="connsiteX8" fmla="*/ 741673 w 806443"/>
                  <a:gd name="connsiteY8" fmla="*/ 412099 h 412099"/>
                  <a:gd name="connsiteX9" fmla="*/ 64770 w 806443"/>
                  <a:gd name="connsiteY9" fmla="*/ 17755 h 412099"/>
                  <a:gd name="connsiteX10" fmla="*/ 17745 w 806443"/>
                  <a:gd name="connsiteY10" fmla="*/ 64780 h 412099"/>
                  <a:gd name="connsiteX11" fmla="*/ 17745 w 806443"/>
                  <a:gd name="connsiteY11" fmla="*/ 347349 h 412099"/>
                  <a:gd name="connsiteX12" fmla="*/ 64770 w 806443"/>
                  <a:gd name="connsiteY12" fmla="*/ 394374 h 412099"/>
                  <a:gd name="connsiteX13" fmla="*/ 741673 w 806443"/>
                  <a:gd name="connsiteY13" fmla="*/ 394374 h 412099"/>
                  <a:gd name="connsiteX14" fmla="*/ 788698 w 806443"/>
                  <a:gd name="connsiteY14" fmla="*/ 347349 h 412099"/>
                  <a:gd name="connsiteX15" fmla="*/ 788698 w 806443"/>
                  <a:gd name="connsiteY15" fmla="*/ 64780 h 412099"/>
                  <a:gd name="connsiteX16" fmla="*/ 741673 w 806443"/>
                  <a:gd name="connsiteY16" fmla="*/ 17755 h 412099"/>
                  <a:gd name="connsiteX17" fmla="*/ 6477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3" y="412099"/>
                    </a:moveTo>
                    <a:lnTo>
                      <a:pt x="64770" y="412099"/>
                    </a:lnTo>
                    <a:cubicBezTo>
                      <a:pt x="29051" y="412099"/>
                      <a:pt x="0" y="383048"/>
                      <a:pt x="0" y="347329"/>
                    </a:cubicBezTo>
                    <a:lnTo>
                      <a:pt x="0" y="64770"/>
                    </a:lnTo>
                    <a:cubicBezTo>
                      <a:pt x="0" y="29061"/>
                      <a:pt x="29051" y="0"/>
                      <a:pt x="64770" y="0"/>
                    </a:cubicBezTo>
                    <a:lnTo>
                      <a:pt x="741673" y="0"/>
                    </a:lnTo>
                    <a:cubicBezTo>
                      <a:pt x="777383" y="0"/>
                      <a:pt x="806444" y="29061"/>
                      <a:pt x="806444" y="64770"/>
                    </a:cubicBezTo>
                    <a:lnTo>
                      <a:pt x="806444" y="347339"/>
                    </a:lnTo>
                    <a:cubicBezTo>
                      <a:pt x="806444" y="383048"/>
                      <a:pt x="777383" y="412099"/>
                      <a:pt x="741673" y="412099"/>
                    </a:cubicBezTo>
                    <a:close/>
                    <a:moveTo>
                      <a:pt x="64770" y="17755"/>
                    </a:moveTo>
                    <a:cubicBezTo>
                      <a:pt x="38834" y="17755"/>
                      <a:pt x="17745" y="38853"/>
                      <a:pt x="17745" y="64780"/>
                    </a:cubicBezTo>
                    <a:lnTo>
                      <a:pt x="17745" y="347349"/>
                    </a:lnTo>
                    <a:cubicBezTo>
                      <a:pt x="17745" y="373266"/>
                      <a:pt x="38834" y="394374"/>
                      <a:pt x="64770" y="394374"/>
                    </a:cubicBezTo>
                    <a:lnTo>
                      <a:pt x="741673" y="394374"/>
                    </a:lnTo>
                    <a:cubicBezTo>
                      <a:pt x="767601" y="394374"/>
                      <a:pt x="788698" y="373266"/>
                      <a:pt x="788698" y="347349"/>
                    </a:cubicBezTo>
                    <a:lnTo>
                      <a:pt x="788698" y="64780"/>
                    </a:lnTo>
                    <a:cubicBezTo>
                      <a:pt x="788698" y="38843"/>
                      <a:pt x="767601" y="17755"/>
                      <a:pt x="741673" y="17755"/>
                    </a:cubicBezTo>
                    <a:lnTo>
                      <a:pt x="64770" y="17755"/>
                    </a:lnTo>
                    <a:close/>
                  </a:path>
                </a:pathLst>
              </a:custGeom>
              <a:solidFill>
                <a:srgbClr val="FF9933"/>
              </a:solidFill>
              <a:ln w="9525" cap="flat">
                <a:noFill/>
                <a:prstDash val="solid"/>
                <a:miter/>
              </a:ln>
            </p:spPr>
            <p:txBody>
              <a:bodyPr rtlCol="0" anchor="ctr"/>
              <a:lstStyle/>
              <a:p>
                <a:endParaRPr lang="fr-FR"/>
              </a:p>
            </p:txBody>
          </p:sp>
          <p:grpSp>
            <p:nvGrpSpPr>
              <p:cNvPr id="693" name="Graphique 64">
                <a:extLst>
                  <a:ext uri="{FF2B5EF4-FFF2-40B4-BE49-F238E27FC236}">
                    <a16:creationId xmlns:a16="http://schemas.microsoft.com/office/drawing/2014/main" id="{FD13257A-749A-DC7D-C169-FB30A642E2E1}"/>
                  </a:ext>
                </a:extLst>
              </p:cNvPr>
              <p:cNvGrpSpPr/>
              <p:nvPr/>
            </p:nvGrpSpPr>
            <p:grpSpPr>
              <a:xfrm>
                <a:off x="5292514" y="6902425"/>
                <a:ext cx="743988" cy="135245"/>
                <a:chOff x="5292514" y="6902425"/>
                <a:chExt cx="743988" cy="135245"/>
              </a:xfrm>
              <a:solidFill>
                <a:srgbClr val="FF9933"/>
              </a:solidFill>
            </p:grpSpPr>
            <p:sp>
              <p:nvSpPr>
                <p:cNvPr id="694" name="Forme libre : forme 693">
                  <a:extLst>
                    <a:ext uri="{FF2B5EF4-FFF2-40B4-BE49-F238E27FC236}">
                      <a16:creationId xmlns:a16="http://schemas.microsoft.com/office/drawing/2014/main" id="{27BF0495-0C85-0308-09DF-94A9C112090F}"/>
                    </a:ext>
                  </a:extLst>
                </p:cNvPr>
                <p:cNvSpPr/>
                <p:nvPr/>
              </p:nvSpPr>
              <p:spPr>
                <a:xfrm>
                  <a:off x="5292514" y="6902434"/>
                  <a:ext cx="97889" cy="135235"/>
                </a:xfrm>
                <a:custGeom>
                  <a:avLst/>
                  <a:gdLst>
                    <a:gd name="connsiteX0" fmla="*/ 48950 w 97889"/>
                    <a:gd name="connsiteY0" fmla="*/ 135236 h 135235"/>
                    <a:gd name="connsiteX1" fmla="*/ 13079 w 97889"/>
                    <a:gd name="connsiteY1" fmla="*/ 120672 h 135235"/>
                    <a:gd name="connsiteX2" fmla="*/ 1 w 97889"/>
                    <a:gd name="connsiteY2" fmla="*/ 67627 h 135235"/>
                    <a:gd name="connsiteX3" fmla="*/ 13079 w 97889"/>
                    <a:gd name="connsiteY3" fmla="*/ 14573 h 135235"/>
                    <a:gd name="connsiteX4" fmla="*/ 48950 w 97889"/>
                    <a:gd name="connsiteY4" fmla="*/ 0 h 135235"/>
                    <a:gd name="connsiteX5" fmla="*/ 97889 w 97889"/>
                    <a:gd name="connsiteY5" fmla="*/ 42033 h 135235"/>
                    <a:gd name="connsiteX6" fmla="*/ 71553 w 97889"/>
                    <a:gd name="connsiteY6" fmla="*/ 42033 h 135235"/>
                    <a:gd name="connsiteX7" fmla="*/ 49131 w 97889"/>
                    <a:gd name="connsiteY7" fmla="*/ 23174 h 135235"/>
                    <a:gd name="connsiteX8" fmla="*/ 32500 w 97889"/>
                    <a:gd name="connsiteY8" fmla="*/ 30080 h 135235"/>
                    <a:gd name="connsiteX9" fmla="*/ 25966 w 97889"/>
                    <a:gd name="connsiteY9" fmla="*/ 67627 h 135235"/>
                    <a:gd name="connsiteX10" fmla="*/ 32500 w 97889"/>
                    <a:gd name="connsiteY10" fmla="*/ 105175 h 135235"/>
                    <a:gd name="connsiteX11" fmla="*/ 49131 w 97889"/>
                    <a:gd name="connsiteY11" fmla="*/ 112090 h 135235"/>
                    <a:gd name="connsiteX12" fmla="*/ 71553 w 97889"/>
                    <a:gd name="connsiteY12" fmla="*/ 93221 h 135235"/>
                    <a:gd name="connsiteX13" fmla="*/ 97889 w 97889"/>
                    <a:gd name="connsiteY13" fmla="*/ 93221 h 135235"/>
                    <a:gd name="connsiteX14" fmla="*/ 48950 w 97889"/>
                    <a:gd name="connsiteY14" fmla="*/ 135236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889" h="135235">
                      <a:moveTo>
                        <a:pt x="48950" y="135236"/>
                      </a:moveTo>
                      <a:cubicBezTo>
                        <a:pt x="34376" y="135236"/>
                        <a:pt x="22423" y="130007"/>
                        <a:pt x="13079" y="120672"/>
                      </a:cubicBezTo>
                      <a:cubicBezTo>
                        <a:pt x="-370" y="107223"/>
                        <a:pt x="1" y="90602"/>
                        <a:pt x="1" y="67627"/>
                      </a:cubicBezTo>
                      <a:cubicBezTo>
                        <a:pt x="1" y="44653"/>
                        <a:pt x="-380" y="28023"/>
                        <a:pt x="13079" y="14573"/>
                      </a:cubicBezTo>
                      <a:cubicBezTo>
                        <a:pt x="22413" y="5239"/>
                        <a:pt x="34367" y="0"/>
                        <a:pt x="48950" y="0"/>
                      </a:cubicBezTo>
                      <a:cubicBezTo>
                        <a:pt x="73791" y="0"/>
                        <a:pt x="93212" y="14201"/>
                        <a:pt x="97889" y="42033"/>
                      </a:cubicBezTo>
                      <a:lnTo>
                        <a:pt x="71553" y="42033"/>
                      </a:lnTo>
                      <a:cubicBezTo>
                        <a:pt x="68934" y="31385"/>
                        <a:pt x="62218" y="23174"/>
                        <a:pt x="49131" y="23174"/>
                      </a:cubicBezTo>
                      <a:cubicBezTo>
                        <a:pt x="42025" y="23174"/>
                        <a:pt x="36234" y="25784"/>
                        <a:pt x="32500" y="30080"/>
                      </a:cubicBezTo>
                      <a:cubicBezTo>
                        <a:pt x="27462" y="35690"/>
                        <a:pt x="25966" y="42043"/>
                        <a:pt x="25966" y="67627"/>
                      </a:cubicBezTo>
                      <a:cubicBezTo>
                        <a:pt x="25966" y="93212"/>
                        <a:pt x="27452" y="99574"/>
                        <a:pt x="32500" y="105175"/>
                      </a:cubicBezTo>
                      <a:cubicBezTo>
                        <a:pt x="36244" y="109471"/>
                        <a:pt x="42025" y="112090"/>
                        <a:pt x="49131" y="112090"/>
                      </a:cubicBezTo>
                      <a:cubicBezTo>
                        <a:pt x="62209" y="112090"/>
                        <a:pt x="68924" y="103870"/>
                        <a:pt x="71553" y="93221"/>
                      </a:cubicBezTo>
                      <a:lnTo>
                        <a:pt x="97889" y="93221"/>
                      </a:lnTo>
                      <a:cubicBezTo>
                        <a:pt x="93212" y="121044"/>
                        <a:pt x="73601" y="135236"/>
                        <a:pt x="48950" y="135236"/>
                      </a:cubicBezTo>
                      <a:close/>
                    </a:path>
                  </a:pathLst>
                </a:custGeom>
                <a:solidFill>
                  <a:srgbClr val="FF9933"/>
                </a:solidFill>
                <a:ln w="9525" cap="flat">
                  <a:noFill/>
                  <a:prstDash val="solid"/>
                  <a:miter/>
                </a:ln>
              </p:spPr>
              <p:txBody>
                <a:bodyPr rtlCol="0" anchor="ctr"/>
                <a:lstStyle/>
                <a:p>
                  <a:endParaRPr lang="fr-FR"/>
                </a:p>
              </p:txBody>
            </p:sp>
            <p:sp>
              <p:nvSpPr>
                <p:cNvPr id="695" name="Forme libre : forme 694">
                  <a:extLst>
                    <a:ext uri="{FF2B5EF4-FFF2-40B4-BE49-F238E27FC236}">
                      <a16:creationId xmlns:a16="http://schemas.microsoft.com/office/drawing/2014/main" id="{7283A25F-59EE-9DAB-8C25-02507D2AB723}"/>
                    </a:ext>
                  </a:extLst>
                </p:cNvPr>
                <p:cNvSpPr/>
                <p:nvPr/>
              </p:nvSpPr>
              <p:spPr>
                <a:xfrm>
                  <a:off x="5398814" y="6903549"/>
                  <a:ext cx="25965" cy="133006"/>
                </a:xfrm>
                <a:custGeom>
                  <a:avLst/>
                  <a:gdLst>
                    <a:gd name="connsiteX0" fmla="*/ 0 w 25965"/>
                    <a:gd name="connsiteY0" fmla="*/ 133007 h 133006"/>
                    <a:gd name="connsiteX1" fmla="*/ 0 w 25965"/>
                    <a:gd name="connsiteY1" fmla="*/ 0 h 133006"/>
                    <a:gd name="connsiteX2" fmla="*/ 25965 w 25965"/>
                    <a:gd name="connsiteY2" fmla="*/ 0 h 133006"/>
                    <a:gd name="connsiteX3" fmla="*/ 25965 w 25965"/>
                    <a:gd name="connsiteY3" fmla="*/ 133007 h 133006"/>
                    <a:gd name="connsiteX4" fmla="*/ 0 w 25965"/>
                    <a:gd name="connsiteY4" fmla="*/ 133007 h 13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6">
                      <a:moveTo>
                        <a:pt x="0" y="133007"/>
                      </a:moveTo>
                      <a:lnTo>
                        <a:pt x="0" y="0"/>
                      </a:lnTo>
                      <a:lnTo>
                        <a:pt x="25965" y="0"/>
                      </a:lnTo>
                      <a:lnTo>
                        <a:pt x="25965" y="133007"/>
                      </a:lnTo>
                      <a:lnTo>
                        <a:pt x="0" y="133007"/>
                      </a:lnTo>
                      <a:close/>
                    </a:path>
                  </a:pathLst>
                </a:custGeom>
                <a:solidFill>
                  <a:srgbClr val="FF9933"/>
                </a:solidFill>
                <a:ln w="9525" cap="flat">
                  <a:noFill/>
                  <a:prstDash val="solid"/>
                  <a:miter/>
                </a:ln>
              </p:spPr>
              <p:txBody>
                <a:bodyPr rtlCol="0" anchor="ctr"/>
                <a:lstStyle/>
                <a:p>
                  <a:endParaRPr lang="fr-FR"/>
                </a:p>
              </p:txBody>
            </p:sp>
            <p:sp>
              <p:nvSpPr>
                <p:cNvPr id="696" name="Forme libre : forme 695">
                  <a:extLst>
                    <a:ext uri="{FF2B5EF4-FFF2-40B4-BE49-F238E27FC236}">
                      <a16:creationId xmlns:a16="http://schemas.microsoft.com/office/drawing/2014/main" id="{D3676873-2281-48AE-826C-7C2CF10193F4}"/>
                    </a:ext>
                  </a:extLst>
                </p:cNvPr>
                <p:cNvSpPr/>
                <p:nvPr/>
              </p:nvSpPr>
              <p:spPr>
                <a:xfrm>
                  <a:off x="5437275" y="6902434"/>
                  <a:ext cx="98270" cy="135235"/>
                </a:xfrm>
                <a:custGeom>
                  <a:avLst/>
                  <a:gdLst>
                    <a:gd name="connsiteX0" fmla="*/ 84992 w 98270"/>
                    <a:gd name="connsiteY0" fmla="*/ 120672 h 135235"/>
                    <a:gd name="connsiteX1" fmla="*/ 49131 w 98270"/>
                    <a:gd name="connsiteY1" fmla="*/ 135236 h 135235"/>
                    <a:gd name="connsiteX2" fmla="*/ 13079 w 98270"/>
                    <a:gd name="connsiteY2" fmla="*/ 120672 h 135235"/>
                    <a:gd name="connsiteX3" fmla="*/ 1 w 98270"/>
                    <a:gd name="connsiteY3" fmla="*/ 67627 h 135235"/>
                    <a:gd name="connsiteX4" fmla="*/ 13079 w 98270"/>
                    <a:gd name="connsiteY4" fmla="*/ 14573 h 135235"/>
                    <a:gd name="connsiteX5" fmla="*/ 49131 w 98270"/>
                    <a:gd name="connsiteY5" fmla="*/ 0 h 135235"/>
                    <a:gd name="connsiteX6" fmla="*/ 84992 w 98270"/>
                    <a:gd name="connsiteY6" fmla="*/ 14573 h 135235"/>
                    <a:gd name="connsiteX7" fmla="*/ 98270 w 98270"/>
                    <a:gd name="connsiteY7" fmla="*/ 67627 h 135235"/>
                    <a:gd name="connsiteX8" fmla="*/ 84992 w 98270"/>
                    <a:gd name="connsiteY8" fmla="*/ 120672 h 135235"/>
                    <a:gd name="connsiteX9" fmla="*/ 65762 w 98270"/>
                    <a:gd name="connsiteY9" fmla="*/ 30261 h 135235"/>
                    <a:gd name="connsiteX10" fmla="*/ 49140 w 98270"/>
                    <a:gd name="connsiteY10" fmla="*/ 23165 h 135235"/>
                    <a:gd name="connsiteX11" fmla="*/ 32329 w 98270"/>
                    <a:gd name="connsiteY11" fmla="*/ 30261 h 135235"/>
                    <a:gd name="connsiteX12" fmla="*/ 25976 w 98270"/>
                    <a:gd name="connsiteY12" fmla="*/ 67618 h 135235"/>
                    <a:gd name="connsiteX13" fmla="*/ 32329 w 98270"/>
                    <a:gd name="connsiteY13" fmla="*/ 104984 h 135235"/>
                    <a:gd name="connsiteX14" fmla="*/ 49140 w 98270"/>
                    <a:gd name="connsiteY14" fmla="*/ 112080 h 135235"/>
                    <a:gd name="connsiteX15" fmla="*/ 65762 w 98270"/>
                    <a:gd name="connsiteY15" fmla="*/ 104984 h 135235"/>
                    <a:gd name="connsiteX16" fmla="*/ 72315 w 98270"/>
                    <a:gd name="connsiteY16" fmla="*/ 67618 h 135235"/>
                    <a:gd name="connsiteX17" fmla="*/ 65762 w 9827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70" h="135235">
                      <a:moveTo>
                        <a:pt x="84992" y="120672"/>
                      </a:moveTo>
                      <a:cubicBezTo>
                        <a:pt x="75667" y="130007"/>
                        <a:pt x="64266" y="135236"/>
                        <a:pt x="49131" y="135236"/>
                      </a:cubicBezTo>
                      <a:cubicBezTo>
                        <a:pt x="33995" y="135236"/>
                        <a:pt x="22413" y="130007"/>
                        <a:pt x="13079" y="120672"/>
                      </a:cubicBezTo>
                      <a:cubicBezTo>
                        <a:pt x="-370" y="107223"/>
                        <a:pt x="1" y="90602"/>
                        <a:pt x="1" y="67627"/>
                      </a:cubicBezTo>
                      <a:cubicBezTo>
                        <a:pt x="1" y="44653"/>
                        <a:pt x="-370" y="28023"/>
                        <a:pt x="13079" y="14573"/>
                      </a:cubicBezTo>
                      <a:cubicBezTo>
                        <a:pt x="22413" y="5239"/>
                        <a:pt x="33995" y="0"/>
                        <a:pt x="49131" y="0"/>
                      </a:cubicBezTo>
                      <a:cubicBezTo>
                        <a:pt x="64266" y="0"/>
                        <a:pt x="75667" y="5239"/>
                        <a:pt x="84992" y="14573"/>
                      </a:cubicBezTo>
                      <a:cubicBezTo>
                        <a:pt x="98451" y="28023"/>
                        <a:pt x="98270" y="44653"/>
                        <a:pt x="98270" y="67627"/>
                      </a:cubicBezTo>
                      <a:cubicBezTo>
                        <a:pt x="98270" y="90602"/>
                        <a:pt x="98461" y="107223"/>
                        <a:pt x="84992" y="120672"/>
                      </a:cubicBezTo>
                      <a:close/>
                      <a:moveTo>
                        <a:pt x="65762" y="30261"/>
                      </a:moveTo>
                      <a:cubicBezTo>
                        <a:pt x="62027" y="25965"/>
                        <a:pt x="56237" y="23165"/>
                        <a:pt x="49140" y="23165"/>
                      </a:cubicBezTo>
                      <a:cubicBezTo>
                        <a:pt x="42044" y="23165"/>
                        <a:pt x="36062" y="25965"/>
                        <a:pt x="32329" y="30261"/>
                      </a:cubicBezTo>
                      <a:cubicBezTo>
                        <a:pt x="27290" y="35862"/>
                        <a:pt x="25976" y="42024"/>
                        <a:pt x="25976" y="67618"/>
                      </a:cubicBezTo>
                      <a:cubicBezTo>
                        <a:pt x="25976" y="93212"/>
                        <a:pt x="27290" y="99384"/>
                        <a:pt x="32329" y="104984"/>
                      </a:cubicBezTo>
                      <a:cubicBezTo>
                        <a:pt x="36062" y="109281"/>
                        <a:pt x="42044" y="112080"/>
                        <a:pt x="49140" y="112080"/>
                      </a:cubicBezTo>
                      <a:cubicBezTo>
                        <a:pt x="56237" y="112080"/>
                        <a:pt x="62037" y="109281"/>
                        <a:pt x="65762" y="104984"/>
                      </a:cubicBezTo>
                      <a:cubicBezTo>
                        <a:pt x="70809" y="99384"/>
                        <a:pt x="72315" y="93212"/>
                        <a:pt x="72315" y="67618"/>
                      </a:cubicBezTo>
                      <a:cubicBezTo>
                        <a:pt x="72315" y="42024"/>
                        <a:pt x="70809" y="35862"/>
                        <a:pt x="65762" y="30261"/>
                      </a:cubicBezTo>
                      <a:close/>
                    </a:path>
                  </a:pathLst>
                </a:custGeom>
                <a:solidFill>
                  <a:srgbClr val="FF9933"/>
                </a:solidFill>
                <a:ln w="9525" cap="flat">
                  <a:noFill/>
                  <a:prstDash val="solid"/>
                  <a:miter/>
                </a:ln>
              </p:spPr>
              <p:txBody>
                <a:bodyPr rtlCol="0" anchor="ctr"/>
                <a:lstStyle/>
                <a:p>
                  <a:endParaRPr lang="fr-FR"/>
                </a:p>
              </p:txBody>
            </p:sp>
            <p:sp>
              <p:nvSpPr>
                <p:cNvPr id="697" name="Forme libre : forme 696">
                  <a:extLst>
                    <a:ext uri="{FF2B5EF4-FFF2-40B4-BE49-F238E27FC236}">
                      <a16:creationId xmlns:a16="http://schemas.microsoft.com/office/drawing/2014/main" id="{33B7CA1D-6970-C50D-1BA4-E3CA036BD0ED}"/>
                    </a:ext>
                  </a:extLst>
                </p:cNvPr>
                <p:cNvSpPr/>
                <p:nvPr/>
              </p:nvSpPr>
              <p:spPr>
                <a:xfrm>
                  <a:off x="5534421" y="6903549"/>
                  <a:ext cx="95449" cy="133006"/>
                </a:xfrm>
                <a:custGeom>
                  <a:avLst/>
                  <a:gdLst>
                    <a:gd name="connsiteX0" fmla="*/ 60703 w 95449"/>
                    <a:gd name="connsiteY0" fmla="*/ 23165 h 133006"/>
                    <a:gd name="connsiteX1" fmla="*/ 60703 w 95449"/>
                    <a:gd name="connsiteY1" fmla="*/ 133007 h 133006"/>
                    <a:gd name="connsiteX2" fmla="*/ 34728 w 95449"/>
                    <a:gd name="connsiteY2" fmla="*/ 133007 h 133006"/>
                    <a:gd name="connsiteX3" fmla="*/ 34728 w 95449"/>
                    <a:gd name="connsiteY3" fmla="*/ 23165 h 133006"/>
                    <a:gd name="connsiteX4" fmla="*/ 0 w 95449"/>
                    <a:gd name="connsiteY4" fmla="*/ 23165 h 133006"/>
                    <a:gd name="connsiteX5" fmla="*/ 0 w 95449"/>
                    <a:gd name="connsiteY5" fmla="*/ 0 h 133006"/>
                    <a:gd name="connsiteX6" fmla="*/ 95450 w 95449"/>
                    <a:gd name="connsiteY6" fmla="*/ 0 h 133006"/>
                    <a:gd name="connsiteX7" fmla="*/ 95450 w 95449"/>
                    <a:gd name="connsiteY7" fmla="*/ 23165 h 133006"/>
                    <a:gd name="connsiteX8" fmla="*/ 60703 w 95449"/>
                    <a:gd name="connsiteY8" fmla="*/ 23165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03" y="23165"/>
                      </a:moveTo>
                      <a:lnTo>
                        <a:pt x="60703" y="133007"/>
                      </a:lnTo>
                      <a:lnTo>
                        <a:pt x="34728" y="133007"/>
                      </a:lnTo>
                      <a:lnTo>
                        <a:pt x="34728" y="23165"/>
                      </a:lnTo>
                      <a:lnTo>
                        <a:pt x="0" y="23165"/>
                      </a:lnTo>
                      <a:lnTo>
                        <a:pt x="0" y="0"/>
                      </a:lnTo>
                      <a:lnTo>
                        <a:pt x="95450" y="0"/>
                      </a:lnTo>
                      <a:lnTo>
                        <a:pt x="95450" y="23165"/>
                      </a:lnTo>
                      <a:lnTo>
                        <a:pt x="60703" y="23165"/>
                      </a:lnTo>
                      <a:close/>
                    </a:path>
                  </a:pathLst>
                </a:custGeom>
                <a:solidFill>
                  <a:srgbClr val="FF9933"/>
                </a:solidFill>
                <a:ln w="9525" cap="flat">
                  <a:noFill/>
                  <a:prstDash val="solid"/>
                  <a:miter/>
                </a:ln>
              </p:spPr>
              <p:txBody>
                <a:bodyPr rtlCol="0" anchor="ctr"/>
                <a:lstStyle/>
                <a:p>
                  <a:endParaRPr lang="fr-FR"/>
                </a:p>
              </p:txBody>
            </p:sp>
            <p:sp>
              <p:nvSpPr>
                <p:cNvPr id="698" name="Forme libre : forme 697">
                  <a:extLst>
                    <a:ext uri="{FF2B5EF4-FFF2-40B4-BE49-F238E27FC236}">
                      <a16:creationId xmlns:a16="http://schemas.microsoft.com/office/drawing/2014/main" id="{FDD4431D-07A6-FC4F-6C0F-69BB788D7295}"/>
                    </a:ext>
                  </a:extLst>
                </p:cNvPr>
                <p:cNvSpPr/>
                <p:nvPr/>
              </p:nvSpPr>
              <p:spPr>
                <a:xfrm>
                  <a:off x="5611174" y="6903549"/>
                  <a:ext cx="117319" cy="133006"/>
                </a:xfrm>
                <a:custGeom>
                  <a:avLst/>
                  <a:gdLst>
                    <a:gd name="connsiteX0" fmla="*/ 90231 w 117319"/>
                    <a:gd name="connsiteY0" fmla="*/ 133007 h 133006"/>
                    <a:gd name="connsiteX1" fmla="*/ 82382 w 117319"/>
                    <a:gd name="connsiteY1" fmla="*/ 109461 h 133006"/>
                    <a:gd name="connsiteX2" fmla="*/ 35119 w 117319"/>
                    <a:gd name="connsiteY2" fmla="*/ 109461 h 133006"/>
                    <a:gd name="connsiteX3" fmla="*/ 27089 w 117319"/>
                    <a:gd name="connsiteY3" fmla="*/ 133007 h 133006"/>
                    <a:gd name="connsiteX4" fmla="*/ 0 w 117319"/>
                    <a:gd name="connsiteY4" fmla="*/ 133007 h 133006"/>
                    <a:gd name="connsiteX5" fmla="*/ 48378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17 w 117319"/>
                    <a:gd name="connsiteY9" fmla="*/ 39234 h 133006"/>
                    <a:gd name="connsiteX10" fmla="*/ 42406 w 117319"/>
                    <a:gd name="connsiteY10" fmla="*/ 87620 h 133006"/>
                    <a:gd name="connsiteX11" fmla="*/ 75467 w 117319"/>
                    <a:gd name="connsiteY11" fmla="*/ 87620 h 133006"/>
                    <a:gd name="connsiteX12" fmla="*/ 59217 w 117319"/>
                    <a:gd name="connsiteY12" fmla="*/ 3923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61"/>
                      </a:lnTo>
                      <a:lnTo>
                        <a:pt x="35119" y="109461"/>
                      </a:lnTo>
                      <a:lnTo>
                        <a:pt x="27089" y="133007"/>
                      </a:lnTo>
                      <a:lnTo>
                        <a:pt x="0" y="133007"/>
                      </a:lnTo>
                      <a:lnTo>
                        <a:pt x="48378" y="0"/>
                      </a:lnTo>
                      <a:lnTo>
                        <a:pt x="68752" y="0"/>
                      </a:lnTo>
                      <a:lnTo>
                        <a:pt x="117320" y="133007"/>
                      </a:lnTo>
                      <a:lnTo>
                        <a:pt x="90231" y="133007"/>
                      </a:lnTo>
                      <a:close/>
                      <a:moveTo>
                        <a:pt x="59217" y="39234"/>
                      </a:moveTo>
                      <a:lnTo>
                        <a:pt x="42406" y="87620"/>
                      </a:lnTo>
                      <a:lnTo>
                        <a:pt x="75467" y="87620"/>
                      </a:lnTo>
                      <a:lnTo>
                        <a:pt x="59217" y="39234"/>
                      </a:lnTo>
                      <a:close/>
                    </a:path>
                  </a:pathLst>
                </a:custGeom>
                <a:solidFill>
                  <a:srgbClr val="FF9933"/>
                </a:solidFill>
                <a:ln w="9525" cap="flat">
                  <a:noFill/>
                  <a:prstDash val="solid"/>
                  <a:miter/>
                </a:ln>
              </p:spPr>
              <p:txBody>
                <a:bodyPr rtlCol="0" anchor="ctr"/>
                <a:lstStyle/>
                <a:p>
                  <a:endParaRPr lang="fr-FR"/>
                </a:p>
              </p:txBody>
            </p:sp>
            <p:sp>
              <p:nvSpPr>
                <p:cNvPr id="699" name="Forme libre : forme 698">
                  <a:extLst>
                    <a:ext uri="{FF2B5EF4-FFF2-40B4-BE49-F238E27FC236}">
                      <a16:creationId xmlns:a16="http://schemas.microsoft.com/office/drawing/2014/main" id="{E2050DDE-7D54-03C9-9BA5-FB6608F8DFB0}"/>
                    </a:ext>
                  </a:extLst>
                </p:cNvPr>
                <p:cNvSpPr/>
                <p:nvPr/>
              </p:nvSpPr>
              <p:spPr>
                <a:xfrm>
                  <a:off x="5730903" y="6903549"/>
                  <a:ext cx="96374" cy="133006"/>
                </a:xfrm>
                <a:custGeom>
                  <a:avLst/>
                  <a:gdLst>
                    <a:gd name="connsiteX0" fmla="*/ 55674 w 96374"/>
                    <a:gd name="connsiteY0" fmla="*/ 133007 h 133006"/>
                    <a:gd name="connsiteX1" fmla="*/ 0 w 96374"/>
                    <a:gd name="connsiteY1" fmla="*/ 133007 h 133006"/>
                    <a:gd name="connsiteX2" fmla="*/ 0 w 96374"/>
                    <a:gd name="connsiteY2" fmla="*/ 0 h 133006"/>
                    <a:gd name="connsiteX3" fmla="*/ 53426 w 96374"/>
                    <a:gd name="connsiteY3" fmla="*/ 0 h 133006"/>
                    <a:gd name="connsiteX4" fmla="*/ 94517 w 96374"/>
                    <a:gd name="connsiteY4" fmla="*/ 37357 h 133006"/>
                    <a:gd name="connsiteX5" fmla="*/ 78077 w 96374"/>
                    <a:gd name="connsiteY5" fmla="*/ 64827 h 133006"/>
                    <a:gd name="connsiteX6" fmla="*/ 96374 w 96374"/>
                    <a:gd name="connsiteY6" fmla="*/ 94716 h 133006"/>
                    <a:gd name="connsiteX7" fmla="*/ 55674 w 96374"/>
                    <a:gd name="connsiteY7" fmla="*/ 133007 h 133006"/>
                    <a:gd name="connsiteX8" fmla="*/ 51378 w 96374"/>
                    <a:gd name="connsiteY8" fmla="*/ 23165 h 133006"/>
                    <a:gd name="connsiteX9" fmla="*/ 25975 w 96374"/>
                    <a:gd name="connsiteY9" fmla="*/ 23165 h 133006"/>
                    <a:gd name="connsiteX10" fmla="*/ 25975 w 96374"/>
                    <a:gd name="connsiteY10" fmla="*/ 53807 h 133006"/>
                    <a:gd name="connsiteX11" fmla="*/ 51378 w 96374"/>
                    <a:gd name="connsiteY11" fmla="*/ 53807 h 133006"/>
                    <a:gd name="connsiteX12" fmla="*/ 68571 w 96374"/>
                    <a:gd name="connsiteY12" fmla="*/ 38491 h 133006"/>
                    <a:gd name="connsiteX13" fmla="*/ 51378 w 96374"/>
                    <a:gd name="connsiteY13" fmla="*/ 23165 h 133006"/>
                    <a:gd name="connsiteX14" fmla="*/ 53064 w 96374"/>
                    <a:gd name="connsiteY14" fmla="*/ 77152 h 133006"/>
                    <a:gd name="connsiteX15" fmla="*/ 25975 w 96374"/>
                    <a:gd name="connsiteY15" fmla="*/ 77152 h 133006"/>
                    <a:gd name="connsiteX16" fmla="*/ 25975 w 96374"/>
                    <a:gd name="connsiteY16" fmla="*/ 109852 h 133006"/>
                    <a:gd name="connsiteX17" fmla="*/ 53064 w 96374"/>
                    <a:gd name="connsiteY17" fmla="*/ 109852 h 133006"/>
                    <a:gd name="connsiteX18" fmla="*/ 70438 w 96374"/>
                    <a:gd name="connsiteY18" fmla="*/ 93402 h 133006"/>
                    <a:gd name="connsiteX19" fmla="*/ 53064 w 96374"/>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74" y="133007"/>
                      </a:moveTo>
                      <a:lnTo>
                        <a:pt x="0" y="133007"/>
                      </a:lnTo>
                      <a:lnTo>
                        <a:pt x="0" y="0"/>
                      </a:lnTo>
                      <a:lnTo>
                        <a:pt x="53426" y="0"/>
                      </a:lnTo>
                      <a:cubicBezTo>
                        <a:pt x="79391" y="0"/>
                        <a:pt x="94517" y="14564"/>
                        <a:pt x="94517" y="37357"/>
                      </a:cubicBezTo>
                      <a:cubicBezTo>
                        <a:pt x="94517" y="52121"/>
                        <a:pt x="84801" y="61646"/>
                        <a:pt x="78077" y="64827"/>
                      </a:cubicBezTo>
                      <a:cubicBezTo>
                        <a:pt x="86106" y="68570"/>
                        <a:pt x="96374" y="76962"/>
                        <a:pt x="96374" y="94716"/>
                      </a:cubicBezTo>
                      <a:cubicBezTo>
                        <a:pt x="96403" y="119558"/>
                        <a:pt x="79400" y="133007"/>
                        <a:pt x="55674" y="133007"/>
                      </a:cubicBezTo>
                      <a:close/>
                      <a:moveTo>
                        <a:pt x="51378" y="23165"/>
                      </a:moveTo>
                      <a:lnTo>
                        <a:pt x="25975" y="23165"/>
                      </a:lnTo>
                      <a:lnTo>
                        <a:pt x="25975" y="53807"/>
                      </a:lnTo>
                      <a:lnTo>
                        <a:pt x="51378" y="53807"/>
                      </a:lnTo>
                      <a:cubicBezTo>
                        <a:pt x="62399" y="53807"/>
                        <a:pt x="68571" y="47644"/>
                        <a:pt x="68571" y="38491"/>
                      </a:cubicBezTo>
                      <a:cubicBezTo>
                        <a:pt x="68571" y="29337"/>
                        <a:pt x="62399" y="23165"/>
                        <a:pt x="51378" y="23165"/>
                      </a:cubicBezTo>
                      <a:close/>
                      <a:moveTo>
                        <a:pt x="53064" y="77152"/>
                      </a:moveTo>
                      <a:lnTo>
                        <a:pt x="25975" y="77152"/>
                      </a:lnTo>
                      <a:lnTo>
                        <a:pt x="25975" y="109852"/>
                      </a:lnTo>
                      <a:lnTo>
                        <a:pt x="53064" y="109852"/>
                      </a:lnTo>
                      <a:cubicBezTo>
                        <a:pt x="64827" y="109852"/>
                        <a:pt x="70438" y="102375"/>
                        <a:pt x="70438" y="93402"/>
                      </a:cubicBezTo>
                      <a:cubicBezTo>
                        <a:pt x="70438" y="84430"/>
                        <a:pt x="64827" y="77152"/>
                        <a:pt x="53064" y="77152"/>
                      </a:cubicBezTo>
                      <a:close/>
                    </a:path>
                  </a:pathLst>
                </a:custGeom>
                <a:solidFill>
                  <a:srgbClr val="FF9933"/>
                </a:solidFill>
                <a:ln w="9525" cap="flat">
                  <a:noFill/>
                  <a:prstDash val="solid"/>
                  <a:miter/>
                </a:ln>
              </p:spPr>
              <p:txBody>
                <a:bodyPr rtlCol="0" anchor="ctr"/>
                <a:lstStyle/>
                <a:p>
                  <a:endParaRPr lang="fr-FR"/>
                </a:p>
              </p:txBody>
            </p:sp>
            <p:sp>
              <p:nvSpPr>
                <p:cNvPr id="700" name="Forme libre : forme 699">
                  <a:extLst>
                    <a:ext uri="{FF2B5EF4-FFF2-40B4-BE49-F238E27FC236}">
                      <a16:creationId xmlns:a16="http://schemas.microsoft.com/office/drawing/2014/main" id="{C4D1A582-1477-FEE6-7C5A-2D34E6E50DEB}"/>
                    </a:ext>
                  </a:extLst>
                </p:cNvPr>
                <p:cNvSpPr/>
                <p:nvPr/>
              </p:nvSpPr>
              <p:spPr>
                <a:xfrm>
                  <a:off x="5837755" y="6903549"/>
                  <a:ext cx="97888" cy="134121"/>
                </a:xfrm>
                <a:custGeom>
                  <a:avLst/>
                  <a:gdLst>
                    <a:gd name="connsiteX0" fmla="*/ 48949 w 97888"/>
                    <a:gd name="connsiteY0" fmla="*/ 134121 h 134121"/>
                    <a:gd name="connsiteX1" fmla="*/ 0 w 97888"/>
                    <a:gd name="connsiteY1" fmla="*/ 87430 h 134121"/>
                    <a:gd name="connsiteX2" fmla="*/ 0 w 97888"/>
                    <a:gd name="connsiteY2" fmla="*/ 0 h 134121"/>
                    <a:gd name="connsiteX3" fmla="*/ 25965 w 97888"/>
                    <a:gd name="connsiteY3" fmla="*/ 0 h 134121"/>
                    <a:gd name="connsiteX4" fmla="*/ 25965 w 97888"/>
                    <a:gd name="connsiteY4" fmla="*/ 86487 h 134121"/>
                    <a:gd name="connsiteX5" fmla="*/ 48949 w 97888"/>
                    <a:gd name="connsiteY5" fmla="*/ 110957 h 134121"/>
                    <a:gd name="connsiteX6" fmla="*/ 72104 w 97888"/>
                    <a:gd name="connsiteY6" fmla="*/ 86487 h 134121"/>
                    <a:gd name="connsiteX7" fmla="*/ 72104 w 97888"/>
                    <a:gd name="connsiteY7" fmla="*/ 0 h 134121"/>
                    <a:gd name="connsiteX8" fmla="*/ 97888 w 97888"/>
                    <a:gd name="connsiteY8" fmla="*/ 0 h 134121"/>
                    <a:gd name="connsiteX9" fmla="*/ 97888 w 97888"/>
                    <a:gd name="connsiteY9" fmla="*/ 87430 h 134121"/>
                    <a:gd name="connsiteX10" fmla="*/ 48949 w 9788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1"/>
                      </a:moveTo>
                      <a:cubicBezTo>
                        <a:pt x="21670" y="134121"/>
                        <a:pt x="0" y="115634"/>
                        <a:pt x="0" y="87430"/>
                      </a:cubicBezTo>
                      <a:lnTo>
                        <a:pt x="0" y="0"/>
                      </a:lnTo>
                      <a:lnTo>
                        <a:pt x="25965" y="0"/>
                      </a:lnTo>
                      <a:lnTo>
                        <a:pt x="25965" y="86487"/>
                      </a:lnTo>
                      <a:cubicBezTo>
                        <a:pt x="25965" y="101803"/>
                        <a:pt x="34928" y="110957"/>
                        <a:pt x="48949" y="110957"/>
                      </a:cubicBezTo>
                      <a:cubicBezTo>
                        <a:pt x="62960" y="110957"/>
                        <a:pt x="72104" y="101803"/>
                        <a:pt x="72104" y="86487"/>
                      </a:cubicBezTo>
                      <a:lnTo>
                        <a:pt x="72104" y="0"/>
                      </a:lnTo>
                      <a:lnTo>
                        <a:pt x="97888" y="0"/>
                      </a:lnTo>
                      <a:lnTo>
                        <a:pt x="97888" y="87430"/>
                      </a:lnTo>
                      <a:cubicBezTo>
                        <a:pt x="97888" y="115643"/>
                        <a:pt x="76219" y="134121"/>
                        <a:pt x="48949" y="134121"/>
                      </a:cubicBezTo>
                      <a:close/>
                    </a:path>
                  </a:pathLst>
                </a:custGeom>
                <a:solidFill>
                  <a:srgbClr val="FF9933"/>
                </a:solidFill>
                <a:ln w="9525" cap="flat">
                  <a:noFill/>
                  <a:prstDash val="solid"/>
                  <a:miter/>
                </a:ln>
              </p:spPr>
              <p:txBody>
                <a:bodyPr rtlCol="0" anchor="ctr"/>
                <a:lstStyle/>
                <a:p>
                  <a:endParaRPr lang="fr-FR"/>
                </a:p>
              </p:txBody>
            </p:sp>
            <p:sp>
              <p:nvSpPr>
                <p:cNvPr id="701" name="Forme libre : forme 700">
                  <a:extLst>
                    <a:ext uri="{FF2B5EF4-FFF2-40B4-BE49-F238E27FC236}">
                      <a16:creationId xmlns:a16="http://schemas.microsoft.com/office/drawing/2014/main" id="{70F729A7-145E-1DC5-97DB-FADC18A29A99}"/>
                    </a:ext>
                  </a:extLst>
                </p:cNvPr>
                <p:cNvSpPr/>
                <p:nvPr/>
              </p:nvSpPr>
              <p:spPr>
                <a:xfrm>
                  <a:off x="5938624" y="6902425"/>
                  <a:ext cx="97878" cy="135245"/>
                </a:xfrm>
                <a:custGeom>
                  <a:avLst/>
                  <a:gdLst>
                    <a:gd name="connsiteX0" fmla="*/ 48569 w 97878"/>
                    <a:gd name="connsiteY0" fmla="*/ 135245 h 135245"/>
                    <a:gd name="connsiteX1" fmla="*/ 0 w 97878"/>
                    <a:gd name="connsiteY1" fmla="*/ 117690 h 135245"/>
                    <a:gd name="connsiteX2" fmla="*/ 16812 w 97878"/>
                    <a:gd name="connsiteY2" fmla="*/ 100869 h 135245"/>
                    <a:gd name="connsiteX3" fmla="*/ 48949 w 97878"/>
                    <a:gd name="connsiteY3" fmla="*/ 112080 h 135245"/>
                    <a:gd name="connsiteX4" fmla="*/ 72486 w 97878"/>
                    <a:gd name="connsiteY4" fmla="*/ 95640 h 135245"/>
                    <a:gd name="connsiteX5" fmla="*/ 68380 w 97878"/>
                    <a:gd name="connsiteY5" fmla="*/ 84429 h 135245"/>
                    <a:gd name="connsiteX6" fmla="*/ 56608 w 97878"/>
                    <a:gd name="connsiteY6" fmla="*/ 79762 h 135245"/>
                    <a:gd name="connsiteX7" fmla="*/ 40539 w 97878"/>
                    <a:gd name="connsiteY7" fmla="*/ 77514 h 135245"/>
                    <a:gd name="connsiteX8" fmla="*/ 1475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87 w 97878"/>
                    <a:gd name="connsiteY12" fmla="*/ 31756 h 135245"/>
                    <a:gd name="connsiteX13" fmla="*/ 50807 w 97878"/>
                    <a:gd name="connsiteY13" fmla="*/ 22612 h 135245"/>
                    <a:gd name="connsiteX14" fmla="*/ 30271 w 97878"/>
                    <a:gd name="connsiteY14" fmla="*/ 39414 h 135245"/>
                    <a:gd name="connsiteX15" fmla="*/ 34186 w 97878"/>
                    <a:gd name="connsiteY15" fmla="*/ 48958 h 135245"/>
                    <a:gd name="connsiteX16" fmla="*/ 46511 w 97878"/>
                    <a:gd name="connsiteY16" fmla="*/ 54178 h 135245"/>
                    <a:gd name="connsiteX17" fmla="*/ 62199 w 97878"/>
                    <a:gd name="connsiteY17" fmla="*/ 56416 h 135245"/>
                    <a:gd name="connsiteX18" fmla="*/ 87602 w 97878"/>
                    <a:gd name="connsiteY18" fmla="*/ 66694 h 135245"/>
                    <a:gd name="connsiteX19" fmla="*/ 97879 w 97878"/>
                    <a:gd name="connsiteY19" fmla="*/ 94897 h 135245"/>
                    <a:gd name="connsiteX20" fmla="*/ 48569 w 9787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9" y="135245"/>
                      </a:moveTo>
                      <a:cubicBezTo>
                        <a:pt x="28394" y="135245"/>
                        <a:pt x="13078" y="130950"/>
                        <a:pt x="0" y="117690"/>
                      </a:cubicBezTo>
                      <a:lnTo>
                        <a:pt x="16812" y="100869"/>
                      </a:lnTo>
                      <a:cubicBezTo>
                        <a:pt x="25222" y="109280"/>
                        <a:pt x="36615" y="112080"/>
                        <a:pt x="48949" y="112080"/>
                      </a:cubicBezTo>
                      <a:cubicBezTo>
                        <a:pt x="64265" y="112080"/>
                        <a:pt x="72486" y="106289"/>
                        <a:pt x="72486" y="95640"/>
                      </a:cubicBezTo>
                      <a:cubicBezTo>
                        <a:pt x="72486" y="90964"/>
                        <a:pt x="71171" y="87058"/>
                        <a:pt x="68380" y="84429"/>
                      </a:cubicBezTo>
                      <a:cubicBezTo>
                        <a:pt x="65761" y="82000"/>
                        <a:pt x="62761" y="80696"/>
                        <a:pt x="56608" y="79762"/>
                      </a:cubicBezTo>
                      <a:lnTo>
                        <a:pt x="40539" y="77514"/>
                      </a:lnTo>
                      <a:cubicBezTo>
                        <a:pt x="29147" y="75838"/>
                        <a:pt x="20736" y="72294"/>
                        <a:pt x="14754" y="66494"/>
                      </a:cubicBezTo>
                      <a:cubicBezTo>
                        <a:pt x="8411" y="60150"/>
                        <a:pt x="5229" y="51558"/>
                        <a:pt x="5229" y="40348"/>
                      </a:cubicBezTo>
                      <a:cubicBezTo>
                        <a:pt x="5229" y="16630"/>
                        <a:pt x="22793" y="0"/>
                        <a:pt x="51559" y="0"/>
                      </a:cubicBezTo>
                      <a:cubicBezTo>
                        <a:pt x="69857" y="0"/>
                        <a:pt x="83115" y="4496"/>
                        <a:pt x="94526" y="15507"/>
                      </a:cubicBezTo>
                      <a:lnTo>
                        <a:pt x="78087" y="31756"/>
                      </a:lnTo>
                      <a:cubicBezTo>
                        <a:pt x="69675" y="23726"/>
                        <a:pt x="59589" y="22612"/>
                        <a:pt x="50807" y="22612"/>
                      </a:cubicBezTo>
                      <a:cubicBezTo>
                        <a:pt x="36986" y="22612"/>
                        <a:pt x="30271" y="30270"/>
                        <a:pt x="30271" y="39414"/>
                      </a:cubicBezTo>
                      <a:cubicBezTo>
                        <a:pt x="30271" y="42786"/>
                        <a:pt x="31375" y="46339"/>
                        <a:pt x="34186" y="48958"/>
                      </a:cubicBezTo>
                      <a:cubicBezTo>
                        <a:pt x="36795" y="51378"/>
                        <a:pt x="41091" y="53435"/>
                        <a:pt x="46511" y="54178"/>
                      </a:cubicBezTo>
                      <a:lnTo>
                        <a:pt x="62199" y="56416"/>
                      </a:lnTo>
                      <a:cubicBezTo>
                        <a:pt x="74343" y="58102"/>
                        <a:pt x="82001" y="61464"/>
                        <a:pt x="87602" y="66694"/>
                      </a:cubicBezTo>
                      <a:cubicBezTo>
                        <a:pt x="94708" y="73418"/>
                        <a:pt x="97879" y="83134"/>
                        <a:pt x="97879" y="94897"/>
                      </a:cubicBezTo>
                      <a:cubicBezTo>
                        <a:pt x="97889" y="120682"/>
                        <a:pt x="76410" y="135245"/>
                        <a:pt x="48569" y="135245"/>
                      </a:cubicBezTo>
                      <a:close/>
                    </a:path>
                  </a:pathLst>
                </a:custGeom>
                <a:solidFill>
                  <a:srgbClr val="FF9933"/>
                </a:solidFill>
                <a:ln w="9525" cap="flat">
                  <a:noFill/>
                  <a:prstDash val="solid"/>
                  <a:miter/>
                </a:ln>
              </p:spPr>
              <p:txBody>
                <a:bodyPr rtlCol="0" anchor="ctr"/>
                <a:lstStyle/>
                <a:p>
                  <a:endParaRPr lang="fr-FR"/>
                </a:p>
              </p:txBody>
            </p:sp>
          </p:grpSp>
        </p:grpSp>
        <p:grpSp>
          <p:nvGrpSpPr>
            <p:cNvPr id="662" name="Graphique 64">
              <a:extLst>
                <a:ext uri="{FF2B5EF4-FFF2-40B4-BE49-F238E27FC236}">
                  <a16:creationId xmlns:a16="http://schemas.microsoft.com/office/drawing/2014/main" id="{6F9E31EC-AA14-787C-A52C-DA4F6378F83C}"/>
                </a:ext>
              </a:extLst>
            </p:cNvPr>
            <p:cNvGrpSpPr/>
            <p:nvPr/>
          </p:nvGrpSpPr>
          <p:grpSpPr>
            <a:xfrm>
              <a:off x="3381762" y="6088409"/>
              <a:ext cx="806443" cy="412098"/>
              <a:chOff x="3381762" y="6088409"/>
              <a:chExt cx="806443" cy="412098"/>
            </a:xfrm>
          </p:grpSpPr>
          <p:grpSp>
            <p:nvGrpSpPr>
              <p:cNvPr id="672" name="Graphique 64">
                <a:extLst>
                  <a:ext uri="{FF2B5EF4-FFF2-40B4-BE49-F238E27FC236}">
                    <a16:creationId xmlns:a16="http://schemas.microsoft.com/office/drawing/2014/main" id="{653B1A47-C73F-0A9F-296F-8A33ABA720E3}"/>
                  </a:ext>
                </a:extLst>
              </p:cNvPr>
              <p:cNvGrpSpPr/>
              <p:nvPr/>
            </p:nvGrpSpPr>
            <p:grpSpPr>
              <a:xfrm>
                <a:off x="3389649" y="6096296"/>
                <a:ext cx="790679" cy="396325"/>
                <a:chOff x="3389649" y="6096296"/>
                <a:chExt cx="790679" cy="396325"/>
              </a:xfrm>
            </p:grpSpPr>
            <p:sp>
              <p:nvSpPr>
                <p:cNvPr id="689" name="Forme libre : forme 688">
                  <a:extLst>
                    <a:ext uri="{FF2B5EF4-FFF2-40B4-BE49-F238E27FC236}">
                      <a16:creationId xmlns:a16="http://schemas.microsoft.com/office/drawing/2014/main" id="{55D7213B-EB4A-FCE5-D8A8-56D34D48A0D1}"/>
                    </a:ext>
                  </a:extLst>
                </p:cNvPr>
                <p:cNvSpPr/>
                <p:nvPr/>
              </p:nvSpPr>
              <p:spPr>
                <a:xfrm>
                  <a:off x="3390639" y="6097286"/>
                  <a:ext cx="788698" cy="394344"/>
                </a:xfrm>
                <a:custGeom>
                  <a:avLst/>
                  <a:gdLst>
                    <a:gd name="connsiteX0" fmla="*/ 788698 w 788698"/>
                    <a:gd name="connsiteY0" fmla="*/ 338461 h 394344"/>
                    <a:gd name="connsiteX1" fmla="*/ 732796 w 788698"/>
                    <a:gd name="connsiteY1" fmla="*/ 394344 h 394344"/>
                    <a:gd name="connsiteX2" fmla="*/ 55902 w 788698"/>
                    <a:gd name="connsiteY2" fmla="*/ 394344 h 394344"/>
                    <a:gd name="connsiteX3" fmla="*/ 0 w 788698"/>
                    <a:gd name="connsiteY3" fmla="*/ 338461 h 394344"/>
                    <a:gd name="connsiteX4" fmla="*/ 0 w 788698"/>
                    <a:gd name="connsiteY4" fmla="*/ 55893 h 394344"/>
                    <a:gd name="connsiteX5" fmla="*/ 55902 w 788698"/>
                    <a:gd name="connsiteY5" fmla="*/ 0 h 394344"/>
                    <a:gd name="connsiteX6" fmla="*/ 732796 w 788698"/>
                    <a:gd name="connsiteY6" fmla="*/ 0 h 394344"/>
                    <a:gd name="connsiteX7" fmla="*/ 788698 w 788698"/>
                    <a:gd name="connsiteY7" fmla="*/ 55893 h 394344"/>
                    <a:gd name="connsiteX8" fmla="*/ 788698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8" y="338461"/>
                      </a:moveTo>
                      <a:cubicBezTo>
                        <a:pt x="788698" y="369198"/>
                        <a:pt x="763543" y="394344"/>
                        <a:pt x="732796" y="394344"/>
                      </a:cubicBezTo>
                      <a:lnTo>
                        <a:pt x="55902" y="394344"/>
                      </a:lnTo>
                      <a:cubicBezTo>
                        <a:pt x="25146" y="394344"/>
                        <a:pt x="0" y="369189"/>
                        <a:pt x="0" y="338461"/>
                      </a:cubicBezTo>
                      <a:lnTo>
                        <a:pt x="0" y="55893"/>
                      </a:lnTo>
                      <a:cubicBezTo>
                        <a:pt x="0" y="25137"/>
                        <a:pt x="25155" y="0"/>
                        <a:pt x="55902" y="0"/>
                      </a:cubicBezTo>
                      <a:lnTo>
                        <a:pt x="732796" y="0"/>
                      </a:lnTo>
                      <a:cubicBezTo>
                        <a:pt x="763552" y="0"/>
                        <a:pt x="788698" y="25146"/>
                        <a:pt x="788698" y="55893"/>
                      </a:cubicBezTo>
                      <a:lnTo>
                        <a:pt x="788698" y="338461"/>
                      </a:lnTo>
                      <a:close/>
                    </a:path>
                  </a:pathLst>
                </a:custGeom>
                <a:solidFill>
                  <a:srgbClr val="FFFFFF"/>
                </a:solidFill>
                <a:ln w="9525" cap="flat">
                  <a:noFill/>
                  <a:prstDash val="solid"/>
                  <a:miter/>
                </a:ln>
              </p:spPr>
              <p:txBody>
                <a:bodyPr rtlCol="0" anchor="ctr"/>
                <a:lstStyle/>
                <a:p>
                  <a:endParaRPr lang="fr-FR"/>
                </a:p>
              </p:txBody>
            </p:sp>
            <p:sp>
              <p:nvSpPr>
                <p:cNvPr id="690" name="Forme libre : forme 689">
                  <a:extLst>
                    <a:ext uri="{FF2B5EF4-FFF2-40B4-BE49-F238E27FC236}">
                      <a16:creationId xmlns:a16="http://schemas.microsoft.com/office/drawing/2014/main" id="{CAE530D4-22F9-D6F6-7117-C68C126B3FA1}"/>
                    </a:ext>
                  </a:extLst>
                </p:cNvPr>
                <p:cNvSpPr/>
                <p:nvPr/>
              </p:nvSpPr>
              <p:spPr>
                <a:xfrm>
                  <a:off x="3389649" y="6096296"/>
                  <a:ext cx="790679" cy="396325"/>
                </a:xfrm>
                <a:custGeom>
                  <a:avLst/>
                  <a:gdLst>
                    <a:gd name="connsiteX0" fmla="*/ 733787 w 790679"/>
                    <a:gd name="connsiteY0" fmla="*/ 396326 h 396325"/>
                    <a:gd name="connsiteX1" fmla="*/ 56892 w 790679"/>
                    <a:gd name="connsiteY1" fmla="*/ 396326 h 396325"/>
                    <a:gd name="connsiteX2" fmla="*/ 0 w 790679"/>
                    <a:gd name="connsiteY2" fmla="*/ 339442 h 396325"/>
                    <a:gd name="connsiteX3" fmla="*/ 0 w 790679"/>
                    <a:gd name="connsiteY3" fmla="*/ 56883 h 396325"/>
                    <a:gd name="connsiteX4" fmla="*/ 56892 w 790679"/>
                    <a:gd name="connsiteY4" fmla="*/ 0 h 396325"/>
                    <a:gd name="connsiteX5" fmla="*/ 733787 w 790679"/>
                    <a:gd name="connsiteY5" fmla="*/ 0 h 396325"/>
                    <a:gd name="connsiteX6" fmla="*/ 790680 w 790679"/>
                    <a:gd name="connsiteY6" fmla="*/ 56883 h 396325"/>
                    <a:gd name="connsiteX7" fmla="*/ 790680 w 790679"/>
                    <a:gd name="connsiteY7" fmla="*/ 339452 h 396325"/>
                    <a:gd name="connsiteX8" fmla="*/ 733787 w 790679"/>
                    <a:gd name="connsiteY8" fmla="*/ 396326 h 396325"/>
                    <a:gd name="connsiteX9" fmla="*/ 56892 w 790679"/>
                    <a:gd name="connsiteY9" fmla="*/ 1972 h 396325"/>
                    <a:gd name="connsiteX10" fmla="*/ 1971 w 790679"/>
                    <a:gd name="connsiteY10" fmla="*/ 56883 h 396325"/>
                    <a:gd name="connsiteX11" fmla="*/ 1971 w 790679"/>
                    <a:gd name="connsiteY11" fmla="*/ 339452 h 396325"/>
                    <a:gd name="connsiteX12" fmla="*/ 56892 w 790679"/>
                    <a:gd name="connsiteY12" fmla="*/ 394354 h 396325"/>
                    <a:gd name="connsiteX13" fmla="*/ 733787 w 790679"/>
                    <a:gd name="connsiteY13" fmla="*/ 394354 h 396325"/>
                    <a:gd name="connsiteX14" fmla="*/ 788708 w 790679"/>
                    <a:gd name="connsiteY14" fmla="*/ 339452 h 396325"/>
                    <a:gd name="connsiteX15" fmla="*/ 788708 w 790679"/>
                    <a:gd name="connsiteY15" fmla="*/ 56883 h 396325"/>
                    <a:gd name="connsiteX16" fmla="*/ 733787 w 790679"/>
                    <a:gd name="connsiteY16" fmla="*/ 1972 h 396325"/>
                    <a:gd name="connsiteX17" fmla="*/ 56892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87" y="396326"/>
                      </a:moveTo>
                      <a:lnTo>
                        <a:pt x="56892" y="396326"/>
                      </a:lnTo>
                      <a:cubicBezTo>
                        <a:pt x="25517" y="396326"/>
                        <a:pt x="0" y="370808"/>
                        <a:pt x="0" y="339442"/>
                      </a:cubicBezTo>
                      <a:lnTo>
                        <a:pt x="0" y="56883"/>
                      </a:lnTo>
                      <a:cubicBezTo>
                        <a:pt x="0" y="25517"/>
                        <a:pt x="25517" y="0"/>
                        <a:pt x="56892" y="0"/>
                      </a:cubicBezTo>
                      <a:lnTo>
                        <a:pt x="733787" y="0"/>
                      </a:lnTo>
                      <a:cubicBezTo>
                        <a:pt x="765153" y="0"/>
                        <a:pt x="790680" y="25517"/>
                        <a:pt x="790680" y="56883"/>
                      </a:cubicBezTo>
                      <a:lnTo>
                        <a:pt x="790680" y="339452"/>
                      </a:lnTo>
                      <a:cubicBezTo>
                        <a:pt x="790680" y="370808"/>
                        <a:pt x="765153" y="396326"/>
                        <a:pt x="733787" y="396326"/>
                      </a:cubicBezTo>
                      <a:close/>
                      <a:moveTo>
                        <a:pt x="56892" y="1972"/>
                      </a:moveTo>
                      <a:cubicBezTo>
                        <a:pt x="26603" y="1972"/>
                        <a:pt x="1971" y="26603"/>
                        <a:pt x="1971" y="56883"/>
                      </a:cubicBezTo>
                      <a:lnTo>
                        <a:pt x="1971" y="339452"/>
                      </a:lnTo>
                      <a:cubicBezTo>
                        <a:pt x="1971" y="369723"/>
                        <a:pt x="26603" y="394354"/>
                        <a:pt x="56892" y="394354"/>
                      </a:cubicBezTo>
                      <a:lnTo>
                        <a:pt x="733787" y="394354"/>
                      </a:lnTo>
                      <a:cubicBezTo>
                        <a:pt x="764067" y="394354"/>
                        <a:pt x="788708" y="369723"/>
                        <a:pt x="788708" y="339452"/>
                      </a:cubicBezTo>
                      <a:lnTo>
                        <a:pt x="788708" y="56883"/>
                      </a:lnTo>
                      <a:cubicBezTo>
                        <a:pt x="788708" y="26603"/>
                        <a:pt x="764067" y="1972"/>
                        <a:pt x="733787" y="1972"/>
                      </a:cubicBezTo>
                      <a:lnTo>
                        <a:pt x="56892" y="1972"/>
                      </a:lnTo>
                      <a:close/>
                    </a:path>
                  </a:pathLst>
                </a:custGeom>
                <a:solidFill>
                  <a:srgbClr val="B3D258"/>
                </a:solidFill>
                <a:ln w="9525" cap="flat">
                  <a:noFill/>
                  <a:prstDash val="solid"/>
                  <a:miter/>
                </a:ln>
              </p:spPr>
              <p:txBody>
                <a:bodyPr rtlCol="0" anchor="ctr"/>
                <a:lstStyle/>
                <a:p>
                  <a:endParaRPr lang="fr-FR"/>
                </a:p>
              </p:txBody>
            </p:sp>
          </p:grpSp>
          <p:sp>
            <p:nvSpPr>
              <p:cNvPr id="673" name="Forme libre : forme 672">
                <a:extLst>
                  <a:ext uri="{FF2B5EF4-FFF2-40B4-BE49-F238E27FC236}">
                    <a16:creationId xmlns:a16="http://schemas.microsoft.com/office/drawing/2014/main" id="{FCEE09F9-F583-7C07-3702-7598473CB447}"/>
                  </a:ext>
                </a:extLst>
              </p:cNvPr>
              <p:cNvSpPr/>
              <p:nvPr/>
            </p:nvSpPr>
            <p:spPr>
              <a:xfrm>
                <a:off x="3381762" y="6088409"/>
                <a:ext cx="806443" cy="412098"/>
              </a:xfrm>
              <a:custGeom>
                <a:avLst/>
                <a:gdLst>
                  <a:gd name="connsiteX0" fmla="*/ 741673 w 806443"/>
                  <a:gd name="connsiteY0" fmla="*/ 412099 h 412098"/>
                  <a:gd name="connsiteX1" fmla="*/ 64779 w 806443"/>
                  <a:gd name="connsiteY1" fmla="*/ 412099 h 412098"/>
                  <a:gd name="connsiteX2" fmla="*/ 0 w 806443"/>
                  <a:gd name="connsiteY2" fmla="*/ 347329 h 412098"/>
                  <a:gd name="connsiteX3" fmla="*/ 0 w 806443"/>
                  <a:gd name="connsiteY3" fmla="*/ 64770 h 412098"/>
                  <a:gd name="connsiteX4" fmla="*/ 64779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9 w 806443"/>
                  <a:gd name="connsiteY9" fmla="*/ 17755 h 412098"/>
                  <a:gd name="connsiteX10" fmla="*/ 17745 w 806443"/>
                  <a:gd name="connsiteY10" fmla="*/ 64779 h 412098"/>
                  <a:gd name="connsiteX11" fmla="*/ 17745 w 806443"/>
                  <a:gd name="connsiteY11" fmla="*/ 347348 h 412098"/>
                  <a:gd name="connsiteX12" fmla="*/ 64779 w 806443"/>
                  <a:gd name="connsiteY12" fmla="*/ 394363 h 412098"/>
                  <a:gd name="connsiteX13" fmla="*/ 741673 w 806443"/>
                  <a:gd name="connsiteY13" fmla="*/ 394363 h 412098"/>
                  <a:gd name="connsiteX14" fmla="*/ 788698 w 806443"/>
                  <a:gd name="connsiteY14" fmla="*/ 347348 h 412098"/>
                  <a:gd name="connsiteX15" fmla="*/ 788698 w 806443"/>
                  <a:gd name="connsiteY15" fmla="*/ 64779 h 412098"/>
                  <a:gd name="connsiteX16" fmla="*/ 741673 w 806443"/>
                  <a:gd name="connsiteY16" fmla="*/ 17755 h 412098"/>
                  <a:gd name="connsiteX17" fmla="*/ 64779 w 806443"/>
                  <a:gd name="connsiteY17" fmla="*/ 1775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9" y="412099"/>
                    </a:lnTo>
                    <a:cubicBezTo>
                      <a:pt x="29060" y="412099"/>
                      <a:pt x="0" y="383038"/>
                      <a:pt x="0" y="347329"/>
                    </a:cubicBezTo>
                    <a:lnTo>
                      <a:pt x="0" y="64770"/>
                    </a:lnTo>
                    <a:cubicBezTo>
                      <a:pt x="0" y="29061"/>
                      <a:pt x="29060" y="0"/>
                      <a:pt x="64779" y="0"/>
                    </a:cubicBezTo>
                    <a:lnTo>
                      <a:pt x="741673" y="0"/>
                    </a:lnTo>
                    <a:cubicBezTo>
                      <a:pt x="777392" y="0"/>
                      <a:pt x="806443" y="29061"/>
                      <a:pt x="806443" y="64770"/>
                    </a:cubicBezTo>
                    <a:lnTo>
                      <a:pt x="806443" y="347339"/>
                    </a:lnTo>
                    <a:cubicBezTo>
                      <a:pt x="806443" y="383038"/>
                      <a:pt x="777392" y="412099"/>
                      <a:pt x="741673" y="412099"/>
                    </a:cubicBezTo>
                    <a:close/>
                    <a:moveTo>
                      <a:pt x="64779" y="17755"/>
                    </a:moveTo>
                    <a:cubicBezTo>
                      <a:pt x="38843" y="17755"/>
                      <a:pt x="17745" y="38853"/>
                      <a:pt x="17745" y="64779"/>
                    </a:cubicBezTo>
                    <a:lnTo>
                      <a:pt x="17745" y="347348"/>
                    </a:lnTo>
                    <a:cubicBezTo>
                      <a:pt x="17745" y="373266"/>
                      <a:pt x="38843" y="394363"/>
                      <a:pt x="64779" y="394363"/>
                    </a:cubicBezTo>
                    <a:lnTo>
                      <a:pt x="741673" y="394363"/>
                    </a:lnTo>
                    <a:cubicBezTo>
                      <a:pt x="767600" y="394363"/>
                      <a:pt x="788698" y="373266"/>
                      <a:pt x="788698" y="347348"/>
                    </a:cubicBezTo>
                    <a:lnTo>
                      <a:pt x="788698" y="64779"/>
                    </a:lnTo>
                    <a:cubicBezTo>
                      <a:pt x="788698" y="38843"/>
                      <a:pt x="767600" y="17755"/>
                      <a:pt x="741673" y="17755"/>
                    </a:cubicBezTo>
                    <a:lnTo>
                      <a:pt x="64779" y="17755"/>
                    </a:lnTo>
                    <a:close/>
                  </a:path>
                </a:pathLst>
              </a:custGeom>
              <a:solidFill>
                <a:srgbClr val="0098CC"/>
              </a:solidFill>
              <a:ln w="9525" cap="flat">
                <a:noFill/>
                <a:prstDash val="solid"/>
                <a:miter/>
              </a:ln>
            </p:spPr>
            <p:txBody>
              <a:bodyPr rtlCol="0" anchor="ctr"/>
              <a:lstStyle/>
              <a:p>
                <a:endParaRPr lang="fr-FR"/>
              </a:p>
            </p:txBody>
          </p:sp>
          <p:grpSp>
            <p:nvGrpSpPr>
              <p:cNvPr id="674" name="Graphique 64">
                <a:extLst>
                  <a:ext uri="{FF2B5EF4-FFF2-40B4-BE49-F238E27FC236}">
                    <a16:creationId xmlns:a16="http://schemas.microsoft.com/office/drawing/2014/main" id="{D1C91E19-66ED-16DB-3508-BCA6818D4BE1}"/>
                  </a:ext>
                </a:extLst>
              </p:cNvPr>
              <p:cNvGrpSpPr/>
              <p:nvPr/>
            </p:nvGrpSpPr>
            <p:grpSpPr>
              <a:xfrm>
                <a:off x="3415004" y="6176667"/>
                <a:ext cx="739244" cy="237534"/>
                <a:chOff x="3415004" y="6176667"/>
                <a:chExt cx="739244" cy="237534"/>
              </a:xfrm>
              <a:solidFill>
                <a:srgbClr val="0098CC"/>
              </a:solidFill>
            </p:grpSpPr>
            <p:sp>
              <p:nvSpPr>
                <p:cNvPr id="675" name="Forme libre : forme 674">
                  <a:extLst>
                    <a:ext uri="{FF2B5EF4-FFF2-40B4-BE49-F238E27FC236}">
                      <a16:creationId xmlns:a16="http://schemas.microsoft.com/office/drawing/2014/main" id="{B81A6E9B-509D-C538-120F-7455D4EBC972}"/>
                    </a:ext>
                  </a:extLst>
                </p:cNvPr>
                <p:cNvSpPr/>
                <p:nvPr/>
              </p:nvSpPr>
              <p:spPr>
                <a:xfrm>
                  <a:off x="3575091" y="6177572"/>
                  <a:ext cx="75542" cy="105251"/>
                </a:xfrm>
                <a:custGeom>
                  <a:avLst/>
                  <a:gdLst>
                    <a:gd name="connsiteX0" fmla="*/ 48053 w 75542"/>
                    <a:gd name="connsiteY0" fmla="*/ 18326 h 105251"/>
                    <a:gd name="connsiteX1" fmla="*/ 48053 w 75542"/>
                    <a:gd name="connsiteY1" fmla="*/ 105251 h 105251"/>
                    <a:gd name="connsiteX2" fmla="*/ 27498 w 75542"/>
                    <a:gd name="connsiteY2" fmla="*/ 105251 h 105251"/>
                    <a:gd name="connsiteX3" fmla="*/ 27498 w 75542"/>
                    <a:gd name="connsiteY3" fmla="*/ 18326 h 105251"/>
                    <a:gd name="connsiteX4" fmla="*/ 0 w 75542"/>
                    <a:gd name="connsiteY4" fmla="*/ 18326 h 105251"/>
                    <a:gd name="connsiteX5" fmla="*/ 0 w 75542"/>
                    <a:gd name="connsiteY5" fmla="*/ 0 h 105251"/>
                    <a:gd name="connsiteX6" fmla="*/ 75542 w 75542"/>
                    <a:gd name="connsiteY6" fmla="*/ 0 h 105251"/>
                    <a:gd name="connsiteX7" fmla="*/ 75542 w 75542"/>
                    <a:gd name="connsiteY7" fmla="*/ 18326 h 105251"/>
                    <a:gd name="connsiteX8" fmla="*/ 48053 w 75542"/>
                    <a:gd name="connsiteY8" fmla="*/ 1832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542" h="105251">
                      <a:moveTo>
                        <a:pt x="48053" y="18326"/>
                      </a:moveTo>
                      <a:lnTo>
                        <a:pt x="48053" y="105251"/>
                      </a:lnTo>
                      <a:lnTo>
                        <a:pt x="27498" y="105251"/>
                      </a:lnTo>
                      <a:lnTo>
                        <a:pt x="27498" y="18326"/>
                      </a:lnTo>
                      <a:lnTo>
                        <a:pt x="0" y="18326"/>
                      </a:lnTo>
                      <a:lnTo>
                        <a:pt x="0" y="0"/>
                      </a:lnTo>
                      <a:lnTo>
                        <a:pt x="75542" y="0"/>
                      </a:lnTo>
                      <a:lnTo>
                        <a:pt x="75542" y="18326"/>
                      </a:lnTo>
                      <a:lnTo>
                        <a:pt x="48053" y="18326"/>
                      </a:lnTo>
                      <a:close/>
                    </a:path>
                  </a:pathLst>
                </a:custGeom>
                <a:solidFill>
                  <a:srgbClr val="0098CC"/>
                </a:solidFill>
                <a:ln w="9525" cap="flat">
                  <a:noFill/>
                  <a:prstDash val="solid"/>
                  <a:miter/>
                </a:ln>
              </p:spPr>
              <p:txBody>
                <a:bodyPr rtlCol="0" anchor="ctr"/>
                <a:lstStyle/>
                <a:p>
                  <a:endParaRPr lang="fr-FR"/>
                </a:p>
              </p:txBody>
            </p:sp>
            <p:sp>
              <p:nvSpPr>
                <p:cNvPr id="676" name="Forme libre : forme 675">
                  <a:extLst>
                    <a:ext uri="{FF2B5EF4-FFF2-40B4-BE49-F238E27FC236}">
                      <a16:creationId xmlns:a16="http://schemas.microsoft.com/office/drawing/2014/main" id="{56920D17-8C35-2FB4-D33A-BA9ECB1A6142}"/>
                    </a:ext>
                  </a:extLst>
                </p:cNvPr>
                <p:cNvSpPr/>
                <p:nvPr/>
              </p:nvSpPr>
              <p:spPr>
                <a:xfrm>
                  <a:off x="3656234" y="6177563"/>
                  <a:ext cx="79676" cy="105251"/>
                </a:xfrm>
                <a:custGeom>
                  <a:avLst/>
                  <a:gdLst>
                    <a:gd name="connsiteX0" fmla="*/ 55883 w 79676"/>
                    <a:gd name="connsiteY0" fmla="*/ 105251 h 105251"/>
                    <a:gd name="connsiteX1" fmla="*/ 35338 w 79676"/>
                    <a:gd name="connsiteY1" fmla="*/ 63275 h 105251"/>
                    <a:gd name="connsiteX2" fmla="*/ 20555 w 79676"/>
                    <a:gd name="connsiteY2" fmla="*/ 63275 h 105251"/>
                    <a:gd name="connsiteX3" fmla="*/ 20555 w 79676"/>
                    <a:gd name="connsiteY3" fmla="*/ 105251 h 105251"/>
                    <a:gd name="connsiteX4" fmla="*/ 0 w 79676"/>
                    <a:gd name="connsiteY4" fmla="*/ 105251 h 105251"/>
                    <a:gd name="connsiteX5" fmla="*/ 0 w 79676"/>
                    <a:gd name="connsiteY5" fmla="*/ 0 h 105251"/>
                    <a:gd name="connsiteX6" fmla="*/ 41243 w 79676"/>
                    <a:gd name="connsiteY6" fmla="*/ 0 h 105251"/>
                    <a:gd name="connsiteX7" fmla="*/ 75400 w 79676"/>
                    <a:gd name="connsiteY7" fmla="*/ 32223 h 105251"/>
                    <a:gd name="connsiteX8" fmla="*/ 56179 w 79676"/>
                    <a:gd name="connsiteY8" fmla="*/ 59865 h 105251"/>
                    <a:gd name="connsiteX9" fmla="*/ 79677 w 79676"/>
                    <a:gd name="connsiteY9" fmla="*/ 105251 h 105251"/>
                    <a:gd name="connsiteX10" fmla="*/ 55883 w 79676"/>
                    <a:gd name="connsiteY10" fmla="*/ 105251 h 105251"/>
                    <a:gd name="connsiteX11" fmla="*/ 39929 w 79676"/>
                    <a:gd name="connsiteY11" fmla="*/ 18336 h 105251"/>
                    <a:gd name="connsiteX12" fmla="*/ 20564 w 79676"/>
                    <a:gd name="connsiteY12" fmla="*/ 18336 h 105251"/>
                    <a:gd name="connsiteX13" fmla="*/ 20564 w 79676"/>
                    <a:gd name="connsiteY13" fmla="*/ 46130 h 105251"/>
                    <a:gd name="connsiteX14" fmla="*/ 39929 w 79676"/>
                    <a:gd name="connsiteY14" fmla="*/ 46130 h 105251"/>
                    <a:gd name="connsiteX15" fmla="*/ 54854 w 79676"/>
                    <a:gd name="connsiteY15" fmla="*/ 32233 h 105251"/>
                    <a:gd name="connsiteX16" fmla="*/ 39929 w 79676"/>
                    <a:gd name="connsiteY16" fmla="*/ 1833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51">
                      <a:moveTo>
                        <a:pt x="55883" y="105251"/>
                      </a:moveTo>
                      <a:lnTo>
                        <a:pt x="35338" y="63275"/>
                      </a:lnTo>
                      <a:lnTo>
                        <a:pt x="20555" y="63275"/>
                      </a:lnTo>
                      <a:lnTo>
                        <a:pt x="20555" y="105251"/>
                      </a:lnTo>
                      <a:lnTo>
                        <a:pt x="0" y="105251"/>
                      </a:lnTo>
                      <a:lnTo>
                        <a:pt x="0" y="0"/>
                      </a:lnTo>
                      <a:lnTo>
                        <a:pt x="41243" y="0"/>
                      </a:lnTo>
                      <a:cubicBezTo>
                        <a:pt x="62694" y="0"/>
                        <a:pt x="75400" y="14631"/>
                        <a:pt x="75400" y="32223"/>
                      </a:cubicBezTo>
                      <a:cubicBezTo>
                        <a:pt x="75400" y="47006"/>
                        <a:pt x="66380" y="56179"/>
                        <a:pt x="56179" y="59865"/>
                      </a:cubicBezTo>
                      <a:lnTo>
                        <a:pt x="79677" y="105251"/>
                      </a:lnTo>
                      <a:lnTo>
                        <a:pt x="55883" y="105251"/>
                      </a:lnTo>
                      <a:close/>
                      <a:moveTo>
                        <a:pt x="39929" y="18336"/>
                      </a:moveTo>
                      <a:lnTo>
                        <a:pt x="20564" y="18336"/>
                      </a:lnTo>
                      <a:lnTo>
                        <a:pt x="20564" y="46130"/>
                      </a:lnTo>
                      <a:lnTo>
                        <a:pt x="39929" y="46130"/>
                      </a:lnTo>
                      <a:cubicBezTo>
                        <a:pt x="48939" y="46130"/>
                        <a:pt x="54854" y="40367"/>
                        <a:pt x="54854" y="32233"/>
                      </a:cubicBezTo>
                      <a:cubicBezTo>
                        <a:pt x="54854" y="24099"/>
                        <a:pt x="48939" y="18336"/>
                        <a:pt x="39929" y="18336"/>
                      </a:cubicBezTo>
                      <a:close/>
                    </a:path>
                  </a:pathLst>
                </a:custGeom>
                <a:solidFill>
                  <a:srgbClr val="0098CC"/>
                </a:solidFill>
                <a:ln w="9525" cap="flat">
                  <a:noFill/>
                  <a:prstDash val="solid"/>
                  <a:miter/>
                </a:ln>
              </p:spPr>
              <p:txBody>
                <a:bodyPr rtlCol="0" anchor="ctr"/>
                <a:lstStyle/>
                <a:p>
                  <a:endParaRPr lang="fr-FR"/>
                </a:p>
              </p:txBody>
            </p:sp>
            <p:sp>
              <p:nvSpPr>
                <p:cNvPr id="677" name="Forme libre : forme 676">
                  <a:extLst>
                    <a:ext uri="{FF2B5EF4-FFF2-40B4-BE49-F238E27FC236}">
                      <a16:creationId xmlns:a16="http://schemas.microsoft.com/office/drawing/2014/main" id="{429E081E-11FB-6B4A-47D8-630BCEE49B13}"/>
                    </a:ext>
                  </a:extLst>
                </p:cNvPr>
                <p:cNvSpPr/>
                <p:nvPr/>
              </p:nvSpPr>
              <p:spPr>
                <a:xfrm>
                  <a:off x="3730301" y="6177563"/>
                  <a:ext cx="92840" cy="105251"/>
                </a:xfrm>
                <a:custGeom>
                  <a:avLst/>
                  <a:gdLst>
                    <a:gd name="connsiteX0" fmla="*/ 71399 w 92840"/>
                    <a:gd name="connsiteY0" fmla="*/ 105251 h 105251"/>
                    <a:gd name="connsiteX1" fmla="*/ 65198 w 92840"/>
                    <a:gd name="connsiteY1" fmla="*/ 86630 h 105251"/>
                    <a:gd name="connsiteX2" fmla="*/ 27794 w 92840"/>
                    <a:gd name="connsiteY2" fmla="*/ 86630 h 105251"/>
                    <a:gd name="connsiteX3" fmla="*/ 21431 w 92840"/>
                    <a:gd name="connsiteY3" fmla="*/ 105251 h 105251"/>
                    <a:gd name="connsiteX4" fmla="*/ 0 w 92840"/>
                    <a:gd name="connsiteY4" fmla="*/ 105251 h 105251"/>
                    <a:gd name="connsiteX5" fmla="*/ 38291 w 92840"/>
                    <a:gd name="connsiteY5" fmla="*/ 0 h 105251"/>
                    <a:gd name="connsiteX6" fmla="*/ 54407 w 92840"/>
                    <a:gd name="connsiteY6" fmla="*/ 0 h 105251"/>
                    <a:gd name="connsiteX7" fmla="*/ 92840 w 92840"/>
                    <a:gd name="connsiteY7" fmla="*/ 105251 h 105251"/>
                    <a:gd name="connsiteX8" fmla="*/ 71399 w 92840"/>
                    <a:gd name="connsiteY8" fmla="*/ 105251 h 105251"/>
                    <a:gd name="connsiteX9" fmla="*/ 46863 w 92840"/>
                    <a:gd name="connsiteY9" fmla="*/ 31042 h 105251"/>
                    <a:gd name="connsiteX10" fmla="*/ 33566 w 92840"/>
                    <a:gd name="connsiteY10" fmla="*/ 69333 h 105251"/>
                    <a:gd name="connsiteX11" fmla="*/ 59722 w 92840"/>
                    <a:gd name="connsiteY11" fmla="*/ 69333 h 105251"/>
                    <a:gd name="connsiteX12" fmla="*/ 46863 w 92840"/>
                    <a:gd name="connsiteY12" fmla="*/ 31042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840" h="105251">
                      <a:moveTo>
                        <a:pt x="71399" y="105251"/>
                      </a:moveTo>
                      <a:lnTo>
                        <a:pt x="65198" y="86630"/>
                      </a:lnTo>
                      <a:lnTo>
                        <a:pt x="27794" y="86630"/>
                      </a:lnTo>
                      <a:lnTo>
                        <a:pt x="21431" y="105251"/>
                      </a:lnTo>
                      <a:lnTo>
                        <a:pt x="0" y="105251"/>
                      </a:lnTo>
                      <a:lnTo>
                        <a:pt x="38291" y="0"/>
                      </a:lnTo>
                      <a:lnTo>
                        <a:pt x="54407" y="0"/>
                      </a:lnTo>
                      <a:lnTo>
                        <a:pt x="92840" y="105251"/>
                      </a:lnTo>
                      <a:lnTo>
                        <a:pt x="71399" y="105251"/>
                      </a:lnTo>
                      <a:close/>
                      <a:moveTo>
                        <a:pt x="46863" y="31042"/>
                      </a:moveTo>
                      <a:lnTo>
                        <a:pt x="33566" y="69333"/>
                      </a:lnTo>
                      <a:lnTo>
                        <a:pt x="59722" y="69333"/>
                      </a:lnTo>
                      <a:lnTo>
                        <a:pt x="46863" y="31042"/>
                      </a:lnTo>
                      <a:close/>
                    </a:path>
                  </a:pathLst>
                </a:custGeom>
                <a:solidFill>
                  <a:srgbClr val="0098CC"/>
                </a:solidFill>
                <a:ln w="9525" cap="flat">
                  <a:noFill/>
                  <a:prstDash val="solid"/>
                  <a:miter/>
                </a:ln>
              </p:spPr>
              <p:txBody>
                <a:bodyPr rtlCol="0" anchor="ctr"/>
                <a:lstStyle/>
                <a:p>
                  <a:endParaRPr lang="fr-FR"/>
                </a:p>
              </p:txBody>
            </p:sp>
            <p:sp>
              <p:nvSpPr>
                <p:cNvPr id="678" name="Forme libre : forme 677">
                  <a:extLst>
                    <a:ext uri="{FF2B5EF4-FFF2-40B4-BE49-F238E27FC236}">
                      <a16:creationId xmlns:a16="http://schemas.microsoft.com/office/drawing/2014/main" id="{A374B238-90D6-3512-B4DF-9A27AC776C7B}"/>
                    </a:ext>
                  </a:extLst>
                </p:cNvPr>
                <p:cNvSpPr/>
                <p:nvPr/>
              </p:nvSpPr>
              <p:spPr>
                <a:xfrm>
                  <a:off x="3825055" y="6177563"/>
                  <a:ext cx="80562" cy="105251"/>
                </a:xfrm>
                <a:custGeom>
                  <a:avLst/>
                  <a:gdLst>
                    <a:gd name="connsiteX0" fmla="*/ 62236 w 80562"/>
                    <a:gd name="connsiteY0" fmla="*/ 105251 h 105251"/>
                    <a:gd name="connsiteX1" fmla="*/ 20545 w 80562"/>
                    <a:gd name="connsiteY1" fmla="*/ 40653 h 105251"/>
                    <a:gd name="connsiteX2" fmla="*/ 20545 w 80562"/>
                    <a:gd name="connsiteY2" fmla="*/ 105251 h 105251"/>
                    <a:gd name="connsiteX3" fmla="*/ 0 w 80562"/>
                    <a:gd name="connsiteY3" fmla="*/ 105251 h 105251"/>
                    <a:gd name="connsiteX4" fmla="*/ 0 w 80562"/>
                    <a:gd name="connsiteY4" fmla="*/ 0 h 105251"/>
                    <a:gd name="connsiteX5" fmla="*/ 18336 w 80562"/>
                    <a:gd name="connsiteY5" fmla="*/ 0 h 105251"/>
                    <a:gd name="connsiteX6" fmla="*/ 60027 w 80562"/>
                    <a:gd name="connsiteY6" fmla="*/ 64456 h 105251"/>
                    <a:gd name="connsiteX7" fmla="*/ 60027 w 80562"/>
                    <a:gd name="connsiteY7" fmla="*/ 0 h 105251"/>
                    <a:gd name="connsiteX8" fmla="*/ 80563 w 80562"/>
                    <a:gd name="connsiteY8" fmla="*/ 0 h 105251"/>
                    <a:gd name="connsiteX9" fmla="*/ 80563 w 80562"/>
                    <a:gd name="connsiteY9" fmla="*/ 105251 h 105251"/>
                    <a:gd name="connsiteX10" fmla="*/ 62236 w 80562"/>
                    <a:gd name="connsiteY10" fmla="*/ 105251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2" h="105251">
                      <a:moveTo>
                        <a:pt x="62236" y="105251"/>
                      </a:moveTo>
                      <a:lnTo>
                        <a:pt x="20545" y="40653"/>
                      </a:lnTo>
                      <a:lnTo>
                        <a:pt x="20545" y="105251"/>
                      </a:lnTo>
                      <a:lnTo>
                        <a:pt x="0" y="105251"/>
                      </a:lnTo>
                      <a:lnTo>
                        <a:pt x="0" y="0"/>
                      </a:lnTo>
                      <a:lnTo>
                        <a:pt x="18336" y="0"/>
                      </a:lnTo>
                      <a:lnTo>
                        <a:pt x="60027" y="64456"/>
                      </a:lnTo>
                      <a:lnTo>
                        <a:pt x="60027" y="0"/>
                      </a:lnTo>
                      <a:lnTo>
                        <a:pt x="80563" y="0"/>
                      </a:lnTo>
                      <a:lnTo>
                        <a:pt x="80563" y="105251"/>
                      </a:lnTo>
                      <a:lnTo>
                        <a:pt x="62236" y="105251"/>
                      </a:lnTo>
                      <a:close/>
                    </a:path>
                  </a:pathLst>
                </a:custGeom>
                <a:solidFill>
                  <a:srgbClr val="0098CC"/>
                </a:solidFill>
                <a:ln w="9525" cap="flat">
                  <a:noFill/>
                  <a:prstDash val="solid"/>
                  <a:miter/>
                </a:ln>
              </p:spPr>
              <p:txBody>
                <a:bodyPr rtlCol="0" anchor="ctr"/>
                <a:lstStyle/>
                <a:p>
                  <a:endParaRPr lang="fr-FR"/>
                </a:p>
              </p:txBody>
            </p:sp>
            <p:sp>
              <p:nvSpPr>
                <p:cNvPr id="679" name="Forme libre : forme 678">
                  <a:extLst>
                    <a:ext uri="{FF2B5EF4-FFF2-40B4-BE49-F238E27FC236}">
                      <a16:creationId xmlns:a16="http://schemas.microsoft.com/office/drawing/2014/main" id="{3D80DD4D-54B5-85A8-B174-2AE229E8CE33}"/>
                    </a:ext>
                  </a:extLst>
                </p:cNvPr>
                <p:cNvSpPr/>
                <p:nvPr/>
              </p:nvSpPr>
              <p:spPr>
                <a:xfrm>
                  <a:off x="3909618" y="6176667"/>
                  <a:ext cx="77438" cy="107032"/>
                </a:xfrm>
                <a:custGeom>
                  <a:avLst/>
                  <a:gdLst>
                    <a:gd name="connsiteX0" fmla="*/ 38424 w 77438"/>
                    <a:gd name="connsiteY0" fmla="*/ 107032 h 107032"/>
                    <a:gd name="connsiteX1" fmla="*/ 0 w 77438"/>
                    <a:gd name="connsiteY1" fmla="*/ 93136 h 107032"/>
                    <a:gd name="connsiteX2" fmla="*/ 13297 w 77438"/>
                    <a:gd name="connsiteY2" fmla="*/ 79839 h 107032"/>
                    <a:gd name="connsiteX3" fmla="*/ 38729 w 77438"/>
                    <a:gd name="connsiteY3" fmla="*/ 88716 h 107032"/>
                    <a:gd name="connsiteX4" fmla="*/ 57360 w 77438"/>
                    <a:gd name="connsiteY4" fmla="*/ 75705 h 107032"/>
                    <a:gd name="connsiteX5" fmla="*/ 54102 w 77438"/>
                    <a:gd name="connsiteY5" fmla="*/ 66837 h 107032"/>
                    <a:gd name="connsiteX6" fmla="*/ 44787 w 77438"/>
                    <a:gd name="connsiteY6" fmla="*/ 63132 h 107032"/>
                    <a:gd name="connsiteX7" fmla="*/ 32061 w 77438"/>
                    <a:gd name="connsiteY7" fmla="*/ 61351 h 107032"/>
                    <a:gd name="connsiteX8" fmla="*/ 11668 w 77438"/>
                    <a:gd name="connsiteY8" fmla="*/ 52635 h 107032"/>
                    <a:gd name="connsiteX9" fmla="*/ 4124 w 77438"/>
                    <a:gd name="connsiteY9" fmla="*/ 31937 h 107032"/>
                    <a:gd name="connsiteX10" fmla="*/ 40786 w 77438"/>
                    <a:gd name="connsiteY10" fmla="*/ 0 h 107032"/>
                    <a:gd name="connsiteX11" fmla="*/ 74781 w 77438"/>
                    <a:gd name="connsiteY11" fmla="*/ 12268 h 107032"/>
                    <a:gd name="connsiteX12" fmla="*/ 61789 w 77438"/>
                    <a:gd name="connsiteY12" fmla="*/ 25137 h 107032"/>
                    <a:gd name="connsiteX13" fmla="*/ 40186 w 77438"/>
                    <a:gd name="connsiteY13" fmla="*/ 17888 h 107032"/>
                    <a:gd name="connsiteX14" fmla="*/ 23927 w 77438"/>
                    <a:gd name="connsiteY14" fmla="*/ 31185 h 107032"/>
                    <a:gd name="connsiteX15" fmla="*/ 27032 w 77438"/>
                    <a:gd name="connsiteY15" fmla="*/ 38729 h 107032"/>
                    <a:gd name="connsiteX16" fmla="*/ 36786 w 77438"/>
                    <a:gd name="connsiteY16" fmla="*/ 42872 h 107032"/>
                    <a:gd name="connsiteX17" fmla="*/ 49206 w 77438"/>
                    <a:gd name="connsiteY17" fmla="*/ 44653 h 107032"/>
                    <a:gd name="connsiteX18" fmla="*/ 69304 w 77438"/>
                    <a:gd name="connsiteY18" fmla="*/ 52778 h 107032"/>
                    <a:gd name="connsiteX19" fmla="*/ 77438 w 77438"/>
                    <a:gd name="connsiteY19" fmla="*/ 75114 h 107032"/>
                    <a:gd name="connsiteX20" fmla="*/ 38424 w 77438"/>
                    <a:gd name="connsiteY20" fmla="*/ 107032 h 1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438" h="107032">
                      <a:moveTo>
                        <a:pt x="38424" y="107032"/>
                      </a:moveTo>
                      <a:cubicBezTo>
                        <a:pt x="22450" y="107032"/>
                        <a:pt x="10335" y="103632"/>
                        <a:pt x="0" y="93136"/>
                      </a:cubicBezTo>
                      <a:lnTo>
                        <a:pt x="13297" y="79839"/>
                      </a:lnTo>
                      <a:cubicBezTo>
                        <a:pt x="19955" y="86487"/>
                        <a:pt x="28975" y="88716"/>
                        <a:pt x="38729" y="88716"/>
                      </a:cubicBezTo>
                      <a:cubicBezTo>
                        <a:pt x="50854" y="88716"/>
                        <a:pt x="57360" y="84134"/>
                        <a:pt x="57360" y="75705"/>
                      </a:cubicBezTo>
                      <a:cubicBezTo>
                        <a:pt x="57360" y="72000"/>
                        <a:pt x="56322" y="68904"/>
                        <a:pt x="54102" y="66837"/>
                      </a:cubicBezTo>
                      <a:cubicBezTo>
                        <a:pt x="52026" y="64913"/>
                        <a:pt x="49663" y="63875"/>
                        <a:pt x="44787" y="63132"/>
                      </a:cubicBezTo>
                      <a:lnTo>
                        <a:pt x="32061" y="61351"/>
                      </a:lnTo>
                      <a:cubicBezTo>
                        <a:pt x="23050" y="60027"/>
                        <a:pt x="16393" y="57217"/>
                        <a:pt x="11668" y="52635"/>
                      </a:cubicBezTo>
                      <a:cubicBezTo>
                        <a:pt x="6639" y="47616"/>
                        <a:pt x="4124" y="40815"/>
                        <a:pt x="4124" y="31937"/>
                      </a:cubicBezTo>
                      <a:cubicBezTo>
                        <a:pt x="4124" y="13154"/>
                        <a:pt x="18022" y="0"/>
                        <a:pt x="40786" y="0"/>
                      </a:cubicBezTo>
                      <a:cubicBezTo>
                        <a:pt x="55274" y="0"/>
                        <a:pt x="65770" y="3553"/>
                        <a:pt x="74781" y="12268"/>
                      </a:cubicBezTo>
                      <a:lnTo>
                        <a:pt x="61789" y="25137"/>
                      </a:lnTo>
                      <a:cubicBezTo>
                        <a:pt x="55131" y="18774"/>
                        <a:pt x="47149" y="17888"/>
                        <a:pt x="40186" y="17888"/>
                      </a:cubicBezTo>
                      <a:cubicBezTo>
                        <a:pt x="29251" y="17888"/>
                        <a:pt x="23927" y="23956"/>
                        <a:pt x="23927" y="31185"/>
                      </a:cubicBezTo>
                      <a:cubicBezTo>
                        <a:pt x="23927" y="33842"/>
                        <a:pt x="24822" y="36662"/>
                        <a:pt x="27032" y="38729"/>
                      </a:cubicBezTo>
                      <a:cubicBezTo>
                        <a:pt x="29109" y="40643"/>
                        <a:pt x="32499" y="42281"/>
                        <a:pt x="36786" y="42872"/>
                      </a:cubicBezTo>
                      <a:lnTo>
                        <a:pt x="49206" y="44653"/>
                      </a:lnTo>
                      <a:cubicBezTo>
                        <a:pt x="58817" y="45977"/>
                        <a:pt x="64884" y="48644"/>
                        <a:pt x="69304" y="52778"/>
                      </a:cubicBezTo>
                      <a:cubicBezTo>
                        <a:pt x="74933" y="58112"/>
                        <a:pt x="77438" y="65789"/>
                        <a:pt x="77438" y="75114"/>
                      </a:cubicBezTo>
                      <a:cubicBezTo>
                        <a:pt x="77457" y="95507"/>
                        <a:pt x="60446" y="107032"/>
                        <a:pt x="38424" y="107032"/>
                      </a:cubicBezTo>
                      <a:close/>
                    </a:path>
                  </a:pathLst>
                </a:custGeom>
                <a:solidFill>
                  <a:srgbClr val="0098CC"/>
                </a:solidFill>
                <a:ln w="9525" cap="flat">
                  <a:noFill/>
                  <a:prstDash val="solid"/>
                  <a:miter/>
                </a:ln>
              </p:spPr>
              <p:txBody>
                <a:bodyPr rtlCol="0" anchor="ctr"/>
                <a:lstStyle/>
                <a:p>
                  <a:endParaRPr lang="fr-FR"/>
                </a:p>
              </p:txBody>
            </p:sp>
            <p:sp>
              <p:nvSpPr>
                <p:cNvPr id="680" name="Forme libre : forme 679">
                  <a:extLst>
                    <a:ext uri="{FF2B5EF4-FFF2-40B4-BE49-F238E27FC236}">
                      <a16:creationId xmlns:a16="http://schemas.microsoft.com/office/drawing/2014/main" id="{F80C5F4D-8CEB-8132-521A-B08D938AE5C0}"/>
                    </a:ext>
                  </a:extLst>
                </p:cNvPr>
                <p:cNvSpPr/>
                <p:nvPr/>
              </p:nvSpPr>
              <p:spPr>
                <a:xfrm>
                  <a:off x="3415004" y="6308065"/>
                  <a:ext cx="95354" cy="105260"/>
                </a:xfrm>
                <a:custGeom>
                  <a:avLst/>
                  <a:gdLst>
                    <a:gd name="connsiteX0" fmla="*/ 74809 w 95354"/>
                    <a:gd name="connsiteY0" fmla="*/ 105261 h 105260"/>
                    <a:gd name="connsiteX1" fmla="*/ 74809 w 95354"/>
                    <a:gd name="connsiteY1" fmla="*/ 43910 h 105260"/>
                    <a:gd name="connsiteX2" fmla="*/ 54702 w 95354"/>
                    <a:gd name="connsiteY2" fmla="*/ 83820 h 105260"/>
                    <a:gd name="connsiteX3" fmla="*/ 40805 w 95354"/>
                    <a:gd name="connsiteY3" fmla="*/ 83820 h 105260"/>
                    <a:gd name="connsiteX4" fmla="*/ 20545 w 95354"/>
                    <a:gd name="connsiteY4" fmla="*/ 43910 h 105260"/>
                    <a:gd name="connsiteX5" fmla="*/ 20545 w 95354"/>
                    <a:gd name="connsiteY5" fmla="*/ 105261 h 105260"/>
                    <a:gd name="connsiteX6" fmla="*/ 0 w 95354"/>
                    <a:gd name="connsiteY6" fmla="*/ 105261 h 105260"/>
                    <a:gd name="connsiteX7" fmla="*/ 0 w 95354"/>
                    <a:gd name="connsiteY7" fmla="*/ 0 h 105260"/>
                    <a:gd name="connsiteX8" fmla="*/ 20250 w 95354"/>
                    <a:gd name="connsiteY8" fmla="*/ 0 h 105260"/>
                    <a:gd name="connsiteX9" fmla="*/ 47749 w 95354"/>
                    <a:gd name="connsiteY9" fmla="*/ 56921 h 105260"/>
                    <a:gd name="connsiteX10" fmla="*/ 75095 w 95354"/>
                    <a:gd name="connsiteY10" fmla="*/ 0 h 105260"/>
                    <a:gd name="connsiteX11" fmla="*/ 95355 w 95354"/>
                    <a:gd name="connsiteY11" fmla="*/ 0 h 105260"/>
                    <a:gd name="connsiteX12" fmla="*/ 95355 w 95354"/>
                    <a:gd name="connsiteY12" fmla="*/ 105261 h 105260"/>
                    <a:gd name="connsiteX13" fmla="*/ 74809 w 95354"/>
                    <a:gd name="connsiteY13" fmla="*/ 105261 h 105260"/>
                    <a:gd name="connsiteX14" fmla="*/ 74809 w 95354"/>
                    <a:gd name="connsiteY14"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354" h="105260">
                      <a:moveTo>
                        <a:pt x="74809" y="105261"/>
                      </a:moveTo>
                      <a:lnTo>
                        <a:pt x="74809" y="43910"/>
                      </a:lnTo>
                      <a:lnTo>
                        <a:pt x="54702" y="83820"/>
                      </a:lnTo>
                      <a:lnTo>
                        <a:pt x="40805" y="83820"/>
                      </a:lnTo>
                      <a:lnTo>
                        <a:pt x="20545" y="43910"/>
                      </a:lnTo>
                      <a:lnTo>
                        <a:pt x="20545" y="105261"/>
                      </a:lnTo>
                      <a:lnTo>
                        <a:pt x="0" y="105261"/>
                      </a:lnTo>
                      <a:lnTo>
                        <a:pt x="0" y="0"/>
                      </a:lnTo>
                      <a:lnTo>
                        <a:pt x="20250" y="0"/>
                      </a:lnTo>
                      <a:lnTo>
                        <a:pt x="47749" y="56921"/>
                      </a:lnTo>
                      <a:lnTo>
                        <a:pt x="75095" y="0"/>
                      </a:lnTo>
                      <a:lnTo>
                        <a:pt x="95355" y="0"/>
                      </a:lnTo>
                      <a:lnTo>
                        <a:pt x="95355" y="105261"/>
                      </a:lnTo>
                      <a:lnTo>
                        <a:pt x="74809" y="105261"/>
                      </a:lnTo>
                      <a:lnTo>
                        <a:pt x="74809" y="105261"/>
                      </a:lnTo>
                      <a:close/>
                    </a:path>
                  </a:pathLst>
                </a:custGeom>
                <a:solidFill>
                  <a:srgbClr val="0098CC"/>
                </a:solidFill>
                <a:ln w="9525" cap="flat">
                  <a:noFill/>
                  <a:prstDash val="solid"/>
                  <a:miter/>
                </a:ln>
              </p:spPr>
              <p:txBody>
                <a:bodyPr rtlCol="0" anchor="ctr"/>
                <a:lstStyle/>
                <a:p>
                  <a:endParaRPr lang="fr-FR"/>
                </a:p>
              </p:txBody>
            </p:sp>
            <p:sp>
              <p:nvSpPr>
                <p:cNvPr id="681" name="Forme libre : forme 680">
                  <a:extLst>
                    <a:ext uri="{FF2B5EF4-FFF2-40B4-BE49-F238E27FC236}">
                      <a16:creationId xmlns:a16="http://schemas.microsoft.com/office/drawing/2014/main" id="{15404A9A-47A0-AD46-D2E8-9BB165C0E004}"/>
                    </a:ext>
                  </a:extLst>
                </p:cNvPr>
                <p:cNvSpPr/>
                <p:nvPr/>
              </p:nvSpPr>
              <p:spPr>
                <a:xfrm>
                  <a:off x="3523799" y="6272737"/>
                  <a:ext cx="69323" cy="140598"/>
                </a:xfrm>
                <a:custGeom>
                  <a:avLst/>
                  <a:gdLst>
                    <a:gd name="connsiteX0" fmla="*/ 0 w 69323"/>
                    <a:gd name="connsiteY0" fmla="*/ 140589 h 140598"/>
                    <a:gd name="connsiteX1" fmla="*/ 0 w 69323"/>
                    <a:gd name="connsiteY1" fmla="*/ 35328 h 140598"/>
                    <a:gd name="connsiteX2" fmla="*/ 69323 w 69323"/>
                    <a:gd name="connsiteY2" fmla="*/ 35328 h 140598"/>
                    <a:gd name="connsiteX3" fmla="*/ 69323 w 69323"/>
                    <a:gd name="connsiteY3" fmla="*/ 53664 h 140598"/>
                    <a:gd name="connsiteX4" fmla="*/ 20536 w 69323"/>
                    <a:gd name="connsiteY4" fmla="*/ 53664 h 140598"/>
                    <a:gd name="connsiteX5" fmla="*/ 20536 w 69323"/>
                    <a:gd name="connsiteY5" fmla="*/ 78353 h 140598"/>
                    <a:gd name="connsiteX6" fmla="*/ 62074 w 69323"/>
                    <a:gd name="connsiteY6" fmla="*/ 78353 h 140598"/>
                    <a:gd name="connsiteX7" fmla="*/ 62074 w 69323"/>
                    <a:gd name="connsiteY7" fmla="*/ 96688 h 140598"/>
                    <a:gd name="connsiteX8" fmla="*/ 20536 w 69323"/>
                    <a:gd name="connsiteY8" fmla="*/ 96688 h 140598"/>
                    <a:gd name="connsiteX9" fmla="*/ 20536 w 69323"/>
                    <a:gd name="connsiteY9" fmla="*/ 122263 h 140598"/>
                    <a:gd name="connsiteX10" fmla="*/ 69323 w 69323"/>
                    <a:gd name="connsiteY10" fmla="*/ 122263 h 140598"/>
                    <a:gd name="connsiteX11" fmla="*/ 69323 w 69323"/>
                    <a:gd name="connsiteY11" fmla="*/ 140599 h 140598"/>
                    <a:gd name="connsiteX12" fmla="*/ 0 w 69323"/>
                    <a:gd name="connsiteY12" fmla="*/ 140599 h 140598"/>
                    <a:gd name="connsiteX13" fmla="*/ 38138 w 69323"/>
                    <a:gd name="connsiteY13" fmla="*/ 25137 h 140598"/>
                    <a:gd name="connsiteX14" fmla="*/ 25270 w 69323"/>
                    <a:gd name="connsiteY14" fmla="*/ 25137 h 140598"/>
                    <a:gd name="connsiteX15" fmla="*/ 34728 w 69323"/>
                    <a:gd name="connsiteY15" fmla="*/ 0 h 140598"/>
                    <a:gd name="connsiteX16" fmla="*/ 54988 w 69323"/>
                    <a:gd name="connsiteY16" fmla="*/ 0 h 140598"/>
                    <a:gd name="connsiteX17" fmla="*/ 38138 w 69323"/>
                    <a:gd name="connsiteY17" fmla="*/ 25137 h 14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323" h="140598">
                      <a:moveTo>
                        <a:pt x="0" y="140589"/>
                      </a:moveTo>
                      <a:lnTo>
                        <a:pt x="0" y="35328"/>
                      </a:lnTo>
                      <a:lnTo>
                        <a:pt x="69323" y="35328"/>
                      </a:lnTo>
                      <a:lnTo>
                        <a:pt x="69323" y="53664"/>
                      </a:lnTo>
                      <a:lnTo>
                        <a:pt x="20536" y="53664"/>
                      </a:lnTo>
                      <a:lnTo>
                        <a:pt x="20536" y="78353"/>
                      </a:lnTo>
                      <a:lnTo>
                        <a:pt x="62074" y="78353"/>
                      </a:lnTo>
                      <a:lnTo>
                        <a:pt x="62074" y="96688"/>
                      </a:lnTo>
                      <a:lnTo>
                        <a:pt x="20536" y="96688"/>
                      </a:lnTo>
                      <a:lnTo>
                        <a:pt x="20536" y="122263"/>
                      </a:lnTo>
                      <a:lnTo>
                        <a:pt x="69323" y="122263"/>
                      </a:lnTo>
                      <a:lnTo>
                        <a:pt x="69323" y="140599"/>
                      </a:lnTo>
                      <a:lnTo>
                        <a:pt x="0" y="140599"/>
                      </a:lnTo>
                      <a:close/>
                      <a:moveTo>
                        <a:pt x="38138" y="25137"/>
                      </a:moveTo>
                      <a:lnTo>
                        <a:pt x="25270" y="25137"/>
                      </a:lnTo>
                      <a:lnTo>
                        <a:pt x="34728" y="0"/>
                      </a:lnTo>
                      <a:lnTo>
                        <a:pt x="54988" y="0"/>
                      </a:lnTo>
                      <a:lnTo>
                        <a:pt x="38138" y="25137"/>
                      </a:lnTo>
                      <a:close/>
                    </a:path>
                  </a:pathLst>
                </a:custGeom>
                <a:solidFill>
                  <a:srgbClr val="0098CC"/>
                </a:solidFill>
                <a:ln w="9525" cap="flat">
                  <a:noFill/>
                  <a:prstDash val="solid"/>
                  <a:miter/>
                </a:ln>
              </p:spPr>
              <p:txBody>
                <a:bodyPr rtlCol="0" anchor="ctr"/>
                <a:lstStyle/>
                <a:p>
                  <a:endParaRPr lang="fr-FR"/>
                </a:p>
              </p:txBody>
            </p:sp>
            <p:sp>
              <p:nvSpPr>
                <p:cNvPr id="682" name="Forme libre : forme 681">
                  <a:extLst>
                    <a:ext uri="{FF2B5EF4-FFF2-40B4-BE49-F238E27FC236}">
                      <a16:creationId xmlns:a16="http://schemas.microsoft.com/office/drawing/2014/main" id="{ED617CA2-9A7B-8E9F-7651-96962376A226}"/>
                    </a:ext>
                  </a:extLst>
                </p:cNvPr>
                <p:cNvSpPr/>
                <p:nvPr/>
              </p:nvSpPr>
              <p:spPr>
                <a:xfrm>
                  <a:off x="3594302" y="6308065"/>
                  <a:ext cx="75533" cy="105260"/>
                </a:xfrm>
                <a:custGeom>
                  <a:avLst/>
                  <a:gdLst>
                    <a:gd name="connsiteX0" fmla="*/ 48054 w 75533"/>
                    <a:gd name="connsiteY0" fmla="*/ 18336 h 105260"/>
                    <a:gd name="connsiteX1" fmla="*/ 48054 w 75533"/>
                    <a:gd name="connsiteY1" fmla="*/ 105261 h 105260"/>
                    <a:gd name="connsiteX2" fmla="*/ 27499 w 75533"/>
                    <a:gd name="connsiteY2" fmla="*/ 105261 h 105260"/>
                    <a:gd name="connsiteX3" fmla="*/ 27499 w 75533"/>
                    <a:gd name="connsiteY3" fmla="*/ 18336 h 105260"/>
                    <a:gd name="connsiteX4" fmla="*/ 0 w 75533"/>
                    <a:gd name="connsiteY4" fmla="*/ 18336 h 105260"/>
                    <a:gd name="connsiteX5" fmla="*/ 0 w 75533"/>
                    <a:gd name="connsiteY5" fmla="*/ 0 h 105260"/>
                    <a:gd name="connsiteX6" fmla="*/ 75533 w 75533"/>
                    <a:gd name="connsiteY6" fmla="*/ 0 h 105260"/>
                    <a:gd name="connsiteX7" fmla="*/ 75533 w 75533"/>
                    <a:gd name="connsiteY7" fmla="*/ 18336 h 105260"/>
                    <a:gd name="connsiteX8" fmla="*/ 48054 w 75533"/>
                    <a:gd name="connsiteY8" fmla="*/ 18336 h 105260"/>
                    <a:gd name="connsiteX9" fmla="*/ 48054 w 75533"/>
                    <a:gd name="connsiteY9"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33" h="105260">
                      <a:moveTo>
                        <a:pt x="48054" y="18336"/>
                      </a:moveTo>
                      <a:lnTo>
                        <a:pt x="48054" y="105261"/>
                      </a:lnTo>
                      <a:lnTo>
                        <a:pt x="27499" y="105261"/>
                      </a:lnTo>
                      <a:lnTo>
                        <a:pt x="27499" y="18336"/>
                      </a:lnTo>
                      <a:lnTo>
                        <a:pt x="0" y="18336"/>
                      </a:lnTo>
                      <a:lnTo>
                        <a:pt x="0" y="0"/>
                      </a:lnTo>
                      <a:lnTo>
                        <a:pt x="75533" y="0"/>
                      </a:lnTo>
                      <a:lnTo>
                        <a:pt x="75533" y="18336"/>
                      </a:lnTo>
                      <a:lnTo>
                        <a:pt x="48054" y="18336"/>
                      </a:lnTo>
                      <a:lnTo>
                        <a:pt x="48054" y="18336"/>
                      </a:lnTo>
                      <a:close/>
                    </a:path>
                  </a:pathLst>
                </a:custGeom>
                <a:solidFill>
                  <a:srgbClr val="0098CC"/>
                </a:solidFill>
                <a:ln w="9525" cap="flat">
                  <a:noFill/>
                  <a:prstDash val="solid"/>
                  <a:miter/>
                </a:ln>
              </p:spPr>
              <p:txBody>
                <a:bodyPr rtlCol="0" anchor="ctr"/>
                <a:lstStyle/>
                <a:p>
                  <a:endParaRPr lang="fr-FR"/>
                </a:p>
              </p:txBody>
            </p:sp>
            <p:sp>
              <p:nvSpPr>
                <p:cNvPr id="683" name="Forme libre : forme 682">
                  <a:extLst>
                    <a:ext uri="{FF2B5EF4-FFF2-40B4-BE49-F238E27FC236}">
                      <a16:creationId xmlns:a16="http://schemas.microsoft.com/office/drawing/2014/main" id="{3BE96BA6-5A21-27CA-570D-3E30F98AB479}"/>
                    </a:ext>
                  </a:extLst>
                </p:cNvPr>
                <p:cNvSpPr/>
                <p:nvPr/>
              </p:nvSpPr>
              <p:spPr>
                <a:xfrm>
                  <a:off x="3675456" y="6308065"/>
                  <a:ext cx="79676" cy="105260"/>
                </a:xfrm>
                <a:custGeom>
                  <a:avLst/>
                  <a:gdLst>
                    <a:gd name="connsiteX0" fmla="*/ 55883 w 79676"/>
                    <a:gd name="connsiteY0" fmla="*/ 105261 h 105260"/>
                    <a:gd name="connsiteX1" fmla="*/ 35338 w 79676"/>
                    <a:gd name="connsiteY1" fmla="*/ 63284 h 105260"/>
                    <a:gd name="connsiteX2" fmla="*/ 20555 w 79676"/>
                    <a:gd name="connsiteY2" fmla="*/ 63284 h 105260"/>
                    <a:gd name="connsiteX3" fmla="*/ 20555 w 79676"/>
                    <a:gd name="connsiteY3" fmla="*/ 105261 h 105260"/>
                    <a:gd name="connsiteX4" fmla="*/ 0 w 79676"/>
                    <a:gd name="connsiteY4" fmla="*/ 105261 h 105260"/>
                    <a:gd name="connsiteX5" fmla="*/ 0 w 79676"/>
                    <a:gd name="connsiteY5" fmla="*/ 0 h 105260"/>
                    <a:gd name="connsiteX6" fmla="*/ 41243 w 79676"/>
                    <a:gd name="connsiteY6" fmla="*/ 0 h 105260"/>
                    <a:gd name="connsiteX7" fmla="*/ 75400 w 79676"/>
                    <a:gd name="connsiteY7" fmla="*/ 32233 h 105260"/>
                    <a:gd name="connsiteX8" fmla="*/ 56179 w 79676"/>
                    <a:gd name="connsiteY8" fmla="*/ 59874 h 105260"/>
                    <a:gd name="connsiteX9" fmla="*/ 79677 w 79676"/>
                    <a:gd name="connsiteY9" fmla="*/ 105261 h 105260"/>
                    <a:gd name="connsiteX10" fmla="*/ 55883 w 79676"/>
                    <a:gd name="connsiteY10" fmla="*/ 105261 h 105260"/>
                    <a:gd name="connsiteX11" fmla="*/ 39910 w 79676"/>
                    <a:gd name="connsiteY11" fmla="*/ 18336 h 105260"/>
                    <a:gd name="connsiteX12" fmla="*/ 20555 w 79676"/>
                    <a:gd name="connsiteY12" fmla="*/ 18336 h 105260"/>
                    <a:gd name="connsiteX13" fmla="*/ 20555 w 79676"/>
                    <a:gd name="connsiteY13" fmla="*/ 46129 h 105260"/>
                    <a:gd name="connsiteX14" fmla="*/ 39910 w 79676"/>
                    <a:gd name="connsiteY14" fmla="*/ 46129 h 105260"/>
                    <a:gd name="connsiteX15" fmla="*/ 54845 w 79676"/>
                    <a:gd name="connsiteY15" fmla="*/ 32233 h 105260"/>
                    <a:gd name="connsiteX16" fmla="*/ 39910 w 79676"/>
                    <a:gd name="connsiteY16"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60">
                      <a:moveTo>
                        <a:pt x="55883" y="105261"/>
                      </a:moveTo>
                      <a:lnTo>
                        <a:pt x="35338" y="63284"/>
                      </a:lnTo>
                      <a:lnTo>
                        <a:pt x="20555" y="63284"/>
                      </a:lnTo>
                      <a:lnTo>
                        <a:pt x="20555" y="105261"/>
                      </a:lnTo>
                      <a:lnTo>
                        <a:pt x="0" y="105261"/>
                      </a:lnTo>
                      <a:lnTo>
                        <a:pt x="0" y="0"/>
                      </a:lnTo>
                      <a:lnTo>
                        <a:pt x="41243" y="0"/>
                      </a:lnTo>
                      <a:cubicBezTo>
                        <a:pt x="62675" y="0"/>
                        <a:pt x="75400" y="14640"/>
                        <a:pt x="75400" y="32233"/>
                      </a:cubicBezTo>
                      <a:cubicBezTo>
                        <a:pt x="75400" y="47015"/>
                        <a:pt x="66380" y="56188"/>
                        <a:pt x="56179" y="59874"/>
                      </a:cubicBezTo>
                      <a:lnTo>
                        <a:pt x="79677" y="105261"/>
                      </a:lnTo>
                      <a:lnTo>
                        <a:pt x="55883" y="105261"/>
                      </a:lnTo>
                      <a:close/>
                      <a:moveTo>
                        <a:pt x="39910" y="18336"/>
                      </a:moveTo>
                      <a:lnTo>
                        <a:pt x="20555" y="18336"/>
                      </a:lnTo>
                      <a:lnTo>
                        <a:pt x="20555" y="46129"/>
                      </a:lnTo>
                      <a:lnTo>
                        <a:pt x="39910" y="46129"/>
                      </a:lnTo>
                      <a:cubicBezTo>
                        <a:pt x="48920" y="46129"/>
                        <a:pt x="54845" y="40367"/>
                        <a:pt x="54845" y="32233"/>
                      </a:cubicBezTo>
                      <a:cubicBezTo>
                        <a:pt x="54845" y="24098"/>
                        <a:pt x="48939" y="18336"/>
                        <a:pt x="39910" y="18336"/>
                      </a:cubicBezTo>
                      <a:close/>
                    </a:path>
                  </a:pathLst>
                </a:custGeom>
                <a:solidFill>
                  <a:srgbClr val="0098CC"/>
                </a:solidFill>
                <a:ln w="9525" cap="flat">
                  <a:noFill/>
                  <a:prstDash val="solid"/>
                  <a:miter/>
                </a:ln>
              </p:spPr>
              <p:txBody>
                <a:bodyPr rtlCol="0" anchor="ctr"/>
                <a:lstStyle/>
                <a:p>
                  <a:endParaRPr lang="fr-FR"/>
                </a:p>
              </p:txBody>
            </p:sp>
            <p:sp>
              <p:nvSpPr>
                <p:cNvPr id="684" name="Forme libre : forme 683">
                  <a:extLst>
                    <a:ext uri="{FF2B5EF4-FFF2-40B4-BE49-F238E27FC236}">
                      <a16:creationId xmlns:a16="http://schemas.microsoft.com/office/drawing/2014/main" id="{AF21FAB2-F47D-0BA8-4A8F-3E4A7D1953CD}"/>
                    </a:ext>
                  </a:extLst>
                </p:cNvPr>
                <p:cNvSpPr/>
                <p:nvPr/>
              </p:nvSpPr>
              <p:spPr>
                <a:xfrm>
                  <a:off x="3757513" y="6307179"/>
                  <a:ext cx="77753" cy="107023"/>
                </a:xfrm>
                <a:custGeom>
                  <a:avLst/>
                  <a:gdLst>
                    <a:gd name="connsiteX0" fmla="*/ 67257 w 77753"/>
                    <a:gd name="connsiteY0" fmla="*/ 95498 h 107023"/>
                    <a:gd name="connsiteX1" fmla="*/ 38872 w 77753"/>
                    <a:gd name="connsiteY1" fmla="*/ 107023 h 107023"/>
                    <a:gd name="connsiteX2" fmla="*/ 10336 w 77753"/>
                    <a:gd name="connsiteY2" fmla="*/ 95498 h 107023"/>
                    <a:gd name="connsiteX3" fmla="*/ 1 w 77753"/>
                    <a:gd name="connsiteY3" fmla="*/ 53512 h 107023"/>
                    <a:gd name="connsiteX4" fmla="*/ 10336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28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9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36" y="107023"/>
                        <a:pt x="38872" y="107023"/>
                      </a:cubicBezTo>
                      <a:cubicBezTo>
                        <a:pt x="26890" y="107023"/>
                        <a:pt x="17727" y="102880"/>
                        <a:pt x="10336" y="95498"/>
                      </a:cubicBezTo>
                      <a:cubicBezTo>
                        <a:pt x="-304" y="84858"/>
                        <a:pt x="1" y="71695"/>
                        <a:pt x="1" y="53512"/>
                      </a:cubicBezTo>
                      <a:cubicBezTo>
                        <a:pt x="1" y="35328"/>
                        <a:pt x="-304" y="22174"/>
                        <a:pt x="10336" y="11535"/>
                      </a:cubicBezTo>
                      <a:cubicBezTo>
                        <a:pt x="17727" y="4143"/>
                        <a:pt x="26890" y="0"/>
                        <a:pt x="38872" y="0"/>
                      </a:cubicBezTo>
                      <a:cubicBezTo>
                        <a:pt x="50845" y="0"/>
                        <a:pt x="59866" y="4143"/>
                        <a:pt x="67257" y="11535"/>
                      </a:cubicBezTo>
                      <a:cubicBezTo>
                        <a:pt x="77896" y="22174"/>
                        <a:pt x="77754" y="35328"/>
                        <a:pt x="77754" y="53512"/>
                      </a:cubicBezTo>
                      <a:cubicBezTo>
                        <a:pt x="77754" y="71695"/>
                        <a:pt x="77896" y="84858"/>
                        <a:pt x="67257" y="95498"/>
                      </a:cubicBezTo>
                      <a:close/>
                      <a:moveTo>
                        <a:pt x="52017" y="23956"/>
                      </a:moveTo>
                      <a:cubicBezTo>
                        <a:pt x="49055" y="20555"/>
                        <a:pt x="44482" y="18326"/>
                        <a:pt x="38863" y="18326"/>
                      </a:cubicBezTo>
                      <a:cubicBezTo>
                        <a:pt x="33243" y="18326"/>
                        <a:pt x="28519" y="20546"/>
                        <a:pt x="25566" y="23956"/>
                      </a:cubicBezTo>
                      <a:cubicBezTo>
                        <a:pt x="21565" y="28394"/>
                        <a:pt x="20528" y="33271"/>
                        <a:pt x="20528" y="53521"/>
                      </a:cubicBezTo>
                      <a:cubicBezTo>
                        <a:pt x="20528" y="73771"/>
                        <a:pt x="21565" y="78658"/>
                        <a:pt x="25566" y="83087"/>
                      </a:cubicBezTo>
                      <a:cubicBezTo>
                        <a:pt x="28519" y="86478"/>
                        <a:pt x="33253" y="88707"/>
                        <a:pt x="38863" y="88707"/>
                      </a:cubicBezTo>
                      <a:cubicBezTo>
                        <a:pt x="44473" y="88707"/>
                        <a:pt x="49055" y="86497"/>
                        <a:pt x="52017" y="83087"/>
                      </a:cubicBezTo>
                      <a:cubicBezTo>
                        <a:pt x="56017" y="78648"/>
                        <a:pt x="57199" y="73762"/>
                        <a:pt x="57199" y="53521"/>
                      </a:cubicBezTo>
                      <a:cubicBezTo>
                        <a:pt x="57199" y="33281"/>
                        <a:pt x="56017" y="28394"/>
                        <a:pt x="52017" y="23956"/>
                      </a:cubicBezTo>
                      <a:close/>
                    </a:path>
                  </a:pathLst>
                </a:custGeom>
                <a:solidFill>
                  <a:srgbClr val="0098CC"/>
                </a:solidFill>
                <a:ln w="9525" cap="flat">
                  <a:noFill/>
                  <a:prstDash val="solid"/>
                  <a:miter/>
                </a:ln>
              </p:spPr>
              <p:txBody>
                <a:bodyPr rtlCol="0" anchor="ctr"/>
                <a:lstStyle/>
                <a:p>
                  <a:endParaRPr lang="fr-FR"/>
                </a:p>
              </p:txBody>
            </p:sp>
            <p:sp>
              <p:nvSpPr>
                <p:cNvPr id="685" name="Forme libre : forme 684">
                  <a:extLst>
                    <a:ext uri="{FF2B5EF4-FFF2-40B4-BE49-F238E27FC236}">
                      <a16:creationId xmlns:a16="http://schemas.microsoft.com/office/drawing/2014/main" id="{D59B7C4A-114B-E7FF-80D1-627B89B41E47}"/>
                    </a:ext>
                  </a:extLst>
                </p:cNvPr>
                <p:cNvSpPr/>
                <p:nvPr/>
              </p:nvSpPr>
              <p:spPr>
                <a:xfrm>
                  <a:off x="3845153" y="6308055"/>
                  <a:ext cx="75533" cy="105260"/>
                </a:xfrm>
                <a:custGeom>
                  <a:avLst/>
                  <a:gdLst>
                    <a:gd name="connsiteX0" fmla="*/ 40796 w 75533"/>
                    <a:gd name="connsiteY0" fmla="*/ 65646 h 105260"/>
                    <a:gd name="connsiteX1" fmla="*/ 20546 w 75533"/>
                    <a:gd name="connsiteY1" fmla="*/ 65646 h 105260"/>
                    <a:gd name="connsiteX2" fmla="*/ 20546 w 75533"/>
                    <a:gd name="connsiteY2" fmla="*/ 105261 h 105260"/>
                    <a:gd name="connsiteX3" fmla="*/ 0 w 75533"/>
                    <a:gd name="connsiteY3" fmla="*/ 105261 h 105260"/>
                    <a:gd name="connsiteX4" fmla="*/ 0 w 75533"/>
                    <a:gd name="connsiteY4" fmla="*/ 0 h 105260"/>
                    <a:gd name="connsiteX5" fmla="*/ 40796 w 75533"/>
                    <a:gd name="connsiteY5" fmla="*/ 0 h 105260"/>
                    <a:gd name="connsiteX6" fmla="*/ 75533 w 75533"/>
                    <a:gd name="connsiteY6" fmla="*/ 32823 h 105260"/>
                    <a:gd name="connsiteX7" fmla="*/ 40796 w 75533"/>
                    <a:gd name="connsiteY7" fmla="*/ 65646 h 105260"/>
                    <a:gd name="connsiteX8" fmla="*/ 39767 w 75533"/>
                    <a:gd name="connsiteY8" fmla="*/ 18345 h 105260"/>
                    <a:gd name="connsiteX9" fmla="*/ 20546 w 75533"/>
                    <a:gd name="connsiteY9" fmla="*/ 18345 h 105260"/>
                    <a:gd name="connsiteX10" fmla="*/ 20546 w 75533"/>
                    <a:gd name="connsiteY10" fmla="*/ 47168 h 105260"/>
                    <a:gd name="connsiteX11" fmla="*/ 39767 w 75533"/>
                    <a:gd name="connsiteY11" fmla="*/ 47168 h 105260"/>
                    <a:gd name="connsiteX12" fmla="*/ 54998 w 75533"/>
                    <a:gd name="connsiteY12" fmla="*/ 32833 h 105260"/>
                    <a:gd name="connsiteX13" fmla="*/ 39767 w 75533"/>
                    <a:gd name="connsiteY13" fmla="*/ 18345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33" h="105260">
                      <a:moveTo>
                        <a:pt x="40796" y="65646"/>
                      </a:moveTo>
                      <a:lnTo>
                        <a:pt x="20546" y="65646"/>
                      </a:lnTo>
                      <a:lnTo>
                        <a:pt x="20546" y="105261"/>
                      </a:lnTo>
                      <a:lnTo>
                        <a:pt x="0" y="105261"/>
                      </a:lnTo>
                      <a:lnTo>
                        <a:pt x="0" y="0"/>
                      </a:lnTo>
                      <a:lnTo>
                        <a:pt x="40796" y="0"/>
                      </a:lnTo>
                      <a:cubicBezTo>
                        <a:pt x="62522" y="0"/>
                        <a:pt x="75533" y="14926"/>
                        <a:pt x="75533" y="32823"/>
                      </a:cubicBezTo>
                      <a:cubicBezTo>
                        <a:pt x="75543" y="50711"/>
                        <a:pt x="62532" y="65646"/>
                        <a:pt x="40796" y="65646"/>
                      </a:cubicBezTo>
                      <a:close/>
                      <a:moveTo>
                        <a:pt x="39767" y="18345"/>
                      </a:moveTo>
                      <a:lnTo>
                        <a:pt x="20546" y="18345"/>
                      </a:lnTo>
                      <a:lnTo>
                        <a:pt x="20546" y="47168"/>
                      </a:lnTo>
                      <a:lnTo>
                        <a:pt x="39767" y="47168"/>
                      </a:lnTo>
                      <a:cubicBezTo>
                        <a:pt x="49092" y="47168"/>
                        <a:pt x="54998" y="41405"/>
                        <a:pt x="54998" y="32833"/>
                      </a:cubicBezTo>
                      <a:cubicBezTo>
                        <a:pt x="54998" y="24260"/>
                        <a:pt x="49092" y="18345"/>
                        <a:pt x="39767" y="18345"/>
                      </a:cubicBezTo>
                      <a:close/>
                    </a:path>
                  </a:pathLst>
                </a:custGeom>
                <a:solidFill>
                  <a:srgbClr val="0098CC"/>
                </a:solidFill>
                <a:ln w="9525" cap="flat">
                  <a:noFill/>
                  <a:prstDash val="solid"/>
                  <a:miter/>
                </a:ln>
              </p:spPr>
              <p:txBody>
                <a:bodyPr rtlCol="0" anchor="ctr"/>
                <a:lstStyle/>
                <a:p>
                  <a:endParaRPr lang="fr-FR"/>
                </a:p>
              </p:txBody>
            </p:sp>
            <p:sp>
              <p:nvSpPr>
                <p:cNvPr id="686" name="Forme libre : forme 685">
                  <a:extLst>
                    <a:ext uri="{FF2B5EF4-FFF2-40B4-BE49-F238E27FC236}">
                      <a16:creationId xmlns:a16="http://schemas.microsoft.com/office/drawing/2014/main" id="{D956C69A-279A-4BA2-5498-AAD57A922A8C}"/>
                    </a:ext>
                  </a:extLst>
                </p:cNvPr>
                <p:cNvSpPr/>
                <p:nvPr/>
              </p:nvSpPr>
              <p:spPr>
                <a:xfrm>
                  <a:off x="3923362" y="6307179"/>
                  <a:ext cx="77753" cy="107023"/>
                </a:xfrm>
                <a:custGeom>
                  <a:avLst/>
                  <a:gdLst>
                    <a:gd name="connsiteX0" fmla="*/ 67257 w 77753"/>
                    <a:gd name="connsiteY0" fmla="*/ 95498 h 107023"/>
                    <a:gd name="connsiteX1" fmla="*/ 38872 w 77753"/>
                    <a:gd name="connsiteY1" fmla="*/ 107023 h 107023"/>
                    <a:gd name="connsiteX2" fmla="*/ 10355 w 77753"/>
                    <a:gd name="connsiteY2" fmla="*/ 95498 h 107023"/>
                    <a:gd name="connsiteX3" fmla="*/ 1 w 77753"/>
                    <a:gd name="connsiteY3" fmla="*/ 53512 h 107023"/>
                    <a:gd name="connsiteX4" fmla="*/ 10355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47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8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45" y="107023"/>
                        <a:pt x="38872" y="107023"/>
                      </a:cubicBezTo>
                      <a:cubicBezTo>
                        <a:pt x="26909" y="107023"/>
                        <a:pt x="17727" y="102880"/>
                        <a:pt x="10355" y="95498"/>
                      </a:cubicBezTo>
                      <a:cubicBezTo>
                        <a:pt x="-295" y="84858"/>
                        <a:pt x="1" y="71695"/>
                        <a:pt x="1" y="53512"/>
                      </a:cubicBezTo>
                      <a:cubicBezTo>
                        <a:pt x="1" y="35328"/>
                        <a:pt x="-295" y="22174"/>
                        <a:pt x="10355" y="11535"/>
                      </a:cubicBezTo>
                      <a:cubicBezTo>
                        <a:pt x="17727" y="4143"/>
                        <a:pt x="26909" y="0"/>
                        <a:pt x="38872" y="0"/>
                      </a:cubicBezTo>
                      <a:cubicBezTo>
                        <a:pt x="50855" y="0"/>
                        <a:pt x="59866" y="4143"/>
                        <a:pt x="67257" y="11535"/>
                      </a:cubicBezTo>
                      <a:cubicBezTo>
                        <a:pt x="77897" y="22174"/>
                        <a:pt x="77754" y="35328"/>
                        <a:pt x="77754" y="53512"/>
                      </a:cubicBezTo>
                      <a:cubicBezTo>
                        <a:pt x="77754" y="71695"/>
                        <a:pt x="77897" y="84858"/>
                        <a:pt x="67257" y="95498"/>
                      </a:cubicBezTo>
                      <a:close/>
                      <a:moveTo>
                        <a:pt x="52017" y="23956"/>
                      </a:moveTo>
                      <a:cubicBezTo>
                        <a:pt x="49064" y="20555"/>
                        <a:pt x="44483" y="18326"/>
                        <a:pt x="38863" y="18326"/>
                      </a:cubicBezTo>
                      <a:cubicBezTo>
                        <a:pt x="33253" y="18326"/>
                        <a:pt x="28519" y="20546"/>
                        <a:pt x="25566" y="23956"/>
                      </a:cubicBezTo>
                      <a:cubicBezTo>
                        <a:pt x="21575" y="28394"/>
                        <a:pt x="20547" y="33271"/>
                        <a:pt x="20547" y="53521"/>
                      </a:cubicBezTo>
                      <a:cubicBezTo>
                        <a:pt x="20547" y="73771"/>
                        <a:pt x="21575" y="78658"/>
                        <a:pt x="25566" y="83087"/>
                      </a:cubicBezTo>
                      <a:cubicBezTo>
                        <a:pt x="28528" y="86478"/>
                        <a:pt x="33262" y="88707"/>
                        <a:pt x="38863" y="88707"/>
                      </a:cubicBezTo>
                      <a:cubicBezTo>
                        <a:pt x="44483" y="88707"/>
                        <a:pt x="49064" y="86497"/>
                        <a:pt x="52017" y="83087"/>
                      </a:cubicBezTo>
                      <a:cubicBezTo>
                        <a:pt x="56018" y="78648"/>
                        <a:pt x="57198" y="73762"/>
                        <a:pt x="57198" y="53521"/>
                      </a:cubicBezTo>
                      <a:cubicBezTo>
                        <a:pt x="57198" y="33281"/>
                        <a:pt x="56018" y="28394"/>
                        <a:pt x="52017" y="23956"/>
                      </a:cubicBezTo>
                      <a:close/>
                    </a:path>
                  </a:pathLst>
                </a:custGeom>
                <a:solidFill>
                  <a:srgbClr val="0098CC"/>
                </a:solidFill>
                <a:ln w="9525" cap="flat">
                  <a:noFill/>
                  <a:prstDash val="solid"/>
                  <a:miter/>
                </a:ln>
              </p:spPr>
              <p:txBody>
                <a:bodyPr rtlCol="0" anchor="ctr"/>
                <a:lstStyle/>
                <a:p>
                  <a:endParaRPr lang="fr-FR"/>
                </a:p>
              </p:txBody>
            </p:sp>
            <p:sp>
              <p:nvSpPr>
                <p:cNvPr id="687" name="Forme libre : forme 686">
                  <a:extLst>
                    <a:ext uri="{FF2B5EF4-FFF2-40B4-BE49-F238E27FC236}">
                      <a16:creationId xmlns:a16="http://schemas.microsoft.com/office/drawing/2014/main" id="{69A15664-C20F-BC1C-D58E-22F177F2EAD1}"/>
                    </a:ext>
                  </a:extLst>
                </p:cNvPr>
                <p:cNvSpPr/>
                <p:nvPr/>
              </p:nvSpPr>
              <p:spPr>
                <a:xfrm>
                  <a:off x="4011002" y="6308065"/>
                  <a:ext cx="68303" cy="105260"/>
                </a:xfrm>
                <a:custGeom>
                  <a:avLst/>
                  <a:gdLst>
                    <a:gd name="connsiteX0" fmla="*/ 0 w 68303"/>
                    <a:gd name="connsiteY0" fmla="*/ 105261 h 105260"/>
                    <a:gd name="connsiteX1" fmla="*/ 0 w 68303"/>
                    <a:gd name="connsiteY1" fmla="*/ 0 h 105260"/>
                    <a:gd name="connsiteX2" fmla="*/ 20546 w 68303"/>
                    <a:gd name="connsiteY2" fmla="*/ 0 h 105260"/>
                    <a:gd name="connsiteX3" fmla="*/ 20546 w 68303"/>
                    <a:gd name="connsiteY3" fmla="*/ 86925 h 105260"/>
                    <a:gd name="connsiteX4" fmla="*/ 68304 w 68303"/>
                    <a:gd name="connsiteY4" fmla="*/ 86925 h 105260"/>
                    <a:gd name="connsiteX5" fmla="*/ 68304 w 68303"/>
                    <a:gd name="connsiteY5" fmla="*/ 105261 h 105260"/>
                    <a:gd name="connsiteX6" fmla="*/ 0 w 68303"/>
                    <a:gd name="connsiteY6"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3" h="105260">
                      <a:moveTo>
                        <a:pt x="0" y="105261"/>
                      </a:moveTo>
                      <a:lnTo>
                        <a:pt x="0" y="0"/>
                      </a:lnTo>
                      <a:lnTo>
                        <a:pt x="20546" y="0"/>
                      </a:lnTo>
                      <a:lnTo>
                        <a:pt x="20546" y="86925"/>
                      </a:lnTo>
                      <a:lnTo>
                        <a:pt x="68304" y="86925"/>
                      </a:lnTo>
                      <a:lnTo>
                        <a:pt x="68304" y="105261"/>
                      </a:lnTo>
                      <a:lnTo>
                        <a:pt x="0" y="105261"/>
                      </a:lnTo>
                      <a:close/>
                    </a:path>
                  </a:pathLst>
                </a:custGeom>
                <a:solidFill>
                  <a:srgbClr val="0098CC"/>
                </a:solidFill>
                <a:ln w="9525" cap="flat">
                  <a:noFill/>
                  <a:prstDash val="solid"/>
                  <a:miter/>
                </a:ln>
              </p:spPr>
              <p:txBody>
                <a:bodyPr rtlCol="0" anchor="ctr"/>
                <a:lstStyle/>
                <a:p>
                  <a:endParaRPr lang="fr-FR"/>
                </a:p>
              </p:txBody>
            </p:sp>
            <p:sp>
              <p:nvSpPr>
                <p:cNvPr id="688" name="Forme libre : forme 687">
                  <a:extLst>
                    <a:ext uri="{FF2B5EF4-FFF2-40B4-BE49-F238E27FC236}">
                      <a16:creationId xmlns:a16="http://schemas.microsoft.com/office/drawing/2014/main" id="{34C35AE5-AA52-83DC-491F-3D0C086F67D2}"/>
                    </a:ext>
                  </a:extLst>
                </p:cNvPr>
                <p:cNvSpPr/>
                <p:nvPr/>
              </p:nvSpPr>
              <p:spPr>
                <a:xfrm>
                  <a:off x="4084916" y="6308065"/>
                  <a:ext cx="69332" cy="105270"/>
                </a:xfrm>
                <a:custGeom>
                  <a:avLst/>
                  <a:gdLst>
                    <a:gd name="connsiteX0" fmla="*/ 0 w 69332"/>
                    <a:gd name="connsiteY0" fmla="*/ 105261 h 105270"/>
                    <a:gd name="connsiteX1" fmla="*/ 0 w 69332"/>
                    <a:gd name="connsiteY1" fmla="*/ 0 h 105270"/>
                    <a:gd name="connsiteX2" fmla="*/ 69332 w 69332"/>
                    <a:gd name="connsiteY2" fmla="*/ 0 h 105270"/>
                    <a:gd name="connsiteX3" fmla="*/ 69332 w 69332"/>
                    <a:gd name="connsiteY3" fmla="*/ 18336 h 105270"/>
                    <a:gd name="connsiteX4" fmla="*/ 20555 w 69332"/>
                    <a:gd name="connsiteY4" fmla="*/ 18336 h 105270"/>
                    <a:gd name="connsiteX5" fmla="*/ 20555 w 69332"/>
                    <a:gd name="connsiteY5" fmla="*/ 43024 h 105270"/>
                    <a:gd name="connsiteX6" fmla="*/ 62084 w 69332"/>
                    <a:gd name="connsiteY6" fmla="*/ 43024 h 105270"/>
                    <a:gd name="connsiteX7" fmla="*/ 62084 w 69332"/>
                    <a:gd name="connsiteY7" fmla="*/ 61360 h 105270"/>
                    <a:gd name="connsiteX8" fmla="*/ 20555 w 69332"/>
                    <a:gd name="connsiteY8" fmla="*/ 61360 h 105270"/>
                    <a:gd name="connsiteX9" fmla="*/ 20555 w 69332"/>
                    <a:gd name="connsiteY9" fmla="*/ 86935 h 105270"/>
                    <a:gd name="connsiteX10" fmla="*/ 69332 w 69332"/>
                    <a:gd name="connsiteY10" fmla="*/ 86935 h 105270"/>
                    <a:gd name="connsiteX11" fmla="*/ 69332 w 69332"/>
                    <a:gd name="connsiteY11" fmla="*/ 105270 h 105270"/>
                    <a:gd name="connsiteX12" fmla="*/ 0 w 69332"/>
                    <a:gd name="connsiteY12" fmla="*/ 105270 h 10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32" h="105270">
                      <a:moveTo>
                        <a:pt x="0" y="105261"/>
                      </a:moveTo>
                      <a:lnTo>
                        <a:pt x="0" y="0"/>
                      </a:lnTo>
                      <a:lnTo>
                        <a:pt x="69332" y="0"/>
                      </a:lnTo>
                      <a:lnTo>
                        <a:pt x="69332" y="18336"/>
                      </a:lnTo>
                      <a:lnTo>
                        <a:pt x="20555" y="18336"/>
                      </a:lnTo>
                      <a:lnTo>
                        <a:pt x="20555" y="43024"/>
                      </a:lnTo>
                      <a:lnTo>
                        <a:pt x="62084" y="43024"/>
                      </a:lnTo>
                      <a:lnTo>
                        <a:pt x="62084" y="61360"/>
                      </a:lnTo>
                      <a:lnTo>
                        <a:pt x="20555" y="61360"/>
                      </a:lnTo>
                      <a:lnTo>
                        <a:pt x="20555" y="86935"/>
                      </a:lnTo>
                      <a:lnTo>
                        <a:pt x="69332" y="86935"/>
                      </a:lnTo>
                      <a:lnTo>
                        <a:pt x="69332" y="105270"/>
                      </a:lnTo>
                      <a:lnTo>
                        <a:pt x="0" y="105270"/>
                      </a:lnTo>
                      <a:close/>
                    </a:path>
                  </a:pathLst>
                </a:custGeom>
                <a:solidFill>
                  <a:srgbClr val="0098CC"/>
                </a:solidFill>
                <a:ln w="9525" cap="flat">
                  <a:noFill/>
                  <a:prstDash val="solid"/>
                  <a:miter/>
                </a:ln>
              </p:spPr>
              <p:txBody>
                <a:bodyPr rtlCol="0" anchor="ctr"/>
                <a:lstStyle/>
                <a:p>
                  <a:endParaRPr lang="fr-FR"/>
                </a:p>
              </p:txBody>
            </p:sp>
          </p:grpSp>
        </p:grpSp>
        <p:grpSp>
          <p:nvGrpSpPr>
            <p:cNvPr id="663" name="Graphique 64">
              <a:extLst>
                <a:ext uri="{FF2B5EF4-FFF2-40B4-BE49-F238E27FC236}">
                  <a16:creationId xmlns:a16="http://schemas.microsoft.com/office/drawing/2014/main" id="{FABAE6AF-6414-D7A0-AB1F-84C648E3D777}"/>
                </a:ext>
              </a:extLst>
            </p:cNvPr>
            <p:cNvGrpSpPr/>
            <p:nvPr/>
          </p:nvGrpSpPr>
          <p:grpSpPr>
            <a:xfrm>
              <a:off x="3657006" y="5606539"/>
              <a:ext cx="806443" cy="412089"/>
              <a:chOff x="3657006" y="5606539"/>
              <a:chExt cx="806443" cy="412089"/>
            </a:xfrm>
          </p:grpSpPr>
          <p:grpSp>
            <p:nvGrpSpPr>
              <p:cNvPr id="664" name="Graphique 64">
                <a:extLst>
                  <a:ext uri="{FF2B5EF4-FFF2-40B4-BE49-F238E27FC236}">
                    <a16:creationId xmlns:a16="http://schemas.microsoft.com/office/drawing/2014/main" id="{8E462139-83F7-9D97-7131-71F64CCD3C09}"/>
                  </a:ext>
                </a:extLst>
              </p:cNvPr>
              <p:cNvGrpSpPr/>
              <p:nvPr/>
            </p:nvGrpSpPr>
            <p:grpSpPr>
              <a:xfrm>
                <a:off x="3664892" y="5614416"/>
                <a:ext cx="790670" cy="396335"/>
                <a:chOff x="3664892" y="5614416"/>
                <a:chExt cx="790670" cy="396335"/>
              </a:xfrm>
            </p:grpSpPr>
            <p:sp>
              <p:nvSpPr>
                <p:cNvPr id="670" name="Forme libre : forme 669">
                  <a:extLst>
                    <a:ext uri="{FF2B5EF4-FFF2-40B4-BE49-F238E27FC236}">
                      <a16:creationId xmlns:a16="http://schemas.microsoft.com/office/drawing/2014/main" id="{FE351B35-4A73-15C7-A32B-5734B9F7F467}"/>
                    </a:ext>
                  </a:extLst>
                </p:cNvPr>
                <p:cNvSpPr/>
                <p:nvPr/>
              </p:nvSpPr>
              <p:spPr>
                <a:xfrm>
                  <a:off x="3665883" y="5615407"/>
                  <a:ext cx="788698" cy="394354"/>
                </a:xfrm>
                <a:custGeom>
                  <a:avLst/>
                  <a:gdLst>
                    <a:gd name="connsiteX0" fmla="*/ 788698 w 788698"/>
                    <a:gd name="connsiteY0" fmla="*/ 338461 h 394354"/>
                    <a:gd name="connsiteX1" fmla="*/ 732815 w 788698"/>
                    <a:gd name="connsiteY1" fmla="*/ 394354 h 394354"/>
                    <a:gd name="connsiteX2" fmla="*/ 55902 w 788698"/>
                    <a:gd name="connsiteY2" fmla="*/ 394354 h 394354"/>
                    <a:gd name="connsiteX3" fmla="*/ 0 w 788698"/>
                    <a:gd name="connsiteY3" fmla="*/ 338461 h 394354"/>
                    <a:gd name="connsiteX4" fmla="*/ 0 w 788698"/>
                    <a:gd name="connsiteY4" fmla="*/ 55893 h 394354"/>
                    <a:gd name="connsiteX5" fmla="*/ 55902 w 788698"/>
                    <a:gd name="connsiteY5" fmla="*/ 0 h 394354"/>
                    <a:gd name="connsiteX6" fmla="*/ 732806 w 788698"/>
                    <a:gd name="connsiteY6" fmla="*/ 0 h 394354"/>
                    <a:gd name="connsiteX7" fmla="*/ 788689 w 788698"/>
                    <a:gd name="connsiteY7" fmla="*/ 55893 h 394354"/>
                    <a:gd name="connsiteX8" fmla="*/ 788689 w 788698"/>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54">
                      <a:moveTo>
                        <a:pt x="788698" y="338461"/>
                      </a:moveTo>
                      <a:cubicBezTo>
                        <a:pt x="788698" y="369208"/>
                        <a:pt x="763543" y="394354"/>
                        <a:pt x="732815" y="394354"/>
                      </a:cubicBezTo>
                      <a:lnTo>
                        <a:pt x="55902" y="394354"/>
                      </a:lnTo>
                      <a:cubicBezTo>
                        <a:pt x="25146" y="394354"/>
                        <a:pt x="0" y="369198"/>
                        <a:pt x="0" y="338461"/>
                      </a:cubicBezTo>
                      <a:lnTo>
                        <a:pt x="0" y="55893"/>
                      </a:lnTo>
                      <a:cubicBezTo>
                        <a:pt x="0" y="25146"/>
                        <a:pt x="25155" y="0"/>
                        <a:pt x="55902" y="0"/>
                      </a:cubicBezTo>
                      <a:lnTo>
                        <a:pt x="732806"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671" name="Forme libre : forme 670">
                  <a:extLst>
                    <a:ext uri="{FF2B5EF4-FFF2-40B4-BE49-F238E27FC236}">
                      <a16:creationId xmlns:a16="http://schemas.microsoft.com/office/drawing/2014/main" id="{72585A9F-39AC-359C-88E8-4F8C45FDF81B}"/>
                    </a:ext>
                  </a:extLst>
                </p:cNvPr>
                <p:cNvSpPr/>
                <p:nvPr/>
              </p:nvSpPr>
              <p:spPr>
                <a:xfrm>
                  <a:off x="3664892" y="5614416"/>
                  <a:ext cx="790670" cy="396335"/>
                </a:xfrm>
                <a:custGeom>
                  <a:avLst/>
                  <a:gdLst>
                    <a:gd name="connsiteX0" fmla="*/ 733797 w 790670"/>
                    <a:gd name="connsiteY0" fmla="*/ 396335 h 396335"/>
                    <a:gd name="connsiteX1" fmla="*/ 56893 w 790670"/>
                    <a:gd name="connsiteY1" fmla="*/ 396335 h 396335"/>
                    <a:gd name="connsiteX2" fmla="*/ 0 w 790670"/>
                    <a:gd name="connsiteY2" fmla="*/ 339452 h 396335"/>
                    <a:gd name="connsiteX3" fmla="*/ 0 w 790670"/>
                    <a:gd name="connsiteY3" fmla="*/ 56883 h 396335"/>
                    <a:gd name="connsiteX4" fmla="*/ 56893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93 w 790670"/>
                    <a:gd name="connsiteY9" fmla="*/ 1981 h 396335"/>
                    <a:gd name="connsiteX10" fmla="*/ 1972 w 790670"/>
                    <a:gd name="connsiteY10" fmla="*/ 56893 h 396335"/>
                    <a:gd name="connsiteX11" fmla="*/ 1972 w 790670"/>
                    <a:gd name="connsiteY11" fmla="*/ 339462 h 396335"/>
                    <a:gd name="connsiteX12" fmla="*/ 56893 w 790670"/>
                    <a:gd name="connsiteY12" fmla="*/ 394373 h 396335"/>
                    <a:gd name="connsiteX13" fmla="*/ 733797 w 790670"/>
                    <a:gd name="connsiteY13" fmla="*/ 394373 h 396335"/>
                    <a:gd name="connsiteX14" fmla="*/ 788698 w 790670"/>
                    <a:gd name="connsiteY14" fmla="*/ 339462 h 396335"/>
                    <a:gd name="connsiteX15" fmla="*/ 788698 w 790670"/>
                    <a:gd name="connsiteY15" fmla="*/ 56893 h 396335"/>
                    <a:gd name="connsiteX16" fmla="*/ 733797 w 790670"/>
                    <a:gd name="connsiteY16" fmla="*/ 1981 h 396335"/>
                    <a:gd name="connsiteX17" fmla="*/ 56893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93" y="396335"/>
                      </a:lnTo>
                      <a:cubicBezTo>
                        <a:pt x="25518" y="396335"/>
                        <a:pt x="0" y="370808"/>
                        <a:pt x="0" y="339452"/>
                      </a:cubicBezTo>
                      <a:lnTo>
                        <a:pt x="0" y="56883"/>
                      </a:lnTo>
                      <a:cubicBezTo>
                        <a:pt x="0" y="25527"/>
                        <a:pt x="25518" y="0"/>
                        <a:pt x="56893" y="0"/>
                      </a:cubicBezTo>
                      <a:lnTo>
                        <a:pt x="733797" y="0"/>
                      </a:lnTo>
                      <a:cubicBezTo>
                        <a:pt x="765163" y="0"/>
                        <a:pt x="790670" y="25527"/>
                        <a:pt x="790670" y="56883"/>
                      </a:cubicBezTo>
                      <a:lnTo>
                        <a:pt x="790670" y="339452"/>
                      </a:lnTo>
                      <a:cubicBezTo>
                        <a:pt x="790670" y="370808"/>
                        <a:pt x="765163" y="396335"/>
                        <a:pt x="733797" y="396335"/>
                      </a:cubicBezTo>
                      <a:close/>
                      <a:moveTo>
                        <a:pt x="56893" y="1981"/>
                      </a:moveTo>
                      <a:cubicBezTo>
                        <a:pt x="26604" y="1981"/>
                        <a:pt x="1972" y="26613"/>
                        <a:pt x="1972" y="56893"/>
                      </a:cubicBezTo>
                      <a:lnTo>
                        <a:pt x="1972" y="339462"/>
                      </a:lnTo>
                      <a:cubicBezTo>
                        <a:pt x="1972" y="369732"/>
                        <a:pt x="26604" y="394373"/>
                        <a:pt x="56893" y="394373"/>
                      </a:cubicBezTo>
                      <a:lnTo>
                        <a:pt x="733797" y="394373"/>
                      </a:lnTo>
                      <a:cubicBezTo>
                        <a:pt x="764067" y="394373"/>
                        <a:pt x="788698" y="369741"/>
                        <a:pt x="788698" y="339462"/>
                      </a:cubicBezTo>
                      <a:lnTo>
                        <a:pt x="788698" y="56893"/>
                      </a:lnTo>
                      <a:cubicBezTo>
                        <a:pt x="788698" y="26613"/>
                        <a:pt x="76406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665" name="Forme libre : forme 664">
                <a:extLst>
                  <a:ext uri="{FF2B5EF4-FFF2-40B4-BE49-F238E27FC236}">
                    <a16:creationId xmlns:a16="http://schemas.microsoft.com/office/drawing/2014/main" id="{87EB46F9-D194-AB0E-F893-FE9D585AEF67}"/>
                  </a:ext>
                </a:extLst>
              </p:cNvPr>
              <p:cNvSpPr/>
              <p:nvPr/>
            </p:nvSpPr>
            <p:spPr>
              <a:xfrm>
                <a:off x="3657006" y="5606539"/>
                <a:ext cx="806443" cy="412089"/>
              </a:xfrm>
              <a:custGeom>
                <a:avLst/>
                <a:gdLst>
                  <a:gd name="connsiteX0" fmla="*/ 741683 w 806443"/>
                  <a:gd name="connsiteY0" fmla="*/ 412090 h 412089"/>
                  <a:gd name="connsiteX1" fmla="*/ 64780 w 806443"/>
                  <a:gd name="connsiteY1" fmla="*/ 412090 h 412089"/>
                  <a:gd name="connsiteX2" fmla="*/ 0 w 806443"/>
                  <a:gd name="connsiteY2" fmla="*/ 347329 h 412089"/>
                  <a:gd name="connsiteX3" fmla="*/ 0 w 806443"/>
                  <a:gd name="connsiteY3" fmla="*/ 64761 h 412089"/>
                  <a:gd name="connsiteX4" fmla="*/ 6478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80 w 806443"/>
                  <a:gd name="connsiteY9" fmla="*/ 17754 h 412089"/>
                  <a:gd name="connsiteX10" fmla="*/ 17745 w 806443"/>
                  <a:gd name="connsiteY10" fmla="*/ 64770 h 412089"/>
                  <a:gd name="connsiteX11" fmla="*/ 17745 w 806443"/>
                  <a:gd name="connsiteY11" fmla="*/ 347339 h 412089"/>
                  <a:gd name="connsiteX12" fmla="*/ 64780 w 806443"/>
                  <a:gd name="connsiteY12" fmla="*/ 394354 h 412089"/>
                  <a:gd name="connsiteX13" fmla="*/ 741683 w 806443"/>
                  <a:gd name="connsiteY13" fmla="*/ 394354 h 412089"/>
                  <a:gd name="connsiteX14" fmla="*/ 788698 w 806443"/>
                  <a:gd name="connsiteY14" fmla="*/ 347339 h 412089"/>
                  <a:gd name="connsiteX15" fmla="*/ 788698 w 806443"/>
                  <a:gd name="connsiteY15" fmla="*/ 64770 h 412089"/>
                  <a:gd name="connsiteX16" fmla="*/ 741683 w 806443"/>
                  <a:gd name="connsiteY16" fmla="*/ 17754 h 412089"/>
                  <a:gd name="connsiteX17" fmla="*/ 64780 w 806443"/>
                  <a:gd name="connsiteY17" fmla="*/ 17754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80" y="412090"/>
                    </a:lnTo>
                    <a:cubicBezTo>
                      <a:pt x="29061" y="412090"/>
                      <a:pt x="0" y="383029"/>
                      <a:pt x="0" y="347329"/>
                    </a:cubicBezTo>
                    <a:lnTo>
                      <a:pt x="0" y="64761"/>
                    </a:lnTo>
                    <a:cubicBezTo>
                      <a:pt x="0" y="29051"/>
                      <a:pt x="29061" y="0"/>
                      <a:pt x="64780" y="0"/>
                    </a:cubicBezTo>
                    <a:lnTo>
                      <a:pt x="741683" y="0"/>
                    </a:lnTo>
                    <a:cubicBezTo>
                      <a:pt x="777383" y="0"/>
                      <a:pt x="806444" y="29051"/>
                      <a:pt x="806444" y="64761"/>
                    </a:cubicBezTo>
                    <a:lnTo>
                      <a:pt x="806444" y="347329"/>
                    </a:lnTo>
                    <a:cubicBezTo>
                      <a:pt x="806444" y="383029"/>
                      <a:pt x="777393" y="412090"/>
                      <a:pt x="741683" y="412090"/>
                    </a:cubicBezTo>
                    <a:close/>
                    <a:moveTo>
                      <a:pt x="64780" y="17754"/>
                    </a:moveTo>
                    <a:cubicBezTo>
                      <a:pt x="38843" y="17754"/>
                      <a:pt x="17745" y="38843"/>
                      <a:pt x="17745" y="64770"/>
                    </a:cubicBezTo>
                    <a:lnTo>
                      <a:pt x="17745" y="347339"/>
                    </a:lnTo>
                    <a:cubicBezTo>
                      <a:pt x="17745" y="373266"/>
                      <a:pt x="38843" y="394354"/>
                      <a:pt x="64780" y="394354"/>
                    </a:cubicBezTo>
                    <a:lnTo>
                      <a:pt x="741683" y="394354"/>
                    </a:lnTo>
                    <a:cubicBezTo>
                      <a:pt x="767620" y="394354"/>
                      <a:pt x="788698" y="373266"/>
                      <a:pt x="788698" y="347339"/>
                    </a:cubicBezTo>
                    <a:lnTo>
                      <a:pt x="788698" y="64770"/>
                    </a:lnTo>
                    <a:cubicBezTo>
                      <a:pt x="788698" y="38843"/>
                      <a:pt x="767620" y="17754"/>
                      <a:pt x="741683" y="17754"/>
                    </a:cubicBezTo>
                    <a:lnTo>
                      <a:pt x="64780" y="17754"/>
                    </a:lnTo>
                    <a:close/>
                  </a:path>
                </a:pathLst>
              </a:custGeom>
              <a:solidFill>
                <a:srgbClr val="006699"/>
              </a:solidFill>
              <a:ln w="9525" cap="flat">
                <a:noFill/>
                <a:prstDash val="solid"/>
                <a:miter/>
              </a:ln>
            </p:spPr>
            <p:txBody>
              <a:bodyPr rtlCol="0" anchor="ctr"/>
              <a:lstStyle/>
              <a:p>
                <a:endParaRPr lang="fr-FR"/>
              </a:p>
            </p:txBody>
          </p:sp>
          <p:grpSp>
            <p:nvGrpSpPr>
              <p:cNvPr id="666" name="Graphique 64">
                <a:extLst>
                  <a:ext uri="{FF2B5EF4-FFF2-40B4-BE49-F238E27FC236}">
                    <a16:creationId xmlns:a16="http://schemas.microsoft.com/office/drawing/2014/main" id="{951EB740-C4F1-55C7-1621-F24FB2D14D22}"/>
                  </a:ext>
                </a:extLst>
              </p:cNvPr>
              <p:cNvGrpSpPr/>
              <p:nvPr/>
            </p:nvGrpSpPr>
            <p:grpSpPr>
              <a:xfrm>
                <a:off x="3774173" y="5694617"/>
                <a:ext cx="572642" cy="237058"/>
                <a:chOff x="3774173" y="5694617"/>
                <a:chExt cx="572642" cy="237058"/>
              </a:xfrm>
              <a:solidFill>
                <a:srgbClr val="006699"/>
              </a:solidFill>
            </p:grpSpPr>
            <p:sp>
              <p:nvSpPr>
                <p:cNvPr id="667" name="Forme libre : forme 666">
                  <a:extLst>
                    <a:ext uri="{FF2B5EF4-FFF2-40B4-BE49-F238E27FC236}">
                      <a16:creationId xmlns:a16="http://schemas.microsoft.com/office/drawing/2014/main" id="{86732168-1859-1ADB-0459-CB9ED9839ED2}"/>
                    </a:ext>
                  </a:extLst>
                </p:cNvPr>
                <p:cNvSpPr/>
                <p:nvPr/>
              </p:nvSpPr>
              <p:spPr>
                <a:xfrm>
                  <a:off x="3774173" y="5694617"/>
                  <a:ext cx="179441" cy="237039"/>
                </a:xfrm>
                <a:custGeom>
                  <a:avLst/>
                  <a:gdLst>
                    <a:gd name="connsiteX0" fmla="*/ 125835 w 179441"/>
                    <a:gd name="connsiteY0" fmla="*/ 237039 h 237039"/>
                    <a:gd name="connsiteX1" fmla="*/ 79562 w 179441"/>
                    <a:gd name="connsiteY1" fmla="*/ 142484 h 237039"/>
                    <a:gd name="connsiteX2" fmla="*/ 46272 w 179441"/>
                    <a:gd name="connsiteY2" fmla="*/ 142484 h 237039"/>
                    <a:gd name="connsiteX3" fmla="*/ 46272 w 179441"/>
                    <a:gd name="connsiteY3" fmla="*/ 237039 h 237039"/>
                    <a:gd name="connsiteX4" fmla="*/ 0 w 179441"/>
                    <a:gd name="connsiteY4" fmla="*/ 237039 h 237039"/>
                    <a:gd name="connsiteX5" fmla="*/ 0 w 179441"/>
                    <a:gd name="connsiteY5" fmla="*/ 0 h 237039"/>
                    <a:gd name="connsiteX6" fmla="*/ 92887 w 179441"/>
                    <a:gd name="connsiteY6" fmla="*/ 0 h 237039"/>
                    <a:gd name="connsiteX7" fmla="*/ 169793 w 179441"/>
                    <a:gd name="connsiteY7" fmla="*/ 72580 h 237039"/>
                    <a:gd name="connsiteX8" fmla="*/ 126511 w 179441"/>
                    <a:gd name="connsiteY8" fmla="*/ 134826 h 237039"/>
                    <a:gd name="connsiteX9" fmla="*/ 179441 w 179441"/>
                    <a:gd name="connsiteY9" fmla="*/ 237029 h 237039"/>
                    <a:gd name="connsiteX10" fmla="*/ 125835 w 179441"/>
                    <a:gd name="connsiteY10" fmla="*/ 237029 h 237039"/>
                    <a:gd name="connsiteX11" fmla="*/ 89888 w 179441"/>
                    <a:gd name="connsiteY11" fmla="*/ 41291 h 237039"/>
                    <a:gd name="connsiteX12" fmla="*/ 46272 w 179441"/>
                    <a:gd name="connsiteY12" fmla="*/ 41291 h 237039"/>
                    <a:gd name="connsiteX13" fmla="*/ 46272 w 179441"/>
                    <a:gd name="connsiteY13" fmla="*/ 103879 h 237039"/>
                    <a:gd name="connsiteX14" fmla="*/ 89888 w 179441"/>
                    <a:gd name="connsiteY14" fmla="*/ 103879 h 237039"/>
                    <a:gd name="connsiteX15" fmla="*/ 123510 w 179441"/>
                    <a:gd name="connsiteY15" fmla="*/ 72590 h 237039"/>
                    <a:gd name="connsiteX16" fmla="*/ 89888 w 179441"/>
                    <a:gd name="connsiteY16" fmla="*/ 41291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441" h="237039">
                      <a:moveTo>
                        <a:pt x="125835" y="237039"/>
                      </a:moveTo>
                      <a:lnTo>
                        <a:pt x="79562" y="142484"/>
                      </a:lnTo>
                      <a:lnTo>
                        <a:pt x="46272" y="142484"/>
                      </a:lnTo>
                      <a:lnTo>
                        <a:pt x="46272" y="237039"/>
                      </a:lnTo>
                      <a:lnTo>
                        <a:pt x="0" y="237039"/>
                      </a:lnTo>
                      <a:lnTo>
                        <a:pt x="0" y="0"/>
                      </a:lnTo>
                      <a:lnTo>
                        <a:pt x="92887" y="0"/>
                      </a:lnTo>
                      <a:cubicBezTo>
                        <a:pt x="141151" y="0"/>
                        <a:pt x="169793" y="32966"/>
                        <a:pt x="169793" y="72580"/>
                      </a:cubicBezTo>
                      <a:cubicBezTo>
                        <a:pt x="169793" y="105861"/>
                        <a:pt x="149485" y="126501"/>
                        <a:pt x="126511" y="134826"/>
                      </a:cubicBezTo>
                      <a:lnTo>
                        <a:pt x="179441" y="237029"/>
                      </a:lnTo>
                      <a:lnTo>
                        <a:pt x="125835" y="237029"/>
                      </a:lnTo>
                      <a:close/>
                      <a:moveTo>
                        <a:pt x="89888" y="41291"/>
                      </a:moveTo>
                      <a:lnTo>
                        <a:pt x="46272" y="41291"/>
                      </a:lnTo>
                      <a:lnTo>
                        <a:pt x="46272" y="103879"/>
                      </a:lnTo>
                      <a:lnTo>
                        <a:pt x="89888" y="103879"/>
                      </a:lnTo>
                      <a:cubicBezTo>
                        <a:pt x="110194" y="103879"/>
                        <a:pt x="123510" y="90897"/>
                        <a:pt x="123510" y="72590"/>
                      </a:cubicBezTo>
                      <a:cubicBezTo>
                        <a:pt x="123510" y="54273"/>
                        <a:pt x="110185" y="41291"/>
                        <a:pt x="89888" y="41291"/>
                      </a:cubicBezTo>
                      <a:close/>
                    </a:path>
                  </a:pathLst>
                </a:custGeom>
                <a:solidFill>
                  <a:srgbClr val="006699"/>
                </a:solidFill>
                <a:ln w="9525" cap="flat">
                  <a:noFill/>
                  <a:prstDash val="solid"/>
                  <a:miter/>
                </a:ln>
              </p:spPr>
              <p:txBody>
                <a:bodyPr rtlCol="0" anchor="ctr"/>
                <a:lstStyle/>
                <a:p>
                  <a:endParaRPr lang="fr-FR"/>
                </a:p>
              </p:txBody>
            </p:sp>
            <p:sp>
              <p:nvSpPr>
                <p:cNvPr id="668" name="Forme libre : forme 667">
                  <a:extLst>
                    <a:ext uri="{FF2B5EF4-FFF2-40B4-BE49-F238E27FC236}">
                      <a16:creationId xmlns:a16="http://schemas.microsoft.com/office/drawing/2014/main" id="{E705E993-0D98-603F-6E35-3FF3A843105B}"/>
                    </a:ext>
                  </a:extLst>
                </p:cNvPr>
                <p:cNvSpPr/>
                <p:nvPr/>
              </p:nvSpPr>
              <p:spPr>
                <a:xfrm>
                  <a:off x="3949290" y="5694626"/>
                  <a:ext cx="170116" cy="237048"/>
                </a:xfrm>
                <a:custGeom>
                  <a:avLst/>
                  <a:gdLst>
                    <a:gd name="connsiteX0" fmla="*/ 108194 w 170116"/>
                    <a:gd name="connsiteY0" fmla="*/ 41281 h 237048"/>
                    <a:gd name="connsiteX1" fmla="*/ 108194 w 170116"/>
                    <a:gd name="connsiteY1" fmla="*/ 237049 h 237048"/>
                    <a:gd name="connsiteX2" fmla="*/ 61913 w 170116"/>
                    <a:gd name="connsiteY2" fmla="*/ 237049 h 237048"/>
                    <a:gd name="connsiteX3" fmla="*/ 61913 w 170116"/>
                    <a:gd name="connsiteY3" fmla="*/ 41281 h 237048"/>
                    <a:gd name="connsiteX4" fmla="*/ 0 w 170116"/>
                    <a:gd name="connsiteY4" fmla="*/ 41281 h 237048"/>
                    <a:gd name="connsiteX5" fmla="*/ 0 w 170116"/>
                    <a:gd name="connsiteY5" fmla="*/ 0 h 237048"/>
                    <a:gd name="connsiteX6" fmla="*/ 170116 w 170116"/>
                    <a:gd name="connsiteY6" fmla="*/ 0 h 237048"/>
                    <a:gd name="connsiteX7" fmla="*/ 170116 w 170116"/>
                    <a:gd name="connsiteY7" fmla="*/ 41281 h 237048"/>
                    <a:gd name="connsiteX8" fmla="*/ 108194 w 170116"/>
                    <a:gd name="connsiteY8" fmla="*/ 41281 h 237048"/>
                    <a:gd name="connsiteX9" fmla="*/ 108194 w 170116"/>
                    <a:gd name="connsiteY9" fmla="*/ 41281 h 23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116" h="237048">
                      <a:moveTo>
                        <a:pt x="108194" y="41281"/>
                      </a:moveTo>
                      <a:lnTo>
                        <a:pt x="108194" y="237049"/>
                      </a:lnTo>
                      <a:lnTo>
                        <a:pt x="61913" y="237049"/>
                      </a:lnTo>
                      <a:lnTo>
                        <a:pt x="61913" y="41281"/>
                      </a:lnTo>
                      <a:lnTo>
                        <a:pt x="0" y="41281"/>
                      </a:lnTo>
                      <a:lnTo>
                        <a:pt x="0" y="0"/>
                      </a:lnTo>
                      <a:lnTo>
                        <a:pt x="170116" y="0"/>
                      </a:lnTo>
                      <a:lnTo>
                        <a:pt x="170116" y="41281"/>
                      </a:lnTo>
                      <a:lnTo>
                        <a:pt x="108194" y="41281"/>
                      </a:lnTo>
                      <a:lnTo>
                        <a:pt x="108194" y="41281"/>
                      </a:lnTo>
                      <a:close/>
                    </a:path>
                  </a:pathLst>
                </a:custGeom>
                <a:solidFill>
                  <a:srgbClr val="006699"/>
                </a:solidFill>
                <a:ln w="9525" cap="flat">
                  <a:noFill/>
                  <a:prstDash val="solid"/>
                  <a:miter/>
                </a:ln>
              </p:spPr>
              <p:txBody>
                <a:bodyPr rtlCol="0" anchor="ctr"/>
                <a:lstStyle/>
                <a:p>
                  <a:endParaRPr lang="fr-FR"/>
                </a:p>
              </p:txBody>
            </p:sp>
            <p:sp>
              <p:nvSpPr>
                <p:cNvPr id="669" name="Forme libre : forme 668">
                  <a:extLst>
                    <a:ext uri="{FF2B5EF4-FFF2-40B4-BE49-F238E27FC236}">
                      <a16:creationId xmlns:a16="http://schemas.microsoft.com/office/drawing/2014/main" id="{8628AE6B-9C4F-7046-3827-47BBB3E5FA72}"/>
                    </a:ext>
                  </a:extLst>
                </p:cNvPr>
                <p:cNvSpPr/>
                <p:nvPr/>
              </p:nvSpPr>
              <p:spPr>
                <a:xfrm>
                  <a:off x="4132075" y="5694617"/>
                  <a:ext cx="214740" cy="237039"/>
                </a:xfrm>
                <a:custGeom>
                  <a:avLst/>
                  <a:gdLst>
                    <a:gd name="connsiteX0" fmla="*/ 168450 w 214740"/>
                    <a:gd name="connsiteY0" fmla="*/ 237039 h 237039"/>
                    <a:gd name="connsiteX1" fmla="*/ 168450 w 214740"/>
                    <a:gd name="connsiteY1" fmla="*/ 98879 h 237039"/>
                    <a:gd name="connsiteX2" fmla="*/ 123167 w 214740"/>
                    <a:gd name="connsiteY2" fmla="*/ 188776 h 237039"/>
                    <a:gd name="connsiteX3" fmla="*/ 91878 w 214740"/>
                    <a:gd name="connsiteY3" fmla="*/ 188776 h 237039"/>
                    <a:gd name="connsiteX4" fmla="*/ 46281 w 214740"/>
                    <a:gd name="connsiteY4" fmla="*/ 98879 h 237039"/>
                    <a:gd name="connsiteX5" fmla="*/ 46281 w 214740"/>
                    <a:gd name="connsiteY5" fmla="*/ 237039 h 237039"/>
                    <a:gd name="connsiteX6" fmla="*/ 0 w 214740"/>
                    <a:gd name="connsiteY6" fmla="*/ 237039 h 237039"/>
                    <a:gd name="connsiteX7" fmla="*/ 0 w 214740"/>
                    <a:gd name="connsiteY7" fmla="*/ 0 h 237039"/>
                    <a:gd name="connsiteX8" fmla="*/ 45605 w 214740"/>
                    <a:gd name="connsiteY8" fmla="*/ 0 h 237039"/>
                    <a:gd name="connsiteX9" fmla="*/ 107527 w 214740"/>
                    <a:gd name="connsiteY9" fmla="*/ 128178 h 237039"/>
                    <a:gd name="connsiteX10" fmla="*/ 169126 w 214740"/>
                    <a:gd name="connsiteY10" fmla="*/ 0 h 237039"/>
                    <a:gd name="connsiteX11" fmla="*/ 214741 w 214740"/>
                    <a:gd name="connsiteY11" fmla="*/ 0 h 237039"/>
                    <a:gd name="connsiteX12" fmla="*/ 214741 w 214740"/>
                    <a:gd name="connsiteY12" fmla="*/ 237039 h 237039"/>
                    <a:gd name="connsiteX13" fmla="*/ 168450 w 214740"/>
                    <a:gd name="connsiteY13" fmla="*/ 237039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740" h="237039">
                      <a:moveTo>
                        <a:pt x="168450" y="237039"/>
                      </a:moveTo>
                      <a:lnTo>
                        <a:pt x="168450" y="98879"/>
                      </a:lnTo>
                      <a:lnTo>
                        <a:pt x="123167" y="188776"/>
                      </a:lnTo>
                      <a:lnTo>
                        <a:pt x="91878" y="188776"/>
                      </a:lnTo>
                      <a:lnTo>
                        <a:pt x="46281" y="98879"/>
                      </a:lnTo>
                      <a:lnTo>
                        <a:pt x="46281" y="237039"/>
                      </a:lnTo>
                      <a:lnTo>
                        <a:pt x="0" y="237039"/>
                      </a:lnTo>
                      <a:lnTo>
                        <a:pt x="0" y="0"/>
                      </a:lnTo>
                      <a:lnTo>
                        <a:pt x="45605" y="0"/>
                      </a:lnTo>
                      <a:lnTo>
                        <a:pt x="107527" y="128178"/>
                      </a:lnTo>
                      <a:lnTo>
                        <a:pt x="169126" y="0"/>
                      </a:lnTo>
                      <a:lnTo>
                        <a:pt x="214741" y="0"/>
                      </a:lnTo>
                      <a:lnTo>
                        <a:pt x="214741" y="237039"/>
                      </a:lnTo>
                      <a:lnTo>
                        <a:pt x="168450" y="237039"/>
                      </a:lnTo>
                      <a:close/>
                    </a:path>
                  </a:pathLst>
                </a:custGeom>
                <a:solidFill>
                  <a:srgbClr val="006699"/>
                </a:solidFill>
                <a:ln w="9525" cap="flat">
                  <a:noFill/>
                  <a:prstDash val="solid"/>
                  <a:miter/>
                </a:ln>
              </p:spPr>
              <p:txBody>
                <a:bodyPr rtlCol="0" anchor="ctr"/>
                <a:lstStyle/>
                <a:p>
                  <a:endParaRPr lang="fr-FR"/>
                </a:p>
              </p:txBody>
            </p:sp>
          </p:grpSp>
        </p:grpSp>
      </p:grpSp>
    </p:spTree>
    <p:extLst>
      <p:ext uri="{BB962C8B-B14F-4D97-AF65-F5344CB8AC3E}">
        <p14:creationId xmlns:p14="http://schemas.microsoft.com/office/powerpoint/2010/main" val="10811876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23374E-2239-B3B7-637E-F9499593AADD}"/>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B9E51B58-3CA0-4E70-C645-9A7676BB7E48}"/>
              </a:ext>
            </a:extLst>
          </p:cNvPr>
          <p:cNvSpPr/>
          <p:nvPr/>
        </p:nvSpPr>
        <p:spPr>
          <a:xfrm>
            <a:off x="0" y="-23137"/>
            <a:ext cx="12192000" cy="6897981"/>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C2920601-9306-DCED-81D8-1C9C9E3A049C}"/>
              </a:ext>
            </a:extLst>
          </p:cNvPr>
          <p:cNvSpPr/>
          <p:nvPr/>
        </p:nvSpPr>
        <p:spPr>
          <a:xfrm>
            <a:off x="10871793" y="5629240"/>
            <a:ext cx="1825032" cy="1845356"/>
          </a:xfrm>
          <a:prstGeom prst="snip2DiagRect">
            <a:avLst>
              <a:gd name="adj1" fmla="val 0"/>
              <a:gd name="adj2" fmla="val 50000"/>
            </a:avLst>
          </a:prstGeom>
          <a:solidFill>
            <a:schemeClr val="accent1"/>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5D3E4F6D-7A0F-BA15-86A6-BC5FA102818C}"/>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D1BBC743-D2AE-09A9-4E92-BAF6A3FFB93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3BC27932-F2C2-EEF0-641D-859C9BECD20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3D08FA08-0118-E977-53F9-44E3A04B894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774DE3CA-482F-99A1-DC70-E53B7EF38695}"/>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0E8D03A-DE8B-CAF8-E3E8-382BE5502BE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3E55B6B-CA96-F81C-3F85-E85AEA88976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56994D84-A119-77B6-B2C3-7BF7C39C2C4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CD2A1AEE-E425-CE74-870C-7501CDF15B1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4EBEB27-F560-0A96-0641-107FBF7BF99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F821EBFB-7EAE-CB68-9FF4-44320EDDCCC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3ABC377-29AC-72BB-BAC2-E77706BA740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5510796F-0064-78C8-DDC1-8289E0079BA1}"/>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8BB83C7-488B-3D21-8FEE-3C35B921E38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ECDF99B-4901-C6A1-FD5A-688895CC8B59}"/>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15EBA674-D4D9-64F2-A571-8EBAA9D931D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B4A8277C-21E8-FCF6-C4CA-48408E6F608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E1B3989-5C93-3C32-F544-77005A8D50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6FF0B13C-9FC4-8E47-9552-D0433ACB87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8EDEA3A-81FB-3AC8-E953-16A902DF546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5F372E05-8506-505B-1E0C-DED6827EF0C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71AEF17-F26B-990A-EB06-6802E81D650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BCF47B87-E2D7-6723-74D1-6AC7ED838D3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7DD26A84-C731-EF13-216C-B0C721187DDA}"/>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81A9FC76-91AA-A908-96E5-B2312A1DF78B}"/>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B2986FBD-680B-21EA-579A-AD46FF66C5E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5390BEF1-711D-F459-C944-BEFC0B912378}"/>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CDDE5D2C-7791-39B3-3CC4-A5B61B479D0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139079C-7DCD-7820-A63B-3A736A3E7EC3}"/>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DD27F904-C2A9-4472-0FBD-1C4F5751B4BF}"/>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3CCFCD14-8B1F-0DF0-FCFC-B6B5FFABEC91}"/>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B9024601-34FD-C324-A75F-306396894A4C}"/>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1.</a:t>
            </a:r>
          </a:p>
        </p:txBody>
      </p:sp>
      <p:sp>
        <p:nvSpPr>
          <p:cNvPr id="6" name="ZoneTexte 5">
            <a:extLst>
              <a:ext uri="{FF2B5EF4-FFF2-40B4-BE49-F238E27FC236}">
                <a16:creationId xmlns:a16="http://schemas.microsoft.com/office/drawing/2014/main" id="{43020452-2CF2-E47D-9943-B3A6653A66D3}"/>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7C9BDFB5-5F48-528E-1D66-94C8F264A607}"/>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9" name="ZoneTexte 18">
            <a:extLst>
              <a:ext uri="{FF2B5EF4-FFF2-40B4-BE49-F238E27FC236}">
                <a16:creationId xmlns:a16="http://schemas.microsoft.com/office/drawing/2014/main" id="{3CA1812A-4956-8038-CC0D-D0CCA562F334}"/>
              </a:ext>
            </a:extLst>
          </p:cNvPr>
          <p:cNvSpPr txBox="1"/>
          <p:nvPr/>
        </p:nvSpPr>
        <p:spPr>
          <a:xfrm>
            <a:off x="298794" y="2346976"/>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pic>
        <p:nvPicPr>
          <p:cNvPr id="20" name="Graphique 19">
            <a:extLst>
              <a:ext uri="{FF2B5EF4-FFF2-40B4-BE49-F238E27FC236}">
                <a16:creationId xmlns:a16="http://schemas.microsoft.com/office/drawing/2014/main" id="{57754B6F-D5ED-F2C5-4E14-06C3DD8B31D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509851" y="4697124"/>
            <a:ext cx="907473" cy="907473"/>
          </a:xfrm>
          <a:prstGeom prst="rect">
            <a:avLst/>
          </a:prstGeom>
        </p:spPr>
      </p:pic>
      <p:grpSp>
        <p:nvGrpSpPr>
          <p:cNvPr id="2" name="Groupe 1">
            <a:extLst>
              <a:ext uri="{FF2B5EF4-FFF2-40B4-BE49-F238E27FC236}">
                <a16:creationId xmlns:a16="http://schemas.microsoft.com/office/drawing/2014/main" id="{A5243E14-21BA-95DB-C012-1F3285F0D945}"/>
              </a:ext>
            </a:extLst>
          </p:cNvPr>
          <p:cNvGrpSpPr>
            <a:grpSpLocks noChangeAspect="1"/>
          </p:cNvGrpSpPr>
          <p:nvPr/>
        </p:nvGrpSpPr>
        <p:grpSpPr>
          <a:xfrm>
            <a:off x="4012201" y="3708670"/>
            <a:ext cx="4167597" cy="1373314"/>
            <a:chOff x="3648905" y="4694814"/>
            <a:chExt cx="3876423" cy="1277366"/>
          </a:xfrm>
        </p:grpSpPr>
        <p:pic>
          <p:nvPicPr>
            <p:cNvPr id="22" name="Image 21" descr="Une image contenant capture d’écran, Graphique, Police, graphisme&#10;&#10;Le contenu généré par l’IA peut être incorrect.">
              <a:extLst>
                <a:ext uri="{FF2B5EF4-FFF2-40B4-BE49-F238E27FC236}">
                  <a16:creationId xmlns:a16="http://schemas.microsoft.com/office/drawing/2014/main" id="{E2C21466-98DE-9EC7-09D1-204F6610824C}"/>
                </a:ext>
              </a:extLst>
            </p:cNvPr>
            <p:cNvPicPr>
              <a:picLocks noChangeAspect="1"/>
            </p:cNvPicPr>
            <p:nvPr/>
          </p:nvPicPr>
          <p:blipFill>
            <a:blip r:embed="rId18" cstate="print">
              <a:duotone>
                <a:schemeClr val="accent2">
                  <a:shade val="45000"/>
                  <a:satMod val="135000"/>
                </a:schemeClr>
                <a:prstClr val="white"/>
              </a:duotone>
              <a:extLst>
                <a:ext uri="{BEBA8EAE-BF5A-486C-A8C5-ECC9F3942E4B}">
                  <a14:imgProps xmlns:a14="http://schemas.microsoft.com/office/drawing/2010/main">
                    <a14:imgLayer r:embed="rId19">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3" name="Groupe 22">
              <a:extLst>
                <a:ext uri="{FF2B5EF4-FFF2-40B4-BE49-F238E27FC236}">
                  <a16:creationId xmlns:a16="http://schemas.microsoft.com/office/drawing/2014/main" id="{684A43F6-0A6E-C39B-AB5B-031D6FFE0D45}"/>
                </a:ext>
              </a:extLst>
            </p:cNvPr>
            <p:cNvGrpSpPr>
              <a:grpSpLocks noChangeAspect="1"/>
            </p:cNvGrpSpPr>
            <p:nvPr/>
          </p:nvGrpSpPr>
          <p:grpSpPr>
            <a:xfrm>
              <a:off x="3648905" y="4722225"/>
              <a:ext cx="939800" cy="924971"/>
              <a:chOff x="629103" y="277089"/>
              <a:chExt cx="5486573" cy="5401222"/>
            </a:xfrm>
          </p:grpSpPr>
          <p:pic>
            <p:nvPicPr>
              <p:cNvPr id="25" name="Graphique 24">
                <a:extLst>
                  <a:ext uri="{FF2B5EF4-FFF2-40B4-BE49-F238E27FC236}">
                    <a16:creationId xmlns:a16="http://schemas.microsoft.com/office/drawing/2014/main" id="{1B5EF5CA-4949-25B8-4A46-A877EF5D1A5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85816" y="316417"/>
                <a:ext cx="2931240" cy="4310643"/>
              </a:xfrm>
              <a:prstGeom prst="rect">
                <a:avLst/>
              </a:prstGeom>
            </p:spPr>
          </p:pic>
          <p:pic>
            <p:nvPicPr>
              <p:cNvPr id="26" name="Graphique 25">
                <a:extLst>
                  <a:ext uri="{FF2B5EF4-FFF2-40B4-BE49-F238E27FC236}">
                    <a16:creationId xmlns:a16="http://schemas.microsoft.com/office/drawing/2014/main" id="{2E91B14F-9535-D3FC-6930-0D47BD54870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277089"/>
                <a:ext cx="3595858" cy="2739701"/>
              </a:xfrm>
              <a:prstGeom prst="rect">
                <a:avLst/>
              </a:prstGeom>
            </p:spPr>
          </p:pic>
          <p:pic>
            <p:nvPicPr>
              <p:cNvPr id="27" name="Graphique 26">
                <a:extLst>
                  <a:ext uri="{FF2B5EF4-FFF2-40B4-BE49-F238E27FC236}">
                    <a16:creationId xmlns:a16="http://schemas.microsoft.com/office/drawing/2014/main" id="{2BCECDC1-63AC-2611-AEE2-E0953DCD4576}"/>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19818" y="572071"/>
                <a:ext cx="1082699" cy="1443600"/>
              </a:xfrm>
              <a:prstGeom prst="rect">
                <a:avLst/>
              </a:prstGeom>
            </p:spPr>
          </p:pic>
          <p:pic>
            <p:nvPicPr>
              <p:cNvPr id="28" name="Graphique 27">
                <a:extLst>
                  <a:ext uri="{FF2B5EF4-FFF2-40B4-BE49-F238E27FC236}">
                    <a16:creationId xmlns:a16="http://schemas.microsoft.com/office/drawing/2014/main" id="{3B13AB50-1309-5B34-5870-DD599FF3BB4B}"/>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987344" y="3099648"/>
                <a:ext cx="4125861" cy="2578663"/>
              </a:xfrm>
              <a:prstGeom prst="rect">
                <a:avLst/>
              </a:prstGeom>
            </p:spPr>
          </p:pic>
          <p:pic>
            <p:nvPicPr>
              <p:cNvPr id="57" name="Graphique 56">
                <a:extLst>
                  <a:ext uri="{FF2B5EF4-FFF2-40B4-BE49-F238E27FC236}">
                    <a16:creationId xmlns:a16="http://schemas.microsoft.com/office/drawing/2014/main" id="{F903CF82-947B-7150-59EB-64490AAD83C8}"/>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29103" y="4078903"/>
                <a:ext cx="2532954" cy="1085551"/>
              </a:xfrm>
              <a:prstGeom prst="rect">
                <a:avLst/>
              </a:prstGeom>
            </p:spPr>
          </p:pic>
          <p:pic>
            <p:nvPicPr>
              <p:cNvPr id="59" name="Graphique 58">
                <a:extLst>
                  <a:ext uri="{FF2B5EF4-FFF2-40B4-BE49-F238E27FC236}">
                    <a16:creationId xmlns:a16="http://schemas.microsoft.com/office/drawing/2014/main" id="{6B5B0080-C59E-0083-EBF1-BB06A94E5F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64119" y="4079039"/>
                <a:ext cx="1056714" cy="528357"/>
              </a:xfrm>
              <a:prstGeom prst="rect">
                <a:avLst/>
              </a:prstGeom>
            </p:spPr>
          </p:pic>
          <p:pic>
            <p:nvPicPr>
              <p:cNvPr id="60" name="Graphique 59">
                <a:extLst>
                  <a:ext uri="{FF2B5EF4-FFF2-40B4-BE49-F238E27FC236}">
                    <a16:creationId xmlns:a16="http://schemas.microsoft.com/office/drawing/2014/main" id="{EA7410CD-110D-DD05-4886-651296954337}"/>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21194" y="4078903"/>
                <a:ext cx="1085553" cy="1085551"/>
              </a:xfrm>
              <a:prstGeom prst="rect">
                <a:avLst/>
              </a:prstGeom>
            </p:spPr>
          </p:pic>
        </p:grpSp>
        <p:sp>
          <p:nvSpPr>
            <p:cNvPr id="24" name="Arc plein 23">
              <a:extLst>
                <a:ext uri="{FF2B5EF4-FFF2-40B4-BE49-F238E27FC236}">
                  <a16:creationId xmlns:a16="http://schemas.microsoft.com/office/drawing/2014/main" id="{47E87A36-77B0-D671-5FEE-4B10B5668452}"/>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2" name="ZoneTexte 61">
            <a:extLst>
              <a:ext uri="{FF2B5EF4-FFF2-40B4-BE49-F238E27FC236}">
                <a16:creationId xmlns:a16="http://schemas.microsoft.com/office/drawing/2014/main" id="{33EFA52C-A4EC-7217-2CF6-E8126E0DF223}"/>
              </a:ext>
            </a:extLst>
          </p:cNvPr>
          <p:cNvSpPr txBox="1"/>
          <p:nvPr/>
        </p:nvSpPr>
        <p:spPr>
          <a:xfrm>
            <a:off x="7428935" y="4498145"/>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SUD</a:t>
            </a:r>
          </a:p>
        </p:txBody>
      </p:sp>
      <p:sp>
        <p:nvSpPr>
          <p:cNvPr id="64" name="ZoneTexte 63">
            <a:extLst>
              <a:ext uri="{FF2B5EF4-FFF2-40B4-BE49-F238E27FC236}">
                <a16:creationId xmlns:a16="http://schemas.microsoft.com/office/drawing/2014/main" id="{CE662CAD-C1ED-8A5A-6D3C-7D111EF9F85B}"/>
              </a:ext>
            </a:extLst>
          </p:cNvPr>
          <p:cNvSpPr txBox="1"/>
          <p:nvPr/>
        </p:nvSpPr>
        <p:spPr>
          <a:xfrm>
            <a:off x="12127083" y="4496319"/>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EST</a:t>
            </a:r>
          </a:p>
        </p:txBody>
      </p:sp>
      <p:grpSp>
        <p:nvGrpSpPr>
          <p:cNvPr id="696" name="Groupe 695">
            <a:extLst>
              <a:ext uri="{FF2B5EF4-FFF2-40B4-BE49-F238E27FC236}">
                <a16:creationId xmlns:a16="http://schemas.microsoft.com/office/drawing/2014/main" id="{A42E98A9-D18E-6233-057A-0C3B0283A7C6}"/>
              </a:ext>
            </a:extLst>
          </p:cNvPr>
          <p:cNvGrpSpPr>
            <a:grpSpLocks noChangeAspect="1"/>
          </p:cNvGrpSpPr>
          <p:nvPr/>
        </p:nvGrpSpPr>
        <p:grpSpPr>
          <a:xfrm>
            <a:off x="-222160" y="3767483"/>
            <a:ext cx="3954363" cy="2750658"/>
            <a:chOff x="2731395" y="4923920"/>
            <a:chExt cx="3389299" cy="2357599"/>
          </a:xfrm>
        </p:grpSpPr>
        <p:sp>
          <p:nvSpPr>
            <p:cNvPr id="71" name="Forme libre : forme 70">
              <a:extLst>
                <a:ext uri="{FF2B5EF4-FFF2-40B4-BE49-F238E27FC236}">
                  <a16:creationId xmlns:a16="http://schemas.microsoft.com/office/drawing/2014/main" id="{55C903B8-DB61-0FAD-32EB-8BB6D4B94396}"/>
                </a:ext>
              </a:extLst>
            </p:cNvPr>
            <p:cNvSpPr/>
            <p:nvPr/>
          </p:nvSpPr>
          <p:spPr>
            <a:xfrm>
              <a:off x="4581931" y="6563345"/>
              <a:ext cx="523370" cy="499490"/>
            </a:xfrm>
            <a:custGeom>
              <a:avLst/>
              <a:gdLst>
                <a:gd name="connsiteX0" fmla="*/ 290036 w 523370"/>
                <a:gd name="connsiteY0" fmla="*/ 499490 h 499490"/>
                <a:gd name="connsiteX1" fmla="*/ 253289 w 523370"/>
                <a:gd name="connsiteY1" fmla="*/ 454561 h 499490"/>
                <a:gd name="connsiteX2" fmla="*/ 240888 w 523370"/>
                <a:gd name="connsiteY2" fmla="*/ 340300 h 499490"/>
                <a:gd name="connsiteX3" fmla="*/ 191205 w 523370"/>
                <a:gd name="connsiteY3" fmla="*/ 310886 h 499490"/>
                <a:gd name="connsiteX4" fmla="*/ 59350 w 523370"/>
                <a:gd name="connsiteY4" fmla="*/ 348558 h 499490"/>
                <a:gd name="connsiteX5" fmla="*/ 17107 w 523370"/>
                <a:gd name="connsiteY5" fmla="*/ 420519 h 499490"/>
                <a:gd name="connsiteX6" fmla="*/ 58170 w 523370"/>
                <a:gd name="connsiteY6" fmla="*/ 285769 h 499490"/>
                <a:gd name="connsiteX7" fmla="*/ 0 w 523370"/>
                <a:gd name="connsiteY7" fmla="*/ 157553 h 499490"/>
                <a:gd name="connsiteX8" fmla="*/ 33385 w 523370"/>
                <a:gd name="connsiteY8" fmla="*/ 116233 h 499490"/>
                <a:gd name="connsiteX9" fmla="*/ 89450 w 523370"/>
                <a:gd name="connsiteY9" fmla="*/ 108756 h 499490"/>
                <a:gd name="connsiteX10" fmla="*/ 100803 w 523370"/>
                <a:gd name="connsiteY10" fmla="*/ 82715 h 499490"/>
                <a:gd name="connsiteX11" fmla="*/ 74000 w 523370"/>
                <a:gd name="connsiteY11" fmla="*/ 35680 h 499490"/>
                <a:gd name="connsiteX12" fmla="*/ 239849 w 523370"/>
                <a:gd name="connsiteY12" fmla="*/ 16554 h 499490"/>
                <a:gd name="connsiteX13" fmla="*/ 285512 w 523370"/>
                <a:gd name="connsiteY13" fmla="*/ 0 h 499490"/>
                <a:gd name="connsiteX14" fmla="*/ 430254 w 523370"/>
                <a:gd name="connsiteY14" fmla="*/ 113871 h 499490"/>
                <a:gd name="connsiteX15" fmla="*/ 474993 w 523370"/>
                <a:gd name="connsiteY15" fmla="*/ 81782 h 499490"/>
                <a:gd name="connsiteX16" fmla="*/ 523370 w 523370"/>
                <a:gd name="connsiteY16" fmla="*/ 102136 h 499490"/>
                <a:gd name="connsiteX17" fmla="*/ 497377 w 523370"/>
                <a:gd name="connsiteY17" fmla="*/ 112661 h 499490"/>
                <a:gd name="connsiteX18" fmla="*/ 485023 w 523370"/>
                <a:gd name="connsiteY18" fmla="*/ 167373 h 499490"/>
                <a:gd name="connsiteX19" fmla="*/ 512102 w 523370"/>
                <a:gd name="connsiteY19" fmla="*/ 247221 h 499490"/>
                <a:gd name="connsiteX20" fmla="*/ 427644 w 523370"/>
                <a:gd name="connsiteY20" fmla="*/ 361692 h 499490"/>
                <a:gd name="connsiteX21" fmla="*/ 350863 w 523370"/>
                <a:gd name="connsiteY21" fmla="*/ 400631 h 49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3370" h="499490">
                  <a:moveTo>
                    <a:pt x="290036" y="499490"/>
                  </a:moveTo>
                  <a:lnTo>
                    <a:pt x="253289" y="454561"/>
                  </a:lnTo>
                  <a:lnTo>
                    <a:pt x="240888" y="340300"/>
                  </a:lnTo>
                  <a:lnTo>
                    <a:pt x="191205" y="310886"/>
                  </a:lnTo>
                  <a:lnTo>
                    <a:pt x="59350" y="348558"/>
                  </a:lnTo>
                  <a:lnTo>
                    <a:pt x="17107" y="420519"/>
                  </a:lnTo>
                  <a:lnTo>
                    <a:pt x="58170" y="285769"/>
                  </a:lnTo>
                  <a:lnTo>
                    <a:pt x="0" y="157553"/>
                  </a:lnTo>
                  <a:lnTo>
                    <a:pt x="33385" y="116233"/>
                  </a:lnTo>
                  <a:lnTo>
                    <a:pt x="89450" y="108756"/>
                  </a:lnTo>
                  <a:lnTo>
                    <a:pt x="100803" y="82715"/>
                  </a:lnTo>
                  <a:lnTo>
                    <a:pt x="74000" y="35680"/>
                  </a:lnTo>
                  <a:lnTo>
                    <a:pt x="239849" y="16554"/>
                  </a:lnTo>
                  <a:lnTo>
                    <a:pt x="285512" y="0"/>
                  </a:lnTo>
                  <a:lnTo>
                    <a:pt x="430254" y="113871"/>
                  </a:lnTo>
                  <a:lnTo>
                    <a:pt x="474993" y="81782"/>
                  </a:lnTo>
                  <a:lnTo>
                    <a:pt x="523370" y="102136"/>
                  </a:lnTo>
                  <a:lnTo>
                    <a:pt x="497377" y="112661"/>
                  </a:lnTo>
                  <a:lnTo>
                    <a:pt x="485023" y="167373"/>
                  </a:lnTo>
                  <a:lnTo>
                    <a:pt x="512102" y="247221"/>
                  </a:lnTo>
                  <a:lnTo>
                    <a:pt x="427644" y="361692"/>
                  </a:lnTo>
                  <a:lnTo>
                    <a:pt x="350863" y="400631"/>
                  </a:lnTo>
                  <a:close/>
                </a:path>
              </a:pathLst>
            </a:custGeom>
            <a:solidFill>
              <a:srgbClr val="0098CC"/>
            </a:solidFill>
            <a:ln w="9525" cap="flat">
              <a:solidFill>
                <a:srgbClr val="FFFFFF"/>
              </a:solid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B5692D1F-944F-5A90-5B49-01D1E41AABB0}"/>
                </a:ext>
              </a:extLst>
            </p:cNvPr>
            <p:cNvSpPr/>
            <p:nvPr/>
          </p:nvSpPr>
          <p:spPr>
            <a:xfrm>
              <a:off x="5066953" y="6619675"/>
              <a:ext cx="568290" cy="322440"/>
            </a:xfrm>
            <a:custGeom>
              <a:avLst/>
              <a:gdLst>
                <a:gd name="connsiteX0" fmla="*/ 544039 w 568290"/>
                <a:gd name="connsiteY0" fmla="*/ 208159 h 322440"/>
                <a:gd name="connsiteX1" fmla="*/ 471078 w 568290"/>
                <a:gd name="connsiteY1" fmla="*/ 295218 h 322440"/>
                <a:gd name="connsiteX2" fmla="*/ 415157 w 568290"/>
                <a:gd name="connsiteY2" fmla="*/ 300914 h 322440"/>
                <a:gd name="connsiteX3" fmla="*/ 364122 w 568290"/>
                <a:gd name="connsiteY3" fmla="*/ 275425 h 322440"/>
                <a:gd name="connsiteX4" fmla="*/ 298152 w 568290"/>
                <a:gd name="connsiteY4" fmla="*/ 322441 h 322440"/>
                <a:gd name="connsiteX5" fmla="*/ 232267 w 568290"/>
                <a:gd name="connsiteY5" fmla="*/ 270586 h 322440"/>
                <a:gd name="connsiteX6" fmla="*/ 175498 w 568290"/>
                <a:gd name="connsiteY6" fmla="*/ 268415 h 322440"/>
                <a:gd name="connsiteX7" fmla="*/ 27080 w 568290"/>
                <a:gd name="connsiteY7" fmla="*/ 190891 h 322440"/>
                <a:gd name="connsiteX8" fmla="*/ 0 w 568290"/>
                <a:gd name="connsiteY8" fmla="*/ 111043 h 322440"/>
                <a:gd name="connsiteX9" fmla="*/ 12354 w 568290"/>
                <a:gd name="connsiteY9" fmla="*/ 56331 h 322440"/>
                <a:gd name="connsiteX10" fmla="*/ 38348 w 568290"/>
                <a:gd name="connsiteY10" fmla="*/ 45806 h 322440"/>
                <a:gd name="connsiteX11" fmla="*/ 260404 w 568290"/>
                <a:gd name="connsiteY11" fmla="*/ 0 h 322440"/>
                <a:gd name="connsiteX12" fmla="*/ 425853 w 568290"/>
                <a:gd name="connsiteY12" fmla="*/ 47216 h 322440"/>
                <a:gd name="connsiteX13" fmla="*/ 568290 w 568290"/>
                <a:gd name="connsiteY13" fmla="*/ 52912 h 32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8290" h="322440">
                  <a:moveTo>
                    <a:pt x="544039" y="208159"/>
                  </a:moveTo>
                  <a:lnTo>
                    <a:pt x="471078" y="295218"/>
                  </a:lnTo>
                  <a:lnTo>
                    <a:pt x="415157" y="300914"/>
                  </a:lnTo>
                  <a:lnTo>
                    <a:pt x="364122" y="275425"/>
                  </a:lnTo>
                  <a:lnTo>
                    <a:pt x="298152" y="322441"/>
                  </a:lnTo>
                  <a:lnTo>
                    <a:pt x="232267" y="270586"/>
                  </a:lnTo>
                  <a:lnTo>
                    <a:pt x="175498" y="268415"/>
                  </a:lnTo>
                  <a:lnTo>
                    <a:pt x="27080" y="190891"/>
                  </a:lnTo>
                  <a:lnTo>
                    <a:pt x="0" y="111043"/>
                  </a:lnTo>
                  <a:lnTo>
                    <a:pt x="12354" y="56331"/>
                  </a:lnTo>
                  <a:lnTo>
                    <a:pt x="38348" y="45806"/>
                  </a:lnTo>
                  <a:lnTo>
                    <a:pt x="260404" y="0"/>
                  </a:lnTo>
                  <a:lnTo>
                    <a:pt x="425853" y="47216"/>
                  </a:lnTo>
                  <a:lnTo>
                    <a:pt x="568290" y="52912"/>
                  </a:lnTo>
                  <a:close/>
                </a:path>
              </a:pathLst>
            </a:custGeom>
            <a:solidFill>
              <a:srgbClr val="FF9933"/>
            </a:solidFill>
            <a:ln w="9525" cap="flat">
              <a:solidFill>
                <a:srgbClr val="FFFFFF"/>
              </a:solid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517D219D-1DBF-A9A3-D807-45D40A58098E}"/>
                </a:ext>
              </a:extLst>
            </p:cNvPr>
            <p:cNvSpPr/>
            <p:nvPr/>
          </p:nvSpPr>
          <p:spPr>
            <a:xfrm>
              <a:off x="4867443" y="6385198"/>
              <a:ext cx="900731" cy="292017"/>
            </a:xfrm>
            <a:custGeom>
              <a:avLst/>
              <a:gdLst>
                <a:gd name="connsiteX0" fmla="*/ 237858 w 900731"/>
                <a:gd name="connsiteY0" fmla="*/ 280283 h 292017"/>
                <a:gd name="connsiteX1" fmla="*/ 189481 w 900731"/>
                <a:gd name="connsiteY1" fmla="*/ 259928 h 292017"/>
                <a:gd name="connsiteX2" fmla="*/ 144742 w 900731"/>
                <a:gd name="connsiteY2" fmla="*/ 292017 h 292017"/>
                <a:gd name="connsiteX3" fmla="*/ 0 w 900731"/>
                <a:gd name="connsiteY3" fmla="*/ 178146 h 292017"/>
                <a:gd name="connsiteX4" fmla="*/ 127311 w 900731"/>
                <a:gd name="connsiteY4" fmla="*/ 119339 h 292017"/>
                <a:gd name="connsiteX5" fmla="*/ 191491 w 900731"/>
                <a:gd name="connsiteY5" fmla="*/ 27461 h 292017"/>
                <a:gd name="connsiteX6" fmla="*/ 266548 w 900731"/>
                <a:gd name="connsiteY6" fmla="*/ 43329 h 292017"/>
                <a:gd name="connsiteX7" fmla="*/ 364303 w 900731"/>
                <a:gd name="connsiteY7" fmla="*/ 0 h 292017"/>
                <a:gd name="connsiteX8" fmla="*/ 614582 w 900731"/>
                <a:gd name="connsiteY8" fmla="*/ 25489 h 292017"/>
                <a:gd name="connsiteX9" fmla="*/ 642071 w 900731"/>
                <a:gd name="connsiteY9" fmla="*/ 23965 h 292017"/>
                <a:gd name="connsiteX10" fmla="*/ 683952 w 900731"/>
                <a:gd name="connsiteY10" fmla="*/ 93926 h 292017"/>
                <a:gd name="connsiteX11" fmla="*/ 880958 w 900731"/>
                <a:gd name="connsiteY11" fmla="*/ 190367 h 292017"/>
                <a:gd name="connsiteX12" fmla="*/ 900732 w 900731"/>
                <a:gd name="connsiteY12" fmla="*/ 235982 h 292017"/>
                <a:gd name="connsiteX13" fmla="*/ 767801 w 900731"/>
                <a:gd name="connsiteY13" fmla="*/ 287389 h 292017"/>
                <a:gd name="connsiteX14" fmla="*/ 625364 w 900731"/>
                <a:gd name="connsiteY14" fmla="*/ 281692 h 292017"/>
                <a:gd name="connsiteX15" fmla="*/ 459914 w 900731"/>
                <a:gd name="connsiteY15" fmla="*/ 234477 h 29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31" h="292017">
                  <a:moveTo>
                    <a:pt x="237858" y="280283"/>
                  </a:moveTo>
                  <a:lnTo>
                    <a:pt x="189481" y="259928"/>
                  </a:lnTo>
                  <a:lnTo>
                    <a:pt x="144742" y="292017"/>
                  </a:lnTo>
                  <a:lnTo>
                    <a:pt x="0" y="178146"/>
                  </a:lnTo>
                  <a:lnTo>
                    <a:pt x="127311" y="119339"/>
                  </a:lnTo>
                  <a:lnTo>
                    <a:pt x="191491" y="27461"/>
                  </a:lnTo>
                  <a:lnTo>
                    <a:pt x="266548" y="43329"/>
                  </a:lnTo>
                  <a:lnTo>
                    <a:pt x="364303" y="0"/>
                  </a:lnTo>
                  <a:lnTo>
                    <a:pt x="614582" y="25489"/>
                  </a:lnTo>
                  <a:lnTo>
                    <a:pt x="642071" y="23965"/>
                  </a:lnTo>
                  <a:lnTo>
                    <a:pt x="683952" y="93926"/>
                  </a:lnTo>
                  <a:lnTo>
                    <a:pt x="880958" y="190367"/>
                  </a:lnTo>
                  <a:lnTo>
                    <a:pt x="900732" y="235982"/>
                  </a:lnTo>
                  <a:lnTo>
                    <a:pt x="767801" y="287389"/>
                  </a:lnTo>
                  <a:lnTo>
                    <a:pt x="625364" y="281692"/>
                  </a:lnTo>
                  <a:lnTo>
                    <a:pt x="459914" y="23447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7F94D33C-D2F0-B532-D96F-4A29F55691D0}"/>
                </a:ext>
              </a:extLst>
            </p:cNvPr>
            <p:cNvSpPr/>
            <p:nvPr/>
          </p:nvSpPr>
          <p:spPr>
            <a:xfrm>
              <a:off x="3596998" y="5171780"/>
              <a:ext cx="486965" cy="380819"/>
            </a:xfrm>
            <a:custGeom>
              <a:avLst/>
              <a:gdLst>
                <a:gd name="connsiteX0" fmla="*/ 288788 w 486965"/>
                <a:gd name="connsiteY0" fmla="*/ 368265 h 380819"/>
                <a:gd name="connsiteX1" fmla="*/ 206607 w 486965"/>
                <a:gd name="connsiteY1" fmla="*/ 380819 h 380819"/>
                <a:gd name="connsiteX2" fmla="*/ 201435 w 486965"/>
                <a:gd name="connsiteY2" fmla="*/ 271177 h 380819"/>
                <a:gd name="connsiteX3" fmla="*/ 167526 w 486965"/>
                <a:gd name="connsiteY3" fmla="*/ 231229 h 380819"/>
                <a:gd name="connsiteX4" fmla="*/ 40538 w 486965"/>
                <a:gd name="connsiteY4" fmla="*/ 281788 h 380819"/>
                <a:gd name="connsiteX5" fmla="*/ 0 w 486965"/>
                <a:gd name="connsiteY5" fmla="*/ 146161 h 380819"/>
                <a:gd name="connsiteX6" fmla="*/ 11430 w 486965"/>
                <a:gd name="connsiteY6" fmla="*/ 93278 h 380819"/>
                <a:gd name="connsiteX7" fmla="*/ 27784 w 486965"/>
                <a:gd name="connsiteY7" fmla="*/ 69999 h 380819"/>
                <a:gd name="connsiteX8" fmla="*/ 112290 w 486965"/>
                <a:gd name="connsiteY8" fmla="*/ 63798 h 380819"/>
                <a:gd name="connsiteX9" fmla="*/ 214532 w 486965"/>
                <a:gd name="connsiteY9" fmla="*/ 15373 h 380819"/>
                <a:gd name="connsiteX10" fmla="*/ 295294 w 486965"/>
                <a:gd name="connsiteY10" fmla="*/ 0 h 380819"/>
                <a:gd name="connsiteX11" fmla="*/ 327622 w 486965"/>
                <a:gd name="connsiteY11" fmla="*/ 131855 h 380819"/>
                <a:gd name="connsiteX12" fmla="*/ 395754 w 486965"/>
                <a:gd name="connsiteY12" fmla="*/ 214294 h 380819"/>
                <a:gd name="connsiteX13" fmla="*/ 486966 w 486965"/>
                <a:gd name="connsiteY13" fmla="*/ 274273 h 380819"/>
                <a:gd name="connsiteX14" fmla="*/ 430378 w 486965"/>
                <a:gd name="connsiteY14" fmla="*/ 313620 h 38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6965" h="380819">
                  <a:moveTo>
                    <a:pt x="288788" y="368265"/>
                  </a:moveTo>
                  <a:lnTo>
                    <a:pt x="206607" y="380819"/>
                  </a:lnTo>
                  <a:lnTo>
                    <a:pt x="201435" y="271177"/>
                  </a:lnTo>
                  <a:lnTo>
                    <a:pt x="167526" y="231229"/>
                  </a:lnTo>
                  <a:lnTo>
                    <a:pt x="40538" y="281788"/>
                  </a:lnTo>
                  <a:lnTo>
                    <a:pt x="0" y="146161"/>
                  </a:lnTo>
                  <a:lnTo>
                    <a:pt x="11430" y="93278"/>
                  </a:lnTo>
                  <a:lnTo>
                    <a:pt x="27784" y="69999"/>
                  </a:lnTo>
                  <a:lnTo>
                    <a:pt x="112290" y="63798"/>
                  </a:lnTo>
                  <a:lnTo>
                    <a:pt x="214532" y="15373"/>
                  </a:lnTo>
                  <a:lnTo>
                    <a:pt x="295294" y="0"/>
                  </a:lnTo>
                  <a:lnTo>
                    <a:pt x="327622" y="131855"/>
                  </a:lnTo>
                  <a:lnTo>
                    <a:pt x="395754" y="214294"/>
                  </a:lnTo>
                  <a:lnTo>
                    <a:pt x="486966" y="274273"/>
                  </a:lnTo>
                  <a:lnTo>
                    <a:pt x="430378" y="313620"/>
                  </a:lnTo>
                  <a:close/>
                </a:path>
              </a:pathLst>
            </a:custGeom>
            <a:solidFill>
              <a:srgbClr val="006699"/>
            </a:solidFill>
            <a:ln w="9525" cap="flat">
              <a:solidFill>
                <a:srgbClr val="FFFFFF"/>
              </a:solidFill>
              <a:prstDash val="solid"/>
              <a:miter/>
            </a:ln>
          </p:spPr>
          <p:txBody>
            <a:bodyPr rtlCol="0" anchor="ctr"/>
            <a:lstStyle/>
            <a:p>
              <a:endParaRPr lang="fr-FR"/>
            </a:p>
          </p:txBody>
        </p:sp>
        <p:grpSp>
          <p:nvGrpSpPr>
            <p:cNvPr id="102" name="Graphique 64">
              <a:extLst>
                <a:ext uri="{FF2B5EF4-FFF2-40B4-BE49-F238E27FC236}">
                  <a16:creationId xmlns:a16="http://schemas.microsoft.com/office/drawing/2014/main" id="{F3DFB687-E33B-B125-6F4B-387E30A7B419}"/>
                </a:ext>
              </a:extLst>
            </p:cNvPr>
            <p:cNvGrpSpPr/>
            <p:nvPr/>
          </p:nvGrpSpPr>
          <p:grpSpPr>
            <a:xfrm>
              <a:off x="2731395" y="4923920"/>
              <a:ext cx="2987582" cy="2357599"/>
              <a:chOff x="2731395" y="4923920"/>
              <a:chExt cx="2987582" cy="2357599"/>
            </a:xfrm>
          </p:grpSpPr>
          <p:grpSp>
            <p:nvGrpSpPr>
              <p:cNvPr id="103" name="Graphique 64">
                <a:extLst>
                  <a:ext uri="{FF2B5EF4-FFF2-40B4-BE49-F238E27FC236}">
                    <a16:creationId xmlns:a16="http://schemas.microsoft.com/office/drawing/2014/main" id="{20BD2D66-45FF-19E6-C03A-5753EEC4CD63}"/>
                  </a:ext>
                </a:extLst>
              </p:cNvPr>
              <p:cNvGrpSpPr/>
              <p:nvPr/>
            </p:nvGrpSpPr>
            <p:grpSpPr>
              <a:xfrm>
                <a:off x="2731395" y="4923920"/>
                <a:ext cx="2987582" cy="2354503"/>
                <a:chOff x="2731395" y="4923920"/>
                <a:chExt cx="2987582" cy="2354503"/>
              </a:xfrm>
            </p:grpSpPr>
            <p:sp>
              <p:nvSpPr>
                <p:cNvPr id="104" name="Forme libre : forme 103">
                  <a:extLst>
                    <a:ext uri="{FF2B5EF4-FFF2-40B4-BE49-F238E27FC236}">
                      <a16:creationId xmlns:a16="http://schemas.microsoft.com/office/drawing/2014/main" id="{CA2E7B16-9C81-74FC-6543-3625697F26BB}"/>
                    </a:ext>
                  </a:extLst>
                </p:cNvPr>
                <p:cNvSpPr/>
                <p:nvPr/>
              </p:nvSpPr>
              <p:spPr>
                <a:xfrm>
                  <a:off x="3708526" y="5534435"/>
                  <a:ext cx="567242" cy="568147"/>
                </a:xfrm>
                <a:custGeom>
                  <a:avLst/>
                  <a:gdLst>
                    <a:gd name="connsiteX0" fmla="*/ 566824 w 567242"/>
                    <a:gd name="connsiteY0" fmla="*/ 0 h 568147"/>
                    <a:gd name="connsiteX1" fmla="*/ 258 w 567242"/>
                    <a:gd name="connsiteY1" fmla="*/ 566576 h 568147"/>
                    <a:gd name="connsiteX2" fmla="*/ 0 w 567242"/>
                    <a:gd name="connsiteY2" fmla="*/ 568147 h 568147"/>
                    <a:gd name="connsiteX3" fmla="*/ 567243 w 567242"/>
                    <a:gd name="connsiteY3" fmla="*/ 905 h 568147"/>
                  </a:gdLst>
                  <a:ahLst/>
                  <a:cxnLst>
                    <a:cxn ang="0">
                      <a:pos x="connsiteX0" y="connsiteY0"/>
                    </a:cxn>
                    <a:cxn ang="0">
                      <a:pos x="connsiteX1" y="connsiteY1"/>
                    </a:cxn>
                    <a:cxn ang="0">
                      <a:pos x="connsiteX2" y="connsiteY2"/>
                    </a:cxn>
                    <a:cxn ang="0">
                      <a:pos x="connsiteX3" y="connsiteY3"/>
                    </a:cxn>
                  </a:cxnLst>
                  <a:rect l="l" t="t" r="r" b="b"/>
                  <a:pathLst>
                    <a:path w="567242" h="568147">
                      <a:moveTo>
                        <a:pt x="566824" y="0"/>
                      </a:moveTo>
                      <a:lnTo>
                        <a:pt x="258" y="566576"/>
                      </a:lnTo>
                      <a:lnTo>
                        <a:pt x="0" y="568147"/>
                      </a:lnTo>
                      <a:lnTo>
                        <a:pt x="567243" y="905"/>
                      </a:lnTo>
                      <a:close/>
                    </a:path>
                  </a:pathLst>
                </a:custGeom>
                <a:solidFill>
                  <a:srgbClr val="0098CC"/>
                </a:solidFill>
                <a:ln w="9525" cap="flat">
                  <a:noFill/>
                  <a:prstDash val="solid"/>
                  <a:miter/>
                </a:ln>
              </p:spPr>
              <p:txBody>
                <a:bodyPr rtlCol="0" anchor="ctr"/>
                <a:lstStyle/>
                <a:p>
                  <a:endParaRPr lang="fr-FR"/>
                </a:p>
              </p:txBody>
            </p:sp>
            <p:sp>
              <p:nvSpPr>
                <p:cNvPr id="105" name="Forme libre : forme 104">
                  <a:extLst>
                    <a:ext uri="{FF2B5EF4-FFF2-40B4-BE49-F238E27FC236}">
                      <a16:creationId xmlns:a16="http://schemas.microsoft.com/office/drawing/2014/main" id="{4D7A0E21-2D6D-4034-A27B-A78770C162AB}"/>
                    </a:ext>
                  </a:extLst>
                </p:cNvPr>
                <p:cNvSpPr/>
                <p:nvPr/>
              </p:nvSpPr>
              <p:spPr>
                <a:xfrm rot="8100000">
                  <a:off x="4433863" y="6868823"/>
                  <a:ext cx="212167" cy="76"/>
                </a:xfrm>
                <a:custGeom>
                  <a:avLst/>
                  <a:gdLst>
                    <a:gd name="connsiteX0" fmla="*/ 0 w 212167"/>
                    <a:gd name="connsiteY0" fmla="*/ 0 h 76"/>
                    <a:gd name="connsiteX1" fmla="*/ 212168 w 212167"/>
                    <a:gd name="connsiteY1" fmla="*/ 0 h 76"/>
                    <a:gd name="connsiteX2" fmla="*/ 212168 w 212167"/>
                    <a:gd name="connsiteY2" fmla="*/ 76 h 76"/>
                    <a:gd name="connsiteX3" fmla="*/ 0 w 212167"/>
                    <a:gd name="connsiteY3" fmla="*/ 76 h 76"/>
                  </a:gdLst>
                  <a:ahLst/>
                  <a:cxnLst>
                    <a:cxn ang="0">
                      <a:pos x="connsiteX0" y="connsiteY0"/>
                    </a:cxn>
                    <a:cxn ang="0">
                      <a:pos x="connsiteX1" y="connsiteY1"/>
                    </a:cxn>
                    <a:cxn ang="0">
                      <a:pos x="connsiteX2" y="connsiteY2"/>
                    </a:cxn>
                    <a:cxn ang="0">
                      <a:pos x="connsiteX3" y="connsiteY3"/>
                    </a:cxn>
                  </a:cxnLst>
                  <a:rect l="l" t="t" r="r" b="b"/>
                  <a:pathLst>
                    <a:path w="212167" h="76">
                      <a:moveTo>
                        <a:pt x="0" y="0"/>
                      </a:moveTo>
                      <a:lnTo>
                        <a:pt x="212168" y="0"/>
                      </a:lnTo>
                      <a:lnTo>
                        <a:pt x="212168" y="76"/>
                      </a:lnTo>
                      <a:lnTo>
                        <a:pt x="0" y="76"/>
                      </a:lnTo>
                      <a:close/>
                    </a:path>
                  </a:pathLst>
                </a:custGeom>
                <a:solidFill>
                  <a:srgbClr val="0098CC"/>
                </a:solidFill>
                <a:ln w="9525"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8D2E281D-677E-2BE7-01E3-846A53BAE6F5}"/>
                    </a:ext>
                  </a:extLst>
                </p:cNvPr>
                <p:cNvSpPr/>
                <p:nvPr/>
              </p:nvSpPr>
              <p:spPr>
                <a:xfrm>
                  <a:off x="3710127" y="6850256"/>
                  <a:ext cx="90906" cy="51559"/>
                </a:xfrm>
                <a:custGeom>
                  <a:avLst/>
                  <a:gdLst>
                    <a:gd name="connsiteX0" fmla="*/ 0 w 90906"/>
                    <a:gd name="connsiteY0" fmla="*/ 51007 h 51559"/>
                    <a:gd name="connsiteX1" fmla="*/ 1352 w 90906"/>
                    <a:gd name="connsiteY1" fmla="*/ 51559 h 51559"/>
                    <a:gd name="connsiteX2" fmla="*/ 90907 w 90906"/>
                    <a:gd name="connsiteY2" fmla="*/ 39910 h 51559"/>
                    <a:gd name="connsiteX3" fmla="*/ 51006 w 90906"/>
                    <a:gd name="connsiteY3" fmla="*/ 0 h 51559"/>
                  </a:gdLst>
                  <a:ahLst/>
                  <a:cxnLst>
                    <a:cxn ang="0">
                      <a:pos x="connsiteX0" y="connsiteY0"/>
                    </a:cxn>
                    <a:cxn ang="0">
                      <a:pos x="connsiteX1" y="connsiteY1"/>
                    </a:cxn>
                    <a:cxn ang="0">
                      <a:pos x="connsiteX2" y="connsiteY2"/>
                    </a:cxn>
                    <a:cxn ang="0">
                      <a:pos x="connsiteX3" y="connsiteY3"/>
                    </a:cxn>
                  </a:cxnLst>
                  <a:rect l="l" t="t" r="r" b="b"/>
                  <a:pathLst>
                    <a:path w="90906" h="51559">
                      <a:moveTo>
                        <a:pt x="0" y="51007"/>
                      </a:moveTo>
                      <a:lnTo>
                        <a:pt x="1352" y="51559"/>
                      </a:lnTo>
                      <a:lnTo>
                        <a:pt x="90907" y="39910"/>
                      </a:lnTo>
                      <a:lnTo>
                        <a:pt x="51006" y="0"/>
                      </a:lnTo>
                      <a:close/>
                    </a:path>
                  </a:pathLst>
                </a:custGeom>
                <a:solidFill>
                  <a:srgbClr val="0098CC"/>
                </a:solidFill>
                <a:ln w="9525"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871F540A-F3AE-164F-2A69-1D2F9B3984F3}"/>
                    </a:ext>
                  </a:extLst>
                </p:cNvPr>
                <p:cNvSpPr/>
                <p:nvPr/>
              </p:nvSpPr>
              <p:spPr>
                <a:xfrm rot="-2700000">
                  <a:off x="5134514" y="6090653"/>
                  <a:ext cx="366661" cy="66"/>
                </a:xfrm>
                <a:custGeom>
                  <a:avLst/>
                  <a:gdLst>
                    <a:gd name="connsiteX0" fmla="*/ 0 w 366661"/>
                    <a:gd name="connsiteY0" fmla="*/ 0 h 66"/>
                    <a:gd name="connsiteX1" fmla="*/ 366661 w 366661"/>
                    <a:gd name="connsiteY1" fmla="*/ 0 h 66"/>
                    <a:gd name="connsiteX2" fmla="*/ 366661 w 366661"/>
                    <a:gd name="connsiteY2" fmla="*/ 67 h 66"/>
                    <a:gd name="connsiteX3" fmla="*/ 0 w 366661"/>
                    <a:gd name="connsiteY3" fmla="*/ 67 h 66"/>
                  </a:gdLst>
                  <a:ahLst/>
                  <a:cxnLst>
                    <a:cxn ang="0">
                      <a:pos x="connsiteX0" y="connsiteY0"/>
                    </a:cxn>
                    <a:cxn ang="0">
                      <a:pos x="connsiteX1" y="connsiteY1"/>
                    </a:cxn>
                    <a:cxn ang="0">
                      <a:pos x="connsiteX2" y="connsiteY2"/>
                    </a:cxn>
                    <a:cxn ang="0">
                      <a:pos x="connsiteX3" y="connsiteY3"/>
                    </a:cxn>
                  </a:cxnLst>
                  <a:rect l="l" t="t" r="r" b="b"/>
                  <a:pathLst>
                    <a:path w="366661" h="66">
                      <a:moveTo>
                        <a:pt x="0" y="0"/>
                      </a:moveTo>
                      <a:lnTo>
                        <a:pt x="366661" y="0"/>
                      </a:lnTo>
                      <a:lnTo>
                        <a:pt x="366661" y="67"/>
                      </a:lnTo>
                      <a:lnTo>
                        <a:pt x="0" y="67"/>
                      </a:lnTo>
                      <a:close/>
                    </a:path>
                  </a:pathLst>
                </a:custGeom>
                <a:solidFill>
                  <a:srgbClr val="0098CC"/>
                </a:solidFill>
                <a:ln w="9525"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21EDE436-12F9-D919-68D0-20F5C726299B}"/>
                    </a:ext>
                  </a:extLst>
                </p:cNvPr>
                <p:cNvSpPr/>
                <p:nvPr/>
              </p:nvSpPr>
              <p:spPr>
                <a:xfrm>
                  <a:off x="4275350" y="5405943"/>
                  <a:ext cx="128939" cy="129397"/>
                </a:xfrm>
                <a:custGeom>
                  <a:avLst/>
                  <a:gdLst>
                    <a:gd name="connsiteX0" fmla="*/ 419 w 128939"/>
                    <a:gd name="connsiteY0" fmla="*/ 129397 h 129397"/>
                    <a:gd name="connsiteX1" fmla="*/ 128940 w 128939"/>
                    <a:gd name="connsiteY1" fmla="*/ 867 h 129397"/>
                    <a:gd name="connsiteX2" fmla="*/ 128501 w 128939"/>
                    <a:gd name="connsiteY2" fmla="*/ 0 h 129397"/>
                    <a:gd name="connsiteX3" fmla="*/ 0 w 128939"/>
                    <a:gd name="connsiteY3" fmla="*/ 128492 h 129397"/>
                  </a:gdLst>
                  <a:ahLst/>
                  <a:cxnLst>
                    <a:cxn ang="0">
                      <a:pos x="connsiteX0" y="connsiteY0"/>
                    </a:cxn>
                    <a:cxn ang="0">
                      <a:pos x="connsiteX1" y="connsiteY1"/>
                    </a:cxn>
                    <a:cxn ang="0">
                      <a:pos x="connsiteX2" y="connsiteY2"/>
                    </a:cxn>
                    <a:cxn ang="0">
                      <a:pos x="connsiteX3" y="connsiteY3"/>
                    </a:cxn>
                  </a:cxnLst>
                  <a:rect l="l" t="t" r="r" b="b"/>
                  <a:pathLst>
                    <a:path w="128939" h="129397">
                      <a:moveTo>
                        <a:pt x="419" y="129397"/>
                      </a:moveTo>
                      <a:lnTo>
                        <a:pt x="128940" y="867"/>
                      </a:lnTo>
                      <a:lnTo>
                        <a:pt x="128501" y="0"/>
                      </a:lnTo>
                      <a:lnTo>
                        <a:pt x="0" y="128492"/>
                      </a:lnTo>
                      <a:close/>
                    </a:path>
                  </a:pathLst>
                </a:custGeom>
                <a:solidFill>
                  <a:srgbClr val="0098CC"/>
                </a:solidFill>
                <a:ln w="9525"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6B1D9253-24E5-5588-40F8-4B5FD3E9AF9F}"/>
                    </a:ext>
                  </a:extLst>
                </p:cNvPr>
                <p:cNvSpPr/>
                <p:nvPr/>
              </p:nvSpPr>
              <p:spPr>
                <a:xfrm>
                  <a:off x="2861373" y="5207451"/>
                  <a:ext cx="133693" cy="133607"/>
                </a:xfrm>
                <a:custGeom>
                  <a:avLst/>
                  <a:gdLst>
                    <a:gd name="connsiteX0" fmla="*/ 133617 w 133693"/>
                    <a:gd name="connsiteY0" fmla="*/ 0 h 133607"/>
                    <a:gd name="connsiteX1" fmla="*/ 0 w 133693"/>
                    <a:gd name="connsiteY1" fmla="*/ 133607 h 133607"/>
                    <a:gd name="connsiteX2" fmla="*/ 124 w 133693"/>
                    <a:gd name="connsiteY2" fmla="*/ 133588 h 133607"/>
                    <a:gd name="connsiteX3" fmla="*/ 133693 w 133693"/>
                    <a:gd name="connsiteY3" fmla="*/ 29 h 133607"/>
                  </a:gdLst>
                  <a:ahLst/>
                  <a:cxnLst>
                    <a:cxn ang="0">
                      <a:pos x="connsiteX0" y="connsiteY0"/>
                    </a:cxn>
                    <a:cxn ang="0">
                      <a:pos x="connsiteX1" y="connsiteY1"/>
                    </a:cxn>
                    <a:cxn ang="0">
                      <a:pos x="connsiteX2" y="connsiteY2"/>
                    </a:cxn>
                    <a:cxn ang="0">
                      <a:pos x="connsiteX3" y="connsiteY3"/>
                    </a:cxn>
                  </a:cxnLst>
                  <a:rect l="l" t="t" r="r" b="b"/>
                  <a:pathLst>
                    <a:path w="133693" h="133607">
                      <a:moveTo>
                        <a:pt x="133617" y="0"/>
                      </a:moveTo>
                      <a:lnTo>
                        <a:pt x="0" y="133607"/>
                      </a:lnTo>
                      <a:lnTo>
                        <a:pt x="124" y="133588"/>
                      </a:lnTo>
                      <a:lnTo>
                        <a:pt x="133693" y="29"/>
                      </a:lnTo>
                      <a:close/>
                    </a:path>
                  </a:pathLst>
                </a:custGeom>
                <a:solidFill>
                  <a:srgbClr val="A664AC"/>
                </a:solidFill>
                <a:ln w="9525"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2755F55F-E03E-015D-EEDE-6CABB14746B3}"/>
                    </a:ext>
                  </a:extLst>
                </p:cNvPr>
                <p:cNvSpPr/>
                <p:nvPr/>
              </p:nvSpPr>
              <p:spPr>
                <a:xfrm>
                  <a:off x="2731395" y="4923920"/>
                  <a:ext cx="10296" cy="11030"/>
                </a:xfrm>
                <a:custGeom>
                  <a:avLst/>
                  <a:gdLst>
                    <a:gd name="connsiteX0" fmla="*/ 1677 w 10296"/>
                    <a:gd name="connsiteY0" fmla="*/ 0 h 11030"/>
                    <a:gd name="connsiteX1" fmla="*/ 0 w 10296"/>
                    <a:gd name="connsiteY1" fmla="*/ 11030 h 11030"/>
                    <a:gd name="connsiteX2" fmla="*/ 10297 w 10296"/>
                    <a:gd name="connsiteY2" fmla="*/ 724 h 11030"/>
                  </a:gdLst>
                  <a:ahLst/>
                  <a:cxnLst>
                    <a:cxn ang="0">
                      <a:pos x="connsiteX0" y="connsiteY0"/>
                    </a:cxn>
                    <a:cxn ang="0">
                      <a:pos x="connsiteX1" y="connsiteY1"/>
                    </a:cxn>
                    <a:cxn ang="0">
                      <a:pos x="connsiteX2" y="connsiteY2"/>
                    </a:cxn>
                  </a:cxnLst>
                  <a:rect l="l" t="t" r="r" b="b"/>
                  <a:pathLst>
                    <a:path w="10296" h="11030">
                      <a:moveTo>
                        <a:pt x="1677" y="0"/>
                      </a:moveTo>
                      <a:lnTo>
                        <a:pt x="0" y="11030"/>
                      </a:lnTo>
                      <a:lnTo>
                        <a:pt x="10297" y="724"/>
                      </a:lnTo>
                      <a:close/>
                    </a:path>
                  </a:pathLst>
                </a:custGeom>
                <a:solidFill>
                  <a:srgbClr val="A664AC"/>
                </a:solidFill>
                <a:ln w="9525"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BAB77EC1-D3C8-5CD9-2413-50F4B2051D6E}"/>
                    </a:ext>
                  </a:extLst>
                </p:cNvPr>
                <p:cNvSpPr/>
                <p:nvPr/>
              </p:nvSpPr>
              <p:spPr>
                <a:xfrm>
                  <a:off x="3206902" y="5425316"/>
                  <a:ext cx="105899" cy="83181"/>
                </a:xfrm>
                <a:custGeom>
                  <a:avLst/>
                  <a:gdLst>
                    <a:gd name="connsiteX0" fmla="*/ 0 w 105899"/>
                    <a:gd name="connsiteY0" fmla="*/ 45091 h 83181"/>
                    <a:gd name="connsiteX1" fmla="*/ 22708 w 105899"/>
                    <a:gd name="connsiteY1" fmla="*/ 83182 h 83181"/>
                    <a:gd name="connsiteX2" fmla="*/ 105899 w 105899"/>
                    <a:gd name="connsiteY2" fmla="*/ 0 h 83181"/>
                  </a:gdLst>
                  <a:ahLst/>
                  <a:cxnLst>
                    <a:cxn ang="0">
                      <a:pos x="connsiteX0" y="connsiteY0"/>
                    </a:cxn>
                    <a:cxn ang="0">
                      <a:pos x="connsiteX1" y="connsiteY1"/>
                    </a:cxn>
                    <a:cxn ang="0">
                      <a:pos x="connsiteX2" y="connsiteY2"/>
                    </a:cxn>
                  </a:cxnLst>
                  <a:rect l="l" t="t" r="r" b="b"/>
                  <a:pathLst>
                    <a:path w="105899" h="83181">
                      <a:moveTo>
                        <a:pt x="0" y="45091"/>
                      </a:moveTo>
                      <a:lnTo>
                        <a:pt x="22708" y="83182"/>
                      </a:lnTo>
                      <a:lnTo>
                        <a:pt x="105899" y="0"/>
                      </a:lnTo>
                      <a:close/>
                    </a:path>
                  </a:pathLst>
                </a:custGeom>
                <a:solidFill>
                  <a:srgbClr val="0098CC"/>
                </a:solidFill>
                <a:ln w="9525"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7E5DEBED-3685-1EBF-DC00-73021CC9ED1C}"/>
                    </a:ext>
                  </a:extLst>
                </p:cNvPr>
                <p:cNvSpPr/>
                <p:nvPr/>
              </p:nvSpPr>
              <p:spPr>
                <a:xfrm>
                  <a:off x="3207178" y="5415734"/>
                  <a:ext cx="256355" cy="276987"/>
                </a:xfrm>
                <a:custGeom>
                  <a:avLst/>
                  <a:gdLst>
                    <a:gd name="connsiteX0" fmla="*/ 242716 w 256355"/>
                    <a:gd name="connsiteY0" fmla="*/ 124720 h 276987"/>
                    <a:gd name="connsiteX1" fmla="*/ 128102 w 256355"/>
                    <a:gd name="connsiteY1" fmla="*/ 0 h 276987"/>
                    <a:gd name="connsiteX2" fmla="*/ 106575 w 256355"/>
                    <a:gd name="connsiteY2" fmla="*/ 9173 h 276987"/>
                    <a:gd name="connsiteX3" fmla="*/ 22641 w 256355"/>
                    <a:gd name="connsiteY3" fmla="*/ 93116 h 276987"/>
                    <a:gd name="connsiteX4" fmla="*/ 26851 w 256355"/>
                    <a:gd name="connsiteY4" fmla="*/ 100174 h 276987"/>
                    <a:gd name="connsiteX5" fmla="*/ 0 w 256355"/>
                    <a:gd name="connsiteY5" fmla="*/ 173936 h 276987"/>
                    <a:gd name="connsiteX6" fmla="*/ 20488 w 256355"/>
                    <a:gd name="connsiteY6" fmla="*/ 276987 h 276987"/>
                    <a:gd name="connsiteX7" fmla="*/ 151171 w 256355"/>
                    <a:gd name="connsiteY7" fmla="*/ 220637 h 276987"/>
                    <a:gd name="connsiteX8" fmla="*/ 160096 w 256355"/>
                    <a:gd name="connsiteY8" fmla="*/ 221799 h 276987"/>
                    <a:gd name="connsiteX9" fmla="*/ 256356 w 256355"/>
                    <a:gd name="connsiteY9" fmla="*/ 125540 h 27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355" h="276987">
                      <a:moveTo>
                        <a:pt x="242716" y="124720"/>
                      </a:moveTo>
                      <a:lnTo>
                        <a:pt x="128102" y="0"/>
                      </a:lnTo>
                      <a:lnTo>
                        <a:pt x="106575" y="9173"/>
                      </a:lnTo>
                      <a:lnTo>
                        <a:pt x="22641" y="93116"/>
                      </a:lnTo>
                      <a:lnTo>
                        <a:pt x="26851" y="100174"/>
                      </a:lnTo>
                      <a:lnTo>
                        <a:pt x="0" y="173936"/>
                      </a:lnTo>
                      <a:lnTo>
                        <a:pt x="20488" y="276987"/>
                      </a:lnTo>
                      <a:lnTo>
                        <a:pt x="151171" y="220637"/>
                      </a:lnTo>
                      <a:lnTo>
                        <a:pt x="160096" y="221799"/>
                      </a:lnTo>
                      <a:lnTo>
                        <a:pt x="256356" y="125540"/>
                      </a:lnTo>
                      <a:close/>
                    </a:path>
                  </a:pathLst>
                </a:custGeom>
                <a:solidFill>
                  <a:srgbClr val="006699"/>
                </a:solidFill>
                <a:ln w="9525"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9B1C9743-FF93-811F-4BCC-7543CE4DA0AC}"/>
                    </a:ext>
                  </a:extLst>
                </p:cNvPr>
                <p:cNvSpPr/>
                <p:nvPr/>
              </p:nvSpPr>
              <p:spPr>
                <a:xfrm>
                  <a:off x="3229609" y="5424907"/>
                  <a:ext cx="84143" cy="83943"/>
                </a:xfrm>
                <a:custGeom>
                  <a:avLst/>
                  <a:gdLst>
                    <a:gd name="connsiteX0" fmla="*/ 83192 w 84143"/>
                    <a:gd name="connsiteY0" fmla="*/ 410 h 83943"/>
                    <a:gd name="connsiteX1" fmla="*/ 0 w 84143"/>
                    <a:gd name="connsiteY1" fmla="*/ 83591 h 83943"/>
                    <a:gd name="connsiteX2" fmla="*/ 210 w 84143"/>
                    <a:gd name="connsiteY2" fmla="*/ 83944 h 83943"/>
                    <a:gd name="connsiteX3" fmla="*/ 84144 w 84143"/>
                    <a:gd name="connsiteY3" fmla="*/ 0 h 83943"/>
                  </a:gdLst>
                  <a:ahLst/>
                  <a:cxnLst>
                    <a:cxn ang="0">
                      <a:pos x="connsiteX0" y="connsiteY0"/>
                    </a:cxn>
                    <a:cxn ang="0">
                      <a:pos x="connsiteX1" y="connsiteY1"/>
                    </a:cxn>
                    <a:cxn ang="0">
                      <a:pos x="connsiteX2" y="connsiteY2"/>
                    </a:cxn>
                    <a:cxn ang="0">
                      <a:pos x="connsiteX3" y="connsiteY3"/>
                    </a:cxn>
                  </a:cxnLst>
                  <a:rect l="l" t="t" r="r" b="b"/>
                  <a:pathLst>
                    <a:path w="84143" h="83943">
                      <a:moveTo>
                        <a:pt x="83192" y="410"/>
                      </a:moveTo>
                      <a:lnTo>
                        <a:pt x="0" y="83591"/>
                      </a:lnTo>
                      <a:lnTo>
                        <a:pt x="210" y="83944"/>
                      </a:lnTo>
                      <a:lnTo>
                        <a:pt x="84144" y="0"/>
                      </a:lnTo>
                      <a:close/>
                    </a:path>
                  </a:pathLst>
                </a:custGeom>
                <a:solidFill>
                  <a:srgbClr val="006699"/>
                </a:solidFill>
                <a:ln w="9525"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BC58C525-EAA4-B6DF-8111-2BB664B966A8}"/>
                    </a:ext>
                  </a:extLst>
                </p:cNvPr>
                <p:cNvSpPr/>
                <p:nvPr/>
              </p:nvSpPr>
              <p:spPr>
                <a:xfrm>
                  <a:off x="3369674" y="5403009"/>
                  <a:ext cx="430206" cy="333375"/>
                </a:xfrm>
                <a:custGeom>
                  <a:avLst/>
                  <a:gdLst>
                    <a:gd name="connsiteX0" fmla="*/ 428759 w 430206"/>
                    <a:gd name="connsiteY0" fmla="*/ 39948 h 333375"/>
                    <a:gd name="connsiteX1" fmla="*/ 394850 w 430206"/>
                    <a:gd name="connsiteY1" fmla="*/ 0 h 333375"/>
                    <a:gd name="connsiteX2" fmla="*/ 267862 w 430206"/>
                    <a:gd name="connsiteY2" fmla="*/ 50559 h 333375"/>
                    <a:gd name="connsiteX3" fmla="*/ 288646 w 430206"/>
                    <a:gd name="connsiteY3" fmla="*/ 98679 h 333375"/>
                    <a:gd name="connsiteX4" fmla="*/ 189795 w 430206"/>
                    <a:gd name="connsiteY4" fmla="*/ 100089 h 333375"/>
                    <a:gd name="connsiteX5" fmla="*/ 158991 w 430206"/>
                    <a:gd name="connsiteY5" fmla="*/ 142218 h 333375"/>
                    <a:gd name="connsiteX6" fmla="*/ 96412 w 430206"/>
                    <a:gd name="connsiteY6" fmla="*/ 138436 h 333375"/>
                    <a:gd name="connsiteX7" fmla="*/ 0 w 430206"/>
                    <a:gd name="connsiteY7" fmla="*/ 234830 h 333375"/>
                    <a:gd name="connsiteX8" fmla="*/ 45968 w 430206"/>
                    <a:gd name="connsiteY8" fmla="*/ 240802 h 333375"/>
                    <a:gd name="connsiteX9" fmla="*/ 167612 w 430206"/>
                    <a:gd name="connsiteY9" fmla="*/ 333375 h 333375"/>
                    <a:gd name="connsiteX10" fmla="*/ 430206 w 430206"/>
                    <a:gd name="connsiteY10" fmla="*/ 7078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206" h="333375">
                      <a:moveTo>
                        <a:pt x="428759" y="39948"/>
                      </a:moveTo>
                      <a:lnTo>
                        <a:pt x="394850" y="0"/>
                      </a:lnTo>
                      <a:lnTo>
                        <a:pt x="267862" y="50559"/>
                      </a:lnTo>
                      <a:lnTo>
                        <a:pt x="288646" y="98679"/>
                      </a:lnTo>
                      <a:lnTo>
                        <a:pt x="189795" y="100089"/>
                      </a:lnTo>
                      <a:lnTo>
                        <a:pt x="158991" y="142218"/>
                      </a:lnTo>
                      <a:lnTo>
                        <a:pt x="96412" y="138436"/>
                      </a:lnTo>
                      <a:lnTo>
                        <a:pt x="0" y="234830"/>
                      </a:lnTo>
                      <a:lnTo>
                        <a:pt x="45968" y="240802"/>
                      </a:lnTo>
                      <a:lnTo>
                        <a:pt x="167612" y="333375"/>
                      </a:lnTo>
                      <a:lnTo>
                        <a:pt x="430206" y="70780"/>
                      </a:lnTo>
                      <a:close/>
                    </a:path>
                  </a:pathLst>
                </a:custGeom>
                <a:solidFill>
                  <a:srgbClr val="0098CC"/>
                </a:solidFill>
                <a:ln w="9525"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19C29057-5306-291A-E520-8E45E315C7F1}"/>
                    </a:ext>
                  </a:extLst>
                </p:cNvPr>
                <p:cNvSpPr/>
                <p:nvPr/>
              </p:nvSpPr>
              <p:spPr>
                <a:xfrm>
                  <a:off x="3367274" y="5541274"/>
                  <a:ext cx="98811" cy="96564"/>
                </a:xfrm>
                <a:custGeom>
                  <a:avLst/>
                  <a:gdLst>
                    <a:gd name="connsiteX0" fmla="*/ 96259 w 98811"/>
                    <a:gd name="connsiteY0" fmla="*/ 0 h 96564"/>
                    <a:gd name="connsiteX1" fmla="*/ 0 w 98811"/>
                    <a:gd name="connsiteY1" fmla="*/ 96260 h 96564"/>
                    <a:gd name="connsiteX2" fmla="*/ 2400 w 98811"/>
                    <a:gd name="connsiteY2" fmla="*/ 96564 h 96564"/>
                    <a:gd name="connsiteX3" fmla="*/ 98812 w 98811"/>
                    <a:gd name="connsiteY3" fmla="*/ 171 h 96564"/>
                  </a:gdLst>
                  <a:ahLst/>
                  <a:cxnLst>
                    <a:cxn ang="0">
                      <a:pos x="connsiteX0" y="connsiteY0"/>
                    </a:cxn>
                    <a:cxn ang="0">
                      <a:pos x="connsiteX1" y="connsiteY1"/>
                    </a:cxn>
                    <a:cxn ang="0">
                      <a:pos x="connsiteX2" y="connsiteY2"/>
                    </a:cxn>
                    <a:cxn ang="0">
                      <a:pos x="connsiteX3" y="connsiteY3"/>
                    </a:cxn>
                  </a:cxnLst>
                  <a:rect l="l" t="t" r="r" b="b"/>
                  <a:pathLst>
                    <a:path w="98811" h="96564">
                      <a:moveTo>
                        <a:pt x="96259" y="0"/>
                      </a:moveTo>
                      <a:lnTo>
                        <a:pt x="0" y="96260"/>
                      </a:lnTo>
                      <a:lnTo>
                        <a:pt x="2400" y="96564"/>
                      </a:lnTo>
                      <a:lnTo>
                        <a:pt x="98812" y="171"/>
                      </a:lnTo>
                      <a:close/>
                    </a:path>
                  </a:pathLst>
                </a:custGeom>
                <a:solidFill>
                  <a:srgbClr val="0098CC"/>
                </a:solidFill>
                <a:ln w="9525"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4BBF9356-29FD-8916-C8EB-BD7A487B1AE9}"/>
                    </a:ext>
                  </a:extLst>
                </p:cNvPr>
                <p:cNvSpPr/>
                <p:nvPr/>
              </p:nvSpPr>
              <p:spPr>
                <a:xfrm>
                  <a:off x="3537600" y="5429374"/>
                  <a:ext cx="573385" cy="466553"/>
                </a:xfrm>
                <a:custGeom>
                  <a:avLst/>
                  <a:gdLst>
                    <a:gd name="connsiteX0" fmla="*/ 546364 w 573385"/>
                    <a:gd name="connsiteY0" fmla="*/ 16678 h 466553"/>
                    <a:gd name="connsiteX1" fmla="*/ 489776 w 573385"/>
                    <a:gd name="connsiteY1" fmla="*/ 56026 h 466553"/>
                    <a:gd name="connsiteX2" fmla="*/ 348186 w 573385"/>
                    <a:gd name="connsiteY2" fmla="*/ 110671 h 466553"/>
                    <a:gd name="connsiteX3" fmla="*/ 266005 w 573385"/>
                    <a:gd name="connsiteY3" fmla="*/ 123225 h 466553"/>
                    <a:gd name="connsiteX4" fmla="*/ 262309 w 573385"/>
                    <a:gd name="connsiteY4" fmla="*/ 44948 h 466553"/>
                    <a:gd name="connsiteX5" fmla="*/ 0 w 573385"/>
                    <a:gd name="connsiteY5" fmla="*/ 307248 h 466553"/>
                    <a:gd name="connsiteX6" fmla="*/ 12049 w 573385"/>
                    <a:gd name="connsiteY6" fmla="*/ 316421 h 466553"/>
                    <a:gd name="connsiteX7" fmla="*/ 1400 w 573385"/>
                    <a:gd name="connsiteY7" fmla="*/ 362950 h 466553"/>
                    <a:gd name="connsiteX8" fmla="*/ 23784 w 573385"/>
                    <a:gd name="connsiteY8" fmla="*/ 380886 h 466553"/>
                    <a:gd name="connsiteX9" fmla="*/ 70714 w 573385"/>
                    <a:gd name="connsiteY9" fmla="*/ 407508 h 466553"/>
                    <a:gd name="connsiteX10" fmla="*/ 106852 w 573385"/>
                    <a:gd name="connsiteY10" fmla="*/ 466554 h 466553"/>
                    <a:gd name="connsiteX11" fmla="*/ 573386 w 573385"/>
                    <a:gd name="connsiteY11" fmla="*/ 0 h 46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385" h="466553">
                      <a:moveTo>
                        <a:pt x="546364" y="16678"/>
                      </a:moveTo>
                      <a:lnTo>
                        <a:pt x="489776" y="56026"/>
                      </a:lnTo>
                      <a:lnTo>
                        <a:pt x="348186" y="110671"/>
                      </a:lnTo>
                      <a:lnTo>
                        <a:pt x="266005" y="123225"/>
                      </a:lnTo>
                      <a:lnTo>
                        <a:pt x="262309" y="44948"/>
                      </a:lnTo>
                      <a:lnTo>
                        <a:pt x="0" y="307248"/>
                      </a:lnTo>
                      <a:lnTo>
                        <a:pt x="12049" y="316421"/>
                      </a:lnTo>
                      <a:lnTo>
                        <a:pt x="1400" y="362950"/>
                      </a:lnTo>
                      <a:lnTo>
                        <a:pt x="23784" y="380886"/>
                      </a:lnTo>
                      <a:lnTo>
                        <a:pt x="70714" y="407508"/>
                      </a:lnTo>
                      <a:lnTo>
                        <a:pt x="106852" y="466554"/>
                      </a:lnTo>
                      <a:lnTo>
                        <a:pt x="573386" y="0"/>
                      </a:lnTo>
                      <a:close/>
                    </a:path>
                  </a:pathLst>
                </a:custGeom>
                <a:solidFill>
                  <a:srgbClr val="006699"/>
                </a:solidFill>
                <a:ln w="9525"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96E0205E-EA25-B265-674F-B3661BD5B020}"/>
                    </a:ext>
                  </a:extLst>
                </p:cNvPr>
                <p:cNvSpPr/>
                <p:nvPr/>
              </p:nvSpPr>
              <p:spPr>
                <a:xfrm>
                  <a:off x="3537286" y="5473789"/>
                  <a:ext cx="262622" cy="262832"/>
                </a:xfrm>
                <a:custGeom>
                  <a:avLst/>
                  <a:gdLst>
                    <a:gd name="connsiteX0" fmla="*/ 262594 w 262622"/>
                    <a:gd name="connsiteY0" fmla="*/ 0 h 262832"/>
                    <a:gd name="connsiteX1" fmla="*/ 0 w 262622"/>
                    <a:gd name="connsiteY1" fmla="*/ 262595 h 262832"/>
                    <a:gd name="connsiteX2" fmla="*/ 314 w 262622"/>
                    <a:gd name="connsiteY2" fmla="*/ 262833 h 262832"/>
                    <a:gd name="connsiteX3" fmla="*/ 262623 w 262622"/>
                    <a:gd name="connsiteY3" fmla="*/ 533 h 262832"/>
                  </a:gdLst>
                  <a:ahLst/>
                  <a:cxnLst>
                    <a:cxn ang="0">
                      <a:pos x="connsiteX0" y="connsiteY0"/>
                    </a:cxn>
                    <a:cxn ang="0">
                      <a:pos x="connsiteX1" y="connsiteY1"/>
                    </a:cxn>
                    <a:cxn ang="0">
                      <a:pos x="connsiteX2" y="connsiteY2"/>
                    </a:cxn>
                    <a:cxn ang="0">
                      <a:pos x="connsiteX3" y="connsiteY3"/>
                    </a:cxn>
                  </a:cxnLst>
                  <a:rect l="l" t="t" r="r" b="b"/>
                  <a:pathLst>
                    <a:path w="262622" h="262832">
                      <a:moveTo>
                        <a:pt x="262594" y="0"/>
                      </a:moveTo>
                      <a:lnTo>
                        <a:pt x="0" y="262595"/>
                      </a:lnTo>
                      <a:lnTo>
                        <a:pt x="314" y="262833"/>
                      </a:lnTo>
                      <a:lnTo>
                        <a:pt x="262623" y="533"/>
                      </a:lnTo>
                      <a:close/>
                    </a:path>
                  </a:pathLst>
                </a:custGeom>
                <a:solidFill>
                  <a:srgbClr val="006699"/>
                </a:solidFill>
                <a:ln w="9525"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05344B72-9387-3722-E8A1-DA7D7B135E29}"/>
                    </a:ext>
                  </a:extLst>
                </p:cNvPr>
                <p:cNvSpPr/>
                <p:nvPr/>
              </p:nvSpPr>
              <p:spPr>
                <a:xfrm>
                  <a:off x="3645480" y="5389464"/>
                  <a:ext cx="629869" cy="711546"/>
                </a:xfrm>
                <a:custGeom>
                  <a:avLst/>
                  <a:gdLst>
                    <a:gd name="connsiteX0" fmla="*/ 576453 w 629869"/>
                    <a:gd name="connsiteY0" fmla="*/ 27070 h 711546"/>
                    <a:gd name="connsiteX1" fmla="*/ 530210 w 629869"/>
                    <a:gd name="connsiteY1" fmla="*/ 0 h 711546"/>
                    <a:gd name="connsiteX2" fmla="*/ 472602 w 629869"/>
                    <a:gd name="connsiteY2" fmla="*/ 35538 h 711546"/>
                    <a:gd name="connsiteX3" fmla="*/ 0 w 629869"/>
                    <a:gd name="connsiteY3" fmla="*/ 508149 h 711546"/>
                    <a:gd name="connsiteX4" fmla="*/ 51045 w 629869"/>
                    <a:gd name="connsiteY4" fmla="*/ 591550 h 711546"/>
                    <a:gd name="connsiteX5" fmla="*/ 68809 w 629869"/>
                    <a:gd name="connsiteY5" fmla="*/ 677294 h 711546"/>
                    <a:gd name="connsiteX6" fmla="*/ 63304 w 629869"/>
                    <a:gd name="connsiteY6" fmla="*/ 711546 h 711546"/>
                    <a:gd name="connsiteX7" fmla="*/ 629870 w 629869"/>
                    <a:gd name="connsiteY7" fmla="*/ 144971 h 71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869" h="711546">
                      <a:moveTo>
                        <a:pt x="576453" y="27070"/>
                      </a:moveTo>
                      <a:lnTo>
                        <a:pt x="530210" y="0"/>
                      </a:lnTo>
                      <a:lnTo>
                        <a:pt x="472602" y="35538"/>
                      </a:lnTo>
                      <a:lnTo>
                        <a:pt x="0" y="508149"/>
                      </a:lnTo>
                      <a:lnTo>
                        <a:pt x="51045" y="591550"/>
                      </a:lnTo>
                      <a:lnTo>
                        <a:pt x="68809" y="677294"/>
                      </a:lnTo>
                      <a:lnTo>
                        <a:pt x="63304" y="711546"/>
                      </a:lnTo>
                      <a:lnTo>
                        <a:pt x="629870" y="144971"/>
                      </a:lnTo>
                      <a:close/>
                    </a:path>
                  </a:pathLst>
                </a:custGeom>
                <a:solidFill>
                  <a:srgbClr val="0098CC"/>
                </a:solidFill>
                <a:ln w="9525"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8C6FEF15-5637-2418-B759-537DB90BAD61}"/>
                    </a:ext>
                  </a:extLst>
                </p:cNvPr>
                <p:cNvSpPr/>
                <p:nvPr/>
              </p:nvSpPr>
              <p:spPr>
                <a:xfrm>
                  <a:off x="4221933" y="5379311"/>
                  <a:ext cx="181917" cy="155124"/>
                </a:xfrm>
                <a:custGeom>
                  <a:avLst/>
                  <a:gdLst>
                    <a:gd name="connsiteX0" fmla="*/ 0 w 181917"/>
                    <a:gd name="connsiteY0" fmla="*/ 37224 h 155124"/>
                    <a:gd name="connsiteX1" fmla="*/ 53417 w 181917"/>
                    <a:gd name="connsiteY1" fmla="*/ 155124 h 155124"/>
                    <a:gd name="connsiteX2" fmla="*/ 181918 w 181917"/>
                    <a:gd name="connsiteY2" fmla="*/ 26632 h 155124"/>
                    <a:gd name="connsiteX3" fmla="*/ 167783 w 181917"/>
                    <a:gd name="connsiteY3" fmla="*/ 0 h 155124"/>
                  </a:gdLst>
                  <a:ahLst/>
                  <a:cxnLst>
                    <a:cxn ang="0">
                      <a:pos x="connsiteX0" y="connsiteY0"/>
                    </a:cxn>
                    <a:cxn ang="0">
                      <a:pos x="connsiteX1" y="connsiteY1"/>
                    </a:cxn>
                    <a:cxn ang="0">
                      <a:pos x="connsiteX2" y="connsiteY2"/>
                    </a:cxn>
                    <a:cxn ang="0">
                      <a:pos x="connsiteX3" y="connsiteY3"/>
                    </a:cxn>
                  </a:cxnLst>
                  <a:rect l="l" t="t" r="r" b="b"/>
                  <a:pathLst>
                    <a:path w="181917" h="155124">
                      <a:moveTo>
                        <a:pt x="0" y="37224"/>
                      </a:moveTo>
                      <a:lnTo>
                        <a:pt x="53417" y="155124"/>
                      </a:lnTo>
                      <a:lnTo>
                        <a:pt x="181918" y="26632"/>
                      </a:lnTo>
                      <a:lnTo>
                        <a:pt x="167783" y="0"/>
                      </a:lnTo>
                      <a:close/>
                    </a:path>
                  </a:pathLst>
                </a:custGeom>
                <a:solidFill>
                  <a:srgbClr val="0098CC"/>
                </a:solidFill>
                <a:ln w="9525"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226CD280-E5D2-521A-4743-D866B8DDF4EF}"/>
                    </a:ext>
                  </a:extLst>
                </p:cNvPr>
                <p:cNvSpPr/>
                <p:nvPr/>
              </p:nvSpPr>
              <p:spPr>
                <a:xfrm>
                  <a:off x="3644452" y="5425002"/>
                  <a:ext cx="473630" cy="472611"/>
                </a:xfrm>
                <a:custGeom>
                  <a:avLst/>
                  <a:gdLst>
                    <a:gd name="connsiteX0" fmla="*/ 0 w 473630"/>
                    <a:gd name="connsiteY0" fmla="*/ 470925 h 472611"/>
                    <a:gd name="connsiteX1" fmla="*/ 1028 w 473630"/>
                    <a:gd name="connsiteY1" fmla="*/ 472611 h 472611"/>
                    <a:gd name="connsiteX2" fmla="*/ 473630 w 473630"/>
                    <a:gd name="connsiteY2" fmla="*/ 0 h 472611"/>
                    <a:gd name="connsiteX3" fmla="*/ 466534 w 473630"/>
                    <a:gd name="connsiteY3" fmla="*/ 4372 h 472611"/>
                  </a:gdLst>
                  <a:ahLst/>
                  <a:cxnLst>
                    <a:cxn ang="0">
                      <a:pos x="connsiteX0" y="connsiteY0"/>
                    </a:cxn>
                    <a:cxn ang="0">
                      <a:pos x="connsiteX1" y="connsiteY1"/>
                    </a:cxn>
                    <a:cxn ang="0">
                      <a:pos x="connsiteX2" y="connsiteY2"/>
                    </a:cxn>
                    <a:cxn ang="0">
                      <a:pos x="connsiteX3" y="connsiteY3"/>
                    </a:cxn>
                  </a:cxnLst>
                  <a:rect l="l" t="t" r="r" b="b"/>
                  <a:pathLst>
                    <a:path w="473630" h="472611">
                      <a:moveTo>
                        <a:pt x="0" y="470925"/>
                      </a:moveTo>
                      <a:lnTo>
                        <a:pt x="1028" y="472611"/>
                      </a:lnTo>
                      <a:lnTo>
                        <a:pt x="473630" y="0"/>
                      </a:lnTo>
                      <a:lnTo>
                        <a:pt x="466534" y="4372"/>
                      </a:lnTo>
                      <a:close/>
                    </a:path>
                  </a:pathLst>
                </a:custGeom>
                <a:solidFill>
                  <a:srgbClr val="0098CC"/>
                </a:solidFill>
                <a:ln w="9525"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4757E0A1-3C45-D4C1-088A-0C6A7916F11D}"/>
                    </a:ext>
                  </a:extLst>
                </p:cNvPr>
                <p:cNvSpPr/>
                <p:nvPr/>
              </p:nvSpPr>
              <p:spPr>
                <a:xfrm>
                  <a:off x="3622440" y="5535340"/>
                  <a:ext cx="696848" cy="832694"/>
                </a:xfrm>
                <a:custGeom>
                  <a:avLst/>
                  <a:gdLst>
                    <a:gd name="connsiteX0" fmla="*/ 154943 w 696848"/>
                    <a:gd name="connsiteY0" fmla="*/ 643681 h 832694"/>
                    <a:gd name="connsiteX1" fmla="*/ 139246 w 696848"/>
                    <a:gd name="connsiteY1" fmla="*/ 655282 h 832694"/>
                    <a:gd name="connsiteX2" fmla="*/ 56579 w 696848"/>
                    <a:gd name="connsiteY2" fmla="*/ 653110 h 832694"/>
                    <a:gd name="connsiteX3" fmla="*/ 0 w 696848"/>
                    <a:gd name="connsiteY3" fmla="*/ 749570 h 832694"/>
                    <a:gd name="connsiteX4" fmla="*/ 87325 w 696848"/>
                    <a:gd name="connsiteY4" fmla="*/ 832695 h 832694"/>
                    <a:gd name="connsiteX5" fmla="*/ 639175 w 696848"/>
                    <a:gd name="connsiteY5" fmla="*/ 280854 h 832694"/>
                    <a:gd name="connsiteX6" fmla="*/ 627764 w 696848"/>
                    <a:gd name="connsiteY6" fmla="*/ 225190 h 832694"/>
                    <a:gd name="connsiteX7" fmla="*/ 696849 w 696848"/>
                    <a:gd name="connsiteY7" fmla="*/ 96041 h 832694"/>
                    <a:gd name="connsiteX8" fmla="*/ 653329 w 696848"/>
                    <a:gd name="connsiteY8" fmla="*/ 0 h 832694"/>
                    <a:gd name="connsiteX9" fmla="*/ 86087 w 696848"/>
                    <a:gd name="connsiteY9" fmla="*/ 567242 h 832694"/>
                    <a:gd name="connsiteX10" fmla="*/ 77933 w 696848"/>
                    <a:gd name="connsiteY10" fmla="*/ 617925 h 83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48" h="832694">
                      <a:moveTo>
                        <a:pt x="154943" y="643681"/>
                      </a:moveTo>
                      <a:lnTo>
                        <a:pt x="139246" y="655282"/>
                      </a:lnTo>
                      <a:lnTo>
                        <a:pt x="56579" y="653110"/>
                      </a:lnTo>
                      <a:lnTo>
                        <a:pt x="0" y="749570"/>
                      </a:lnTo>
                      <a:lnTo>
                        <a:pt x="87325" y="832695"/>
                      </a:lnTo>
                      <a:lnTo>
                        <a:pt x="639175" y="280854"/>
                      </a:lnTo>
                      <a:lnTo>
                        <a:pt x="627764" y="225190"/>
                      </a:lnTo>
                      <a:lnTo>
                        <a:pt x="696849" y="96041"/>
                      </a:lnTo>
                      <a:lnTo>
                        <a:pt x="653329" y="0"/>
                      </a:lnTo>
                      <a:lnTo>
                        <a:pt x="86087" y="567242"/>
                      </a:lnTo>
                      <a:lnTo>
                        <a:pt x="77933" y="617925"/>
                      </a:lnTo>
                      <a:close/>
                    </a:path>
                  </a:pathLst>
                </a:custGeom>
                <a:solidFill>
                  <a:srgbClr val="006699"/>
                </a:solidFill>
                <a:ln w="9525"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F7D7B445-841A-9D40-4171-C47A331CFD49}"/>
                    </a:ext>
                  </a:extLst>
                </p:cNvPr>
                <p:cNvSpPr/>
                <p:nvPr/>
              </p:nvSpPr>
              <p:spPr>
                <a:xfrm>
                  <a:off x="4377105" y="5407257"/>
                  <a:ext cx="269233" cy="288378"/>
                </a:xfrm>
                <a:custGeom>
                  <a:avLst/>
                  <a:gdLst>
                    <a:gd name="connsiteX0" fmla="*/ 226866 w 269233"/>
                    <a:gd name="connsiteY0" fmla="*/ 36538 h 288378"/>
                    <a:gd name="connsiteX1" fmla="*/ 187471 w 269233"/>
                    <a:gd name="connsiteY1" fmla="*/ 0 h 288378"/>
                    <a:gd name="connsiteX2" fmla="*/ 39186 w 269233"/>
                    <a:gd name="connsiteY2" fmla="*/ 22184 h 288378"/>
                    <a:gd name="connsiteX3" fmla="*/ 0 w 269233"/>
                    <a:gd name="connsiteY3" fmla="*/ 156858 h 288378"/>
                    <a:gd name="connsiteX4" fmla="*/ 5067 w 269233"/>
                    <a:gd name="connsiteY4" fmla="*/ 288379 h 288378"/>
                    <a:gd name="connsiteX5" fmla="*/ 269234 w 269233"/>
                    <a:gd name="connsiteY5" fmla="*/ 24222 h 28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33" h="288378">
                      <a:moveTo>
                        <a:pt x="226866" y="36538"/>
                      </a:moveTo>
                      <a:lnTo>
                        <a:pt x="187471" y="0"/>
                      </a:lnTo>
                      <a:lnTo>
                        <a:pt x="39186" y="22184"/>
                      </a:lnTo>
                      <a:lnTo>
                        <a:pt x="0" y="156858"/>
                      </a:lnTo>
                      <a:lnTo>
                        <a:pt x="5067" y="288379"/>
                      </a:lnTo>
                      <a:lnTo>
                        <a:pt x="269234" y="24222"/>
                      </a:lnTo>
                      <a:close/>
                    </a:path>
                  </a:pathLst>
                </a:custGeom>
                <a:solidFill>
                  <a:srgbClr val="006699"/>
                </a:solidFill>
                <a:ln w="9525"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C210473F-EA70-FC19-6F21-7023949A780D}"/>
                    </a:ext>
                  </a:extLst>
                </p:cNvPr>
                <p:cNvSpPr/>
                <p:nvPr/>
              </p:nvSpPr>
              <p:spPr>
                <a:xfrm>
                  <a:off x="4250204" y="5406809"/>
                  <a:ext cx="166087" cy="409384"/>
                </a:xfrm>
                <a:custGeom>
                  <a:avLst/>
                  <a:gdLst>
                    <a:gd name="connsiteX0" fmla="*/ 69085 w 166087"/>
                    <a:gd name="connsiteY0" fmla="*/ 224571 h 409384"/>
                    <a:gd name="connsiteX1" fmla="*/ 0 w 166087"/>
                    <a:gd name="connsiteY1" fmla="*/ 353720 h 409384"/>
                    <a:gd name="connsiteX2" fmla="*/ 11411 w 166087"/>
                    <a:gd name="connsiteY2" fmla="*/ 409384 h 409384"/>
                    <a:gd name="connsiteX3" fmla="*/ 131969 w 166087"/>
                    <a:gd name="connsiteY3" fmla="*/ 288827 h 409384"/>
                    <a:gd name="connsiteX4" fmla="*/ 126902 w 166087"/>
                    <a:gd name="connsiteY4" fmla="*/ 157305 h 409384"/>
                    <a:gd name="connsiteX5" fmla="*/ 166088 w 166087"/>
                    <a:gd name="connsiteY5" fmla="*/ 22631 h 409384"/>
                    <a:gd name="connsiteX6" fmla="*/ 154086 w 166087"/>
                    <a:gd name="connsiteY6" fmla="*/ 0 h 409384"/>
                    <a:gd name="connsiteX7" fmla="*/ 25565 w 166087"/>
                    <a:gd name="connsiteY7" fmla="*/ 128530 h 40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087" h="409384">
                      <a:moveTo>
                        <a:pt x="69085" y="224571"/>
                      </a:moveTo>
                      <a:lnTo>
                        <a:pt x="0" y="353720"/>
                      </a:lnTo>
                      <a:lnTo>
                        <a:pt x="11411" y="409384"/>
                      </a:lnTo>
                      <a:lnTo>
                        <a:pt x="131969" y="288827"/>
                      </a:lnTo>
                      <a:lnTo>
                        <a:pt x="126902" y="157305"/>
                      </a:lnTo>
                      <a:lnTo>
                        <a:pt x="166088" y="22631"/>
                      </a:lnTo>
                      <a:lnTo>
                        <a:pt x="154086" y="0"/>
                      </a:lnTo>
                      <a:lnTo>
                        <a:pt x="25565" y="128530"/>
                      </a:lnTo>
                      <a:close/>
                    </a:path>
                  </a:pathLst>
                </a:custGeom>
                <a:solidFill>
                  <a:srgbClr val="006699"/>
                </a:solidFill>
                <a:ln w="9525"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5E8511A1-021F-E00D-DC9D-C342433FB396}"/>
                    </a:ext>
                  </a:extLst>
                </p:cNvPr>
                <p:cNvSpPr/>
                <p:nvPr/>
              </p:nvSpPr>
              <p:spPr>
                <a:xfrm>
                  <a:off x="3711165" y="5818451"/>
                  <a:ext cx="650652" cy="747855"/>
                </a:xfrm>
                <a:custGeom>
                  <a:avLst/>
                  <a:gdLst>
                    <a:gd name="connsiteX0" fmla="*/ 625916 w 650652"/>
                    <a:gd name="connsiteY0" fmla="*/ 128359 h 747855"/>
                    <a:gd name="connsiteX1" fmla="*/ 555603 w 650652"/>
                    <a:gd name="connsiteY1" fmla="*/ 22870 h 747855"/>
                    <a:gd name="connsiteX2" fmla="*/ 550916 w 650652"/>
                    <a:gd name="connsiteY2" fmla="*/ 0 h 747855"/>
                    <a:gd name="connsiteX3" fmla="*/ 0 w 650652"/>
                    <a:gd name="connsiteY3" fmla="*/ 550917 h 747855"/>
                    <a:gd name="connsiteX4" fmla="*/ 32356 w 650652"/>
                    <a:gd name="connsiteY4" fmla="*/ 581720 h 747855"/>
                    <a:gd name="connsiteX5" fmla="*/ 66770 w 650652"/>
                    <a:gd name="connsiteY5" fmla="*/ 661454 h 747855"/>
                    <a:gd name="connsiteX6" fmla="*/ 64503 w 650652"/>
                    <a:gd name="connsiteY6" fmla="*/ 747856 h 747855"/>
                    <a:gd name="connsiteX7" fmla="*/ 650653 w 650652"/>
                    <a:gd name="connsiteY7" fmla="*/ 161706 h 7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652" h="747855">
                      <a:moveTo>
                        <a:pt x="625916" y="128359"/>
                      </a:moveTo>
                      <a:lnTo>
                        <a:pt x="555603" y="22870"/>
                      </a:lnTo>
                      <a:lnTo>
                        <a:pt x="550916" y="0"/>
                      </a:lnTo>
                      <a:lnTo>
                        <a:pt x="0" y="550917"/>
                      </a:lnTo>
                      <a:lnTo>
                        <a:pt x="32356" y="581720"/>
                      </a:lnTo>
                      <a:lnTo>
                        <a:pt x="66770" y="661454"/>
                      </a:lnTo>
                      <a:lnTo>
                        <a:pt x="64503" y="747856"/>
                      </a:lnTo>
                      <a:lnTo>
                        <a:pt x="650653" y="161706"/>
                      </a:lnTo>
                      <a:close/>
                    </a:path>
                  </a:pathLst>
                </a:custGeom>
                <a:solidFill>
                  <a:srgbClr val="0098CC"/>
                </a:solidFill>
                <a:ln w="9525"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C7245CDC-9FCE-F5B4-7A8D-C4D1CD0FD8EE}"/>
                    </a:ext>
                  </a:extLst>
                </p:cNvPr>
                <p:cNvSpPr/>
                <p:nvPr/>
              </p:nvSpPr>
              <p:spPr>
                <a:xfrm>
                  <a:off x="4266768" y="5384883"/>
                  <a:ext cx="608809" cy="595274"/>
                </a:xfrm>
                <a:custGeom>
                  <a:avLst/>
                  <a:gdLst>
                    <a:gd name="connsiteX0" fmla="*/ 116738 w 608809"/>
                    <a:gd name="connsiteY0" fmla="*/ 345357 h 595274"/>
                    <a:gd name="connsiteX1" fmla="*/ 72552 w 608809"/>
                    <a:gd name="connsiteY1" fmla="*/ 416204 h 595274"/>
                    <a:gd name="connsiteX2" fmla="*/ 0 w 608809"/>
                    <a:gd name="connsiteY2" fmla="*/ 456438 h 595274"/>
                    <a:gd name="connsiteX3" fmla="*/ 70313 w 608809"/>
                    <a:gd name="connsiteY3" fmla="*/ 561927 h 595274"/>
                    <a:gd name="connsiteX4" fmla="*/ 95050 w 608809"/>
                    <a:gd name="connsiteY4" fmla="*/ 595274 h 595274"/>
                    <a:gd name="connsiteX5" fmla="*/ 608809 w 608809"/>
                    <a:gd name="connsiteY5" fmla="*/ 81515 h 595274"/>
                    <a:gd name="connsiteX6" fmla="*/ 539772 w 608809"/>
                    <a:gd name="connsiteY6" fmla="*/ 0 h 595274"/>
                    <a:gd name="connsiteX7" fmla="*/ 383400 w 608809"/>
                    <a:gd name="connsiteY7" fmla="*/ 45472 h 595274"/>
                    <a:gd name="connsiteX8" fmla="*/ 115509 w 608809"/>
                    <a:gd name="connsiteY8" fmla="*/ 313372 h 5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809" h="595274">
                      <a:moveTo>
                        <a:pt x="116738" y="345357"/>
                      </a:moveTo>
                      <a:lnTo>
                        <a:pt x="72552" y="416204"/>
                      </a:lnTo>
                      <a:lnTo>
                        <a:pt x="0" y="456438"/>
                      </a:lnTo>
                      <a:lnTo>
                        <a:pt x="70313" y="561927"/>
                      </a:lnTo>
                      <a:lnTo>
                        <a:pt x="95050" y="595274"/>
                      </a:lnTo>
                      <a:lnTo>
                        <a:pt x="608809" y="81515"/>
                      </a:lnTo>
                      <a:lnTo>
                        <a:pt x="539772" y="0"/>
                      </a:lnTo>
                      <a:lnTo>
                        <a:pt x="383400" y="45472"/>
                      </a:lnTo>
                      <a:lnTo>
                        <a:pt x="115509" y="313372"/>
                      </a:lnTo>
                      <a:close/>
                    </a:path>
                  </a:pathLst>
                </a:custGeom>
                <a:solidFill>
                  <a:srgbClr val="0098CC"/>
                </a:solidFill>
                <a:ln w="9525"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DA0BF120-D515-14A5-A9D9-EDF550C20259}"/>
                    </a:ext>
                  </a:extLst>
                </p:cNvPr>
                <p:cNvSpPr/>
                <p:nvPr/>
              </p:nvSpPr>
              <p:spPr>
                <a:xfrm>
                  <a:off x="4262082" y="5698255"/>
                  <a:ext cx="121424" cy="143065"/>
                </a:xfrm>
                <a:custGeom>
                  <a:avLst/>
                  <a:gdLst>
                    <a:gd name="connsiteX0" fmla="*/ 121425 w 121424"/>
                    <a:gd name="connsiteY0" fmla="*/ 31985 h 143065"/>
                    <a:gd name="connsiteX1" fmla="*/ 120196 w 121424"/>
                    <a:gd name="connsiteY1" fmla="*/ 0 h 143065"/>
                    <a:gd name="connsiteX2" fmla="*/ 0 w 121424"/>
                    <a:gd name="connsiteY2" fmla="*/ 120196 h 143065"/>
                    <a:gd name="connsiteX3" fmla="*/ 4686 w 121424"/>
                    <a:gd name="connsiteY3" fmla="*/ 143065 h 143065"/>
                    <a:gd name="connsiteX4" fmla="*/ 77238 w 121424"/>
                    <a:gd name="connsiteY4" fmla="*/ 102832 h 14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24" h="143065">
                      <a:moveTo>
                        <a:pt x="121425" y="31985"/>
                      </a:moveTo>
                      <a:lnTo>
                        <a:pt x="120196" y="0"/>
                      </a:lnTo>
                      <a:lnTo>
                        <a:pt x="0" y="120196"/>
                      </a:lnTo>
                      <a:lnTo>
                        <a:pt x="4686" y="143065"/>
                      </a:lnTo>
                      <a:lnTo>
                        <a:pt x="77238" y="102832"/>
                      </a:lnTo>
                      <a:close/>
                    </a:path>
                  </a:pathLst>
                </a:custGeom>
                <a:solidFill>
                  <a:srgbClr val="0098CC"/>
                </a:solidFill>
                <a:ln w="9525"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88CB0D4F-D9ED-3C5A-A001-87242EBBB60C}"/>
                    </a:ext>
                  </a:extLst>
                </p:cNvPr>
                <p:cNvSpPr/>
                <p:nvPr/>
              </p:nvSpPr>
              <p:spPr>
                <a:xfrm>
                  <a:off x="3709765" y="5816194"/>
                  <a:ext cx="552316" cy="553174"/>
                </a:xfrm>
                <a:custGeom>
                  <a:avLst/>
                  <a:gdLst>
                    <a:gd name="connsiteX0" fmla="*/ 551850 w 552316"/>
                    <a:gd name="connsiteY0" fmla="*/ 0 h 553174"/>
                    <a:gd name="connsiteX1" fmla="*/ 0 w 552316"/>
                    <a:gd name="connsiteY1" fmla="*/ 551840 h 553174"/>
                    <a:gd name="connsiteX2" fmla="*/ 1400 w 552316"/>
                    <a:gd name="connsiteY2" fmla="*/ 553174 h 553174"/>
                    <a:gd name="connsiteX3" fmla="*/ 552317 w 552316"/>
                    <a:gd name="connsiteY3" fmla="*/ 2257 h 553174"/>
                  </a:gdLst>
                  <a:ahLst/>
                  <a:cxnLst>
                    <a:cxn ang="0">
                      <a:pos x="connsiteX0" y="connsiteY0"/>
                    </a:cxn>
                    <a:cxn ang="0">
                      <a:pos x="connsiteX1" y="connsiteY1"/>
                    </a:cxn>
                    <a:cxn ang="0">
                      <a:pos x="connsiteX2" y="connsiteY2"/>
                    </a:cxn>
                    <a:cxn ang="0">
                      <a:pos x="connsiteX3" y="connsiteY3"/>
                    </a:cxn>
                  </a:cxnLst>
                  <a:rect l="l" t="t" r="r" b="b"/>
                  <a:pathLst>
                    <a:path w="552316" h="553174">
                      <a:moveTo>
                        <a:pt x="551850" y="0"/>
                      </a:moveTo>
                      <a:lnTo>
                        <a:pt x="0" y="551840"/>
                      </a:lnTo>
                      <a:lnTo>
                        <a:pt x="1400" y="553174"/>
                      </a:lnTo>
                      <a:lnTo>
                        <a:pt x="552317" y="2257"/>
                      </a:lnTo>
                      <a:close/>
                    </a:path>
                  </a:pathLst>
                </a:custGeom>
                <a:solidFill>
                  <a:srgbClr val="0098CC"/>
                </a:solidFill>
                <a:ln w="9525"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43ADC18E-B91B-EFDD-D811-9456EC69A8C4}"/>
                    </a:ext>
                  </a:extLst>
                </p:cNvPr>
                <p:cNvSpPr/>
                <p:nvPr/>
              </p:nvSpPr>
              <p:spPr>
                <a:xfrm>
                  <a:off x="4382172" y="5430355"/>
                  <a:ext cx="267995" cy="267900"/>
                </a:xfrm>
                <a:custGeom>
                  <a:avLst/>
                  <a:gdLst>
                    <a:gd name="connsiteX0" fmla="*/ 267995 w 267995"/>
                    <a:gd name="connsiteY0" fmla="*/ 0 h 267900"/>
                    <a:gd name="connsiteX1" fmla="*/ 264166 w 267995"/>
                    <a:gd name="connsiteY1" fmla="*/ 1124 h 267900"/>
                    <a:gd name="connsiteX2" fmla="*/ 0 w 267995"/>
                    <a:gd name="connsiteY2" fmla="*/ 265281 h 267900"/>
                    <a:gd name="connsiteX3" fmla="*/ 105 w 267995"/>
                    <a:gd name="connsiteY3" fmla="*/ 267900 h 267900"/>
                  </a:gdLst>
                  <a:ahLst/>
                  <a:cxnLst>
                    <a:cxn ang="0">
                      <a:pos x="connsiteX0" y="connsiteY0"/>
                    </a:cxn>
                    <a:cxn ang="0">
                      <a:pos x="connsiteX1" y="connsiteY1"/>
                    </a:cxn>
                    <a:cxn ang="0">
                      <a:pos x="connsiteX2" y="connsiteY2"/>
                    </a:cxn>
                    <a:cxn ang="0">
                      <a:pos x="connsiteX3" y="connsiteY3"/>
                    </a:cxn>
                  </a:cxnLst>
                  <a:rect l="l" t="t" r="r" b="b"/>
                  <a:pathLst>
                    <a:path w="267995" h="267900">
                      <a:moveTo>
                        <a:pt x="267995" y="0"/>
                      </a:moveTo>
                      <a:lnTo>
                        <a:pt x="264166" y="1124"/>
                      </a:lnTo>
                      <a:lnTo>
                        <a:pt x="0" y="265281"/>
                      </a:lnTo>
                      <a:lnTo>
                        <a:pt x="105" y="267900"/>
                      </a:lnTo>
                      <a:close/>
                    </a:path>
                  </a:pathLst>
                </a:custGeom>
                <a:solidFill>
                  <a:srgbClr val="0098CC"/>
                </a:solidFill>
                <a:ln w="9525" cap="flat">
                  <a:noFill/>
                  <a:prstDash val="solid"/>
                  <a:miter/>
                </a:ln>
              </p:spPr>
              <p:txBody>
                <a:bodyPr rtlCol="0" anchor="ctr"/>
                <a:lstStyle/>
                <a:p>
                  <a:endParaRPr lang="fr-FR"/>
                </a:p>
              </p:txBody>
            </p:sp>
            <p:sp>
              <p:nvSpPr>
                <p:cNvPr id="389" name="Forme libre : forme 388">
                  <a:extLst>
                    <a:ext uri="{FF2B5EF4-FFF2-40B4-BE49-F238E27FC236}">
                      <a16:creationId xmlns:a16="http://schemas.microsoft.com/office/drawing/2014/main" id="{FDCDD86D-5322-D4D1-DF20-9F54269622A4}"/>
                    </a:ext>
                  </a:extLst>
                </p:cNvPr>
                <p:cNvSpPr/>
                <p:nvPr/>
              </p:nvSpPr>
              <p:spPr>
                <a:xfrm>
                  <a:off x="4261615" y="5695636"/>
                  <a:ext cx="120662" cy="122815"/>
                </a:xfrm>
                <a:custGeom>
                  <a:avLst/>
                  <a:gdLst>
                    <a:gd name="connsiteX0" fmla="*/ 120662 w 120662"/>
                    <a:gd name="connsiteY0" fmla="*/ 2619 h 122815"/>
                    <a:gd name="connsiteX1" fmla="*/ 120558 w 120662"/>
                    <a:gd name="connsiteY1" fmla="*/ 0 h 122815"/>
                    <a:gd name="connsiteX2" fmla="*/ 0 w 120662"/>
                    <a:gd name="connsiteY2" fmla="*/ 120558 h 122815"/>
                    <a:gd name="connsiteX3" fmla="*/ 467 w 120662"/>
                    <a:gd name="connsiteY3" fmla="*/ 122815 h 122815"/>
                  </a:gdLst>
                  <a:ahLst/>
                  <a:cxnLst>
                    <a:cxn ang="0">
                      <a:pos x="connsiteX0" y="connsiteY0"/>
                    </a:cxn>
                    <a:cxn ang="0">
                      <a:pos x="connsiteX1" y="connsiteY1"/>
                    </a:cxn>
                    <a:cxn ang="0">
                      <a:pos x="connsiteX2" y="connsiteY2"/>
                    </a:cxn>
                    <a:cxn ang="0">
                      <a:pos x="connsiteX3" y="connsiteY3"/>
                    </a:cxn>
                  </a:cxnLst>
                  <a:rect l="l" t="t" r="r" b="b"/>
                  <a:pathLst>
                    <a:path w="120662" h="122815">
                      <a:moveTo>
                        <a:pt x="120662" y="2619"/>
                      </a:moveTo>
                      <a:lnTo>
                        <a:pt x="120558" y="0"/>
                      </a:lnTo>
                      <a:lnTo>
                        <a:pt x="0" y="120558"/>
                      </a:lnTo>
                      <a:lnTo>
                        <a:pt x="467" y="122815"/>
                      </a:lnTo>
                      <a:close/>
                    </a:path>
                  </a:pathLst>
                </a:custGeom>
                <a:solidFill>
                  <a:srgbClr val="0098CC"/>
                </a:solidFill>
                <a:ln w="9525" cap="flat">
                  <a:noFill/>
                  <a:prstDash val="solid"/>
                  <a:miter/>
                </a:ln>
              </p:spPr>
              <p:txBody>
                <a:bodyPr rtlCol="0" anchor="ctr"/>
                <a:lstStyle/>
                <a:p>
                  <a:endParaRPr lang="fr-FR"/>
                </a:p>
              </p:txBody>
            </p:sp>
            <p:sp>
              <p:nvSpPr>
                <p:cNvPr id="390" name="Forme libre : forme 389">
                  <a:extLst>
                    <a:ext uri="{FF2B5EF4-FFF2-40B4-BE49-F238E27FC236}">
                      <a16:creationId xmlns:a16="http://schemas.microsoft.com/office/drawing/2014/main" id="{E8AF41D3-7969-5A8E-6590-F93F5ED7A993}"/>
                    </a:ext>
                  </a:extLst>
                </p:cNvPr>
                <p:cNvSpPr/>
                <p:nvPr/>
              </p:nvSpPr>
              <p:spPr>
                <a:xfrm>
                  <a:off x="3578301" y="5958469"/>
                  <a:ext cx="1068542" cy="942794"/>
                </a:xfrm>
                <a:custGeom>
                  <a:avLst/>
                  <a:gdLst>
                    <a:gd name="connsiteX0" fmla="*/ 181470 w 1068542"/>
                    <a:gd name="connsiteY0" fmla="*/ 890435 h 942794"/>
                    <a:gd name="connsiteX1" fmla="*/ 1068543 w 1068542"/>
                    <a:gd name="connsiteY1" fmla="*/ 3362 h 942794"/>
                    <a:gd name="connsiteX2" fmla="*/ 1042188 w 1068542"/>
                    <a:gd name="connsiteY2" fmla="*/ 0 h 942794"/>
                    <a:gd name="connsiteX3" fmla="*/ 946261 w 1068542"/>
                    <a:gd name="connsiteY3" fmla="*/ 51797 h 942794"/>
                    <a:gd name="connsiteX4" fmla="*/ 809673 w 1068542"/>
                    <a:gd name="connsiteY4" fmla="*/ 56931 h 942794"/>
                    <a:gd name="connsiteX5" fmla="*/ 785765 w 1068542"/>
                    <a:gd name="connsiteY5" fmla="*/ 24698 h 942794"/>
                    <a:gd name="connsiteX6" fmla="*/ 107518 w 1068542"/>
                    <a:gd name="connsiteY6" fmla="*/ 702936 h 942794"/>
                    <a:gd name="connsiteX7" fmla="*/ 57836 w 1068542"/>
                    <a:gd name="connsiteY7" fmla="*/ 755380 h 942794"/>
                    <a:gd name="connsiteX8" fmla="*/ 0 w 1068542"/>
                    <a:gd name="connsiteY8" fmla="*/ 888539 h 942794"/>
                    <a:gd name="connsiteX9" fmla="*/ 131826 w 1068542"/>
                    <a:gd name="connsiteY9" fmla="*/ 942794 h 942794"/>
                    <a:gd name="connsiteX10" fmla="*/ 182832 w 1068542"/>
                    <a:gd name="connsiteY10" fmla="*/ 891787 h 94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542" h="942794">
                      <a:moveTo>
                        <a:pt x="181470" y="890435"/>
                      </a:moveTo>
                      <a:lnTo>
                        <a:pt x="1068543" y="3362"/>
                      </a:lnTo>
                      <a:lnTo>
                        <a:pt x="1042188" y="0"/>
                      </a:lnTo>
                      <a:lnTo>
                        <a:pt x="946261" y="51797"/>
                      </a:lnTo>
                      <a:lnTo>
                        <a:pt x="809673" y="56931"/>
                      </a:lnTo>
                      <a:lnTo>
                        <a:pt x="785765" y="24698"/>
                      </a:lnTo>
                      <a:lnTo>
                        <a:pt x="107518" y="702936"/>
                      </a:lnTo>
                      <a:lnTo>
                        <a:pt x="57836" y="755380"/>
                      </a:lnTo>
                      <a:lnTo>
                        <a:pt x="0" y="888539"/>
                      </a:lnTo>
                      <a:lnTo>
                        <a:pt x="131826" y="942794"/>
                      </a:lnTo>
                      <a:lnTo>
                        <a:pt x="182832" y="891787"/>
                      </a:lnTo>
                      <a:close/>
                    </a:path>
                  </a:pathLst>
                </a:custGeom>
                <a:solidFill>
                  <a:srgbClr val="006699"/>
                </a:solidFill>
                <a:ln w="9525" cap="flat">
                  <a:noFill/>
                  <a:prstDash val="solid"/>
                  <a:miter/>
                </a:ln>
              </p:spPr>
              <p:txBody>
                <a:bodyPr rtlCol="0" anchor="ctr"/>
                <a:lstStyle/>
                <a:p>
                  <a:endParaRPr lang="fr-FR"/>
                </a:p>
              </p:txBody>
            </p:sp>
            <p:sp>
              <p:nvSpPr>
                <p:cNvPr id="391" name="Forme libre : forme 390">
                  <a:extLst>
                    <a:ext uri="{FF2B5EF4-FFF2-40B4-BE49-F238E27FC236}">
                      <a16:creationId xmlns:a16="http://schemas.microsoft.com/office/drawing/2014/main" id="{FAAAB95C-B5ED-D612-C171-5609A9D3F70F}"/>
                    </a:ext>
                  </a:extLst>
                </p:cNvPr>
                <p:cNvSpPr/>
                <p:nvPr/>
              </p:nvSpPr>
              <p:spPr>
                <a:xfrm>
                  <a:off x="4364065" y="5469236"/>
                  <a:ext cx="568937" cy="546163"/>
                </a:xfrm>
                <a:custGeom>
                  <a:avLst/>
                  <a:gdLst>
                    <a:gd name="connsiteX0" fmla="*/ 459877 w 568937"/>
                    <a:gd name="connsiteY0" fmla="*/ 315258 h 546163"/>
                    <a:gd name="connsiteX1" fmla="*/ 568938 w 568937"/>
                    <a:gd name="connsiteY1" fmla="*/ 198463 h 546163"/>
                    <a:gd name="connsiteX2" fmla="*/ 516541 w 568937"/>
                    <a:gd name="connsiteY2" fmla="*/ 3096 h 546163"/>
                    <a:gd name="connsiteX3" fmla="*/ 513922 w 568937"/>
                    <a:gd name="connsiteY3" fmla="*/ 0 h 546163"/>
                    <a:gd name="connsiteX4" fmla="*/ 0 w 568937"/>
                    <a:gd name="connsiteY4" fmla="*/ 513931 h 546163"/>
                    <a:gd name="connsiteX5" fmla="*/ 23908 w 568937"/>
                    <a:gd name="connsiteY5" fmla="*/ 546163 h 546163"/>
                    <a:gd name="connsiteX6" fmla="*/ 160497 w 568937"/>
                    <a:gd name="connsiteY6" fmla="*/ 541030 h 546163"/>
                    <a:gd name="connsiteX7" fmla="*/ 256423 w 568937"/>
                    <a:gd name="connsiteY7" fmla="*/ 489233 h 546163"/>
                    <a:gd name="connsiteX8" fmla="*/ 282778 w 568937"/>
                    <a:gd name="connsiteY8" fmla="*/ 492595 h 546163"/>
                    <a:gd name="connsiteX9" fmla="*/ 459896 w 568937"/>
                    <a:gd name="connsiteY9" fmla="*/ 315468 h 54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937" h="546163">
                      <a:moveTo>
                        <a:pt x="459877" y="315258"/>
                      </a:moveTo>
                      <a:lnTo>
                        <a:pt x="568938" y="198463"/>
                      </a:lnTo>
                      <a:lnTo>
                        <a:pt x="516541" y="3096"/>
                      </a:lnTo>
                      <a:lnTo>
                        <a:pt x="513922" y="0"/>
                      </a:lnTo>
                      <a:lnTo>
                        <a:pt x="0" y="513931"/>
                      </a:lnTo>
                      <a:lnTo>
                        <a:pt x="23908" y="546163"/>
                      </a:lnTo>
                      <a:lnTo>
                        <a:pt x="160497" y="541030"/>
                      </a:lnTo>
                      <a:lnTo>
                        <a:pt x="256423" y="489233"/>
                      </a:lnTo>
                      <a:lnTo>
                        <a:pt x="282778" y="492595"/>
                      </a:lnTo>
                      <a:lnTo>
                        <a:pt x="459896" y="315468"/>
                      </a:lnTo>
                      <a:close/>
                    </a:path>
                  </a:pathLst>
                </a:custGeom>
                <a:solidFill>
                  <a:srgbClr val="006699"/>
                </a:solidFill>
                <a:ln w="9525" cap="flat">
                  <a:noFill/>
                  <a:prstDash val="solid"/>
                  <a:miter/>
                </a:ln>
              </p:spPr>
              <p:txBody>
                <a:bodyPr rtlCol="0" anchor="ctr"/>
                <a:lstStyle/>
                <a:p>
                  <a:endParaRPr lang="fr-FR"/>
                </a:p>
              </p:txBody>
            </p:sp>
            <p:sp>
              <p:nvSpPr>
                <p:cNvPr id="392" name="Forme libre : forme 391">
                  <a:extLst>
                    <a:ext uri="{FF2B5EF4-FFF2-40B4-BE49-F238E27FC236}">
                      <a16:creationId xmlns:a16="http://schemas.microsoft.com/office/drawing/2014/main" id="{F510D6D3-0F5E-0326-AB14-A573FED37836}"/>
                    </a:ext>
                  </a:extLst>
                </p:cNvPr>
                <p:cNvSpPr/>
                <p:nvPr/>
              </p:nvSpPr>
              <p:spPr>
                <a:xfrm>
                  <a:off x="3685819" y="5980157"/>
                  <a:ext cx="678246" cy="681247"/>
                </a:xfrm>
                <a:custGeom>
                  <a:avLst/>
                  <a:gdLst>
                    <a:gd name="connsiteX0" fmla="*/ 89849 w 678246"/>
                    <a:gd name="connsiteY0" fmla="*/ 586149 h 681247"/>
                    <a:gd name="connsiteX1" fmla="*/ 89840 w 678246"/>
                    <a:gd name="connsiteY1" fmla="*/ 586426 h 681247"/>
                    <a:gd name="connsiteX2" fmla="*/ 0 w 678246"/>
                    <a:gd name="connsiteY2" fmla="*/ 681247 h 681247"/>
                    <a:gd name="connsiteX3" fmla="*/ 678246 w 678246"/>
                    <a:gd name="connsiteY3" fmla="*/ 3010 h 681247"/>
                    <a:gd name="connsiteX4" fmla="*/ 675999 w 678246"/>
                    <a:gd name="connsiteY4" fmla="*/ 0 h 68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246" h="681247">
                      <a:moveTo>
                        <a:pt x="89849" y="586149"/>
                      </a:moveTo>
                      <a:lnTo>
                        <a:pt x="89840" y="586426"/>
                      </a:lnTo>
                      <a:lnTo>
                        <a:pt x="0" y="681247"/>
                      </a:lnTo>
                      <a:lnTo>
                        <a:pt x="678246" y="3010"/>
                      </a:lnTo>
                      <a:lnTo>
                        <a:pt x="675999" y="0"/>
                      </a:lnTo>
                      <a:close/>
                    </a:path>
                  </a:pathLst>
                </a:custGeom>
                <a:solidFill>
                  <a:srgbClr val="006699"/>
                </a:solidFill>
                <a:ln w="9525" cap="flat">
                  <a:noFill/>
                  <a:prstDash val="solid"/>
                  <a:miter/>
                </a:ln>
              </p:spPr>
              <p:txBody>
                <a:bodyPr rtlCol="0" anchor="ctr"/>
                <a:lstStyle/>
                <a:p>
                  <a:endParaRPr lang="fr-FR"/>
                </a:p>
              </p:txBody>
            </p:sp>
            <p:sp>
              <p:nvSpPr>
                <p:cNvPr id="393" name="Forme libre : forme 392">
                  <a:extLst>
                    <a:ext uri="{FF2B5EF4-FFF2-40B4-BE49-F238E27FC236}">
                      <a16:creationId xmlns:a16="http://schemas.microsoft.com/office/drawing/2014/main" id="{06BC0B67-479C-BC04-D51E-CEE77EF4E06B}"/>
                    </a:ext>
                  </a:extLst>
                </p:cNvPr>
                <p:cNvSpPr/>
                <p:nvPr/>
              </p:nvSpPr>
              <p:spPr>
                <a:xfrm>
                  <a:off x="4361818" y="5466398"/>
                  <a:ext cx="516169" cy="516769"/>
                </a:xfrm>
                <a:custGeom>
                  <a:avLst/>
                  <a:gdLst>
                    <a:gd name="connsiteX0" fmla="*/ 513759 w 516169"/>
                    <a:gd name="connsiteY0" fmla="*/ 0 h 516769"/>
                    <a:gd name="connsiteX1" fmla="*/ 0 w 516169"/>
                    <a:gd name="connsiteY1" fmla="*/ 513760 h 516769"/>
                    <a:gd name="connsiteX2" fmla="*/ 2248 w 516169"/>
                    <a:gd name="connsiteY2" fmla="*/ 516769 h 516769"/>
                    <a:gd name="connsiteX3" fmla="*/ 516169 w 516169"/>
                    <a:gd name="connsiteY3" fmla="*/ 2838 h 516769"/>
                  </a:gdLst>
                  <a:ahLst/>
                  <a:cxnLst>
                    <a:cxn ang="0">
                      <a:pos x="connsiteX0" y="connsiteY0"/>
                    </a:cxn>
                    <a:cxn ang="0">
                      <a:pos x="connsiteX1" y="connsiteY1"/>
                    </a:cxn>
                    <a:cxn ang="0">
                      <a:pos x="connsiteX2" y="connsiteY2"/>
                    </a:cxn>
                    <a:cxn ang="0">
                      <a:pos x="connsiteX3" y="connsiteY3"/>
                    </a:cxn>
                  </a:cxnLst>
                  <a:rect l="l" t="t" r="r" b="b"/>
                  <a:pathLst>
                    <a:path w="516169" h="516769">
                      <a:moveTo>
                        <a:pt x="513759" y="0"/>
                      </a:moveTo>
                      <a:lnTo>
                        <a:pt x="0" y="513760"/>
                      </a:lnTo>
                      <a:lnTo>
                        <a:pt x="2248" y="516769"/>
                      </a:lnTo>
                      <a:lnTo>
                        <a:pt x="516169" y="2838"/>
                      </a:lnTo>
                      <a:close/>
                    </a:path>
                  </a:pathLst>
                </a:custGeom>
                <a:solidFill>
                  <a:srgbClr val="006699"/>
                </a:solidFill>
                <a:ln w="9525" cap="flat">
                  <a:noFill/>
                  <a:prstDash val="solid"/>
                  <a:miter/>
                </a:ln>
              </p:spPr>
              <p:txBody>
                <a:bodyPr rtlCol="0" anchor="ctr"/>
                <a:lstStyle/>
                <a:p>
                  <a:endParaRPr lang="fr-FR"/>
                </a:p>
              </p:txBody>
            </p:sp>
            <p:sp>
              <p:nvSpPr>
                <p:cNvPr id="394" name="Forme libre : forme 393">
                  <a:extLst>
                    <a:ext uri="{FF2B5EF4-FFF2-40B4-BE49-F238E27FC236}">
                      <a16:creationId xmlns:a16="http://schemas.microsoft.com/office/drawing/2014/main" id="{09994D7B-FF15-6B12-6C3E-8B33C3AD79E3}"/>
                    </a:ext>
                  </a:extLst>
                </p:cNvPr>
                <p:cNvSpPr/>
                <p:nvPr/>
              </p:nvSpPr>
              <p:spPr>
                <a:xfrm>
                  <a:off x="4572292" y="6232075"/>
                  <a:ext cx="65217" cy="67656"/>
                </a:xfrm>
                <a:custGeom>
                  <a:avLst/>
                  <a:gdLst>
                    <a:gd name="connsiteX0" fmla="*/ 49768 w 65217"/>
                    <a:gd name="connsiteY0" fmla="*/ 0 h 67656"/>
                    <a:gd name="connsiteX1" fmla="*/ 0 w 65217"/>
                    <a:gd name="connsiteY1" fmla="*/ 59769 h 67656"/>
                    <a:gd name="connsiteX2" fmla="*/ 343 w 65217"/>
                    <a:gd name="connsiteY2" fmla="*/ 67656 h 67656"/>
                    <a:gd name="connsiteX3" fmla="*/ 65218 w 65217"/>
                    <a:gd name="connsiteY3" fmla="*/ 2791 h 67656"/>
                  </a:gdLst>
                  <a:ahLst/>
                  <a:cxnLst>
                    <a:cxn ang="0">
                      <a:pos x="connsiteX0" y="connsiteY0"/>
                    </a:cxn>
                    <a:cxn ang="0">
                      <a:pos x="connsiteX1" y="connsiteY1"/>
                    </a:cxn>
                    <a:cxn ang="0">
                      <a:pos x="connsiteX2" y="connsiteY2"/>
                    </a:cxn>
                    <a:cxn ang="0">
                      <a:pos x="connsiteX3" y="connsiteY3"/>
                    </a:cxn>
                  </a:cxnLst>
                  <a:rect l="l" t="t" r="r" b="b"/>
                  <a:pathLst>
                    <a:path w="65217" h="67656">
                      <a:moveTo>
                        <a:pt x="49768" y="0"/>
                      </a:moveTo>
                      <a:lnTo>
                        <a:pt x="0" y="59769"/>
                      </a:lnTo>
                      <a:lnTo>
                        <a:pt x="343" y="67656"/>
                      </a:lnTo>
                      <a:lnTo>
                        <a:pt x="65218" y="2791"/>
                      </a:lnTo>
                      <a:close/>
                    </a:path>
                  </a:pathLst>
                </a:custGeom>
                <a:solidFill>
                  <a:srgbClr val="0098CC"/>
                </a:solidFill>
                <a:ln w="9525" cap="flat">
                  <a:noFill/>
                  <a:prstDash val="solid"/>
                  <a:miter/>
                </a:ln>
              </p:spPr>
              <p:txBody>
                <a:bodyPr rtlCol="0" anchor="ctr"/>
                <a:lstStyle/>
                <a:p>
                  <a:endParaRPr lang="fr-FR"/>
                </a:p>
              </p:txBody>
            </p:sp>
            <p:sp>
              <p:nvSpPr>
                <p:cNvPr id="395" name="Forme libre : forme 394">
                  <a:extLst>
                    <a:ext uri="{FF2B5EF4-FFF2-40B4-BE49-F238E27FC236}">
                      <a16:creationId xmlns:a16="http://schemas.microsoft.com/office/drawing/2014/main" id="{36FC9603-E25D-E5F5-9811-065310E3442E}"/>
                    </a:ext>
                  </a:extLst>
                </p:cNvPr>
                <p:cNvSpPr/>
                <p:nvPr/>
              </p:nvSpPr>
              <p:spPr>
                <a:xfrm>
                  <a:off x="3761133" y="5962145"/>
                  <a:ext cx="958824" cy="928020"/>
                </a:xfrm>
                <a:custGeom>
                  <a:avLst/>
                  <a:gdLst>
                    <a:gd name="connsiteX0" fmla="*/ 155105 w 958824"/>
                    <a:gd name="connsiteY0" fmla="*/ 901875 h 928020"/>
                    <a:gd name="connsiteX1" fmla="*/ 222361 w 958824"/>
                    <a:gd name="connsiteY1" fmla="*/ 926745 h 928020"/>
                    <a:gd name="connsiteX2" fmla="*/ 811502 w 958824"/>
                    <a:gd name="connsiteY2" fmla="*/ 337585 h 928020"/>
                    <a:gd name="connsiteX3" fmla="*/ 811159 w 958824"/>
                    <a:gd name="connsiteY3" fmla="*/ 329698 h 928020"/>
                    <a:gd name="connsiteX4" fmla="*/ 860927 w 958824"/>
                    <a:gd name="connsiteY4" fmla="*/ 269929 h 928020"/>
                    <a:gd name="connsiteX5" fmla="*/ 876376 w 958824"/>
                    <a:gd name="connsiteY5" fmla="*/ 272720 h 928020"/>
                    <a:gd name="connsiteX6" fmla="*/ 942413 w 958824"/>
                    <a:gd name="connsiteY6" fmla="*/ 206683 h 928020"/>
                    <a:gd name="connsiteX7" fmla="*/ 958825 w 958824"/>
                    <a:gd name="connsiteY7" fmla="*/ 186357 h 928020"/>
                    <a:gd name="connsiteX8" fmla="*/ 913857 w 958824"/>
                    <a:gd name="connsiteY8" fmla="*/ 3267 h 928020"/>
                    <a:gd name="connsiteX9" fmla="*/ 888121 w 958824"/>
                    <a:gd name="connsiteY9" fmla="*/ 0 h 928020"/>
                    <a:gd name="connsiteX10" fmla="*/ 0 w 958824"/>
                    <a:gd name="connsiteY10" fmla="*/ 888111 h 928020"/>
                    <a:gd name="connsiteX11" fmla="*/ 39900 w 958824"/>
                    <a:gd name="connsiteY11" fmla="*/ 928021 h 928020"/>
                    <a:gd name="connsiteX12" fmla="*/ 63884 w 958824"/>
                    <a:gd name="connsiteY12" fmla="*/ 924906 h 92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824" h="928020">
                      <a:moveTo>
                        <a:pt x="155105" y="901875"/>
                      </a:moveTo>
                      <a:lnTo>
                        <a:pt x="222361" y="926745"/>
                      </a:lnTo>
                      <a:lnTo>
                        <a:pt x="811502" y="337585"/>
                      </a:lnTo>
                      <a:lnTo>
                        <a:pt x="811159" y="329698"/>
                      </a:lnTo>
                      <a:lnTo>
                        <a:pt x="860927" y="269929"/>
                      </a:lnTo>
                      <a:lnTo>
                        <a:pt x="876376" y="272720"/>
                      </a:lnTo>
                      <a:lnTo>
                        <a:pt x="942413" y="206683"/>
                      </a:lnTo>
                      <a:lnTo>
                        <a:pt x="958825" y="186357"/>
                      </a:lnTo>
                      <a:lnTo>
                        <a:pt x="913857" y="3267"/>
                      </a:lnTo>
                      <a:lnTo>
                        <a:pt x="888121" y="0"/>
                      </a:lnTo>
                      <a:lnTo>
                        <a:pt x="0" y="888111"/>
                      </a:lnTo>
                      <a:lnTo>
                        <a:pt x="39900" y="928021"/>
                      </a:lnTo>
                      <a:lnTo>
                        <a:pt x="63884" y="924906"/>
                      </a:lnTo>
                      <a:close/>
                    </a:path>
                  </a:pathLst>
                </a:custGeom>
                <a:solidFill>
                  <a:srgbClr val="0098CC"/>
                </a:solidFill>
                <a:ln w="9525" cap="flat">
                  <a:noFill/>
                  <a:prstDash val="solid"/>
                  <a:miter/>
                </a:ln>
              </p:spPr>
              <p:txBody>
                <a:bodyPr rtlCol="0" anchor="ctr"/>
                <a:lstStyle/>
                <a:p>
                  <a:endParaRPr lang="fr-FR"/>
                </a:p>
              </p:txBody>
            </p:sp>
            <p:sp>
              <p:nvSpPr>
                <p:cNvPr id="396" name="Forme libre : forme 395">
                  <a:extLst>
                    <a:ext uri="{FF2B5EF4-FFF2-40B4-BE49-F238E27FC236}">
                      <a16:creationId xmlns:a16="http://schemas.microsoft.com/office/drawing/2014/main" id="{2817F795-237D-8B32-1666-8FD7B15A7130}"/>
                    </a:ext>
                  </a:extLst>
                </p:cNvPr>
                <p:cNvSpPr/>
                <p:nvPr/>
              </p:nvSpPr>
              <p:spPr>
                <a:xfrm>
                  <a:off x="4649254" y="5787190"/>
                  <a:ext cx="180079" cy="178222"/>
                </a:xfrm>
                <a:custGeom>
                  <a:avLst/>
                  <a:gdLst>
                    <a:gd name="connsiteX0" fmla="*/ 174945 w 180079"/>
                    <a:gd name="connsiteY0" fmla="*/ 0 h 178222"/>
                    <a:gd name="connsiteX1" fmla="*/ 0 w 180079"/>
                    <a:gd name="connsiteY1" fmla="*/ 174955 h 178222"/>
                    <a:gd name="connsiteX2" fmla="*/ 25736 w 180079"/>
                    <a:gd name="connsiteY2" fmla="*/ 178222 h 178222"/>
                    <a:gd name="connsiteX3" fmla="*/ 180079 w 180079"/>
                    <a:gd name="connsiteY3" fmla="*/ 53369 h 178222"/>
                  </a:gdLst>
                  <a:ahLst/>
                  <a:cxnLst>
                    <a:cxn ang="0">
                      <a:pos x="connsiteX0" y="connsiteY0"/>
                    </a:cxn>
                    <a:cxn ang="0">
                      <a:pos x="connsiteX1" y="connsiteY1"/>
                    </a:cxn>
                    <a:cxn ang="0">
                      <a:pos x="connsiteX2" y="connsiteY2"/>
                    </a:cxn>
                    <a:cxn ang="0">
                      <a:pos x="connsiteX3" y="connsiteY3"/>
                    </a:cxn>
                  </a:cxnLst>
                  <a:rect l="l" t="t" r="r" b="b"/>
                  <a:pathLst>
                    <a:path w="180079" h="178222">
                      <a:moveTo>
                        <a:pt x="174945" y="0"/>
                      </a:moveTo>
                      <a:lnTo>
                        <a:pt x="0" y="174955"/>
                      </a:lnTo>
                      <a:lnTo>
                        <a:pt x="25736" y="178222"/>
                      </a:lnTo>
                      <a:lnTo>
                        <a:pt x="180079" y="53369"/>
                      </a:lnTo>
                      <a:close/>
                    </a:path>
                  </a:pathLst>
                </a:custGeom>
                <a:solidFill>
                  <a:srgbClr val="0098CC"/>
                </a:solidFill>
                <a:ln w="9525" cap="flat">
                  <a:noFill/>
                  <a:prstDash val="solid"/>
                  <a:miter/>
                </a:ln>
              </p:spPr>
              <p:txBody>
                <a:bodyPr rtlCol="0" anchor="ctr"/>
                <a:lstStyle/>
                <a:p>
                  <a:endParaRPr lang="fr-FR"/>
                </a:p>
              </p:txBody>
            </p:sp>
            <p:sp>
              <p:nvSpPr>
                <p:cNvPr id="397" name="Forme libre : forme 396">
                  <a:extLst>
                    <a:ext uri="{FF2B5EF4-FFF2-40B4-BE49-F238E27FC236}">
                      <a16:creationId xmlns:a16="http://schemas.microsoft.com/office/drawing/2014/main" id="{85B92A9D-4A1F-CEFB-D92A-B99E3D56E95A}"/>
                    </a:ext>
                  </a:extLst>
                </p:cNvPr>
                <p:cNvSpPr/>
                <p:nvPr/>
              </p:nvSpPr>
              <p:spPr>
                <a:xfrm>
                  <a:off x="3759771" y="5961831"/>
                  <a:ext cx="889482" cy="888425"/>
                </a:xfrm>
                <a:custGeom>
                  <a:avLst/>
                  <a:gdLst>
                    <a:gd name="connsiteX0" fmla="*/ 0 w 889482"/>
                    <a:gd name="connsiteY0" fmla="*/ 887073 h 888425"/>
                    <a:gd name="connsiteX1" fmla="*/ 1362 w 889482"/>
                    <a:gd name="connsiteY1" fmla="*/ 888425 h 888425"/>
                    <a:gd name="connsiteX2" fmla="*/ 889483 w 889482"/>
                    <a:gd name="connsiteY2" fmla="*/ 314 h 888425"/>
                    <a:gd name="connsiteX3" fmla="*/ 887073 w 889482"/>
                    <a:gd name="connsiteY3" fmla="*/ 0 h 888425"/>
                  </a:gdLst>
                  <a:ahLst/>
                  <a:cxnLst>
                    <a:cxn ang="0">
                      <a:pos x="connsiteX0" y="connsiteY0"/>
                    </a:cxn>
                    <a:cxn ang="0">
                      <a:pos x="connsiteX1" y="connsiteY1"/>
                    </a:cxn>
                    <a:cxn ang="0">
                      <a:pos x="connsiteX2" y="connsiteY2"/>
                    </a:cxn>
                    <a:cxn ang="0">
                      <a:pos x="connsiteX3" y="connsiteY3"/>
                    </a:cxn>
                  </a:cxnLst>
                  <a:rect l="l" t="t" r="r" b="b"/>
                  <a:pathLst>
                    <a:path w="889482" h="888425">
                      <a:moveTo>
                        <a:pt x="0" y="887073"/>
                      </a:moveTo>
                      <a:lnTo>
                        <a:pt x="1362" y="888425"/>
                      </a:lnTo>
                      <a:lnTo>
                        <a:pt x="889483" y="314"/>
                      </a:lnTo>
                      <a:lnTo>
                        <a:pt x="887073" y="0"/>
                      </a:lnTo>
                      <a:close/>
                    </a:path>
                  </a:pathLst>
                </a:custGeom>
                <a:solidFill>
                  <a:srgbClr val="0098CC"/>
                </a:solidFill>
                <a:ln w="9525" cap="flat">
                  <a:noFill/>
                  <a:prstDash val="solid"/>
                  <a:miter/>
                </a:ln>
              </p:spPr>
              <p:txBody>
                <a:bodyPr rtlCol="0" anchor="ctr"/>
                <a:lstStyle/>
                <a:p>
                  <a:endParaRPr lang="fr-FR"/>
                </a:p>
              </p:txBody>
            </p:sp>
            <p:sp>
              <p:nvSpPr>
                <p:cNvPr id="398" name="Forme libre : forme 397">
                  <a:extLst>
                    <a:ext uri="{FF2B5EF4-FFF2-40B4-BE49-F238E27FC236}">
                      <a16:creationId xmlns:a16="http://schemas.microsoft.com/office/drawing/2014/main" id="{79AC5606-BF33-CB76-4C6D-C23987BB19EE}"/>
                    </a:ext>
                  </a:extLst>
                </p:cNvPr>
                <p:cNvSpPr/>
                <p:nvPr/>
              </p:nvSpPr>
              <p:spPr>
                <a:xfrm>
                  <a:off x="4646843" y="5784704"/>
                  <a:ext cx="177355" cy="177441"/>
                </a:xfrm>
                <a:custGeom>
                  <a:avLst/>
                  <a:gdLst>
                    <a:gd name="connsiteX0" fmla="*/ 177118 w 177355"/>
                    <a:gd name="connsiteY0" fmla="*/ 0 h 177441"/>
                    <a:gd name="connsiteX1" fmla="*/ 0 w 177355"/>
                    <a:gd name="connsiteY1" fmla="*/ 177127 h 177441"/>
                    <a:gd name="connsiteX2" fmla="*/ 2410 w 177355"/>
                    <a:gd name="connsiteY2" fmla="*/ 177441 h 177441"/>
                    <a:gd name="connsiteX3" fmla="*/ 177355 w 177355"/>
                    <a:gd name="connsiteY3" fmla="*/ 2486 h 177441"/>
                  </a:gdLst>
                  <a:ahLst/>
                  <a:cxnLst>
                    <a:cxn ang="0">
                      <a:pos x="connsiteX0" y="connsiteY0"/>
                    </a:cxn>
                    <a:cxn ang="0">
                      <a:pos x="connsiteX1" y="connsiteY1"/>
                    </a:cxn>
                    <a:cxn ang="0">
                      <a:pos x="connsiteX2" y="connsiteY2"/>
                    </a:cxn>
                    <a:cxn ang="0">
                      <a:pos x="connsiteX3" y="connsiteY3"/>
                    </a:cxn>
                  </a:cxnLst>
                  <a:rect l="l" t="t" r="r" b="b"/>
                  <a:pathLst>
                    <a:path w="177355" h="177441">
                      <a:moveTo>
                        <a:pt x="177118" y="0"/>
                      </a:moveTo>
                      <a:lnTo>
                        <a:pt x="0" y="177127"/>
                      </a:lnTo>
                      <a:lnTo>
                        <a:pt x="2410" y="177441"/>
                      </a:lnTo>
                      <a:lnTo>
                        <a:pt x="177355" y="2486"/>
                      </a:lnTo>
                      <a:close/>
                    </a:path>
                  </a:pathLst>
                </a:custGeom>
                <a:solidFill>
                  <a:srgbClr val="0098CC"/>
                </a:solidFill>
                <a:ln w="9525" cap="flat">
                  <a:noFill/>
                  <a:prstDash val="solid"/>
                  <a:miter/>
                </a:ln>
              </p:spPr>
              <p:txBody>
                <a:bodyPr rtlCol="0" anchor="ctr"/>
                <a:lstStyle/>
                <a:p>
                  <a:endParaRPr lang="fr-FR"/>
                </a:p>
              </p:txBody>
            </p:sp>
            <p:sp>
              <p:nvSpPr>
                <p:cNvPr id="399" name="Forme libre : forme 398">
                  <a:extLst>
                    <a:ext uri="{FF2B5EF4-FFF2-40B4-BE49-F238E27FC236}">
                      <a16:creationId xmlns:a16="http://schemas.microsoft.com/office/drawing/2014/main" id="{740B53A0-D88F-9A15-88A7-CD4FEB83CFEA}"/>
                    </a:ext>
                  </a:extLst>
                </p:cNvPr>
                <p:cNvSpPr/>
                <p:nvPr/>
              </p:nvSpPr>
              <p:spPr>
                <a:xfrm>
                  <a:off x="4233144" y="6893366"/>
                  <a:ext cx="12563" cy="12573"/>
                </a:xfrm>
                <a:custGeom>
                  <a:avLst/>
                  <a:gdLst>
                    <a:gd name="connsiteX0" fmla="*/ 0 w 12563"/>
                    <a:gd name="connsiteY0" fmla="*/ 12573 h 12573"/>
                    <a:gd name="connsiteX1" fmla="*/ 12564 w 12563"/>
                    <a:gd name="connsiteY1" fmla="*/ 0 h 12573"/>
                    <a:gd name="connsiteX2" fmla="*/ 2410 w 12563"/>
                    <a:gd name="connsiteY2" fmla="*/ 2686 h 12573"/>
                  </a:gdLst>
                  <a:ahLst/>
                  <a:cxnLst>
                    <a:cxn ang="0">
                      <a:pos x="connsiteX0" y="connsiteY0"/>
                    </a:cxn>
                    <a:cxn ang="0">
                      <a:pos x="connsiteX1" y="connsiteY1"/>
                    </a:cxn>
                    <a:cxn ang="0">
                      <a:pos x="connsiteX2" y="connsiteY2"/>
                    </a:cxn>
                  </a:cxnLst>
                  <a:rect l="l" t="t" r="r" b="b"/>
                  <a:pathLst>
                    <a:path w="12563" h="12573">
                      <a:moveTo>
                        <a:pt x="0" y="12573"/>
                      </a:moveTo>
                      <a:lnTo>
                        <a:pt x="12564" y="0"/>
                      </a:lnTo>
                      <a:lnTo>
                        <a:pt x="2410" y="2686"/>
                      </a:lnTo>
                      <a:close/>
                    </a:path>
                  </a:pathLst>
                </a:custGeom>
                <a:solidFill>
                  <a:srgbClr val="006699"/>
                </a:solidFill>
                <a:ln w="9525" cap="flat">
                  <a:noFill/>
                  <a:prstDash val="solid"/>
                  <a:miter/>
                </a:ln>
              </p:spPr>
              <p:txBody>
                <a:bodyPr rtlCol="0" anchor="ctr"/>
                <a:lstStyle/>
                <a:p>
                  <a:endParaRPr lang="fr-FR"/>
                </a:p>
              </p:txBody>
            </p:sp>
            <p:sp>
              <p:nvSpPr>
                <p:cNvPr id="400" name="Forme libre : forme 399">
                  <a:extLst>
                    <a:ext uri="{FF2B5EF4-FFF2-40B4-BE49-F238E27FC236}">
                      <a16:creationId xmlns:a16="http://schemas.microsoft.com/office/drawing/2014/main" id="{786DCC37-FDAC-77CE-D30E-1603023FDD63}"/>
                    </a:ext>
                  </a:extLst>
                </p:cNvPr>
                <p:cNvSpPr/>
                <p:nvPr/>
              </p:nvSpPr>
              <p:spPr>
                <a:xfrm>
                  <a:off x="4642348" y="6198518"/>
                  <a:ext cx="37214" cy="38357"/>
                </a:xfrm>
                <a:custGeom>
                  <a:avLst/>
                  <a:gdLst>
                    <a:gd name="connsiteX0" fmla="*/ 6248 w 37214"/>
                    <a:gd name="connsiteY0" fmla="*/ 38357 h 38357"/>
                    <a:gd name="connsiteX1" fmla="*/ 37214 w 37214"/>
                    <a:gd name="connsiteY1" fmla="*/ 0 h 38357"/>
                    <a:gd name="connsiteX2" fmla="*/ 0 w 37214"/>
                    <a:gd name="connsiteY2" fmla="*/ 37224 h 38357"/>
                  </a:gdLst>
                  <a:ahLst/>
                  <a:cxnLst>
                    <a:cxn ang="0">
                      <a:pos x="connsiteX0" y="connsiteY0"/>
                    </a:cxn>
                    <a:cxn ang="0">
                      <a:pos x="connsiteX1" y="connsiteY1"/>
                    </a:cxn>
                    <a:cxn ang="0">
                      <a:pos x="connsiteX2" y="connsiteY2"/>
                    </a:cxn>
                  </a:cxnLst>
                  <a:rect l="l" t="t" r="r" b="b"/>
                  <a:pathLst>
                    <a:path w="37214" h="38357">
                      <a:moveTo>
                        <a:pt x="6248" y="38357"/>
                      </a:moveTo>
                      <a:lnTo>
                        <a:pt x="37214" y="0"/>
                      </a:lnTo>
                      <a:lnTo>
                        <a:pt x="0" y="37224"/>
                      </a:lnTo>
                      <a:close/>
                    </a:path>
                  </a:pathLst>
                </a:custGeom>
                <a:solidFill>
                  <a:srgbClr val="006699"/>
                </a:solidFill>
                <a:ln w="9525" cap="flat">
                  <a:noFill/>
                  <a:prstDash val="solid"/>
                  <a:miter/>
                </a:ln>
              </p:spPr>
              <p:txBody>
                <a:bodyPr rtlCol="0" anchor="ctr"/>
                <a:lstStyle/>
                <a:p>
                  <a:endParaRPr lang="fr-FR"/>
                </a:p>
              </p:txBody>
            </p:sp>
            <p:sp>
              <p:nvSpPr>
                <p:cNvPr id="401" name="Forme libre : forme 400">
                  <a:extLst>
                    <a:ext uri="{FF2B5EF4-FFF2-40B4-BE49-F238E27FC236}">
                      <a16:creationId xmlns:a16="http://schemas.microsoft.com/office/drawing/2014/main" id="{C8EA463B-2565-2034-F049-EB9E312BA81E}"/>
                    </a:ext>
                  </a:extLst>
                </p:cNvPr>
                <p:cNvSpPr/>
                <p:nvPr/>
              </p:nvSpPr>
              <p:spPr>
                <a:xfrm>
                  <a:off x="3987656" y="6305207"/>
                  <a:ext cx="645080" cy="617934"/>
                </a:xfrm>
                <a:custGeom>
                  <a:avLst/>
                  <a:gdLst>
                    <a:gd name="connsiteX0" fmla="*/ 247898 w 645080"/>
                    <a:gd name="connsiteY0" fmla="*/ 590846 h 617934"/>
                    <a:gd name="connsiteX1" fmla="*/ 258052 w 645080"/>
                    <a:gd name="connsiteY1" fmla="*/ 588159 h 617934"/>
                    <a:gd name="connsiteX2" fmla="*/ 645081 w 645080"/>
                    <a:gd name="connsiteY2" fmla="*/ 201130 h 617934"/>
                    <a:gd name="connsiteX3" fmla="*/ 628622 w 645080"/>
                    <a:gd name="connsiteY3" fmla="*/ 135360 h 617934"/>
                    <a:gd name="connsiteX4" fmla="*/ 636994 w 645080"/>
                    <a:gd name="connsiteY4" fmla="*/ 100060 h 617934"/>
                    <a:gd name="connsiteX5" fmla="*/ 587007 w 645080"/>
                    <a:gd name="connsiteY5" fmla="*/ 40443 h 617934"/>
                    <a:gd name="connsiteX6" fmla="*/ 585226 w 645080"/>
                    <a:gd name="connsiteY6" fmla="*/ 0 h 617934"/>
                    <a:gd name="connsiteX7" fmla="*/ 0 w 645080"/>
                    <a:gd name="connsiteY7" fmla="*/ 585226 h 617934"/>
                    <a:gd name="connsiteX8" fmla="*/ 88449 w 645080"/>
                    <a:gd name="connsiteY8" fmla="*/ 617935 h 617934"/>
                    <a:gd name="connsiteX9" fmla="*/ 131074 w 645080"/>
                    <a:gd name="connsiteY9" fmla="*/ 593817 h 617934"/>
                    <a:gd name="connsiteX10" fmla="*/ 229810 w 645080"/>
                    <a:gd name="connsiteY10" fmla="*/ 616401 h 617934"/>
                    <a:gd name="connsiteX11" fmla="*/ 245488 w 645080"/>
                    <a:gd name="connsiteY11" fmla="*/ 600732 h 61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5080" h="617934">
                      <a:moveTo>
                        <a:pt x="247898" y="590846"/>
                      </a:moveTo>
                      <a:lnTo>
                        <a:pt x="258052" y="588159"/>
                      </a:lnTo>
                      <a:lnTo>
                        <a:pt x="645081" y="201130"/>
                      </a:lnTo>
                      <a:lnTo>
                        <a:pt x="628622" y="135360"/>
                      </a:lnTo>
                      <a:lnTo>
                        <a:pt x="636994" y="100060"/>
                      </a:lnTo>
                      <a:lnTo>
                        <a:pt x="587007" y="40443"/>
                      </a:lnTo>
                      <a:lnTo>
                        <a:pt x="585226" y="0"/>
                      </a:lnTo>
                      <a:lnTo>
                        <a:pt x="0" y="585226"/>
                      </a:lnTo>
                      <a:lnTo>
                        <a:pt x="88449" y="617935"/>
                      </a:lnTo>
                      <a:lnTo>
                        <a:pt x="131074" y="593817"/>
                      </a:lnTo>
                      <a:lnTo>
                        <a:pt x="229810" y="616401"/>
                      </a:lnTo>
                      <a:lnTo>
                        <a:pt x="245488" y="600732"/>
                      </a:lnTo>
                      <a:close/>
                    </a:path>
                  </a:pathLst>
                </a:custGeom>
                <a:solidFill>
                  <a:srgbClr val="006699"/>
                </a:solidFill>
                <a:ln w="9525" cap="flat">
                  <a:noFill/>
                  <a:prstDash val="solid"/>
                  <a:miter/>
                </a:ln>
              </p:spPr>
              <p:txBody>
                <a:bodyPr rtlCol="0" anchor="ctr"/>
                <a:lstStyle/>
                <a:p>
                  <a:endParaRPr lang="fr-FR"/>
                </a:p>
              </p:txBody>
            </p:sp>
            <p:sp>
              <p:nvSpPr>
                <p:cNvPr id="402" name="Forme libre : forme 401">
                  <a:extLst>
                    <a:ext uri="{FF2B5EF4-FFF2-40B4-BE49-F238E27FC236}">
                      <a16:creationId xmlns:a16="http://schemas.microsoft.com/office/drawing/2014/main" id="{933C9DB2-CAF5-BED4-19FC-0696BA9E8410}"/>
                    </a:ext>
                  </a:extLst>
                </p:cNvPr>
                <p:cNvSpPr/>
                <p:nvPr/>
              </p:nvSpPr>
              <p:spPr>
                <a:xfrm>
                  <a:off x="5197255" y="5939905"/>
                  <a:ext cx="1771" cy="1905"/>
                </a:xfrm>
                <a:custGeom>
                  <a:avLst/>
                  <a:gdLst>
                    <a:gd name="connsiteX0" fmla="*/ 124 w 1771"/>
                    <a:gd name="connsiteY0" fmla="*/ 0 h 1905"/>
                    <a:gd name="connsiteX1" fmla="*/ 0 w 1771"/>
                    <a:gd name="connsiteY1" fmla="*/ 1905 h 1905"/>
                    <a:gd name="connsiteX2" fmla="*/ 1772 w 1771"/>
                    <a:gd name="connsiteY2" fmla="*/ 152 h 1905"/>
                  </a:gdLst>
                  <a:ahLst/>
                  <a:cxnLst>
                    <a:cxn ang="0">
                      <a:pos x="connsiteX0" y="connsiteY0"/>
                    </a:cxn>
                    <a:cxn ang="0">
                      <a:pos x="connsiteX1" y="connsiteY1"/>
                    </a:cxn>
                    <a:cxn ang="0">
                      <a:pos x="connsiteX2" y="connsiteY2"/>
                    </a:cxn>
                  </a:cxnLst>
                  <a:rect l="l" t="t" r="r" b="b"/>
                  <a:pathLst>
                    <a:path w="1771" h="1905">
                      <a:moveTo>
                        <a:pt x="124" y="0"/>
                      </a:moveTo>
                      <a:lnTo>
                        <a:pt x="0" y="1905"/>
                      </a:lnTo>
                      <a:lnTo>
                        <a:pt x="1772" y="152"/>
                      </a:lnTo>
                      <a:close/>
                    </a:path>
                  </a:pathLst>
                </a:custGeom>
                <a:solidFill>
                  <a:srgbClr val="FCD536"/>
                </a:solidFill>
                <a:ln w="9525" cap="flat">
                  <a:noFill/>
                  <a:prstDash val="solid"/>
                  <a:miter/>
                </a:ln>
              </p:spPr>
              <p:txBody>
                <a:bodyPr rtlCol="0" anchor="ctr"/>
                <a:lstStyle/>
                <a:p>
                  <a:endParaRPr lang="fr-FR"/>
                </a:p>
              </p:txBody>
            </p:sp>
            <p:sp>
              <p:nvSpPr>
                <p:cNvPr id="403" name="Forme libre : forme 402">
                  <a:extLst>
                    <a:ext uri="{FF2B5EF4-FFF2-40B4-BE49-F238E27FC236}">
                      <a16:creationId xmlns:a16="http://schemas.microsoft.com/office/drawing/2014/main" id="{9C238C4C-CB3E-4C8B-F2C8-A63E27736797}"/>
                    </a:ext>
                  </a:extLst>
                </p:cNvPr>
                <p:cNvSpPr/>
                <p:nvPr/>
              </p:nvSpPr>
              <p:spPr>
                <a:xfrm>
                  <a:off x="4572635" y="6234865"/>
                  <a:ext cx="69713" cy="70341"/>
                </a:xfrm>
                <a:custGeom>
                  <a:avLst/>
                  <a:gdLst>
                    <a:gd name="connsiteX0" fmla="*/ 69713 w 69713"/>
                    <a:gd name="connsiteY0" fmla="*/ 876 h 70341"/>
                    <a:gd name="connsiteX1" fmla="*/ 64875 w 69713"/>
                    <a:gd name="connsiteY1" fmla="*/ 0 h 70341"/>
                    <a:gd name="connsiteX2" fmla="*/ 0 w 69713"/>
                    <a:gd name="connsiteY2" fmla="*/ 64865 h 70341"/>
                    <a:gd name="connsiteX3" fmla="*/ 248 w 69713"/>
                    <a:gd name="connsiteY3" fmla="*/ 70342 h 70341"/>
                  </a:gdLst>
                  <a:ahLst/>
                  <a:cxnLst>
                    <a:cxn ang="0">
                      <a:pos x="connsiteX0" y="connsiteY0"/>
                    </a:cxn>
                    <a:cxn ang="0">
                      <a:pos x="connsiteX1" y="connsiteY1"/>
                    </a:cxn>
                    <a:cxn ang="0">
                      <a:pos x="connsiteX2" y="connsiteY2"/>
                    </a:cxn>
                    <a:cxn ang="0">
                      <a:pos x="connsiteX3" y="connsiteY3"/>
                    </a:cxn>
                  </a:cxnLst>
                  <a:rect l="l" t="t" r="r" b="b"/>
                  <a:pathLst>
                    <a:path w="69713" h="70341">
                      <a:moveTo>
                        <a:pt x="69713" y="876"/>
                      </a:moveTo>
                      <a:lnTo>
                        <a:pt x="64875" y="0"/>
                      </a:lnTo>
                      <a:lnTo>
                        <a:pt x="0" y="64865"/>
                      </a:lnTo>
                      <a:lnTo>
                        <a:pt x="248" y="70342"/>
                      </a:lnTo>
                      <a:close/>
                    </a:path>
                  </a:pathLst>
                </a:custGeom>
                <a:solidFill>
                  <a:srgbClr val="006699"/>
                </a:solidFill>
                <a:ln w="9525" cap="flat">
                  <a:noFill/>
                  <a:prstDash val="solid"/>
                  <a:miter/>
                </a:ln>
              </p:spPr>
              <p:txBody>
                <a:bodyPr rtlCol="0" anchor="ctr"/>
                <a:lstStyle/>
                <a:p>
                  <a:endParaRPr lang="fr-FR"/>
                </a:p>
              </p:txBody>
            </p:sp>
            <p:sp>
              <p:nvSpPr>
                <p:cNvPr id="404" name="Forme libre : forme 403">
                  <a:extLst>
                    <a:ext uri="{FF2B5EF4-FFF2-40B4-BE49-F238E27FC236}">
                      <a16:creationId xmlns:a16="http://schemas.microsoft.com/office/drawing/2014/main" id="{E65534BB-88E7-66E4-0A49-FB32785DCC0F}"/>
                    </a:ext>
                  </a:extLst>
                </p:cNvPr>
                <p:cNvSpPr/>
                <p:nvPr/>
              </p:nvSpPr>
              <p:spPr>
                <a:xfrm>
                  <a:off x="4637509" y="6168828"/>
                  <a:ext cx="66036" cy="66913"/>
                </a:xfrm>
                <a:custGeom>
                  <a:avLst/>
                  <a:gdLst>
                    <a:gd name="connsiteX0" fmla="*/ 42053 w 66036"/>
                    <a:gd name="connsiteY0" fmla="*/ 29689 h 66913"/>
                    <a:gd name="connsiteX1" fmla="*/ 66037 w 66036"/>
                    <a:gd name="connsiteY1" fmla="*/ 0 h 66913"/>
                    <a:gd name="connsiteX2" fmla="*/ 0 w 66036"/>
                    <a:gd name="connsiteY2" fmla="*/ 66037 h 66913"/>
                    <a:gd name="connsiteX3" fmla="*/ 4839 w 66036"/>
                    <a:gd name="connsiteY3" fmla="*/ 66913 h 66913"/>
                  </a:gdLst>
                  <a:ahLst/>
                  <a:cxnLst>
                    <a:cxn ang="0">
                      <a:pos x="connsiteX0" y="connsiteY0"/>
                    </a:cxn>
                    <a:cxn ang="0">
                      <a:pos x="connsiteX1" y="connsiteY1"/>
                    </a:cxn>
                    <a:cxn ang="0">
                      <a:pos x="connsiteX2" y="connsiteY2"/>
                    </a:cxn>
                    <a:cxn ang="0">
                      <a:pos x="connsiteX3" y="connsiteY3"/>
                    </a:cxn>
                  </a:cxnLst>
                  <a:rect l="l" t="t" r="r" b="b"/>
                  <a:pathLst>
                    <a:path w="66036" h="66913">
                      <a:moveTo>
                        <a:pt x="42053" y="29689"/>
                      </a:moveTo>
                      <a:lnTo>
                        <a:pt x="66037" y="0"/>
                      </a:lnTo>
                      <a:lnTo>
                        <a:pt x="0" y="66037"/>
                      </a:lnTo>
                      <a:lnTo>
                        <a:pt x="4839" y="66913"/>
                      </a:lnTo>
                      <a:close/>
                    </a:path>
                  </a:pathLst>
                </a:custGeom>
                <a:solidFill>
                  <a:srgbClr val="006699"/>
                </a:solidFill>
                <a:ln w="9525" cap="flat">
                  <a:noFill/>
                  <a:prstDash val="solid"/>
                  <a:miter/>
                </a:ln>
              </p:spPr>
              <p:txBody>
                <a:bodyPr rtlCol="0" anchor="ctr"/>
                <a:lstStyle/>
                <a:p>
                  <a:endParaRPr lang="fr-FR"/>
                </a:p>
              </p:txBody>
            </p:sp>
            <p:sp>
              <p:nvSpPr>
                <p:cNvPr id="405" name="Forme libre : forme 404">
                  <a:extLst>
                    <a:ext uri="{FF2B5EF4-FFF2-40B4-BE49-F238E27FC236}">
                      <a16:creationId xmlns:a16="http://schemas.microsoft.com/office/drawing/2014/main" id="{D9519528-785C-D48D-EC62-93B5DE1C2DD0}"/>
                    </a:ext>
                  </a:extLst>
                </p:cNvPr>
                <p:cNvSpPr/>
                <p:nvPr/>
              </p:nvSpPr>
              <p:spPr>
                <a:xfrm>
                  <a:off x="3983494" y="6299731"/>
                  <a:ext cx="589387" cy="590702"/>
                </a:xfrm>
                <a:custGeom>
                  <a:avLst/>
                  <a:gdLst>
                    <a:gd name="connsiteX0" fmla="*/ 589140 w 589387"/>
                    <a:gd name="connsiteY0" fmla="*/ 0 h 590702"/>
                    <a:gd name="connsiteX1" fmla="*/ 0 w 589387"/>
                    <a:gd name="connsiteY1" fmla="*/ 589159 h 590702"/>
                    <a:gd name="connsiteX2" fmla="*/ 4162 w 589387"/>
                    <a:gd name="connsiteY2" fmla="*/ 590702 h 590702"/>
                    <a:gd name="connsiteX3" fmla="*/ 589388 w 589387"/>
                    <a:gd name="connsiteY3" fmla="*/ 5477 h 590702"/>
                  </a:gdLst>
                  <a:ahLst/>
                  <a:cxnLst>
                    <a:cxn ang="0">
                      <a:pos x="connsiteX0" y="connsiteY0"/>
                    </a:cxn>
                    <a:cxn ang="0">
                      <a:pos x="connsiteX1" y="connsiteY1"/>
                    </a:cxn>
                    <a:cxn ang="0">
                      <a:pos x="connsiteX2" y="connsiteY2"/>
                    </a:cxn>
                    <a:cxn ang="0">
                      <a:pos x="connsiteX3" y="connsiteY3"/>
                    </a:cxn>
                  </a:cxnLst>
                  <a:rect l="l" t="t" r="r" b="b"/>
                  <a:pathLst>
                    <a:path w="589387" h="590702">
                      <a:moveTo>
                        <a:pt x="589140" y="0"/>
                      </a:moveTo>
                      <a:lnTo>
                        <a:pt x="0" y="589159"/>
                      </a:lnTo>
                      <a:lnTo>
                        <a:pt x="4162" y="590702"/>
                      </a:lnTo>
                      <a:lnTo>
                        <a:pt x="589388" y="5477"/>
                      </a:lnTo>
                      <a:close/>
                    </a:path>
                  </a:pathLst>
                </a:custGeom>
                <a:solidFill>
                  <a:srgbClr val="006699"/>
                </a:solidFill>
                <a:ln w="9525" cap="flat">
                  <a:noFill/>
                  <a:prstDash val="solid"/>
                  <a:miter/>
                </a:ln>
              </p:spPr>
              <p:txBody>
                <a:bodyPr rtlCol="0" anchor="ctr"/>
                <a:lstStyle/>
                <a:p>
                  <a:endParaRPr lang="fr-FR"/>
                </a:p>
              </p:txBody>
            </p:sp>
            <p:sp>
              <p:nvSpPr>
                <p:cNvPr id="406" name="Forme libre : forme 405">
                  <a:extLst>
                    <a:ext uri="{FF2B5EF4-FFF2-40B4-BE49-F238E27FC236}">
                      <a16:creationId xmlns:a16="http://schemas.microsoft.com/office/drawing/2014/main" id="{9FA3131A-13F3-B523-862B-6A6FAE6710FD}"/>
                    </a:ext>
                  </a:extLst>
                </p:cNvPr>
                <p:cNvSpPr/>
                <p:nvPr/>
              </p:nvSpPr>
              <p:spPr>
                <a:xfrm>
                  <a:off x="4249404" y="6508509"/>
                  <a:ext cx="433329" cy="435111"/>
                </a:xfrm>
                <a:custGeom>
                  <a:avLst/>
                  <a:gdLst>
                    <a:gd name="connsiteX0" fmla="*/ 332527 w 433329"/>
                    <a:gd name="connsiteY0" fmla="*/ 212388 h 435111"/>
                    <a:gd name="connsiteX1" fmla="*/ 365912 w 433329"/>
                    <a:gd name="connsiteY1" fmla="*/ 171069 h 435111"/>
                    <a:gd name="connsiteX2" fmla="*/ 421977 w 433329"/>
                    <a:gd name="connsiteY2" fmla="*/ 163592 h 435111"/>
                    <a:gd name="connsiteX3" fmla="*/ 433330 w 433329"/>
                    <a:gd name="connsiteY3" fmla="*/ 137550 h 435111"/>
                    <a:gd name="connsiteX4" fmla="*/ 406527 w 433329"/>
                    <a:gd name="connsiteY4" fmla="*/ 90516 h 435111"/>
                    <a:gd name="connsiteX5" fmla="*/ 383877 w 433329"/>
                    <a:gd name="connsiteY5" fmla="*/ 0 h 435111"/>
                    <a:gd name="connsiteX6" fmla="*/ 0 w 433329"/>
                    <a:gd name="connsiteY6" fmla="*/ 383877 h 435111"/>
                    <a:gd name="connsiteX7" fmla="*/ 39148 w 433329"/>
                    <a:gd name="connsiteY7" fmla="*/ 373532 h 435111"/>
                    <a:gd name="connsiteX8" fmla="*/ 215474 w 433329"/>
                    <a:gd name="connsiteY8" fmla="*/ 435111 h 435111"/>
                    <a:gd name="connsiteX9" fmla="*/ 365503 w 433329"/>
                    <a:gd name="connsiteY9" fmla="*/ 285083 h 4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329" h="435111">
                      <a:moveTo>
                        <a:pt x="332527" y="212388"/>
                      </a:moveTo>
                      <a:lnTo>
                        <a:pt x="365912" y="171069"/>
                      </a:lnTo>
                      <a:lnTo>
                        <a:pt x="421977" y="163592"/>
                      </a:lnTo>
                      <a:lnTo>
                        <a:pt x="433330" y="137550"/>
                      </a:lnTo>
                      <a:lnTo>
                        <a:pt x="406527" y="90516"/>
                      </a:lnTo>
                      <a:lnTo>
                        <a:pt x="383877" y="0"/>
                      </a:lnTo>
                      <a:lnTo>
                        <a:pt x="0" y="383877"/>
                      </a:lnTo>
                      <a:lnTo>
                        <a:pt x="39148" y="373532"/>
                      </a:lnTo>
                      <a:lnTo>
                        <a:pt x="215474" y="435111"/>
                      </a:lnTo>
                      <a:lnTo>
                        <a:pt x="365503" y="285083"/>
                      </a:lnTo>
                      <a:close/>
                    </a:path>
                  </a:pathLst>
                </a:custGeom>
                <a:solidFill>
                  <a:srgbClr val="0098CC"/>
                </a:solidFill>
                <a:ln w="9525" cap="flat">
                  <a:noFill/>
                  <a:prstDash val="solid"/>
                  <a:miter/>
                </a:ln>
              </p:spPr>
              <p:txBody>
                <a:bodyPr rtlCol="0" anchor="ctr"/>
                <a:lstStyle/>
                <a:p>
                  <a:endParaRPr lang="fr-FR"/>
                </a:p>
              </p:txBody>
            </p:sp>
            <p:sp>
              <p:nvSpPr>
                <p:cNvPr id="407" name="Forme libre : forme 406">
                  <a:extLst>
                    <a:ext uri="{FF2B5EF4-FFF2-40B4-BE49-F238E27FC236}">
                      <a16:creationId xmlns:a16="http://schemas.microsoft.com/office/drawing/2014/main" id="{19682149-14D8-62C1-6FF8-46812B73429E}"/>
                    </a:ext>
                  </a:extLst>
                </p:cNvPr>
                <p:cNvSpPr/>
                <p:nvPr/>
              </p:nvSpPr>
              <p:spPr>
                <a:xfrm>
                  <a:off x="4219676" y="6909531"/>
                  <a:ext cx="12582" cy="14649"/>
                </a:xfrm>
                <a:custGeom>
                  <a:avLst/>
                  <a:gdLst>
                    <a:gd name="connsiteX0" fmla="*/ 9010 w 12582"/>
                    <a:gd name="connsiteY0" fmla="*/ 14650 h 14649"/>
                    <a:gd name="connsiteX1" fmla="*/ 12582 w 12582"/>
                    <a:gd name="connsiteY1" fmla="*/ 0 h 14649"/>
                    <a:gd name="connsiteX2" fmla="*/ 0 w 12582"/>
                    <a:gd name="connsiteY2" fmla="*/ 12582 h 14649"/>
                  </a:gdLst>
                  <a:ahLst/>
                  <a:cxnLst>
                    <a:cxn ang="0">
                      <a:pos x="connsiteX0" y="connsiteY0"/>
                    </a:cxn>
                    <a:cxn ang="0">
                      <a:pos x="connsiteX1" y="connsiteY1"/>
                    </a:cxn>
                    <a:cxn ang="0">
                      <a:pos x="connsiteX2" y="connsiteY2"/>
                    </a:cxn>
                  </a:cxnLst>
                  <a:rect l="l" t="t" r="r" b="b"/>
                  <a:pathLst>
                    <a:path w="12582" h="14649">
                      <a:moveTo>
                        <a:pt x="9010" y="14650"/>
                      </a:moveTo>
                      <a:lnTo>
                        <a:pt x="12582" y="0"/>
                      </a:lnTo>
                      <a:lnTo>
                        <a:pt x="0" y="12582"/>
                      </a:lnTo>
                      <a:close/>
                    </a:path>
                  </a:pathLst>
                </a:custGeom>
                <a:solidFill>
                  <a:srgbClr val="0098CC"/>
                </a:solidFill>
                <a:ln w="9525" cap="flat">
                  <a:noFill/>
                  <a:prstDash val="solid"/>
                  <a:miter/>
                </a:ln>
              </p:spPr>
              <p:txBody>
                <a:bodyPr rtlCol="0" anchor="ctr"/>
                <a:lstStyle/>
                <a:p>
                  <a:endParaRPr lang="fr-FR"/>
                </a:p>
              </p:txBody>
            </p:sp>
            <p:sp>
              <p:nvSpPr>
                <p:cNvPr id="408" name="Forme libre : forme 407">
                  <a:extLst>
                    <a:ext uri="{FF2B5EF4-FFF2-40B4-BE49-F238E27FC236}">
                      <a16:creationId xmlns:a16="http://schemas.microsoft.com/office/drawing/2014/main" id="{621FCBA4-BCF4-8707-7396-9FF8C02D794A}"/>
                    </a:ext>
                  </a:extLst>
                </p:cNvPr>
                <p:cNvSpPr/>
                <p:nvPr/>
              </p:nvSpPr>
              <p:spPr>
                <a:xfrm>
                  <a:off x="5181663" y="5908577"/>
                  <a:ext cx="265785" cy="311696"/>
                </a:xfrm>
                <a:custGeom>
                  <a:avLst/>
                  <a:gdLst>
                    <a:gd name="connsiteX0" fmla="*/ 167859 w 265785"/>
                    <a:gd name="connsiteY0" fmla="*/ 0 h 311696"/>
                    <a:gd name="connsiteX1" fmla="*/ 96412 w 265785"/>
                    <a:gd name="connsiteY1" fmla="*/ 38453 h 311696"/>
                    <a:gd name="connsiteX2" fmla="*/ 19859 w 265785"/>
                    <a:gd name="connsiteY2" fmla="*/ 31690 h 311696"/>
                    <a:gd name="connsiteX3" fmla="*/ 15421 w 265785"/>
                    <a:gd name="connsiteY3" fmla="*/ 36128 h 311696"/>
                    <a:gd name="connsiteX4" fmla="*/ 0 w 265785"/>
                    <a:gd name="connsiteY4" fmla="*/ 286826 h 311696"/>
                    <a:gd name="connsiteX5" fmla="*/ 6553 w 265785"/>
                    <a:gd name="connsiteY5" fmla="*/ 311696 h 311696"/>
                    <a:gd name="connsiteX6" fmla="*/ 265786 w 265785"/>
                    <a:gd name="connsiteY6" fmla="*/ 52464 h 311696"/>
                    <a:gd name="connsiteX7" fmla="*/ 239544 w 265785"/>
                    <a:gd name="connsiteY7" fmla="*/ 36929 h 3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85" h="311696">
                      <a:moveTo>
                        <a:pt x="167859" y="0"/>
                      </a:moveTo>
                      <a:lnTo>
                        <a:pt x="96412" y="38453"/>
                      </a:lnTo>
                      <a:lnTo>
                        <a:pt x="19859" y="31690"/>
                      </a:lnTo>
                      <a:lnTo>
                        <a:pt x="15421" y="36128"/>
                      </a:lnTo>
                      <a:lnTo>
                        <a:pt x="0" y="286826"/>
                      </a:lnTo>
                      <a:lnTo>
                        <a:pt x="6553" y="311696"/>
                      </a:lnTo>
                      <a:lnTo>
                        <a:pt x="265786" y="52464"/>
                      </a:lnTo>
                      <a:lnTo>
                        <a:pt x="239544" y="36929"/>
                      </a:lnTo>
                      <a:close/>
                    </a:path>
                  </a:pathLst>
                </a:custGeom>
                <a:solidFill>
                  <a:srgbClr val="0098CC"/>
                </a:solidFill>
                <a:ln w="9525" cap="flat">
                  <a:noFill/>
                  <a:prstDash val="solid"/>
                  <a:miter/>
                </a:ln>
              </p:spPr>
              <p:txBody>
                <a:bodyPr rtlCol="0" anchor="ctr"/>
                <a:lstStyle/>
                <a:p>
                  <a:endParaRPr lang="fr-FR"/>
                </a:p>
              </p:txBody>
            </p:sp>
            <p:sp>
              <p:nvSpPr>
                <p:cNvPr id="409" name="Forme libre : forme 408">
                  <a:extLst>
                    <a:ext uri="{FF2B5EF4-FFF2-40B4-BE49-F238E27FC236}">
                      <a16:creationId xmlns:a16="http://schemas.microsoft.com/office/drawing/2014/main" id="{63A20380-8B5F-5ED8-FE96-9A1783C67C62}"/>
                    </a:ext>
                  </a:extLst>
                </p:cNvPr>
                <p:cNvSpPr/>
                <p:nvPr/>
              </p:nvSpPr>
              <p:spPr>
                <a:xfrm>
                  <a:off x="4232258" y="6892386"/>
                  <a:ext cx="17145" cy="17144"/>
                </a:xfrm>
                <a:custGeom>
                  <a:avLst/>
                  <a:gdLst>
                    <a:gd name="connsiteX0" fmla="*/ 886 w 17145"/>
                    <a:gd name="connsiteY0" fmla="*/ 13554 h 17144"/>
                    <a:gd name="connsiteX1" fmla="*/ 0 w 17145"/>
                    <a:gd name="connsiteY1" fmla="*/ 17145 h 17144"/>
                    <a:gd name="connsiteX2" fmla="*/ 17145 w 17145"/>
                    <a:gd name="connsiteY2" fmla="*/ 0 h 17144"/>
                    <a:gd name="connsiteX3" fmla="*/ 13450 w 17145"/>
                    <a:gd name="connsiteY3" fmla="*/ 981 h 17144"/>
                  </a:gdLst>
                  <a:ahLst/>
                  <a:cxnLst>
                    <a:cxn ang="0">
                      <a:pos x="connsiteX0" y="connsiteY0"/>
                    </a:cxn>
                    <a:cxn ang="0">
                      <a:pos x="connsiteX1" y="connsiteY1"/>
                    </a:cxn>
                    <a:cxn ang="0">
                      <a:pos x="connsiteX2" y="connsiteY2"/>
                    </a:cxn>
                    <a:cxn ang="0">
                      <a:pos x="connsiteX3" y="connsiteY3"/>
                    </a:cxn>
                  </a:cxnLst>
                  <a:rect l="l" t="t" r="r" b="b"/>
                  <a:pathLst>
                    <a:path w="17145" h="17144">
                      <a:moveTo>
                        <a:pt x="886" y="13554"/>
                      </a:moveTo>
                      <a:lnTo>
                        <a:pt x="0" y="17145"/>
                      </a:lnTo>
                      <a:lnTo>
                        <a:pt x="17145" y="0"/>
                      </a:lnTo>
                      <a:lnTo>
                        <a:pt x="13450" y="981"/>
                      </a:lnTo>
                      <a:close/>
                    </a:path>
                  </a:pathLst>
                </a:custGeom>
                <a:solidFill>
                  <a:srgbClr val="0098CC"/>
                </a:solidFill>
                <a:ln w="9525" cap="flat">
                  <a:noFill/>
                  <a:prstDash val="solid"/>
                  <a:miter/>
                </a:ln>
              </p:spPr>
              <p:txBody>
                <a:bodyPr rtlCol="0" anchor="ctr"/>
                <a:lstStyle/>
                <a:p>
                  <a:endParaRPr lang="fr-FR"/>
                </a:p>
              </p:txBody>
            </p:sp>
            <p:sp>
              <p:nvSpPr>
                <p:cNvPr id="410" name="Forme libre : forme 409">
                  <a:extLst>
                    <a:ext uri="{FF2B5EF4-FFF2-40B4-BE49-F238E27FC236}">
                      <a16:creationId xmlns:a16="http://schemas.microsoft.com/office/drawing/2014/main" id="{22515EC0-271F-5A58-809B-53E2AFD5E0C4}"/>
                    </a:ext>
                  </a:extLst>
                </p:cNvPr>
                <p:cNvSpPr/>
                <p:nvPr/>
              </p:nvSpPr>
              <p:spPr>
                <a:xfrm>
                  <a:off x="4217466" y="6905939"/>
                  <a:ext cx="15678" cy="16173"/>
                </a:xfrm>
                <a:custGeom>
                  <a:avLst/>
                  <a:gdLst>
                    <a:gd name="connsiteX0" fmla="*/ 0 w 15678"/>
                    <a:gd name="connsiteY0" fmla="*/ 15669 h 16173"/>
                    <a:gd name="connsiteX1" fmla="*/ 2210 w 15678"/>
                    <a:gd name="connsiteY1" fmla="*/ 16173 h 16173"/>
                    <a:gd name="connsiteX2" fmla="*/ 14792 w 15678"/>
                    <a:gd name="connsiteY2" fmla="*/ 3591 h 16173"/>
                    <a:gd name="connsiteX3" fmla="*/ 15678 w 15678"/>
                    <a:gd name="connsiteY3" fmla="*/ 0 h 16173"/>
                  </a:gdLst>
                  <a:ahLst/>
                  <a:cxnLst>
                    <a:cxn ang="0">
                      <a:pos x="connsiteX0" y="connsiteY0"/>
                    </a:cxn>
                    <a:cxn ang="0">
                      <a:pos x="connsiteX1" y="connsiteY1"/>
                    </a:cxn>
                    <a:cxn ang="0">
                      <a:pos x="connsiteX2" y="connsiteY2"/>
                    </a:cxn>
                    <a:cxn ang="0">
                      <a:pos x="connsiteX3" y="connsiteY3"/>
                    </a:cxn>
                  </a:cxnLst>
                  <a:rect l="l" t="t" r="r" b="b"/>
                  <a:pathLst>
                    <a:path w="15678" h="16173">
                      <a:moveTo>
                        <a:pt x="0" y="15669"/>
                      </a:moveTo>
                      <a:lnTo>
                        <a:pt x="2210" y="16173"/>
                      </a:lnTo>
                      <a:lnTo>
                        <a:pt x="14792" y="3591"/>
                      </a:lnTo>
                      <a:lnTo>
                        <a:pt x="15678" y="0"/>
                      </a:lnTo>
                      <a:close/>
                    </a:path>
                  </a:pathLst>
                </a:custGeom>
                <a:solidFill>
                  <a:srgbClr val="0098CC"/>
                </a:solidFill>
                <a:ln w="9525" cap="flat">
                  <a:noFill/>
                  <a:prstDash val="solid"/>
                  <a:miter/>
                </a:ln>
              </p:spPr>
              <p:txBody>
                <a:bodyPr rtlCol="0" anchor="ctr"/>
                <a:lstStyle/>
                <a:p>
                  <a:endParaRPr lang="fr-FR"/>
                </a:p>
              </p:txBody>
            </p:sp>
            <p:sp>
              <p:nvSpPr>
                <p:cNvPr id="411" name="Forme libre : forme 410">
                  <a:extLst>
                    <a:ext uri="{FF2B5EF4-FFF2-40B4-BE49-F238E27FC236}">
                      <a16:creationId xmlns:a16="http://schemas.microsoft.com/office/drawing/2014/main" id="{38A87BF7-ABB1-89D8-B350-28E4277B77B9}"/>
                    </a:ext>
                  </a:extLst>
                </p:cNvPr>
                <p:cNvSpPr/>
                <p:nvPr/>
              </p:nvSpPr>
              <p:spPr>
                <a:xfrm>
                  <a:off x="4245708" y="6506337"/>
                  <a:ext cx="387572" cy="387029"/>
                </a:xfrm>
                <a:custGeom>
                  <a:avLst/>
                  <a:gdLst>
                    <a:gd name="connsiteX0" fmla="*/ 0 w 387572"/>
                    <a:gd name="connsiteY0" fmla="*/ 387029 h 387029"/>
                    <a:gd name="connsiteX1" fmla="*/ 3696 w 387572"/>
                    <a:gd name="connsiteY1" fmla="*/ 386049 h 387029"/>
                    <a:gd name="connsiteX2" fmla="*/ 387572 w 387572"/>
                    <a:gd name="connsiteY2" fmla="*/ 2172 h 387029"/>
                    <a:gd name="connsiteX3" fmla="*/ 387029 w 387572"/>
                    <a:gd name="connsiteY3" fmla="*/ 0 h 387029"/>
                  </a:gdLst>
                  <a:ahLst/>
                  <a:cxnLst>
                    <a:cxn ang="0">
                      <a:pos x="connsiteX0" y="connsiteY0"/>
                    </a:cxn>
                    <a:cxn ang="0">
                      <a:pos x="connsiteX1" y="connsiteY1"/>
                    </a:cxn>
                    <a:cxn ang="0">
                      <a:pos x="connsiteX2" y="connsiteY2"/>
                    </a:cxn>
                    <a:cxn ang="0">
                      <a:pos x="connsiteX3" y="connsiteY3"/>
                    </a:cxn>
                  </a:cxnLst>
                  <a:rect l="l" t="t" r="r" b="b"/>
                  <a:pathLst>
                    <a:path w="387572" h="387029">
                      <a:moveTo>
                        <a:pt x="0" y="387029"/>
                      </a:moveTo>
                      <a:lnTo>
                        <a:pt x="3696" y="386049"/>
                      </a:lnTo>
                      <a:lnTo>
                        <a:pt x="387572" y="2172"/>
                      </a:lnTo>
                      <a:lnTo>
                        <a:pt x="387029" y="0"/>
                      </a:lnTo>
                      <a:close/>
                    </a:path>
                  </a:pathLst>
                </a:custGeom>
                <a:solidFill>
                  <a:srgbClr val="0098CC"/>
                </a:solidFill>
                <a:ln w="9525" cap="flat">
                  <a:noFill/>
                  <a:prstDash val="solid"/>
                  <a:miter/>
                </a:ln>
              </p:spPr>
              <p:txBody>
                <a:bodyPr rtlCol="0" anchor="ctr"/>
                <a:lstStyle/>
                <a:p>
                  <a:endParaRPr lang="fr-FR"/>
                </a:p>
              </p:txBody>
            </p:sp>
            <p:sp>
              <p:nvSpPr>
                <p:cNvPr id="412" name="Forme libre : forme 411">
                  <a:extLst>
                    <a:ext uri="{FF2B5EF4-FFF2-40B4-BE49-F238E27FC236}">
                      <a16:creationId xmlns:a16="http://schemas.microsoft.com/office/drawing/2014/main" id="{9966BB44-5252-BA06-FB18-F4D6315104E1}"/>
                    </a:ext>
                  </a:extLst>
                </p:cNvPr>
                <p:cNvSpPr/>
                <p:nvPr/>
              </p:nvSpPr>
              <p:spPr>
                <a:xfrm>
                  <a:off x="5197084" y="5940057"/>
                  <a:ext cx="4438" cy="4648"/>
                </a:xfrm>
                <a:custGeom>
                  <a:avLst/>
                  <a:gdLst>
                    <a:gd name="connsiteX0" fmla="*/ 4439 w 4438"/>
                    <a:gd name="connsiteY0" fmla="*/ 210 h 4648"/>
                    <a:gd name="connsiteX1" fmla="*/ 1943 w 4438"/>
                    <a:gd name="connsiteY1" fmla="*/ 0 h 4648"/>
                    <a:gd name="connsiteX2" fmla="*/ 172 w 4438"/>
                    <a:gd name="connsiteY2" fmla="*/ 1753 h 4648"/>
                    <a:gd name="connsiteX3" fmla="*/ 0 w 4438"/>
                    <a:gd name="connsiteY3" fmla="*/ 4648 h 4648"/>
                  </a:gdLst>
                  <a:ahLst/>
                  <a:cxnLst>
                    <a:cxn ang="0">
                      <a:pos x="connsiteX0" y="connsiteY0"/>
                    </a:cxn>
                    <a:cxn ang="0">
                      <a:pos x="connsiteX1" y="connsiteY1"/>
                    </a:cxn>
                    <a:cxn ang="0">
                      <a:pos x="connsiteX2" y="connsiteY2"/>
                    </a:cxn>
                    <a:cxn ang="0">
                      <a:pos x="connsiteX3" y="connsiteY3"/>
                    </a:cxn>
                  </a:cxnLst>
                  <a:rect l="l" t="t" r="r" b="b"/>
                  <a:pathLst>
                    <a:path w="4438" h="4648">
                      <a:moveTo>
                        <a:pt x="4439" y="210"/>
                      </a:moveTo>
                      <a:lnTo>
                        <a:pt x="1943" y="0"/>
                      </a:lnTo>
                      <a:lnTo>
                        <a:pt x="172" y="1753"/>
                      </a:lnTo>
                      <a:lnTo>
                        <a:pt x="0" y="4648"/>
                      </a:lnTo>
                      <a:close/>
                    </a:path>
                  </a:pathLst>
                </a:custGeom>
                <a:solidFill>
                  <a:srgbClr val="0098CC"/>
                </a:solidFill>
                <a:ln w="9525" cap="flat">
                  <a:noFill/>
                  <a:prstDash val="solid"/>
                  <a:miter/>
                </a:ln>
              </p:spPr>
              <p:txBody>
                <a:bodyPr rtlCol="0" anchor="ctr"/>
                <a:lstStyle/>
                <a:p>
                  <a:endParaRPr lang="fr-FR"/>
                </a:p>
              </p:txBody>
            </p:sp>
            <p:sp>
              <p:nvSpPr>
                <p:cNvPr id="413" name="Forme libre : forme 412">
                  <a:extLst>
                    <a:ext uri="{FF2B5EF4-FFF2-40B4-BE49-F238E27FC236}">
                      <a16:creationId xmlns:a16="http://schemas.microsoft.com/office/drawing/2014/main" id="{D6BEAE43-8A78-4563-605D-313A29305658}"/>
                    </a:ext>
                  </a:extLst>
                </p:cNvPr>
                <p:cNvSpPr/>
                <p:nvPr/>
              </p:nvSpPr>
              <p:spPr>
                <a:xfrm>
                  <a:off x="4464964" y="6793649"/>
                  <a:ext cx="175136" cy="190214"/>
                </a:xfrm>
                <a:custGeom>
                  <a:avLst/>
                  <a:gdLst>
                    <a:gd name="connsiteX0" fmla="*/ 127045 w 175136"/>
                    <a:gd name="connsiteY0" fmla="*/ 162153 h 190214"/>
                    <a:gd name="connsiteX1" fmla="*/ 134074 w 175136"/>
                    <a:gd name="connsiteY1" fmla="*/ 190215 h 190214"/>
                    <a:gd name="connsiteX2" fmla="*/ 175136 w 175136"/>
                    <a:gd name="connsiteY2" fmla="*/ 55464 h 190214"/>
                    <a:gd name="connsiteX3" fmla="*/ 149980 w 175136"/>
                    <a:gd name="connsiteY3" fmla="*/ 0 h 190214"/>
                    <a:gd name="connsiteX4" fmla="*/ 0 w 175136"/>
                    <a:gd name="connsiteY4" fmla="*/ 149990 h 190214"/>
                    <a:gd name="connsiteX5" fmla="*/ 41472 w 175136"/>
                    <a:gd name="connsiteY5" fmla="*/ 164478 h 1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136" h="190214">
                      <a:moveTo>
                        <a:pt x="127045" y="162153"/>
                      </a:moveTo>
                      <a:lnTo>
                        <a:pt x="134074" y="190215"/>
                      </a:lnTo>
                      <a:lnTo>
                        <a:pt x="175136" y="55464"/>
                      </a:lnTo>
                      <a:lnTo>
                        <a:pt x="149980" y="0"/>
                      </a:lnTo>
                      <a:lnTo>
                        <a:pt x="0" y="149990"/>
                      </a:lnTo>
                      <a:lnTo>
                        <a:pt x="41472" y="164478"/>
                      </a:lnTo>
                      <a:close/>
                    </a:path>
                  </a:pathLst>
                </a:custGeom>
                <a:solidFill>
                  <a:srgbClr val="006699"/>
                </a:solidFill>
                <a:ln w="9525" cap="flat">
                  <a:noFill/>
                  <a:prstDash val="solid"/>
                  <a:miter/>
                </a:ln>
              </p:spPr>
              <p:txBody>
                <a:bodyPr rtlCol="0" anchor="ctr"/>
                <a:lstStyle/>
                <a:p>
                  <a:endParaRPr lang="fr-FR"/>
                </a:p>
              </p:txBody>
            </p:sp>
            <p:sp>
              <p:nvSpPr>
                <p:cNvPr id="414" name="Forme libre : forme 413">
                  <a:extLst>
                    <a:ext uri="{FF2B5EF4-FFF2-40B4-BE49-F238E27FC236}">
                      <a16:creationId xmlns:a16="http://schemas.microsoft.com/office/drawing/2014/main" id="{6604631E-917A-3DFC-080B-E3EFE870C2CB}"/>
                    </a:ext>
                  </a:extLst>
                </p:cNvPr>
                <p:cNvSpPr/>
                <p:nvPr/>
              </p:nvSpPr>
              <p:spPr>
                <a:xfrm>
                  <a:off x="5188245" y="5961079"/>
                  <a:ext cx="476812" cy="429510"/>
                </a:xfrm>
                <a:custGeom>
                  <a:avLst/>
                  <a:gdLst>
                    <a:gd name="connsiteX0" fmla="*/ 43501 w 476812"/>
                    <a:gd name="connsiteY0" fmla="*/ 424120 h 429510"/>
                    <a:gd name="connsiteX1" fmla="*/ 96450 w 476812"/>
                    <a:gd name="connsiteY1" fmla="*/ 429511 h 429510"/>
                    <a:gd name="connsiteX2" fmla="*/ 476812 w 476812"/>
                    <a:gd name="connsiteY2" fmla="*/ 49149 h 429510"/>
                    <a:gd name="connsiteX3" fmla="*/ 442836 w 476812"/>
                    <a:gd name="connsiteY3" fmla="*/ 18660 h 429510"/>
                    <a:gd name="connsiteX4" fmla="*/ 367275 w 476812"/>
                    <a:gd name="connsiteY4" fmla="*/ 15535 h 429510"/>
                    <a:gd name="connsiteX5" fmla="*/ 318783 w 476812"/>
                    <a:gd name="connsiteY5" fmla="*/ 35214 h 429510"/>
                    <a:gd name="connsiteX6" fmla="*/ 259270 w 476812"/>
                    <a:gd name="connsiteY6" fmla="*/ 0 h 429510"/>
                    <a:gd name="connsiteX7" fmla="*/ 0 w 476812"/>
                    <a:gd name="connsiteY7" fmla="*/ 259261 h 42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812" h="429510">
                      <a:moveTo>
                        <a:pt x="43501" y="424120"/>
                      </a:moveTo>
                      <a:lnTo>
                        <a:pt x="96450" y="429511"/>
                      </a:lnTo>
                      <a:lnTo>
                        <a:pt x="476812" y="49149"/>
                      </a:lnTo>
                      <a:lnTo>
                        <a:pt x="442836" y="18660"/>
                      </a:lnTo>
                      <a:lnTo>
                        <a:pt x="367275" y="15535"/>
                      </a:lnTo>
                      <a:lnTo>
                        <a:pt x="318783" y="35214"/>
                      </a:lnTo>
                      <a:lnTo>
                        <a:pt x="259270" y="0"/>
                      </a:lnTo>
                      <a:lnTo>
                        <a:pt x="0" y="259261"/>
                      </a:lnTo>
                      <a:close/>
                    </a:path>
                  </a:pathLst>
                </a:custGeom>
                <a:solidFill>
                  <a:srgbClr val="FCD536"/>
                </a:solidFill>
                <a:ln w="9525" cap="flat">
                  <a:noFill/>
                  <a:prstDash val="solid"/>
                  <a:miter/>
                </a:ln>
              </p:spPr>
              <p:txBody>
                <a:bodyPr rtlCol="0" anchor="ctr"/>
                <a:lstStyle/>
                <a:p>
                  <a:endParaRPr lang="fr-FR"/>
                </a:p>
              </p:txBody>
            </p:sp>
            <p:sp>
              <p:nvSpPr>
                <p:cNvPr id="415" name="Forme libre : forme 414">
                  <a:extLst>
                    <a:ext uri="{FF2B5EF4-FFF2-40B4-BE49-F238E27FC236}">
                      <a16:creationId xmlns:a16="http://schemas.microsoft.com/office/drawing/2014/main" id="{3699AB54-19C4-D3A2-A4D9-04818A2060F5}"/>
                    </a:ext>
                  </a:extLst>
                </p:cNvPr>
                <p:cNvSpPr/>
                <p:nvPr/>
              </p:nvSpPr>
              <p:spPr>
                <a:xfrm>
                  <a:off x="4871967" y="6810566"/>
                  <a:ext cx="248049" cy="257508"/>
                </a:xfrm>
                <a:custGeom>
                  <a:avLst/>
                  <a:gdLst>
                    <a:gd name="connsiteX0" fmla="*/ 222066 w 248049"/>
                    <a:gd name="connsiteY0" fmla="*/ 0 h 257508"/>
                    <a:gd name="connsiteX1" fmla="*/ 137608 w 248049"/>
                    <a:gd name="connsiteY1" fmla="*/ 114472 h 257508"/>
                    <a:gd name="connsiteX2" fmla="*/ 60827 w 248049"/>
                    <a:gd name="connsiteY2" fmla="*/ 153410 h 257508"/>
                    <a:gd name="connsiteX3" fmla="*/ 0 w 248049"/>
                    <a:gd name="connsiteY3" fmla="*/ 252269 h 257508"/>
                    <a:gd name="connsiteX4" fmla="*/ 4106 w 248049"/>
                    <a:gd name="connsiteY4" fmla="*/ 257509 h 257508"/>
                    <a:gd name="connsiteX5" fmla="*/ 248050 w 248049"/>
                    <a:gd name="connsiteY5" fmla="*/ 13573 h 25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49" h="257508">
                      <a:moveTo>
                        <a:pt x="222066" y="0"/>
                      </a:moveTo>
                      <a:lnTo>
                        <a:pt x="137608" y="114472"/>
                      </a:lnTo>
                      <a:lnTo>
                        <a:pt x="60827" y="153410"/>
                      </a:lnTo>
                      <a:lnTo>
                        <a:pt x="0" y="252269"/>
                      </a:lnTo>
                      <a:lnTo>
                        <a:pt x="4106" y="257509"/>
                      </a:lnTo>
                      <a:lnTo>
                        <a:pt x="248050" y="13573"/>
                      </a:lnTo>
                      <a:close/>
                    </a:path>
                  </a:pathLst>
                </a:custGeom>
                <a:solidFill>
                  <a:srgbClr val="0098CC"/>
                </a:solidFill>
                <a:ln w="9525" cap="flat">
                  <a:noFill/>
                  <a:prstDash val="solid"/>
                  <a:miter/>
                </a:ln>
              </p:spPr>
              <p:txBody>
                <a:bodyPr rtlCol="0" anchor="ctr"/>
                <a:lstStyle/>
                <a:p>
                  <a:endParaRPr lang="fr-FR"/>
                </a:p>
              </p:txBody>
            </p:sp>
            <p:sp>
              <p:nvSpPr>
                <p:cNvPr id="416" name="Forme libre : forme 415">
                  <a:extLst>
                    <a:ext uri="{FF2B5EF4-FFF2-40B4-BE49-F238E27FC236}">
                      <a16:creationId xmlns:a16="http://schemas.microsoft.com/office/drawing/2014/main" id="{19EEC845-6118-7BE2-7216-656AEB7DA1AD}"/>
                    </a:ext>
                  </a:extLst>
                </p:cNvPr>
                <p:cNvSpPr/>
                <p:nvPr/>
              </p:nvSpPr>
              <p:spPr>
                <a:xfrm>
                  <a:off x="5287162" y="6011514"/>
                  <a:ext cx="431815" cy="399173"/>
                </a:xfrm>
                <a:custGeom>
                  <a:avLst/>
                  <a:gdLst>
                    <a:gd name="connsiteX0" fmla="*/ 194863 w 431815"/>
                    <a:gd name="connsiteY0" fmla="*/ 399174 h 399173"/>
                    <a:gd name="connsiteX1" fmla="*/ 325964 w 431815"/>
                    <a:gd name="connsiteY1" fmla="*/ 148009 h 399173"/>
                    <a:gd name="connsiteX2" fmla="*/ 422881 w 431815"/>
                    <a:gd name="connsiteY2" fmla="*/ 91078 h 399173"/>
                    <a:gd name="connsiteX3" fmla="*/ 431816 w 431815"/>
                    <a:gd name="connsiteY3" fmla="*/ 63732 h 399173"/>
                    <a:gd name="connsiteX4" fmla="*/ 399983 w 431815"/>
                    <a:gd name="connsiteY4" fmla="*/ 18545 h 399173"/>
                    <a:gd name="connsiteX5" fmla="*/ 379323 w 431815"/>
                    <a:gd name="connsiteY5" fmla="*/ 0 h 399173"/>
                    <a:gd name="connsiteX6" fmla="*/ 0 w 431815"/>
                    <a:gd name="connsiteY6" fmla="*/ 379333 h 39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815" h="399173">
                      <a:moveTo>
                        <a:pt x="194863" y="399174"/>
                      </a:moveTo>
                      <a:lnTo>
                        <a:pt x="325964" y="148009"/>
                      </a:lnTo>
                      <a:lnTo>
                        <a:pt x="422881" y="91078"/>
                      </a:lnTo>
                      <a:lnTo>
                        <a:pt x="431816" y="63732"/>
                      </a:lnTo>
                      <a:lnTo>
                        <a:pt x="399983" y="18545"/>
                      </a:lnTo>
                      <a:lnTo>
                        <a:pt x="379323" y="0"/>
                      </a:lnTo>
                      <a:lnTo>
                        <a:pt x="0" y="379333"/>
                      </a:lnTo>
                      <a:close/>
                    </a:path>
                  </a:pathLst>
                </a:custGeom>
                <a:solidFill>
                  <a:srgbClr val="0098CC"/>
                </a:solidFill>
                <a:ln w="9525" cap="flat">
                  <a:noFill/>
                  <a:prstDash val="solid"/>
                  <a:miter/>
                </a:ln>
              </p:spPr>
              <p:txBody>
                <a:bodyPr rtlCol="0" anchor="ctr"/>
                <a:lstStyle/>
                <a:p>
                  <a:endParaRPr lang="fr-FR"/>
                </a:p>
              </p:txBody>
            </p:sp>
            <p:sp>
              <p:nvSpPr>
                <p:cNvPr id="417" name="Forme libre : forme 416">
                  <a:extLst>
                    <a:ext uri="{FF2B5EF4-FFF2-40B4-BE49-F238E27FC236}">
                      <a16:creationId xmlns:a16="http://schemas.microsoft.com/office/drawing/2014/main" id="{97D73342-807A-3266-4CE3-57AD99CBDD41}"/>
                    </a:ext>
                  </a:extLst>
                </p:cNvPr>
                <p:cNvSpPr/>
                <p:nvPr/>
              </p:nvSpPr>
              <p:spPr>
                <a:xfrm>
                  <a:off x="5284695" y="6010228"/>
                  <a:ext cx="381790" cy="380619"/>
                </a:xfrm>
                <a:custGeom>
                  <a:avLst/>
                  <a:gdLst>
                    <a:gd name="connsiteX0" fmla="*/ 0 w 381790"/>
                    <a:gd name="connsiteY0" fmla="*/ 380362 h 380619"/>
                    <a:gd name="connsiteX1" fmla="*/ 2467 w 381790"/>
                    <a:gd name="connsiteY1" fmla="*/ 380619 h 380619"/>
                    <a:gd name="connsiteX2" fmla="*/ 381791 w 381790"/>
                    <a:gd name="connsiteY2" fmla="*/ 1286 h 380619"/>
                    <a:gd name="connsiteX3" fmla="*/ 380362 w 381790"/>
                    <a:gd name="connsiteY3" fmla="*/ 0 h 380619"/>
                  </a:gdLst>
                  <a:ahLst/>
                  <a:cxnLst>
                    <a:cxn ang="0">
                      <a:pos x="connsiteX0" y="connsiteY0"/>
                    </a:cxn>
                    <a:cxn ang="0">
                      <a:pos x="connsiteX1" y="connsiteY1"/>
                    </a:cxn>
                    <a:cxn ang="0">
                      <a:pos x="connsiteX2" y="connsiteY2"/>
                    </a:cxn>
                    <a:cxn ang="0">
                      <a:pos x="connsiteX3" y="connsiteY3"/>
                    </a:cxn>
                  </a:cxnLst>
                  <a:rect l="l" t="t" r="r" b="b"/>
                  <a:pathLst>
                    <a:path w="381790" h="380619">
                      <a:moveTo>
                        <a:pt x="0" y="380362"/>
                      </a:moveTo>
                      <a:lnTo>
                        <a:pt x="2467" y="380619"/>
                      </a:lnTo>
                      <a:lnTo>
                        <a:pt x="381791" y="1286"/>
                      </a:lnTo>
                      <a:lnTo>
                        <a:pt x="380362" y="0"/>
                      </a:lnTo>
                      <a:close/>
                    </a:path>
                  </a:pathLst>
                </a:custGeom>
                <a:solidFill>
                  <a:srgbClr val="0098CC"/>
                </a:solidFill>
                <a:ln w="9525" cap="flat">
                  <a:noFill/>
                  <a:prstDash val="solid"/>
                  <a:miter/>
                </a:ln>
              </p:spPr>
              <p:txBody>
                <a:bodyPr rtlCol="0" anchor="ctr"/>
                <a:lstStyle/>
                <a:p>
                  <a:endParaRPr lang="fr-FR"/>
                </a:p>
              </p:txBody>
            </p:sp>
            <p:sp>
              <p:nvSpPr>
                <p:cNvPr id="418" name="Forme libre : forme 417">
                  <a:extLst>
                    <a:ext uri="{FF2B5EF4-FFF2-40B4-BE49-F238E27FC236}">
                      <a16:creationId xmlns:a16="http://schemas.microsoft.com/office/drawing/2014/main" id="{68E399F7-A207-3430-78A9-B328F9BA55F1}"/>
                    </a:ext>
                  </a:extLst>
                </p:cNvPr>
                <p:cNvSpPr/>
                <p:nvPr/>
              </p:nvSpPr>
              <p:spPr>
                <a:xfrm>
                  <a:off x="4876310" y="6824329"/>
                  <a:ext cx="434864" cy="376647"/>
                </a:xfrm>
                <a:custGeom>
                  <a:avLst/>
                  <a:gdLst>
                    <a:gd name="connsiteX0" fmla="*/ 422910 w 434864"/>
                    <a:gd name="connsiteY0" fmla="*/ 65932 h 376647"/>
                    <a:gd name="connsiteX1" fmla="*/ 366141 w 434864"/>
                    <a:gd name="connsiteY1" fmla="*/ 63761 h 376647"/>
                    <a:gd name="connsiteX2" fmla="*/ 244069 w 434864"/>
                    <a:gd name="connsiteY2" fmla="*/ 0 h 376647"/>
                    <a:gd name="connsiteX3" fmla="*/ 0 w 434864"/>
                    <a:gd name="connsiteY3" fmla="*/ 244069 h 376647"/>
                    <a:gd name="connsiteX4" fmla="*/ 85125 w 434864"/>
                    <a:gd name="connsiteY4" fmla="*/ 352930 h 376647"/>
                    <a:gd name="connsiteX5" fmla="*/ 133560 w 434864"/>
                    <a:gd name="connsiteY5" fmla="*/ 376647 h 376647"/>
                    <a:gd name="connsiteX6" fmla="*/ 434864 w 434864"/>
                    <a:gd name="connsiteY6" fmla="*/ 75343 h 37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64" h="376647">
                      <a:moveTo>
                        <a:pt x="422910" y="65932"/>
                      </a:moveTo>
                      <a:lnTo>
                        <a:pt x="366141" y="63761"/>
                      </a:lnTo>
                      <a:lnTo>
                        <a:pt x="244069" y="0"/>
                      </a:lnTo>
                      <a:lnTo>
                        <a:pt x="0" y="244069"/>
                      </a:lnTo>
                      <a:lnTo>
                        <a:pt x="85125" y="352930"/>
                      </a:lnTo>
                      <a:lnTo>
                        <a:pt x="133560" y="376647"/>
                      </a:lnTo>
                      <a:lnTo>
                        <a:pt x="434864" y="75343"/>
                      </a:lnTo>
                      <a:close/>
                    </a:path>
                  </a:pathLst>
                </a:custGeom>
                <a:solidFill>
                  <a:srgbClr val="FF9933"/>
                </a:solidFill>
                <a:ln w="9525" cap="flat">
                  <a:noFill/>
                  <a:prstDash val="solid"/>
                  <a:miter/>
                </a:ln>
              </p:spPr>
              <p:txBody>
                <a:bodyPr rtlCol="0" anchor="ctr"/>
                <a:lstStyle/>
                <a:p>
                  <a:endParaRPr lang="fr-FR"/>
                </a:p>
              </p:txBody>
            </p:sp>
            <p:sp>
              <p:nvSpPr>
                <p:cNvPr id="419" name="Forme libre : forme 418">
                  <a:extLst>
                    <a:ext uri="{FF2B5EF4-FFF2-40B4-BE49-F238E27FC236}">
                      <a16:creationId xmlns:a16="http://schemas.microsoft.com/office/drawing/2014/main" id="{C0185FB5-603E-7575-717C-283E3E867457}"/>
                    </a:ext>
                  </a:extLst>
                </p:cNvPr>
                <p:cNvSpPr/>
                <p:nvPr/>
              </p:nvSpPr>
              <p:spPr>
                <a:xfrm>
                  <a:off x="4876073" y="6824139"/>
                  <a:ext cx="244306" cy="244259"/>
                </a:xfrm>
                <a:custGeom>
                  <a:avLst/>
                  <a:gdLst>
                    <a:gd name="connsiteX0" fmla="*/ 243944 w 244306"/>
                    <a:gd name="connsiteY0" fmla="*/ 0 h 244259"/>
                    <a:gd name="connsiteX1" fmla="*/ 0 w 244306"/>
                    <a:gd name="connsiteY1" fmla="*/ 243936 h 244259"/>
                    <a:gd name="connsiteX2" fmla="*/ 238 w 244306"/>
                    <a:gd name="connsiteY2" fmla="*/ 244260 h 244259"/>
                    <a:gd name="connsiteX3" fmla="*/ 244307 w 244306"/>
                    <a:gd name="connsiteY3" fmla="*/ 191 h 244259"/>
                  </a:gdLst>
                  <a:ahLst/>
                  <a:cxnLst>
                    <a:cxn ang="0">
                      <a:pos x="connsiteX0" y="connsiteY0"/>
                    </a:cxn>
                    <a:cxn ang="0">
                      <a:pos x="connsiteX1" y="connsiteY1"/>
                    </a:cxn>
                    <a:cxn ang="0">
                      <a:pos x="connsiteX2" y="connsiteY2"/>
                    </a:cxn>
                    <a:cxn ang="0">
                      <a:pos x="connsiteX3" y="connsiteY3"/>
                    </a:cxn>
                  </a:cxnLst>
                  <a:rect l="l" t="t" r="r" b="b"/>
                  <a:pathLst>
                    <a:path w="244306" h="244259">
                      <a:moveTo>
                        <a:pt x="243944" y="0"/>
                      </a:moveTo>
                      <a:lnTo>
                        <a:pt x="0" y="243936"/>
                      </a:lnTo>
                      <a:lnTo>
                        <a:pt x="238" y="244260"/>
                      </a:lnTo>
                      <a:lnTo>
                        <a:pt x="244307" y="191"/>
                      </a:lnTo>
                      <a:close/>
                    </a:path>
                  </a:pathLst>
                </a:custGeom>
                <a:solidFill>
                  <a:srgbClr val="FF9933"/>
                </a:solidFill>
                <a:ln w="9525" cap="flat">
                  <a:noFill/>
                  <a:prstDash val="solid"/>
                  <a:miter/>
                </a:ln>
              </p:spPr>
              <p:txBody>
                <a:bodyPr rtlCol="0" anchor="ctr"/>
                <a:lstStyle/>
                <a:p>
                  <a:endParaRPr lang="fr-FR"/>
                </a:p>
              </p:txBody>
            </p:sp>
            <p:sp>
              <p:nvSpPr>
                <p:cNvPr id="420" name="Forme libre : forme 419">
                  <a:extLst>
                    <a:ext uri="{FF2B5EF4-FFF2-40B4-BE49-F238E27FC236}">
                      <a16:creationId xmlns:a16="http://schemas.microsoft.com/office/drawing/2014/main" id="{62FF2F26-434D-CDB7-5B0C-EED8B0B484A7}"/>
                    </a:ext>
                  </a:extLst>
                </p:cNvPr>
                <p:cNvSpPr/>
                <p:nvPr/>
              </p:nvSpPr>
              <p:spPr>
                <a:xfrm>
                  <a:off x="5011708" y="6827834"/>
                  <a:ext cx="599284" cy="450589"/>
                </a:xfrm>
                <a:custGeom>
                  <a:avLst/>
                  <a:gdLst>
                    <a:gd name="connsiteX0" fmla="*/ 599284 w 599284"/>
                    <a:gd name="connsiteY0" fmla="*/ 0 h 450589"/>
                    <a:gd name="connsiteX1" fmla="*/ 526323 w 599284"/>
                    <a:gd name="connsiteY1" fmla="*/ 87059 h 450589"/>
                    <a:gd name="connsiteX2" fmla="*/ 470402 w 599284"/>
                    <a:gd name="connsiteY2" fmla="*/ 92755 h 450589"/>
                    <a:gd name="connsiteX3" fmla="*/ 419367 w 599284"/>
                    <a:gd name="connsiteY3" fmla="*/ 67266 h 450589"/>
                    <a:gd name="connsiteX4" fmla="*/ 353396 w 599284"/>
                    <a:gd name="connsiteY4" fmla="*/ 114281 h 450589"/>
                    <a:gd name="connsiteX5" fmla="*/ 300990 w 599284"/>
                    <a:gd name="connsiteY5" fmla="*/ 73038 h 450589"/>
                    <a:gd name="connsiteX6" fmla="*/ 0 w 599284"/>
                    <a:gd name="connsiteY6" fmla="*/ 374028 h 450589"/>
                    <a:gd name="connsiteX7" fmla="*/ 156458 w 599284"/>
                    <a:gd name="connsiteY7" fmla="*/ 450590 h 450589"/>
                    <a:gd name="connsiteX8" fmla="*/ 191109 w 599284"/>
                    <a:gd name="connsiteY8" fmla="*/ 404422 h 450589"/>
                    <a:gd name="connsiteX9" fmla="*/ 205035 w 599284"/>
                    <a:gd name="connsiteY9" fmla="*/ 320383 h 450589"/>
                    <a:gd name="connsiteX10" fmla="*/ 263680 w 599284"/>
                    <a:gd name="connsiteY10" fmla="*/ 258328 h 450589"/>
                    <a:gd name="connsiteX11" fmla="*/ 402050 w 599284"/>
                    <a:gd name="connsiteY11" fmla="*/ 238125 h 450589"/>
                    <a:gd name="connsiteX12" fmla="*/ 596322 w 599284"/>
                    <a:gd name="connsiteY12" fmla="*/ 43853 h 45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9284" h="450589">
                      <a:moveTo>
                        <a:pt x="599284" y="0"/>
                      </a:moveTo>
                      <a:lnTo>
                        <a:pt x="526323" y="87059"/>
                      </a:lnTo>
                      <a:lnTo>
                        <a:pt x="470402" y="92755"/>
                      </a:lnTo>
                      <a:lnTo>
                        <a:pt x="419367" y="67266"/>
                      </a:lnTo>
                      <a:lnTo>
                        <a:pt x="353396" y="114281"/>
                      </a:lnTo>
                      <a:lnTo>
                        <a:pt x="300990" y="73038"/>
                      </a:lnTo>
                      <a:lnTo>
                        <a:pt x="0" y="374028"/>
                      </a:lnTo>
                      <a:lnTo>
                        <a:pt x="156458" y="450590"/>
                      </a:lnTo>
                      <a:lnTo>
                        <a:pt x="191109" y="404422"/>
                      </a:lnTo>
                      <a:lnTo>
                        <a:pt x="205035" y="320383"/>
                      </a:lnTo>
                      <a:lnTo>
                        <a:pt x="263680" y="258328"/>
                      </a:lnTo>
                      <a:lnTo>
                        <a:pt x="402050" y="238125"/>
                      </a:lnTo>
                      <a:lnTo>
                        <a:pt x="596322" y="43853"/>
                      </a:lnTo>
                      <a:close/>
                    </a:path>
                  </a:pathLst>
                </a:custGeom>
                <a:solidFill>
                  <a:srgbClr val="0098CC"/>
                </a:solidFill>
                <a:ln w="9525" cap="flat">
                  <a:noFill/>
                  <a:prstDash val="solid"/>
                  <a:miter/>
                </a:ln>
              </p:spPr>
              <p:txBody>
                <a:bodyPr rtlCol="0" anchor="ctr"/>
                <a:lstStyle/>
                <a:p>
                  <a:endParaRPr lang="fr-FR"/>
                </a:p>
              </p:txBody>
            </p:sp>
            <p:sp>
              <p:nvSpPr>
                <p:cNvPr id="421" name="Forme libre : forme 420">
                  <a:extLst>
                    <a:ext uri="{FF2B5EF4-FFF2-40B4-BE49-F238E27FC236}">
                      <a16:creationId xmlns:a16="http://schemas.microsoft.com/office/drawing/2014/main" id="{4FA99263-9195-A0E1-3A47-418E5A96010E}"/>
                    </a:ext>
                  </a:extLst>
                </p:cNvPr>
                <p:cNvSpPr/>
                <p:nvPr/>
              </p:nvSpPr>
              <p:spPr>
                <a:xfrm>
                  <a:off x="5009870" y="6899672"/>
                  <a:ext cx="302828" cy="302189"/>
                </a:xfrm>
                <a:custGeom>
                  <a:avLst/>
                  <a:gdLst>
                    <a:gd name="connsiteX0" fmla="*/ 301304 w 302828"/>
                    <a:gd name="connsiteY0" fmla="*/ 0 h 302189"/>
                    <a:gd name="connsiteX1" fmla="*/ 0 w 302828"/>
                    <a:gd name="connsiteY1" fmla="*/ 301304 h 302189"/>
                    <a:gd name="connsiteX2" fmla="*/ 1838 w 302828"/>
                    <a:gd name="connsiteY2" fmla="*/ 302190 h 302189"/>
                    <a:gd name="connsiteX3" fmla="*/ 302828 w 302828"/>
                    <a:gd name="connsiteY3" fmla="*/ 1200 h 302189"/>
                  </a:gdLst>
                  <a:ahLst/>
                  <a:cxnLst>
                    <a:cxn ang="0">
                      <a:pos x="connsiteX0" y="connsiteY0"/>
                    </a:cxn>
                    <a:cxn ang="0">
                      <a:pos x="connsiteX1" y="connsiteY1"/>
                    </a:cxn>
                    <a:cxn ang="0">
                      <a:pos x="connsiteX2" y="connsiteY2"/>
                    </a:cxn>
                    <a:cxn ang="0">
                      <a:pos x="connsiteX3" y="connsiteY3"/>
                    </a:cxn>
                  </a:cxnLst>
                  <a:rect l="l" t="t" r="r" b="b"/>
                  <a:pathLst>
                    <a:path w="302828" h="302189">
                      <a:moveTo>
                        <a:pt x="301304" y="0"/>
                      </a:moveTo>
                      <a:lnTo>
                        <a:pt x="0" y="301304"/>
                      </a:lnTo>
                      <a:lnTo>
                        <a:pt x="1838" y="302190"/>
                      </a:lnTo>
                      <a:lnTo>
                        <a:pt x="302828" y="1200"/>
                      </a:lnTo>
                      <a:close/>
                    </a:path>
                  </a:pathLst>
                </a:custGeom>
                <a:solidFill>
                  <a:srgbClr val="0098CC"/>
                </a:solidFill>
                <a:ln w="9525" cap="flat">
                  <a:noFill/>
                  <a:prstDash val="solid"/>
                  <a:miter/>
                </a:ln>
              </p:spPr>
              <p:txBody>
                <a:bodyPr rtlCol="0" anchor="ctr"/>
                <a:lstStyle/>
                <a:p>
                  <a:endParaRPr lang="fr-FR"/>
                </a:p>
              </p:txBody>
            </p:sp>
            <p:sp>
              <p:nvSpPr>
                <p:cNvPr id="422" name="Forme libre : forme 421">
                  <a:extLst>
                    <a:ext uri="{FF2B5EF4-FFF2-40B4-BE49-F238E27FC236}">
                      <a16:creationId xmlns:a16="http://schemas.microsoft.com/office/drawing/2014/main" id="{3E4A8B4F-1D1B-425C-5535-9EB6184314B0}"/>
                    </a:ext>
                  </a:extLst>
                </p:cNvPr>
                <p:cNvSpPr/>
                <p:nvPr/>
              </p:nvSpPr>
              <p:spPr>
                <a:xfrm>
                  <a:off x="5414397" y="6872278"/>
                  <a:ext cx="193586" cy="266080"/>
                </a:xfrm>
                <a:custGeom>
                  <a:avLst/>
                  <a:gdLst>
                    <a:gd name="connsiteX0" fmla="*/ 2057 w 193586"/>
                    <a:gd name="connsiteY0" fmla="*/ 193291 h 266080"/>
                    <a:gd name="connsiteX1" fmla="*/ 157449 w 193586"/>
                    <a:gd name="connsiteY1" fmla="*/ 266081 h 266080"/>
                    <a:gd name="connsiteX2" fmla="*/ 181994 w 193586"/>
                    <a:gd name="connsiteY2" fmla="*/ 171784 h 266080"/>
                    <a:gd name="connsiteX3" fmla="*/ 193586 w 193586"/>
                    <a:gd name="connsiteY3" fmla="*/ 0 h 266080"/>
                    <a:gd name="connsiteX4" fmla="*/ 0 w 193586"/>
                    <a:gd name="connsiteY4" fmla="*/ 193586 h 26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86" h="266080">
                      <a:moveTo>
                        <a:pt x="2057" y="193291"/>
                      </a:moveTo>
                      <a:lnTo>
                        <a:pt x="157449" y="266081"/>
                      </a:lnTo>
                      <a:lnTo>
                        <a:pt x="181994" y="171784"/>
                      </a:lnTo>
                      <a:lnTo>
                        <a:pt x="193586" y="0"/>
                      </a:lnTo>
                      <a:lnTo>
                        <a:pt x="0" y="193586"/>
                      </a:lnTo>
                      <a:close/>
                    </a:path>
                  </a:pathLst>
                </a:custGeom>
                <a:solidFill>
                  <a:srgbClr val="FF9933"/>
                </a:solidFill>
                <a:ln w="9525" cap="flat">
                  <a:noFill/>
                  <a:prstDash val="solid"/>
                  <a:miter/>
                </a:ln>
              </p:spPr>
              <p:txBody>
                <a:bodyPr rtlCol="0" anchor="ctr"/>
                <a:lstStyle/>
                <a:p>
                  <a:endParaRPr lang="fr-FR"/>
                </a:p>
              </p:txBody>
            </p:sp>
            <p:sp>
              <p:nvSpPr>
                <p:cNvPr id="423" name="Forme libre : forme 422">
                  <a:extLst>
                    <a:ext uri="{FF2B5EF4-FFF2-40B4-BE49-F238E27FC236}">
                      <a16:creationId xmlns:a16="http://schemas.microsoft.com/office/drawing/2014/main" id="{72136AEE-7DF5-D374-9229-BF750329D962}"/>
                    </a:ext>
                  </a:extLst>
                </p:cNvPr>
                <p:cNvSpPr/>
                <p:nvPr/>
              </p:nvSpPr>
              <p:spPr>
                <a:xfrm>
                  <a:off x="5413759" y="6871687"/>
                  <a:ext cx="194271" cy="194271"/>
                </a:xfrm>
                <a:custGeom>
                  <a:avLst/>
                  <a:gdLst>
                    <a:gd name="connsiteX0" fmla="*/ 0 w 194271"/>
                    <a:gd name="connsiteY0" fmla="*/ 194272 h 194271"/>
                    <a:gd name="connsiteX1" fmla="*/ 638 w 194271"/>
                    <a:gd name="connsiteY1" fmla="*/ 194177 h 194271"/>
                    <a:gd name="connsiteX2" fmla="*/ 194224 w 194271"/>
                    <a:gd name="connsiteY2" fmla="*/ 591 h 194271"/>
                    <a:gd name="connsiteX3" fmla="*/ 194272 w 194271"/>
                    <a:gd name="connsiteY3" fmla="*/ 0 h 194271"/>
                  </a:gdLst>
                  <a:ahLst/>
                  <a:cxnLst>
                    <a:cxn ang="0">
                      <a:pos x="connsiteX0" y="connsiteY0"/>
                    </a:cxn>
                    <a:cxn ang="0">
                      <a:pos x="connsiteX1" y="connsiteY1"/>
                    </a:cxn>
                    <a:cxn ang="0">
                      <a:pos x="connsiteX2" y="connsiteY2"/>
                    </a:cxn>
                    <a:cxn ang="0">
                      <a:pos x="connsiteX3" y="connsiteY3"/>
                    </a:cxn>
                  </a:cxnLst>
                  <a:rect l="l" t="t" r="r" b="b"/>
                  <a:pathLst>
                    <a:path w="194271" h="194271">
                      <a:moveTo>
                        <a:pt x="0" y="194272"/>
                      </a:moveTo>
                      <a:lnTo>
                        <a:pt x="638" y="194177"/>
                      </a:lnTo>
                      <a:lnTo>
                        <a:pt x="194224" y="591"/>
                      </a:lnTo>
                      <a:lnTo>
                        <a:pt x="194272" y="0"/>
                      </a:lnTo>
                      <a:close/>
                    </a:path>
                  </a:pathLst>
                </a:custGeom>
                <a:solidFill>
                  <a:srgbClr val="FF9933"/>
                </a:solidFill>
                <a:ln w="9525" cap="flat">
                  <a:noFill/>
                  <a:prstDash val="solid"/>
                  <a:miter/>
                </a:ln>
              </p:spPr>
              <p:txBody>
                <a:bodyPr rtlCol="0" anchor="ctr"/>
                <a:lstStyle/>
                <a:p>
                  <a:endParaRPr lang="fr-FR"/>
                </a:p>
              </p:txBody>
            </p:sp>
          </p:grpSp>
          <p:grpSp>
            <p:nvGrpSpPr>
              <p:cNvPr id="424" name="Graphique 64">
                <a:extLst>
                  <a:ext uri="{FF2B5EF4-FFF2-40B4-BE49-F238E27FC236}">
                    <a16:creationId xmlns:a16="http://schemas.microsoft.com/office/drawing/2014/main" id="{5F45FE53-5C51-0502-19DA-2D0462E0CC70}"/>
                  </a:ext>
                </a:extLst>
              </p:cNvPr>
              <p:cNvGrpSpPr/>
              <p:nvPr/>
            </p:nvGrpSpPr>
            <p:grpSpPr>
              <a:xfrm>
                <a:off x="3206902" y="5382397"/>
                <a:ext cx="2512075" cy="1899122"/>
                <a:chOff x="3206902" y="5382397"/>
                <a:chExt cx="2512075" cy="1899122"/>
              </a:xfrm>
              <a:noFill/>
            </p:grpSpPr>
            <p:sp>
              <p:nvSpPr>
                <p:cNvPr id="425" name="Forme libre : forme 424">
                  <a:extLst>
                    <a:ext uri="{FF2B5EF4-FFF2-40B4-BE49-F238E27FC236}">
                      <a16:creationId xmlns:a16="http://schemas.microsoft.com/office/drawing/2014/main" id="{B36B9771-AE4D-4C30-0A87-5545B0C0E85E}"/>
                    </a:ext>
                  </a:extLst>
                </p:cNvPr>
                <p:cNvSpPr/>
                <p:nvPr/>
              </p:nvSpPr>
              <p:spPr>
                <a:xfrm>
                  <a:off x="3206902" y="5392560"/>
                  <a:ext cx="1513055" cy="1594389"/>
                </a:xfrm>
                <a:custGeom>
                  <a:avLst/>
                  <a:gdLst>
                    <a:gd name="connsiteX0" fmla="*/ 1409376 w 1513055"/>
                    <a:gd name="connsiteY0" fmla="*/ 1051093 h 1594389"/>
                    <a:gd name="connsiteX1" fmla="*/ 1417749 w 1513055"/>
                    <a:gd name="connsiteY1" fmla="*/ 1015803 h 1594389"/>
                    <a:gd name="connsiteX2" fmla="*/ 1367761 w 1513055"/>
                    <a:gd name="connsiteY2" fmla="*/ 956177 h 1594389"/>
                    <a:gd name="connsiteX3" fmla="*/ 1365390 w 1513055"/>
                    <a:gd name="connsiteY3" fmla="*/ 902370 h 1594389"/>
                    <a:gd name="connsiteX4" fmla="*/ 1415158 w 1513055"/>
                    <a:gd name="connsiteY4" fmla="*/ 842601 h 1594389"/>
                    <a:gd name="connsiteX5" fmla="*/ 1441695 w 1513055"/>
                    <a:gd name="connsiteY5" fmla="*/ 847401 h 1594389"/>
                    <a:gd name="connsiteX6" fmla="*/ 1513056 w 1513055"/>
                    <a:gd name="connsiteY6" fmla="*/ 759038 h 1594389"/>
                    <a:gd name="connsiteX7" fmla="*/ 1468088 w 1513055"/>
                    <a:gd name="connsiteY7" fmla="*/ 575939 h 1594389"/>
                    <a:gd name="connsiteX8" fmla="*/ 1413586 w 1513055"/>
                    <a:gd name="connsiteY8" fmla="*/ 568995 h 1594389"/>
                    <a:gd name="connsiteX9" fmla="*/ 1317660 w 1513055"/>
                    <a:gd name="connsiteY9" fmla="*/ 620792 h 1594389"/>
                    <a:gd name="connsiteX10" fmla="*/ 1181072 w 1513055"/>
                    <a:gd name="connsiteY10" fmla="*/ 625926 h 1594389"/>
                    <a:gd name="connsiteX11" fmla="*/ 1130179 w 1513055"/>
                    <a:gd name="connsiteY11" fmla="*/ 557336 h 1594389"/>
                    <a:gd name="connsiteX12" fmla="*/ 1059866 w 1513055"/>
                    <a:gd name="connsiteY12" fmla="*/ 451856 h 1594389"/>
                    <a:gd name="connsiteX13" fmla="*/ 1043302 w 1513055"/>
                    <a:gd name="connsiteY13" fmla="*/ 371056 h 1594389"/>
                    <a:gd name="connsiteX14" fmla="*/ 1112387 w 1513055"/>
                    <a:gd name="connsiteY14" fmla="*/ 241916 h 1594389"/>
                    <a:gd name="connsiteX15" fmla="*/ 1015032 w 1513055"/>
                    <a:gd name="connsiteY15" fmla="*/ 27061 h 1594389"/>
                    <a:gd name="connsiteX16" fmla="*/ 968788 w 1513055"/>
                    <a:gd name="connsiteY16" fmla="*/ 0 h 1594389"/>
                    <a:gd name="connsiteX17" fmla="*/ 877062 w 1513055"/>
                    <a:gd name="connsiteY17" fmla="*/ 56588 h 1594389"/>
                    <a:gd name="connsiteX18" fmla="*/ 820474 w 1513055"/>
                    <a:gd name="connsiteY18" fmla="*/ 95926 h 1594389"/>
                    <a:gd name="connsiteX19" fmla="*/ 678885 w 1513055"/>
                    <a:gd name="connsiteY19" fmla="*/ 150571 h 1594389"/>
                    <a:gd name="connsiteX20" fmla="*/ 596703 w 1513055"/>
                    <a:gd name="connsiteY20" fmla="*/ 163135 h 1594389"/>
                    <a:gd name="connsiteX21" fmla="*/ 591531 w 1513055"/>
                    <a:gd name="connsiteY21" fmla="*/ 53483 h 1594389"/>
                    <a:gd name="connsiteX22" fmla="*/ 557622 w 1513055"/>
                    <a:gd name="connsiteY22" fmla="*/ 13545 h 1594389"/>
                    <a:gd name="connsiteX23" fmla="*/ 430635 w 1513055"/>
                    <a:gd name="connsiteY23" fmla="*/ 64103 h 1594389"/>
                    <a:gd name="connsiteX24" fmla="*/ 451418 w 1513055"/>
                    <a:gd name="connsiteY24" fmla="*/ 112204 h 1594389"/>
                    <a:gd name="connsiteX25" fmla="*/ 352568 w 1513055"/>
                    <a:gd name="connsiteY25" fmla="*/ 113624 h 1594389"/>
                    <a:gd name="connsiteX26" fmla="*/ 321764 w 1513055"/>
                    <a:gd name="connsiteY26" fmla="*/ 155762 h 1594389"/>
                    <a:gd name="connsiteX27" fmla="*/ 242992 w 1513055"/>
                    <a:gd name="connsiteY27" fmla="*/ 150981 h 1594389"/>
                    <a:gd name="connsiteX28" fmla="*/ 128378 w 1513055"/>
                    <a:gd name="connsiteY28" fmla="*/ 26260 h 1594389"/>
                    <a:gd name="connsiteX29" fmla="*/ 0 w 1513055"/>
                    <a:gd name="connsiteY29" fmla="*/ 80943 h 1594389"/>
                    <a:gd name="connsiteX30" fmla="*/ 27127 w 1513055"/>
                    <a:gd name="connsiteY30" fmla="*/ 126444 h 1594389"/>
                    <a:gd name="connsiteX31" fmla="*/ 276 w 1513055"/>
                    <a:gd name="connsiteY31" fmla="*/ 200206 h 1594389"/>
                    <a:gd name="connsiteX32" fmla="*/ 20765 w 1513055"/>
                    <a:gd name="connsiteY32" fmla="*/ 303247 h 1594389"/>
                    <a:gd name="connsiteX33" fmla="*/ 151448 w 1513055"/>
                    <a:gd name="connsiteY33" fmla="*/ 246897 h 1594389"/>
                    <a:gd name="connsiteX34" fmla="*/ 208741 w 1513055"/>
                    <a:gd name="connsiteY34" fmla="*/ 254337 h 1594389"/>
                    <a:gd name="connsiteX35" fmla="*/ 342748 w 1513055"/>
                    <a:gd name="connsiteY35" fmla="*/ 356321 h 1594389"/>
                    <a:gd name="connsiteX36" fmla="*/ 332099 w 1513055"/>
                    <a:gd name="connsiteY36" fmla="*/ 402850 h 1594389"/>
                    <a:gd name="connsiteX37" fmla="*/ 354482 w 1513055"/>
                    <a:gd name="connsiteY37" fmla="*/ 420786 h 1594389"/>
                    <a:gd name="connsiteX38" fmla="*/ 401412 w 1513055"/>
                    <a:gd name="connsiteY38" fmla="*/ 447408 h 1594389"/>
                    <a:gd name="connsiteX39" fmla="*/ 489623 w 1513055"/>
                    <a:gd name="connsiteY39" fmla="*/ 591550 h 1594389"/>
                    <a:gd name="connsiteX40" fmla="*/ 507388 w 1513055"/>
                    <a:gd name="connsiteY40" fmla="*/ 677294 h 1594389"/>
                    <a:gd name="connsiteX41" fmla="*/ 493471 w 1513055"/>
                    <a:gd name="connsiteY41" fmla="*/ 763800 h 1594389"/>
                    <a:gd name="connsiteX42" fmla="*/ 570481 w 1513055"/>
                    <a:gd name="connsiteY42" fmla="*/ 789546 h 1594389"/>
                    <a:gd name="connsiteX43" fmla="*/ 554784 w 1513055"/>
                    <a:gd name="connsiteY43" fmla="*/ 801157 h 1594389"/>
                    <a:gd name="connsiteX44" fmla="*/ 472117 w 1513055"/>
                    <a:gd name="connsiteY44" fmla="*/ 798976 h 1594389"/>
                    <a:gd name="connsiteX45" fmla="*/ 415538 w 1513055"/>
                    <a:gd name="connsiteY45" fmla="*/ 895436 h 1594389"/>
                    <a:gd name="connsiteX46" fmla="*/ 536620 w 1513055"/>
                    <a:gd name="connsiteY46" fmla="*/ 1010707 h 1594389"/>
                    <a:gd name="connsiteX47" fmla="*/ 571033 w 1513055"/>
                    <a:gd name="connsiteY47" fmla="*/ 1090441 h 1594389"/>
                    <a:gd name="connsiteX48" fmla="*/ 568757 w 1513055"/>
                    <a:gd name="connsiteY48" fmla="*/ 1177109 h 1594389"/>
                    <a:gd name="connsiteX49" fmla="*/ 429235 w 1513055"/>
                    <a:gd name="connsiteY49" fmla="*/ 1324375 h 1594389"/>
                    <a:gd name="connsiteX50" fmla="*/ 371399 w 1513055"/>
                    <a:gd name="connsiteY50" fmla="*/ 1457544 h 1594389"/>
                    <a:gd name="connsiteX51" fmla="*/ 504577 w 1513055"/>
                    <a:gd name="connsiteY51" fmla="*/ 1512351 h 1594389"/>
                    <a:gd name="connsiteX52" fmla="*/ 618116 w 1513055"/>
                    <a:gd name="connsiteY52" fmla="*/ 1497578 h 1594389"/>
                    <a:gd name="connsiteX53" fmla="*/ 709336 w 1513055"/>
                    <a:gd name="connsiteY53" fmla="*/ 1474546 h 1594389"/>
                    <a:gd name="connsiteX54" fmla="*/ 869204 w 1513055"/>
                    <a:gd name="connsiteY54" fmla="*/ 1533668 h 1594389"/>
                    <a:gd name="connsiteX55" fmla="*/ 911829 w 1513055"/>
                    <a:gd name="connsiteY55" fmla="*/ 1509560 h 1594389"/>
                    <a:gd name="connsiteX56" fmla="*/ 1021785 w 1513055"/>
                    <a:gd name="connsiteY56" fmla="*/ 1534706 h 1594389"/>
                    <a:gd name="connsiteX57" fmla="*/ 1028652 w 1513055"/>
                    <a:gd name="connsiteY57" fmla="*/ 1506579 h 1594389"/>
                    <a:gd name="connsiteX58" fmla="*/ 1081650 w 1513055"/>
                    <a:gd name="connsiteY58" fmla="*/ 1492567 h 1594389"/>
                    <a:gd name="connsiteX59" fmla="*/ 1299534 w 1513055"/>
                    <a:gd name="connsiteY59" fmla="*/ 1568663 h 1594389"/>
                    <a:gd name="connsiteX60" fmla="*/ 1385107 w 1513055"/>
                    <a:gd name="connsiteY60" fmla="*/ 1566329 h 1594389"/>
                    <a:gd name="connsiteX61" fmla="*/ 1392136 w 1513055"/>
                    <a:gd name="connsiteY61" fmla="*/ 1594390 h 1594389"/>
                    <a:gd name="connsiteX62" fmla="*/ 1433199 w 1513055"/>
                    <a:gd name="connsiteY62" fmla="*/ 1459640 h 1594389"/>
                    <a:gd name="connsiteX63" fmla="*/ 1375029 w 1513055"/>
                    <a:gd name="connsiteY63" fmla="*/ 1331424 h 1594389"/>
                    <a:gd name="connsiteX64" fmla="*/ 1408414 w 1513055"/>
                    <a:gd name="connsiteY64" fmla="*/ 1290104 h 1594389"/>
                    <a:gd name="connsiteX65" fmla="*/ 1464479 w 1513055"/>
                    <a:gd name="connsiteY65" fmla="*/ 1282627 h 1594389"/>
                    <a:gd name="connsiteX66" fmla="*/ 1475832 w 1513055"/>
                    <a:gd name="connsiteY66" fmla="*/ 1256586 h 1594389"/>
                    <a:gd name="connsiteX67" fmla="*/ 1449029 w 1513055"/>
                    <a:gd name="connsiteY67" fmla="*/ 1209551 h 159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13055" h="1594389">
                      <a:moveTo>
                        <a:pt x="1409376" y="1051093"/>
                      </a:moveTo>
                      <a:lnTo>
                        <a:pt x="1417749" y="1015803"/>
                      </a:lnTo>
                      <a:lnTo>
                        <a:pt x="1367761" y="956177"/>
                      </a:lnTo>
                      <a:lnTo>
                        <a:pt x="1365390" y="902370"/>
                      </a:lnTo>
                      <a:lnTo>
                        <a:pt x="1415158" y="842601"/>
                      </a:lnTo>
                      <a:lnTo>
                        <a:pt x="1441695" y="847401"/>
                      </a:lnTo>
                      <a:lnTo>
                        <a:pt x="1513056" y="759038"/>
                      </a:lnTo>
                      <a:lnTo>
                        <a:pt x="1468088" y="575939"/>
                      </a:lnTo>
                      <a:lnTo>
                        <a:pt x="1413586" y="568995"/>
                      </a:lnTo>
                      <a:lnTo>
                        <a:pt x="1317660" y="620792"/>
                      </a:lnTo>
                      <a:lnTo>
                        <a:pt x="1181072" y="625926"/>
                      </a:lnTo>
                      <a:lnTo>
                        <a:pt x="1130179" y="557336"/>
                      </a:lnTo>
                      <a:lnTo>
                        <a:pt x="1059866" y="451856"/>
                      </a:lnTo>
                      <a:lnTo>
                        <a:pt x="1043302" y="371056"/>
                      </a:lnTo>
                      <a:lnTo>
                        <a:pt x="1112387" y="241916"/>
                      </a:lnTo>
                      <a:lnTo>
                        <a:pt x="1015032" y="27061"/>
                      </a:lnTo>
                      <a:lnTo>
                        <a:pt x="968788" y="0"/>
                      </a:lnTo>
                      <a:lnTo>
                        <a:pt x="877062" y="56588"/>
                      </a:lnTo>
                      <a:lnTo>
                        <a:pt x="820474" y="95926"/>
                      </a:lnTo>
                      <a:lnTo>
                        <a:pt x="678885" y="150571"/>
                      </a:lnTo>
                      <a:lnTo>
                        <a:pt x="596703" y="163135"/>
                      </a:lnTo>
                      <a:lnTo>
                        <a:pt x="591531" y="53483"/>
                      </a:lnTo>
                      <a:lnTo>
                        <a:pt x="557622" y="13545"/>
                      </a:lnTo>
                      <a:lnTo>
                        <a:pt x="430635" y="64103"/>
                      </a:lnTo>
                      <a:lnTo>
                        <a:pt x="451418" y="112204"/>
                      </a:lnTo>
                      <a:lnTo>
                        <a:pt x="352568" y="113624"/>
                      </a:lnTo>
                      <a:lnTo>
                        <a:pt x="321764" y="155762"/>
                      </a:lnTo>
                      <a:lnTo>
                        <a:pt x="242992" y="150981"/>
                      </a:lnTo>
                      <a:lnTo>
                        <a:pt x="128378" y="26260"/>
                      </a:lnTo>
                      <a:lnTo>
                        <a:pt x="0" y="80943"/>
                      </a:lnTo>
                      <a:lnTo>
                        <a:pt x="27127" y="126444"/>
                      </a:lnTo>
                      <a:lnTo>
                        <a:pt x="276" y="200206"/>
                      </a:lnTo>
                      <a:lnTo>
                        <a:pt x="20765" y="303247"/>
                      </a:lnTo>
                      <a:lnTo>
                        <a:pt x="151448" y="246897"/>
                      </a:lnTo>
                      <a:lnTo>
                        <a:pt x="208741" y="254337"/>
                      </a:lnTo>
                      <a:lnTo>
                        <a:pt x="342748" y="356321"/>
                      </a:lnTo>
                      <a:lnTo>
                        <a:pt x="332099" y="402850"/>
                      </a:lnTo>
                      <a:lnTo>
                        <a:pt x="354482" y="420786"/>
                      </a:lnTo>
                      <a:lnTo>
                        <a:pt x="401412" y="447408"/>
                      </a:lnTo>
                      <a:lnTo>
                        <a:pt x="489623" y="591550"/>
                      </a:lnTo>
                      <a:lnTo>
                        <a:pt x="507388" y="677294"/>
                      </a:lnTo>
                      <a:lnTo>
                        <a:pt x="493471" y="763800"/>
                      </a:lnTo>
                      <a:lnTo>
                        <a:pt x="570481" y="789546"/>
                      </a:lnTo>
                      <a:lnTo>
                        <a:pt x="554784" y="801157"/>
                      </a:lnTo>
                      <a:lnTo>
                        <a:pt x="472117" y="798976"/>
                      </a:lnTo>
                      <a:lnTo>
                        <a:pt x="415538" y="895436"/>
                      </a:lnTo>
                      <a:lnTo>
                        <a:pt x="536620" y="1010707"/>
                      </a:lnTo>
                      <a:lnTo>
                        <a:pt x="571033" y="1090441"/>
                      </a:lnTo>
                      <a:lnTo>
                        <a:pt x="568757" y="1177109"/>
                      </a:lnTo>
                      <a:lnTo>
                        <a:pt x="429235" y="1324375"/>
                      </a:lnTo>
                      <a:lnTo>
                        <a:pt x="371399" y="1457544"/>
                      </a:lnTo>
                      <a:lnTo>
                        <a:pt x="504577" y="1512351"/>
                      </a:lnTo>
                      <a:lnTo>
                        <a:pt x="618116" y="1497578"/>
                      </a:lnTo>
                      <a:lnTo>
                        <a:pt x="709336" y="1474546"/>
                      </a:lnTo>
                      <a:lnTo>
                        <a:pt x="869204" y="1533668"/>
                      </a:lnTo>
                      <a:lnTo>
                        <a:pt x="911829" y="1509560"/>
                      </a:lnTo>
                      <a:lnTo>
                        <a:pt x="1021785" y="1534706"/>
                      </a:lnTo>
                      <a:lnTo>
                        <a:pt x="1028652" y="1506579"/>
                      </a:lnTo>
                      <a:lnTo>
                        <a:pt x="1081650" y="1492567"/>
                      </a:lnTo>
                      <a:lnTo>
                        <a:pt x="1299534" y="1568663"/>
                      </a:lnTo>
                      <a:lnTo>
                        <a:pt x="1385107" y="1566329"/>
                      </a:lnTo>
                      <a:lnTo>
                        <a:pt x="1392136" y="1594390"/>
                      </a:lnTo>
                      <a:lnTo>
                        <a:pt x="1433199" y="1459640"/>
                      </a:lnTo>
                      <a:lnTo>
                        <a:pt x="1375029" y="1331424"/>
                      </a:lnTo>
                      <a:lnTo>
                        <a:pt x="1408414" y="1290104"/>
                      </a:lnTo>
                      <a:lnTo>
                        <a:pt x="1464479" y="1282627"/>
                      </a:lnTo>
                      <a:lnTo>
                        <a:pt x="1475832" y="1256586"/>
                      </a:lnTo>
                      <a:lnTo>
                        <a:pt x="1449029" y="1209551"/>
                      </a:lnTo>
                      <a:close/>
                    </a:path>
                  </a:pathLst>
                </a:custGeom>
                <a:noFill/>
                <a:ln w="9525" cap="flat">
                  <a:solidFill>
                    <a:srgbClr val="FFFFFF"/>
                  </a:solidFill>
                  <a:prstDash val="solid"/>
                  <a:miter/>
                </a:ln>
              </p:spPr>
              <p:txBody>
                <a:bodyPr rtlCol="0" anchor="ctr"/>
                <a:lstStyle/>
                <a:p>
                  <a:endParaRPr lang="fr-FR"/>
                </a:p>
              </p:txBody>
            </p:sp>
            <p:sp>
              <p:nvSpPr>
                <p:cNvPr id="426" name="Forme libre : forme 425">
                  <a:extLst>
                    <a:ext uri="{FF2B5EF4-FFF2-40B4-BE49-F238E27FC236}">
                      <a16:creationId xmlns:a16="http://schemas.microsoft.com/office/drawing/2014/main" id="{80F72DC7-024B-19EB-38DF-F404E9A6B982}"/>
                    </a:ext>
                  </a:extLst>
                </p:cNvPr>
                <p:cNvSpPr/>
                <p:nvPr/>
              </p:nvSpPr>
              <p:spPr>
                <a:xfrm>
                  <a:off x="4266768" y="5387978"/>
                  <a:ext cx="666235" cy="630507"/>
                </a:xfrm>
                <a:custGeom>
                  <a:avLst/>
                  <a:gdLst>
                    <a:gd name="connsiteX0" fmla="*/ 121205 w 666235"/>
                    <a:gd name="connsiteY0" fmla="*/ 630507 h 630507"/>
                    <a:gd name="connsiteX1" fmla="*/ 70313 w 666235"/>
                    <a:gd name="connsiteY1" fmla="*/ 561918 h 630507"/>
                    <a:gd name="connsiteX2" fmla="*/ 0 w 666235"/>
                    <a:gd name="connsiteY2" fmla="*/ 456438 h 630507"/>
                    <a:gd name="connsiteX3" fmla="*/ 72552 w 666235"/>
                    <a:gd name="connsiteY3" fmla="*/ 416195 h 630507"/>
                    <a:gd name="connsiteX4" fmla="*/ 116738 w 666235"/>
                    <a:gd name="connsiteY4" fmla="*/ 345357 h 630507"/>
                    <a:gd name="connsiteX5" fmla="*/ 110337 w 666235"/>
                    <a:gd name="connsiteY5" fmla="*/ 179232 h 630507"/>
                    <a:gd name="connsiteX6" fmla="*/ 149523 w 666235"/>
                    <a:gd name="connsiteY6" fmla="*/ 44548 h 630507"/>
                    <a:gd name="connsiteX7" fmla="*/ 297809 w 666235"/>
                    <a:gd name="connsiteY7" fmla="*/ 22355 h 630507"/>
                    <a:gd name="connsiteX8" fmla="*/ 337204 w 666235"/>
                    <a:gd name="connsiteY8" fmla="*/ 58893 h 630507"/>
                    <a:gd name="connsiteX9" fmla="*/ 539772 w 666235"/>
                    <a:gd name="connsiteY9" fmla="*/ 0 h 630507"/>
                    <a:gd name="connsiteX10" fmla="*/ 613839 w 666235"/>
                    <a:gd name="connsiteY10" fmla="*/ 87440 h 630507"/>
                    <a:gd name="connsiteX11" fmla="*/ 666236 w 666235"/>
                    <a:gd name="connsiteY11" fmla="*/ 282807 h 630507"/>
                    <a:gd name="connsiteX12" fmla="*/ 557174 w 666235"/>
                    <a:gd name="connsiteY12" fmla="*/ 399602 h 630507"/>
                    <a:gd name="connsiteX13" fmla="*/ 562565 w 666235"/>
                    <a:gd name="connsiteY13" fmla="*/ 455676 h 630507"/>
                    <a:gd name="connsiteX14" fmla="*/ 408222 w 666235"/>
                    <a:gd name="connsiteY14" fmla="*/ 580520 h 630507"/>
                    <a:gd name="connsiteX15" fmla="*/ 353720 w 666235"/>
                    <a:gd name="connsiteY15" fmla="*/ 573577 h 630507"/>
                    <a:gd name="connsiteX16" fmla="*/ 257794 w 666235"/>
                    <a:gd name="connsiteY16" fmla="*/ 625373 h 63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235" h="630507">
                      <a:moveTo>
                        <a:pt x="121205" y="630507"/>
                      </a:moveTo>
                      <a:lnTo>
                        <a:pt x="70313" y="561918"/>
                      </a:lnTo>
                      <a:lnTo>
                        <a:pt x="0" y="456438"/>
                      </a:lnTo>
                      <a:lnTo>
                        <a:pt x="72552" y="416195"/>
                      </a:lnTo>
                      <a:lnTo>
                        <a:pt x="116738" y="345357"/>
                      </a:lnTo>
                      <a:lnTo>
                        <a:pt x="110337" y="179232"/>
                      </a:lnTo>
                      <a:lnTo>
                        <a:pt x="149523" y="44548"/>
                      </a:lnTo>
                      <a:lnTo>
                        <a:pt x="297809" y="22355"/>
                      </a:lnTo>
                      <a:lnTo>
                        <a:pt x="337204" y="58893"/>
                      </a:lnTo>
                      <a:lnTo>
                        <a:pt x="539772" y="0"/>
                      </a:lnTo>
                      <a:lnTo>
                        <a:pt x="613839" y="87440"/>
                      </a:lnTo>
                      <a:lnTo>
                        <a:pt x="666236" y="282807"/>
                      </a:lnTo>
                      <a:lnTo>
                        <a:pt x="557174" y="399602"/>
                      </a:lnTo>
                      <a:lnTo>
                        <a:pt x="562565" y="455676"/>
                      </a:lnTo>
                      <a:lnTo>
                        <a:pt x="408222" y="580520"/>
                      </a:lnTo>
                      <a:lnTo>
                        <a:pt x="353720" y="573577"/>
                      </a:lnTo>
                      <a:lnTo>
                        <a:pt x="257794" y="625373"/>
                      </a:lnTo>
                      <a:close/>
                    </a:path>
                  </a:pathLst>
                </a:custGeom>
                <a:noFill/>
                <a:ln w="9525" cap="flat">
                  <a:solidFill>
                    <a:srgbClr val="FFFFFF"/>
                  </a:solidFill>
                  <a:prstDash val="solid"/>
                  <a:miter/>
                </a:ln>
              </p:spPr>
              <p:txBody>
                <a:bodyPr rtlCol="0" anchor="ctr"/>
                <a:lstStyle/>
                <a:p>
                  <a:endParaRPr lang="fr-FR"/>
                </a:p>
              </p:txBody>
            </p:sp>
            <p:sp>
              <p:nvSpPr>
                <p:cNvPr id="427" name="Forme libre : forme 426">
                  <a:extLst>
                    <a:ext uri="{FF2B5EF4-FFF2-40B4-BE49-F238E27FC236}">
                      <a16:creationId xmlns:a16="http://schemas.microsoft.com/office/drawing/2014/main" id="{2F662923-EA6E-698A-7721-15F24A204369}"/>
                    </a:ext>
                  </a:extLst>
                </p:cNvPr>
                <p:cNvSpPr/>
                <p:nvPr/>
              </p:nvSpPr>
              <p:spPr>
                <a:xfrm>
                  <a:off x="4871967" y="6813652"/>
                  <a:ext cx="739025" cy="467867"/>
                </a:xfrm>
                <a:custGeom>
                  <a:avLst/>
                  <a:gdLst>
                    <a:gd name="connsiteX0" fmla="*/ 699878 w 739025"/>
                    <a:gd name="connsiteY0" fmla="*/ 327803 h 467867"/>
                    <a:gd name="connsiteX1" fmla="*/ 544487 w 739025"/>
                    <a:gd name="connsiteY1" fmla="*/ 255003 h 467867"/>
                    <a:gd name="connsiteX2" fmla="*/ 403422 w 739025"/>
                    <a:gd name="connsiteY2" fmla="*/ 275596 h 467867"/>
                    <a:gd name="connsiteX3" fmla="*/ 344777 w 739025"/>
                    <a:gd name="connsiteY3" fmla="*/ 337661 h 467867"/>
                    <a:gd name="connsiteX4" fmla="*/ 330851 w 739025"/>
                    <a:gd name="connsiteY4" fmla="*/ 421691 h 467867"/>
                    <a:gd name="connsiteX5" fmla="*/ 296199 w 739025"/>
                    <a:gd name="connsiteY5" fmla="*/ 467868 h 467867"/>
                    <a:gd name="connsiteX6" fmla="*/ 89468 w 739025"/>
                    <a:gd name="connsiteY6" fmla="*/ 366693 h 467867"/>
                    <a:gd name="connsiteX7" fmla="*/ 0 w 739025"/>
                    <a:gd name="connsiteY7" fmla="*/ 252269 h 467867"/>
                    <a:gd name="connsiteX8" fmla="*/ 60827 w 739025"/>
                    <a:gd name="connsiteY8" fmla="*/ 153409 h 467867"/>
                    <a:gd name="connsiteX9" fmla="*/ 137608 w 739025"/>
                    <a:gd name="connsiteY9" fmla="*/ 114481 h 467867"/>
                    <a:gd name="connsiteX10" fmla="*/ 222066 w 739025"/>
                    <a:gd name="connsiteY10" fmla="*/ 0 h 467867"/>
                    <a:gd name="connsiteX11" fmla="*/ 370484 w 739025"/>
                    <a:gd name="connsiteY11" fmla="*/ 77524 h 467867"/>
                    <a:gd name="connsiteX12" fmla="*/ 427254 w 739025"/>
                    <a:gd name="connsiteY12" fmla="*/ 79705 h 467867"/>
                    <a:gd name="connsiteX13" fmla="*/ 493138 w 739025"/>
                    <a:gd name="connsiteY13" fmla="*/ 131550 h 467867"/>
                    <a:gd name="connsiteX14" fmla="*/ 559108 w 739025"/>
                    <a:gd name="connsiteY14" fmla="*/ 84534 h 467867"/>
                    <a:gd name="connsiteX15" fmla="*/ 610143 w 739025"/>
                    <a:gd name="connsiteY15" fmla="*/ 110023 h 467867"/>
                    <a:gd name="connsiteX16" fmla="*/ 666065 w 739025"/>
                    <a:gd name="connsiteY16" fmla="*/ 104337 h 467867"/>
                    <a:gd name="connsiteX17" fmla="*/ 739026 w 739025"/>
                    <a:gd name="connsiteY17" fmla="*/ 17269 h 467867"/>
                    <a:gd name="connsiteX18" fmla="*/ 724424 w 739025"/>
                    <a:gd name="connsiteY18" fmla="*/ 233496 h 46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25" h="467867">
                      <a:moveTo>
                        <a:pt x="699878" y="327803"/>
                      </a:moveTo>
                      <a:lnTo>
                        <a:pt x="544487" y="255003"/>
                      </a:lnTo>
                      <a:lnTo>
                        <a:pt x="403422" y="275596"/>
                      </a:lnTo>
                      <a:lnTo>
                        <a:pt x="344777" y="337661"/>
                      </a:lnTo>
                      <a:lnTo>
                        <a:pt x="330851" y="421691"/>
                      </a:lnTo>
                      <a:lnTo>
                        <a:pt x="296199" y="467868"/>
                      </a:lnTo>
                      <a:lnTo>
                        <a:pt x="89468" y="366693"/>
                      </a:lnTo>
                      <a:lnTo>
                        <a:pt x="0" y="252269"/>
                      </a:lnTo>
                      <a:lnTo>
                        <a:pt x="60827" y="153409"/>
                      </a:lnTo>
                      <a:lnTo>
                        <a:pt x="137608" y="114481"/>
                      </a:lnTo>
                      <a:lnTo>
                        <a:pt x="222066" y="0"/>
                      </a:lnTo>
                      <a:lnTo>
                        <a:pt x="370484" y="77524"/>
                      </a:lnTo>
                      <a:lnTo>
                        <a:pt x="427254" y="79705"/>
                      </a:lnTo>
                      <a:lnTo>
                        <a:pt x="493138" y="131550"/>
                      </a:lnTo>
                      <a:lnTo>
                        <a:pt x="559108" y="84534"/>
                      </a:lnTo>
                      <a:lnTo>
                        <a:pt x="610143" y="110023"/>
                      </a:lnTo>
                      <a:lnTo>
                        <a:pt x="666065" y="104337"/>
                      </a:lnTo>
                      <a:lnTo>
                        <a:pt x="739026" y="17269"/>
                      </a:lnTo>
                      <a:lnTo>
                        <a:pt x="724424" y="233496"/>
                      </a:lnTo>
                      <a:close/>
                    </a:path>
                  </a:pathLst>
                </a:custGeom>
                <a:noFill/>
                <a:ln w="9525" cap="flat">
                  <a:solidFill>
                    <a:srgbClr val="FFFFFF"/>
                  </a:solidFill>
                  <a:prstDash val="solid"/>
                  <a:miter/>
                </a:ln>
              </p:spPr>
              <p:txBody>
                <a:bodyPr rtlCol="0" anchor="ctr"/>
                <a:lstStyle/>
                <a:p>
                  <a:endParaRPr lang="fr-FR"/>
                </a:p>
              </p:txBody>
            </p:sp>
            <p:sp>
              <p:nvSpPr>
                <p:cNvPr id="428" name="Forme libre : forme 427">
                  <a:extLst>
                    <a:ext uri="{FF2B5EF4-FFF2-40B4-BE49-F238E27FC236}">
                      <a16:creationId xmlns:a16="http://schemas.microsoft.com/office/drawing/2014/main" id="{DA6FCE73-F3D5-2202-7D09-3259FE0C95E2}"/>
                    </a:ext>
                  </a:extLst>
                </p:cNvPr>
                <p:cNvSpPr/>
                <p:nvPr/>
              </p:nvSpPr>
              <p:spPr>
                <a:xfrm>
                  <a:off x="5181663" y="5911663"/>
                  <a:ext cx="537314" cy="502110"/>
                </a:xfrm>
                <a:custGeom>
                  <a:avLst/>
                  <a:gdLst>
                    <a:gd name="connsiteX0" fmla="*/ 300361 w 537314"/>
                    <a:gd name="connsiteY0" fmla="*/ 502110 h 502110"/>
                    <a:gd name="connsiteX1" fmla="*/ 50082 w 537314"/>
                    <a:gd name="connsiteY1" fmla="*/ 476622 h 502110"/>
                    <a:gd name="connsiteX2" fmla="*/ 0 w 537314"/>
                    <a:gd name="connsiteY2" fmla="*/ 286826 h 502110"/>
                    <a:gd name="connsiteX3" fmla="*/ 15716 w 537314"/>
                    <a:gd name="connsiteY3" fmla="*/ 31328 h 502110"/>
                    <a:gd name="connsiteX4" fmla="*/ 96412 w 537314"/>
                    <a:gd name="connsiteY4" fmla="*/ 38452 h 502110"/>
                    <a:gd name="connsiteX5" fmla="*/ 167859 w 537314"/>
                    <a:gd name="connsiteY5" fmla="*/ 0 h 502110"/>
                    <a:gd name="connsiteX6" fmla="*/ 239544 w 537314"/>
                    <a:gd name="connsiteY6" fmla="*/ 36929 h 502110"/>
                    <a:gd name="connsiteX7" fmla="*/ 325364 w 537314"/>
                    <a:gd name="connsiteY7" fmla="*/ 87716 h 502110"/>
                    <a:gd name="connsiteX8" fmla="*/ 373856 w 537314"/>
                    <a:gd name="connsiteY8" fmla="*/ 68037 h 502110"/>
                    <a:gd name="connsiteX9" fmla="*/ 449418 w 537314"/>
                    <a:gd name="connsiteY9" fmla="*/ 71161 h 502110"/>
                    <a:gd name="connsiteX10" fmla="*/ 505482 w 537314"/>
                    <a:gd name="connsiteY10" fmla="*/ 121482 h 502110"/>
                    <a:gd name="connsiteX11" fmla="*/ 537314 w 537314"/>
                    <a:gd name="connsiteY11" fmla="*/ 166668 h 502110"/>
                    <a:gd name="connsiteX12" fmla="*/ 528380 w 537314"/>
                    <a:gd name="connsiteY12" fmla="*/ 194015 h 502110"/>
                    <a:gd name="connsiteX13" fmla="*/ 431463 w 537314"/>
                    <a:gd name="connsiteY13" fmla="*/ 250946 h 50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7314" h="502110">
                      <a:moveTo>
                        <a:pt x="300361" y="502110"/>
                      </a:moveTo>
                      <a:lnTo>
                        <a:pt x="50082" y="476622"/>
                      </a:lnTo>
                      <a:lnTo>
                        <a:pt x="0" y="286826"/>
                      </a:lnTo>
                      <a:lnTo>
                        <a:pt x="15716" y="31328"/>
                      </a:lnTo>
                      <a:lnTo>
                        <a:pt x="96412" y="38452"/>
                      </a:lnTo>
                      <a:lnTo>
                        <a:pt x="167859" y="0"/>
                      </a:lnTo>
                      <a:lnTo>
                        <a:pt x="239544" y="36929"/>
                      </a:lnTo>
                      <a:lnTo>
                        <a:pt x="325364" y="87716"/>
                      </a:lnTo>
                      <a:lnTo>
                        <a:pt x="373856" y="68037"/>
                      </a:lnTo>
                      <a:lnTo>
                        <a:pt x="449418" y="71161"/>
                      </a:lnTo>
                      <a:lnTo>
                        <a:pt x="505482" y="121482"/>
                      </a:lnTo>
                      <a:lnTo>
                        <a:pt x="537314" y="166668"/>
                      </a:lnTo>
                      <a:lnTo>
                        <a:pt x="528380" y="194015"/>
                      </a:lnTo>
                      <a:lnTo>
                        <a:pt x="431463" y="250946"/>
                      </a:lnTo>
                      <a:close/>
                    </a:path>
                  </a:pathLst>
                </a:custGeom>
                <a:noFill/>
                <a:ln w="9525" cap="flat">
                  <a:solidFill>
                    <a:srgbClr val="FFFFFF"/>
                  </a:solidFill>
                  <a:prstDash val="solid"/>
                  <a:miter/>
                </a:ln>
              </p:spPr>
              <p:txBody>
                <a:bodyPr rtlCol="0" anchor="ctr"/>
                <a:lstStyle/>
                <a:p>
                  <a:endParaRPr lang="fr-FR"/>
                </a:p>
              </p:txBody>
            </p:sp>
            <p:sp>
              <p:nvSpPr>
                <p:cNvPr id="429" name="Forme libre : forme 428">
                  <a:extLst>
                    <a:ext uri="{FF2B5EF4-FFF2-40B4-BE49-F238E27FC236}">
                      <a16:creationId xmlns:a16="http://schemas.microsoft.com/office/drawing/2014/main" id="{963B76C1-E5D0-9683-E5F9-DAF5CE7A1B65}"/>
                    </a:ext>
                  </a:extLst>
                </p:cNvPr>
                <p:cNvSpPr/>
                <p:nvPr/>
              </p:nvSpPr>
              <p:spPr>
                <a:xfrm>
                  <a:off x="4221933" y="5382397"/>
                  <a:ext cx="194357" cy="462019"/>
                </a:xfrm>
                <a:custGeom>
                  <a:avLst/>
                  <a:gdLst>
                    <a:gd name="connsiteX0" fmla="*/ 44834 w 194357"/>
                    <a:gd name="connsiteY0" fmla="*/ 462020 h 462019"/>
                    <a:gd name="connsiteX1" fmla="*/ 28270 w 194357"/>
                    <a:gd name="connsiteY1" fmla="*/ 381219 h 462019"/>
                    <a:gd name="connsiteX2" fmla="*/ 97355 w 194357"/>
                    <a:gd name="connsiteY2" fmla="*/ 252079 h 462019"/>
                    <a:gd name="connsiteX3" fmla="*/ 0 w 194357"/>
                    <a:gd name="connsiteY3" fmla="*/ 37224 h 462019"/>
                    <a:gd name="connsiteX4" fmla="*/ 167783 w 194357"/>
                    <a:gd name="connsiteY4" fmla="*/ 0 h 462019"/>
                    <a:gd name="connsiteX5" fmla="*/ 194358 w 194357"/>
                    <a:gd name="connsiteY5" fmla="*/ 50130 h 462019"/>
                    <a:gd name="connsiteX6" fmla="*/ 155172 w 194357"/>
                    <a:gd name="connsiteY6" fmla="*/ 184814 h 462019"/>
                    <a:gd name="connsiteX7" fmla="*/ 161573 w 194357"/>
                    <a:gd name="connsiteY7" fmla="*/ 350939 h 462019"/>
                    <a:gd name="connsiteX8" fmla="*/ 117386 w 194357"/>
                    <a:gd name="connsiteY8" fmla="*/ 421777 h 4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357" h="462019">
                      <a:moveTo>
                        <a:pt x="44834" y="462020"/>
                      </a:moveTo>
                      <a:lnTo>
                        <a:pt x="28270" y="381219"/>
                      </a:lnTo>
                      <a:lnTo>
                        <a:pt x="97355" y="252079"/>
                      </a:lnTo>
                      <a:lnTo>
                        <a:pt x="0" y="37224"/>
                      </a:lnTo>
                      <a:lnTo>
                        <a:pt x="167783" y="0"/>
                      </a:lnTo>
                      <a:lnTo>
                        <a:pt x="194358" y="50130"/>
                      </a:lnTo>
                      <a:lnTo>
                        <a:pt x="155172" y="184814"/>
                      </a:lnTo>
                      <a:lnTo>
                        <a:pt x="161573" y="350939"/>
                      </a:lnTo>
                      <a:lnTo>
                        <a:pt x="117386" y="421777"/>
                      </a:lnTo>
                      <a:close/>
                    </a:path>
                  </a:pathLst>
                </a:custGeom>
                <a:noFill/>
                <a:ln w="9525" cap="flat">
                  <a:solidFill>
                    <a:srgbClr val="FFFFFF"/>
                  </a:solidFill>
                  <a:prstDash val="solid"/>
                  <a:miter/>
                </a:ln>
              </p:spPr>
              <p:txBody>
                <a:bodyPr rtlCol="0" anchor="ctr"/>
                <a:lstStyle/>
                <a:p>
                  <a:endParaRPr lang="fr-FR"/>
                </a:p>
              </p:txBody>
            </p:sp>
          </p:grpSp>
        </p:grpSp>
        <p:sp>
          <p:nvSpPr>
            <p:cNvPr id="435" name="Forme libre : forme 434">
              <a:extLst>
                <a:ext uri="{FF2B5EF4-FFF2-40B4-BE49-F238E27FC236}">
                  <a16:creationId xmlns:a16="http://schemas.microsoft.com/office/drawing/2014/main" id="{60DF0469-389E-71BC-0C60-76A90AB32CD0}"/>
                </a:ext>
              </a:extLst>
            </p:cNvPr>
            <p:cNvSpPr/>
            <p:nvPr/>
          </p:nvSpPr>
          <p:spPr>
            <a:xfrm>
              <a:off x="4809035" y="6384674"/>
              <a:ext cx="249898" cy="195224"/>
            </a:xfrm>
            <a:custGeom>
              <a:avLst/>
              <a:gdLst>
                <a:gd name="connsiteX0" fmla="*/ 12745 w 249898"/>
                <a:gd name="connsiteY0" fmla="*/ 195224 h 195224"/>
                <a:gd name="connsiteX1" fmla="*/ 0 w 249898"/>
                <a:gd name="connsiteY1" fmla="*/ 139865 h 195224"/>
                <a:gd name="connsiteX2" fmla="*/ 155324 w 249898"/>
                <a:gd name="connsiteY2" fmla="*/ 22165 h 195224"/>
                <a:gd name="connsiteX3" fmla="*/ 207379 w 249898"/>
                <a:gd name="connsiteY3" fmla="*/ 0 h 195224"/>
                <a:gd name="connsiteX4" fmla="*/ 249898 w 249898"/>
                <a:gd name="connsiteY4" fmla="*/ 27984 h 195224"/>
                <a:gd name="connsiteX5" fmla="*/ 185718 w 249898"/>
                <a:gd name="connsiteY5" fmla="*/ 119863 h 195224"/>
                <a:gd name="connsiteX6" fmla="*/ 58407 w 249898"/>
                <a:gd name="connsiteY6" fmla="*/ 178670 h 19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898" h="195224">
                  <a:moveTo>
                    <a:pt x="12745" y="195224"/>
                  </a:moveTo>
                  <a:lnTo>
                    <a:pt x="0" y="139865"/>
                  </a:lnTo>
                  <a:lnTo>
                    <a:pt x="155324" y="22165"/>
                  </a:lnTo>
                  <a:lnTo>
                    <a:pt x="207379" y="0"/>
                  </a:lnTo>
                  <a:lnTo>
                    <a:pt x="249898" y="27984"/>
                  </a:lnTo>
                  <a:lnTo>
                    <a:pt x="185718" y="119863"/>
                  </a:lnTo>
                  <a:lnTo>
                    <a:pt x="58407" y="178670"/>
                  </a:lnTo>
                  <a:close/>
                </a:path>
              </a:pathLst>
            </a:custGeom>
            <a:solidFill>
              <a:srgbClr val="0098CC"/>
            </a:solidFill>
            <a:ln w="9525" cap="flat">
              <a:solidFill>
                <a:srgbClr val="FFFFFF"/>
              </a:solidFill>
              <a:prstDash val="solid"/>
              <a:miter/>
            </a:ln>
          </p:spPr>
          <p:txBody>
            <a:bodyPr rtlCol="0" anchor="ctr"/>
            <a:lstStyle/>
            <a:p>
              <a:endParaRPr lang="fr-FR"/>
            </a:p>
          </p:txBody>
        </p:sp>
        <p:grpSp>
          <p:nvGrpSpPr>
            <p:cNvPr id="539" name="Graphique 64">
              <a:extLst>
                <a:ext uri="{FF2B5EF4-FFF2-40B4-BE49-F238E27FC236}">
                  <a16:creationId xmlns:a16="http://schemas.microsoft.com/office/drawing/2014/main" id="{0921BB9C-0FC3-7C87-0519-1CD227B9FDFF}"/>
                </a:ext>
              </a:extLst>
            </p:cNvPr>
            <p:cNvGrpSpPr/>
            <p:nvPr/>
          </p:nvGrpSpPr>
          <p:grpSpPr>
            <a:xfrm>
              <a:off x="4564576" y="4954448"/>
              <a:ext cx="1554280" cy="1644576"/>
              <a:chOff x="4564576" y="4954448"/>
              <a:chExt cx="1554280" cy="1644576"/>
            </a:xfrm>
            <a:solidFill>
              <a:srgbClr val="FCD536"/>
            </a:solidFill>
          </p:grpSpPr>
          <p:sp>
            <p:nvSpPr>
              <p:cNvPr id="540" name="Forme libre : forme 539">
                <a:extLst>
                  <a:ext uri="{FF2B5EF4-FFF2-40B4-BE49-F238E27FC236}">
                    <a16:creationId xmlns:a16="http://schemas.microsoft.com/office/drawing/2014/main" id="{6821FFD0-4783-453D-6491-CC50D045881F}"/>
                  </a:ext>
                </a:extLst>
              </p:cNvPr>
              <p:cNvSpPr/>
              <p:nvPr/>
            </p:nvSpPr>
            <p:spPr>
              <a:xfrm>
                <a:off x="4616278" y="5840559"/>
                <a:ext cx="615467" cy="758466"/>
              </a:xfrm>
              <a:custGeom>
                <a:avLst/>
                <a:gdLst>
                  <a:gd name="connsiteX0" fmla="*/ 39653 w 615467"/>
                  <a:gd name="connsiteY0" fmla="*/ 758466 h 758466"/>
                  <a:gd name="connsiteX1" fmla="*/ 0 w 615467"/>
                  <a:gd name="connsiteY1" fmla="*/ 600008 h 758466"/>
                  <a:gd name="connsiteX2" fmla="*/ 8373 w 615467"/>
                  <a:gd name="connsiteY2" fmla="*/ 564709 h 758466"/>
                  <a:gd name="connsiteX3" fmla="*/ 62875 w 615467"/>
                  <a:gd name="connsiteY3" fmla="*/ 568280 h 758466"/>
                  <a:gd name="connsiteX4" fmla="*/ 109261 w 615467"/>
                  <a:gd name="connsiteY4" fmla="*/ 542554 h 758466"/>
                  <a:gd name="connsiteX5" fmla="*/ 104423 w 615467"/>
                  <a:gd name="connsiteY5" fmla="*/ 459524 h 758466"/>
                  <a:gd name="connsiteX6" fmla="*/ 32318 w 615467"/>
                  <a:gd name="connsiteY6" fmla="*/ 396316 h 758466"/>
                  <a:gd name="connsiteX7" fmla="*/ 103680 w 615467"/>
                  <a:gd name="connsiteY7" fmla="*/ 307943 h 758466"/>
                  <a:gd name="connsiteX8" fmla="*/ 58712 w 615467"/>
                  <a:gd name="connsiteY8" fmla="*/ 124854 h 758466"/>
                  <a:gd name="connsiteX9" fmla="*/ 213055 w 615467"/>
                  <a:gd name="connsiteY9" fmla="*/ 0 h 758466"/>
                  <a:gd name="connsiteX10" fmla="*/ 320916 w 615467"/>
                  <a:gd name="connsiteY10" fmla="*/ 5362 h 758466"/>
                  <a:gd name="connsiteX11" fmla="*/ 581101 w 615467"/>
                  <a:gd name="connsiteY11" fmla="*/ 99346 h 758466"/>
                  <a:gd name="connsiteX12" fmla="*/ 565385 w 615467"/>
                  <a:gd name="connsiteY12" fmla="*/ 354844 h 758466"/>
                  <a:gd name="connsiteX13" fmla="*/ 615468 w 615467"/>
                  <a:gd name="connsiteY13" fmla="*/ 544639 h 758466"/>
                  <a:gd name="connsiteX14" fmla="*/ 517713 w 615467"/>
                  <a:gd name="connsiteY14" fmla="*/ 587969 h 758466"/>
                  <a:gd name="connsiteX15" fmla="*/ 442656 w 615467"/>
                  <a:gd name="connsiteY15" fmla="*/ 572100 h 758466"/>
                  <a:gd name="connsiteX16" fmla="*/ 400136 w 615467"/>
                  <a:gd name="connsiteY16" fmla="*/ 544116 h 758466"/>
                  <a:gd name="connsiteX17" fmla="*/ 348082 w 615467"/>
                  <a:gd name="connsiteY17" fmla="*/ 566280 h 758466"/>
                  <a:gd name="connsiteX18" fmla="*/ 192757 w 615467"/>
                  <a:gd name="connsiteY18" fmla="*/ 683981 h 758466"/>
                  <a:gd name="connsiteX19" fmla="*/ 205502 w 615467"/>
                  <a:gd name="connsiteY19" fmla="*/ 739340 h 75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5467" h="758466">
                    <a:moveTo>
                      <a:pt x="39653" y="758466"/>
                    </a:moveTo>
                    <a:lnTo>
                      <a:pt x="0" y="600008"/>
                    </a:lnTo>
                    <a:lnTo>
                      <a:pt x="8373" y="564709"/>
                    </a:lnTo>
                    <a:lnTo>
                      <a:pt x="62875" y="568280"/>
                    </a:lnTo>
                    <a:lnTo>
                      <a:pt x="109261" y="542554"/>
                    </a:lnTo>
                    <a:lnTo>
                      <a:pt x="104423" y="459524"/>
                    </a:lnTo>
                    <a:lnTo>
                      <a:pt x="32318" y="396316"/>
                    </a:lnTo>
                    <a:lnTo>
                      <a:pt x="103680" y="307943"/>
                    </a:lnTo>
                    <a:lnTo>
                      <a:pt x="58712" y="124854"/>
                    </a:lnTo>
                    <a:lnTo>
                      <a:pt x="213055" y="0"/>
                    </a:lnTo>
                    <a:lnTo>
                      <a:pt x="320916" y="5362"/>
                    </a:lnTo>
                    <a:lnTo>
                      <a:pt x="581101" y="99346"/>
                    </a:lnTo>
                    <a:lnTo>
                      <a:pt x="565385" y="354844"/>
                    </a:lnTo>
                    <a:lnTo>
                      <a:pt x="615468" y="544639"/>
                    </a:lnTo>
                    <a:lnTo>
                      <a:pt x="517713" y="587969"/>
                    </a:lnTo>
                    <a:lnTo>
                      <a:pt x="442656" y="572100"/>
                    </a:lnTo>
                    <a:lnTo>
                      <a:pt x="400136" y="544116"/>
                    </a:lnTo>
                    <a:lnTo>
                      <a:pt x="348082" y="566280"/>
                    </a:lnTo>
                    <a:lnTo>
                      <a:pt x="192757" y="683981"/>
                    </a:lnTo>
                    <a:lnTo>
                      <a:pt x="205502" y="73934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1" name="Forme libre : forme 540">
                <a:extLst>
                  <a:ext uri="{FF2B5EF4-FFF2-40B4-BE49-F238E27FC236}">
                    <a16:creationId xmlns:a16="http://schemas.microsoft.com/office/drawing/2014/main" id="{08046DD5-C6C1-27E3-250E-CFE5CC144EE8}"/>
                  </a:ext>
                </a:extLst>
              </p:cNvPr>
              <p:cNvSpPr/>
              <p:nvPr/>
            </p:nvSpPr>
            <p:spPr>
              <a:xfrm>
                <a:off x="5189407" y="5295748"/>
                <a:ext cx="573452" cy="700544"/>
              </a:xfrm>
              <a:custGeom>
                <a:avLst/>
                <a:gdLst>
                  <a:gd name="connsiteX0" fmla="*/ 366113 w 573452"/>
                  <a:gd name="connsiteY0" fmla="*/ 680866 h 700544"/>
                  <a:gd name="connsiteX1" fmla="*/ 317621 w 573452"/>
                  <a:gd name="connsiteY1" fmla="*/ 700545 h 700544"/>
                  <a:gd name="connsiteX2" fmla="*/ 231800 w 573452"/>
                  <a:gd name="connsiteY2" fmla="*/ 649757 h 700544"/>
                  <a:gd name="connsiteX3" fmla="*/ 245793 w 573452"/>
                  <a:gd name="connsiteY3" fmla="*/ 625535 h 700544"/>
                  <a:gd name="connsiteX4" fmla="*/ 212379 w 573452"/>
                  <a:gd name="connsiteY4" fmla="*/ 548478 h 700544"/>
                  <a:gd name="connsiteX5" fmla="*/ 145370 w 573452"/>
                  <a:gd name="connsiteY5" fmla="*/ 500301 h 700544"/>
                  <a:gd name="connsiteX6" fmla="*/ 7658 w 573452"/>
                  <a:gd name="connsiteY6" fmla="*/ 292827 h 700544"/>
                  <a:gd name="connsiteX7" fmla="*/ 0 w 573452"/>
                  <a:gd name="connsiteY7" fmla="*/ 207578 h 700544"/>
                  <a:gd name="connsiteX8" fmla="*/ 60293 w 573452"/>
                  <a:gd name="connsiteY8" fmla="*/ 148657 h 700544"/>
                  <a:gd name="connsiteX9" fmla="*/ 88573 w 573452"/>
                  <a:gd name="connsiteY9" fmla="*/ 74724 h 700544"/>
                  <a:gd name="connsiteX10" fmla="*/ 247631 w 573452"/>
                  <a:gd name="connsiteY10" fmla="*/ 121691 h 700544"/>
                  <a:gd name="connsiteX11" fmla="*/ 373609 w 573452"/>
                  <a:gd name="connsiteY11" fmla="*/ 12602 h 700544"/>
                  <a:gd name="connsiteX12" fmla="*/ 428111 w 573452"/>
                  <a:gd name="connsiteY12" fmla="*/ 0 h 700544"/>
                  <a:gd name="connsiteX13" fmla="*/ 448084 w 573452"/>
                  <a:gd name="connsiteY13" fmla="*/ 19688 h 700544"/>
                  <a:gd name="connsiteX14" fmla="*/ 487118 w 573452"/>
                  <a:gd name="connsiteY14" fmla="*/ 97460 h 700544"/>
                  <a:gd name="connsiteX15" fmla="*/ 516588 w 573452"/>
                  <a:gd name="connsiteY15" fmla="*/ 298599 h 700544"/>
                  <a:gd name="connsiteX16" fmla="*/ 573453 w 573452"/>
                  <a:gd name="connsiteY16" fmla="*/ 394049 h 700544"/>
                  <a:gd name="connsiteX17" fmla="*/ 480327 w 573452"/>
                  <a:gd name="connsiteY17" fmla="*/ 501882 h 700544"/>
                  <a:gd name="connsiteX18" fmla="*/ 491185 w 573452"/>
                  <a:gd name="connsiteY18" fmla="*/ 586378 h 700544"/>
                  <a:gd name="connsiteX19" fmla="*/ 449113 w 573452"/>
                  <a:gd name="connsiteY19" fmla="*/ 660625 h 70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52" h="700544">
                    <a:moveTo>
                      <a:pt x="366113" y="680866"/>
                    </a:moveTo>
                    <a:lnTo>
                      <a:pt x="317621" y="700545"/>
                    </a:lnTo>
                    <a:lnTo>
                      <a:pt x="231800" y="649757"/>
                    </a:lnTo>
                    <a:lnTo>
                      <a:pt x="245793" y="625535"/>
                    </a:lnTo>
                    <a:lnTo>
                      <a:pt x="212379" y="548478"/>
                    </a:lnTo>
                    <a:lnTo>
                      <a:pt x="145370" y="500301"/>
                    </a:lnTo>
                    <a:lnTo>
                      <a:pt x="7658" y="292827"/>
                    </a:lnTo>
                    <a:lnTo>
                      <a:pt x="0" y="207578"/>
                    </a:lnTo>
                    <a:lnTo>
                      <a:pt x="60293" y="148657"/>
                    </a:lnTo>
                    <a:lnTo>
                      <a:pt x="88573" y="74724"/>
                    </a:lnTo>
                    <a:lnTo>
                      <a:pt x="247631" y="121691"/>
                    </a:lnTo>
                    <a:lnTo>
                      <a:pt x="373609" y="12602"/>
                    </a:lnTo>
                    <a:lnTo>
                      <a:pt x="428111" y="0"/>
                    </a:lnTo>
                    <a:lnTo>
                      <a:pt x="448084" y="19688"/>
                    </a:lnTo>
                    <a:lnTo>
                      <a:pt x="487118" y="97460"/>
                    </a:lnTo>
                    <a:lnTo>
                      <a:pt x="516588" y="298599"/>
                    </a:lnTo>
                    <a:lnTo>
                      <a:pt x="573453" y="394049"/>
                    </a:lnTo>
                    <a:lnTo>
                      <a:pt x="480327" y="501882"/>
                    </a:lnTo>
                    <a:lnTo>
                      <a:pt x="491185" y="586378"/>
                    </a:lnTo>
                    <a:lnTo>
                      <a:pt x="449113" y="6606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2" name="Forme libre : forme 541">
                <a:extLst>
                  <a:ext uri="{FF2B5EF4-FFF2-40B4-BE49-F238E27FC236}">
                    <a16:creationId xmlns:a16="http://schemas.microsoft.com/office/drawing/2014/main" id="{64D3E933-1ECA-C3A1-3523-A64A83940CDF}"/>
                  </a:ext>
                </a:extLst>
              </p:cNvPr>
              <p:cNvSpPr/>
              <p:nvPr/>
            </p:nvSpPr>
            <p:spPr>
              <a:xfrm>
                <a:off x="4888264" y="4954448"/>
                <a:ext cx="314058" cy="324792"/>
              </a:xfrm>
              <a:custGeom>
                <a:avLst/>
                <a:gdLst>
                  <a:gd name="connsiteX0" fmla="*/ 141570 w 314058"/>
                  <a:gd name="connsiteY0" fmla="*/ 312353 h 324792"/>
                  <a:gd name="connsiteX1" fmla="*/ 115681 w 314058"/>
                  <a:gd name="connsiteY1" fmla="*/ 324793 h 324792"/>
                  <a:gd name="connsiteX2" fmla="*/ 19488 w 314058"/>
                  <a:gd name="connsiteY2" fmla="*/ 269824 h 324792"/>
                  <a:gd name="connsiteX3" fmla="*/ 31052 w 314058"/>
                  <a:gd name="connsiteY3" fmla="*/ 218380 h 324792"/>
                  <a:gd name="connsiteX4" fmla="*/ 0 w 314058"/>
                  <a:gd name="connsiteY4" fmla="*/ 175412 h 324792"/>
                  <a:gd name="connsiteX5" fmla="*/ 2763 w 314058"/>
                  <a:gd name="connsiteY5" fmla="*/ 72257 h 324792"/>
                  <a:gd name="connsiteX6" fmla="*/ 29652 w 314058"/>
                  <a:gd name="connsiteY6" fmla="*/ 79791 h 324792"/>
                  <a:gd name="connsiteX7" fmla="*/ 175736 w 314058"/>
                  <a:gd name="connsiteY7" fmla="*/ 0 h 324792"/>
                  <a:gd name="connsiteX8" fmla="*/ 278721 w 314058"/>
                  <a:gd name="connsiteY8" fmla="*/ 91907 h 324792"/>
                  <a:gd name="connsiteX9" fmla="*/ 314059 w 314058"/>
                  <a:gd name="connsiteY9" fmla="*/ 255432 h 324792"/>
                  <a:gd name="connsiteX10" fmla="*/ 299199 w 314058"/>
                  <a:gd name="connsiteY10" fmla="*/ 278035 h 32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058" h="324792">
                    <a:moveTo>
                      <a:pt x="141570" y="312353"/>
                    </a:moveTo>
                    <a:lnTo>
                      <a:pt x="115681" y="324793"/>
                    </a:lnTo>
                    <a:lnTo>
                      <a:pt x="19488" y="269824"/>
                    </a:lnTo>
                    <a:lnTo>
                      <a:pt x="31052" y="218380"/>
                    </a:lnTo>
                    <a:lnTo>
                      <a:pt x="0" y="175412"/>
                    </a:lnTo>
                    <a:lnTo>
                      <a:pt x="2763" y="72257"/>
                    </a:lnTo>
                    <a:lnTo>
                      <a:pt x="29652" y="79791"/>
                    </a:lnTo>
                    <a:lnTo>
                      <a:pt x="175736" y="0"/>
                    </a:lnTo>
                    <a:lnTo>
                      <a:pt x="278721" y="91907"/>
                    </a:lnTo>
                    <a:lnTo>
                      <a:pt x="314059" y="255432"/>
                    </a:lnTo>
                    <a:lnTo>
                      <a:pt x="299199" y="27803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3" name="Forme libre : forme 542">
                <a:extLst>
                  <a:ext uri="{FF2B5EF4-FFF2-40B4-BE49-F238E27FC236}">
                    <a16:creationId xmlns:a16="http://schemas.microsoft.com/office/drawing/2014/main" id="{A8C33D9A-981F-FEC3-5E3F-0ADDB5B2AA35}"/>
                  </a:ext>
                </a:extLst>
              </p:cNvPr>
              <p:cNvSpPr/>
              <p:nvPr/>
            </p:nvSpPr>
            <p:spPr>
              <a:xfrm>
                <a:off x="5029835" y="5209880"/>
                <a:ext cx="533180" cy="293446"/>
              </a:xfrm>
              <a:custGeom>
                <a:avLst/>
                <a:gdLst>
                  <a:gd name="connsiteX0" fmla="*/ 159572 w 533180"/>
                  <a:gd name="connsiteY0" fmla="*/ 293446 h 293446"/>
                  <a:gd name="connsiteX1" fmla="*/ 132473 w 533180"/>
                  <a:gd name="connsiteY1" fmla="*/ 223056 h 293446"/>
                  <a:gd name="connsiteX2" fmla="*/ 80610 w 533180"/>
                  <a:gd name="connsiteY2" fmla="*/ 169840 h 293446"/>
                  <a:gd name="connsiteX3" fmla="*/ 29623 w 533180"/>
                  <a:gd name="connsiteY3" fmla="*/ 157677 h 293446"/>
                  <a:gd name="connsiteX4" fmla="*/ 0 w 533180"/>
                  <a:gd name="connsiteY4" fmla="*/ 56922 h 293446"/>
                  <a:gd name="connsiteX5" fmla="*/ 157629 w 533180"/>
                  <a:gd name="connsiteY5" fmla="*/ 22603 h 293446"/>
                  <a:gd name="connsiteX6" fmla="*/ 172488 w 533180"/>
                  <a:gd name="connsiteY6" fmla="*/ 0 h 293446"/>
                  <a:gd name="connsiteX7" fmla="*/ 278939 w 533180"/>
                  <a:gd name="connsiteY7" fmla="*/ 18269 h 293446"/>
                  <a:gd name="connsiteX8" fmla="*/ 344614 w 533180"/>
                  <a:gd name="connsiteY8" fmla="*/ 64637 h 293446"/>
                  <a:gd name="connsiteX9" fmla="*/ 392030 w 533180"/>
                  <a:gd name="connsiteY9" fmla="*/ 94736 h 293446"/>
                  <a:gd name="connsiteX10" fmla="*/ 533181 w 533180"/>
                  <a:gd name="connsiteY10" fmla="*/ 98470 h 293446"/>
                  <a:gd name="connsiteX11" fmla="*/ 407203 w 533180"/>
                  <a:gd name="connsiteY11" fmla="*/ 207559 h 293446"/>
                  <a:gd name="connsiteX12" fmla="*/ 248145 w 533180"/>
                  <a:gd name="connsiteY12" fmla="*/ 160592 h 293446"/>
                  <a:gd name="connsiteX13" fmla="*/ 219866 w 533180"/>
                  <a:gd name="connsiteY13" fmla="*/ 234525 h 29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180" h="293446">
                    <a:moveTo>
                      <a:pt x="159572" y="293446"/>
                    </a:moveTo>
                    <a:lnTo>
                      <a:pt x="132473" y="223056"/>
                    </a:lnTo>
                    <a:lnTo>
                      <a:pt x="80610" y="169840"/>
                    </a:lnTo>
                    <a:lnTo>
                      <a:pt x="29623" y="157677"/>
                    </a:lnTo>
                    <a:lnTo>
                      <a:pt x="0" y="56922"/>
                    </a:lnTo>
                    <a:lnTo>
                      <a:pt x="157629" y="22603"/>
                    </a:lnTo>
                    <a:lnTo>
                      <a:pt x="172488" y="0"/>
                    </a:lnTo>
                    <a:lnTo>
                      <a:pt x="278939" y="18269"/>
                    </a:lnTo>
                    <a:lnTo>
                      <a:pt x="344614" y="64637"/>
                    </a:lnTo>
                    <a:lnTo>
                      <a:pt x="392030" y="94736"/>
                    </a:lnTo>
                    <a:lnTo>
                      <a:pt x="533181" y="98470"/>
                    </a:lnTo>
                    <a:lnTo>
                      <a:pt x="407203" y="207559"/>
                    </a:lnTo>
                    <a:lnTo>
                      <a:pt x="248145" y="160592"/>
                    </a:lnTo>
                    <a:lnTo>
                      <a:pt x="219866" y="2345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4" name="Forme libre : forme 543">
                <a:extLst>
                  <a:ext uri="{FF2B5EF4-FFF2-40B4-BE49-F238E27FC236}">
                    <a16:creationId xmlns:a16="http://schemas.microsoft.com/office/drawing/2014/main" id="{C25334A9-8B13-DBFE-2726-66A6E7D2E32A}"/>
                  </a:ext>
                </a:extLst>
              </p:cNvPr>
              <p:cNvSpPr/>
              <p:nvPr/>
            </p:nvSpPr>
            <p:spPr>
              <a:xfrm>
                <a:off x="4564576" y="5266554"/>
                <a:ext cx="309657" cy="177241"/>
              </a:xfrm>
              <a:custGeom>
                <a:avLst/>
                <a:gdLst>
                  <a:gd name="connsiteX0" fmla="*/ 241964 w 309657"/>
                  <a:gd name="connsiteY0" fmla="*/ 118329 h 177241"/>
                  <a:gd name="connsiteX1" fmla="*/ 39395 w 309657"/>
                  <a:gd name="connsiteY1" fmla="*/ 177241 h 177241"/>
                  <a:gd name="connsiteX2" fmla="*/ 0 w 309657"/>
                  <a:gd name="connsiteY2" fmla="*/ 140703 h 177241"/>
                  <a:gd name="connsiteX3" fmla="*/ 196586 w 309657"/>
                  <a:gd name="connsiteY3" fmla="*/ 19088 h 177241"/>
                  <a:gd name="connsiteX4" fmla="*/ 309658 w 309657"/>
                  <a:gd name="connsiteY4" fmla="*/ 0 h 177241"/>
                  <a:gd name="connsiteX5" fmla="*/ 296561 w 309657"/>
                  <a:gd name="connsiteY5" fmla="*/ 53892 h 17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657" h="177241">
                    <a:moveTo>
                      <a:pt x="241964" y="118329"/>
                    </a:moveTo>
                    <a:lnTo>
                      <a:pt x="39395" y="177241"/>
                    </a:lnTo>
                    <a:lnTo>
                      <a:pt x="0" y="140703"/>
                    </a:lnTo>
                    <a:lnTo>
                      <a:pt x="196586" y="19088"/>
                    </a:lnTo>
                    <a:lnTo>
                      <a:pt x="309658" y="0"/>
                    </a:lnTo>
                    <a:lnTo>
                      <a:pt x="296561" y="5389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5" name="Forme libre : forme 544">
                <a:extLst>
                  <a:ext uri="{FF2B5EF4-FFF2-40B4-BE49-F238E27FC236}">
                    <a16:creationId xmlns:a16="http://schemas.microsoft.com/office/drawing/2014/main" id="{0C484F19-FD5F-4D95-335F-8FD8BD952C3B}"/>
                  </a:ext>
                </a:extLst>
              </p:cNvPr>
              <p:cNvSpPr/>
              <p:nvPr/>
            </p:nvSpPr>
            <p:spPr>
              <a:xfrm>
                <a:off x="5482024" y="5993578"/>
                <a:ext cx="636832" cy="581986"/>
              </a:xfrm>
              <a:custGeom>
                <a:avLst/>
                <a:gdLst>
                  <a:gd name="connsiteX0" fmla="*/ 266376 w 636832"/>
                  <a:gd name="connsiteY0" fmla="*/ 581987 h 581986"/>
                  <a:gd name="connsiteX1" fmla="*/ 69370 w 636832"/>
                  <a:gd name="connsiteY1" fmla="*/ 485546 h 581986"/>
                  <a:gd name="connsiteX2" fmla="*/ 27489 w 636832"/>
                  <a:gd name="connsiteY2" fmla="*/ 415585 h 581986"/>
                  <a:gd name="connsiteX3" fmla="*/ 0 w 636832"/>
                  <a:gd name="connsiteY3" fmla="*/ 417109 h 581986"/>
                  <a:gd name="connsiteX4" fmla="*/ 131102 w 636832"/>
                  <a:gd name="connsiteY4" fmla="*/ 165945 h 581986"/>
                  <a:gd name="connsiteX5" fmla="*/ 228019 w 636832"/>
                  <a:gd name="connsiteY5" fmla="*/ 109014 h 581986"/>
                  <a:gd name="connsiteX6" fmla="*/ 236953 w 636832"/>
                  <a:gd name="connsiteY6" fmla="*/ 81667 h 581986"/>
                  <a:gd name="connsiteX7" fmla="*/ 205121 w 636832"/>
                  <a:gd name="connsiteY7" fmla="*/ 36481 h 581986"/>
                  <a:gd name="connsiteX8" fmla="*/ 419062 w 636832"/>
                  <a:gd name="connsiteY8" fmla="*/ 0 h 581986"/>
                  <a:gd name="connsiteX9" fmla="*/ 481632 w 636832"/>
                  <a:gd name="connsiteY9" fmla="*/ 128197 h 581986"/>
                  <a:gd name="connsiteX10" fmla="*/ 568242 w 636832"/>
                  <a:gd name="connsiteY10" fmla="*/ 241430 h 581986"/>
                  <a:gd name="connsiteX11" fmla="*/ 636832 w 636832"/>
                  <a:gd name="connsiteY11" fmla="*/ 290198 h 581986"/>
                  <a:gd name="connsiteX12" fmla="*/ 625630 w 636832"/>
                  <a:gd name="connsiteY12" fmla="*/ 414652 h 581986"/>
                  <a:gd name="connsiteX13" fmla="*/ 489156 w 636832"/>
                  <a:gd name="connsiteY13" fmla="*/ 458105 h 58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32" h="581986">
                    <a:moveTo>
                      <a:pt x="266376" y="581987"/>
                    </a:moveTo>
                    <a:lnTo>
                      <a:pt x="69370" y="485546"/>
                    </a:lnTo>
                    <a:lnTo>
                      <a:pt x="27489" y="415585"/>
                    </a:lnTo>
                    <a:lnTo>
                      <a:pt x="0" y="417109"/>
                    </a:lnTo>
                    <a:lnTo>
                      <a:pt x="131102" y="165945"/>
                    </a:lnTo>
                    <a:lnTo>
                      <a:pt x="228019" y="109014"/>
                    </a:lnTo>
                    <a:lnTo>
                      <a:pt x="236953" y="81667"/>
                    </a:lnTo>
                    <a:lnTo>
                      <a:pt x="205121" y="36481"/>
                    </a:lnTo>
                    <a:lnTo>
                      <a:pt x="419062" y="0"/>
                    </a:lnTo>
                    <a:lnTo>
                      <a:pt x="481632" y="128197"/>
                    </a:lnTo>
                    <a:lnTo>
                      <a:pt x="568242" y="241430"/>
                    </a:lnTo>
                    <a:lnTo>
                      <a:pt x="636832" y="290198"/>
                    </a:lnTo>
                    <a:lnTo>
                      <a:pt x="625630" y="414652"/>
                    </a:lnTo>
                    <a:lnTo>
                      <a:pt x="489156" y="45810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6" name="Forme libre : forme 545">
                <a:extLst>
                  <a:ext uri="{FF2B5EF4-FFF2-40B4-BE49-F238E27FC236}">
                    <a16:creationId xmlns:a16="http://schemas.microsoft.com/office/drawing/2014/main" id="{8C90B980-AC42-EC69-215A-627D63AE6893}"/>
                  </a:ext>
                </a:extLst>
              </p:cNvPr>
              <p:cNvSpPr/>
              <p:nvPr/>
            </p:nvSpPr>
            <p:spPr>
              <a:xfrm>
                <a:off x="5064667" y="5379720"/>
                <a:ext cx="132397" cy="208854"/>
              </a:xfrm>
              <a:custGeom>
                <a:avLst/>
                <a:gdLst>
                  <a:gd name="connsiteX0" fmla="*/ 0 w 132397"/>
                  <a:gd name="connsiteY0" fmla="*/ 205512 h 208854"/>
                  <a:gd name="connsiteX1" fmla="*/ 45777 w 132397"/>
                  <a:gd name="connsiteY1" fmla="*/ 0 h 208854"/>
                  <a:gd name="connsiteX2" fmla="*/ 97641 w 132397"/>
                  <a:gd name="connsiteY2" fmla="*/ 53216 h 208854"/>
                  <a:gd name="connsiteX3" fmla="*/ 124739 w 132397"/>
                  <a:gd name="connsiteY3" fmla="*/ 123606 h 208854"/>
                  <a:gd name="connsiteX4" fmla="*/ 132398 w 132397"/>
                  <a:gd name="connsiteY4" fmla="*/ 208855 h 208854"/>
                  <a:gd name="connsiteX5" fmla="*/ 80315 w 132397"/>
                  <a:gd name="connsiteY5" fmla="*/ 192291 h 20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97" h="208854">
                    <a:moveTo>
                      <a:pt x="0" y="205512"/>
                    </a:moveTo>
                    <a:lnTo>
                      <a:pt x="45777" y="0"/>
                    </a:lnTo>
                    <a:lnTo>
                      <a:pt x="97641" y="53216"/>
                    </a:lnTo>
                    <a:lnTo>
                      <a:pt x="124739" y="123606"/>
                    </a:lnTo>
                    <a:lnTo>
                      <a:pt x="132398" y="208855"/>
                    </a:lnTo>
                    <a:lnTo>
                      <a:pt x="80315" y="19229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7" name="Forme libre : forme 546">
                <a:extLst>
                  <a:ext uri="{FF2B5EF4-FFF2-40B4-BE49-F238E27FC236}">
                    <a16:creationId xmlns:a16="http://schemas.microsoft.com/office/drawing/2014/main" id="{AE4DF284-CD13-8A57-9264-2660DC7A969A}"/>
                  </a:ext>
                </a:extLst>
              </p:cNvPr>
              <p:cNvSpPr/>
              <p:nvPr/>
            </p:nvSpPr>
            <p:spPr>
              <a:xfrm>
                <a:off x="4572292" y="6232075"/>
                <a:ext cx="153247" cy="176764"/>
              </a:xfrm>
              <a:custGeom>
                <a:avLst/>
                <a:gdLst>
                  <a:gd name="connsiteX0" fmla="*/ 76305 w 153247"/>
                  <a:gd name="connsiteY0" fmla="*/ 4801 h 176764"/>
                  <a:gd name="connsiteX1" fmla="*/ 148409 w 153247"/>
                  <a:gd name="connsiteY1" fmla="*/ 68008 h 176764"/>
                  <a:gd name="connsiteX2" fmla="*/ 153248 w 153247"/>
                  <a:gd name="connsiteY2" fmla="*/ 151038 h 176764"/>
                  <a:gd name="connsiteX3" fmla="*/ 106861 w 153247"/>
                  <a:gd name="connsiteY3" fmla="*/ 176765 h 176764"/>
                  <a:gd name="connsiteX4" fmla="*/ 52359 w 153247"/>
                  <a:gd name="connsiteY4" fmla="*/ 173193 h 176764"/>
                  <a:gd name="connsiteX5" fmla="*/ 2371 w 153247"/>
                  <a:gd name="connsiteY5" fmla="*/ 113576 h 176764"/>
                  <a:gd name="connsiteX6" fmla="*/ 0 w 153247"/>
                  <a:gd name="connsiteY6" fmla="*/ 59769 h 176764"/>
                  <a:gd name="connsiteX7" fmla="*/ 49768 w 153247"/>
                  <a:gd name="connsiteY7" fmla="*/ 0 h 1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47" h="176764">
                    <a:moveTo>
                      <a:pt x="76305" y="4801"/>
                    </a:moveTo>
                    <a:lnTo>
                      <a:pt x="148409" y="68008"/>
                    </a:lnTo>
                    <a:lnTo>
                      <a:pt x="153248" y="151038"/>
                    </a:lnTo>
                    <a:lnTo>
                      <a:pt x="106861" y="176765"/>
                    </a:lnTo>
                    <a:lnTo>
                      <a:pt x="52359" y="173193"/>
                    </a:lnTo>
                    <a:lnTo>
                      <a:pt x="2371" y="113576"/>
                    </a:lnTo>
                    <a:lnTo>
                      <a:pt x="0" y="59769"/>
                    </a:lnTo>
                    <a:lnTo>
                      <a:pt x="49768" y="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8" name="Forme libre : forme 547">
                <a:extLst>
                  <a:ext uri="{FF2B5EF4-FFF2-40B4-BE49-F238E27FC236}">
                    <a16:creationId xmlns:a16="http://schemas.microsoft.com/office/drawing/2014/main" id="{5B9BC148-14CE-2A01-2F97-AB4C9CBC80A0}"/>
                  </a:ext>
                </a:extLst>
              </p:cNvPr>
              <p:cNvSpPr/>
              <p:nvPr/>
            </p:nvSpPr>
            <p:spPr>
              <a:xfrm>
                <a:off x="4806540" y="5224272"/>
                <a:ext cx="303904" cy="443426"/>
              </a:xfrm>
              <a:custGeom>
                <a:avLst/>
                <a:gdLst>
                  <a:gd name="connsiteX0" fmla="*/ 126463 w 303904"/>
                  <a:gd name="connsiteY0" fmla="*/ 443427 h 443426"/>
                  <a:gd name="connsiteX1" fmla="*/ 74066 w 303904"/>
                  <a:gd name="connsiteY1" fmla="*/ 248060 h 443426"/>
                  <a:gd name="connsiteX2" fmla="*/ 0 w 303904"/>
                  <a:gd name="connsiteY2" fmla="*/ 160611 h 443426"/>
                  <a:gd name="connsiteX3" fmla="*/ 54597 w 303904"/>
                  <a:gd name="connsiteY3" fmla="*/ 96174 h 443426"/>
                  <a:gd name="connsiteX4" fmla="*/ 67694 w 303904"/>
                  <a:gd name="connsiteY4" fmla="*/ 42281 h 443426"/>
                  <a:gd name="connsiteX5" fmla="*/ 88859 w 303904"/>
                  <a:gd name="connsiteY5" fmla="*/ 21650 h 443426"/>
                  <a:gd name="connsiteX6" fmla="*/ 101212 w 303904"/>
                  <a:gd name="connsiteY6" fmla="*/ 0 h 443426"/>
                  <a:gd name="connsiteX7" fmla="*/ 197405 w 303904"/>
                  <a:gd name="connsiteY7" fmla="*/ 54969 h 443426"/>
                  <a:gd name="connsiteX8" fmla="*/ 223295 w 303904"/>
                  <a:gd name="connsiteY8" fmla="*/ 42529 h 443426"/>
                  <a:gd name="connsiteX9" fmla="*/ 252917 w 303904"/>
                  <a:gd name="connsiteY9" fmla="*/ 143285 h 443426"/>
                  <a:gd name="connsiteX10" fmla="*/ 303904 w 303904"/>
                  <a:gd name="connsiteY10" fmla="*/ 155448 h 443426"/>
                  <a:gd name="connsiteX11" fmla="*/ 258127 w 303904"/>
                  <a:gd name="connsiteY11" fmla="*/ 360959 h 44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904" h="443426">
                    <a:moveTo>
                      <a:pt x="126463" y="443427"/>
                    </a:moveTo>
                    <a:lnTo>
                      <a:pt x="74066" y="248060"/>
                    </a:lnTo>
                    <a:lnTo>
                      <a:pt x="0" y="160611"/>
                    </a:lnTo>
                    <a:lnTo>
                      <a:pt x="54597" y="96174"/>
                    </a:lnTo>
                    <a:lnTo>
                      <a:pt x="67694" y="42281"/>
                    </a:lnTo>
                    <a:lnTo>
                      <a:pt x="88859" y="21650"/>
                    </a:lnTo>
                    <a:lnTo>
                      <a:pt x="101212" y="0"/>
                    </a:lnTo>
                    <a:lnTo>
                      <a:pt x="197405" y="54969"/>
                    </a:lnTo>
                    <a:lnTo>
                      <a:pt x="223295" y="42529"/>
                    </a:lnTo>
                    <a:lnTo>
                      <a:pt x="252917" y="143285"/>
                    </a:lnTo>
                    <a:lnTo>
                      <a:pt x="303904" y="155448"/>
                    </a:lnTo>
                    <a:lnTo>
                      <a:pt x="258127" y="360959"/>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49" name="Forme libre : forme 548">
                <a:extLst>
                  <a:ext uri="{FF2B5EF4-FFF2-40B4-BE49-F238E27FC236}">
                    <a16:creationId xmlns:a16="http://schemas.microsoft.com/office/drawing/2014/main" id="{13B68C1B-5382-EFEC-4CC3-554EA6F939CD}"/>
                  </a:ext>
                </a:extLst>
              </p:cNvPr>
              <p:cNvSpPr/>
              <p:nvPr/>
            </p:nvSpPr>
            <p:spPr>
              <a:xfrm>
                <a:off x="4823942" y="5572011"/>
                <a:ext cx="611257" cy="375018"/>
              </a:xfrm>
              <a:custGeom>
                <a:avLst/>
                <a:gdLst>
                  <a:gd name="connsiteX0" fmla="*/ 597265 w 611257"/>
                  <a:gd name="connsiteY0" fmla="*/ 373494 h 375018"/>
                  <a:gd name="connsiteX1" fmla="*/ 525580 w 611257"/>
                  <a:gd name="connsiteY1" fmla="*/ 336566 h 375018"/>
                  <a:gd name="connsiteX2" fmla="*/ 454133 w 611257"/>
                  <a:gd name="connsiteY2" fmla="*/ 375018 h 375018"/>
                  <a:gd name="connsiteX3" fmla="*/ 373437 w 611257"/>
                  <a:gd name="connsiteY3" fmla="*/ 367894 h 375018"/>
                  <a:gd name="connsiteX4" fmla="*/ 113252 w 611257"/>
                  <a:gd name="connsiteY4" fmla="*/ 273910 h 375018"/>
                  <a:gd name="connsiteX5" fmla="*/ 5391 w 611257"/>
                  <a:gd name="connsiteY5" fmla="*/ 268548 h 375018"/>
                  <a:gd name="connsiteX6" fmla="*/ 0 w 611257"/>
                  <a:gd name="connsiteY6" fmla="*/ 212484 h 375018"/>
                  <a:gd name="connsiteX7" fmla="*/ 109061 w 611257"/>
                  <a:gd name="connsiteY7" fmla="*/ 95688 h 375018"/>
                  <a:gd name="connsiteX8" fmla="*/ 240725 w 611257"/>
                  <a:gd name="connsiteY8" fmla="*/ 13221 h 375018"/>
                  <a:gd name="connsiteX9" fmla="*/ 321040 w 611257"/>
                  <a:gd name="connsiteY9" fmla="*/ 0 h 375018"/>
                  <a:gd name="connsiteX10" fmla="*/ 373123 w 611257"/>
                  <a:gd name="connsiteY10" fmla="*/ 16564 h 375018"/>
                  <a:gd name="connsiteX11" fmla="*/ 510835 w 611257"/>
                  <a:gd name="connsiteY11" fmla="*/ 224037 h 375018"/>
                  <a:gd name="connsiteX12" fmla="*/ 577844 w 611257"/>
                  <a:gd name="connsiteY12" fmla="*/ 272215 h 375018"/>
                  <a:gd name="connsiteX13" fmla="*/ 611257 w 611257"/>
                  <a:gd name="connsiteY13" fmla="*/ 349272 h 37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257" h="375018">
                    <a:moveTo>
                      <a:pt x="597265" y="373494"/>
                    </a:moveTo>
                    <a:lnTo>
                      <a:pt x="525580" y="336566"/>
                    </a:lnTo>
                    <a:lnTo>
                      <a:pt x="454133" y="375018"/>
                    </a:lnTo>
                    <a:lnTo>
                      <a:pt x="373437" y="367894"/>
                    </a:lnTo>
                    <a:lnTo>
                      <a:pt x="113252" y="273910"/>
                    </a:lnTo>
                    <a:lnTo>
                      <a:pt x="5391" y="268548"/>
                    </a:lnTo>
                    <a:lnTo>
                      <a:pt x="0" y="212484"/>
                    </a:lnTo>
                    <a:lnTo>
                      <a:pt x="109061" y="95688"/>
                    </a:lnTo>
                    <a:lnTo>
                      <a:pt x="240725" y="13221"/>
                    </a:lnTo>
                    <a:lnTo>
                      <a:pt x="321040" y="0"/>
                    </a:lnTo>
                    <a:lnTo>
                      <a:pt x="373123" y="16564"/>
                    </a:lnTo>
                    <a:lnTo>
                      <a:pt x="510835" y="224037"/>
                    </a:lnTo>
                    <a:lnTo>
                      <a:pt x="577844" y="272215"/>
                    </a:lnTo>
                    <a:lnTo>
                      <a:pt x="611257" y="34927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50" name="Forme libre : forme 549">
                <a:extLst>
                  <a:ext uri="{FF2B5EF4-FFF2-40B4-BE49-F238E27FC236}">
                    <a16:creationId xmlns:a16="http://schemas.microsoft.com/office/drawing/2014/main" id="{A7C2670F-DFBA-CCA5-DFB5-A98B8BFBA4D0}"/>
                  </a:ext>
                </a:extLst>
              </p:cNvPr>
              <p:cNvSpPr/>
              <p:nvPr/>
            </p:nvSpPr>
            <p:spPr>
              <a:xfrm>
                <a:off x="4564576" y="5171361"/>
                <a:ext cx="330822" cy="235896"/>
              </a:xfrm>
              <a:custGeom>
                <a:avLst/>
                <a:gdLst>
                  <a:gd name="connsiteX0" fmla="*/ 0 w 330822"/>
                  <a:gd name="connsiteY0" fmla="*/ 235896 h 235896"/>
                  <a:gd name="connsiteX1" fmla="*/ 67132 w 330822"/>
                  <a:gd name="connsiteY1" fmla="*/ 81591 h 235896"/>
                  <a:gd name="connsiteX2" fmla="*/ 144970 w 330822"/>
                  <a:gd name="connsiteY2" fmla="*/ 333 h 235896"/>
                  <a:gd name="connsiteX3" fmla="*/ 173126 w 330822"/>
                  <a:gd name="connsiteY3" fmla="*/ 0 h 235896"/>
                  <a:gd name="connsiteX4" fmla="*/ 252070 w 330822"/>
                  <a:gd name="connsiteY4" fmla="*/ 7601 h 235896"/>
                  <a:gd name="connsiteX5" fmla="*/ 330822 w 330822"/>
                  <a:gd name="connsiteY5" fmla="*/ 74562 h 235896"/>
                  <a:gd name="connsiteX6" fmla="*/ 309658 w 330822"/>
                  <a:gd name="connsiteY6" fmla="*/ 95193 h 235896"/>
                  <a:gd name="connsiteX7" fmla="*/ 196586 w 330822"/>
                  <a:gd name="connsiteY7" fmla="*/ 114281 h 23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822" h="235896">
                    <a:moveTo>
                      <a:pt x="0" y="235896"/>
                    </a:moveTo>
                    <a:lnTo>
                      <a:pt x="67132" y="81591"/>
                    </a:lnTo>
                    <a:lnTo>
                      <a:pt x="144970" y="333"/>
                    </a:lnTo>
                    <a:lnTo>
                      <a:pt x="173126" y="0"/>
                    </a:lnTo>
                    <a:lnTo>
                      <a:pt x="252070" y="7601"/>
                    </a:lnTo>
                    <a:lnTo>
                      <a:pt x="330822" y="74562"/>
                    </a:lnTo>
                    <a:lnTo>
                      <a:pt x="309658" y="95193"/>
                    </a:lnTo>
                    <a:lnTo>
                      <a:pt x="196586" y="11428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551" name="Forme libre : forme 550">
                <a:extLst>
                  <a:ext uri="{FF2B5EF4-FFF2-40B4-BE49-F238E27FC236}">
                    <a16:creationId xmlns:a16="http://schemas.microsoft.com/office/drawing/2014/main" id="{8441EFA8-01BD-2FB9-B60A-A0359E39C4E4}"/>
                  </a:ext>
                </a:extLst>
              </p:cNvPr>
              <p:cNvSpPr/>
              <p:nvPr/>
            </p:nvSpPr>
            <p:spPr>
              <a:xfrm>
                <a:off x="5637139" y="5237369"/>
                <a:ext cx="405364" cy="558603"/>
              </a:xfrm>
              <a:custGeom>
                <a:avLst/>
                <a:gdLst>
                  <a:gd name="connsiteX0" fmla="*/ 163992 w 405364"/>
                  <a:gd name="connsiteY0" fmla="*/ 493471 h 558603"/>
                  <a:gd name="connsiteX1" fmla="*/ 125682 w 405364"/>
                  <a:gd name="connsiteY1" fmla="*/ 451818 h 558603"/>
                  <a:gd name="connsiteX2" fmla="*/ 68666 w 405364"/>
                  <a:gd name="connsiteY2" fmla="*/ 356273 h 558603"/>
                  <a:gd name="connsiteX3" fmla="*/ 39110 w 405364"/>
                  <a:gd name="connsiteY3" fmla="*/ 155019 h 558603"/>
                  <a:gd name="connsiteX4" fmla="*/ 0 w 405364"/>
                  <a:gd name="connsiteY4" fmla="*/ 77200 h 558603"/>
                  <a:gd name="connsiteX5" fmla="*/ 123482 w 405364"/>
                  <a:gd name="connsiteY5" fmla="*/ 3962 h 558603"/>
                  <a:gd name="connsiteX6" fmla="*/ 240106 w 405364"/>
                  <a:gd name="connsiteY6" fmla="*/ 0 h 558603"/>
                  <a:gd name="connsiteX7" fmla="*/ 405365 w 405364"/>
                  <a:gd name="connsiteY7" fmla="*/ 57740 h 558603"/>
                  <a:gd name="connsiteX8" fmla="*/ 343634 w 405364"/>
                  <a:gd name="connsiteY8" fmla="*/ 113738 h 558603"/>
                  <a:gd name="connsiteX9" fmla="*/ 338528 w 405364"/>
                  <a:gd name="connsiteY9" fmla="*/ 230857 h 558603"/>
                  <a:gd name="connsiteX10" fmla="*/ 404927 w 405364"/>
                  <a:gd name="connsiteY10" fmla="*/ 541611 h 558603"/>
                  <a:gd name="connsiteX11" fmla="*/ 404927 w 405364"/>
                  <a:gd name="connsiteY11" fmla="*/ 541611 h 558603"/>
                  <a:gd name="connsiteX12" fmla="*/ 322079 w 405364"/>
                  <a:gd name="connsiteY12" fmla="*/ 558603 h 55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364" h="558603">
                    <a:moveTo>
                      <a:pt x="163992" y="493471"/>
                    </a:moveTo>
                    <a:lnTo>
                      <a:pt x="125682" y="451818"/>
                    </a:lnTo>
                    <a:lnTo>
                      <a:pt x="68666" y="356273"/>
                    </a:lnTo>
                    <a:lnTo>
                      <a:pt x="39110" y="155019"/>
                    </a:lnTo>
                    <a:lnTo>
                      <a:pt x="0" y="77200"/>
                    </a:lnTo>
                    <a:lnTo>
                      <a:pt x="123482" y="3962"/>
                    </a:lnTo>
                    <a:lnTo>
                      <a:pt x="240106" y="0"/>
                    </a:lnTo>
                    <a:lnTo>
                      <a:pt x="405365" y="57740"/>
                    </a:lnTo>
                    <a:lnTo>
                      <a:pt x="343634" y="113738"/>
                    </a:lnTo>
                    <a:lnTo>
                      <a:pt x="338528" y="230857"/>
                    </a:lnTo>
                    <a:lnTo>
                      <a:pt x="404927" y="541611"/>
                    </a:lnTo>
                    <a:lnTo>
                      <a:pt x="404927" y="541611"/>
                    </a:lnTo>
                    <a:lnTo>
                      <a:pt x="322079" y="558603"/>
                    </a:lnTo>
                    <a:close/>
                  </a:path>
                </a:pathLst>
              </a:custGeom>
              <a:solidFill>
                <a:srgbClr val="FCD536"/>
              </a:solidFill>
              <a:ln w="9525" cap="flat">
                <a:solidFill>
                  <a:srgbClr val="FFFFFF"/>
                </a:solidFill>
                <a:prstDash val="solid"/>
                <a:miter/>
              </a:ln>
            </p:spPr>
            <p:txBody>
              <a:bodyPr rtlCol="0" anchor="ctr"/>
              <a:lstStyle/>
              <a:p>
                <a:endParaRPr lang="fr-FR"/>
              </a:p>
            </p:txBody>
          </p:sp>
        </p:grpSp>
        <p:grpSp>
          <p:nvGrpSpPr>
            <p:cNvPr id="557" name="Graphique 64">
              <a:extLst>
                <a:ext uri="{FF2B5EF4-FFF2-40B4-BE49-F238E27FC236}">
                  <a16:creationId xmlns:a16="http://schemas.microsoft.com/office/drawing/2014/main" id="{654146DF-53C2-74EF-D1C1-297C2926FF5D}"/>
                </a:ext>
              </a:extLst>
            </p:cNvPr>
            <p:cNvGrpSpPr/>
            <p:nvPr/>
          </p:nvGrpSpPr>
          <p:grpSpPr>
            <a:xfrm>
              <a:off x="4566243" y="4957544"/>
              <a:ext cx="1554451" cy="1644777"/>
              <a:chOff x="4566243" y="4957544"/>
              <a:chExt cx="1554451" cy="1644777"/>
            </a:xfrm>
            <a:noFill/>
          </p:grpSpPr>
          <p:sp>
            <p:nvSpPr>
              <p:cNvPr id="558" name="Forme libre : forme 557">
                <a:extLst>
                  <a:ext uri="{FF2B5EF4-FFF2-40B4-BE49-F238E27FC236}">
                    <a16:creationId xmlns:a16="http://schemas.microsoft.com/office/drawing/2014/main" id="{838BB7D8-B327-7DF4-7B1E-9C66A124C32F}"/>
                  </a:ext>
                </a:extLst>
              </p:cNvPr>
              <p:cNvSpPr/>
              <p:nvPr/>
            </p:nvSpPr>
            <p:spPr>
              <a:xfrm>
                <a:off x="4566243" y="4957544"/>
                <a:ext cx="1478089" cy="1644777"/>
              </a:xfrm>
              <a:custGeom>
                <a:avLst/>
                <a:gdLst>
                  <a:gd name="connsiteX0" fmla="*/ 991067 w 1478089"/>
                  <a:gd name="connsiteY0" fmla="*/ 1022261 h 1644777"/>
                  <a:gd name="connsiteX1" fmla="*/ 1074068 w 1478089"/>
                  <a:gd name="connsiteY1" fmla="*/ 1002021 h 1644777"/>
                  <a:gd name="connsiteX2" fmla="*/ 1116139 w 1478089"/>
                  <a:gd name="connsiteY2" fmla="*/ 927764 h 1644777"/>
                  <a:gd name="connsiteX3" fmla="*/ 1105272 w 1478089"/>
                  <a:gd name="connsiteY3" fmla="*/ 843267 h 1644777"/>
                  <a:gd name="connsiteX4" fmla="*/ 1198436 w 1478089"/>
                  <a:gd name="connsiteY4" fmla="*/ 735435 h 1644777"/>
                  <a:gd name="connsiteX5" fmla="*/ 1198379 w 1478089"/>
                  <a:gd name="connsiteY5" fmla="*/ 734825 h 1644777"/>
                  <a:gd name="connsiteX6" fmla="*/ 1236707 w 1478089"/>
                  <a:gd name="connsiteY6" fmla="*/ 776459 h 1644777"/>
                  <a:gd name="connsiteX7" fmla="*/ 1394793 w 1478089"/>
                  <a:gd name="connsiteY7" fmla="*/ 841610 h 1644777"/>
                  <a:gd name="connsiteX8" fmla="*/ 1477661 w 1478089"/>
                  <a:gd name="connsiteY8" fmla="*/ 824637 h 1644777"/>
                  <a:gd name="connsiteX9" fmla="*/ 1411243 w 1478089"/>
                  <a:gd name="connsiteY9" fmla="*/ 513855 h 1644777"/>
                  <a:gd name="connsiteX10" fmla="*/ 1416339 w 1478089"/>
                  <a:gd name="connsiteY10" fmla="*/ 396688 h 1644777"/>
                  <a:gd name="connsiteX11" fmla="*/ 1478089 w 1478089"/>
                  <a:gd name="connsiteY11" fmla="*/ 340690 h 1644777"/>
                  <a:gd name="connsiteX12" fmla="*/ 1312812 w 1478089"/>
                  <a:gd name="connsiteY12" fmla="*/ 282940 h 1644777"/>
                  <a:gd name="connsiteX13" fmla="*/ 1196188 w 1478089"/>
                  <a:gd name="connsiteY13" fmla="*/ 286922 h 1644777"/>
                  <a:gd name="connsiteX14" fmla="*/ 1072658 w 1478089"/>
                  <a:gd name="connsiteY14" fmla="*/ 360150 h 1644777"/>
                  <a:gd name="connsiteX15" fmla="*/ 1073029 w 1478089"/>
                  <a:gd name="connsiteY15" fmla="*/ 361045 h 1644777"/>
                  <a:gd name="connsiteX16" fmla="*/ 1053046 w 1478089"/>
                  <a:gd name="connsiteY16" fmla="*/ 341347 h 1644777"/>
                  <a:gd name="connsiteX17" fmla="*/ 998544 w 1478089"/>
                  <a:gd name="connsiteY17" fmla="*/ 353949 h 1644777"/>
                  <a:gd name="connsiteX18" fmla="*/ 857374 w 1478089"/>
                  <a:gd name="connsiteY18" fmla="*/ 350196 h 1644777"/>
                  <a:gd name="connsiteX19" fmla="*/ 809949 w 1478089"/>
                  <a:gd name="connsiteY19" fmla="*/ 320097 h 1644777"/>
                  <a:gd name="connsiteX20" fmla="*/ 744264 w 1478089"/>
                  <a:gd name="connsiteY20" fmla="*/ 273749 h 1644777"/>
                  <a:gd name="connsiteX21" fmla="*/ 637823 w 1478089"/>
                  <a:gd name="connsiteY21" fmla="*/ 255489 h 1644777"/>
                  <a:gd name="connsiteX22" fmla="*/ 602475 w 1478089"/>
                  <a:gd name="connsiteY22" fmla="*/ 91907 h 1644777"/>
                  <a:gd name="connsiteX23" fmla="*/ 499482 w 1478089"/>
                  <a:gd name="connsiteY23" fmla="*/ 0 h 1644777"/>
                  <a:gd name="connsiteX24" fmla="*/ 353368 w 1478089"/>
                  <a:gd name="connsiteY24" fmla="*/ 79772 h 1644777"/>
                  <a:gd name="connsiteX25" fmla="*/ 326470 w 1478089"/>
                  <a:gd name="connsiteY25" fmla="*/ 72266 h 1644777"/>
                  <a:gd name="connsiteX26" fmla="*/ 323735 w 1478089"/>
                  <a:gd name="connsiteY26" fmla="*/ 175431 h 1644777"/>
                  <a:gd name="connsiteX27" fmla="*/ 354749 w 1478089"/>
                  <a:gd name="connsiteY27" fmla="*/ 218408 h 1644777"/>
                  <a:gd name="connsiteX28" fmla="*/ 343215 w 1478089"/>
                  <a:gd name="connsiteY28" fmla="*/ 269824 h 1644777"/>
                  <a:gd name="connsiteX29" fmla="*/ 330841 w 1478089"/>
                  <a:gd name="connsiteY29" fmla="*/ 291484 h 1644777"/>
                  <a:gd name="connsiteX30" fmla="*/ 252098 w 1478089"/>
                  <a:gd name="connsiteY30" fmla="*/ 224542 h 1644777"/>
                  <a:gd name="connsiteX31" fmla="*/ 173145 w 1478089"/>
                  <a:gd name="connsiteY31" fmla="*/ 216923 h 1644777"/>
                  <a:gd name="connsiteX32" fmla="*/ 144980 w 1478089"/>
                  <a:gd name="connsiteY32" fmla="*/ 217256 h 1644777"/>
                  <a:gd name="connsiteX33" fmla="*/ 67123 w 1478089"/>
                  <a:gd name="connsiteY33" fmla="*/ 298552 h 1644777"/>
                  <a:gd name="connsiteX34" fmla="*/ 0 w 1478089"/>
                  <a:gd name="connsiteY34" fmla="*/ 452847 h 1644777"/>
                  <a:gd name="connsiteX35" fmla="*/ 39386 w 1478089"/>
                  <a:gd name="connsiteY35" fmla="*/ 489395 h 1644777"/>
                  <a:gd name="connsiteX36" fmla="*/ 241992 w 1478089"/>
                  <a:gd name="connsiteY36" fmla="*/ 430492 h 1644777"/>
                  <a:gd name="connsiteX37" fmla="*/ 316039 w 1478089"/>
                  <a:gd name="connsiteY37" fmla="*/ 517970 h 1644777"/>
                  <a:gd name="connsiteX38" fmla="*/ 368455 w 1478089"/>
                  <a:gd name="connsiteY38" fmla="*/ 713337 h 1644777"/>
                  <a:gd name="connsiteX39" fmla="*/ 259385 w 1478089"/>
                  <a:gd name="connsiteY39" fmla="*/ 830133 h 1644777"/>
                  <a:gd name="connsiteX40" fmla="*/ 264786 w 1478089"/>
                  <a:gd name="connsiteY40" fmla="*/ 886197 h 1644777"/>
                  <a:gd name="connsiteX41" fmla="*/ 110414 w 1478089"/>
                  <a:gd name="connsiteY41" fmla="*/ 1011069 h 1644777"/>
                  <a:gd name="connsiteX42" fmla="*/ 155391 w 1478089"/>
                  <a:gd name="connsiteY42" fmla="*/ 1194197 h 1644777"/>
                  <a:gd name="connsiteX43" fmla="*/ 84011 w 1478089"/>
                  <a:gd name="connsiteY43" fmla="*/ 1282570 h 1644777"/>
                  <a:gd name="connsiteX44" fmla="*/ 57465 w 1478089"/>
                  <a:gd name="connsiteY44" fmla="*/ 1277769 h 1644777"/>
                  <a:gd name="connsiteX45" fmla="*/ 7696 w 1478089"/>
                  <a:gd name="connsiteY45" fmla="*/ 1337558 h 1644777"/>
                  <a:gd name="connsiteX46" fmla="*/ 10077 w 1478089"/>
                  <a:gd name="connsiteY46" fmla="*/ 1391355 h 1644777"/>
                  <a:gd name="connsiteX47" fmla="*/ 60065 w 1478089"/>
                  <a:gd name="connsiteY47" fmla="*/ 1451000 h 1644777"/>
                  <a:gd name="connsiteX48" fmla="*/ 51701 w 1478089"/>
                  <a:gd name="connsiteY48" fmla="*/ 1486272 h 1644777"/>
                  <a:gd name="connsiteX49" fmla="*/ 91364 w 1478089"/>
                  <a:gd name="connsiteY49" fmla="*/ 1644777 h 1644777"/>
                  <a:gd name="connsiteX50" fmla="*/ 257232 w 1478089"/>
                  <a:gd name="connsiteY50" fmla="*/ 1625651 h 1644777"/>
                  <a:gd name="connsiteX51" fmla="*/ 244488 w 1478089"/>
                  <a:gd name="connsiteY51" fmla="*/ 1570253 h 1644777"/>
                  <a:gd name="connsiteX52" fmla="*/ 399802 w 1478089"/>
                  <a:gd name="connsiteY52" fmla="*/ 1452563 h 1644777"/>
                  <a:gd name="connsiteX53" fmla="*/ 451875 w 1478089"/>
                  <a:gd name="connsiteY53" fmla="*/ 1430389 h 1644777"/>
                  <a:gd name="connsiteX54" fmla="*/ 494405 w 1478089"/>
                  <a:gd name="connsiteY54" fmla="*/ 1458373 h 1644777"/>
                  <a:gd name="connsiteX55" fmla="*/ 569471 w 1478089"/>
                  <a:gd name="connsiteY55" fmla="*/ 1474261 h 1644777"/>
                  <a:gd name="connsiteX56" fmla="*/ 667236 w 1478089"/>
                  <a:gd name="connsiteY56" fmla="*/ 1430912 h 1644777"/>
                  <a:gd name="connsiteX57" fmla="*/ 617134 w 1478089"/>
                  <a:gd name="connsiteY57" fmla="*/ 1241117 h 1644777"/>
                  <a:gd name="connsiteX58" fmla="*/ 632870 w 1478089"/>
                  <a:gd name="connsiteY58" fmla="*/ 985581 h 1644777"/>
                  <a:gd name="connsiteX59" fmla="*/ 713575 w 1478089"/>
                  <a:gd name="connsiteY59" fmla="*/ 992696 h 1644777"/>
                  <a:gd name="connsiteX60" fmla="*/ 785013 w 1478089"/>
                  <a:gd name="connsiteY60" fmla="*/ 954253 h 1644777"/>
                  <a:gd name="connsiteX61" fmla="*/ 856707 w 1478089"/>
                  <a:gd name="connsiteY61" fmla="*/ 991162 h 1644777"/>
                  <a:gd name="connsiteX62" fmla="*/ 942547 w 1478089"/>
                  <a:gd name="connsiteY62" fmla="*/ 1041950 h 16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78089" h="1644777">
                    <a:moveTo>
                      <a:pt x="991067" y="1022261"/>
                    </a:moveTo>
                    <a:lnTo>
                      <a:pt x="1074068" y="1002021"/>
                    </a:lnTo>
                    <a:lnTo>
                      <a:pt x="1116139" y="927764"/>
                    </a:lnTo>
                    <a:lnTo>
                      <a:pt x="1105272" y="843267"/>
                    </a:lnTo>
                    <a:lnTo>
                      <a:pt x="1198436" y="735435"/>
                    </a:lnTo>
                    <a:lnTo>
                      <a:pt x="1198379" y="734825"/>
                    </a:lnTo>
                    <a:lnTo>
                      <a:pt x="1236707" y="776459"/>
                    </a:lnTo>
                    <a:lnTo>
                      <a:pt x="1394793" y="841610"/>
                    </a:lnTo>
                    <a:lnTo>
                      <a:pt x="1477661" y="824637"/>
                    </a:lnTo>
                    <a:lnTo>
                      <a:pt x="1411243" y="513855"/>
                    </a:lnTo>
                    <a:lnTo>
                      <a:pt x="1416339" y="396688"/>
                    </a:lnTo>
                    <a:lnTo>
                      <a:pt x="1478089" y="340690"/>
                    </a:lnTo>
                    <a:lnTo>
                      <a:pt x="1312812" y="282940"/>
                    </a:lnTo>
                    <a:lnTo>
                      <a:pt x="1196188" y="286922"/>
                    </a:lnTo>
                    <a:lnTo>
                      <a:pt x="1072658" y="360150"/>
                    </a:lnTo>
                    <a:lnTo>
                      <a:pt x="1073029" y="361045"/>
                    </a:lnTo>
                    <a:lnTo>
                      <a:pt x="1053046" y="341347"/>
                    </a:lnTo>
                    <a:lnTo>
                      <a:pt x="998544" y="353949"/>
                    </a:lnTo>
                    <a:lnTo>
                      <a:pt x="857374" y="350196"/>
                    </a:lnTo>
                    <a:lnTo>
                      <a:pt x="809949" y="320097"/>
                    </a:lnTo>
                    <a:lnTo>
                      <a:pt x="744264" y="273749"/>
                    </a:lnTo>
                    <a:lnTo>
                      <a:pt x="637823" y="255489"/>
                    </a:lnTo>
                    <a:lnTo>
                      <a:pt x="602475" y="91907"/>
                    </a:lnTo>
                    <a:lnTo>
                      <a:pt x="499482" y="0"/>
                    </a:lnTo>
                    <a:lnTo>
                      <a:pt x="353368" y="79772"/>
                    </a:lnTo>
                    <a:lnTo>
                      <a:pt x="326470" y="72266"/>
                    </a:lnTo>
                    <a:lnTo>
                      <a:pt x="323735" y="175431"/>
                    </a:lnTo>
                    <a:lnTo>
                      <a:pt x="354749" y="218408"/>
                    </a:lnTo>
                    <a:lnTo>
                      <a:pt x="343215" y="269824"/>
                    </a:lnTo>
                    <a:lnTo>
                      <a:pt x="330841" y="291484"/>
                    </a:lnTo>
                    <a:lnTo>
                      <a:pt x="252098" y="224542"/>
                    </a:lnTo>
                    <a:lnTo>
                      <a:pt x="173145" y="216923"/>
                    </a:lnTo>
                    <a:lnTo>
                      <a:pt x="144980" y="217256"/>
                    </a:lnTo>
                    <a:lnTo>
                      <a:pt x="67123" y="298552"/>
                    </a:lnTo>
                    <a:lnTo>
                      <a:pt x="0" y="452847"/>
                    </a:lnTo>
                    <a:lnTo>
                      <a:pt x="39386" y="489395"/>
                    </a:lnTo>
                    <a:lnTo>
                      <a:pt x="241992" y="430492"/>
                    </a:lnTo>
                    <a:lnTo>
                      <a:pt x="316039" y="517970"/>
                    </a:lnTo>
                    <a:lnTo>
                      <a:pt x="368455" y="713337"/>
                    </a:lnTo>
                    <a:lnTo>
                      <a:pt x="259385" y="830133"/>
                    </a:lnTo>
                    <a:lnTo>
                      <a:pt x="264786" y="886197"/>
                    </a:lnTo>
                    <a:lnTo>
                      <a:pt x="110414" y="1011069"/>
                    </a:lnTo>
                    <a:lnTo>
                      <a:pt x="155391" y="1194197"/>
                    </a:lnTo>
                    <a:lnTo>
                      <a:pt x="84011" y="1282570"/>
                    </a:lnTo>
                    <a:lnTo>
                      <a:pt x="57465" y="1277769"/>
                    </a:lnTo>
                    <a:lnTo>
                      <a:pt x="7696" y="1337558"/>
                    </a:lnTo>
                    <a:lnTo>
                      <a:pt x="10077" y="1391355"/>
                    </a:lnTo>
                    <a:lnTo>
                      <a:pt x="60065" y="1451000"/>
                    </a:lnTo>
                    <a:lnTo>
                      <a:pt x="51701" y="1486272"/>
                    </a:lnTo>
                    <a:lnTo>
                      <a:pt x="91364" y="1644777"/>
                    </a:lnTo>
                    <a:lnTo>
                      <a:pt x="257232" y="1625651"/>
                    </a:lnTo>
                    <a:lnTo>
                      <a:pt x="244488" y="1570253"/>
                    </a:lnTo>
                    <a:lnTo>
                      <a:pt x="399802" y="1452563"/>
                    </a:lnTo>
                    <a:lnTo>
                      <a:pt x="451875" y="1430389"/>
                    </a:lnTo>
                    <a:lnTo>
                      <a:pt x="494405" y="1458373"/>
                    </a:lnTo>
                    <a:lnTo>
                      <a:pt x="569471" y="1474261"/>
                    </a:lnTo>
                    <a:lnTo>
                      <a:pt x="667236" y="1430912"/>
                    </a:lnTo>
                    <a:lnTo>
                      <a:pt x="617134" y="1241117"/>
                    </a:lnTo>
                    <a:lnTo>
                      <a:pt x="632870" y="985581"/>
                    </a:lnTo>
                    <a:lnTo>
                      <a:pt x="713575" y="992696"/>
                    </a:lnTo>
                    <a:lnTo>
                      <a:pt x="785013" y="954253"/>
                    </a:lnTo>
                    <a:lnTo>
                      <a:pt x="856707" y="991162"/>
                    </a:lnTo>
                    <a:lnTo>
                      <a:pt x="942547" y="1041950"/>
                    </a:lnTo>
                    <a:close/>
                  </a:path>
                </a:pathLst>
              </a:custGeom>
              <a:noFill/>
              <a:ln w="9525" cap="flat">
                <a:solidFill>
                  <a:srgbClr val="333333"/>
                </a:solidFill>
                <a:prstDash val="solid"/>
                <a:miter/>
              </a:ln>
            </p:spPr>
            <p:txBody>
              <a:bodyPr rtlCol="0" anchor="ctr"/>
              <a:lstStyle/>
              <a:p>
                <a:endParaRPr lang="fr-FR"/>
              </a:p>
            </p:txBody>
          </p:sp>
          <p:sp>
            <p:nvSpPr>
              <p:cNvPr id="559" name="Forme libre : forme 558">
                <a:extLst>
                  <a:ext uri="{FF2B5EF4-FFF2-40B4-BE49-F238E27FC236}">
                    <a16:creationId xmlns:a16="http://schemas.microsoft.com/office/drawing/2014/main" id="{37C15E80-B1AB-832E-E24E-03EF52DB91B8}"/>
                  </a:ext>
                </a:extLst>
              </p:cNvPr>
              <p:cNvSpPr/>
              <p:nvPr/>
            </p:nvSpPr>
            <p:spPr>
              <a:xfrm>
                <a:off x="5483805" y="5996778"/>
                <a:ext cx="636889" cy="582063"/>
              </a:xfrm>
              <a:custGeom>
                <a:avLst/>
                <a:gdLst>
                  <a:gd name="connsiteX0" fmla="*/ 568300 w 636889"/>
                  <a:gd name="connsiteY0" fmla="*/ 241468 h 582063"/>
                  <a:gd name="connsiteX1" fmla="*/ 481661 w 636889"/>
                  <a:gd name="connsiteY1" fmla="*/ 128216 h 582063"/>
                  <a:gd name="connsiteX2" fmla="*/ 419100 w 636889"/>
                  <a:gd name="connsiteY2" fmla="*/ 0 h 582063"/>
                  <a:gd name="connsiteX3" fmla="*/ 205121 w 636889"/>
                  <a:gd name="connsiteY3" fmla="*/ 36500 h 582063"/>
                  <a:gd name="connsiteX4" fmla="*/ 236973 w 636889"/>
                  <a:gd name="connsiteY4" fmla="*/ 81705 h 582063"/>
                  <a:gd name="connsiteX5" fmla="*/ 228019 w 636889"/>
                  <a:gd name="connsiteY5" fmla="*/ 109052 h 582063"/>
                  <a:gd name="connsiteX6" fmla="*/ 131112 w 636889"/>
                  <a:gd name="connsiteY6" fmla="*/ 165983 h 582063"/>
                  <a:gd name="connsiteX7" fmla="*/ 0 w 636889"/>
                  <a:gd name="connsiteY7" fmla="*/ 417166 h 582063"/>
                  <a:gd name="connsiteX8" fmla="*/ 27480 w 636889"/>
                  <a:gd name="connsiteY8" fmla="*/ 415633 h 582063"/>
                  <a:gd name="connsiteX9" fmla="*/ 69352 w 636889"/>
                  <a:gd name="connsiteY9" fmla="*/ 485622 h 582063"/>
                  <a:gd name="connsiteX10" fmla="*/ 266386 w 636889"/>
                  <a:gd name="connsiteY10" fmla="*/ 582063 h 582063"/>
                  <a:gd name="connsiteX11" fmla="*/ 489195 w 636889"/>
                  <a:gd name="connsiteY11" fmla="*/ 458162 h 582063"/>
                  <a:gd name="connsiteX12" fmla="*/ 625669 w 636889"/>
                  <a:gd name="connsiteY12" fmla="*/ 414709 h 582063"/>
                  <a:gd name="connsiteX13" fmla="*/ 636890 w 636889"/>
                  <a:gd name="connsiteY13" fmla="*/ 290246 h 58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89" h="582063">
                    <a:moveTo>
                      <a:pt x="568300" y="241468"/>
                    </a:moveTo>
                    <a:lnTo>
                      <a:pt x="481661" y="128216"/>
                    </a:lnTo>
                    <a:lnTo>
                      <a:pt x="419100" y="0"/>
                    </a:lnTo>
                    <a:lnTo>
                      <a:pt x="205121" y="36500"/>
                    </a:lnTo>
                    <a:lnTo>
                      <a:pt x="236973" y="81705"/>
                    </a:lnTo>
                    <a:lnTo>
                      <a:pt x="228019" y="109052"/>
                    </a:lnTo>
                    <a:lnTo>
                      <a:pt x="131112" y="165983"/>
                    </a:lnTo>
                    <a:lnTo>
                      <a:pt x="0" y="417166"/>
                    </a:lnTo>
                    <a:lnTo>
                      <a:pt x="27480" y="415633"/>
                    </a:lnTo>
                    <a:lnTo>
                      <a:pt x="69352" y="485622"/>
                    </a:lnTo>
                    <a:lnTo>
                      <a:pt x="266386" y="582063"/>
                    </a:lnTo>
                    <a:lnTo>
                      <a:pt x="489195" y="458162"/>
                    </a:lnTo>
                    <a:lnTo>
                      <a:pt x="625669" y="414709"/>
                    </a:lnTo>
                    <a:lnTo>
                      <a:pt x="636890" y="290246"/>
                    </a:lnTo>
                    <a:close/>
                  </a:path>
                </a:pathLst>
              </a:custGeom>
              <a:noFill/>
              <a:ln w="9525" cap="flat">
                <a:solidFill>
                  <a:srgbClr val="333333"/>
                </a:solidFill>
                <a:prstDash val="solid"/>
                <a:miter/>
              </a:ln>
            </p:spPr>
            <p:txBody>
              <a:bodyPr rtlCol="0" anchor="ctr"/>
              <a:lstStyle/>
              <a:p>
                <a:endParaRPr lang="fr-FR"/>
              </a:p>
            </p:txBody>
          </p:sp>
        </p:grpSp>
        <p:grpSp>
          <p:nvGrpSpPr>
            <p:cNvPr id="560" name="Graphique 64">
              <a:extLst>
                <a:ext uri="{FF2B5EF4-FFF2-40B4-BE49-F238E27FC236}">
                  <a16:creationId xmlns:a16="http://schemas.microsoft.com/office/drawing/2014/main" id="{787B5428-7568-E83B-1032-1DF3EEA85CE9}"/>
                </a:ext>
              </a:extLst>
            </p:cNvPr>
            <p:cNvGrpSpPr/>
            <p:nvPr/>
          </p:nvGrpSpPr>
          <p:grpSpPr>
            <a:xfrm>
              <a:off x="5099852" y="5405447"/>
              <a:ext cx="806443" cy="412098"/>
              <a:chOff x="5099852" y="5405447"/>
              <a:chExt cx="806443" cy="412098"/>
            </a:xfrm>
          </p:grpSpPr>
          <p:grpSp>
            <p:nvGrpSpPr>
              <p:cNvPr id="561" name="Graphique 64">
                <a:extLst>
                  <a:ext uri="{FF2B5EF4-FFF2-40B4-BE49-F238E27FC236}">
                    <a16:creationId xmlns:a16="http://schemas.microsoft.com/office/drawing/2014/main" id="{24C6AE6E-ECFB-1FE7-BC0F-60B5C39FFE60}"/>
                  </a:ext>
                </a:extLst>
              </p:cNvPr>
              <p:cNvGrpSpPr/>
              <p:nvPr/>
            </p:nvGrpSpPr>
            <p:grpSpPr>
              <a:xfrm>
                <a:off x="5107730" y="5413334"/>
                <a:ext cx="790679" cy="396325"/>
                <a:chOff x="5107730" y="5413334"/>
                <a:chExt cx="790679" cy="396325"/>
              </a:xfrm>
            </p:grpSpPr>
            <p:sp>
              <p:nvSpPr>
                <p:cNvPr id="562" name="Forme libre : forme 561">
                  <a:extLst>
                    <a:ext uri="{FF2B5EF4-FFF2-40B4-BE49-F238E27FC236}">
                      <a16:creationId xmlns:a16="http://schemas.microsoft.com/office/drawing/2014/main" id="{E204C455-6F24-83F0-3771-2C1471A2587A}"/>
                    </a:ext>
                  </a:extLst>
                </p:cNvPr>
                <p:cNvSpPr/>
                <p:nvPr/>
              </p:nvSpPr>
              <p:spPr>
                <a:xfrm>
                  <a:off x="5108730" y="5414325"/>
                  <a:ext cx="788689" cy="394353"/>
                </a:xfrm>
                <a:custGeom>
                  <a:avLst/>
                  <a:gdLst>
                    <a:gd name="connsiteX0" fmla="*/ 788689 w 788689"/>
                    <a:gd name="connsiteY0" fmla="*/ 338461 h 394353"/>
                    <a:gd name="connsiteX1" fmla="*/ 732797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7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8"/>
                        <a:pt x="763534" y="394354"/>
                        <a:pt x="732797" y="394354"/>
                      </a:cubicBezTo>
                      <a:lnTo>
                        <a:pt x="55893" y="394354"/>
                      </a:lnTo>
                      <a:cubicBezTo>
                        <a:pt x="25137" y="394354"/>
                        <a:pt x="0" y="369189"/>
                        <a:pt x="0" y="338461"/>
                      </a:cubicBezTo>
                      <a:lnTo>
                        <a:pt x="0" y="55893"/>
                      </a:lnTo>
                      <a:cubicBezTo>
                        <a:pt x="0" y="25146"/>
                        <a:pt x="25146" y="0"/>
                        <a:pt x="55893" y="0"/>
                      </a:cubicBezTo>
                      <a:lnTo>
                        <a:pt x="732797" y="0"/>
                      </a:lnTo>
                      <a:cubicBezTo>
                        <a:pt x="763544"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563" name="Forme libre : forme 562">
                  <a:extLst>
                    <a:ext uri="{FF2B5EF4-FFF2-40B4-BE49-F238E27FC236}">
                      <a16:creationId xmlns:a16="http://schemas.microsoft.com/office/drawing/2014/main" id="{D948232D-E95C-4F2C-CB76-1A0087572F31}"/>
                    </a:ext>
                  </a:extLst>
                </p:cNvPr>
                <p:cNvSpPr/>
                <p:nvPr/>
              </p:nvSpPr>
              <p:spPr>
                <a:xfrm>
                  <a:off x="5107730" y="5413334"/>
                  <a:ext cx="790679" cy="396325"/>
                </a:xfrm>
                <a:custGeom>
                  <a:avLst/>
                  <a:gdLst>
                    <a:gd name="connsiteX0" fmla="*/ 733797 w 790679"/>
                    <a:gd name="connsiteY0" fmla="*/ 396326 h 396325"/>
                    <a:gd name="connsiteX1" fmla="*/ 56893 w 790679"/>
                    <a:gd name="connsiteY1" fmla="*/ 396326 h 396325"/>
                    <a:gd name="connsiteX2" fmla="*/ 0 w 790679"/>
                    <a:gd name="connsiteY2" fmla="*/ 33945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72 h 396325"/>
                    <a:gd name="connsiteX10" fmla="*/ 1981 w 790679"/>
                    <a:gd name="connsiteY10" fmla="*/ 56883 h 396325"/>
                    <a:gd name="connsiteX11" fmla="*/ 1981 w 790679"/>
                    <a:gd name="connsiteY11" fmla="*/ 339452 h 396325"/>
                    <a:gd name="connsiteX12" fmla="*/ 56893 w 790679"/>
                    <a:gd name="connsiteY12" fmla="*/ 394363 h 396325"/>
                    <a:gd name="connsiteX13" fmla="*/ 733797 w 790679"/>
                    <a:gd name="connsiteY13" fmla="*/ 394363 h 396325"/>
                    <a:gd name="connsiteX14" fmla="*/ 788718 w 790679"/>
                    <a:gd name="connsiteY14" fmla="*/ 339452 h 396325"/>
                    <a:gd name="connsiteX15" fmla="*/ 788718 w 790679"/>
                    <a:gd name="connsiteY15" fmla="*/ 56883 h 396325"/>
                    <a:gd name="connsiteX16" fmla="*/ 733797 w 790679"/>
                    <a:gd name="connsiteY16" fmla="*/ 1972 h 396325"/>
                    <a:gd name="connsiteX17" fmla="*/ 56893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52"/>
                      </a:cubicBezTo>
                      <a:lnTo>
                        <a:pt x="0" y="56883"/>
                      </a:lnTo>
                      <a:cubicBezTo>
                        <a:pt x="0" y="25517"/>
                        <a:pt x="25527" y="0"/>
                        <a:pt x="56893" y="0"/>
                      </a:cubicBezTo>
                      <a:lnTo>
                        <a:pt x="733797" y="0"/>
                      </a:lnTo>
                      <a:cubicBezTo>
                        <a:pt x="765163" y="0"/>
                        <a:pt x="790680" y="25517"/>
                        <a:pt x="790680" y="56883"/>
                      </a:cubicBezTo>
                      <a:lnTo>
                        <a:pt x="790680" y="339452"/>
                      </a:lnTo>
                      <a:cubicBezTo>
                        <a:pt x="790680" y="370808"/>
                        <a:pt x="765163" y="396326"/>
                        <a:pt x="733797" y="396326"/>
                      </a:cubicBezTo>
                      <a:close/>
                      <a:moveTo>
                        <a:pt x="56893" y="1972"/>
                      </a:moveTo>
                      <a:cubicBezTo>
                        <a:pt x="26613" y="1972"/>
                        <a:pt x="1981" y="26613"/>
                        <a:pt x="1981" y="56883"/>
                      </a:cubicBezTo>
                      <a:lnTo>
                        <a:pt x="1981" y="339452"/>
                      </a:lnTo>
                      <a:cubicBezTo>
                        <a:pt x="1981" y="369732"/>
                        <a:pt x="26613" y="394363"/>
                        <a:pt x="56893" y="394363"/>
                      </a:cubicBezTo>
                      <a:lnTo>
                        <a:pt x="733797" y="394363"/>
                      </a:lnTo>
                      <a:cubicBezTo>
                        <a:pt x="764077" y="394363"/>
                        <a:pt x="788718" y="369732"/>
                        <a:pt x="788718" y="339452"/>
                      </a:cubicBezTo>
                      <a:lnTo>
                        <a:pt x="788718" y="56883"/>
                      </a:lnTo>
                      <a:cubicBezTo>
                        <a:pt x="788718" y="26613"/>
                        <a:pt x="764077" y="1972"/>
                        <a:pt x="733797" y="1972"/>
                      </a:cubicBezTo>
                      <a:lnTo>
                        <a:pt x="56893" y="1972"/>
                      </a:lnTo>
                      <a:close/>
                    </a:path>
                  </a:pathLst>
                </a:custGeom>
                <a:solidFill>
                  <a:srgbClr val="B3D258"/>
                </a:solidFill>
                <a:ln w="9525" cap="flat">
                  <a:noFill/>
                  <a:prstDash val="solid"/>
                  <a:miter/>
                </a:ln>
              </p:spPr>
              <p:txBody>
                <a:bodyPr rtlCol="0" anchor="ctr"/>
                <a:lstStyle/>
                <a:p>
                  <a:endParaRPr lang="fr-FR"/>
                </a:p>
              </p:txBody>
            </p:sp>
          </p:grpSp>
          <p:sp>
            <p:nvSpPr>
              <p:cNvPr id="564" name="Forme libre : forme 563">
                <a:extLst>
                  <a:ext uri="{FF2B5EF4-FFF2-40B4-BE49-F238E27FC236}">
                    <a16:creationId xmlns:a16="http://schemas.microsoft.com/office/drawing/2014/main" id="{D6950B5D-FC7C-3A65-79F2-22E0F36B64EB}"/>
                  </a:ext>
                </a:extLst>
              </p:cNvPr>
              <p:cNvSpPr/>
              <p:nvPr/>
            </p:nvSpPr>
            <p:spPr>
              <a:xfrm>
                <a:off x="5099852" y="5405447"/>
                <a:ext cx="806443" cy="412098"/>
              </a:xfrm>
              <a:custGeom>
                <a:avLst/>
                <a:gdLst>
                  <a:gd name="connsiteX0" fmla="*/ 741674 w 806443"/>
                  <a:gd name="connsiteY0" fmla="*/ 412099 h 412098"/>
                  <a:gd name="connsiteX1" fmla="*/ 64770 w 806443"/>
                  <a:gd name="connsiteY1" fmla="*/ 412099 h 412098"/>
                  <a:gd name="connsiteX2" fmla="*/ 0 w 806443"/>
                  <a:gd name="connsiteY2" fmla="*/ 347339 h 412098"/>
                  <a:gd name="connsiteX3" fmla="*/ 0 w 806443"/>
                  <a:gd name="connsiteY3" fmla="*/ 64770 h 412098"/>
                  <a:gd name="connsiteX4" fmla="*/ 64770 w 806443"/>
                  <a:gd name="connsiteY4" fmla="*/ 0 h 412098"/>
                  <a:gd name="connsiteX5" fmla="*/ 741674 w 806443"/>
                  <a:gd name="connsiteY5" fmla="*/ 0 h 412098"/>
                  <a:gd name="connsiteX6" fmla="*/ 806444 w 806443"/>
                  <a:gd name="connsiteY6" fmla="*/ 64770 h 412098"/>
                  <a:gd name="connsiteX7" fmla="*/ 806444 w 806443"/>
                  <a:gd name="connsiteY7" fmla="*/ 347339 h 412098"/>
                  <a:gd name="connsiteX8" fmla="*/ 741674 w 806443"/>
                  <a:gd name="connsiteY8" fmla="*/ 412099 h 412098"/>
                  <a:gd name="connsiteX9" fmla="*/ 64770 w 806443"/>
                  <a:gd name="connsiteY9" fmla="*/ 17745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4 w 806443"/>
                  <a:gd name="connsiteY13" fmla="*/ 394354 h 412098"/>
                  <a:gd name="connsiteX14" fmla="*/ 788699 w 806443"/>
                  <a:gd name="connsiteY14" fmla="*/ 347339 h 412098"/>
                  <a:gd name="connsiteX15" fmla="*/ 788699 w 806443"/>
                  <a:gd name="connsiteY15" fmla="*/ 64770 h 412098"/>
                  <a:gd name="connsiteX16" fmla="*/ 741674 w 806443"/>
                  <a:gd name="connsiteY16" fmla="*/ 17745 h 412098"/>
                  <a:gd name="connsiteX17" fmla="*/ 64770 w 806443"/>
                  <a:gd name="connsiteY17" fmla="*/ 1774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4" y="412099"/>
                    </a:moveTo>
                    <a:lnTo>
                      <a:pt x="64770" y="412099"/>
                    </a:lnTo>
                    <a:cubicBezTo>
                      <a:pt x="29052" y="412099"/>
                      <a:pt x="0" y="383048"/>
                      <a:pt x="0" y="347339"/>
                    </a:cubicBezTo>
                    <a:lnTo>
                      <a:pt x="0" y="64770"/>
                    </a:lnTo>
                    <a:cubicBezTo>
                      <a:pt x="0" y="29061"/>
                      <a:pt x="29052" y="0"/>
                      <a:pt x="64770" y="0"/>
                    </a:cubicBezTo>
                    <a:lnTo>
                      <a:pt x="741674" y="0"/>
                    </a:lnTo>
                    <a:cubicBezTo>
                      <a:pt x="777383" y="0"/>
                      <a:pt x="806444" y="29061"/>
                      <a:pt x="806444" y="64770"/>
                    </a:cubicBezTo>
                    <a:lnTo>
                      <a:pt x="806444" y="347339"/>
                    </a:lnTo>
                    <a:cubicBezTo>
                      <a:pt x="806444" y="383048"/>
                      <a:pt x="777383" y="412099"/>
                      <a:pt x="741674" y="412099"/>
                    </a:cubicBezTo>
                    <a:close/>
                    <a:moveTo>
                      <a:pt x="64770" y="17745"/>
                    </a:moveTo>
                    <a:cubicBezTo>
                      <a:pt x="38843" y="17745"/>
                      <a:pt x="17736" y="38843"/>
                      <a:pt x="17736" y="64770"/>
                    </a:cubicBezTo>
                    <a:lnTo>
                      <a:pt x="17736" y="347339"/>
                    </a:lnTo>
                    <a:cubicBezTo>
                      <a:pt x="17736" y="373266"/>
                      <a:pt x="38843" y="394354"/>
                      <a:pt x="64770" y="394354"/>
                    </a:cubicBezTo>
                    <a:lnTo>
                      <a:pt x="741674" y="394354"/>
                    </a:lnTo>
                    <a:cubicBezTo>
                      <a:pt x="767601" y="394354"/>
                      <a:pt x="788699" y="373266"/>
                      <a:pt x="788699" y="347339"/>
                    </a:cubicBezTo>
                    <a:lnTo>
                      <a:pt x="788699" y="64770"/>
                    </a:lnTo>
                    <a:cubicBezTo>
                      <a:pt x="788699" y="38843"/>
                      <a:pt x="767601" y="17745"/>
                      <a:pt x="741674" y="17745"/>
                    </a:cubicBezTo>
                    <a:lnTo>
                      <a:pt x="64770" y="17745"/>
                    </a:lnTo>
                    <a:close/>
                  </a:path>
                </a:pathLst>
              </a:custGeom>
              <a:solidFill>
                <a:srgbClr val="FCD536"/>
              </a:solidFill>
              <a:ln w="9525" cap="flat">
                <a:noFill/>
                <a:prstDash val="solid"/>
                <a:miter/>
              </a:ln>
            </p:spPr>
            <p:txBody>
              <a:bodyPr rtlCol="0" anchor="ctr"/>
              <a:lstStyle/>
              <a:p>
                <a:endParaRPr lang="fr-FR"/>
              </a:p>
            </p:txBody>
          </p:sp>
          <p:grpSp>
            <p:nvGrpSpPr>
              <p:cNvPr id="565" name="Graphique 64">
                <a:extLst>
                  <a:ext uri="{FF2B5EF4-FFF2-40B4-BE49-F238E27FC236}">
                    <a16:creationId xmlns:a16="http://schemas.microsoft.com/office/drawing/2014/main" id="{D4D72E88-13CC-995D-F005-168400BE651E}"/>
                  </a:ext>
                </a:extLst>
              </p:cNvPr>
              <p:cNvGrpSpPr/>
              <p:nvPr/>
            </p:nvGrpSpPr>
            <p:grpSpPr>
              <a:xfrm>
                <a:off x="5145573" y="5462407"/>
                <a:ext cx="716861" cy="300161"/>
                <a:chOff x="5145573" y="5462407"/>
                <a:chExt cx="716861" cy="300161"/>
              </a:xfrm>
              <a:solidFill>
                <a:srgbClr val="FCD536"/>
              </a:solidFill>
            </p:grpSpPr>
            <p:sp>
              <p:nvSpPr>
                <p:cNvPr id="566" name="Forme libre : forme 565">
                  <a:extLst>
                    <a:ext uri="{FF2B5EF4-FFF2-40B4-BE49-F238E27FC236}">
                      <a16:creationId xmlns:a16="http://schemas.microsoft.com/office/drawing/2014/main" id="{448F225D-4B08-A95A-0099-90FB547EE148}"/>
                    </a:ext>
                  </a:extLst>
                </p:cNvPr>
                <p:cNvSpPr/>
                <p:nvPr/>
              </p:nvSpPr>
              <p:spPr>
                <a:xfrm>
                  <a:off x="5235794" y="5463531"/>
                  <a:ext cx="86305" cy="133006"/>
                </a:xfrm>
                <a:custGeom>
                  <a:avLst/>
                  <a:gdLst>
                    <a:gd name="connsiteX0" fmla="*/ 0 w 86305"/>
                    <a:gd name="connsiteY0" fmla="*/ 132998 h 133006"/>
                    <a:gd name="connsiteX1" fmla="*/ 0 w 86305"/>
                    <a:gd name="connsiteY1" fmla="*/ 0 h 133006"/>
                    <a:gd name="connsiteX2" fmla="*/ 25975 w 86305"/>
                    <a:gd name="connsiteY2" fmla="*/ 0 h 133006"/>
                    <a:gd name="connsiteX3" fmla="*/ 25975 w 86305"/>
                    <a:gd name="connsiteY3" fmla="*/ 109833 h 133006"/>
                    <a:gd name="connsiteX4" fmla="*/ 86306 w 86305"/>
                    <a:gd name="connsiteY4" fmla="*/ 109833 h 133006"/>
                    <a:gd name="connsiteX5" fmla="*/ 86306 w 86305"/>
                    <a:gd name="connsiteY5" fmla="*/ 133007 h 133006"/>
                    <a:gd name="connsiteX6" fmla="*/ 0 w 86305"/>
                    <a:gd name="connsiteY6" fmla="*/ 132998 h 133006"/>
                    <a:gd name="connsiteX7" fmla="*/ 0 w 86305"/>
                    <a:gd name="connsiteY7" fmla="*/ 132998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05" h="133006">
                      <a:moveTo>
                        <a:pt x="0" y="132998"/>
                      </a:moveTo>
                      <a:lnTo>
                        <a:pt x="0" y="0"/>
                      </a:lnTo>
                      <a:lnTo>
                        <a:pt x="25975" y="0"/>
                      </a:lnTo>
                      <a:lnTo>
                        <a:pt x="25975" y="109833"/>
                      </a:lnTo>
                      <a:lnTo>
                        <a:pt x="86306" y="109833"/>
                      </a:lnTo>
                      <a:lnTo>
                        <a:pt x="86306" y="13300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567" name="Forme libre : forme 566">
                  <a:extLst>
                    <a:ext uri="{FF2B5EF4-FFF2-40B4-BE49-F238E27FC236}">
                      <a16:creationId xmlns:a16="http://schemas.microsoft.com/office/drawing/2014/main" id="{EF6234D8-07DD-937F-3BBB-8471B34450CA}"/>
                    </a:ext>
                  </a:extLst>
                </p:cNvPr>
                <p:cNvSpPr/>
                <p:nvPr/>
              </p:nvSpPr>
              <p:spPr>
                <a:xfrm>
                  <a:off x="5329205" y="5463531"/>
                  <a:ext cx="25955" cy="132997"/>
                </a:xfrm>
                <a:custGeom>
                  <a:avLst/>
                  <a:gdLst>
                    <a:gd name="connsiteX0" fmla="*/ 0 w 25955"/>
                    <a:gd name="connsiteY0" fmla="*/ 132998 h 132997"/>
                    <a:gd name="connsiteX1" fmla="*/ 0 w 25955"/>
                    <a:gd name="connsiteY1" fmla="*/ 0 h 132997"/>
                    <a:gd name="connsiteX2" fmla="*/ 25955 w 25955"/>
                    <a:gd name="connsiteY2" fmla="*/ 0 h 132997"/>
                    <a:gd name="connsiteX3" fmla="*/ 25955 w 25955"/>
                    <a:gd name="connsiteY3" fmla="*/ 132998 h 132997"/>
                    <a:gd name="connsiteX4" fmla="*/ 0 w 25955"/>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5" h="132997">
                      <a:moveTo>
                        <a:pt x="0" y="132998"/>
                      </a:moveTo>
                      <a:lnTo>
                        <a:pt x="0" y="0"/>
                      </a:lnTo>
                      <a:lnTo>
                        <a:pt x="25955" y="0"/>
                      </a:lnTo>
                      <a:lnTo>
                        <a:pt x="25955"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568" name="Forme libre : forme 567">
                  <a:extLst>
                    <a:ext uri="{FF2B5EF4-FFF2-40B4-BE49-F238E27FC236}">
                      <a16:creationId xmlns:a16="http://schemas.microsoft.com/office/drawing/2014/main" id="{94E08F1E-CFEC-6C22-D978-D2D1BE97CA76}"/>
                    </a:ext>
                  </a:extLst>
                </p:cNvPr>
                <p:cNvSpPr/>
                <p:nvPr/>
              </p:nvSpPr>
              <p:spPr>
                <a:xfrm>
                  <a:off x="5367676" y="5462416"/>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18 h 135245"/>
                    <a:gd name="connsiteX4" fmla="*/ 13079 w 99194"/>
                    <a:gd name="connsiteY4" fmla="*/ 14573 h 135245"/>
                    <a:gd name="connsiteX5" fmla="*/ 48950 w 99194"/>
                    <a:gd name="connsiteY5" fmla="*/ 0 h 135245"/>
                    <a:gd name="connsiteX6" fmla="*/ 99013 w 99194"/>
                    <a:gd name="connsiteY6" fmla="*/ 42596 h 135245"/>
                    <a:gd name="connsiteX7" fmla="*/ 72858 w 99194"/>
                    <a:gd name="connsiteY7" fmla="*/ 42596 h 135245"/>
                    <a:gd name="connsiteX8" fmla="*/ 48950 w 99194"/>
                    <a:gd name="connsiteY8" fmla="*/ 23165 h 135245"/>
                    <a:gd name="connsiteX9" fmla="*/ 32319 w 99194"/>
                    <a:gd name="connsiteY9" fmla="*/ 30271 h 135245"/>
                    <a:gd name="connsiteX10" fmla="*/ 25976 w 99194"/>
                    <a:gd name="connsiteY10" fmla="*/ 67628 h 135245"/>
                    <a:gd name="connsiteX11" fmla="*/ 32319 w 99194"/>
                    <a:gd name="connsiteY11" fmla="*/ 105175 h 135245"/>
                    <a:gd name="connsiteX12" fmla="*/ 48950 w 99194"/>
                    <a:gd name="connsiteY12" fmla="*/ 112090 h 135245"/>
                    <a:gd name="connsiteX13" fmla="*/ 67438 w 99194"/>
                    <a:gd name="connsiteY13" fmla="*/ 104613 h 135245"/>
                    <a:gd name="connsiteX14" fmla="*/ 73410 w 99194"/>
                    <a:gd name="connsiteY14" fmla="*/ 86878 h 135245"/>
                    <a:gd name="connsiteX15" fmla="*/ 73410 w 99194"/>
                    <a:gd name="connsiteY15" fmla="*/ 81829 h 135245"/>
                    <a:gd name="connsiteX16" fmla="*/ 48950 w 99194"/>
                    <a:gd name="connsiteY16" fmla="*/ 81829 h 135245"/>
                    <a:gd name="connsiteX17" fmla="*/ 48950 w 99194"/>
                    <a:gd name="connsiteY17" fmla="*/ 60170 h 135245"/>
                    <a:gd name="connsiteX18" fmla="*/ 99194 w 99194"/>
                    <a:gd name="connsiteY18" fmla="*/ 60170 h 135245"/>
                    <a:gd name="connsiteX19" fmla="*/ 99194 w 99194"/>
                    <a:gd name="connsiteY19" fmla="*/ 79591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49" y="131131"/>
                        <a:pt x="63142" y="135246"/>
                        <a:pt x="48950" y="135246"/>
                      </a:cubicBezTo>
                      <a:cubicBezTo>
                        <a:pt x="34386" y="135246"/>
                        <a:pt x="22423" y="130007"/>
                        <a:pt x="13079" y="120672"/>
                      </a:cubicBezTo>
                      <a:cubicBezTo>
                        <a:pt x="-370" y="107223"/>
                        <a:pt x="1" y="90592"/>
                        <a:pt x="1" y="67618"/>
                      </a:cubicBezTo>
                      <a:cubicBezTo>
                        <a:pt x="1" y="44644"/>
                        <a:pt x="-370" y="28023"/>
                        <a:pt x="13079" y="14573"/>
                      </a:cubicBezTo>
                      <a:cubicBezTo>
                        <a:pt x="22413" y="5239"/>
                        <a:pt x="33986" y="0"/>
                        <a:pt x="48950" y="0"/>
                      </a:cubicBezTo>
                      <a:cubicBezTo>
                        <a:pt x="79754" y="0"/>
                        <a:pt x="95460" y="20174"/>
                        <a:pt x="99013" y="42596"/>
                      </a:cubicBezTo>
                      <a:lnTo>
                        <a:pt x="72858" y="42596"/>
                      </a:lnTo>
                      <a:cubicBezTo>
                        <a:pt x="69876" y="30080"/>
                        <a:pt x="62209" y="23165"/>
                        <a:pt x="48950" y="23165"/>
                      </a:cubicBezTo>
                      <a:cubicBezTo>
                        <a:pt x="41844" y="23165"/>
                        <a:pt x="36053" y="25975"/>
                        <a:pt x="32319" y="30271"/>
                      </a:cubicBezTo>
                      <a:cubicBezTo>
                        <a:pt x="27281" y="35871"/>
                        <a:pt x="25976" y="42034"/>
                        <a:pt x="25976" y="67628"/>
                      </a:cubicBezTo>
                      <a:cubicBezTo>
                        <a:pt x="25976" y="93221"/>
                        <a:pt x="27281" y="99574"/>
                        <a:pt x="32319" y="105175"/>
                      </a:cubicBezTo>
                      <a:cubicBezTo>
                        <a:pt x="36063" y="109471"/>
                        <a:pt x="41844" y="112090"/>
                        <a:pt x="48950" y="112090"/>
                      </a:cubicBezTo>
                      <a:cubicBezTo>
                        <a:pt x="56799" y="112090"/>
                        <a:pt x="63142" y="109281"/>
                        <a:pt x="67438" y="104613"/>
                      </a:cubicBezTo>
                      <a:cubicBezTo>
                        <a:pt x="71734" y="99756"/>
                        <a:pt x="73410" y="93783"/>
                        <a:pt x="73410" y="86878"/>
                      </a:cubicBezTo>
                      <a:lnTo>
                        <a:pt x="73410" y="81829"/>
                      </a:lnTo>
                      <a:lnTo>
                        <a:pt x="48950" y="81829"/>
                      </a:lnTo>
                      <a:lnTo>
                        <a:pt x="48950" y="60170"/>
                      </a:lnTo>
                      <a:lnTo>
                        <a:pt x="99194" y="60170"/>
                      </a:lnTo>
                      <a:lnTo>
                        <a:pt x="99194" y="79591"/>
                      </a:lnTo>
                      <a:cubicBezTo>
                        <a:pt x="99194" y="98812"/>
                        <a:pt x="95832" y="110385"/>
                        <a:pt x="86488" y="120110"/>
                      </a:cubicBezTo>
                      <a:close/>
                    </a:path>
                  </a:pathLst>
                </a:custGeom>
                <a:solidFill>
                  <a:srgbClr val="FCD536"/>
                </a:solidFill>
                <a:ln w="9525" cap="flat">
                  <a:noFill/>
                  <a:prstDash val="solid"/>
                  <a:miter/>
                </a:ln>
              </p:spPr>
              <p:txBody>
                <a:bodyPr rtlCol="0" anchor="ctr"/>
                <a:lstStyle/>
                <a:p>
                  <a:endParaRPr lang="fr-FR"/>
                </a:p>
              </p:txBody>
            </p:sp>
            <p:sp>
              <p:nvSpPr>
                <p:cNvPr id="569" name="Forme libre : forme 568">
                  <a:extLst>
                    <a:ext uri="{FF2B5EF4-FFF2-40B4-BE49-F238E27FC236}">
                      <a16:creationId xmlns:a16="http://schemas.microsoft.com/office/drawing/2014/main" id="{81E72B93-8177-358F-B1AC-EF68438EABE3}"/>
                    </a:ext>
                  </a:extLst>
                </p:cNvPr>
                <p:cNvSpPr/>
                <p:nvPr/>
              </p:nvSpPr>
              <p:spPr>
                <a:xfrm>
                  <a:off x="5479186" y="5463531"/>
                  <a:ext cx="101822" cy="132997"/>
                </a:xfrm>
                <a:custGeom>
                  <a:avLst/>
                  <a:gdLst>
                    <a:gd name="connsiteX0" fmla="*/ 78657 w 101822"/>
                    <a:gd name="connsiteY0" fmla="*/ 132998 h 132997"/>
                    <a:gd name="connsiteX1" fmla="*/ 25984 w 101822"/>
                    <a:gd name="connsiteY1" fmla="*/ 51368 h 132997"/>
                    <a:gd name="connsiteX2" fmla="*/ 25984 w 101822"/>
                    <a:gd name="connsiteY2" fmla="*/ 132998 h 132997"/>
                    <a:gd name="connsiteX3" fmla="*/ 0 w 101822"/>
                    <a:gd name="connsiteY3" fmla="*/ 132998 h 132997"/>
                    <a:gd name="connsiteX4" fmla="*/ 0 w 101822"/>
                    <a:gd name="connsiteY4" fmla="*/ 0 h 132997"/>
                    <a:gd name="connsiteX5" fmla="*/ 23184 w 101822"/>
                    <a:gd name="connsiteY5" fmla="*/ 0 h 132997"/>
                    <a:gd name="connsiteX6" fmla="*/ 75848 w 101822"/>
                    <a:gd name="connsiteY6" fmla="*/ 81439 h 132997"/>
                    <a:gd name="connsiteX7" fmla="*/ 75848 w 101822"/>
                    <a:gd name="connsiteY7" fmla="*/ 0 h 132997"/>
                    <a:gd name="connsiteX8" fmla="*/ 101822 w 101822"/>
                    <a:gd name="connsiteY8" fmla="*/ 0 h 132997"/>
                    <a:gd name="connsiteX9" fmla="*/ 101822 w 101822"/>
                    <a:gd name="connsiteY9" fmla="*/ 132998 h 132997"/>
                    <a:gd name="connsiteX10" fmla="*/ 78657 w 101822"/>
                    <a:gd name="connsiteY10"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22" h="132997">
                      <a:moveTo>
                        <a:pt x="78657" y="132998"/>
                      </a:moveTo>
                      <a:lnTo>
                        <a:pt x="25984" y="51368"/>
                      </a:lnTo>
                      <a:lnTo>
                        <a:pt x="25984" y="132998"/>
                      </a:lnTo>
                      <a:lnTo>
                        <a:pt x="0" y="132998"/>
                      </a:lnTo>
                      <a:lnTo>
                        <a:pt x="0" y="0"/>
                      </a:lnTo>
                      <a:lnTo>
                        <a:pt x="23184" y="0"/>
                      </a:lnTo>
                      <a:lnTo>
                        <a:pt x="75848" y="81439"/>
                      </a:lnTo>
                      <a:lnTo>
                        <a:pt x="75848" y="0"/>
                      </a:lnTo>
                      <a:lnTo>
                        <a:pt x="101822" y="0"/>
                      </a:lnTo>
                      <a:lnTo>
                        <a:pt x="101822" y="132998"/>
                      </a:lnTo>
                      <a:lnTo>
                        <a:pt x="78657" y="132998"/>
                      </a:lnTo>
                      <a:close/>
                    </a:path>
                  </a:pathLst>
                </a:custGeom>
                <a:solidFill>
                  <a:srgbClr val="FCD536"/>
                </a:solidFill>
                <a:ln w="9525" cap="flat">
                  <a:noFill/>
                  <a:prstDash val="solid"/>
                  <a:miter/>
                </a:ln>
              </p:spPr>
              <p:txBody>
                <a:bodyPr rtlCol="0" anchor="ctr"/>
                <a:lstStyle/>
                <a:p>
                  <a:endParaRPr lang="fr-FR"/>
                </a:p>
              </p:txBody>
            </p:sp>
            <p:sp>
              <p:nvSpPr>
                <p:cNvPr id="570" name="Forme libre : forme 569">
                  <a:extLst>
                    <a:ext uri="{FF2B5EF4-FFF2-40B4-BE49-F238E27FC236}">
                      <a16:creationId xmlns:a16="http://schemas.microsoft.com/office/drawing/2014/main" id="{EAF81B8B-F3B7-A342-0228-8DA02D80B76B}"/>
                    </a:ext>
                  </a:extLst>
                </p:cNvPr>
                <p:cNvSpPr/>
                <p:nvPr/>
              </p:nvSpPr>
              <p:spPr>
                <a:xfrm>
                  <a:off x="5597991" y="5463531"/>
                  <a:ext cx="87610" cy="133016"/>
                </a:xfrm>
                <a:custGeom>
                  <a:avLst/>
                  <a:gdLst>
                    <a:gd name="connsiteX0" fmla="*/ 0 w 87610"/>
                    <a:gd name="connsiteY0" fmla="*/ 132998 h 133016"/>
                    <a:gd name="connsiteX1" fmla="*/ 0 w 87610"/>
                    <a:gd name="connsiteY1" fmla="*/ 0 h 133016"/>
                    <a:gd name="connsiteX2" fmla="*/ 87611 w 87610"/>
                    <a:gd name="connsiteY2" fmla="*/ 0 h 133016"/>
                    <a:gd name="connsiteX3" fmla="*/ 87611 w 87610"/>
                    <a:gd name="connsiteY3" fmla="*/ 23165 h 133016"/>
                    <a:gd name="connsiteX4" fmla="*/ 25965 w 87610"/>
                    <a:gd name="connsiteY4" fmla="*/ 23165 h 133016"/>
                    <a:gd name="connsiteX5" fmla="*/ 25965 w 87610"/>
                    <a:gd name="connsiteY5" fmla="*/ 54359 h 133016"/>
                    <a:gd name="connsiteX6" fmla="*/ 78467 w 87610"/>
                    <a:gd name="connsiteY6" fmla="*/ 54359 h 133016"/>
                    <a:gd name="connsiteX7" fmla="*/ 78467 w 87610"/>
                    <a:gd name="connsiteY7" fmla="*/ 77524 h 133016"/>
                    <a:gd name="connsiteX8" fmla="*/ 25965 w 87610"/>
                    <a:gd name="connsiteY8" fmla="*/ 77524 h 133016"/>
                    <a:gd name="connsiteX9" fmla="*/ 25965 w 87610"/>
                    <a:gd name="connsiteY9" fmla="*/ 109842 h 133016"/>
                    <a:gd name="connsiteX10" fmla="*/ 87611 w 87610"/>
                    <a:gd name="connsiteY10" fmla="*/ 109842 h 133016"/>
                    <a:gd name="connsiteX11" fmla="*/ 87611 w 87610"/>
                    <a:gd name="connsiteY11" fmla="*/ 133017 h 133016"/>
                    <a:gd name="connsiteX12" fmla="*/ 0 w 87610"/>
                    <a:gd name="connsiteY12" fmla="*/ 132998 h 133016"/>
                    <a:gd name="connsiteX13" fmla="*/ 0 w 87610"/>
                    <a:gd name="connsiteY13" fmla="*/ 132998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10" h="133016">
                      <a:moveTo>
                        <a:pt x="0" y="132998"/>
                      </a:moveTo>
                      <a:lnTo>
                        <a:pt x="0" y="0"/>
                      </a:lnTo>
                      <a:lnTo>
                        <a:pt x="87611" y="0"/>
                      </a:lnTo>
                      <a:lnTo>
                        <a:pt x="87611" y="23165"/>
                      </a:lnTo>
                      <a:lnTo>
                        <a:pt x="25965" y="23165"/>
                      </a:lnTo>
                      <a:lnTo>
                        <a:pt x="25965" y="54359"/>
                      </a:lnTo>
                      <a:lnTo>
                        <a:pt x="78467" y="54359"/>
                      </a:lnTo>
                      <a:lnTo>
                        <a:pt x="78467" y="77524"/>
                      </a:lnTo>
                      <a:lnTo>
                        <a:pt x="25965" y="77524"/>
                      </a:lnTo>
                      <a:lnTo>
                        <a:pt x="25965" y="109842"/>
                      </a:lnTo>
                      <a:lnTo>
                        <a:pt x="87611" y="109842"/>
                      </a:lnTo>
                      <a:lnTo>
                        <a:pt x="87611" y="13301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571" name="Forme libre : forme 570">
                  <a:extLst>
                    <a:ext uri="{FF2B5EF4-FFF2-40B4-BE49-F238E27FC236}">
                      <a16:creationId xmlns:a16="http://schemas.microsoft.com/office/drawing/2014/main" id="{764E946A-1237-AF3D-5AFB-75021EE351E1}"/>
                    </a:ext>
                  </a:extLst>
                </p:cNvPr>
                <p:cNvSpPr/>
                <p:nvPr/>
              </p:nvSpPr>
              <p:spPr>
                <a:xfrm>
                  <a:off x="5685040" y="5462407"/>
                  <a:ext cx="97878" cy="135245"/>
                </a:xfrm>
                <a:custGeom>
                  <a:avLst/>
                  <a:gdLst>
                    <a:gd name="connsiteX0" fmla="*/ 48568 w 97878"/>
                    <a:gd name="connsiteY0" fmla="*/ 135246 h 135245"/>
                    <a:gd name="connsiteX1" fmla="*/ 0 w 97878"/>
                    <a:gd name="connsiteY1" fmla="*/ 117681 h 135245"/>
                    <a:gd name="connsiteX2" fmla="*/ 16812 w 97878"/>
                    <a:gd name="connsiteY2" fmla="*/ 100870 h 135245"/>
                    <a:gd name="connsiteX3" fmla="*/ 48939 w 97878"/>
                    <a:gd name="connsiteY3" fmla="*/ 112081 h 135245"/>
                    <a:gd name="connsiteX4" fmla="*/ 72486 w 97878"/>
                    <a:gd name="connsiteY4" fmla="*/ 95631 h 135245"/>
                    <a:gd name="connsiteX5" fmla="*/ 68371 w 97878"/>
                    <a:gd name="connsiteY5" fmla="*/ 84430 h 135245"/>
                    <a:gd name="connsiteX6" fmla="*/ 56607 w 97878"/>
                    <a:gd name="connsiteY6" fmla="*/ 79763 h 135245"/>
                    <a:gd name="connsiteX7" fmla="*/ 40539 w 97878"/>
                    <a:gd name="connsiteY7" fmla="*/ 77514 h 135245"/>
                    <a:gd name="connsiteX8" fmla="*/ 1476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77 w 97878"/>
                    <a:gd name="connsiteY12" fmla="*/ 3175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78 h 135245"/>
                    <a:gd name="connsiteX17" fmla="*/ 62199 w 97878"/>
                    <a:gd name="connsiteY17" fmla="*/ 56426 h 135245"/>
                    <a:gd name="connsiteX18" fmla="*/ 87611 w 97878"/>
                    <a:gd name="connsiteY18" fmla="*/ 66694 h 135245"/>
                    <a:gd name="connsiteX19" fmla="*/ 97879 w 97878"/>
                    <a:gd name="connsiteY19" fmla="*/ 94898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78" y="130950"/>
                        <a:pt x="0" y="117681"/>
                      </a:cubicBezTo>
                      <a:lnTo>
                        <a:pt x="16812" y="100870"/>
                      </a:lnTo>
                      <a:cubicBezTo>
                        <a:pt x="25222" y="109271"/>
                        <a:pt x="36614" y="112081"/>
                        <a:pt x="48939" y="112081"/>
                      </a:cubicBezTo>
                      <a:cubicBezTo>
                        <a:pt x="64256" y="112081"/>
                        <a:pt x="72486" y="106290"/>
                        <a:pt x="72486" y="95631"/>
                      </a:cubicBezTo>
                      <a:cubicBezTo>
                        <a:pt x="72486" y="90964"/>
                        <a:pt x="71181" y="87049"/>
                        <a:pt x="68371" y="84430"/>
                      </a:cubicBezTo>
                      <a:cubicBezTo>
                        <a:pt x="65761" y="81991"/>
                        <a:pt x="62770" y="80686"/>
                        <a:pt x="56607" y="79763"/>
                      </a:cubicBezTo>
                      <a:lnTo>
                        <a:pt x="40539" y="77514"/>
                      </a:lnTo>
                      <a:cubicBezTo>
                        <a:pt x="29146" y="75838"/>
                        <a:pt x="20746" y="72285"/>
                        <a:pt x="14764" y="66494"/>
                      </a:cubicBezTo>
                      <a:cubicBezTo>
                        <a:pt x="8411" y="60150"/>
                        <a:pt x="5229" y="51559"/>
                        <a:pt x="5229" y="40348"/>
                      </a:cubicBezTo>
                      <a:cubicBezTo>
                        <a:pt x="5229" y="16631"/>
                        <a:pt x="22793" y="0"/>
                        <a:pt x="51559" y="0"/>
                      </a:cubicBezTo>
                      <a:cubicBezTo>
                        <a:pt x="69866" y="0"/>
                        <a:pt x="83115" y="4486"/>
                        <a:pt x="94526" y="15507"/>
                      </a:cubicBezTo>
                      <a:lnTo>
                        <a:pt x="78077" y="31756"/>
                      </a:lnTo>
                      <a:cubicBezTo>
                        <a:pt x="69675" y="23727"/>
                        <a:pt x="59589" y="22603"/>
                        <a:pt x="50816" y="22603"/>
                      </a:cubicBezTo>
                      <a:cubicBezTo>
                        <a:pt x="36986" y="22603"/>
                        <a:pt x="30261" y="30271"/>
                        <a:pt x="30261" y="39424"/>
                      </a:cubicBezTo>
                      <a:cubicBezTo>
                        <a:pt x="30261" y="42786"/>
                        <a:pt x="31385" y="46339"/>
                        <a:pt x="34185" y="48949"/>
                      </a:cubicBezTo>
                      <a:cubicBezTo>
                        <a:pt x="36805" y="51378"/>
                        <a:pt x="41100" y="53435"/>
                        <a:pt x="46520" y="54178"/>
                      </a:cubicBezTo>
                      <a:lnTo>
                        <a:pt x="62199" y="56426"/>
                      </a:lnTo>
                      <a:cubicBezTo>
                        <a:pt x="74333" y="58103"/>
                        <a:pt x="82001" y="61465"/>
                        <a:pt x="87611" y="66694"/>
                      </a:cubicBezTo>
                      <a:cubicBezTo>
                        <a:pt x="94698" y="73419"/>
                        <a:pt x="97879" y="83144"/>
                        <a:pt x="97879" y="94898"/>
                      </a:cubicBezTo>
                      <a:cubicBezTo>
                        <a:pt x="97889" y="120672"/>
                        <a:pt x="76400" y="135246"/>
                        <a:pt x="48568" y="135246"/>
                      </a:cubicBezTo>
                      <a:close/>
                    </a:path>
                  </a:pathLst>
                </a:custGeom>
                <a:solidFill>
                  <a:srgbClr val="FCD536"/>
                </a:solidFill>
                <a:ln w="9525" cap="flat">
                  <a:noFill/>
                  <a:prstDash val="solid"/>
                  <a:miter/>
                </a:ln>
              </p:spPr>
              <p:txBody>
                <a:bodyPr rtlCol="0" anchor="ctr"/>
                <a:lstStyle/>
                <a:p>
                  <a:endParaRPr lang="fr-FR"/>
                </a:p>
              </p:txBody>
            </p:sp>
            <p:sp>
              <p:nvSpPr>
                <p:cNvPr id="572" name="Forme libre : forme 571">
                  <a:extLst>
                    <a:ext uri="{FF2B5EF4-FFF2-40B4-BE49-F238E27FC236}">
                      <a16:creationId xmlns:a16="http://schemas.microsoft.com/office/drawing/2014/main" id="{60C3DE8C-8956-9F96-6796-D33982B3D892}"/>
                    </a:ext>
                  </a:extLst>
                </p:cNvPr>
                <p:cNvSpPr/>
                <p:nvPr/>
              </p:nvSpPr>
              <p:spPr>
                <a:xfrm>
                  <a:off x="5145573" y="5702761"/>
                  <a:ext cx="42632" cy="58674"/>
                </a:xfrm>
                <a:custGeom>
                  <a:avLst/>
                  <a:gdLst>
                    <a:gd name="connsiteX0" fmla="*/ 36680 w 42632"/>
                    <a:gd name="connsiteY0" fmla="*/ 53074 h 58674"/>
                    <a:gd name="connsiteX1" fmla="*/ 21184 w 42632"/>
                    <a:gd name="connsiteY1" fmla="*/ 58674 h 58674"/>
                    <a:gd name="connsiteX2" fmla="*/ 0 w 42632"/>
                    <a:gd name="connsiteY2" fmla="*/ 58674 h 58674"/>
                    <a:gd name="connsiteX3" fmla="*/ 0 w 42632"/>
                    <a:gd name="connsiteY3" fmla="*/ 0 h 58674"/>
                    <a:gd name="connsiteX4" fmla="*/ 21184 w 42632"/>
                    <a:gd name="connsiteY4" fmla="*/ 0 h 58674"/>
                    <a:gd name="connsiteX5" fmla="*/ 36680 w 42632"/>
                    <a:gd name="connsiteY5" fmla="*/ 5610 h 58674"/>
                    <a:gd name="connsiteX6" fmla="*/ 42615 w 42632"/>
                    <a:gd name="connsiteY6" fmla="*/ 29099 h 58674"/>
                    <a:gd name="connsiteX7" fmla="*/ 36680 w 42632"/>
                    <a:gd name="connsiteY7" fmla="*/ 53074 h 58674"/>
                    <a:gd name="connsiteX8" fmla="*/ 28680 w 42632"/>
                    <a:gd name="connsiteY8" fmla="*/ 13849 h 58674"/>
                    <a:gd name="connsiteX9" fmla="*/ 20117 w 42632"/>
                    <a:gd name="connsiteY9" fmla="*/ 10220 h 58674"/>
                    <a:gd name="connsiteX10" fmla="*/ 11468 w 42632"/>
                    <a:gd name="connsiteY10" fmla="*/ 10220 h 58674"/>
                    <a:gd name="connsiteX11" fmla="*/ 11468 w 42632"/>
                    <a:gd name="connsiteY11" fmla="*/ 48463 h 58674"/>
                    <a:gd name="connsiteX12" fmla="*/ 20117 w 42632"/>
                    <a:gd name="connsiteY12" fmla="*/ 48463 h 58674"/>
                    <a:gd name="connsiteX13" fmla="*/ 28680 w 42632"/>
                    <a:gd name="connsiteY13" fmla="*/ 44834 h 58674"/>
                    <a:gd name="connsiteX14" fmla="*/ 31156 w 42632"/>
                    <a:gd name="connsiteY14" fmla="*/ 29099 h 58674"/>
                    <a:gd name="connsiteX15" fmla="*/ 28680 w 42632"/>
                    <a:gd name="connsiteY15" fmla="*/ 13849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32" h="58674">
                      <a:moveTo>
                        <a:pt x="36680" y="53074"/>
                      </a:moveTo>
                      <a:cubicBezTo>
                        <a:pt x="32804" y="56950"/>
                        <a:pt x="27279" y="58674"/>
                        <a:pt x="21184" y="58674"/>
                      </a:cubicBezTo>
                      <a:lnTo>
                        <a:pt x="0" y="58674"/>
                      </a:lnTo>
                      <a:lnTo>
                        <a:pt x="0" y="0"/>
                      </a:lnTo>
                      <a:lnTo>
                        <a:pt x="21184" y="0"/>
                      </a:lnTo>
                      <a:cubicBezTo>
                        <a:pt x="27289" y="0"/>
                        <a:pt x="32804" y="1734"/>
                        <a:pt x="36680" y="5610"/>
                      </a:cubicBezTo>
                      <a:cubicBezTo>
                        <a:pt x="43262" y="12202"/>
                        <a:pt x="42615" y="20279"/>
                        <a:pt x="42615" y="29099"/>
                      </a:cubicBezTo>
                      <a:cubicBezTo>
                        <a:pt x="42615" y="37919"/>
                        <a:pt x="43272" y="46492"/>
                        <a:pt x="36680" y="53074"/>
                      </a:cubicBezTo>
                      <a:close/>
                      <a:moveTo>
                        <a:pt x="28680" y="13849"/>
                      </a:moveTo>
                      <a:cubicBezTo>
                        <a:pt x="26708" y="11459"/>
                        <a:pt x="24069" y="10220"/>
                        <a:pt x="20117" y="10220"/>
                      </a:cubicBezTo>
                      <a:lnTo>
                        <a:pt x="11468" y="10220"/>
                      </a:lnTo>
                      <a:lnTo>
                        <a:pt x="11468" y="48463"/>
                      </a:lnTo>
                      <a:lnTo>
                        <a:pt x="20117" y="48463"/>
                      </a:lnTo>
                      <a:cubicBezTo>
                        <a:pt x="24069" y="48463"/>
                        <a:pt x="26708" y="47225"/>
                        <a:pt x="28680" y="44834"/>
                      </a:cubicBezTo>
                      <a:cubicBezTo>
                        <a:pt x="30823" y="42205"/>
                        <a:pt x="31156" y="37995"/>
                        <a:pt x="31156" y="29099"/>
                      </a:cubicBezTo>
                      <a:cubicBezTo>
                        <a:pt x="31156" y="20203"/>
                        <a:pt x="30823" y="16488"/>
                        <a:pt x="28680" y="13849"/>
                      </a:cubicBezTo>
                      <a:close/>
                    </a:path>
                  </a:pathLst>
                </a:custGeom>
                <a:solidFill>
                  <a:srgbClr val="FCD536"/>
                </a:solidFill>
                <a:ln w="9525" cap="flat">
                  <a:noFill/>
                  <a:prstDash val="solid"/>
                  <a:miter/>
                </a:ln>
              </p:spPr>
              <p:txBody>
                <a:bodyPr rtlCol="0" anchor="ctr"/>
                <a:lstStyle/>
                <a:p>
                  <a:endParaRPr lang="fr-FR"/>
                </a:p>
              </p:txBody>
            </p:sp>
            <p:sp>
              <p:nvSpPr>
                <p:cNvPr id="573" name="Forme libre : forme 572">
                  <a:extLst>
                    <a:ext uri="{FF2B5EF4-FFF2-40B4-BE49-F238E27FC236}">
                      <a16:creationId xmlns:a16="http://schemas.microsoft.com/office/drawing/2014/main" id="{1CFF9C1E-B391-24AC-BCB7-A1B5FA4403F2}"/>
                    </a:ext>
                  </a:extLst>
                </p:cNvPr>
                <p:cNvSpPr/>
                <p:nvPr/>
              </p:nvSpPr>
              <p:spPr>
                <a:xfrm>
                  <a:off x="5193712" y="5702761"/>
                  <a:ext cx="38662" cy="58674"/>
                </a:xfrm>
                <a:custGeom>
                  <a:avLst/>
                  <a:gdLst>
                    <a:gd name="connsiteX0" fmla="*/ 0 w 38662"/>
                    <a:gd name="connsiteY0" fmla="*/ 58674 h 58674"/>
                    <a:gd name="connsiteX1" fmla="*/ 0 w 38662"/>
                    <a:gd name="connsiteY1" fmla="*/ 0 h 58674"/>
                    <a:gd name="connsiteX2" fmla="*/ 38662 w 38662"/>
                    <a:gd name="connsiteY2" fmla="*/ 0 h 58674"/>
                    <a:gd name="connsiteX3" fmla="*/ 38662 w 38662"/>
                    <a:gd name="connsiteY3" fmla="*/ 10220 h 58674"/>
                    <a:gd name="connsiteX4" fmla="*/ 11468 w 38662"/>
                    <a:gd name="connsiteY4" fmla="*/ 10220 h 58674"/>
                    <a:gd name="connsiteX5" fmla="*/ 11468 w 38662"/>
                    <a:gd name="connsiteY5" fmla="*/ 23984 h 58674"/>
                    <a:gd name="connsiteX6" fmla="*/ 34623 w 38662"/>
                    <a:gd name="connsiteY6" fmla="*/ 23984 h 58674"/>
                    <a:gd name="connsiteX7" fmla="*/ 34623 w 38662"/>
                    <a:gd name="connsiteY7" fmla="*/ 34204 h 58674"/>
                    <a:gd name="connsiteX8" fmla="*/ 11468 w 38662"/>
                    <a:gd name="connsiteY8" fmla="*/ 34204 h 58674"/>
                    <a:gd name="connsiteX9" fmla="*/ 11468 w 38662"/>
                    <a:gd name="connsiteY9" fmla="*/ 48454 h 58674"/>
                    <a:gd name="connsiteX10" fmla="*/ 38662 w 38662"/>
                    <a:gd name="connsiteY10" fmla="*/ 48454 h 58674"/>
                    <a:gd name="connsiteX11" fmla="*/ 38662 w 38662"/>
                    <a:gd name="connsiteY11" fmla="*/ 58664 h 58674"/>
                    <a:gd name="connsiteX12" fmla="*/ 0 w 38662"/>
                    <a:gd name="connsiteY12" fmla="*/ 58664 h 58674"/>
                    <a:gd name="connsiteX13" fmla="*/ 0 w 38662"/>
                    <a:gd name="connsiteY13" fmla="*/ 58674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62" h="58674">
                      <a:moveTo>
                        <a:pt x="0" y="58674"/>
                      </a:moveTo>
                      <a:lnTo>
                        <a:pt x="0" y="0"/>
                      </a:lnTo>
                      <a:lnTo>
                        <a:pt x="38662" y="0"/>
                      </a:lnTo>
                      <a:lnTo>
                        <a:pt x="38662" y="10220"/>
                      </a:lnTo>
                      <a:lnTo>
                        <a:pt x="11468" y="10220"/>
                      </a:lnTo>
                      <a:lnTo>
                        <a:pt x="11468" y="23984"/>
                      </a:lnTo>
                      <a:lnTo>
                        <a:pt x="34623" y="23984"/>
                      </a:lnTo>
                      <a:lnTo>
                        <a:pt x="34623" y="34204"/>
                      </a:lnTo>
                      <a:lnTo>
                        <a:pt x="11468" y="34204"/>
                      </a:lnTo>
                      <a:lnTo>
                        <a:pt x="11468" y="48454"/>
                      </a:lnTo>
                      <a:lnTo>
                        <a:pt x="38662" y="48454"/>
                      </a:lnTo>
                      <a:lnTo>
                        <a:pt x="38662" y="58664"/>
                      </a:lnTo>
                      <a:lnTo>
                        <a:pt x="0" y="58664"/>
                      </a:lnTo>
                      <a:lnTo>
                        <a:pt x="0" y="58674"/>
                      </a:lnTo>
                      <a:close/>
                    </a:path>
                  </a:pathLst>
                </a:custGeom>
                <a:solidFill>
                  <a:srgbClr val="FCD536"/>
                </a:solidFill>
                <a:ln w="9525" cap="flat">
                  <a:noFill/>
                  <a:prstDash val="solid"/>
                  <a:miter/>
                </a:ln>
              </p:spPr>
              <p:txBody>
                <a:bodyPr rtlCol="0" anchor="ctr"/>
                <a:lstStyle/>
                <a:p>
                  <a:endParaRPr lang="fr-FR"/>
                </a:p>
              </p:txBody>
            </p:sp>
            <p:sp>
              <p:nvSpPr>
                <p:cNvPr id="574" name="Forme libre : forme 573">
                  <a:extLst>
                    <a:ext uri="{FF2B5EF4-FFF2-40B4-BE49-F238E27FC236}">
                      <a16:creationId xmlns:a16="http://schemas.microsoft.com/office/drawing/2014/main" id="{F5FFB4F8-108E-1307-5B88-F82F294105AD}"/>
                    </a:ext>
                  </a:extLst>
                </p:cNvPr>
                <p:cNvSpPr/>
                <p:nvPr/>
              </p:nvSpPr>
              <p:spPr>
                <a:xfrm>
                  <a:off x="5275389" y="5628428"/>
                  <a:ext cx="86315" cy="133006"/>
                </a:xfrm>
                <a:custGeom>
                  <a:avLst/>
                  <a:gdLst>
                    <a:gd name="connsiteX0" fmla="*/ 0 w 86315"/>
                    <a:gd name="connsiteY0" fmla="*/ 133007 h 133006"/>
                    <a:gd name="connsiteX1" fmla="*/ 0 w 86315"/>
                    <a:gd name="connsiteY1" fmla="*/ 0 h 133006"/>
                    <a:gd name="connsiteX2" fmla="*/ 25984 w 86315"/>
                    <a:gd name="connsiteY2" fmla="*/ 0 h 133006"/>
                    <a:gd name="connsiteX3" fmla="*/ 25984 w 86315"/>
                    <a:gd name="connsiteY3" fmla="*/ 109852 h 133006"/>
                    <a:gd name="connsiteX4" fmla="*/ 86316 w 86315"/>
                    <a:gd name="connsiteY4" fmla="*/ 10985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84" y="0"/>
                      </a:lnTo>
                      <a:lnTo>
                        <a:pt x="25984" y="109852"/>
                      </a:lnTo>
                      <a:lnTo>
                        <a:pt x="86316" y="109852"/>
                      </a:lnTo>
                      <a:lnTo>
                        <a:pt x="8631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575" name="Forme libre : forme 574">
                  <a:extLst>
                    <a:ext uri="{FF2B5EF4-FFF2-40B4-BE49-F238E27FC236}">
                      <a16:creationId xmlns:a16="http://schemas.microsoft.com/office/drawing/2014/main" id="{22F1C2FC-502F-5FA3-205E-8306F50B4A30}"/>
                    </a:ext>
                  </a:extLst>
                </p:cNvPr>
                <p:cNvSpPr/>
                <p:nvPr/>
              </p:nvSpPr>
              <p:spPr>
                <a:xfrm>
                  <a:off x="5337940" y="562842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74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74"/>
                      </a:lnTo>
                      <a:lnTo>
                        <a:pt x="0" y="42405"/>
                      </a:lnTo>
                      <a:close/>
                    </a:path>
                  </a:pathLst>
                </a:custGeom>
                <a:solidFill>
                  <a:srgbClr val="FCD536"/>
                </a:solidFill>
                <a:ln w="9525" cap="flat">
                  <a:noFill/>
                  <a:prstDash val="solid"/>
                  <a:miter/>
                </a:ln>
              </p:spPr>
              <p:txBody>
                <a:bodyPr rtlCol="0" anchor="ctr"/>
                <a:lstStyle/>
                <a:p>
                  <a:endParaRPr lang="fr-FR"/>
                </a:p>
              </p:txBody>
            </p:sp>
            <p:sp>
              <p:nvSpPr>
                <p:cNvPr id="576" name="Forme libre : forme 575">
                  <a:extLst>
                    <a:ext uri="{FF2B5EF4-FFF2-40B4-BE49-F238E27FC236}">
                      <a16:creationId xmlns:a16="http://schemas.microsoft.com/office/drawing/2014/main" id="{AEBFE38E-4C50-7C33-BA8C-C6D5765551B2}"/>
                    </a:ext>
                  </a:extLst>
                </p:cNvPr>
                <p:cNvSpPr/>
                <p:nvPr/>
              </p:nvSpPr>
              <p:spPr>
                <a:xfrm>
                  <a:off x="5348198" y="5628428"/>
                  <a:ext cx="117319" cy="133006"/>
                </a:xfrm>
                <a:custGeom>
                  <a:avLst/>
                  <a:gdLst>
                    <a:gd name="connsiteX0" fmla="*/ 90231 w 117319"/>
                    <a:gd name="connsiteY0" fmla="*/ 133007 h 133006"/>
                    <a:gd name="connsiteX1" fmla="*/ 82382 w 117319"/>
                    <a:gd name="connsiteY1" fmla="*/ 109480 h 133006"/>
                    <a:gd name="connsiteX2" fmla="*/ 35129 w 117319"/>
                    <a:gd name="connsiteY2" fmla="*/ 109480 h 133006"/>
                    <a:gd name="connsiteX3" fmla="*/ 27090 w 117319"/>
                    <a:gd name="connsiteY3" fmla="*/ 133007 h 133006"/>
                    <a:gd name="connsiteX4" fmla="*/ 0 w 117319"/>
                    <a:gd name="connsiteY4" fmla="*/ 133007 h 133006"/>
                    <a:gd name="connsiteX5" fmla="*/ 48378 w 117319"/>
                    <a:gd name="connsiteY5" fmla="*/ 0 h 133006"/>
                    <a:gd name="connsiteX6" fmla="*/ 68742 w 117319"/>
                    <a:gd name="connsiteY6" fmla="*/ 0 h 133006"/>
                    <a:gd name="connsiteX7" fmla="*/ 117320 w 117319"/>
                    <a:gd name="connsiteY7" fmla="*/ 133007 h 133006"/>
                    <a:gd name="connsiteX8" fmla="*/ 90231 w 117319"/>
                    <a:gd name="connsiteY8" fmla="*/ 133007 h 133006"/>
                    <a:gd name="connsiteX9" fmla="*/ 59217 w 117319"/>
                    <a:gd name="connsiteY9" fmla="*/ 39233 h 133006"/>
                    <a:gd name="connsiteX10" fmla="*/ 42406 w 117319"/>
                    <a:gd name="connsiteY10" fmla="*/ 87611 h 133006"/>
                    <a:gd name="connsiteX11" fmla="*/ 75476 w 117319"/>
                    <a:gd name="connsiteY11" fmla="*/ 87611 h 133006"/>
                    <a:gd name="connsiteX12" fmla="*/ 5921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80"/>
                      </a:lnTo>
                      <a:lnTo>
                        <a:pt x="35129" y="109480"/>
                      </a:lnTo>
                      <a:lnTo>
                        <a:pt x="27090" y="133007"/>
                      </a:lnTo>
                      <a:lnTo>
                        <a:pt x="0" y="133007"/>
                      </a:lnTo>
                      <a:lnTo>
                        <a:pt x="48378" y="0"/>
                      </a:lnTo>
                      <a:lnTo>
                        <a:pt x="68742" y="0"/>
                      </a:lnTo>
                      <a:lnTo>
                        <a:pt x="117320" y="133007"/>
                      </a:lnTo>
                      <a:lnTo>
                        <a:pt x="90231" y="133007"/>
                      </a:lnTo>
                      <a:close/>
                      <a:moveTo>
                        <a:pt x="59217" y="39233"/>
                      </a:moveTo>
                      <a:lnTo>
                        <a:pt x="42406" y="87611"/>
                      </a:lnTo>
                      <a:lnTo>
                        <a:pt x="75476" y="87611"/>
                      </a:lnTo>
                      <a:lnTo>
                        <a:pt x="59217" y="39233"/>
                      </a:lnTo>
                      <a:close/>
                    </a:path>
                  </a:pathLst>
                </a:custGeom>
                <a:solidFill>
                  <a:srgbClr val="FCD536"/>
                </a:solidFill>
                <a:ln w="9525" cap="flat">
                  <a:noFill/>
                  <a:prstDash val="solid"/>
                  <a:miter/>
                </a:ln>
              </p:spPr>
              <p:txBody>
                <a:bodyPr rtlCol="0" anchor="ctr"/>
                <a:lstStyle/>
                <a:p>
                  <a:endParaRPr lang="fr-FR"/>
                </a:p>
              </p:txBody>
            </p:sp>
            <p:sp>
              <p:nvSpPr>
                <p:cNvPr id="577" name="Forme libre : forme 576">
                  <a:extLst>
                    <a:ext uri="{FF2B5EF4-FFF2-40B4-BE49-F238E27FC236}">
                      <a16:creationId xmlns:a16="http://schemas.microsoft.com/office/drawing/2014/main" id="{84175547-E612-1EAA-CE5C-60E16E7F3B51}"/>
                    </a:ext>
                  </a:extLst>
                </p:cNvPr>
                <p:cNvSpPr/>
                <p:nvPr/>
              </p:nvSpPr>
              <p:spPr>
                <a:xfrm>
                  <a:off x="5461583" y="5627342"/>
                  <a:ext cx="99184" cy="135226"/>
                </a:xfrm>
                <a:custGeom>
                  <a:avLst/>
                  <a:gdLst>
                    <a:gd name="connsiteX0" fmla="*/ 86488 w 99184"/>
                    <a:gd name="connsiteY0" fmla="*/ 120091 h 135226"/>
                    <a:gd name="connsiteX1" fmla="*/ 48941 w 99184"/>
                    <a:gd name="connsiteY1" fmla="*/ 135226 h 135226"/>
                    <a:gd name="connsiteX2" fmla="*/ 13079 w 99184"/>
                    <a:gd name="connsiteY2" fmla="*/ 120663 h 135226"/>
                    <a:gd name="connsiteX3" fmla="*/ 1 w 99184"/>
                    <a:gd name="connsiteY3" fmla="*/ 67608 h 135226"/>
                    <a:gd name="connsiteX4" fmla="*/ 13079 w 99184"/>
                    <a:gd name="connsiteY4" fmla="*/ 14564 h 135226"/>
                    <a:gd name="connsiteX5" fmla="*/ 48941 w 99184"/>
                    <a:gd name="connsiteY5" fmla="*/ 0 h 135226"/>
                    <a:gd name="connsiteX6" fmla="*/ 99004 w 99184"/>
                    <a:gd name="connsiteY6" fmla="*/ 42586 h 135226"/>
                    <a:gd name="connsiteX7" fmla="*/ 72858 w 99184"/>
                    <a:gd name="connsiteY7" fmla="*/ 42586 h 135226"/>
                    <a:gd name="connsiteX8" fmla="*/ 48941 w 99184"/>
                    <a:gd name="connsiteY8" fmla="*/ 23155 h 135226"/>
                    <a:gd name="connsiteX9" fmla="*/ 32319 w 99184"/>
                    <a:gd name="connsiteY9" fmla="*/ 30261 h 135226"/>
                    <a:gd name="connsiteX10" fmla="*/ 25966 w 99184"/>
                    <a:gd name="connsiteY10" fmla="*/ 67618 h 135226"/>
                    <a:gd name="connsiteX11" fmla="*/ 32319 w 99184"/>
                    <a:gd name="connsiteY11" fmla="*/ 105166 h 135226"/>
                    <a:gd name="connsiteX12" fmla="*/ 48941 w 99184"/>
                    <a:gd name="connsiteY12" fmla="*/ 112081 h 135226"/>
                    <a:gd name="connsiteX13" fmla="*/ 67428 w 99184"/>
                    <a:gd name="connsiteY13" fmla="*/ 104613 h 135226"/>
                    <a:gd name="connsiteX14" fmla="*/ 73410 w 99184"/>
                    <a:gd name="connsiteY14" fmla="*/ 86868 h 135226"/>
                    <a:gd name="connsiteX15" fmla="*/ 73410 w 99184"/>
                    <a:gd name="connsiteY15" fmla="*/ 81829 h 135226"/>
                    <a:gd name="connsiteX16" fmla="*/ 48941 w 99184"/>
                    <a:gd name="connsiteY16" fmla="*/ 81829 h 135226"/>
                    <a:gd name="connsiteX17" fmla="*/ 48941 w 99184"/>
                    <a:gd name="connsiteY17" fmla="*/ 60170 h 135226"/>
                    <a:gd name="connsiteX18" fmla="*/ 99185 w 99184"/>
                    <a:gd name="connsiteY18" fmla="*/ 60170 h 135226"/>
                    <a:gd name="connsiteX19" fmla="*/ 99185 w 99184"/>
                    <a:gd name="connsiteY19" fmla="*/ 79591 h 135226"/>
                    <a:gd name="connsiteX20" fmla="*/ 86488 w 9918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84" h="135226">
                      <a:moveTo>
                        <a:pt x="86488" y="120091"/>
                      </a:moveTo>
                      <a:cubicBezTo>
                        <a:pt x="75848" y="131112"/>
                        <a:pt x="63142" y="135226"/>
                        <a:pt x="48941" y="135226"/>
                      </a:cubicBezTo>
                      <a:cubicBezTo>
                        <a:pt x="34367" y="135226"/>
                        <a:pt x="22423" y="129997"/>
                        <a:pt x="13079" y="120663"/>
                      </a:cubicBezTo>
                      <a:cubicBezTo>
                        <a:pt x="-370" y="107214"/>
                        <a:pt x="1" y="90592"/>
                        <a:pt x="1" y="67608"/>
                      </a:cubicBezTo>
                      <a:cubicBezTo>
                        <a:pt x="1" y="44634"/>
                        <a:pt x="-380" y="28013"/>
                        <a:pt x="13079" y="14564"/>
                      </a:cubicBezTo>
                      <a:cubicBezTo>
                        <a:pt x="22413" y="5229"/>
                        <a:pt x="33986" y="0"/>
                        <a:pt x="48941" y="0"/>
                      </a:cubicBezTo>
                      <a:cubicBezTo>
                        <a:pt x="79763" y="0"/>
                        <a:pt x="95460" y="20164"/>
                        <a:pt x="99004" y="42586"/>
                      </a:cubicBezTo>
                      <a:lnTo>
                        <a:pt x="72858" y="42586"/>
                      </a:lnTo>
                      <a:cubicBezTo>
                        <a:pt x="69867" y="30080"/>
                        <a:pt x="62199" y="23155"/>
                        <a:pt x="48941" y="23155"/>
                      </a:cubicBezTo>
                      <a:cubicBezTo>
                        <a:pt x="41844" y="23155"/>
                        <a:pt x="36044" y="25965"/>
                        <a:pt x="32319" y="30261"/>
                      </a:cubicBezTo>
                      <a:cubicBezTo>
                        <a:pt x="27280" y="35862"/>
                        <a:pt x="25966" y="42024"/>
                        <a:pt x="25966" y="67618"/>
                      </a:cubicBezTo>
                      <a:cubicBezTo>
                        <a:pt x="25966" y="93221"/>
                        <a:pt x="27280" y="99565"/>
                        <a:pt x="32319" y="105166"/>
                      </a:cubicBezTo>
                      <a:cubicBezTo>
                        <a:pt x="36053" y="109461"/>
                        <a:pt x="41844" y="112081"/>
                        <a:pt x="48941" y="112081"/>
                      </a:cubicBezTo>
                      <a:cubicBezTo>
                        <a:pt x="56780" y="112081"/>
                        <a:pt x="63142" y="109280"/>
                        <a:pt x="67428" y="104613"/>
                      </a:cubicBezTo>
                      <a:cubicBezTo>
                        <a:pt x="71724" y="99755"/>
                        <a:pt x="73410" y="93774"/>
                        <a:pt x="73410" y="86868"/>
                      </a:cubicBezTo>
                      <a:lnTo>
                        <a:pt x="73410" y="81829"/>
                      </a:lnTo>
                      <a:lnTo>
                        <a:pt x="48941" y="81829"/>
                      </a:lnTo>
                      <a:lnTo>
                        <a:pt x="48941" y="60170"/>
                      </a:lnTo>
                      <a:lnTo>
                        <a:pt x="99185" y="60170"/>
                      </a:lnTo>
                      <a:lnTo>
                        <a:pt x="99185" y="79591"/>
                      </a:lnTo>
                      <a:cubicBezTo>
                        <a:pt x="99185" y="98793"/>
                        <a:pt x="9583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578" name="Forme libre : forme 577">
                  <a:extLst>
                    <a:ext uri="{FF2B5EF4-FFF2-40B4-BE49-F238E27FC236}">
                      <a16:creationId xmlns:a16="http://schemas.microsoft.com/office/drawing/2014/main" id="{2BA1DFD3-094D-69C5-6AF7-A3884498DF17}"/>
                    </a:ext>
                  </a:extLst>
                </p:cNvPr>
                <p:cNvSpPr/>
                <p:nvPr/>
              </p:nvSpPr>
              <p:spPr>
                <a:xfrm>
                  <a:off x="5568615" y="5627342"/>
                  <a:ext cx="99194" cy="135226"/>
                </a:xfrm>
                <a:custGeom>
                  <a:avLst/>
                  <a:gdLst>
                    <a:gd name="connsiteX0" fmla="*/ 86488 w 99194"/>
                    <a:gd name="connsiteY0" fmla="*/ 120091 h 135226"/>
                    <a:gd name="connsiteX1" fmla="*/ 48950 w 99194"/>
                    <a:gd name="connsiteY1" fmla="*/ 135226 h 135226"/>
                    <a:gd name="connsiteX2" fmla="*/ 13079 w 99194"/>
                    <a:gd name="connsiteY2" fmla="*/ 120663 h 135226"/>
                    <a:gd name="connsiteX3" fmla="*/ 1 w 99194"/>
                    <a:gd name="connsiteY3" fmla="*/ 67608 h 135226"/>
                    <a:gd name="connsiteX4" fmla="*/ 13079 w 99194"/>
                    <a:gd name="connsiteY4" fmla="*/ 14564 h 135226"/>
                    <a:gd name="connsiteX5" fmla="*/ 48950 w 99194"/>
                    <a:gd name="connsiteY5" fmla="*/ 0 h 135226"/>
                    <a:gd name="connsiteX6" fmla="*/ 99013 w 99194"/>
                    <a:gd name="connsiteY6" fmla="*/ 42586 h 135226"/>
                    <a:gd name="connsiteX7" fmla="*/ 72858 w 99194"/>
                    <a:gd name="connsiteY7" fmla="*/ 42586 h 135226"/>
                    <a:gd name="connsiteX8" fmla="*/ 48950 w 99194"/>
                    <a:gd name="connsiteY8" fmla="*/ 23155 h 135226"/>
                    <a:gd name="connsiteX9" fmla="*/ 32329 w 99194"/>
                    <a:gd name="connsiteY9" fmla="*/ 30261 h 135226"/>
                    <a:gd name="connsiteX10" fmla="*/ 25976 w 99194"/>
                    <a:gd name="connsiteY10" fmla="*/ 67618 h 135226"/>
                    <a:gd name="connsiteX11" fmla="*/ 32329 w 99194"/>
                    <a:gd name="connsiteY11" fmla="*/ 105166 h 135226"/>
                    <a:gd name="connsiteX12" fmla="*/ 48950 w 99194"/>
                    <a:gd name="connsiteY12" fmla="*/ 112081 h 135226"/>
                    <a:gd name="connsiteX13" fmla="*/ 67438 w 99194"/>
                    <a:gd name="connsiteY13" fmla="*/ 104613 h 135226"/>
                    <a:gd name="connsiteX14" fmla="*/ 73420 w 99194"/>
                    <a:gd name="connsiteY14" fmla="*/ 86868 h 135226"/>
                    <a:gd name="connsiteX15" fmla="*/ 73420 w 99194"/>
                    <a:gd name="connsiteY15" fmla="*/ 81829 h 135226"/>
                    <a:gd name="connsiteX16" fmla="*/ 48950 w 99194"/>
                    <a:gd name="connsiteY16" fmla="*/ 81829 h 135226"/>
                    <a:gd name="connsiteX17" fmla="*/ 48950 w 99194"/>
                    <a:gd name="connsiteY17" fmla="*/ 60170 h 135226"/>
                    <a:gd name="connsiteX18" fmla="*/ 99194 w 99194"/>
                    <a:gd name="connsiteY18" fmla="*/ 60170 h 135226"/>
                    <a:gd name="connsiteX19" fmla="*/ 99194 w 99194"/>
                    <a:gd name="connsiteY19" fmla="*/ 79591 h 135226"/>
                    <a:gd name="connsiteX20" fmla="*/ 86488 w 9919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26">
                      <a:moveTo>
                        <a:pt x="86488" y="120091"/>
                      </a:moveTo>
                      <a:cubicBezTo>
                        <a:pt x="75839" y="131112"/>
                        <a:pt x="63142" y="135226"/>
                        <a:pt x="48950" y="135226"/>
                      </a:cubicBezTo>
                      <a:cubicBezTo>
                        <a:pt x="34376" y="135226"/>
                        <a:pt x="22423" y="129997"/>
                        <a:pt x="13079" y="120663"/>
                      </a:cubicBezTo>
                      <a:cubicBezTo>
                        <a:pt x="-370" y="107214"/>
                        <a:pt x="1" y="90592"/>
                        <a:pt x="1" y="67608"/>
                      </a:cubicBezTo>
                      <a:cubicBezTo>
                        <a:pt x="1" y="44634"/>
                        <a:pt x="-370" y="28013"/>
                        <a:pt x="13079" y="14564"/>
                      </a:cubicBezTo>
                      <a:cubicBezTo>
                        <a:pt x="22413" y="5229"/>
                        <a:pt x="34005" y="0"/>
                        <a:pt x="48950" y="0"/>
                      </a:cubicBezTo>
                      <a:cubicBezTo>
                        <a:pt x="79773" y="0"/>
                        <a:pt x="95460" y="20164"/>
                        <a:pt x="99013" y="42586"/>
                      </a:cubicBezTo>
                      <a:lnTo>
                        <a:pt x="72858" y="42586"/>
                      </a:lnTo>
                      <a:cubicBezTo>
                        <a:pt x="69876" y="30080"/>
                        <a:pt x="62218" y="23155"/>
                        <a:pt x="48950" y="23155"/>
                      </a:cubicBezTo>
                      <a:cubicBezTo>
                        <a:pt x="41854" y="23155"/>
                        <a:pt x="36053" y="25965"/>
                        <a:pt x="32329" y="30261"/>
                      </a:cubicBezTo>
                      <a:cubicBezTo>
                        <a:pt x="27290" y="35862"/>
                        <a:pt x="25976" y="42024"/>
                        <a:pt x="25976" y="67618"/>
                      </a:cubicBezTo>
                      <a:cubicBezTo>
                        <a:pt x="25976" y="93221"/>
                        <a:pt x="27290" y="99565"/>
                        <a:pt x="32329" y="105166"/>
                      </a:cubicBezTo>
                      <a:cubicBezTo>
                        <a:pt x="36062" y="109461"/>
                        <a:pt x="41854" y="112081"/>
                        <a:pt x="48950" y="112081"/>
                      </a:cubicBezTo>
                      <a:cubicBezTo>
                        <a:pt x="56789" y="112081"/>
                        <a:pt x="63142" y="109280"/>
                        <a:pt x="67438" y="104613"/>
                      </a:cubicBezTo>
                      <a:cubicBezTo>
                        <a:pt x="71734" y="99755"/>
                        <a:pt x="73420" y="93774"/>
                        <a:pt x="73420" y="86868"/>
                      </a:cubicBezTo>
                      <a:lnTo>
                        <a:pt x="73420" y="81829"/>
                      </a:lnTo>
                      <a:lnTo>
                        <a:pt x="48950" y="81829"/>
                      </a:lnTo>
                      <a:lnTo>
                        <a:pt x="48950" y="60170"/>
                      </a:lnTo>
                      <a:lnTo>
                        <a:pt x="99194" y="60170"/>
                      </a:lnTo>
                      <a:lnTo>
                        <a:pt x="99194" y="79591"/>
                      </a:lnTo>
                      <a:cubicBezTo>
                        <a:pt x="99194" y="98793"/>
                        <a:pt x="9582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579" name="Forme libre : forme 578">
                  <a:extLst>
                    <a:ext uri="{FF2B5EF4-FFF2-40B4-BE49-F238E27FC236}">
                      <a16:creationId xmlns:a16="http://schemas.microsoft.com/office/drawing/2014/main" id="{BE34B5DB-2C1E-6160-1D6F-923B6954F1C8}"/>
                    </a:ext>
                  </a:extLst>
                </p:cNvPr>
                <p:cNvSpPr/>
                <p:nvPr/>
              </p:nvSpPr>
              <p:spPr>
                <a:xfrm>
                  <a:off x="5680135" y="5628428"/>
                  <a:ext cx="86305" cy="133006"/>
                </a:xfrm>
                <a:custGeom>
                  <a:avLst/>
                  <a:gdLst>
                    <a:gd name="connsiteX0" fmla="*/ 0 w 86305"/>
                    <a:gd name="connsiteY0" fmla="*/ 133007 h 133006"/>
                    <a:gd name="connsiteX1" fmla="*/ 0 w 86305"/>
                    <a:gd name="connsiteY1" fmla="*/ 0 h 133006"/>
                    <a:gd name="connsiteX2" fmla="*/ 25975 w 86305"/>
                    <a:gd name="connsiteY2" fmla="*/ 0 h 133006"/>
                    <a:gd name="connsiteX3" fmla="*/ 25975 w 86305"/>
                    <a:gd name="connsiteY3" fmla="*/ 109852 h 133006"/>
                    <a:gd name="connsiteX4" fmla="*/ 86306 w 86305"/>
                    <a:gd name="connsiteY4" fmla="*/ 109852 h 133006"/>
                    <a:gd name="connsiteX5" fmla="*/ 86306 w 86305"/>
                    <a:gd name="connsiteY5" fmla="*/ 133007 h 133006"/>
                    <a:gd name="connsiteX6" fmla="*/ 0 w 8630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5" h="133006">
                      <a:moveTo>
                        <a:pt x="0" y="133007"/>
                      </a:moveTo>
                      <a:lnTo>
                        <a:pt x="0" y="0"/>
                      </a:lnTo>
                      <a:lnTo>
                        <a:pt x="25975" y="0"/>
                      </a:lnTo>
                      <a:lnTo>
                        <a:pt x="25975" y="109852"/>
                      </a:lnTo>
                      <a:lnTo>
                        <a:pt x="86306" y="109852"/>
                      </a:lnTo>
                      <a:lnTo>
                        <a:pt x="8630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580" name="Forme libre : forme 579">
                  <a:extLst>
                    <a:ext uri="{FF2B5EF4-FFF2-40B4-BE49-F238E27FC236}">
                      <a16:creationId xmlns:a16="http://schemas.microsoft.com/office/drawing/2014/main" id="{BF52DE17-EC4D-CFF9-7A21-CEDF71503453}"/>
                    </a:ext>
                  </a:extLst>
                </p:cNvPr>
                <p:cNvSpPr/>
                <p:nvPr/>
              </p:nvSpPr>
              <p:spPr>
                <a:xfrm>
                  <a:off x="5764173" y="5627323"/>
                  <a:ext cx="98260" cy="135235"/>
                </a:xfrm>
                <a:custGeom>
                  <a:avLst/>
                  <a:gdLst>
                    <a:gd name="connsiteX0" fmla="*/ 84992 w 98260"/>
                    <a:gd name="connsiteY0" fmla="*/ 120672 h 135235"/>
                    <a:gd name="connsiteX1" fmla="*/ 49131 w 98260"/>
                    <a:gd name="connsiteY1" fmla="*/ 135236 h 135235"/>
                    <a:gd name="connsiteX2" fmla="*/ 13079 w 98260"/>
                    <a:gd name="connsiteY2" fmla="*/ 120672 h 135235"/>
                    <a:gd name="connsiteX3" fmla="*/ 1 w 98260"/>
                    <a:gd name="connsiteY3" fmla="*/ 67618 h 135235"/>
                    <a:gd name="connsiteX4" fmla="*/ 13079 w 98260"/>
                    <a:gd name="connsiteY4" fmla="*/ 14573 h 135235"/>
                    <a:gd name="connsiteX5" fmla="*/ 49131 w 98260"/>
                    <a:gd name="connsiteY5" fmla="*/ 0 h 135235"/>
                    <a:gd name="connsiteX6" fmla="*/ 84992 w 98260"/>
                    <a:gd name="connsiteY6" fmla="*/ 14573 h 135235"/>
                    <a:gd name="connsiteX7" fmla="*/ 98261 w 98260"/>
                    <a:gd name="connsiteY7" fmla="*/ 67618 h 135235"/>
                    <a:gd name="connsiteX8" fmla="*/ 84992 w 98260"/>
                    <a:gd name="connsiteY8" fmla="*/ 120672 h 135235"/>
                    <a:gd name="connsiteX9" fmla="*/ 65742 w 98260"/>
                    <a:gd name="connsiteY9" fmla="*/ 30261 h 135235"/>
                    <a:gd name="connsiteX10" fmla="*/ 49131 w 98260"/>
                    <a:gd name="connsiteY10" fmla="*/ 23155 h 135235"/>
                    <a:gd name="connsiteX11" fmla="*/ 32300 w 98260"/>
                    <a:gd name="connsiteY11" fmla="*/ 30261 h 135235"/>
                    <a:gd name="connsiteX12" fmla="*/ 25956 w 98260"/>
                    <a:gd name="connsiteY12" fmla="*/ 67618 h 135235"/>
                    <a:gd name="connsiteX13" fmla="*/ 32300 w 98260"/>
                    <a:gd name="connsiteY13" fmla="*/ 104985 h 135235"/>
                    <a:gd name="connsiteX14" fmla="*/ 49131 w 98260"/>
                    <a:gd name="connsiteY14" fmla="*/ 112071 h 135235"/>
                    <a:gd name="connsiteX15" fmla="*/ 65742 w 98260"/>
                    <a:gd name="connsiteY15" fmla="*/ 104985 h 135235"/>
                    <a:gd name="connsiteX16" fmla="*/ 72286 w 98260"/>
                    <a:gd name="connsiteY16" fmla="*/ 67618 h 135235"/>
                    <a:gd name="connsiteX17" fmla="*/ 65742 w 9826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60" h="135235">
                      <a:moveTo>
                        <a:pt x="84992" y="120672"/>
                      </a:moveTo>
                      <a:cubicBezTo>
                        <a:pt x="75648" y="130007"/>
                        <a:pt x="64247" y="135236"/>
                        <a:pt x="49131" y="135236"/>
                      </a:cubicBezTo>
                      <a:cubicBezTo>
                        <a:pt x="33986" y="135236"/>
                        <a:pt x="22404" y="130007"/>
                        <a:pt x="13079" y="120672"/>
                      </a:cubicBezTo>
                      <a:cubicBezTo>
                        <a:pt x="-380" y="107223"/>
                        <a:pt x="1" y="90592"/>
                        <a:pt x="1" y="67618"/>
                      </a:cubicBezTo>
                      <a:cubicBezTo>
                        <a:pt x="1" y="44643"/>
                        <a:pt x="-380" y="28022"/>
                        <a:pt x="13079" y="14573"/>
                      </a:cubicBezTo>
                      <a:cubicBezTo>
                        <a:pt x="22404" y="5239"/>
                        <a:pt x="33986" y="0"/>
                        <a:pt x="49131" y="0"/>
                      </a:cubicBezTo>
                      <a:cubicBezTo>
                        <a:pt x="64247" y="0"/>
                        <a:pt x="75639" y="5239"/>
                        <a:pt x="84992" y="14573"/>
                      </a:cubicBezTo>
                      <a:cubicBezTo>
                        <a:pt x="98432" y="28022"/>
                        <a:pt x="98261" y="44643"/>
                        <a:pt x="98261" y="67618"/>
                      </a:cubicBezTo>
                      <a:cubicBezTo>
                        <a:pt x="98261" y="90592"/>
                        <a:pt x="98442" y="107223"/>
                        <a:pt x="84992" y="120672"/>
                      </a:cubicBezTo>
                      <a:close/>
                      <a:moveTo>
                        <a:pt x="65742" y="30261"/>
                      </a:moveTo>
                      <a:cubicBezTo>
                        <a:pt x="61999" y="25955"/>
                        <a:pt x="56217" y="23155"/>
                        <a:pt x="49131" y="23155"/>
                      </a:cubicBezTo>
                      <a:cubicBezTo>
                        <a:pt x="42025" y="23155"/>
                        <a:pt x="36053" y="25955"/>
                        <a:pt x="32300" y="30261"/>
                      </a:cubicBezTo>
                      <a:cubicBezTo>
                        <a:pt x="27271" y="35861"/>
                        <a:pt x="25956" y="42024"/>
                        <a:pt x="25956" y="67618"/>
                      </a:cubicBezTo>
                      <a:cubicBezTo>
                        <a:pt x="25956" y="93221"/>
                        <a:pt x="27271" y="99374"/>
                        <a:pt x="32300" y="104985"/>
                      </a:cubicBezTo>
                      <a:cubicBezTo>
                        <a:pt x="36053" y="109280"/>
                        <a:pt x="42025" y="112071"/>
                        <a:pt x="49131" y="112071"/>
                      </a:cubicBezTo>
                      <a:cubicBezTo>
                        <a:pt x="56217" y="112071"/>
                        <a:pt x="62008" y="109280"/>
                        <a:pt x="65742" y="104985"/>
                      </a:cubicBezTo>
                      <a:cubicBezTo>
                        <a:pt x="70781" y="99374"/>
                        <a:pt x="72286" y="93221"/>
                        <a:pt x="72286" y="67618"/>
                      </a:cubicBezTo>
                      <a:cubicBezTo>
                        <a:pt x="72286" y="42024"/>
                        <a:pt x="70800" y="35861"/>
                        <a:pt x="65742" y="30261"/>
                      </a:cubicBezTo>
                      <a:close/>
                    </a:path>
                  </a:pathLst>
                </a:custGeom>
                <a:solidFill>
                  <a:srgbClr val="FCD536"/>
                </a:solidFill>
                <a:ln w="9525" cap="flat">
                  <a:noFill/>
                  <a:prstDash val="solid"/>
                  <a:miter/>
                </a:ln>
              </p:spPr>
              <p:txBody>
                <a:bodyPr rtlCol="0" anchor="ctr"/>
                <a:lstStyle/>
                <a:p>
                  <a:endParaRPr lang="fr-FR"/>
                </a:p>
              </p:txBody>
            </p:sp>
          </p:grpSp>
        </p:grpSp>
        <p:grpSp>
          <p:nvGrpSpPr>
            <p:cNvPr id="653" name="Graphique 64">
              <a:extLst>
                <a:ext uri="{FF2B5EF4-FFF2-40B4-BE49-F238E27FC236}">
                  <a16:creationId xmlns:a16="http://schemas.microsoft.com/office/drawing/2014/main" id="{4D117A23-6769-F300-2323-CED6D1798363}"/>
                </a:ext>
              </a:extLst>
            </p:cNvPr>
            <p:cNvGrpSpPr/>
            <p:nvPr/>
          </p:nvGrpSpPr>
          <p:grpSpPr>
            <a:xfrm>
              <a:off x="5261368" y="6763045"/>
              <a:ext cx="806443" cy="412099"/>
              <a:chOff x="5261368" y="6763045"/>
              <a:chExt cx="806443" cy="412099"/>
            </a:xfrm>
          </p:grpSpPr>
          <p:grpSp>
            <p:nvGrpSpPr>
              <p:cNvPr id="654" name="Graphique 64">
                <a:extLst>
                  <a:ext uri="{FF2B5EF4-FFF2-40B4-BE49-F238E27FC236}">
                    <a16:creationId xmlns:a16="http://schemas.microsoft.com/office/drawing/2014/main" id="{81E657EE-F5BE-1D0E-4022-CFEB6DC01561}"/>
                  </a:ext>
                </a:extLst>
              </p:cNvPr>
              <p:cNvGrpSpPr/>
              <p:nvPr/>
            </p:nvGrpSpPr>
            <p:grpSpPr>
              <a:xfrm>
                <a:off x="5269246" y="6770932"/>
                <a:ext cx="790679" cy="396325"/>
                <a:chOff x="5269246" y="6770932"/>
                <a:chExt cx="790679" cy="396325"/>
              </a:xfrm>
            </p:grpSpPr>
            <p:sp>
              <p:nvSpPr>
                <p:cNvPr id="655" name="Forme libre : forme 654">
                  <a:extLst>
                    <a:ext uri="{FF2B5EF4-FFF2-40B4-BE49-F238E27FC236}">
                      <a16:creationId xmlns:a16="http://schemas.microsoft.com/office/drawing/2014/main" id="{73BAB6CB-BD0B-7DE1-5C23-C200397FB9E2}"/>
                    </a:ext>
                  </a:extLst>
                </p:cNvPr>
                <p:cNvSpPr/>
                <p:nvPr/>
              </p:nvSpPr>
              <p:spPr>
                <a:xfrm>
                  <a:off x="5270236" y="6771923"/>
                  <a:ext cx="788698" cy="394344"/>
                </a:xfrm>
                <a:custGeom>
                  <a:avLst/>
                  <a:gdLst>
                    <a:gd name="connsiteX0" fmla="*/ 788699 w 788698"/>
                    <a:gd name="connsiteY0" fmla="*/ 338461 h 394344"/>
                    <a:gd name="connsiteX1" fmla="*/ 732806 w 788698"/>
                    <a:gd name="connsiteY1" fmla="*/ 394345 h 394344"/>
                    <a:gd name="connsiteX2" fmla="*/ 55902 w 788698"/>
                    <a:gd name="connsiteY2" fmla="*/ 394345 h 394344"/>
                    <a:gd name="connsiteX3" fmla="*/ 0 w 788698"/>
                    <a:gd name="connsiteY3" fmla="*/ 338461 h 394344"/>
                    <a:gd name="connsiteX4" fmla="*/ 0 w 788698"/>
                    <a:gd name="connsiteY4" fmla="*/ 55893 h 394344"/>
                    <a:gd name="connsiteX5" fmla="*/ 55902 w 788698"/>
                    <a:gd name="connsiteY5" fmla="*/ 0 h 394344"/>
                    <a:gd name="connsiteX6" fmla="*/ 732806 w 788698"/>
                    <a:gd name="connsiteY6" fmla="*/ 0 h 394344"/>
                    <a:gd name="connsiteX7" fmla="*/ 788699 w 788698"/>
                    <a:gd name="connsiteY7" fmla="*/ 55893 h 394344"/>
                    <a:gd name="connsiteX8" fmla="*/ 788699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9" y="338461"/>
                      </a:moveTo>
                      <a:cubicBezTo>
                        <a:pt x="788699" y="369208"/>
                        <a:pt x="763544" y="394345"/>
                        <a:pt x="732806" y="394345"/>
                      </a:cubicBezTo>
                      <a:lnTo>
                        <a:pt x="55902" y="394345"/>
                      </a:lnTo>
                      <a:cubicBezTo>
                        <a:pt x="25156" y="394345"/>
                        <a:pt x="0" y="369199"/>
                        <a:pt x="0" y="338461"/>
                      </a:cubicBezTo>
                      <a:lnTo>
                        <a:pt x="0" y="55893"/>
                      </a:lnTo>
                      <a:cubicBezTo>
                        <a:pt x="0" y="25146"/>
                        <a:pt x="25165" y="0"/>
                        <a:pt x="55902" y="0"/>
                      </a:cubicBezTo>
                      <a:lnTo>
                        <a:pt x="732806" y="0"/>
                      </a:lnTo>
                      <a:cubicBezTo>
                        <a:pt x="763553" y="0"/>
                        <a:pt x="788699" y="25155"/>
                        <a:pt x="788699" y="55893"/>
                      </a:cubicBezTo>
                      <a:lnTo>
                        <a:pt x="788699" y="338461"/>
                      </a:lnTo>
                      <a:close/>
                    </a:path>
                  </a:pathLst>
                </a:custGeom>
                <a:solidFill>
                  <a:srgbClr val="FFFFFF"/>
                </a:solidFill>
                <a:ln w="9525" cap="flat">
                  <a:noFill/>
                  <a:prstDash val="solid"/>
                  <a:miter/>
                </a:ln>
              </p:spPr>
              <p:txBody>
                <a:bodyPr rtlCol="0" anchor="ctr"/>
                <a:lstStyle/>
                <a:p>
                  <a:endParaRPr lang="fr-FR"/>
                </a:p>
              </p:txBody>
            </p:sp>
            <p:sp>
              <p:nvSpPr>
                <p:cNvPr id="656" name="Forme libre : forme 655">
                  <a:extLst>
                    <a:ext uri="{FF2B5EF4-FFF2-40B4-BE49-F238E27FC236}">
                      <a16:creationId xmlns:a16="http://schemas.microsoft.com/office/drawing/2014/main" id="{84D28B6A-A07A-FBD1-0B53-8A6C8BBEE246}"/>
                    </a:ext>
                  </a:extLst>
                </p:cNvPr>
                <p:cNvSpPr/>
                <p:nvPr/>
              </p:nvSpPr>
              <p:spPr>
                <a:xfrm>
                  <a:off x="5269246" y="6770932"/>
                  <a:ext cx="790679" cy="396325"/>
                </a:xfrm>
                <a:custGeom>
                  <a:avLst/>
                  <a:gdLst>
                    <a:gd name="connsiteX0" fmla="*/ 733796 w 790679"/>
                    <a:gd name="connsiteY0" fmla="*/ 396326 h 396325"/>
                    <a:gd name="connsiteX1" fmla="*/ 56892 w 790679"/>
                    <a:gd name="connsiteY1" fmla="*/ 396326 h 396325"/>
                    <a:gd name="connsiteX2" fmla="*/ 0 w 790679"/>
                    <a:gd name="connsiteY2" fmla="*/ 339443 h 396325"/>
                    <a:gd name="connsiteX3" fmla="*/ 0 w 790679"/>
                    <a:gd name="connsiteY3" fmla="*/ 56884 h 396325"/>
                    <a:gd name="connsiteX4" fmla="*/ 56892 w 790679"/>
                    <a:gd name="connsiteY4" fmla="*/ 0 h 396325"/>
                    <a:gd name="connsiteX5" fmla="*/ 733796 w 790679"/>
                    <a:gd name="connsiteY5" fmla="*/ 0 h 396325"/>
                    <a:gd name="connsiteX6" fmla="*/ 790680 w 790679"/>
                    <a:gd name="connsiteY6" fmla="*/ 56884 h 396325"/>
                    <a:gd name="connsiteX7" fmla="*/ 790680 w 790679"/>
                    <a:gd name="connsiteY7" fmla="*/ 339452 h 396325"/>
                    <a:gd name="connsiteX8" fmla="*/ 733796 w 790679"/>
                    <a:gd name="connsiteY8" fmla="*/ 396326 h 396325"/>
                    <a:gd name="connsiteX9" fmla="*/ 56892 w 790679"/>
                    <a:gd name="connsiteY9" fmla="*/ 1981 h 396325"/>
                    <a:gd name="connsiteX10" fmla="*/ 1971 w 790679"/>
                    <a:gd name="connsiteY10" fmla="*/ 56893 h 396325"/>
                    <a:gd name="connsiteX11" fmla="*/ 1971 w 790679"/>
                    <a:gd name="connsiteY11" fmla="*/ 339462 h 396325"/>
                    <a:gd name="connsiteX12" fmla="*/ 56892 w 790679"/>
                    <a:gd name="connsiteY12" fmla="*/ 394364 h 396325"/>
                    <a:gd name="connsiteX13" fmla="*/ 733796 w 790679"/>
                    <a:gd name="connsiteY13" fmla="*/ 394364 h 396325"/>
                    <a:gd name="connsiteX14" fmla="*/ 788708 w 790679"/>
                    <a:gd name="connsiteY14" fmla="*/ 339462 h 396325"/>
                    <a:gd name="connsiteX15" fmla="*/ 788708 w 790679"/>
                    <a:gd name="connsiteY15" fmla="*/ 56893 h 396325"/>
                    <a:gd name="connsiteX16" fmla="*/ 733796 w 790679"/>
                    <a:gd name="connsiteY16" fmla="*/ 1981 h 396325"/>
                    <a:gd name="connsiteX17" fmla="*/ 56892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6" y="396326"/>
                      </a:moveTo>
                      <a:lnTo>
                        <a:pt x="56892" y="396326"/>
                      </a:lnTo>
                      <a:cubicBezTo>
                        <a:pt x="25527" y="396326"/>
                        <a:pt x="0" y="370818"/>
                        <a:pt x="0" y="339443"/>
                      </a:cubicBezTo>
                      <a:lnTo>
                        <a:pt x="0" y="56884"/>
                      </a:lnTo>
                      <a:cubicBezTo>
                        <a:pt x="0" y="25518"/>
                        <a:pt x="25527" y="0"/>
                        <a:pt x="56892" y="0"/>
                      </a:cubicBezTo>
                      <a:lnTo>
                        <a:pt x="733796" y="0"/>
                      </a:lnTo>
                      <a:cubicBezTo>
                        <a:pt x="765162" y="0"/>
                        <a:pt x="790680" y="25518"/>
                        <a:pt x="790680" y="56884"/>
                      </a:cubicBezTo>
                      <a:lnTo>
                        <a:pt x="790680" y="339452"/>
                      </a:lnTo>
                      <a:cubicBezTo>
                        <a:pt x="790680" y="370818"/>
                        <a:pt x="765162" y="396326"/>
                        <a:pt x="733796" y="396326"/>
                      </a:cubicBezTo>
                      <a:close/>
                      <a:moveTo>
                        <a:pt x="56892" y="1981"/>
                      </a:moveTo>
                      <a:cubicBezTo>
                        <a:pt x="26603" y="1981"/>
                        <a:pt x="1971" y="26613"/>
                        <a:pt x="1971" y="56893"/>
                      </a:cubicBezTo>
                      <a:lnTo>
                        <a:pt x="1971" y="339462"/>
                      </a:lnTo>
                      <a:cubicBezTo>
                        <a:pt x="1971" y="369732"/>
                        <a:pt x="26603" y="394364"/>
                        <a:pt x="56892" y="394364"/>
                      </a:cubicBezTo>
                      <a:lnTo>
                        <a:pt x="733796" y="394364"/>
                      </a:lnTo>
                      <a:cubicBezTo>
                        <a:pt x="764067" y="394364"/>
                        <a:pt x="788708" y="369732"/>
                        <a:pt x="788708" y="339462"/>
                      </a:cubicBezTo>
                      <a:lnTo>
                        <a:pt x="788708" y="56893"/>
                      </a:lnTo>
                      <a:cubicBezTo>
                        <a:pt x="788708" y="26613"/>
                        <a:pt x="764076" y="1981"/>
                        <a:pt x="733796" y="1981"/>
                      </a:cubicBezTo>
                      <a:lnTo>
                        <a:pt x="56892" y="1981"/>
                      </a:lnTo>
                      <a:close/>
                    </a:path>
                  </a:pathLst>
                </a:custGeom>
                <a:solidFill>
                  <a:srgbClr val="B3D258"/>
                </a:solidFill>
                <a:ln w="9525" cap="flat">
                  <a:noFill/>
                  <a:prstDash val="solid"/>
                  <a:miter/>
                </a:ln>
              </p:spPr>
              <p:txBody>
                <a:bodyPr rtlCol="0" anchor="ctr"/>
                <a:lstStyle/>
                <a:p>
                  <a:endParaRPr lang="fr-FR"/>
                </a:p>
              </p:txBody>
            </p:sp>
          </p:grpSp>
          <p:sp>
            <p:nvSpPr>
              <p:cNvPr id="657" name="Forme libre : forme 656">
                <a:extLst>
                  <a:ext uri="{FF2B5EF4-FFF2-40B4-BE49-F238E27FC236}">
                    <a16:creationId xmlns:a16="http://schemas.microsoft.com/office/drawing/2014/main" id="{1375E885-4480-A47B-4CB9-CA3D5FAA140C}"/>
                  </a:ext>
                </a:extLst>
              </p:cNvPr>
              <p:cNvSpPr/>
              <p:nvPr/>
            </p:nvSpPr>
            <p:spPr>
              <a:xfrm>
                <a:off x="5261368" y="6763045"/>
                <a:ext cx="806443" cy="412099"/>
              </a:xfrm>
              <a:custGeom>
                <a:avLst/>
                <a:gdLst>
                  <a:gd name="connsiteX0" fmla="*/ 741673 w 806443"/>
                  <a:gd name="connsiteY0" fmla="*/ 412099 h 412099"/>
                  <a:gd name="connsiteX1" fmla="*/ 64770 w 806443"/>
                  <a:gd name="connsiteY1" fmla="*/ 412099 h 412099"/>
                  <a:gd name="connsiteX2" fmla="*/ 0 w 806443"/>
                  <a:gd name="connsiteY2" fmla="*/ 347329 h 412099"/>
                  <a:gd name="connsiteX3" fmla="*/ 0 w 806443"/>
                  <a:gd name="connsiteY3" fmla="*/ 64770 h 412099"/>
                  <a:gd name="connsiteX4" fmla="*/ 64770 w 806443"/>
                  <a:gd name="connsiteY4" fmla="*/ 0 h 412099"/>
                  <a:gd name="connsiteX5" fmla="*/ 741673 w 806443"/>
                  <a:gd name="connsiteY5" fmla="*/ 0 h 412099"/>
                  <a:gd name="connsiteX6" fmla="*/ 806444 w 806443"/>
                  <a:gd name="connsiteY6" fmla="*/ 64770 h 412099"/>
                  <a:gd name="connsiteX7" fmla="*/ 806444 w 806443"/>
                  <a:gd name="connsiteY7" fmla="*/ 347339 h 412099"/>
                  <a:gd name="connsiteX8" fmla="*/ 741673 w 806443"/>
                  <a:gd name="connsiteY8" fmla="*/ 412099 h 412099"/>
                  <a:gd name="connsiteX9" fmla="*/ 64770 w 806443"/>
                  <a:gd name="connsiteY9" fmla="*/ 17755 h 412099"/>
                  <a:gd name="connsiteX10" fmla="*/ 17745 w 806443"/>
                  <a:gd name="connsiteY10" fmla="*/ 64780 h 412099"/>
                  <a:gd name="connsiteX11" fmla="*/ 17745 w 806443"/>
                  <a:gd name="connsiteY11" fmla="*/ 347349 h 412099"/>
                  <a:gd name="connsiteX12" fmla="*/ 64770 w 806443"/>
                  <a:gd name="connsiteY12" fmla="*/ 394374 h 412099"/>
                  <a:gd name="connsiteX13" fmla="*/ 741673 w 806443"/>
                  <a:gd name="connsiteY13" fmla="*/ 394374 h 412099"/>
                  <a:gd name="connsiteX14" fmla="*/ 788698 w 806443"/>
                  <a:gd name="connsiteY14" fmla="*/ 347349 h 412099"/>
                  <a:gd name="connsiteX15" fmla="*/ 788698 w 806443"/>
                  <a:gd name="connsiteY15" fmla="*/ 64780 h 412099"/>
                  <a:gd name="connsiteX16" fmla="*/ 741673 w 806443"/>
                  <a:gd name="connsiteY16" fmla="*/ 17755 h 412099"/>
                  <a:gd name="connsiteX17" fmla="*/ 6477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3" y="412099"/>
                    </a:moveTo>
                    <a:lnTo>
                      <a:pt x="64770" y="412099"/>
                    </a:lnTo>
                    <a:cubicBezTo>
                      <a:pt x="29051" y="412099"/>
                      <a:pt x="0" y="383048"/>
                      <a:pt x="0" y="347329"/>
                    </a:cubicBezTo>
                    <a:lnTo>
                      <a:pt x="0" y="64770"/>
                    </a:lnTo>
                    <a:cubicBezTo>
                      <a:pt x="0" y="29061"/>
                      <a:pt x="29051" y="0"/>
                      <a:pt x="64770" y="0"/>
                    </a:cubicBezTo>
                    <a:lnTo>
                      <a:pt x="741673" y="0"/>
                    </a:lnTo>
                    <a:cubicBezTo>
                      <a:pt x="777383" y="0"/>
                      <a:pt x="806444" y="29061"/>
                      <a:pt x="806444" y="64770"/>
                    </a:cubicBezTo>
                    <a:lnTo>
                      <a:pt x="806444" y="347339"/>
                    </a:lnTo>
                    <a:cubicBezTo>
                      <a:pt x="806444" y="383048"/>
                      <a:pt x="777383" y="412099"/>
                      <a:pt x="741673" y="412099"/>
                    </a:cubicBezTo>
                    <a:close/>
                    <a:moveTo>
                      <a:pt x="64770" y="17755"/>
                    </a:moveTo>
                    <a:cubicBezTo>
                      <a:pt x="38834" y="17755"/>
                      <a:pt x="17745" y="38853"/>
                      <a:pt x="17745" y="64780"/>
                    </a:cubicBezTo>
                    <a:lnTo>
                      <a:pt x="17745" y="347349"/>
                    </a:lnTo>
                    <a:cubicBezTo>
                      <a:pt x="17745" y="373266"/>
                      <a:pt x="38834" y="394374"/>
                      <a:pt x="64770" y="394374"/>
                    </a:cubicBezTo>
                    <a:lnTo>
                      <a:pt x="741673" y="394374"/>
                    </a:lnTo>
                    <a:cubicBezTo>
                      <a:pt x="767601" y="394374"/>
                      <a:pt x="788698" y="373266"/>
                      <a:pt x="788698" y="347349"/>
                    </a:cubicBezTo>
                    <a:lnTo>
                      <a:pt x="788698" y="64780"/>
                    </a:lnTo>
                    <a:cubicBezTo>
                      <a:pt x="788698" y="38843"/>
                      <a:pt x="767601" y="17755"/>
                      <a:pt x="741673" y="17755"/>
                    </a:cubicBezTo>
                    <a:lnTo>
                      <a:pt x="64770" y="17755"/>
                    </a:lnTo>
                    <a:close/>
                  </a:path>
                </a:pathLst>
              </a:custGeom>
              <a:solidFill>
                <a:srgbClr val="FF9933"/>
              </a:solidFill>
              <a:ln w="9525" cap="flat">
                <a:noFill/>
                <a:prstDash val="solid"/>
                <a:miter/>
              </a:ln>
            </p:spPr>
            <p:txBody>
              <a:bodyPr rtlCol="0" anchor="ctr"/>
              <a:lstStyle/>
              <a:p>
                <a:endParaRPr lang="fr-FR"/>
              </a:p>
            </p:txBody>
          </p:sp>
          <p:grpSp>
            <p:nvGrpSpPr>
              <p:cNvPr id="658" name="Graphique 64">
                <a:extLst>
                  <a:ext uri="{FF2B5EF4-FFF2-40B4-BE49-F238E27FC236}">
                    <a16:creationId xmlns:a16="http://schemas.microsoft.com/office/drawing/2014/main" id="{F522858C-40C3-80B6-DA41-EBC7DB553F59}"/>
                  </a:ext>
                </a:extLst>
              </p:cNvPr>
              <p:cNvGrpSpPr/>
              <p:nvPr/>
            </p:nvGrpSpPr>
            <p:grpSpPr>
              <a:xfrm>
                <a:off x="5292514" y="6902425"/>
                <a:ext cx="743988" cy="135245"/>
                <a:chOff x="5292514" y="6902425"/>
                <a:chExt cx="743988" cy="135245"/>
              </a:xfrm>
              <a:solidFill>
                <a:srgbClr val="FF9933"/>
              </a:solidFill>
            </p:grpSpPr>
            <p:sp>
              <p:nvSpPr>
                <p:cNvPr id="659" name="Forme libre : forme 658">
                  <a:extLst>
                    <a:ext uri="{FF2B5EF4-FFF2-40B4-BE49-F238E27FC236}">
                      <a16:creationId xmlns:a16="http://schemas.microsoft.com/office/drawing/2014/main" id="{AD2E90CE-5D4F-739A-BB31-4856CD7C386E}"/>
                    </a:ext>
                  </a:extLst>
                </p:cNvPr>
                <p:cNvSpPr/>
                <p:nvPr/>
              </p:nvSpPr>
              <p:spPr>
                <a:xfrm>
                  <a:off x="5292514" y="6902434"/>
                  <a:ext cx="97889" cy="135235"/>
                </a:xfrm>
                <a:custGeom>
                  <a:avLst/>
                  <a:gdLst>
                    <a:gd name="connsiteX0" fmla="*/ 48950 w 97889"/>
                    <a:gd name="connsiteY0" fmla="*/ 135236 h 135235"/>
                    <a:gd name="connsiteX1" fmla="*/ 13079 w 97889"/>
                    <a:gd name="connsiteY1" fmla="*/ 120672 h 135235"/>
                    <a:gd name="connsiteX2" fmla="*/ 1 w 97889"/>
                    <a:gd name="connsiteY2" fmla="*/ 67627 h 135235"/>
                    <a:gd name="connsiteX3" fmla="*/ 13079 w 97889"/>
                    <a:gd name="connsiteY3" fmla="*/ 14573 h 135235"/>
                    <a:gd name="connsiteX4" fmla="*/ 48950 w 97889"/>
                    <a:gd name="connsiteY4" fmla="*/ 0 h 135235"/>
                    <a:gd name="connsiteX5" fmla="*/ 97889 w 97889"/>
                    <a:gd name="connsiteY5" fmla="*/ 42033 h 135235"/>
                    <a:gd name="connsiteX6" fmla="*/ 71553 w 97889"/>
                    <a:gd name="connsiteY6" fmla="*/ 42033 h 135235"/>
                    <a:gd name="connsiteX7" fmla="*/ 49131 w 97889"/>
                    <a:gd name="connsiteY7" fmla="*/ 23174 h 135235"/>
                    <a:gd name="connsiteX8" fmla="*/ 32500 w 97889"/>
                    <a:gd name="connsiteY8" fmla="*/ 30080 h 135235"/>
                    <a:gd name="connsiteX9" fmla="*/ 25966 w 97889"/>
                    <a:gd name="connsiteY9" fmla="*/ 67627 h 135235"/>
                    <a:gd name="connsiteX10" fmla="*/ 32500 w 97889"/>
                    <a:gd name="connsiteY10" fmla="*/ 105175 h 135235"/>
                    <a:gd name="connsiteX11" fmla="*/ 49131 w 97889"/>
                    <a:gd name="connsiteY11" fmla="*/ 112090 h 135235"/>
                    <a:gd name="connsiteX12" fmla="*/ 71553 w 97889"/>
                    <a:gd name="connsiteY12" fmla="*/ 93221 h 135235"/>
                    <a:gd name="connsiteX13" fmla="*/ 97889 w 97889"/>
                    <a:gd name="connsiteY13" fmla="*/ 93221 h 135235"/>
                    <a:gd name="connsiteX14" fmla="*/ 48950 w 97889"/>
                    <a:gd name="connsiteY14" fmla="*/ 135236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889" h="135235">
                      <a:moveTo>
                        <a:pt x="48950" y="135236"/>
                      </a:moveTo>
                      <a:cubicBezTo>
                        <a:pt x="34376" y="135236"/>
                        <a:pt x="22423" y="130007"/>
                        <a:pt x="13079" y="120672"/>
                      </a:cubicBezTo>
                      <a:cubicBezTo>
                        <a:pt x="-370" y="107223"/>
                        <a:pt x="1" y="90602"/>
                        <a:pt x="1" y="67627"/>
                      </a:cubicBezTo>
                      <a:cubicBezTo>
                        <a:pt x="1" y="44653"/>
                        <a:pt x="-380" y="28023"/>
                        <a:pt x="13079" y="14573"/>
                      </a:cubicBezTo>
                      <a:cubicBezTo>
                        <a:pt x="22413" y="5239"/>
                        <a:pt x="34367" y="0"/>
                        <a:pt x="48950" y="0"/>
                      </a:cubicBezTo>
                      <a:cubicBezTo>
                        <a:pt x="73791" y="0"/>
                        <a:pt x="93212" y="14201"/>
                        <a:pt x="97889" y="42033"/>
                      </a:cubicBezTo>
                      <a:lnTo>
                        <a:pt x="71553" y="42033"/>
                      </a:lnTo>
                      <a:cubicBezTo>
                        <a:pt x="68934" y="31385"/>
                        <a:pt x="62218" y="23174"/>
                        <a:pt x="49131" y="23174"/>
                      </a:cubicBezTo>
                      <a:cubicBezTo>
                        <a:pt x="42025" y="23174"/>
                        <a:pt x="36234" y="25784"/>
                        <a:pt x="32500" y="30080"/>
                      </a:cubicBezTo>
                      <a:cubicBezTo>
                        <a:pt x="27462" y="35690"/>
                        <a:pt x="25966" y="42043"/>
                        <a:pt x="25966" y="67627"/>
                      </a:cubicBezTo>
                      <a:cubicBezTo>
                        <a:pt x="25966" y="93212"/>
                        <a:pt x="27452" y="99574"/>
                        <a:pt x="32500" y="105175"/>
                      </a:cubicBezTo>
                      <a:cubicBezTo>
                        <a:pt x="36244" y="109471"/>
                        <a:pt x="42025" y="112090"/>
                        <a:pt x="49131" y="112090"/>
                      </a:cubicBezTo>
                      <a:cubicBezTo>
                        <a:pt x="62209" y="112090"/>
                        <a:pt x="68924" y="103870"/>
                        <a:pt x="71553" y="93221"/>
                      </a:cubicBezTo>
                      <a:lnTo>
                        <a:pt x="97889" y="93221"/>
                      </a:lnTo>
                      <a:cubicBezTo>
                        <a:pt x="93212" y="121044"/>
                        <a:pt x="73601" y="135236"/>
                        <a:pt x="48950" y="135236"/>
                      </a:cubicBezTo>
                      <a:close/>
                    </a:path>
                  </a:pathLst>
                </a:custGeom>
                <a:solidFill>
                  <a:srgbClr val="FF9933"/>
                </a:solidFill>
                <a:ln w="9525" cap="flat">
                  <a:noFill/>
                  <a:prstDash val="solid"/>
                  <a:miter/>
                </a:ln>
              </p:spPr>
              <p:txBody>
                <a:bodyPr rtlCol="0" anchor="ctr"/>
                <a:lstStyle/>
                <a:p>
                  <a:endParaRPr lang="fr-FR"/>
                </a:p>
              </p:txBody>
            </p:sp>
            <p:sp>
              <p:nvSpPr>
                <p:cNvPr id="660" name="Forme libre : forme 659">
                  <a:extLst>
                    <a:ext uri="{FF2B5EF4-FFF2-40B4-BE49-F238E27FC236}">
                      <a16:creationId xmlns:a16="http://schemas.microsoft.com/office/drawing/2014/main" id="{D2CFDFA2-D638-1CEF-22B6-CFFA1C291758}"/>
                    </a:ext>
                  </a:extLst>
                </p:cNvPr>
                <p:cNvSpPr/>
                <p:nvPr/>
              </p:nvSpPr>
              <p:spPr>
                <a:xfrm>
                  <a:off x="5398814" y="6903549"/>
                  <a:ext cx="25965" cy="133006"/>
                </a:xfrm>
                <a:custGeom>
                  <a:avLst/>
                  <a:gdLst>
                    <a:gd name="connsiteX0" fmla="*/ 0 w 25965"/>
                    <a:gd name="connsiteY0" fmla="*/ 133007 h 133006"/>
                    <a:gd name="connsiteX1" fmla="*/ 0 w 25965"/>
                    <a:gd name="connsiteY1" fmla="*/ 0 h 133006"/>
                    <a:gd name="connsiteX2" fmla="*/ 25965 w 25965"/>
                    <a:gd name="connsiteY2" fmla="*/ 0 h 133006"/>
                    <a:gd name="connsiteX3" fmla="*/ 25965 w 25965"/>
                    <a:gd name="connsiteY3" fmla="*/ 133007 h 133006"/>
                    <a:gd name="connsiteX4" fmla="*/ 0 w 25965"/>
                    <a:gd name="connsiteY4" fmla="*/ 133007 h 13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6">
                      <a:moveTo>
                        <a:pt x="0" y="133007"/>
                      </a:moveTo>
                      <a:lnTo>
                        <a:pt x="0" y="0"/>
                      </a:lnTo>
                      <a:lnTo>
                        <a:pt x="25965" y="0"/>
                      </a:lnTo>
                      <a:lnTo>
                        <a:pt x="25965" y="133007"/>
                      </a:lnTo>
                      <a:lnTo>
                        <a:pt x="0" y="133007"/>
                      </a:lnTo>
                      <a:close/>
                    </a:path>
                  </a:pathLst>
                </a:custGeom>
                <a:solidFill>
                  <a:srgbClr val="FF9933"/>
                </a:solidFill>
                <a:ln w="9525" cap="flat">
                  <a:noFill/>
                  <a:prstDash val="solid"/>
                  <a:miter/>
                </a:ln>
              </p:spPr>
              <p:txBody>
                <a:bodyPr rtlCol="0" anchor="ctr"/>
                <a:lstStyle/>
                <a:p>
                  <a:endParaRPr lang="fr-FR"/>
                </a:p>
              </p:txBody>
            </p:sp>
            <p:sp>
              <p:nvSpPr>
                <p:cNvPr id="661" name="Forme libre : forme 660">
                  <a:extLst>
                    <a:ext uri="{FF2B5EF4-FFF2-40B4-BE49-F238E27FC236}">
                      <a16:creationId xmlns:a16="http://schemas.microsoft.com/office/drawing/2014/main" id="{66051CED-C754-5D70-21C2-108AA0884134}"/>
                    </a:ext>
                  </a:extLst>
                </p:cNvPr>
                <p:cNvSpPr/>
                <p:nvPr/>
              </p:nvSpPr>
              <p:spPr>
                <a:xfrm>
                  <a:off x="5437275" y="6902434"/>
                  <a:ext cx="98270" cy="135235"/>
                </a:xfrm>
                <a:custGeom>
                  <a:avLst/>
                  <a:gdLst>
                    <a:gd name="connsiteX0" fmla="*/ 84992 w 98270"/>
                    <a:gd name="connsiteY0" fmla="*/ 120672 h 135235"/>
                    <a:gd name="connsiteX1" fmla="*/ 49131 w 98270"/>
                    <a:gd name="connsiteY1" fmla="*/ 135236 h 135235"/>
                    <a:gd name="connsiteX2" fmla="*/ 13079 w 98270"/>
                    <a:gd name="connsiteY2" fmla="*/ 120672 h 135235"/>
                    <a:gd name="connsiteX3" fmla="*/ 1 w 98270"/>
                    <a:gd name="connsiteY3" fmla="*/ 67627 h 135235"/>
                    <a:gd name="connsiteX4" fmla="*/ 13079 w 98270"/>
                    <a:gd name="connsiteY4" fmla="*/ 14573 h 135235"/>
                    <a:gd name="connsiteX5" fmla="*/ 49131 w 98270"/>
                    <a:gd name="connsiteY5" fmla="*/ 0 h 135235"/>
                    <a:gd name="connsiteX6" fmla="*/ 84992 w 98270"/>
                    <a:gd name="connsiteY6" fmla="*/ 14573 h 135235"/>
                    <a:gd name="connsiteX7" fmla="*/ 98270 w 98270"/>
                    <a:gd name="connsiteY7" fmla="*/ 67627 h 135235"/>
                    <a:gd name="connsiteX8" fmla="*/ 84992 w 98270"/>
                    <a:gd name="connsiteY8" fmla="*/ 120672 h 135235"/>
                    <a:gd name="connsiteX9" fmla="*/ 65762 w 98270"/>
                    <a:gd name="connsiteY9" fmla="*/ 30261 h 135235"/>
                    <a:gd name="connsiteX10" fmla="*/ 49140 w 98270"/>
                    <a:gd name="connsiteY10" fmla="*/ 23165 h 135235"/>
                    <a:gd name="connsiteX11" fmla="*/ 32329 w 98270"/>
                    <a:gd name="connsiteY11" fmla="*/ 30261 h 135235"/>
                    <a:gd name="connsiteX12" fmla="*/ 25976 w 98270"/>
                    <a:gd name="connsiteY12" fmla="*/ 67618 h 135235"/>
                    <a:gd name="connsiteX13" fmla="*/ 32329 w 98270"/>
                    <a:gd name="connsiteY13" fmla="*/ 104984 h 135235"/>
                    <a:gd name="connsiteX14" fmla="*/ 49140 w 98270"/>
                    <a:gd name="connsiteY14" fmla="*/ 112080 h 135235"/>
                    <a:gd name="connsiteX15" fmla="*/ 65762 w 98270"/>
                    <a:gd name="connsiteY15" fmla="*/ 104984 h 135235"/>
                    <a:gd name="connsiteX16" fmla="*/ 72315 w 98270"/>
                    <a:gd name="connsiteY16" fmla="*/ 67618 h 135235"/>
                    <a:gd name="connsiteX17" fmla="*/ 65762 w 9827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70" h="135235">
                      <a:moveTo>
                        <a:pt x="84992" y="120672"/>
                      </a:moveTo>
                      <a:cubicBezTo>
                        <a:pt x="75667" y="130007"/>
                        <a:pt x="64266" y="135236"/>
                        <a:pt x="49131" y="135236"/>
                      </a:cubicBezTo>
                      <a:cubicBezTo>
                        <a:pt x="33995" y="135236"/>
                        <a:pt x="22413" y="130007"/>
                        <a:pt x="13079" y="120672"/>
                      </a:cubicBezTo>
                      <a:cubicBezTo>
                        <a:pt x="-370" y="107223"/>
                        <a:pt x="1" y="90602"/>
                        <a:pt x="1" y="67627"/>
                      </a:cubicBezTo>
                      <a:cubicBezTo>
                        <a:pt x="1" y="44653"/>
                        <a:pt x="-370" y="28023"/>
                        <a:pt x="13079" y="14573"/>
                      </a:cubicBezTo>
                      <a:cubicBezTo>
                        <a:pt x="22413" y="5239"/>
                        <a:pt x="33995" y="0"/>
                        <a:pt x="49131" y="0"/>
                      </a:cubicBezTo>
                      <a:cubicBezTo>
                        <a:pt x="64266" y="0"/>
                        <a:pt x="75667" y="5239"/>
                        <a:pt x="84992" y="14573"/>
                      </a:cubicBezTo>
                      <a:cubicBezTo>
                        <a:pt x="98451" y="28023"/>
                        <a:pt x="98270" y="44653"/>
                        <a:pt x="98270" y="67627"/>
                      </a:cubicBezTo>
                      <a:cubicBezTo>
                        <a:pt x="98270" y="90602"/>
                        <a:pt x="98461" y="107223"/>
                        <a:pt x="84992" y="120672"/>
                      </a:cubicBezTo>
                      <a:close/>
                      <a:moveTo>
                        <a:pt x="65762" y="30261"/>
                      </a:moveTo>
                      <a:cubicBezTo>
                        <a:pt x="62027" y="25965"/>
                        <a:pt x="56237" y="23165"/>
                        <a:pt x="49140" y="23165"/>
                      </a:cubicBezTo>
                      <a:cubicBezTo>
                        <a:pt x="42044" y="23165"/>
                        <a:pt x="36062" y="25965"/>
                        <a:pt x="32329" y="30261"/>
                      </a:cubicBezTo>
                      <a:cubicBezTo>
                        <a:pt x="27290" y="35862"/>
                        <a:pt x="25976" y="42024"/>
                        <a:pt x="25976" y="67618"/>
                      </a:cubicBezTo>
                      <a:cubicBezTo>
                        <a:pt x="25976" y="93212"/>
                        <a:pt x="27290" y="99384"/>
                        <a:pt x="32329" y="104984"/>
                      </a:cubicBezTo>
                      <a:cubicBezTo>
                        <a:pt x="36062" y="109281"/>
                        <a:pt x="42044" y="112080"/>
                        <a:pt x="49140" y="112080"/>
                      </a:cubicBezTo>
                      <a:cubicBezTo>
                        <a:pt x="56237" y="112080"/>
                        <a:pt x="62037" y="109281"/>
                        <a:pt x="65762" y="104984"/>
                      </a:cubicBezTo>
                      <a:cubicBezTo>
                        <a:pt x="70809" y="99384"/>
                        <a:pt x="72315" y="93212"/>
                        <a:pt x="72315" y="67618"/>
                      </a:cubicBezTo>
                      <a:cubicBezTo>
                        <a:pt x="72315" y="42024"/>
                        <a:pt x="70809" y="35862"/>
                        <a:pt x="65762" y="30261"/>
                      </a:cubicBezTo>
                      <a:close/>
                    </a:path>
                  </a:pathLst>
                </a:custGeom>
                <a:solidFill>
                  <a:srgbClr val="FF9933"/>
                </a:solidFill>
                <a:ln w="9525" cap="flat">
                  <a:noFill/>
                  <a:prstDash val="solid"/>
                  <a:miter/>
                </a:ln>
              </p:spPr>
              <p:txBody>
                <a:bodyPr rtlCol="0" anchor="ctr"/>
                <a:lstStyle/>
                <a:p>
                  <a:endParaRPr lang="fr-FR"/>
                </a:p>
              </p:txBody>
            </p:sp>
            <p:sp>
              <p:nvSpPr>
                <p:cNvPr id="662" name="Forme libre : forme 661">
                  <a:extLst>
                    <a:ext uri="{FF2B5EF4-FFF2-40B4-BE49-F238E27FC236}">
                      <a16:creationId xmlns:a16="http://schemas.microsoft.com/office/drawing/2014/main" id="{D1969B6C-5730-D575-D712-CC10E76607D1}"/>
                    </a:ext>
                  </a:extLst>
                </p:cNvPr>
                <p:cNvSpPr/>
                <p:nvPr/>
              </p:nvSpPr>
              <p:spPr>
                <a:xfrm>
                  <a:off x="5534421" y="6903549"/>
                  <a:ext cx="95449" cy="133006"/>
                </a:xfrm>
                <a:custGeom>
                  <a:avLst/>
                  <a:gdLst>
                    <a:gd name="connsiteX0" fmla="*/ 60703 w 95449"/>
                    <a:gd name="connsiteY0" fmla="*/ 23165 h 133006"/>
                    <a:gd name="connsiteX1" fmla="*/ 60703 w 95449"/>
                    <a:gd name="connsiteY1" fmla="*/ 133007 h 133006"/>
                    <a:gd name="connsiteX2" fmla="*/ 34728 w 95449"/>
                    <a:gd name="connsiteY2" fmla="*/ 133007 h 133006"/>
                    <a:gd name="connsiteX3" fmla="*/ 34728 w 95449"/>
                    <a:gd name="connsiteY3" fmla="*/ 23165 h 133006"/>
                    <a:gd name="connsiteX4" fmla="*/ 0 w 95449"/>
                    <a:gd name="connsiteY4" fmla="*/ 23165 h 133006"/>
                    <a:gd name="connsiteX5" fmla="*/ 0 w 95449"/>
                    <a:gd name="connsiteY5" fmla="*/ 0 h 133006"/>
                    <a:gd name="connsiteX6" fmla="*/ 95450 w 95449"/>
                    <a:gd name="connsiteY6" fmla="*/ 0 h 133006"/>
                    <a:gd name="connsiteX7" fmla="*/ 95450 w 95449"/>
                    <a:gd name="connsiteY7" fmla="*/ 23165 h 133006"/>
                    <a:gd name="connsiteX8" fmla="*/ 60703 w 95449"/>
                    <a:gd name="connsiteY8" fmla="*/ 23165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03" y="23165"/>
                      </a:moveTo>
                      <a:lnTo>
                        <a:pt x="60703" y="133007"/>
                      </a:lnTo>
                      <a:lnTo>
                        <a:pt x="34728" y="133007"/>
                      </a:lnTo>
                      <a:lnTo>
                        <a:pt x="34728" y="23165"/>
                      </a:lnTo>
                      <a:lnTo>
                        <a:pt x="0" y="23165"/>
                      </a:lnTo>
                      <a:lnTo>
                        <a:pt x="0" y="0"/>
                      </a:lnTo>
                      <a:lnTo>
                        <a:pt x="95450" y="0"/>
                      </a:lnTo>
                      <a:lnTo>
                        <a:pt x="95450" y="23165"/>
                      </a:lnTo>
                      <a:lnTo>
                        <a:pt x="60703" y="23165"/>
                      </a:lnTo>
                      <a:close/>
                    </a:path>
                  </a:pathLst>
                </a:custGeom>
                <a:solidFill>
                  <a:srgbClr val="FF9933"/>
                </a:solidFill>
                <a:ln w="9525" cap="flat">
                  <a:noFill/>
                  <a:prstDash val="solid"/>
                  <a:miter/>
                </a:ln>
              </p:spPr>
              <p:txBody>
                <a:bodyPr rtlCol="0" anchor="ctr"/>
                <a:lstStyle/>
                <a:p>
                  <a:endParaRPr lang="fr-FR"/>
                </a:p>
              </p:txBody>
            </p:sp>
            <p:sp>
              <p:nvSpPr>
                <p:cNvPr id="663" name="Forme libre : forme 662">
                  <a:extLst>
                    <a:ext uri="{FF2B5EF4-FFF2-40B4-BE49-F238E27FC236}">
                      <a16:creationId xmlns:a16="http://schemas.microsoft.com/office/drawing/2014/main" id="{BE32EF94-FE0E-7232-36DD-F0132C44ACDD}"/>
                    </a:ext>
                  </a:extLst>
                </p:cNvPr>
                <p:cNvSpPr/>
                <p:nvPr/>
              </p:nvSpPr>
              <p:spPr>
                <a:xfrm>
                  <a:off x="5611174" y="6903549"/>
                  <a:ext cx="117319" cy="133006"/>
                </a:xfrm>
                <a:custGeom>
                  <a:avLst/>
                  <a:gdLst>
                    <a:gd name="connsiteX0" fmla="*/ 90231 w 117319"/>
                    <a:gd name="connsiteY0" fmla="*/ 133007 h 133006"/>
                    <a:gd name="connsiteX1" fmla="*/ 82382 w 117319"/>
                    <a:gd name="connsiteY1" fmla="*/ 109461 h 133006"/>
                    <a:gd name="connsiteX2" fmla="*/ 35119 w 117319"/>
                    <a:gd name="connsiteY2" fmla="*/ 109461 h 133006"/>
                    <a:gd name="connsiteX3" fmla="*/ 27089 w 117319"/>
                    <a:gd name="connsiteY3" fmla="*/ 133007 h 133006"/>
                    <a:gd name="connsiteX4" fmla="*/ 0 w 117319"/>
                    <a:gd name="connsiteY4" fmla="*/ 133007 h 133006"/>
                    <a:gd name="connsiteX5" fmla="*/ 48378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17 w 117319"/>
                    <a:gd name="connsiteY9" fmla="*/ 39234 h 133006"/>
                    <a:gd name="connsiteX10" fmla="*/ 42406 w 117319"/>
                    <a:gd name="connsiteY10" fmla="*/ 87620 h 133006"/>
                    <a:gd name="connsiteX11" fmla="*/ 75467 w 117319"/>
                    <a:gd name="connsiteY11" fmla="*/ 87620 h 133006"/>
                    <a:gd name="connsiteX12" fmla="*/ 59217 w 117319"/>
                    <a:gd name="connsiteY12" fmla="*/ 3923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61"/>
                      </a:lnTo>
                      <a:lnTo>
                        <a:pt x="35119" y="109461"/>
                      </a:lnTo>
                      <a:lnTo>
                        <a:pt x="27089" y="133007"/>
                      </a:lnTo>
                      <a:lnTo>
                        <a:pt x="0" y="133007"/>
                      </a:lnTo>
                      <a:lnTo>
                        <a:pt x="48378" y="0"/>
                      </a:lnTo>
                      <a:lnTo>
                        <a:pt x="68752" y="0"/>
                      </a:lnTo>
                      <a:lnTo>
                        <a:pt x="117320" y="133007"/>
                      </a:lnTo>
                      <a:lnTo>
                        <a:pt x="90231" y="133007"/>
                      </a:lnTo>
                      <a:close/>
                      <a:moveTo>
                        <a:pt x="59217" y="39234"/>
                      </a:moveTo>
                      <a:lnTo>
                        <a:pt x="42406" y="87620"/>
                      </a:lnTo>
                      <a:lnTo>
                        <a:pt x="75467" y="87620"/>
                      </a:lnTo>
                      <a:lnTo>
                        <a:pt x="59217" y="39234"/>
                      </a:lnTo>
                      <a:close/>
                    </a:path>
                  </a:pathLst>
                </a:custGeom>
                <a:solidFill>
                  <a:srgbClr val="FF9933"/>
                </a:solidFill>
                <a:ln w="9525" cap="flat">
                  <a:noFill/>
                  <a:prstDash val="solid"/>
                  <a:miter/>
                </a:ln>
              </p:spPr>
              <p:txBody>
                <a:bodyPr rtlCol="0" anchor="ctr"/>
                <a:lstStyle/>
                <a:p>
                  <a:endParaRPr lang="fr-FR"/>
                </a:p>
              </p:txBody>
            </p:sp>
            <p:sp>
              <p:nvSpPr>
                <p:cNvPr id="664" name="Forme libre : forme 663">
                  <a:extLst>
                    <a:ext uri="{FF2B5EF4-FFF2-40B4-BE49-F238E27FC236}">
                      <a16:creationId xmlns:a16="http://schemas.microsoft.com/office/drawing/2014/main" id="{A71FD641-649E-C40C-EFA4-F66E105FB13C}"/>
                    </a:ext>
                  </a:extLst>
                </p:cNvPr>
                <p:cNvSpPr/>
                <p:nvPr/>
              </p:nvSpPr>
              <p:spPr>
                <a:xfrm>
                  <a:off x="5730903" y="6903549"/>
                  <a:ext cx="96374" cy="133006"/>
                </a:xfrm>
                <a:custGeom>
                  <a:avLst/>
                  <a:gdLst>
                    <a:gd name="connsiteX0" fmla="*/ 55674 w 96374"/>
                    <a:gd name="connsiteY0" fmla="*/ 133007 h 133006"/>
                    <a:gd name="connsiteX1" fmla="*/ 0 w 96374"/>
                    <a:gd name="connsiteY1" fmla="*/ 133007 h 133006"/>
                    <a:gd name="connsiteX2" fmla="*/ 0 w 96374"/>
                    <a:gd name="connsiteY2" fmla="*/ 0 h 133006"/>
                    <a:gd name="connsiteX3" fmla="*/ 53426 w 96374"/>
                    <a:gd name="connsiteY3" fmla="*/ 0 h 133006"/>
                    <a:gd name="connsiteX4" fmla="*/ 94517 w 96374"/>
                    <a:gd name="connsiteY4" fmla="*/ 37357 h 133006"/>
                    <a:gd name="connsiteX5" fmla="*/ 78077 w 96374"/>
                    <a:gd name="connsiteY5" fmla="*/ 64827 h 133006"/>
                    <a:gd name="connsiteX6" fmla="*/ 96374 w 96374"/>
                    <a:gd name="connsiteY6" fmla="*/ 94716 h 133006"/>
                    <a:gd name="connsiteX7" fmla="*/ 55674 w 96374"/>
                    <a:gd name="connsiteY7" fmla="*/ 133007 h 133006"/>
                    <a:gd name="connsiteX8" fmla="*/ 51378 w 96374"/>
                    <a:gd name="connsiteY8" fmla="*/ 23165 h 133006"/>
                    <a:gd name="connsiteX9" fmla="*/ 25975 w 96374"/>
                    <a:gd name="connsiteY9" fmla="*/ 23165 h 133006"/>
                    <a:gd name="connsiteX10" fmla="*/ 25975 w 96374"/>
                    <a:gd name="connsiteY10" fmla="*/ 53807 h 133006"/>
                    <a:gd name="connsiteX11" fmla="*/ 51378 w 96374"/>
                    <a:gd name="connsiteY11" fmla="*/ 53807 h 133006"/>
                    <a:gd name="connsiteX12" fmla="*/ 68571 w 96374"/>
                    <a:gd name="connsiteY12" fmla="*/ 38491 h 133006"/>
                    <a:gd name="connsiteX13" fmla="*/ 51378 w 96374"/>
                    <a:gd name="connsiteY13" fmla="*/ 23165 h 133006"/>
                    <a:gd name="connsiteX14" fmla="*/ 53064 w 96374"/>
                    <a:gd name="connsiteY14" fmla="*/ 77152 h 133006"/>
                    <a:gd name="connsiteX15" fmla="*/ 25975 w 96374"/>
                    <a:gd name="connsiteY15" fmla="*/ 77152 h 133006"/>
                    <a:gd name="connsiteX16" fmla="*/ 25975 w 96374"/>
                    <a:gd name="connsiteY16" fmla="*/ 109852 h 133006"/>
                    <a:gd name="connsiteX17" fmla="*/ 53064 w 96374"/>
                    <a:gd name="connsiteY17" fmla="*/ 109852 h 133006"/>
                    <a:gd name="connsiteX18" fmla="*/ 70438 w 96374"/>
                    <a:gd name="connsiteY18" fmla="*/ 93402 h 133006"/>
                    <a:gd name="connsiteX19" fmla="*/ 53064 w 96374"/>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74" y="133007"/>
                      </a:moveTo>
                      <a:lnTo>
                        <a:pt x="0" y="133007"/>
                      </a:lnTo>
                      <a:lnTo>
                        <a:pt x="0" y="0"/>
                      </a:lnTo>
                      <a:lnTo>
                        <a:pt x="53426" y="0"/>
                      </a:lnTo>
                      <a:cubicBezTo>
                        <a:pt x="79391" y="0"/>
                        <a:pt x="94517" y="14564"/>
                        <a:pt x="94517" y="37357"/>
                      </a:cubicBezTo>
                      <a:cubicBezTo>
                        <a:pt x="94517" y="52121"/>
                        <a:pt x="84801" y="61646"/>
                        <a:pt x="78077" y="64827"/>
                      </a:cubicBezTo>
                      <a:cubicBezTo>
                        <a:pt x="86106" y="68570"/>
                        <a:pt x="96374" y="76962"/>
                        <a:pt x="96374" y="94716"/>
                      </a:cubicBezTo>
                      <a:cubicBezTo>
                        <a:pt x="96403" y="119558"/>
                        <a:pt x="79400" y="133007"/>
                        <a:pt x="55674" y="133007"/>
                      </a:cubicBezTo>
                      <a:close/>
                      <a:moveTo>
                        <a:pt x="51378" y="23165"/>
                      </a:moveTo>
                      <a:lnTo>
                        <a:pt x="25975" y="23165"/>
                      </a:lnTo>
                      <a:lnTo>
                        <a:pt x="25975" y="53807"/>
                      </a:lnTo>
                      <a:lnTo>
                        <a:pt x="51378" y="53807"/>
                      </a:lnTo>
                      <a:cubicBezTo>
                        <a:pt x="62399" y="53807"/>
                        <a:pt x="68571" y="47644"/>
                        <a:pt x="68571" y="38491"/>
                      </a:cubicBezTo>
                      <a:cubicBezTo>
                        <a:pt x="68571" y="29337"/>
                        <a:pt x="62399" y="23165"/>
                        <a:pt x="51378" y="23165"/>
                      </a:cubicBezTo>
                      <a:close/>
                      <a:moveTo>
                        <a:pt x="53064" y="77152"/>
                      </a:moveTo>
                      <a:lnTo>
                        <a:pt x="25975" y="77152"/>
                      </a:lnTo>
                      <a:lnTo>
                        <a:pt x="25975" y="109852"/>
                      </a:lnTo>
                      <a:lnTo>
                        <a:pt x="53064" y="109852"/>
                      </a:lnTo>
                      <a:cubicBezTo>
                        <a:pt x="64827" y="109852"/>
                        <a:pt x="70438" y="102375"/>
                        <a:pt x="70438" y="93402"/>
                      </a:cubicBezTo>
                      <a:cubicBezTo>
                        <a:pt x="70438" y="84430"/>
                        <a:pt x="64827" y="77152"/>
                        <a:pt x="53064" y="77152"/>
                      </a:cubicBezTo>
                      <a:close/>
                    </a:path>
                  </a:pathLst>
                </a:custGeom>
                <a:solidFill>
                  <a:srgbClr val="FF9933"/>
                </a:solidFill>
                <a:ln w="9525" cap="flat">
                  <a:noFill/>
                  <a:prstDash val="solid"/>
                  <a:miter/>
                </a:ln>
              </p:spPr>
              <p:txBody>
                <a:bodyPr rtlCol="0" anchor="ctr"/>
                <a:lstStyle/>
                <a:p>
                  <a:endParaRPr lang="fr-FR"/>
                </a:p>
              </p:txBody>
            </p:sp>
            <p:sp>
              <p:nvSpPr>
                <p:cNvPr id="665" name="Forme libre : forme 664">
                  <a:extLst>
                    <a:ext uri="{FF2B5EF4-FFF2-40B4-BE49-F238E27FC236}">
                      <a16:creationId xmlns:a16="http://schemas.microsoft.com/office/drawing/2014/main" id="{1E91E40F-B140-8A13-6FEF-27633A7BBB3D}"/>
                    </a:ext>
                  </a:extLst>
                </p:cNvPr>
                <p:cNvSpPr/>
                <p:nvPr/>
              </p:nvSpPr>
              <p:spPr>
                <a:xfrm>
                  <a:off x="5837755" y="6903549"/>
                  <a:ext cx="97888" cy="134121"/>
                </a:xfrm>
                <a:custGeom>
                  <a:avLst/>
                  <a:gdLst>
                    <a:gd name="connsiteX0" fmla="*/ 48949 w 97888"/>
                    <a:gd name="connsiteY0" fmla="*/ 134121 h 134121"/>
                    <a:gd name="connsiteX1" fmla="*/ 0 w 97888"/>
                    <a:gd name="connsiteY1" fmla="*/ 87430 h 134121"/>
                    <a:gd name="connsiteX2" fmla="*/ 0 w 97888"/>
                    <a:gd name="connsiteY2" fmla="*/ 0 h 134121"/>
                    <a:gd name="connsiteX3" fmla="*/ 25965 w 97888"/>
                    <a:gd name="connsiteY3" fmla="*/ 0 h 134121"/>
                    <a:gd name="connsiteX4" fmla="*/ 25965 w 97888"/>
                    <a:gd name="connsiteY4" fmla="*/ 86487 h 134121"/>
                    <a:gd name="connsiteX5" fmla="*/ 48949 w 97888"/>
                    <a:gd name="connsiteY5" fmla="*/ 110957 h 134121"/>
                    <a:gd name="connsiteX6" fmla="*/ 72104 w 97888"/>
                    <a:gd name="connsiteY6" fmla="*/ 86487 h 134121"/>
                    <a:gd name="connsiteX7" fmla="*/ 72104 w 97888"/>
                    <a:gd name="connsiteY7" fmla="*/ 0 h 134121"/>
                    <a:gd name="connsiteX8" fmla="*/ 97888 w 97888"/>
                    <a:gd name="connsiteY8" fmla="*/ 0 h 134121"/>
                    <a:gd name="connsiteX9" fmla="*/ 97888 w 97888"/>
                    <a:gd name="connsiteY9" fmla="*/ 87430 h 134121"/>
                    <a:gd name="connsiteX10" fmla="*/ 48949 w 9788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1"/>
                      </a:moveTo>
                      <a:cubicBezTo>
                        <a:pt x="21670" y="134121"/>
                        <a:pt x="0" y="115634"/>
                        <a:pt x="0" y="87430"/>
                      </a:cubicBezTo>
                      <a:lnTo>
                        <a:pt x="0" y="0"/>
                      </a:lnTo>
                      <a:lnTo>
                        <a:pt x="25965" y="0"/>
                      </a:lnTo>
                      <a:lnTo>
                        <a:pt x="25965" y="86487"/>
                      </a:lnTo>
                      <a:cubicBezTo>
                        <a:pt x="25965" y="101803"/>
                        <a:pt x="34928" y="110957"/>
                        <a:pt x="48949" y="110957"/>
                      </a:cubicBezTo>
                      <a:cubicBezTo>
                        <a:pt x="62960" y="110957"/>
                        <a:pt x="72104" y="101803"/>
                        <a:pt x="72104" y="86487"/>
                      </a:cubicBezTo>
                      <a:lnTo>
                        <a:pt x="72104" y="0"/>
                      </a:lnTo>
                      <a:lnTo>
                        <a:pt x="97888" y="0"/>
                      </a:lnTo>
                      <a:lnTo>
                        <a:pt x="97888" y="87430"/>
                      </a:lnTo>
                      <a:cubicBezTo>
                        <a:pt x="97888" y="115643"/>
                        <a:pt x="76219" y="134121"/>
                        <a:pt x="48949" y="134121"/>
                      </a:cubicBezTo>
                      <a:close/>
                    </a:path>
                  </a:pathLst>
                </a:custGeom>
                <a:solidFill>
                  <a:srgbClr val="FF9933"/>
                </a:solidFill>
                <a:ln w="9525" cap="flat">
                  <a:noFill/>
                  <a:prstDash val="solid"/>
                  <a:miter/>
                </a:ln>
              </p:spPr>
              <p:txBody>
                <a:bodyPr rtlCol="0" anchor="ctr"/>
                <a:lstStyle/>
                <a:p>
                  <a:endParaRPr lang="fr-FR"/>
                </a:p>
              </p:txBody>
            </p:sp>
            <p:sp>
              <p:nvSpPr>
                <p:cNvPr id="666" name="Forme libre : forme 665">
                  <a:extLst>
                    <a:ext uri="{FF2B5EF4-FFF2-40B4-BE49-F238E27FC236}">
                      <a16:creationId xmlns:a16="http://schemas.microsoft.com/office/drawing/2014/main" id="{8E28B2DB-7E23-A7D4-7EF6-C00598AA73C2}"/>
                    </a:ext>
                  </a:extLst>
                </p:cNvPr>
                <p:cNvSpPr/>
                <p:nvPr/>
              </p:nvSpPr>
              <p:spPr>
                <a:xfrm>
                  <a:off x="5938624" y="6902425"/>
                  <a:ext cx="97878" cy="135245"/>
                </a:xfrm>
                <a:custGeom>
                  <a:avLst/>
                  <a:gdLst>
                    <a:gd name="connsiteX0" fmla="*/ 48569 w 97878"/>
                    <a:gd name="connsiteY0" fmla="*/ 135245 h 135245"/>
                    <a:gd name="connsiteX1" fmla="*/ 0 w 97878"/>
                    <a:gd name="connsiteY1" fmla="*/ 117690 h 135245"/>
                    <a:gd name="connsiteX2" fmla="*/ 16812 w 97878"/>
                    <a:gd name="connsiteY2" fmla="*/ 100869 h 135245"/>
                    <a:gd name="connsiteX3" fmla="*/ 48949 w 97878"/>
                    <a:gd name="connsiteY3" fmla="*/ 112080 h 135245"/>
                    <a:gd name="connsiteX4" fmla="*/ 72486 w 97878"/>
                    <a:gd name="connsiteY4" fmla="*/ 95640 h 135245"/>
                    <a:gd name="connsiteX5" fmla="*/ 68380 w 97878"/>
                    <a:gd name="connsiteY5" fmla="*/ 84429 h 135245"/>
                    <a:gd name="connsiteX6" fmla="*/ 56608 w 97878"/>
                    <a:gd name="connsiteY6" fmla="*/ 79762 h 135245"/>
                    <a:gd name="connsiteX7" fmla="*/ 40539 w 97878"/>
                    <a:gd name="connsiteY7" fmla="*/ 77514 h 135245"/>
                    <a:gd name="connsiteX8" fmla="*/ 1475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87 w 97878"/>
                    <a:gd name="connsiteY12" fmla="*/ 31756 h 135245"/>
                    <a:gd name="connsiteX13" fmla="*/ 50807 w 97878"/>
                    <a:gd name="connsiteY13" fmla="*/ 22612 h 135245"/>
                    <a:gd name="connsiteX14" fmla="*/ 30271 w 97878"/>
                    <a:gd name="connsiteY14" fmla="*/ 39414 h 135245"/>
                    <a:gd name="connsiteX15" fmla="*/ 34186 w 97878"/>
                    <a:gd name="connsiteY15" fmla="*/ 48958 h 135245"/>
                    <a:gd name="connsiteX16" fmla="*/ 46511 w 97878"/>
                    <a:gd name="connsiteY16" fmla="*/ 54178 h 135245"/>
                    <a:gd name="connsiteX17" fmla="*/ 62199 w 97878"/>
                    <a:gd name="connsiteY17" fmla="*/ 56416 h 135245"/>
                    <a:gd name="connsiteX18" fmla="*/ 87602 w 97878"/>
                    <a:gd name="connsiteY18" fmla="*/ 66694 h 135245"/>
                    <a:gd name="connsiteX19" fmla="*/ 97879 w 97878"/>
                    <a:gd name="connsiteY19" fmla="*/ 94897 h 135245"/>
                    <a:gd name="connsiteX20" fmla="*/ 48569 w 9787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9" y="135245"/>
                      </a:moveTo>
                      <a:cubicBezTo>
                        <a:pt x="28394" y="135245"/>
                        <a:pt x="13078" y="130950"/>
                        <a:pt x="0" y="117690"/>
                      </a:cubicBezTo>
                      <a:lnTo>
                        <a:pt x="16812" y="100869"/>
                      </a:lnTo>
                      <a:cubicBezTo>
                        <a:pt x="25222" y="109280"/>
                        <a:pt x="36615" y="112080"/>
                        <a:pt x="48949" y="112080"/>
                      </a:cubicBezTo>
                      <a:cubicBezTo>
                        <a:pt x="64265" y="112080"/>
                        <a:pt x="72486" y="106289"/>
                        <a:pt x="72486" y="95640"/>
                      </a:cubicBezTo>
                      <a:cubicBezTo>
                        <a:pt x="72486" y="90964"/>
                        <a:pt x="71171" y="87058"/>
                        <a:pt x="68380" y="84429"/>
                      </a:cubicBezTo>
                      <a:cubicBezTo>
                        <a:pt x="65761" y="82000"/>
                        <a:pt x="62761" y="80696"/>
                        <a:pt x="56608" y="79762"/>
                      </a:cubicBezTo>
                      <a:lnTo>
                        <a:pt x="40539" y="77514"/>
                      </a:lnTo>
                      <a:cubicBezTo>
                        <a:pt x="29147" y="75838"/>
                        <a:pt x="20736" y="72294"/>
                        <a:pt x="14754" y="66494"/>
                      </a:cubicBezTo>
                      <a:cubicBezTo>
                        <a:pt x="8411" y="60150"/>
                        <a:pt x="5229" y="51558"/>
                        <a:pt x="5229" y="40348"/>
                      </a:cubicBezTo>
                      <a:cubicBezTo>
                        <a:pt x="5229" y="16630"/>
                        <a:pt x="22793" y="0"/>
                        <a:pt x="51559" y="0"/>
                      </a:cubicBezTo>
                      <a:cubicBezTo>
                        <a:pt x="69857" y="0"/>
                        <a:pt x="83115" y="4496"/>
                        <a:pt x="94526" y="15507"/>
                      </a:cubicBezTo>
                      <a:lnTo>
                        <a:pt x="78087" y="31756"/>
                      </a:lnTo>
                      <a:cubicBezTo>
                        <a:pt x="69675" y="23726"/>
                        <a:pt x="59589" y="22612"/>
                        <a:pt x="50807" y="22612"/>
                      </a:cubicBezTo>
                      <a:cubicBezTo>
                        <a:pt x="36986" y="22612"/>
                        <a:pt x="30271" y="30270"/>
                        <a:pt x="30271" y="39414"/>
                      </a:cubicBezTo>
                      <a:cubicBezTo>
                        <a:pt x="30271" y="42786"/>
                        <a:pt x="31375" y="46339"/>
                        <a:pt x="34186" y="48958"/>
                      </a:cubicBezTo>
                      <a:cubicBezTo>
                        <a:pt x="36795" y="51378"/>
                        <a:pt x="41091" y="53435"/>
                        <a:pt x="46511" y="54178"/>
                      </a:cubicBezTo>
                      <a:lnTo>
                        <a:pt x="62199" y="56416"/>
                      </a:lnTo>
                      <a:cubicBezTo>
                        <a:pt x="74343" y="58102"/>
                        <a:pt x="82001" y="61464"/>
                        <a:pt x="87602" y="66694"/>
                      </a:cubicBezTo>
                      <a:cubicBezTo>
                        <a:pt x="94708" y="73418"/>
                        <a:pt x="97879" y="83134"/>
                        <a:pt x="97879" y="94897"/>
                      </a:cubicBezTo>
                      <a:cubicBezTo>
                        <a:pt x="97889" y="120682"/>
                        <a:pt x="76410" y="135245"/>
                        <a:pt x="48569" y="135245"/>
                      </a:cubicBezTo>
                      <a:close/>
                    </a:path>
                  </a:pathLst>
                </a:custGeom>
                <a:solidFill>
                  <a:srgbClr val="FF9933"/>
                </a:solidFill>
                <a:ln w="9525" cap="flat">
                  <a:noFill/>
                  <a:prstDash val="solid"/>
                  <a:miter/>
                </a:ln>
              </p:spPr>
              <p:txBody>
                <a:bodyPr rtlCol="0" anchor="ctr"/>
                <a:lstStyle/>
                <a:p>
                  <a:endParaRPr lang="fr-FR"/>
                </a:p>
              </p:txBody>
            </p:sp>
          </p:grpSp>
        </p:grpSp>
        <p:grpSp>
          <p:nvGrpSpPr>
            <p:cNvPr id="667" name="Graphique 64">
              <a:extLst>
                <a:ext uri="{FF2B5EF4-FFF2-40B4-BE49-F238E27FC236}">
                  <a16:creationId xmlns:a16="http://schemas.microsoft.com/office/drawing/2014/main" id="{5F8EACEF-7BAE-508D-3B25-484B9399AE0A}"/>
                </a:ext>
              </a:extLst>
            </p:cNvPr>
            <p:cNvGrpSpPr/>
            <p:nvPr/>
          </p:nvGrpSpPr>
          <p:grpSpPr>
            <a:xfrm>
              <a:off x="3381762" y="6088409"/>
              <a:ext cx="806443" cy="412098"/>
              <a:chOff x="3381762" y="6088409"/>
              <a:chExt cx="806443" cy="412098"/>
            </a:xfrm>
          </p:grpSpPr>
          <p:grpSp>
            <p:nvGrpSpPr>
              <p:cNvPr id="668" name="Graphique 64">
                <a:extLst>
                  <a:ext uri="{FF2B5EF4-FFF2-40B4-BE49-F238E27FC236}">
                    <a16:creationId xmlns:a16="http://schemas.microsoft.com/office/drawing/2014/main" id="{92AEAE93-29E4-9992-70F9-95069E08BCBB}"/>
                  </a:ext>
                </a:extLst>
              </p:cNvPr>
              <p:cNvGrpSpPr/>
              <p:nvPr/>
            </p:nvGrpSpPr>
            <p:grpSpPr>
              <a:xfrm>
                <a:off x="3389649" y="6096296"/>
                <a:ext cx="790679" cy="396325"/>
                <a:chOff x="3389649" y="6096296"/>
                <a:chExt cx="790679" cy="396325"/>
              </a:xfrm>
            </p:grpSpPr>
            <p:sp>
              <p:nvSpPr>
                <p:cNvPr id="669" name="Forme libre : forme 668">
                  <a:extLst>
                    <a:ext uri="{FF2B5EF4-FFF2-40B4-BE49-F238E27FC236}">
                      <a16:creationId xmlns:a16="http://schemas.microsoft.com/office/drawing/2014/main" id="{F78F72F6-1254-4145-0642-8FE3AC4C3A08}"/>
                    </a:ext>
                  </a:extLst>
                </p:cNvPr>
                <p:cNvSpPr/>
                <p:nvPr/>
              </p:nvSpPr>
              <p:spPr>
                <a:xfrm>
                  <a:off x="3390639" y="6097286"/>
                  <a:ext cx="788698" cy="394344"/>
                </a:xfrm>
                <a:custGeom>
                  <a:avLst/>
                  <a:gdLst>
                    <a:gd name="connsiteX0" fmla="*/ 788698 w 788698"/>
                    <a:gd name="connsiteY0" fmla="*/ 338461 h 394344"/>
                    <a:gd name="connsiteX1" fmla="*/ 732796 w 788698"/>
                    <a:gd name="connsiteY1" fmla="*/ 394344 h 394344"/>
                    <a:gd name="connsiteX2" fmla="*/ 55902 w 788698"/>
                    <a:gd name="connsiteY2" fmla="*/ 394344 h 394344"/>
                    <a:gd name="connsiteX3" fmla="*/ 0 w 788698"/>
                    <a:gd name="connsiteY3" fmla="*/ 338461 h 394344"/>
                    <a:gd name="connsiteX4" fmla="*/ 0 w 788698"/>
                    <a:gd name="connsiteY4" fmla="*/ 55893 h 394344"/>
                    <a:gd name="connsiteX5" fmla="*/ 55902 w 788698"/>
                    <a:gd name="connsiteY5" fmla="*/ 0 h 394344"/>
                    <a:gd name="connsiteX6" fmla="*/ 732796 w 788698"/>
                    <a:gd name="connsiteY6" fmla="*/ 0 h 394344"/>
                    <a:gd name="connsiteX7" fmla="*/ 788698 w 788698"/>
                    <a:gd name="connsiteY7" fmla="*/ 55893 h 394344"/>
                    <a:gd name="connsiteX8" fmla="*/ 788698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8" y="338461"/>
                      </a:moveTo>
                      <a:cubicBezTo>
                        <a:pt x="788698" y="369198"/>
                        <a:pt x="763543" y="394344"/>
                        <a:pt x="732796" y="394344"/>
                      </a:cubicBezTo>
                      <a:lnTo>
                        <a:pt x="55902" y="394344"/>
                      </a:lnTo>
                      <a:cubicBezTo>
                        <a:pt x="25146" y="394344"/>
                        <a:pt x="0" y="369189"/>
                        <a:pt x="0" y="338461"/>
                      </a:cubicBezTo>
                      <a:lnTo>
                        <a:pt x="0" y="55893"/>
                      </a:lnTo>
                      <a:cubicBezTo>
                        <a:pt x="0" y="25137"/>
                        <a:pt x="25155" y="0"/>
                        <a:pt x="55902" y="0"/>
                      </a:cubicBezTo>
                      <a:lnTo>
                        <a:pt x="732796" y="0"/>
                      </a:lnTo>
                      <a:cubicBezTo>
                        <a:pt x="763552" y="0"/>
                        <a:pt x="788698" y="25146"/>
                        <a:pt x="788698" y="55893"/>
                      </a:cubicBezTo>
                      <a:lnTo>
                        <a:pt x="788698" y="338461"/>
                      </a:lnTo>
                      <a:close/>
                    </a:path>
                  </a:pathLst>
                </a:custGeom>
                <a:solidFill>
                  <a:srgbClr val="FFFFFF"/>
                </a:solidFill>
                <a:ln w="9525" cap="flat">
                  <a:noFill/>
                  <a:prstDash val="solid"/>
                  <a:miter/>
                </a:ln>
              </p:spPr>
              <p:txBody>
                <a:bodyPr rtlCol="0" anchor="ctr"/>
                <a:lstStyle/>
                <a:p>
                  <a:endParaRPr lang="fr-FR"/>
                </a:p>
              </p:txBody>
            </p:sp>
            <p:sp>
              <p:nvSpPr>
                <p:cNvPr id="670" name="Forme libre : forme 669">
                  <a:extLst>
                    <a:ext uri="{FF2B5EF4-FFF2-40B4-BE49-F238E27FC236}">
                      <a16:creationId xmlns:a16="http://schemas.microsoft.com/office/drawing/2014/main" id="{0F937510-FA1D-FD0D-736B-C926AEDC8568}"/>
                    </a:ext>
                  </a:extLst>
                </p:cNvPr>
                <p:cNvSpPr/>
                <p:nvPr/>
              </p:nvSpPr>
              <p:spPr>
                <a:xfrm>
                  <a:off x="3389649" y="6096296"/>
                  <a:ext cx="790679" cy="396325"/>
                </a:xfrm>
                <a:custGeom>
                  <a:avLst/>
                  <a:gdLst>
                    <a:gd name="connsiteX0" fmla="*/ 733787 w 790679"/>
                    <a:gd name="connsiteY0" fmla="*/ 396326 h 396325"/>
                    <a:gd name="connsiteX1" fmla="*/ 56892 w 790679"/>
                    <a:gd name="connsiteY1" fmla="*/ 396326 h 396325"/>
                    <a:gd name="connsiteX2" fmla="*/ 0 w 790679"/>
                    <a:gd name="connsiteY2" fmla="*/ 339442 h 396325"/>
                    <a:gd name="connsiteX3" fmla="*/ 0 w 790679"/>
                    <a:gd name="connsiteY3" fmla="*/ 56883 h 396325"/>
                    <a:gd name="connsiteX4" fmla="*/ 56892 w 790679"/>
                    <a:gd name="connsiteY4" fmla="*/ 0 h 396325"/>
                    <a:gd name="connsiteX5" fmla="*/ 733787 w 790679"/>
                    <a:gd name="connsiteY5" fmla="*/ 0 h 396325"/>
                    <a:gd name="connsiteX6" fmla="*/ 790680 w 790679"/>
                    <a:gd name="connsiteY6" fmla="*/ 56883 h 396325"/>
                    <a:gd name="connsiteX7" fmla="*/ 790680 w 790679"/>
                    <a:gd name="connsiteY7" fmla="*/ 339452 h 396325"/>
                    <a:gd name="connsiteX8" fmla="*/ 733787 w 790679"/>
                    <a:gd name="connsiteY8" fmla="*/ 396326 h 396325"/>
                    <a:gd name="connsiteX9" fmla="*/ 56892 w 790679"/>
                    <a:gd name="connsiteY9" fmla="*/ 1972 h 396325"/>
                    <a:gd name="connsiteX10" fmla="*/ 1971 w 790679"/>
                    <a:gd name="connsiteY10" fmla="*/ 56883 h 396325"/>
                    <a:gd name="connsiteX11" fmla="*/ 1971 w 790679"/>
                    <a:gd name="connsiteY11" fmla="*/ 339452 h 396325"/>
                    <a:gd name="connsiteX12" fmla="*/ 56892 w 790679"/>
                    <a:gd name="connsiteY12" fmla="*/ 394354 h 396325"/>
                    <a:gd name="connsiteX13" fmla="*/ 733787 w 790679"/>
                    <a:gd name="connsiteY13" fmla="*/ 394354 h 396325"/>
                    <a:gd name="connsiteX14" fmla="*/ 788708 w 790679"/>
                    <a:gd name="connsiteY14" fmla="*/ 339452 h 396325"/>
                    <a:gd name="connsiteX15" fmla="*/ 788708 w 790679"/>
                    <a:gd name="connsiteY15" fmla="*/ 56883 h 396325"/>
                    <a:gd name="connsiteX16" fmla="*/ 733787 w 790679"/>
                    <a:gd name="connsiteY16" fmla="*/ 1972 h 396325"/>
                    <a:gd name="connsiteX17" fmla="*/ 56892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87" y="396326"/>
                      </a:moveTo>
                      <a:lnTo>
                        <a:pt x="56892" y="396326"/>
                      </a:lnTo>
                      <a:cubicBezTo>
                        <a:pt x="25517" y="396326"/>
                        <a:pt x="0" y="370808"/>
                        <a:pt x="0" y="339442"/>
                      </a:cubicBezTo>
                      <a:lnTo>
                        <a:pt x="0" y="56883"/>
                      </a:lnTo>
                      <a:cubicBezTo>
                        <a:pt x="0" y="25517"/>
                        <a:pt x="25517" y="0"/>
                        <a:pt x="56892" y="0"/>
                      </a:cubicBezTo>
                      <a:lnTo>
                        <a:pt x="733787" y="0"/>
                      </a:lnTo>
                      <a:cubicBezTo>
                        <a:pt x="765153" y="0"/>
                        <a:pt x="790680" y="25517"/>
                        <a:pt x="790680" y="56883"/>
                      </a:cubicBezTo>
                      <a:lnTo>
                        <a:pt x="790680" y="339452"/>
                      </a:lnTo>
                      <a:cubicBezTo>
                        <a:pt x="790680" y="370808"/>
                        <a:pt x="765153" y="396326"/>
                        <a:pt x="733787" y="396326"/>
                      </a:cubicBezTo>
                      <a:close/>
                      <a:moveTo>
                        <a:pt x="56892" y="1972"/>
                      </a:moveTo>
                      <a:cubicBezTo>
                        <a:pt x="26603" y="1972"/>
                        <a:pt x="1971" y="26603"/>
                        <a:pt x="1971" y="56883"/>
                      </a:cubicBezTo>
                      <a:lnTo>
                        <a:pt x="1971" y="339452"/>
                      </a:lnTo>
                      <a:cubicBezTo>
                        <a:pt x="1971" y="369723"/>
                        <a:pt x="26603" y="394354"/>
                        <a:pt x="56892" y="394354"/>
                      </a:cubicBezTo>
                      <a:lnTo>
                        <a:pt x="733787" y="394354"/>
                      </a:lnTo>
                      <a:cubicBezTo>
                        <a:pt x="764067" y="394354"/>
                        <a:pt x="788708" y="369723"/>
                        <a:pt x="788708" y="339452"/>
                      </a:cubicBezTo>
                      <a:lnTo>
                        <a:pt x="788708" y="56883"/>
                      </a:lnTo>
                      <a:cubicBezTo>
                        <a:pt x="788708" y="26603"/>
                        <a:pt x="764067" y="1972"/>
                        <a:pt x="733787" y="1972"/>
                      </a:cubicBezTo>
                      <a:lnTo>
                        <a:pt x="56892" y="1972"/>
                      </a:lnTo>
                      <a:close/>
                    </a:path>
                  </a:pathLst>
                </a:custGeom>
                <a:solidFill>
                  <a:srgbClr val="B3D258"/>
                </a:solidFill>
                <a:ln w="9525" cap="flat">
                  <a:noFill/>
                  <a:prstDash val="solid"/>
                  <a:miter/>
                </a:ln>
              </p:spPr>
              <p:txBody>
                <a:bodyPr rtlCol="0" anchor="ctr"/>
                <a:lstStyle/>
                <a:p>
                  <a:endParaRPr lang="fr-FR"/>
                </a:p>
              </p:txBody>
            </p:sp>
          </p:grpSp>
          <p:sp>
            <p:nvSpPr>
              <p:cNvPr id="671" name="Forme libre : forme 670">
                <a:extLst>
                  <a:ext uri="{FF2B5EF4-FFF2-40B4-BE49-F238E27FC236}">
                    <a16:creationId xmlns:a16="http://schemas.microsoft.com/office/drawing/2014/main" id="{227E41B6-A2AD-10C9-B6D3-5D3245DC53F1}"/>
                  </a:ext>
                </a:extLst>
              </p:cNvPr>
              <p:cNvSpPr/>
              <p:nvPr/>
            </p:nvSpPr>
            <p:spPr>
              <a:xfrm>
                <a:off x="3381762" y="6088409"/>
                <a:ext cx="806443" cy="412098"/>
              </a:xfrm>
              <a:custGeom>
                <a:avLst/>
                <a:gdLst>
                  <a:gd name="connsiteX0" fmla="*/ 741673 w 806443"/>
                  <a:gd name="connsiteY0" fmla="*/ 412099 h 412098"/>
                  <a:gd name="connsiteX1" fmla="*/ 64779 w 806443"/>
                  <a:gd name="connsiteY1" fmla="*/ 412099 h 412098"/>
                  <a:gd name="connsiteX2" fmla="*/ 0 w 806443"/>
                  <a:gd name="connsiteY2" fmla="*/ 347329 h 412098"/>
                  <a:gd name="connsiteX3" fmla="*/ 0 w 806443"/>
                  <a:gd name="connsiteY3" fmla="*/ 64770 h 412098"/>
                  <a:gd name="connsiteX4" fmla="*/ 64779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9 w 806443"/>
                  <a:gd name="connsiteY9" fmla="*/ 17755 h 412098"/>
                  <a:gd name="connsiteX10" fmla="*/ 17745 w 806443"/>
                  <a:gd name="connsiteY10" fmla="*/ 64779 h 412098"/>
                  <a:gd name="connsiteX11" fmla="*/ 17745 w 806443"/>
                  <a:gd name="connsiteY11" fmla="*/ 347348 h 412098"/>
                  <a:gd name="connsiteX12" fmla="*/ 64779 w 806443"/>
                  <a:gd name="connsiteY12" fmla="*/ 394363 h 412098"/>
                  <a:gd name="connsiteX13" fmla="*/ 741673 w 806443"/>
                  <a:gd name="connsiteY13" fmla="*/ 394363 h 412098"/>
                  <a:gd name="connsiteX14" fmla="*/ 788698 w 806443"/>
                  <a:gd name="connsiteY14" fmla="*/ 347348 h 412098"/>
                  <a:gd name="connsiteX15" fmla="*/ 788698 w 806443"/>
                  <a:gd name="connsiteY15" fmla="*/ 64779 h 412098"/>
                  <a:gd name="connsiteX16" fmla="*/ 741673 w 806443"/>
                  <a:gd name="connsiteY16" fmla="*/ 17755 h 412098"/>
                  <a:gd name="connsiteX17" fmla="*/ 64779 w 806443"/>
                  <a:gd name="connsiteY17" fmla="*/ 1775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9" y="412099"/>
                    </a:lnTo>
                    <a:cubicBezTo>
                      <a:pt x="29060" y="412099"/>
                      <a:pt x="0" y="383038"/>
                      <a:pt x="0" y="347329"/>
                    </a:cubicBezTo>
                    <a:lnTo>
                      <a:pt x="0" y="64770"/>
                    </a:lnTo>
                    <a:cubicBezTo>
                      <a:pt x="0" y="29061"/>
                      <a:pt x="29060" y="0"/>
                      <a:pt x="64779" y="0"/>
                    </a:cubicBezTo>
                    <a:lnTo>
                      <a:pt x="741673" y="0"/>
                    </a:lnTo>
                    <a:cubicBezTo>
                      <a:pt x="777392" y="0"/>
                      <a:pt x="806443" y="29061"/>
                      <a:pt x="806443" y="64770"/>
                    </a:cubicBezTo>
                    <a:lnTo>
                      <a:pt x="806443" y="347339"/>
                    </a:lnTo>
                    <a:cubicBezTo>
                      <a:pt x="806443" y="383038"/>
                      <a:pt x="777392" y="412099"/>
                      <a:pt x="741673" y="412099"/>
                    </a:cubicBezTo>
                    <a:close/>
                    <a:moveTo>
                      <a:pt x="64779" y="17755"/>
                    </a:moveTo>
                    <a:cubicBezTo>
                      <a:pt x="38843" y="17755"/>
                      <a:pt x="17745" y="38853"/>
                      <a:pt x="17745" y="64779"/>
                    </a:cubicBezTo>
                    <a:lnTo>
                      <a:pt x="17745" y="347348"/>
                    </a:lnTo>
                    <a:cubicBezTo>
                      <a:pt x="17745" y="373266"/>
                      <a:pt x="38843" y="394363"/>
                      <a:pt x="64779" y="394363"/>
                    </a:cubicBezTo>
                    <a:lnTo>
                      <a:pt x="741673" y="394363"/>
                    </a:lnTo>
                    <a:cubicBezTo>
                      <a:pt x="767600" y="394363"/>
                      <a:pt x="788698" y="373266"/>
                      <a:pt x="788698" y="347348"/>
                    </a:cubicBezTo>
                    <a:lnTo>
                      <a:pt x="788698" y="64779"/>
                    </a:lnTo>
                    <a:cubicBezTo>
                      <a:pt x="788698" y="38843"/>
                      <a:pt x="767600" y="17755"/>
                      <a:pt x="741673" y="17755"/>
                    </a:cubicBezTo>
                    <a:lnTo>
                      <a:pt x="64779" y="17755"/>
                    </a:lnTo>
                    <a:close/>
                  </a:path>
                </a:pathLst>
              </a:custGeom>
              <a:solidFill>
                <a:srgbClr val="0098CC"/>
              </a:solidFill>
              <a:ln w="9525" cap="flat">
                <a:noFill/>
                <a:prstDash val="solid"/>
                <a:miter/>
              </a:ln>
            </p:spPr>
            <p:txBody>
              <a:bodyPr rtlCol="0" anchor="ctr"/>
              <a:lstStyle/>
              <a:p>
                <a:endParaRPr lang="fr-FR"/>
              </a:p>
            </p:txBody>
          </p:sp>
          <p:grpSp>
            <p:nvGrpSpPr>
              <p:cNvPr id="672" name="Graphique 64">
                <a:extLst>
                  <a:ext uri="{FF2B5EF4-FFF2-40B4-BE49-F238E27FC236}">
                    <a16:creationId xmlns:a16="http://schemas.microsoft.com/office/drawing/2014/main" id="{63DBA26F-4151-28B0-AE8F-D1B8C869302A}"/>
                  </a:ext>
                </a:extLst>
              </p:cNvPr>
              <p:cNvGrpSpPr/>
              <p:nvPr/>
            </p:nvGrpSpPr>
            <p:grpSpPr>
              <a:xfrm>
                <a:off x="3415004" y="6176667"/>
                <a:ext cx="739244" cy="237534"/>
                <a:chOff x="3415004" y="6176667"/>
                <a:chExt cx="739244" cy="237534"/>
              </a:xfrm>
              <a:solidFill>
                <a:srgbClr val="0098CC"/>
              </a:solidFill>
            </p:grpSpPr>
            <p:sp>
              <p:nvSpPr>
                <p:cNvPr id="673" name="Forme libre : forme 672">
                  <a:extLst>
                    <a:ext uri="{FF2B5EF4-FFF2-40B4-BE49-F238E27FC236}">
                      <a16:creationId xmlns:a16="http://schemas.microsoft.com/office/drawing/2014/main" id="{70472174-ED8D-F994-23B4-E1FF23BD51F0}"/>
                    </a:ext>
                  </a:extLst>
                </p:cNvPr>
                <p:cNvSpPr/>
                <p:nvPr/>
              </p:nvSpPr>
              <p:spPr>
                <a:xfrm>
                  <a:off x="3575091" y="6177572"/>
                  <a:ext cx="75542" cy="105251"/>
                </a:xfrm>
                <a:custGeom>
                  <a:avLst/>
                  <a:gdLst>
                    <a:gd name="connsiteX0" fmla="*/ 48053 w 75542"/>
                    <a:gd name="connsiteY0" fmla="*/ 18326 h 105251"/>
                    <a:gd name="connsiteX1" fmla="*/ 48053 w 75542"/>
                    <a:gd name="connsiteY1" fmla="*/ 105251 h 105251"/>
                    <a:gd name="connsiteX2" fmla="*/ 27498 w 75542"/>
                    <a:gd name="connsiteY2" fmla="*/ 105251 h 105251"/>
                    <a:gd name="connsiteX3" fmla="*/ 27498 w 75542"/>
                    <a:gd name="connsiteY3" fmla="*/ 18326 h 105251"/>
                    <a:gd name="connsiteX4" fmla="*/ 0 w 75542"/>
                    <a:gd name="connsiteY4" fmla="*/ 18326 h 105251"/>
                    <a:gd name="connsiteX5" fmla="*/ 0 w 75542"/>
                    <a:gd name="connsiteY5" fmla="*/ 0 h 105251"/>
                    <a:gd name="connsiteX6" fmla="*/ 75542 w 75542"/>
                    <a:gd name="connsiteY6" fmla="*/ 0 h 105251"/>
                    <a:gd name="connsiteX7" fmla="*/ 75542 w 75542"/>
                    <a:gd name="connsiteY7" fmla="*/ 18326 h 105251"/>
                    <a:gd name="connsiteX8" fmla="*/ 48053 w 75542"/>
                    <a:gd name="connsiteY8" fmla="*/ 1832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542" h="105251">
                      <a:moveTo>
                        <a:pt x="48053" y="18326"/>
                      </a:moveTo>
                      <a:lnTo>
                        <a:pt x="48053" y="105251"/>
                      </a:lnTo>
                      <a:lnTo>
                        <a:pt x="27498" y="105251"/>
                      </a:lnTo>
                      <a:lnTo>
                        <a:pt x="27498" y="18326"/>
                      </a:lnTo>
                      <a:lnTo>
                        <a:pt x="0" y="18326"/>
                      </a:lnTo>
                      <a:lnTo>
                        <a:pt x="0" y="0"/>
                      </a:lnTo>
                      <a:lnTo>
                        <a:pt x="75542" y="0"/>
                      </a:lnTo>
                      <a:lnTo>
                        <a:pt x="75542" y="18326"/>
                      </a:lnTo>
                      <a:lnTo>
                        <a:pt x="48053" y="18326"/>
                      </a:lnTo>
                      <a:close/>
                    </a:path>
                  </a:pathLst>
                </a:custGeom>
                <a:solidFill>
                  <a:srgbClr val="0098CC"/>
                </a:solidFill>
                <a:ln w="9525" cap="flat">
                  <a:noFill/>
                  <a:prstDash val="solid"/>
                  <a:miter/>
                </a:ln>
              </p:spPr>
              <p:txBody>
                <a:bodyPr rtlCol="0" anchor="ctr"/>
                <a:lstStyle/>
                <a:p>
                  <a:endParaRPr lang="fr-FR"/>
                </a:p>
              </p:txBody>
            </p:sp>
            <p:sp>
              <p:nvSpPr>
                <p:cNvPr id="674" name="Forme libre : forme 673">
                  <a:extLst>
                    <a:ext uri="{FF2B5EF4-FFF2-40B4-BE49-F238E27FC236}">
                      <a16:creationId xmlns:a16="http://schemas.microsoft.com/office/drawing/2014/main" id="{C9F84071-DD8A-AF5C-B87A-085FCF565054}"/>
                    </a:ext>
                  </a:extLst>
                </p:cNvPr>
                <p:cNvSpPr/>
                <p:nvPr/>
              </p:nvSpPr>
              <p:spPr>
                <a:xfrm>
                  <a:off x="3656234" y="6177563"/>
                  <a:ext cx="79676" cy="105251"/>
                </a:xfrm>
                <a:custGeom>
                  <a:avLst/>
                  <a:gdLst>
                    <a:gd name="connsiteX0" fmla="*/ 55883 w 79676"/>
                    <a:gd name="connsiteY0" fmla="*/ 105251 h 105251"/>
                    <a:gd name="connsiteX1" fmla="*/ 35338 w 79676"/>
                    <a:gd name="connsiteY1" fmla="*/ 63275 h 105251"/>
                    <a:gd name="connsiteX2" fmla="*/ 20555 w 79676"/>
                    <a:gd name="connsiteY2" fmla="*/ 63275 h 105251"/>
                    <a:gd name="connsiteX3" fmla="*/ 20555 w 79676"/>
                    <a:gd name="connsiteY3" fmla="*/ 105251 h 105251"/>
                    <a:gd name="connsiteX4" fmla="*/ 0 w 79676"/>
                    <a:gd name="connsiteY4" fmla="*/ 105251 h 105251"/>
                    <a:gd name="connsiteX5" fmla="*/ 0 w 79676"/>
                    <a:gd name="connsiteY5" fmla="*/ 0 h 105251"/>
                    <a:gd name="connsiteX6" fmla="*/ 41243 w 79676"/>
                    <a:gd name="connsiteY6" fmla="*/ 0 h 105251"/>
                    <a:gd name="connsiteX7" fmla="*/ 75400 w 79676"/>
                    <a:gd name="connsiteY7" fmla="*/ 32223 h 105251"/>
                    <a:gd name="connsiteX8" fmla="*/ 56179 w 79676"/>
                    <a:gd name="connsiteY8" fmla="*/ 59865 h 105251"/>
                    <a:gd name="connsiteX9" fmla="*/ 79677 w 79676"/>
                    <a:gd name="connsiteY9" fmla="*/ 105251 h 105251"/>
                    <a:gd name="connsiteX10" fmla="*/ 55883 w 79676"/>
                    <a:gd name="connsiteY10" fmla="*/ 105251 h 105251"/>
                    <a:gd name="connsiteX11" fmla="*/ 39929 w 79676"/>
                    <a:gd name="connsiteY11" fmla="*/ 18336 h 105251"/>
                    <a:gd name="connsiteX12" fmla="*/ 20564 w 79676"/>
                    <a:gd name="connsiteY12" fmla="*/ 18336 h 105251"/>
                    <a:gd name="connsiteX13" fmla="*/ 20564 w 79676"/>
                    <a:gd name="connsiteY13" fmla="*/ 46130 h 105251"/>
                    <a:gd name="connsiteX14" fmla="*/ 39929 w 79676"/>
                    <a:gd name="connsiteY14" fmla="*/ 46130 h 105251"/>
                    <a:gd name="connsiteX15" fmla="*/ 54854 w 79676"/>
                    <a:gd name="connsiteY15" fmla="*/ 32233 h 105251"/>
                    <a:gd name="connsiteX16" fmla="*/ 39929 w 79676"/>
                    <a:gd name="connsiteY16" fmla="*/ 1833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51">
                      <a:moveTo>
                        <a:pt x="55883" y="105251"/>
                      </a:moveTo>
                      <a:lnTo>
                        <a:pt x="35338" y="63275"/>
                      </a:lnTo>
                      <a:lnTo>
                        <a:pt x="20555" y="63275"/>
                      </a:lnTo>
                      <a:lnTo>
                        <a:pt x="20555" y="105251"/>
                      </a:lnTo>
                      <a:lnTo>
                        <a:pt x="0" y="105251"/>
                      </a:lnTo>
                      <a:lnTo>
                        <a:pt x="0" y="0"/>
                      </a:lnTo>
                      <a:lnTo>
                        <a:pt x="41243" y="0"/>
                      </a:lnTo>
                      <a:cubicBezTo>
                        <a:pt x="62694" y="0"/>
                        <a:pt x="75400" y="14631"/>
                        <a:pt x="75400" y="32223"/>
                      </a:cubicBezTo>
                      <a:cubicBezTo>
                        <a:pt x="75400" y="47006"/>
                        <a:pt x="66380" y="56179"/>
                        <a:pt x="56179" y="59865"/>
                      </a:cubicBezTo>
                      <a:lnTo>
                        <a:pt x="79677" y="105251"/>
                      </a:lnTo>
                      <a:lnTo>
                        <a:pt x="55883" y="105251"/>
                      </a:lnTo>
                      <a:close/>
                      <a:moveTo>
                        <a:pt x="39929" y="18336"/>
                      </a:moveTo>
                      <a:lnTo>
                        <a:pt x="20564" y="18336"/>
                      </a:lnTo>
                      <a:lnTo>
                        <a:pt x="20564" y="46130"/>
                      </a:lnTo>
                      <a:lnTo>
                        <a:pt x="39929" y="46130"/>
                      </a:lnTo>
                      <a:cubicBezTo>
                        <a:pt x="48939" y="46130"/>
                        <a:pt x="54854" y="40367"/>
                        <a:pt x="54854" y="32233"/>
                      </a:cubicBezTo>
                      <a:cubicBezTo>
                        <a:pt x="54854" y="24099"/>
                        <a:pt x="48939" y="18336"/>
                        <a:pt x="39929" y="18336"/>
                      </a:cubicBezTo>
                      <a:close/>
                    </a:path>
                  </a:pathLst>
                </a:custGeom>
                <a:solidFill>
                  <a:srgbClr val="0098CC"/>
                </a:solidFill>
                <a:ln w="9525" cap="flat">
                  <a:noFill/>
                  <a:prstDash val="solid"/>
                  <a:miter/>
                </a:ln>
              </p:spPr>
              <p:txBody>
                <a:bodyPr rtlCol="0" anchor="ctr"/>
                <a:lstStyle/>
                <a:p>
                  <a:endParaRPr lang="fr-FR"/>
                </a:p>
              </p:txBody>
            </p:sp>
            <p:sp>
              <p:nvSpPr>
                <p:cNvPr id="675" name="Forme libre : forme 674">
                  <a:extLst>
                    <a:ext uri="{FF2B5EF4-FFF2-40B4-BE49-F238E27FC236}">
                      <a16:creationId xmlns:a16="http://schemas.microsoft.com/office/drawing/2014/main" id="{EF819D1C-18BC-A72A-9762-8EC5C3902B80}"/>
                    </a:ext>
                  </a:extLst>
                </p:cNvPr>
                <p:cNvSpPr/>
                <p:nvPr/>
              </p:nvSpPr>
              <p:spPr>
                <a:xfrm>
                  <a:off x="3730301" y="6177563"/>
                  <a:ext cx="92840" cy="105251"/>
                </a:xfrm>
                <a:custGeom>
                  <a:avLst/>
                  <a:gdLst>
                    <a:gd name="connsiteX0" fmla="*/ 71399 w 92840"/>
                    <a:gd name="connsiteY0" fmla="*/ 105251 h 105251"/>
                    <a:gd name="connsiteX1" fmla="*/ 65198 w 92840"/>
                    <a:gd name="connsiteY1" fmla="*/ 86630 h 105251"/>
                    <a:gd name="connsiteX2" fmla="*/ 27794 w 92840"/>
                    <a:gd name="connsiteY2" fmla="*/ 86630 h 105251"/>
                    <a:gd name="connsiteX3" fmla="*/ 21431 w 92840"/>
                    <a:gd name="connsiteY3" fmla="*/ 105251 h 105251"/>
                    <a:gd name="connsiteX4" fmla="*/ 0 w 92840"/>
                    <a:gd name="connsiteY4" fmla="*/ 105251 h 105251"/>
                    <a:gd name="connsiteX5" fmla="*/ 38291 w 92840"/>
                    <a:gd name="connsiteY5" fmla="*/ 0 h 105251"/>
                    <a:gd name="connsiteX6" fmla="*/ 54407 w 92840"/>
                    <a:gd name="connsiteY6" fmla="*/ 0 h 105251"/>
                    <a:gd name="connsiteX7" fmla="*/ 92840 w 92840"/>
                    <a:gd name="connsiteY7" fmla="*/ 105251 h 105251"/>
                    <a:gd name="connsiteX8" fmla="*/ 71399 w 92840"/>
                    <a:gd name="connsiteY8" fmla="*/ 105251 h 105251"/>
                    <a:gd name="connsiteX9" fmla="*/ 46863 w 92840"/>
                    <a:gd name="connsiteY9" fmla="*/ 31042 h 105251"/>
                    <a:gd name="connsiteX10" fmla="*/ 33566 w 92840"/>
                    <a:gd name="connsiteY10" fmla="*/ 69333 h 105251"/>
                    <a:gd name="connsiteX11" fmla="*/ 59722 w 92840"/>
                    <a:gd name="connsiteY11" fmla="*/ 69333 h 105251"/>
                    <a:gd name="connsiteX12" fmla="*/ 46863 w 92840"/>
                    <a:gd name="connsiteY12" fmla="*/ 31042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840" h="105251">
                      <a:moveTo>
                        <a:pt x="71399" y="105251"/>
                      </a:moveTo>
                      <a:lnTo>
                        <a:pt x="65198" y="86630"/>
                      </a:lnTo>
                      <a:lnTo>
                        <a:pt x="27794" y="86630"/>
                      </a:lnTo>
                      <a:lnTo>
                        <a:pt x="21431" y="105251"/>
                      </a:lnTo>
                      <a:lnTo>
                        <a:pt x="0" y="105251"/>
                      </a:lnTo>
                      <a:lnTo>
                        <a:pt x="38291" y="0"/>
                      </a:lnTo>
                      <a:lnTo>
                        <a:pt x="54407" y="0"/>
                      </a:lnTo>
                      <a:lnTo>
                        <a:pt x="92840" y="105251"/>
                      </a:lnTo>
                      <a:lnTo>
                        <a:pt x="71399" y="105251"/>
                      </a:lnTo>
                      <a:close/>
                      <a:moveTo>
                        <a:pt x="46863" y="31042"/>
                      </a:moveTo>
                      <a:lnTo>
                        <a:pt x="33566" y="69333"/>
                      </a:lnTo>
                      <a:lnTo>
                        <a:pt x="59722" y="69333"/>
                      </a:lnTo>
                      <a:lnTo>
                        <a:pt x="46863" y="31042"/>
                      </a:lnTo>
                      <a:close/>
                    </a:path>
                  </a:pathLst>
                </a:custGeom>
                <a:solidFill>
                  <a:srgbClr val="0098CC"/>
                </a:solidFill>
                <a:ln w="9525" cap="flat">
                  <a:noFill/>
                  <a:prstDash val="solid"/>
                  <a:miter/>
                </a:ln>
              </p:spPr>
              <p:txBody>
                <a:bodyPr rtlCol="0" anchor="ctr"/>
                <a:lstStyle/>
                <a:p>
                  <a:endParaRPr lang="fr-FR"/>
                </a:p>
              </p:txBody>
            </p:sp>
            <p:sp>
              <p:nvSpPr>
                <p:cNvPr id="676" name="Forme libre : forme 675">
                  <a:extLst>
                    <a:ext uri="{FF2B5EF4-FFF2-40B4-BE49-F238E27FC236}">
                      <a16:creationId xmlns:a16="http://schemas.microsoft.com/office/drawing/2014/main" id="{4D7F415F-EB60-566B-F28C-99826C0D9030}"/>
                    </a:ext>
                  </a:extLst>
                </p:cNvPr>
                <p:cNvSpPr/>
                <p:nvPr/>
              </p:nvSpPr>
              <p:spPr>
                <a:xfrm>
                  <a:off x="3825055" y="6177563"/>
                  <a:ext cx="80562" cy="105251"/>
                </a:xfrm>
                <a:custGeom>
                  <a:avLst/>
                  <a:gdLst>
                    <a:gd name="connsiteX0" fmla="*/ 62236 w 80562"/>
                    <a:gd name="connsiteY0" fmla="*/ 105251 h 105251"/>
                    <a:gd name="connsiteX1" fmla="*/ 20545 w 80562"/>
                    <a:gd name="connsiteY1" fmla="*/ 40653 h 105251"/>
                    <a:gd name="connsiteX2" fmla="*/ 20545 w 80562"/>
                    <a:gd name="connsiteY2" fmla="*/ 105251 h 105251"/>
                    <a:gd name="connsiteX3" fmla="*/ 0 w 80562"/>
                    <a:gd name="connsiteY3" fmla="*/ 105251 h 105251"/>
                    <a:gd name="connsiteX4" fmla="*/ 0 w 80562"/>
                    <a:gd name="connsiteY4" fmla="*/ 0 h 105251"/>
                    <a:gd name="connsiteX5" fmla="*/ 18336 w 80562"/>
                    <a:gd name="connsiteY5" fmla="*/ 0 h 105251"/>
                    <a:gd name="connsiteX6" fmla="*/ 60027 w 80562"/>
                    <a:gd name="connsiteY6" fmla="*/ 64456 h 105251"/>
                    <a:gd name="connsiteX7" fmla="*/ 60027 w 80562"/>
                    <a:gd name="connsiteY7" fmla="*/ 0 h 105251"/>
                    <a:gd name="connsiteX8" fmla="*/ 80563 w 80562"/>
                    <a:gd name="connsiteY8" fmla="*/ 0 h 105251"/>
                    <a:gd name="connsiteX9" fmla="*/ 80563 w 80562"/>
                    <a:gd name="connsiteY9" fmla="*/ 105251 h 105251"/>
                    <a:gd name="connsiteX10" fmla="*/ 62236 w 80562"/>
                    <a:gd name="connsiteY10" fmla="*/ 105251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2" h="105251">
                      <a:moveTo>
                        <a:pt x="62236" y="105251"/>
                      </a:moveTo>
                      <a:lnTo>
                        <a:pt x="20545" y="40653"/>
                      </a:lnTo>
                      <a:lnTo>
                        <a:pt x="20545" y="105251"/>
                      </a:lnTo>
                      <a:lnTo>
                        <a:pt x="0" y="105251"/>
                      </a:lnTo>
                      <a:lnTo>
                        <a:pt x="0" y="0"/>
                      </a:lnTo>
                      <a:lnTo>
                        <a:pt x="18336" y="0"/>
                      </a:lnTo>
                      <a:lnTo>
                        <a:pt x="60027" y="64456"/>
                      </a:lnTo>
                      <a:lnTo>
                        <a:pt x="60027" y="0"/>
                      </a:lnTo>
                      <a:lnTo>
                        <a:pt x="80563" y="0"/>
                      </a:lnTo>
                      <a:lnTo>
                        <a:pt x="80563" y="105251"/>
                      </a:lnTo>
                      <a:lnTo>
                        <a:pt x="62236" y="105251"/>
                      </a:lnTo>
                      <a:close/>
                    </a:path>
                  </a:pathLst>
                </a:custGeom>
                <a:solidFill>
                  <a:srgbClr val="0098CC"/>
                </a:solidFill>
                <a:ln w="9525" cap="flat">
                  <a:noFill/>
                  <a:prstDash val="solid"/>
                  <a:miter/>
                </a:ln>
              </p:spPr>
              <p:txBody>
                <a:bodyPr rtlCol="0" anchor="ctr"/>
                <a:lstStyle/>
                <a:p>
                  <a:endParaRPr lang="fr-FR"/>
                </a:p>
              </p:txBody>
            </p:sp>
            <p:sp>
              <p:nvSpPr>
                <p:cNvPr id="677" name="Forme libre : forme 676">
                  <a:extLst>
                    <a:ext uri="{FF2B5EF4-FFF2-40B4-BE49-F238E27FC236}">
                      <a16:creationId xmlns:a16="http://schemas.microsoft.com/office/drawing/2014/main" id="{3FC8D6E9-34F6-D822-5D78-95EDFEC31FCB}"/>
                    </a:ext>
                  </a:extLst>
                </p:cNvPr>
                <p:cNvSpPr/>
                <p:nvPr/>
              </p:nvSpPr>
              <p:spPr>
                <a:xfrm>
                  <a:off x="3909618" y="6176667"/>
                  <a:ext cx="77438" cy="107032"/>
                </a:xfrm>
                <a:custGeom>
                  <a:avLst/>
                  <a:gdLst>
                    <a:gd name="connsiteX0" fmla="*/ 38424 w 77438"/>
                    <a:gd name="connsiteY0" fmla="*/ 107032 h 107032"/>
                    <a:gd name="connsiteX1" fmla="*/ 0 w 77438"/>
                    <a:gd name="connsiteY1" fmla="*/ 93136 h 107032"/>
                    <a:gd name="connsiteX2" fmla="*/ 13297 w 77438"/>
                    <a:gd name="connsiteY2" fmla="*/ 79839 h 107032"/>
                    <a:gd name="connsiteX3" fmla="*/ 38729 w 77438"/>
                    <a:gd name="connsiteY3" fmla="*/ 88716 h 107032"/>
                    <a:gd name="connsiteX4" fmla="*/ 57360 w 77438"/>
                    <a:gd name="connsiteY4" fmla="*/ 75705 h 107032"/>
                    <a:gd name="connsiteX5" fmla="*/ 54102 w 77438"/>
                    <a:gd name="connsiteY5" fmla="*/ 66837 h 107032"/>
                    <a:gd name="connsiteX6" fmla="*/ 44787 w 77438"/>
                    <a:gd name="connsiteY6" fmla="*/ 63132 h 107032"/>
                    <a:gd name="connsiteX7" fmla="*/ 32061 w 77438"/>
                    <a:gd name="connsiteY7" fmla="*/ 61351 h 107032"/>
                    <a:gd name="connsiteX8" fmla="*/ 11668 w 77438"/>
                    <a:gd name="connsiteY8" fmla="*/ 52635 h 107032"/>
                    <a:gd name="connsiteX9" fmla="*/ 4124 w 77438"/>
                    <a:gd name="connsiteY9" fmla="*/ 31937 h 107032"/>
                    <a:gd name="connsiteX10" fmla="*/ 40786 w 77438"/>
                    <a:gd name="connsiteY10" fmla="*/ 0 h 107032"/>
                    <a:gd name="connsiteX11" fmla="*/ 74781 w 77438"/>
                    <a:gd name="connsiteY11" fmla="*/ 12268 h 107032"/>
                    <a:gd name="connsiteX12" fmla="*/ 61789 w 77438"/>
                    <a:gd name="connsiteY12" fmla="*/ 25137 h 107032"/>
                    <a:gd name="connsiteX13" fmla="*/ 40186 w 77438"/>
                    <a:gd name="connsiteY13" fmla="*/ 17888 h 107032"/>
                    <a:gd name="connsiteX14" fmla="*/ 23927 w 77438"/>
                    <a:gd name="connsiteY14" fmla="*/ 31185 h 107032"/>
                    <a:gd name="connsiteX15" fmla="*/ 27032 w 77438"/>
                    <a:gd name="connsiteY15" fmla="*/ 38729 h 107032"/>
                    <a:gd name="connsiteX16" fmla="*/ 36786 w 77438"/>
                    <a:gd name="connsiteY16" fmla="*/ 42872 h 107032"/>
                    <a:gd name="connsiteX17" fmla="*/ 49206 w 77438"/>
                    <a:gd name="connsiteY17" fmla="*/ 44653 h 107032"/>
                    <a:gd name="connsiteX18" fmla="*/ 69304 w 77438"/>
                    <a:gd name="connsiteY18" fmla="*/ 52778 h 107032"/>
                    <a:gd name="connsiteX19" fmla="*/ 77438 w 77438"/>
                    <a:gd name="connsiteY19" fmla="*/ 75114 h 107032"/>
                    <a:gd name="connsiteX20" fmla="*/ 38424 w 77438"/>
                    <a:gd name="connsiteY20" fmla="*/ 107032 h 1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438" h="107032">
                      <a:moveTo>
                        <a:pt x="38424" y="107032"/>
                      </a:moveTo>
                      <a:cubicBezTo>
                        <a:pt x="22450" y="107032"/>
                        <a:pt x="10335" y="103632"/>
                        <a:pt x="0" y="93136"/>
                      </a:cubicBezTo>
                      <a:lnTo>
                        <a:pt x="13297" y="79839"/>
                      </a:lnTo>
                      <a:cubicBezTo>
                        <a:pt x="19955" y="86487"/>
                        <a:pt x="28975" y="88716"/>
                        <a:pt x="38729" y="88716"/>
                      </a:cubicBezTo>
                      <a:cubicBezTo>
                        <a:pt x="50854" y="88716"/>
                        <a:pt x="57360" y="84134"/>
                        <a:pt x="57360" y="75705"/>
                      </a:cubicBezTo>
                      <a:cubicBezTo>
                        <a:pt x="57360" y="72000"/>
                        <a:pt x="56322" y="68904"/>
                        <a:pt x="54102" y="66837"/>
                      </a:cubicBezTo>
                      <a:cubicBezTo>
                        <a:pt x="52026" y="64913"/>
                        <a:pt x="49663" y="63875"/>
                        <a:pt x="44787" y="63132"/>
                      </a:cubicBezTo>
                      <a:lnTo>
                        <a:pt x="32061" y="61351"/>
                      </a:lnTo>
                      <a:cubicBezTo>
                        <a:pt x="23050" y="60027"/>
                        <a:pt x="16393" y="57217"/>
                        <a:pt x="11668" y="52635"/>
                      </a:cubicBezTo>
                      <a:cubicBezTo>
                        <a:pt x="6639" y="47616"/>
                        <a:pt x="4124" y="40815"/>
                        <a:pt x="4124" y="31937"/>
                      </a:cubicBezTo>
                      <a:cubicBezTo>
                        <a:pt x="4124" y="13154"/>
                        <a:pt x="18022" y="0"/>
                        <a:pt x="40786" y="0"/>
                      </a:cubicBezTo>
                      <a:cubicBezTo>
                        <a:pt x="55274" y="0"/>
                        <a:pt x="65770" y="3553"/>
                        <a:pt x="74781" y="12268"/>
                      </a:cubicBezTo>
                      <a:lnTo>
                        <a:pt x="61789" y="25137"/>
                      </a:lnTo>
                      <a:cubicBezTo>
                        <a:pt x="55131" y="18774"/>
                        <a:pt x="47149" y="17888"/>
                        <a:pt x="40186" y="17888"/>
                      </a:cubicBezTo>
                      <a:cubicBezTo>
                        <a:pt x="29251" y="17888"/>
                        <a:pt x="23927" y="23956"/>
                        <a:pt x="23927" y="31185"/>
                      </a:cubicBezTo>
                      <a:cubicBezTo>
                        <a:pt x="23927" y="33842"/>
                        <a:pt x="24822" y="36662"/>
                        <a:pt x="27032" y="38729"/>
                      </a:cubicBezTo>
                      <a:cubicBezTo>
                        <a:pt x="29109" y="40643"/>
                        <a:pt x="32499" y="42281"/>
                        <a:pt x="36786" y="42872"/>
                      </a:cubicBezTo>
                      <a:lnTo>
                        <a:pt x="49206" y="44653"/>
                      </a:lnTo>
                      <a:cubicBezTo>
                        <a:pt x="58817" y="45977"/>
                        <a:pt x="64884" y="48644"/>
                        <a:pt x="69304" y="52778"/>
                      </a:cubicBezTo>
                      <a:cubicBezTo>
                        <a:pt x="74933" y="58112"/>
                        <a:pt x="77438" y="65789"/>
                        <a:pt x="77438" y="75114"/>
                      </a:cubicBezTo>
                      <a:cubicBezTo>
                        <a:pt x="77457" y="95507"/>
                        <a:pt x="60446" y="107032"/>
                        <a:pt x="38424" y="107032"/>
                      </a:cubicBezTo>
                      <a:close/>
                    </a:path>
                  </a:pathLst>
                </a:custGeom>
                <a:solidFill>
                  <a:srgbClr val="0098CC"/>
                </a:solidFill>
                <a:ln w="9525" cap="flat">
                  <a:noFill/>
                  <a:prstDash val="solid"/>
                  <a:miter/>
                </a:ln>
              </p:spPr>
              <p:txBody>
                <a:bodyPr rtlCol="0" anchor="ctr"/>
                <a:lstStyle/>
                <a:p>
                  <a:endParaRPr lang="fr-FR"/>
                </a:p>
              </p:txBody>
            </p:sp>
            <p:sp>
              <p:nvSpPr>
                <p:cNvPr id="678" name="Forme libre : forme 677">
                  <a:extLst>
                    <a:ext uri="{FF2B5EF4-FFF2-40B4-BE49-F238E27FC236}">
                      <a16:creationId xmlns:a16="http://schemas.microsoft.com/office/drawing/2014/main" id="{65EFBAFE-E65E-2837-4BE2-B3608B50C012}"/>
                    </a:ext>
                  </a:extLst>
                </p:cNvPr>
                <p:cNvSpPr/>
                <p:nvPr/>
              </p:nvSpPr>
              <p:spPr>
                <a:xfrm>
                  <a:off x="3415004" y="6308065"/>
                  <a:ext cx="95354" cy="105260"/>
                </a:xfrm>
                <a:custGeom>
                  <a:avLst/>
                  <a:gdLst>
                    <a:gd name="connsiteX0" fmla="*/ 74809 w 95354"/>
                    <a:gd name="connsiteY0" fmla="*/ 105261 h 105260"/>
                    <a:gd name="connsiteX1" fmla="*/ 74809 w 95354"/>
                    <a:gd name="connsiteY1" fmla="*/ 43910 h 105260"/>
                    <a:gd name="connsiteX2" fmla="*/ 54702 w 95354"/>
                    <a:gd name="connsiteY2" fmla="*/ 83820 h 105260"/>
                    <a:gd name="connsiteX3" fmla="*/ 40805 w 95354"/>
                    <a:gd name="connsiteY3" fmla="*/ 83820 h 105260"/>
                    <a:gd name="connsiteX4" fmla="*/ 20545 w 95354"/>
                    <a:gd name="connsiteY4" fmla="*/ 43910 h 105260"/>
                    <a:gd name="connsiteX5" fmla="*/ 20545 w 95354"/>
                    <a:gd name="connsiteY5" fmla="*/ 105261 h 105260"/>
                    <a:gd name="connsiteX6" fmla="*/ 0 w 95354"/>
                    <a:gd name="connsiteY6" fmla="*/ 105261 h 105260"/>
                    <a:gd name="connsiteX7" fmla="*/ 0 w 95354"/>
                    <a:gd name="connsiteY7" fmla="*/ 0 h 105260"/>
                    <a:gd name="connsiteX8" fmla="*/ 20250 w 95354"/>
                    <a:gd name="connsiteY8" fmla="*/ 0 h 105260"/>
                    <a:gd name="connsiteX9" fmla="*/ 47749 w 95354"/>
                    <a:gd name="connsiteY9" fmla="*/ 56921 h 105260"/>
                    <a:gd name="connsiteX10" fmla="*/ 75095 w 95354"/>
                    <a:gd name="connsiteY10" fmla="*/ 0 h 105260"/>
                    <a:gd name="connsiteX11" fmla="*/ 95355 w 95354"/>
                    <a:gd name="connsiteY11" fmla="*/ 0 h 105260"/>
                    <a:gd name="connsiteX12" fmla="*/ 95355 w 95354"/>
                    <a:gd name="connsiteY12" fmla="*/ 105261 h 105260"/>
                    <a:gd name="connsiteX13" fmla="*/ 74809 w 95354"/>
                    <a:gd name="connsiteY13" fmla="*/ 105261 h 105260"/>
                    <a:gd name="connsiteX14" fmla="*/ 74809 w 95354"/>
                    <a:gd name="connsiteY14"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354" h="105260">
                      <a:moveTo>
                        <a:pt x="74809" y="105261"/>
                      </a:moveTo>
                      <a:lnTo>
                        <a:pt x="74809" y="43910"/>
                      </a:lnTo>
                      <a:lnTo>
                        <a:pt x="54702" y="83820"/>
                      </a:lnTo>
                      <a:lnTo>
                        <a:pt x="40805" y="83820"/>
                      </a:lnTo>
                      <a:lnTo>
                        <a:pt x="20545" y="43910"/>
                      </a:lnTo>
                      <a:lnTo>
                        <a:pt x="20545" y="105261"/>
                      </a:lnTo>
                      <a:lnTo>
                        <a:pt x="0" y="105261"/>
                      </a:lnTo>
                      <a:lnTo>
                        <a:pt x="0" y="0"/>
                      </a:lnTo>
                      <a:lnTo>
                        <a:pt x="20250" y="0"/>
                      </a:lnTo>
                      <a:lnTo>
                        <a:pt x="47749" y="56921"/>
                      </a:lnTo>
                      <a:lnTo>
                        <a:pt x="75095" y="0"/>
                      </a:lnTo>
                      <a:lnTo>
                        <a:pt x="95355" y="0"/>
                      </a:lnTo>
                      <a:lnTo>
                        <a:pt x="95355" y="105261"/>
                      </a:lnTo>
                      <a:lnTo>
                        <a:pt x="74809" y="105261"/>
                      </a:lnTo>
                      <a:lnTo>
                        <a:pt x="74809" y="105261"/>
                      </a:lnTo>
                      <a:close/>
                    </a:path>
                  </a:pathLst>
                </a:custGeom>
                <a:solidFill>
                  <a:srgbClr val="0098CC"/>
                </a:solidFill>
                <a:ln w="9525" cap="flat">
                  <a:noFill/>
                  <a:prstDash val="solid"/>
                  <a:miter/>
                </a:ln>
              </p:spPr>
              <p:txBody>
                <a:bodyPr rtlCol="0" anchor="ctr"/>
                <a:lstStyle/>
                <a:p>
                  <a:endParaRPr lang="fr-FR"/>
                </a:p>
              </p:txBody>
            </p:sp>
            <p:sp>
              <p:nvSpPr>
                <p:cNvPr id="679" name="Forme libre : forme 678">
                  <a:extLst>
                    <a:ext uri="{FF2B5EF4-FFF2-40B4-BE49-F238E27FC236}">
                      <a16:creationId xmlns:a16="http://schemas.microsoft.com/office/drawing/2014/main" id="{7807A7B8-3234-C806-77AD-ADDA862C45BE}"/>
                    </a:ext>
                  </a:extLst>
                </p:cNvPr>
                <p:cNvSpPr/>
                <p:nvPr/>
              </p:nvSpPr>
              <p:spPr>
                <a:xfrm>
                  <a:off x="3523799" y="6272737"/>
                  <a:ext cx="69323" cy="140598"/>
                </a:xfrm>
                <a:custGeom>
                  <a:avLst/>
                  <a:gdLst>
                    <a:gd name="connsiteX0" fmla="*/ 0 w 69323"/>
                    <a:gd name="connsiteY0" fmla="*/ 140589 h 140598"/>
                    <a:gd name="connsiteX1" fmla="*/ 0 w 69323"/>
                    <a:gd name="connsiteY1" fmla="*/ 35328 h 140598"/>
                    <a:gd name="connsiteX2" fmla="*/ 69323 w 69323"/>
                    <a:gd name="connsiteY2" fmla="*/ 35328 h 140598"/>
                    <a:gd name="connsiteX3" fmla="*/ 69323 w 69323"/>
                    <a:gd name="connsiteY3" fmla="*/ 53664 h 140598"/>
                    <a:gd name="connsiteX4" fmla="*/ 20536 w 69323"/>
                    <a:gd name="connsiteY4" fmla="*/ 53664 h 140598"/>
                    <a:gd name="connsiteX5" fmla="*/ 20536 w 69323"/>
                    <a:gd name="connsiteY5" fmla="*/ 78353 h 140598"/>
                    <a:gd name="connsiteX6" fmla="*/ 62074 w 69323"/>
                    <a:gd name="connsiteY6" fmla="*/ 78353 h 140598"/>
                    <a:gd name="connsiteX7" fmla="*/ 62074 w 69323"/>
                    <a:gd name="connsiteY7" fmla="*/ 96688 h 140598"/>
                    <a:gd name="connsiteX8" fmla="*/ 20536 w 69323"/>
                    <a:gd name="connsiteY8" fmla="*/ 96688 h 140598"/>
                    <a:gd name="connsiteX9" fmla="*/ 20536 w 69323"/>
                    <a:gd name="connsiteY9" fmla="*/ 122263 h 140598"/>
                    <a:gd name="connsiteX10" fmla="*/ 69323 w 69323"/>
                    <a:gd name="connsiteY10" fmla="*/ 122263 h 140598"/>
                    <a:gd name="connsiteX11" fmla="*/ 69323 w 69323"/>
                    <a:gd name="connsiteY11" fmla="*/ 140599 h 140598"/>
                    <a:gd name="connsiteX12" fmla="*/ 0 w 69323"/>
                    <a:gd name="connsiteY12" fmla="*/ 140599 h 140598"/>
                    <a:gd name="connsiteX13" fmla="*/ 38138 w 69323"/>
                    <a:gd name="connsiteY13" fmla="*/ 25137 h 140598"/>
                    <a:gd name="connsiteX14" fmla="*/ 25270 w 69323"/>
                    <a:gd name="connsiteY14" fmla="*/ 25137 h 140598"/>
                    <a:gd name="connsiteX15" fmla="*/ 34728 w 69323"/>
                    <a:gd name="connsiteY15" fmla="*/ 0 h 140598"/>
                    <a:gd name="connsiteX16" fmla="*/ 54988 w 69323"/>
                    <a:gd name="connsiteY16" fmla="*/ 0 h 140598"/>
                    <a:gd name="connsiteX17" fmla="*/ 38138 w 69323"/>
                    <a:gd name="connsiteY17" fmla="*/ 25137 h 14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323" h="140598">
                      <a:moveTo>
                        <a:pt x="0" y="140589"/>
                      </a:moveTo>
                      <a:lnTo>
                        <a:pt x="0" y="35328"/>
                      </a:lnTo>
                      <a:lnTo>
                        <a:pt x="69323" y="35328"/>
                      </a:lnTo>
                      <a:lnTo>
                        <a:pt x="69323" y="53664"/>
                      </a:lnTo>
                      <a:lnTo>
                        <a:pt x="20536" y="53664"/>
                      </a:lnTo>
                      <a:lnTo>
                        <a:pt x="20536" y="78353"/>
                      </a:lnTo>
                      <a:lnTo>
                        <a:pt x="62074" y="78353"/>
                      </a:lnTo>
                      <a:lnTo>
                        <a:pt x="62074" y="96688"/>
                      </a:lnTo>
                      <a:lnTo>
                        <a:pt x="20536" y="96688"/>
                      </a:lnTo>
                      <a:lnTo>
                        <a:pt x="20536" y="122263"/>
                      </a:lnTo>
                      <a:lnTo>
                        <a:pt x="69323" y="122263"/>
                      </a:lnTo>
                      <a:lnTo>
                        <a:pt x="69323" y="140599"/>
                      </a:lnTo>
                      <a:lnTo>
                        <a:pt x="0" y="140599"/>
                      </a:lnTo>
                      <a:close/>
                      <a:moveTo>
                        <a:pt x="38138" y="25137"/>
                      </a:moveTo>
                      <a:lnTo>
                        <a:pt x="25270" y="25137"/>
                      </a:lnTo>
                      <a:lnTo>
                        <a:pt x="34728" y="0"/>
                      </a:lnTo>
                      <a:lnTo>
                        <a:pt x="54988" y="0"/>
                      </a:lnTo>
                      <a:lnTo>
                        <a:pt x="38138" y="25137"/>
                      </a:lnTo>
                      <a:close/>
                    </a:path>
                  </a:pathLst>
                </a:custGeom>
                <a:solidFill>
                  <a:srgbClr val="0098CC"/>
                </a:solidFill>
                <a:ln w="9525" cap="flat">
                  <a:noFill/>
                  <a:prstDash val="solid"/>
                  <a:miter/>
                </a:ln>
              </p:spPr>
              <p:txBody>
                <a:bodyPr rtlCol="0" anchor="ctr"/>
                <a:lstStyle/>
                <a:p>
                  <a:endParaRPr lang="fr-FR"/>
                </a:p>
              </p:txBody>
            </p:sp>
            <p:sp>
              <p:nvSpPr>
                <p:cNvPr id="680" name="Forme libre : forme 679">
                  <a:extLst>
                    <a:ext uri="{FF2B5EF4-FFF2-40B4-BE49-F238E27FC236}">
                      <a16:creationId xmlns:a16="http://schemas.microsoft.com/office/drawing/2014/main" id="{367F4428-6CC0-1175-583A-BAF61E27275B}"/>
                    </a:ext>
                  </a:extLst>
                </p:cNvPr>
                <p:cNvSpPr/>
                <p:nvPr/>
              </p:nvSpPr>
              <p:spPr>
                <a:xfrm>
                  <a:off x="3594302" y="6308065"/>
                  <a:ext cx="75533" cy="105260"/>
                </a:xfrm>
                <a:custGeom>
                  <a:avLst/>
                  <a:gdLst>
                    <a:gd name="connsiteX0" fmla="*/ 48054 w 75533"/>
                    <a:gd name="connsiteY0" fmla="*/ 18336 h 105260"/>
                    <a:gd name="connsiteX1" fmla="*/ 48054 w 75533"/>
                    <a:gd name="connsiteY1" fmla="*/ 105261 h 105260"/>
                    <a:gd name="connsiteX2" fmla="*/ 27499 w 75533"/>
                    <a:gd name="connsiteY2" fmla="*/ 105261 h 105260"/>
                    <a:gd name="connsiteX3" fmla="*/ 27499 w 75533"/>
                    <a:gd name="connsiteY3" fmla="*/ 18336 h 105260"/>
                    <a:gd name="connsiteX4" fmla="*/ 0 w 75533"/>
                    <a:gd name="connsiteY4" fmla="*/ 18336 h 105260"/>
                    <a:gd name="connsiteX5" fmla="*/ 0 w 75533"/>
                    <a:gd name="connsiteY5" fmla="*/ 0 h 105260"/>
                    <a:gd name="connsiteX6" fmla="*/ 75533 w 75533"/>
                    <a:gd name="connsiteY6" fmla="*/ 0 h 105260"/>
                    <a:gd name="connsiteX7" fmla="*/ 75533 w 75533"/>
                    <a:gd name="connsiteY7" fmla="*/ 18336 h 105260"/>
                    <a:gd name="connsiteX8" fmla="*/ 48054 w 75533"/>
                    <a:gd name="connsiteY8" fmla="*/ 18336 h 105260"/>
                    <a:gd name="connsiteX9" fmla="*/ 48054 w 75533"/>
                    <a:gd name="connsiteY9"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33" h="105260">
                      <a:moveTo>
                        <a:pt x="48054" y="18336"/>
                      </a:moveTo>
                      <a:lnTo>
                        <a:pt x="48054" y="105261"/>
                      </a:lnTo>
                      <a:lnTo>
                        <a:pt x="27499" y="105261"/>
                      </a:lnTo>
                      <a:lnTo>
                        <a:pt x="27499" y="18336"/>
                      </a:lnTo>
                      <a:lnTo>
                        <a:pt x="0" y="18336"/>
                      </a:lnTo>
                      <a:lnTo>
                        <a:pt x="0" y="0"/>
                      </a:lnTo>
                      <a:lnTo>
                        <a:pt x="75533" y="0"/>
                      </a:lnTo>
                      <a:lnTo>
                        <a:pt x="75533" y="18336"/>
                      </a:lnTo>
                      <a:lnTo>
                        <a:pt x="48054" y="18336"/>
                      </a:lnTo>
                      <a:lnTo>
                        <a:pt x="48054" y="18336"/>
                      </a:lnTo>
                      <a:close/>
                    </a:path>
                  </a:pathLst>
                </a:custGeom>
                <a:solidFill>
                  <a:srgbClr val="0098CC"/>
                </a:solidFill>
                <a:ln w="9525" cap="flat">
                  <a:noFill/>
                  <a:prstDash val="solid"/>
                  <a:miter/>
                </a:ln>
              </p:spPr>
              <p:txBody>
                <a:bodyPr rtlCol="0" anchor="ctr"/>
                <a:lstStyle/>
                <a:p>
                  <a:endParaRPr lang="fr-FR"/>
                </a:p>
              </p:txBody>
            </p:sp>
            <p:sp>
              <p:nvSpPr>
                <p:cNvPr id="681" name="Forme libre : forme 680">
                  <a:extLst>
                    <a:ext uri="{FF2B5EF4-FFF2-40B4-BE49-F238E27FC236}">
                      <a16:creationId xmlns:a16="http://schemas.microsoft.com/office/drawing/2014/main" id="{8E192A34-7C69-0BD4-2BBF-8FF51286C9D0}"/>
                    </a:ext>
                  </a:extLst>
                </p:cNvPr>
                <p:cNvSpPr/>
                <p:nvPr/>
              </p:nvSpPr>
              <p:spPr>
                <a:xfrm>
                  <a:off x="3675456" y="6308065"/>
                  <a:ext cx="79676" cy="105260"/>
                </a:xfrm>
                <a:custGeom>
                  <a:avLst/>
                  <a:gdLst>
                    <a:gd name="connsiteX0" fmla="*/ 55883 w 79676"/>
                    <a:gd name="connsiteY0" fmla="*/ 105261 h 105260"/>
                    <a:gd name="connsiteX1" fmla="*/ 35338 w 79676"/>
                    <a:gd name="connsiteY1" fmla="*/ 63284 h 105260"/>
                    <a:gd name="connsiteX2" fmla="*/ 20555 w 79676"/>
                    <a:gd name="connsiteY2" fmla="*/ 63284 h 105260"/>
                    <a:gd name="connsiteX3" fmla="*/ 20555 w 79676"/>
                    <a:gd name="connsiteY3" fmla="*/ 105261 h 105260"/>
                    <a:gd name="connsiteX4" fmla="*/ 0 w 79676"/>
                    <a:gd name="connsiteY4" fmla="*/ 105261 h 105260"/>
                    <a:gd name="connsiteX5" fmla="*/ 0 w 79676"/>
                    <a:gd name="connsiteY5" fmla="*/ 0 h 105260"/>
                    <a:gd name="connsiteX6" fmla="*/ 41243 w 79676"/>
                    <a:gd name="connsiteY6" fmla="*/ 0 h 105260"/>
                    <a:gd name="connsiteX7" fmla="*/ 75400 w 79676"/>
                    <a:gd name="connsiteY7" fmla="*/ 32233 h 105260"/>
                    <a:gd name="connsiteX8" fmla="*/ 56179 w 79676"/>
                    <a:gd name="connsiteY8" fmla="*/ 59874 h 105260"/>
                    <a:gd name="connsiteX9" fmla="*/ 79677 w 79676"/>
                    <a:gd name="connsiteY9" fmla="*/ 105261 h 105260"/>
                    <a:gd name="connsiteX10" fmla="*/ 55883 w 79676"/>
                    <a:gd name="connsiteY10" fmla="*/ 105261 h 105260"/>
                    <a:gd name="connsiteX11" fmla="*/ 39910 w 79676"/>
                    <a:gd name="connsiteY11" fmla="*/ 18336 h 105260"/>
                    <a:gd name="connsiteX12" fmla="*/ 20555 w 79676"/>
                    <a:gd name="connsiteY12" fmla="*/ 18336 h 105260"/>
                    <a:gd name="connsiteX13" fmla="*/ 20555 w 79676"/>
                    <a:gd name="connsiteY13" fmla="*/ 46129 h 105260"/>
                    <a:gd name="connsiteX14" fmla="*/ 39910 w 79676"/>
                    <a:gd name="connsiteY14" fmla="*/ 46129 h 105260"/>
                    <a:gd name="connsiteX15" fmla="*/ 54845 w 79676"/>
                    <a:gd name="connsiteY15" fmla="*/ 32233 h 105260"/>
                    <a:gd name="connsiteX16" fmla="*/ 39910 w 79676"/>
                    <a:gd name="connsiteY16"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60">
                      <a:moveTo>
                        <a:pt x="55883" y="105261"/>
                      </a:moveTo>
                      <a:lnTo>
                        <a:pt x="35338" y="63284"/>
                      </a:lnTo>
                      <a:lnTo>
                        <a:pt x="20555" y="63284"/>
                      </a:lnTo>
                      <a:lnTo>
                        <a:pt x="20555" y="105261"/>
                      </a:lnTo>
                      <a:lnTo>
                        <a:pt x="0" y="105261"/>
                      </a:lnTo>
                      <a:lnTo>
                        <a:pt x="0" y="0"/>
                      </a:lnTo>
                      <a:lnTo>
                        <a:pt x="41243" y="0"/>
                      </a:lnTo>
                      <a:cubicBezTo>
                        <a:pt x="62675" y="0"/>
                        <a:pt x="75400" y="14640"/>
                        <a:pt x="75400" y="32233"/>
                      </a:cubicBezTo>
                      <a:cubicBezTo>
                        <a:pt x="75400" y="47015"/>
                        <a:pt x="66380" y="56188"/>
                        <a:pt x="56179" y="59874"/>
                      </a:cubicBezTo>
                      <a:lnTo>
                        <a:pt x="79677" y="105261"/>
                      </a:lnTo>
                      <a:lnTo>
                        <a:pt x="55883" y="105261"/>
                      </a:lnTo>
                      <a:close/>
                      <a:moveTo>
                        <a:pt x="39910" y="18336"/>
                      </a:moveTo>
                      <a:lnTo>
                        <a:pt x="20555" y="18336"/>
                      </a:lnTo>
                      <a:lnTo>
                        <a:pt x="20555" y="46129"/>
                      </a:lnTo>
                      <a:lnTo>
                        <a:pt x="39910" y="46129"/>
                      </a:lnTo>
                      <a:cubicBezTo>
                        <a:pt x="48920" y="46129"/>
                        <a:pt x="54845" y="40367"/>
                        <a:pt x="54845" y="32233"/>
                      </a:cubicBezTo>
                      <a:cubicBezTo>
                        <a:pt x="54845" y="24098"/>
                        <a:pt x="48939" y="18336"/>
                        <a:pt x="39910" y="18336"/>
                      </a:cubicBezTo>
                      <a:close/>
                    </a:path>
                  </a:pathLst>
                </a:custGeom>
                <a:solidFill>
                  <a:srgbClr val="0098CC"/>
                </a:solidFill>
                <a:ln w="9525" cap="flat">
                  <a:noFill/>
                  <a:prstDash val="solid"/>
                  <a:miter/>
                </a:ln>
              </p:spPr>
              <p:txBody>
                <a:bodyPr rtlCol="0" anchor="ctr"/>
                <a:lstStyle/>
                <a:p>
                  <a:endParaRPr lang="fr-FR"/>
                </a:p>
              </p:txBody>
            </p:sp>
            <p:sp>
              <p:nvSpPr>
                <p:cNvPr id="682" name="Forme libre : forme 681">
                  <a:extLst>
                    <a:ext uri="{FF2B5EF4-FFF2-40B4-BE49-F238E27FC236}">
                      <a16:creationId xmlns:a16="http://schemas.microsoft.com/office/drawing/2014/main" id="{D017C325-F763-AB35-ED99-6D92F01AD1FC}"/>
                    </a:ext>
                  </a:extLst>
                </p:cNvPr>
                <p:cNvSpPr/>
                <p:nvPr/>
              </p:nvSpPr>
              <p:spPr>
                <a:xfrm>
                  <a:off x="3757513" y="6307179"/>
                  <a:ext cx="77753" cy="107023"/>
                </a:xfrm>
                <a:custGeom>
                  <a:avLst/>
                  <a:gdLst>
                    <a:gd name="connsiteX0" fmla="*/ 67257 w 77753"/>
                    <a:gd name="connsiteY0" fmla="*/ 95498 h 107023"/>
                    <a:gd name="connsiteX1" fmla="*/ 38872 w 77753"/>
                    <a:gd name="connsiteY1" fmla="*/ 107023 h 107023"/>
                    <a:gd name="connsiteX2" fmla="*/ 10336 w 77753"/>
                    <a:gd name="connsiteY2" fmla="*/ 95498 h 107023"/>
                    <a:gd name="connsiteX3" fmla="*/ 1 w 77753"/>
                    <a:gd name="connsiteY3" fmla="*/ 53512 h 107023"/>
                    <a:gd name="connsiteX4" fmla="*/ 10336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28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9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36" y="107023"/>
                        <a:pt x="38872" y="107023"/>
                      </a:cubicBezTo>
                      <a:cubicBezTo>
                        <a:pt x="26890" y="107023"/>
                        <a:pt x="17727" y="102880"/>
                        <a:pt x="10336" y="95498"/>
                      </a:cubicBezTo>
                      <a:cubicBezTo>
                        <a:pt x="-304" y="84858"/>
                        <a:pt x="1" y="71695"/>
                        <a:pt x="1" y="53512"/>
                      </a:cubicBezTo>
                      <a:cubicBezTo>
                        <a:pt x="1" y="35328"/>
                        <a:pt x="-304" y="22174"/>
                        <a:pt x="10336" y="11535"/>
                      </a:cubicBezTo>
                      <a:cubicBezTo>
                        <a:pt x="17727" y="4143"/>
                        <a:pt x="26890" y="0"/>
                        <a:pt x="38872" y="0"/>
                      </a:cubicBezTo>
                      <a:cubicBezTo>
                        <a:pt x="50845" y="0"/>
                        <a:pt x="59866" y="4143"/>
                        <a:pt x="67257" y="11535"/>
                      </a:cubicBezTo>
                      <a:cubicBezTo>
                        <a:pt x="77896" y="22174"/>
                        <a:pt x="77754" y="35328"/>
                        <a:pt x="77754" y="53512"/>
                      </a:cubicBezTo>
                      <a:cubicBezTo>
                        <a:pt x="77754" y="71695"/>
                        <a:pt x="77896" y="84858"/>
                        <a:pt x="67257" y="95498"/>
                      </a:cubicBezTo>
                      <a:close/>
                      <a:moveTo>
                        <a:pt x="52017" y="23956"/>
                      </a:moveTo>
                      <a:cubicBezTo>
                        <a:pt x="49055" y="20555"/>
                        <a:pt x="44482" y="18326"/>
                        <a:pt x="38863" y="18326"/>
                      </a:cubicBezTo>
                      <a:cubicBezTo>
                        <a:pt x="33243" y="18326"/>
                        <a:pt x="28519" y="20546"/>
                        <a:pt x="25566" y="23956"/>
                      </a:cubicBezTo>
                      <a:cubicBezTo>
                        <a:pt x="21565" y="28394"/>
                        <a:pt x="20528" y="33271"/>
                        <a:pt x="20528" y="53521"/>
                      </a:cubicBezTo>
                      <a:cubicBezTo>
                        <a:pt x="20528" y="73771"/>
                        <a:pt x="21565" y="78658"/>
                        <a:pt x="25566" y="83087"/>
                      </a:cubicBezTo>
                      <a:cubicBezTo>
                        <a:pt x="28519" y="86478"/>
                        <a:pt x="33253" y="88707"/>
                        <a:pt x="38863" y="88707"/>
                      </a:cubicBezTo>
                      <a:cubicBezTo>
                        <a:pt x="44473" y="88707"/>
                        <a:pt x="49055" y="86497"/>
                        <a:pt x="52017" y="83087"/>
                      </a:cubicBezTo>
                      <a:cubicBezTo>
                        <a:pt x="56017" y="78648"/>
                        <a:pt x="57199" y="73762"/>
                        <a:pt x="57199" y="53521"/>
                      </a:cubicBezTo>
                      <a:cubicBezTo>
                        <a:pt x="57199" y="33281"/>
                        <a:pt x="56017" y="28394"/>
                        <a:pt x="52017" y="23956"/>
                      </a:cubicBezTo>
                      <a:close/>
                    </a:path>
                  </a:pathLst>
                </a:custGeom>
                <a:solidFill>
                  <a:srgbClr val="0098CC"/>
                </a:solidFill>
                <a:ln w="9525" cap="flat">
                  <a:noFill/>
                  <a:prstDash val="solid"/>
                  <a:miter/>
                </a:ln>
              </p:spPr>
              <p:txBody>
                <a:bodyPr rtlCol="0" anchor="ctr"/>
                <a:lstStyle/>
                <a:p>
                  <a:endParaRPr lang="fr-FR"/>
                </a:p>
              </p:txBody>
            </p:sp>
            <p:sp>
              <p:nvSpPr>
                <p:cNvPr id="683" name="Forme libre : forme 682">
                  <a:extLst>
                    <a:ext uri="{FF2B5EF4-FFF2-40B4-BE49-F238E27FC236}">
                      <a16:creationId xmlns:a16="http://schemas.microsoft.com/office/drawing/2014/main" id="{CA13BBAB-4D06-5C49-69F4-201C3B91345B}"/>
                    </a:ext>
                  </a:extLst>
                </p:cNvPr>
                <p:cNvSpPr/>
                <p:nvPr/>
              </p:nvSpPr>
              <p:spPr>
                <a:xfrm>
                  <a:off x="3845153" y="6308055"/>
                  <a:ext cx="75533" cy="105260"/>
                </a:xfrm>
                <a:custGeom>
                  <a:avLst/>
                  <a:gdLst>
                    <a:gd name="connsiteX0" fmla="*/ 40796 w 75533"/>
                    <a:gd name="connsiteY0" fmla="*/ 65646 h 105260"/>
                    <a:gd name="connsiteX1" fmla="*/ 20546 w 75533"/>
                    <a:gd name="connsiteY1" fmla="*/ 65646 h 105260"/>
                    <a:gd name="connsiteX2" fmla="*/ 20546 w 75533"/>
                    <a:gd name="connsiteY2" fmla="*/ 105261 h 105260"/>
                    <a:gd name="connsiteX3" fmla="*/ 0 w 75533"/>
                    <a:gd name="connsiteY3" fmla="*/ 105261 h 105260"/>
                    <a:gd name="connsiteX4" fmla="*/ 0 w 75533"/>
                    <a:gd name="connsiteY4" fmla="*/ 0 h 105260"/>
                    <a:gd name="connsiteX5" fmla="*/ 40796 w 75533"/>
                    <a:gd name="connsiteY5" fmla="*/ 0 h 105260"/>
                    <a:gd name="connsiteX6" fmla="*/ 75533 w 75533"/>
                    <a:gd name="connsiteY6" fmla="*/ 32823 h 105260"/>
                    <a:gd name="connsiteX7" fmla="*/ 40796 w 75533"/>
                    <a:gd name="connsiteY7" fmla="*/ 65646 h 105260"/>
                    <a:gd name="connsiteX8" fmla="*/ 39767 w 75533"/>
                    <a:gd name="connsiteY8" fmla="*/ 18345 h 105260"/>
                    <a:gd name="connsiteX9" fmla="*/ 20546 w 75533"/>
                    <a:gd name="connsiteY9" fmla="*/ 18345 h 105260"/>
                    <a:gd name="connsiteX10" fmla="*/ 20546 w 75533"/>
                    <a:gd name="connsiteY10" fmla="*/ 47168 h 105260"/>
                    <a:gd name="connsiteX11" fmla="*/ 39767 w 75533"/>
                    <a:gd name="connsiteY11" fmla="*/ 47168 h 105260"/>
                    <a:gd name="connsiteX12" fmla="*/ 54998 w 75533"/>
                    <a:gd name="connsiteY12" fmla="*/ 32833 h 105260"/>
                    <a:gd name="connsiteX13" fmla="*/ 39767 w 75533"/>
                    <a:gd name="connsiteY13" fmla="*/ 18345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33" h="105260">
                      <a:moveTo>
                        <a:pt x="40796" y="65646"/>
                      </a:moveTo>
                      <a:lnTo>
                        <a:pt x="20546" y="65646"/>
                      </a:lnTo>
                      <a:lnTo>
                        <a:pt x="20546" y="105261"/>
                      </a:lnTo>
                      <a:lnTo>
                        <a:pt x="0" y="105261"/>
                      </a:lnTo>
                      <a:lnTo>
                        <a:pt x="0" y="0"/>
                      </a:lnTo>
                      <a:lnTo>
                        <a:pt x="40796" y="0"/>
                      </a:lnTo>
                      <a:cubicBezTo>
                        <a:pt x="62522" y="0"/>
                        <a:pt x="75533" y="14926"/>
                        <a:pt x="75533" y="32823"/>
                      </a:cubicBezTo>
                      <a:cubicBezTo>
                        <a:pt x="75543" y="50711"/>
                        <a:pt x="62532" y="65646"/>
                        <a:pt x="40796" y="65646"/>
                      </a:cubicBezTo>
                      <a:close/>
                      <a:moveTo>
                        <a:pt x="39767" y="18345"/>
                      </a:moveTo>
                      <a:lnTo>
                        <a:pt x="20546" y="18345"/>
                      </a:lnTo>
                      <a:lnTo>
                        <a:pt x="20546" y="47168"/>
                      </a:lnTo>
                      <a:lnTo>
                        <a:pt x="39767" y="47168"/>
                      </a:lnTo>
                      <a:cubicBezTo>
                        <a:pt x="49092" y="47168"/>
                        <a:pt x="54998" y="41405"/>
                        <a:pt x="54998" y="32833"/>
                      </a:cubicBezTo>
                      <a:cubicBezTo>
                        <a:pt x="54998" y="24260"/>
                        <a:pt x="49092" y="18345"/>
                        <a:pt x="39767" y="18345"/>
                      </a:cubicBezTo>
                      <a:close/>
                    </a:path>
                  </a:pathLst>
                </a:custGeom>
                <a:solidFill>
                  <a:srgbClr val="0098CC"/>
                </a:solidFill>
                <a:ln w="9525" cap="flat">
                  <a:noFill/>
                  <a:prstDash val="solid"/>
                  <a:miter/>
                </a:ln>
              </p:spPr>
              <p:txBody>
                <a:bodyPr rtlCol="0" anchor="ctr"/>
                <a:lstStyle/>
                <a:p>
                  <a:endParaRPr lang="fr-FR"/>
                </a:p>
              </p:txBody>
            </p:sp>
            <p:sp>
              <p:nvSpPr>
                <p:cNvPr id="684" name="Forme libre : forme 683">
                  <a:extLst>
                    <a:ext uri="{FF2B5EF4-FFF2-40B4-BE49-F238E27FC236}">
                      <a16:creationId xmlns:a16="http://schemas.microsoft.com/office/drawing/2014/main" id="{4D35EB7D-2D2B-676E-57F8-700E3B73C680}"/>
                    </a:ext>
                  </a:extLst>
                </p:cNvPr>
                <p:cNvSpPr/>
                <p:nvPr/>
              </p:nvSpPr>
              <p:spPr>
                <a:xfrm>
                  <a:off x="3923362" y="6307179"/>
                  <a:ext cx="77753" cy="107023"/>
                </a:xfrm>
                <a:custGeom>
                  <a:avLst/>
                  <a:gdLst>
                    <a:gd name="connsiteX0" fmla="*/ 67257 w 77753"/>
                    <a:gd name="connsiteY0" fmla="*/ 95498 h 107023"/>
                    <a:gd name="connsiteX1" fmla="*/ 38872 w 77753"/>
                    <a:gd name="connsiteY1" fmla="*/ 107023 h 107023"/>
                    <a:gd name="connsiteX2" fmla="*/ 10355 w 77753"/>
                    <a:gd name="connsiteY2" fmla="*/ 95498 h 107023"/>
                    <a:gd name="connsiteX3" fmla="*/ 1 w 77753"/>
                    <a:gd name="connsiteY3" fmla="*/ 53512 h 107023"/>
                    <a:gd name="connsiteX4" fmla="*/ 10355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47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8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45" y="107023"/>
                        <a:pt x="38872" y="107023"/>
                      </a:cubicBezTo>
                      <a:cubicBezTo>
                        <a:pt x="26909" y="107023"/>
                        <a:pt x="17727" y="102880"/>
                        <a:pt x="10355" y="95498"/>
                      </a:cubicBezTo>
                      <a:cubicBezTo>
                        <a:pt x="-295" y="84858"/>
                        <a:pt x="1" y="71695"/>
                        <a:pt x="1" y="53512"/>
                      </a:cubicBezTo>
                      <a:cubicBezTo>
                        <a:pt x="1" y="35328"/>
                        <a:pt x="-295" y="22174"/>
                        <a:pt x="10355" y="11535"/>
                      </a:cubicBezTo>
                      <a:cubicBezTo>
                        <a:pt x="17727" y="4143"/>
                        <a:pt x="26909" y="0"/>
                        <a:pt x="38872" y="0"/>
                      </a:cubicBezTo>
                      <a:cubicBezTo>
                        <a:pt x="50855" y="0"/>
                        <a:pt x="59866" y="4143"/>
                        <a:pt x="67257" y="11535"/>
                      </a:cubicBezTo>
                      <a:cubicBezTo>
                        <a:pt x="77897" y="22174"/>
                        <a:pt x="77754" y="35328"/>
                        <a:pt x="77754" y="53512"/>
                      </a:cubicBezTo>
                      <a:cubicBezTo>
                        <a:pt x="77754" y="71695"/>
                        <a:pt x="77897" y="84858"/>
                        <a:pt x="67257" y="95498"/>
                      </a:cubicBezTo>
                      <a:close/>
                      <a:moveTo>
                        <a:pt x="52017" y="23956"/>
                      </a:moveTo>
                      <a:cubicBezTo>
                        <a:pt x="49064" y="20555"/>
                        <a:pt x="44483" y="18326"/>
                        <a:pt x="38863" y="18326"/>
                      </a:cubicBezTo>
                      <a:cubicBezTo>
                        <a:pt x="33253" y="18326"/>
                        <a:pt x="28519" y="20546"/>
                        <a:pt x="25566" y="23956"/>
                      </a:cubicBezTo>
                      <a:cubicBezTo>
                        <a:pt x="21575" y="28394"/>
                        <a:pt x="20547" y="33271"/>
                        <a:pt x="20547" y="53521"/>
                      </a:cubicBezTo>
                      <a:cubicBezTo>
                        <a:pt x="20547" y="73771"/>
                        <a:pt x="21575" y="78658"/>
                        <a:pt x="25566" y="83087"/>
                      </a:cubicBezTo>
                      <a:cubicBezTo>
                        <a:pt x="28528" y="86478"/>
                        <a:pt x="33262" y="88707"/>
                        <a:pt x="38863" y="88707"/>
                      </a:cubicBezTo>
                      <a:cubicBezTo>
                        <a:pt x="44483" y="88707"/>
                        <a:pt x="49064" y="86497"/>
                        <a:pt x="52017" y="83087"/>
                      </a:cubicBezTo>
                      <a:cubicBezTo>
                        <a:pt x="56018" y="78648"/>
                        <a:pt x="57198" y="73762"/>
                        <a:pt x="57198" y="53521"/>
                      </a:cubicBezTo>
                      <a:cubicBezTo>
                        <a:pt x="57198" y="33281"/>
                        <a:pt x="56018" y="28394"/>
                        <a:pt x="52017" y="23956"/>
                      </a:cubicBezTo>
                      <a:close/>
                    </a:path>
                  </a:pathLst>
                </a:custGeom>
                <a:solidFill>
                  <a:srgbClr val="0098CC"/>
                </a:solidFill>
                <a:ln w="9525" cap="flat">
                  <a:noFill/>
                  <a:prstDash val="solid"/>
                  <a:miter/>
                </a:ln>
              </p:spPr>
              <p:txBody>
                <a:bodyPr rtlCol="0" anchor="ctr"/>
                <a:lstStyle/>
                <a:p>
                  <a:endParaRPr lang="fr-FR"/>
                </a:p>
              </p:txBody>
            </p:sp>
            <p:sp>
              <p:nvSpPr>
                <p:cNvPr id="685" name="Forme libre : forme 684">
                  <a:extLst>
                    <a:ext uri="{FF2B5EF4-FFF2-40B4-BE49-F238E27FC236}">
                      <a16:creationId xmlns:a16="http://schemas.microsoft.com/office/drawing/2014/main" id="{B775D1E6-8E48-75A6-E538-801B8E0B6114}"/>
                    </a:ext>
                  </a:extLst>
                </p:cNvPr>
                <p:cNvSpPr/>
                <p:nvPr/>
              </p:nvSpPr>
              <p:spPr>
                <a:xfrm>
                  <a:off x="4011002" y="6308065"/>
                  <a:ext cx="68303" cy="105260"/>
                </a:xfrm>
                <a:custGeom>
                  <a:avLst/>
                  <a:gdLst>
                    <a:gd name="connsiteX0" fmla="*/ 0 w 68303"/>
                    <a:gd name="connsiteY0" fmla="*/ 105261 h 105260"/>
                    <a:gd name="connsiteX1" fmla="*/ 0 w 68303"/>
                    <a:gd name="connsiteY1" fmla="*/ 0 h 105260"/>
                    <a:gd name="connsiteX2" fmla="*/ 20546 w 68303"/>
                    <a:gd name="connsiteY2" fmla="*/ 0 h 105260"/>
                    <a:gd name="connsiteX3" fmla="*/ 20546 w 68303"/>
                    <a:gd name="connsiteY3" fmla="*/ 86925 h 105260"/>
                    <a:gd name="connsiteX4" fmla="*/ 68304 w 68303"/>
                    <a:gd name="connsiteY4" fmla="*/ 86925 h 105260"/>
                    <a:gd name="connsiteX5" fmla="*/ 68304 w 68303"/>
                    <a:gd name="connsiteY5" fmla="*/ 105261 h 105260"/>
                    <a:gd name="connsiteX6" fmla="*/ 0 w 68303"/>
                    <a:gd name="connsiteY6"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3" h="105260">
                      <a:moveTo>
                        <a:pt x="0" y="105261"/>
                      </a:moveTo>
                      <a:lnTo>
                        <a:pt x="0" y="0"/>
                      </a:lnTo>
                      <a:lnTo>
                        <a:pt x="20546" y="0"/>
                      </a:lnTo>
                      <a:lnTo>
                        <a:pt x="20546" y="86925"/>
                      </a:lnTo>
                      <a:lnTo>
                        <a:pt x="68304" y="86925"/>
                      </a:lnTo>
                      <a:lnTo>
                        <a:pt x="68304" y="105261"/>
                      </a:lnTo>
                      <a:lnTo>
                        <a:pt x="0" y="105261"/>
                      </a:lnTo>
                      <a:close/>
                    </a:path>
                  </a:pathLst>
                </a:custGeom>
                <a:solidFill>
                  <a:srgbClr val="0098CC"/>
                </a:solidFill>
                <a:ln w="9525" cap="flat">
                  <a:noFill/>
                  <a:prstDash val="solid"/>
                  <a:miter/>
                </a:ln>
              </p:spPr>
              <p:txBody>
                <a:bodyPr rtlCol="0" anchor="ctr"/>
                <a:lstStyle/>
                <a:p>
                  <a:endParaRPr lang="fr-FR"/>
                </a:p>
              </p:txBody>
            </p:sp>
            <p:sp>
              <p:nvSpPr>
                <p:cNvPr id="686" name="Forme libre : forme 685">
                  <a:extLst>
                    <a:ext uri="{FF2B5EF4-FFF2-40B4-BE49-F238E27FC236}">
                      <a16:creationId xmlns:a16="http://schemas.microsoft.com/office/drawing/2014/main" id="{F0954970-EC7A-42F2-E09F-8915558F248D}"/>
                    </a:ext>
                  </a:extLst>
                </p:cNvPr>
                <p:cNvSpPr/>
                <p:nvPr/>
              </p:nvSpPr>
              <p:spPr>
                <a:xfrm>
                  <a:off x="4084916" y="6308065"/>
                  <a:ext cx="69332" cy="105270"/>
                </a:xfrm>
                <a:custGeom>
                  <a:avLst/>
                  <a:gdLst>
                    <a:gd name="connsiteX0" fmla="*/ 0 w 69332"/>
                    <a:gd name="connsiteY0" fmla="*/ 105261 h 105270"/>
                    <a:gd name="connsiteX1" fmla="*/ 0 w 69332"/>
                    <a:gd name="connsiteY1" fmla="*/ 0 h 105270"/>
                    <a:gd name="connsiteX2" fmla="*/ 69332 w 69332"/>
                    <a:gd name="connsiteY2" fmla="*/ 0 h 105270"/>
                    <a:gd name="connsiteX3" fmla="*/ 69332 w 69332"/>
                    <a:gd name="connsiteY3" fmla="*/ 18336 h 105270"/>
                    <a:gd name="connsiteX4" fmla="*/ 20555 w 69332"/>
                    <a:gd name="connsiteY4" fmla="*/ 18336 h 105270"/>
                    <a:gd name="connsiteX5" fmla="*/ 20555 w 69332"/>
                    <a:gd name="connsiteY5" fmla="*/ 43024 h 105270"/>
                    <a:gd name="connsiteX6" fmla="*/ 62084 w 69332"/>
                    <a:gd name="connsiteY6" fmla="*/ 43024 h 105270"/>
                    <a:gd name="connsiteX7" fmla="*/ 62084 w 69332"/>
                    <a:gd name="connsiteY7" fmla="*/ 61360 h 105270"/>
                    <a:gd name="connsiteX8" fmla="*/ 20555 w 69332"/>
                    <a:gd name="connsiteY8" fmla="*/ 61360 h 105270"/>
                    <a:gd name="connsiteX9" fmla="*/ 20555 w 69332"/>
                    <a:gd name="connsiteY9" fmla="*/ 86935 h 105270"/>
                    <a:gd name="connsiteX10" fmla="*/ 69332 w 69332"/>
                    <a:gd name="connsiteY10" fmla="*/ 86935 h 105270"/>
                    <a:gd name="connsiteX11" fmla="*/ 69332 w 69332"/>
                    <a:gd name="connsiteY11" fmla="*/ 105270 h 105270"/>
                    <a:gd name="connsiteX12" fmla="*/ 0 w 69332"/>
                    <a:gd name="connsiteY12" fmla="*/ 105270 h 10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32" h="105270">
                      <a:moveTo>
                        <a:pt x="0" y="105261"/>
                      </a:moveTo>
                      <a:lnTo>
                        <a:pt x="0" y="0"/>
                      </a:lnTo>
                      <a:lnTo>
                        <a:pt x="69332" y="0"/>
                      </a:lnTo>
                      <a:lnTo>
                        <a:pt x="69332" y="18336"/>
                      </a:lnTo>
                      <a:lnTo>
                        <a:pt x="20555" y="18336"/>
                      </a:lnTo>
                      <a:lnTo>
                        <a:pt x="20555" y="43024"/>
                      </a:lnTo>
                      <a:lnTo>
                        <a:pt x="62084" y="43024"/>
                      </a:lnTo>
                      <a:lnTo>
                        <a:pt x="62084" y="61360"/>
                      </a:lnTo>
                      <a:lnTo>
                        <a:pt x="20555" y="61360"/>
                      </a:lnTo>
                      <a:lnTo>
                        <a:pt x="20555" y="86935"/>
                      </a:lnTo>
                      <a:lnTo>
                        <a:pt x="69332" y="86935"/>
                      </a:lnTo>
                      <a:lnTo>
                        <a:pt x="69332" y="105270"/>
                      </a:lnTo>
                      <a:lnTo>
                        <a:pt x="0" y="105270"/>
                      </a:lnTo>
                      <a:close/>
                    </a:path>
                  </a:pathLst>
                </a:custGeom>
                <a:solidFill>
                  <a:srgbClr val="0098CC"/>
                </a:solidFill>
                <a:ln w="9525" cap="flat">
                  <a:noFill/>
                  <a:prstDash val="solid"/>
                  <a:miter/>
                </a:ln>
              </p:spPr>
              <p:txBody>
                <a:bodyPr rtlCol="0" anchor="ctr"/>
                <a:lstStyle/>
                <a:p>
                  <a:endParaRPr lang="fr-FR"/>
                </a:p>
              </p:txBody>
            </p:sp>
          </p:grpSp>
        </p:grpSp>
        <p:grpSp>
          <p:nvGrpSpPr>
            <p:cNvPr id="687" name="Graphique 64">
              <a:extLst>
                <a:ext uri="{FF2B5EF4-FFF2-40B4-BE49-F238E27FC236}">
                  <a16:creationId xmlns:a16="http://schemas.microsoft.com/office/drawing/2014/main" id="{9D402BDE-0F6E-BB87-5D89-C0DEB664E147}"/>
                </a:ext>
              </a:extLst>
            </p:cNvPr>
            <p:cNvGrpSpPr/>
            <p:nvPr/>
          </p:nvGrpSpPr>
          <p:grpSpPr>
            <a:xfrm>
              <a:off x="3657006" y="5606539"/>
              <a:ext cx="806443" cy="412089"/>
              <a:chOff x="3657006" y="5606539"/>
              <a:chExt cx="806443" cy="412089"/>
            </a:xfrm>
          </p:grpSpPr>
          <p:grpSp>
            <p:nvGrpSpPr>
              <p:cNvPr id="688" name="Graphique 64">
                <a:extLst>
                  <a:ext uri="{FF2B5EF4-FFF2-40B4-BE49-F238E27FC236}">
                    <a16:creationId xmlns:a16="http://schemas.microsoft.com/office/drawing/2014/main" id="{36DFAB5D-3018-D282-965D-7AE57A53ED61}"/>
                  </a:ext>
                </a:extLst>
              </p:cNvPr>
              <p:cNvGrpSpPr/>
              <p:nvPr/>
            </p:nvGrpSpPr>
            <p:grpSpPr>
              <a:xfrm>
                <a:off x="3664892" y="5614416"/>
                <a:ext cx="790670" cy="396335"/>
                <a:chOff x="3664892" y="5614416"/>
                <a:chExt cx="790670" cy="396335"/>
              </a:xfrm>
            </p:grpSpPr>
            <p:sp>
              <p:nvSpPr>
                <p:cNvPr id="689" name="Forme libre : forme 688">
                  <a:extLst>
                    <a:ext uri="{FF2B5EF4-FFF2-40B4-BE49-F238E27FC236}">
                      <a16:creationId xmlns:a16="http://schemas.microsoft.com/office/drawing/2014/main" id="{D5744FCD-FB68-326C-A4C0-F02AAB17D916}"/>
                    </a:ext>
                  </a:extLst>
                </p:cNvPr>
                <p:cNvSpPr/>
                <p:nvPr/>
              </p:nvSpPr>
              <p:spPr>
                <a:xfrm>
                  <a:off x="3665883" y="5615407"/>
                  <a:ext cx="788698" cy="394354"/>
                </a:xfrm>
                <a:custGeom>
                  <a:avLst/>
                  <a:gdLst>
                    <a:gd name="connsiteX0" fmla="*/ 788698 w 788698"/>
                    <a:gd name="connsiteY0" fmla="*/ 338461 h 394354"/>
                    <a:gd name="connsiteX1" fmla="*/ 732815 w 788698"/>
                    <a:gd name="connsiteY1" fmla="*/ 394354 h 394354"/>
                    <a:gd name="connsiteX2" fmla="*/ 55902 w 788698"/>
                    <a:gd name="connsiteY2" fmla="*/ 394354 h 394354"/>
                    <a:gd name="connsiteX3" fmla="*/ 0 w 788698"/>
                    <a:gd name="connsiteY3" fmla="*/ 338461 h 394354"/>
                    <a:gd name="connsiteX4" fmla="*/ 0 w 788698"/>
                    <a:gd name="connsiteY4" fmla="*/ 55893 h 394354"/>
                    <a:gd name="connsiteX5" fmla="*/ 55902 w 788698"/>
                    <a:gd name="connsiteY5" fmla="*/ 0 h 394354"/>
                    <a:gd name="connsiteX6" fmla="*/ 732806 w 788698"/>
                    <a:gd name="connsiteY6" fmla="*/ 0 h 394354"/>
                    <a:gd name="connsiteX7" fmla="*/ 788689 w 788698"/>
                    <a:gd name="connsiteY7" fmla="*/ 55893 h 394354"/>
                    <a:gd name="connsiteX8" fmla="*/ 788689 w 788698"/>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54">
                      <a:moveTo>
                        <a:pt x="788698" y="338461"/>
                      </a:moveTo>
                      <a:cubicBezTo>
                        <a:pt x="788698" y="369208"/>
                        <a:pt x="763543" y="394354"/>
                        <a:pt x="732815" y="394354"/>
                      </a:cubicBezTo>
                      <a:lnTo>
                        <a:pt x="55902" y="394354"/>
                      </a:lnTo>
                      <a:cubicBezTo>
                        <a:pt x="25146" y="394354"/>
                        <a:pt x="0" y="369198"/>
                        <a:pt x="0" y="338461"/>
                      </a:cubicBezTo>
                      <a:lnTo>
                        <a:pt x="0" y="55893"/>
                      </a:lnTo>
                      <a:cubicBezTo>
                        <a:pt x="0" y="25146"/>
                        <a:pt x="25155" y="0"/>
                        <a:pt x="55902" y="0"/>
                      </a:cubicBezTo>
                      <a:lnTo>
                        <a:pt x="732806"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690" name="Forme libre : forme 689">
                  <a:extLst>
                    <a:ext uri="{FF2B5EF4-FFF2-40B4-BE49-F238E27FC236}">
                      <a16:creationId xmlns:a16="http://schemas.microsoft.com/office/drawing/2014/main" id="{B3EA79EA-4C91-461A-B382-914D8C654A44}"/>
                    </a:ext>
                  </a:extLst>
                </p:cNvPr>
                <p:cNvSpPr/>
                <p:nvPr/>
              </p:nvSpPr>
              <p:spPr>
                <a:xfrm>
                  <a:off x="3664892" y="5614416"/>
                  <a:ext cx="790670" cy="396335"/>
                </a:xfrm>
                <a:custGeom>
                  <a:avLst/>
                  <a:gdLst>
                    <a:gd name="connsiteX0" fmla="*/ 733797 w 790670"/>
                    <a:gd name="connsiteY0" fmla="*/ 396335 h 396335"/>
                    <a:gd name="connsiteX1" fmla="*/ 56893 w 790670"/>
                    <a:gd name="connsiteY1" fmla="*/ 396335 h 396335"/>
                    <a:gd name="connsiteX2" fmla="*/ 0 w 790670"/>
                    <a:gd name="connsiteY2" fmla="*/ 339452 h 396335"/>
                    <a:gd name="connsiteX3" fmla="*/ 0 w 790670"/>
                    <a:gd name="connsiteY3" fmla="*/ 56883 h 396335"/>
                    <a:gd name="connsiteX4" fmla="*/ 56893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93 w 790670"/>
                    <a:gd name="connsiteY9" fmla="*/ 1981 h 396335"/>
                    <a:gd name="connsiteX10" fmla="*/ 1972 w 790670"/>
                    <a:gd name="connsiteY10" fmla="*/ 56893 h 396335"/>
                    <a:gd name="connsiteX11" fmla="*/ 1972 w 790670"/>
                    <a:gd name="connsiteY11" fmla="*/ 339462 h 396335"/>
                    <a:gd name="connsiteX12" fmla="*/ 56893 w 790670"/>
                    <a:gd name="connsiteY12" fmla="*/ 394373 h 396335"/>
                    <a:gd name="connsiteX13" fmla="*/ 733797 w 790670"/>
                    <a:gd name="connsiteY13" fmla="*/ 394373 h 396335"/>
                    <a:gd name="connsiteX14" fmla="*/ 788698 w 790670"/>
                    <a:gd name="connsiteY14" fmla="*/ 339462 h 396335"/>
                    <a:gd name="connsiteX15" fmla="*/ 788698 w 790670"/>
                    <a:gd name="connsiteY15" fmla="*/ 56893 h 396335"/>
                    <a:gd name="connsiteX16" fmla="*/ 733797 w 790670"/>
                    <a:gd name="connsiteY16" fmla="*/ 1981 h 396335"/>
                    <a:gd name="connsiteX17" fmla="*/ 56893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93" y="396335"/>
                      </a:lnTo>
                      <a:cubicBezTo>
                        <a:pt x="25518" y="396335"/>
                        <a:pt x="0" y="370808"/>
                        <a:pt x="0" y="339452"/>
                      </a:cubicBezTo>
                      <a:lnTo>
                        <a:pt x="0" y="56883"/>
                      </a:lnTo>
                      <a:cubicBezTo>
                        <a:pt x="0" y="25527"/>
                        <a:pt x="25518" y="0"/>
                        <a:pt x="56893" y="0"/>
                      </a:cubicBezTo>
                      <a:lnTo>
                        <a:pt x="733797" y="0"/>
                      </a:lnTo>
                      <a:cubicBezTo>
                        <a:pt x="765163" y="0"/>
                        <a:pt x="790670" y="25527"/>
                        <a:pt x="790670" y="56883"/>
                      </a:cubicBezTo>
                      <a:lnTo>
                        <a:pt x="790670" y="339452"/>
                      </a:lnTo>
                      <a:cubicBezTo>
                        <a:pt x="790670" y="370808"/>
                        <a:pt x="765163" y="396335"/>
                        <a:pt x="733797" y="396335"/>
                      </a:cubicBezTo>
                      <a:close/>
                      <a:moveTo>
                        <a:pt x="56893" y="1981"/>
                      </a:moveTo>
                      <a:cubicBezTo>
                        <a:pt x="26604" y="1981"/>
                        <a:pt x="1972" y="26613"/>
                        <a:pt x="1972" y="56893"/>
                      </a:cubicBezTo>
                      <a:lnTo>
                        <a:pt x="1972" y="339462"/>
                      </a:lnTo>
                      <a:cubicBezTo>
                        <a:pt x="1972" y="369732"/>
                        <a:pt x="26604" y="394373"/>
                        <a:pt x="56893" y="394373"/>
                      </a:cubicBezTo>
                      <a:lnTo>
                        <a:pt x="733797" y="394373"/>
                      </a:lnTo>
                      <a:cubicBezTo>
                        <a:pt x="764067" y="394373"/>
                        <a:pt x="788698" y="369741"/>
                        <a:pt x="788698" y="339462"/>
                      </a:cubicBezTo>
                      <a:lnTo>
                        <a:pt x="788698" y="56893"/>
                      </a:lnTo>
                      <a:cubicBezTo>
                        <a:pt x="788698" y="26613"/>
                        <a:pt x="76406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691" name="Forme libre : forme 690">
                <a:extLst>
                  <a:ext uri="{FF2B5EF4-FFF2-40B4-BE49-F238E27FC236}">
                    <a16:creationId xmlns:a16="http://schemas.microsoft.com/office/drawing/2014/main" id="{57099EEF-E023-6DB5-E0E0-DEA4648D085F}"/>
                  </a:ext>
                </a:extLst>
              </p:cNvPr>
              <p:cNvSpPr/>
              <p:nvPr/>
            </p:nvSpPr>
            <p:spPr>
              <a:xfrm>
                <a:off x="3657006" y="5606539"/>
                <a:ext cx="806443" cy="412089"/>
              </a:xfrm>
              <a:custGeom>
                <a:avLst/>
                <a:gdLst>
                  <a:gd name="connsiteX0" fmla="*/ 741683 w 806443"/>
                  <a:gd name="connsiteY0" fmla="*/ 412090 h 412089"/>
                  <a:gd name="connsiteX1" fmla="*/ 64780 w 806443"/>
                  <a:gd name="connsiteY1" fmla="*/ 412090 h 412089"/>
                  <a:gd name="connsiteX2" fmla="*/ 0 w 806443"/>
                  <a:gd name="connsiteY2" fmla="*/ 347329 h 412089"/>
                  <a:gd name="connsiteX3" fmla="*/ 0 w 806443"/>
                  <a:gd name="connsiteY3" fmla="*/ 64761 h 412089"/>
                  <a:gd name="connsiteX4" fmla="*/ 6478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80 w 806443"/>
                  <a:gd name="connsiteY9" fmla="*/ 17754 h 412089"/>
                  <a:gd name="connsiteX10" fmla="*/ 17745 w 806443"/>
                  <a:gd name="connsiteY10" fmla="*/ 64770 h 412089"/>
                  <a:gd name="connsiteX11" fmla="*/ 17745 w 806443"/>
                  <a:gd name="connsiteY11" fmla="*/ 347339 h 412089"/>
                  <a:gd name="connsiteX12" fmla="*/ 64780 w 806443"/>
                  <a:gd name="connsiteY12" fmla="*/ 394354 h 412089"/>
                  <a:gd name="connsiteX13" fmla="*/ 741683 w 806443"/>
                  <a:gd name="connsiteY13" fmla="*/ 394354 h 412089"/>
                  <a:gd name="connsiteX14" fmla="*/ 788698 w 806443"/>
                  <a:gd name="connsiteY14" fmla="*/ 347339 h 412089"/>
                  <a:gd name="connsiteX15" fmla="*/ 788698 w 806443"/>
                  <a:gd name="connsiteY15" fmla="*/ 64770 h 412089"/>
                  <a:gd name="connsiteX16" fmla="*/ 741683 w 806443"/>
                  <a:gd name="connsiteY16" fmla="*/ 17754 h 412089"/>
                  <a:gd name="connsiteX17" fmla="*/ 64780 w 806443"/>
                  <a:gd name="connsiteY17" fmla="*/ 17754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80" y="412090"/>
                    </a:lnTo>
                    <a:cubicBezTo>
                      <a:pt x="29061" y="412090"/>
                      <a:pt x="0" y="383029"/>
                      <a:pt x="0" y="347329"/>
                    </a:cubicBezTo>
                    <a:lnTo>
                      <a:pt x="0" y="64761"/>
                    </a:lnTo>
                    <a:cubicBezTo>
                      <a:pt x="0" y="29051"/>
                      <a:pt x="29061" y="0"/>
                      <a:pt x="64780" y="0"/>
                    </a:cubicBezTo>
                    <a:lnTo>
                      <a:pt x="741683" y="0"/>
                    </a:lnTo>
                    <a:cubicBezTo>
                      <a:pt x="777383" y="0"/>
                      <a:pt x="806444" y="29051"/>
                      <a:pt x="806444" y="64761"/>
                    </a:cubicBezTo>
                    <a:lnTo>
                      <a:pt x="806444" y="347329"/>
                    </a:lnTo>
                    <a:cubicBezTo>
                      <a:pt x="806444" y="383029"/>
                      <a:pt x="777393" y="412090"/>
                      <a:pt x="741683" y="412090"/>
                    </a:cubicBezTo>
                    <a:close/>
                    <a:moveTo>
                      <a:pt x="64780" y="17754"/>
                    </a:moveTo>
                    <a:cubicBezTo>
                      <a:pt x="38843" y="17754"/>
                      <a:pt x="17745" y="38843"/>
                      <a:pt x="17745" y="64770"/>
                    </a:cubicBezTo>
                    <a:lnTo>
                      <a:pt x="17745" y="347339"/>
                    </a:lnTo>
                    <a:cubicBezTo>
                      <a:pt x="17745" y="373266"/>
                      <a:pt x="38843" y="394354"/>
                      <a:pt x="64780" y="394354"/>
                    </a:cubicBezTo>
                    <a:lnTo>
                      <a:pt x="741683" y="394354"/>
                    </a:lnTo>
                    <a:cubicBezTo>
                      <a:pt x="767620" y="394354"/>
                      <a:pt x="788698" y="373266"/>
                      <a:pt x="788698" y="347339"/>
                    </a:cubicBezTo>
                    <a:lnTo>
                      <a:pt x="788698" y="64770"/>
                    </a:lnTo>
                    <a:cubicBezTo>
                      <a:pt x="788698" y="38843"/>
                      <a:pt x="767620" y="17754"/>
                      <a:pt x="741683" y="17754"/>
                    </a:cubicBezTo>
                    <a:lnTo>
                      <a:pt x="64780" y="17754"/>
                    </a:lnTo>
                    <a:close/>
                  </a:path>
                </a:pathLst>
              </a:custGeom>
              <a:solidFill>
                <a:srgbClr val="006699"/>
              </a:solidFill>
              <a:ln w="9525" cap="flat">
                <a:noFill/>
                <a:prstDash val="solid"/>
                <a:miter/>
              </a:ln>
            </p:spPr>
            <p:txBody>
              <a:bodyPr rtlCol="0" anchor="ctr"/>
              <a:lstStyle/>
              <a:p>
                <a:endParaRPr lang="fr-FR"/>
              </a:p>
            </p:txBody>
          </p:sp>
          <p:grpSp>
            <p:nvGrpSpPr>
              <p:cNvPr id="692" name="Graphique 64">
                <a:extLst>
                  <a:ext uri="{FF2B5EF4-FFF2-40B4-BE49-F238E27FC236}">
                    <a16:creationId xmlns:a16="http://schemas.microsoft.com/office/drawing/2014/main" id="{3153150F-EE7E-E224-6880-EA70B3784C57}"/>
                  </a:ext>
                </a:extLst>
              </p:cNvPr>
              <p:cNvGrpSpPr/>
              <p:nvPr/>
            </p:nvGrpSpPr>
            <p:grpSpPr>
              <a:xfrm>
                <a:off x="3774173" y="5694617"/>
                <a:ext cx="572642" cy="237058"/>
                <a:chOff x="3774173" y="5694617"/>
                <a:chExt cx="572642" cy="237058"/>
              </a:xfrm>
              <a:solidFill>
                <a:srgbClr val="006699"/>
              </a:solidFill>
            </p:grpSpPr>
            <p:sp>
              <p:nvSpPr>
                <p:cNvPr id="693" name="Forme libre : forme 692">
                  <a:extLst>
                    <a:ext uri="{FF2B5EF4-FFF2-40B4-BE49-F238E27FC236}">
                      <a16:creationId xmlns:a16="http://schemas.microsoft.com/office/drawing/2014/main" id="{5B111CE8-DCDE-754C-8150-F09FBBFE6239}"/>
                    </a:ext>
                  </a:extLst>
                </p:cNvPr>
                <p:cNvSpPr/>
                <p:nvPr/>
              </p:nvSpPr>
              <p:spPr>
                <a:xfrm>
                  <a:off x="3774173" y="5694617"/>
                  <a:ext cx="179441" cy="237039"/>
                </a:xfrm>
                <a:custGeom>
                  <a:avLst/>
                  <a:gdLst>
                    <a:gd name="connsiteX0" fmla="*/ 125835 w 179441"/>
                    <a:gd name="connsiteY0" fmla="*/ 237039 h 237039"/>
                    <a:gd name="connsiteX1" fmla="*/ 79562 w 179441"/>
                    <a:gd name="connsiteY1" fmla="*/ 142484 h 237039"/>
                    <a:gd name="connsiteX2" fmla="*/ 46272 w 179441"/>
                    <a:gd name="connsiteY2" fmla="*/ 142484 h 237039"/>
                    <a:gd name="connsiteX3" fmla="*/ 46272 w 179441"/>
                    <a:gd name="connsiteY3" fmla="*/ 237039 h 237039"/>
                    <a:gd name="connsiteX4" fmla="*/ 0 w 179441"/>
                    <a:gd name="connsiteY4" fmla="*/ 237039 h 237039"/>
                    <a:gd name="connsiteX5" fmla="*/ 0 w 179441"/>
                    <a:gd name="connsiteY5" fmla="*/ 0 h 237039"/>
                    <a:gd name="connsiteX6" fmla="*/ 92887 w 179441"/>
                    <a:gd name="connsiteY6" fmla="*/ 0 h 237039"/>
                    <a:gd name="connsiteX7" fmla="*/ 169793 w 179441"/>
                    <a:gd name="connsiteY7" fmla="*/ 72580 h 237039"/>
                    <a:gd name="connsiteX8" fmla="*/ 126511 w 179441"/>
                    <a:gd name="connsiteY8" fmla="*/ 134826 h 237039"/>
                    <a:gd name="connsiteX9" fmla="*/ 179441 w 179441"/>
                    <a:gd name="connsiteY9" fmla="*/ 237029 h 237039"/>
                    <a:gd name="connsiteX10" fmla="*/ 125835 w 179441"/>
                    <a:gd name="connsiteY10" fmla="*/ 237029 h 237039"/>
                    <a:gd name="connsiteX11" fmla="*/ 89888 w 179441"/>
                    <a:gd name="connsiteY11" fmla="*/ 41291 h 237039"/>
                    <a:gd name="connsiteX12" fmla="*/ 46272 w 179441"/>
                    <a:gd name="connsiteY12" fmla="*/ 41291 h 237039"/>
                    <a:gd name="connsiteX13" fmla="*/ 46272 w 179441"/>
                    <a:gd name="connsiteY13" fmla="*/ 103879 h 237039"/>
                    <a:gd name="connsiteX14" fmla="*/ 89888 w 179441"/>
                    <a:gd name="connsiteY14" fmla="*/ 103879 h 237039"/>
                    <a:gd name="connsiteX15" fmla="*/ 123510 w 179441"/>
                    <a:gd name="connsiteY15" fmla="*/ 72590 h 237039"/>
                    <a:gd name="connsiteX16" fmla="*/ 89888 w 179441"/>
                    <a:gd name="connsiteY16" fmla="*/ 41291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441" h="237039">
                      <a:moveTo>
                        <a:pt x="125835" y="237039"/>
                      </a:moveTo>
                      <a:lnTo>
                        <a:pt x="79562" y="142484"/>
                      </a:lnTo>
                      <a:lnTo>
                        <a:pt x="46272" y="142484"/>
                      </a:lnTo>
                      <a:lnTo>
                        <a:pt x="46272" y="237039"/>
                      </a:lnTo>
                      <a:lnTo>
                        <a:pt x="0" y="237039"/>
                      </a:lnTo>
                      <a:lnTo>
                        <a:pt x="0" y="0"/>
                      </a:lnTo>
                      <a:lnTo>
                        <a:pt x="92887" y="0"/>
                      </a:lnTo>
                      <a:cubicBezTo>
                        <a:pt x="141151" y="0"/>
                        <a:pt x="169793" y="32966"/>
                        <a:pt x="169793" y="72580"/>
                      </a:cubicBezTo>
                      <a:cubicBezTo>
                        <a:pt x="169793" y="105861"/>
                        <a:pt x="149485" y="126501"/>
                        <a:pt x="126511" y="134826"/>
                      </a:cubicBezTo>
                      <a:lnTo>
                        <a:pt x="179441" y="237029"/>
                      </a:lnTo>
                      <a:lnTo>
                        <a:pt x="125835" y="237029"/>
                      </a:lnTo>
                      <a:close/>
                      <a:moveTo>
                        <a:pt x="89888" y="41291"/>
                      </a:moveTo>
                      <a:lnTo>
                        <a:pt x="46272" y="41291"/>
                      </a:lnTo>
                      <a:lnTo>
                        <a:pt x="46272" y="103879"/>
                      </a:lnTo>
                      <a:lnTo>
                        <a:pt x="89888" y="103879"/>
                      </a:lnTo>
                      <a:cubicBezTo>
                        <a:pt x="110194" y="103879"/>
                        <a:pt x="123510" y="90897"/>
                        <a:pt x="123510" y="72590"/>
                      </a:cubicBezTo>
                      <a:cubicBezTo>
                        <a:pt x="123510" y="54273"/>
                        <a:pt x="110185" y="41291"/>
                        <a:pt x="89888" y="41291"/>
                      </a:cubicBezTo>
                      <a:close/>
                    </a:path>
                  </a:pathLst>
                </a:custGeom>
                <a:solidFill>
                  <a:srgbClr val="006699"/>
                </a:solidFill>
                <a:ln w="9525" cap="flat">
                  <a:noFill/>
                  <a:prstDash val="solid"/>
                  <a:miter/>
                </a:ln>
              </p:spPr>
              <p:txBody>
                <a:bodyPr rtlCol="0" anchor="ctr"/>
                <a:lstStyle/>
                <a:p>
                  <a:endParaRPr lang="fr-FR"/>
                </a:p>
              </p:txBody>
            </p:sp>
            <p:sp>
              <p:nvSpPr>
                <p:cNvPr id="694" name="Forme libre : forme 693">
                  <a:extLst>
                    <a:ext uri="{FF2B5EF4-FFF2-40B4-BE49-F238E27FC236}">
                      <a16:creationId xmlns:a16="http://schemas.microsoft.com/office/drawing/2014/main" id="{BA2517EF-FC8B-90F6-2CFB-359048D3F714}"/>
                    </a:ext>
                  </a:extLst>
                </p:cNvPr>
                <p:cNvSpPr/>
                <p:nvPr/>
              </p:nvSpPr>
              <p:spPr>
                <a:xfrm>
                  <a:off x="3949290" y="5694626"/>
                  <a:ext cx="170116" cy="237048"/>
                </a:xfrm>
                <a:custGeom>
                  <a:avLst/>
                  <a:gdLst>
                    <a:gd name="connsiteX0" fmla="*/ 108194 w 170116"/>
                    <a:gd name="connsiteY0" fmla="*/ 41281 h 237048"/>
                    <a:gd name="connsiteX1" fmla="*/ 108194 w 170116"/>
                    <a:gd name="connsiteY1" fmla="*/ 237049 h 237048"/>
                    <a:gd name="connsiteX2" fmla="*/ 61913 w 170116"/>
                    <a:gd name="connsiteY2" fmla="*/ 237049 h 237048"/>
                    <a:gd name="connsiteX3" fmla="*/ 61913 w 170116"/>
                    <a:gd name="connsiteY3" fmla="*/ 41281 h 237048"/>
                    <a:gd name="connsiteX4" fmla="*/ 0 w 170116"/>
                    <a:gd name="connsiteY4" fmla="*/ 41281 h 237048"/>
                    <a:gd name="connsiteX5" fmla="*/ 0 w 170116"/>
                    <a:gd name="connsiteY5" fmla="*/ 0 h 237048"/>
                    <a:gd name="connsiteX6" fmla="*/ 170116 w 170116"/>
                    <a:gd name="connsiteY6" fmla="*/ 0 h 237048"/>
                    <a:gd name="connsiteX7" fmla="*/ 170116 w 170116"/>
                    <a:gd name="connsiteY7" fmla="*/ 41281 h 237048"/>
                    <a:gd name="connsiteX8" fmla="*/ 108194 w 170116"/>
                    <a:gd name="connsiteY8" fmla="*/ 41281 h 237048"/>
                    <a:gd name="connsiteX9" fmla="*/ 108194 w 170116"/>
                    <a:gd name="connsiteY9" fmla="*/ 41281 h 23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116" h="237048">
                      <a:moveTo>
                        <a:pt x="108194" y="41281"/>
                      </a:moveTo>
                      <a:lnTo>
                        <a:pt x="108194" y="237049"/>
                      </a:lnTo>
                      <a:lnTo>
                        <a:pt x="61913" y="237049"/>
                      </a:lnTo>
                      <a:lnTo>
                        <a:pt x="61913" y="41281"/>
                      </a:lnTo>
                      <a:lnTo>
                        <a:pt x="0" y="41281"/>
                      </a:lnTo>
                      <a:lnTo>
                        <a:pt x="0" y="0"/>
                      </a:lnTo>
                      <a:lnTo>
                        <a:pt x="170116" y="0"/>
                      </a:lnTo>
                      <a:lnTo>
                        <a:pt x="170116" y="41281"/>
                      </a:lnTo>
                      <a:lnTo>
                        <a:pt x="108194" y="41281"/>
                      </a:lnTo>
                      <a:lnTo>
                        <a:pt x="108194" y="41281"/>
                      </a:lnTo>
                      <a:close/>
                    </a:path>
                  </a:pathLst>
                </a:custGeom>
                <a:solidFill>
                  <a:srgbClr val="006699"/>
                </a:solidFill>
                <a:ln w="9525" cap="flat">
                  <a:noFill/>
                  <a:prstDash val="solid"/>
                  <a:miter/>
                </a:ln>
              </p:spPr>
              <p:txBody>
                <a:bodyPr rtlCol="0" anchor="ctr"/>
                <a:lstStyle/>
                <a:p>
                  <a:endParaRPr lang="fr-FR"/>
                </a:p>
              </p:txBody>
            </p:sp>
            <p:sp>
              <p:nvSpPr>
                <p:cNvPr id="695" name="Forme libre : forme 694">
                  <a:extLst>
                    <a:ext uri="{FF2B5EF4-FFF2-40B4-BE49-F238E27FC236}">
                      <a16:creationId xmlns:a16="http://schemas.microsoft.com/office/drawing/2014/main" id="{14EA16A2-373F-1BA1-2404-46261A489D26}"/>
                    </a:ext>
                  </a:extLst>
                </p:cNvPr>
                <p:cNvSpPr/>
                <p:nvPr/>
              </p:nvSpPr>
              <p:spPr>
                <a:xfrm>
                  <a:off x="4132075" y="5694617"/>
                  <a:ext cx="214740" cy="237039"/>
                </a:xfrm>
                <a:custGeom>
                  <a:avLst/>
                  <a:gdLst>
                    <a:gd name="connsiteX0" fmla="*/ 168450 w 214740"/>
                    <a:gd name="connsiteY0" fmla="*/ 237039 h 237039"/>
                    <a:gd name="connsiteX1" fmla="*/ 168450 w 214740"/>
                    <a:gd name="connsiteY1" fmla="*/ 98879 h 237039"/>
                    <a:gd name="connsiteX2" fmla="*/ 123167 w 214740"/>
                    <a:gd name="connsiteY2" fmla="*/ 188776 h 237039"/>
                    <a:gd name="connsiteX3" fmla="*/ 91878 w 214740"/>
                    <a:gd name="connsiteY3" fmla="*/ 188776 h 237039"/>
                    <a:gd name="connsiteX4" fmla="*/ 46281 w 214740"/>
                    <a:gd name="connsiteY4" fmla="*/ 98879 h 237039"/>
                    <a:gd name="connsiteX5" fmla="*/ 46281 w 214740"/>
                    <a:gd name="connsiteY5" fmla="*/ 237039 h 237039"/>
                    <a:gd name="connsiteX6" fmla="*/ 0 w 214740"/>
                    <a:gd name="connsiteY6" fmla="*/ 237039 h 237039"/>
                    <a:gd name="connsiteX7" fmla="*/ 0 w 214740"/>
                    <a:gd name="connsiteY7" fmla="*/ 0 h 237039"/>
                    <a:gd name="connsiteX8" fmla="*/ 45605 w 214740"/>
                    <a:gd name="connsiteY8" fmla="*/ 0 h 237039"/>
                    <a:gd name="connsiteX9" fmla="*/ 107527 w 214740"/>
                    <a:gd name="connsiteY9" fmla="*/ 128178 h 237039"/>
                    <a:gd name="connsiteX10" fmla="*/ 169126 w 214740"/>
                    <a:gd name="connsiteY10" fmla="*/ 0 h 237039"/>
                    <a:gd name="connsiteX11" fmla="*/ 214741 w 214740"/>
                    <a:gd name="connsiteY11" fmla="*/ 0 h 237039"/>
                    <a:gd name="connsiteX12" fmla="*/ 214741 w 214740"/>
                    <a:gd name="connsiteY12" fmla="*/ 237039 h 237039"/>
                    <a:gd name="connsiteX13" fmla="*/ 168450 w 214740"/>
                    <a:gd name="connsiteY13" fmla="*/ 237039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740" h="237039">
                      <a:moveTo>
                        <a:pt x="168450" y="237039"/>
                      </a:moveTo>
                      <a:lnTo>
                        <a:pt x="168450" y="98879"/>
                      </a:lnTo>
                      <a:lnTo>
                        <a:pt x="123167" y="188776"/>
                      </a:lnTo>
                      <a:lnTo>
                        <a:pt x="91878" y="188776"/>
                      </a:lnTo>
                      <a:lnTo>
                        <a:pt x="46281" y="98879"/>
                      </a:lnTo>
                      <a:lnTo>
                        <a:pt x="46281" y="237039"/>
                      </a:lnTo>
                      <a:lnTo>
                        <a:pt x="0" y="237039"/>
                      </a:lnTo>
                      <a:lnTo>
                        <a:pt x="0" y="0"/>
                      </a:lnTo>
                      <a:lnTo>
                        <a:pt x="45605" y="0"/>
                      </a:lnTo>
                      <a:lnTo>
                        <a:pt x="107527" y="128178"/>
                      </a:lnTo>
                      <a:lnTo>
                        <a:pt x="169126" y="0"/>
                      </a:lnTo>
                      <a:lnTo>
                        <a:pt x="214741" y="0"/>
                      </a:lnTo>
                      <a:lnTo>
                        <a:pt x="214741" y="237039"/>
                      </a:lnTo>
                      <a:lnTo>
                        <a:pt x="168450" y="237039"/>
                      </a:lnTo>
                      <a:close/>
                    </a:path>
                  </a:pathLst>
                </a:custGeom>
                <a:solidFill>
                  <a:srgbClr val="006699"/>
                </a:solidFill>
                <a:ln w="9525" cap="flat">
                  <a:noFill/>
                  <a:prstDash val="solid"/>
                  <a:miter/>
                </a:ln>
              </p:spPr>
              <p:txBody>
                <a:bodyPr rtlCol="0" anchor="ctr"/>
                <a:lstStyle/>
                <a:p>
                  <a:endParaRPr lang="fr-FR"/>
                </a:p>
              </p:txBody>
            </p:sp>
          </p:grpSp>
        </p:grpSp>
      </p:grpSp>
      <p:grpSp>
        <p:nvGrpSpPr>
          <p:cNvPr id="1078" name="Groupe 1077">
            <a:extLst>
              <a:ext uri="{FF2B5EF4-FFF2-40B4-BE49-F238E27FC236}">
                <a16:creationId xmlns:a16="http://schemas.microsoft.com/office/drawing/2014/main" id="{B5C7FACF-1A1E-5A12-6662-98B1927B8696}"/>
              </a:ext>
            </a:extLst>
          </p:cNvPr>
          <p:cNvGrpSpPr>
            <a:grpSpLocks noChangeAspect="1"/>
          </p:cNvGrpSpPr>
          <p:nvPr/>
        </p:nvGrpSpPr>
        <p:grpSpPr>
          <a:xfrm>
            <a:off x="10394085" y="2229783"/>
            <a:ext cx="1405017" cy="2419794"/>
            <a:chOff x="10231120" y="2359868"/>
            <a:chExt cx="1580583" cy="2722164"/>
          </a:xfrm>
        </p:grpSpPr>
        <p:pic>
          <p:nvPicPr>
            <p:cNvPr id="698" name="Graphique 697">
              <a:extLst>
                <a:ext uri="{FF2B5EF4-FFF2-40B4-BE49-F238E27FC236}">
                  <a16:creationId xmlns:a16="http://schemas.microsoft.com/office/drawing/2014/main" id="{93716525-57FF-CA5C-35FD-F2CA605C5391}"/>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10231120" y="2359868"/>
              <a:ext cx="1553189" cy="487137"/>
            </a:xfrm>
            <a:prstGeom prst="rect">
              <a:avLst/>
            </a:prstGeom>
          </p:spPr>
        </p:pic>
        <p:grpSp>
          <p:nvGrpSpPr>
            <p:cNvPr id="701" name="Graphique 699">
              <a:extLst>
                <a:ext uri="{FF2B5EF4-FFF2-40B4-BE49-F238E27FC236}">
                  <a16:creationId xmlns:a16="http://schemas.microsoft.com/office/drawing/2014/main" id="{B0A10889-09FC-E265-AB16-1C0DFCAF59EC}"/>
                </a:ext>
              </a:extLst>
            </p:cNvPr>
            <p:cNvGrpSpPr>
              <a:grpSpLocks noChangeAspect="1"/>
            </p:cNvGrpSpPr>
            <p:nvPr/>
          </p:nvGrpSpPr>
          <p:grpSpPr>
            <a:xfrm>
              <a:off x="10231120" y="2955556"/>
              <a:ext cx="1580583" cy="509942"/>
              <a:chOff x="2814636" y="3003672"/>
              <a:chExt cx="2673182" cy="862447"/>
            </a:xfrm>
            <a:solidFill>
              <a:schemeClr val="bg1"/>
            </a:solidFill>
          </p:grpSpPr>
          <p:grpSp>
            <p:nvGrpSpPr>
              <p:cNvPr id="702" name="Graphique 699">
                <a:extLst>
                  <a:ext uri="{FF2B5EF4-FFF2-40B4-BE49-F238E27FC236}">
                    <a16:creationId xmlns:a16="http://schemas.microsoft.com/office/drawing/2014/main" id="{31B4C300-C92D-D4B7-5CEB-A6B24783D9DE}"/>
                  </a:ext>
                </a:extLst>
              </p:cNvPr>
              <p:cNvGrpSpPr/>
              <p:nvPr/>
            </p:nvGrpSpPr>
            <p:grpSpPr>
              <a:xfrm>
                <a:off x="3145369" y="3528451"/>
                <a:ext cx="153383" cy="44788"/>
                <a:chOff x="3145369" y="3528451"/>
                <a:chExt cx="153383" cy="44788"/>
              </a:xfrm>
              <a:grpFill/>
            </p:grpSpPr>
            <p:sp>
              <p:nvSpPr>
                <p:cNvPr id="703" name="Forme libre : forme 702">
                  <a:extLst>
                    <a:ext uri="{FF2B5EF4-FFF2-40B4-BE49-F238E27FC236}">
                      <a16:creationId xmlns:a16="http://schemas.microsoft.com/office/drawing/2014/main" id="{3E0A0B75-25C3-5371-3525-CDBA405DA5B8}"/>
                    </a:ext>
                  </a:extLst>
                </p:cNvPr>
                <p:cNvSpPr/>
                <p:nvPr/>
              </p:nvSpPr>
              <p:spPr>
                <a:xfrm flipV="1">
                  <a:off x="3145369" y="3528468"/>
                  <a:ext cx="31998" cy="44132"/>
                </a:xfrm>
                <a:custGeom>
                  <a:avLst/>
                  <a:gdLst>
                    <a:gd name="connsiteX0" fmla="*/ 13837 w 31998"/>
                    <a:gd name="connsiteY0" fmla="*/ 39439 h 44132"/>
                    <a:gd name="connsiteX1" fmla="*/ 6955 w 31998"/>
                    <a:gd name="connsiteY1" fmla="*/ 4685 h 44132"/>
                    <a:gd name="connsiteX2" fmla="*/ 13252 w 31998"/>
                    <a:gd name="connsiteY2" fmla="*/ 4685 h 44132"/>
                    <a:gd name="connsiteX3" fmla="*/ 20083 w 31998"/>
                    <a:gd name="connsiteY3" fmla="*/ 8527 h 44132"/>
                    <a:gd name="connsiteX4" fmla="*/ 24268 w 31998"/>
                    <a:gd name="connsiteY4" fmla="*/ 18702 h 44132"/>
                    <a:gd name="connsiteX5" fmla="*/ 25527 w 31998"/>
                    <a:gd name="connsiteY5" fmla="*/ 25062 h 44132"/>
                    <a:gd name="connsiteX6" fmla="*/ 24713 w 31998"/>
                    <a:gd name="connsiteY6" fmla="*/ 35495 h 44132"/>
                    <a:gd name="connsiteX7" fmla="*/ 18162 w 31998"/>
                    <a:gd name="connsiteY7" fmla="*/ 39439 h 44132"/>
                    <a:gd name="connsiteX8" fmla="*/ 9 w 31998"/>
                    <a:gd name="connsiteY8" fmla="*/ 22 h 44132"/>
                    <a:gd name="connsiteX9" fmla="*/ 8736 w 31998"/>
                    <a:gd name="connsiteY9" fmla="*/ 44154 h 44132"/>
                    <a:gd name="connsiteX10" fmla="*/ 19281 w 31998"/>
                    <a:gd name="connsiteY10" fmla="*/ 44154 h 44132"/>
                    <a:gd name="connsiteX11" fmla="*/ 29356 w 31998"/>
                    <a:gd name="connsiteY11" fmla="*/ 38617 h 44132"/>
                    <a:gd name="connsiteX12" fmla="*/ 31544 w 31998"/>
                    <a:gd name="connsiteY12" fmla="*/ 24972 h 44132"/>
                    <a:gd name="connsiteX13" fmla="*/ 30247 w 31998"/>
                    <a:gd name="connsiteY13" fmla="*/ 18702 h 44132"/>
                    <a:gd name="connsiteX14" fmla="*/ 23848 w 31998"/>
                    <a:gd name="connsiteY14" fmla="*/ 4852 h 44132"/>
                    <a:gd name="connsiteX15" fmla="*/ 12476 w 3199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98" h="44132">
                      <a:moveTo>
                        <a:pt x="13837" y="39439"/>
                      </a:moveTo>
                      <a:lnTo>
                        <a:pt x="6955" y="4685"/>
                      </a:lnTo>
                      <a:lnTo>
                        <a:pt x="13252" y="4685"/>
                      </a:lnTo>
                      <a:cubicBezTo>
                        <a:pt x="15847" y="4685"/>
                        <a:pt x="18111" y="5970"/>
                        <a:pt x="20083" y="8527"/>
                      </a:cubicBezTo>
                      <a:cubicBezTo>
                        <a:pt x="22016" y="11084"/>
                        <a:pt x="23428" y="14463"/>
                        <a:pt x="24268" y="18702"/>
                      </a:cubicBezTo>
                      <a:lnTo>
                        <a:pt x="25527" y="25062"/>
                      </a:lnTo>
                      <a:cubicBezTo>
                        <a:pt x="26367" y="29392"/>
                        <a:pt x="26113" y="32861"/>
                        <a:pt x="24713" y="35495"/>
                      </a:cubicBezTo>
                      <a:cubicBezTo>
                        <a:pt x="23327" y="38116"/>
                        <a:pt x="21151" y="39439"/>
                        <a:pt x="18162" y="39439"/>
                      </a:cubicBezTo>
                      <a:close/>
                      <a:moveTo>
                        <a:pt x="9" y="22"/>
                      </a:moveTo>
                      <a:lnTo>
                        <a:pt x="8736" y="44154"/>
                      </a:lnTo>
                      <a:lnTo>
                        <a:pt x="19281" y="44154"/>
                      </a:lnTo>
                      <a:cubicBezTo>
                        <a:pt x="23492" y="44154"/>
                        <a:pt x="26863" y="42317"/>
                        <a:pt x="29356" y="38617"/>
                      </a:cubicBezTo>
                      <a:cubicBezTo>
                        <a:pt x="31875" y="34904"/>
                        <a:pt x="32587" y="30368"/>
                        <a:pt x="31544" y="24972"/>
                      </a:cubicBezTo>
                      <a:lnTo>
                        <a:pt x="30247" y="18702"/>
                      </a:lnTo>
                      <a:cubicBezTo>
                        <a:pt x="29089" y="12690"/>
                        <a:pt x="26914" y="8090"/>
                        <a:pt x="23848" y="4852"/>
                      </a:cubicBezTo>
                      <a:cubicBezTo>
                        <a:pt x="20757" y="1628"/>
                        <a:pt x="16954" y="22"/>
                        <a:pt x="12476" y="22"/>
                      </a:cubicBezTo>
                      <a:close/>
                    </a:path>
                  </a:pathLst>
                </a:custGeom>
                <a:grpFill/>
                <a:ln w="12721" cap="flat">
                  <a:noFill/>
                  <a:prstDash val="solid"/>
                  <a:miter/>
                </a:ln>
              </p:spPr>
              <p:txBody>
                <a:bodyPr rtlCol="0" anchor="ctr"/>
                <a:lstStyle/>
                <a:p>
                  <a:endParaRPr lang="fr-FR"/>
                </a:p>
              </p:txBody>
            </p:sp>
            <p:sp>
              <p:nvSpPr>
                <p:cNvPr id="704" name="Forme libre : forme 703">
                  <a:extLst>
                    <a:ext uri="{FF2B5EF4-FFF2-40B4-BE49-F238E27FC236}">
                      <a16:creationId xmlns:a16="http://schemas.microsoft.com/office/drawing/2014/main" id="{C86C298A-0D24-174F-8EF3-10FC991E7F8F}"/>
                    </a:ext>
                  </a:extLst>
                </p:cNvPr>
                <p:cNvSpPr/>
                <p:nvPr/>
              </p:nvSpPr>
              <p:spPr>
                <a:xfrm flipV="1">
                  <a:off x="3193859" y="3528452"/>
                  <a:ext cx="33121" cy="44787"/>
                </a:xfrm>
                <a:custGeom>
                  <a:avLst/>
                  <a:gdLst>
                    <a:gd name="connsiteX0" fmla="*/ 33134 w 33121"/>
                    <a:gd name="connsiteY0" fmla="*/ 44810 h 44787"/>
                    <a:gd name="connsiteX1" fmla="*/ 27079 w 33121"/>
                    <a:gd name="connsiteY1" fmla="*/ 14219 h 44787"/>
                    <a:gd name="connsiteX2" fmla="*/ 21304 w 33121"/>
                    <a:gd name="connsiteY2" fmla="*/ 3452 h 44787"/>
                    <a:gd name="connsiteX3" fmla="*/ 10834 w 33121"/>
                    <a:gd name="connsiteY3" fmla="*/ 22 h 44787"/>
                    <a:gd name="connsiteX4" fmla="*/ 2146 w 33121"/>
                    <a:gd name="connsiteY4" fmla="*/ 3735 h 44787"/>
                    <a:gd name="connsiteX5" fmla="*/ 416 w 33121"/>
                    <a:gd name="connsiteY5" fmla="*/ 14219 h 44787"/>
                    <a:gd name="connsiteX6" fmla="*/ 6471 w 33121"/>
                    <a:gd name="connsiteY6" fmla="*/ 44810 h 44787"/>
                    <a:gd name="connsiteX7" fmla="*/ 12424 w 33121"/>
                    <a:gd name="connsiteY7" fmla="*/ 44810 h 44787"/>
                    <a:gd name="connsiteX8" fmla="*/ 6357 w 33121"/>
                    <a:gd name="connsiteY8" fmla="*/ 14219 h 44787"/>
                    <a:gd name="connsiteX9" fmla="*/ 6878 w 33121"/>
                    <a:gd name="connsiteY9" fmla="*/ 6947 h 44787"/>
                    <a:gd name="connsiteX10" fmla="*/ 11737 w 33121"/>
                    <a:gd name="connsiteY10" fmla="*/ 4686 h 44787"/>
                    <a:gd name="connsiteX11" fmla="*/ 17564 w 33121"/>
                    <a:gd name="connsiteY11" fmla="*/ 7050 h 44787"/>
                    <a:gd name="connsiteX12" fmla="*/ 21062 w 33121"/>
                    <a:gd name="connsiteY12" fmla="*/ 14219 h 44787"/>
                    <a:gd name="connsiteX13" fmla="*/ 27117 w 33121"/>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21" h="44787">
                      <a:moveTo>
                        <a:pt x="33134" y="44810"/>
                      </a:moveTo>
                      <a:lnTo>
                        <a:pt x="27079" y="14219"/>
                      </a:lnTo>
                      <a:cubicBezTo>
                        <a:pt x="26099" y="9337"/>
                        <a:pt x="24191" y="5752"/>
                        <a:pt x="21304" y="3452"/>
                      </a:cubicBezTo>
                      <a:cubicBezTo>
                        <a:pt x="18416" y="1166"/>
                        <a:pt x="14918" y="22"/>
                        <a:pt x="10834" y="22"/>
                      </a:cubicBezTo>
                      <a:cubicBezTo>
                        <a:pt x="7107" y="22"/>
                        <a:pt x="4232" y="1255"/>
                        <a:pt x="2146" y="3735"/>
                      </a:cubicBezTo>
                      <a:cubicBezTo>
                        <a:pt x="111" y="6202"/>
                        <a:pt x="-474" y="9709"/>
                        <a:pt x="416" y="14219"/>
                      </a:cubicBezTo>
                      <a:lnTo>
                        <a:pt x="6471" y="44810"/>
                      </a:lnTo>
                      <a:lnTo>
                        <a:pt x="12424" y="44810"/>
                      </a:lnTo>
                      <a:lnTo>
                        <a:pt x="6357" y="14219"/>
                      </a:lnTo>
                      <a:cubicBezTo>
                        <a:pt x="5708" y="10853"/>
                        <a:pt x="5860" y="8437"/>
                        <a:pt x="6878" y="6947"/>
                      </a:cubicBezTo>
                      <a:cubicBezTo>
                        <a:pt x="7845" y="5444"/>
                        <a:pt x="9486" y="4686"/>
                        <a:pt x="11737" y="4686"/>
                      </a:cubicBezTo>
                      <a:cubicBezTo>
                        <a:pt x="13938" y="4686"/>
                        <a:pt x="15872" y="5470"/>
                        <a:pt x="17564" y="7050"/>
                      </a:cubicBezTo>
                      <a:cubicBezTo>
                        <a:pt x="19268" y="8617"/>
                        <a:pt x="20413" y="10994"/>
                        <a:pt x="21062" y="14219"/>
                      </a:cubicBezTo>
                      <a:lnTo>
                        <a:pt x="27117" y="44810"/>
                      </a:lnTo>
                      <a:close/>
                    </a:path>
                  </a:pathLst>
                </a:custGeom>
                <a:grpFill/>
                <a:ln w="12721" cap="flat">
                  <a:noFill/>
                  <a:prstDash val="solid"/>
                  <a:miter/>
                </a:ln>
              </p:spPr>
              <p:txBody>
                <a:bodyPr rtlCol="0" anchor="ctr"/>
                <a:lstStyle/>
                <a:p>
                  <a:endParaRPr lang="fr-FR"/>
                </a:p>
              </p:txBody>
            </p:sp>
            <p:sp>
              <p:nvSpPr>
                <p:cNvPr id="705" name="Forme libre : forme 704">
                  <a:extLst>
                    <a:ext uri="{FF2B5EF4-FFF2-40B4-BE49-F238E27FC236}">
                      <a16:creationId xmlns:a16="http://schemas.microsoft.com/office/drawing/2014/main" id="{796BD004-6686-EAC1-D7D5-E08C40F3785E}"/>
                    </a:ext>
                  </a:extLst>
                </p:cNvPr>
                <p:cNvSpPr/>
                <p:nvPr/>
              </p:nvSpPr>
              <p:spPr>
                <a:xfrm flipV="1">
                  <a:off x="3265992" y="3528451"/>
                  <a:ext cx="32761" cy="44170"/>
                </a:xfrm>
                <a:custGeom>
                  <a:avLst/>
                  <a:gdLst>
                    <a:gd name="connsiteX0" fmla="*/ 10444 w 32761"/>
                    <a:gd name="connsiteY0" fmla="*/ 22170 h 44170"/>
                    <a:gd name="connsiteX1" fmla="*/ 18216 w 32761"/>
                    <a:gd name="connsiteY1" fmla="*/ 22170 h 44170"/>
                    <a:gd name="connsiteX2" fmla="*/ 23431 w 32761"/>
                    <a:gd name="connsiteY2" fmla="*/ 24663 h 44170"/>
                    <a:gd name="connsiteX3" fmla="*/ 26434 w 32761"/>
                    <a:gd name="connsiteY3" fmla="*/ 30752 h 44170"/>
                    <a:gd name="connsiteX4" fmla="*/ 26052 w 32761"/>
                    <a:gd name="connsiteY4" fmla="*/ 37086 h 44170"/>
                    <a:gd name="connsiteX5" fmla="*/ 21663 w 32761"/>
                    <a:gd name="connsiteY5" fmla="*/ 39463 h 44170"/>
                    <a:gd name="connsiteX6" fmla="*/ 13878 w 32761"/>
                    <a:gd name="connsiteY6" fmla="*/ 39463 h 44170"/>
                    <a:gd name="connsiteX7" fmla="*/ 9528 w 32761"/>
                    <a:gd name="connsiteY7" fmla="*/ 17429 h 44170"/>
                    <a:gd name="connsiteX8" fmla="*/ 6068 w 32761"/>
                    <a:gd name="connsiteY8" fmla="*/ 20 h 44170"/>
                    <a:gd name="connsiteX9" fmla="*/ 13 w 32761"/>
                    <a:gd name="connsiteY9" fmla="*/ 20 h 44170"/>
                    <a:gd name="connsiteX10" fmla="*/ 8777 w 32761"/>
                    <a:gd name="connsiteY10" fmla="*/ 44191 h 44170"/>
                    <a:gd name="connsiteX11" fmla="*/ 22579 w 32761"/>
                    <a:gd name="connsiteY11" fmla="*/ 44191 h 44170"/>
                    <a:gd name="connsiteX12" fmla="*/ 30810 w 32761"/>
                    <a:gd name="connsiteY12" fmla="*/ 40440 h 44170"/>
                    <a:gd name="connsiteX13" fmla="*/ 32438 w 32761"/>
                    <a:gd name="connsiteY13" fmla="*/ 30829 h 44170"/>
                    <a:gd name="connsiteX14" fmla="*/ 27260 w 32761"/>
                    <a:gd name="connsiteY14" fmla="*/ 20924 h 44170"/>
                    <a:gd name="connsiteX15" fmla="*/ 17300 w 32761"/>
                    <a:gd name="connsiteY15" fmla="*/ 17429 h 4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61" h="44170">
                      <a:moveTo>
                        <a:pt x="10444" y="22170"/>
                      </a:moveTo>
                      <a:lnTo>
                        <a:pt x="18216" y="22170"/>
                      </a:lnTo>
                      <a:cubicBezTo>
                        <a:pt x="20213" y="22170"/>
                        <a:pt x="21969" y="23005"/>
                        <a:pt x="23431" y="24663"/>
                      </a:cubicBezTo>
                      <a:cubicBezTo>
                        <a:pt x="24958" y="26346"/>
                        <a:pt x="25925" y="28337"/>
                        <a:pt x="26434" y="30752"/>
                      </a:cubicBezTo>
                      <a:cubicBezTo>
                        <a:pt x="26930" y="33399"/>
                        <a:pt x="26828" y="35519"/>
                        <a:pt x="26052" y="37086"/>
                      </a:cubicBezTo>
                      <a:cubicBezTo>
                        <a:pt x="25314" y="38667"/>
                        <a:pt x="23839" y="39463"/>
                        <a:pt x="21663" y="39463"/>
                      </a:cubicBezTo>
                      <a:lnTo>
                        <a:pt x="13878" y="39463"/>
                      </a:lnTo>
                      <a:close/>
                      <a:moveTo>
                        <a:pt x="9528" y="17429"/>
                      </a:moveTo>
                      <a:lnTo>
                        <a:pt x="6068" y="20"/>
                      </a:lnTo>
                      <a:lnTo>
                        <a:pt x="13" y="20"/>
                      </a:lnTo>
                      <a:lnTo>
                        <a:pt x="8777" y="44191"/>
                      </a:lnTo>
                      <a:lnTo>
                        <a:pt x="22579" y="44191"/>
                      </a:lnTo>
                      <a:cubicBezTo>
                        <a:pt x="26243" y="44191"/>
                        <a:pt x="28978" y="42919"/>
                        <a:pt x="30810" y="40440"/>
                      </a:cubicBezTo>
                      <a:cubicBezTo>
                        <a:pt x="32667" y="37922"/>
                        <a:pt x="33201" y="34722"/>
                        <a:pt x="32438" y="30829"/>
                      </a:cubicBezTo>
                      <a:cubicBezTo>
                        <a:pt x="31624" y="26538"/>
                        <a:pt x="29868" y="23224"/>
                        <a:pt x="27260" y="20924"/>
                      </a:cubicBezTo>
                      <a:cubicBezTo>
                        <a:pt x="24615" y="18611"/>
                        <a:pt x="21307" y="17429"/>
                        <a:pt x="17300" y="17429"/>
                      </a:cubicBezTo>
                      <a:close/>
                    </a:path>
                  </a:pathLst>
                </a:custGeom>
                <a:grpFill/>
                <a:ln w="12721" cap="flat">
                  <a:noFill/>
                  <a:prstDash val="solid"/>
                  <a:miter/>
                </a:ln>
              </p:spPr>
              <p:txBody>
                <a:bodyPr rtlCol="0" anchor="ctr"/>
                <a:lstStyle/>
                <a:p>
                  <a:endParaRPr lang="fr-FR"/>
                </a:p>
              </p:txBody>
            </p:sp>
          </p:grpSp>
          <p:sp>
            <p:nvSpPr>
              <p:cNvPr id="706" name="Forme libre : forme 705">
                <a:extLst>
                  <a:ext uri="{FF2B5EF4-FFF2-40B4-BE49-F238E27FC236}">
                    <a16:creationId xmlns:a16="http://schemas.microsoft.com/office/drawing/2014/main" id="{6B9223E8-DE9E-76F5-55CC-B457DD90DC5C}"/>
                  </a:ext>
                </a:extLst>
              </p:cNvPr>
              <p:cNvSpPr/>
              <p:nvPr/>
            </p:nvSpPr>
            <p:spPr>
              <a:xfrm flipV="1">
                <a:off x="3305074" y="3528459"/>
                <a:ext cx="31242" cy="44145"/>
              </a:xfrm>
              <a:custGeom>
                <a:avLst/>
                <a:gdLst>
                  <a:gd name="connsiteX0" fmla="*/ 13638 w 31242"/>
                  <a:gd name="connsiteY0" fmla="*/ 16054 h 44145"/>
                  <a:gd name="connsiteX1" fmla="*/ 23993 w 31242"/>
                  <a:gd name="connsiteY1" fmla="*/ 16054 h 44145"/>
                  <a:gd name="connsiteX2" fmla="*/ 22657 w 31242"/>
                  <a:gd name="connsiteY2" fmla="*/ 34863 h 44145"/>
                  <a:gd name="connsiteX3" fmla="*/ 22492 w 31242"/>
                  <a:gd name="connsiteY3" fmla="*/ 34902 h 44145"/>
                  <a:gd name="connsiteX4" fmla="*/ 24336 w 31242"/>
                  <a:gd name="connsiteY4" fmla="*/ 11172 h 44145"/>
                  <a:gd name="connsiteX5" fmla="*/ 11297 w 31242"/>
                  <a:gd name="connsiteY5" fmla="*/ 11172 h 44145"/>
                  <a:gd name="connsiteX6" fmla="*/ 6082 w 31242"/>
                  <a:gd name="connsiteY6" fmla="*/ 20 h 44145"/>
                  <a:gd name="connsiteX7" fmla="*/ 14 w 31242"/>
                  <a:gd name="connsiteY7" fmla="*/ 20 h 44145"/>
                  <a:gd name="connsiteX8" fmla="*/ 21550 w 31242"/>
                  <a:gd name="connsiteY8" fmla="*/ 44165 h 44145"/>
                  <a:gd name="connsiteX9" fmla="*/ 27313 w 31242"/>
                  <a:gd name="connsiteY9" fmla="*/ 44165 h 44145"/>
                  <a:gd name="connsiteX10" fmla="*/ 31256 w 31242"/>
                  <a:gd name="connsiteY10" fmla="*/ 20 h 44145"/>
                  <a:gd name="connsiteX11" fmla="*/ 2517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38" y="16054"/>
                    </a:moveTo>
                    <a:lnTo>
                      <a:pt x="23993" y="16054"/>
                    </a:lnTo>
                    <a:lnTo>
                      <a:pt x="22657" y="34863"/>
                    </a:lnTo>
                    <a:lnTo>
                      <a:pt x="22492" y="34902"/>
                    </a:lnTo>
                    <a:close/>
                    <a:moveTo>
                      <a:pt x="24336" y="11172"/>
                    </a:moveTo>
                    <a:lnTo>
                      <a:pt x="11297" y="11172"/>
                    </a:lnTo>
                    <a:lnTo>
                      <a:pt x="6082" y="20"/>
                    </a:lnTo>
                    <a:lnTo>
                      <a:pt x="14" y="20"/>
                    </a:lnTo>
                    <a:lnTo>
                      <a:pt x="21550" y="44165"/>
                    </a:lnTo>
                    <a:lnTo>
                      <a:pt x="27313" y="44165"/>
                    </a:lnTo>
                    <a:lnTo>
                      <a:pt x="31256" y="20"/>
                    </a:lnTo>
                    <a:lnTo>
                      <a:pt x="25176" y="20"/>
                    </a:lnTo>
                    <a:close/>
                  </a:path>
                </a:pathLst>
              </a:custGeom>
              <a:grpFill/>
              <a:ln w="12721" cap="flat">
                <a:noFill/>
                <a:prstDash val="solid"/>
                <a:miter/>
              </a:ln>
            </p:spPr>
            <p:txBody>
              <a:bodyPr rtlCol="0" anchor="ctr"/>
              <a:lstStyle/>
              <a:p>
                <a:endParaRPr lang="fr-FR"/>
              </a:p>
            </p:txBody>
          </p:sp>
          <p:sp>
            <p:nvSpPr>
              <p:cNvPr id="707" name="Forme libre : forme 706">
                <a:extLst>
                  <a:ext uri="{FF2B5EF4-FFF2-40B4-BE49-F238E27FC236}">
                    <a16:creationId xmlns:a16="http://schemas.microsoft.com/office/drawing/2014/main" id="{A881C550-DBE3-683A-175B-484E19462558}"/>
                  </a:ext>
                </a:extLst>
              </p:cNvPr>
              <p:cNvSpPr/>
              <p:nvPr/>
            </p:nvSpPr>
            <p:spPr>
              <a:xfrm flipV="1">
                <a:off x="3357413" y="3528449"/>
                <a:ext cx="30237" cy="44158"/>
              </a:xfrm>
              <a:custGeom>
                <a:avLst/>
                <a:gdLst>
                  <a:gd name="connsiteX0" fmla="*/ 10841 w 30237"/>
                  <a:gd name="connsiteY0" fmla="*/ 23121 h 44158"/>
                  <a:gd name="connsiteX1" fmla="*/ 11031 w 30237"/>
                  <a:gd name="connsiteY1" fmla="*/ 23108 h 44158"/>
                  <a:gd name="connsiteX2" fmla="*/ 23561 w 30237"/>
                  <a:gd name="connsiteY2" fmla="*/ 44178 h 44158"/>
                  <a:gd name="connsiteX3" fmla="*/ 30252 w 30237"/>
                  <a:gd name="connsiteY3" fmla="*/ 44178 h 44158"/>
                  <a:gd name="connsiteX4" fmla="*/ 12392 w 30237"/>
                  <a:gd name="connsiteY4" fmla="*/ 15849 h 44158"/>
                  <a:gd name="connsiteX5" fmla="*/ 9301 w 30237"/>
                  <a:gd name="connsiteY5" fmla="*/ 20 h 44158"/>
                  <a:gd name="connsiteX6" fmla="*/ 3310 w 30237"/>
                  <a:gd name="connsiteY6" fmla="*/ 20 h 44158"/>
                  <a:gd name="connsiteX7" fmla="*/ 6566 w 30237"/>
                  <a:gd name="connsiteY7" fmla="*/ 16376 h 44158"/>
                  <a:gd name="connsiteX8" fmla="*/ 15 w 30237"/>
                  <a:gd name="connsiteY8" fmla="*/ 44178 h 44158"/>
                  <a:gd name="connsiteX9" fmla="*/ 6732 w 30237"/>
                  <a:gd name="connsiteY9" fmla="*/ 44178 h 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7" h="44158">
                    <a:moveTo>
                      <a:pt x="10841" y="23121"/>
                    </a:moveTo>
                    <a:lnTo>
                      <a:pt x="11031" y="23108"/>
                    </a:lnTo>
                    <a:lnTo>
                      <a:pt x="23561" y="44178"/>
                    </a:lnTo>
                    <a:lnTo>
                      <a:pt x="30252" y="44178"/>
                    </a:lnTo>
                    <a:lnTo>
                      <a:pt x="12392" y="15849"/>
                    </a:lnTo>
                    <a:lnTo>
                      <a:pt x="9301" y="20"/>
                    </a:lnTo>
                    <a:lnTo>
                      <a:pt x="3310" y="20"/>
                    </a:lnTo>
                    <a:lnTo>
                      <a:pt x="6566" y="16376"/>
                    </a:lnTo>
                    <a:lnTo>
                      <a:pt x="15" y="44178"/>
                    </a:lnTo>
                    <a:lnTo>
                      <a:pt x="6732" y="44178"/>
                    </a:lnTo>
                    <a:close/>
                  </a:path>
                </a:pathLst>
              </a:custGeom>
              <a:grpFill/>
              <a:ln w="12721" cap="flat">
                <a:noFill/>
                <a:prstDash val="solid"/>
                <a:miter/>
              </a:ln>
            </p:spPr>
            <p:txBody>
              <a:bodyPr rtlCol="0" anchor="ctr"/>
              <a:lstStyle/>
              <a:p>
                <a:endParaRPr lang="fr-FR"/>
              </a:p>
            </p:txBody>
          </p:sp>
          <p:grpSp>
            <p:nvGrpSpPr>
              <p:cNvPr id="708" name="Graphique 699">
                <a:extLst>
                  <a:ext uri="{FF2B5EF4-FFF2-40B4-BE49-F238E27FC236}">
                    <a16:creationId xmlns:a16="http://schemas.microsoft.com/office/drawing/2014/main" id="{145060BE-3450-E877-9202-C89E8613B121}"/>
                  </a:ext>
                </a:extLst>
              </p:cNvPr>
              <p:cNvGrpSpPr/>
              <p:nvPr/>
            </p:nvGrpSpPr>
            <p:grpSpPr>
              <a:xfrm>
                <a:off x="3398160" y="3527815"/>
                <a:ext cx="102118" cy="45417"/>
                <a:chOff x="3398160" y="3527815"/>
                <a:chExt cx="102118" cy="45417"/>
              </a:xfrm>
              <a:grpFill/>
            </p:grpSpPr>
            <p:sp>
              <p:nvSpPr>
                <p:cNvPr id="709" name="Forme libre : forme 708">
                  <a:extLst>
                    <a:ext uri="{FF2B5EF4-FFF2-40B4-BE49-F238E27FC236}">
                      <a16:creationId xmlns:a16="http://schemas.microsoft.com/office/drawing/2014/main" id="{A7F580A6-F31B-757B-A0AE-851BE13422C2}"/>
                    </a:ext>
                  </a:extLst>
                </p:cNvPr>
                <p:cNvSpPr/>
                <p:nvPr/>
              </p:nvSpPr>
              <p:spPr>
                <a:xfrm flipV="1">
                  <a:off x="3398160" y="3527815"/>
                  <a:ext cx="29053" cy="45417"/>
                </a:xfrm>
                <a:custGeom>
                  <a:avLst/>
                  <a:gdLst>
                    <a:gd name="connsiteX0" fmla="*/ 19924 w 29053"/>
                    <a:gd name="connsiteY0" fmla="*/ 10735 h 45417"/>
                    <a:gd name="connsiteX1" fmla="*/ 19287 w 29053"/>
                    <a:gd name="connsiteY1" fmla="*/ 16272 h 45417"/>
                    <a:gd name="connsiteX2" fmla="*/ 13957 w 29053"/>
                    <a:gd name="connsiteY2" fmla="*/ 20255 h 45417"/>
                    <a:gd name="connsiteX3" fmla="*/ 5803 w 29053"/>
                    <a:gd name="connsiteY3" fmla="*/ 25741 h 45417"/>
                    <a:gd name="connsiteX4" fmla="*/ 4480 w 29053"/>
                    <a:gd name="connsiteY4" fmla="*/ 34606 h 45417"/>
                    <a:gd name="connsiteX5" fmla="*/ 9213 w 29053"/>
                    <a:gd name="connsiteY5" fmla="*/ 42636 h 45417"/>
                    <a:gd name="connsiteX6" fmla="*/ 18130 w 29053"/>
                    <a:gd name="connsiteY6" fmla="*/ 45437 h 45417"/>
                    <a:gd name="connsiteX7" fmla="*/ 26882 w 29053"/>
                    <a:gd name="connsiteY7" fmla="*/ 41788 h 45417"/>
                    <a:gd name="connsiteX8" fmla="*/ 28714 w 29053"/>
                    <a:gd name="connsiteY8" fmla="*/ 31844 h 45417"/>
                    <a:gd name="connsiteX9" fmla="*/ 22697 w 29053"/>
                    <a:gd name="connsiteY9" fmla="*/ 31844 h 45417"/>
                    <a:gd name="connsiteX10" fmla="*/ 21972 w 29053"/>
                    <a:gd name="connsiteY10" fmla="*/ 38306 h 45417"/>
                    <a:gd name="connsiteX11" fmla="*/ 17201 w 29053"/>
                    <a:gd name="connsiteY11" fmla="*/ 40709 h 45417"/>
                    <a:gd name="connsiteX12" fmla="*/ 12965 w 29053"/>
                    <a:gd name="connsiteY12" fmla="*/ 38936 h 45417"/>
                    <a:gd name="connsiteX13" fmla="*/ 10536 w 29053"/>
                    <a:gd name="connsiteY13" fmla="*/ 34657 h 45417"/>
                    <a:gd name="connsiteX14" fmla="*/ 11083 w 29053"/>
                    <a:gd name="connsiteY14" fmla="*/ 29197 h 45417"/>
                    <a:gd name="connsiteX15" fmla="*/ 16832 w 29053"/>
                    <a:gd name="connsiteY15" fmla="*/ 25176 h 45417"/>
                    <a:gd name="connsiteX16" fmla="*/ 24719 w 29053"/>
                    <a:gd name="connsiteY16" fmla="*/ 19664 h 45417"/>
                    <a:gd name="connsiteX17" fmla="*/ 25928 w 29053"/>
                    <a:gd name="connsiteY17" fmla="*/ 10812 h 45417"/>
                    <a:gd name="connsiteX18" fmla="*/ 21094 w 29053"/>
                    <a:gd name="connsiteY18" fmla="*/ 2717 h 45417"/>
                    <a:gd name="connsiteX19" fmla="*/ 11998 w 29053"/>
                    <a:gd name="connsiteY19" fmla="*/ 19 h 45417"/>
                    <a:gd name="connsiteX20" fmla="*/ 2674 w 29053"/>
                    <a:gd name="connsiteY20" fmla="*/ 3270 h 45417"/>
                    <a:gd name="connsiteX21" fmla="*/ 448 w 29053"/>
                    <a:gd name="connsiteY21" fmla="*/ 13381 h 45417"/>
                    <a:gd name="connsiteX22" fmla="*/ 512 w 29053"/>
                    <a:gd name="connsiteY22" fmla="*/ 13535 h 45417"/>
                    <a:gd name="connsiteX23" fmla="*/ 6287 w 29053"/>
                    <a:gd name="connsiteY23" fmla="*/ 13535 h 45417"/>
                    <a:gd name="connsiteX24" fmla="*/ 7406 w 29053"/>
                    <a:gd name="connsiteY24" fmla="*/ 6623 h 45417"/>
                    <a:gd name="connsiteX25" fmla="*/ 12927 w 29053"/>
                    <a:gd name="connsiteY25" fmla="*/ 4670 h 45417"/>
                    <a:gd name="connsiteX26" fmla="*/ 17316 w 29053"/>
                    <a:gd name="connsiteY26" fmla="*/ 6418 h 45417"/>
                    <a:gd name="connsiteX27" fmla="*/ 19924 w 29053"/>
                    <a:gd name="connsiteY27" fmla="*/ 10735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53" h="45417">
                      <a:moveTo>
                        <a:pt x="19924" y="10735"/>
                      </a:moveTo>
                      <a:cubicBezTo>
                        <a:pt x="20394" y="13111"/>
                        <a:pt x="20191" y="14949"/>
                        <a:pt x="19287" y="16272"/>
                      </a:cubicBezTo>
                      <a:cubicBezTo>
                        <a:pt x="18422" y="17582"/>
                        <a:pt x="16642" y="18919"/>
                        <a:pt x="13957" y="20255"/>
                      </a:cubicBezTo>
                      <a:cubicBezTo>
                        <a:pt x="10154" y="21797"/>
                        <a:pt x="7432" y="23608"/>
                        <a:pt x="5803" y="25741"/>
                      </a:cubicBezTo>
                      <a:cubicBezTo>
                        <a:pt x="4150" y="27848"/>
                        <a:pt x="3717" y="30803"/>
                        <a:pt x="4480" y="34606"/>
                      </a:cubicBezTo>
                      <a:cubicBezTo>
                        <a:pt x="5142" y="38100"/>
                        <a:pt x="6719" y="40786"/>
                        <a:pt x="9213" y="42636"/>
                      </a:cubicBezTo>
                      <a:cubicBezTo>
                        <a:pt x="11693" y="44512"/>
                        <a:pt x="14644" y="45437"/>
                        <a:pt x="18130" y="45437"/>
                      </a:cubicBezTo>
                      <a:cubicBezTo>
                        <a:pt x="21908" y="45437"/>
                        <a:pt x="24821" y="44216"/>
                        <a:pt x="26882" y="41788"/>
                      </a:cubicBezTo>
                      <a:cubicBezTo>
                        <a:pt x="28930" y="39372"/>
                        <a:pt x="29540" y="36058"/>
                        <a:pt x="28714" y="31844"/>
                      </a:cubicBezTo>
                      <a:lnTo>
                        <a:pt x="22697" y="31844"/>
                      </a:lnTo>
                      <a:cubicBezTo>
                        <a:pt x="23231" y="34554"/>
                        <a:pt x="22989" y="36700"/>
                        <a:pt x="21972" y="38306"/>
                      </a:cubicBezTo>
                      <a:cubicBezTo>
                        <a:pt x="20979" y="39912"/>
                        <a:pt x="19389" y="40709"/>
                        <a:pt x="17201" y="40709"/>
                      </a:cubicBezTo>
                      <a:cubicBezTo>
                        <a:pt x="15662" y="40709"/>
                        <a:pt x="14250" y="40105"/>
                        <a:pt x="12965" y="38936"/>
                      </a:cubicBezTo>
                      <a:cubicBezTo>
                        <a:pt x="11680" y="37754"/>
                        <a:pt x="10841" y="36327"/>
                        <a:pt x="10536" y="34657"/>
                      </a:cubicBezTo>
                      <a:cubicBezTo>
                        <a:pt x="10039" y="32255"/>
                        <a:pt x="10230" y="30405"/>
                        <a:pt x="11083" y="29197"/>
                      </a:cubicBezTo>
                      <a:cubicBezTo>
                        <a:pt x="11948" y="27951"/>
                        <a:pt x="13856" y="26589"/>
                        <a:pt x="16832" y="25176"/>
                      </a:cubicBezTo>
                      <a:cubicBezTo>
                        <a:pt x="20547" y="23608"/>
                        <a:pt x="23167" y="21784"/>
                        <a:pt x="24719" y="19664"/>
                      </a:cubicBezTo>
                      <a:cubicBezTo>
                        <a:pt x="26258" y="17531"/>
                        <a:pt x="26666" y="14602"/>
                        <a:pt x="25928" y="10812"/>
                      </a:cubicBezTo>
                      <a:cubicBezTo>
                        <a:pt x="25215" y="7201"/>
                        <a:pt x="23600" y="4503"/>
                        <a:pt x="21094" y="2717"/>
                      </a:cubicBezTo>
                      <a:cubicBezTo>
                        <a:pt x="18601" y="906"/>
                        <a:pt x="15598" y="19"/>
                        <a:pt x="11998" y="19"/>
                      </a:cubicBezTo>
                      <a:cubicBezTo>
                        <a:pt x="8259" y="19"/>
                        <a:pt x="5142" y="1099"/>
                        <a:pt x="2674" y="3270"/>
                      </a:cubicBezTo>
                      <a:cubicBezTo>
                        <a:pt x="168" y="5441"/>
                        <a:pt x="-544" y="8820"/>
                        <a:pt x="448" y="13381"/>
                      </a:cubicBezTo>
                      <a:lnTo>
                        <a:pt x="512" y="13535"/>
                      </a:lnTo>
                      <a:lnTo>
                        <a:pt x="6287" y="13535"/>
                      </a:lnTo>
                      <a:cubicBezTo>
                        <a:pt x="5651" y="10233"/>
                        <a:pt x="6020" y="7921"/>
                        <a:pt x="7406" y="6623"/>
                      </a:cubicBezTo>
                      <a:cubicBezTo>
                        <a:pt x="8767" y="5313"/>
                        <a:pt x="10612" y="4670"/>
                        <a:pt x="12927" y="4670"/>
                      </a:cubicBezTo>
                      <a:cubicBezTo>
                        <a:pt x="14466" y="4670"/>
                        <a:pt x="15942" y="5261"/>
                        <a:pt x="17316" y="6418"/>
                      </a:cubicBezTo>
                      <a:cubicBezTo>
                        <a:pt x="18741" y="7587"/>
                        <a:pt x="19593" y="9039"/>
                        <a:pt x="19924" y="10735"/>
                      </a:cubicBezTo>
                    </a:path>
                  </a:pathLst>
                </a:custGeom>
                <a:grpFill/>
                <a:ln w="12721" cap="flat">
                  <a:noFill/>
                  <a:prstDash val="solid"/>
                  <a:miter/>
                </a:ln>
              </p:spPr>
              <p:txBody>
                <a:bodyPr rtlCol="0" anchor="ctr"/>
                <a:lstStyle/>
                <a:p>
                  <a:endParaRPr lang="fr-FR"/>
                </a:p>
              </p:txBody>
            </p:sp>
            <p:sp>
              <p:nvSpPr>
                <p:cNvPr id="710" name="Forme libre : forme 709">
                  <a:extLst>
                    <a:ext uri="{FF2B5EF4-FFF2-40B4-BE49-F238E27FC236}">
                      <a16:creationId xmlns:a16="http://schemas.microsoft.com/office/drawing/2014/main" id="{5A26FD7B-3740-4BE5-3A4E-109F5D3D778B}"/>
                    </a:ext>
                  </a:extLst>
                </p:cNvPr>
                <p:cNvSpPr/>
                <p:nvPr/>
              </p:nvSpPr>
              <p:spPr>
                <a:xfrm flipV="1">
                  <a:off x="3468290" y="3528468"/>
                  <a:ext cx="31988" cy="44132"/>
                </a:xfrm>
                <a:custGeom>
                  <a:avLst/>
                  <a:gdLst>
                    <a:gd name="connsiteX0" fmla="*/ 13846 w 31988"/>
                    <a:gd name="connsiteY0" fmla="*/ 39439 h 44132"/>
                    <a:gd name="connsiteX1" fmla="*/ 6951 w 31988"/>
                    <a:gd name="connsiteY1" fmla="*/ 4685 h 44132"/>
                    <a:gd name="connsiteX2" fmla="*/ 13248 w 31988"/>
                    <a:gd name="connsiteY2" fmla="*/ 4685 h 44132"/>
                    <a:gd name="connsiteX3" fmla="*/ 20092 w 31988"/>
                    <a:gd name="connsiteY3" fmla="*/ 8527 h 44132"/>
                    <a:gd name="connsiteX4" fmla="*/ 24264 w 31988"/>
                    <a:gd name="connsiteY4" fmla="*/ 18702 h 44132"/>
                    <a:gd name="connsiteX5" fmla="*/ 25524 w 31988"/>
                    <a:gd name="connsiteY5" fmla="*/ 25062 h 44132"/>
                    <a:gd name="connsiteX6" fmla="*/ 24709 w 31988"/>
                    <a:gd name="connsiteY6" fmla="*/ 35495 h 44132"/>
                    <a:gd name="connsiteX7" fmla="*/ 18184 w 31988"/>
                    <a:gd name="connsiteY7" fmla="*/ 39439 h 44132"/>
                    <a:gd name="connsiteX8" fmla="*/ 18 w 31988"/>
                    <a:gd name="connsiteY8" fmla="*/ 22 h 44132"/>
                    <a:gd name="connsiteX9" fmla="*/ 8732 w 31988"/>
                    <a:gd name="connsiteY9" fmla="*/ 44154 h 44132"/>
                    <a:gd name="connsiteX10" fmla="*/ 19278 w 31988"/>
                    <a:gd name="connsiteY10" fmla="*/ 44154 h 44132"/>
                    <a:gd name="connsiteX11" fmla="*/ 29353 w 31988"/>
                    <a:gd name="connsiteY11" fmla="*/ 38617 h 44132"/>
                    <a:gd name="connsiteX12" fmla="*/ 31541 w 31988"/>
                    <a:gd name="connsiteY12" fmla="*/ 24972 h 44132"/>
                    <a:gd name="connsiteX13" fmla="*/ 30256 w 31988"/>
                    <a:gd name="connsiteY13" fmla="*/ 18702 h 44132"/>
                    <a:gd name="connsiteX14" fmla="*/ 23857 w 31988"/>
                    <a:gd name="connsiteY14" fmla="*/ 4852 h 44132"/>
                    <a:gd name="connsiteX15" fmla="*/ 12485 w 3198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88" h="44132">
                      <a:moveTo>
                        <a:pt x="13846" y="39439"/>
                      </a:moveTo>
                      <a:lnTo>
                        <a:pt x="6951" y="4685"/>
                      </a:lnTo>
                      <a:lnTo>
                        <a:pt x="13248" y="4685"/>
                      </a:lnTo>
                      <a:cubicBezTo>
                        <a:pt x="15843" y="4685"/>
                        <a:pt x="18107" y="5970"/>
                        <a:pt x="20092" y="8527"/>
                      </a:cubicBezTo>
                      <a:cubicBezTo>
                        <a:pt x="22000" y="11084"/>
                        <a:pt x="23425" y="14463"/>
                        <a:pt x="24264" y="18702"/>
                      </a:cubicBezTo>
                      <a:lnTo>
                        <a:pt x="25524" y="25062"/>
                      </a:lnTo>
                      <a:cubicBezTo>
                        <a:pt x="26363" y="29392"/>
                        <a:pt x="26109" y="32861"/>
                        <a:pt x="24709" y="35495"/>
                      </a:cubicBezTo>
                      <a:cubicBezTo>
                        <a:pt x="23336" y="38116"/>
                        <a:pt x="21160" y="39439"/>
                        <a:pt x="18184" y="39439"/>
                      </a:cubicBezTo>
                      <a:close/>
                      <a:moveTo>
                        <a:pt x="18" y="22"/>
                      </a:moveTo>
                      <a:lnTo>
                        <a:pt x="8732" y="44154"/>
                      </a:lnTo>
                      <a:lnTo>
                        <a:pt x="19278" y="44154"/>
                      </a:lnTo>
                      <a:cubicBezTo>
                        <a:pt x="23476" y="44154"/>
                        <a:pt x="26859" y="42317"/>
                        <a:pt x="29353" y="38617"/>
                      </a:cubicBezTo>
                      <a:cubicBezTo>
                        <a:pt x="31884" y="34904"/>
                        <a:pt x="32584" y="30368"/>
                        <a:pt x="31541" y="24972"/>
                      </a:cubicBezTo>
                      <a:lnTo>
                        <a:pt x="30256" y="18702"/>
                      </a:lnTo>
                      <a:cubicBezTo>
                        <a:pt x="29085" y="12690"/>
                        <a:pt x="26936" y="8090"/>
                        <a:pt x="23857" y="4852"/>
                      </a:cubicBezTo>
                      <a:cubicBezTo>
                        <a:pt x="20753" y="1628"/>
                        <a:pt x="16950" y="22"/>
                        <a:pt x="12485" y="22"/>
                      </a:cubicBezTo>
                      <a:close/>
                    </a:path>
                  </a:pathLst>
                </a:custGeom>
                <a:grpFill/>
                <a:ln w="12721" cap="flat">
                  <a:noFill/>
                  <a:prstDash val="solid"/>
                  <a:miter/>
                </a:ln>
              </p:spPr>
              <p:txBody>
                <a:bodyPr rtlCol="0" anchor="ctr"/>
                <a:lstStyle/>
                <a:p>
                  <a:endParaRPr lang="fr-FR"/>
                </a:p>
              </p:txBody>
            </p:sp>
          </p:grpSp>
          <p:sp>
            <p:nvSpPr>
              <p:cNvPr id="711" name="Forme libre : forme 710">
                <a:extLst>
                  <a:ext uri="{FF2B5EF4-FFF2-40B4-BE49-F238E27FC236}">
                    <a16:creationId xmlns:a16="http://schemas.microsoft.com/office/drawing/2014/main" id="{CD970867-CADF-FCAC-74B6-41CB65A0C0CC}"/>
                  </a:ext>
                </a:extLst>
              </p:cNvPr>
              <p:cNvSpPr/>
              <p:nvPr/>
            </p:nvSpPr>
            <p:spPr>
              <a:xfrm flipV="1">
                <a:off x="3519326" y="3525312"/>
                <a:ext cx="9985" cy="15738"/>
              </a:xfrm>
              <a:custGeom>
                <a:avLst/>
                <a:gdLst>
                  <a:gd name="connsiteX0" fmla="*/ 4561 w 9985"/>
                  <a:gd name="connsiteY0" fmla="*/ 15759 h 15738"/>
                  <a:gd name="connsiteX1" fmla="*/ 3416 w 9985"/>
                  <a:gd name="connsiteY1" fmla="*/ 10003 h 15738"/>
                  <a:gd name="connsiteX2" fmla="*/ 20 w 9985"/>
                  <a:gd name="connsiteY2" fmla="*/ 20 h 15738"/>
                  <a:gd name="connsiteX3" fmla="*/ 2958 w 9985"/>
                  <a:gd name="connsiteY3" fmla="*/ 20 h 15738"/>
                  <a:gd name="connsiteX4" fmla="*/ 8822 w 9985"/>
                  <a:gd name="connsiteY4" fmla="*/ 10067 h 15738"/>
                  <a:gd name="connsiteX5" fmla="*/ 10005 w 9985"/>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5" h="15738">
                    <a:moveTo>
                      <a:pt x="4561" y="15759"/>
                    </a:moveTo>
                    <a:lnTo>
                      <a:pt x="3416" y="10003"/>
                    </a:lnTo>
                    <a:lnTo>
                      <a:pt x="20" y="20"/>
                    </a:lnTo>
                    <a:lnTo>
                      <a:pt x="2958" y="20"/>
                    </a:lnTo>
                    <a:lnTo>
                      <a:pt x="8822" y="10067"/>
                    </a:lnTo>
                    <a:lnTo>
                      <a:pt x="10005" y="15759"/>
                    </a:lnTo>
                    <a:close/>
                  </a:path>
                </a:pathLst>
              </a:custGeom>
              <a:grpFill/>
              <a:ln w="12721" cap="flat">
                <a:noFill/>
                <a:prstDash val="solid"/>
                <a:miter/>
              </a:ln>
            </p:spPr>
            <p:txBody>
              <a:bodyPr rtlCol="0" anchor="ctr"/>
              <a:lstStyle/>
              <a:p>
                <a:endParaRPr lang="fr-FR"/>
              </a:p>
            </p:txBody>
          </p:sp>
          <p:sp>
            <p:nvSpPr>
              <p:cNvPr id="712" name="Forme libre : forme 711">
                <a:extLst>
                  <a:ext uri="{FF2B5EF4-FFF2-40B4-BE49-F238E27FC236}">
                    <a16:creationId xmlns:a16="http://schemas.microsoft.com/office/drawing/2014/main" id="{DA026515-6F9B-8CC5-CCBB-2F9573B36DD6}"/>
                  </a:ext>
                </a:extLst>
              </p:cNvPr>
              <p:cNvSpPr/>
              <p:nvPr/>
            </p:nvSpPr>
            <p:spPr>
              <a:xfrm flipV="1">
                <a:off x="3532694" y="3528459"/>
                <a:ext cx="31242" cy="44145"/>
              </a:xfrm>
              <a:custGeom>
                <a:avLst/>
                <a:gdLst>
                  <a:gd name="connsiteX0" fmla="*/ 13606 w 31242"/>
                  <a:gd name="connsiteY0" fmla="*/ 16054 h 44145"/>
                  <a:gd name="connsiteX1" fmla="*/ 23986 w 31242"/>
                  <a:gd name="connsiteY1" fmla="*/ 16054 h 44145"/>
                  <a:gd name="connsiteX2" fmla="*/ 22650 w 31242"/>
                  <a:gd name="connsiteY2" fmla="*/ 34863 h 44145"/>
                  <a:gd name="connsiteX3" fmla="*/ 22511 w 31242"/>
                  <a:gd name="connsiteY3" fmla="*/ 34902 h 44145"/>
                  <a:gd name="connsiteX4" fmla="*/ 24342 w 31242"/>
                  <a:gd name="connsiteY4" fmla="*/ 11172 h 44145"/>
                  <a:gd name="connsiteX5" fmla="*/ 11329 w 31242"/>
                  <a:gd name="connsiteY5" fmla="*/ 11172 h 44145"/>
                  <a:gd name="connsiteX6" fmla="*/ 6088 w 31242"/>
                  <a:gd name="connsiteY6" fmla="*/ 20 h 44145"/>
                  <a:gd name="connsiteX7" fmla="*/ 20 w 31242"/>
                  <a:gd name="connsiteY7" fmla="*/ 20 h 44145"/>
                  <a:gd name="connsiteX8" fmla="*/ 21518 w 31242"/>
                  <a:gd name="connsiteY8" fmla="*/ 44165 h 44145"/>
                  <a:gd name="connsiteX9" fmla="*/ 27319 w 31242"/>
                  <a:gd name="connsiteY9" fmla="*/ 44165 h 44145"/>
                  <a:gd name="connsiteX10" fmla="*/ 31262 w 31242"/>
                  <a:gd name="connsiteY10" fmla="*/ 20 h 44145"/>
                  <a:gd name="connsiteX11" fmla="*/ 25169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06" y="16054"/>
                    </a:moveTo>
                    <a:lnTo>
                      <a:pt x="23986" y="16054"/>
                    </a:lnTo>
                    <a:lnTo>
                      <a:pt x="22650" y="34863"/>
                    </a:lnTo>
                    <a:lnTo>
                      <a:pt x="22511" y="34902"/>
                    </a:lnTo>
                    <a:close/>
                    <a:moveTo>
                      <a:pt x="24342" y="11172"/>
                    </a:moveTo>
                    <a:lnTo>
                      <a:pt x="11329" y="11172"/>
                    </a:lnTo>
                    <a:lnTo>
                      <a:pt x="6088" y="20"/>
                    </a:lnTo>
                    <a:lnTo>
                      <a:pt x="20" y="20"/>
                    </a:lnTo>
                    <a:lnTo>
                      <a:pt x="21518" y="44165"/>
                    </a:lnTo>
                    <a:lnTo>
                      <a:pt x="27319" y="44165"/>
                    </a:lnTo>
                    <a:lnTo>
                      <a:pt x="31262" y="20"/>
                    </a:lnTo>
                    <a:lnTo>
                      <a:pt x="25169" y="20"/>
                    </a:lnTo>
                    <a:close/>
                  </a:path>
                </a:pathLst>
              </a:custGeom>
              <a:grpFill/>
              <a:ln w="12721" cap="flat">
                <a:noFill/>
                <a:prstDash val="solid"/>
                <a:miter/>
              </a:ln>
            </p:spPr>
            <p:txBody>
              <a:bodyPr rtlCol="0" anchor="ctr"/>
              <a:lstStyle/>
              <a:p>
                <a:endParaRPr lang="fr-FR"/>
              </a:p>
            </p:txBody>
          </p:sp>
          <p:grpSp>
            <p:nvGrpSpPr>
              <p:cNvPr id="713" name="Graphique 699">
                <a:extLst>
                  <a:ext uri="{FF2B5EF4-FFF2-40B4-BE49-F238E27FC236}">
                    <a16:creationId xmlns:a16="http://schemas.microsoft.com/office/drawing/2014/main" id="{6C7B123C-678C-0894-6BEC-29889EE8C06D}"/>
                  </a:ext>
                </a:extLst>
              </p:cNvPr>
              <p:cNvGrpSpPr/>
              <p:nvPr/>
            </p:nvGrpSpPr>
            <p:grpSpPr>
              <a:xfrm>
                <a:off x="3583508" y="3528452"/>
                <a:ext cx="76480" cy="44787"/>
                <a:chOff x="3583508" y="3528452"/>
                <a:chExt cx="76480" cy="44787"/>
              </a:xfrm>
              <a:grpFill/>
            </p:grpSpPr>
            <p:sp>
              <p:nvSpPr>
                <p:cNvPr id="714" name="Forme libre : forme 713">
                  <a:extLst>
                    <a:ext uri="{FF2B5EF4-FFF2-40B4-BE49-F238E27FC236}">
                      <a16:creationId xmlns:a16="http://schemas.microsoft.com/office/drawing/2014/main" id="{DE78D66C-E03A-7834-2218-66B99CBF8E26}"/>
                    </a:ext>
                  </a:extLst>
                </p:cNvPr>
                <p:cNvSpPr/>
                <p:nvPr/>
              </p:nvSpPr>
              <p:spPr>
                <a:xfrm flipV="1">
                  <a:off x="3583508" y="3528452"/>
                  <a:ext cx="33133" cy="44787"/>
                </a:xfrm>
                <a:custGeom>
                  <a:avLst/>
                  <a:gdLst>
                    <a:gd name="connsiteX0" fmla="*/ 33157 w 33133"/>
                    <a:gd name="connsiteY0" fmla="*/ 44810 h 44787"/>
                    <a:gd name="connsiteX1" fmla="*/ 27102 w 33133"/>
                    <a:gd name="connsiteY1" fmla="*/ 14219 h 44787"/>
                    <a:gd name="connsiteX2" fmla="*/ 21327 w 33133"/>
                    <a:gd name="connsiteY2" fmla="*/ 3452 h 44787"/>
                    <a:gd name="connsiteX3" fmla="*/ 10845 w 33133"/>
                    <a:gd name="connsiteY3" fmla="*/ 22 h 44787"/>
                    <a:gd name="connsiteX4" fmla="*/ 2169 w 33133"/>
                    <a:gd name="connsiteY4" fmla="*/ 3735 h 44787"/>
                    <a:gd name="connsiteX5" fmla="*/ 426 w 33133"/>
                    <a:gd name="connsiteY5" fmla="*/ 14219 h 44787"/>
                    <a:gd name="connsiteX6" fmla="*/ 6482 w 33133"/>
                    <a:gd name="connsiteY6" fmla="*/ 44810 h 44787"/>
                    <a:gd name="connsiteX7" fmla="*/ 12448 w 33133"/>
                    <a:gd name="connsiteY7" fmla="*/ 44810 h 44787"/>
                    <a:gd name="connsiteX8" fmla="*/ 6354 w 33133"/>
                    <a:gd name="connsiteY8" fmla="*/ 14219 h 44787"/>
                    <a:gd name="connsiteX9" fmla="*/ 6889 w 33133"/>
                    <a:gd name="connsiteY9" fmla="*/ 6947 h 44787"/>
                    <a:gd name="connsiteX10" fmla="*/ 11761 w 33133"/>
                    <a:gd name="connsiteY10" fmla="*/ 4686 h 44787"/>
                    <a:gd name="connsiteX11" fmla="*/ 17574 w 33133"/>
                    <a:gd name="connsiteY11" fmla="*/ 7050 h 44787"/>
                    <a:gd name="connsiteX12" fmla="*/ 21072 w 33133"/>
                    <a:gd name="connsiteY12" fmla="*/ 14219 h 44787"/>
                    <a:gd name="connsiteX13" fmla="*/ 27153 w 33133"/>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33" h="44787">
                      <a:moveTo>
                        <a:pt x="33157" y="44810"/>
                      </a:moveTo>
                      <a:lnTo>
                        <a:pt x="27102" y="14219"/>
                      </a:lnTo>
                      <a:cubicBezTo>
                        <a:pt x="26161" y="9337"/>
                        <a:pt x="24214" y="5752"/>
                        <a:pt x="21327" y="3452"/>
                      </a:cubicBezTo>
                      <a:cubicBezTo>
                        <a:pt x="18414" y="1166"/>
                        <a:pt x="14954" y="22"/>
                        <a:pt x="10845" y="22"/>
                      </a:cubicBezTo>
                      <a:cubicBezTo>
                        <a:pt x="7143" y="22"/>
                        <a:pt x="4268" y="1255"/>
                        <a:pt x="2169" y="3735"/>
                      </a:cubicBezTo>
                      <a:cubicBezTo>
                        <a:pt x="121" y="6202"/>
                        <a:pt x="-464" y="9709"/>
                        <a:pt x="426" y="14219"/>
                      </a:cubicBezTo>
                      <a:lnTo>
                        <a:pt x="6482" y="44810"/>
                      </a:lnTo>
                      <a:lnTo>
                        <a:pt x="12448" y="44810"/>
                      </a:lnTo>
                      <a:lnTo>
                        <a:pt x="6354" y="14219"/>
                      </a:lnTo>
                      <a:cubicBezTo>
                        <a:pt x="5706" y="10853"/>
                        <a:pt x="5871" y="8437"/>
                        <a:pt x="6889" y="6947"/>
                      </a:cubicBezTo>
                      <a:cubicBezTo>
                        <a:pt x="7868" y="5444"/>
                        <a:pt x="9496" y="4686"/>
                        <a:pt x="11761" y="4686"/>
                      </a:cubicBezTo>
                      <a:cubicBezTo>
                        <a:pt x="13961" y="4686"/>
                        <a:pt x="15882" y="5470"/>
                        <a:pt x="17574" y="7050"/>
                      </a:cubicBezTo>
                      <a:cubicBezTo>
                        <a:pt x="19266" y="8617"/>
                        <a:pt x="20462" y="10994"/>
                        <a:pt x="21072" y="14219"/>
                      </a:cubicBezTo>
                      <a:lnTo>
                        <a:pt x="27153" y="44810"/>
                      </a:lnTo>
                      <a:close/>
                    </a:path>
                  </a:pathLst>
                </a:custGeom>
                <a:grpFill/>
                <a:ln w="12721" cap="flat">
                  <a:noFill/>
                  <a:prstDash val="solid"/>
                  <a:miter/>
                </a:ln>
              </p:spPr>
              <p:txBody>
                <a:bodyPr rtlCol="0" anchor="ctr"/>
                <a:lstStyle/>
                <a:p>
                  <a:endParaRPr lang="fr-FR"/>
                </a:p>
              </p:txBody>
            </p:sp>
            <p:sp>
              <p:nvSpPr>
                <p:cNvPr id="715" name="Forme libre : forme 714">
                  <a:extLst>
                    <a:ext uri="{FF2B5EF4-FFF2-40B4-BE49-F238E27FC236}">
                      <a16:creationId xmlns:a16="http://schemas.microsoft.com/office/drawing/2014/main" id="{DC924AFD-0C00-39AF-F8FE-EC43CE6EA3CB}"/>
                    </a:ext>
                  </a:extLst>
                </p:cNvPr>
                <p:cNvSpPr/>
                <p:nvPr/>
              </p:nvSpPr>
              <p:spPr>
                <a:xfrm flipV="1">
                  <a:off x="3628974" y="3528469"/>
                  <a:ext cx="31013" cy="44132"/>
                </a:xfrm>
                <a:custGeom>
                  <a:avLst/>
                  <a:gdLst>
                    <a:gd name="connsiteX0" fmla="*/ 11039 w 31013"/>
                    <a:gd name="connsiteY0" fmla="*/ 25035 h 44132"/>
                    <a:gd name="connsiteX1" fmla="*/ 17552 w 31013"/>
                    <a:gd name="connsiteY1" fmla="*/ 25035 h 44132"/>
                    <a:gd name="connsiteX2" fmla="*/ 22042 w 31013"/>
                    <a:gd name="connsiteY2" fmla="*/ 26975 h 44132"/>
                    <a:gd name="connsiteX3" fmla="*/ 24637 w 31013"/>
                    <a:gd name="connsiteY3" fmla="*/ 32166 h 44132"/>
                    <a:gd name="connsiteX4" fmla="*/ 24129 w 31013"/>
                    <a:gd name="connsiteY4" fmla="*/ 37729 h 44132"/>
                    <a:gd name="connsiteX5" fmla="*/ 19575 w 31013"/>
                    <a:gd name="connsiteY5" fmla="*/ 39438 h 44132"/>
                    <a:gd name="connsiteX6" fmla="*/ 13901 w 31013"/>
                    <a:gd name="connsiteY6" fmla="*/ 39438 h 44132"/>
                    <a:gd name="connsiteX7" fmla="*/ 10148 w 31013"/>
                    <a:gd name="connsiteY7" fmla="*/ 20616 h 44132"/>
                    <a:gd name="connsiteX8" fmla="*/ 7019 w 31013"/>
                    <a:gd name="connsiteY8" fmla="*/ 4684 h 44132"/>
                    <a:gd name="connsiteX9" fmla="*/ 14295 w 31013"/>
                    <a:gd name="connsiteY9" fmla="*/ 4684 h 44132"/>
                    <a:gd name="connsiteX10" fmla="*/ 19231 w 31013"/>
                    <a:gd name="connsiteY10" fmla="*/ 6740 h 44132"/>
                    <a:gd name="connsiteX11" fmla="*/ 22119 w 31013"/>
                    <a:gd name="connsiteY11" fmla="*/ 12470 h 44132"/>
                    <a:gd name="connsiteX12" fmla="*/ 21941 w 31013"/>
                    <a:gd name="connsiteY12" fmla="*/ 18534 h 44132"/>
                    <a:gd name="connsiteX13" fmla="*/ 18073 w 31013"/>
                    <a:gd name="connsiteY13" fmla="*/ 20616 h 44132"/>
                    <a:gd name="connsiteX14" fmla="*/ 23 w 31013"/>
                    <a:gd name="connsiteY14" fmla="*/ 21 h 44132"/>
                    <a:gd name="connsiteX15" fmla="*/ 8775 w 31013"/>
                    <a:gd name="connsiteY15" fmla="*/ 44153 h 44132"/>
                    <a:gd name="connsiteX16" fmla="*/ 20516 w 31013"/>
                    <a:gd name="connsiteY16" fmla="*/ 44153 h 44132"/>
                    <a:gd name="connsiteX17" fmla="*/ 28962 w 31013"/>
                    <a:gd name="connsiteY17" fmla="*/ 41147 h 44132"/>
                    <a:gd name="connsiteX18" fmla="*/ 30718 w 31013"/>
                    <a:gd name="connsiteY18" fmla="*/ 32269 h 44132"/>
                    <a:gd name="connsiteX19" fmla="*/ 28097 w 31013"/>
                    <a:gd name="connsiteY19" fmla="*/ 26564 h 44132"/>
                    <a:gd name="connsiteX20" fmla="*/ 23238 w 31013"/>
                    <a:gd name="connsiteY20" fmla="*/ 23185 h 44132"/>
                    <a:gd name="connsiteX21" fmla="*/ 27690 w 31013"/>
                    <a:gd name="connsiteY21" fmla="*/ 19447 h 44132"/>
                    <a:gd name="connsiteX22" fmla="*/ 28123 w 31013"/>
                    <a:gd name="connsiteY22" fmla="*/ 12496 h 44132"/>
                    <a:gd name="connsiteX23" fmla="*/ 23035 w 31013"/>
                    <a:gd name="connsiteY23" fmla="*/ 3014 h 44132"/>
                    <a:gd name="connsiteX24" fmla="*/ 13367 w 31013"/>
                    <a:gd name="connsiteY24" fmla="*/ 2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013" h="44132">
                      <a:moveTo>
                        <a:pt x="11039" y="25035"/>
                      </a:moveTo>
                      <a:lnTo>
                        <a:pt x="17552" y="25035"/>
                      </a:lnTo>
                      <a:cubicBezTo>
                        <a:pt x="19231" y="25074"/>
                        <a:pt x="20719" y="25755"/>
                        <a:pt x="22042" y="26975"/>
                      </a:cubicBezTo>
                      <a:cubicBezTo>
                        <a:pt x="23378" y="28222"/>
                        <a:pt x="24218" y="29956"/>
                        <a:pt x="24637" y="32166"/>
                      </a:cubicBezTo>
                      <a:cubicBezTo>
                        <a:pt x="25172" y="34748"/>
                        <a:pt x="24994" y="36611"/>
                        <a:pt x="24129" y="37729"/>
                      </a:cubicBezTo>
                      <a:cubicBezTo>
                        <a:pt x="23302" y="38860"/>
                        <a:pt x="21762" y="39438"/>
                        <a:pt x="19575" y="39438"/>
                      </a:cubicBezTo>
                      <a:lnTo>
                        <a:pt x="13901" y="39438"/>
                      </a:lnTo>
                      <a:close/>
                      <a:moveTo>
                        <a:pt x="10148" y="20616"/>
                      </a:moveTo>
                      <a:lnTo>
                        <a:pt x="7019" y="4684"/>
                      </a:lnTo>
                      <a:lnTo>
                        <a:pt x="14295" y="4684"/>
                      </a:lnTo>
                      <a:cubicBezTo>
                        <a:pt x="16165" y="4684"/>
                        <a:pt x="17819" y="5378"/>
                        <a:pt x="19231" y="6740"/>
                      </a:cubicBezTo>
                      <a:cubicBezTo>
                        <a:pt x="20643" y="8102"/>
                        <a:pt x="21610" y="10029"/>
                        <a:pt x="22119" y="12470"/>
                      </a:cubicBezTo>
                      <a:cubicBezTo>
                        <a:pt x="22615" y="15130"/>
                        <a:pt x="22589" y="17147"/>
                        <a:pt x="21941" y="18534"/>
                      </a:cubicBezTo>
                      <a:cubicBezTo>
                        <a:pt x="21305" y="19922"/>
                        <a:pt x="20045" y="20616"/>
                        <a:pt x="18073" y="20616"/>
                      </a:cubicBezTo>
                      <a:close/>
                      <a:moveTo>
                        <a:pt x="23" y="21"/>
                      </a:moveTo>
                      <a:lnTo>
                        <a:pt x="8775" y="44153"/>
                      </a:lnTo>
                      <a:lnTo>
                        <a:pt x="20516" y="44153"/>
                      </a:lnTo>
                      <a:cubicBezTo>
                        <a:pt x="24218" y="44153"/>
                        <a:pt x="27042" y="43151"/>
                        <a:pt x="28962" y="41147"/>
                      </a:cubicBezTo>
                      <a:cubicBezTo>
                        <a:pt x="30896" y="39117"/>
                        <a:pt x="31468" y="36174"/>
                        <a:pt x="30718" y="32269"/>
                      </a:cubicBezTo>
                      <a:cubicBezTo>
                        <a:pt x="30273" y="30033"/>
                        <a:pt x="29382" y="28132"/>
                        <a:pt x="28097" y="26564"/>
                      </a:cubicBezTo>
                      <a:cubicBezTo>
                        <a:pt x="26787" y="24997"/>
                        <a:pt x="25210" y="23879"/>
                        <a:pt x="23238" y="23185"/>
                      </a:cubicBezTo>
                      <a:cubicBezTo>
                        <a:pt x="25388" y="22658"/>
                        <a:pt x="26864" y="21412"/>
                        <a:pt x="27690" y="19447"/>
                      </a:cubicBezTo>
                      <a:cubicBezTo>
                        <a:pt x="28492" y="17481"/>
                        <a:pt x="28644" y="15168"/>
                        <a:pt x="28123" y="12496"/>
                      </a:cubicBezTo>
                      <a:cubicBezTo>
                        <a:pt x="27258" y="8179"/>
                        <a:pt x="25566" y="5018"/>
                        <a:pt x="23035" y="3014"/>
                      </a:cubicBezTo>
                      <a:cubicBezTo>
                        <a:pt x="20516" y="1023"/>
                        <a:pt x="17297" y="21"/>
                        <a:pt x="13367" y="21"/>
                      </a:cubicBezTo>
                      <a:close/>
                    </a:path>
                  </a:pathLst>
                </a:custGeom>
                <a:grpFill/>
                <a:ln w="12721" cap="flat">
                  <a:noFill/>
                  <a:prstDash val="solid"/>
                  <a:miter/>
                </a:ln>
              </p:spPr>
              <p:txBody>
                <a:bodyPr rtlCol="0" anchor="ctr"/>
                <a:lstStyle/>
                <a:p>
                  <a:endParaRPr lang="fr-FR"/>
                </a:p>
              </p:txBody>
            </p:sp>
          </p:grpSp>
          <p:sp>
            <p:nvSpPr>
              <p:cNvPr id="716" name="Forme libre : forme 715">
                <a:extLst>
                  <a:ext uri="{FF2B5EF4-FFF2-40B4-BE49-F238E27FC236}">
                    <a16:creationId xmlns:a16="http://schemas.microsoft.com/office/drawing/2014/main" id="{981984F9-C546-6857-A8F0-A0C9A3D09822}"/>
                  </a:ext>
                </a:extLst>
              </p:cNvPr>
              <p:cNvSpPr/>
              <p:nvPr/>
            </p:nvSpPr>
            <p:spPr>
              <a:xfrm flipV="1">
                <a:off x="3671896" y="3528459"/>
                <a:ext cx="31242" cy="44145"/>
              </a:xfrm>
              <a:custGeom>
                <a:avLst/>
                <a:gdLst>
                  <a:gd name="connsiteX0" fmla="*/ 13648 w 31242"/>
                  <a:gd name="connsiteY0" fmla="*/ 16054 h 44145"/>
                  <a:gd name="connsiteX1" fmla="*/ 24003 w 31242"/>
                  <a:gd name="connsiteY1" fmla="*/ 16054 h 44145"/>
                  <a:gd name="connsiteX2" fmla="*/ 22667 w 31242"/>
                  <a:gd name="connsiteY2" fmla="*/ 34863 h 44145"/>
                  <a:gd name="connsiteX3" fmla="*/ 22489 w 31242"/>
                  <a:gd name="connsiteY3" fmla="*/ 34902 h 44145"/>
                  <a:gd name="connsiteX4" fmla="*/ 24333 w 31242"/>
                  <a:gd name="connsiteY4" fmla="*/ 11172 h 44145"/>
                  <a:gd name="connsiteX5" fmla="*/ 11346 w 31242"/>
                  <a:gd name="connsiteY5" fmla="*/ 11172 h 44145"/>
                  <a:gd name="connsiteX6" fmla="*/ 6092 w 31242"/>
                  <a:gd name="connsiteY6" fmla="*/ 20 h 44145"/>
                  <a:gd name="connsiteX7" fmla="*/ 24 w 31242"/>
                  <a:gd name="connsiteY7" fmla="*/ 20 h 44145"/>
                  <a:gd name="connsiteX8" fmla="*/ 21548 w 31242"/>
                  <a:gd name="connsiteY8" fmla="*/ 44165 h 44145"/>
                  <a:gd name="connsiteX9" fmla="*/ 27323 w 31242"/>
                  <a:gd name="connsiteY9" fmla="*/ 44165 h 44145"/>
                  <a:gd name="connsiteX10" fmla="*/ 31266 w 31242"/>
                  <a:gd name="connsiteY10" fmla="*/ 20 h 44145"/>
                  <a:gd name="connsiteX11" fmla="*/ 2518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48" y="16054"/>
                    </a:moveTo>
                    <a:lnTo>
                      <a:pt x="24003" y="16054"/>
                    </a:lnTo>
                    <a:lnTo>
                      <a:pt x="22667" y="34863"/>
                    </a:lnTo>
                    <a:lnTo>
                      <a:pt x="22489" y="34902"/>
                    </a:lnTo>
                    <a:close/>
                    <a:moveTo>
                      <a:pt x="24333" y="11172"/>
                    </a:moveTo>
                    <a:lnTo>
                      <a:pt x="11346" y="11172"/>
                    </a:lnTo>
                    <a:lnTo>
                      <a:pt x="6092" y="20"/>
                    </a:lnTo>
                    <a:lnTo>
                      <a:pt x="24" y="20"/>
                    </a:lnTo>
                    <a:lnTo>
                      <a:pt x="21548" y="44165"/>
                    </a:lnTo>
                    <a:lnTo>
                      <a:pt x="27323" y="44165"/>
                    </a:lnTo>
                    <a:lnTo>
                      <a:pt x="31266" y="20"/>
                    </a:lnTo>
                    <a:lnTo>
                      <a:pt x="25186" y="20"/>
                    </a:lnTo>
                    <a:close/>
                  </a:path>
                </a:pathLst>
              </a:custGeom>
              <a:grpFill/>
              <a:ln w="12721" cap="flat">
                <a:noFill/>
                <a:prstDash val="solid"/>
                <a:miter/>
              </a:ln>
            </p:spPr>
            <p:txBody>
              <a:bodyPr rtlCol="0" anchor="ctr"/>
              <a:lstStyle/>
              <a:p>
                <a:endParaRPr lang="fr-FR"/>
              </a:p>
            </p:txBody>
          </p:sp>
          <p:sp>
            <p:nvSpPr>
              <p:cNvPr id="717" name="Forme libre : forme 716">
                <a:extLst>
                  <a:ext uri="{FF2B5EF4-FFF2-40B4-BE49-F238E27FC236}">
                    <a16:creationId xmlns:a16="http://schemas.microsoft.com/office/drawing/2014/main" id="{D4D23E0D-A4EF-D4E4-14E2-6975A45485D3}"/>
                  </a:ext>
                </a:extLst>
              </p:cNvPr>
              <p:cNvSpPr/>
              <p:nvPr/>
            </p:nvSpPr>
            <p:spPr>
              <a:xfrm flipV="1">
                <a:off x="3722771" y="3527838"/>
                <a:ext cx="31299" cy="45391"/>
              </a:xfrm>
              <a:custGeom>
                <a:avLst/>
                <a:gdLst>
                  <a:gd name="connsiteX0" fmla="*/ 26198 w 31299"/>
                  <a:gd name="connsiteY0" fmla="*/ 6918 h 45391"/>
                  <a:gd name="connsiteX1" fmla="*/ 20576 w 31299"/>
                  <a:gd name="connsiteY1" fmla="*/ 2152 h 45391"/>
                  <a:gd name="connsiteX2" fmla="*/ 11951 w 31299"/>
                  <a:gd name="connsiteY2" fmla="*/ 19 h 45391"/>
                  <a:gd name="connsiteX3" fmla="*/ 2372 w 31299"/>
                  <a:gd name="connsiteY3" fmla="*/ 4310 h 45391"/>
                  <a:gd name="connsiteX4" fmla="*/ 502 w 31299"/>
                  <a:gd name="connsiteY4" fmla="*/ 16233 h 45391"/>
                  <a:gd name="connsiteX5" fmla="*/ 3097 w 31299"/>
                  <a:gd name="connsiteY5" fmla="*/ 29325 h 45391"/>
                  <a:gd name="connsiteX6" fmla="*/ 9229 w 31299"/>
                  <a:gd name="connsiteY6" fmla="*/ 41466 h 45391"/>
                  <a:gd name="connsiteX7" fmla="*/ 20245 w 31299"/>
                  <a:gd name="connsiteY7" fmla="*/ 45411 h 45391"/>
                  <a:gd name="connsiteX8" fmla="*/ 29137 w 31299"/>
                  <a:gd name="connsiteY8" fmla="*/ 41955 h 45391"/>
                  <a:gd name="connsiteX9" fmla="*/ 31083 w 31299"/>
                  <a:gd name="connsiteY9" fmla="*/ 32409 h 45391"/>
                  <a:gd name="connsiteX10" fmla="*/ 31007 w 31299"/>
                  <a:gd name="connsiteY10" fmla="*/ 32280 h 45391"/>
                  <a:gd name="connsiteX11" fmla="*/ 25282 w 31299"/>
                  <a:gd name="connsiteY11" fmla="*/ 32280 h 45391"/>
                  <a:gd name="connsiteX12" fmla="*/ 24532 w 31299"/>
                  <a:gd name="connsiteY12" fmla="*/ 38550 h 45391"/>
                  <a:gd name="connsiteX13" fmla="*/ 19405 w 31299"/>
                  <a:gd name="connsiteY13" fmla="*/ 40721 h 45391"/>
                  <a:gd name="connsiteX14" fmla="*/ 13058 w 31299"/>
                  <a:gd name="connsiteY14" fmla="*/ 37753 h 45391"/>
                  <a:gd name="connsiteX15" fmla="*/ 9140 w 31299"/>
                  <a:gd name="connsiteY15" fmla="*/ 29389 h 45391"/>
                  <a:gd name="connsiteX16" fmla="*/ 6532 w 31299"/>
                  <a:gd name="connsiteY16" fmla="*/ 16233 h 45391"/>
                  <a:gd name="connsiteX17" fmla="*/ 7028 w 31299"/>
                  <a:gd name="connsiteY17" fmla="*/ 7432 h 45391"/>
                  <a:gd name="connsiteX18" fmla="*/ 12854 w 31299"/>
                  <a:gd name="connsiteY18" fmla="*/ 4683 h 45391"/>
                  <a:gd name="connsiteX19" fmla="*/ 17472 w 31299"/>
                  <a:gd name="connsiteY19" fmla="*/ 5788 h 45391"/>
                  <a:gd name="connsiteX20" fmla="*/ 20474 w 31299"/>
                  <a:gd name="connsiteY20" fmla="*/ 8486 h 45391"/>
                  <a:gd name="connsiteX21" fmla="*/ 22446 w 31299"/>
                  <a:gd name="connsiteY21" fmla="*/ 18546 h 45391"/>
                  <a:gd name="connsiteX22" fmla="*/ 15538 w 31299"/>
                  <a:gd name="connsiteY22" fmla="*/ 18546 h 45391"/>
                  <a:gd name="connsiteX23" fmla="*/ 16403 w 31299"/>
                  <a:gd name="connsiteY23" fmla="*/ 22991 h 45391"/>
                  <a:gd name="connsiteX24" fmla="*/ 29366 w 31299"/>
                  <a:gd name="connsiteY24" fmla="*/ 22991 h 4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99" h="45391">
                    <a:moveTo>
                      <a:pt x="26198" y="6918"/>
                    </a:moveTo>
                    <a:cubicBezTo>
                      <a:pt x="24875" y="5158"/>
                      <a:pt x="23044" y="3565"/>
                      <a:pt x="20576" y="2152"/>
                    </a:cubicBezTo>
                    <a:cubicBezTo>
                      <a:pt x="18146" y="739"/>
                      <a:pt x="15258" y="19"/>
                      <a:pt x="11951" y="19"/>
                    </a:cubicBezTo>
                    <a:cubicBezTo>
                      <a:pt x="7829" y="19"/>
                      <a:pt x="4662" y="1420"/>
                      <a:pt x="2372" y="4310"/>
                    </a:cubicBezTo>
                    <a:cubicBezTo>
                      <a:pt x="95" y="7175"/>
                      <a:pt x="-515" y="11133"/>
                      <a:pt x="502" y="16233"/>
                    </a:cubicBezTo>
                    <a:lnTo>
                      <a:pt x="3097" y="29325"/>
                    </a:lnTo>
                    <a:cubicBezTo>
                      <a:pt x="4179" y="34785"/>
                      <a:pt x="6189" y="38820"/>
                      <a:pt x="9229" y="41466"/>
                    </a:cubicBezTo>
                    <a:cubicBezTo>
                      <a:pt x="12244" y="44126"/>
                      <a:pt x="15933" y="45411"/>
                      <a:pt x="20245" y="45411"/>
                    </a:cubicBezTo>
                    <a:cubicBezTo>
                      <a:pt x="24227" y="45411"/>
                      <a:pt x="27165" y="44267"/>
                      <a:pt x="29137" y="41955"/>
                    </a:cubicBezTo>
                    <a:cubicBezTo>
                      <a:pt x="31083" y="39616"/>
                      <a:pt x="31732" y="36443"/>
                      <a:pt x="31083" y="32409"/>
                    </a:cubicBezTo>
                    <a:lnTo>
                      <a:pt x="31007" y="32280"/>
                    </a:lnTo>
                    <a:lnTo>
                      <a:pt x="25282" y="32280"/>
                    </a:lnTo>
                    <a:cubicBezTo>
                      <a:pt x="25728" y="35030"/>
                      <a:pt x="25461" y="37124"/>
                      <a:pt x="24532" y="38550"/>
                    </a:cubicBezTo>
                    <a:cubicBezTo>
                      <a:pt x="23578" y="39963"/>
                      <a:pt x="21873" y="40721"/>
                      <a:pt x="19405" y="40721"/>
                    </a:cubicBezTo>
                    <a:cubicBezTo>
                      <a:pt x="17065" y="40721"/>
                      <a:pt x="14966" y="39745"/>
                      <a:pt x="13058" y="37753"/>
                    </a:cubicBezTo>
                    <a:cubicBezTo>
                      <a:pt x="11137" y="35813"/>
                      <a:pt x="9852" y="33000"/>
                      <a:pt x="9140" y="29389"/>
                    </a:cubicBezTo>
                    <a:lnTo>
                      <a:pt x="6532" y="16233"/>
                    </a:lnTo>
                    <a:cubicBezTo>
                      <a:pt x="5743" y="12199"/>
                      <a:pt x="5896" y="9282"/>
                      <a:pt x="7028" y="7432"/>
                    </a:cubicBezTo>
                    <a:cubicBezTo>
                      <a:pt x="8160" y="5582"/>
                      <a:pt x="10145" y="4683"/>
                      <a:pt x="12854" y="4683"/>
                    </a:cubicBezTo>
                    <a:cubicBezTo>
                      <a:pt x="14648" y="4683"/>
                      <a:pt x="16212" y="5043"/>
                      <a:pt x="17472" y="5788"/>
                    </a:cubicBezTo>
                    <a:lnTo>
                      <a:pt x="20474" y="8486"/>
                    </a:lnTo>
                    <a:lnTo>
                      <a:pt x="22446" y="18546"/>
                    </a:lnTo>
                    <a:lnTo>
                      <a:pt x="15538" y="18546"/>
                    </a:lnTo>
                    <a:lnTo>
                      <a:pt x="16403" y="22991"/>
                    </a:lnTo>
                    <a:lnTo>
                      <a:pt x="29366" y="22991"/>
                    </a:lnTo>
                    <a:close/>
                  </a:path>
                </a:pathLst>
              </a:custGeom>
              <a:grpFill/>
              <a:ln w="12721" cap="flat">
                <a:noFill/>
                <a:prstDash val="solid"/>
                <a:miter/>
              </a:ln>
            </p:spPr>
            <p:txBody>
              <a:bodyPr rtlCol="0" anchor="ctr"/>
              <a:lstStyle/>
              <a:p>
                <a:endParaRPr lang="fr-FR"/>
              </a:p>
            </p:txBody>
          </p:sp>
          <p:sp>
            <p:nvSpPr>
              <p:cNvPr id="718" name="Forme libre : forme 717">
                <a:extLst>
                  <a:ext uri="{FF2B5EF4-FFF2-40B4-BE49-F238E27FC236}">
                    <a16:creationId xmlns:a16="http://schemas.microsoft.com/office/drawing/2014/main" id="{60F166B3-1910-139B-CE8B-509EE894FC87}"/>
                  </a:ext>
                </a:extLst>
              </p:cNvPr>
              <p:cNvSpPr/>
              <p:nvPr/>
            </p:nvSpPr>
            <p:spPr>
              <a:xfrm flipV="1">
                <a:off x="3769514" y="3528459"/>
                <a:ext cx="36368" cy="44145"/>
              </a:xfrm>
              <a:custGeom>
                <a:avLst/>
                <a:gdLst>
                  <a:gd name="connsiteX0" fmla="*/ 27645 w 36368"/>
                  <a:gd name="connsiteY0" fmla="*/ 19 h 44145"/>
                  <a:gd name="connsiteX1" fmla="*/ 21640 w 36368"/>
                  <a:gd name="connsiteY1" fmla="*/ 19 h 44145"/>
                  <a:gd name="connsiteX2" fmla="*/ 12634 w 36368"/>
                  <a:gd name="connsiteY2" fmla="*/ 32434 h 44145"/>
                  <a:gd name="connsiteX3" fmla="*/ 12430 w 36368"/>
                  <a:gd name="connsiteY3" fmla="*/ 32408 h 44145"/>
                  <a:gd name="connsiteX4" fmla="*/ 6032 w 36368"/>
                  <a:gd name="connsiteY4" fmla="*/ 19 h 44145"/>
                  <a:gd name="connsiteX5" fmla="*/ 28 w 36368"/>
                  <a:gd name="connsiteY5" fmla="*/ 19 h 44145"/>
                  <a:gd name="connsiteX6" fmla="*/ 8729 w 36368"/>
                  <a:gd name="connsiteY6" fmla="*/ 44164 h 44145"/>
                  <a:gd name="connsiteX7" fmla="*/ 14746 w 36368"/>
                  <a:gd name="connsiteY7" fmla="*/ 44164 h 44145"/>
                  <a:gd name="connsiteX8" fmla="*/ 23816 w 36368"/>
                  <a:gd name="connsiteY8" fmla="*/ 11877 h 44145"/>
                  <a:gd name="connsiteX9" fmla="*/ 24019 w 36368"/>
                  <a:gd name="connsiteY9" fmla="*/ 11890 h 44145"/>
                  <a:gd name="connsiteX10" fmla="*/ 30367 w 36368"/>
                  <a:gd name="connsiteY10" fmla="*/ 44164 h 44145"/>
                  <a:gd name="connsiteX11" fmla="*/ 36396 w 36368"/>
                  <a:gd name="connsiteY11" fmla="*/ 44164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68" h="44145">
                    <a:moveTo>
                      <a:pt x="27645" y="19"/>
                    </a:moveTo>
                    <a:lnTo>
                      <a:pt x="21640" y="19"/>
                    </a:lnTo>
                    <a:lnTo>
                      <a:pt x="12634" y="32434"/>
                    </a:lnTo>
                    <a:lnTo>
                      <a:pt x="12430" y="32408"/>
                    </a:lnTo>
                    <a:lnTo>
                      <a:pt x="6032" y="19"/>
                    </a:lnTo>
                    <a:lnTo>
                      <a:pt x="28" y="19"/>
                    </a:lnTo>
                    <a:lnTo>
                      <a:pt x="8729" y="44164"/>
                    </a:lnTo>
                    <a:lnTo>
                      <a:pt x="14746" y="44164"/>
                    </a:lnTo>
                    <a:lnTo>
                      <a:pt x="23816" y="11877"/>
                    </a:lnTo>
                    <a:lnTo>
                      <a:pt x="24019" y="11890"/>
                    </a:lnTo>
                    <a:lnTo>
                      <a:pt x="30367" y="44164"/>
                    </a:lnTo>
                    <a:lnTo>
                      <a:pt x="36396" y="44164"/>
                    </a:lnTo>
                    <a:close/>
                  </a:path>
                </a:pathLst>
              </a:custGeom>
              <a:grpFill/>
              <a:ln w="12721" cap="flat">
                <a:noFill/>
                <a:prstDash val="solid"/>
                <a:miter/>
              </a:ln>
            </p:spPr>
            <p:txBody>
              <a:bodyPr rtlCol="0" anchor="ctr"/>
              <a:lstStyle/>
              <a:p>
                <a:endParaRPr lang="fr-FR"/>
              </a:p>
            </p:txBody>
          </p:sp>
          <p:sp>
            <p:nvSpPr>
              <p:cNvPr id="719" name="Forme libre : forme 718">
                <a:extLst>
                  <a:ext uri="{FF2B5EF4-FFF2-40B4-BE49-F238E27FC236}">
                    <a16:creationId xmlns:a16="http://schemas.microsoft.com/office/drawing/2014/main" id="{B2D73111-0B9C-454C-3C8B-FFDCF72B7EBA}"/>
                  </a:ext>
                </a:extLst>
              </p:cNvPr>
              <p:cNvSpPr/>
              <p:nvPr/>
            </p:nvSpPr>
            <p:spPr>
              <a:xfrm flipV="1">
                <a:off x="3819069" y="3528464"/>
                <a:ext cx="32412" cy="44145"/>
              </a:xfrm>
              <a:custGeom>
                <a:avLst/>
                <a:gdLst>
                  <a:gd name="connsiteX0" fmla="*/ 25471 w 32412"/>
                  <a:gd name="connsiteY0" fmla="*/ 20551 h 44145"/>
                  <a:gd name="connsiteX1" fmla="*/ 10117 w 32412"/>
                  <a:gd name="connsiteY1" fmla="*/ 20551 h 44145"/>
                  <a:gd name="connsiteX2" fmla="*/ 7000 w 32412"/>
                  <a:gd name="connsiteY2" fmla="*/ 4697 h 44145"/>
                  <a:gd name="connsiteX3" fmla="*/ 24784 w 32412"/>
                  <a:gd name="connsiteY3" fmla="*/ 4697 h 44145"/>
                  <a:gd name="connsiteX4" fmla="*/ 23881 w 32412"/>
                  <a:gd name="connsiteY4" fmla="*/ 20 h 44145"/>
                  <a:gd name="connsiteX5" fmla="*/ 29 w 32412"/>
                  <a:gd name="connsiteY5" fmla="*/ 20 h 44145"/>
                  <a:gd name="connsiteX6" fmla="*/ 8781 w 32412"/>
                  <a:gd name="connsiteY6" fmla="*/ 44165 h 44145"/>
                  <a:gd name="connsiteX7" fmla="*/ 32442 w 32412"/>
                  <a:gd name="connsiteY7" fmla="*/ 44165 h 44145"/>
                  <a:gd name="connsiteX8" fmla="*/ 31500 w 32412"/>
                  <a:gd name="connsiteY8" fmla="*/ 39450 h 44145"/>
                  <a:gd name="connsiteX9" fmla="*/ 13869 w 32412"/>
                  <a:gd name="connsiteY9" fmla="*/ 39450 h 44145"/>
                  <a:gd name="connsiteX10" fmla="*/ 11071 w 32412"/>
                  <a:gd name="connsiteY10" fmla="*/ 25228 h 44145"/>
                  <a:gd name="connsiteX11" fmla="*/ 26387 w 32412"/>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12" h="44145">
                    <a:moveTo>
                      <a:pt x="25471" y="20551"/>
                    </a:moveTo>
                    <a:lnTo>
                      <a:pt x="10117" y="20551"/>
                    </a:lnTo>
                    <a:lnTo>
                      <a:pt x="7000" y="4697"/>
                    </a:lnTo>
                    <a:lnTo>
                      <a:pt x="24784" y="4697"/>
                    </a:lnTo>
                    <a:lnTo>
                      <a:pt x="23881" y="20"/>
                    </a:lnTo>
                    <a:lnTo>
                      <a:pt x="29" y="20"/>
                    </a:lnTo>
                    <a:lnTo>
                      <a:pt x="8781" y="44165"/>
                    </a:lnTo>
                    <a:lnTo>
                      <a:pt x="32442" y="44165"/>
                    </a:lnTo>
                    <a:lnTo>
                      <a:pt x="31500" y="39450"/>
                    </a:lnTo>
                    <a:lnTo>
                      <a:pt x="13869" y="39450"/>
                    </a:lnTo>
                    <a:lnTo>
                      <a:pt x="11071" y="25228"/>
                    </a:lnTo>
                    <a:lnTo>
                      <a:pt x="26387" y="25228"/>
                    </a:lnTo>
                    <a:close/>
                  </a:path>
                </a:pathLst>
              </a:custGeom>
              <a:grpFill/>
              <a:ln w="12721" cap="flat">
                <a:noFill/>
                <a:prstDash val="solid"/>
                <a:miter/>
              </a:ln>
            </p:spPr>
            <p:txBody>
              <a:bodyPr rtlCol="0" anchor="ctr"/>
              <a:lstStyle/>
              <a:p>
                <a:endParaRPr lang="fr-FR"/>
              </a:p>
            </p:txBody>
          </p:sp>
          <p:sp>
            <p:nvSpPr>
              <p:cNvPr id="720" name="Forme libre : forme 719">
                <a:extLst>
                  <a:ext uri="{FF2B5EF4-FFF2-40B4-BE49-F238E27FC236}">
                    <a16:creationId xmlns:a16="http://schemas.microsoft.com/office/drawing/2014/main" id="{2F25AAFD-91E4-8752-4262-6337033BB78D}"/>
                  </a:ext>
                </a:extLst>
              </p:cNvPr>
              <p:cNvSpPr/>
              <p:nvPr/>
            </p:nvSpPr>
            <p:spPr>
              <a:xfrm flipV="1">
                <a:off x="3888779" y="3528464"/>
                <a:ext cx="32374" cy="44145"/>
              </a:xfrm>
              <a:custGeom>
                <a:avLst/>
                <a:gdLst>
                  <a:gd name="connsiteX0" fmla="*/ 25473 w 32374"/>
                  <a:gd name="connsiteY0" fmla="*/ 20551 h 44145"/>
                  <a:gd name="connsiteX1" fmla="*/ 10106 w 32374"/>
                  <a:gd name="connsiteY1" fmla="*/ 20551 h 44145"/>
                  <a:gd name="connsiteX2" fmla="*/ 7015 w 32374"/>
                  <a:gd name="connsiteY2" fmla="*/ 4697 h 44145"/>
                  <a:gd name="connsiteX3" fmla="*/ 24786 w 32374"/>
                  <a:gd name="connsiteY3" fmla="*/ 4697 h 44145"/>
                  <a:gd name="connsiteX4" fmla="*/ 23895 w 32374"/>
                  <a:gd name="connsiteY4" fmla="*/ 20 h 44145"/>
                  <a:gd name="connsiteX5" fmla="*/ 31 w 32374"/>
                  <a:gd name="connsiteY5" fmla="*/ 20 h 44145"/>
                  <a:gd name="connsiteX6" fmla="*/ 8796 w 32374"/>
                  <a:gd name="connsiteY6" fmla="*/ 44165 h 44145"/>
                  <a:gd name="connsiteX7" fmla="*/ 32405 w 32374"/>
                  <a:gd name="connsiteY7" fmla="*/ 44165 h 44145"/>
                  <a:gd name="connsiteX8" fmla="*/ 31502 w 32374"/>
                  <a:gd name="connsiteY8" fmla="*/ 39450 h 44145"/>
                  <a:gd name="connsiteX9" fmla="*/ 13897 w 32374"/>
                  <a:gd name="connsiteY9" fmla="*/ 39450 h 44145"/>
                  <a:gd name="connsiteX10" fmla="*/ 11073 w 32374"/>
                  <a:gd name="connsiteY10" fmla="*/ 25228 h 44145"/>
                  <a:gd name="connsiteX11" fmla="*/ 26401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3" y="20551"/>
                    </a:moveTo>
                    <a:lnTo>
                      <a:pt x="10106" y="20551"/>
                    </a:lnTo>
                    <a:lnTo>
                      <a:pt x="7015" y="4697"/>
                    </a:lnTo>
                    <a:lnTo>
                      <a:pt x="24786" y="4697"/>
                    </a:lnTo>
                    <a:lnTo>
                      <a:pt x="23895" y="20"/>
                    </a:lnTo>
                    <a:lnTo>
                      <a:pt x="31" y="20"/>
                    </a:lnTo>
                    <a:lnTo>
                      <a:pt x="8796" y="44165"/>
                    </a:lnTo>
                    <a:lnTo>
                      <a:pt x="32405" y="44165"/>
                    </a:lnTo>
                    <a:lnTo>
                      <a:pt x="31502" y="39450"/>
                    </a:lnTo>
                    <a:lnTo>
                      <a:pt x="13897" y="39450"/>
                    </a:lnTo>
                    <a:lnTo>
                      <a:pt x="11073" y="25228"/>
                    </a:lnTo>
                    <a:lnTo>
                      <a:pt x="26401" y="25228"/>
                    </a:lnTo>
                    <a:close/>
                  </a:path>
                </a:pathLst>
              </a:custGeom>
              <a:grpFill/>
              <a:ln w="12721" cap="flat">
                <a:noFill/>
                <a:prstDash val="solid"/>
                <a:miter/>
              </a:ln>
            </p:spPr>
            <p:txBody>
              <a:bodyPr rtlCol="0" anchor="ctr"/>
              <a:lstStyle/>
              <a:p>
                <a:endParaRPr lang="fr-FR"/>
              </a:p>
            </p:txBody>
          </p:sp>
          <p:sp>
            <p:nvSpPr>
              <p:cNvPr id="721" name="Forme libre : forme 720">
                <a:extLst>
                  <a:ext uri="{FF2B5EF4-FFF2-40B4-BE49-F238E27FC236}">
                    <a16:creationId xmlns:a16="http://schemas.microsoft.com/office/drawing/2014/main" id="{9775FDCC-4FB6-F432-B030-F3062BA195D0}"/>
                  </a:ext>
                </a:extLst>
              </p:cNvPr>
              <p:cNvSpPr/>
              <p:nvPr/>
            </p:nvSpPr>
            <p:spPr>
              <a:xfrm flipV="1">
                <a:off x="3937250" y="3528468"/>
                <a:ext cx="28036" cy="44132"/>
              </a:xfrm>
              <a:custGeom>
                <a:avLst/>
                <a:gdLst>
                  <a:gd name="connsiteX0" fmla="*/ 27153 w 28036"/>
                  <a:gd name="connsiteY0" fmla="*/ 39439 h 44132"/>
                  <a:gd name="connsiteX1" fmla="*/ 16557 w 28036"/>
                  <a:gd name="connsiteY1" fmla="*/ 39439 h 44132"/>
                  <a:gd name="connsiteX2" fmla="*/ 8734 w 28036"/>
                  <a:gd name="connsiteY2" fmla="*/ 22 h 44132"/>
                  <a:gd name="connsiteX3" fmla="*/ 2742 w 28036"/>
                  <a:gd name="connsiteY3" fmla="*/ 22 h 44132"/>
                  <a:gd name="connsiteX4" fmla="*/ 10553 w 28036"/>
                  <a:gd name="connsiteY4" fmla="*/ 39439 h 44132"/>
                  <a:gd name="connsiteX5" fmla="*/ 33 w 28036"/>
                  <a:gd name="connsiteY5" fmla="*/ 39439 h 44132"/>
                  <a:gd name="connsiteX6" fmla="*/ 936 w 28036"/>
                  <a:gd name="connsiteY6" fmla="*/ 44154 h 44132"/>
                  <a:gd name="connsiteX7" fmla="*/ 28069 w 28036"/>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36" h="44132">
                    <a:moveTo>
                      <a:pt x="27153" y="39439"/>
                    </a:moveTo>
                    <a:lnTo>
                      <a:pt x="16557" y="39439"/>
                    </a:lnTo>
                    <a:lnTo>
                      <a:pt x="8734" y="22"/>
                    </a:lnTo>
                    <a:lnTo>
                      <a:pt x="2742" y="22"/>
                    </a:lnTo>
                    <a:lnTo>
                      <a:pt x="10553" y="39439"/>
                    </a:lnTo>
                    <a:lnTo>
                      <a:pt x="33" y="39439"/>
                    </a:lnTo>
                    <a:lnTo>
                      <a:pt x="936" y="44154"/>
                    </a:lnTo>
                    <a:lnTo>
                      <a:pt x="28069" y="44154"/>
                    </a:lnTo>
                    <a:close/>
                  </a:path>
                </a:pathLst>
              </a:custGeom>
              <a:grpFill/>
              <a:ln w="12721" cap="flat">
                <a:noFill/>
                <a:prstDash val="solid"/>
                <a:miter/>
              </a:ln>
            </p:spPr>
            <p:txBody>
              <a:bodyPr rtlCol="0" anchor="ctr"/>
              <a:lstStyle/>
              <a:p>
                <a:endParaRPr lang="fr-FR"/>
              </a:p>
            </p:txBody>
          </p:sp>
          <p:sp>
            <p:nvSpPr>
              <p:cNvPr id="722" name="Forme libre : forme 721">
                <a:extLst>
                  <a:ext uri="{FF2B5EF4-FFF2-40B4-BE49-F238E27FC236}">
                    <a16:creationId xmlns:a16="http://schemas.microsoft.com/office/drawing/2014/main" id="{8F77CF03-7016-A3DA-D1A3-850046CEBD89}"/>
                  </a:ext>
                </a:extLst>
              </p:cNvPr>
              <p:cNvSpPr/>
              <p:nvPr/>
            </p:nvSpPr>
            <p:spPr>
              <a:xfrm flipV="1">
                <a:off x="4002078" y="3528468"/>
                <a:ext cx="32005" cy="44132"/>
              </a:xfrm>
              <a:custGeom>
                <a:avLst/>
                <a:gdLst>
                  <a:gd name="connsiteX0" fmla="*/ 13899 w 32005"/>
                  <a:gd name="connsiteY0" fmla="*/ 39439 h 44132"/>
                  <a:gd name="connsiteX1" fmla="*/ 7004 w 32005"/>
                  <a:gd name="connsiteY1" fmla="*/ 4685 h 44132"/>
                  <a:gd name="connsiteX2" fmla="*/ 13276 w 32005"/>
                  <a:gd name="connsiteY2" fmla="*/ 4685 h 44132"/>
                  <a:gd name="connsiteX3" fmla="*/ 20132 w 32005"/>
                  <a:gd name="connsiteY3" fmla="*/ 8527 h 44132"/>
                  <a:gd name="connsiteX4" fmla="*/ 24304 w 32005"/>
                  <a:gd name="connsiteY4" fmla="*/ 18702 h 44132"/>
                  <a:gd name="connsiteX5" fmla="*/ 25564 w 32005"/>
                  <a:gd name="connsiteY5" fmla="*/ 25062 h 44132"/>
                  <a:gd name="connsiteX6" fmla="*/ 24762 w 32005"/>
                  <a:gd name="connsiteY6" fmla="*/ 35495 h 44132"/>
                  <a:gd name="connsiteX7" fmla="*/ 18224 w 32005"/>
                  <a:gd name="connsiteY7" fmla="*/ 39439 h 44132"/>
                  <a:gd name="connsiteX8" fmla="*/ 33 w 32005"/>
                  <a:gd name="connsiteY8" fmla="*/ 22 h 44132"/>
                  <a:gd name="connsiteX9" fmla="*/ 8785 w 32005"/>
                  <a:gd name="connsiteY9" fmla="*/ 44154 h 44132"/>
                  <a:gd name="connsiteX10" fmla="*/ 19331 w 32005"/>
                  <a:gd name="connsiteY10" fmla="*/ 44154 h 44132"/>
                  <a:gd name="connsiteX11" fmla="*/ 29406 w 32005"/>
                  <a:gd name="connsiteY11" fmla="*/ 38617 h 44132"/>
                  <a:gd name="connsiteX12" fmla="*/ 31555 w 32005"/>
                  <a:gd name="connsiteY12" fmla="*/ 24972 h 44132"/>
                  <a:gd name="connsiteX13" fmla="*/ 30296 w 32005"/>
                  <a:gd name="connsiteY13" fmla="*/ 18702 h 44132"/>
                  <a:gd name="connsiteX14" fmla="*/ 23872 w 32005"/>
                  <a:gd name="connsiteY14" fmla="*/ 4852 h 44132"/>
                  <a:gd name="connsiteX15" fmla="*/ 12538 w 32005"/>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005" h="44132">
                    <a:moveTo>
                      <a:pt x="13899" y="39439"/>
                    </a:moveTo>
                    <a:lnTo>
                      <a:pt x="7004" y="4685"/>
                    </a:lnTo>
                    <a:lnTo>
                      <a:pt x="13276" y="4685"/>
                    </a:lnTo>
                    <a:cubicBezTo>
                      <a:pt x="15883" y="4685"/>
                      <a:pt x="18148" y="5970"/>
                      <a:pt x="20132" y="8527"/>
                    </a:cubicBezTo>
                    <a:cubicBezTo>
                      <a:pt x="22040" y="11084"/>
                      <a:pt x="23439" y="14463"/>
                      <a:pt x="24304" y="18702"/>
                    </a:cubicBezTo>
                    <a:lnTo>
                      <a:pt x="25564" y="25062"/>
                    </a:lnTo>
                    <a:cubicBezTo>
                      <a:pt x="26391" y="29392"/>
                      <a:pt x="26149" y="32861"/>
                      <a:pt x="24762" y="35495"/>
                    </a:cubicBezTo>
                    <a:cubicBezTo>
                      <a:pt x="23376" y="38116"/>
                      <a:pt x="21201" y="39439"/>
                      <a:pt x="18224" y="39439"/>
                    </a:cubicBezTo>
                    <a:close/>
                    <a:moveTo>
                      <a:pt x="33" y="22"/>
                    </a:moveTo>
                    <a:lnTo>
                      <a:pt x="8785" y="44154"/>
                    </a:lnTo>
                    <a:lnTo>
                      <a:pt x="19331" y="44154"/>
                    </a:lnTo>
                    <a:cubicBezTo>
                      <a:pt x="23529" y="44154"/>
                      <a:pt x="26887" y="42317"/>
                      <a:pt x="29406" y="38617"/>
                    </a:cubicBezTo>
                    <a:cubicBezTo>
                      <a:pt x="31899" y="34904"/>
                      <a:pt x="32637" y="30368"/>
                      <a:pt x="31555" y="24972"/>
                    </a:cubicBezTo>
                    <a:lnTo>
                      <a:pt x="30296" y="18702"/>
                    </a:lnTo>
                    <a:cubicBezTo>
                      <a:pt x="29126" y="12690"/>
                      <a:pt x="26963" y="8090"/>
                      <a:pt x="23872" y="4852"/>
                    </a:cubicBezTo>
                    <a:cubicBezTo>
                      <a:pt x="20781" y="1628"/>
                      <a:pt x="17003" y="22"/>
                      <a:pt x="12538" y="22"/>
                    </a:cubicBezTo>
                    <a:close/>
                  </a:path>
                </a:pathLst>
              </a:custGeom>
              <a:grpFill/>
              <a:ln w="12721" cap="flat">
                <a:noFill/>
                <a:prstDash val="solid"/>
                <a:miter/>
              </a:ln>
            </p:spPr>
            <p:txBody>
              <a:bodyPr rtlCol="0" anchor="ctr"/>
              <a:lstStyle/>
              <a:p>
                <a:endParaRPr lang="fr-FR"/>
              </a:p>
            </p:txBody>
          </p:sp>
          <p:sp>
            <p:nvSpPr>
              <p:cNvPr id="723" name="Forme libre : forme 722">
                <a:extLst>
                  <a:ext uri="{FF2B5EF4-FFF2-40B4-BE49-F238E27FC236}">
                    <a16:creationId xmlns:a16="http://schemas.microsoft.com/office/drawing/2014/main" id="{8F579389-297D-14DD-AFB2-9478008C6917}"/>
                  </a:ext>
                </a:extLst>
              </p:cNvPr>
              <p:cNvSpPr/>
              <p:nvPr/>
            </p:nvSpPr>
            <p:spPr>
              <a:xfrm flipV="1">
                <a:off x="4048988" y="3528464"/>
                <a:ext cx="32387" cy="44145"/>
              </a:xfrm>
              <a:custGeom>
                <a:avLst/>
                <a:gdLst>
                  <a:gd name="connsiteX0" fmla="*/ 25477 w 32387"/>
                  <a:gd name="connsiteY0" fmla="*/ 20551 h 44145"/>
                  <a:gd name="connsiteX1" fmla="*/ 10110 w 32387"/>
                  <a:gd name="connsiteY1" fmla="*/ 20551 h 44145"/>
                  <a:gd name="connsiteX2" fmla="*/ 7019 w 32387"/>
                  <a:gd name="connsiteY2" fmla="*/ 4697 h 44145"/>
                  <a:gd name="connsiteX3" fmla="*/ 24816 w 32387"/>
                  <a:gd name="connsiteY3" fmla="*/ 4697 h 44145"/>
                  <a:gd name="connsiteX4" fmla="*/ 23900 w 32387"/>
                  <a:gd name="connsiteY4" fmla="*/ 20 h 44145"/>
                  <a:gd name="connsiteX5" fmla="*/ 35 w 32387"/>
                  <a:gd name="connsiteY5" fmla="*/ 20 h 44145"/>
                  <a:gd name="connsiteX6" fmla="*/ 8800 w 32387"/>
                  <a:gd name="connsiteY6" fmla="*/ 44165 h 44145"/>
                  <a:gd name="connsiteX7" fmla="*/ 32423 w 32387"/>
                  <a:gd name="connsiteY7" fmla="*/ 44165 h 44145"/>
                  <a:gd name="connsiteX8" fmla="*/ 31507 w 32387"/>
                  <a:gd name="connsiteY8" fmla="*/ 39450 h 44145"/>
                  <a:gd name="connsiteX9" fmla="*/ 13901 w 32387"/>
                  <a:gd name="connsiteY9" fmla="*/ 39450 h 44145"/>
                  <a:gd name="connsiteX10" fmla="*/ 11077 w 32387"/>
                  <a:gd name="connsiteY10" fmla="*/ 25228 h 44145"/>
                  <a:gd name="connsiteX11" fmla="*/ 26393 w 32387"/>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7" h="44145">
                    <a:moveTo>
                      <a:pt x="25477" y="20551"/>
                    </a:moveTo>
                    <a:lnTo>
                      <a:pt x="10110" y="20551"/>
                    </a:lnTo>
                    <a:lnTo>
                      <a:pt x="7019" y="4697"/>
                    </a:lnTo>
                    <a:lnTo>
                      <a:pt x="24816" y="4697"/>
                    </a:lnTo>
                    <a:lnTo>
                      <a:pt x="23900" y="20"/>
                    </a:lnTo>
                    <a:lnTo>
                      <a:pt x="35" y="20"/>
                    </a:lnTo>
                    <a:lnTo>
                      <a:pt x="8800" y="44165"/>
                    </a:lnTo>
                    <a:lnTo>
                      <a:pt x="32423" y="44165"/>
                    </a:lnTo>
                    <a:lnTo>
                      <a:pt x="31507" y="39450"/>
                    </a:lnTo>
                    <a:lnTo>
                      <a:pt x="13901" y="39450"/>
                    </a:lnTo>
                    <a:lnTo>
                      <a:pt x="11077" y="25228"/>
                    </a:lnTo>
                    <a:lnTo>
                      <a:pt x="26393" y="25228"/>
                    </a:lnTo>
                    <a:close/>
                  </a:path>
                </a:pathLst>
              </a:custGeom>
              <a:grpFill/>
              <a:ln w="12721" cap="flat">
                <a:noFill/>
                <a:prstDash val="solid"/>
                <a:miter/>
              </a:ln>
            </p:spPr>
            <p:txBody>
              <a:bodyPr rtlCol="0" anchor="ctr"/>
              <a:lstStyle/>
              <a:p>
                <a:endParaRPr lang="fr-FR"/>
              </a:p>
            </p:txBody>
          </p:sp>
          <p:sp>
            <p:nvSpPr>
              <p:cNvPr id="724" name="Forme libre : forme 723">
                <a:extLst>
                  <a:ext uri="{FF2B5EF4-FFF2-40B4-BE49-F238E27FC236}">
                    <a16:creationId xmlns:a16="http://schemas.microsoft.com/office/drawing/2014/main" id="{EB188516-CB23-6912-790B-8E283DD2B80B}"/>
                  </a:ext>
                </a:extLst>
              </p:cNvPr>
              <p:cNvSpPr/>
              <p:nvPr/>
            </p:nvSpPr>
            <p:spPr>
              <a:xfrm flipV="1">
                <a:off x="4118713" y="3528468"/>
                <a:ext cx="23113" cy="44132"/>
              </a:xfrm>
              <a:custGeom>
                <a:avLst/>
                <a:gdLst>
                  <a:gd name="connsiteX0" fmla="*/ 7007 w 23113"/>
                  <a:gd name="connsiteY0" fmla="*/ 4683 h 44132"/>
                  <a:gd name="connsiteX1" fmla="*/ 23150 w 23113"/>
                  <a:gd name="connsiteY1" fmla="*/ 4683 h 44132"/>
                  <a:gd name="connsiteX2" fmla="*/ 22221 w 23113"/>
                  <a:gd name="connsiteY2" fmla="*/ 19 h 44132"/>
                  <a:gd name="connsiteX3" fmla="*/ 36 w 23113"/>
                  <a:gd name="connsiteY3" fmla="*/ 19 h 44132"/>
                  <a:gd name="connsiteX4" fmla="*/ 8763 w 23113"/>
                  <a:gd name="connsiteY4" fmla="*/ 44151 h 44132"/>
                  <a:gd name="connsiteX5" fmla="*/ 14818 w 23113"/>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3" h="44132">
                    <a:moveTo>
                      <a:pt x="7007" y="4683"/>
                    </a:moveTo>
                    <a:lnTo>
                      <a:pt x="23150" y="4683"/>
                    </a:lnTo>
                    <a:lnTo>
                      <a:pt x="22221" y="19"/>
                    </a:lnTo>
                    <a:lnTo>
                      <a:pt x="36" y="19"/>
                    </a:lnTo>
                    <a:lnTo>
                      <a:pt x="8763" y="44151"/>
                    </a:lnTo>
                    <a:lnTo>
                      <a:pt x="14818" y="44151"/>
                    </a:lnTo>
                    <a:close/>
                  </a:path>
                </a:pathLst>
              </a:custGeom>
              <a:grpFill/>
              <a:ln w="12721" cap="flat">
                <a:noFill/>
                <a:prstDash val="solid"/>
                <a:miter/>
              </a:ln>
            </p:spPr>
            <p:txBody>
              <a:bodyPr rtlCol="0" anchor="ctr"/>
              <a:lstStyle/>
              <a:p>
                <a:endParaRPr lang="fr-FR"/>
              </a:p>
            </p:txBody>
          </p:sp>
          <p:sp>
            <p:nvSpPr>
              <p:cNvPr id="725" name="Forme libre : forme 724">
                <a:extLst>
                  <a:ext uri="{FF2B5EF4-FFF2-40B4-BE49-F238E27FC236}">
                    <a16:creationId xmlns:a16="http://schemas.microsoft.com/office/drawing/2014/main" id="{D66B60D4-DE19-9368-6C06-84C918AB6B2E}"/>
                  </a:ext>
                </a:extLst>
              </p:cNvPr>
              <p:cNvSpPr/>
              <p:nvPr/>
            </p:nvSpPr>
            <p:spPr>
              <a:xfrm flipV="1">
                <a:off x="4159880" y="3525312"/>
                <a:ext cx="9998" cy="15738"/>
              </a:xfrm>
              <a:custGeom>
                <a:avLst/>
                <a:gdLst>
                  <a:gd name="connsiteX0" fmla="*/ 4591 w 9998"/>
                  <a:gd name="connsiteY0" fmla="*/ 15759 h 15738"/>
                  <a:gd name="connsiteX1" fmla="*/ 3459 w 9998"/>
                  <a:gd name="connsiteY1" fmla="*/ 10003 h 15738"/>
                  <a:gd name="connsiteX2" fmla="*/ 37 w 9998"/>
                  <a:gd name="connsiteY2" fmla="*/ 20 h 15738"/>
                  <a:gd name="connsiteX3" fmla="*/ 2989 w 9998"/>
                  <a:gd name="connsiteY3" fmla="*/ 20 h 15738"/>
                  <a:gd name="connsiteX4" fmla="*/ 8866 w 9998"/>
                  <a:gd name="connsiteY4" fmla="*/ 10067 h 15738"/>
                  <a:gd name="connsiteX5" fmla="*/ 10036 w 9998"/>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8" h="15738">
                    <a:moveTo>
                      <a:pt x="4591" y="15759"/>
                    </a:moveTo>
                    <a:lnTo>
                      <a:pt x="3459" y="10003"/>
                    </a:lnTo>
                    <a:lnTo>
                      <a:pt x="37" y="20"/>
                    </a:lnTo>
                    <a:lnTo>
                      <a:pt x="2989" y="20"/>
                    </a:lnTo>
                    <a:lnTo>
                      <a:pt x="8866" y="10067"/>
                    </a:lnTo>
                    <a:lnTo>
                      <a:pt x="10036" y="15759"/>
                    </a:lnTo>
                    <a:close/>
                  </a:path>
                </a:pathLst>
              </a:custGeom>
              <a:grpFill/>
              <a:ln w="12721" cap="flat">
                <a:noFill/>
                <a:prstDash val="solid"/>
                <a:miter/>
              </a:ln>
            </p:spPr>
            <p:txBody>
              <a:bodyPr rtlCol="0" anchor="ctr"/>
              <a:lstStyle/>
              <a:p>
                <a:endParaRPr lang="fr-FR"/>
              </a:p>
            </p:txBody>
          </p:sp>
          <p:sp>
            <p:nvSpPr>
              <p:cNvPr id="726" name="Forme libre : forme 725">
                <a:extLst>
                  <a:ext uri="{FF2B5EF4-FFF2-40B4-BE49-F238E27FC236}">
                    <a16:creationId xmlns:a16="http://schemas.microsoft.com/office/drawing/2014/main" id="{8B818DFA-6B23-BCE8-687F-1EBDF8C2D099}"/>
                  </a:ext>
                </a:extLst>
              </p:cNvPr>
              <p:cNvSpPr/>
              <p:nvPr/>
            </p:nvSpPr>
            <p:spPr>
              <a:xfrm flipV="1">
                <a:off x="4180044" y="3517298"/>
                <a:ext cx="32425" cy="55322"/>
              </a:xfrm>
              <a:custGeom>
                <a:avLst/>
                <a:gdLst>
                  <a:gd name="connsiteX0" fmla="*/ 23725 w 32425"/>
                  <a:gd name="connsiteY0" fmla="*/ 55345 h 55322"/>
                  <a:gd name="connsiteX1" fmla="*/ 30365 w 32425"/>
                  <a:gd name="connsiteY1" fmla="*/ 55345 h 55322"/>
                  <a:gd name="connsiteX2" fmla="*/ 30429 w 32425"/>
                  <a:gd name="connsiteY2" fmla="*/ 55140 h 55322"/>
                  <a:gd name="connsiteX3" fmla="*/ 22351 w 32425"/>
                  <a:gd name="connsiteY3" fmla="*/ 47277 h 55322"/>
                  <a:gd name="connsiteX4" fmla="*/ 17581 w 32425"/>
                  <a:gd name="connsiteY4" fmla="*/ 47290 h 55322"/>
                  <a:gd name="connsiteX5" fmla="*/ 25480 w 32425"/>
                  <a:gd name="connsiteY5" fmla="*/ 20566 h 55322"/>
                  <a:gd name="connsiteX6" fmla="*/ 10152 w 32425"/>
                  <a:gd name="connsiteY6" fmla="*/ 20566 h 55322"/>
                  <a:gd name="connsiteX7" fmla="*/ 7023 w 32425"/>
                  <a:gd name="connsiteY7" fmla="*/ 4725 h 55322"/>
                  <a:gd name="connsiteX8" fmla="*/ 24794 w 32425"/>
                  <a:gd name="connsiteY8" fmla="*/ 4725 h 55322"/>
                  <a:gd name="connsiteX9" fmla="*/ 23890 w 32425"/>
                  <a:gd name="connsiteY9" fmla="*/ 22 h 55322"/>
                  <a:gd name="connsiteX10" fmla="*/ 39 w 32425"/>
                  <a:gd name="connsiteY10" fmla="*/ 22 h 55322"/>
                  <a:gd name="connsiteX11" fmla="*/ 8804 w 32425"/>
                  <a:gd name="connsiteY11" fmla="*/ 44193 h 55322"/>
                  <a:gd name="connsiteX12" fmla="*/ 32464 w 32425"/>
                  <a:gd name="connsiteY12" fmla="*/ 44193 h 55322"/>
                  <a:gd name="connsiteX13" fmla="*/ 31510 w 32425"/>
                  <a:gd name="connsiteY13" fmla="*/ 39465 h 55322"/>
                  <a:gd name="connsiteX14" fmla="*/ 13905 w 32425"/>
                  <a:gd name="connsiteY14" fmla="*/ 39465 h 55322"/>
                  <a:gd name="connsiteX15" fmla="*/ 11055 w 32425"/>
                  <a:gd name="connsiteY15" fmla="*/ 25243 h 55322"/>
                  <a:gd name="connsiteX16" fmla="*/ 26409 w 32425"/>
                  <a:gd name="connsiteY16" fmla="*/ 25243 h 5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25" h="55322">
                    <a:moveTo>
                      <a:pt x="23725" y="55345"/>
                    </a:moveTo>
                    <a:lnTo>
                      <a:pt x="30365" y="55345"/>
                    </a:lnTo>
                    <a:lnTo>
                      <a:pt x="30429" y="55140"/>
                    </a:lnTo>
                    <a:lnTo>
                      <a:pt x="22351" y="47277"/>
                    </a:lnTo>
                    <a:lnTo>
                      <a:pt x="17581" y="47290"/>
                    </a:lnTo>
                    <a:close/>
                    <a:moveTo>
                      <a:pt x="25480" y="20566"/>
                    </a:moveTo>
                    <a:lnTo>
                      <a:pt x="10152" y="20566"/>
                    </a:lnTo>
                    <a:lnTo>
                      <a:pt x="7023" y="4725"/>
                    </a:lnTo>
                    <a:lnTo>
                      <a:pt x="24794" y="4725"/>
                    </a:lnTo>
                    <a:lnTo>
                      <a:pt x="23890" y="22"/>
                    </a:lnTo>
                    <a:lnTo>
                      <a:pt x="39" y="22"/>
                    </a:lnTo>
                    <a:lnTo>
                      <a:pt x="8804" y="44193"/>
                    </a:lnTo>
                    <a:lnTo>
                      <a:pt x="32464" y="44193"/>
                    </a:lnTo>
                    <a:lnTo>
                      <a:pt x="31510" y="39465"/>
                    </a:lnTo>
                    <a:lnTo>
                      <a:pt x="13905" y="39465"/>
                    </a:lnTo>
                    <a:lnTo>
                      <a:pt x="11055" y="25243"/>
                    </a:lnTo>
                    <a:lnTo>
                      <a:pt x="26409" y="25243"/>
                    </a:lnTo>
                    <a:close/>
                  </a:path>
                </a:pathLst>
              </a:custGeom>
              <a:grpFill/>
              <a:ln w="12721" cap="flat">
                <a:noFill/>
                <a:prstDash val="solid"/>
                <a:miter/>
              </a:ln>
            </p:spPr>
            <p:txBody>
              <a:bodyPr rtlCol="0" anchor="ctr"/>
              <a:lstStyle/>
              <a:p>
                <a:endParaRPr lang="fr-FR"/>
              </a:p>
            </p:txBody>
          </p:sp>
          <p:sp>
            <p:nvSpPr>
              <p:cNvPr id="727" name="Forme libre : forme 726">
                <a:extLst>
                  <a:ext uri="{FF2B5EF4-FFF2-40B4-BE49-F238E27FC236}">
                    <a16:creationId xmlns:a16="http://schemas.microsoft.com/office/drawing/2014/main" id="{4905F92E-9204-73AC-C668-0CAF164955A2}"/>
                  </a:ext>
                </a:extLst>
              </p:cNvPr>
              <p:cNvSpPr/>
              <p:nvPr/>
            </p:nvSpPr>
            <p:spPr>
              <a:xfrm flipV="1">
                <a:off x="4228492" y="3528468"/>
                <a:ext cx="28087" cy="44132"/>
              </a:xfrm>
              <a:custGeom>
                <a:avLst/>
                <a:gdLst>
                  <a:gd name="connsiteX0" fmla="*/ 27187 w 28087"/>
                  <a:gd name="connsiteY0" fmla="*/ 39439 h 44132"/>
                  <a:gd name="connsiteX1" fmla="*/ 16578 w 28087"/>
                  <a:gd name="connsiteY1" fmla="*/ 39439 h 44132"/>
                  <a:gd name="connsiteX2" fmla="*/ 8767 w 28087"/>
                  <a:gd name="connsiteY2" fmla="*/ 22 h 44132"/>
                  <a:gd name="connsiteX3" fmla="*/ 2776 w 28087"/>
                  <a:gd name="connsiteY3" fmla="*/ 22 h 44132"/>
                  <a:gd name="connsiteX4" fmla="*/ 10573 w 28087"/>
                  <a:gd name="connsiteY4" fmla="*/ 39439 h 44132"/>
                  <a:gd name="connsiteX5" fmla="*/ 41 w 28087"/>
                  <a:gd name="connsiteY5" fmla="*/ 39439 h 44132"/>
                  <a:gd name="connsiteX6" fmla="*/ 969 w 28087"/>
                  <a:gd name="connsiteY6" fmla="*/ 44154 h 44132"/>
                  <a:gd name="connsiteX7" fmla="*/ 28128 w 28087"/>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7" h="44132">
                    <a:moveTo>
                      <a:pt x="27187" y="39439"/>
                    </a:moveTo>
                    <a:lnTo>
                      <a:pt x="16578" y="39439"/>
                    </a:lnTo>
                    <a:lnTo>
                      <a:pt x="8767" y="22"/>
                    </a:lnTo>
                    <a:lnTo>
                      <a:pt x="2776" y="22"/>
                    </a:lnTo>
                    <a:lnTo>
                      <a:pt x="10573" y="39439"/>
                    </a:lnTo>
                    <a:lnTo>
                      <a:pt x="41" y="39439"/>
                    </a:lnTo>
                    <a:lnTo>
                      <a:pt x="969" y="44154"/>
                    </a:lnTo>
                    <a:lnTo>
                      <a:pt x="28128" y="44154"/>
                    </a:lnTo>
                    <a:close/>
                  </a:path>
                </a:pathLst>
              </a:custGeom>
              <a:grpFill/>
              <a:ln w="12721" cap="flat">
                <a:noFill/>
                <a:prstDash val="solid"/>
                <a:miter/>
              </a:ln>
            </p:spPr>
            <p:txBody>
              <a:bodyPr rtlCol="0" anchor="ctr"/>
              <a:lstStyle/>
              <a:p>
                <a:endParaRPr lang="fr-FR"/>
              </a:p>
            </p:txBody>
          </p:sp>
          <p:sp>
            <p:nvSpPr>
              <p:cNvPr id="728" name="Forme libre : forme 727">
                <a:extLst>
                  <a:ext uri="{FF2B5EF4-FFF2-40B4-BE49-F238E27FC236}">
                    <a16:creationId xmlns:a16="http://schemas.microsoft.com/office/drawing/2014/main" id="{57570135-9D2A-3D3F-CCF3-5BC0FBA1985F}"/>
                  </a:ext>
                </a:extLst>
              </p:cNvPr>
              <p:cNvSpPr/>
              <p:nvPr/>
            </p:nvSpPr>
            <p:spPr>
              <a:xfrm flipV="1">
                <a:off x="4267665" y="3527831"/>
                <a:ext cx="31305" cy="45417"/>
              </a:xfrm>
              <a:custGeom>
                <a:avLst/>
                <a:gdLst>
                  <a:gd name="connsiteX0" fmla="*/ 24910 w 31305"/>
                  <a:gd name="connsiteY0" fmla="*/ 26397 h 45417"/>
                  <a:gd name="connsiteX1" fmla="*/ 24299 w 31305"/>
                  <a:gd name="connsiteY1" fmla="*/ 36753 h 45417"/>
                  <a:gd name="connsiteX2" fmla="*/ 18244 w 31305"/>
                  <a:gd name="connsiteY2" fmla="*/ 40594 h 45417"/>
                  <a:gd name="connsiteX3" fmla="*/ 11998 w 31305"/>
                  <a:gd name="connsiteY3" fmla="*/ 36778 h 45417"/>
                  <a:gd name="connsiteX4" fmla="*/ 8093 w 31305"/>
                  <a:gd name="connsiteY4" fmla="*/ 26757 h 45417"/>
                  <a:gd name="connsiteX5" fmla="*/ 6567 w 31305"/>
                  <a:gd name="connsiteY5" fmla="*/ 19074 h 45417"/>
                  <a:gd name="connsiteX6" fmla="*/ 6999 w 31305"/>
                  <a:gd name="connsiteY6" fmla="*/ 8654 h 45417"/>
                  <a:gd name="connsiteX7" fmla="*/ 12736 w 31305"/>
                  <a:gd name="connsiteY7" fmla="*/ 4813 h 45417"/>
                  <a:gd name="connsiteX8" fmla="*/ 19262 w 31305"/>
                  <a:gd name="connsiteY8" fmla="*/ 8629 h 45417"/>
                  <a:gd name="connsiteX9" fmla="*/ 23371 w 31305"/>
                  <a:gd name="connsiteY9" fmla="*/ 18727 h 45417"/>
                  <a:gd name="connsiteX10" fmla="*/ 29375 w 31305"/>
                  <a:gd name="connsiteY10" fmla="*/ 18727 h 45417"/>
                  <a:gd name="connsiteX11" fmla="*/ 22976 w 31305"/>
                  <a:gd name="connsiteY11" fmla="*/ 4941 h 45417"/>
                  <a:gd name="connsiteX12" fmla="*/ 11820 w 31305"/>
                  <a:gd name="connsiteY12" fmla="*/ 21 h 45417"/>
                  <a:gd name="connsiteX13" fmla="*/ 2343 w 31305"/>
                  <a:gd name="connsiteY13" fmla="*/ 5520 h 45417"/>
                  <a:gd name="connsiteX14" fmla="*/ 550 w 31305"/>
                  <a:gd name="connsiteY14" fmla="*/ 19074 h 45417"/>
                  <a:gd name="connsiteX15" fmla="*/ 2089 w 31305"/>
                  <a:gd name="connsiteY15" fmla="*/ 26706 h 45417"/>
                  <a:gd name="connsiteX16" fmla="*/ 8297 w 31305"/>
                  <a:gd name="connsiteY16" fmla="*/ 40517 h 45417"/>
                  <a:gd name="connsiteX17" fmla="*/ 19198 w 31305"/>
                  <a:gd name="connsiteY17" fmla="*/ 45438 h 45417"/>
                  <a:gd name="connsiteX18" fmla="*/ 28892 w 31305"/>
                  <a:gd name="connsiteY18" fmla="*/ 39900 h 45417"/>
                  <a:gd name="connsiteX19" fmla="*/ 30876 w 31305"/>
                  <a:gd name="connsiteY19" fmla="*/ 26346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05" h="45417">
                    <a:moveTo>
                      <a:pt x="24910" y="26397"/>
                    </a:moveTo>
                    <a:cubicBezTo>
                      <a:pt x="25750" y="30714"/>
                      <a:pt x="25521" y="34170"/>
                      <a:pt x="24299" y="36753"/>
                    </a:cubicBezTo>
                    <a:cubicBezTo>
                      <a:pt x="23040" y="39309"/>
                      <a:pt x="20992" y="40594"/>
                      <a:pt x="18244" y="40594"/>
                    </a:cubicBezTo>
                    <a:cubicBezTo>
                      <a:pt x="15904" y="40594"/>
                      <a:pt x="13817" y="39348"/>
                      <a:pt x="11998" y="36778"/>
                    </a:cubicBezTo>
                    <a:cubicBezTo>
                      <a:pt x="10217" y="34247"/>
                      <a:pt x="8907" y="30933"/>
                      <a:pt x="8093" y="26757"/>
                    </a:cubicBezTo>
                    <a:lnTo>
                      <a:pt x="6567" y="19074"/>
                    </a:lnTo>
                    <a:cubicBezTo>
                      <a:pt x="5702" y="14680"/>
                      <a:pt x="5867" y="11198"/>
                      <a:pt x="6999" y="8654"/>
                    </a:cubicBezTo>
                    <a:cubicBezTo>
                      <a:pt x="8169" y="6085"/>
                      <a:pt x="10065" y="4813"/>
                      <a:pt x="12736" y="4813"/>
                    </a:cubicBezTo>
                    <a:cubicBezTo>
                      <a:pt x="15166" y="4813"/>
                      <a:pt x="17354" y="6085"/>
                      <a:pt x="19262" y="8629"/>
                    </a:cubicBezTo>
                    <a:cubicBezTo>
                      <a:pt x="21157" y="11173"/>
                      <a:pt x="22544" y="14539"/>
                      <a:pt x="23371" y="18727"/>
                    </a:cubicBezTo>
                    <a:close/>
                    <a:moveTo>
                      <a:pt x="29375" y="18727"/>
                    </a:moveTo>
                    <a:cubicBezTo>
                      <a:pt x="28217" y="12817"/>
                      <a:pt x="26055" y="8205"/>
                      <a:pt x="22976" y="4941"/>
                    </a:cubicBezTo>
                    <a:cubicBezTo>
                      <a:pt x="19885" y="1665"/>
                      <a:pt x="16171" y="21"/>
                      <a:pt x="11820" y="21"/>
                    </a:cubicBezTo>
                    <a:cubicBezTo>
                      <a:pt x="7788" y="21"/>
                      <a:pt x="4633" y="1871"/>
                      <a:pt x="2343" y="5520"/>
                    </a:cubicBezTo>
                    <a:cubicBezTo>
                      <a:pt x="79" y="9207"/>
                      <a:pt x="-506" y="13716"/>
                      <a:pt x="550" y="19074"/>
                    </a:cubicBezTo>
                    <a:lnTo>
                      <a:pt x="2089" y="26706"/>
                    </a:lnTo>
                    <a:cubicBezTo>
                      <a:pt x="3246" y="32616"/>
                      <a:pt x="5295" y="37241"/>
                      <a:pt x="8297" y="40517"/>
                    </a:cubicBezTo>
                    <a:cubicBezTo>
                      <a:pt x="11273" y="43793"/>
                      <a:pt x="14924" y="45438"/>
                      <a:pt x="19198" y="45438"/>
                    </a:cubicBezTo>
                    <a:cubicBezTo>
                      <a:pt x="23282" y="45438"/>
                      <a:pt x="26526" y="43601"/>
                      <a:pt x="28892" y="39900"/>
                    </a:cubicBezTo>
                    <a:cubicBezTo>
                      <a:pt x="31245" y="36200"/>
                      <a:pt x="31906" y="31665"/>
                      <a:pt x="30876" y="26346"/>
                    </a:cubicBezTo>
                    <a:close/>
                  </a:path>
                </a:pathLst>
              </a:custGeom>
              <a:grpFill/>
              <a:ln w="12721" cap="flat">
                <a:noFill/>
                <a:prstDash val="solid"/>
                <a:miter/>
              </a:ln>
            </p:spPr>
            <p:txBody>
              <a:bodyPr rtlCol="0" anchor="ctr"/>
              <a:lstStyle/>
              <a:p>
                <a:endParaRPr lang="fr-FR"/>
              </a:p>
            </p:txBody>
          </p:sp>
          <p:sp>
            <p:nvSpPr>
              <p:cNvPr id="729" name="Forme libre : forme 728">
                <a:extLst>
                  <a:ext uri="{FF2B5EF4-FFF2-40B4-BE49-F238E27FC236}">
                    <a16:creationId xmlns:a16="http://schemas.microsoft.com/office/drawing/2014/main" id="{BA0047F7-C781-468C-E1A6-63BE12A0DA84}"/>
                  </a:ext>
                </a:extLst>
              </p:cNvPr>
              <p:cNvSpPr/>
              <p:nvPr/>
            </p:nvSpPr>
            <p:spPr>
              <a:xfrm flipV="1">
                <a:off x="4314349" y="3528459"/>
                <a:ext cx="14756" cy="44145"/>
              </a:xfrm>
              <a:custGeom>
                <a:avLst/>
                <a:gdLst>
                  <a:gd name="connsiteX0" fmla="*/ 6059 w 14756"/>
                  <a:gd name="connsiteY0" fmla="*/ 19 h 44145"/>
                  <a:gd name="connsiteX1" fmla="*/ 42 w 14756"/>
                  <a:gd name="connsiteY1" fmla="*/ 19 h 44145"/>
                  <a:gd name="connsiteX2" fmla="*/ 8794 w 14756"/>
                  <a:gd name="connsiteY2" fmla="*/ 44164 h 44145"/>
                  <a:gd name="connsiteX3" fmla="*/ 14798 w 14756"/>
                  <a:gd name="connsiteY3" fmla="*/ 44164 h 44145"/>
                </a:gdLst>
                <a:ahLst/>
                <a:cxnLst>
                  <a:cxn ang="0">
                    <a:pos x="connsiteX0" y="connsiteY0"/>
                  </a:cxn>
                  <a:cxn ang="0">
                    <a:pos x="connsiteX1" y="connsiteY1"/>
                  </a:cxn>
                  <a:cxn ang="0">
                    <a:pos x="connsiteX2" y="connsiteY2"/>
                  </a:cxn>
                  <a:cxn ang="0">
                    <a:pos x="connsiteX3" y="connsiteY3"/>
                  </a:cxn>
                </a:cxnLst>
                <a:rect l="l" t="t" r="r" b="b"/>
                <a:pathLst>
                  <a:path w="14756" h="44145">
                    <a:moveTo>
                      <a:pt x="6059" y="19"/>
                    </a:moveTo>
                    <a:lnTo>
                      <a:pt x="42" y="19"/>
                    </a:lnTo>
                    <a:lnTo>
                      <a:pt x="8794" y="44164"/>
                    </a:lnTo>
                    <a:lnTo>
                      <a:pt x="14798" y="44164"/>
                    </a:lnTo>
                    <a:close/>
                  </a:path>
                </a:pathLst>
              </a:custGeom>
              <a:grpFill/>
              <a:ln w="12721" cap="flat">
                <a:noFill/>
                <a:prstDash val="solid"/>
                <a:miter/>
              </a:ln>
            </p:spPr>
            <p:txBody>
              <a:bodyPr rtlCol="0" anchor="ctr"/>
              <a:lstStyle/>
              <a:p>
                <a:endParaRPr lang="fr-FR"/>
              </a:p>
            </p:txBody>
          </p:sp>
          <p:sp>
            <p:nvSpPr>
              <p:cNvPr id="730" name="Forme libre : forme 729">
                <a:extLst>
                  <a:ext uri="{FF2B5EF4-FFF2-40B4-BE49-F238E27FC236}">
                    <a16:creationId xmlns:a16="http://schemas.microsoft.com/office/drawing/2014/main" id="{FC8BD722-C019-F896-8030-640E80A4597D}"/>
                  </a:ext>
                </a:extLst>
              </p:cNvPr>
              <p:cNvSpPr/>
              <p:nvPr/>
            </p:nvSpPr>
            <p:spPr>
              <a:xfrm flipV="1">
                <a:off x="4342650" y="3528468"/>
                <a:ext cx="23139" cy="44132"/>
              </a:xfrm>
              <a:custGeom>
                <a:avLst/>
                <a:gdLst>
                  <a:gd name="connsiteX0" fmla="*/ 7026 w 23139"/>
                  <a:gd name="connsiteY0" fmla="*/ 4683 h 44132"/>
                  <a:gd name="connsiteX1" fmla="*/ 23181 w 23139"/>
                  <a:gd name="connsiteY1" fmla="*/ 4683 h 44132"/>
                  <a:gd name="connsiteX2" fmla="*/ 22253 w 23139"/>
                  <a:gd name="connsiteY2" fmla="*/ 19 h 44132"/>
                  <a:gd name="connsiteX3" fmla="*/ 42 w 23139"/>
                  <a:gd name="connsiteY3" fmla="*/ 19 h 44132"/>
                  <a:gd name="connsiteX4" fmla="*/ 8807 w 23139"/>
                  <a:gd name="connsiteY4" fmla="*/ 44151 h 44132"/>
                  <a:gd name="connsiteX5" fmla="*/ 14824 w 23139"/>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9" h="44132">
                    <a:moveTo>
                      <a:pt x="7026" y="4683"/>
                    </a:moveTo>
                    <a:lnTo>
                      <a:pt x="23181" y="4683"/>
                    </a:lnTo>
                    <a:lnTo>
                      <a:pt x="22253" y="19"/>
                    </a:lnTo>
                    <a:lnTo>
                      <a:pt x="42" y="19"/>
                    </a:lnTo>
                    <a:lnTo>
                      <a:pt x="8807" y="44151"/>
                    </a:lnTo>
                    <a:lnTo>
                      <a:pt x="14824" y="44151"/>
                    </a:lnTo>
                    <a:close/>
                  </a:path>
                </a:pathLst>
              </a:custGeom>
              <a:grpFill/>
              <a:ln w="12721" cap="flat">
                <a:noFill/>
                <a:prstDash val="solid"/>
                <a:miter/>
              </a:ln>
            </p:spPr>
            <p:txBody>
              <a:bodyPr rtlCol="0" anchor="ctr"/>
              <a:lstStyle/>
              <a:p>
                <a:endParaRPr lang="fr-FR"/>
              </a:p>
            </p:txBody>
          </p:sp>
          <p:sp>
            <p:nvSpPr>
              <p:cNvPr id="731" name="Forme libre : forme 730">
                <a:extLst>
                  <a:ext uri="{FF2B5EF4-FFF2-40B4-BE49-F238E27FC236}">
                    <a16:creationId xmlns:a16="http://schemas.microsoft.com/office/drawing/2014/main" id="{454078A8-FE7B-5EFF-8044-695595588B14}"/>
                  </a:ext>
                </a:extLst>
              </p:cNvPr>
              <p:cNvSpPr/>
              <p:nvPr/>
            </p:nvSpPr>
            <p:spPr>
              <a:xfrm flipV="1">
                <a:off x="4383853" y="3528464"/>
                <a:ext cx="32374" cy="44145"/>
              </a:xfrm>
              <a:custGeom>
                <a:avLst/>
                <a:gdLst>
                  <a:gd name="connsiteX0" fmla="*/ 25474 w 32374"/>
                  <a:gd name="connsiteY0" fmla="*/ 20551 h 44145"/>
                  <a:gd name="connsiteX1" fmla="*/ 10107 w 32374"/>
                  <a:gd name="connsiteY1" fmla="*/ 20551 h 44145"/>
                  <a:gd name="connsiteX2" fmla="*/ 6990 w 32374"/>
                  <a:gd name="connsiteY2" fmla="*/ 4697 h 44145"/>
                  <a:gd name="connsiteX3" fmla="*/ 24812 w 32374"/>
                  <a:gd name="connsiteY3" fmla="*/ 4697 h 44145"/>
                  <a:gd name="connsiteX4" fmla="*/ 23896 w 32374"/>
                  <a:gd name="connsiteY4" fmla="*/ 20 h 44145"/>
                  <a:gd name="connsiteX5" fmla="*/ 45 w 32374"/>
                  <a:gd name="connsiteY5" fmla="*/ 20 h 44145"/>
                  <a:gd name="connsiteX6" fmla="*/ 8784 w 32374"/>
                  <a:gd name="connsiteY6" fmla="*/ 44165 h 44145"/>
                  <a:gd name="connsiteX7" fmla="*/ 32419 w 32374"/>
                  <a:gd name="connsiteY7" fmla="*/ 44165 h 44145"/>
                  <a:gd name="connsiteX8" fmla="*/ 31516 w 32374"/>
                  <a:gd name="connsiteY8" fmla="*/ 39450 h 44145"/>
                  <a:gd name="connsiteX9" fmla="*/ 13885 w 32374"/>
                  <a:gd name="connsiteY9" fmla="*/ 39450 h 44145"/>
                  <a:gd name="connsiteX10" fmla="*/ 11035 w 32374"/>
                  <a:gd name="connsiteY10" fmla="*/ 25228 h 44145"/>
                  <a:gd name="connsiteX11" fmla="*/ 26402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4" y="20551"/>
                    </a:moveTo>
                    <a:lnTo>
                      <a:pt x="10107" y="20551"/>
                    </a:lnTo>
                    <a:lnTo>
                      <a:pt x="6990" y="4697"/>
                    </a:lnTo>
                    <a:lnTo>
                      <a:pt x="24812" y="4697"/>
                    </a:lnTo>
                    <a:lnTo>
                      <a:pt x="23896" y="20"/>
                    </a:lnTo>
                    <a:lnTo>
                      <a:pt x="45" y="20"/>
                    </a:lnTo>
                    <a:lnTo>
                      <a:pt x="8784" y="44165"/>
                    </a:lnTo>
                    <a:lnTo>
                      <a:pt x="32419" y="44165"/>
                    </a:lnTo>
                    <a:lnTo>
                      <a:pt x="31516" y="39450"/>
                    </a:lnTo>
                    <a:lnTo>
                      <a:pt x="13885" y="39450"/>
                    </a:lnTo>
                    <a:lnTo>
                      <a:pt x="11035" y="25228"/>
                    </a:lnTo>
                    <a:lnTo>
                      <a:pt x="26402" y="25228"/>
                    </a:lnTo>
                    <a:close/>
                  </a:path>
                </a:pathLst>
              </a:custGeom>
              <a:grpFill/>
              <a:ln w="12721" cap="flat">
                <a:noFill/>
                <a:prstDash val="solid"/>
                <a:miter/>
              </a:ln>
            </p:spPr>
            <p:txBody>
              <a:bodyPr rtlCol="0" anchor="ctr"/>
              <a:lstStyle/>
              <a:p>
                <a:endParaRPr lang="fr-FR"/>
              </a:p>
            </p:txBody>
          </p:sp>
          <p:grpSp>
            <p:nvGrpSpPr>
              <p:cNvPr id="732" name="Graphique 699">
                <a:extLst>
                  <a:ext uri="{FF2B5EF4-FFF2-40B4-BE49-F238E27FC236}">
                    <a16:creationId xmlns:a16="http://schemas.microsoft.com/office/drawing/2014/main" id="{AB432CFB-E12D-464C-BBBE-2F5A1E20D91F}"/>
                  </a:ext>
                </a:extLst>
              </p:cNvPr>
              <p:cNvGrpSpPr/>
              <p:nvPr/>
            </p:nvGrpSpPr>
            <p:grpSpPr>
              <a:xfrm>
                <a:off x="4350457" y="3809499"/>
                <a:ext cx="832690" cy="56620"/>
                <a:chOff x="4350457" y="3809499"/>
                <a:chExt cx="832690" cy="56620"/>
              </a:xfrm>
              <a:grpFill/>
            </p:grpSpPr>
            <p:sp>
              <p:nvSpPr>
                <p:cNvPr id="733" name="Forme libre : forme 732">
                  <a:extLst>
                    <a:ext uri="{FF2B5EF4-FFF2-40B4-BE49-F238E27FC236}">
                      <a16:creationId xmlns:a16="http://schemas.microsoft.com/office/drawing/2014/main" id="{875045DD-4D0A-B395-2B3C-7CB91D3BCD04}"/>
                    </a:ext>
                  </a:extLst>
                </p:cNvPr>
                <p:cNvSpPr/>
                <p:nvPr/>
              </p:nvSpPr>
              <p:spPr>
                <a:xfrm flipV="1">
                  <a:off x="4350457" y="3809499"/>
                  <a:ext cx="832690" cy="56620"/>
                </a:xfrm>
                <a:custGeom>
                  <a:avLst/>
                  <a:gdLst>
                    <a:gd name="connsiteX0" fmla="*/ 456835 w 832690"/>
                    <a:gd name="connsiteY0" fmla="*/ 56651 h 56620"/>
                    <a:gd name="connsiteX1" fmla="*/ 57 w 832690"/>
                    <a:gd name="connsiteY1" fmla="*/ 28347 h 56620"/>
                    <a:gd name="connsiteX2" fmla="*/ 456835 w 832690"/>
                    <a:gd name="connsiteY2" fmla="*/ 30 h 56620"/>
                    <a:gd name="connsiteX3" fmla="*/ 832747 w 832690"/>
                    <a:gd name="connsiteY3" fmla="*/ 28347 h 56620"/>
                    <a:gd name="connsiteX4" fmla="*/ 456835 w 832690"/>
                    <a:gd name="connsiteY4" fmla="*/ 56651 h 56620"/>
                    <a:gd name="connsiteX5" fmla="*/ 457879 w 832690"/>
                    <a:gd name="connsiteY5" fmla="*/ 146 h 56620"/>
                    <a:gd name="connsiteX6" fmla="*/ 2792 w 832690"/>
                    <a:gd name="connsiteY6" fmla="*/ 28360 h 56620"/>
                    <a:gd name="connsiteX7" fmla="*/ 457879 w 832690"/>
                    <a:gd name="connsiteY7" fmla="*/ 56548 h 56620"/>
                    <a:gd name="connsiteX8" fmla="*/ 832417 w 832690"/>
                    <a:gd name="connsiteY8" fmla="*/ 28360 h 56620"/>
                    <a:gd name="connsiteX9" fmla="*/ 457879 w 832690"/>
                    <a:gd name="connsiteY9" fmla="*/ 146 h 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690" h="56620">
                      <a:moveTo>
                        <a:pt x="456835" y="56651"/>
                      </a:moveTo>
                      <a:cubicBezTo>
                        <a:pt x="204569" y="56651"/>
                        <a:pt x="57" y="39396"/>
                        <a:pt x="57" y="28347"/>
                      </a:cubicBezTo>
                      <a:cubicBezTo>
                        <a:pt x="57" y="17311"/>
                        <a:pt x="204569" y="30"/>
                        <a:pt x="456835" y="30"/>
                      </a:cubicBezTo>
                      <a:cubicBezTo>
                        <a:pt x="709114" y="30"/>
                        <a:pt x="832747" y="17311"/>
                        <a:pt x="832747" y="28347"/>
                      </a:cubicBezTo>
                      <a:cubicBezTo>
                        <a:pt x="832747" y="39396"/>
                        <a:pt x="709114" y="56651"/>
                        <a:pt x="456835" y="56651"/>
                      </a:cubicBezTo>
                      <a:moveTo>
                        <a:pt x="457879" y="146"/>
                      </a:moveTo>
                      <a:cubicBezTo>
                        <a:pt x="206567" y="146"/>
                        <a:pt x="2792" y="17349"/>
                        <a:pt x="2792" y="28360"/>
                      </a:cubicBezTo>
                      <a:cubicBezTo>
                        <a:pt x="2792" y="39345"/>
                        <a:pt x="206567" y="56548"/>
                        <a:pt x="457879" y="56548"/>
                      </a:cubicBezTo>
                      <a:cubicBezTo>
                        <a:pt x="709203" y="56548"/>
                        <a:pt x="832417" y="39345"/>
                        <a:pt x="832417" y="28360"/>
                      </a:cubicBezTo>
                      <a:cubicBezTo>
                        <a:pt x="832417" y="17349"/>
                        <a:pt x="709203" y="146"/>
                        <a:pt x="457879" y="146"/>
                      </a:cubicBezTo>
                    </a:path>
                  </a:pathLst>
                </a:custGeom>
                <a:grpFill/>
                <a:ln w="12721" cap="flat">
                  <a:noFill/>
                  <a:prstDash val="solid"/>
                  <a:miter/>
                </a:ln>
              </p:spPr>
              <p:txBody>
                <a:bodyPr rtlCol="0" anchor="ctr"/>
                <a:lstStyle/>
                <a:p>
                  <a:endParaRPr lang="fr-FR"/>
                </a:p>
              </p:txBody>
            </p:sp>
            <p:sp>
              <p:nvSpPr>
                <p:cNvPr id="734" name="Forme libre : forme 733">
                  <a:extLst>
                    <a:ext uri="{FF2B5EF4-FFF2-40B4-BE49-F238E27FC236}">
                      <a16:creationId xmlns:a16="http://schemas.microsoft.com/office/drawing/2014/main" id="{0C6DA213-017B-727D-C147-5B143CC44FD0}"/>
                    </a:ext>
                  </a:extLst>
                </p:cNvPr>
                <p:cNvSpPr/>
                <p:nvPr/>
              </p:nvSpPr>
              <p:spPr>
                <a:xfrm flipV="1">
                  <a:off x="4353185" y="3809600"/>
                  <a:ext cx="829624" cy="56414"/>
                </a:xfrm>
                <a:custGeom>
                  <a:avLst/>
                  <a:gdLst>
                    <a:gd name="connsiteX0" fmla="*/ 455144 w 829624"/>
                    <a:gd name="connsiteY0" fmla="*/ 56445 h 56414"/>
                    <a:gd name="connsiteX1" fmla="*/ 57 w 829624"/>
                    <a:gd name="connsiteY1" fmla="*/ 28257 h 56414"/>
                    <a:gd name="connsiteX2" fmla="*/ 455144 w 829624"/>
                    <a:gd name="connsiteY2" fmla="*/ 30 h 56414"/>
                    <a:gd name="connsiteX3" fmla="*/ 829682 w 829624"/>
                    <a:gd name="connsiteY3" fmla="*/ 28257 h 56414"/>
                    <a:gd name="connsiteX4" fmla="*/ 455144 w 829624"/>
                    <a:gd name="connsiteY4" fmla="*/ 56445 h 56414"/>
                    <a:gd name="connsiteX5" fmla="*/ 456187 w 829624"/>
                    <a:gd name="connsiteY5" fmla="*/ 146 h 56414"/>
                    <a:gd name="connsiteX6" fmla="*/ 2780 w 829624"/>
                    <a:gd name="connsiteY6" fmla="*/ 28257 h 56414"/>
                    <a:gd name="connsiteX7" fmla="*/ 456187 w 829624"/>
                    <a:gd name="connsiteY7" fmla="*/ 56343 h 56414"/>
                    <a:gd name="connsiteX8" fmla="*/ 829338 w 829624"/>
                    <a:gd name="connsiteY8" fmla="*/ 28257 h 56414"/>
                    <a:gd name="connsiteX9" fmla="*/ 456187 w 829624"/>
                    <a:gd name="connsiteY9" fmla="*/ 146 h 5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624" h="56414">
                      <a:moveTo>
                        <a:pt x="455144" y="56445"/>
                      </a:moveTo>
                      <a:cubicBezTo>
                        <a:pt x="203819" y="56445"/>
                        <a:pt x="57" y="39255"/>
                        <a:pt x="57" y="28257"/>
                      </a:cubicBezTo>
                      <a:cubicBezTo>
                        <a:pt x="57" y="17247"/>
                        <a:pt x="203819" y="30"/>
                        <a:pt x="455144" y="30"/>
                      </a:cubicBezTo>
                      <a:cubicBezTo>
                        <a:pt x="706468" y="30"/>
                        <a:pt x="829682" y="17247"/>
                        <a:pt x="829682" y="28257"/>
                      </a:cubicBezTo>
                      <a:cubicBezTo>
                        <a:pt x="829682" y="39255"/>
                        <a:pt x="706468" y="56445"/>
                        <a:pt x="455144" y="56445"/>
                      </a:cubicBezTo>
                      <a:moveTo>
                        <a:pt x="456187" y="146"/>
                      </a:moveTo>
                      <a:cubicBezTo>
                        <a:pt x="205791" y="146"/>
                        <a:pt x="2780" y="17298"/>
                        <a:pt x="2780" y="28257"/>
                      </a:cubicBezTo>
                      <a:cubicBezTo>
                        <a:pt x="2780" y="39216"/>
                        <a:pt x="205791" y="56343"/>
                        <a:pt x="456187" y="56343"/>
                      </a:cubicBezTo>
                      <a:cubicBezTo>
                        <a:pt x="706583" y="56343"/>
                        <a:pt x="829338" y="39216"/>
                        <a:pt x="829338" y="28257"/>
                      </a:cubicBezTo>
                      <a:cubicBezTo>
                        <a:pt x="829338" y="17298"/>
                        <a:pt x="706583" y="146"/>
                        <a:pt x="456187" y="146"/>
                      </a:cubicBezTo>
                    </a:path>
                  </a:pathLst>
                </a:custGeom>
                <a:grpFill/>
                <a:ln w="12721" cap="flat">
                  <a:noFill/>
                  <a:prstDash val="solid"/>
                  <a:miter/>
                </a:ln>
              </p:spPr>
              <p:txBody>
                <a:bodyPr rtlCol="0" anchor="ctr"/>
                <a:lstStyle/>
                <a:p>
                  <a:endParaRPr lang="fr-FR"/>
                </a:p>
              </p:txBody>
            </p:sp>
            <p:sp>
              <p:nvSpPr>
                <p:cNvPr id="735" name="Forme libre : forme 734">
                  <a:extLst>
                    <a:ext uri="{FF2B5EF4-FFF2-40B4-BE49-F238E27FC236}">
                      <a16:creationId xmlns:a16="http://schemas.microsoft.com/office/drawing/2014/main" id="{18A3EE82-35FA-44A7-4B42-12A2EEE16692}"/>
                    </a:ext>
                  </a:extLst>
                </p:cNvPr>
                <p:cNvSpPr/>
                <p:nvPr/>
              </p:nvSpPr>
              <p:spPr>
                <a:xfrm flipV="1">
                  <a:off x="4355922" y="3809700"/>
                  <a:ext cx="826545" cy="56196"/>
                </a:xfrm>
                <a:custGeom>
                  <a:avLst/>
                  <a:gdLst>
                    <a:gd name="connsiteX0" fmla="*/ 453452 w 826545"/>
                    <a:gd name="connsiteY0" fmla="*/ 56227 h 56196"/>
                    <a:gd name="connsiteX1" fmla="*/ 57 w 826545"/>
                    <a:gd name="connsiteY1" fmla="*/ 28142 h 56196"/>
                    <a:gd name="connsiteX2" fmla="*/ 453452 w 826545"/>
                    <a:gd name="connsiteY2" fmla="*/ 30 h 56196"/>
                    <a:gd name="connsiteX3" fmla="*/ 826603 w 826545"/>
                    <a:gd name="connsiteY3" fmla="*/ 28142 h 56196"/>
                    <a:gd name="connsiteX4" fmla="*/ 453452 w 826545"/>
                    <a:gd name="connsiteY4" fmla="*/ 56227 h 56196"/>
                    <a:gd name="connsiteX5" fmla="*/ 454482 w 826545"/>
                    <a:gd name="connsiteY5" fmla="*/ 133 h 56196"/>
                    <a:gd name="connsiteX6" fmla="*/ 2792 w 826545"/>
                    <a:gd name="connsiteY6" fmla="*/ 28142 h 56196"/>
                    <a:gd name="connsiteX7" fmla="*/ 454482 w 826545"/>
                    <a:gd name="connsiteY7" fmla="*/ 56124 h 56196"/>
                    <a:gd name="connsiteX8" fmla="*/ 826260 w 826545"/>
                    <a:gd name="connsiteY8" fmla="*/ 28142 h 56196"/>
                    <a:gd name="connsiteX9" fmla="*/ 454482 w 826545"/>
                    <a:gd name="connsiteY9" fmla="*/ 133 h 5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545" h="56196">
                      <a:moveTo>
                        <a:pt x="453452" y="56227"/>
                      </a:moveTo>
                      <a:cubicBezTo>
                        <a:pt x="203056" y="56227"/>
                        <a:pt x="57" y="39088"/>
                        <a:pt x="57" y="28142"/>
                      </a:cubicBezTo>
                      <a:cubicBezTo>
                        <a:pt x="57" y="17182"/>
                        <a:pt x="203056" y="30"/>
                        <a:pt x="453452" y="30"/>
                      </a:cubicBezTo>
                      <a:cubicBezTo>
                        <a:pt x="703835" y="30"/>
                        <a:pt x="826603" y="17182"/>
                        <a:pt x="826603" y="28142"/>
                      </a:cubicBezTo>
                      <a:cubicBezTo>
                        <a:pt x="826603" y="39088"/>
                        <a:pt x="703835" y="56227"/>
                        <a:pt x="453452" y="56227"/>
                      </a:cubicBezTo>
                      <a:moveTo>
                        <a:pt x="454482" y="133"/>
                      </a:moveTo>
                      <a:cubicBezTo>
                        <a:pt x="205027" y="133"/>
                        <a:pt x="2792" y="17208"/>
                        <a:pt x="2792" y="28142"/>
                      </a:cubicBezTo>
                      <a:cubicBezTo>
                        <a:pt x="2792" y="39062"/>
                        <a:pt x="205027" y="56124"/>
                        <a:pt x="454482" y="56124"/>
                      </a:cubicBezTo>
                      <a:cubicBezTo>
                        <a:pt x="703924" y="56124"/>
                        <a:pt x="826260" y="39062"/>
                        <a:pt x="826260" y="28142"/>
                      </a:cubicBezTo>
                      <a:cubicBezTo>
                        <a:pt x="826260" y="17208"/>
                        <a:pt x="703924" y="133"/>
                        <a:pt x="454482" y="133"/>
                      </a:cubicBezTo>
                    </a:path>
                  </a:pathLst>
                </a:custGeom>
                <a:grpFill/>
                <a:ln w="12721" cap="flat">
                  <a:noFill/>
                  <a:prstDash val="solid"/>
                  <a:miter/>
                </a:ln>
              </p:spPr>
              <p:txBody>
                <a:bodyPr rtlCol="0" anchor="ctr"/>
                <a:lstStyle/>
                <a:p>
                  <a:endParaRPr lang="fr-FR"/>
                </a:p>
              </p:txBody>
            </p:sp>
            <p:sp>
              <p:nvSpPr>
                <p:cNvPr id="736" name="Forme libre : forme 735">
                  <a:extLst>
                    <a:ext uri="{FF2B5EF4-FFF2-40B4-BE49-F238E27FC236}">
                      <a16:creationId xmlns:a16="http://schemas.microsoft.com/office/drawing/2014/main" id="{314AC0C5-6BD6-0FD4-FACB-904A6B20374E}"/>
                    </a:ext>
                  </a:extLst>
                </p:cNvPr>
                <p:cNvSpPr/>
                <p:nvPr/>
              </p:nvSpPr>
              <p:spPr>
                <a:xfrm flipV="1">
                  <a:off x="4358657" y="3809800"/>
                  <a:ext cx="823454" cy="55978"/>
                </a:xfrm>
                <a:custGeom>
                  <a:avLst/>
                  <a:gdLst>
                    <a:gd name="connsiteX0" fmla="*/ 451747 w 823454"/>
                    <a:gd name="connsiteY0" fmla="*/ 56009 h 55978"/>
                    <a:gd name="connsiteX1" fmla="*/ 57 w 823454"/>
                    <a:gd name="connsiteY1" fmla="*/ 28013 h 55978"/>
                    <a:gd name="connsiteX2" fmla="*/ 451747 w 823454"/>
                    <a:gd name="connsiteY2" fmla="*/ 30 h 55978"/>
                    <a:gd name="connsiteX3" fmla="*/ 823512 w 823454"/>
                    <a:gd name="connsiteY3" fmla="*/ 28013 h 55978"/>
                    <a:gd name="connsiteX4" fmla="*/ 451747 w 823454"/>
                    <a:gd name="connsiteY4" fmla="*/ 56009 h 55978"/>
                    <a:gd name="connsiteX5" fmla="*/ 452778 w 823454"/>
                    <a:gd name="connsiteY5" fmla="*/ 120 h 55978"/>
                    <a:gd name="connsiteX6" fmla="*/ 2805 w 823454"/>
                    <a:gd name="connsiteY6" fmla="*/ 28013 h 55978"/>
                    <a:gd name="connsiteX7" fmla="*/ 452778 w 823454"/>
                    <a:gd name="connsiteY7" fmla="*/ 55893 h 55978"/>
                    <a:gd name="connsiteX8" fmla="*/ 823156 w 823454"/>
                    <a:gd name="connsiteY8" fmla="*/ 28013 h 55978"/>
                    <a:gd name="connsiteX9" fmla="*/ 452778 w 823454"/>
                    <a:gd name="connsiteY9" fmla="*/ 120 h 5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3454" h="55978">
                      <a:moveTo>
                        <a:pt x="451747" y="56009"/>
                      </a:moveTo>
                      <a:cubicBezTo>
                        <a:pt x="202280" y="56009"/>
                        <a:pt x="57" y="38921"/>
                        <a:pt x="57" y="28013"/>
                      </a:cubicBezTo>
                      <a:cubicBezTo>
                        <a:pt x="57" y="17105"/>
                        <a:pt x="202280" y="30"/>
                        <a:pt x="451747" y="30"/>
                      </a:cubicBezTo>
                      <a:cubicBezTo>
                        <a:pt x="701202" y="30"/>
                        <a:pt x="823512" y="17105"/>
                        <a:pt x="823512" y="28013"/>
                      </a:cubicBezTo>
                      <a:cubicBezTo>
                        <a:pt x="823512" y="38921"/>
                        <a:pt x="701202" y="56009"/>
                        <a:pt x="451747" y="56009"/>
                      </a:cubicBezTo>
                      <a:moveTo>
                        <a:pt x="452778" y="120"/>
                      </a:moveTo>
                      <a:cubicBezTo>
                        <a:pt x="204264" y="120"/>
                        <a:pt x="2805" y="17157"/>
                        <a:pt x="2805" y="28013"/>
                      </a:cubicBezTo>
                      <a:cubicBezTo>
                        <a:pt x="2805" y="38908"/>
                        <a:pt x="204264" y="55893"/>
                        <a:pt x="452778" y="55893"/>
                      </a:cubicBezTo>
                      <a:cubicBezTo>
                        <a:pt x="701291" y="55893"/>
                        <a:pt x="823156" y="38908"/>
                        <a:pt x="823156" y="28013"/>
                      </a:cubicBezTo>
                      <a:cubicBezTo>
                        <a:pt x="823156" y="17157"/>
                        <a:pt x="701291" y="120"/>
                        <a:pt x="452778" y="120"/>
                      </a:cubicBezTo>
                    </a:path>
                  </a:pathLst>
                </a:custGeom>
                <a:grpFill/>
                <a:ln w="12721" cap="flat">
                  <a:noFill/>
                  <a:prstDash val="solid"/>
                  <a:miter/>
                </a:ln>
              </p:spPr>
              <p:txBody>
                <a:bodyPr rtlCol="0" anchor="ctr"/>
                <a:lstStyle/>
                <a:p>
                  <a:endParaRPr lang="fr-FR"/>
                </a:p>
              </p:txBody>
            </p:sp>
            <p:sp>
              <p:nvSpPr>
                <p:cNvPr id="737" name="Forme libre : forme 736">
                  <a:extLst>
                    <a:ext uri="{FF2B5EF4-FFF2-40B4-BE49-F238E27FC236}">
                      <a16:creationId xmlns:a16="http://schemas.microsoft.com/office/drawing/2014/main" id="{083FA96C-95E0-79EE-2A80-13AE93C20DC9}"/>
                    </a:ext>
                  </a:extLst>
                </p:cNvPr>
                <p:cNvSpPr/>
                <p:nvPr/>
              </p:nvSpPr>
              <p:spPr>
                <a:xfrm flipV="1">
                  <a:off x="4361386" y="3809900"/>
                  <a:ext cx="820376" cy="55785"/>
                </a:xfrm>
                <a:custGeom>
                  <a:avLst/>
                  <a:gdLst>
                    <a:gd name="connsiteX0" fmla="*/ 450055 w 820376"/>
                    <a:gd name="connsiteY0" fmla="*/ 55816 h 55785"/>
                    <a:gd name="connsiteX1" fmla="*/ 57 w 820376"/>
                    <a:gd name="connsiteY1" fmla="*/ 27923 h 55785"/>
                    <a:gd name="connsiteX2" fmla="*/ 450055 w 820376"/>
                    <a:gd name="connsiteY2" fmla="*/ 30 h 55785"/>
                    <a:gd name="connsiteX3" fmla="*/ 820434 w 820376"/>
                    <a:gd name="connsiteY3" fmla="*/ 27923 h 55785"/>
                    <a:gd name="connsiteX4" fmla="*/ 450055 w 820376"/>
                    <a:gd name="connsiteY4" fmla="*/ 55816 h 55785"/>
                    <a:gd name="connsiteX5" fmla="*/ 451086 w 820376"/>
                    <a:gd name="connsiteY5" fmla="*/ 146 h 55785"/>
                    <a:gd name="connsiteX6" fmla="*/ 2818 w 820376"/>
                    <a:gd name="connsiteY6" fmla="*/ 27923 h 55785"/>
                    <a:gd name="connsiteX7" fmla="*/ 451086 w 820376"/>
                    <a:gd name="connsiteY7" fmla="*/ 55700 h 55785"/>
                    <a:gd name="connsiteX8" fmla="*/ 820065 w 820376"/>
                    <a:gd name="connsiteY8" fmla="*/ 27923 h 55785"/>
                    <a:gd name="connsiteX9" fmla="*/ 451086 w 820376"/>
                    <a:gd name="connsiteY9" fmla="*/ 146 h 5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76" h="55785">
                      <a:moveTo>
                        <a:pt x="450055" y="55816"/>
                      </a:moveTo>
                      <a:cubicBezTo>
                        <a:pt x="201542" y="55816"/>
                        <a:pt x="57" y="38805"/>
                        <a:pt x="57" y="27923"/>
                      </a:cubicBezTo>
                      <a:cubicBezTo>
                        <a:pt x="57" y="17054"/>
                        <a:pt x="201542" y="30"/>
                        <a:pt x="450055" y="30"/>
                      </a:cubicBezTo>
                      <a:cubicBezTo>
                        <a:pt x="698543" y="30"/>
                        <a:pt x="820434" y="17054"/>
                        <a:pt x="820434" y="27923"/>
                      </a:cubicBezTo>
                      <a:cubicBezTo>
                        <a:pt x="820434" y="38805"/>
                        <a:pt x="698543" y="55816"/>
                        <a:pt x="450055" y="55816"/>
                      </a:cubicBezTo>
                      <a:moveTo>
                        <a:pt x="451086" y="146"/>
                      </a:moveTo>
                      <a:cubicBezTo>
                        <a:pt x="203514" y="146"/>
                        <a:pt x="2818" y="17092"/>
                        <a:pt x="2818" y="27923"/>
                      </a:cubicBezTo>
                      <a:cubicBezTo>
                        <a:pt x="2818" y="38767"/>
                        <a:pt x="203514" y="55700"/>
                        <a:pt x="451086" y="55700"/>
                      </a:cubicBezTo>
                      <a:cubicBezTo>
                        <a:pt x="698645" y="55700"/>
                        <a:pt x="820065" y="38767"/>
                        <a:pt x="820065" y="27923"/>
                      </a:cubicBezTo>
                      <a:cubicBezTo>
                        <a:pt x="820065" y="17092"/>
                        <a:pt x="698645" y="146"/>
                        <a:pt x="451086" y="146"/>
                      </a:cubicBezTo>
                    </a:path>
                  </a:pathLst>
                </a:custGeom>
                <a:grpFill/>
                <a:ln w="12721" cap="flat">
                  <a:noFill/>
                  <a:prstDash val="solid"/>
                  <a:miter/>
                </a:ln>
              </p:spPr>
              <p:txBody>
                <a:bodyPr rtlCol="0" anchor="ctr"/>
                <a:lstStyle/>
                <a:p>
                  <a:endParaRPr lang="fr-FR"/>
                </a:p>
              </p:txBody>
            </p:sp>
            <p:sp>
              <p:nvSpPr>
                <p:cNvPr id="738" name="Forme libre : forme 737">
                  <a:extLst>
                    <a:ext uri="{FF2B5EF4-FFF2-40B4-BE49-F238E27FC236}">
                      <a16:creationId xmlns:a16="http://schemas.microsoft.com/office/drawing/2014/main" id="{360CDA7C-199A-4515-AB5A-C607C81EC313}"/>
                    </a:ext>
                  </a:extLst>
                </p:cNvPr>
                <p:cNvSpPr/>
                <p:nvPr/>
              </p:nvSpPr>
              <p:spPr>
                <a:xfrm flipV="1">
                  <a:off x="4364134" y="3810002"/>
                  <a:ext cx="817285" cy="55579"/>
                </a:xfrm>
                <a:custGeom>
                  <a:avLst/>
                  <a:gdLst>
                    <a:gd name="connsiteX0" fmla="*/ 448338 w 817285"/>
                    <a:gd name="connsiteY0" fmla="*/ 55610 h 55579"/>
                    <a:gd name="connsiteX1" fmla="*/ 57 w 817285"/>
                    <a:gd name="connsiteY1" fmla="*/ 27833 h 55579"/>
                    <a:gd name="connsiteX2" fmla="*/ 448338 w 817285"/>
                    <a:gd name="connsiteY2" fmla="*/ 30 h 55579"/>
                    <a:gd name="connsiteX3" fmla="*/ 817343 w 817285"/>
                    <a:gd name="connsiteY3" fmla="*/ 27833 h 55579"/>
                    <a:gd name="connsiteX4" fmla="*/ 448338 w 817285"/>
                    <a:gd name="connsiteY4" fmla="*/ 55610 h 55579"/>
                    <a:gd name="connsiteX5" fmla="*/ 449368 w 817285"/>
                    <a:gd name="connsiteY5" fmla="*/ 159 h 55579"/>
                    <a:gd name="connsiteX6" fmla="*/ 2792 w 817285"/>
                    <a:gd name="connsiteY6" fmla="*/ 27833 h 55579"/>
                    <a:gd name="connsiteX7" fmla="*/ 449368 w 817285"/>
                    <a:gd name="connsiteY7" fmla="*/ 55482 h 55579"/>
                    <a:gd name="connsiteX8" fmla="*/ 816974 w 817285"/>
                    <a:gd name="connsiteY8" fmla="*/ 27833 h 55579"/>
                    <a:gd name="connsiteX9" fmla="*/ 449368 w 817285"/>
                    <a:gd name="connsiteY9" fmla="*/ 159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285" h="55579">
                      <a:moveTo>
                        <a:pt x="448338" y="55610"/>
                      </a:moveTo>
                      <a:cubicBezTo>
                        <a:pt x="200753" y="55610"/>
                        <a:pt x="57" y="38664"/>
                        <a:pt x="57" y="27833"/>
                      </a:cubicBezTo>
                      <a:cubicBezTo>
                        <a:pt x="57" y="16977"/>
                        <a:pt x="200753" y="30"/>
                        <a:pt x="448338" y="30"/>
                      </a:cubicBezTo>
                      <a:cubicBezTo>
                        <a:pt x="695897" y="30"/>
                        <a:pt x="817343" y="16977"/>
                        <a:pt x="817343" y="27833"/>
                      </a:cubicBezTo>
                      <a:cubicBezTo>
                        <a:pt x="817343" y="38664"/>
                        <a:pt x="695897" y="55610"/>
                        <a:pt x="448338" y="55610"/>
                      </a:cubicBezTo>
                      <a:moveTo>
                        <a:pt x="449368" y="159"/>
                      </a:moveTo>
                      <a:cubicBezTo>
                        <a:pt x="202738" y="159"/>
                        <a:pt x="2792" y="17041"/>
                        <a:pt x="2792" y="27833"/>
                      </a:cubicBezTo>
                      <a:cubicBezTo>
                        <a:pt x="2792" y="38625"/>
                        <a:pt x="202738" y="55482"/>
                        <a:pt x="449368" y="55482"/>
                      </a:cubicBezTo>
                      <a:cubicBezTo>
                        <a:pt x="696012" y="55482"/>
                        <a:pt x="816974" y="38625"/>
                        <a:pt x="816974" y="27833"/>
                      </a:cubicBezTo>
                      <a:cubicBezTo>
                        <a:pt x="816974" y="17041"/>
                        <a:pt x="696012" y="159"/>
                        <a:pt x="449368" y="159"/>
                      </a:cubicBezTo>
                    </a:path>
                  </a:pathLst>
                </a:custGeom>
                <a:grpFill/>
                <a:ln w="12721" cap="flat">
                  <a:noFill/>
                  <a:prstDash val="solid"/>
                  <a:miter/>
                </a:ln>
              </p:spPr>
              <p:txBody>
                <a:bodyPr rtlCol="0" anchor="ctr"/>
                <a:lstStyle/>
                <a:p>
                  <a:endParaRPr lang="fr-FR"/>
                </a:p>
              </p:txBody>
            </p:sp>
            <p:sp>
              <p:nvSpPr>
                <p:cNvPr id="739" name="Forme libre : forme 738">
                  <a:extLst>
                    <a:ext uri="{FF2B5EF4-FFF2-40B4-BE49-F238E27FC236}">
                      <a16:creationId xmlns:a16="http://schemas.microsoft.com/office/drawing/2014/main" id="{9FC8393B-60ED-8E7B-7A20-CC82E784DA02}"/>
                    </a:ext>
                  </a:extLst>
                </p:cNvPr>
                <p:cNvSpPr/>
                <p:nvPr/>
              </p:nvSpPr>
              <p:spPr>
                <a:xfrm flipV="1">
                  <a:off x="4366883" y="3810113"/>
                  <a:ext cx="814168" cy="55348"/>
                </a:xfrm>
                <a:custGeom>
                  <a:avLst/>
                  <a:gdLst>
                    <a:gd name="connsiteX0" fmla="*/ 446621 w 814168"/>
                    <a:gd name="connsiteY0" fmla="*/ 55379 h 55348"/>
                    <a:gd name="connsiteX1" fmla="*/ 57 w 814168"/>
                    <a:gd name="connsiteY1" fmla="*/ 27718 h 55348"/>
                    <a:gd name="connsiteX2" fmla="*/ 446621 w 814168"/>
                    <a:gd name="connsiteY2" fmla="*/ 30 h 55348"/>
                    <a:gd name="connsiteX3" fmla="*/ 814226 w 814168"/>
                    <a:gd name="connsiteY3" fmla="*/ 27718 h 55348"/>
                    <a:gd name="connsiteX4" fmla="*/ 446621 w 814168"/>
                    <a:gd name="connsiteY4" fmla="*/ 55379 h 55348"/>
                    <a:gd name="connsiteX5" fmla="*/ 447651 w 814168"/>
                    <a:gd name="connsiteY5" fmla="*/ 133 h 55348"/>
                    <a:gd name="connsiteX6" fmla="*/ 2767 w 814168"/>
                    <a:gd name="connsiteY6" fmla="*/ 27718 h 55348"/>
                    <a:gd name="connsiteX7" fmla="*/ 447651 w 814168"/>
                    <a:gd name="connsiteY7" fmla="*/ 55263 h 55348"/>
                    <a:gd name="connsiteX8" fmla="*/ 813883 w 814168"/>
                    <a:gd name="connsiteY8" fmla="*/ 27718 h 55348"/>
                    <a:gd name="connsiteX9" fmla="*/ 447651 w 814168"/>
                    <a:gd name="connsiteY9" fmla="*/ 133 h 5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4168" h="55348">
                      <a:moveTo>
                        <a:pt x="446621" y="55379"/>
                      </a:moveTo>
                      <a:cubicBezTo>
                        <a:pt x="199977" y="55379"/>
                        <a:pt x="57" y="38523"/>
                        <a:pt x="57" y="27718"/>
                      </a:cubicBezTo>
                      <a:cubicBezTo>
                        <a:pt x="57" y="16925"/>
                        <a:pt x="199977" y="30"/>
                        <a:pt x="446621" y="30"/>
                      </a:cubicBezTo>
                      <a:cubicBezTo>
                        <a:pt x="693264" y="30"/>
                        <a:pt x="814226" y="16925"/>
                        <a:pt x="814226" y="27718"/>
                      </a:cubicBezTo>
                      <a:cubicBezTo>
                        <a:pt x="814226" y="38523"/>
                        <a:pt x="693264" y="55379"/>
                        <a:pt x="446621" y="55379"/>
                      </a:cubicBezTo>
                      <a:moveTo>
                        <a:pt x="447651" y="133"/>
                      </a:moveTo>
                      <a:cubicBezTo>
                        <a:pt x="201975" y="133"/>
                        <a:pt x="2767" y="16951"/>
                        <a:pt x="2767" y="27718"/>
                      </a:cubicBezTo>
                      <a:cubicBezTo>
                        <a:pt x="2767" y="38471"/>
                        <a:pt x="201975" y="55263"/>
                        <a:pt x="447651" y="55263"/>
                      </a:cubicBezTo>
                      <a:cubicBezTo>
                        <a:pt x="693353" y="55263"/>
                        <a:pt x="813883" y="38471"/>
                        <a:pt x="813883" y="27718"/>
                      </a:cubicBezTo>
                      <a:cubicBezTo>
                        <a:pt x="813883" y="16951"/>
                        <a:pt x="693353" y="133"/>
                        <a:pt x="447651" y="133"/>
                      </a:cubicBezTo>
                    </a:path>
                  </a:pathLst>
                </a:custGeom>
                <a:grpFill/>
                <a:ln w="12721" cap="flat">
                  <a:noFill/>
                  <a:prstDash val="solid"/>
                  <a:miter/>
                </a:ln>
              </p:spPr>
              <p:txBody>
                <a:bodyPr rtlCol="0" anchor="ctr"/>
                <a:lstStyle/>
                <a:p>
                  <a:endParaRPr lang="fr-FR"/>
                </a:p>
              </p:txBody>
            </p:sp>
            <p:sp>
              <p:nvSpPr>
                <p:cNvPr id="740" name="Forme libre : forme 739">
                  <a:extLst>
                    <a:ext uri="{FF2B5EF4-FFF2-40B4-BE49-F238E27FC236}">
                      <a16:creationId xmlns:a16="http://schemas.microsoft.com/office/drawing/2014/main" id="{1040EC0A-657B-EB14-A762-B5963CABBD0C}"/>
                    </a:ext>
                  </a:extLst>
                </p:cNvPr>
                <p:cNvSpPr/>
                <p:nvPr/>
              </p:nvSpPr>
              <p:spPr>
                <a:xfrm flipV="1">
                  <a:off x="4369599" y="3810226"/>
                  <a:ext cx="811102" cy="55130"/>
                </a:xfrm>
                <a:custGeom>
                  <a:avLst/>
                  <a:gdLst>
                    <a:gd name="connsiteX0" fmla="*/ 444942 w 811102"/>
                    <a:gd name="connsiteY0" fmla="*/ 55161 h 55130"/>
                    <a:gd name="connsiteX1" fmla="*/ 57 w 811102"/>
                    <a:gd name="connsiteY1" fmla="*/ 27602 h 55130"/>
                    <a:gd name="connsiteX2" fmla="*/ 444942 w 811102"/>
                    <a:gd name="connsiteY2" fmla="*/ 30 h 55130"/>
                    <a:gd name="connsiteX3" fmla="*/ 811160 w 811102"/>
                    <a:gd name="connsiteY3" fmla="*/ 27602 h 55130"/>
                    <a:gd name="connsiteX4" fmla="*/ 444942 w 811102"/>
                    <a:gd name="connsiteY4" fmla="*/ 55161 h 55130"/>
                    <a:gd name="connsiteX5" fmla="*/ 445972 w 811102"/>
                    <a:gd name="connsiteY5" fmla="*/ 133 h 55130"/>
                    <a:gd name="connsiteX6" fmla="*/ 2792 w 811102"/>
                    <a:gd name="connsiteY6" fmla="*/ 27602 h 55130"/>
                    <a:gd name="connsiteX7" fmla="*/ 445972 w 811102"/>
                    <a:gd name="connsiteY7" fmla="*/ 55058 h 55130"/>
                    <a:gd name="connsiteX8" fmla="*/ 810830 w 811102"/>
                    <a:gd name="connsiteY8" fmla="*/ 27602 h 55130"/>
                    <a:gd name="connsiteX9" fmla="*/ 445972 w 811102"/>
                    <a:gd name="connsiteY9" fmla="*/ 133 h 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102" h="55130">
                      <a:moveTo>
                        <a:pt x="444942" y="55161"/>
                      </a:moveTo>
                      <a:cubicBezTo>
                        <a:pt x="199265" y="55161"/>
                        <a:pt x="57" y="38356"/>
                        <a:pt x="57" y="27602"/>
                      </a:cubicBezTo>
                      <a:cubicBezTo>
                        <a:pt x="57" y="16861"/>
                        <a:pt x="199265" y="30"/>
                        <a:pt x="444942" y="30"/>
                      </a:cubicBezTo>
                      <a:cubicBezTo>
                        <a:pt x="690631" y="30"/>
                        <a:pt x="811160" y="16861"/>
                        <a:pt x="811160" y="27602"/>
                      </a:cubicBezTo>
                      <a:cubicBezTo>
                        <a:pt x="811160" y="38356"/>
                        <a:pt x="690631" y="55161"/>
                        <a:pt x="444942" y="55161"/>
                      </a:cubicBezTo>
                      <a:moveTo>
                        <a:pt x="445972" y="133"/>
                      </a:moveTo>
                      <a:cubicBezTo>
                        <a:pt x="201224" y="133"/>
                        <a:pt x="2792" y="16887"/>
                        <a:pt x="2792" y="27602"/>
                      </a:cubicBezTo>
                      <a:cubicBezTo>
                        <a:pt x="2792" y="38330"/>
                        <a:pt x="201224" y="55058"/>
                        <a:pt x="445972" y="55058"/>
                      </a:cubicBezTo>
                      <a:cubicBezTo>
                        <a:pt x="690720" y="55058"/>
                        <a:pt x="810830" y="38330"/>
                        <a:pt x="810830" y="27602"/>
                      </a:cubicBezTo>
                      <a:cubicBezTo>
                        <a:pt x="810830" y="16887"/>
                        <a:pt x="690720" y="133"/>
                        <a:pt x="445972" y="133"/>
                      </a:cubicBezTo>
                    </a:path>
                  </a:pathLst>
                </a:custGeom>
                <a:grpFill/>
                <a:ln w="12721" cap="flat">
                  <a:noFill/>
                  <a:prstDash val="solid"/>
                  <a:miter/>
                </a:ln>
              </p:spPr>
              <p:txBody>
                <a:bodyPr rtlCol="0" anchor="ctr"/>
                <a:lstStyle/>
                <a:p>
                  <a:endParaRPr lang="fr-FR"/>
                </a:p>
              </p:txBody>
            </p:sp>
            <p:sp>
              <p:nvSpPr>
                <p:cNvPr id="741" name="Forme libre : forme 740">
                  <a:extLst>
                    <a:ext uri="{FF2B5EF4-FFF2-40B4-BE49-F238E27FC236}">
                      <a16:creationId xmlns:a16="http://schemas.microsoft.com/office/drawing/2014/main" id="{431410E9-A657-592A-D8AC-C5B712E2D0F0}"/>
                    </a:ext>
                  </a:extLst>
                </p:cNvPr>
                <p:cNvSpPr/>
                <p:nvPr/>
              </p:nvSpPr>
              <p:spPr>
                <a:xfrm flipV="1">
                  <a:off x="4372348" y="3810328"/>
                  <a:ext cx="808011" cy="54911"/>
                </a:xfrm>
                <a:custGeom>
                  <a:avLst/>
                  <a:gdLst>
                    <a:gd name="connsiteX0" fmla="*/ 443224 w 808011"/>
                    <a:gd name="connsiteY0" fmla="*/ 54942 h 54911"/>
                    <a:gd name="connsiteX1" fmla="*/ 57 w 808011"/>
                    <a:gd name="connsiteY1" fmla="*/ 27499 h 54911"/>
                    <a:gd name="connsiteX2" fmla="*/ 443224 w 808011"/>
                    <a:gd name="connsiteY2" fmla="*/ 30 h 54911"/>
                    <a:gd name="connsiteX3" fmla="*/ 808069 w 808011"/>
                    <a:gd name="connsiteY3" fmla="*/ 27499 h 54911"/>
                    <a:gd name="connsiteX4" fmla="*/ 443224 w 808011"/>
                    <a:gd name="connsiteY4" fmla="*/ 54942 h 54911"/>
                    <a:gd name="connsiteX5" fmla="*/ 444255 w 808011"/>
                    <a:gd name="connsiteY5" fmla="*/ 120 h 54911"/>
                    <a:gd name="connsiteX6" fmla="*/ 2780 w 808011"/>
                    <a:gd name="connsiteY6" fmla="*/ 27499 h 54911"/>
                    <a:gd name="connsiteX7" fmla="*/ 444255 w 808011"/>
                    <a:gd name="connsiteY7" fmla="*/ 54852 h 54911"/>
                    <a:gd name="connsiteX8" fmla="*/ 807726 w 808011"/>
                    <a:gd name="connsiteY8" fmla="*/ 27499 h 54911"/>
                    <a:gd name="connsiteX9" fmla="*/ 444255 w 808011"/>
                    <a:gd name="connsiteY9" fmla="*/ 120 h 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011" h="54911">
                      <a:moveTo>
                        <a:pt x="443224" y="54942"/>
                      </a:moveTo>
                      <a:cubicBezTo>
                        <a:pt x="198464" y="54942"/>
                        <a:pt x="57" y="38214"/>
                        <a:pt x="57" y="27499"/>
                      </a:cubicBezTo>
                      <a:cubicBezTo>
                        <a:pt x="57" y="16771"/>
                        <a:pt x="198464" y="30"/>
                        <a:pt x="443224" y="30"/>
                      </a:cubicBezTo>
                      <a:cubicBezTo>
                        <a:pt x="687998" y="30"/>
                        <a:pt x="808069" y="16771"/>
                        <a:pt x="808069" y="27499"/>
                      </a:cubicBezTo>
                      <a:cubicBezTo>
                        <a:pt x="808069" y="38214"/>
                        <a:pt x="687998" y="54942"/>
                        <a:pt x="443224" y="54942"/>
                      </a:cubicBezTo>
                      <a:moveTo>
                        <a:pt x="444255" y="120"/>
                      </a:moveTo>
                      <a:cubicBezTo>
                        <a:pt x="200461" y="120"/>
                        <a:pt x="2780" y="16810"/>
                        <a:pt x="2780" y="27499"/>
                      </a:cubicBezTo>
                      <a:cubicBezTo>
                        <a:pt x="2780" y="38163"/>
                        <a:pt x="200461" y="54852"/>
                        <a:pt x="444255" y="54852"/>
                      </a:cubicBezTo>
                      <a:cubicBezTo>
                        <a:pt x="688074" y="54852"/>
                        <a:pt x="807726" y="38163"/>
                        <a:pt x="807726" y="27499"/>
                      </a:cubicBezTo>
                      <a:cubicBezTo>
                        <a:pt x="807726" y="16810"/>
                        <a:pt x="688074" y="120"/>
                        <a:pt x="444255" y="120"/>
                      </a:cubicBezTo>
                    </a:path>
                  </a:pathLst>
                </a:custGeom>
                <a:grpFill/>
                <a:ln w="12721" cap="flat">
                  <a:noFill/>
                  <a:prstDash val="solid"/>
                  <a:miter/>
                </a:ln>
              </p:spPr>
              <p:txBody>
                <a:bodyPr rtlCol="0" anchor="ctr"/>
                <a:lstStyle/>
                <a:p>
                  <a:endParaRPr lang="fr-FR"/>
                </a:p>
              </p:txBody>
            </p:sp>
            <p:sp>
              <p:nvSpPr>
                <p:cNvPr id="742" name="Forme libre : forme 741">
                  <a:extLst>
                    <a:ext uri="{FF2B5EF4-FFF2-40B4-BE49-F238E27FC236}">
                      <a16:creationId xmlns:a16="http://schemas.microsoft.com/office/drawing/2014/main" id="{2297348D-E6D9-F1AF-2D64-60DD9FB4FCF2}"/>
                    </a:ext>
                  </a:extLst>
                </p:cNvPr>
                <p:cNvSpPr/>
                <p:nvPr/>
              </p:nvSpPr>
              <p:spPr>
                <a:xfrm flipV="1">
                  <a:off x="4375070" y="3810428"/>
                  <a:ext cx="804946" cy="54706"/>
                </a:xfrm>
                <a:custGeom>
                  <a:avLst/>
                  <a:gdLst>
                    <a:gd name="connsiteX0" fmla="*/ 441533 w 804946"/>
                    <a:gd name="connsiteY0" fmla="*/ 54737 h 54706"/>
                    <a:gd name="connsiteX1" fmla="*/ 58 w 804946"/>
                    <a:gd name="connsiteY1" fmla="*/ 27396 h 54706"/>
                    <a:gd name="connsiteX2" fmla="*/ 441533 w 804946"/>
                    <a:gd name="connsiteY2" fmla="*/ 30 h 54706"/>
                    <a:gd name="connsiteX3" fmla="*/ 805004 w 804946"/>
                    <a:gd name="connsiteY3" fmla="*/ 27396 h 54706"/>
                    <a:gd name="connsiteX4" fmla="*/ 441533 w 804946"/>
                    <a:gd name="connsiteY4" fmla="*/ 54737 h 54706"/>
                    <a:gd name="connsiteX5" fmla="*/ 442576 w 804946"/>
                    <a:gd name="connsiteY5" fmla="*/ 146 h 54706"/>
                    <a:gd name="connsiteX6" fmla="*/ 2805 w 804946"/>
                    <a:gd name="connsiteY6" fmla="*/ 27396 h 54706"/>
                    <a:gd name="connsiteX7" fmla="*/ 442576 w 804946"/>
                    <a:gd name="connsiteY7" fmla="*/ 54634 h 54706"/>
                    <a:gd name="connsiteX8" fmla="*/ 804647 w 804946"/>
                    <a:gd name="connsiteY8" fmla="*/ 27396 h 54706"/>
                    <a:gd name="connsiteX9" fmla="*/ 442576 w 804946"/>
                    <a:gd name="connsiteY9" fmla="*/ 146 h 5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946" h="54706">
                      <a:moveTo>
                        <a:pt x="441533" y="54737"/>
                      </a:moveTo>
                      <a:cubicBezTo>
                        <a:pt x="197739" y="54737"/>
                        <a:pt x="58" y="38060"/>
                        <a:pt x="58" y="27396"/>
                      </a:cubicBezTo>
                      <a:cubicBezTo>
                        <a:pt x="58" y="16707"/>
                        <a:pt x="197739" y="30"/>
                        <a:pt x="441533" y="30"/>
                      </a:cubicBezTo>
                      <a:cubicBezTo>
                        <a:pt x="685352" y="30"/>
                        <a:pt x="805004" y="16707"/>
                        <a:pt x="805004" y="27396"/>
                      </a:cubicBezTo>
                      <a:cubicBezTo>
                        <a:pt x="805004" y="38060"/>
                        <a:pt x="685352" y="54737"/>
                        <a:pt x="441533" y="54737"/>
                      </a:cubicBezTo>
                      <a:moveTo>
                        <a:pt x="442576" y="146"/>
                      </a:moveTo>
                      <a:cubicBezTo>
                        <a:pt x="199710" y="146"/>
                        <a:pt x="2805" y="16758"/>
                        <a:pt x="2805" y="27396"/>
                      </a:cubicBezTo>
                      <a:cubicBezTo>
                        <a:pt x="2805" y="38021"/>
                        <a:pt x="199710" y="54634"/>
                        <a:pt x="442576" y="54634"/>
                      </a:cubicBezTo>
                      <a:cubicBezTo>
                        <a:pt x="685454" y="54634"/>
                        <a:pt x="804647" y="38021"/>
                        <a:pt x="804647" y="27396"/>
                      </a:cubicBezTo>
                      <a:cubicBezTo>
                        <a:pt x="804647" y="16758"/>
                        <a:pt x="685454" y="146"/>
                        <a:pt x="442576" y="146"/>
                      </a:cubicBezTo>
                    </a:path>
                  </a:pathLst>
                </a:custGeom>
                <a:grpFill/>
                <a:ln w="12721" cap="flat">
                  <a:noFill/>
                  <a:prstDash val="solid"/>
                  <a:miter/>
                </a:ln>
              </p:spPr>
              <p:txBody>
                <a:bodyPr rtlCol="0" anchor="ctr"/>
                <a:lstStyle/>
                <a:p>
                  <a:endParaRPr lang="fr-FR"/>
                </a:p>
              </p:txBody>
            </p:sp>
            <p:sp>
              <p:nvSpPr>
                <p:cNvPr id="743" name="Forme libre : forme 742">
                  <a:extLst>
                    <a:ext uri="{FF2B5EF4-FFF2-40B4-BE49-F238E27FC236}">
                      <a16:creationId xmlns:a16="http://schemas.microsoft.com/office/drawing/2014/main" id="{71F8FFC4-0726-F3A5-051D-958B4A19FC0C}"/>
                    </a:ext>
                  </a:extLst>
                </p:cNvPr>
                <p:cNvSpPr/>
                <p:nvPr/>
              </p:nvSpPr>
              <p:spPr>
                <a:xfrm flipV="1">
                  <a:off x="4377825" y="3810528"/>
                  <a:ext cx="801829" cy="54500"/>
                </a:xfrm>
                <a:custGeom>
                  <a:avLst/>
                  <a:gdLst>
                    <a:gd name="connsiteX0" fmla="*/ 439815 w 801829"/>
                    <a:gd name="connsiteY0" fmla="*/ 54531 h 54500"/>
                    <a:gd name="connsiteX1" fmla="*/ 58 w 801829"/>
                    <a:gd name="connsiteY1" fmla="*/ 27293 h 54500"/>
                    <a:gd name="connsiteX2" fmla="*/ 439815 w 801829"/>
                    <a:gd name="connsiteY2" fmla="*/ 30 h 54500"/>
                    <a:gd name="connsiteX3" fmla="*/ 801887 w 801829"/>
                    <a:gd name="connsiteY3" fmla="*/ 27293 h 54500"/>
                    <a:gd name="connsiteX4" fmla="*/ 439815 w 801829"/>
                    <a:gd name="connsiteY4" fmla="*/ 54531 h 54500"/>
                    <a:gd name="connsiteX5" fmla="*/ 440858 w 801829"/>
                    <a:gd name="connsiteY5" fmla="*/ 146 h 54500"/>
                    <a:gd name="connsiteX6" fmla="*/ 2792 w 801829"/>
                    <a:gd name="connsiteY6" fmla="*/ 27293 h 54500"/>
                    <a:gd name="connsiteX7" fmla="*/ 440858 w 801829"/>
                    <a:gd name="connsiteY7" fmla="*/ 54428 h 54500"/>
                    <a:gd name="connsiteX8" fmla="*/ 801556 w 801829"/>
                    <a:gd name="connsiteY8" fmla="*/ 27293 h 54500"/>
                    <a:gd name="connsiteX9" fmla="*/ 440858 w 801829"/>
                    <a:gd name="connsiteY9" fmla="*/ 146 h 5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829" h="54500">
                      <a:moveTo>
                        <a:pt x="439815" y="54531"/>
                      </a:moveTo>
                      <a:cubicBezTo>
                        <a:pt x="196937" y="54531"/>
                        <a:pt x="58" y="37919"/>
                        <a:pt x="58" y="27293"/>
                      </a:cubicBezTo>
                      <a:cubicBezTo>
                        <a:pt x="58" y="16655"/>
                        <a:pt x="196937" y="30"/>
                        <a:pt x="439815" y="30"/>
                      </a:cubicBezTo>
                      <a:cubicBezTo>
                        <a:pt x="682693" y="30"/>
                        <a:pt x="801887" y="16655"/>
                        <a:pt x="801887" y="27293"/>
                      </a:cubicBezTo>
                      <a:cubicBezTo>
                        <a:pt x="801887" y="37919"/>
                        <a:pt x="682693" y="54531"/>
                        <a:pt x="439815" y="54531"/>
                      </a:cubicBezTo>
                      <a:moveTo>
                        <a:pt x="440858" y="146"/>
                      </a:moveTo>
                      <a:cubicBezTo>
                        <a:pt x="198922" y="146"/>
                        <a:pt x="2792" y="16707"/>
                        <a:pt x="2792" y="27293"/>
                      </a:cubicBezTo>
                      <a:cubicBezTo>
                        <a:pt x="2792" y="37880"/>
                        <a:pt x="198922" y="54428"/>
                        <a:pt x="440858" y="54428"/>
                      </a:cubicBezTo>
                      <a:cubicBezTo>
                        <a:pt x="682808" y="54428"/>
                        <a:pt x="801556" y="37880"/>
                        <a:pt x="801556" y="27293"/>
                      </a:cubicBezTo>
                      <a:cubicBezTo>
                        <a:pt x="801556" y="16707"/>
                        <a:pt x="682808" y="146"/>
                        <a:pt x="440858" y="146"/>
                      </a:cubicBezTo>
                    </a:path>
                  </a:pathLst>
                </a:custGeom>
                <a:grpFill/>
                <a:ln w="12721" cap="flat">
                  <a:noFill/>
                  <a:prstDash val="solid"/>
                  <a:miter/>
                </a:ln>
              </p:spPr>
              <p:txBody>
                <a:bodyPr rtlCol="0" anchor="ctr"/>
                <a:lstStyle/>
                <a:p>
                  <a:endParaRPr lang="fr-FR"/>
                </a:p>
              </p:txBody>
            </p:sp>
            <p:sp>
              <p:nvSpPr>
                <p:cNvPr id="744" name="Forme libre : forme 743">
                  <a:extLst>
                    <a:ext uri="{FF2B5EF4-FFF2-40B4-BE49-F238E27FC236}">
                      <a16:creationId xmlns:a16="http://schemas.microsoft.com/office/drawing/2014/main" id="{55E658E2-0610-9635-71FA-6D030FAEF221}"/>
                    </a:ext>
                  </a:extLst>
                </p:cNvPr>
                <p:cNvSpPr/>
                <p:nvPr/>
              </p:nvSpPr>
              <p:spPr>
                <a:xfrm flipV="1">
                  <a:off x="4380560" y="3810629"/>
                  <a:ext cx="798751" cy="54295"/>
                </a:xfrm>
                <a:custGeom>
                  <a:avLst/>
                  <a:gdLst>
                    <a:gd name="connsiteX0" fmla="*/ 438111 w 798751"/>
                    <a:gd name="connsiteY0" fmla="*/ 54325 h 54295"/>
                    <a:gd name="connsiteX1" fmla="*/ 58 w 798751"/>
                    <a:gd name="connsiteY1" fmla="*/ 27178 h 54295"/>
                    <a:gd name="connsiteX2" fmla="*/ 438111 w 798751"/>
                    <a:gd name="connsiteY2" fmla="*/ 30 h 54295"/>
                    <a:gd name="connsiteX3" fmla="*/ 798809 w 798751"/>
                    <a:gd name="connsiteY3" fmla="*/ 27178 h 54295"/>
                    <a:gd name="connsiteX4" fmla="*/ 438111 w 798751"/>
                    <a:gd name="connsiteY4" fmla="*/ 54325 h 54295"/>
                    <a:gd name="connsiteX5" fmla="*/ 439154 w 798751"/>
                    <a:gd name="connsiteY5" fmla="*/ 146 h 54295"/>
                    <a:gd name="connsiteX6" fmla="*/ 2780 w 798751"/>
                    <a:gd name="connsiteY6" fmla="*/ 27191 h 54295"/>
                    <a:gd name="connsiteX7" fmla="*/ 439154 w 798751"/>
                    <a:gd name="connsiteY7" fmla="*/ 54223 h 54295"/>
                    <a:gd name="connsiteX8" fmla="*/ 798465 w 798751"/>
                    <a:gd name="connsiteY8" fmla="*/ 27191 h 54295"/>
                    <a:gd name="connsiteX9" fmla="*/ 439154 w 798751"/>
                    <a:gd name="connsiteY9" fmla="*/ 146 h 5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8751" h="54295">
                      <a:moveTo>
                        <a:pt x="438111" y="54325"/>
                      </a:moveTo>
                      <a:cubicBezTo>
                        <a:pt x="196199" y="54325"/>
                        <a:pt x="58" y="37790"/>
                        <a:pt x="58" y="27178"/>
                      </a:cubicBezTo>
                      <a:cubicBezTo>
                        <a:pt x="58" y="16591"/>
                        <a:pt x="196199" y="30"/>
                        <a:pt x="438111" y="30"/>
                      </a:cubicBezTo>
                      <a:cubicBezTo>
                        <a:pt x="680060" y="30"/>
                        <a:pt x="798809" y="16591"/>
                        <a:pt x="798809" y="27178"/>
                      </a:cubicBezTo>
                      <a:cubicBezTo>
                        <a:pt x="798809" y="37790"/>
                        <a:pt x="680060" y="54325"/>
                        <a:pt x="438111" y="54325"/>
                      </a:cubicBezTo>
                      <a:moveTo>
                        <a:pt x="439154" y="146"/>
                      </a:moveTo>
                      <a:cubicBezTo>
                        <a:pt x="198158" y="146"/>
                        <a:pt x="2780" y="16630"/>
                        <a:pt x="2780" y="27191"/>
                      </a:cubicBezTo>
                      <a:cubicBezTo>
                        <a:pt x="2780" y="37739"/>
                        <a:pt x="198158" y="54223"/>
                        <a:pt x="439154" y="54223"/>
                      </a:cubicBezTo>
                      <a:cubicBezTo>
                        <a:pt x="680136" y="54223"/>
                        <a:pt x="798465" y="37739"/>
                        <a:pt x="798465" y="27191"/>
                      </a:cubicBezTo>
                      <a:cubicBezTo>
                        <a:pt x="798465" y="16630"/>
                        <a:pt x="680136" y="146"/>
                        <a:pt x="439154" y="146"/>
                      </a:cubicBezTo>
                    </a:path>
                  </a:pathLst>
                </a:custGeom>
                <a:grpFill/>
                <a:ln w="12721" cap="flat">
                  <a:noFill/>
                  <a:prstDash val="solid"/>
                  <a:miter/>
                </a:ln>
              </p:spPr>
              <p:txBody>
                <a:bodyPr rtlCol="0" anchor="ctr"/>
                <a:lstStyle/>
                <a:p>
                  <a:endParaRPr lang="fr-FR"/>
                </a:p>
              </p:txBody>
            </p:sp>
            <p:sp>
              <p:nvSpPr>
                <p:cNvPr id="745" name="Forme libre : forme 744">
                  <a:extLst>
                    <a:ext uri="{FF2B5EF4-FFF2-40B4-BE49-F238E27FC236}">
                      <a16:creationId xmlns:a16="http://schemas.microsoft.com/office/drawing/2014/main" id="{85926914-09EE-0E66-E7C0-690C1914FB2E}"/>
                    </a:ext>
                  </a:extLst>
                </p:cNvPr>
                <p:cNvSpPr/>
                <p:nvPr/>
              </p:nvSpPr>
              <p:spPr>
                <a:xfrm flipV="1">
                  <a:off x="4383289" y="3810742"/>
                  <a:ext cx="795685" cy="54063"/>
                </a:xfrm>
                <a:custGeom>
                  <a:avLst/>
                  <a:gdLst>
                    <a:gd name="connsiteX0" fmla="*/ 436432 w 795685"/>
                    <a:gd name="connsiteY0" fmla="*/ 54094 h 54063"/>
                    <a:gd name="connsiteX1" fmla="*/ 58 w 795685"/>
                    <a:gd name="connsiteY1" fmla="*/ 27062 h 54063"/>
                    <a:gd name="connsiteX2" fmla="*/ 436432 w 795685"/>
                    <a:gd name="connsiteY2" fmla="*/ 30 h 54063"/>
                    <a:gd name="connsiteX3" fmla="*/ 795743 w 795685"/>
                    <a:gd name="connsiteY3" fmla="*/ 27062 h 54063"/>
                    <a:gd name="connsiteX4" fmla="*/ 436432 w 795685"/>
                    <a:gd name="connsiteY4" fmla="*/ 54094 h 54063"/>
                    <a:gd name="connsiteX5" fmla="*/ 437462 w 795685"/>
                    <a:gd name="connsiteY5" fmla="*/ 133 h 54063"/>
                    <a:gd name="connsiteX6" fmla="*/ 2780 w 795685"/>
                    <a:gd name="connsiteY6" fmla="*/ 27075 h 54063"/>
                    <a:gd name="connsiteX7" fmla="*/ 437462 w 795685"/>
                    <a:gd name="connsiteY7" fmla="*/ 54004 h 54063"/>
                    <a:gd name="connsiteX8" fmla="*/ 795387 w 795685"/>
                    <a:gd name="connsiteY8" fmla="*/ 27075 h 54063"/>
                    <a:gd name="connsiteX9" fmla="*/ 437462 w 795685"/>
                    <a:gd name="connsiteY9" fmla="*/ 133 h 5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685" h="54063">
                      <a:moveTo>
                        <a:pt x="436432" y="54094"/>
                      </a:moveTo>
                      <a:cubicBezTo>
                        <a:pt x="195423" y="54094"/>
                        <a:pt x="58" y="37636"/>
                        <a:pt x="58" y="27062"/>
                      </a:cubicBezTo>
                      <a:cubicBezTo>
                        <a:pt x="58" y="16501"/>
                        <a:pt x="195423" y="30"/>
                        <a:pt x="436432" y="30"/>
                      </a:cubicBezTo>
                      <a:cubicBezTo>
                        <a:pt x="677427" y="30"/>
                        <a:pt x="795743" y="16501"/>
                        <a:pt x="795743" y="27062"/>
                      </a:cubicBezTo>
                      <a:cubicBezTo>
                        <a:pt x="795743" y="37636"/>
                        <a:pt x="677427" y="54094"/>
                        <a:pt x="436432" y="54094"/>
                      </a:cubicBezTo>
                      <a:moveTo>
                        <a:pt x="437462" y="133"/>
                      </a:moveTo>
                      <a:cubicBezTo>
                        <a:pt x="197408" y="133"/>
                        <a:pt x="2780" y="16566"/>
                        <a:pt x="2780" y="27075"/>
                      </a:cubicBezTo>
                      <a:cubicBezTo>
                        <a:pt x="2780" y="37585"/>
                        <a:pt x="197408" y="54004"/>
                        <a:pt x="437462" y="54004"/>
                      </a:cubicBezTo>
                      <a:cubicBezTo>
                        <a:pt x="677516" y="54004"/>
                        <a:pt x="795387" y="37585"/>
                        <a:pt x="795387" y="27075"/>
                      </a:cubicBezTo>
                      <a:cubicBezTo>
                        <a:pt x="795387" y="16566"/>
                        <a:pt x="677516" y="133"/>
                        <a:pt x="437462" y="133"/>
                      </a:cubicBezTo>
                    </a:path>
                  </a:pathLst>
                </a:custGeom>
                <a:grpFill/>
                <a:ln w="12721" cap="flat">
                  <a:noFill/>
                  <a:prstDash val="solid"/>
                  <a:miter/>
                </a:ln>
              </p:spPr>
              <p:txBody>
                <a:bodyPr rtlCol="0" anchor="ctr"/>
                <a:lstStyle/>
                <a:p>
                  <a:endParaRPr lang="fr-FR"/>
                </a:p>
              </p:txBody>
            </p:sp>
            <p:sp>
              <p:nvSpPr>
                <p:cNvPr id="746" name="Forme libre : forme 745">
                  <a:extLst>
                    <a:ext uri="{FF2B5EF4-FFF2-40B4-BE49-F238E27FC236}">
                      <a16:creationId xmlns:a16="http://schemas.microsoft.com/office/drawing/2014/main" id="{30F7CA3F-CDB0-FD41-E926-1EFD97A2DD2C}"/>
                    </a:ext>
                  </a:extLst>
                </p:cNvPr>
                <p:cNvSpPr/>
                <p:nvPr/>
              </p:nvSpPr>
              <p:spPr>
                <a:xfrm flipV="1">
                  <a:off x="4386025" y="3810842"/>
                  <a:ext cx="792581" cy="53858"/>
                </a:xfrm>
                <a:custGeom>
                  <a:avLst/>
                  <a:gdLst>
                    <a:gd name="connsiteX0" fmla="*/ 434727 w 792581"/>
                    <a:gd name="connsiteY0" fmla="*/ 53889 h 53858"/>
                    <a:gd name="connsiteX1" fmla="*/ 58 w 792581"/>
                    <a:gd name="connsiteY1" fmla="*/ 26972 h 53858"/>
                    <a:gd name="connsiteX2" fmla="*/ 434727 w 792581"/>
                    <a:gd name="connsiteY2" fmla="*/ 30 h 53858"/>
                    <a:gd name="connsiteX3" fmla="*/ 792639 w 792581"/>
                    <a:gd name="connsiteY3" fmla="*/ 26972 h 53858"/>
                    <a:gd name="connsiteX4" fmla="*/ 434727 w 792581"/>
                    <a:gd name="connsiteY4" fmla="*/ 53889 h 53858"/>
                    <a:gd name="connsiteX5" fmla="*/ 435757 w 792581"/>
                    <a:gd name="connsiteY5" fmla="*/ 146 h 53858"/>
                    <a:gd name="connsiteX6" fmla="*/ 2793 w 792581"/>
                    <a:gd name="connsiteY6" fmla="*/ 26972 h 53858"/>
                    <a:gd name="connsiteX7" fmla="*/ 435757 w 792581"/>
                    <a:gd name="connsiteY7" fmla="*/ 53786 h 53858"/>
                    <a:gd name="connsiteX8" fmla="*/ 792308 w 792581"/>
                    <a:gd name="connsiteY8" fmla="*/ 26972 h 53858"/>
                    <a:gd name="connsiteX9" fmla="*/ 435757 w 792581"/>
                    <a:gd name="connsiteY9" fmla="*/ 146 h 5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581" h="53858">
                      <a:moveTo>
                        <a:pt x="434727" y="53889"/>
                      </a:moveTo>
                      <a:cubicBezTo>
                        <a:pt x="194660" y="53889"/>
                        <a:pt x="58" y="37482"/>
                        <a:pt x="58" y="26972"/>
                      </a:cubicBezTo>
                      <a:cubicBezTo>
                        <a:pt x="58" y="16450"/>
                        <a:pt x="194660" y="30"/>
                        <a:pt x="434727" y="30"/>
                      </a:cubicBezTo>
                      <a:cubicBezTo>
                        <a:pt x="674768" y="30"/>
                        <a:pt x="792639" y="16450"/>
                        <a:pt x="792639" y="26972"/>
                      </a:cubicBezTo>
                      <a:cubicBezTo>
                        <a:pt x="792639" y="37482"/>
                        <a:pt x="674768" y="53889"/>
                        <a:pt x="434727" y="53889"/>
                      </a:cubicBezTo>
                      <a:moveTo>
                        <a:pt x="435757" y="146"/>
                      </a:moveTo>
                      <a:cubicBezTo>
                        <a:pt x="196632" y="146"/>
                        <a:pt x="2793" y="16501"/>
                        <a:pt x="2793" y="26972"/>
                      </a:cubicBezTo>
                      <a:cubicBezTo>
                        <a:pt x="2793" y="37443"/>
                        <a:pt x="196632" y="53786"/>
                        <a:pt x="435757" y="53786"/>
                      </a:cubicBezTo>
                      <a:cubicBezTo>
                        <a:pt x="674870" y="53786"/>
                        <a:pt x="792308" y="37443"/>
                        <a:pt x="792308" y="26972"/>
                      </a:cubicBezTo>
                      <a:cubicBezTo>
                        <a:pt x="792308" y="16501"/>
                        <a:pt x="674870" y="146"/>
                        <a:pt x="435757" y="146"/>
                      </a:cubicBezTo>
                    </a:path>
                  </a:pathLst>
                </a:custGeom>
                <a:grpFill/>
                <a:ln w="12721" cap="flat">
                  <a:noFill/>
                  <a:prstDash val="solid"/>
                  <a:miter/>
                </a:ln>
              </p:spPr>
              <p:txBody>
                <a:bodyPr rtlCol="0" anchor="ctr"/>
                <a:lstStyle/>
                <a:p>
                  <a:endParaRPr lang="fr-FR"/>
                </a:p>
              </p:txBody>
            </p:sp>
            <p:sp>
              <p:nvSpPr>
                <p:cNvPr id="747" name="Forme libre : forme 746">
                  <a:extLst>
                    <a:ext uri="{FF2B5EF4-FFF2-40B4-BE49-F238E27FC236}">
                      <a16:creationId xmlns:a16="http://schemas.microsoft.com/office/drawing/2014/main" id="{B6C53082-193D-7A7A-7E60-E736D8BAE984}"/>
                    </a:ext>
                  </a:extLst>
                </p:cNvPr>
                <p:cNvSpPr/>
                <p:nvPr/>
              </p:nvSpPr>
              <p:spPr>
                <a:xfrm flipV="1">
                  <a:off x="4388760" y="3810942"/>
                  <a:ext cx="789503" cy="53652"/>
                </a:xfrm>
                <a:custGeom>
                  <a:avLst/>
                  <a:gdLst>
                    <a:gd name="connsiteX0" fmla="*/ 433022 w 789503"/>
                    <a:gd name="connsiteY0" fmla="*/ 53683 h 53652"/>
                    <a:gd name="connsiteX1" fmla="*/ 58 w 789503"/>
                    <a:gd name="connsiteY1" fmla="*/ 26857 h 53652"/>
                    <a:gd name="connsiteX2" fmla="*/ 433022 w 789503"/>
                    <a:gd name="connsiteY2" fmla="*/ 30 h 53652"/>
                    <a:gd name="connsiteX3" fmla="*/ 789561 w 789503"/>
                    <a:gd name="connsiteY3" fmla="*/ 26857 h 53652"/>
                    <a:gd name="connsiteX4" fmla="*/ 433022 w 789503"/>
                    <a:gd name="connsiteY4" fmla="*/ 53683 h 53652"/>
                    <a:gd name="connsiteX5" fmla="*/ 434053 w 789503"/>
                    <a:gd name="connsiteY5" fmla="*/ 146 h 53652"/>
                    <a:gd name="connsiteX6" fmla="*/ 2793 w 789503"/>
                    <a:gd name="connsiteY6" fmla="*/ 26857 h 53652"/>
                    <a:gd name="connsiteX7" fmla="*/ 434053 w 789503"/>
                    <a:gd name="connsiteY7" fmla="*/ 53580 h 53652"/>
                    <a:gd name="connsiteX8" fmla="*/ 789217 w 789503"/>
                    <a:gd name="connsiteY8" fmla="*/ 26857 h 53652"/>
                    <a:gd name="connsiteX9" fmla="*/ 434053 w 789503"/>
                    <a:gd name="connsiteY9" fmla="*/ 146 h 5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03" h="53652">
                      <a:moveTo>
                        <a:pt x="433022" y="53683"/>
                      </a:moveTo>
                      <a:cubicBezTo>
                        <a:pt x="193910" y="53683"/>
                        <a:pt x="58" y="37340"/>
                        <a:pt x="58" y="26857"/>
                      </a:cubicBezTo>
                      <a:cubicBezTo>
                        <a:pt x="58" y="16398"/>
                        <a:pt x="193910" y="30"/>
                        <a:pt x="433022" y="30"/>
                      </a:cubicBezTo>
                      <a:cubicBezTo>
                        <a:pt x="672122" y="30"/>
                        <a:pt x="789561" y="16398"/>
                        <a:pt x="789561" y="26857"/>
                      </a:cubicBezTo>
                      <a:cubicBezTo>
                        <a:pt x="789561" y="37340"/>
                        <a:pt x="672122" y="53683"/>
                        <a:pt x="433022" y="53683"/>
                      </a:cubicBezTo>
                      <a:moveTo>
                        <a:pt x="434053" y="146"/>
                      </a:moveTo>
                      <a:cubicBezTo>
                        <a:pt x="195869" y="146"/>
                        <a:pt x="2793" y="16437"/>
                        <a:pt x="2793" y="26857"/>
                      </a:cubicBezTo>
                      <a:cubicBezTo>
                        <a:pt x="2793" y="37289"/>
                        <a:pt x="195869" y="53580"/>
                        <a:pt x="434053" y="53580"/>
                      </a:cubicBezTo>
                      <a:cubicBezTo>
                        <a:pt x="672224" y="53580"/>
                        <a:pt x="789217" y="37289"/>
                        <a:pt x="789217" y="26857"/>
                      </a:cubicBezTo>
                      <a:cubicBezTo>
                        <a:pt x="789217" y="16437"/>
                        <a:pt x="672224" y="146"/>
                        <a:pt x="434053" y="146"/>
                      </a:cubicBezTo>
                    </a:path>
                  </a:pathLst>
                </a:custGeom>
                <a:grpFill/>
                <a:ln w="12721" cap="flat">
                  <a:noFill/>
                  <a:prstDash val="solid"/>
                  <a:miter/>
                </a:ln>
              </p:spPr>
              <p:txBody>
                <a:bodyPr rtlCol="0" anchor="ctr"/>
                <a:lstStyle/>
                <a:p>
                  <a:endParaRPr lang="fr-FR"/>
                </a:p>
              </p:txBody>
            </p:sp>
            <p:sp>
              <p:nvSpPr>
                <p:cNvPr id="748" name="Forme libre : forme 747">
                  <a:extLst>
                    <a:ext uri="{FF2B5EF4-FFF2-40B4-BE49-F238E27FC236}">
                      <a16:creationId xmlns:a16="http://schemas.microsoft.com/office/drawing/2014/main" id="{30E46277-2EF3-D023-013F-D320E4D89588}"/>
                    </a:ext>
                  </a:extLst>
                </p:cNvPr>
                <p:cNvSpPr/>
                <p:nvPr/>
              </p:nvSpPr>
              <p:spPr>
                <a:xfrm flipV="1">
                  <a:off x="4391490" y="3811055"/>
                  <a:ext cx="786437" cy="53421"/>
                </a:xfrm>
                <a:custGeom>
                  <a:avLst/>
                  <a:gdLst>
                    <a:gd name="connsiteX0" fmla="*/ 431331 w 786437"/>
                    <a:gd name="connsiteY0" fmla="*/ 53452 h 53421"/>
                    <a:gd name="connsiteX1" fmla="*/ 58 w 786437"/>
                    <a:gd name="connsiteY1" fmla="*/ 26754 h 53421"/>
                    <a:gd name="connsiteX2" fmla="*/ 431331 w 786437"/>
                    <a:gd name="connsiteY2" fmla="*/ 30 h 53421"/>
                    <a:gd name="connsiteX3" fmla="*/ 786495 w 786437"/>
                    <a:gd name="connsiteY3" fmla="*/ 26754 h 53421"/>
                    <a:gd name="connsiteX4" fmla="*/ 431331 w 786437"/>
                    <a:gd name="connsiteY4" fmla="*/ 53452 h 53421"/>
                    <a:gd name="connsiteX5" fmla="*/ 432361 w 786437"/>
                    <a:gd name="connsiteY5" fmla="*/ 133 h 53421"/>
                    <a:gd name="connsiteX6" fmla="*/ 2793 w 786437"/>
                    <a:gd name="connsiteY6" fmla="*/ 26754 h 53421"/>
                    <a:gd name="connsiteX7" fmla="*/ 432361 w 786437"/>
                    <a:gd name="connsiteY7" fmla="*/ 53349 h 53421"/>
                    <a:gd name="connsiteX8" fmla="*/ 786126 w 786437"/>
                    <a:gd name="connsiteY8" fmla="*/ 26754 h 53421"/>
                    <a:gd name="connsiteX9" fmla="*/ 432361 w 786437"/>
                    <a:gd name="connsiteY9" fmla="*/ 133 h 5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37" h="53421">
                      <a:moveTo>
                        <a:pt x="431331" y="53452"/>
                      </a:moveTo>
                      <a:cubicBezTo>
                        <a:pt x="193146" y="53452"/>
                        <a:pt x="58" y="37173"/>
                        <a:pt x="58" y="26754"/>
                      </a:cubicBezTo>
                      <a:cubicBezTo>
                        <a:pt x="58" y="16309"/>
                        <a:pt x="193146" y="30"/>
                        <a:pt x="431331" y="30"/>
                      </a:cubicBezTo>
                      <a:cubicBezTo>
                        <a:pt x="669502" y="30"/>
                        <a:pt x="786495" y="16309"/>
                        <a:pt x="786495" y="26754"/>
                      </a:cubicBezTo>
                      <a:cubicBezTo>
                        <a:pt x="786495" y="37173"/>
                        <a:pt x="669502" y="53452"/>
                        <a:pt x="431331" y="53452"/>
                      </a:cubicBezTo>
                      <a:moveTo>
                        <a:pt x="432361" y="133"/>
                      </a:moveTo>
                      <a:cubicBezTo>
                        <a:pt x="195118" y="133"/>
                        <a:pt x="2793" y="16347"/>
                        <a:pt x="2793" y="26754"/>
                      </a:cubicBezTo>
                      <a:cubicBezTo>
                        <a:pt x="2793" y="37135"/>
                        <a:pt x="195118" y="53349"/>
                        <a:pt x="432361" y="53349"/>
                      </a:cubicBezTo>
                      <a:cubicBezTo>
                        <a:pt x="669591" y="53349"/>
                        <a:pt x="786126" y="37135"/>
                        <a:pt x="786126" y="26754"/>
                      </a:cubicBezTo>
                      <a:cubicBezTo>
                        <a:pt x="786126" y="16347"/>
                        <a:pt x="669591" y="133"/>
                        <a:pt x="432361" y="133"/>
                      </a:cubicBezTo>
                    </a:path>
                  </a:pathLst>
                </a:custGeom>
                <a:grpFill/>
                <a:ln w="12721" cap="flat">
                  <a:noFill/>
                  <a:prstDash val="solid"/>
                  <a:miter/>
                </a:ln>
              </p:spPr>
              <p:txBody>
                <a:bodyPr rtlCol="0" anchor="ctr"/>
                <a:lstStyle/>
                <a:p>
                  <a:endParaRPr lang="fr-FR"/>
                </a:p>
              </p:txBody>
            </p:sp>
            <p:sp>
              <p:nvSpPr>
                <p:cNvPr id="749" name="Forme libre : forme 748">
                  <a:extLst>
                    <a:ext uri="{FF2B5EF4-FFF2-40B4-BE49-F238E27FC236}">
                      <a16:creationId xmlns:a16="http://schemas.microsoft.com/office/drawing/2014/main" id="{CD6F361F-A864-3D55-415E-9D74C947BFB4}"/>
                    </a:ext>
                  </a:extLst>
                </p:cNvPr>
                <p:cNvSpPr/>
                <p:nvPr/>
              </p:nvSpPr>
              <p:spPr>
                <a:xfrm flipV="1">
                  <a:off x="4394212" y="3811143"/>
                  <a:ext cx="783358" cy="53241"/>
                </a:xfrm>
                <a:custGeom>
                  <a:avLst/>
                  <a:gdLst>
                    <a:gd name="connsiteX0" fmla="*/ 429639 w 783358"/>
                    <a:gd name="connsiteY0" fmla="*/ 53272 h 53241"/>
                    <a:gd name="connsiteX1" fmla="*/ 58 w 783358"/>
                    <a:gd name="connsiteY1" fmla="*/ 26664 h 53241"/>
                    <a:gd name="connsiteX2" fmla="*/ 429639 w 783358"/>
                    <a:gd name="connsiteY2" fmla="*/ 30 h 53241"/>
                    <a:gd name="connsiteX3" fmla="*/ 783417 w 783358"/>
                    <a:gd name="connsiteY3" fmla="*/ 26664 h 53241"/>
                    <a:gd name="connsiteX4" fmla="*/ 429639 w 783358"/>
                    <a:gd name="connsiteY4" fmla="*/ 53272 h 53241"/>
                    <a:gd name="connsiteX5" fmla="*/ 430669 w 783358"/>
                    <a:gd name="connsiteY5" fmla="*/ 146 h 53241"/>
                    <a:gd name="connsiteX6" fmla="*/ 2805 w 783358"/>
                    <a:gd name="connsiteY6" fmla="*/ 26677 h 53241"/>
                    <a:gd name="connsiteX7" fmla="*/ 430669 w 783358"/>
                    <a:gd name="connsiteY7" fmla="*/ 53156 h 53241"/>
                    <a:gd name="connsiteX8" fmla="*/ 783060 w 783358"/>
                    <a:gd name="connsiteY8" fmla="*/ 26677 h 53241"/>
                    <a:gd name="connsiteX9" fmla="*/ 430669 w 783358"/>
                    <a:gd name="connsiteY9" fmla="*/ 146 h 5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58" h="53241">
                      <a:moveTo>
                        <a:pt x="429639" y="53272"/>
                      </a:moveTo>
                      <a:cubicBezTo>
                        <a:pt x="192409" y="53272"/>
                        <a:pt x="58" y="37058"/>
                        <a:pt x="58" y="26664"/>
                      </a:cubicBezTo>
                      <a:cubicBezTo>
                        <a:pt x="58" y="16270"/>
                        <a:pt x="192409" y="30"/>
                        <a:pt x="429639" y="30"/>
                      </a:cubicBezTo>
                      <a:cubicBezTo>
                        <a:pt x="666869" y="30"/>
                        <a:pt x="783417" y="16270"/>
                        <a:pt x="783417" y="26664"/>
                      </a:cubicBezTo>
                      <a:cubicBezTo>
                        <a:pt x="783417" y="37058"/>
                        <a:pt x="666869" y="53272"/>
                        <a:pt x="429639" y="53272"/>
                      </a:cubicBezTo>
                      <a:moveTo>
                        <a:pt x="430669" y="146"/>
                      </a:moveTo>
                      <a:cubicBezTo>
                        <a:pt x="194393" y="146"/>
                        <a:pt x="2805" y="16321"/>
                        <a:pt x="2805" y="26677"/>
                      </a:cubicBezTo>
                      <a:cubicBezTo>
                        <a:pt x="2805" y="37019"/>
                        <a:pt x="194393" y="53156"/>
                        <a:pt x="430669" y="53156"/>
                      </a:cubicBezTo>
                      <a:cubicBezTo>
                        <a:pt x="666970" y="53156"/>
                        <a:pt x="783060" y="37019"/>
                        <a:pt x="783060" y="26677"/>
                      </a:cubicBezTo>
                      <a:cubicBezTo>
                        <a:pt x="783060" y="16321"/>
                        <a:pt x="666970" y="146"/>
                        <a:pt x="430669" y="146"/>
                      </a:cubicBezTo>
                    </a:path>
                  </a:pathLst>
                </a:custGeom>
                <a:grpFill/>
                <a:ln w="12721" cap="flat">
                  <a:noFill/>
                  <a:prstDash val="solid"/>
                  <a:miter/>
                </a:ln>
              </p:spPr>
              <p:txBody>
                <a:bodyPr rtlCol="0" anchor="ctr"/>
                <a:lstStyle/>
                <a:p>
                  <a:endParaRPr lang="fr-FR"/>
                </a:p>
              </p:txBody>
            </p:sp>
            <p:sp>
              <p:nvSpPr>
                <p:cNvPr id="750" name="Forme libre : forme 749">
                  <a:extLst>
                    <a:ext uri="{FF2B5EF4-FFF2-40B4-BE49-F238E27FC236}">
                      <a16:creationId xmlns:a16="http://schemas.microsoft.com/office/drawing/2014/main" id="{A577BCE1-F686-989C-7ABE-982F88FD585B}"/>
                    </a:ext>
                  </a:extLst>
                </p:cNvPr>
                <p:cNvSpPr/>
                <p:nvPr/>
              </p:nvSpPr>
              <p:spPr>
                <a:xfrm flipV="1">
                  <a:off x="4396974" y="3811256"/>
                  <a:ext cx="780229" cy="53023"/>
                </a:xfrm>
                <a:custGeom>
                  <a:avLst/>
                  <a:gdLst>
                    <a:gd name="connsiteX0" fmla="*/ 427909 w 780229"/>
                    <a:gd name="connsiteY0" fmla="*/ 53053 h 53023"/>
                    <a:gd name="connsiteX1" fmla="*/ 58 w 780229"/>
                    <a:gd name="connsiteY1" fmla="*/ 26548 h 53023"/>
                    <a:gd name="connsiteX2" fmla="*/ 427909 w 780229"/>
                    <a:gd name="connsiteY2" fmla="*/ 30 h 53023"/>
                    <a:gd name="connsiteX3" fmla="*/ 780287 w 780229"/>
                    <a:gd name="connsiteY3" fmla="*/ 26548 h 53023"/>
                    <a:gd name="connsiteX4" fmla="*/ 427909 w 780229"/>
                    <a:gd name="connsiteY4" fmla="*/ 53053 h 53023"/>
                    <a:gd name="connsiteX5" fmla="*/ 428939 w 780229"/>
                    <a:gd name="connsiteY5" fmla="*/ 159 h 53023"/>
                    <a:gd name="connsiteX6" fmla="*/ 2780 w 780229"/>
                    <a:gd name="connsiteY6" fmla="*/ 26548 h 53023"/>
                    <a:gd name="connsiteX7" fmla="*/ 428939 w 780229"/>
                    <a:gd name="connsiteY7" fmla="*/ 52951 h 53023"/>
                    <a:gd name="connsiteX8" fmla="*/ 779956 w 780229"/>
                    <a:gd name="connsiteY8" fmla="*/ 26548 h 53023"/>
                    <a:gd name="connsiteX9" fmla="*/ 428939 w 780229"/>
                    <a:gd name="connsiteY9" fmla="*/ 159 h 5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229" h="53023">
                      <a:moveTo>
                        <a:pt x="427909" y="53053"/>
                      </a:moveTo>
                      <a:cubicBezTo>
                        <a:pt x="191620" y="53053"/>
                        <a:pt x="58" y="36904"/>
                        <a:pt x="58" y="26548"/>
                      </a:cubicBezTo>
                      <a:cubicBezTo>
                        <a:pt x="58" y="16206"/>
                        <a:pt x="191620" y="30"/>
                        <a:pt x="427909" y="30"/>
                      </a:cubicBezTo>
                      <a:cubicBezTo>
                        <a:pt x="664223" y="30"/>
                        <a:pt x="780287" y="16206"/>
                        <a:pt x="780287" y="26548"/>
                      </a:cubicBezTo>
                      <a:cubicBezTo>
                        <a:pt x="780287" y="36904"/>
                        <a:pt x="664223" y="53053"/>
                        <a:pt x="427909" y="53053"/>
                      </a:cubicBezTo>
                      <a:moveTo>
                        <a:pt x="428939" y="159"/>
                      </a:moveTo>
                      <a:cubicBezTo>
                        <a:pt x="193592" y="159"/>
                        <a:pt x="2780" y="16257"/>
                        <a:pt x="2780" y="26548"/>
                      </a:cubicBezTo>
                      <a:cubicBezTo>
                        <a:pt x="2780" y="36865"/>
                        <a:pt x="193592" y="52951"/>
                        <a:pt x="428939" y="52951"/>
                      </a:cubicBezTo>
                      <a:cubicBezTo>
                        <a:pt x="664299" y="52951"/>
                        <a:pt x="779956" y="36865"/>
                        <a:pt x="779956" y="26548"/>
                      </a:cubicBezTo>
                      <a:cubicBezTo>
                        <a:pt x="779956" y="16257"/>
                        <a:pt x="664299" y="159"/>
                        <a:pt x="428939" y="159"/>
                      </a:cubicBezTo>
                    </a:path>
                  </a:pathLst>
                </a:custGeom>
                <a:grpFill/>
                <a:ln w="12721" cap="flat">
                  <a:noFill/>
                  <a:prstDash val="solid"/>
                  <a:miter/>
                </a:ln>
              </p:spPr>
              <p:txBody>
                <a:bodyPr rtlCol="0" anchor="ctr"/>
                <a:lstStyle/>
                <a:p>
                  <a:endParaRPr lang="fr-FR"/>
                </a:p>
              </p:txBody>
            </p:sp>
            <p:sp>
              <p:nvSpPr>
                <p:cNvPr id="751" name="Forme libre : forme 750">
                  <a:extLst>
                    <a:ext uri="{FF2B5EF4-FFF2-40B4-BE49-F238E27FC236}">
                      <a16:creationId xmlns:a16="http://schemas.microsoft.com/office/drawing/2014/main" id="{ABD95E8E-3BD7-0767-4F63-0C55D8B8FD5D}"/>
                    </a:ext>
                  </a:extLst>
                </p:cNvPr>
                <p:cNvSpPr/>
                <p:nvPr/>
              </p:nvSpPr>
              <p:spPr>
                <a:xfrm flipV="1">
                  <a:off x="4399703" y="3811356"/>
                  <a:ext cx="777176" cy="52791"/>
                </a:xfrm>
                <a:custGeom>
                  <a:avLst/>
                  <a:gdLst>
                    <a:gd name="connsiteX0" fmla="*/ 426230 w 777176"/>
                    <a:gd name="connsiteY0" fmla="*/ 52822 h 52791"/>
                    <a:gd name="connsiteX1" fmla="*/ 58 w 777176"/>
                    <a:gd name="connsiteY1" fmla="*/ 26433 h 52791"/>
                    <a:gd name="connsiteX2" fmla="*/ 426230 w 777176"/>
                    <a:gd name="connsiteY2" fmla="*/ 30 h 52791"/>
                    <a:gd name="connsiteX3" fmla="*/ 777234 w 777176"/>
                    <a:gd name="connsiteY3" fmla="*/ 26433 h 52791"/>
                    <a:gd name="connsiteX4" fmla="*/ 426230 w 777176"/>
                    <a:gd name="connsiteY4" fmla="*/ 52822 h 52791"/>
                    <a:gd name="connsiteX5" fmla="*/ 427247 w 777176"/>
                    <a:gd name="connsiteY5" fmla="*/ 133 h 52791"/>
                    <a:gd name="connsiteX6" fmla="*/ 2780 w 777176"/>
                    <a:gd name="connsiteY6" fmla="*/ 26433 h 52791"/>
                    <a:gd name="connsiteX7" fmla="*/ 427247 w 777176"/>
                    <a:gd name="connsiteY7" fmla="*/ 52719 h 52791"/>
                    <a:gd name="connsiteX8" fmla="*/ 776865 w 777176"/>
                    <a:gd name="connsiteY8" fmla="*/ 26433 h 52791"/>
                    <a:gd name="connsiteX9" fmla="*/ 427247 w 777176"/>
                    <a:gd name="connsiteY9" fmla="*/ 133 h 5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176" h="52791">
                      <a:moveTo>
                        <a:pt x="426230" y="52822"/>
                      </a:moveTo>
                      <a:cubicBezTo>
                        <a:pt x="190869" y="52822"/>
                        <a:pt x="58" y="36737"/>
                        <a:pt x="58" y="26433"/>
                      </a:cubicBezTo>
                      <a:cubicBezTo>
                        <a:pt x="58" y="16141"/>
                        <a:pt x="190869" y="30"/>
                        <a:pt x="426230" y="30"/>
                      </a:cubicBezTo>
                      <a:cubicBezTo>
                        <a:pt x="661577" y="30"/>
                        <a:pt x="777234" y="16141"/>
                        <a:pt x="777234" y="26433"/>
                      </a:cubicBezTo>
                      <a:cubicBezTo>
                        <a:pt x="777234" y="36737"/>
                        <a:pt x="661577" y="52822"/>
                        <a:pt x="426230" y="52822"/>
                      </a:cubicBezTo>
                      <a:moveTo>
                        <a:pt x="427247" y="133"/>
                      </a:moveTo>
                      <a:cubicBezTo>
                        <a:pt x="192841" y="133"/>
                        <a:pt x="2780" y="16154"/>
                        <a:pt x="2780" y="26433"/>
                      </a:cubicBezTo>
                      <a:cubicBezTo>
                        <a:pt x="2780" y="36711"/>
                        <a:pt x="192841" y="52719"/>
                        <a:pt x="427247" y="52719"/>
                      </a:cubicBezTo>
                      <a:cubicBezTo>
                        <a:pt x="661679" y="52719"/>
                        <a:pt x="776865" y="36711"/>
                        <a:pt x="776865" y="26433"/>
                      </a:cubicBezTo>
                      <a:cubicBezTo>
                        <a:pt x="776865" y="16154"/>
                        <a:pt x="661679" y="133"/>
                        <a:pt x="427247" y="133"/>
                      </a:cubicBezTo>
                    </a:path>
                  </a:pathLst>
                </a:custGeom>
                <a:grpFill/>
                <a:ln w="12721" cap="flat">
                  <a:noFill/>
                  <a:prstDash val="solid"/>
                  <a:miter/>
                </a:ln>
              </p:spPr>
              <p:txBody>
                <a:bodyPr rtlCol="0" anchor="ctr"/>
                <a:lstStyle/>
                <a:p>
                  <a:endParaRPr lang="fr-FR"/>
                </a:p>
              </p:txBody>
            </p:sp>
            <p:sp>
              <p:nvSpPr>
                <p:cNvPr id="752" name="Forme libre : forme 751">
                  <a:extLst>
                    <a:ext uri="{FF2B5EF4-FFF2-40B4-BE49-F238E27FC236}">
                      <a16:creationId xmlns:a16="http://schemas.microsoft.com/office/drawing/2014/main" id="{055904EB-CC17-27C9-FC4E-573548F89150}"/>
                    </a:ext>
                  </a:extLst>
                </p:cNvPr>
                <p:cNvSpPr/>
                <p:nvPr/>
              </p:nvSpPr>
              <p:spPr>
                <a:xfrm flipV="1">
                  <a:off x="4402426" y="3811456"/>
                  <a:ext cx="774085" cy="52586"/>
                </a:xfrm>
                <a:custGeom>
                  <a:avLst/>
                  <a:gdLst>
                    <a:gd name="connsiteX0" fmla="*/ 424525 w 774085"/>
                    <a:gd name="connsiteY0" fmla="*/ 52617 h 52586"/>
                    <a:gd name="connsiteX1" fmla="*/ 58 w 774085"/>
                    <a:gd name="connsiteY1" fmla="*/ 26330 h 52586"/>
                    <a:gd name="connsiteX2" fmla="*/ 424525 w 774085"/>
                    <a:gd name="connsiteY2" fmla="*/ 30 h 52586"/>
                    <a:gd name="connsiteX3" fmla="*/ 774143 w 774085"/>
                    <a:gd name="connsiteY3" fmla="*/ 26330 h 52586"/>
                    <a:gd name="connsiteX4" fmla="*/ 424525 w 774085"/>
                    <a:gd name="connsiteY4" fmla="*/ 52617 h 52586"/>
                    <a:gd name="connsiteX5" fmla="*/ 425568 w 774085"/>
                    <a:gd name="connsiteY5" fmla="*/ 133 h 52586"/>
                    <a:gd name="connsiteX6" fmla="*/ 2805 w 774085"/>
                    <a:gd name="connsiteY6" fmla="*/ 26330 h 52586"/>
                    <a:gd name="connsiteX7" fmla="*/ 425568 w 774085"/>
                    <a:gd name="connsiteY7" fmla="*/ 52514 h 52586"/>
                    <a:gd name="connsiteX8" fmla="*/ 773812 w 774085"/>
                    <a:gd name="connsiteY8" fmla="*/ 26330 h 52586"/>
                    <a:gd name="connsiteX9" fmla="*/ 425568 w 774085"/>
                    <a:gd name="connsiteY9" fmla="*/ 133 h 5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85" h="52586">
                      <a:moveTo>
                        <a:pt x="424525" y="52617"/>
                      </a:moveTo>
                      <a:cubicBezTo>
                        <a:pt x="190119" y="52617"/>
                        <a:pt x="58" y="36595"/>
                        <a:pt x="58" y="26330"/>
                      </a:cubicBezTo>
                      <a:cubicBezTo>
                        <a:pt x="58" y="16052"/>
                        <a:pt x="190119" y="30"/>
                        <a:pt x="424525" y="30"/>
                      </a:cubicBezTo>
                      <a:cubicBezTo>
                        <a:pt x="658944" y="30"/>
                        <a:pt x="774143" y="16052"/>
                        <a:pt x="774143" y="26330"/>
                      </a:cubicBezTo>
                      <a:cubicBezTo>
                        <a:pt x="774143" y="36595"/>
                        <a:pt x="658944" y="52617"/>
                        <a:pt x="424525" y="52617"/>
                      </a:cubicBezTo>
                      <a:moveTo>
                        <a:pt x="425568" y="133"/>
                      </a:moveTo>
                      <a:cubicBezTo>
                        <a:pt x="192091" y="133"/>
                        <a:pt x="2805" y="16103"/>
                        <a:pt x="2805" y="26330"/>
                      </a:cubicBezTo>
                      <a:cubicBezTo>
                        <a:pt x="2805" y="36557"/>
                        <a:pt x="192091" y="52514"/>
                        <a:pt x="425568" y="52514"/>
                      </a:cubicBezTo>
                      <a:cubicBezTo>
                        <a:pt x="659045" y="52514"/>
                        <a:pt x="773812" y="36557"/>
                        <a:pt x="773812" y="26330"/>
                      </a:cubicBezTo>
                      <a:cubicBezTo>
                        <a:pt x="773812" y="16103"/>
                        <a:pt x="659045" y="133"/>
                        <a:pt x="425568" y="133"/>
                      </a:cubicBezTo>
                    </a:path>
                  </a:pathLst>
                </a:custGeom>
                <a:grpFill/>
                <a:ln w="12721" cap="flat">
                  <a:noFill/>
                  <a:prstDash val="solid"/>
                  <a:miter/>
                </a:ln>
              </p:spPr>
              <p:txBody>
                <a:bodyPr rtlCol="0" anchor="ctr"/>
                <a:lstStyle/>
                <a:p>
                  <a:endParaRPr lang="fr-FR"/>
                </a:p>
              </p:txBody>
            </p:sp>
            <p:sp>
              <p:nvSpPr>
                <p:cNvPr id="753" name="Forme libre : forme 752">
                  <a:extLst>
                    <a:ext uri="{FF2B5EF4-FFF2-40B4-BE49-F238E27FC236}">
                      <a16:creationId xmlns:a16="http://schemas.microsoft.com/office/drawing/2014/main" id="{41DA0F69-312B-2743-86F0-2FE1EB4ED690}"/>
                    </a:ext>
                  </a:extLst>
                </p:cNvPr>
                <p:cNvSpPr/>
                <p:nvPr/>
              </p:nvSpPr>
              <p:spPr>
                <a:xfrm flipV="1">
                  <a:off x="4405162" y="3811558"/>
                  <a:ext cx="770994" cy="52380"/>
                </a:xfrm>
                <a:custGeom>
                  <a:avLst/>
                  <a:gdLst>
                    <a:gd name="connsiteX0" fmla="*/ 422820 w 770994"/>
                    <a:gd name="connsiteY0" fmla="*/ 52411 h 52380"/>
                    <a:gd name="connsiteX1" fmla="*/ 58 w 770994"/>
                    <a:gd name="connsiteY1" fmla="*/ 26227 h 52380"/>
                    <a:gd name="connsiteX2" fmla="*/ 422820 w 770994"/>
                    <a:gd name="connsiteY2" fmla="*/ 30 h 52380"/>
                    <a:gd name="connsiteX3" fmla="*/ 771052 w 770994"/>
                    <a:gd name="connsiteY3" fmla="*/ 26227 h 52380"/>
                    <a:gd name="connsiteX4" fmla="*/ 422820 w 770994"/>
                    <a:gd name="connsiteY4" fmla="*/ 52411 h 52380"/>
                    <a:gd name="connsiteX5" fmla="*/ 423864 w 770994"/>
                    <a:gd name="connsiteY5" fmla="*/ 146 h 52380"/>
                    <a:gd name="connsiteX6" fmla="*/ 2805 w 770994"/>
                    <a:gd name="connsiteY6" fmla="*/ 26227 h 52380"/>
                    <a:gd name="connsiteX7" fmla="*/ 423864 w 770994"/>
                    <a:gd name="connsiteY7" fmla="*/ 52295 h 52380"/>
                    <a:gd name="connsiteX8" fmla="*/ 770721 w 770994"/>
                    <a:gd name="connsiteY8" fmla="*/ 26227 h 52380"/>
                    <a:gd name="connsiteX9" fmla="*/ 423864 w 770994"/>
                    <a:gd name="connsiteY9" fmla="*/ 146 h 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994" h="52380">
                      <a:moveTo>
                        <a:pt x="422820" y="52411"/>
                      </a:moveTo>
                      <a:cubicBezTo>
                        <a:pt x="189356" y="52411"/>
                        <a:pt x="58" y="36454"/>
                        <a:pt x="58" y="26227"/>
                      </a:cubicBezTo>
                      <a:cubicBezTo>
                        <a:pt x="58" y="16000"/>
                        <a:pt x="189356" y="30"/>
                        <a:pt x="422820" y="30"/>
                      </a:cubicBezTo>
                      <a:cubicBezTo>
                        <a:pt x="656298" y="30"/>
                        <a:pt x="771052" y="16000"/>
                        <a:pt x="771052" y="26227"/>
                      </a:cubicBezTo>
                      <a:cubicBezTo>
                        <a:pt x="771052" y="36454"/>
                        <a:pt x="656298" y="52411"/>
                        <a:pt x="422820" y="52411"/>
                      </a:cubicBezTo>
                      <a:moveTo>
                        <a:pt x="423864" y="146"/>
                      </a:moveTo>
                      <a:cubicBezTo>
                        <a:pt x="191328" y="146"/>
                        <a:pt x="2805" y="16039"/>
                        <a:pt x="2805" y="26227"/>
                      </a:cubicBezTo>
                      <a:cubicBezTo>
                        <a:pt x="2805" y="36415"/>
                        <a:pt x="191328" y="52295"/>
                        <a:pt x="423864" y="52295"/>
                      </a:cubicBezTo>
                      <a:cubicBezTo>
                        <a:pt x="656400" y="52295"/>
                        <a:pt x="770721" y="36415"/>
                        <a:pt x="770721" y="26227"/>
                      </a:cubicBezTo>
                      <a:cubicBezTo>
                        <a:pt x="770721" y="16039"/>
                        <a:pt x="656400" y="146"/>
                        <a:pt x="423864" y="146"/>
                      </a:cubicBezTo>
                    </a:path>
                  </a:pathLst>
                </a:custGeom>
                <a:grpFill/>
                <a:ln w="12721" cap="flat">
                  <a:noFill/>
                  <a:prstDash val="solid"/>
                  <a:miter/>
                </a:ln>
              </p:spPr>
              <p:txBody>
                <a:bodyPr rtlCol="0" anchor="ctr"/>
                <a:lstStyle/>
                <a:p>
                  <a:endParaRPr lang="fr-FR"/>
                </a:p>
              </p:txBody>
            </p:sp>
            <p:sp>
              <p:nvSpPr>
                <p:cNvPr id="754" name="Forme libre : forme 753">
                  <a:extLst>
                    <a:ext uri="{FF2B5EF4-FFF2-40B4-BE49-F238E27FC236}">
                      <a16:creationId xmlns:a16="http://schemas.microsoft.com/office/drawing/2014/main" id="{72D99CBE-0753-00F7-340A-4DA8A8ED35DE}"/>
                    </a:ext>
                  </a:extLst>
                </p:cNvPr>
                <p:cNvSpPr/>
                <p:nvPr/>
              </p:nvSpPr>
              <p:spPr>
                <a:xfrm flipV="1">
                  <a:off x="4407904" y="3811669"/>
                  <a:ext cx="767915" cy="52162"/>
                </a:xfrm>
                <a:custGeom>
                  <a:avLst/>
                  <a:gdLst>
                    <a:gd name="connsiteX0" fmla="*/ 421129 w 767915"/>
                    <a:gd name="connsiteY0" fmla="*/ 52193 h 52162"/>
                    <a:gd name="connsiteX1" fmla="*/ 58 w 767915"/>
                    <a:gd name="connsiteY1" fmla="*/ 26124 h 52162"/>
                    <a:gd name="connsiteX2" fmla="*/ 421129 w 767915"/>
                    <a:gd name="connsiteY2" fmla="*/ 30 h 52162"/>
                    <a:gd name="connsiteX3" fmla="*/ 767974 w 767915"/>
                    <a:gd name="connsiteY3" fmla="*/ 26124 h 52162"/>
                    <a:gd name="connsiteX4" fmla="*/ 421129 w 767915"/>
                    <a:gd name="connsiteY4" fmla="*/ 52193 h 52162"/>
                    <a:gd name="connsiteX5" fmla="*/ 422159 w 767915"/>
                    <a:gd name="connsiteY5" fmla="*/ 146 h 52162"/>
                    <a:gd name="connsiteX6" fmla="*/ 2793 w 767915"/>
                    <a:gd name="connsiteY6" fmla="*/ 26124 h 52162"/>
                    <a:gd name="connsiteX7" fmla="*/ 422159 w 767915"/>
                    <a:gd name="connsiteY7" fmla="*/ 52090 h 52162"/>
                    <a:gd name="connsiteX8" fmla="*/ 767630 w 767915"/>
                    <a:gd name="connsiteY8" fmla="*/ 26124 h 52162"/>
                    <a:gd name="connsiteX9" fmla="*/ 422159 w 767915"/>
                    <a:gd name="connsiteY9" fmla="*/ 146 h 5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15" h="52162">
                      <a:moveTo>
                        <a:pt x="421129" y="52193"/>
                      </a:moveTo>
                      <a:cubicBezTo>
                        <a:pt x="188593" y="52193"/>
                        <a:pt x="58" y="36300"/>
                        <a:pt x="58" y="26124"/>
                      </a:cubicBezTo>
                      <a:cubicBezTo>
                        <a:pt x="58" y="15923"/>
                        <a:pt x="188593" y="30"/>
                        <a:pt x="421129" y="30"/>
                      </a:cubicBezTo>
                      <a:cubicBezTo>
                        <a:pt x="653665" y="30"/>
                        <a:pt x="767974" y="15923"/>
                        <a:pt x="767974" y="26124"/>
                      </a:cubicBezTo>
                      <a:cubicBezTo>
                        <a:pt x="767974" y="36300"/>
                        <a:pt x="653665" y="52193"/>
                        <a:pt x="421129" y="52193"/>
                      </a:cubicBezTo>
                      <a:moveTo>
                        <a:pt x="422159" y="146"/>
                      </a:moveTo>
                      <a:cubicBezTo>
                        <a:pt x="190564" y="146"/>
                        <a:pt x="2793" y="15987"/>
                        <a:pt x="2793" y="26124"/>
                      </a:cubicBezTo>
                      <a:cubicBezTo>
                        <a:pt x="2793" y="36274"/>
                        <a:pt x="190564" y="52090"/>
                        <a:pt x="422159" y="52090"/>
                      </a:cubicBezTo>
                      <a:cubicBezTo>
                        <a:pt x="653754" y="52090"/>
                        <a:pt x="767630" y="36274"/>
                        <a:pt x="767630" y="26124"/>
                      </a:cubicBezTo>
                      <a:cubicBezTo>
                        <a:pt x="767630" y="15987"/>
                        <a:pt x="653754" y="146"/>
                        <a:pt x="422159" y="146"/>
                      </a:cubicBezTo>
                    </a:path>
                  </a:pathLst>
                </a:custGeom>
                <a:grpFill/>
                <a:ln w="12721" cap="flat">
                  <a:noFill/>
                  <a:prstDash val="solid"/>
                  <a:miter/>
                </a:ln>
              </p:spPr>
              <p:txBody>
                <a:bodyPr rtlCol="0" anchor="ctr"/>
                <a:lstStyle/>
                <a:p>
                  <a:endParaRPr lang="fr-FR"/>
                </a:p>
              </p:txBody>
            </p:sp>
            <p:sp>
              <p:nvSpPr>
                <p:cNvPr id="755" name="Forme libre : forme 754">
                  <a:extLst>
                    <a:ext uri="{FF2B5EF4-FFF2-40B4-BE49-F238E27FC236}">
                      <a16:creationId xmlns:a16="http://schemas.microsoft.com/office/drawing/2014/main" id="{26EE5C6D-BB67-B52F-59EA-607926093676}"/>
                    </a:ext>
                  </a:extLst>
                </p:cNvPr>
                <p:cNvSpPr/>
                <p:nvPr/>
              </p:nvSpPr>
              <p:spPr>
                <a:xfrm flipV="1">
                  <a:off x="4410651" y="3811771"/>
                  <a:ext cx="764824" cy="51943"/>
                </a:xfrm>
                <a:custGeom>
                  <a:avLst/>
                  <a:gdLst>
                    <a:gd name="connsiteX0" fmla="*/ 419411 w 764824"/>
                    <a:gd name="connsiteY0" fmla="*/ 51974 h 51943"/>
                    <a:gd name="connsiteX1" fmla="*/ 58 w 764824"/>
                    <a:gd name="connsiteY1" fmla="*/ 26009 h 51943"/>
                    <a:gd name="connsiteX2" fmla="*/ 419411 w 764824"/>
                    <a:gd name="connsiteY2" fmla="*/ 30 h 51943"/>
                    <a:gd name="connsiteX3" fmla="*/ 764882 w 764824"/>
                    <a:gd name="connsiteY3" fmla="*/ 26009 h 51943"/>
                    <a:gd name="connsiteX4" fmla="*/ 419411 w 764824"/>
                    <a:gd name="connsiteY4" fmla="*/ 51974 h 51943"/>
                    <a:gd name="connsiteX5" fmla="*/ 420442 w 764824"/>
                    <a:gd name="connsiteY5" fmla="*/ 133 h 51943"/>
                    <a:gd name="connsiteX6" fmla="*/ 2780 w 764824"/>
                    <a:gd name="connsiteY6" fmla="*/ 26009 h 51943"/>
                    <a:gd name="connsiteX7" fmla="*/ 420442 w 764824"/>
                    <a:gd name="connsiteY7" fmla="*/ 51871 h 51943"/>
                    <a:gd name="connsiteX8" fmla="*/ 764514 w 764824"/>
                    <a:gd name="connsiteY8" fmla="*/ 26009 h 51943"/>
                    <a:gd name="connsiteX9" fmla="*/ 420442 w 764824"/>
                    <a:gd name="connsiteY9" fmla="*/ 133 h 5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824" h="51943">
                      <a:moveTo>
                        <a:pt x="419411" y="51974"/>
                      </a:moveTo>
                      <a:cubicBezTo>
                        <a:pt x="187817" y="51974"/>
                        <a:pt x="58" y="36158"/>
                        <a:pt x="58" y="26009"/>
                      </a:cubicBezTo>
                      <a:cubicBezTo>
                        <a:pt x="58" y="15846"/>
                        <a:pt x="187817" y="30"/>
                        <a:pt x="419411" y="30"/>
                      </a:cubicBezTo>
                      <a:cubicBezTo>
                        <a:pt x="651006" y="30"/>
                        <a:pt x="764882" y="15846"/>
                        <a:pt x="764882" y="26009"/>
                      </a:cubicBezTo>
                      <a:cubicBezTo>
                        <a:pt x="764882" y="36158"/>
                        <a:pt x="651006" y="51974"/>
                        <a:pt x="419411" y="51974"/>
                      </a:cubicBezTo>
                      <a:moveTo>
                        <a:pt x="420442" y="133"/>
                      </a:moveTo>
                      <a:cubicBezTo>
                        <a:pt x="189788" y="133"/>
                        <a:pt x="2780" y="15910"/>
                        <a:pt x="2780" y="26009"/>
                      </a:cubicBezTo>
                      <a:cubicBezTo>
                        <a:pt x="2780" y="36107"/>
                        <a:pt x="189788" y="51871"/>
                        <a:pt x="420442" y="51871"/>
                      </a:cubicBezTo>
                      <a:cubicBezTo>
                        <a:pt x="651095" y="51871"/>
                        <a:pt x="764514" y="36107"/>
                        <a:pt x="764514" y="26009"/>
                      </a:cubicBezTo>
                      <a:cubicBezTo>
                        <a:pt x="764514" y="15910"/>
                        <a:pt x="651095" y="133"/>
                        <a:pt x="420442" y="133"/>
                      </a:cubicBezTo>
                    </a:path>
                  </a:pathLst>
                </a:custGeom>
                <a:grpFill/>
                <a:ln w="12721" cap="flat">
                  <a:noFill/>
                  <a:prstDash val="solid"/>
                  <a:miter/>
                </a:ln>
              </p:spPr>
              <p:txBody>
                <a:bodyPr rtlCol="0" anchor="ctr"/>
                <a:lstStyle/>
                <a:p>
                  <a:endParaRPr lang="fr-FR"/>
                </a:p>
              </p:txBody>
            </p:sp>
            <p:sp>
              <p:nvSpPr>
                <p:cNvPr id="756" name="Forme libre : forme 755">
                  <a:extLst>
                    <a:ext uri="{FF2B5EF4-FFF2-40B4-BE49-F238E27FC236}">
                      <a16:creationId xmlns:a16="http://schemas.microsoft.com/office/drawing/2014/main" id="{77E0BB55-41DD-B6C0-6F58-7BFC00594492}"/>
                    </a:ext>
                  </a:extLst>
                </p:cNvPr>
                <p:cNvSpPr/>
                <p:nvPr/>
              </p:nvSpPr>
              <p:spPr>
                <a:xfrm flipV="1">
                  <a:off x="4413375" y="3811871"/>
                  <a:ext cx="761746" cy="51738"/>
                </a:xfrm>
                <a:custGeom>
                  <a:avLst/>
                  <a:gdLst>
                    <a:gd name="connsiteX0" fmla="*/ 417719 w 761746"/>
                    <a:gd name="connsiteY0" fmla="*/ 51769 h 51738"/>
                    <a:gd name="connsiteX1" fmla="*/ 58 w 761746"/>
                    <a:gd name="connsiteY1" fmla="*/ 25906 h 51738"/>
                    <a:gd name="connsiteX2" fmla="*/ 417719 w 761746"/>
                    <a:gd name="connsiteY2" fmla="*/ 30 h 51738"/>
                    <a:gd name="connsiteX3" fmla="*/ 761804 w 761746"/>
                    <a:gd name="connsiteY3" fmla="*/ 25906 h 51738"/>
                    <a:gd name="connsiteX4" fmla="*/ 417719 w 761746"/>
                    <a:gd name="connsiteY4" fmla="*/ 51769 h 51738"/>
                    <a:gd name="connsiteX5" fmla="*/ 418750 w 761746"/>
                    <a:gd name="connsiteY5" fmla="*/ 133 h 51738"/>
                    <a:gd name="connsiteX6" fmla="*/ 2793 w 761746"/>
                    <a:gd name="connsiteY6" fmla="*/ 25906 h 51738"/>
                    <a:gd name="connsiteX7" fmla="*/ 418750 w 761746"/>
                    <a:gd name="connsiteY7" fmla="*/ 51666 h 51738"/>
                    <a:gd name="connsiteX8" fmla="*/ 761461 w 761746"/>
                    <a:gd name="connsiteY8" fmla="*/ 25906 h 51738"/>
                    <a:gd name="connsiteX9" fmla="*/ 418750 w 761746"/>
                    <a:gd name="connsiteY9" fmla="*/ 133 h 5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746" h="51738">
                      <a:moveTo>
                        <a:pt x="417719" y="51769"/>
                      </a:moveTo>
                      <a:cubicBezTo>
                        <a:pt x="187066" y="51769"/>
                        <a:pt x="58" y="36004"/>
                        <a:pt x="58" y="25906"/>
                      </a:cubicBezTo>
                      <a:cubicBezTo>
                        <a:pt x="58" y="15795"/>
                        <a:pt x="187066" y="30"/>
                        <a:pt x="417719" y="30"/>
                      </a:cubicBezTo>
                      <a:cubicBezTo>
                        <a:pt x="648373" y="30"/>
                        <a:pt x="761804" y="15795"/>
                        <a:pt x="761804" y="25906"/>
                      </a:cubicBezTo>
                      <a:cubicBezTo>
                        <a:pt x="761804" y="36004"/>
                        <a:pt x="648373" y="51769"/>
                        <a:pt x="417719" y="51769"/>
                      </a:cubicBezTo>
                      <a:moveTo>
                        <a:pt x="418750" y="133"/>
                      </a:moveTo>
                      <a:cubicBezTo>
                        <a:pt x="189038" y="133"/>
                        <a:pt x="2793" y="15833"/>
                        <a:pt x="2793" y="25906"/>
                      </a:cubicBezTo>
                      <a:cubicBezTo>
                        <a:pt x="2793" y="35966"/>
                        <a:pt x="189038" y="51666"/>
                        <a:pt x="418750" y="51666"/>
                      </a:cubicBezTo>
                      <a:cubicBezTo>
                        <a:pt x="648475" y="51666"/>
                        <a:pt x="761461" y="35966"/>
                        <a:pt x="761461" y="25906"/>
                      </a:cubicBezTo>
                      <a:cubicBezTo>
                        <a:pt x="761461" y="15833"/>
                        <a:pt x="648475" y="133"/>
                        <a:pt x="418750" y="133"/>
                      </a:cubicBezTo>
                    </a:path>
                  </a:pathLst>
                </a:custGeom>
                <a:grpFill/>
                <a:ln w="12721" cap="flat">
                  <a:noFill/>
                  <a:prstDash val="solid"/>
                  <a:miter/>
                </a:ln>
              </p:spPr>
              <p:txBody>
                <a:bodyPr rtlCol="0" anchor="ctr"/>
                <a:lstStyle/>
                <a:p>
                  <a:endParaRPr lang="fr-FR"/>
                </a:p>
              </p:txBody>
            </p:sp>
            <p:sp>
              <p:nvSpPr>
                <p:cNvPr id="757" name="Forme libre : forme 756">
                  <a:extLst>
                    <a:ext uri="{FF2B5EF4-FFF2-40B4-BE49-F238E27FC236}">
                      <a16:creationId xmlns:a16="http://schemas.microsoft.com/office/drawing/2014/main" id="{128FBD58-A09C-DB26-02F7-0E88A808B620}"/>
                    </a:ext>
                  </a:extLst>
                </p:cNvPr>
                <p:cNvSpPr/>
                <p:nvPr/>
              </p:nvSpPr>
              <p:spPr>
                <a:xfrm flipV="1">
                  <a:off x="4416116" y="3811984"/>
                  <a:ext cx="758655" cy="51532"/>
                </a:xfrm>
                <a:custGeom>
                  <a:avLst/>
                  <a:gdLst>
                    <a:gd name="connsiteX0" fmla="*/ 416015 w 758655"/>
                    <a:gd name="connsiteY0" fmla="*/ 51563 h 51532"/>
                    <a:gd name="connsiteX1" fmla="*/ 58 w 758655"/>
                    <a:gd name="connsiteY1" fmla="*/ 25803 h 51532"/>
                    <a:gd name="connsiteX2" fmla="*/ 416015 w 758655"/>
                    <a:gd name="connsiteY2" fmla="*/ 30 h 51532"/>
                    <a:gd name="connsiteX3" fmla="*/ 758713 w 758655"/>
                    <a:gd name="connsiteY3" fmla="*/ 25803 h 51532"/>
                    <a:gd name="connsiteX4" fmla="*/ 416015 w 758655"/>
                    <a:gd name="connsiteY4" fmla="*/ 51563 h 51532"/>
                    <a:gd name="connsiteX5" fmla="*/ 417045 w 758655"/>
                    <a:gd name="connsiteY5" fmla="*/ 146 h 51532"/>
                    <a:gd name="connsiteX6" fmla="*/ 2780 w 758655"/>
                    <a:gd name="connsiteY6" fmla="*/ 25816 h 51532"/>
                    <a:gd name="connsiteX7" fmla="*/ 417045 w 758655"/>
                    <a:gd name="connsiteY7" fmla="*/ 51460 h 51532"/>
                    <a:gd name="connsiteX8" fmla="*/ 758370 w 758655"/>
                    <a:gd name="connsiteY8" fmla="*/ 25816 h 51532"/>
                    <a:gd name="connsiteX9" fmla="*/ 417045 w 758655"/>
                    <a:gd name="connsiteY9" fmla="*/ 146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55" h="51532">
                      <a:moveTo>
                        <a:pt x="416015" y="51563"/>
                      </a:moveTo>
                      <a:cubicBezTo>
                        <a:pt x="186277" y="51563"/>
                        <a:pt x="58" y="35876"/>
                        <a:pt x="58" y="25803"/>
                      </a:cubicBezTo>
                      <a:cubicBezTo>
                        <a:pt x="58" y="15756"/>
                        <a:pt x="186277" y="30"/>
                        <a:pt x="416015" y="30"/>
                      </a:cubicBezTo>
                      <a:cubicBezTo>
                        <a:pt x="645740" y="30"/>
                        <a:pt x="758713" y="15756"/>
                        <a:pt x="758713" y="25803"/>
                      </a:cubicBezTo>
                      <a:cubicBezTo>
                        <a:pt x="758713" y="35876"/>
                        <a:pt x="645740" y="51563"/>
                        <a:pt x="416015" y="51563"/>
                      </a:cubicBezTo>
                      <a:moveTo>
                        <a:pt x="417045" y="146"/>
                      </a:moveTo>
                      <a:cubicBezTo>
                        <a:pt x="188275" y="146"/>
                        <a:pt x="2780" y="15795"/>
                        <a:pt x="2780" y="25816"/>
                      </a:cubicBezTo>
                      <a:cubicBezTo>
                        <a:pt x="2780" y="35850"/>
                        <a:pt x="188275" y="51460"/>
                        <a:pt x="417045" y="51460"/>
                      </a:cubicBezTo>
                      <a:cubicBezTo>
                        <a:pt x="645829" y="51460"/>
                        <a:pt x="758370" y="35850"/>
                        <a:pt x="758370" y="25816"/>
                      </a:cubicBezTo>
                      <a:cubicBezTo>
                        <a:pt x="758370" y="15795"/>
                        <a:pt x="645829" y="146"/>
                        <a:pt x="417045" y="146"/>
                      </a:cubicBezTo>
                    </a:path>
                  </a:pathLst>
                </a:custGeom>
                <a:grpFill/>
                <a:ln w="12721" cap="flat">
                  <a:noFill/>
                  <a:prstDash val="solid"/>
                  <a:miter/>
                </a:ln>
              </p:spPr>
              <p:txBody>
                <a:bodyPr rtlCol="0" anchor="ctr"/>
                <a:lstStyle/>
                <a:p>
                  <a:endParaRPr lang="fr-FR"/>
                </a:p>
              </p:txBody>
            </p:sp>
            <p:sp>
              <p:nvSpPr>
                <p:cNvPr id="758" name="Forme libre : forme 757">
                  <a:extLst>
                    <a:ext uri="{FF2B5EF4-FFF2-40B4-BE49-F238E27FC236}">
                      <a16:creationId xmlns:a16="http://schemas.microsoft.com/office/drawing/2014/main" id="{EC9A6481-B6EF-3F4E-36AE-AAA47B29A427}"/>
                    </a:ext>
                  </a:extLst>
                </p:cNvPr>
                <p:cNvSpPr/>
                <p:nvPr/>
              </p:nvSpPr>
              <p:spPr>
                <a:xfrm flipV="1">
                  <a:off x="4418853" y="3812084"/>
                  <a:ext cx="755576" cy="51301"/>
                </a:xfrm>
                <a:custGeom>
                  <a:avLst/>
                  <a:gdLst>
                    <a:gd name="connsiteX0" fmla="*/ 414310 w 755576"/>
                    <a:gd name="connsiteY0" fmla="*/ 51332 h 51301"/>
                    <a:gd name="connsiteX1" fmla="*/ 58 w 755576"/>
                    <a:gd name="connsiteY1" fmla="*/ 25700 h 51301"/>
                    <a:gd name="connsiteX2" fmla="*/ 414310 w 755576"/>
                    <a:gd name="connsiteY2" fmla="*/ 30 h 51301"/>
                    <a:gd name="connsiteX3" fmla="*/ 755635 w 755576"/>
                    <a:gd name="connsiteY3" fmla="*/ 25700 h 51301"/>
                    <a:gd name="connsiteX4" fmla="*/ 414310 w 755576"/>
                    <a:gd name="connsiteY4" fmla="*/ 51332 h 51301"/>
                    <a:gd name="connsiteX5" fmla="*/ 415341 w 755576"/>
                    <a:gd name="connsiteY5" fmla="*/ 133 h 51301"/>
                    <a:gd name="connsiteX6" fmla="*/ 2806 w 755576"/>
                    <a:gd name="connsiteY6" fmla="*/ 25700 h 51301"/>
                    <a:gd name="connsiteX7" fmla="*/ 415341 w 755576"/>
                    <a:gd name="connsiteY7" fmla="*/ 51229 h 51301"/>
                    <a:gd name="connsiteX8" fmla="*/ 755278 w 755576"/>
                    <a:gd name="connsiteY8" fmla="*/ 25700 h 51301"/>
                    <a:gd name="connsiteX9" fmla="*/ 415341 w 755576"/>
                    <a:gd name="connsiteY9" fmla="*/ 133 h 5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576" h="51301">
                      <a:moveTo>
                        <a:pt x="414310" y="51332"/>
                      </a:moveTo>
                      <a:cubicBezTo>
                        <a:pt x="185540" y="51332"/>
                        <a:pt x="58" y="35709"/>
                        <a:pt x="58" y="25700"/>
                      </a:cubicBezTo>
                      <a:cubicBezTo>
                        <a:pt x="58" y="15666"/>
                        <a:pt x="185540" y="30"/>
                        <a:pt x="414310" y="30"/>
                      </a:cubicBezTo>
                      <a:cubicBezTo>
                        <a:pt x="643094" y="30"/>
                        <a:pt x="755635" y="15666"/>
                        <a:pt x="755635" y="25700"/>
                      </a:cubicBezTo>
                      <a:cubicBezTo>
                        <a:pt x="755635" y="35709"/>
                        <a:pt x="643094" y="51332"/>
                        <a:pt x="414310" y="51332"/>
                      </a:cubicBezTo>
                      <a:moveTo>
                        <a:pt x="415341" y="133"/>
                      </a:moveTo>
                      <a:cubicBezTo>
                        <a:pt x="187511" y="133"/>
                        <a:pt x="2806" y="15705"/>
                        <a:pt x="2806" y="25700"/>
                      </a:cubicBezTo>
                      <a:cubicBezTo>
                        <a:pt x="2806" y="35670"/>
                        <a:pt x="187511" y="51229"/>
                        <a:pt x="415341" y="51229"/>
                      </a:cubicBezTo>
                      <a:cubicBezTo>
                        <a:pt x="643183" y="51229"/>
                        <a:pt x="755278" y="35670"/>
                        <a:pt x="755278" y="25700"/>
                      </a:cubicBezTo>
                      <a:cubicBezTo>
                        <a:pt x="755278" y="15705"/>
                        <a:pt x="643183" y="133"/>
                        <a:pt x="415341" y="133"/>
                      </a:cubicBezTo>
                    </a:path>
                  </a:pathLst>
                </a:custGeom>
                <a:grpFill/>
                <a:ln w="12721" cap="flat">
                  <a:noFill/>
                  <a:prstDash val="solid"/>
                  <a:miter/>
                </a:ln>
              </p:spPr>
              <p:txBody>
                <a:bodyPr rtlCol="0" anchor="ctr"/>
                <a:lstStyle/>
                <a:p>
                  <a:endParaRPr lang="fr-FR"/>
                </a:p>
              </p:txBody>
            </p:sp>
            <p:sp>
              <p:nvSpPr>
                <p:cNvPr id="759" name="Forme libre : forme 758">
                  <a:extLst>
                    <a:ext uri="{FF2B5EF4-FFF2-40B4-BE49-F238E27FC236}">
                      <a16:creationId xmlns:a16="http://schemas.microsoft.com/office/drawing/2014/main" id="{2F36A2EC-A6CD-71C6-3A4C-0B88F21FBD82}"/>
                    </a:ext>
                  </a:extLst>
                </p:cNvPr>
                <p:cNvSpPr/>
                <p:nvPr/>
              </p:nvSpPr>
              <p:spPr>
                <a:xfrm flipV="1">
                  <a:off x="4421588" y="3812185"/>
                  <a:ext cx="752485" cy="51121"/>
                </a:xfrm>
                <a:custGeom>
                  <a:avLst/>
                  <a:gdLst>
                    <a:gd name="connsiteX0" fmla="*/ 412606 w 752485"/>
                    <a:gd name="connsiteY0" fmla="*/ 51152 h 51121"/>
                    <a:gd name="connsiteX1" fmla="*/ 58 w 752485"/>
                    <a:gd name="connsiteY1" fmla="*/ 25610 h 51121"/>
                    <a:gd name="connsiteX2" fmla="*/ 412606 w 752485"/>
                    <a:gd name="connsiteY2" fmla="*/ 30 h 51121"/>
                    <a:gd name="connsiteX3" fmla="*/ 752543 w 752485"/>
                    <a:gd name="connsiteY3" fmla="*/ 25610 h 51121"/>
                    <a:gd name="connsiteX4" fmla="*/ 412606 w 752485"/>
                    <a:gd name="connsiteY4" fmla="*/ 51152 h 51121"/>
                    <a:gd name="connsiteX5" fmla="*/ 413636 w 752485"/>
                    <a:gd name="connsiteY5" fmla="*/ 159 h 51121"/>
                    <a:gd name="connsiteX6" fmla="*/ 2793 w 752485"/>
                    <a:gd name="connsiteY6" fmla="*/ 25610 h 51121"/>
                    <a:gd name="connsiteX7" fmla="*/ 413636 w 752485"/>
                    <a:gd name="connsiteY7" fmla="*/ 51049 h 51121"/>
                    <a:gd name="connsiteX8" fmla="*/ 752213 w 752485"/>
                    <a:gd name="connsiteY8" fmla="*/ 25610 h 51121"/>
                    <a:gd name="connsiteX9" fmla="*/ 413636 w 752485"/>
                    <a:gd name="connsiteY9" fmla="*/ 159 h 5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485" h="51121">
                      <a:moveTo>
                        <a:pt x="412606" y="51152"/>
                      </a:moveTo>
                      <a:cubicBezTo>
                        <a:pt x="184764" y="51152"/>
                        <a:pt x="58" y="35593"/>
                        <a:pt x="58" y="25610"/>
                      </a:cubicBezTo>
                      <a:cubicBezTo>
                        <a:pt x="58" y="15628"/>
                        <a:pt x="184764" y="30"/>
                        <a:pt x="412606" y="30"/>
                      </a:cubicBezTo>
                      <a:cubicBezTo>
                        <a:pt x="640448" y="30"/>
                        <a:pt x="752543" y="15628"/>
                        <a:pt x="752543" y="25610"/>
                      </a:cubicBezTo>
                      <a:cubicBezTo>
                        <a:pt x="752543" y="35593"/>
                        <a:pt x="640448" y="51152"/>
                        <a:pt x="412606" y="51152"/>
                      </a:cubicBezTo>
                      <a:moveTo>
                        <a:pt x="413636" y="159"/>
                      </a:moveTo>
                      <a:cubicBezTo>
                        <a:pt x="186748" y="159"/>
                        <a:pt x="2793" y="15666"/>
                        <a:pt x="2793" y="25610"/>
                      </a:cubicBezTo>
                      <a:cubicBezTo>
                        <a:pt x="2793" y="35567"/>
                        <a:pt x="186748" y="51049"/>
                        <a:pt x="413636" y="51049"/>
                      </a:cubicBezTo>
                      <a:cubicBezTo>
                        <a:pt x="640537" y="51049"/>
                        <a:pt x="752213" y="35567"/>
                        <a:pt x="752213" y="25610"/>
                      </a:cubicBezTo>
                      <a:cubicBezTo>
                        <a:pt x="752213" y="15666"/>
                        <a:pt x="640537" y="159"/>
                        <a:pt x="413636" y="159"/>
                      </a:cubicBezTo>
                    </a:path>
                  </a:pathLst>
                </a:custGeom>
                <a:grpFill/>
                <a:ln w="12721" cap="flat">
                  <a:noFill/>
                  <a:prstDash val="solid"/>
                  <a:miter/>
                </a:ln>
              </p:spPr>
              <p:txBody>
                <a:bodyPr rtlCol="0" anchor="ctr"/>
                <a:lstStyle/>
                <a:p>
                  <a:endParaRPr lang="fr-FR"/>
                </a:p>
              </p:txBody>
            </p:sp>
            <p:sp>
              <p:nvSpPr>
                <p:cNvPr id="760" name="Forme libre : forme 759">
                  <a:extLst>
                    <a:ext uri="{FF2B5EF4-FFF2-40B4-BE49-F238E27FC236}">
                      <a16:creationId xmlns:a16="http://schemas.microsoft.com/office/drawing/2014/main" id="{1B9341D9-AE05-95D0-914E-98FC5A0FCD55}"/>
                    </a:ext>
                  </a:extLst>
                </p:cNvPr>
                <p:cNvSpPr/>
                <p:nvPr/>
              </p:nvSpPr>
              <p:spPr>
                <a:xfrm flipV="1">
                  <a:off x="4424317" y="3812285"/>
                  <a:ext cx="749407" cy="50890"/>
                </a:xfrm>
                <a:custGeom>
                  <a:avLst/>
                  <a:gdLst>
                    <a:gd name="connsiteX0" fmla="*/ 410927 w 749407"/>
                    <a:gd name="connsiteY0" fmla="*/ 50921 h 50890"/>
                    <a:gd name="connsiteX1" fmla="*/ 58 w 749407"/>
                    <a:gd name="connsiteY1" fmla="*/ 25482 h 50890"/>
                    <a:gd name="connsiteX2" fmla="*/ 410927 w 749407"/>
                    <a:gd name="connsiteY2" fmla="*/ 30 h 50890"/>
                    <a:gd name="connsiteX3" fmla="*/ 749465 w 749407"/>
                    <a:gd name="connsiteY3" fmla="*/ 25482 h 50890"/>
                    <a:gd name="connsiteX4" fmla="*/ 410927 w 749407"/>
                    <a:gd name="connsiteY4" fmla="*/ 50921 h 50890"/>
                    <a:gd name="connsiteX5" fmla="*/ 411944 w 749407"/>
                    <a:gd name="connsiteY5" fmla="*/ 146 h 50890"/>
                    <a:gd name="connsiteX6" fmla="*/ 2806 w 749407"/>
                    <a:gd name="connsiteY6" fmla="*/ 25482 h 50890"/>
                    <a:gd name="connsiteX7" fmla="*/ 411944 w 749407"/>
                    <a:gd name="connsiteY7" fmla="*/ 50818 h 50890"/>
                    <a:gd name="connsiteX8" fmla="*/ 749122 w 749407"/>
                    <a:gd name="connsiteY8" fmla="*/ 25482 h 50890"/>
                    <a:gd name="connsiteX9" fmla="*/ 411944 w 749407"/>
                    <a:gd name="connsiteY9" fmla="*/ 146 h 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407" h="50890">
                      <a:moveTo>
                        <a:pt x="410927" y="50921"/>
                      </a:moveTo>
                      <a:cubicBezTo>
                        <a:pt x="184026" y="50921"/>
                        <a:pt x="58" y="35426"/>
                        <a:pt x="58" y="25482"/>
                      </a:cubicBezTo>
                      <a:cubicBezTo>
                        <a:pt x="58" y="15538"/>
                        <a:pt x="184026" y="30"/>
                        <a:pt x="410927" y="30"/>
                      </a:cubicBezTo>
                      <a:cubicBezTo>
                        <a:pt x="637815" y="30"/>
                        <a:pt x="749465" y="15538"/>
                        <a:pt x="749465" y="25482"/>
                      </a:cubicBezTo>
                      <a:cubicBezTo>
                        <a:pt x="749465" y="35426"/>
                        <a:pt x="637815" y="50921"/>
                        <a:pt x="410927" y="50921"/>
                      </a:cubicBezTo>
                      <a:moveTo>
                        <a:pt x="411944" y="146"/>
                      </a:moveTo>
                      <a:cubicBezTo>
                        <a:pt x="185998" y="146"/>
                        <a:pt x="2806" y="15576"/>
                        <a:pt x="2806" y="25482"/>
                      </a:cubicBezTo>
                      <a:cubicBezTo>
                        <a:pt x="2806" y="35375"/>
                        <a:pt x="185998" y="50818"/>
                        <a:pt x="411944" y="50818"/>
                      </a:cubicBezTo>
                      <a:cubicBezTo>
                        <a:pt x="637916" y="50818"/>
                        <a:pt x="749122" y="35375"/>
                        <a:pt x="749122" y="25482"/>
                      </a:cubicBezTo>
                      <a:cubicBezTo>
                        <a:pt x="749122" y="15576"/>
                        <a:pt x="637916" y="146"/>
                        <a:pt x="411944" y="146"/>
                      </a:cubicBezTo>
                    </a:path>
                  </a:pathLst>
                </a:custGeom>
                <a:grpFill/>
                <a:ln w="12721" cap="flat">
                  <a:noFill/>
                  <a:prstDash val="solid"/>
                  <a:miter/>
                </a:ln>
              </p:spPr>
              <p:txBody>
                <a:bodyPr rtlCol="0" anchor="ctr"/>
                <a:lstStyle/>
                <a:p>
                  <a:endParaRPr lang="fr-FR"/>
                </a:p>
              </p:txBody>
            </p:sp>
            <p:sp>
              <p:nvSpPr>
                <p:cNvPr id="761" name="Forme libre : forme 760">
                  <a:extLst>
                    <a:ext uri="{FF2B5EF4-FFF2-40B4-BE49-F238E27FC236}">
                      <a16:creationId xmlns:a16="http://schemas.microsoft.com/office/drawing/2014/main" id="{9BA8C26F-C8A9-6286-92CF-0380C6C21E1D}"/>
                    </a:ext>
                  </a:extLst>
                </p:cNvPr>
                <p:cNvSpPr/>
                <p:nvPr/>
              </p:nvSpPr>
              <p:spPr>
                <a:xfrm flipV="1">
                  <a:off x="4427052" y="3812398"/>
                  <a:ext cx="746328" cy="50659"/>
                </a:xfrm>
                <a:custGeom>
                  <a:avLst/>
                  <a:gdLst>
                    <a:gd name="connsiteX0" fmla="*/ 409209 w 746328"/>
                    <a:gd name="connsiteY0" fmla="*/ 50689 h 50659"/>
                    <a:gd name="connsiteX1" fmla="*/ 58 w 746328"/>
                    <a:gd name="connsiteY1" fmla="*/ 25353 h 50659"/>
                    <a:gd name="connsiteX2" fmla="*/ 409209 w 746328"/>
                    <a:gd name="connsiteY2" fmla="*/ 30 h 50659"/>
                    <a:gd name="connsiteX3" fmla="*/ 746387 w 746328"/>
                    <a:gd name="connsiteY3" fmla="*/ 25353 h 50659"/>
                    <a:gd name="connsiteX4" fmla="*/ 409209 w 746328"/>
                    <a:gd name="connsiteY4" fmla="*/ 50689 h 50659"/>
                    <a:gd name="connsiteX5" fmla="*/ 410252 w 746328"/>
                    <a:gd name="connsiteY5" fmla="*/ 120 h 50659"/>
                    <a:gd name="connsiteX6" fmla="*/ 2806 w 746328"/>
                    <a:gd name="connsiteY6" fmla="*/ 25353 h 50659"/>
                    <a:gd name="connsiteX7" fmla="*/ 410252 w 746328"/>
                    <a:gd name="connsiteY7" fmla="*/ 50587 h 50659"/>
                    <a:gd name="connsiteX8" fmla="*/ 746030 w 746328"/>
                    <a:gd name="connsiteY8" fmla="*/ 25353 h 50659"/>
                    <a:gd name="connsiteX9" fmla="*/ 410252 w 746328"/>
                    <a:gd name="connsiteY9" fmla="*/ 120 h 5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328" h="50659">
                      <a:moveTo>
                        <a:pt x="409209" y="50689"/>
                      </a:moveTo>
                      <a:cubicBezTo>
                        <a:pt x="183250" y="50689"/>
                        <a:pt x="58" y="35272"/>
                        <a:pt x="58" y="25353"/>
                      </a:cubicBezTo>
                      <a:cubicBezTo>
                        <a:pt x="58" y="15448"/>
                        <a:pt x="183250" y="30"/>
                        <a:pt x="409209" y="30"/>
                      </a:cubicBezTo>
                      <a:cubicBezTo>
                        <a:pt x="635181" y="30"/>
                        <a:pt x="746387" y="15448"/>
                        <a:pt x="746387" y="25353"/>
                      </a:cubicBezTo>
                      <a:cubicBezTo>
                        <a:pt x="746387" y="35272"/>
                        <a:pt x="635181" y="50689"/>
                        <a:pt x="409209" y="50689"/>
                      </a:cubicBezTo>
                      <a:moveTo>
                        <a:pt x="410252" y="120"/>
                      </a:moveTo>
                      <a:cubicBezTo>
                        <a:pt x="185222" y="120"/>
                        <a:pt x="2806" y="15512"/>
                        <a:pt x="2806" y="25353"/>
                      </a:cubicBezTo>
                      <a:cubicBezTo>
                        <a:pt x="2806" y="35220"/>
                        <a:pt x="185222" y="50587"/>
                        <a:pt x="410252" y="50587"/>
                      </a:cubicBezTo>
                      <a:cubicBezTo>
                        <a:pt x="635283" y="50587"/>
                        <a:pt x="746030" y="35220"/>
                        <a:pt x="746030" y="25353"/>
                      </a:cubicBezTo>
                      <a:cubicBezTo>
                        <a:pt x="746030" y="15512"/>
                        <a:pt x="635283" y="120"/>
                        <a:pt x="410252" y="120"/>
                      </a:cubicBezTo>
                    </a:path>
                  </a:pathLst>
                </a:custGeom>
                <a:grpFill/>
                <a:ln w="12721" cap="flat">
                  <a:noFill/>
                  <a:prstDash val="solid"/>
                  <a:miter/>
                </a:ln>
              </p:spPr>
              <p:txBody>
                <a:bodyPr rtlCol="0" anchor="ctr"/>
                <a:lstStyle/>
                <a:p>
                  <a:endParaRPr lang="fr-FR"/>
                </a:p>
              </p:txBody>
            </p:sp>
            <p:sp>
              <p:nvSpPr>
                <p:cNvPr id="762" name="Forme libre : forme 761">
                  <a:extLst>
                    <a:ext uri="{FF2B5EF4-FFF2-40B4-BE49-F238E27FC236}">
                      <a16:creationId xmlns:a16="http://schemas.microsoft.com/office/drawing/2014/main" id="{BD57CD07-C9B5-2AAD-CDE5-739A45A9B4F8}"/>
                    </a:ext>
                  </a:extLst>
                </p:cNvPr>
                <p:cNvSpPr/>
                <p:nvPr/>
              </p:nvSpPr>
              <p:spPr>
                <a:xfrm flipV="1">
                  <a:off x="4429789" y="3812498"/>
                  <a:ext cx="743237" cy="50466"/>
                </a:xfrm>
                <a:custGeom>
                  <a:avLst/>
                  <a:gdLst>
                    <a:gd name="connsiteX0" fmla="*/ 407505 w 743237"/>
                    <a:gd name="connsiteY0" fmla="*/ 50497 h 50466"/>
                    <a:gd name="connsiteX1" fmla="*/ 58 w 743237"/>
                    <a:gd name="connsiteY1" fmla="*/ 25263 h 50466"/>
                    <a:gd name="connsiteX2" fmla="*/ 407505 w 743237"/>
                    <a:gd name="connsiteY2" fmla="*/ 30 h 50466"/>
                    <a:gd name="connsiteX3" fmla="*/ 743295 w 743237"/>
                    <a:gd name="connsiteY3" fmla="*/ 25263 h 50466"/>
                    <a:gd name="connsiteX4" fmla="*/ 407505 w 743237"/>
                    <a:gd name="connsiteY4" fmla="*/ 50497 h 50466"/>
                    <a:gd name="connsiteX5" fmla="*/ 408548 w 743237"/>
                    <a:gd name="connsiteY5" fmla="*/ 159 h 50466"/>
                    <a:gd name="connsiteX6" fmla="*/ 2806 w 743237"/>
                    <a:gd name="connsiteY6" fmla="*/ 25263 h 50466"/>
                    <a:gd name="connsiteX7" fmla="*/ 408548 w 743237"/>
                    <a:gd name="connsiteY7" fmla="*/ 50394 h 50466"/>
                    <a:gd name="connsiteX8" fmla="*/ 742939 w 743237"/>
                    <a:gd name="connsiteY8" fmla="*/ 25263 h 50466"/>
                    <a:gd name="connsiteX9" fmla="*/ 408548 w 743237"/>
                    <a:gd name="connsiteY9" fmla="*/ 159 h 5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237" h="50466">
                      <a:moveTo>
                        <a:pt x="407505" y="50497"/>
                      </a:moveTo>
                      <a:cubicBezTo>
                        <a:pt x="182499" y="50497"/>
                        <a:pt x="58" y="35143"/>
                        <a:pt x="58" y="25263"/>
                      </a:cubicBezTo>
                      <a:cubicBezTo>
                        <a:pt x="58" y="15409"/>
                        <a:pt x="182499" y="30"/>
                        <a:pt x="407505" y="30"/>
                      </a:cubicBezTo>
                      <a:cubicBezTo>
                        <a:pt x="632536" y="30"/>
                        <a:pt x="743295" y="15409"/>
                        <a:pt x="743295" y="25263"/>
                      </a:cubicBezTo>
                      <a:cubicBezTo>
                        <a:pt x="743295" y="35143"/>
                        <a:pt x="632536" y="50497"/>
                        <a:pt x="407505" y="50497"/>
                      </a:cubicBezTo>
                      <a:moveTo>
                        <a:pt x="408548" y="159"/>
                      </a:moveTo>
                      <a:cubicBezTo>
                        <a:pt x="184458" y="159"/>
                        <a:pt x="2806" y="15448"/>
                        <a:pt x="2806" y="25263"/>
                      </a:cubicBezTo>
                      <a:cubicBezTo>
                        <a:pt x="2806" y="35105"/>
                        <a:pt x="184458" y="50394"/>
                        <a:pt x="408548" y="50394"/>
                      </a:cubicBezTo>
                      <a:cubicBezTo>
                        <a:pt x="632625" y="50394"/>
                        <a:pt x="742939" y="35105"/>
                        <a:pt x="742939" y="25263"/>
                      </a:cubicBezTo>
                      <a:cubicBezTo>
                        <a:pt x="742939" y="15448"/>
                        <a:pt x="632625" y="159"/>
                        <a:pt x="408548" y="159"/>
                      </a:cubicBezTo>
                    </a:path>
                  </a:pathLst>
                </a:custGeom>
                <a:grpFill/>
                <a:ln w="12721" cap="flat">
                  <a:noFill/>
                  <a:prstDash val="solid"/>
                  <a:miter/>
                </a:ln>
              </p:spPr>
              <p:txBody>
                <a:bodyPr rtlCol="0" anchor="ctr"/>
                <a:lstStyle/>
                <a:p>
                  <a:endParaRPr lang="fr-FR"/>
                </a:p>
              </p:txBody>
            </p:sp>
            <p:sp>
              <p:nvSpPr>
                <p:cNvPr id="763" name="Forme libre : forme 762">
                  <a:extLst>
                    <a:ext uri="{FF2B5EF4-FFF2-40B4-BE49-F238E27FC236}">
                      <a16:creationId xmlns:a16="http://schemas.microsoft.com/office/drawing/2014/main" id="{B392AD9A-BAE9-81EF-FF41-B689D8B1EAE4}"/>
                    </a:ext>
                  </a:extLst>
                </p:cNvPr>
                <p:cNvSpPr/>
                <p:nvPr/>
              </p:nvSpPr>
              <p:spPr>
                <a:xfrm flipV="1">
                  <a:off x="4432530" y="3812598"/>
                  <a:ext cx="740133" cy="50247"/>
                </a:xfrm>
                <a:custGeom>
                  <a:avLst/>
                  <a:gdLst>
                    <a:gd name="connsiteX0" fmla="*/ 405813 w 740133"/>
                    <a:gd name="connsiteY0" fmla="*/ 50278 h 50247"/>
                    <a:gd name="connsiteX1" fmla="*/ 58 w 740133"/>
                    <a:gd name="connsiteY1" fmla="*/ 25161 h 50247"/>
                    <a:gd name="connsiteX2" fmla="*/ 405813 w 740133"/>
                    <a:gd name="connsiteY2" fmla="*/ 30 h 50247"/>
                    <a:gd name="connsiteX3" fmla="*/ 740192 w 740133"/>
                    <a:gd name="connsiteY3" fmla="*/ 25161 h 50247"/>
                    <a:gd name="connsiteX4" fmla="*/ 405813 w 740133"/>
                    <a:gd name="connsiteY4" fmla="*/ 50278 h 50247"/>
                    <a:gd name="connsiteX5" fmla="*/ 406843 w 740133"/>
                    <a:gd name="connsiteY5" fmla="*/ 133 h 50247"/>
                    <a:gd name="connsiteX6" fmla="*/ 2780 w 740133"/>
                    <a:gd name="connsiteY6" fmla="*/ 25161 h 50247"/>
                    <a:gd name="connsiteX7" fmla="*/ 406843 w 740133"/>
                    <a:gd name="connsiteY7" fmla="*/ 50175 h 50247"/>
                    <a:gd name="connsiteX8" fmla="*/ 739861 w 740133"/>
                    <a:gd name="connsiteY8" fmla="*/ 25161 h 50247"/>
                    <a:gd name="connsiteX9" fmla="*/ 406843 w 740133"/>
                    <a:gd name="connsiteY9" fmla="*/ 133 h 5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0133" h="50247">
                      <a:moveTo>
                        <a:pt x="405813" y="50278"/>
                      </a:moveTo>
                      <a:cubicBezTo>
                        <a:pt x="181724" y="50278"/>
                        <a:pt x="58" y="34989"/>
                        <a:pt x="58" y="25161"/>
                      </a:cubicBezTo>
                      <a:cubicBezTo>
                        <a:pt x="58" y="15332"/>
                        <a:pt x="181724" y="30"/>
                        <a:pt x="405813" y="30"/>
                      </a:cubicBezTo>
                      <a:cubicBezTo>
                        <a:pt x="629890" y="30"/>
                        <a:pt x="740192" y="15332"/>
                        <a:pt x="740192" y="25161"/>
                      </a:cubicBezTo>
                      <a:cubicBezTo>
                        <a:pt x="740192" y="34989"/>
                        <a:pt x="629890" y="50278"/>
                        <a:pt x="405813" y="50278"/>
                      </a:cubicBezTo>
                      <a:moveTo>
                        <a:pt x="406843" y="133"/>
                      </a:moveTo>
                      <a:cubicBezTo>
                        <a:pt x="183708" y="133"/>
                        <a:pt x="2780" y="15383"/>
                        <a:pt x="2780" y="25161"/>
                      </a:cubicBezTo>
                      <a:cubicBezTo>
                        <a:pt x="2780" y="34938"/>
                        <a:pt x="183708" y="50175"/>
                        <a:pt x="406843" y="50175"/>
                      </a:cubicBezTo>
                      <a:cubicBezTo>
                        <a:pt x="629991" y="50175"/>
                        <a:pt x="739861" y="34938"/>
                        <a:pt x="739861" y="25161"/>
                      </a:cubicBezTo>
                      <a:cubicBezTo>
                        <a:pt x="739861" y="15383"/>
                        <a:pt x="629991" y="133"/>
                        <a:pt x="406843" y="133"/>
                      </a:cubicBezTo>
                    </a:path>
                  </a:pathLst>
                </a:custGeom>
                <a:grpFill/>
                <a:ln w="12721" cap="flat">
                  <a:noFill/>
                  <a:prstDash val="solid"/>
                  <a:miter/>
                </a:ln>
              </p:spPr>
              <p:txBody>
                <a:bodyPr rtlCol="0" anchor="ctr"/>
                <a:lstStyle/>
                <a:p>
                  <a:endParaRPr lang="fr-FR"/>
                </a:p>
              </p:txBody>
            </p:sp>
            <p:sp>
              <p:nvSpPr>
                <p:cNvPr id="764" name="Forme libre : forme 763">
                  <a:extLst>
                    <a:ext uri="{FF2B5EF4-FFF2-40B4-BE49-F238E27FC236}">
                      <a16:creationId xmlns:a16="http://schemas.microsoft.com/office/drawing/2014/main" id="{E7B3190B-93EC-7429-8C1D-CD5D94A750F6}"/>
                    </a:ext>
                  </a:extLst>
                </p:cNvPr>
                <p:cNvSpPr/>
                <p:nvPr/>
              </p:nvSpPr>
              <p:spPr>
                <a:xfrm flipV="1">
                  <a:off x="4435266" y="3812698"/>
                  <a:ext cx="737055" cy="50042"/>
                </a:xfrm>
                <a:custGeom>
                  <a:avLst/>
                  <a:gdLst>
                    <a:gd name="connsiteX0" fmla="*/ 404108 w 737055"/>
                    <a:gd name="connsiteY0" fmla="*/ 50073 h 50042"/>
                    <a:gd name="connsiteX1" fmla="*/ 58 w 737055"/>
                    <a:gd name="connsiteY1" fmla="*/ 25058 h 50042"/>
                    <a:gd name="connsiteX2" fmla="*/ 404108 w 737055"/>
                    <a:gd name="connsiteY2" fmla="*/ 30 h 50042"/>
                    <a:gd name="connsiteX3" fmla="*/ 737113 w 737055"/>
                    <a:gd name="connsiteY3" fmla="*/ 25058 h 50042"/>
                    <a:gd name="connsiteX4" fmla="*/ 404108 w 737055"/>
                    <a:gd name="connsiteY4" fmla="*/ 50073 h 50042"/>
                    <a:gd name="connsiteX5" fmla="*/ 405139 w 737055"/>
                    <a:gd name="connsiteY5" fmla="*/ 146 h 50042"/>
                    <a:gd name="connsiteX6" fmla="*/ 2793 w 737055"/>
                    <a:gd name="connsiteY6" fmla="*/ 25058 h 50042"/>
                    <a:gd name="connsiteX7" fmla="*/ 405139 w 737055"/>
                    <a:gd name="connsiteY7" fmla="*/ 49970 h 50042"/>
                    <a:gd name="connsiteX8" fmla="*/ 736770 w 737055"/>
                    <a:gd name="connsiteY8" fmla="*/ 25058 h 50042"/>
                    <a:gd name="connsiteX9" fmla="*/ 405139 w 737055"/>
                    <a:gd name="connsiteY9" fmla="*/ 146 h 5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055" h="50042">
                      <a:moveTo>
                        <a:pt x="404108" y="50073"/>
                      </a:moveTo>
                      <a:cubicBezTo>
                        <a:pt x="180973" y="50073"/>
                        <a:pt x="58" y="34835"/>
                        <a:pt x="58" y="25058"/>
                      </a:cubicBezTo>
                      <a:cubicBezTo>
                        <a:pt x="58" y="15281"/>
                        <a:pt x="180973" y="30"/>
                        <a:pt x="404108" y="30"/>
                      </a:cubicBezTo>
                      <a:cubicBezTo>
                        <a:pt x="627244" y="30"/>
                        <a:pt x="737113" y="15281"/>
                        <a:pt x="737113" y="25058"/>
                      </a:cubicBezTo>
                      <a:cubicBezTo>
                        <a:pt x="737113" y="34835"/>
                        <a:pt x="627244" y="50073"/>
                        <a:pt x="404108" y="50073"/>
                      </a:cubicBezTo>
                      <a:moveTo>
                        <a:pt x="405139" y="146"/>
                      </a:moveTo>
                      <a:cubicBezTo>
                        <a:pt x="182932" y="146"/>
                        <a:pt x="2793" y="15306"/>
                        <a:pt x="2793" y="25058"/>
                      </a:cubicBezTo>
                      <a:cubicBezTo>
                        <a:pt x="2793" y="34809"/>
                        <a:pt x="182932" y="49970"/>
                        <a:pt x="405139" y="49970"/>
                      </a:cubicBezTo>
                      <a:cubicBezTo>
                        <a:pt x="627346" y="49970"/>
                        <a:pt x="736770" y="34809"/>
                        <a:pt x="736770" y="25058"/>
                      </a:cubicBezTo>
                      <a:cubicBezTo>
                        <a:pt x="736770" y="15306"/>
                        <a:pt x="627346" y="146"/>
                        <a:pt x="405139" y="146"/>
                      </a:cubicBezTo>
                    </a:path>
                  </a:pathLst>
                </a:custGeom>
                <a:grpFill/>
                <a:ln w="12721" cap="flat">
                  <a:noFill/>
                  <a:prstDash val="solid"/>
                  <a:miter/>
                </a:ln>
              </p:spPr>
              <p:txBody>
                <a:bodyPr rtlCol="0" anchor="ctr"/>
                <a:lstStyle/>
                <a:p>
                  <a:endParaRPr lang="fr-FR"/>
                </a:p>
              </p:txBody>
            </p:sp>
            <p:sp>
              <p:nvSpPr>
                <p:cNvPr id="765" name="Forme libre : forme 764">
                  <a:extLst>
                    <a:ext uri="{FF2B5EF4-FFF2-40B4-BE49-F238E27FC236}">
                      <a16:creationId xmlns:a16="http://schemas.microsoft.com/office/drawing/2014/main" id="{97DF7E9F-8BB2-031B-C0EF-9C3C3E6C914C}"/>
                    </a:ext>
                  </a:extLst>
                </p:cNvPr>
                <p:cNvSpPr/>
                <p:nvPr/>
              </p:nvSpPr>
              <p:spPr>
                <a:xfrm flipV="1">
                  <a:off x="4438008" y="3812799"/>
                  <a:ext cx="733976" cy="49823"/>
                </a:xfrm>
                <a:custGeom>
                  <a:avLst/>
                  <a:gdLst>
                    <a:gd name="connsiteX0" fmla="*/ 402404 w 733976"/>
                    <a:gd name="connsiteY0" fmla="*/ 49854 h 49823"/>
                    <a:gd name="connsiteX1" fmla="*/ 58 w 733976"/>
                    <a:gd name="connsiteY1" fmla="*/ 24955 h 49823"/>
                    <a:gd name="connsiteX2" fmla="*/ 402404 w 733976"/>
                    <a:gd name="connsiteY2" fmla="*/ 30 h 49823"/>
                    <a:gd name="connsiteX3" fmla="*/ 734035 w 733976"/>
                    <a:gd name="connsiteY3" fmla="*/ 24955 h 49823"/>
                    <a:gd name="connsiteX4" fmla="*/ 402404 w 733976"/>
                    <a:gd name="connsiteY4" fmla="*/ 49854 h 49823"/>
                    <a:gd name="connsiteX5" fmla="*/ 403434 w 733976"/>
                    <a:gd name="connsiteY5" fmla="*/ 133 h 49823"/>
                    <a:gd name="connsiteX6" fmla="*/ 2793 w 733976"/>
                    <a:gd name="connsiteY6" fmla="*/ 24955 h 49823"/>
                    <a:gd name="connsiteX7" fmla="*/ 403434 w 733976"/>
                    <a:gd name="connsiteY7" fmla="*/ 49751 h 49823"/>
                    <a:gd name="connsiteX8" fmla="*/ 733666 w 733976"/>
                    <a:gd name="connsiteY8" fmla="*/ 24955 h 49823"/>
                    <a:gd name="connsiteX9" fmla="*/ 403434 w 733976"/>
                    <a:gd name="connsiteY9" fmla="*/ 133 h 4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76" h="49823">
                      <a:moveTo>
                        <a:pt x="402404" y="49854"/>
                      </a:moveTo>
                      <a:cubicBezTo>
                        <a:pt x="180197" y="49854"/>
                        <a:pt x="58" y="34668"/>
                        <a:pt x="58" y="24955"/>
                      </a:cubicBezTo>
                      <a:cubicBezTo>
                        <a:pt x="58" y="15203"/>
                        <a:pt x="180197" y="30"/>
                        <a:pt x="402404" y="30"/>
                      </a:cubicBezTo>
                      <a:cubicBezTo>
                        <a:pt x="624611" y="30"/>
                        <a:pt x="734035" y="15203"/>
                        <a:pt x="734035" y="24955"/>
                      </a:cubicBezTo>
                      <a:cubicBezTo>
                        <a:pt x="734035" y="34668"/>
                        <a:pt x="624611" y="49854"/>
                        <a:pt x="402404" y="49854"/>
                      </a:cubicBezTo>
                      <a:moveTo>
                        <a:pt x="403434" y="133"/>
                      </a:moveTo>
                      <a:cubicBezTo>
                        <a:pt x="182169" y="133"/>
                        <a:pt x="2793" y="15242"/>
                        <a:pt x="2793" y="24955"/>
                      </a:cubicBezTo>
                      <a:cubicBezTo>
                        <a:pt x="2793" y="34642"/>
                        <a:pt x="182169" y="49751"/>
                        <a:pt x="403434" y="49751"/>
                      </a:cubicBezTo>
                      <a:cubicBezTo>
                        <a:pt x="624712" y="49751"/>
                        <a:pt x="733666" y="34642"/>
                        <a:pt x="733666" y="24955"/>
                      </a:cubicBezTo>
                      <a:cubicBezTo>
                        <a:pt x="733666" y="15242"/>
                        <a:pt x="624712" y="133"/>
                        <a:pt x="403434" y="133"/>
                      </a:cubicBezTo>
                    </a:path>
                  </a:pathLst>
                </a:custGeom>
                <a:grpFill/>
                <a:ln w="12721" cap="flat">
                  <a:noFill/>
                  <a:prstDash val="solid"/>
                  <a:miter/>
                </a:ln>
              </p:spPr>
              <p:txBody>
                <a:bodyPr rtlCol="0" anchor="ctr"/>
                <a:lstStyle/>
                <a:p>
                  <a:endParaRPr lang="fr-FR"/>
                </a:p>
              </p:txBody>
            </p:sp>
            <p:sp>
              <p:nvSpPr>
                <p:cNvPr id="766" name="Forme libre : forme 765">
                  <a:extLst>
                    <a:ext uri="{FF2B5EF4-FFF2-40B4-BE49-F238E27FC236}">
                      <a16:creationId xmlns:a16="http://schemas.microsoft.com/office/drawing/2014/main" id="{AB727A23-DF90-8E67-1C79-2651BA156768}"/>
                    </a:ext>
                  </a:extLst>
                </p:cNvPr>
                <p:cNvSpPr/>
                <p:nvPr/>
              </p:nvSpPr>
              <p:spPr>
                <a:xfrm flipV="1">
                  <a:off x="4440744" y="3812912"/>
                  <a:ext cx="730885" cy="49605"/>
                </a:xfrm>
                <a:custGeom>
                  <a:avLst/>
                  <a:gdLst>
                    <a:gd name="connsiteX0" fmla="*/ 400699 w 730885"/>
                    <a:gd name="connsiteY0" fmla="*/ 49636 h 49605"/>
                    <a:gd name="connsiteX1" fmla="*/ 58 w 730885"/>
                    <a:gd name="connsiteY1" fmla="*/ 24827 h 49605"/>
                    <a:gd name="connsiteX2" fmla="*/ 400699 w 730885"/>
                    <a:gd name="connsiteY2" fmla="*/ 30 h 49605"/>
                    <a:gd name="connsiteX3" fmla="*/ 730944 w 730885"/>
                    <a:gd name="connsiteY3" fmla="*/ 24827 h 49605"/>
                    <a:gd name="connsiteX4" fmla="*/ 400699 w 730885"/>
                    <a:gd name="connsiteY4" fmla="*/ 49636 h 49605"/>
                    <a:gd name="connsiteX5" fmla="*/ 401730 w 730885"/>
                    <a:gd name="connsiteY5" fmla="*/ 133 h 49605"/>
                    <a:gd name="connsiteX6" fmla="*/ 2780 w 730885"/>
                    <a:gd name="connsiteY6" fmla="*/ 24839 h 49605"/>
                    <a:gd name="connsiteX7" fmla="*/ 401730 w 730885"/>
                    <a:gd name="connsiteY7" fmla="*/ 49533 h 49605"/>
                    <a:gd name="connsiteX8" fmla="*/ 730600 w 730885"/>
                    <a:gd name="connsiteY8" fmla="*/ 24839 h 49605"/>
                    <a:gd name="connsiteX9" fmla="*/ 401730 w 730885"/>
                    <a:gd name="connsiteY9" fmla="*/ 133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885" h="49605">
                      <a:moveTo>
                        <a:pt x="400699" y="49636"/>
                      </a:moveTo>
                      <a:cubicBezTo>
                        <a:pt x="179434" y="49636"/>
                        <a:pt x="58" y="34539"/>
                        <a:pt x="58" y="24827"/>
                      </a:cubicBezTo>
                      <a:cubicBezTo>
                        <a:pt x="58" y="15139"/>
                        <a:pt x="179434" y="30"/>
                        <a:pt x="400699" y="30"/>
                      </a:cubicBezTo>
                      <a:cubicBezTo>
                        <a:pt x="621977" y="30"/>
                        <a:pt x="730944" y="15139"/>
                        <a:pt x="730944" y="24827"/>
                      </a:cubicBezTo>
                      <a:cubicBezTo>
                        <a:pt x="730944" y="34539"/>
                        <a:pt x="621977" y="49636"/>
                        <a:pt x="400699" y="49636"/>
                      </a:cubicBezTo>
                      <a:moveTo>
                        <a:pt x="401730" y="133"/>
                      </a:moveTo>
                      <a:cubicBezTo>
                        <a:pt x="181406" y="133"/>
                        <a:pt x="2780" y="15178"/>
                        <a:pt x="2780" y="24839"/>
                      </a:cubicBezTo>
                      <a:cubicBezTo>
                        <a:pt x="2780" y="34501"/>
                        <a:pt x="181406" y="49533"/>
                        <a:pt x="401730" y="49533"/>
                      </a:cubicBezTo>
                      <a:cubicBezTo>
                        <a:pt x="622054" y="49533"/>
                        <a:pt x="730600" y="34501"/>
                        <a:pt x="730600" y="24839"/>
                      </a:cubicBezTo>
                      <a:cubicBezTo>
                        <a:pt x="730600" y="15178"/>
                        <a:pt x="622054" y="133"/>
                        <a:pt x="401730" y="133"/>
                      </a:cubicBezTo>
                    </a:path>
                  </a:pathLst>
                </a:custGeom>
                <a:grpFill/>
                <a:ln w="12721" cap="flat">
                  <a:noFill/>
                  <a:prstDash val="solid"/>
                  <a:miter/>
                </a:ln>
              </p:spPr>
              <p:txBody>
                <a:bodyPr rtlCol="0" anchor="ctr"/>
                <a:lstStyle/>
                <a:p>
                  <a:endParaRPr lang="fr-FR"/>
                </a:p>
              </p:txBody>
            </p:sp>
            <p:sp>
              <p:nvSpPr>
                <p:cNvPr id="767" name="Forme libre : forme 766">
                  <a:extLst>
                    <a:ext uri="{FF2B5EF4-FFF2-40B4-BE49-F238E27FC236}">
                      <a16:creationId xmlns:a16="http://schemas.microsoft.com/office/drawing/2014/main" id="{E42CC0E3-2430-AD9E-90CB-47264191A5E4}"/>
                    </a:ext>
                  </a:extLst>
                </p:cNvPr>
                <p:cNvSpPr/>
                <p:nvPr/>
              </p:nvSpPr>
              <p:spPr>
                <a:xfrm flipV="1">
                  <a:off x="4443479" y="3813012"/>
                  <a:ext cx="727807" cy="49400"/>
                </a:xfrm>
                <a:custGeom>
                  <a:avLst/>
                  <a:gdLst>
                    <a:gd name="connsiteX0" fmla="*/ 398995 w 727807"/>
                    <a:gd name="connsiteY0" fmla="*/ 49430 h 49400"/>
                    <a:gd name="connsiteX1" fmla="*/ 58 w 727807"/>
                    <a:gd name="connsiteY1" fmla="*/ 24737 h 49400"/>
                    <a:gd name="connsiteX2" fmla="*/ 398995 w 727807"/>
                    <a:gd name="connsiteY2" fmla="*/ 30 h 49400"/>
                    <a:gd name="connsiteX3" fmla="*/ 727865 w 727807"/>
                    <a:gd name="connsiteY3" fmla="*/ 24737 h 49400"/>
                    <a:gd name="connsiteX4" fmla="*/ 398995 w 727807"/>
                    <a:gd name="connsiteY4" fmla="*/ 49430 h 49400"/>
                    <a:gd name="connsiteX5" fmla="*/ 400025 w 727807"/>
                    <a:gd name="connsiteY5" fmla="*/ 146 h 49400"/>
                    <a:gd name="connsiteX6" fmla="*/ 2780 w 727807"/>
                    <a:gd name="connsiteY6" fmla="*/ 24737 h 49400"/>
                    <a:gd name="connsiteX7" fmla="*/ 400025 w 727807"/>
                    <a:gd name="connsiteY7" fmla="*/ 49327 h 49400"/>
                    <a:gd name="connsiteX8" fmla="*/ 727509 w 727807"/>
                    <a:gd name="connsiteY8" fmla="*/ 24737 h 49400"/>
                    <a:gd name="connsiteX9" fmla="*/ 400025 w 727807"/>
                    <a:gd name="connsiteY9" fmla="*/ 146 h 4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7" h="49400">
                      <a:moveTo>
                        <a:pt x="398995" y="49430"/>
                      </a:moveTo>
                      <a:cubicBezTo>
                        <a:pt x="178671" y="49430"/>
                        <a:pt x="58" y="34398"/>
                        <a:pt x="58" y="24737"/>
                      </a:cubicBezTo>
                      <a:cubicBezTo>
                        <a:pt x="58" y="15062"/>
                        <a:pt x="178671" y="30"/>
                        <a:pt x="398995" y="30"/>
                      </a:cubicBezTo>
                      <a:cubicBezTo>
                        <a:pt x="619319" y="30"/>
                        <a:pt x="727865" y="15062"/>
                        <a:pt x="727865" y="24737"/>
                      </a:cubicBezTo>
                      <a:cubicBezTo>
                        <a:pt x="727865" y="34398"/>
                        <a:pt x="619319" y="49430"/>
                        <a:pt x="398995" y="49430"/>
                      </a:cubicBezTo>
                      <a:moveTo>
                        <a:pt x="400025" y="146"/>
                      </a:moveTo>
                      <a:cubicBezTo>
                        <a:pt x="180655" y="146"/>
                        <a:pt x="2780" y="15126"/>
                        <a:pt x="2780" y="24737"/>
                      </a:cubicBezTo>
                      <a:cubicBezTo>
                        <a:pt x="2780" y="34360"/>
                        <a:pt x="180655" y="49327"/>
                        <a:pt x="400025" y="49327"/>
                      </a:cubicBezTo>
                      <a:cubicBezTo>
                        <a:pt x="619421" y="49327"/>
                        <a:pt x="727509" y="34360"/>
                        <a:pt x="727509" y="24737"/>
                      </a:cubicBezTo>
                      <a:cubicBezTo>
                        <a:pt x="727509" y="15126"/>
                        <a:pt x="619421" y="146"/>
                        <a:pt x="400025" y="146"/>
                      </a:cubicBezTo>
                    </a:path>
                  </a:pathLst>
                </a:custGeom>
                <a:grpFill/>
                <a:ln w="12721" cap="flat">
                  <a:noFill/>
                  <a:prstDash val="solid"/>
                  <a:miter/>
                </a:ln>
              </p:spPr>
              <p:txBody>
                <a:bodyPr rtlCol="0" anchor="ctr"/>
                <a:lstStyle/>
                <a:p>
                  <a:endParaRPr lang="fr-FR"/>
                </a:p>
              </p:txBody>
            </p:sp>
            <p:sp>
              <p:nvSpPr>
                <p:cNvPr id="768" name="Forme libre : forme 767">
                  <a:extLst>
                    <a:ext uri="{FF2B5EF4-FFF2-40B4-BE49-F238E27FC236}">
                      <a16:creationId xmlns:a16="http://schemas.microsoft.com/office/drawing/2014/main" id="{7E439546-D1B5-D8AE-17A9-3417F9FD5913}"/>
                    </a:ext>
                  </a:extLst>
                </p:cNvPr>
                <p:cNvSpPr/>
                <p:nvPr/>
              </p:nvSpPr>
              <p:spPr>
                <a:xfrm flipV="1">
                  <a:off x="4446215" y="3813112"/>
                  <a:ext cx="724716" cy="49181"/>
                </a:xfrm>
                <a:custGeom>
                  <a:avLst/>
                  <a:gdLst>
                    <a:gd name="connsiteX0" fmla="*/ 397290 w 724716"/>
                    <a:gd name="connsiteY0" fmla="*/ 49212 h 49181"/>
                    <a:gd name="connsiteX1" fmla="*/ 58 w 724716"/>
                    <a:gd name="connsiteY1" fmla="*/ 24621 h 49181"/>
                    <a:gd name="connsiteX2" fmla="*/ 397290 w 724716"/>
                    <a:gd name="connsiteY2" fmla="*/ 30 h 49181"/>
                    <a:gd name="connsiteX3" fmla="*/ 724774 w 724716"/>
                    <a:gd name="connsiteY3" fmla="*/ 24621 h 49181"/>
                    <a:gd name="connsiteX4" fmla="*/ 397290 w 724716"/>
                    <a:gd name="connsiteY4" fmla="*/ 49212 h 49181"/>
                    <a:gd name="connsiteX5" fmla="*/ 398320 w 724716"/>
                    <a:gd name="connsiteY5" fmla="*/ 120 h 49181"/>
                    <a:gd name="connsiteX6" fmla="*/ 2780 w 724716"/>
                    <a:gd name="connsiteY6" fmla="*/ 24621 h 49181"/>
                    <a:gd name="connsiteX7" fmla="*/ 398320 w 724716"/>
                    <a:gd name="connsiteY7" fmla="*/ 49109 h 49181"/>
                    <a:gd name="connsiteX8" fmla="*/ 724431 w 724716"/>
                    <a:gd name="connsiteY8" fmla="*/ 24621 h 49181"/>
                    <a:gd name="connsiteX9" fmla="*/ 398320 w 724716"/>
                    <a:gd name="connsiteY9" fmla="*/ 120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16" h="49181">
                      <a:moveTo>
                        <a:pt x="397290" y="49212"/>
                      </a:moveTo>
                      <a:cubicBezTo>
                        <a:pt x="177907" y="49212"/>
                        <a:pt x="58" y="34257"/>
                        <a:pt x="58" y="24621"/>
                      </a:cubicBezTo>
                      <a:cubicBezTo>
                        <a:pt x="58" y="15011"/>
                        <a:pt x="177907" y="30"/>
                        <a:pt x="397290" y="30"/>
                      </a:cubicBezTo>
                      <a:cubicBezTo>
                        <a:pt x="616686" y="30"/>
                        <a:pt x="724774" y="15011"/>
                        <a:pt x="724774" y="24621"/>
                      </a:cubicBezTo>
                      <a:cubicBezTo>
                        <a:pt x="724774" y="34257"/>
                        <a:pt x="616686" y="49212"/>
                        <a:pt x="397290" y="49212"/>
                      </a:cubicBezTo>
                      <a:moveTo>
                        <a:pt x="398320" y="120"/>
                      </a:moveTo>
                      <a:cubicBezTo>
                        <a:pt x="179879" y="120"/>
                        <a:pt x="2780" y="15049"/>
                        <a:pt x="2780" y="24621"/>
                      </a:cubicBezTo>
                      <a:cubicBezTo>
                        <a:pt x="2780" y="34205"/>
                        <a:pt x="179879" y="49109"/>
                        <a:pt x="398320" y="49109"/>
                      </a:cubicBezTo>
                      <a:cubicBezTo>
                        <a:pt x="616775" y="49109"/>
                        <a:pt x="724431" y="34205"/>
                        <a:pt x="724431" y="24621"/>
                      </a:cubicBezTo>
                      <a:cubicBezTo>
                        <a:pt x="724431" y="15049"/>
                        <a:pt x="616775" y="120"/>
                        <a:pt x="398320" y="120"/>
                      </a:cubicBezTo>
                    </a:path>
                  </a:pathLst>
                </a:custGeom>
                <a:grpFill/>
                <a:ln w="12721" cap="flat">
                  <a:noFill/>
                  <a:prstDash val="solid"/>
                  <a:miter/>
                </a:ln>
              </p:spPr>
              <p:txBody>
                <a:bodyPr rtlCol="0" anchor="ctr"/>
                <a:lstStyle/>
                <a:p>
                  <a:endParaRPr lang="fr-FR"/>
                </a:p>
              </p:txBody>
            </p:sp>
            <p:sp>
              <p:nvSpPr>
                <p:cNvPr id="769" name="Forme libre : forme 768">
                  <a:extLst>
                    <a:ext uri="{FF2B5EF4-FFF2-40B4-BE49-F238E27FC236}">
                      <a16:creationId xmlns:a16="http://schemas.microsoft.com/office/drawing/2014/main" id="{A3FB0A05-2489-EACA-19F1-DC73BAB09D09}"/>
                    </a:ext>
                  </a:extLst>
                </p:cNvPr>
                <p:cNvSpPr/>
                <p:nvPr/>
              </p:nvSpPr>
              <p:spPr>
                <a:xfrm flipV="1">
                  <a:off x="4448944" y="3813214"/>
                  <a:ext cx="721637" cy="48988"/>
                </a:xfrm>
                <a:custGeom>
                  <a:avLst/>
                  <a:gdLst>
                    <a:gd name="connsiteX0" fmla="*/ 395598 w 721637"/>
                    <a:gd name="connsiteY0" fmla="*/ 49019 h 48988"/>
                    <a:gd name="connsiteX1" fmla="*/ 58 w 721637"/>
                    <a:gd name="connsiteY1" fmla="*/ 24531 h 48988"/>
                    <a:gd name="connsiteX2" fmla="*/ 395598 w 721637"/>
                    <a:gd name="connsiteY2" fmla="*/ 30 h 48988"/>
                    <a:gd name="connsiteX3" fmla="*/ 721696 w 721637"/>
                    <a:gd name="connsiteY3" fmla="*/ 24531 h 48988"/>
                    <a:gd name="connsiteX4" fmla="*/ 395598 w 721637"/>
                    <a:gd name="connsiteY4" fmla="*/ 49019 h 48988"/>
                    <a:gd name="connsiteX5" fmla="*/ 396641 w 721637"/>
                    <a:gd name="connsiteY5" fmla="*/ 146 h 48988"/>
                    <a:gd name="connsiteX6" fmla="*/ 2806 w 721637"/>
                    <a:gd name="connsiteY6" fmla="*/ 24531 h 48988"/>
                    <a:gd name="connsiteX7" fmla="*/ 396641 w 721637"/>
                    <a:gd name="connsiteY7" fmla="*/ 48916 h 48988"/>
                    <a:gd name="connsiteX8" fmla="*/ 721340 w 721637"/>
                    <a:gd name="connsiteY8" fmla="*/ 24531 h 48988"/>
                    <a:gd name="connsiteX9" fmla="*/ 396641 w 721637"/>
                    <a:gd name="connsiteY9" fmla="*/ 146 h 4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637" h="48988">
                      <a:moveTo>
                        <a:pt x="395598" y="49019"/>
                      </a:moveTo>
                      <a:cubicBezTo>
                        <a:pt x="177157" y="49019"/>
                        <a:pt x="58" y="34103"/>
                        <a:pt x="58" y="24531"/>
                      </a:cubicBezTo>
                      <a:cubicBezTo>
                        <a:pt x="58" y="14959"/>
                        <a:pt x="177157" y="30"/>
                        <a:pt x="395598" y="30"/>
                      </a:cubicBezTo>
                      <a:cubicBezTo>
                        <a:pt x="614040" y="30"/>
                        <a:pt x="721696" y="14959"/>
                        <a:pt x="721696" y="24531"/>
                      </a:cubicBezTo>
                      <a:cubicBezTo>
                        <a:pt x="721696" y="34103"/>
                        <a:pt x="614040" y="49019"/>
                        <a:pt x="395598" y="49019"/>
                      </a:cubicBezTo>
                      <a:moveTo>
                        <a:pt x="396641" y="146"/>
                      </a:moveTo>
                      <a:cubicBezTo>
                        <a:pt x="179129" y="146"/>
                        <a:pt x="2806" y="14998"/>
                        <a:pt x="2806" y="24531"/>
                      </a:cubicBezTo>
                      <a:cubicBezTo>
                        <a:pt x="2806" y="34077"/>
                        <a:pt x="179129" y="48916"/>
                        <a:pt x="396641" y="48916"/>
                      </a:cubicBezTo>
                      <a:cubicBezTo>
                        <a:pt x="614141" y="48916"/>
                        <a:pt x="721340" y="34077"/>
                        <a:pt x="721340" y="24531"/>
                      </a:cubicBezTo>
                      <a:cubicBezTo>
                        <a:pt x="721340" y="14998"/>
                        <a:pt x="614141" y="146"/>
                        <a:pt x="396641" y="146"/>
                      </a:cubicBezTo>
                    </a:path>
                  </a:pathLst>
                </a:custGeom>
                <a:grpFill/>
                <a:ln w="12721" cap="flat">
                  <a:noFill/>
                  <a:prstDash val="solid"/>
                  <a:miter/>
                </a:ln>
              </p:spPr>
              <p:txBody>
                <a:bodyPr rtlCol="0" anchor="ctr"/>
                <a:lstStyle/>
                <a:p>
                  <a:endParaRPr lang="fr-FR"/>
                </a:p>
              </p:txBody>
            </p:sp>
            <p:sp>
              <p:nvSpPr>
                <p:cNvPr id="770" name="Forme libre : forme 769">
                  <a:extLst>
                    <a:ext uri="{FF2B5EF4-FFF2-40B4-BE49-F238E27FC236}">
                      <a16:creationId xmlns:a16="http://schemas.microsoft.com/office/drawing/2014/main" id="{B6BF2217-47EF-9070-A06E-46E49E7B8659}"/>
                    </a:ext>
                  </a:extLst>
                </p:cNvPr>
                <p:cNvSpPr/>
                <p:nvPr/>
              </p:nvSpPr>
              <p:spPr>
                <a:xfrm flipV="1">
                  <a:off x="4451679" y="3813325"/>
                  <a:ext cx="718546" cy="48770"/>
                </a:xfrm>
                <a:custGeom>
                  <a:avLst/>
                  <a:gdLst>
                    <a:gd name="connsiteX0" fmla="*/ 393906 w 718546"/>
                    <a:gd name="connsiteY0" fmla="*/ 48801 h 48770"/>
                    <a:gd name="connsiteX1" fmla="*/ 58 w 718546"/>
                    <a:gd name="connsiteY1" fmla="*/ 24428 h 48770"/>
                    <a:gd name="connsiteX2" fmla="*/ 393906 w 718546"/>
                    <a:gd name="connsiteY2" fmla="*/ 30 h 48770"/>
                    <a:gd name="connsiteX3" fmla="*/ 718605 w 718546"/>
                    <a:gd name="connsiteY3" fmla="*/ 24428 h 48770"/>
                    <a:gd name="connsiteX4" fmla="*/ 393906 w 718546"/>
                    <a:gd name="connsiteY4" fmla="*/ 48801 h 48770"/>
                    <a:gd name="connsiteX5" fmla="*/ 394924 w 718546"/>
                    <a:gd name="connsiteY5" fmla="*/ 159 h 48770"/>
                    <a:gd name="connsiteX6" fmla="*/ 2793 w 718546"/>
                    <a:gd name="connsiteY6" fmla="*/ 24441 h 48770"/>
                    <a:gd name="connsiteX7" fmla="*/ 394924 w 718546"/>
                    <a:gd name="connsiteY7" fmla="*/ 48698 h 48770"/>
                    <a:gd name="connsiteX8" fmla="*/ 718261 w 718546"/>
                    <a:gd name="connsiteY8" fmla="*/ 24441 h 48770"/>
                    <a:gd name="connsiteX9" fmla="*/ 394924 w 718546"/>
                    <a:gd name="connsiteY9" fmla="*/ 159 h 4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546" h="48770">
                      <a:moveTo>
                        <a:pt x="393906" y="48801"/>
                      </a:moveTo>
                      <a:cubicBezTo>
                        <a:pt x="176394" y="48801"/>
                        <a:pt x="58" y="33961"/>
                        <a:pt x="58" y="24428"/>
                      </a:cubicBezTo>
                      <a:cubicBezTo>
                        <a:pt x="58" y="14882"/>
                        <a:pt x="176394" y="30"/>
                        <a:pt x="393906" y="30"/>
                      </a:cubicBezTo>
                      <a:cubicBezTo>
                        <a:pt x="611406" y="30"/>
                        <a:pt x="718605" y="14882"/>
                        <a:pt x="718605" y="24428"/>
                      </a:cubicBezTo>
                      <a:cubicBezTo>
                        <a:pt x="718605" y="33961"/>
                        <a:pt x="611406" y="48801"/>
                        <a:pt x="393906" y="48801"/>
                      </a:cubicBezTo>
                      <a:moveTo>
                        <a:pt x="394924" y="159"/>
                      </a:moveTo>
                      <a:cubicBezTo>
                        <a:pt x="178365" y="159"/>
                        <a:pt x="2793" y="14934"/>
                        <a:pt x="2793" y="24441"/>
                      </a:cubicBezTo>
                      <a:cubicBezTo>
                        <a:pt x="2793" y="33936"/>
                        <a:pt x="178365" y="48698"/>
                        <a:pt x="394924" y="48698"/>
                      </a:cubicBezTo>
                      <a:cubicBezTo>
                        <a:pt x="611508" y="48698"/>
                        <a:pt x="718261" y="33936"/>
                        <a:pt x="718261" y="24441"/>
                      </a:cubicBezTo>
                      <a:cubicBezTo>
                        <a:pt x="718261" y="14934"/>
                        <a:pt x="611508" y="159"/>
                        <a:pt x="394924" y="159"/>
                      </a:cubicBezTo>
                    </a:path>
                  </a:pathLst>
                </a:custGeom>
                <a:grpFill/>
                <a:ln w="12721" cap="flat">
                  <a:noFill/>
                  <a:prstDash val="solid"/>
                  <a:miter/>
                </a:ln>
              </p:spPr>
              <p:txBody>
                <a:bodyPr rtlCol="0" anchor="ctr"/>
                <a:lstStyle/>
                <a:p>
                  <a:endParaRPr lang="fr-FR"/>
                </a:p>
              </p:txBody>
            </p:sp>
            <p:sp>
              <p:nvSpPr>
                <p:cNvPr id="771" name="Forme libre : forme 770">
                  <a:extLst>
                    <a:ext uri="{FF2B5EF4-FFF2-40B4-BE49-F238E27FC236}">
                      <a16:creationId xmlns:a16="http://schemas.microsoft.com/office/drawing/2014/main" id="{C562535A-3359-D5C9-14B8-19499B9C10CE}"/>
                    </a:ext>
                  </a:extLst>
                </p:cNvPr>
                <p:cNvSpPr/>
                <p:nvPr/>
              </p:nvSpPr>
              <p:spPr>
                <a:xfrm flipV="1">
                  <a:off x="4454402" y="3813427"/>
                  <a:ext cx="715468" cy="48552"/>
                </a:xfrm>
                <a:custGeom>
                  <a:avLst/>
                  <a:gdLst>
                    <a:gd name="connsiteX0" fmla="*/ 392202 w 715468"/>
                    <a:gd name="connsiteY0" fmla="*/ 48582 h 48552"/>
                    <a:gd name="connsiteX1" fmla="*/ 58 w 715468"/>
                    <a:gd name="connsiteY1" fmla="*/ 24313 h 48552"/>
                    <a:gd name="connsiteX2" fmla="*/ 392202 w 715468"/>
                    <a:gd name="connsiteY2" fmla="*/ 30 h 48552"/>
                    <a:gd name="connsiteX3" fmla="*/ 715526 w 715468"/>
                    <a:gd name="connsiteY3" fmla="*/ 24313 h 48552"/>
                    <a:gd name="connsiteX4" fmla="*/ 392202 w 715468"/>
                    <a:gd name="connsiteY4" fmla="*/ 48582 h 48552"/>
                    <a:gd name="connsiteX5" fmla="*/ 393245 w 715468"/>
                    <a:gd name="connsiteY5" fmla="*/ 133 h 48552"/>
                    <a:gd name="connsiteX6" fmla="*/ 2806 w 715468"/>
                    <a:gd name="connsiteY6" fmla="*/ 24313 h 48552"/>
                    <a:gd name="connsiteX7" fmla="*/ 393245 w 715468"/>
                    <a:gd name="connsiteY7" fmla="*/ 48479 h 48552"/>
                    <a:gd name="connsiteX8" fmla="*/ 715183 w 715468"/>
                    <a:gd name="connsiteY8" fmla="*/ 24313 h 48552"/>
                    <a:gd name="connsiteX9" fmla="*/ 393245 w 715468"/>
                    <a:gd name="connsiteY9" fmla="*/ 133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468" h="48552">
                      <a:moveTo>
                        <a:pt x="392202" y="48582"/>
                      </a:moveTo>
                      <a:cubicBezTo>
                        <a:pt x="175656" y="48582"/>
                        <a:pt x="58" y="33820"/>
                        <a:pt x="58" y="24313"/>
                      </a:cubicBezTo>
                      <a:cubicBezTo>
                        <a:pt x="58" y="14818"/>
                        <a:pt x="175656" y="30"/>
                        <a:pt x="392202" y="30"/>
                      </a:cubicBezTo>
                      <a:cubicBezTo>
                        <a:pt x="608773" y="30"/>
                        <a:pt x="715526" y="14818"/>
                        <a:pt x="715526" y="24313"/>
                      </a:cubicBezTo>
                      <a:cubicBezTo>
                        <a:pt x="715526" y="33820"/>
                        <a:pt x="608773" y="48582"/>
                        <a:pt x="392202" y="48582"/>
                      </a:cubicBezTo>
                      <a:moveTo>
                        <a:pt x="393245" y="133"/>
                      </a:moveTo>
                      <a:cubicBezTo>
                        <a:pt x="177602" y="133"/>
                        <a:pt x="2806" y="14857"/>
                        <a:pt x="2806" y="24313"/>
                      </a:cubicBezTo>
                      <a:cubicBezTo>
                        <a:pt x="2806" y="33769"/>
                        <a:pt x="177602" y="48479"/>
                        <a:pt x="393245" y="48479"/>
                      </a:cubicBezTo>
                      <a:cubicBezTo>
                        <a:pt x="608875" y="48479"/>
                        <a:pt x="715183" y="33769"/>
                        <a:pt x="715183" y="24313"/>
                      </a:cubicBezTo>
                      <a:cubicBezTo>
                        <a:pt x="715183" y="14857"/>
                        <a:pt x="608875" y="133"/>
                        <a:pt x="393245" y="133"/>
                      </a:cubicBezTo>
                    </a:path>
                  </a:pathLst>
                </a:custGeom>
                <a:grpFill/>
                <a:ln w="12721" cap="flat">
                  <a:noFill/>
                  <a:prstDash val="solid"/>
                  <a:miter/>
                </a:ln>
              </p:spPr>
              <p:txBody>
                <a:bodyPr rtlCol="0" anchor="ctr"/>
                <a:lstStyle/>
                <a:p>
                  <a:endParaRPr lang="fr-FR"/>
                </a:p>
              </p:txBody>
            </p:sp>
            <p:sp>
              <p:nvSpPr>
                <p:cNvPr id="772" name="Forme libre : forme 771">
                  <a:extLst>
                    <a:ext uri="{FF2B5EF4-FFF2-40B4-BE49-F238E27FC236}">
                      <a16:creationId xmlns:a16="http://schemas.microsoft.com/office/drawing/2014/main" id="{08FEA3AB-0656-9E0F-71DA-05DA98405B2E}"/>
                    </a:ext>
                  </a:extLst>
                </p:cNvPr>
                <p:cNvSpPr/>
                <p:nvPr/>
              </p:nvSpPr>
              <p:spPr>
                <a:xfrm flipV="1">
                  <a:off x="4457169" y="3813527"/>
                  <a:ext cx="712364" cy="48346"/>
                </a:xfrm>
                <a:custGeom>
                  <a:avLst/>
                  <a:gdLst>
                    <a:gd name="connsiteX0" fmla="*/ 390485 w 712364"/>
                    <a:gd name="connsiteY0" fmla="*/ 48377 h 48346"/>
                    <a:gd name="connsiteX1" fmla="*/ 58 w 712364"/>
                    <a:gd name="connsiteY1" fmla="*/ 24210 h 48346"/>
                    <a:gd name="connsiteX2" fmla="*/ 390485 w 712364"/>
                    <a:gd name="connsiteY2" fmla="*/ 30 h 48346"/>
                    <a:gd name="connsiteX3" fmla="*/ 712422 w 712364"/>
                    <a:gd name="connsiteY3" fmla="*/ 24210 h 48346"/>
                    <a:gd name="connsiteX4" fmla="*/ 390485 w 712364"/>
                    <a:gd name="connsiteY4" fmla="*/ 48377 h 48346"/>
                    <a:gd name="connsiteX5" fmla="*/ 391515 w 712364"/>
                    <a:gd name="connsiteY5" fmla="*/ 146 h 48346"/>
                    <a:gd name="connsiteX6" fmla="*/ 2768 w 712364"/>
                    <a:gd name="connsiteY6" fmla="*/ 24210 h 48346"/>
                    <a:gd name="connsiteX7" fmla="*/ 391515 w 712364"/>
                    <a:gd name="connsiteY7" fmla="*/ 48274 h 48346"/>
                    <a:gd name="connsiteX8" fmla="*/ 712053 w 712364"/>
                    <a:gd name="connsiteY8" fmla="*/ 24210 h 48346"/>
                    <a:gd name="connsiteX9" fmla="*/ 391515 w 712364"/>
                    <a:gd name="connsiteY9" fmla="*/ 146 h 4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364" h="48346">
                      <a:moveTo>
                        <a:pt x="390485" y="48377"/>
                      </a:moveTo>
                      <a:cubicBezTo>
                        <a:pt x="174854" y="48377"/>
                        <a:pt x="58" y="33679"/>
                        <a:pt x="58" y="24210"/>
                      </a:cubicBezTo>
                      <a:cubicBezTo>
                        <a:pt x="58" y="14754"/>
                        <a:pt x="174854" y="30"/>
                        <a:pt x="390485" y="30"/>
                      </a:cubicBezTo>
                      <a:cubicBezTo>
                        <a:pt x="606115" y="30"/>
                        <a:pt x="712422" y="14754"/>
                        <a:pt x="712422" y="24210"/>
                      </a:cubicBezTo>
                      <a:cubicBezTo>
                        <a:pt x="712422" y="33679"/>
                        <a:pt x="606115" y="48377"/>
                        <a:pt x="390485" y="48377"/>
                      </a:cubicBezTo>
                      <a:moveTo>
                        <a:pt x="391515" y="146"/>
                      </a:moveTo>
                      <a:cubicBezTo>
                        <a:pt x="176826" y="146"/>
                        <a:pt x="2768" y="14805"/>
                        <a:pt x="2768" y="24210"/>
                      </a:cubicBezTo>
                      <a:cubicBezTo>
                        <a:pt x="2768" y="33640"/>
                        <a:pt x="176826" y="48274"/>
                        <a:pt x="391515" y="48274"/>
                      </a:cubicBezTo>
                      <a:cubicBezTo>
                        <a:pt x="606216" y="48274"/>
                        <a:pt x="712053" y="33640"/>
                        <a:pt x="712053" y="24210"/>
                      </a:cubicBezTo>
                      <a:cubicBezTo>
                        <a:pt x="712053" y="14805"/>
                        <a:pt x="606216" y="146"/>
                        <a:pt x="391515" y="146"/>
                      </a:cubicBezTo>
                    </a:path>
                  </a:pathLst>
                </a:custGeom>
                <a:grpFill/>
                <a:ln w="12721" cap="flat">
                  <a:noFill/>
                  <a:prstDash val="solid"/>
                  <a:miter/>
                </a:ln>
              </p:spPr>
              <p:txBody>
                <a:bodyPr rtlCol="0" anchor="ctr"/>
                <a:lstStyle/>
                <a:p>
                  <a:endParaRPr lang="fr-FR"/>
                </a:p>
              </p:txBody>
            </p:sp>
            <p:sp>
              <p:nvSpPr>
                <p:cNvPr id="773" name="Forme libre : forme 772">
                  <a:extLst>
                    <a:ext uri="{FF2B5EF4-FFF2-40B4-BE49-F238E27FC236}">
                      <a16:creationId xmlns:a16="http://schemas.microsoft.com/office/drawing/2014/main" id="{7E387830-E82B-8749-00A5-52C3A3D58D83}"/>
                    </a:ext>
                  </a:extLst>
                </p:cNvPr>
                <p:cNvSpPr/>
                <p:nvPr/>
              </p:nvSpPr>
              <p:spPr>
                <a:xfrm flipV="1">
                  <a:off x="4459892" y="3813640"/>
                  <a:ext cx="709298" cy="48115"/>
                </a:xfrm>
                <a:custGeom>
                  <a:avLst/>
                  <a:gdLst>
                    <a:gd name="connsiteX0" fmla="*/ 388793 w 709298"/>
                    <a:gd name="connsiteY0" fmla="*/ 48145 h 48115"/>
                    <a:gd name="connsiteX1" fmla="*/ 58 w 709298"/>
                    <a:gd name="connsiteY1" fmla="*/ 24094 h 48115"/>
                    <a:gd name="connsiteX2" fmla="*/ 388793 w 709298"/>
                    <a:gd name="connsiteY2" fmla="*/ 30 h 48115"/>
                    <a:gd name="connsiteX3" fmla="*/ 709357 w 709298"/>
                    <a:gd name="connsiteY3" fmla="*/ 24094 h 48115"/>
                    <a:gd name="connsiteX4" fmla="*/ 388793 w 709298"/>
                    <a:gd name="connsiteY4" fmla="*/ 48145 h 48115"/>
                    <a:gd name="connsiteX5" fmla="*/ 389823 w 709298"/>
                    <a:gd name="connsiteY5" fmla="*/ 146 h 48115"/>
                    <a:gd name="connsiteX6" fmla="*/ 2793 w 709298"/>
                    <a:gd name="connsiteY6" fmla="*/ 24094 h 48115"/>
                    <a:gd name="connsiteX7" fmla="*/ 389823 w 709298"/>
                    <a:gd name="connsiteY7" fmla="*/ 48055 h 48115"/>
                    <a:gd name="connsiteX8" fmla="*/ 709000 w 709298"/>
                    <a:gd name="connsiteY8" fmla="*/ 24094 h 48115"/>
                    <a:gd name="connsiteX9" fmla="*/ 389823 w 709298"/>
                    <a:gd name="connsiteY9" fmla="*/ 146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298" h="48115">
                      <a:moveTo>
                        <a:pt x="388793" y="48145"/>
                      </a:moveTo>
                      <a:cubicBezTo>
                        <a:pt x="174117" y="48145"/>
                        <a:pt x="58" y="33512"/>
                        <a:pt x="58" y="24094"/>
                      </a:cubicBezTo>
                      <a:cubicBezTo>
                        <a:pt x="58" y="14689"/>
                        <a:pt x="174117" y="30"/>
                        <a:pt x="388793" y="30"/>
                      </a:cubicBezTo>
                      <a:cubicBezTo>
                        <a:pt x="603482" y="30"/>
                        <a:pt x="709357" y="14689"/>
                        <a:pt x="709357" y="24094"/>
                      </a:cubicBezTo>
                      <a:cubicBezTo>
                        <a:pt x="709357" y="33512"/>
                        <a:pt x="603482" y="48145"/>
                        <a:pt x="388793" y="48145"/>
                      </a:cubicBezTo>
                      <a:moveTo>
                        <a:pt x="389823" y="146"/>
                      </a:moveTo>
                      <a:cubicBezTo>
                        <a:pt x="176063" y="146"/>
                        <a:pt x="2793" y="14715"/>
                        <a:pt x="2793" y="24094"/>
                      </a:cubicBezTo>
                      <a:cubicBezTo>
                        <a:pt x="2793" y="33460"/>
                        <a:pt x="176063" y="48055"/>
                        <a:pt x="389823" y="48055"/>
                      </a:cubicBezTo>
                      <a:cubicBezTo>
                        <a:pt x="603583" y="48055"/>
                        <a:pt x="709000" y="33460"/>
                        <a:pt x="709000" y="24094"/>
                      </a:cubicBezTo>
                      <a:cubicBezTo>
                        <a:pt x="709000" y="14715"/>
                        <a:pt x="603583" y="146"/>
                        <a:pt x="389823" y="146"/>
                      </a:cubicBezTo>
                    </a:path>
                  </a:pathLst>
                </a:custGeom>
                <a:grpFill/>
                <a:ln w="12721" cap="flat">
                  <a:noFill/>
                  <a:prstDash val="solid"/>
                  <a:miter/>
                </a:ln>
              </p:spPr>
              <p:txBody>
                <a:bodyPr rtlCol="0" anchor="ctr"/>
                <a:lstStyle/>
                <a:p>
                  <a:endParaRPr lang="fr-FR"/>
                </a:p>
              </p:txBody>
            </p:sp>
            <p:sp>
              <p:nvSpPr>
                <p:cNvPr id="774" name="Forme libre : forme 773">
                  <a:extLst>
                    <a:ext uri="{FF2B5EF4-FFF2-40B4-BE49-F238E27FC236}">
                      <a16:creationId xmlns:a16="http://schemas.microsoft.com/office/drawing/2014/main" id="{8CE99851-B0FF-5329-0255-61D40F3192AF}"/>
                    </a:ext>
                  </a:extLst>
                </p:cNvPr>
                <p:cNvSpPr/>
                <p:nvPr/>
              </p:nvSpPr>
              <p:spPr>
                <a:xfrm flipV="1">
                  <a:off x="4462634" y="3813740"/>
                  <a:ext cx="706194" cy="47909"/>
                </a:xfrm>
                <a:custGeom>
                  <a:avLst/>
                  <a:gdLst>
                    <a:gd name="connsiteX0" fmla="*/ 387088 w 706194"/>
                    <a:gd name="connsiteY0" fmla="*/ 47940 h 47909"/>
                    <a:gd name="connsiteX1" fmla="*/ 58 w 706194"/>
                    <a:gd name="connsiteY1" fmla="*/ 24004 h 47909"/>
                    <a:gd name="connsiteX2" fmla="*/ 387088 w 706194"/>
                    <a:gd name="connsiteY2" fmla="*/ 30 h 47909"/>
                    <a:gd name="connsiteX3" fmla="*/ 706253 w 706194"/>
                    <a:gd name="connsiteY3" fmla="*/ 24004 h 47909"/>
                    <a:gd name="connsiteX4" fmla="*/ 387088 w 706194"/>
                    <a:gd name="connsiteY4" fmla="*/ 47940 h 47909"/>
                    <a:gd name="connsiteX5" fmla="*/ 388119 w 706194"/>
                    <a:gd name="connsiteY5" fmla="*/ 133 h 47909"/>
                    <a:gd name="connsiteX6" fmla="*/ 2780 w 706194"/>
                    <a:gd name="connsiteY6" fmla="*/ 24004 h 47909"/>
                    <a:gd name="connsiteX7" fmla="*/ 388119 w 706194"/>
                    <a:gd name="connsiteY7" fmla="*/ 47837 h 47909"/>
                    <a:gd name="connsiteX8" fmla="*/ 705897 w 706194"/>
                    <a:gd name="connsiteY8" fmla="*/ 24004 h 47909"/>
                    <a:gd name="connsiteX9" fmla="*/ 388119 w 706194"/>
                    <a:gd name="connsiteY9" fmla="*/ 133 h 4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194" h="47909">
                      <a:moveTo>
                        <a:pt x="387088" y="47940"/>
                      </a:moveTo>
                      <a:cubicBezTo>
                        <a:pt x="173341" y="47940"/>
                        <a:pt x="58" y="33357"/>
                        <a:pt x="58" y="24004"/>
                      </a:cubicBezTo>
                      <a:cubicBezTo>
                        <a:pt x="58" y="14612"/>
                        <a:pt x="173341" y="30"/>
                        <a:pt x="387088" y="30"/>
                      </a:cubicBezTo>
                      <a:cubicBezTo>
                        <a:pt x="600836" y="30"/>
                        <a:pt x="706253" y="14612"/>
                        <a:pt x="706253" y="24004"/>
                      </a:cubicBezTo>
                      <a:cubicBezTo>
                        <a:pt x="706253" y="33357"/>
                        <a:pt x="600836" y="47940"/>
                        <a:pt x="387088" y="47940"/>
                      </a:cubicBezTo>
                      <a:moveTo>
                        <a:pt x="388119" y="133"/>
                      </a:moveTo>
                      <a:cubicBezTo>
                        <a:pt x="175312" y="133"/>
                        <a:pt x="2780" y="14664"/>
                        <a:pt x="2780" y="24004"/>
                      </a:cubicBezTo>
                      <a:cubicBezTo>
                        <a:pt x="2780" y="33332"/>
                        <a:pt x="175312" y="47837"/>
                        <a:pt x="388119" y="47837"/>
                      </a:cubicBezTo>
                      <a:cubicBezTo>
                        <a:pt x="600937" y="47837"/>
                        <a:pt x="705897" y="33332"/>
                        <a:pt x="705897" y="24004"/>
                      </a:cubicBezTo>
                      <a:cubicBezTo>
                        <a:pt x="705897" y="14664"/>
                        <a:pt x="600937" y="133"/>
                        <a:pt x="388119" y="133"/>
                      </a:cubicBezTo>
                    </a:path>
                  </a:pathLst>
                </a:custGeom>
                <a:grpFill/>
                <a:ln w="12721" cap="flat">
                  <a:noFill/>
                  <a:prstDash val="solid"/>
                  <a:miter/>
                </a:ln>
              </p:spPr>
              <p:txBody>
                <a:bodyPr rtlCol="0" anchor="ctr"/>
                <a:lstStyle/>
                <a:p>
                  <a:endParaRPr lang="fr-FR"/>
                </a:p>
              </p:txBody>
            </p:sp>
            <p:sp>
              <p:nvSpPr>
                <p:cNvPr id="775" name="Forme libre : forme 774">
                  <a:extLst>
                    <a:ext uri="{FF2B5EF4-FFF2-40B4-BE49-F238E27FC236}">
                      <a16:creationId xmlns:a16="http://schemas.microsoft.com/office/drawing/2014/main" id="{FA811E38-CD67-56D9-2928-7AA18E5DE7C1}"/>
                    </a:ext>
                  </a:extLst>
                </p:cNvPr>
                <p:cNvSpPr/>
                <p:nvPr/>
              </p:nvSpPr>
              <p:spPr>
                <a:xfrm flipV="1">
                  <a:off x="4465357" y="3813841"/>
                  <a:ext cx="703128" cy="47691"/>
                </a:xfrm>
                <a:custGeom>
                  <a:avLst/>
                  <a:gdLst>
                    <a:gd name="connsiteX0" fmla="*/ 385396 w 703128"/>
                    <a:gd name="connsiteY0" fmla="*/ 47721 h 47691"/>
                    <a:gd name="connsiteX1" fmla="*/ 58 w 703128"/>
                    <a:gd name="connsiteY1" fmla="*/ 23889 h 47691"/>
                    <a:gd name="connsiteX2" fmla="*/ 385396 w 703128"/>
                    <a:gd name="connsiteY2" fmla="*/ 30 h 47691"/>
                    <a:gd name="connsiteX3" fmla="*/ 703187 w 703128"/>
                    <a:gd name="connsiteY3" fmla="*/ 23889 h 47691"/>
                    <a:gd name="connsiteX4" fmla="*/ 385396 w 703128"/>
                    <a:gd name="connsiteY4" fmla="*/ 47721 h 47691"/>
                    <a:gd name="connsiteX5" fmla="*/ 386427 w 703128"/>
                    <a:gd name="connsiteY5" fmla="*/ 133 h 47691"/>
                    <a:gd name="connsiteX6" fmla="*/ 2806 w 703128"/>
                    <a:gd name="connsiteY6" fmla="*/ 23889 h 47691"/>
                    <a:gd name="connsiteX7" fmla="*/ 386427 w 703128"/>
                    <a:gd name="connsiteY7" fmla="*/ 47619 h 47691"/>
                    <a:gd name="connsiteX8" fmla="*/ 702831 w 703128"/>
                    <a:gd name="connsiteY8" fmla="*/ 23889 h 47691"/>
                    <a:gd name="connsiteX9" fmla="*/ 386427 w 703128"/>
                    <a:gd name="connsiteY9" fmla="*/ 133 h 4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3128" h="47691">
                      <a:moveTo>
                        <a:pt x="385396" y="47721"/>
                      </a:moveTo>
                      <a:cubicBezTo>
                        <a:pt x="172578" y="47721"/>
                        <a:pt x="58" y="33216"/>
                        <a:pt x="58" y="23889"/>
                      </a:cubicBezTo>
                      <a:cubicBezTo>
                        <a:pt x="58" y="14548"/>
                        <a:pt x="172578" y="30"/>
                        <a:pt x="385396" y="30"/>
                      </a:cubicBezTo>
                      <a:cubicBezTo>
                        <a:pt x="598215" y="30"/>
                        <a:pt x="703187" y="14548"/>
                        <a:pt x="703187" y="23889"/>
                      </a:cubicBezTo>
                      <a:cubicBezTo>
                        <a:pt x="703187" y="33216"/>
                        <a:pt x="598215" y="47721"/>
                        <a:pt x="385396" y="47721"/>
                      </a:cubicBezTo>
                      <a:moveTo>
                        <a:pt x="386427" y="133"/>
                      </a:moveTo>
                      <a:cubicBezTo>
                        <a:pt x="174549" y="133"/>
                        <a:pt x="2806" y="14587"/>
                        <a:pt x="2806" y="23889"/>
                      </a:cubicBezTo>
                      <a:cubicBezTo>
                        <a:pt x="2806" y="33165"/>
                        <a:pt x="174549" y="47619"/>
                        <a:pt x="386427" y="47619"/>
                      </a:cubicBezTo>
                      <a:cubicBezTo>
                        <a:pt x="598304" y="47619"/>
                        <a:pt x="702831" y="33165"/>
                        <a:pt x="702831" y="23889"/>
                      </a:cubicBezTo>
                      <a:cubicBezTo>
                        <a:pt x="702831" y="14587"/>
                        <a:pt x="598304" y="133"/>
                        <a:pt x="386427" y="133"/>
                      </a:cubicBezTo>
                    </a:path>
                  </a:pathLst>
                </a:custGeom>
                <a:grpFill/>
                <a:ln w="12721" cap="flat">
                  <a:noFill/>
                  <a:prstDash val="solid"/>
                  <a:miter/>
                </a:ln>
              </p:spPr>
              <p:txBody>
                <a:bodyPr rtlCol="0" anchor="ctr"/>
                <a:lstStyle/>
                <a:p>
                  <a:endParaRPr lang="fr-FR"/>
                </a:p>
              </p:txBody>
            </p:sp>
            <p:sp>
              <p:nvSpPr>
                <p:cNvPr id="776" name="Forme libre : forme 775">
                  <a:extLst>
                    <a:ext uri="{FF2B5EF4-FFF2-40B4-BE49-F238E27FC236}">
                      <a16:creationId xmlns:a16="http://schemas.microsoft.com/office/drawing/2014/main" id="{B8D2B88F-841E-FEE6-6918-CF1F6194AA9C}"/>
                    </a:ext>
                  </a:extLst>
                </p:cNvPr>
                <p:cNvSpPr/>
                <p:nvPr/>
              </p:nvSpPr>
              <p:spPr>
                <a:xfrm flipV="1">
                  <a:off x="4468092" y="3813941"/>
                  <a:ext cx="700037" cy="47485"/>
                </a:xfrm>
                <a:custGeom>
                  <a:avLst/>
                  <a:gdLst>
                    <a:gd name="connsiteX0" fmla="*/ 383692 w 700037"/>
                    <a:gd name="connsiteY0" fmla="*/ 47516 h 47485"/>
                    <a:gd name="connsiteX1" fmla="*/ 58 w 700037"/>
                    <a:gd name="connsiteY1" fmla="*/ 23773 h 47485"/>
                    <a:gd name="connsiteX2" fmla="*/ 383692 w 700037"/>
                    <a:gd name="connsiteY2" fmla="*/ 30 h 47485"/>
                    <a:gd name="connsiteX3" fmla="*/ 700096 w 700037"/>
                    <a:gd name="connsiteY3" fmla="*/ 23773 h 47485"/>
                    <a:gd name="connsiteX4" fmla="*/ 383692 w 700037"/>
                    <a:gd name="connsiteY4" fmla="*/ 47516 h 47485"/>
                    <a:gd name="connsiteX5" fmla="*/ 384722 w 700037"/>
                    <a:gd name="connsiteY5" fmla="*/ 133 h 47485"/>
                    <a:gd name="connsiteX6" fmla="*/ 2806 w 700037"/>
                    <a:gd name="connsiteY6" fmla="*/ 23773 h 47485"/>
                    <a:gd name="connsiteX7" fmla="*/ 384722 w 700037"/>
                    <a:gd name="connsiteY7" fmla="*/ 47413 h 47485"/>
                    <a:gd name="connsiteX8" fmla="*/ 699765 w 700037"/>
                    <a:gd name="connsiteY8" fmla="*/ 23773 h 47485"/>
                    <a:gd name="connsiteX9" fmla="*/ 384722 w 700037"/>
                    <a:gd name="connsiteY9" fmla="*/ 133 h 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037" h="47485">
                      <a:moveTo>
                        <a:pt x="383692" y="47516"/>
                      </a:moveTo>
                      <a:cubicBezTo>
                        <a:pt x="171814" y="47516"/>
                        <a:pt x="58" y="33075"/>
                        <a:pt x="58" y="23773"/>
                      </a:cubicBezTo>
                      <a:cubicBezTo>
                        <a:pt x="58" y="14484"/>
                        <a:pt x="171814" y="30"/>
                        <a:pt x="383692" y="30"/>
                      </a:cubicBezTo>
                      <a:cubicBezTo>
                        <a:pt x="595569" y="30"/>
                        <a:pt x="700096" y="14484"/>
                        <a:pt x="700096" y="23773"/>
                      </a:cubicBezTo>
                      <a:cubicBezTo>
                        <a:pt x="700096" y="33075"/>
                        <a:pt x="595569" y="47516"/>
                        <a:pt x="383692" y="47516"/>
                      </a:cubicBezTo>
                      <a:moveTo>
                        <a:pt x="384722" y="133"/>
                      </a:moveTo>
                      <a:cubicBezTo>
                        <a:pt x="173799" y="133"/>
                        <a:pt x="2806" y="14535"/>
                        <a:pt x="2806" y="23773"/>
                      </a:cubicBezTo>
                      <a:cubicBezTo>
                        <a:pt x="2806" y="33023"/>
                        <a:pt x="173799" y="47413"/>
                        <a:pt x="384722" y="47413"/>
                      </a:cubicBezTo>
                      <a:cubicBezTo>
                        <a:pt x="595658" y="47413"/>
                        <a:pt x="699765" y="33023"/>
                        <a:pt x="699765" y="23773"/>
                      </a:cubicBezTo>
                      <a:cubicBezTo>
                        <a:pt x="699765" y="14535"/>
                        <a:pt x="595658" y="133"/>
                        <a:pt x="384722" y="133"/>
                      </a:cubicBezTo>
                    </a:path>
                  </a:pathLst>
                </a:custGeom>
                <a:grpFill/>
                <a:ln w="12721" cap="flat">
                  <a:noFill/>
                  <a:prstDash val="solid"/>
                  <a:miter/>
                </a:ln>
              </p:spPr>
              <p:txBody>
                <a:bodyPr rtlCol="0" anchor="ctr"/>
                <a:lstStyle/>
                <a:p>
                  <a:endParaRPr lang="fr-FR"/>
                </a:p>
              </p:txBody>
            </p:sp>
            <p:sp>
              <p:nvSpPr>
                <p:cNvPr id="777" name="Forme libre : forme 776">
                  <a:extLst>
                    <a:ext uri="{FF2B5EF4-FFF2-40B4-BE49-F238E27FC236}">
                      <a16:creationId xmlns:a16="http://schemas.microsoft.com/office/drawing/2014/main" id="{AB9CABF4-91B6-A467-C86D-656239802818}"/>
                    </a:ext>
                  </a:extLst>
                </p:cNvPr>
                <p:cNvSpPr/>
                <p:nvPr/>
              </p:nvSpPr>
              <p:spPr>
                <a:xfrm flipV="1">
                  <a:off x="4470835" y="3814041"/>
                  <a:ext cx="696946" cy="47280"/>
                </a:xfrm>
                <a:custGeom>
                  <a:avLst/>
                  <a:gdLst>
                    <a:gd name="connsiteX0" fmla="*/ 381987 w 696946"/>
                    <a:gd name="connsiteY0" fmla="*/ 47310 h 47280"/>
                    <a:gd name="connsiteX1" fmla="*/ 58 w 696946"/>
                    <a:gd name="connsiteY1" fmla="*/ 23670 h 47280"/>
                    <a:gd name="connsiteX2" fmla="*/ 381987 w 696946"/>
                    <a:gd name="connsiteY2" fmla="*/ 30 h 47280"/>
                    <a:gd name="connsiteX3" fmla="*/ 697005 w 696946"/>
                    <a:gd name="connsiteY3" fmla="*/ 23670 h 47280"/>
                    <a:gd name="connsiteX4" fmla="*/ 381987 w 696946"/>
                    <a:gd name="connsiteY4" fmla="*/ 47310 h 47280"/>
                    <a:gd name="connsiteX5" fmla="*/ 383018 w 696946"/>
                    <a:gd name="connsiteY5" fmla="*/ 133 h 47280"/>
                    <a:gd name="connsiteX6" fmla="*/ 2793 w 696946"/>
                    <a:gd name="connsiteY6" fmla="*/ 23670 h 47280"/>
                    <a:gd name="connsiteX7" fmla="*/ 383018 w 696946"/>
                    <a:gd name="connsiteY7" fmla="*/ 47207 h 47280"/>
                    <a:gd name="connsiteX8" fmla="*/ 696661 w 696946"/>
                    <a:gd name="connsiteY8" fmla="*/ 23670 h 47280"/>
                    <a:gd name="connsiteX9" fmla="*/ 383018 w 696946"/>
                    <a:gd name="connsiteY9" fmla="*/ 133 h 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946" h="47280">
                      <a:moveTo>
                        <a:pt x="381987" y="47310"/>
                      </a:moveTo>
                      <a:cubicBezTo>
                        <a:pt x="171051" y="47310"/>
                        <a:pt x="58" y="32921"/>
                        <a:pt x="58" y="23670"/>
                      </a:cubicBezTo>
                      <a:cubicBezTo>
                        <a:pt x="58" y="14420"/>
                        <a:pt x="171051" y="30"/>
                        <a:pt x="381987" y="30"/>
                      </a:cubicBezTo>
                      <a:cubicBezTo>
                        <a:pt x="592936" y="30"/>
                        <a:pt x="697005" y="14420"/>
                        <a:pt x="697005" y="23670"/>
                      </a:cubicBezTo>
                      <a:cubicBezTo>
                        <a:pt x="697005" y="32921"/>
                        <a:pt x="592936" y="47310"/>
                        <a:pt x="381987" y="47310"/>
                      </a:cubicBezTo>
                      <a:moveTo>
                        <a:pt x="383018" y="133"/>
                      </a:moveTo>
                      <a:cubicBezTo>
                        <a:pt x="173023" y="133"/>
                        <a:pt x="2793" y="14458"/>
                        <a:pt x="2793" y="23670"/>
                      </a:cubicBezTo>
                      <a:cubicBezTo>
                        <a:pt x="2793" y="32895"/>
                        <a:pt x="173023" y="47207"/>
                        <a:pt x="383018" y="47207"/>
                      </a:cubicBezTo>
                      <a:cubicBezTo>
                        <a:pt x="593012" y="47207"/>
                        <a:pt x="696661" y="32895"/>
                        <a:pt x="696661" y="23670"/>
                      </a:cubicBezTo>
                      <a:cubicBezTo>
                        <a:pt x="696661" y="14458"/>
                        <a:pt x="593012" y="133"/>
                        <a:pt x="383018" y="133"/>
                      </a:cubicBezTo>
                    </a:path>
                  </a:pathLst>
                </a:custGeom>
                <a:grpFill/>
                <a:ln w="12721" cap="flat">
                  <a:noFill/>
                  <a:prstDash val="solid"/>
                  <a:miter/>
                </a:ln>
              </p:spPr>
              <p:txBody>
                <a:bodyPr rtlCol="0" anchor="ctr"/>
                <a:lstStyle/>
                <a:p>
                  <a:endParaRPr lang="fr-FR"/>
                </a:p>
              </p:txBody>
            </p:sp>
            <p:sp>
              <p:nvSpPr>
                <p:cNvPr id="778" name="Forme libre : forme 777">
                  <a:extLst>
                    <a:ext uri="{FF2B5EF4-FFF2-40B4-BE49-F238E27FC236}">
                      <a16:creationId xmlns:a16="http://schemas.microsoft.com/office/drawing/2014/main" id="{7BE799CE-B410-3155-6F8F-C0ECC4F457F0}"/>
                    </a:ext>
                  </a:extLst>
                </p:cNvPr>
                <p:cNvSpPr/>
                <p:nvPr/>
              </p:nvSpPr>
              <p:spPr>
                <a:xfrm flipV="1">
                  <a:off x="4473570" y="3814141"/>
                  <a:ext cx="693880" cy="47074"/>
                </a:xfrm>
                <a:custGeom>
                  <a:avLst/>
                  <a:gdLst>
                    <a:gd name="connsiteX0" fmla="*/ 380283 w 693880"/>
                    <a:gd name="connsiteY0" fmla="*/ 47105 h 47074"/>
                    <a:gd name="connsiteX1" fmla="*/ 58 w 693880"/>
                    <a:gd name="connsiteY1" fmla="*/ 23580 h 47074"/>
                    <a:gd name="connsiteX2" fmla="*/ 380283 w 693880"/>
                    <a:gd name="connsiteY2" fmla="*/ 30 h 47074"/>
                    <a:gd name="connsiteX3" fmla="*/ 693939 w 693880"/>
                    <a:gd name="connsiteY3" fmla="*/ 23580 h 47074"/>
                    <a:gd name="connsiteX4" fmla="*/ 380283 w 693880"/>
                    <a:gd name="connsiteY4" fmla="*/ 47105 h 47074"/>
                    <a:gd name="connsiteX5" fmla="*/ 381313 w 693880"/>
                    <a:gd name="connsiteY5" fmla="*/ 159 h 47074"/>
                    <a:gd name="connsiteX6" fmla="*/ 2793 w 693880"/>
                    <a:gd name="connsiteY6" fmla="*/ 23580 h 47074"/>
                    <a:gd name="connsiteX7" fmla="*/ 381313 w 693880"/>
                    <a:gd name="connsiteY7" fmla="*/ 47002 h 47074"/>
                    <a:gd name="connsiteX8" fmla="*/ 693583 w 693880"/>
                    <a:gd name="connsiteY8" fmla="*/ 23580 h 47074"/>
                    <a:gd name="connsiteX9" fmla="*/ 381313 w 693880"/>
                    <a:gd name="connsiteY9" fmla="*/ 15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3880" h="47074">
                      <a:moveTo>
                        <a:pt x="380283" y="47105"/>
                      </a:moveTo>
                      <a:cubicBezTo>
                        <a:pt x="170313" y="47105"/>
                        <a:pt x="58" y="32779"/>
                        <a:pt x="58" y="23580"/>
                      </a:cubicBezTo>
                      <a:cubicBezTo>
                        <a:pt x="58" y="14355"/>
                        <a:pt x="170313" y="30"/>
                        <a:pt x="380283" y="30"/>
                      </a:cubicBezTo>
                      <a:cubicBezTo>
                        <a:pt x="590277" y="30"/>
                        <a:pt x="693939" y="14355"/>
                        <a:pt x="693939" y="23580"/>
                      </a:cubicBezTo>
                      <a:cubicBezTo>
                        <a:pt x="693939" y="32779"/>
                        <a:pt x="590277" y="47105"/>
                        <a:pt x="380283" y="47105"/>
                      </a:cubicBezTo>
                      <a:moveTo>
                        <a:pt x="381313" y="159"/>
                      </a:moveTo>
                      <a:cubicBezTo>
                        <a:pt x="172272" y="159"/>
                        <a:pt x="2793" y="14407"/>
                        <a:pt x="2793" y="23580"/>
                      </a:cubicBezTo>
                      <a:cubicBezTo>
                        <a:pt x="2793" y="32754"/>
                        <a:pt x="172272" y="47002"/>
                        <a:pt x="381313" y="47002"/>
                      </a:cubicBezTo>
                      <a:cubicBezTo>
                        <a:pt x="590379" y="47002"/>
                        <a:pt x="693583" y="32754"/>
                        <a:pt x="693583" y="23580"/>
                      </a:cubicBezTo>
                      <a:cubicBezTo>
                        <a:pt x="693583" y="14407"/>
                        <a:pt x="590379" y="159"/>
                        <a:pt x="381313" y="159"/>
                      </a:cubicBezTo>
                    </a:path>
                  </a:pathLst>
                </a:custGeom>
                <a:grpFill/>
                <a:ln w="12721" cap="flat">
                  <a:noFill/>
                  <a:prstDash val="solid"/>
                  <a:miter/>
                </a:ln>
              </p:spPr>
              <p:txBody>
                <a:bodyPr rtlCol="0" anchor="ctr"/>
                <a:lstStyle/>
                <a:p>
                  <a:endParaRPr lang="fr-FR"/>
                </a:p>
              </p:txBody>
            </p:sp>
            <p:sp>
              <p:nvSpPr>
                <p:cNvPr id="779" name="Forme libre : forme 778">
                  <a:extLst>
                    <a:ext uri="{FF2B5EF4-FFF2-40B4-BE49-F238E27FC236}">
                      <a16:creationId xmlns:a16="http://schemas.microsoft.com/office/drawing/2014/main" id="{F2A85464-624D-4A49-5A38-1BEF98DE276E}"/>
                    </a:ext>
                  </a:extLst>
                </p:cNvPr>
                <p:cNvSpPr/>
                <p:nvPr/>
              </p:nvSpPr>
              <p:spPr>
                <a:xfrm flipV="1">
                  <a:off x="4476312" y="3814254"/>
                  <a:ext cx="690764" cy="46843"/>
                </a:xfrm>
                <a:custGeom>
                  <a:avLst/>
                  <a:gdLst>
                    <a:gd name="connsiteX0" fmla="*/ 378591 w 690764"/>
                    <a:gd name="connsiteY0" fmla="*/ 46873 h 46843"/>
                    <a:gd name="connsiteX1" fmla="*/ 58 w 690764"/>
                    <a:gd name="connsiteY1" fmla="*/ 23452 h 46843"/>
                    <a:gd name="connsiteX2" fmla="*/ 378591 w 690764"/>
                    <a:gd name="connsiteY2" fmla="*/ 30 h 46843"/>
                    <a:gd name="connsiteX3" fmla="*/ 690823 w 690764"/>
                    <a:gd name="connsiteY3" fmla="*/ 23452 h 46843"/>
                    <a:gd name="connsiteX4" fmla="*/ 378591 w 690764"/>
                    <a:gd name="connsiteY4" fmla="*/ 46873 h 46843"/>
                    <a:gd name="connsiteX5" fmla="*/ 379608 w 690764"/>
                    <a:gd name="connsiteY5" fmla="*/ 133 h 46843"/>
                    <a:gd name="connsiteX6" fmla="*/ 2781 w 690764"/>
                    <a:gd name="connsiteY6" fmla="*/ 23465 h 46843"/>
                    <a:gd name="connsiteX7" fmla="*/ 379608 w 690764"/>
                    <a:gd name="connsiteY7" fmla="*/ 46771 h 46843"/>
                    <a:gd name="connsiteX8" fmla="*/ 690479 w 690764"/>
                    <a:gd name="connsiteY8" fmla="*/ 23465 h 46843"/>
                    <a:gd name="connsiteX9" fmla="*/ 379608 w 690764"/>
                    <a:gd name="connsiteY9" fmla="*/ 133 h 4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0764" h="46843">
                      <a:moveTo>
                        <a:pt x="378591" y="46873"/>
                      </a:moveTo>
                      <a:cubicBezTo>
                        <a:pt x="169525" y="46873"/>
                        <a:pt x="58" y="32638"/>
                        <a:pt x="58" y="23452"/>
                      </a:cubicBezTo>
                      <a:cubicBezTo>
                        <a:pt x="58" y="14291"/>
                        <a:pt x="169525" y="30"/>
                        <a:pt x="378591" y="30"/>
                      </a:cubicBezTo>
                      <a:cubicBezTo>
                        <a:pt x="587644" y="30"/>
                        <a:pt x="690823" y="14291"/>
                        <a:pt x="690823" y="23452"/>
                      </a:cubicBezTo>
                      <a:cubicBezTo>
                        <a:pt x="690823" y="32638"/>
                        <a:pt x="587644" y="46873"/>
                        <a:pt x="378591" y="46873"/>
                      </a:cubicBezTo>
                      <a:moveTo>
                        <a:pt x="379608" y="133"/>
                      </a:moveTo>
                      <a:cubicBezTo>
                        <a:pt x="171509" y="133"/>
                        <a:pt x="2781" y="14330"/>
                        <a:pt x="2781" y="23465"/>
                      </a:cubicBezTo>
                      <a:cubicBezTo>
                        <a:pt x="2781" y="32599"/>
                        <a:pt x="171509" y="46771"/>
                        <a:pt x="379608" y="46771"/>
                      </a:cubicBezTo>
                      <a:cubicBezTo>
                        <a:pt x="587733" y="46771"/>
                        <a:pt x="690479" y="32599"/>
                        <a:pt x="690479" y="23465"/>
                      </a:cubicBezTo>
                      <a:cubicBezTo>
                        <a:pt x="690479" y="14330"/>
                        <a:pt x="587733" y="133"/>
                        <a:pt x="379608" y="133"/>
                      </a:cubicBezTo>
                    </a:path>
                  </a:pathLst>
                </a:custGeom>
                <a:grpFill/>
                <a:ln w="12721" cap="flat">
                  <a:noFill/>
                  <a:prstDash val="solid"/>
                  <a:miter/>
                </a:ln>
              </p:spPr>
              <p:txBody>
                <a:bodyPr rtlCol="0" anchor="ctr"/>
                <a:lstStyle/>
                <a:p>
                  <a:endParaRPr lang="fr-FR"/>
                </a:p>
              </p:txBody>
            </p:sp>
            <p:sp>
              <p:nvSpPr>
                <p:cNvPr id="780" name="Forme libre : forme 779">
                  <a:extLst>
                    <a:ext uri="{FF2B5EF4-FFF2-40B4-BE49-F238E27FC236}">
                      <a16:creationId xmlns:a16="http://schemas.microsoft.com/office/drawing/2014/main" id="{2193A691-27A2-536F-B9B0-C549F18949EB}"/>
                    </a:ext>
                  </a:extLst>
                </p:cNvPr>
                <p:cNvSpPr/>
                <p:nvPr/>
              </p:nvSpPr>
              <p:spPr>
                <a:xfrm flipV="1">
                  <a:off x="4479047" y="3814355"/>
                  <a:ext cx="687685" cy="46637"/>
                </a:xfrm>
                <a:custGeom>
                  <a:avLst/>
                  <a:gdLst>
                    <a:gd name="connsiteX0" fmla="*/ 376873 w 687685"/>
                    <a:gd name="connsiteY0" fmla="*/ 46668 h 46637"/>
                    <a:gd name="connsiteX1" fmla="*/ 58 w 687685"/>
                    <a:gd name="connsiteY1" fmla="*/ 23362 h 46637"/>
                    <a:gd name="connsiteX2" fmla="*/ 376873 w 687685"/>
                    <a:gd name="connsiteY2" fmla="*/ 30 h 46637"/>
                    <a:gd name="connsiteX3" fmla="*/ 687744 w 687685"/>
                    <a:gd name="connsiteY3" fmla="*/ 23362 h 46637"/>
                    <a:gd name="connsiteX4" fmla="*/ 376873 w 687685"/>
                    <a:gd name="connsiteY4" fmla="*/ 46668 h 46637"/>
                    <a:gd name="connsiteX5" fmla="*/ 377917 w 687685"/>
                    <a:gd name="connsiteY5" fmla="*/ 133 h 46637"/>
                    <a:gd name="connsiteX6" fmla="*/ 2793 w 687685"/>
                    <a:gd name="connsiteY6" fmla="*/ 23362 h 46637"/>
                    <a:gd name="connsiteX7" fmla="*/ 377917 w 687685"/>
                    <a:gd name="connsiteY7" fmla="*/ 46565 h 46637"/>
                    <a:gd name="connsiteX8" fmla="*/ 687401 w 687685"/>
                    <a:gd name="connsiteY8" fmla="*/ 23362 h 46637"/>
                    <a:gd name="connsiteX9" fmla="*/ 377917 w 687685"/>
                    <a:gd name="connsiteY9" fmla="*/ 133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685" h="46637">
                      <a:moveTo>
                        <a:pt x="376873" y="46668"/>
                      </a:moveTo>
                      <a:cubicBezTo>
                        <a:pt x="168787" y="46668"/>
                        <a:pt x="58" y="32484"/>
                        <a:pt x="58" y="23362"/>
                      </a:cubicBezTo>
                      <a:cubicBezTo>
                        <a:pt x="58" y="14227"/>
                        <a:pt x="168787" y="30"/>
                        <a:pt x="376873" y="30"/>
                      </a:cubicBezTo>
                      <a:cubicBezTo>
                        <a:pt x="584998" y="30"/>
                        <a:pt x="687744" y="14227"/>
                        <a:pt x="687744" y="23362"/>
                      </a:cubicBezTo>
                      <a:cubicBezTo>
                        <a:pt x="687744" y="32484"/>
                        <a:pt x="584998" y="46668"/>
                        <a:pt x="376873" y="46668"/>
                      </a:cubicBezTo>
                      <a:moveTo>
                        <a:pt x="377917" y="133"/>
                      </a:moveTo>
                      <a:cubicBezTo>
                        <a:pt x="170733" y="133"/>
                        <a:pt x="2793" y="14278"/>
                        <a:pt x="2793" y="23362"/>
                      </a:cubicBezTo>
                      <a:cubicBezTo>
                        <a:pt x="2793" y="32445"/>
                        <a:pt x="170733" y="46565"/>
                        <a:pt x="377917" y="46565"/>
                      </a:cubicBezTo>
                      <a:cubicBezTo>
                        <a:pt x="585075" y="46565"/>
                        <a:pt x="687401" y="32445"/>
                        <a:pt x="687401" y="23362"/>
                      </a:cubicBezTo>
                      <a:cubicBezTo>
                        <a:pt x="687401" y="14278"/>
                        <a:pt x="585075" y="133"/>
                        <a:pt x="377917" y="133"/>
                      </a:cubicBezTo>
                    </a:path>
                  </a:pathLst>
                </a:custGeom>
                <a:grpFill/>
                <a:ln w="12721" cap="flat">
                  <a:noFill/>
                  <a:prstDash val="solid"/>
                  <a:miter/>
                </a:ln>
              </p:spPr>
              <p:txBody>
                <a:bodyPr rtlCol="0" anchor="ctr"/>
                <a:lstStyle/>
                <a:p>
                  <a:endParaRPr lang="fr-FR"/>
                </a:p>
              </p:txBody>
            </p:sp>
            <p:sp>
              <p:nvSpPr>
                <p:cNvPr id="781" name="Forme libre : forme 780">
                  <a:extLst>
                    <a:ext uri="{FF2B5EF4-FFF2-40B4-BE49-F238E27FC236}">
                      <a16:creationId xmlns:a16="http://schemas.microsoft.com/office/drawing/2014/main" id="{DF7B46EB-019F-AB0E-01DC-F15802A0763D}"/>
                    </a:ext>
                  </a:extLst>
                </p:cNvPr>
                <p:cNvSpPr/>
                <p:nvPr/>
              </p:nvSpPr>
              <p:spPr>
                <a:xfrm flipV="1">
                  <a:off x="4481771" y="3814455"/>
                  <a:ext cx="684607" cy="46419"/>
                </a:xfrm>
                <a:custGeom>
                  <a:avLst/>
                  <a:gdLst>
                    <a:gd name="connsiteX0" fmla="*/ 375182 w 684607"/>
                    <a:gd name="connsiteY0" fmla="*/ 46449 h 46419"/>
                    <a:gd name="connsiteX1" fmla="*/ 58 w 684607"/>
                    <a:gd name="connsiteY1" fmla="*/ 23233 h 46419"/>
                    <a:gd name="connsiteX2" fmla="*/ 375182 w 684607"/>
                    <a:gd name="connsiteY2" fmla="*/ 30 h 46419"/>
                    <a:gd name="connsiteX3" fmla="*/ 684666 w 684607"/>
                    <a:gd name="connsiteY3" fmla="*/ 23233 h 46419"/>
                    <a:gd name="connsiteX4" fmla="*/ 375182 w 684607"/>
                    <a:gd name="connsiteY4" fmla="*/ 46449 h 46419"/>
                    <a:gd name="connsiteX5" fmla="*/ 376225 w 684607"/>
                    <a:gd name="connsiteY5" fmla="*/ 133 h 46419"/>
                    <a:gd name="connsiteX6" fmla="*/ 2806 w 684607"/>
                    <a:gd name="connsiteY6" fmla="*/ 23233 h 46419"/>
                    <a:gd name="connsiteX7" fmla="*/ 376225 w 684607"/>
                    <a:gd name="connsiteY7" fmla="*/ 46347 h 46419"/>
                    <a:gd name="connsiteX8" fmla="*/ 684335 w 684607"/>
                    <a:gd name="connsiteY8" fmla="*/ 23233 h 46419"/>
                    <a:gd name="connsiteX9" fmla="*/ 376225 w 684607"/>
                    <a:gd name="connsiteY9" fmla="*/ 133 h 4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607" h="46419">
                      <a:moveTo>
                        <a:pt x="375182" y="46449"/>
                      </a:moveTo>
                      <a:cubicBezTo>
                        <a:pt x="168011" y="46449"/>
                        <a:pt x="58" y="32330"/>
                        <a:pt x="58" y="23233"/>
                      </a:cubicBezTo>
                      <a:cubicBezTo>
                        <a:pt x="58" y="14137"/>
                        <a:pt x="168011" y="30"/>
                        <a:pt x="375182" y="30"/>
                      </a:cubicBezTo>
                      <a:cubicBezTo>
                        <a:pt x="582378" y="30"/>
                        <a:pt x="684666" y="14137"/>
                        <a:pt x="684666" y="23233"/>
                      </a:cubicBezTo>
                      <a:cubicBezTo>
                        <a:pt x="684666" y="32330"/>
                        <a:pt x="582378" y="46449"/>
                        <a:pt x="375182" y="46449"/>
                      </a:cubicBezTo>
                      <a:moveTo>
                        <a:pt x="376225" y="133"/>
                      </a:moveTo>
                      <a:cubicBezTo>
                        <a:pt x="169983" y="133"/>
                        <a:pt x="2806" y="14188"/>
                        <a:pt x="2806" y="23233"/>
                      </a:cubicBezTo>
                      <a:cubicBezTo>
                        <a:pt x="2806" y="32291"/>
                        <a:pt x="169983" y="46347"/>
                        <a:pt x="376225" y="46347"/>
                      </a:cubicBezTo>
                      <a:cubicBezTo>
                        <a:pt x="582467" y="46347"/>
                        <a:pt x="684335" y="32291"/>
                        <a:pt x="684335" y="23233"/>
                      </a:cubicBezTo>
                      <a:cubicBezTo>
                        <a:pt x="684335" y="14188"/>
                        <a:pt x="582467" y="133"/>
                        <a:pt x="376225" y="133"/>
                      </a:cubicBezTo>
                    </a:path>
                  </a:pathLst>
                </a:custGeom>
                <a:grpFill/>
                <a:ln w="12721" cap="flat">
                  <a:noFill/>
                  <a:prstDash val="solid"/>
                  <a:miter/>
                </a:ln>
              </p:spPr>
              <p:txBody>
                <a:bodyPr rtlCol="0" anchor="ctr"/>
                <a:lstStyle/>
                <a:p>
                  <a:endParaRPr lang="fr-FR"/>
                </a:p>
              </p:txBody>
            </p:sp>
            <p:sp>
              <p:nvSpPr>
                <p:cNvPr id="782" name="Forme libre : forme 781">
                  <a:extLst>
                    <a:ext uri="{FF2B5EF4-FFF2-40B4-BE49-F238E27FC236}">
                      <a16:creationId xmlns:a16="http://schemas.microsoft.com/office/drawing/2014/main" id="{7BB37966-E10B-B9A1-9567-3C1F20B0FA13}"/>
                    </a:ext>
                  </a:extLst>
                </p:cNvPr>
                <p:cNvSpPr/>
                <p:nvPr/>
              </p:nvSpPr>
              <p:spPr>
                <a:xfrm flipV="1">
                  <a:off x="4484506" y="3814556"/>
                  <a:ext cx="681541" cy="46226"/>
                </a:xfrm>
                <a:custGeom>
                  <a:avLst/>
                  <a:gdLst>
                    <a:gd name="connsiteX0" fmla="*/ 373490 w 681541"/>
                    <a:gd name="connsiteY0" fmla="*/ 46257 h 46226"/>
                    <a:gd name="connsiteX1" fmla="*/ 58 w 681541"/>
                    <a:gd name="connsiteY1" fmla="*/ 23143 h 46226"/>
                    <a:gd name="connsiteX2" fmla="*/ 373490 w 681541"/>
                    <a:gd name="connsiteY2" fmla="*/ 30 h 46226"/>
                    <a:gd name="connsiteX3" fmla="*/ 681600 w 681541"/>
                    <a:gd name="connsiteY3" fmla="*/ 23143 h 46226"/>
                    <a:gd name="connsiteX4" fmla="*/ 373490 w 681541"/>
                    <a:gd name="connsiteY4" fmla="*/ 46257 h 46226"/>
                    <a:gd name="connsiteX5" fmla="*/ 374520 w 681541"/>
                    <a:gd name="connsiteY5" fmla="*/ 146 h 46226"/>
                    <a:gd name="connsiteX6" fmla="*/ 2806 w 681541"/>
                    <a:gd name="connsiteY6" fmla="*/ 23143 h 46226"/>
                    <a:gd name="connsiteX7" fmla="*/ 374520 w 681541"/>
                    <a:gd name="connsiteY7" fmla="*/ 46154 h 46226"/>
                    <a:gd name="connsiteX8" fmla="*/ 681244 w 681541"/>
                    <a:gd name="connsiteY8" fmla="*/ 23143 h 46226"/>
                    <a:gd name="connsiteX9" fmla="*/ 374520 w 681541"/>
                    <a:gd name="connsiteY9" fmla="*/ 146 h 4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41" h="46226">
                      <a:moveTo>
                        <a:pt x="373490" y="46257"/>
                      </a:moveTo>
                      <a:cubicBezTo>
                        <a:pt x="167273" y="46257"/>
                        <a:pt x="58" y="32201"/>
                        <a:pt x="58" y="23143"/>
                      </a:cubicBezTo>
                      <a:cubicBezTo>
                        <a:pt x="58" y="14098"/>
                        <a:pt x="167273" y="30"/>
                        <a:pt x="373490" y="30"/>
                      </a:cubicBezTo>
                      <a:cubicBezTo>
                        <a:pt x="579719" y="30"/>
                        <a:pt x="681600" y="14098"/>
                        <a:pt x="681600" y="23143"/>
                      </a:cubicBezTo>
                      <a:cubicBezTo>
                        <a:pt x="681600" y="32201"/>
                        <a:pt x="579719" y="46257"/>
                        <a:pt x="373490" y="46257"/>
                      </a:cubicBezTo>
                      <a:moveTo>
                        <a:pt x="374520" y="146"/>
                      </a:moveTo>
                      <a:cubicBezTo>
                        <a:pt x="169219" y="146"/>
                        <a:pt x="2806" y="14150"/>
                        <a:pt x="2806" y="23143"/>
                      </a:cubicBezTo>
                      <a:cubicBezTo>
                        <a:pt x="2806" y="32163"/>
                        <a:pt x="169219" y="46154"/>
                        <a:pt x="374520" y="46154"/>
                      </a:cubicBezTo>
                      <a:cubicBezTo>
                        <a:pt x="579821" y="46154"/>
                        <a:pt x="681244" y="32163"/>
                        <a:pt x="681244" y="23143"/>
                      </a:cubicBezTo>
                      <a:cubicBezTo>
                        <a:pt x="681244" y="14150"/>
                        <a:pt x="579821" y="146"/>
                        <a:pt x="374520" y="146"/>
                      </a:cubicBezTo>
                    </a:path>
                  </a:pathLst>
                </a:custGeom>
                <a:grpFill/>
                <a:ln w="12721" cap="flat">
                  <a:noFill/>
                  <a:prstDash val="solid"/>
                  <a:miter/>
                </a:ln>
              </p:spPr>
              <p:txBody>
                <a:bodyPr rtlCol="0" anchor="ctr"/>
                <a:lstStyle/>
                <a:p>
                  <a:endParaRPr lang="fr-FR"/>
                </a:p>
              </p:txBody>
            </p:sp>
            <p:sp>
              <p:nvSpPr>
                <p:cNvPr id="783" name="Forme libre : forme 782">
                  <a:extLst>
                    <a:ext uri="{FF2B5EF4-FFF2-40B4-BE49-F238E27FC236}">
                      <a16:creationId xmlns:a16="http://schemas.microsoft.com/office/drawing/2014/main" id="{1859D7E7-334F-72FF-46C5-39FAE1DCC267}"/>
                    </a:ext>
                  </a:extLst>
                </p:cNvPr>
                <p:cNvSpPr/>
                <p:nvPr/>
              </p:nvSpPr>
              <p:spPr>
                <a:xfrm flipV="1">
                  <a:off x="4487248" y="3814668"/>
                  <a:ext cx="678437" cy="45995"/>
                </a:xfrm>
                <a:custGeom>
                  <a:avLst/>
                  <a:gdLst>
                    <a:gd name="connsiteX0" fmla="*/ 371785 w 678437"/>
                    <a:gd name="connsiteY0" fmla="*/ 46025 h 45995"/>
                    <a:gd name="connsiteX1" fmla="*/ 58 w 678437"/>
                    <a:gd name="connsiteY1" fmla="*/ 23041 h 45995"/>
                    <a:gd name="connsiteX2" fmla="*/ 371785 w 678437"/>
                    <a:gd name="connsiteY2" fmla="*/ 30 h 45995"/>
                    <a:gd name="connsiteX3" fmla="*/ 678496 w 678437"/>
                    <a:gd name="connsiteY3" fmla="*/ 23041 h 45995"/>
                    <a:gd name="connsiteX4" fmla="*/ 371785 w 678437"/>
                    <a:gd name="connsiteY4" fmla="*/ 46025 h 45995"/>
                    <a:gd name="connsiteX5" fmla="*/ 372816 w 678437"/>
                    <a:gd name="connsiteY5" fmla="*/ 133 h 45995"/>
                    <a:gd name="connsiteX6" fmla="*/ 2793 w 678437"/>
                    <a:gd name="connsiteY6" fmla="*/ 23041 h 45995"/>
                    <a:gd name="connsiteX7" fmla="*/ 372816 w 678437"/>
                    <a:gd name="connsiteY7" fmla="*/ 45923 h 45995"/>
                    <a:gd name="connsiteX8" fmla="*/ 678153 w 678437"/>
                    <a:gd name="connsiteY8" fmla="*/ 23041 h 45995"/>
                    <a:gd name="connsiteX9" fmla="*/ 372816 w 678437"/>
                    <a:gd name="connsiteY9" fmla="*/ 13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437" h="45995">
                      <a:moveTo>
                        <a:pt x="371785" y="46025"/>
                      </a:moveTo>
                      <a:cubicBezTo>
                        <a:pt x="166484" y="46025"/>
                        <a:pt x="58" y="32034"/>
                        <a:pt x="58" y="23041"/>
                      </a:cubicBezTo>
                      <a:cubicBezTo>
                        <a:pt x="58" y="14021"/>
                        <a:pt x="166484" y="30"/>
                        <a:pt x="371785" y="30"/>
                      </a:cubicBezTo>
                      <a:cubicBezTo>
                        <a:pt x="577086" y="30"/>
                        <a:pt x="678496" y="14021"/>
                        <a:pt x="678496" y="23041"/>
                      </a:cubicBezTo>
                      <a:cubicBezTo>
                        <a:pt x="678496" y="32034"/>
                        <a:pt x="577086" y="46025"/>
                        <a:pt x="371785" y="46025"/>
                      </a:cubicBezTo>
                      <a:moveTo>
                        <a:pt x="372816" y="133"/>
                      </a:moveTo>
                      <a:cubicBezTo>
                        <a:pt x="168482" y="133"/>
                        <a:pt x="2793" y="14073"/>
                        <a:pt x="2793" y="23041"/>
                      </a:cubicBezTo>
                      <a:cubicBezTo>
                        <a:pt x="2793" y="32008"/>
                        <a:pt x="168482" y="45923"/>
                        <a:pt x="372816" y="45923"/>
                      </a:cubicBezTo>
                      <a:cubicBezTo>
                        <a:pt x="577175" y="45923"/>
                        <a:pt x="678153" y="32008"/>
                        <a:pt x="678153" y="23041"/>
                      </a:cubicBezTo>
                      <a:cubicBezTo>
                        <a:pt x="678153" y="14073"/>
                        <a:pt x="577175" y="133"/>
                        <a:pt x="372816" y="133"/>
                      </a:cubicBezTo>
                    </a:path>
                  </a:pathLst>
                </a:custGeom>
                <a:grpFill/>
                <a:ln w="12721" cap="flat">
                  <a:noFill/>
                  <a:prstDash val="solid"/>
                  <a:miter/>
                </a:ln>
              </p:spPr>
              <p:txBody>
                <a:bodyPr rtlCol="0" anchor="ctr"/>
                <a:lstStyle/>
                <a:p>
                  <a:endParaRPr lang="fr-FR"/>
                </a:p>
              </p:txBody>
            </p:sp>
            <p:sp>
              <p:nvSpPr>
                <p:cNvPr id="784" name="Forme libre : forme 783">
                  <a:extLst>
                    <a:ext uri="{FF2B5EF4-FFF2-40B4-BE49-F238E27FC236}">
                      <a16:creationId xmlns:a16="http://schemas.microsoft.com/office/drawing/2014/main" id="{423F9936-27A7-37AB-0CB7-55169BEE1378}"/>
                    </a:ext>
                  </a:extLst>
                </p:cNvPr>
                <p:cNvSpPr/>
                <p:nvPr/>
              </p:nvSpPr>
              <p:spPr>
                <a:xfrm flipV="1">
                  <a:off x="4489971" y="3814769"/>
                  <a:ext cx="675359" cy="45776"/>
                </a:xfrm>
                <a:custGeom>
                  <a:avLst/>
                  <a:gdLst>
                    <a:gd name="connsiteX0" fmla="*/ 370093 w 675359"/>
                    <a:gd name="connsiteY0" fmla="*/ 45807 h 45776"/>
                    <a:gd name="connsiteX1" fmla="*/ 58 w 675359"/>
                    <a:gd name="connsiteY1" fmla="*/ 22925 h 45776"/>
                    <a:gd name="connsiteX2" fmla="*/ 370093 w 675359"/>
                    <a:gd name="connsiteY2" fmla="*/ 30 h 45776"/>
                    <a:gd name="connsiteX3" fmla="*/ 675418 w 675359"/>
                    <a:gd name="connsiteY3" fmla="*/ 22925 h 45776"/>
                    <a:gd name="connsiteX4" fmla="*/ 370093 w 675359"/>
                    <a:gd name="connsiteY4" fmla="*/ 45807 h 45776"/>
                    <a:gd name="connsiteX5" fmla="*/ 371124 w 675359"/>
                    <a:gd name="connsiteY5" fmla="*/ 120 h 45776"/>
                    <a:gd name="connsiteX6" fmla="*/ 2793 w 675359"/>
                    <a:gd name="connsiteY6" fmla="*/ 22925 h 45776"/>
                    <a:gd name="connsiteX7" fmla="*/ 371124 w 675359"/>
                    <a:gd name="connsiteY7" fmla="*/ 45704 h 45776"/>
                    <a:gd name="connsiteX8" fmla="*/ 675074 w 675359"/>
                    <a:gd name="connsiteY8" fmla="*/ 22925 h 45776"/>
                    <a:gd name="connsiteX9" fmla="*/ 371124 w 675359"/>
                    <a:gd name="connsiteY9" fmla="*/ 120 h 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359" h="45776">
                      <a:moveTo>
                        <a:pt x="370093" y="45807"/>
                      </a:moveTo>
                      <a:cubicBezTo>
                        <a:pt x="165734" y="45807"/>
                        <a:pt x="58" y="31880"/>
                        <a:pt x="58" y="22925"/>
                      </a:cubicBezTo>
                      <a:cubicBezTo>
                        <a:pt x="58" y="13944"/>
                        <a:pt x="165734" y="30"/>
                        <a:pt x="370093" y="30"/>
                      </a:cubicBezTo>
                      <a:cubicBezTo>
                        <a:pt x="574466" y="30"/>
                        <a:pt x="675418" y="13944"/>
                        <a:pt x="675418" y="22925"/>
                      </a:cubicBezTo>
                      <a:cubicBezTo>
                        <a:pt x="675418" y="31880"/>
                        <a:pt x="574466" y="45807"/>
                        <a:pt x="370093" y="45807"/>
                      </a:cubicBezTo>
                      <a:moveTo>
                        <a:pt x="371124" y="120"/>
                      </a:moveTo>
                      <a:cubicBezTo>
                        <a:pt x="167706" y="120"/>
                        <a:pt x="2793" y="13996"/>
                        <a:pt x="2793" y="22925"/>
                      </a:cubicBezTo>
                      <a:cubicBezTo>
                        <a:pt x="2793" y="31841"/>
                        <a:pt x="167706" y="45704"/>
                        <a:pt x="371124" y="45704"/>
                      </a:cubicBezTo>
                      <a:cubicBezTo>
                        <a:pt x="574529" y="45704"/>
                        <a:pt x="675074" y="31841"/>
                        <a:pt x="675074" y="22925"/>
                      </a:cubicBezTo>
                      <a:cubicBezTo>
                        <a:pt x="675074" y="13996"/>
                        <a:pt x="574529" y="120"/>
                        <a:pt x="371124" y="120"/>
                      </a:cubicBezTo>
                    </a:path>
                  </a:pathLst>
                </a:custGeom>
                <a:grpFill/>
                <a:ln w="12721" cap="flat">
                  <a:noFill/>
                  <a:prstDash val="solid"/>
                  <a:miter/>
                </a:ln>
              </p:spPr>
              <p:txBody>
                <a:bodyPr rtlCol="0" anchor="ctr"/>
                <a:lstStyle/>
                <a:p>
                  <a:endParaRPr lang="fr-FR"/>
                </a:p>
              </p:txBody>
            </p:sp>
            <p:sp>
              <p:nvSpPr>
                <p:cNvPr id="785" name="Forme libre : forme 784">
                  <a:extLst>
                    <a:ext uri="{FF2B5EF4-FFF2-40B4-BE49-F238E27FC236}">
                      <a16:creationId xmlns:a16="http://schemas.microsoft.com/office/drawing/2014/main" id="{27EB5E7B-5EC6-4586-C576-DBB0A74397D5}"/>
                    </a:ext>
                  </a:extLst>
                </p:cNvPr>
                <p:cNvSpPr/>
                <p:nvPr/>
              </p:nvSpPr>
              <p:spPr>
                <a:xfrm flipV="1">
                  <a:off x="4492713" y="3814870"/>
                  <a:ext cx="672280" cy="45584"/>
                </a:xfrm>
                <a:custGeom>
                  <a:avLst/>
                  <a:gdLst>
                    <a:gd name="connsiteX0" fmla="*/ 368389 w 672280"/>
                    <a:gd name="connsiteY0" fmla="*/ 45614 h 45584"/>
                    <a:gd name="connsiteX1" fmla="*/ 58 w 672280"/>
                    <a:gd name="connsiteY1" fmla="*/ 22835 h 45584"/>
                    <a:gd name="connsiteX2" fmla="*/ 368389 w 672280"/>
                    <a:gd name="connsiteY2" fmla="*/ 30 h 45584"/>
                    <a:gd name="connsiteX3" fmla="*/ 672339 w 672280"/>
                    <a:gd name="connsiteY3" fmla="*/ 22835 h 45584"/>
                    <a:gd name="connsiteX4" fmla="*/ 368389 w 672280"/>
                    <a:gd name="connsiteY4" fmla="*/ 45614 h 45584"/>
                    <a:gd name="connsiteX5" fmla="*/ 369419 w 672280"/>
                    <a:gd name="connsiteY5" fmla="*/ 158 h 45584"/>
                    <a:gd name="connsiteX6" fmla="*/ 2793 w 672280"/>
                    <a:gd name="connsiteY6" fmla="*/ 22835 h 45584"/>
                    <a:gd name="connsiteX7" fmla="*/ 369419 w 672280"/>
                    <a:gd name="connsiteY7" fmla="*/ 45511 h 45584"/>
                    <a:gd name="connsiteX8" fmla="*/ 671996 w 672280"/>
                    <a:gd name="connsiteY8" fmla="*/ 22835 h 45584"/>
                    <a:gd name="connsiteX9" fmla="*/ 369419 w 672280"/>
                    <a:gd name="connsiteY9" fmla="*/ 158 h 4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80" h="45584">
                      <a:moveTo>
                        <a:pt x="368389" y="45614"/>
                      </a:moveTo>
                      <a:cubicBezTo>
                        <a:pt x="164971" y="45614"/>
                        <a:pt x="58" y="31764"/>
                        <a:pt x="58" y="22835"/>
                      </a:cubicBezTo>
                      <a:cubicBezTo>
                        <a:pt x="58" y="13893"/>
                        <a:pt x="164971" y="30"/>
                        <a:pt x="368389" y="30"/>
                      </a:cubicBezTo>
                      <a:cubicBezTo>
                        <a:pt x="571794" y="30"/>
                        <a:pt x="672339" y="13893"/>
                        <a:pt x="672339" y="22835"/>
                      </a:cubicBezTo>
                      <a:cubicBezTo>
                        <a:pt x="672339" y="31764"/>
                        <a:pt x="571794" y="45614"/>
                        <a:pt x="368389" y="45614"/>
                      </a:cubicBezTo>
                      <a:moveTo>
                        <a:pt x="369419" y="158"/>
                      </a:moveTo>
                      <a:cubicBezTo>
                        <a:pt x="166942" y="158"/>
                        <a:pt x="2793" y="13931"/>
                        <a:pt x="2793" y="22835"/>
                      </a:cubicBezTo>
                      <a:cubicBezTo>
                        <a:pt x="2793" y="31726"/>
                        <a:pt x="166942" y="45511"/>
                        <a:pt x="369419" y="45511"/>
                      </a:cubicBezTo>
                      <a:cubicBezTo>
                        <a:pt x="571896" y="45511"/>
                        <a:pt x="671996" y="31726"/>
                        <a:pt x="671996" y="22835"/>
                      </a:cubicBezTo>
                      <a:cubicBezTo>
                        <a:pt x="671996" y="13931"/>
                        <a:pt x="571896" y="158"/>
                        <a:pt x="369419" y="158"/>
                      </a:cubicBezTo>
                    </a:path>
                  </a:pathLst>
                </a:custGeom>
                <a:grpFill/>
                <a:ln w="12721" cap="flat">
                  <a:noFill/>
                  <a:prstDash val="solid"/>
                  <a:miter/>
                </a:ln>
              </p:spPr>
              <p:txBody>
                <a:bodyPr rtlCol="0" anchor="ctr"/>
                <a:lstStyle/>
                <a:p>
                  <a:endParaRPr lang="fr-FR"/>
                </a:p>
              </p:txBody>
            </p:sp>
            <p:sp>
              <p:nvSpPr>
                <p:cNvPr id="786" name="Forme libre : forme 785">
                  <a:extLst>
                    <a:ext uri="{FF2B5EF4-FFF2-40B4-BE49-F238E27FC236}">
                      <a16:creationId xmlns:a16="http://schemas.microsoft.com/office/drawing/2014/main" id="{C8014F2F-75DA-278E-CAD0-ABA3C31EE5C4}"/>
                    </a:ext>
                  </a:extLst>
                </p:cNvPr>
                <p:cNvSpPr/>
                <p:nvPr/>
              </p:nvSpPr>
              <p:spPr>
                <a:xfrm flipV="1">
                  <a:off x="4495448" y="3814983"/>
                  <a:ext cx="669202" cy="45365"/>
                </a:xfrm>
                <a:custGeom>
                  <a:avLst/>
                  <a:gdLst>
                    <a:gd name="connsiteX0" fmla="*/ 366684 w 669202"/>
                    <a:gd name="connsiteY0" fmla="*/ 45396 h 45365"/>
                    <a:gd name="connsiteX1" fmla="*/ 58 w 669202"/>
                    <a:gd name="connsiteY1" fmla="*/ 22719 h 45365"/>
                    <a:gd name="connsiteX2" fmla="*/ 366684 w 669202"/>
                    <a:gd name="connsiteY2" fmla="*/ 30 h 45365"/>
                    <a:gd name="connsiteX3" fmla="*/ 669261 w 669202"/>
                    <a:gd name="connsiteY3" fmla="*/ 22719 h 45365"/>
                    <a:gd name="connsiteX4" fmla="*/ 366684 w 669202"/>
                    <a:gd name="connsiteY4" fmla="*/ 45396 h 45365"/>
                    <a:gd name="connsiteX5" fmla="*/ 367715 w 669202"/>
                    <a:gd name="connsiteY5" fmla="*/ 146 h 45365"/>
                    <a:gd name="connsiteX6" fmla="*/ 2819 w 669202"/>
                    <a:gd name="connsiteY6" fmla="*/ 22719 h 45365"/>
                    <a:gd name="connsiteX7" fmla="*/ 367715 w 669202"/>
                    <a:gd name="connsiteY7" fmla="*/ 45293 h 45365"/>
                    <a:gd name="connsiteX8" fmla="*/ 668892 w 669202"/>
                    <a:gd name="connsiteY8" fmla="*/ 22719 h 45365"/>
                    <a:gd name="connsiteX9" fmla="*/ 367715 w 669202"/>
                    <a:gd name="connsiteY9" fmla="*/ 146 h 4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202" h="45365">
                      <a:moveTo>
                        <a:pt x="366684" y="45396"/>
                      </a:moveTo>
                      <a:cubicBezTo>
                        <a:pt x="164207" y="45396"/>
                        <a:pt x="58" y="31610"/>
                        <a:pt x="58" y="22719"/>
                      </a:cubicBezTo>
                      <a:cubicBezTo>
                        <a:pt x="58" y="13841"/>
                        <a:pt x="164207" y="30"/>
                        <a:pt x="366684" y="30"/>
                      </a:cubicBezTo>
                      <a:cubicBezTo>
                        <a:pt x="569161" y="30"/>
                        <a:pt x="669261" y="13841"/>
                        <a:pt x="669261" y="22719"/>
                      </a:cubicBezTo>
                      <a:cubicBezTo>
                        <a:pt x="669261" y="31610"/>
                        <a:pt x="569161" y="45396"/>
                        <a:pt x="366684" y="45396"/>
                      </a:cubicBezTo>
                      <a:moveTo>
                        <a:pt x="367715" y="146"/>
                      </a:moveTo>
                      <a:cubicBezTo>
                        <a:pt x="166179" y="146"/>
                        <a:pt x="2819" y="13893"/>
                        <a:pt x="2819" y="22719"/>
                      </a:cubicBezTo>
                      <a:cubicBezTo>
                        <a:pt x="2819" y="31584"/>
                        <a:pt x="166179" y="45293"/>
                        <a:pt x="367715" y="45293"/>
                      </a:cubicBezTo>
                      <a:cubicBezTo>
                        <a:pt x="569250" y="45293"/>
                        <a:pt x="668892" y="31584"/>
                        <a:pt x="668892" y="22719"/>
                      </a:cubicBezTo>
                      <a:cubicBezTo>
                        <a:pt x="668892" y="13893"/>
                        <a:pt x="569250" y="146"/>
                        <a:pt x="367715" y="146"/>
                      </a:cubicBezTo>
                    </a:path>
                  </a:pathLst>
                </a:custGeom>
                <a:grpFill/>
                <a:ln w="12721" cap="flat">
                  <a:noFill/>
                  <a:prstDash val="solid"/>
                  <a:miter/>
                </a:ln>
              </p:spPr>
              <p:txBody>
                <a:bodyPr rtlCol="0" anchor="ctr"/>
                <a:lstStyle/>
                <a:p>
                  <a:endParaRPr lang="fr-FR"/>
                </a:p>
              </p:txBody>
            </p:sp>
            <p:sp>
              <p:nvSpPr>
                <p:cNvPr id="787" name="Forme libre : forme 786">
                  <a:extLst>
                    <a:ext uri="{FF2B5EF4-FFF2-40B4-BE49-F238E27FC236}">
                      <a16:creationId xmlns:a16="http://schemas.microsoft.com/office/drawing/2014/main" id="{3989B793-A5D8-55BB-8181-1921683F2851}"/>
                    </a:ext>
                  </a:extLst>
                </p:cNvPr>
                <p:cNvSpPr/>
                <p:nvPr/>
              </p:nvSpPr>
              <p:spPr>
                <a:xfrm flipV="1">
                  <a:off x="4498185" y="3815083"/>
                  <a:ext cx="666111" cy="45147"/>
                </a:xfrm>
                <a:custGeom>
                  <a:avLst/>
                  <a:gdLst>
                    <a:gd name="connsiteX0" fmla="*/ 364980 w 666111"/>
                    <a:gd name="connsiteY0" fmla="*/ 45177 h 45147"/>
                    <a:gd name="connsiteX1" fmla="*/ 58 w 666111"/>
                    <a:gd name="connsiteY1" fmla="*/ 22604 h 45147"/>
                    <a:gd name="connsiteX2" fmla="*/ 364980 w 666111"/>
                    <a:gd name="connsiteY2" fmla="*/ 30 h 45147"/>
                    <a:gd name="connsiteX3" fmla="*/ 666170 w 666111"/>
                    <a:gd name="connsiteY3" fmla="*/ 22604 h 45147"/>
                    <a:gd name="connsiteX4" fmla="*/ 364980 w 666111"/>
                    <a:gd name="connsiteY4" fmla="*/ 45177 h 45147"/>
                    <a:gd name="connsiteX5" fmla="*/ 366010 w 666111"/>
                    <a:gd name="connsiteY5" fmla="*/ 146 h 45147"/>
                    <a:gd name="connsiteX6" fmla="*/ 2806 w 666111"/>
                    <a:gd name="connsiteY6" fmla="*/ 22604 h 45147"/>
                    <a:gd name="connsiteX7" fmla="*/ 366010 w 666111"/>
                    <a:gd name="connsiteY7" fmla="*/ 45075 h 45147"/>
                    <a:gd name="connsiteX8" fmla="*/ 665814 w 666111"/>
                    <a:gd name="connsiteY8" fmla="*/ 22604 h 45147"/>
                    <a:gd name="connsiteX9" fmla="*/ 366010 w 666111"/>
                    <a:gd name="connsiteY9" fmla="*/ 146 h 4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11" h="45147">
                      <a:moveTo>
                        <a:pt x="364980" y="45177"/>
                      </a:moveTo>
                      <a:cubicBezTo>
                        <a:pt x="163457" y="45177"/>
                        <a:pt x="58" y="31456"/>
                        <a:pt x="58" y="22604"/>
                      </a:cubicBezTo>
                      <a:cubicBezTo>
                        <a:pt x="58" y="13777"/>
                        <a:pt x="163457" y="30"/>
                        <a:pt x="364980" y="30"/>
                      </a:cubicBezTo>
                      <a:cubicBezTo>
                        <a:pt x="566528" y="30"/>
                        <a:pt x="666170" y="13777"/>
                        <a:pt x="666170" y="22604"/>
                      </a:cubicBezTo>
                      <a:cubicBezTo>
                        <a:pt x="666170" y="31456"/>
                        <a:pt x="566528" y="45177"/>
                        <a:pt x="364980" y="45177"/>
                      </a:cubicBezTo>
                      <a:moveTo>
                        <a:pt x="366010" y="146"/>
                      </a:moveTo>
                      <a:cubicBezTo>
                        <a:pt x="165416" y="146"/>
                        <a:pt x="2806" y="13803"/>
                        <a:pt x="2806" y="22604"/>
                      </a:cubicBezTo>
                      <a:cubicBezTo>
                        <a:pt x="2806" y="31430"/>
                        <a:pt x="165416" y="45075"/>
                        <a:pt x="366010" y="45075"/>
                      </a:cubicBezTo>
                      <a:cubicBezTo>
                        <a:pt x="566630" y="45075"/>
                        <a:pt x="665814" y="31430"/>
                        <a:pt x="665814" y="22604"/>
                      </a:cubicBezTo>
                      <a:cubicBezTo>
                        <a:pt x="665814" y="13803"/>
                        <a:pt x="566630" y="146"/>
                        <a:pt x="366010" y="146"/>
                      </a:cubicBezTo>
                    </a:path>
                  </a:pathLst>
                </a:custGeom>
                <a:grpFill/>
                <a:ln w="12721" cap="flat">
                  <a:noFill/>
                  <a:prstDash val="solid"/>
                  <a:miter/>
                </a:ln>
              </p:spPr>
              <p:txBody>
                <a:bodyPr rtlCol="0" anchor="ctr"/>
                <a:lstStyle/>
                <a:p>
                  <a:endParaRPr lang="fr-FR"/>
                </a:p>
              </p:txBody>
            </p:sp>
            <p:sp>
              <p:nvSpPr>
                <p:cNvPr id="788" name="Forme libre : forme 787">
                  <a:extLst>
                    <a:ext uri="{FF2B5EF4-FFF2-40B4-BE49-F238E27FC236}">
                      <a16:creationId xmlns:a16="http://schemas.microsoft.com/office/drawing/2014/main" id="{F17A5582-7E4D-FE11-D74D-E2D578A7C33E}"/>
                    </a:ext>
                  </a:extLst>
                </p:cNvPr>
                <p:cNvSpPr/>
                <p:nvPr/>
              </p:nvSpPr>
              <p:spPr>
                <a:xfrm flipV="1">
                  <a:off x="4500939" y="3815183"/>
                  <a:ext cx="662994" cy="44928"/>
                </a:xfrm>
                <a:custGeom>
                  <a:avLst/>
                  <a:gdLst>
                    <a:gd name="connsiteX0" fmla="*/ 363262 w 662994"/>
                    <a:gd name="connsiteY0" fmla="*/ 44959 h 44928"/>
                    <a:gd name="connsiteX1" fmla="*/ 58 w 662994"/>
                    <a:gd name="connsiteY1" fmla="*/ 22501 h 44928"/>
                    <a:gd name="connsiteX2" fmla="*/ 363262 w 662994"/>
                    <a:gd name="connsiteY2" fmla="*/ 30 h 44928"/>
                    <a:gd name="connsiteX3" fmla="*/ 663053 w 662994"/>
                    <a:gd name="connsiteY3" fmla="*/ 22501 h 44928"/>
                    <a:gd name="connsiteX4" fmla="*/ 363262 w 662994"/>
                    <a:gd name="connsiteY4" fmla="*/ 44959 h 44928"/>
                    <a:gd name="connsiteX5" fmla="*/ 364306 w 662994"/>
                    <a:gd name="connsiteY5" fmla="*/ 133 h 44928"/>
                    <a:gd name="connsiteX6" fmla="*/ 2793 w 662994"/>
                    <a:gd name="connsiteY6" fmla="*/ 22501 h 44928"/>
                    <a:gd name="connsiteX7" fmla="*/ 364306 w 662994"/>
                    <a:gd name="connsiteY7" fmla="*/ 44856 h 44928"/>
                    <a:gd name="connsiteX8" fmla="*/ 662723 w 662994"/>
                    <a:gd name="connsiteY8" fmla="*/ 22501 h 44928"/>
                    <a:gd name="connsiteX9" fmla="*/ 364306 w 662994"/>
                    <a:gd name="connsiteY9" fmla="*/ 133 h 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994" h="44928">
                      <a:moveTo>
                        <a:pt x="363262" y="44959"/>
                      </a:moveTo>
                      <a:cubicBezTo>
                        <a:pt x="162656" y="44959"/>
                        <a:pt x="58" y="31302"/>
                        <a:pt x="58" y="22501"/>
                      </a:cubicBezTo>
                      <a:cubicBezTo>
                        <a:pt x="58" y="13674"/>
                        <a:pt x="162656" y="30"/>
                        <a:pt x="363262" y="30"/>
                      </a:cubicBezTo>
                      <a:cubicBezTo>
                        <a:pt x="563882" y="30"/>
                        <a:pt x="663053" y="13674"/>
                        <a:pt x="663053" y="22501"/>
                      </a:cubicBezTo>
                      <a:cubicBezTo>
                        <a:pt x="663053" y="31302"/>
                        <a:pt x="563882" y="44959"/>
                        <a:pt x="363262" y="44959"/>
                      </a:cubicBezTo>
                      <a:moveTo>
                        <a:pt x="364306" y="133"/>
                      </a:moveTo>
                      <a:cubicBezTo>
                        <a:pt x="164640" y="133"/>
                        <a:pt x="2793" y="13726"/>
                        <a:pt x="2793" y="22501"/>
                      </a:cubicBezTo>
                      <a:cubicBezTo>
                        <a:pt x="2793" y="31263"/>
                        <a:pt x="164640" y="44856"/>
                        <a:pt x="364306" y="44856"/>
                      </a:cubicBezTo>
                      <a:cubicBezTo>
                        <a:pt x="563958" y="44856"/>
                        <a:pt x="662723" y="31263"/>
                        <a:pt x="662723" y="22501"/>
                      </a:cubicBezTo>
                      <a:cubicBezTo>
                        <a:pt x="662723" y="13726"/>
                        <a:pt x="563958" y="133"/>
                        <a:pt x="364306" y="133"/>
                      </a:cubicBezTo>
                    </a:path>
                  </a:pathLst>
                </a:custGeom>
                <a:grpFill/>
                <a:ln w="12721" cap="flat">
                  <a:noFill/>
                  <a:prstDash val="solid"/>
                  <a:miter/>
                </a:ln>
              </p:spPr>
              <p:txBody>
                <a:bodyPr rtlCol="0" anchor="ctr"/>
                <a:lstStyle/>
                <a:p>
                  <a:endParaRPr lang="fr-FR"/>
                </a:p>
              </p:txBody>
            </p:sp>
            <p:sp>
              <p:nvSpPr>
                <p:cNvPr id="789" name="Forme libre : forme 788">
                  <a:extLst>
                    <a:ext uri="{FF2B5EF4-FFF2-40B4-BE49-F238E27FC236}">
                      <a16:creationId xmlns:a16="http://schemas.microsoft.com/office/drawing/2014/main" id="{28BADBCE-1DFA-BF47-F1DF-60BB93F3BD1C}"/>
                    </a:ext>
                  </a:extLst>
                </p:cNvPr>
                <p:cNvSpPr/>
                <p:nvPr/>
              </p:nvSpPr>
              <p:spPr>
                <a:xfrm flipV="1">
                  <a:off x="4503662" y="3815283"/>
                  <a:ext cx="659929" cy="44736"/>
                </a:xfrm>
                <a:custGeom>
                  <a:avLst/>
                  <a:gdLst>
                    <a:gd name="connsiteX0" fmla="*/ 361583 w 659929"/>
                    <a:gd name="connsiteY0" fmla="*/ 44766 h 44736"/>
                    <a:gd name="connsiteX1" fmla="*/ 58 w 659929"/>
                    <a:gd name="connsiteY1" fmla="*/ 22411 h 44736"/>
                    <a:gd name="connsiteX2" fmla="*/ 361583 w 659929"/>
                    <a:gd name="connsiteY2" fmla="*/ 30 h 44736"/>
                    <a:gd name="connsiteX3" fmla="*/ 659988 w 659929"/>
                    <a:gd name="connsiteY3" fmla="*/ 22411 h 44736"/>
                    <a:gd name="connsiteX4" fmla="*/ 361583 w 659929"/>
                    <a:gd name="connsiteY4" fmla="*/ 44766 h 44736"/>
                    <a:gd name="connsiteX5" fmla="*/ 362614 w 659929"/>
                    <a:gd name="connsiteY5" fmla="*/ 146 h 44736"/>
                    <a:gd name="connsiteX6" fmla="*/ 2793 w 659929"/>
                    <a:gd name="connsiteY6" fmla="*/ 22411 h 44736"/>
                    <a:gd name="connsiteX7" fmla="*/ 362614 w 659929"/>
                    <a:gd name="connsiteY7" fmla="*/ 44663 h 44736"/>
                    <a:gd name="connsiteX8" fmla="*/ 659644 w 659929"/>
                    <a:gd name="connsiteY8" fmla="*/ 22411 h 44736"/>
                    <a:gd name="connsiteX9" fmla="*/ 362614 w 659929"/>
                    <a:gd name="connsiteY9" fmla="*/ 146 h 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929" h="44736">
                      <a:moveTo>
                        <a:pt x="361583" y="44766"/>
                      </a:moveTo>
                      <a:cubicBezTo>
                        <a:pt x="161931" y="44766"/>
                        <a:pt x="58" y="31173"/>
                        <a:pt x="58" y="22411"/>
                      </a:cubicBezTo>
                      <a:cubicBezTo>
                        <a:pt x="58" y="13636"/>
                        <a:pt x="161931" y="30"/>
                        <a:pt x="361583" y="30"/>
                      </a:cubicBezTo>
                      <a:cubicBezTo>
                        <a:pt x="561223" y="30"/>
                        <a:pt x="659988" y="13636"/>
                        <a:pt x="659988" y="22411"/>
                      </a:cubicBezTo>
                      <a:cubicBezTo>
                        <a:pt x="659988" y="31173"/>
                        <a:pt x="561223" y="44766"/>
                        <a:pt x="361583" y="44766"/>
                      </a:cubicBezTo>
                      <a:moveTo>
                        <a:pt x="362614" y="146"/>
                      </a:moveTo>
                      <a:cubicBezTo>
                        <a:pt x="163890" y="146"/>
                        <a:pt x="2793" y="13687"/>
                        <a:pt x="2793" y="22411"/>
                      </a:cubicBezTo>
                      <a:cubicBezTo>
                        <a:pt x="2793" y="31122"/>
                        <a:pt x="163890" y="44663"/>
                        <a:pt x="362614" y="44663"/>
                      </a:cubicBezTo>
                      <a:cubicBezTo>
                        <a:pt x="561325" y="44663"/>
                        <a:pt x="659644" y="31122"/>
                        <a:pt x="659644" y="22411"/>
                      </a:cubicBezTo>
                      <a:cubicBezTo>
                        <a:pt x="659644" y="13687"/>
                        <a:pt x="561325" y="146"/>
                        <a:pt x="362614" y="146"/>
                      </a:cubicBezTo>
                    </a:path>
                  </a:pathLst>
                </a:custGeom>
                <a:grpFill/>
                <a:ln w="12721" cap="flat">
                  <a:noFill/>
                  <a:prstDash val="solid"/>
                  <a:miter/>
                </a:ln>
              </p:spPr>
              <p:txBody>
                <a:bodyPr rtlCol="0" anchor="ctr"/>
                <a:lstStyle/>
                <a:p>
                  <a:endParaRPr lang="fr-FR"/>
                </a:p>
              </p:txBody>
            </p:sp>
            <p:sp>
              <p:nvSpPr>
                <p:cNvPr id="790" name="Forme libre : forme 789">
                  <a:extLst>
                    <a:ext uri="{FF2B5EF4-FFF2-40B4-BE49-F238E27FC236}">
                      <a16:creationId xmlns:a16="http://schemas.microsoft.com/office/drawing/2014/main" id="{00827474-4BD9-1841-7559-7E499CB1A268}"/>
                    </a:ext>
                  </a:extLst>
                </p:cNvPr>
                <p:cNvSpPr/>
                <p:nvPr/>
              </p:nvSpPr>
              <p:spPr>
                <a:xfrm flipV="1">
                  <a:off x="4506397" y="3815384"/>
                  <a:ext cx="656850" cy="44530"/>
                </a:xfrm>
                <a:custGeom>
                  <a:avLst/>
                  <a:gdLst>
                    <a:gd name="connsiteX0" fmla="*/ 359866 w 656850"/>
                    <a:gd name="connsiteY0" fmla="*/ 44561 h 44530"/>
                    <a:gd name="connsiteX1" fmla="*/ 58 w 656850"/>
                    <a:gd name="connsiteY1" fmla="*/ 22295 h 44530"/>
                    <a:gd name="connsiteX2" fmla="*/ 359866 w 656850"/>
                    <a:gd name="connsiteY2" fmla="*/ 30 h 44530"/>
                    <a:gd name="connsiteX3" fmla="*/ 656909 w 656850"/>
                    <a:gd name="connsiteY3" fmla="*/ 22295 h 44530"/>
                    <a:gd name="connsiteX4" fmla="*/ 359866 w 656850"/>
                    <a:gd name="connsiteY4" fmla="*/ 44561 h 44530"/>
                    <a:gd name="connsiteX5" fmla="*/ 360909 w 656850"/>
                    <a:gd name="connsiteY5" fmla="*/ 158 h 44530"/>
                    <a:gd name="connsiteX6" fmla="*/ 2793 w 656850"/>
                    <a:gd name="connsiteY6" fmla="*/ 22295 h 44530"/>
                    <a:gd name="connsiteX7" fmla="*/ 360909 w 656850"/>
                    <a:gd name="connsiteY7" fmla="*/ 44458 h 44530"/>
                    <a:gd name="connsiteX8" fmla="*/ 656553 w 656850"/>
                    <a:gd name="connsiteY8" fmla="*/ 22295 h 44530"/>
                    <a:gd name="connsiteX9" fmla="*/ 360909 w 656850"/>
                    <a:gd name="connsiteY9" fmla="*/ 158 h 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50" h="44530">
                      <a:moveTo>
                        <a:pt x="359866" y="44561"/>
                      </a:moveTo>
                      <a:cubicBezTo>
                        <a:pt x="161167" y="44561"/>
                        <a:pt x="58" y="31032"/>
                        <a:pt x="58" y="22295"/>
                      </a:cubicBezTo>
                      <a:cubicBezTo>
                        <a:pt x="58" y="13572"/>
                        <a:pt x="161167" y="30"/>
                        <a:pt x="359866" y="30"/>
                      </a:cubicBezTo>
                      <a:cubicBezTo>
                        <a:pt x="558603" y="30"/>
                        <a:pt x="656909" y="13572"/>
                        <a:pt x="656909" y="22295"/>
                      </a:cubicBezTo>
                      <a:cubicBezTo>
                        <a:pt x="656909" y="31032"/>
                        <a:pt x="558603" y="44561"/>
                        <a:pt x="359866" y="44561"/>
                      </a:cubicBezTo>
                      <a:moveTo>
                        <a:pt x="360909" y="158"/>
                      </a:moveTo>
                      <a:cubicBezTo>
                        <a:pt x="163139" y="158"/>
                        <a:pt x="2793" y="13623"/>
                        <a:pt x="2793" y="22295"/>
                      </a:cubicBezTo>
                      <a:cubicBezTo>
                        <a:pt x="2793" y="30980"/>
                        <a:pt x="163139" y="44458"/>
                        <a:pt x="360909" y="44458"/>
                      </a:cubicBezTo>
                      <a:cubicBezTo>
                        <a:pt x="558692" y="44458"/>
                        <a:pt x="656553" y="30980"/>
                        <a:pt x="656553" y="22295"/>
                      </a:cubicBezTo>
                      <a:cubicBezTo>
                        <a:pt x="656553" y="13623"/>
                        <a:pt x="558692" y="158"/>
                        <a:pt x="360909" y="158"/>
                      </a:cubicBezTo>
                    </a:path>
                  </a:pathLst>
                </a:custGeom>
                <a:grpFill/>
                <a:ln w="12721" cap="flat">
                  <a:noFill/>
                  <a:prstDash val="solid"/>
                  <a:miter/>
                </a:ln>
              </p:spPr>
              <p:txBody>
                <a:bodyPr rtlCol="0" anchor="ctr"/>
                <a:lstStyle/>
                <a:p>
                  <a:endParaRPr lang="fr-FR"/>
                </a:p>
              </p:txBody>
            </p:sp>
            <p:sp>
              <p:nvSpPr>
                <p:cNvPr id="791" name="Forme libre : forme 790">
                  <a:extLst>
                    <a:ext uri="{FF2B5EF4-FFF2-40B4-BE49-F238E27FC236}">
                      <a16:creationId xmlns:a16="http://schemas.microsoft.com/office/drawing/2014/main" id="{EBE999A0-4D06-5113-A067-0C871835DCDA}"/>
                    </a:ext>
                  </a:extLst>
                </p:cNvPr>
                <p:cNvSpPr/>
                <p:nvPr/>
              </p:nvSpPr>
              <p:spPr>
                <a:xfrm flipV="1">
                  <a:off x="4509138" y="3815484"/>
                  <a:ext cx="653759" cy="44312"/>
                </a:xfrm>
                <a:custGeom>
                  <a:avLst/>
                  <a:gdLst>
                    <a:gd name="connsiteX0" fmla="*/ 358174 w 653759"/>
                    <a:gd name="connsiteY0" fmla="*/ 44342 h 44312"/>
                    <a:gd name="connsiteX1" fmla="*/ 59 w 653759"/>
                    <a:gd name="connsiteY1" fmla="*/ 22180 h 44312"/>
                    <a:gd name="connsiteX2" fmla="*/ 358174 w 653759"/>
                    <a:gd name="connsiteY2" fmla="*/ 30 h 44312"/>
                    <a:gd name="connsiteX3" fmla="*/ 653818 w 653759"/>
                    <a:gd name="connsiteY3" fmla="*/ 22180 h 44312"/>
                    <a:gd name="connsiteX4" fmla="*/ 358174 w 653759"/>
                    <a:gd name="connsiteY4" fmla="*/ 44342 h 44312"/>
                    <a:gd name="connsiteX5" fmla="*/ 359205 w 653759"/>
                    <a:gd name="connsiteY5" fmla="*/ 146 h 44312"/>
                    <a:gd name="connsiteX6" fmla="*/ 2793 w 653759"/>
                    <a:gd name="connsiteY6" fmla="*/ 22192 h 44312"/>
                    <a:gd name="connsiteX7" fmla="*/ 359205 w 653759"/>
                    <a:gd name="connsiteY7" fmla="*/ 44239 h 44312"/>
                    <a:gd name="connsiteX8" fmla="*/ 653475 w 653759"/>
                    <a:gd name="connsiteY8" fmla="*/ 22192 h 44312"/>
                    <a:gd name="connsiteX9" fmla="*/ 359205 w 653759"/>
                    <a:gd name="connsiteY9" fmla="*/ 146 h 4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759" h="44312">
                      <a:moveTo>
                        <a:pt x="358174" y="44342"/>
                      </a:moveTo>
                      <a:cubicBezTo>
                        <a:pt x="160404" y="44342"/>
                        <a:pt x="59" y="30878"/>
                        <a:pt x="59" y="22180"/>
                      </a:cubicBezTo>
                      <a:cubicBezTo>
                        <a:pt x="59" y="13520"/>
                        <a:pt x="160404" y="30"/>
                        <a:pt x="358174" y="30"/>
                      </a:cubicBezTo>
                      <a:cubicBezTo>
                        <a:pt x="555932" y="30"/>
                        <a:pt x="653818" y="13520"/>
                        <a:pt x="653818" y="22180"/>
                      </a:cubicBezTo>
                      <a:cubicBezTo>
                        <a:pt x="653818" y="30878"/>
                        <a:pt x="555932" y="44342"/>
                        <a:pt x="358174" y="44342"/>
                      </a:cubicBezTo>
                      <a:moveTo>
                        <a:pt x="359205" y="146"/>
                      </a:moveTo>
                      <a:cubicBezTo>
                        <a:pt x="162363" y="146"/>
                        <a:pt x="2793" y="13546"/>
                        <a:pt x="2793" y="22192"/>
                      </a:cubicBezTo>
                      <a:cubicBezTo>
                        <a:pt x="2793" y="30826"/>
                        <a:pt x="162363" y="44239"/>
                        <a:pt x="359205" y="44239"/>
                      </a:cubicBezTo>
                      <a:cubicBezTo>
                        <a:pt x="556033" y="44239"/>
                        <a:pt x="653475" y="30826"/>
                        <a:pt x="653475" y="22192"/>
                      </a:cubicBezTo>
                      <a:cubicBezTo>
                        <a:pt x="653475" y="13546"/>
                        <a:pt x="556033" y="146"/>
                        <a:pt x="359205" y="146"/>
                      </a:cubicBezTo>
                    </a:path>
                  </a:pathLst>
                </a:custGeom>
                <a:grpFill/>
                <a:ln w="12721" cap="flat">
                  <a:noFill/>
                  <a:prstDash val="solid"/>
                  <a:miter/>
                </a:ln>
              </p:spPr>
              <p:txBody>
                <a:bodyPr rtlCol="0" anchor="ctr"/>
                <a:lstStyle/>
                <a:p>
                  <a:endParaRPr lang="fr-FR"/>
                </a:p>
              </p:txBody>
            </p:sp>
            <p:sp>
              <p:nvSpPr>
                <p:cNvPr id="792" name="Forme libre : forme 791">
                  <a:extLst>
                    <a:ext uri="{FF2B5EF4-FFF2-40B4-BE49-F238E27FC236}">
                      <a16:creationId xmlns:a16="http://schemas.microsoft.com/office/drawing/2014/main" id="{599975F6-63BF-EBB8-ECF1-79192D1A9DE7}"/>
                    </a:ext>
                  </a:extLst>
                </p:cNvPr>
                <p:cNvSpPr/>
                <p:nvPr/>
              </p:nvSpPr>
              <p:spPr>
                <a:xfrm flipV="1">
                  <a:off x="4511862" y="3815597"/>
                  <a:ext cx="650693" cy="44080"/>
                </a:xfrm>
                <a:custGeom>
                  <a:avLst/>
                  <a:gdLst>
                    <a:gd name="connsiteX0" fmla="*/ 356482 w 650693"/>
                    <a:gd name="connsiteY0" fmla="*/ 44111 h 44080"/>
                    <a:gd name="connsiteX1" fmla="*/ 59 w 650693"/>
                    <a:gd name="connsiteY1" fmla="*/ 22064 h 44080"/>
                    <a:gd name="connsiteX2" fmla="*/ 356482 w 650693"/>
                    <a:gd name="connsiteY2" fmla="*/ 30 h 44080"/>
                    <a:gd name="connsiteX3" fmla="*/ 650752 w 650693"/>
                    <a:gd name="connsiteY3" fmla="*/ 22064 h 44080"/>
                    <a:gd name="connsiteX4" fmla="*/ 356482 w 650693"/>
                    <a:gd name="connsiteY4" fmla="*/ 44111 h 44080"/>
                    <a:gd name="connsiteX5" fmla="*/ 357513 w 650693"/>
                    <a:gd name="connsiteY5" fmla="*/ 133 h 44080"/>
                    <a:gd name="connsiteX6" fmla="*/ 2806 w 650693"/>
                    <a:gd name="connsiteY6" fmla="*/ 22064 h 44080"/>
                    <a:gd name="connsiteX7" fmla="*/ 357513 w 650693"/>
                    <a:gd name="connsiteY7" fmla="*/ 44008 h 44080"/>
                    <a:gd name="connsiteX8" fmla="*/ 650383 w 650693"/>
                    <a:gd name="connsiteY8" fmla="*/ 22064 h 44080"/>
                    <a:gd name="connsiteX9" fmla="*/ 357513 w 650693"/>
                    <a:gd name="connsiteY9" fmla="*/ 133 h 4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93" h="44080">
                      <a:moveTo>
                        <a:pt x="356482" y="44111"/>
                      </a:moveTo>
                      <a:cubicBezTo>
                        <a:pt x="159654" y="44111"/>
                        <a:pt x="59" y="30723"/>
                        <a:pt x="59" y="22064"/>
                      </a:cubicBezTo>
                      <a:cubicBezTo>
                        <a:pt x="59" y="13417"/>
                        <a:pt x="159654" y="30"/>
                        <a:pt x="356482" y="30"/>
                      </a:cubicBezTo>
                      <a:cubicBezTo>
                        <a:pt x="553311" y="30"/>
                        <a:pt x="650752" y="13417"/>
                        <a:pt x="650752" y="22064"/>
                      </a:cubicBezTo>
                      <a:cubicBezTo>
                        <a:pt x="650752" y="30723"/>
                        <a:pt x="553311" y="44111"/>
                        <a:pt x="356482" y="44111"/>
                      </a:cubicBezTo>
                      <a:moveTo>
                        <a:pt x="357513" y="133"/>
                      </a:moveTo>
                      <a:cubicBezTo>
                        <a:pt x="161625" y="133"/>
                        <a:pt x="2806" y="13482"/>
                        <a:pt x="2806" y="22064"/>
                      </a:cubicBezTo>
                      <a:cubicBezTo>
                        <a:pt x="2806" y="30672"/>
                        <a:pt x="161625" y="44008"/>
                        <a:pt x="357513" y="44008"/>
                      </a:cubicBezTo>
                      <a:cubicBezTo>
                        <a:pt x="553413" y="44008"/>
                        <a:pt x="650383" y="30672"/>
                        <a:pt x="650383" y="22064"/>
                      </a:cubicBezTo>
                      <a:cubicBezTo>
                        <a:pt x="650383" y="13482"/>
                        <a:pt x="553413" y="133"/>
                        <a:pt x="357513" y="133"/>
                      </a:cubicBezTo>
                    </a:path>
                  </a:pathLst>
                </a:custGeom>
                <a:grpFill/>
                <a:ln w="12721" cap="flat">
                  <a:noFill/>
                  <a:prstDash val="solid"/>
                  <a:miter/>
                </a:ln>
              </p:spPr>
              <p:txBody>
                <a:bodyPr rtlCol="0" anchor="ctr"/>
                <a:lstStyle/>
                <a:p>
                  <a:endParaRPr lang="fr-FR"/>
                </a:p>
              </p:txBody>
            </p:sp>
            <p:sp>
              <p:nvSpPr>
                <p:cNvPr id="793" name="Forme libre : forme 792">
                  <a:extLst>
                    <a:ext uri="{FF2B5EF4-FFF2-40B4-BE49-F238E27FC236}">
                      <a16:creationId xmlns:a16="http://schemas.microsoft.com/office/drawing/2014/main" id="{F8F17144-0899-8890-120E-9938AEAE6DCC}"/>
                    </a:ext>
                  </a:extLst>
                </p:cNvPr>
                <p:cNvSpPr/>
                <p:nvPr/>
              </p:nvSpPr>
              <p:spPr>
                <a:xfrm flipV="1">
                  <a:off x="4514611" y="3815697"/>
                  <a:ext cx="647589" cy="43888"/>
                </a:xfrm>
                <a:custGeom>
                  <a:avLst/>
                  <a:gdLst>
                    <a:gd name="connsiteX0" fmla="*/ 354765 w 647589"/>
                    <a:gd name="connsiteY0" fmla="*/ 43918 h 43888"/>
                    <a:gd name="connsiteX1" fmla="*/ 59 w 647589"/>
                    <a:gd name="connsiteY1" fmla="*/ 21987 h 43888"/>
                    <a:gd name="connsiteX2" fmla="*/ 354765 w 647589"/>
                    <a:gd name="connsiteY2" fmla="*/ 30 h 43888"/>
                    <a:gd name="connsiteX3" fmla="*/ 647648 w 647589"/>
                    <a:gd name="connsiteY3" fmla="*/ 21987 h 43888"/>
                    <a:gd name="connsiteX4" fmla="*/ 354765 w 647589"/>
                    <a:gd name="connsiteY4" fmla="*/ 43918 h 43888"/>
                    <a:gd name="connsiteX5" fmla="*/ 355795 w 647589"/>
                    <a:gd name="connsiteY5" fmla="*/ 158 h 43888"/>
                    <a:gd name="connsiteX6" fmla="*/ 2794 w 647589"/>
                    <a:gd name="connsiteY6" fmla="*/ 21987 h 43888"/>
                    <a:gd name="connsiteX7" fmla="*/ 355795 w 647589"/>
                    <a:gd name="connsiteY7" fmla="*/ 43803 h 43888"/>
                    <a:gd name="connsiteX8" fmla="*/ 647305 w 647589"/>
                    <a:gd name="connsiteY8" fmla="*/ 21987 h 43888"/>
                    <a:gd name="connsiteX9" fmla="*/ 355795 w 647589"/>
                    <a:gd name="connsiteY9" fmla="*/ 158 h 4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589" h="43888">
                      <a:moveTo>
                        <a:pt x="354765" y="43918"/>
                      </a:moveTo>
                      <a:cubicBezTo>
                        <a:pt x="158865" y="43918"/>
                        <a:pt x="59" y="30582"/>
                        <a:pt x="59" y="21987"/>
                      </a:cubicBezTo>
                      <a:cubicBezTo>
                        <a:pt x="59" y="13379"/>
                        <a:pt x="158865" y="30"/>
                        <a:pt x="354765" y="30"/>
                      </a:cubicBezTo>
                      <a:cubicBezTo>
                        <a:pt x="550665" y="30"/>
                        <a:pt x="647648" y="13379"/>
                        <a:pt x="647648" y="21987"/>
                      </a:cubicBezTo>
                      <a:cubicBezTo>
                        <a:pt x="647648" y="30582"/>
                        <a:pt x="550665" y="43918"/>
                        <a:pt x="354765" y="43918"/>
                      </a:cubicBezTo>
                      <a:moveTo>
                        <a:pt x="355795" y="158"/>
                      </a:moveTo>
                      <a:cubicBezTo>
                        <a:pt x="160849" y="158"/>
                        <a:pt x="2794" y="13430"/>
                        <a:pt x="2794" y="21987"/>
                      </a:cubicBezTo>
                      <a:cubicBezTo>
                        <a:pt x="2794" y="30556"/>
                        <a:pt x="160849" y="43803"/>
                        <a:pt x="355795" y="43803"/>
                      </a:cubicBezTo>
                      <a:cubicBezTo>
                        <a:pt x="550754" y="43803"/>
                        <a:pt x="647305" y="30556"/>
                        <a:pt x="647305" y="21987"/>
                      </a:cubicBezTo>
                      <a:cubicBezTo>
                        <a:pt x="647305" y="13430"/>
                        <a:pt x="550754" y="158"/>
                        <a:pt x="355795" y="158"/>
                      </a:cubicBezTo>
                    </a:path>
                  </a:pathLst>
                </a:custGeom>
                <a:grpFill/>
                <a:ln w="12721" cap="flat">
                  <a:noFill/>
                  <a:prstDash val="solid"/>
                  <a:miter/>
                </a:ln>
              </p:spPr>
              <p:txBody>
                <a:bodyPr rtlCol="0" anchor="ctr"/>
                <a:lstStyle/>
                <a:p>
                  <a:endParaRPr lang="fr-FR"/>
                </a:p>
              </p:txBody>
            </p:sp>
            <p:sp>
              <p:nvSpPr>
                <p:cNvPr id="794" name="Forme libre : forme 793">
                  <a:extLst>
                    <a:ext uri="{FF2B5EF4-FFF2-40B4-BE49-F238E27FC236}">
                      <a16:creationId xmlns:a16="http://schemas.microsoft.com/office/drawing/2014/main" id="{C788E44C-81EB-AF1D-1EBB-081EA71D7BE0}"/>
                    </a:ext>
                  </a:extLst>
                </p:cNvPr>
                <p:cNvSpPr/>
                <p:nvPr/>
              </p:nvSpPr>
              <p:spPr>
                <a:xfrm flipV="1">
                  <a:off x="4517352" y="3815797"/>
                  <a:ext cx="644486" cy="43669"/>
                </a:xfrm>
                <a:custGeom>
                  <a:avLst/>
                  <a:gdLst>
                    <a:gd name="connsiteX0" fmla="*/ 353060 w 644486"/>
                    <a:gd name="connsiteY0" fmla="*/ 43700 h 43669"/>
                    <a:gd name="connsiteX1" fmla="*/ 59 w 644486"/>
                    <a:gd name="connsiteY1" fmla="*/ 21858 h 43669"/>
                    <a:gd name="connsiteX2" fmla="*/ 353060 w 644486"/>
                    <a:gd name="connsiteY2" fmla="*/ 30 h 43669"/>
                    <a:gd name="connsiteX3" fmla="*/ 644545 w 644486"/>
                    <a:gd name="connsiteY3" fmla="*/ 21858 h 43669"/>
                    <a:gd name="connsiteX4" fmla="*/ 353060 w 644486"/>
                    <a:gd name="connsiteY4" fmla="*/ 43700 h 43669"/>
                    <a:gd name="connsiteX5" fmla="*/ 354091 w 644486"/>
                    <a:gd name="connsiteY5" fmla="*/ 133 h 43669"/>
                    <a:gd name="connsiteX6" fmla="*/ 2781 w 644486"/>
                    <a:gd name="connsiteY6" fmla="*/ 21858 h 43669"/>
                    <a:gd name="connsiteX7" fmla="*/ 354091 w 644486"/>
                    <a:gd name="connsiteY7" fmla="*/ 43597 h 43669"/>
                    <a:gd name="connsiteX8" fmla="*/ 644214 w 644486"/>
                    <a:gd name="connsiteY8" fmla="*/ 21858 h 43669"/>
                    <a:gd name="connsiteX9" fmla="*/ 354091 w 644486"/>
                    <a:gd name="connsiteY9" fmla="*/ 133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486" h="43669">
                      <a:moveTo>
                        <a:pt x="353060" y="43700"/>
                      </a:moveTo>
                      <a:cubicBezTo>
                        <a:pt x="158114" y="43700"/>
                        <a:pt x="59" y="30428"/>
                        <a:pt x="59" y="21858"/>
                      </a:cubicBezTo>
                      <a:cubicBezTo>
                        <a:pt x="59" y="13302"/>
                        <a:pt x="158114" y="30"/>
                        <a:pt x="353060" y="30"/>
                      </a:cubicBezTo>
                      <a:cubicBezTo>
                        <a:pt x="548019" y="30"/>
                        <a:pt x="644545" y="13302"/>
                        <a:pt x="644545" y="21858"/>
                      </a:cubicBezTo>
                      <a:cubicBezTo>
                        <a:pt x="644545" y="30428"/>
                        <a:pt x="548019" y="43700"/>
                        <a:pt x="353060" y="43700"/>
                      </a:cubicBezTo>
                      <a:moveTo>
                        <a:pt x="354091" y="133"/>
                      </a:moveTo>
                      <a:cubicBezTo>
                        <a:pt x="160086" y="133"/>
                        <a:pt x="2781" y="13366"/>
                        <a:pt x="2781" y="21858"/>
                      </a:cubicBezTo>
                      <a:cubicBezTo>
                        <a:pt x="2781" y="30389"/>
                        <a:pt x="160086" y="43597"/>
                        <a:pt x="354091" y="43597"/>
                      </a:cubicBezTo>
                      <a:cubicBezTo>
                        <a:pt x="548121" y="43597"/>
                        <a:pt x="644214" y="30389"/>
                        <a:pt x="644214" y="21858"/>
                      </a:cubicBezTo>
                      <a:cubicBezTo>
                        <a:pt x="644214" y="13366"/>
                        <a:pt x="548121" y="133"/>
                        <a:pt x="354091" y="133"/>
                      </a:cubicBezTo>
                    </a:path>
                  </a:pathLst>
                </a:custGeom>
                <a:grpFill/>
                <a:ln w="12721" cap="flat">
                  <a:noFill/>
                  <a:prstDash val="solid"/>
                  <a:miter/>
                </a:ln>
              </p:spPr>
              <p:txBody>
                <a:bodyPr rtlCol="0" anchor="ctr"/>
                <a:lstStyle/>
                <a:p>
                  <a:endParaRPr lang="fr-FR"/>
                </a:p>
              </p:txBody>
            </p:sp>
            <p:sp>
              <p:nvSpPr>
                <p:cNvPr id="795" name="Forme libre : forme 794">
                  <a:extLst>
                    <a:ext uri="{FF2B5EF4-FFF2-40B4-BE49-F238E27FC236}">
                      <a16:creationId xmlns:a16="http://schemas.microsoft.com/office/drawing/2014/main" id="{2484B5A4-EA76-4C4B-DAF6-0206CA47BE6B}"/>
                    </a:ext>
                  </a:extLst>
                </p:cNvPr>
                <p:cNvSpPr/>
                <p:nvPr/>
              </p:nvSpPr>
              <p:spPr>
                <a:xfrm flipV="1">
                  <a:off x="4520076" y="3815910"/>
                  <a:ext cx="641420" cy="43451"/>
                </a:xfrm>
                <a:custGeom>
                  <a:avLst/>
                  <a:gdLst>
                    <a:gd name="connsiteX0" fmla="*/ 351369 w 641420"/>
                    <a:gd name="connsiteY0" fmla="*/ 43481 h 43451"/>
                    <a:gd name="connsiteX1" fmla="*/ 59 w 641420"/>
                    <a:gd name="connsiteY1" fmla="*/ 21768 h 43451"/>
                    <a:gd name="connsiteX2" fmla="*/ 351369 w 641420"/>
                    <a:gd name="connsiteY2" fmla="*/ 30 h 43451"/>
                    <a:gd name="connsiteX3" fmla="*/ 641479 w 641420"/>
                    <a:gd name="connsiteY3" fmla="*/ 21768 h 43451"/>
                    <a:gd name="connsiteX4" fmla="*/ 351369 w 641420"/>
                    <a:gd name="connsiteY4" fmla="*/ 43481 h 43451"/>
                    <a:gd name="connsiteX5" fmla="*/ 352399 w 641420"/>
                    <a:gd name="connsiteY5" fmla="*/ 146 h 43451"/>
                    <a:gd name="connsiteX6" fmla="*/ 2806 w 641420"/>
                    <a:gd name="connsiteY6" fmla="*/ 21768 h 43451"/>
                    <a:gd name="connsiteX7" fmla="*/ 352399 w 641420"/>
                    <a:gd name="connsiteY7" fmla="*/ 43379 h 43451"/>
                    <a:gd name="connsiteX8" fmla="*/ 641135 w 641420"/>
                    <a:gd name="connsiteY8" fmla="*/ 21768 h 43451"/>
                    <a:gd name="connsiteX9" fmla="*/ 352399 w 641420"/>
                    <a:gd name="connsiteY9" fmla="*/ 146 h 4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20" h="43451">
                      <a:moveTo>
                        <a:pt x="351369" y="43481"/>
                      </a:moveTo>
                      <a:cubicBezTo>
                        <a:pt x="157351" y="43481"/>
                        <a:pt x="59" y="30287"/>
                        <a:pt x="59" y="21768"/>
                      </a:cubicBezTo>
                      <a:cubicBezTo>
                        <a:pt x="59" y="13238"/>
                        <a:pt x="157351" y="30"/>
                        <a:pt x="351369" y="30"/>
                      </a:cubicBezTo>
                      <a:cubicBezTo>
                        <a:pt x="545399" y="30"/>
                        <a:pt x="641479" y="13238"/>
                        <a:pt x="641479" y="21768"/>
                      </a:cubicBezTo>
                      <a:cubicBezTo>
                        <a:pt x="641479" y="30287"/>
                        <a:pt x="545399" y="43481"/>
                        <a:pt x="351369" y="43481"/>
                      </a:cubicBezTo>
                      <a:moveTo>
                        <a:pt x="352399" y="146"/>
                      </a:moveTo>
                      <a:cubicBezTo>
                        <a:pt x="159323" y="146"/>
                        <a:pt x="2806" y="13289"/>
                        <a:pt x="2806" y="21768"/>
                      </a:cubicBezTo>
                      <a:cubicBezTo>
                        <a:pt x="2806" y="30261"/>
                        <a:pt x="159323" y="43379"/>
                        <a:pt x="352399" y="43379"/>
                      </a:cubicBezTo>
                      <a:cubicBezTo>
                        <a:pt x="545488" y="43379"/>
                        <a:pt x="641135" y="30261"/>
                        <a:pt x="641135" y="21768"/>
                      </a:cubicBezTo>
                      <a:cubicBezTo>
                        <a:pt x="641135" y="13289"/>
                        <a:pt x="545488" y="146"/>
                        <a:pt x="352399" y="146"/>
                      </a:cubicBezTo>
                    </a:path>
                  </a:pathLst>
                </a:custGeom>
                <a:grpFill/>
                <a:ln w="12721" cap="flat">
                  <a:noFill/>
                  <a:prstDash val="solid"/>
                  <a:miter/>
                </a:ln>
              </p:spPr>
              <p:txBody>
                <a:bodyPr rtlCol="0" anchor="ctr"/>
                <a:lstStyle/>
                <a:p>
                  <a:endParaRPr lang="fr-FR"/>
                </a:p>
              </p:txBody>
            </p:sp>
            <p:sp>
              <p:nvSpPr>
                <p:cNvPr id="796" name="Forme libre : forme 795">
                  <a:extLst>
                    <a:ext uri="{FF2B5EF4-FFF2-40B4-BE49-F238E27FC236}">
                      <a16:creationId xmlns:a16="http://schemas.microsoft.com/office/drawing/2014/main" id="{A05F193C-38B1-7CFA-6AC7-A5D51141A669}"/>
                    </a:ext>
                  </a:extLst>
                </p:cNvPr>
                <p:cNvSpPr/>
                <p:nvPr/>
              </p:nvSpPr>
              <p:spPr>
                <a:xfrm flipV="1">
                  <a:off x="4522823" y="3816011"/>
                  <a:ext cx="638329" cy="43245"/>
                </a:xfrm>
                <a:custGeom>
                  <a:avLst/>
                  <a:gdLst>
                    <a:gd name="connsiteX0" fmla="*/ 349651 w 638329"/>
                    <a:gd name="connsiteY0" fmla="*/ 43276 h 43245"/>
                    <a:gd name="connsiteX1" fmla="*/ 59 w 638329"/>
                    <a:gd name="connsiteY1" fmla="*/ 21653 h 43245"/>
                    <a:gd name="connsiteX2" fmla="*/ 349651 w 638329"/>
                    <a:gd name="connsiteY2" fmla="*/ 30 h 43245"/>
                    <a:gd name="connsiteX3" fmla="*/ 638388 w 638329"/>
                    <a:gd name="connsiteY3" fmla="*/ 21653 h 43245"/>
                    <a:gd name="connsiteX4" fmla="*/ 349651 w 638329"/>
                    <a:gd name="connsiteY4" fmla="*/ 43276 h 43245"/>
                    <a:gd name="connsiteX5" fmla="*/ 350682 w 638329"/>
                    <a:gd name="connsiteY5" fmla="*/ 146 h 43245"/>
                    <a:gd name="connsiteX6" fmla="*/ 2781 w 638329"/>
                    <a:gd name="connsiteY6" fmla="*/ 21653 h 43245"/>
                    <a:gd name="connsiteX7" fmla="*/ 350682 w 638329"/>
                    <a:gd name="connsiteY7" fmla="*/ 43173 h 43245"/>
                    <a:gd name="connsiteX8" fmla="*/ 638019 w 638329"/>
                    <a:gd name="connsiteY8" fmla="*/ 21653 h 43245"/>
                    <a:gd name="connsiteX9" fmla="*/ 350682 w 638329"/>
                    <a:gd name="connsiteY9" fmla="*/ 146 h 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329" h="43245">
                      <a:moveTo>
                        <a:pt x="349651" y="43276"/>
                      </a:moveTo>
                      <a:cubicBezTo>
                        <a:pt x="156588" y="43276"/>
                        <a:pt x="59" y="30158"/>
                        <a:pt x="59" y="21653"/>
                      </a:cubicBezTo>
                      <a:cubicBezTo>
                        <a:pt x="59" y="13186"/>
                        <a:pt x="156588" y="30"/>
                        <a:pt x="349651" y="30"/>
                      </a:cubicBezTo>
                      <a:cubicBezTo>
                        <a:pt x="542727" y="30"/>
                        <a:pt x="638388" y="13186"/>
                        <a:pt x="638388" y="21653"/>
                      </a:cubicBezTo>
                      <a:cubicBezTo>
                        <a:pt x="638388" y="30158"/>
                        <a:pt x="542727" y="43276"/>
                        <a:pt x="349651" y="43276"/>
                      </a:cubicBezTo>
                      <a:moveTo>
                        <a:pt x="350682" y="146"/>
                      </a:moveTo>
                      <a:cubicBezTo>
                        <a:pt x="158547" y="146"/>
                        <a:pt x="2781" y="13225"/>
                        <a:pt x="2781" y="21653"/>
                      </a:cubicBezTo>
                      <a:cubicBezTo>
                        <a:pt x="2781" y="30107"/>
                        <a:pt x="158547" y="43173"/>
                        <a:pt x="350682" y="43173"/>
                      </a:cubicBezTo>
                      <a:cubicBezTo>
                        <a:pt x="542842" y="43173"/>
                        <a:pt x="638019" y="30107"/>
                        <a:pt x="638019" y="21653"/>
                      </a:cubicBezTo>
                      <a:cubicBezTo>
                        <a:pt x="638019" y="13225"/>
                        <a:pt x="542842" y="146"/>
                        <a:pt x="350682" y="146"/>
                      </a:cubicBezTo>
                    </a:path>
                  </a:pathLst>
                </a:custGeom>
                <a:grpFill/>
                <a:ln w="12721" cap="flat">
                  <a:noFill/>
                  <a:prstDash val="solid"/>
                  <a:miter/>
                </a:ln>
              </p:spPr>
              <p:txBody>
                <a:bodyPr rtlCol="0" anchor="ctr"/>
                <a:lstStyle/>
                <a:p>
                  <a:endParaRPr lang="fr-FR"/>
                </a:p>
              </p:txBody>
            </p:sp>
            <p:sp>
              <p:nvSpPr>
                <p:cNvPr id="797" name="Forme libre : forme 796">
                  <a:extLst>
                    <a:ext uri="{FF2B5EF4-FFF2-40B4-BE49-F238E27FC236}">
                      <a16:creationId xmlns:a16="http://schemas.microsoft.com/office/drawing/2014/main" id="{46B7D664-7967-CE59-DA45-28FF432238ED}"/>
                    </a:ext>
                  </a:extLst>
                </p:cNvPr>
                <p:cNvSpPr/>
                <p:nvPr/>
              </p:nvSpPr>
              <p:spPr>
                <a:xfrm flipV="1">
                  <a:off x="4525541" y="3816111"/>
                  <a:ext cx="635250" cy="43027"/>
                </a:xfrm>
                <a:custGeom>
                  <a:avLst/>
                  <a:gdLst>
                    <a:gd name="connsiteX0" fmla="*/ 347972 w 635250"/>
                    <a:gd name="connsiteY0" fmla="*/ 43057 h 43027"/>
                    <a:gd name="connsiteX1" fmla="*/ 59 w 635250"/>
                    <a:gd name="connsiteY1" fmla="*/ 21537 h 43027"/>
                    <a:gd name="connsiteX2" fmla="*/ 347972 w 635250"/>
                    <a:gd name="connsiteY2" fmla="*/ 30 h 43027"/>
                    <a:gd name="connsiteX3" fmla="*/ 635309 w 635250"/>
                    <a:gd name="connsiteY3" fmla="*/ 21537 h 43027"/>
                    <a:gd name="connsiteX4" fmla="*/ 347972 w 635250"/>
                    <a:gd name="connsiteY4" fmla="*/ 43057 h 43027"/>
                    <a:gd name="connsiteX5" fmla="*/ 349015 w 635250"/>
                    <a:gd name="connsiteY5" fmla="*/ 133 h 43027"/>
                    <a:gd name="connsiteX6" fmla="*/ 2806 w 635250"/>
                    <a:gd name="connsiteY6" fmla="*/ 21537 h 43027"/>
                    <a:gd name="connsiteX7" fmla="*/ 349015 w 635250"/>
                    <a:gd name="connsiteY7" fmla="*/ 42955 h 43027"/>
                    <a:gd name="connsiteX8" fmla="*/ 634966 w 635250"/>
                    <a:gd name="connsiteY8" fmla="*/ 21537 h 43027"/>
                    <a:gd name="connsiteX9" fmla="*/ 349015 w 635250"/>
                    <a:gd name="connsiteY9" fmla="*/ 133 h 4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250" h="43027">
                      <a:moveTo>
                        <a:pt x="347972" y="43057"/>
                      </a:moveTo>
                      <a:cubicBezTo>
                        <a:pt x="155837" y="43057"/>
                        <a:pt x="59" y="29991"/>
                        <a:pt x="59" y="21537"/>
                      </a:cubicBezTo>
                      <a:cubicBezTo>
                        <a:pt x="59" y="13122"/>
                        <a:pt x="155837" y="30"/>
                        <a:pt x="347972" y="30"/>
                      </a:cubicBezTo>
                      <a:cubicBezTo>
                        <a:pt x="540120" y="30"/>
                        <a:pt x="635309" y="13122"/>
                        <a:pt x="635309" y="21537"/>
                      </a:cubicBezTo>
                      <a:cubicBezTo>
                        <a:pt x="635309" y="29991"/>
                        <a:pt x="540120" y="43057"/>
                        <a:pt x="347972" y="43057"/>
                      </a:cubicBezTo>
                      <a:moveTo>
                        <a:pt x="349015" y="133"/>
                      </a:moveTo>
                      <a:cubicBezTo>
                        <a:pt x="157822" y="133"/>
                        <a:pt x="2806" y="13148"/>
                        <a:pt x="2806" y="21537"/>
                      </a:cubicBezTo>
                      <a:cubicBezTo>
                        <a:pt x="2806" y="29940"/>
                        <a:pt x="157822" y="42955"/>
                        <a:pt x="349015" y="42955"/>
                      </a:cubicBezTo>
                      <a:cubicBezTo>
                        <a:pt x="540209" y="42955"/>
                        <a:pt x="634966" y="29940"/>
                        <a:pt x="634966" y="21537"/>
                      </a:cubicBezTo>
                      <a:cubicBezTo>
                        <a:pt x="634966" y="13148"/>
                        <a:pt x="540209" y="133"/>
                        <a:pt x="349015" y="133"/>
                      </a:cubicBezTo>
                    </a:path>
                  </a:pathLst>
                </a:custGeom>
                <a:grpFill/>
                <a:ln w="12721" cap="flat">
                  <a:noFill/>
                  <a:prstDash val="solid"/>
                  <a:miter/>
                </a:ln>
              </p:spPr>
              <p:txBody>
                <a:bodyPr rtlCol="0" anchor="ctr"/>
                <a:lstStyle/>
                <a:p>
                  <a:endParaRPr lang="fr-FR"/>
                </a:p>
              </p:txBody>
            </p:sp>
            <p:sp>
              <p:nvSpPr>
                <p:cNvPr id="798" name="Forme libre : forme 797">
                  <a:extLst>
                    <a:ext uri="{FF2B5EF4-FFF2-40B4-BE49-F238E27FC236}">
                      <a16:creationId xmlns:a16="http://schemas.microsoft.com/office/drawing/2014/main" id="{29826169-F9FB-5FB3-6611-00DACF5DBC2B}"/>
                    </a:ext>
                  </a:extLst>
                </p:cNvPr>
                <p:cNvSpPr/>
                <p:nvPr/>
              </p:nvSpPr>
              <p:spPr>
                <a:xfrm flipV="1">
                  <a:off x="4528276" y="3816212"/>
                  <a:ext cx="632172" cy="42821"/>
                </a:xfrm>
                <a:custGeom>
                  <a:avLst/>
                  <a:gdLst>
                    <a:gd name="connsiteX0" fmla="*/ 346280 w 632172"/>
                    <a:gd name="connsiteY0" fmla="*/ 42852 h 42821"/>
                    <a:gd name="connsiteX1" fmla="*/ 59 w 632172"/>
                    <a:gd name="connsiteY1" fmla="*/ 21447 h 42821"/>
                    <a:gd name="connsiteX2" fmla="*/ 346280 w 632172"/>
                    <a:gd name="connsiteY2" fmla="*/ 30 h 42821"/>
                    <a:gd name="connsiteX3" fmla="*/ 632231 w 632172"/>
                    <a:gd name="connsiteY3" fmla="*/ 21447 h 42821"/>
                    <a:gd name="connsiteX4" fmla="*/ 346280 w 632172"/>
                    <a:gd name="connsiteY4" fmla="*/ 42852 h 42821"/>
                    <a:gd name="connsiteX5" fmla="*/ 347298 w 632172"/>
                    <a:gd name="connsiteY5" fmla="*/ 146 h 42821"/>
                    <a:gd name="connsiteX6" fmla="*/ 2819 w 632172"/>
                    <a:gd name="connsiteY6" fmla="*/ 21447 h 42821"/>
                    <a:gd name="connsiteX7" fmla="*/ 347298 w 632172"/>
                    <a:gd name="connsiteY7" fmla="*/ 42736 h 42821"/>
                    <a:gd name="connsiteX8" fmla="*/ 631888 w 632172"/>
                    <a:gd name="connsiteY8" fmla="*/ 21447 h 42821"/>
                    <a:gd name="connsiteX9" fmla="*/ 347298 w 632172"/>
                    <a:gd name="connsiteY9" fmla="*/ 146 h 4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172" h="42821">
                      <a:moveTo>
                        <a:pt x="346280" y="42852"/>
                      </a:moveTo>
                      <a:cubicBezTo>
                        <a:pt x="155087" y="42852"/>
                        <a:pt x="59" y="29837"/>
                        <a:pt x="59" y="21447"/>
                      </a:cubicBezTo>
                      <a:cubicBezTo>
                        <a:pt x="59" y="13045"/>
                        <a:pt x="155087" y="30"/>
                        <a:pt x="346280" y="30"/>
                      </a:cubicBezTo>
                      <a:cubicBezTo>
                        <a:pt x="537461" y="30"/>
                        <a:pt x="632231" y="13045"/>
                        <a:pt x="632231" y="21447"/>
                      </a:cubicBezTo>
                      <a:cubicBezTo>
                        <a:pt x="632231" y="29837"/>
                        <a:pt x="537461" y="42852"/>
                        <a:pt x="346280" y="42852"/>
                      </a:cubicBezTo>
                      <a:moveTo>
                        <a:pt x="347298" y="146"/>
                      </a:moveTo>
                      <a:cubicBezTo>
                        <a:pt x="157046" y="146"/>
                        <a:pt x="2819" y="13096"/>
                        <a:pt x="2819" y="21447"/>
                      </a:cubicBezTo>
                      <a:cubicBezTo>
                        <a:pt x="2819" y="29811"/>
                        <a:pt x="157046" y="42736"/>
                        <a:pt x="347298" y="42736"/>
                      </a:cubicBezTo>
                      <a:cubicBezTo>
                        <a:pt x="537563" y="42736"/>
                        <a:pt x="631888" y="29811"/>
                        <a:pt x="631888" y="21447"/>
                      </a:cubicBezTo>
                      <a:cubicBezTo>
                        <a:pt x="631888" y="13096"/>
                        <a:pt x="537563" y="146"/>
                        <a:pt x="347298" y="146"/>
                      </a:cubicBezTo>
                    </a:path>
                  </a:pathLst>
                </a:custGeom>
                <a:grpFill/>
                <a:ln w="12721" cap="flat">
                  <a:noFill/>
                  <a:prstDash val="solid"/>
                  <a:miter/>
                </a:ln>
              </p:spPr>
              <p:txBody>
                <a:bodyPr rtlCol="0" anchor="ctr"/>
                <a:lstStyle/>
                <a:p>
                  <a:endParaRPr lang="fr-FR"/>
                </a:p>
              </p:txBody>
            </p:sp>
            <p:sp>
              <p:nvSpPr>
                <p:cNvPr id="799" name="Forme libre : forme 798">
                  <a:extLst>
                    <a:ext uri="{FF2B5EF4-FFF2-40B4-BE49-F238E27FC236}">
                      <a16:creationId xmlns:a16="http://schemas.microsoft.com/office/drawing/2014/main" id="{B9B892F4-1D0F-710D-6D7E-6AF5875656F0}"/>
                    </a:ext>
                  </a:extLst>
                </p:cNvPr>
                <p:cNvSpPr/>
                <p:nvPr/>
              </p:nvSpPr>
              <p:spPr>
                <a:xfrm flipV="1">
                  <a:off x="4531012" y="3816313"/>
                  <a:ext cx="629093" cy="42603"/>
                </a:xfrm>
                <a:custGeom>
                  <a:avLst/>
                  <a:gdLst>
                    <a:gd name="connsiteX0" fmla="*/ 344563 w 629093"/>
                    <a:gd name="connsiteY0" fmla="*/ 42633 h 42603"/>
                    <a:gd name="connsiteX1" fmla="*/ 59 w 629093"/>
                    <a:gd name="connsiteY1" fmla="*/ 21332 h 42603"/>
                    <a:gd name="connsiteX2" fmla="*/ 344563 w 629093"/>
                    <a:gd name="connsiteY2" fmla="*/ 30 h 42603"/>
                    <a:gd name="connsiteX3" fmla="*/ 629153 w 629093"/>
                    <a:gd name="connsiteY3" fmla="*/ 21332 h 42603"/>
                    <a:gd name="connsiteX4" fmla="*/ 344563 w 629093"/>
                    <a:gd name="connsiteY4" fmla="*/ 42633 h 42603"/>
                    <a:gd name="connsiteX5" fmla="*/ 345606 w 629093"/>
                    <a:gd name="connsiteY5" fmla="*/ 120 h 42603"/>
                    <a:gd name="connsiteX6" fmla="*/ 2806 w 629093"/>
                    <a:gd name="connsiteY6" fmla="*/ 21332 h 42603"/>
                    <a:gd name="connsiteX7" fmla="*/ 345606 w 629093"/>
                    <a:gd name="connsiteY7" fmla="*/ 42518 h 42603"/>
                    <a:gd name="connsiteX8" fmla="*/ 628796 w 629093"/>
                    <a:gd name="connsiteY8" fmla="*/ 21332 h 42603"/>
                    <a:gd name="connsiteX9" fmla="*/ 345606 w 629093"/>
                    <a:gd name="connsiteY9" fmla="*/ 120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093" h="42603">
                      <a:moveTo>
                        <a:pt x="344563" y="42633"/>
                      </a:moveTo>
                      <a:cubicBezTo>
                        <a:pt x="154311" y="42633"/>
                        <a:pt x="59" y="29683"/>
                        <a:pt x="59" y="21332"/>
                      </a:cubicBezTo>
                      <a:cubicBezTo>
                        <a:pt x="59" y="12968"/>
                        <a:pt x="154311" y="30"/>
                        <a:pt x="344563" y="30"/>
                      </a:cubicBezTo>
                      <a:cubicBezTo>
                        <a:pt x="534841" y="30"/>
                        <a:pt x="629153" y="12968"/>
                        <a:pt x="629153" y="21332"/>
                      </a:cubicBezTo>
                      <a:cubicBezTo>
                        <a:pt x="629153" y="29683"/>
                        <a:pt x="534841" y="42633"/>
                        <a:pt x="344563" y="42633"/>
                      </a:cubicBezTo>
                      <a:moveTo>
                        <a:pt x="345606" y="120"/>
                      </a:moveTo>
                      <a:cubicBezTo>
                        <a:pt x="156295" y="120"/>
                        <a:pt x="2806" y="13019"/>
                        <a:pt x="2806" y="21332"/>
                      </a:cubicBezTo>
                      <a:cubicBezTo>
                        <a:pt x="2806" y="29644"/>
                        <a:pt x="156295" y="42518"/>
                        <a:pt x="345606" y="42518"/>
                      </a:cubicBezTo>
                      <a:cubicBezTo>
                        <a:pt x="534930" y="42518"/>
                        <a:pt x="628796" y="29644"/>
                        <a:pt x="628796" y="21332"/>
                      </a:cubicBezTo>
                      <a:cubicBezTo>
                        <a:pt x="628796" y="13019"/>
                        <a:pt x="534930" y="120"/>
                        <a:pt x="345606" y="120"/>
                      </a:cubicBezTo>
                    </a:path>
                  </a:pathLst>
                </a:custGeom>
                <a:grpFill/>
                <a:ln w="12721" cap="flat">
                  <a:noFill/>
                  <a:prstDash val="solid"/>
                  <a:miter/>
                </a:ln>
              </p:spPr>
              <p:txBody>
                <a:bodyPr rtlCol="0" anchor="ctr"/>
                <a:lstStyle/>
                <a:p>
                  <a:endParaRPr lang="fr-FR"/>
                </a:p>
              </p:txBody>
            </p:sp>
            <p:sp>
              <p:nvSpPr>
                <p:cNvPr id="800" name="Forme libre : forme 799">
                  <a:extLst>
                    <a:ext uri="{FF2B5EF4-FFF2-40B4-BE49-F238E27FC236}">
                      <a16:creationId xmlns:a16="http://schemas.microsoft.com/office/drawing/2014/main" id="{7CC9D843-F999-8E52-C304-90CC4FC2A97B}"/>
                    </a:ext>
                  </a:extLst>
                </p:cNvPr>
                <p:cNvSpPr/>
                <p:nvPr/>
              </p:nvSpPr>
              <p:spPr>
                <a:xfrm flipV="1">
                  <a:off x="4533766" y="3816426"/>
                  <a:ext cx="625990" cy="42385"/>
                </a:xfrm>
                <a:custGeom>
                  <a:avLst/>
                  <a:gdLst>
                    <a:gd name="connsiteX0" fmla="*/ 342846 w 625990"/>
                    <a:gd name="connsiteY0" fmla="*/ 42415 h 42385"/>
                    <a:gd name="connsiteX1" fmla="*/ 59 w 625990"/>
                    <a:gd name="connsiteY1" fmla="*/ 21229 h 42385"/>
                    <a:gd name="connsiteX2" fmla="*/ 342846 w 625990"/>
                    <a:gd name="connsiteY2" fmla="*/ 30 h 42385"/>
                    <a:gd name="connsiteX3" fmla="*/ 626049 w 625990"/>
                    <a:gd name="connsiteY3" fmla="*/ 21229 h 42385"/>
                    <a:gd name="connsiteX4" fmla="*/ 342846 w 625990"/>
                    <a:gd name="connsiteY4" fmla="*/ 42415 h 42385"/>
                    <a:gd name="connsiteX5" fmla="*/ 343889 w 625990"/>
                    <a:gd name="connsiteY5" fmla="*/ 133 h 42385"/>
                    <a:gd name="connsiteX6" fmla="*/ 2781 w 625990"/>
                    <a:gd name="connsiteY6" fmla="*/ 21229 h 42385"/>
                    <a:gd name="connsiteX7" fmla="*/ 343889 w 625990"/>
                    <a:gd name="connsiteY7" fmla="*/ 42312 h 42385"/>
                    <a:gd name="connsiteX8" fmla="*/ 625693 w 625990"/>
                    <a:gd name="connsiteY8" fmla="*/ 21229 h 42385"/>
                    <a:gd name="connsiteX9" fmla="*/ 343889 w 625990"/>
                    <a:gd name="connsiteY9" fmla="*/ 133 h 4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990" h="42385">
                      <a:moveTo>
                        <a:pt x="342846" y="42415"/>
                      </a:moveTo>
                      <a:cubicBezTo>
                        <a:pt x="153548" y="42415"/>
                        <a:pt x="59" y="29554"/>
                        <a:pt x="59" y="21229"/>
                      </a:cubicBezTo>
                      <a:cubicBezTo>
                        <a:pt x="59" y="12891"/>
                        <a:pt x="153548" y="30"/>
                        <a:pt x="342846" y="30"/>
                      </a:cubicBezTo>
                      <a:cubicBezTo>
                        <a:pt x="532169" y="30"/>
                        <a:pt x="626049" y="12891"/>
                        <a:pt x="626049" y="21229"/>
                      </a:cubicBezTo>
                      <a:cubicBezTo>
                        <a:pt x="626049" y="29554"/>
                        <a:pt x="532169" y="42415"/>
                        <a:pt x="342846" y="42415"/>
                      </a:cubicBezTo>
                      <a:moveTo>
                        <a:pt x="343889" y="133"/>
                      </a:moveTo>
                      <a:cubicBezTo>
                        <a:pt x="155494" y="133"/>
                        <a:pt x="2781" y="12955"/>
                        <a:pt x="2781" y="21229"/>
                      </a:cubicBezTo>
                      <a:cubicBezTo>
                        <a:pt x="2781" y="29503"/>
                        <a:pt x="155494" y="42312"/>
                        <a:pt x="343889" y="42312"/>
                      </a:cubicBezTo>
                      <a:cubicBezTo>
                        <a:pt x="532271" y="42312"/>
                        <a:pt x="625693" y="29503"/>
                        <a:pt x="625693" y="21229"/>
                      </a:cubicBezTo>
                      <a:cubicBezTo>
                        <a:pt x="625693" y="12955"/>
                        <a:pt x="532271" y="133"/>
                        <a:pt x="343889" y="133"/>
                      </a:cubicBezTo>
                    </a:path>
                  </a:pathLst>
                </a:custGeom>
                <a:grpFill/>
                <a:ln w="12721" cap="flat">
                  <a:noFill/>
                  <a:prstDash val="solid"/>
                  <a:miter/>
                </a:ln>
              </p:spPr>
              <p:txBody>
                <a:bodyPr rtlCol="0" anchor="ctr"/>
                <a:lstStyle/>
                <a:p>
                  <a:endParaRPr lang="fr-FR"/>
                </a:p>
              </p:txBody>
            </p:sp>
            <p:sp>
              <p:nvSpPr>
                <p:cNvPr id="801" name="Forme libre : forme 800">
                  <a:extLst>
                    <a:ext uri="{FF2B5EF4-FFF2-40B4-BE49-F238E27FC236}">
                      <a16:creationId xmlns:a16="http://schemas.microsoft.com/office/drawing/2014/main" id="{0D1D0BC5-9975-A4EE-E443-C21D6BDFF78F}"/>
                    </a:ext>
                  </a:extLst>
                </p:cNvPr>
                <p:cNvSpPr/>
                <p:nvPr/>
              </p:nvSpPr>
              <p:spPr>
                <a:xfrm flipV="1">
                  <a:off x="4536488" y="3816526"/>
                  <a:ext cx="622898" cy="42179"/>
                </a:xfrm>
                <a:custGeom>
                  <a:avLst/>
                  <a:gdLst>
                    <a:gd name="connsiteX0" fmla="*/ 341167 w 622898"/>
                    <a:gd name="connsiteY0" fmla="*/ 42209 h 42179"/>
                    <a:gd name="connsiteX1" fmla="*/ 59 w 622898"/>
                    <a:gd name="connsiteY1" fmla="*/ 21113 h 42179"/>
                    <a:gd name="connsiteX2" fmla="*/ 341167 w 622898"/>
                    <a:gd name="connsiteY2" fmla="*/ 30 h 42179"/>
                    <a:gd name="connsiteX3" fmla="*/ 622958 w 622898"/>
                    <a:gd name="connsiteY3" fmla="*/ 21113 h 42179"/>
                    <a:gd name="connsiteX4" fmla="*/ 341167 w 622898"/>
                    <a:gd name="connsiteY4" fmla="*/ 42209 h 42179"/>
                    <a:gd name="connsiteX5" fmla="*/ 342197 w 622898"/>
                    <a:gd name="connsiteY5" fmla="*/ 133 h 42179"/>
                    <a:gd name="connsiteX6" fmla="*/ 2794 w 622898"/>
                    <a:gd name="connsiteY6" fmla="*/ 21113 h 42179"/>
                    <a:gd name="connsiteX7" fmla="*/ 342197 w 622898"/>
                    <a:gd name="connsiteY7" fmla="*/ 42107 h 42179"/>
                    <a:gd name="connsiteX8" fmla="*/ 622627 w 622898"/>
                    <a:gd name="connsiteY8" fmla="*/ 21113 h 42179"/>
                    <a:gd name="connsiteX9" fmla="*/ 342197 w 622898"/>
                    <a:gd name="connsiteY9" fmla="*/ 133 h 4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98" h="42179">
                      <a:moveTo>
                        <a:pt x="341167" y="42209"/>
                      </a:moveTo>
                      <a:cubicBezTo>
                        <a:pt x="152785" y="42209"/>
                        <a:pt x="59" y="29400"/>
                        <a:pt x="59" y="21113"/>
                      </a:cubicBezTo>
                      <a:cubicBezTo>
                        <a:pt x="59" y="12852"/>
                        <a:pt x="152785" y="30"/>
                        <a:pt x="341167" y="30"/>
                      </a:cubicBezTo>
                      <a:cubicBezTo>
                        <a:pt x="529549" y="30"/>
                        <a:pt x="622958" y="12852"/>
                        <a:pt x="622958" y="21113"/>
                      </a:cubicBezTo>
                      <a:cubicBezTo>
                        <a:pt x="622958" y="29400"/>
                        <a:pt x="529549" y="42209"/>
                        <a:pt x="341167" y="42209"/>
                      </a:cubicBezTo>
                      <a:moveTo>
                        <a:pt x="342197" y="133"/>
                      </a:moveTo>
                      <a:cubicBezTo>
                        <a:pt x="154756" y="133"/>
                        <a:pt x="2794" y="12903"/>
                        <a:pt x="2794" y="21113"/>
                      </a:cubicBezTo>
                      <a:cubicBezTo>
                        <a:pt x="2794" y="29362"/>
                        <a:pt x="154756" y="42107"/>
                        <a:pt x="342197" y="42107"/>
                      </a:cubicBezTo>
                      <a:cubicBezTo>
                        <a:pt x="529651" y="42107"/>
                        <a:pt x="622627" y="29362"/>
                        <a:pt x="622627" y="21113"/>
                      </a:cubicBezTo>
                      <a:cubicBezTo>
                        <a:pt x="622627" y="12903"/>
                        <a:pt x="529651" y="133"/>
                        <a:pt x="342197" y="133"/>
                      </a:cubicBezTo>
                    </a:path>
                  </a:pathLst>
                </a:custGeom>
                <a:grpFill/>
                <a:ln w="12721" cap="flat">
                  <a:noFill/>
                  <a:prstDash val="solid"/>
                  <a:miter/>
                </a:ln>
              </p:spPr>
              <p:txBody>
                <a:bodyPr rtlCol="0" anchor="ctr"/>
                <a:lstStyle/>
                <a:p>
                  <a:endParaRPr lang="fr-FR"/>
                </a:p>
              </p:txBody>
            </p:sp>
            <p:sp>
              <p:nvSpPr>
                <p:cNvPr id="802" name="Forme libre : forme 801">
                  <a:extLst>
                    <a:ext uri="{FF2B5EF4-FFF2-40B4-BE49-F238E27FC236}">
                      <a16:creationId xmlns:a16="http://schemas.microsoft.com/office/drawing/2014/main" id="{F2E479D5-E408-32E5-B292-BA0BDE605941}"/>
                    </a:ext>
                  </a:extLst>
                </p:cNvPr>
                <p:cNvSpPr/>
                <p:nvPr/>
              </p:nvSpPr>
              <p:spPr>
                <a:xfrm flipV="1">
                  <a:off x="4539231" y="3816626"/>
                  <a:ext cx="619833" cy="41973"/>
                </a:xfrm>
                <a:custGeom>
                  <a:avLst/>
                  <a:gdLst>
                    <a:gd name="connsiteX0" fmla="*/ 339462 w 619833"/>
                    <a:gd name="connsiteY0" fmla="*/ 42004 h 41973"/>
                    <a:gd name="connsiteX1" fmla="*/ 59 w 619833"/>
                    <a:gd name="connsiteY1" fmla="*/ 21023 h 41973"/>
                    <a:gd name="connsiteX2" fmla="*/ 339462 w 619833"/>
                    <a:gd name="connsiteY2" fmla="*/ 30 h 41973"/>
                    <a:gd name="connsiteX3" fmla="*/ 619892 w 619833"/>
                    <a:gd name="connsiteY3" fmla="*/ 21023 h 41973"/>
                    <a:gd name="connsiteX4" fmla="*/ 339462 w 619833"/>
                    <a:gd name="connsiteY4" fmla="*/ 42004 h 41973"/>
                    <a:gd name="connsiteX5" fmla="*/ 340492 w 619833"/>
                    <a:gd name="connsiteY5" fmla="*/ 133 h 41973"/>
                    <a:gd name="connsiteX6" fmla="*/ 2806 w 619833"/>
                    <a:gd name="connsiteY6" fmla="*/ 21023 h 41973"/>
                    <a:gd name="connsiteX7" fmla="*/ 340492 w 619833"/>
                    <a:gd name="connsiteY7" fmla="*/ 41901 h 41973"/>
                    <a:gd name="connsiteX8" fmla="*/ 619536 w 619833"/>
                    <a:gd name="connsiteY8" fmla="*/ 21023 h 41973"/>
                    <a:gd name="connsiteX9" fmla="*/ 340492 w 619833"/>
                    <a:gd name="connsiteY9" fmla="*/ 133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833" h="41973">
                      <a:moveTo>
                        <a:pt x="339462" y="42004"/>
                      </a:moveTo>
                      <a:cubicBezTo>
                        <a:pt x="152021" y="42004"/>
                        <a:pt x="59" y="29259"/>
                        <a:pt x="59" y="21023"/>
                      </a:cubicBezTo>
                      <a:cubicBezTo>
                        <a:pt x="59" y="12788"/>
                        <a:pt x="152021" y="30"/>
                        <a:pt x="339462" y="30"/>
                      </a:cubicBezTo>
                      <a:cubicBezTo>
                        <a:pt x="526903" y="30"/>
                        <a:pt x="619892" y="12788"/>
                        <a:pt x="619892" y="21023"/>
                      </a:cubicBezTo>
                      <a:cubicBezTo>
                        <a:pt x="619892" y="29259"/>
                        <a:pt x="526903" y="42004"/>
                        <a:pt x="339462" y="42004"/>
                      </a:cubicBezTo>
                      <a:moveTo>
                        <a:pt x="340492" y="133"/>
                      </a:moveTo>
                      <a:cubicBezTo>
                        <a:pt x="153980" y="133"/>
                        <a:pt x="2806" y="12826"/>
                        <a:pt x="2806" y="21023"/>
                      </a:cubicBezTo>
                      <a:cubicBezTo>
                        <a:pt x="2806" y="29220"/>
                        <a:pt x="153980" y="41901"/>
                        <a:pt x="340492" y="41901"/>
                      </a:cubicBezTo>
                      <a:cubicBezTo>
                        <a:pt x="526992" y="41901"/>
                        <a:pt x="619536" y="29220"/>
                        <a:pt x="619536" y="21023"/>
                      </a:cubicBezTo>
                      <a:cubicBezTo>
                        <a:pt x="619536" y="12826"/>
                        <a:pt x="526992" y="133"/>
                        <a:pt x="340492" y="133"/>
                      </a:cubicBezTo>
                    </a:path>
                  </a:pathLst>
                </a:custGeom>
                <a:grpFill/>
                <a:ln w="12721" cap="flat">
                  <a:noFill/>
                  <a:prstDash val="solid"/>
                  <a:miter/>
                </a:ln>
              </p:spPr>
              <p:txBody>
                <a:bodyPr rtlCol="0" anchor="ctr"/>
                <a:lstStyle/>
                <a:p>
                  <a:endParaRPr lang="fr-FR"/>
                </a:p>
              </p:txBody>
            </p:sp>
            <p:sp>
              <p:nvSpPr>
                <p:cNvPr id="803" name="Forme libre : forme 802">
                  <a:extLst>
                    <a:ext uri="{FF2B5EF4-FFF2-40B4-BE49-F238E27FC236}">
                      <a16:creationId xmlns:a16="http://schemas.microsoft.com/office/drawing/2014/main" id="{EB59CD9D-4FBB-D61B-EFF2-A3FF8DFEB8D0}"/>
                    </a:ext>
                  </a:extLst>
                </p:cNvPr>
                <p:cNvSpPr/>
                <p:nvPr/>
              </p:nvSpPr>
              <p:spPr>
                <a:xfrm flipV="1">
                  <a:off x="4541966" y="3816726"/>
                  <a:ext cx="616742" cy="41755"/>
                </a:xfrm>
                <a:custGeom>
                  <a:avLst/>
                  <a:gdLst>
                    <a:gd name="connsiteX0" fmla="*/ 337758 w 616742"/>
                    <a:gd name="connsiteY0" fmla="*/ 41785 h 41755"/>
                    <a:gd name="connsiteX1" fmla="*/ 59 w 616742"/>
                    <a:gd name="connsiteY1" fmla="*/ 20895 h 41755"/>
                    <a:gd name="connsiteX2" fmla="*/ 337758 w 616742"/>
                    <a:gd name="connsiteY2" fmla="*/ 30 h 41755"/>
                    <a:gd name="connsiteX3" fmla="*/ 616801 w 616742"/>
                    <a:gd name="connsiteY3" fmla="*/ 20895 h 41755"/>
                    <a:gd name="connsiteX4" fmla="*/ 337758 w 616742"/>
                    <a:gd name="connsiteY4" fmla="*/ 41785 h 41755"/>
                    <a:gd name="connsiteX5" fmla="*/ 338788 w 616742"/>
                    <a:gd name="connsiteY5" fmla="*/ 133 h 41755"/>
                    <a:gd name="connsiteX6" fmla="*/ 2806 w 616742"/>
                    <a:gd name="connsiteY6" fmla="*/ 20908 h 41755"/>
                    <a:gd name="connsiteX7" fmla="*/ 338788 w 616742"/>
                    <a:gd name="connsiteY7" fmla="*/ 41670 h 41755"/>
                    <a:gd name="connsiteX8" fmla="*/ 616432 w 616742"/>
                    <a:gd name="connsiteY8" fmla="*/ 20908 h 41755"/>
                    <a:gd name="connsiteX9" fmla="*/ 338788 w 616742"/>
                    <a:gd name="connsiteY9" fmla="*/ 133 h 4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742" h="41755">
                      <a:moveTo>
                        <a:pt x="337758" y="41785"/>
                      </a:moveTo>
                      <a:cubicBezTo>
                        <a:pt x="151258" y="41785"/>
                        <a:pt x="59" y="29105"/>
                        <a:pt x="59" y="20895"/>
                      </a:cubicBezTo>
                      <a:cubicBezTo>
                        <a:pt x="59" y="12711"/>
                        <a:pt x="151258" y="30"/>
                        <a:pt x="337758" y="30"/>
                      </a:cubicBezTo>
                      <a:cubicBezTo>
                        <a:pt x="524270" y="30"/>
                        <a:pt x="616801" y="12711"/>
                        <a:pt x="616801" y="20895"/>
                      </a:cubicBezTo>
                      <a:cubicBezTo>
                        <a:pt x="616801" y="29105"/>
                        <a:pt x="524270" y="41785"/>
                        <a:pt x="337758" y="41785"/>
                      </a:cubicBezTo>
                      <a:moveTo>
                        <a:pt x="338788" y="133"/>
                      </a:moveTo>
                      <a:cubicBezTo>
                        <a:pt x="153243" y="133"/>
                        <a:pt x="2806" y="12749"/>
                        <a:pt x="2806" y="20908"/>
                      </a:cubicBezTo>
                      <a:cubicBezTo>
                        <a:pt x="2806" y="29066"/>
                        <a:pt x="153243" y="41670"/>
                        <a:pt x="338788" y="41670"/>
                      </a:cubicBezTo>
                      <a:cubicBezTo>
                        <a:pt x="524359" y="41670"/>
                        <a:pt x="616432" y="29066"/>
                        <a:pt x="616432" y="20908"/>
                      </a:cubicBezTo>
                      <a:cubicBezTo>
                        <a:pt x="616432" y="12749"/>
                        <a:pt x="524359" y="133"/>
                        <a:pt x="338788" y="133"/>
                      </a:cubicBezTo>
                    </a:path>
                  </a:pathLst>
                </a:custGeom>
                <a:grpFill/>
                <a:ln w="12721" cap="flat">
                  <a:noFill/>
                  <a:prstDash val="solid"/>
                  <a:miter/>
                </a:ln>
              </p:spPr>
              <p:txBody>
                <a:bodyPr rtlCol="0" anchor="ctr"/>
                <a:lstStyle/>
                <a:p>
                  <a:endParaRPr lang="fr-FR"/>
                </a:p>
              </p:txBody>
            </p:sp>
            <p:sp>
              <p:nvSpPr>
                <p:cNvPr id="804" name="Forme libre : forme 803">
                  <a:extLst>
                    <a:ext uri="{FF2B5EF4-FFF2-40B4-BE49-F238E27FC236}">
                      <a16:creationId xmlns:a16="http://schemas.microsoft.com/office/drawing/2014/main" id="{2CDA3B4E-6003-20B9-098E-99FB03DA7AC0}"/>
                    </a:ext>
                  </a:extLst>
                </p:cNvPr>
                <p:cNvSpPr/>
                <p:nvPr/>
              </p:nvSpPr>
              <p:spPr>
                <a:xfrm flipV="1">
                  <a:off x="4544689" y="3816839"/>
                  <a:ext cx="613676" cy="41524"/>
                </a:xfrm>
                <a:custGeom>
                  <a:avLst/>
                  <a:gdLst>
                    <a:gd name="connsiteX0" fmla="*/ 336066 w 613676"/>
                    <a:gd name="connsiteY0" fmla="*/ 41554 h 41524"/>
                    <a:gd name="connsiteX1" fmla="*/ 59 w 613676"/>
                    <a:gd name="connsiteY1" fmla="*/ 20792 h 41524"/>
                    <a:gd name="connsiteX2" fmla="*/ 336066 w 613676"/>
                    <a:gd name="connsiteY2" fmla="*/ 30 h 41524"/>
                    <a:gd name="connsiteX3" fmla="*/ 613735 w 613676"/>
                    <a:gd name="connsiteY3" fmla="*/ 20792 h 41524"/>
                    <a:gd name="connsiteX4" fmla="*/ 336066 w 613676"/>
                    <a:gd name="connsiteY4" fmla="*/ 41554 h 41524"/>
                    <a:gd name="connsiteX5" fmla="*/ 337096 w 613676"/>
                    <a:gd name="connsiteY5" fmla="*/ 120 h 41524"/>
                    <a:gd name="connsiteX6" fmla="*/ 2819 w 613676"/>
                    <a:gd name="connsiteY6" fmla="*/ 20805 h 41524"/>
                    <a:gd name="connsiteX7" fmla="*/ 337096 w 613676"/>
                    <a:gd name="connsiteY7" fmla="*/ 41451 h 41524"/>
                    <a:gd name="connsiteX8" fmla="*/ 613379 w 613676"/>
                    <a:gd name="connsiteY8" fmla="*/ 20805 h 41524"/>
                    <a:gd name="connsiteX9" fmla="*/ 337096 w 613676"/>
                    <a:gd name="connsiteY9" fmla="*/ 120 h 4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676" h="41524">
                      <a:moveTo>
                        <a:pt x="336066" y="41554"/>
                      </a:moveTo>
                      <a:cubicBezTo>
                        <a:pt x="150508" y="41554"/>
                        <a:pt x="59" y="28963"/>
                        <a:pt x="59" y="20792"/>
                      </a:cubicBezTo>
                      <a:cubicBezTo>
                        <a:pt x="59" y="12634"/>
                        <a:pt x="150508" y="30"/>
                        <a:pt x="336066" y="30"/>
                      </a:cubicBezTo>
                      <a:cubicBezTo>
                        <a:pt x="521637" y="30"/>
                        <a:pt x="613735" y="12634"/>
                        <a:pt x="613735" y="20792"/>
                      </a:cubicBezTo>
                      <a:cubicBezTo>
                        <a:pt x="613735" y="28963"/>
                        <a:pt x="521637" y="41554"/>
                        <a:pt x="336066" y="41554"/>
                      </a:cubicBezTo>
                      <a:moveTo>
                        <a:pt x="337096" y="120"/>
                      </a:moveTo>
                      <a:cubicBezTo>
                        <a:pt x="152479" y="120"/>
                        <a:pt x="2819" y="12685"/>
                        <a:pt x="2819" y="20805"/>
                      </a:cubicBezTo>
                      <a:cubicBezTo>
                        <a:pt x="2819" y="28912"/>
                        <a:pt x="152479" y="41451"/>
                        <a:pt x="337096" y="41451"/>
                      </a:cubicBezTo>
                      <a:cubicBezTo>
                        <a:pt x="521738" y="41451"/>
                        <a:pt x="613379" y="28912"/>
                        <a:pt x="613379" y="20805"/>
                      </a:cubicBezTo>
                      <a:cubicBezTo>
                        <a:pt x="613379" y="12685"/>
                        <a:pt x="521738" y="120"/>
                        <a:pt x="337096" y="120"/>
                      </a:cubicBezTo>
                    </a:path>
                  </a:pathLst>
                </a:custGeom>
                <a:grpFill/>
                <a:ln w="12721" cap="flat">
                  <a:noFill/>
                  <a:prstDash val="solid"/>
                  <a:miter/>
                </a:ln>
              </p:spPr>
              <p:txBody>
                <a:bodyPr rtlCol="0" anchor="ctr"/>
                <a:lstStyle/>
                <a:p>
                  <a:endParaRPr lang="fr-FR"/>
                </a:p>
              </p:txBody>
            </p:sp>
            <p:sp>
              <p:nvSpPr>
                <p:cNvPr id="805" name="Forme libre : forme 804">
                  <a:extLst>
                    <a:ext uri="{FF2B5EF4-FFF2-40B4-BE49-F238E27FC236}">
                      <a16:creationId xmlns:a16="http://schemas.microsoft.com/office/drawing/2014/main" id="{E2AD190B-9BFA-3A69-332C-635D81B668A0}"/>
                    </a:ext>
                  </a:extLst>
                </p:cNvPr>
                <p:cNvSpPr/>
                <p:nvPr/>
              </p:nvSpPr>
              <p:spPr>
                <a:xfrm flipV="1">
                  <a:off x="4547450" y="3816939"/>
                  <a:ext cx="610546" cy="41318"/>
                </a:xfrm>
                <a:custGeom>
                  <a:avLst/>
                  <a:gdLst>
                    <a:gd name="connsiteX0" fmla="*/ 334336 w 610546"/>
                    <a:gd name="connsiteY0" fmla="*/ 41349 h 41318"/>
                    <a:gd name="connsiteX1" fmla="*/ 59 w 610546"/>
                    <a:gd name="connsiteY1" fmla="*/ 20702 h 41318"/>
                    <a:gd name="connsiteX2" fmla="*/ 334336 w 610546"/>
                    <a:gd name="connsiteY2" fmla="*/ 30 h 41318"/>
                    <a:gd name="connsiteX3" fmla="*/ 610606 w 610546"/>
                    <a:gd name="connsiteY3" fmla="*/ 20702 h 41318"/>
                    <a:gd name="connsiteX4" fmla="*/ 334336 w 610546"/>
                    <a:gd name="connsiteY4" fmla="*/ 41349 h 41318"/>
                    <a:gd name="connsiteX5" fmla="*/ 335366 w 610546"/>
                    <a:gd name="connsiteY5" fmla="*/ 133 h 41318"/>
                    <a:gd name="connsiteX6" fmla="*/ 2781 w 610546"/>
                    <a:gd name="connsiteY6" fmla="*/ 20702 h 41318"/>
                    <a:gd name="connsiteX7" fmla="*/ 335366 w 610546"/>
                    <a:gd name="connsiteY7" fmla="*/ 41259 h 41318"/>
                    <a:gd name="connsiteX8" fmla="*/ 610262 w 610546"/>
                    <a:gd name="connsiteY8" fmla="*/ 20702 h 41318"/>
                    <a:gd name="connsiteX9" fmla="*/ 335366 w 610546"/>
                    <a:gd name="connsiteY9" fmla="*/ 133 h 4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546" h="41318">
                      <a:moveTo>
                        <a:pt x="334336" y="41349"/>
                      </a:moveTo>
                      <a:cubicBezTo>
                        <a:pt x="149719" y="41349"/>
                        <a:pt x="59" y="28796"/>
                        <a:pt x="59" y="20702"/>
                      </a:cubicBezTo>
                      <a:cubicBezTo>
                        <a:pt x="59" y="12569"/>
                        <a:pt x="149719" y="30"/>
                        <a:pt x="334336" y="30"/>
                      </a:cubicBezTo>
                      <a:cubicBezTo>
                        <a:pt x="518965" y="30"/>
                        <a:pt x="610606" y="12569"/>
                        <a:pt x="610606" y="20702"/>
                      </a:cubicBezTo>
                      <a:cubicBezTo>
                        <a:pt x="610606" y="28796"/>
                        <a:pt x="518965" y="41349"/>
                        <a:pt x="334336" y="41349"/>
                      </a:cubicBezTo>
                      <a:moveTo>
                        <a:pt x="335366" y="133"/>
                      </a:moveTo>
                      <a:cubicBezTo>
                        <a:pt x="151691" y="133"/>
                        <a:pt x="2781" y="12634"/>
                        <a:pt x="2781" y="20702"/>
                      </a:cubicBezTo>
                      <a:cubicBezTo>
                        <a:pt x="2781" y="28770"/>
                        <a:pt x="151691" y="41259"/>
                        <a:pt x="335366" y="41259"/>
                      </a:cubicBezTo>
                      <a:cubicBezTo>
                        <a:pt x="519067" y="41259"/>
                        <a:pt x="610262" y="28770"/>
                        <a:pt x="610262" y="20702"/>
                      </a:cubicBezTo>
                      <a:cubicBezTo>
                        <a:pt x="610262" y="12634"/>
                        <a:pt x="519067" y="133"/>
                        <a:pt x="335366" y="133"/>
                      </a:cubicBezTo>
                    </a:path>
                  </a:pathLst>
                </a:custGeom>
                <a:grpFill/>
                <a:ln w="12721" cap="flat">
                  <a:noFill/>
                  <a:prstDash val="solid"/>
                  <a:miter/>
                </a:ln>
              </p:spPr>
              <p:txBody>
                <a:bodyPr rtlCol="0" anchor="ctr"/>
                <a:lstStyle/>
                <a:p>
                  <a:endParaRPr lang="fr-FR"/>
                </a:p>
              </p:txBody>
            </p:sp>
            <p:sp>
              <p:nvSpPr>
                <p:cNvPr id="806" name="Forme libre : forme 805">
                  <a:extLst>
                    <a:ext uri="{FF2B5EF4-FFF2-40B4-BE49-F238E27FC236}">
                      <a16:creationId xmlns:a16="http://schemas.microsoft.com/office/drawing/2014/main" id="{7FD3E5B5-1F59-272A-4D37-6780856473A3}"/>
                    </a:ext>
                  </a:extLst>
                </p:cNvPr>
                <p:cNvSpPr/>
                <p:nvPr/>
              </p:nvSpPr>
              <p:spPr>
                <a:xfrm flipV="1">
                  <a:off x="4550179" y="3817040"/>
                  <a:ext cx="607481" cy="41125"/>
                </a:xfrm>
                <a:custGeom>
                  <a:avLst/>
                  <a:gdLst>
                    <a:gd name="connsiteX0" fmla="*/ 332644 w 607481"/>
                    <a:gd name="connsiteY0" fmla="*/ 41156 h 41125"/>
                    <a:gd name="connsiteX1" fmla="*/ 59 w 607481"/>
                    <a:gd name="connsiteY1" fmla="*/ 20599 h 41125"/>
                    <a:gd name="connsiteX2" fmla="*/ 332644 w 607481"/>
                    <a:gd name="connsiteY2" fmla="*/ 30 h 41125"/>
                    <a:gd name="connsiteX3" fmla="*/ 607540 w 607481"/>
                    <a:gd name="connsiteY3" fmla="*/ 20599 h 41125"/>
                    <a:gd name="connsiteX4" fmla="*/ 332644 w 607481"/>
                    <a:gd name="connsiteY4" fmla="*/ 41156 h 41125"/>
                    <a:gd name="connsiteX5" fmla="*/ 333674 w 607481"/>
                    <a:gd name="connsiteY5" fmla="*/ 145 h 41125"/>
                    <a:gd name="connsiteX6" fmla="*/ 2781 w 607481"/>
                    <a:gd name="connsiteY6" fmla="*/ 20599 h 41125"/>
                    <a:gd name="connsiteX7" fmla="*/ 333674 w 607481"/>
                    <a:gd name="connsiteY7" fmla="*/ 41040 h 41125"/>
                    <a:gd name="connsiteX8" fmla="*/ 607197 w 607481"/>
                    <a:gd name="connsiteY8" fmla="*/ 20599 h 41125"/>
                    <a:gd name="connsiteX9" fmla="*/ 333674 w 607481"/>
                    <a:gd name="connsiteY9" fmla="*/ 145 h 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481" h="41125">
                      <a:moveTo>
                        <a:pt x="332644" y="41156"/>
                      </a:moveTo>
                      <a:cubicBezTo>
                        <a:pt x="148968" y="41156"/>
                        <a:pt x="59" y="28668"/>
                        <a:pt x="59" y="20599"/>
                      </a:cubicBezTo>
                      <a:cubicBezTo>
                        <a:pt x="59" y="12518"/>
                        <a:pt x="148968" y="30"/>
                        <a:pt x="332644" y="30"/>
                      </a:cubicBezTo>
                      <a:cubicBezTo>
                        <a:pt x="516345" y="30"/>
                        <a:pt x="607540" y="12518"/>
                        <a:pt x="607540" y="20599"/>
                      </a:cubicBezTo>
                      <a:cubicBezTo>
                        <a:pt x="607540" y="28668"/>
                        <a:pt x="516345" y="41156"/>
                        <a:pt x="332644" y="41156"/>
                      </a:cubicBezTo>
                      <a:moveTo>
                        <a:pt x="333674" y="145"/>
                      </a:moveTo>
                      <a:cubicBezTo>
                        <a:pt x="150940" y="145"/>
                        <a:pt x="2781" y="12556"/>
                        <a:pt x="2781" y="20599"/>
                      </a:cubicBezTo>
                      <a:cubicBezTo>
                        <a:pt x="2781" y="28629"/>
                        <a:pt x="150940" y="41040"/>
                        <a:pt x="333674" y="41040"/>
                      </a:cubicBezTo>
                      <a:cubicBezTo>
                        <a:pt x="516434" y="41040"/>
                        <a:pt x="607197" y="28629"/>
                        <a:pt x="607197" y="20599"/>
                      </a:cubicBezTo>
                      <a:cubicBezTo>
                        <a:pt x="607197" y="12556"/>
                        <a:pt x="516434" y="145"/>
                        <a:pt x="333674" y="145"/>
                      </a:cubicBezTo>
                    </a:path>
                  </a:pathLst>
                </a:custGeom>
                <a:grpFill/>
                <a:ln w="12721" cap="flat">
                  <a:noFill/>
                  <a:prstDash val="solid"/>
                  <a:miter/>
                </a:ln>
              </p:spPr>
              <p:txBody>
                <a:bodyPr rtlCol="0" anchor="ctr"/>
                <a:lstStyle/>
                <a:p>
                  <a:endParaRPr lang="fr-FR"/>
                </a:p>
              </p:txBody>
            </p:sp>
            <p:sp>
              <p:nvSpPr>
                <p:cNvPr id="807" name="Forme libre : forme 806">
                  <a:extLst>
                    <a:ext uri="{FF2B5EF4-FFF2-40B4-BE49-F238E27FC236}">
                      <a16:creationId xmlns:a16="http://schemas.microsoft.com/office/drawing/2014/main" id="{5A8BE35A-9597-75E5-C4F3-B19956A4DAE7}"/>
                    </a:ext>
                  </a:extLst>
                </p:cNvPr>
                <p:cNvSpPr/>
                <p:nvPr/>
              </p:nvSpPr>
              <p:spPr>
                <a:xfrm flipV="1">
                  <a:off x="4552914" y="3817140"/>
                  <a:ext cx="604377" cy="40920"/>
                </a:xfrm>
                <a:custGeom>
                  <a:avLst/>
                  <a:gdLst>
                    <a:gd name="connsiteX0" fmla="*/ 330939 w 604377"/>
                    <a:gd name="connsiteY0" fmla="*/ 40950 h 40920"/>
                    <a:gd name="connsiteX1" fmla="*/ 59 w 604377"/>
                    <a:gd name="connsiteY1" fmla="*/ 20496 h 40920"/>
                    <a:gd name="connsiteX2" fmla="*/ 330939 w 604377"/>
                    <a:gd name="connsiteY2" fmla="*/ 30 h 40920"/>
                    <a:gd name="connsiteX3" fmla="*/ 604436 w 604377"/>
                    <a:gd name="connsiteY3" fmla="*/ 20496 h 40920"/>
                    <a:gd name="connsiteX4" fmla="*/ 330939 w 604377"/>
                    <a:gd name="connsiteY4" fmla="*/ 40950 h 40920"/>
                    <a:gd name="connsiteX5" fmla="*/ 331982 w 604377"/>
                    <a:gd name="connsiteY5" fmla="*/ 133 h 40920"/>
                    <a:gd name="connsiteX6" fmla="*/ 2794 w 604377"/>
                    <a:gd name="connsiteY6" fmla="*/ 20496 h 40920"/>
                    <a:gd name="connsiteX7" fmla="*/ 331982 w 604377"/>
                    <a:gd name="connsiteY7" fmla="*/ 40835 h 40920"/>
                    <a:gd name="connsiteX8" fmla="*/ 604118 w 604377"/>
                    <a:gd name="connsiteY8" fmla="*/ 20496 h 40920"/>
                    <a:gd name="connsiteX9" fmla="*/ 331982 w 604377"/>
                    <a:gd name="connsiteY9" fmla="*/ 133 h 4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377" h="40920">
                      <a:moveTo>
                        <a:pt x="330939" y="40950"/>
                      </a:moveTo>
                      <a:cubicBezTo>
                        <a:pt x="148205" y="40950"/>
                        <a:pt x="59" y="28526"/>
                        <a:pt x="59" y="20496"/>
                      </a:cubicBezTo>
                      <a:cubicBezTo>
                        <a:pt x="59" y="12467"/>
                        <a:pt x="148205" y="30"/>
                        <a:pt x="330939" y="30"/>
                      </a:cubicBezTo>
                      <a:cubicBezTo>
                        <a:pt x="513686" y="30"/>
                        <a:pt x="604436" y="12467"/>
                        <a:pt x="604436" y="20496"/>
                      </a:cubicBezTo>
                      <a:cubicBezTo>
                        <a:pt x="604436" y="28526"/>
                        <a:pt x="513686" y="40950"/>
                        <a:pt x="330939" y="40950"/>
                      </a:cubicBezTo>
                      <a:moveTo>
                        <a:pt x="331982" y="133"/>
                      </a:moveTo>
                      <a:cubicBezTo>
                        <a:pt x="150177" y="133"/>
                        <a:pt x="2794" y="12505"/>
                        <a:pt x="2794" y="20496"/>
                      </a:cubicBezTo>
                      <a:cubicBezTo>
                        <a:pt x="2794" y="28488"/>
                        <a:pt x="150177" y="40835"/>
                        <a:pt x="331982" y="40835"/>
                      </a:cubicBezTo>
                      <a:cubicBezTo>
                        <a:pt x="513788" y="40835"/>
                        <a:pt x="604118" y="28488"/>
                        <a:pt x="604118" y="20496"/>
                      </a:cubicBezTo>
                      <a:cubicBezTo>
                        <a:pt x="604118" y="12505"/>
                        <a:pt x="513788" y="133"/>
                        <a:pt x="331982" y="133"/>
                      </a:cubicBezTo>
                    </a:path>
                  </a:pathLst>
                </a:custGeom>
                <a:grpFill/>
                <a:ln w="12721" cap="flat">
                  <a:noFill/>
                  <a:prstDash val="solid"/>
                  <a:miter/>
                </a:ln>
              </p:spPr>
              <p:txBody>
                <a:bodyPr rtlCol="0" anchor="ctr"/>
                <a:lstStyle/>
                <a:p>
                  <a:endParaRPr lang="fr-FR"/>
                </a:p>
              </p:txBody>
            </p:sp>
            <p:sp>
              <p:nvSpPr>
                <p:cNvPr id="808" name="Forme libre : forme 807">
                  <a:extLst>
                    <a:ext uri="{FF2B5EF4-FFF2-40B4-BE49-F238E27FC236}">
                      <a16:creationId xmlns:a16="http://schemas.microsoft.com/office/drawing/2014/main" id="{D122702E-4A1A-2629-B51D-4950DFD501C5}"/>
                    </a:ext>
                  </a:extLst>
                </p:cNvPr>
                <p:cNvSpPr/>
                <p:nvPr/>
              </p:nvSpPr>
              <p:spPr>
                <a:xfrm flipV="1">
                  <a:off x="4555644" y="3817240"/>
                  <a:ext cx="601311" cy="40702"/>
                </a:xfrm>
                <a:custGeom>
                  <a:avLst/>
                  <a:gdLst>
                    <a:gd name="connsiteX0" fmla="*/ 329260 w 601311"/>
                    <a:gd name="connsiteY0" fmla="*/ 40732 h 40702"/>
                    <a:gd name="connsiteX1" fmla="*/ 59 w 601311"/>
                    <a:gd name="connsiteY1" fmla="*/ 20381 h 40702"/>
                    <a:gd name="connsiteX2" fmla="*/ 329260 w 601311"/>
                    <a:gd name="connsiteY2" fmla="*/ 30 h 40702"/>
                    <a:gd name="connsiteX3" fmla="*/ 601371 w 601311"/>
                    <a:gd name="connsiteY3" fmla="*/ 20381 h 40702"/>
                    <a:gd name="connsiteX4" fmla="*/ 329260 w 601311"/>
                    <a:gd name="connsiteY4" fmla="*/ 40732 h 40702"/>
                    <a:gd name="connsiteX5" fmla="*/ 330291 w 601311"/>
                    <a:gd name="connsiteY5" fmla="*/ 145 h 40702"/>
                    <a:gd name="connsiteX6" fmla="*/ 2794 w 601311"/>
                    <a:gd name="connsiteY6" fmla="*/ 20381 h 40702"/>
                    <a:gd name="connsiteX7" fmla="*/ 330291 w 601311"/>
                    <a:gd name="connsiteY7" fmla="*/ 40629 h 40702"/>
                    <a:gd name="connsiteX8" fmla="*/ 601027 w 601311"/>
                    <a:gd name="connsiteY8" fmla="*/ 20381 h 40702"/>
                    <a:gd name="connsiteX9" fmla="*/ 330291 w 601311"/>
                    <a:gd name="connsiteY9" fmla="*/ 145 h 4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311" h="40702">
                      <a:moveTo>
                        <a:pt x="329260" y="40732"/>
                      </a:moveTo>
                      <a:cubicBezTo>
                        <a:pt x="147455" y="40732"/>
                        <a:pt x="59" y="28372"/>
                        <a:pt x="59" y="20381"/>
                      </a:cubicBezTo>
                      <a:cubicBezTo>
                        <a:pt x="59" y="12389"/>
                        <a:pt x="147455" y="30"/>
                        <a:pt x="329260" y="30"/>
                      </a:cubicBezTo>
                      <a:cubicBezTo>
                        <a:pt x="511066" y="30"/>
                        <a:pt x="601371" y="12389"/>
                        <a:pt x="601371" y="20381"/>
                      </a:cubicBezTo>
                      <a:cubicBezTo>
                        <a:pt x="601371" y="28372"/>
                        <a:pt x="511066" y="40732"/>
                        <a:pt x="329260" y="40732"/>
                      </a:cubicBezTo>
                      <a:moveTo>
                        <a:pt x="330291" y="145"/>
                      </a:moveTo>
                      <a:cubicBezTo>
                        <a:pt x="149426" y="145"/>
                        <a:pt x="2794" y="12428"/>
                        <a:pt x="2794" y="20381"/>
                      </a:cubicBezTo>
                      <a:cubicBezTo>
                        <a:pt x="2794" y="28334"/>
                        <a:pt x="149426" y="40629"/>
                        <a:pt x="330291" y="40629"/>
                      </a:cubicBezTo>
                      <a:cubicBezTo>
                        <a:pt x="511167" y="40629"/>
                        <a:pt x="601027" y="28334"/>
                        <a:pt x="601027" y="20381"/>
                      </a:cubicBezTo>
                      <a:cubicBezTo>
                        <a:pt x="601027" y="12428"/>
                        <a:pt x="511167" y="145"/>
                        <a:pt x="330291" y="145"/>
                      </a:cubicBezTo>
                    </a:path>
                  </a:pathLst>
                </a:custGeom>
                <a:grpFill/>
                <a:ln w="12721" cap="flat">
                  <a:noFill/>
                  <a:prstDash val="solid"/>
                  <a:miter/>
                </a:ln>
              </p:spPr>
              <p:txBody>
                <a:bodyPr rtlCol="0" anchor="ctr"/>
                <a:lstStyle/>
                <a:p>
                  <a:endParaRPr lang="fr-FR"/>
                </a:p>
              </p:txBody>
            </p:sp>
            <p:sp>
              <p:nvSpPr>
                <p:cNvPr id="809" name="Forme libre : forme 808">
                  <a:extLst>
                    <a:ext uri="{FF2B5EF4-FFF2-40B4-BE49-F238E27FC236}">
                      <a16:creationId xmlns:a16="http://schemas.microsoft.com/office/drawing/2014/main" id="{EB513226-276D-3211-1D7D-61699AF7AE3B}"/>
                    </a:ext>
                  </a:extLst>
                </p:cNvPr>
                <p:cNvSpPr/>
                <p:nvPr/>
              </p:nvSpPr>
              <p:spPr>
                <a:xfrm flipV="1">
                  <a:off x="4558379" y="3817353"/>
                  <a:ext cx="598233" cy="40483"/>
                </a:xfrm>
                <a:custGeom>
                  <a:avLst/>
                  <a:gdLst>
                    <a:gd name="connsiteX0" fmla="*/ 327543 w 598233"/>
                    <a:gd name="connsiteY0" fmla="*/ 40513 h 40483"/>
                    <a:gd name="connsiteX1" fmla="*/ 59 w 598233"/>
                    <a:gd name="connsiteY1" fmla="*/ 20278 h 40483"/>
                    <a:gd name="connsiteX2" fmla="*/ 327543 w 598233"/>
                    <a:gd name="connsiteY2" fmla="*/ 30 h 40483"/>
                    <a:gd name="connsiteX3" fmla="*/ 598292 w 598233"/>
                    <a:gd name="connsiteY3" fmla="*/ 20278 h 40483"/>
                    <a:gd name="connsiteX4" fmla="*/ 327543 w 598233"/>
                    <a:gd name="connsiteY4" fmla="*/ 40513 h 40483"/>
                    <a:gd name="connsiteX5" fmla="*/ 328586 w 598233"/>
                    <a:gd name="connsiteY5" fmla="*/ 145 h 40483"/>
                    <a:gd name="connsiteX6" fmla="*/ 2794 w 598233"/>
                    <a:gd name="connsiteY6" fmla="*/ 20278 h 40483"/>
                    <a:gd name="connsiteX7" fmla="*/ 328586 w 598233"/>
                    <a:gd name="connsiteY7" fmla="*/ 40411 h 40483"/>
                    <a:gd name="connsiteX8" fmla="*/ 597936 w 598233"/>
                    <a:gd name="connsiteY8" fmla="*/ 20278 h 40483"/>
                    <a:gd name="connsiteX9" fmla="*/ 328586 w 598233"/>
                    <a:gd name="connsiteY9" fmla="*/ 145 h 4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8233" h="40483">
                      <a:moveTo>
                        <a:pt x="327543" y="40513"/>
                      </a:moveTo>
                      <a:cubicBezTo>
                        <a:pt x="146691" y="40513"/>
                        <a:pt x="59" y="28231"/>
                        <a:pt x="59" y="20278"/>
                      </a:cubicBezTo>
                      <a:cubicBezTo>
                        <a:pt x="59" y="12325"/>
                        <a:pt x="146691" y="30"/>
                        <a:pt x="327543" y="30"/>
                      </a:cubicBezTo>
                      <a:cubicBezTo>
                        <a:pt x="508420" y="30"/>
                        <a:pt x="598292" y="12325"/>
                        <a:pt x="598292" y="20278"/>
                      </a:cubicBezTo>
                      <a:cubicBezTo>
                        <a:pt x="598292" y="28231"/>
                        <a:pt x="508420" y="40513"/>
                        <a:pt x="327543" y="40513"/>
                      </a:cubicBezTo>
                      <a:moveTo>
                        <a:pt x="328586" y="145"/>
                      </a:moveTo>
                      <a:cubicBezTo>
                        <a:pt x="148663" y="145"/>
                        <a:pt x="2794" y="12377"/>
                        <a:pt x="2794" y="20278"/>
                      </a:cubicBezTo>
                      <a:cubicBezTo>
                        <a:pt x="2794" y="28192"/>
                        <a:pt x="148663" y="40411"/>
                        <a:pt x="328586" y="40411"/>
                      </a:cubicBezTo>
                      <a:cubicBezTo>
                        <a:pt x="508509" y="40411"/>
                        <a:pt x="597936" y="28192"/>
                        <a:pt x="597936" y="20278"/>
                      </a:cubicBezTo>
                      <a:cubicBezTo>
                        <a:pt x="597936" y="12377"/>
                        <a:pt x="508509" y="145"/>
                        <a:pt x="328586" y="145"/>
                      </a:cubicBezTo>
                    </a:path>
                  </a:pathLst>
                </a:custGeom>
                <a:grpFill/>
                <a:ln w="12721" cap="flat">
                  <a:noFill/>
                  <a:prstDash val="solid"/>
                  <a:miter/>
                </a:ln>
              </p:spPr>
              <p:txBody>
                <a:bodyPr rtlCol="0" anchor="ctr"/>
                <a:lstStyle/>
                <a:p>
                  <a:endParaRPr lang="fr-FR"/>
                </a:p>
              </p:txBody>
            </p:sp>
            <p:sp>
              <p:nvSpPr>
                <p:cNvPr id="810" name="Forme libre : forme 809">
                  <a:extLst>
                    <a:ext uri="{FF2B5EF4-FFF2-40B4-BE49-F238E27FC236}">
                      <a16:creationId xmlns:a16="http://schemas.microsoft.com/office/drawing/2014/main" id="{0602C89B-4AFE-404D-8872-C02A18D5251D}"/>
                    </a:ext>
                  </a:extLst>
                </p:cNvPr>
                <p:cNvSpPr/>
                <p:nvPr/>
              </p:nvSpPr>
              <p:spPr>
                <a:xfrm flipV="1">
                  <a:off x="4561116" y="3817453"/>
                  <a:ext cx="595142" cy="40265"/>
                </a:xfrm>
                <a:custGeom>
                  <a:avLst/>
                  <a:gdLst>
                    <a:gd name="connsiteX0" fmla="*/ 325851 w 595142"/>
                    <a:gd name="connsiteY0" fmla="*/ 40295 h 40265"/>
                    <a:gd name="connsiteX1" fmla="*/ 59 w 595142"/>
                    <a:gd name="connsiteY1" fmla="*/ 20175 h 40265"/>
                    <a:gd name="connsiteX2" fmla="*/ 325851 w 595142"/>
                    <a:gd name="connsiteY2" fmla="*/ 30 h 40265"/>
                    <a:gd name="connsiteX3" fmla="*/ 595201 w 595142"/>
                    <a:gd name="connsiteY3" fmla="*/ 20175 h 40265"/>
                    <a:gd name="connsiteX4" fmla="*/ 325851 w 595142"/>
                    <a:gd name="connsiteY4" fmla="*/ 40295 h 40265"/>
                    <a:gd name="connsiteX5" fmla="*/ 326881 w 595142"/>
                    <a:gd name="connsiteY5" fmla="*/ 133 h 40265"/>
                    <a:gd name="connsiteX6" fmla="*/ 2794 w 595142"/>
                    <a:gd name="connsiteY6" fmla="*/ 20175 h 40265"/>
                    <a:gd name="connsiteX7" fmla="*/ 326881 w 595142"/>
                    <a:gd name="connsiteY7" fmla="*/ 40192 h 40265"/>
                    <a:gd name="connsiteX8" fmla="*/ 594845 w 595142"/>
                    <a:gd name="connsiteY8" fmla="*/ 20175 h 40265"/>
                    <a:gd name="connsiteX9" fmla="*/ 326881 w 595142"/>
                    <a:gd name="connsiteY9" fmla="*/ 133 h 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142" h="40265">
                      <a:moveTo>
                        <a:pt x="325851" y="40295"/>
                      </a:moveTo>
                      <a:cubicBezTo>
                        <a:pt x="145928" y="40295"/>
                        <a:pt x="59" y="28077"/>
                        <a:pt x="59" y="20175"/>
                      </a:cubicBezTo>
                      <a:cubicBezTo>
                        <a:pt x="59" y="12248"/>
                        <a:pt x="145928" y="30"/>
                        <a:pt x="325851" y="30"/>
                      </a:cubicBezTo>
                      <a:cubicBezTo>
                        <a:pt x="505787" y="30"/>
                        <a:pt x="595201" y="12248"/>
                        <a:pt x="595201" y="20175"/>
                      </a:cubicBezTo>
                      <a:cubicBezTo>
                        <a:pt x="595201" y="28077"/>
                        <a:pt x="505787" y="40295"/>
                        <a:pt x="325851" y="40295"/>
                      </a:cubicBezTo>
                      <a:moveTo>
                        <a:pt x="326881" y="133"/>
                      </a:moveTo>
                      <a:cubicBezTo>
                        <a:pt x="147900" y="133"/>
                        <a:pt x="2794" y="12299"/>
                        <a:pt x="2794" y="20175"/>
                      </a:cubicBezTo>
                      <a:cubicBezTo>
                        <a:pt x="2794" y="28051"/>
                        <a:pt x="147900" y="40192"/>
                        <a:pt x="326881" y="40192"/>
                      </a:cubicBezTo>
                      <a:cubicBezTo>
                        <a:pt x="505876" y="40192"/>
                        <a:pt x="594845" y="28051"/>
                        <a:pt x="594845" y="20175"/>
                      </a:cubicBezTo>
                      <a:cubicBezTo>
                        <a:pt x="594845" y="12299"/>
                        <a:pt x="505876" y="133"/>
                        <a:pt x="326881" y="133"/>
                      </a:cubicBezTo>
                    </a:path>
                  </a:pathLst>
                </a:custGeom>
                <a:grpFill/>
                <a:ln w="12721" cap="flat">
                  <a:noFill/>
                  <a:prstDash val="solid"/>
                  <a:miter/>
                </a:ln>
              </p:spPr>
              <p:txBody>
                <a:bodyPr rtlCol="0" anchor="ctr"/>
                <a:lstStyle/>
                <a:p>
                  <a:endParaRPr lang="fr-FR"/>
                </a:p>
              </p:txBody>
            </p:sp>
            <p:sp>
              <p:nvSpPr>
                <p:cNvPr id="811" name="Forme libre : forme 810">
                  <a:extLst>
                    <a:ext uri="{FF2B5EF4-FFF2-40B4-BE49-F238E27FC236}">
                      <a16:creationId xmlns:a16="http://schemas.microsoft.com/office/drawing/2014/main" id="{FE5CFAC0-ECED-B1E1-18E1-C470F2ED54CA}"/>
                    </a:ext>
                  </a:extLst>
                </p:cNvPr>
                <p:cNvSpPr/>
                <p:nvPr/>
              </p:nvSpPr>
              <p:spPr>
                <a:xfrm flipV="1">
                  <a:off x="4563857" y="3817555"/>
                  <a:ext cx="592050" cy="40059"/>
                </a:xfrm>
                <a:custGeom>
                  <a:avLst/>
                  <a:gdLst>
                    <a:gd name="connsiteX0" fmla="*/ 324146 w 592050"/>
                    <a:gd name="connsiteY0" fmla="*/ 40089 h 40059"/>
                    <a:gd name="connsiteX1" fmla="*/ 59 w 592050"/>
                    <a:gd name="connsiteY1" fmla="*/ 20060 h 40059"/>
                    <a:gd name="connsiteX2" fmla="*/ 324146 w 592050"/>
                    <a:gd name="connsiteY2" fmla="*/ 30 h 40059"/>
                    <a:gd name="connsiteX3" fmla="*/ 592110 w 592050"/>
                    <a:gd name="connsiteY3" fmla="*/ 20060 h 40059"/>
                    <a:gd name="connsiteX4" fmla="*/ 324146 w 592050"/>
                    <a:gd name="connsiteY4" fmla="*/ 40089 h 40059"/>
                    <a:gd name="connsiteX5" fmla="*/ 325177 w 592050"/>
                    <a:gd name="connsiteY5" fmla="*/ 145 h 40059"/>
                    <a:gd name="connsiteX6" fmla="*/ 2781 w 592050"/>
                    <a:gd name="connsiteY6" fmla="*/ 20060 h 40059"/>
                    <a:gd name="connsiteX7" fmla="*/ 325177 w 592050"/>
                    <a:gd name="connsiteY7" fmla="*/ 39974 h 40059"/>
                    <a:gd name="connsiteX8" fmla="*/ 591766 w 592050"/>
                    <a:gd name="connsiteY8" fmla="*/ 20060 h 40059"/>
                    <a:gd name="connsiteX9" fmla="*/ 325177 w 592050"/>
                    <a:gd name="connsiteY9" fmla="*/ 145 h 4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050" h="40059">
                      <a:moveTo>
                        <a:pt x="324146" y="40089"/>
                      </a:moveTo>
                      <a:cubicBezTo>
                        <a:pt x="145152" y="40089"/>
                        <a:pt x="59" y="27935"/>
                        <a:pt x="59" y="20060"/>
                      </a:cubicBezTo>
                      <a:cubicBezTo>
                        <a:pt x="59" y="12184"/>
                        <a:pt x="145152" y="30"/>
                        <a:pt x="324146" y="30"/>
                      </a:cubicBezTo>
                      <a:cubicBezTo>
                        <a:pt x="503141" y="30"/>
                        <a:pt x="592110" y="12184"/>
                        <a:pt x="592110" y="20060"/>
                      </a:cubicBezTo>
                      <a:cubicBezTo>
                        <a:pt x="592110" y="27935"/>
                        <a:pt x="503141" y="40089"/>
                        <a:pt x="324146" y="40089"/>
                      </a:cubicBezTo>
                      <a:moveTo>
                        <a:pt x="325177" y="145"/>
                      </a:moveTo>
                      <a:cubicBezTo>
                        <a:pt x="147111" y="145"/>
                        <a:pt x="2781" y="12235"/>
                        <a:pt x="2781" y="20060"/>
                      </a:cubicBezTo>
                      <a:cubicBezTo>
                        <a:pt x="2781" y="27897"/>
                        <a:pt x="147111" y="39974"/>
                        <a:pt x="325177" y="39974"/>
                      </a:cubicBezTo>
                      <a:cubicBezTo>
                        <a:pt x="503230" y="39974"/>
                        <a:pt x="591766" y="27897"/>
                        <a:pt x="591766" y="20060"/>
                      </a:cubicBezTo>
                      <a:cubicBezTo>
                        <a:pt x="591766" y="12235"/>
                        <a:pt x="503230" y="145"/>
                        <a:pt x="325177" y="145"/>
                      </a:cubicBezTo>
                    </a:path>
                  </a:pathLst>
                </a:custGeom>
                <a:grpFill/>
                <a:ln w="12721" cap="flat">
                  <a:noFill/>
                  <a:prstDash val="solid"/>
                  <a:miter/>
                </a:ln>
              </p:spPr>
              <p:txBody>
                <a:bodyPr rtlCol="0" anchor="ctr"/>
                <a:lstStyle/>
                <a:p>
                  <a:endParaRPr lang="fr-FR"/>
                </a:p>
              </p:txBody>
            </p:sp>
            <p:sp>
              <p:nvSpPr>
                <p:cNvPr id="812" name="Forme libre : forme 811">
                  <a:extLst>
                    <a:ext uri="{FF2B5EF4-FFF2-40B4-BE49-F238E27FC236}">
                      <a16:creationId xmlns:a16="http://schemas.microsoft.com/office/drawing/2014/main" id="{318F2FB4-6A5C-31AE-C8CD-63953EB31DAD}"/>
                    </a:ext>
                  </a:extLst>
                </p:cNvPr>
                <p:cNvSpPr/>
                <p:nvPr/>
              </p:nvSpPr>
              <p:spPr>
                <a:xfrm flipV="1">
                  <a:off x="4566593" y="3817655"/>
                  <a:ext cx="588959" cy="39854"/>
                </a:xfrm>
                <a:custGeom>
                  <a:avLst/>
                  <a:gdLst>
                    <a:gd name="connsiteX0" fmla="*/ 322442 w 588959"/>
                    <a:gd name="connsiteY0" fmla="*/ 39884 h 39854"/>
                    <a:gd name="connsiteX1" fmla="*/ 59 w 588959"/>
                    <a:gd name="connsiteY1" fmla="*/ 19957 h 39854"/>
                    <a:gd name="connsiteX2" fmla="*/ 322442 w 588959"/>
                    <a:gd name="connsiteY2" fmla="*/ 30 h 39854"/>
                    <a:gd name="connsiteX3" fmla="*/ 589019 w 588959"/>
                    <a:gd name="connsiteY3" fmla="*/ 19957 h 39854"/>
                    <a:gd name="connsiteX4" fmla="*/ 322442 w 588959"/>
                    <a:gd name="connsiteY4" fmla="*/ 39884 h 39854"/>
                    <a:gd name="connsiteX5" fmla="*/ 323472 w 588959"/>
                    <a:gd name="connsiteY5" fmla="*/ 133 h 39854"/>
                    <a:gd name="connsiteX6" fmla="*/ 2781 w 588959"/>
                    <a:gd name="connsiteY6" fmla="*/ 19957 h 39854"/>
                    <a:gd name="connsiteX7" fmla="*/ 323472 w 588959"/>
                    <a:gd name="connsiteY7" fmla="*/ 39768 h 39854"/>
                    <a:gd name="connsiteX8" fmla="*/ 588675 w 588959"/>
                    <a:gd name="connsiteY8" fmla="*/ 19957 h 39854"/>
                    <a:gd name="connsiteX9" fmla="*/ 323472 w 588959"/>
                    <a:gd name="connsiteY9" fmla="*/ 133 h 3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959" h="39854">
                      <a:moveTo>
                        <a:pt x="322442" y="39884"/>
                      </a:moveTo>
                      <a:cubicBezTo>
                        <a:pt x="144389" y="39884"/>
                        <a:pt x="59" y="27794"/>
                        <a:pt x="59" y="19957"/>
                      </a:cubicBezTo>
                      <a:cubicBezTo>
                        <a:pt x="59" y="12132"/>
                        <a:pt x="144389" y="30"/>
                        <a:pt x="322442" y="30"/>
                      </a:cubicBezTo>
                      <a:cubicBezTo>
                        <a:pt x="500495" y="30"/>
                        <a:pt x="589019" y="12132"/>
                        <a:pt x="589019" y="19957"/>
                      </a:cubicBezTo>
                      <a:cubicBezTo>
                        <a:pt x="589019" y="27794"/>
                        <a:pt x="500495" y="39884"/>
                        <a:pt x="322442" y="39884"/>
                      </a:cubicBezTo>
                      <a:moveTo>
                        <a:pt x="323472" y="133"/>
                      </a:moveTo>
                      <a:cubicBezTo>
                        <a:pt x="146373" y="133"/>
                        <a:pt x="2781" y="12171"/>
                        <a:pt x="2781" y="19957"/>
                      </a:cubicBezTo>
                      <a:cubicBezTo>
                        <a:pt x="2781" y="27755"/>
                        <a:pt x="146373" y="39768"/>
                        <a:pt x="323472" y="39768"/>
                      </a:cubicBezTo>
                      <a:cubicBezTo>
                        <a:pt x="500597" y="39768"/>
                        <a:pt x="588675" y="27755"/>
                        <a:pt x="588675" y="19957"/>
                      </a:cubicBezTo>
                      <a:cubicBezTo>
                        <a:pt x="588675" y="12171"/>
                        <a:pt x="500597" y="133"/>
                        <a:pt x="323472" y="133"/>
                      </a:cubicBezTo>
                    </a:path>
                  </a:pathLst>
                </a:custGeom>
                <a:grpFill/>
                <a:ln w="12721" cap="flat">
                  <a:noFill/>
                  <a:prstDash val="solid"/>
                  <a:miter/>
                </a:ln>
              </p:spPr>
              <p:txBody>
                <a:bodyPr rtlCol="0" anchor="ctr"/>
                <a:lstStyle/>
                <a:p>
                  <a:endParaRPr lang="fr-FR"/>
                </a:p>
              </p:txBody>
            </p:sp>
            <p:sp>
              <p:nvSpPr>
                <p:cNvPr id="813" name="Forme libre : forme 812">
                  <a:extLst>
                    <a:ext uri="{FF2B5EF4-FFF2-40B4-BE49-F238E27FC236}">
                      <a16:creationId xmlns:a16="http://schemas.microsoft.com/office/drawing/2014/main" id="{A4EAEEDD-31FB-681F-E9A4-1DD40F11C960}"/>
                    </a:ext>
                  </a:extLst>
                </p:cNvPr>
                <p:cNvSpPr/>
                <p:nvPr/>
              </p:nvSpPr>
              <p:spPr>
                <a:xfrm flipV="1">
                  <a:off x="4569315" y="3817768"/>
                  <a:ext cx="585894" cy="39635"/>
                </a:xfrm>
                <a:custGeom>
                  <a:avLst/>
                  <a:gdLst>
                    <a:gd name="connsiteX0" fmla="*/ 320750 w 585894"/>
                    <a:gd name="connsiteY0" fmla="*/ 39665 h 39635"/>
                    <a:gd name="connsiteX1" fmla="*/ 59 w 585894"/>
                    <a:gd name="connsiteY1" fmla="*/ 19867 h 39635"/>
                    <a:gd name="connsiteX2" fmla="*/ 320750 w 585894"/>
                    <a:gd name="connsiteY2" fmla="*/ 30 h 39635"/>
                    <a:gd name="connsiteX3" fmla="*/ 585953 w 585894"/>
                    <a:gd name="connsiteY3" fmla="*/ 19867 h 39635"/>
                    <a:gd name="connsiteX4" fmla="*/ 320750 w 585894"/>
                    <a:gd name="connsiteY4" fmla="*/ 39665 h 39635"/>
                    <a:gd name="connsiteX5" fmla="*/ 321780 w 585894"/>
                    <a:gd name="connsiteY5" fmla="*/ 145 h 39635"/>
                    <a:gd name="connsiteX6" fmla="*/ 2794 w 585894"/>
                    <a:gd name="connsiteY6" fmla="*/ 19867 h 39635"/>
                    <a:gd name="connsiteX7" fmla="*/ 321780 w 585894"/>
                    <a:gd name="connsiteY7" fmla="*/ 39563 h 39635"/>
                    <a:gd name="connsiteX8" fmla="*/ 585610 w 585894"/>
                    <a:gd name="connsiteY8" fmla="*/ 19867 h 39635"/>
                    <a:gd name="connsiteX9" fmla="*/ 321780 w 585894"/>
                    <a:gd name="connsiteY9" fmla="*/ 145 h 3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894" h="39635">
                      <a:moveTo>
                        <a:pt x="320750" y="39665"/>
                      </a:moveTo>
                      <a:cubicBezTo>
                        <a:pt x="143638" y="39665"/>
                        <a:pt x="59" y="27627"/>
                        <a:pt x="59" y="19867"/>
                      </a:cubicBezTo>
                      <a:cubicBezTo>
                        <a:pt x="59" y="12068"/>
                        <a:pt x="143638" y="30"/>
                        <a:pt x="320750" y="30"/>
                      </a:cubicBezTo>
                      <a:cubicBezTo>
                        <a:pt x="497874" y="30"/>
                        <a:pt x="585953" y="12068"/>
                        <a:pt x="585953" y="19867"/>
                      </a:cubicBezTo>
                      <a:cubicBezTo>
                        <a:pt x="585953" y="27627"/>
                        <a:pt x="497874" y="39665"/>
                        <a:pt x="320750" y="39665"/>
                      </a:cubicBezTo>
                      <a:moveTo>
                        <a:pt x="321780" y="145"/>
                      </a:moveTo>
                      <a:cubicBezTo>
                        <a:pt x="145623" y="145"/>
                        <a:pt x="2794" y="12094"/>
                        <a:pt x="2794" y="19867"/>
                      </a:cubicBezTo>
                      <a:cubicBezTo>
                        <a:pt x="2794" y="27614"/>
                        <a:pt x="145623" y="39563"/>
                        <a:pt x="321780" y="39563"/>
                      </a:cubicBezTo>
                      <a:cubicBezTo>
                        <a:pt x="497963" y="39563"/>
                        <a:pt x="585610" y="27614"/>
                        <a:pt x="585610" y="19867"/>
                      </a:cubicBezTo>
                      <a:cubicBezTo>
                        <a:pt x="585610" y="12094"/>
                        <a:pt x="497963" y="145"/>
                        <a:pt x="321780" y="145"/>
                      </a:cubicBezTo>
                    </a:path>
                  </a:pathLst>
                </a:custGeom>
                <a:grpFill/>
                <a:ln w="12721" cap="flat">
                  <a:noFill/>
                  <a:prstDash val="solid"/>
                  <a:miter/>
                </a:ln>
              </p:spPr>
              <p:txBody>
                <a:bodyPr rtlCol="0" anchor="ctr"/>
                <a:lstStyle/>
                <a:p>
                  <a:endParaRPr lang="fr-FR"/>
                </a:p>
              </p:txBody>
            </p:sp>
            <p:sp>
              <p:nvSpPr>
                <p:cNvPr id="814" name="Forme libre : forme 813">
                  <a:extLst>
                    <a:ext uri="{FF2B5EF4-FFF2-40B4-BE49-F238E27FC236}">
                      <a16:creationId xmlns:a16="http://schemas.microsoft.com/office/drawing/2014/main" id="{0BDB1360-01BF-D3BD-9969-F2A5E8E7EE9A}"/>
                    </a:ext>
                  </a:extLst>
                </p:cNvPr>
                <p:cNvSpPr/>
                <p:nvPr/>
              </p:nvSpPr>
              <p:spPr>
                <a:xfrm flipV="1">
                  <a:off x="4572058" y="3817868"/>
                  <a:ext cx="582802" cy="39417"/>
                </a:xfrm>
                <a:custGeom>
                  <a:avLst/>
                  <a:gdLst>
                    <a:gd name="connsiteX0" fmla="*/ 319045 w 582802"/>
                    <a:gd name="connsiteY0" fmla="*/ 39447 h 39417"/>
                    <a:gd name="connsiteX1" fmla="*/ 59 w 582802"/>
                    <a:gd name="connsiteY1" fmla="*/ 19738 h 39417"/>
                    <a:gd name="connsiteX2" fmla="*/ 319045 w 582802"/>
                    <a:gd name="connsiteY2" fmla="*/ 30 h 39417"/>
                    <a:gd name="connsiteX3" fmla="*/ 582862 w 582802"/>
                    <a:gd name="connsiteY3" fmla="*/ 19738 h 39417"/>
                    <a:gd name="connsiteX4" fmla="*/ 319045 w 582802"/>
                    <a:gd name="connsiteY4" fmla="*/ 39447 h 39417"/>
                    <a:gd name="connsiteX5" fmla="*/ 320076 w 582802"/>
                    <a:gd name="connsiteY5" fmla="*/ 120 h 39417"/>
                    <a:gd name="connsiteX6" fmla="*/ 2807 w 582802"/>
                    <a:gd name="connsiteY6" fmla="*/ 19738 h 39417"/>
                    <a:gd name="connsiteX7" fmla="*/ 320076 w 582802"/>
                    <a:gd name="connsiteY7" fmla="*/ 39331 h 39417"/>
                    <a:gd name="connsiteX8" fmla="*/ 582518 w 582802"/>
                    <a:gd name="connsiteY8" fmla="*/ 19738 h 39417"/>
                    <a:gd name="connsiteX9" fmla="*/ 320076 w 582802"/>
                    <a:gd name="connsiteY9" fmla="*/ 120 h 3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802" h="39417">
                      <a:moveTo>
                        <a:pt x="319045" y="39447"/>
                      </a:moveTo>
                      <a:cubicBezTo>
                        <a:pt x="142875" y="39447"/>
                        <a:pt x="59" y="27498"/>
                        <a:pt x="59" y="19738"/>
                      </a:cubicBezTo>
                      <a:cubicBezTo>
                        <a:pt x="59" y="11991"/>
                        <a:pt x="142875" y="30"/>
                        <a:pt x="319045" y="30"/>
                      </a:cubicBezTo>
                      <a:cubicBezTo>
                        <a:pt x="495216" y="30"/>
                        <a:pt x="582862" y="11991"/>
                        <a:pt x="582862" y="19738"/>
                      </a:cubicBezTo>
                      <a:cubicBezTo>
                        <a:pt x="582862" y="27498"/>
                        <a:pt x="495216" y="39447"/>
                        <a:pt x="319045" y="39447"/>
                      </a:cubicBezTo>
                      <a:moveTo>
                        <a:pt x="320076" y="120"/>
                      </a:moveTo>
                      <a:cubicBezTo>
                        <a:pt x="144847" y="120"/>
                        <a:pt x="2807" y="12030"/>
                        <a:pt x="2807" y="19738"/>
                      </a:cubicBezTo>
                      <a:cubicBezTo>
                        <a:pt x="2807" y="27447"/>
                        <a:pt x="144847" y="39331"/>
                        <a:pt x="320076" y="39331"/>
                      </a:cubicBezTo>
                      <a:cubicBezTo>
                        <a:pt x="495305" y="39331"/>
                        <a:pt x="582518" y="27447"/>
                        <a:pt x="582518" y="19738"/>
                      </a:cubicBezTo>
                      <a:cubicBezTo>
                        <a:pt x="582518" y="12030"/>
                        <a:pt x="495305" y="120"/>
                        <a:pt x="320076" y="120"/>
                      </a:cubicBezTo>
                    </a:path>
                  </a:pathLst>
                </a:custGeom>
                <a:grpFill/>
                <a:ln w="12721" cap="flat">
                  <a:noFill/>
                  <a:prstDash val="solid"/>
                  <a:miter/>
                </a:ln>
              </p:spPr>
              <p:txBody>
                <a:bodyPr rtlCol="0" anchor="ctr"/>
                <a:lstStyle/>
                <a:p>
                  <a:endParaRPr lang="fr-FR"/>
                </a:p>
              </p:txBody>
            </p:sp>
            <p:sp>
              <p:nvSpPr>
                <p:cNvPr id="815" name="Forme libre : forme 814">
                  <a:extLst>
                    <a:ext uri="{FF2B5EF4-FFF2-40B4-BE49-F238E27FC236}">
                      <a16:creationId xmlns:a16="http://schemas.microsoft.com/office/drawing/2014/main" id="{E544AB89-5FD6-465C-B61B-8F6E94281FAE}"/>
                    </a:ext>
                  </a:extLst>
                </p:cNvPr>
                <p:cNvSpPr/>
                <p:nvPr/>
              </p:nvSpPr>
              <p:spPr>
                <a:xfrm flipV="1">
                  <a:off x="4574793" y="3817969"/>
                  <a:ext cx="579711" cy="39211"/>
                </a:xfrm>
                <a:custGeom>
                  <a:avLst/>
                  <a:gdLst>
                    <a:gd name="connsiteX0" fmla="*/ 317341 w 579711"/>
                    <a:gd name="connsiteY0" fmla="*/ 39241 h 39211"/>
                    <a:gd name="connsiteX1" fmla="*/ 59 w 579711"/>
                    <a:gd name="connsiteY1" fmla="*/ 19648 h 39211"/>
                    <a:gd name="connsiteX2" fmla="*/ 317341 w 579711"/>
                    <a:gd name="connsiteY2" fmla="*/ 30 h 39211"/>
                    <a:gd name="connsiteX3" fmla="*/ 579771 w 579711"/>
                    <a:gd name="connsiteY3" fmla="*/ 19648 h 39211"/>
                    <a:gd name="connsiteX4" fmla="*/ 317341 w 579711"/>
                    <a:gd name="connsiteY4" fmla="*/ 39241 h 39211"/>
                    <a:gd name="connsiteX5" fmla="*/ 318371 w 579711"/>
                    <a:gd name="connsiteY5" fmla="*/ 145 h 39211"/>
                    <a:gd name="connsiteX6" fmla="*/ 2794 w 579711"/>
                    <a:gd name="connsiteY6" fmla="*/ 19648 h 39211"/>
                    <a:gd name="connsiteX7" fmla="*/ 318371 w 579711"/>
                    <a:gd name="connsiteY7" fmla="*/ 39126 h 39211"/>
                    <a:gd name="connsiteX8" fmla="*/ 579427 w 579711"/>
                    <a:gd name="connsiteY8" fmla="*/ 19648 h 39211"/>
                    <a:gd name="connsiteX9" fmla="*/ 318371 w 579711"/>
                    <a:gd name="connsiteY9" fmla="*/ 145 h 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711" h="39211">
                      <a:moveTo>
                        <a:pt x="317341" y="39241"/>
                      </a:moveTo>
                      <a:cubicBezTo>
                        <a:pt x="142112" y="39241"/>
                        <a:pt x="59" y="27344"/>
                        <a:pt x="59" y="19648"/>
                      </a:cubicBezTo>
                      <a:cubicBezTo>
                        <a:pt x="59" y="11927"/>
                        <a:pt x="142112" y="30"/>
                        <a:pt x="317341" y="30"/>
                      </a:cubicBezTo>
                      <a:cubicBezTo>
                        <a:pt x="492583" y="30"/>
                        <a:pt x="579771" y="11927"/>
                        <a:pt x="579771" y="19648"/>
                      </a:cubicBezTo>
                      <a:cubicBezTo>
                        <a:pt x="579771" y="27344"/>
                        <a:pt x="492583" y="39241"/>
                        <a:pt x="317341" y="39241"/>
                      </a:cubicBezTo>
                      <a:moveTo>
                        <a:pt x="318371" y="145"/>
                      </a:moveTo>
                      <a:cubicBezTo>
                        <a:pt x="144084" y="145"/>
                        <a:pt x="2794" y="11965"/>
                        <a:pt x="2794" y="19648"/>
                      </a:cubicBezTo>
                      <a:cubicBezTo>
                        <a:pt x="2794" y="27319"/>
                        <a:pt x="144084" y="39126"/>
                        <a:pt x="318371" y="39126"/>
                      </a:cubicBezTo>
                      <a:cubicBezTo>
                        <a:pt x="492684" y="39126"/>
                        <a:pt x="579427" y="27319"/>
                        <a:pt x="579427" y="19648"/>
                      </a:cubicBezTo>
                      <a:cubicBezTo>
                        <a:pt x="579427" y="11965"/>
                        <a:pt x="492684" y="145"/>
                        <a:pt x="318371" y="145"/>
                      </a:cubicBezTo>
                    </a:path>
                  </a:pathLst>
                </a:custGeom>
                <a:grpFill/>
                <a:ln w="12721" cap="flat">
                  <a:noFill/>
                  <a:prstDash val="solid"/>
                  <a:miter/>
                </a:ln>
              </p:spPr>
              <p:txBody>
                <a:bodyPr rtlCol="0" anchor="ctr"/>
                <a:lstStyle/>
                <a:p>
                  <a:endParaRPr lang="fr-FR"/>
                </a:p>
              </p:txBody>
            </p:sp>
            <p:sp>
              <p:nvSpPr>
                <p:cNvPr id="816" name="Forme libre : forme 815">
                  <a:extLst>
                    <a:ext uri="{FF2B5EF4-FFF2-40B4-BE49-F238E27FC236}">
                      <a16:creationId xmlns:a16="http://schemas.microsoft.com/office/drawing/2014/main" id="{0177D0D8-E37C-540A-22F0-92B2475E61FE}"/>
                    </a:ext>
                  </a:extLst>
                </p:cNvPr>
                <p:cNvSpPr/>
                <p:nvPr/>
              </p:nvSpPr>
              <p:spPr>
                <a:xfrm flipV="1">
                  <a:off x="4577529" y="3818082"/>
                  <a:ext cx="576646" cy="38993"/>
                </a:xfrm>
                <a:custGeom>
                  <a:avLst/>
                  <a:gdLst>
                    <a:gd name="connsiteX0" fmla="*/ 315636 w 576646"/>
                    <a:gd name="connsiteY0" fmla="*/ 39023 h 38993"/>
                    <a:gd name="connsiteX1" fmla="*/ 59 w 576646"/>
                    <a:gd name="connsiteY1" fmla="*/ 19520 h 38993"/>
                    <a:gd name="connsiteX2" fmla="*/ 315636 w 576646"/>
                    <a:gd name="connsiteY2" fmla="*/ 30 h 38993"/>
                    <a:gd name="connsiteX3" fmla="*/ 576705 w 576646"/>
                    <a:gd name="connsiteY3" fmla="*/ 19520 h 38993"/>
                    <a:gd name="connsiteX4" fmla="*/ 315636 w 576646"/>
                    <a:gd name="connsiteY4" fmla="*/ 39023 h 38993"/>
                    <a:gd name="connsiteX5" fmla="*/ 316679 w 576646"/>
                    <a:gd name="connsiteY5" fmla="*/ 158 h 38993"/>
                    <a:gd name="connsiteX6" fmla="*/ 2807 w 576646"/>
                    <a:gd name="connsiteY6" fmla="*/ 19533 h 38993"/>
                    <a:gd name="connsiteX7" fmla="*/ 316679 w 576646"/>
                    <a:gd name="connsiteY7" fmla="*/ 38920 h 38993"/>
                    <a:gd name="connsiteX8" fmla="*/ 576349 w 576646"/>
                    <a:gd name="connsiteY8" fmla="*/ 19533 h 38993"/>
                    <a:gd name="connsiteX9" fmla="*/ 316679 w 576646"/>
                    <a:gd name="connsiteY9" fmla="*/ 158 h 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646" h="38993">
                      <a:moveTo>
                        <a:pt x="315636" y="39023"/>
                      </a:moveTo>
                      <a:cubicBezTo>
                        <a:pt x="141349" y="39023"/>
                        <a:pt x="59" y="27190"/>
                        <a:pt x="59" y="19520"/>
                      </a:cubicBezTo>
                      <a:cubicBezTo>
                        <a:pt x="59" y="11875"/>
                        <a:pt x="141349" y="30"/>
                        <a:pt x="315636" y="30"/>
                      </a:cubicBezTo>
                      <a:cubicBezTo>
                        <a:pt x="489937" y="30"/>
                        <a:pt x="576705" y="11875"/>
                        <a:pt x="576705" y="19520"/>
                      </a:cubicBezTo>
                      <a:cubicBezTo>
                        <a:pt x="576705" y="27190"/>
                        <a:pt x="489937" y="39023"/>
                        <a:pt x="315636" y="39023"/>
                      </a:cubicBezTo>
                      <a:moveTo>
                        <a:pt x="316679" y="158"/>
                      </a:moveTo>
                      <a:cubicBezTo>
                        <a:pt x="143321" y="158"/>
                        <a:pt x="2807" y="11901"/>
                        <a:pt x="2807" y="19533"/>
                      </a:cubicBezTo>
                      <a:cubicBezTo>
                        <a:pt x="2807" y="27164"/>
                        <a:pt x="143321" y="38920"/>
                        <a:pt x="316679" y="38920"/>
                      </a:cubicBezTo>
                      <a:cubicBezTo>
                        <a:pt x="490038" y="38920"/>
                        <a:pt x="576349" y="27164"/>
                        <a:pt x="576349" y="19533"/>
                      </a:cubicBezTo>
                      <a:cubicBezTo>
                        <a:pt x="576349" y="11901"/>
                        <a:pt x="490038" y="158"/>
                        <a:pt x="316679" y="158"/>
                      </a:cubicBezTo>
                    </a:path>
                  </a:pathLst>
                </a:custGeom>
                <a:grpFill/>
                <a:ln w="12721" cap="flat">
                  <a:noFill/>
                  <a:prstDash val="solid"/>
                  <a:miter/>
                </a:ln>
              </p:spPr>
              <p:txBody>
                <a:bodyPr rtlCol="0" anchor="ctr"/>
                <a:lstStyle/>
                <a:p>
                  <a:endParaRPr lang="fr-FR"/>
                </a:p>
              </p:txBody>
            </p:sp>
            <p:sp>
              <p:nvSpPr>
                <p:cNvPr id="817" name="Forme libre : forme 816">
                  <a:extLst>
                    <a:ext uri="{FF2B5EF4-FFF2-40B4-BE49-F238E27FC236}">
                      <a16:creationId xmlns:a16="http://schemas.microsoft.com/office/drawing/2014/main" id="{F27B207A-876C-F49F-EE1B-02449D9CE76E}"/>
                    </a:ext>
                  </a:extLst>
                </p:cNvPr>
                <p:cNvSpPr/>
                <p:nvPr/>
              </p:nvSpPr>
              <p:spPr>
                <a:xfrm flipV="1">
                  <a:off x="4580258" y="3818182"/>
                  <a:ext cx="573554" cy="38774"/>
                </a:xfrm>
                <a:custGeom>
                  <a:avLst/>
                  <a:gdLst>
                    <a:gd name="connsiteX0" fmla="*/ 313957 w 573554"/>
                    <a:gd name="connsiteY0" fmla="*/ 38805 h 38774"/>
                    <a:gd name="connsiteX1" fmla="*/ 59 w 573554"/>
                    <a:gd name="connsiteY1" fmla="*/ 19430 h 38774"/>
                    <a:gd name="connsiteX2" fmla="*/ 313957 w 573554"/>
                    <a:gd name="connsiteY2" fmla="*/ 30 h 38774"/>
                    <a:gd name="connsiteX3" fmla="*/ 573614 w 573554"/>
                    <a:gd name="connsiteY3" fmla="*/ 19430 h 38774"/>
                    <a:gd name="connsiteX4" fmla="*/ 313957 w 573554"/>
                    <a:gd name="connsiteY4" fmla="*/ 38805 h 38774"/>
                    <a:gd name="connsiteX5" fmla="*/ 314988 w 573554"/>
                    <a:gd name="connsiteY5" fmla="*/ 133 h 38774"/>
                    <a:gd name="connsiteX6" fmla="*/ 2807 w 573554"/>
                    <a:gd name="connsiteY6" fmla="*/ 19430 h 38774"/>
                    <a:gd name="connsiteX7" fmla="*/ 314988 w 573554"/>
                    <a:gd name="connsiteY7" fmla="*/ 38702 h 38774"/>
                    <a:gd name="connsiteX8" fmla="*/ 573271 w 573554"/>
                    <a:gd name="connsiteY8" fmla="*/ 19430 h 38774"/>
                    <a:gd name="connsiteX9" fmla="*/ 314988 w 573554"/>
                    <a:gd name="connsiteY9" fmla="*/ 133 h 3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54" h="38774">
                      <a:moveTo>
                        <a:pt x="313957" y="38805"/>
                      </a:moveTo>
                      <a:cubicBezTo>
                        <a:pt x="140598" y="38805"/>
                        <a:pt x="59" y="27049"/>
                        <a:pt x="59" y="19430"/>
                      </a:cubicBezTo>
                      <a:cubicBezTo>
                        <a:pt x="59" y="11786"/>
                        <a:pt x="140598" y="30"/>
                        <a:pt x="313957" y="30"/>
                      </a:cubicBezTo>
                      <a:cubicBezTo>
                        <a:pt x="487316" y="30"/>
                        <a:pt x="573614" y="11786"/>
                        <a:pt x="573614" y="19430"/>
                      </a:cubicBezTo>
                      <a:cubicBezTo>
                        <a:pt x="573614" y="27049"/>
                        <a:pt x="487316" y="38805"/>
                        <a:pt x="313957" y="38805"/>
                      </a:cubicBezTo>
                      <a:moveTo>
                        <a:pt x="314988" y="133"/>
                      </a:moveTo>
                      <a:cubicBezTo>
                        <a:pt x="142583" y="133"/>
                        <a:pt x="2807" y="11824"/>
                        <a:pt x="2807" y="19430"/>
                      </a:cubicBezTo>
                      <a:cubicBezTo>
                        <a:pt x="2807" y="27010"/>
                        <a:pt x="142583" y="38702"/>
                        <a:pt x="314988" y="38702"/>
                      </a:cubicBezTo>
                      <a:cubicBezTo>
                        <a:pt x="487418" y="38702"/>
                        <a:pt x="573271" y="27010"/>
                        <a:pt x="573271" y="19430"/>
                      </a:cubicBezTo>
                      <a:cubicBezTo>
                        <a:pt x="573271" y="11824"/>
                        <a:pt x="487418" y="133"/>
                        <a:pt x="314988" y="133"/>
                      </a:cubicBezTo>
                    </a:path>
                  </a:pathLst>
                </a:custGeom>
                <a:grpFill/>
                <a:ln w="12721" cap="flat">
                  <a:noFill/>
                  <a:prstDash val="solid"/>
                  <a:miter/>
                </a:ln>
              </p:spPr>
              <p:txBody>
                <a:bodyPr rtlCol="0" anchor="ctr"/>
                <a:lstStyle/>
                <a:p>
                  <a:endParaRPr lang="fr-FR"/>
                </a:p>
              </p:txBody>
            </p:sp>
            <p:sp>
              <p:nvSpPr>
                <p:cNvPr id="818" name="Forme libre : forme 817">
                  <a:extLst>
                    <a:ext uri="{FF2B5EF4-FFF2-40B4-BE49-F238E27FC236}">
                      <a16:creationId xmlns:a16="http://schemas.microsoft.com/office/drawing/2014/main" id="{610A533D-B4F9-9B17-A65D-2633779A6E82}"/>
                    </a:ext>
                  </a:extLst>
                </p:cNvPr>
                <p:cNvSpPr/>
                <p:nvPr/>
              </p:nvSpPr>
              <p:spPr>
                <a:xfrm flipV="1">
                  <a:off x="4583007" y="3818282"/>
                  <a:ext cx="570463" cy="38569"/>
                </a:xfrm>
                <a:custGeom>
                  <a:avLst/>
                  <a:gdLst>
                    <a:gd name="connsiteX0" fmla="*/ 312227 w 570463"/>
                    <a:gd name="connsiteY0" fmla="*/ 38599 h 38569"/>
                    <a:gd name="connsiteX1" fmla="*/ 59 w 570463"/>
                    <a:gd name="connsiteY1" fmla="*/ 19314 h 38569"/>
                    <a:gd name="connsiteX2" fmla="*/ 312227 w 570463"/>
                    <a:gd name="connsiteY2" fmla="*/ 30 h 38569"/>
                    <a:gd name="connsiteX3" fmla="*/ 570523 w 570463"/>
                    <a:gd name="connsiteY3" fmla="*/ 19314 h 38569"/>
                    <a:gd name="connsiteX4" fmla="*/ 312227 w 570463"/>
                    <a:gd name="connsiteY4" fmla="*/ 38599 h 38569"/>
                    <a:gd name="connsiteX5" fmla="*/ 313270 w 570463"/>
                    <a:gd name="connsiteY5" fmla="*/ 145 h 38569"/>
                    <a:gd name="connsiteX6" fmla="*/ 2794 w 570463"/>
                    <a:gd name="connsiteY6" fmla="*/ 19314 h 38569"/>
                    <a:gd name="connsiteX7" fmla="*/ 313270 w 570463"/>
                    <a:gd name="connsiteY7" fmla="*/ 38483 h 38569"/>
                    <a:gd name="connsiteX8" fmla="*/ 570179 w 570463"/>
                    <a:gd name="connsiteY8" fmla="*/ 19314 h 38569"/>
                    <a:gd name="connsiteX9" fmla="*/ 313270 w 570463"/>
                    <a:gd name="connsiteY9" fmla="*/ 145 h 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63" h="38569">
                      <a:moveTo>
                        <a:pt x="312227" y="38599"/>
                      </a:moveTo>
                      <a:cubicBezTo>
                        <a:pt x="139822" y="38599"/>
                        <a:pt x="59" y="26895"/>
                        <a:pt x="59" y="19314"/>
                      </a:cubicBezTo>
                      <a:cubicBezTo>
                        <a:pt x="59" y="11734"/>
                        <a:pt x="139822" y="30"/>
                        <a:pt x="312227" y="30"/>
                      </a:cubicBezTo>
                      <a:cubicBezTo>
                        <a:pt x="484645" y="30"/>
                        <a:pt x="570523" y="11734"/>
                        <a:pt x="570523" y="19314"/>
                      </a:cubicBezTo>
                      <a:cubicBezTo>
                        <a:pt x="570523" y="26895"/>
                        <a:pt x="484645" y="38599"/>
                        <a:pt x="312227" y="38599"/>
                      </a:cubicBezTo>
                      <a:moveTo>
                        <a:pt x="313270" y="145"/>
                      </a:moveTo>
                      <a:cubicBezTo>
                        <a:pt x="141794" y="145"/>
                        <a:pt x="2794" y="11760"/>
                        <a:pt x="2794" y="19314"/>
                      </a:cubicBezTo>
                      <a:cubicBezTo>
                        <a:pt x="2794" y="26869"/>
                        <a:pt x="141794" y="38483"/>
                        <a:pt x="313270" y="38483"/>
                      </a:cubicBezTo>
                      <a:cubicBezTo>
                        <a:pt x="484747" y="38483"/>
                        <a:pt x="570179" y="26869"/>
                        <a:pt x="570179" y="19314"/>
                      </a:cubicBezTo>
                      <a:cubicBezTo>
                        <a:pt x="570179" y="11760"/>
                        <a:pt x="484747" y="145"/>
                        <a:pt x="313270" y="145"/>
                      </a:cubicBezTo>
                    </a:path>
                  </a:pathLst>
                </a:custGeom>
                <a:grpFill/>
                <a:ln w="12721" cap="flat">
                  <a:noFill/>
                  <a:prstDash val="solid"/>
                  <a:miter/>
                </a:ln>
              </p:spPr>
              <p:txBody>
                <a:bodyPr rtlCol="0" anchor="ctr"/>
                <a:lstStyle/>
                <a:p>
                  <a:endParaRPr lang="fr-FR"/>
                </a:p>
              </p:txBody>
            </p:sp>
            <p:sp>
              <p:nvSpPr>
                <p:cNvPr id="819" name="Forme libre : forme 818">
                  <a:extLst>
                    <a:ext uri="{FF2B5EF4-FFF2-40B4-BE49-F238E27FC236}">
                      <a16:creationId xmlns:a16="http://schemas.microsoft.com/office/drawing/2014/main" id="{30AED730-BE07-1151-F493-DAEC68D56212}"/>
                    </a:ext>
                  </a:extLst>
                </p:cNvPr>
                <p:cNvSpPr/>
                <p:nvPr/>
              </p:nvSpPr>
              <p:spPr>
                <a:xfrm flipV="1">
                  <a:off x="4585729" y="3818395"/>
                  <a:ext cx="567385" cy="38350"/>
                </a:xfrm>
                <a:custGeom>
                  <a:avLst/>
                  <a:gdLst>
                    <a:gd name="connsiteX0" fmla="*/ 310548 w 567385"/>
                    <a:gd name="connsiteY0" fmla="*/ 38381 h 38350"/>
                    <a:gd name="connsiteX1" fmla="*/ 59 w 567385"/>
                    <a:gd name="connsiteY1" fmla="*/ 19212 h 38350"/>
                    <a:gd name="connsiteX2" fmla="*/ 310548 w 567385"/>
                    <a:gd name="connsiteY2" fmla="*/ 30 h 38350"/>
                    <a:gd name="connsiteX3" fmla="*/ 567444 w 567385"/>
                    <a:gd name="connsiteY3" fmla="*/ 19212 h 38350"/>
                    <a:gd name="connsiteX4" fmla="*/ 310548 w 567385"/>
                    <a:gd name="connsiteY4" fmla="*/ 38381 h 38350"/>
                    <a:gd name="connsiteX5" fmla="*/ 311579 w 567385"/>
                    <a:gd name="connsiteY5" fmla="*/ 132 h 38350"/>
                    <a:gd name="connsiteX6" fmla="*/ 2820 w 567385"/>
                    <a:gd name="connsiteY6" fmla="*/ 19212 h 38350"/>
                    <a:gd name="connsiteX7" fmla="*/ 311579 w 567385"/>
                    <a:gd name="connsiteY7" fmla="*/ 38278 h 38350"/>
                    <a:gd name="connsiteX8" fmla="*/ 567101 w 567385"/>
                    <a:gd name="connsiteY8" fmla="*/ 19212 h 38350"/>
                    <a:gd name="connsiteX9" fmla="*/ 311579 w 567385"/>
                    <a:gd name="connsiteY9" fmla="*/ 132 h 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385" h="38350">
                      <a:moveTo>
                        <a:pt x="310548" y="38381"/>
                      </a:moveTo>
                      <a:cubicBezTo>
                        <a:pt x="139085" y="38381"/>
                        <a:pt x="59" y="26766"/>
                        <a:pt x="59" y="19212"/>
                      </a:cubicBezTo>
                      <a:cubicBezTo>
                        <a:pt x="59" y="11657"/>
                        <a:pt x="139085" y="30"/>
                        <a:pt x="310548" y="30"/>
                      </a:cubicBezTo>
                      <a:cubicBezTo>
                        <a:pt x="482024" y="30"/>
                        <a:pt x="567444" y="11657"/>
                        <a:pt x="567444" y="19212"/>
                      </a:cubicBezTo>
                      <a:cubicBezTo>
                        <a:pt x="567444" y="26766"/>
                        <a:pt x="482024" y="38381"/>
                        <a:pt x="310548" y="38381"/>
                      </a:cubicBezTo>
                      <a:moveTo>
                        <a:pt x="311579" y="132"/>
                      </a:moveTo>
                      <a:cubicBezTo>
                        <a:pt x="141056" y="132"/>
                        <a:pt x="2820" y="11708"/>
                        <a:pt x="2820" y="19212"/>
                      </a:cubicBezTo>
                      <a:cubicBezTo>
                        <a:pt x="2820" y="26728"/>
                        <a:pt x="141056" y="38278"/>
                        <a:pt x="311579" y="38278"/>
                      </a:cubicBezTo>
                      <a:cubicBezTo>
                        <a:pt x="482126" y="38278"/>
                        <a:pt x="567101" y="26728"/>
                        <a:pt x="567101" y="19212"/>
                      </a:cubicBezTo>
                      <a:cubicBezTo>
                        <a:pt x="567101" y="11708"/>
                        <a:pt x="482126" y="132"/>
                        <a:pt x="311579" y="132"/>
                      </a:cubicBezTo>
                    </a:path>
                  </a:pathLst>
                </a:custGeom>
                <a:grpFill/>
                <a:ln w="12721" cap="flat">
                  <a:noFill/>
                  <a:prstDash val="solid"/>
                  <a:miter/>
                </a:ln>
              </p:spPr>
              <p:txBody>
                <a:bodyPr rtlCol="0" anchor="ctr"/>
                <a:lstStyle/>
                <a:p>
                  <a:endParaRPr lang="fr-FR"/>
                </a:p>
              </p:txBody>
            </p:sp>
            <p:sp>
              <p:nvSpPr>
                <p:cNvPr id="820" name="Forme libre : forme 819">
                  <a:extLst>
                    <a:ext uri="{FF2B5EF4-FFF2-40B4-BE49-F238E27FC236}">
                      <a16:creationId xmlns:a16="http://schemas.microsoft.com/office/drawing/2014/main" id="{F421A119-414E-04A9-6E34-1B9CA92DAC25}"/>
                    </a:ext>
                  </a:extLst>
                </p:cNvPr>
                <p:cNvSpPr/>
                <p:nvPr/>
              </p:nvSpPr>
              <p:spPr>
                <a:xfrm flipV="1">
                  <a:off x="4588483" y="3818483"/>
                  <a:ext cx="564294" cy="38145"/>
                </a:xfrm>
                <a:custGeom>
                  <a:avLst/>
                  <a:gdLst>
                    <a:gd name="connsiteX0" fmla="*/ 308831 w 564294"/>
                    <a:gd name="connsiteY0" fmla="*/ 38175 h 38145"/>
                    <a:gd name="connsiteX1" fmla="*/ 59 w 564294"/>
                    <a:gd name="connsiteY1" fmla="*/ 19109 h 38145"/>
                    <a:gd name="connsiteX2" fmla="*/ 308831 w 564294"/>
                    <a:gd name="connsiteY2" fmla="*/ 30 h 38145"/>
                    <a:gd name="connsiteX3" fmla="*/ 564353 w 564294"/>
                    <a:gd name="connsiteY3" fmla="*/ 19109 h 38145"/>
                    <a:gd name="connsiteX4" fmla="*/ 308831 w 564294"/>
                    <a:gd name="connsiteY4" fmla="*/ 38175 h 38145"/>
                    <a:gd name="connsiteX5" fmla="*/ 309861 w 564294"/>
                    <a:gd name="connsiteY5" fmla="*/ 132 h 38145"/>
                    <a:gd name="connsiteX6" fmla="*/ 2794 w 564294"/>
                    <a:gd name="connsiteY6" fmla="*/ 19109 h 38145"/>
                    <a:gd name="connsiteX7" fmla="*/ 309861 w 564294"/>
                    <a:gd name="connsiteY7" fmla="*/ 38059 h 38145"/>
                    <a:gd name="connsiteX8" fmla="*/ 563984 w 564294"/>
                    <a:gd name="connsiteY8" fmla="*/ 19109 h 38145"/>
                    <a:gd name="connsiteX9" fmla="*/ 309861 w 564294"/>
                    <a:gd name="connsiteY9" fmla="*/ 132 h 3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294" h="38145">
                      <a:moveTo>
                        <a:pt x="308831" y="38175"/>
                      </a:moveTo>
                      <a:cubicBezTo>
                        <a:pt x="138283" y="38175"/>
                        <a:pt x="59" y="26612"/>
                        <a:pt x="59" y="19109"/>
                      </a:cubicBezTo>
                      <a:cubicBezTo>
                        <a:pt x="59" y="11606"/>
                        <a:pt x="138283" y="30"/>
                        <a:pt x="308831" y="30"/>
                      </a:cubicBezTo>
                      <a:cubicBezTo>
                        <a:pt x="479366" y="30"/>
                        <a:pt x="564353" y="11606"/>
                        <a:pt x="564353" y="19109"/>
                      </a:cubicBezTo>
                      <a:cubicBezTo>
                        <a:pt x="564353" y="26612"/>
                        <a:pt x="479366" y="38175"/>
                        <a:pt x="308831" y="38175"/>
                      </a:cubicBezTo>
                      <a:moveTo>
                        <a:pt x="309861" y="132"/>
                      </a:moveTo>
                      <a:cubicBezTo>
                        <a:pt x="140268" y="132"/>
                        <a:pt x="2794" y="11644"/>
                        <a:pt x="2794" y="19109"/>
                      </a:cubicBezTo>
                      <a:cubicBezTo>
                        <a:pt x="2794" y="26561"/>
                        <a:pt x="140268" y="38059"/>
                        <a:pt x="309861" y="38059"/>
                      </a:cubicBezTo>
                      <a:cubicBezTo>
                        <a:pt x="479455" y="38059"/>
                        <a:pt x="563984" y="26561"/>
                        <a:pt x="563984" y="19109"/>
                      </a:cubicBezTo>
                      <a:cubicBezTo>
                        <a:pt x="563984" y="11644"/>
                        <a:pt x="479455" y="132"/>
                        <a:pt x="309861" y="132"/>
                      </a:cubicBezTo>
                    </a:path>
                  </a:pathLst>
                </a:custGeom>
                <a:grpFill/>
                <a:ln w="12721" cap="flat">
                  <a:noFill/>
                  <a:prstDash val="solid"/>
                  <a:miter/>
                </a:ln>
              </p:spPr>
              <p:txBody>
                <a:bodyPr rtlCol="0" anchor="ctr"/>
                <a:lstStyle/>
                <a:p>
                  <a:endParaRPr lang="fr-FR"/>
                </a:p>
              </p:txBody>
            </p:sp>
            <p:sp>
              <p:nvSpPr>
                <p:cNvPr id="821" name="Forme libre : forme 820">
                  <a:extLst>
                    <a:ext uri="{FF2B5EF4-FFF2-40B4-BE49-F238E27FC236}">
                      <a16:creationId xmlns:a16="http://schemas.microsoft.com/office/drawing/2014/main" id="{D04E9BC7-B48F-6619-94CF-8F03B0256248}"/>
                    </a:ext>
                  </a:extLst>
                </p:cNvPr>
                <p:cNvSpPr/>
                <p:nvPr/>
              </p:nvSpPr>
              <p:spPr>
                <a:xfrm flipV="1">
                  <a:off x="4591219" y="3818583"/>
                  <a:ext cx="561203" cy="37939"/>
                </a:xfrm>
                <a:custGeom>
                  <a:avLst/>
                  <a:gdLst>
                    <a:gd name="connsiteX0" fmla="*/ 307126 w 561203"/>
                    <a:gd name="connsiteY0" fmla="*/ 37969 h 37939"/>
                    <a:gd name="connsiteX1" fmla="*/ 59 w 561203"/>
                    <a:gd name="connsiteY1" fmla="*/ 18993 h 37939"/>
                    <a:gd name="connsiteX2" fmla="*/ 307126 w 561203"/>
                    <a:gd name="connsiteY2" fmla="*/ 30 h 37939"/>
                    <a:gd name="connsiteX3" fmla="*/ 561262 w 561203"/>
                    <a:gd name="connsiteY3" fmla="*/ 18993 h 37939"/>
                    <a:gd name="connsiteX4" fmla="*/ 307126 w 561203"/>
                    <a:gd name="connsiteY4" fmla="*/ 37969 h 37939"/>
                    <a:gd name="connsiteX5" fmla="*/ 308157 w 561203"/>
                    <a:gd name="connsiteY5" fmla="*/ 145 h 37939"/>
                    <a:gd name="connsiteX6" fmla="*/ 2781 w 561203"/>
                    <a:gd name="connsiteY6" fmla="*/ 18993 h 37939"/>
                    <a:gd name="connsiteX7" fmla="*/ 308157 w 561203"/>
                    <a:gd name="connsiteY7" fmla="*/ 37854 h 37939"/>
                    <a:gd name="connsiteX8" fmla="*/ 560906 w 561203"/>
                    <a:gd name="connsiteY8" fmla="*/ 18993 h 37939"/>
                    <a:gd name="connsiteX9" fmla="*/ 308157 w 561203"/>
                    <a:gd name="connsiteY9" fmla="*/ 145 h 3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203" h="37939">
                      <a:moveTo>
                        <a:pt x="307126" y="37969"/>
                      </a:moveTo>
                      <a:cubicBezTo>
                        <a:pt x="137533" y="37969"/>
                        <a:pt x="59" y="26458"/>
                        <a:pt x="59" y="18993"/>
                      </a:cubicBezTo>
                      <a:cubicBezTo>
                        <a:pt x="59" y="11529"/>
                        <a:pt x="137533" y="30"/>
                        <a:pt x="307126" y="30"/>
                      </a:cubicBezTo>
                      <a:cubicBezTo>
                        <a:pt x="476720" y="30"/>
                        <a:pt x="561262" y="11529"/>
                        <a:pt x="561262" y="18993"/>
                      </a:cubicBezTo>
                      <a:cubicBezTo>
                        <a:pt x="561262" y="26458"/>
                        <a:pt x="476720" y="37969"/>
                        <a:pt x="307126" y="37969"/>
                      </a:cubicBezTo>
                      <a:moveTo>
                        <a:pt x="308157" y="145"/>
                      </a:moveTo>
                      <a:cubicBezTo>
                        <a:pt x="139517" y="145"/>
                        <a:pt x="2781" y="11567"/>
                        <a:pt x="2781" y="18993"/>
                      </a:cubicBezTo>
                      <a:cubicBezTo>
                        <a:pt x="2781" y="26432"/>
                        <a:pt x="139517" y="37854"/>
                        <a:pt x="308157" y="37854"/>
                      </a:cubicBezTo>
                      <a:cubicBezTo>
                        <a:pt x="476822" y="37854"/>
                        <a:pt x="560906" y="26432"/>
                        <a:pt x="560906" y="18993"/>
                      </a:cubicBezTo>
                      <a:cubicBezTo>
                        <a:pt x="560906" y="11567"/>
                        <a:pt x="476822" y="145"/>
                        <a:pt x="308157" y="145"/>
                      </a:cubicBezTo>
                    </a:path>
                  </a:pathLst>
                </a:custGeom>
                <a:grpFill/>
                <a:ln w="12721" cap="flat">
                  <a:noFill/>
                  <a:prstDash val="solid"/>
                  <a:miter/>
                </a:ln>
              </p:spPr>
              <p:txBody>
                <a:bodyPr rtlCol="0" anchor="ctr"/>
                <a:lstStyle/>
                <a:p>
                  <a:endParaRPr lang="fr-FR"/>
                </a:p>
              </p:txBody>
            </p:sp>
            <p:sp>
              <p:nvSpPr>
                <p:cNvPr id="822" name="Forme libre : forme 821">
                  <a:extLst>
                    <a:ext uri="{FF2B5EF4-FFF2-40B4-BE49-F238E27FC236}">
                      <a16:creationId xmlns:a16="http://schemas.microsoft.com/office/drawing/2014/main" id="{B0516E4D-93A7-2A3D-A3C1-ABCA707EE5A7}"/>
                    </a:ext>
                  </a:extLst>
                </p:cNvPr>
                <p:cNvSpPr/>
                <p:nvPr/>
              </p:nvSpPr>
              <p:spPr>
                <a:xfrm flipV="1">
                  <a:off x="4593956" y="3818696"/>
                  <a:ext cx="558111" cy="37721"/>
                </a:xfrm>
                <a:custGeom>
                  <a:avLst/>
                  <a:gdLst>
                    <a:gd name="connsiteX0" fmla="*/ 305422 w 558111"/>
                    <a:gd name="connsiteY0" fmla="*/ 37751 h 37721"/>
                    <a:gd name="connsiteX1" fmla="*/ 59 w 558111"/>
                    <a:gd name="connsiteY1" fmla="*/ 18877 h 37721"/>
                    <a:gd name="connsiteX2" fmla="*/ 305422 w 558111"/>
                    <a:gd name="connsiteY2" fmla="*/ 30 h 37721"/>
                    <a:gd name="connsiteX3" fmla="*/ 558171 w 558111"/>
                    <a:gd name="connsiteY3" fmla="*/ 18877 h 37721"/>
                    <a:gd name="connsiteX4" fmla="*/ 305422 w 558111"/>
                    <a:gd name="connsiteY4" fmla="*/ 37751 h 37721"/>
                    <a:gd name="connsiteX5" fmla="*/ 306452 w 558111"/>
                    <a:gd name="connsiteY5" fmla="*/ 132 h 37721"/>
                    <a:gd name="connsiteX6" fmla="*/ 2769 w 558111"/>
                    <a:gd name="connsiteY6" fmla="*/ 18877 h 37721"/>
                    <a:gd name="connsiteX7" fmla="*/ 306452 w 558111"/>
                    <a:gd name="connsiteY7" fmla="*/ 37648 h 37721"/>
                    <a:gd name="connsiteX8" fmla="*/ 557815 w 558111"/>
                    <a:gd name="connsiteY8" fmla="*/ 18877 h 37721"/>
                    <a:gd name="connsiteX9" fmla="*/ 306452 w 558111"/>
                    <a:gd name="connsiteY9" fmla="*/ 132 h 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111" h="37721">
                      <a:moveTo>
                        <a:pt x="305422" y="37751"/>
                      </a:moveTo>
                      <a:cubicBezTo>
                        <a:pt x="136757" y="37751"/>
                        <a:pt x="59" y="26316"/>
                        <a:pt x="59" y="18877"/>
                      </a:cubicBezTo>
                      <a:cubicBezTo>
                        <a:pt x="59" y="11464"/>
                        <a:pt x="136757" y="30"/>
                        <a:pt x="305422" y="30"/>
                      </a:cubicBezTo>
                      <a:cubicBezTo>
                        <a:pt x="474087" y="30"/>
                        <a:pt x="558171" y="11464"/>
                        <a:pt x="558171" y="18877"/>
                      </a:cubicBezTo>
                      <a:cubicBezTo>
                        <a:pt x="558171" y="26316"/>
                        <a:pt x="474087" y="37751"/>
                        <a:pt x="305422" y="37751"/>
                      </a:cubicBezTo>
                      <a:moveTo>
                        <a:pt x="306452" y="132"/>
                      </a:moveTo>
                      <a:cubicBezTo>
                        <a:pt x="138741" y="132"/>
                        <a:pt x="2769" y="11529"/>
                        <a:pt x="2769" y="18877"/>
                      </a:cubicBezTo>
                      <a:cubicBezTo>
                        <a:pt x="2769" y="26291"/>
                        <a:pt x="138741" y="37648"/>
                        <a:pt x="306452" y="37648"/>
                      </a:cubicBezTo>
                      <a:cubicBezTo>
                        <a:pt x="474188" y="37648"/>
                        <a:pt x="557815" y="26291"/>
                        <a:pt x="557815" y="18877"/>
                      </a:cubicBezTo>
                      <a:cubicBezTo>
                        <a:pt x="557815" y="11529"/>
                        <a:pt x="474188" y="132"/>
                        <a:pt x="306452" y="132"/>
                      </a:cubicBezTo>
                    </a:path>
                  </a:pathLst>
                </a:custGeom>
                <a:grpFill/>
                <a:ln w="12721" cap="flat">
                  <a:noFill/>
                  <a:prstDash val="solid"/>
                  <a:miter/>
                </a:ln>
              </p:spPr>
              <p:txBody>
                <a:bodyPr rtlCol="0" anchor="ctr"/>
                <a:lstStyle/>
                <a:p>
                  <a:endParaRPr lang="fr-FR"/>
                </a:p>
              </p:txBody>
            </p:sp>
            <p:sp>
              <p:nvSpPr>
                <p:cNvPr id="823" name="Forme libre : forme 822">
                  <a:extLst>
                    <a:ext uri="{FF2B5EF4-FFF2-40B4-BE49-F238E27FC236}">
                      <a16:creationId xmlns:a16="http://schemas.microsoft.com/office/drawing/2014/main" id="{31E34D77-5557-62E0-64E8-3949C44F2EF7}"/>
                    </a:ext>
                  </a:extLst>
                </p:cNvPr>
                <p:cNvSpPr/>
                <p:nvPr/>
              </p:nvSpPr>
              <p:spPr>
                <a:xfrm flipV="1">
                  <a:off x="4596671" y="3818796"/>
                  <a:ext cx="555058" cy="37515"/>
                </a:xfrm>
                <a:custGeom>
                  <a:avLst/>
                  <a:gdLst>
                    <a:gd name="connsiteX0" fmla="*/ 303743 w 555058"/>
                    <a:gd name="connsiteY0" fmla="*/ 37545 h 37515"/>
                    <a:gd name="connsiteX1" fmla="*/ 59 w 555058"/>
                    <a:gd name="connsiteY1" fmla="*/ 18800 h 37515"/>
                    <a:gd name="connsiteX2" fmla="*/ 303743 w 555058"/>
                    <a:gd name="connsiteY2" fmla="*/ 30 h 37515"/>
                    <a:gd name="connsiteX3" fmla="*/ 555118 w 555058"/>
                    <a:gd name="connsiteY3" fmla="*/ 18800 h 37515"/>
                    <a:gd name="connsiteX4" fmla="*/ 303743 w 555058"/>
                    <a:gd name="connsiteY4" fmla="*/ 37545 h 37515"/>
                    <a:gd name="connsiteX5" fmla="*/ 304773 w 555058"/>
                    <a:gd name="connsiteY5" fmla="*/ 132 h 37515"/>
                    <a:gd name="connsiteX6" fmla="*/ 2807 w 555058"/>
                    <a:gd name="connsiteY6" fmla="*/ 18800 h 37515"/>
                    <a:gd name="connsiteX7" fmla="*/ 304773 w 555058"/>
                    <a:gd name="connsiteY7" fmla="*/ 37443 h 37515"/>
                    <a:gd name="connsiteX8" fmla="*/ 554749 w 555058"/>
                    <a:gd name="connsiteY8" fmla="*/ 18800 h 37515"/>
                    <a:gd name="connsiteX9" fmla="*/ 304773 w 555058"/>
                    <a:gd name="connsiteY9" fmla="*/ 132 h 3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58" h="37515">
                      <a:moveTo>
                        <a:pt x="303743" y="37545"/>
                      </a:moveTo>
                      <a:cubicBezTo>
                        <a:pt x="136032" y="37545"/>
                        <a:pt x="59" y="26175"/>
                        <a:pt x="59" y="18800"/>
                      </a:cubicBezTo>
                      <a:cubicBezTo>
                        <a:pt x="59" y="11413"/>
                        <a:pt x="136032" y="30"/>
                        <a:pt x="303743" y="30"/>
                      </a:cubicBezTo>
                      <a:cubicBezTo>
                        <a:pt x="471466" y="30"/>
                        <a:pt x="555118" y="11413"/>
                        <a:pt x="555118" y="18800"/>
                      </a:cubicBezTo>
                      <a:cubicBezTo>
                        <a:pt x="555118" y="26175"/>
                        <a:pt x="471466" y="37545"/>
                        <a:pt x="303743" y="37545"/>
                      </a:cubicBezTo>
                      <a:moveTo>
                        <a:pt x="304773" y="132"/>
                      </a:moveTo>
                      <a:cubicBezTo>
                        <a:pt x="138003" y="132"/>
                        <a:pt x="2807" y="11451"/>
                        <a:pt x="2807" y="18800"/>
                      </a:cubicBezTo>
                      <a:cubicBezTo>
                        <a:pt x="2807" y="26137"/>
                        <a:pt x="138003" y="37443"/>
                        <a:pt x="304773" y="37443"/>
                      </a:cubicBezTo>
                      <a:cubicBezTo>
                        <a:pt x="471555" y="37443"/>
                        <a:pt x="554749" y="26137"/>
                        <a:pt x="554749" y="18800"/>
                      </a:cubicBezTo>
                      <a:cubicBezTo>
                        <a:pt x="554749" y="11451"/>
                        <a:pt x="471555" y="132"/>
                        <a:pt x="304773" y="132"/>
                      </a:cubicBezTo>
                    </a:path>
                  </a:pathLst>
                </a:custGeom>
                <a:grpFill/>
                <a:ln w="12721" cap="flat">
                  <a:noFill/>
                  <a:prstDash val="solid"/>
                  <a:miter/>
                </a:ln>
              </p:spPr>
              <p:txBody>
                <a:bodyPr rtlCol="0" anchor="ctr"/>
                <a:lstStyle/>
                <a:p>
                  <a:endParaRPr lang="fr-FR"/>
                </a:p>
              </p:txBody>
            </p:sp>
            <p:sp>
              <p:nvSpPr>
                <p:cNvPr id="824" name="Forme libre : forme 823">
                  <a:extLst>
                    <a:ext uri="{FF2B5EF4-FFF2-40B4-BE49-F238E27FC236}">
                      <a16:creationId xmlns:a16="http://schemas.microsoft.com/office/drawing/2014/main" id="{F3EB6E30-0DAC-BEBC-C4DD-117A60C64BDC}"/>
                    </a:ext>
                  </a:extLst>
                </p:cNvPr>
                <p:cNvSpPr/>
                <p:nvPr/>
              </p:nvSpPr>
              <p:spPr>
                <a:xfrm flipV="1">
                  <a:off x="4599420" y="3818896"/>
                  <a:ext cx="551955" cy="37297"/>
                </a:xfrm>
                <a:custGeom>
                  <a:avLst/>
                  <a:gdLst>
                    <a:gd name="connsiteX0" fmla="*/ 302025 w 551955"/>
                    <a:gd name="connsiteY0" fmla="*/ 37327 h 37297"/>
                    <a:gd name="connsiteX1" fmla="*/ 59 w 551955"/>
                    <a:gd name="connsiteY1" fmla="*/ 18672 h 37297"/>
                    <a:gd name="connsiteX2" fmla="*/ 302025 w 551955"/>
                    <a:gd name="connsiteY2" fmla="*/ 30 h 37297"/>
                    <a:gd name="connsiteX3" fmla="*/ 552014 w 551955"/>
                    <a:gd name="connsiteY3" fmla="*/ 18672 h 37297"/>
                    <a:gd name="connsiteX4" fmla="*/ 302025 w 551955"/>
                    <a:gd name="connsiteY4" fmla="*/ 37327 h 37297"/>
                    <a:gd name="connsiteX5" fmla="*/ 303056 w 551955"/>
                    <a:gd name="connsiteY5" fmla="*/ 120 h 37297"/>
                    <a:gd name="connsiteX6" fmla="*/ 2807 w 551955"/>
                    <a:gd name="connsiteY6" fmla="*/ 18698 h 37297"/>
                    <a:gd name="connsiteX7" fmla="*/ 303056 w 551955"/>
                    <a:gd name="connsiteY7" fmla="*/ 37211 h 37297"/>
                    <a:gd name="connsiteX8" fmla="*/ 551671 w 551955"/>
                    <a:gd name="connsiteY8" fmla="*/ 18698 h 37297"/>
                    <a:gd name="connsiteX9" fmla="*/ 303056 w 551955"/>
                    <a:gd name="connsiteY9" fmla="*/ 120 h 3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1955" h="37297">
                      <a:moveTo>
                        <a:pt x="302025" y="37327"/>
                      </a:moveTo>
                      <a:cubicBezTo>
                        <a:pt x="135268" y="37327"/>
                        <a:pt x="59" y="26021"/>
                        <a:pt x="59" y="18672"/>
                      </a:cubicBezTo>
                      <a:cubicBezTo>
                        <a:pt x="59" y="11349"/>
                        <a:pt x="135268" y="30"/>
                        <a:pt x="302025" y="30"/>
                      </a:cubicBezTo>
                      <a:cubicBezTo>
                        <a:pt x="468820" y="30"/>
                        <a:pt x="552014" y="11349"/>
                        <a:pt x="552014" y="18672"/>
                      </a:cubicBezTo>
                      <a:cubicBezTo>
                        <a:pt x="552014" y="26021"/>
                        <a:pt x="468820" y="37327"/>
                        <a:pt x="302025" y="37327"/>
                      </a:cubicBezTo>
                      <a:moveTo>
                        <a:pt x="303056" y="120"/>
                      </a:moveTo>
                      <a:cubicBezTo>
                        <a:pt x="137227" y="120"/>
                        <a:pt x="2807" y="11361"/>
                        <a:pt x="2807" y="18698"/>
                      </a:cubicBezTo>
                      <a:cubicBezTo>
                        <a:pt x="2807" y="25995"/>
                        <a:pt x="137227" y="37211"/>
                        <a:pt x="303056" y="37211"/>
                      </a:cubicBezTo>
                      <a:cubicBezTo>
                        <a:pt x="468909" y="37211"/>
                        <a:pt x="551671" y="25995"/>
                        <a:pt x="551671" y="18698"/>
                      </a:cubicBezTo>
                      <a:cubicBezTo>
                        <a:pt x="551671" y="11361"/>
                        <a:pt x="468909" y="120"/>
                        <a:pt x="303056" y="120"/>
                      </a:cubicBezTo>
                    </a:path>
                  </a:pathLst>
                </a:custGeom>
                <a:grpFill/>
                <a:ln w="12721" cap="flat">
                  <a:noFill/>
                  <a:prstDash val="solid"/>
                  <a:miter/>
                </a:ln>
              </p:spPr>
              <p:txBody>
                <a:bodyPr rtlCol="0" anchor="ctr"/>
                <a:lstStyle/>
                <a:p>
                  <a:endParaRPr lang="fr-FR"/>
                </a:p>
              </p:txBody>
            </p:sp>
            <p:sp>
              <p:nvSpPr>
                <p:cNvPr id="825" name="Forme libre : forme 824">
                  <a:extLst>
                    <a:ext uri="{FF2B5EF4-FFF2-40B4-BE49-F238E27FC236}">
                      <a16:creationId xmlns:a16="http://schemas.microsoft.com/office/drawing/2014/main" id="{D3E1A970-771B-9F6F-3CF8-C477D3A84F6F}"/>
                    </a:ext>
                  </a:extLst>
                </p:cNvPr>
                <p:cNvSpPr/>
                <p:nvPr/>
              </p:nvSpPr>
              <p:spPr>
                <a:xfrm flipV="1">
                  <a:off x="4602155" y="3819009"/>
                  <a:ext cx="548851" cy="37091"/>
                </a:xfrm>
                <a:custGeom>
                  <a:avLst/>
                  <a:gdLst>
                    <a:gd name="connsiteX0" fmla="*/ 300321 w 548851"/>
                    <a:gd name="connsiteY0" fmla="*/ 37121 h 37091"/>
                    <a:gd name="connsiteX1" fmla="*/ 59 w 548851"/>
                    <a:gd name="connsiteY1" fmla="*/ 18595 h 37091"/>
                    <a:gd name="connsiteX2" fmla="*/ 300321 w 548851"/>
                    <a:gd name="connsiteY2" fmla="*/ 30 h 37091"/>
                    <a:gd name="connsiteX3" fmla="*/ 548910 w 548851"/>
                    <a:gd name="connsiteY3" fmla="*/ 18595 h 37091"/>
                    <a:gd name="connsiteX4" fmla="*/ 300321 w 548851"/>
                    <a:gd name="connsiteY4" fmla="*/ 37121 h 37091"/>
                    <a:gd name="connsiteX5" fmla="*/ 301351 w 548851"/>
                    <a:gd name="connsiteY5" fmla="*/ 145 h 37091"/>
                    <a:gd name="connsiteX6" fmla="*/ 2807 w 548851"/>
                    <a:gd name="connsiteY6" fmla="*/ 18595 h 37091"/>
                    <a:gd name="connsiteX7" fmla="*/ 301351 w 548851"/>
                    <a:gd name="connsiteY7" fmla="*/ 37019 h 37091"/>
                    <a:gd name="connsiteX8" fmla="*/ 548567 w 548851"/>
                    <a:gd name="connsiteY8" fmla="*/ 18595 h 37091"/>
                    <a:gd name="connsiteX9" fmla="*/ 301351 w 548851"/>
                    <a:gd name="connsiteY9" fmla="*/ 145 h 3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851" h="37091">
                      <a:moveTo>
                        <a:pt x="300321" y="37121"/>
                      </a:moveTo>
                      <a:cubicBezTo>
                        <a:pt x="134505" y="37121"/>
                        <a:pt x="59" y="25880"/>
                        <a:pt x="59" y="18595"/>
                      </a:cubicBezTo>
                      <a:cubicBezTo>
                        <a:pt x="59" y="11284"/>
                        <a:pt x="134505" y="30"/>
                        <a:pt x="300321" y="30"/>
                      </a:cubicBezTo>
                      <a:cubicBezTo>
                        <a:pt x="466162" y="30"/>
                        <a:pt x="548910" y="11284"/>
                        <a:pt x="548910" y="18595"/>
                      </a:cubicBezTo>
                      <a:cubicBezTo>
                        <a:pt x="548910" y="25880"/>
                        <a:pt x="466162" y="37121"/>
                        <a:pt x="300321" y="37121"/>
                      </a:cubicBezTo>
                      <a:moveTo>
                        <a:pt x="301351" y="145"/>
                      </a:moveTo>
                      <a:cubicBezTo>
                        <a:pt x="136464" y="145"/>
                        <a:pt x="2807" y="11336"/>
                        <a:pt x="2807" y="18595"/>
                      </a:cubicBezTo>
                      <a:cubicBezTo>
                        <a:pt x="2807" y="25854"/>
                        <a:pt x="136464" y="37019"/>
                        <a:pt x="301351" y="37019"/>
                      </a:cubicBezTo>
                      <a:cubicBezTo>
                        <a:pt x="466263" y="37019"/>
                        <a:pt x="548567" y="25854"/>
                        <a:pt x="548567" y="18595"/>
                      </a:cubicBezTo>
                      <a:cubicBezTo>
                        <a:pt x="548567" y="11336"/>
                        <a:pt x="466263" y="145"/>
                        <a:pt x="301351" y="145"/>
                      </a:cubicBezTo>
                    </a:path>
                  </a:pathLst>
                </a:custGeom>
                <a:grpFill/>
                <a:ln w="12721" cap="flat">
                  <a:noFill/>
                  <a:prstDash val="solid"/>
                  <a:miter/>
                </a:ln>
              </p:spPr>
              <p:txBody>
                <a:bodyPr rtlCol="0" anchor="ctr"/>
                <a:lstStyle/>
                <a:p>
                  <a:endParaRPr lang="fr-FR"/>
                </a:p>
              </p:txBody>
            </p:sp>
            <p:sp>
              <p:nvSpPr>
                <p:cNvPr id="826" name="Forme libre : forme 825">
                  <a:extLst>
                    <a:ext uri="{FF2B5EF4-FFF2-40B4-BE49-F238E27FC236}">
                      <a16:creationId xmlns:a16="http://schemas.microsoft.com/office/drawing/2014/main" id="{A5917AB0-C2E2-3E7A-DF04-27AF2CECC8CF}"/>
                    </a:ext>
                  </a:extLst>
                </p:cNvPr>
                <p:cNvSpPr/>
                <p:nvPr/>
              </p:nvSpPr>
              <p:spPr>
                <a:xfrm flipV="1">
                  <a:off x="4604872" y="3819109"/>
                  <a:ext cx="545798" cy="36860"/>
                </a:xfrm>
                <a:custGeom>
                  <a:avLst/>
                  <a:gdLst>
                    <a:gd name="connsiteX0" fmla="*/ 298642 w 545798"/>
                    <a:gd name="connsiteY0" fmla="*/ 36890 h 36860"/>
                    <a:gd name="connsiteX1" fmla="*/ 59 w 545798"/>
                    <a:gd name="connsiteY1" fmla="*/ 18441 h 36860"/>
                    <a:gd name="connsiteX2" fmla="*/ 298642 w 545798"/>
                    <a:gd name="connsiteY2" fmla="*/ 30 h 36860"/>
                    <a:gd name="connsiteX3" fmla="*/ 545857 w 545798"/>
                    <a:gd name="connsiteY3" fmla="*/ 18441 h 36860"/>
                    <a:gd name="connsiteX4" fmla="*/ 298642 w 545798"/>
                    <a:gd name="connsiteY4" fmla="*/ 36890 h 36860"/>
                    <a:gd name="connsiteX5" fmla="*/ 299685 w 545798"/>
                    <a:gd name="connsiteY5" fmla="*/ 132 h 36860"/>
                    <a:gd name="connsiteX6" fmla="*/ 2820 w 545798"/>
                    <a:gd name="connsiteY6" fmla="*/ 18453 h 36860"/>
                    <a:gd name="connsiteX7" fmla="*/ 299685 w 545798"/>
                    <a:gd name="connsiteY7" fmla="*/ 36787 h 36860"/>
                    <a:gd name="connsiteX8" fmla="*/ 545514 w 545798"/>
                    <a:gd name="connsiteY8" fmla="*/ 18453 h 36860"/>
                    <a:gd name="connsiteX9" fmla="*/ 299685 w 545798"/>
                    <a:gd name="connsiteY9" fmla="*/ 132 h 3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98" h="36860">
                      <a:moveTo>
                        <a:pt x="298642" y="36890"/>
                      </a:moveTo>
                      <a:cubicBezTo>
                        <a:pt x="133742" y="36890"/>
                        <a:pt x="59" y="25725"/>
                        <a:pt x="59" y="18441"/>
                      </a:cubicBezTo>
                      <a:cubicBezTo>
                        <a:pt x="59" y="11207"/>
                        <a:pt x="133742" y="30"/>
                        <a:pt x="298642" y="30"/>
                      </a:cubicBezTo>
                      <a:cubicBezTo>
                        <a:pt x="463541" y="30"/>
                        <a:pt x="545857" y="11207"/>
                        <a:pt x="545857" y="18441"/>
                      </a:cubicBezTo>
                      <a:cubicBezTo>
                        <a:pt x="545857" y="25725"/>
                        <a:pt x="463541" y="36890"/>
                        <a:pt x="298642" y="36890"/>
                      </a:cubicBezTo>
                      <a:moveTo>
                        <a:pt x="299685" y="132"/>
                      </a:moveTo>
                      <a:cubicBezTo>
                        <a:pt x="135726" y="132"/>
                        <a:pt x="2820" y="11246"/>
                        <a:pt x="2820" y="18453"/>
                      </a:cubicBezTo>
                      <a:cubicBezTo>
                        <a:pt x="2820" y="25674"/>
                        <a:pt x="135726" y="36787"/>
                        <a:pt x="299685" y="36787"/>
                      </a:cubicBezTo>
                      <a:cubicBezTo>
                        <a:pt x="463656" y="36787"/>
                        <a:pt x="545514" y="25674"/>
                        <a:pt x="545514" y="18453"/>
                      </a:cubicBezTo>
                      <a:cubicBezTo>
                        <a:pt x="545514" y="11246"/>
                        <a:pt x="463656" y="132"/>
                        <a:pt x="299685" y="132"/>
                      </a:cubicBezTo>
                    </a:path>
                  </a:pathLst>
                </a:custGeom>
                <a:grpFill/>
                <a:ln w="12721" cap="flat">
                  <a:noFill/>
                  <a:prstDash val="solid"/>
                  <a:miter/>
                </a:ln>
              </p:spPr>
              <p:txBody>
                <a:bodyPr rtlCol="0" anchor="ctr"/>
                <a:lstStyle/>
                <a:p>
                  <a:endParaRPr lang="fr-FR"/>
                </a:p>
              </p:txBody>
            </p:sp>
            <p:sp>
              <p:nvSpPr>
                <p:cNvPr id="827" name="Forme libre : forme 826">
                  <a:extLst>
                    <a:ext uri="{FF2B5EF4-FFF2-40B4-BE49-F238E27FC236}">
                      <a16:creationId xmlns:a16="http://schemas.microsoft.com/office/drawing/2014/main" id="{D62AED96-D4A7-E3D1-A631-77A2B2245694}"/>
                    </a:ext>
                  </a:extLst>
                </p:cNvPr>
                <p:cNvSpPr/>
                <p:nvPr/>
              </p:nvSpPr>
              <p:spPr>
                <a:xfrm flipV="1">
                  <a:off x="4607633" y="3819211"/>
                  <a:ext cx="542681" cy="36667"/>
                </a:xfrm>
                <a:custGeom>
                  <a:avLst/>
                  <a:gdLst>
                    <a:gd name="connsiteX0" fmla="*/ 296924 w 542681"/>
                    <a:gd name="connsiteY0" fmla="*/ 36697 h 36667"/>
                    <a:gd name="connsiteX1" fmla="*/ 59 w 542681"/>
                    <a:gd name="connsiteY1" fmla="*/ 18376 h 36667"/>
                    <a:gd name="connsiteX2" fmla="*/ 296924 w 542681"/>
                    <a:gd name="connsiteY2" fmla="*/ 30 h 36667"/>
                    <a:gd name="connsiteX3" fmla="*/ 542741 w 542681"/>
                    <a:gd name="connsiteY3" fmla="*/ 18376 h 36667"/>
                    <a:gd name="connsiteX4" fmla="*/ 296924 w 542681"/>
                    <a:gd name="connsiteY4" fmla="*/ 36697 h 36667"/>
                    <a:gd name="connsiteX5" fmla="*/ 297955 w 542681"/>
                    <a:gd name="connsiteY5" fmla="*/ 132 h 36667"/>
                    <a:gd name="connsiteX6" fmla="*/ 2782 w 542681"/>
                    <a:gd name="connsiteY6" fmla="*/ 18376 h 36667"/>
                    <a:gd name="connsiteX7" fmla="*/ 297955 w 542681"/>
                    <a:gd name="connsiteY7" fmla="*/ 36595 h 36667"/>
                    <a:gd name="connsiteX8" fmla="*/ 542385 w 542681"/>
                    <a:gd name="connsiteY8" fmla="*/ 18376 h 36667"/>
                    <a:gd name="connsiteX9" fmla="*/ 297955 w 542681"/>
                    <a:gd name="connsiteY9" fmla="*/ 132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681" h="36667">
                      <a:moveTo>
                        <a:pt x="296924" y="36697"/>
                      </a:moveTo>
                      <a:cubicBezTo>
                        <a:pt x="132966" y="36697"/>
                        <a:pt x="59" y="25597"/>
                        <a:pt x="59" y="18376"/>
                      </a:cubicBezTo>
                      <a:cubicBezTo>
                        <a:pt x="59" y="11143"/>
                        <a:pt x="132966" y="30"/>
                        <a:pt x="296924" y="30"/>
                      </a:cubicBezTo>
                      <a:cubicBezTo>
                        <a:pt x="460883" y="30"/>
                        <a:pt x="542741" y="11143"/>
                        <a:pt x="542741" y="18376"/>
                      </a:cubicBezTo>
                      <a:cubicBezTo>
                        <a:pt x="542741" y="25597"/>
                        <a:pt x="460883" y="36697"/>
                        <a:pt x="296924" y="36697"/>
                      </a:cubicBezTo>
                      <a:moveTo>
                        <a:pt x="297955" y="132"/>
                      </a:moveTo>
                      <a:cubicBezTo>
                        <a:pt x="134951" y="132"/>
                        <a:pt x="2782" y="11194"/>
                        <a:pt x="2782" y="18376"/>
                      </a:cubicBezTo>
                      <a:cubicBezTo>
                        <a:pt x="2782" y="25545"/>
                        <a:pt x="134951" y="36595"/>
                        <a:pt x="297955" y="36595"/>
                      </a:cubicBezTo>
                      <a:cubicBezTo>
                        <a:pt x="460972" y="36595"/>
                        <a:pt x="542385" y="25545"/>
                        <a:pt x="542385" y="18376"/>
                      </a:cubicBezTo>
                      <a:cubicBezTo>
                        <a:pt x="542385" y="11194"/>
                        <a:pt x="460972" y="132"/>
                        <a:pt x="297955" y="132"/>
                      </a:cubicBezTo>
                    </a:path>
                  </a:pathLst>
                </a:custGeom>
                <a:grpFill/>
                <a:ln w="12721" cap="flat">
                  <a:noFill/>
                  <a:prstDash val="solid"/>
                  <a:miter/>
                </a:ln>
              </p:spPr>
              <p:txBody>
                <a:bodyPr rtlCol="0" anchor="ctr"/>
                <a:lstStyle/>
                <a:p>
                  <a:endParaRPr lang="fr-FR"/>
                </a:p>
              </p:txBody>
            </p:sp>
            <p:sp>
              <p:nvSpPr>
                <p:cNvPr id="828" name="Forme libre : forme 827">
                  <a:extLst>
                    <a:ext uri="{FF2B5EF4-FFF2-40B4-BE49-F238E27FC236}">
                      <a16:creationId xmlns:a16="http://schemas.microsoft.com/office/drawing/2014/main" id="{BCCA5D41-BFB1-4AB2-9BEB-FF8E74EAB9E3}"/>
                    </a:ext>
                  </a:extLst>
                </p:cNvPr>
                <p:cNvSpPr/>
                <p:nvPr/>
              </p:nvSpPr>
              <p:spPr>
                <a:xfrm flipV="1">
                  <a:off x="4610356" y="3819311"/>
                  <a:ext cx="539615" cy="36449"/>
                </a:xfrm>
                <a:custGeom>
                  <a:avLst/>
                  <a:gdLst>
                    <a:gd name="connsiteX0" fmla="*/ 295220 w 539615"/>
                    <a:gd name="connsiteY0" fmla="*/ 36479 h 36449"/>
                    <a:gd name="connsiteX1" fmla="*/ 59 w 539615"/>
                    <a:gd name="connsiteY1" fmla="*/ 18248 h 36449"/>
                    <a:gd name="connsiteX2" fmla="*/ 295220 w 539615"/>
                    <a:gd name="connsiteY2" fmla="*/ 30 h 36449"/>
                    <a:gd name="connsiteX3" fmla="*/ 539675 w 539615"/>
                    <a:gd name="connsiteY3" fmla="*/ 18248 h 36449"/>
                    <a:gd name="connsiteX4" fmla="*/ 295220 w 539615"/>
                    <a:gd name="connsiteY4" fmla="*/ 36479 h 36449"/>
                    <a:gd name="connsiteX5" fmla="*/ 296263 w 539615"/>
                    <a:gd name="connsiteY5" fmla="*/ 145 h 36449"/>
                    <a:gd name="connsiteX6" fmla="*/ 2794 w 539615"/>
                    <a:gd name="connsiteY6" fmla="*/ 18248 h 36449"/>
                    <a:gd name="connsiteX7" fmla="*/ 296263 w 539615"/>
                    <a:gd name="connsiteY7" fmla="*/ 36363 h 36449"/>
                    <a:gd name="connsiteX8" fmla="*/ 539332 w 539615"/>
                    <a:gd name="connsiteY8" fmla="*/ 18248 h 36449"/>
                    <a:gd name="connsiteX9" fmla="*/ 296263 w 539615"/>
                    <a:gd name="connsiteY9" fmla="*/ 145 h 3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615" h="36449">
                      <a:moveTo>
                        <a:pt x="295220" y="36479"/>
                      </a:moveTo>
                      <a:cubicBezTo>
                        <a:pt x="132216" y="36479"/>
                        <a:pt x="59" y="25443"/>
                        <a:pt x="59" y="18248"/>
                      </a:cubicBezTo>
                      <a:cubicBezTo>
                        <a:pt x="59" y="11079"/>
                        <a:pt x="132216" y="30"/>
                        <a:pt x="295220" y="30"/>
                      </a:cubicBezTo>
                      <a:cubicBezTo>
                        <a:pt x="458262" y="30"/>
                        <a:pt x="539675" y="11079"/>
                        <a:pt x="539675" y="18248"/>
                      </a:cubicBezTo>
                      <a:cubicBezTo>
                        <a:pt x="539675" y="25443"/>
                        <a:pt x="458262" y="36479"/>
                        <a:pt x="295220" y="36479"/>
                      </a:cubicBezTo>
                      <a:moveTo>
                        <a:pt x="296263" y="145"/>
                      </a:moveTo>
                      <a:cubicBezTo>
                        <a:pt x="134200" y="145"/>
                        <a:pt x="2794" y="11117"/>
                        <a:pt x="2794" y="18248"/>
                      </a:cubicBezTo>
                      <a:cubicBezTo>
                        <a:pt x="2794" y="25417"/>
                        <a:pt x="134200" y="36363"/>
                        <a:pt x="296263" y="36363"/>
                      </a:cubicBezTo>
                      <a:cubicBezTo>
                        <a:pt x="458351" y="36363"/>
                        <a:pt x="539332" y="25417"/>
                        <a:pt x="539332" y="18248"/>
                      </a:cubicBezTo>
                      <a:cubicBezTo>
                        <a:pt x="539332" y="11117"/>
                        <a:pt x="458351" y="145"/>
                        <a:pt x="296263" y="145"/>
                      </a:cubicBezTo>
                    </a:path>
                  </a:pathLst>
                </a:custGeom>
                <a:grpFill/>
                <a:ln w="12721" cap="flat">
                  <a:noFill/>
                  <a:prstDash val="solid"/>
                  <a:miter/>
                </a:ln>
              </p:spPr>
              <p:txBody>
                <a:bodyPr rtlCol="0" anchor="ctr"/>
                <a:lstStyle/>
                <a:p>
                  <a:endParaRPr lang="fr-FR"/>
                </a:p>
              </p:txBody>
            </p:sp>
            <p:sp>
              <p:nvSpPr>
                <p:cNvPr id="829" name="Forme libre : forme 828">
                  <a:extLst>
                    <a:ext uri="{FF2B5EF4-FFF2-40B4-BE49-F238E27FC236}">
                      <a16:creationId xmlns:a16="http://schemas.microsoft.com/office/drawing/2014/main" id="{1E19C7A0-2CEA-0F77-270F-4296A66D73AB}"/>
                    </a:ext>
                  </a:extLst>
                </p:cNvPr>
                <p:cNvSpPr/>
                <p:nvPr/>
              </p:nvSpPr>
              <p:spPr>
                <a:xfrm flipV="1">
                  <a:off x="4613110" y="3819411"/>
                  <a:ext cx="536511" cy="36243"/>
                </a:xfrm>
                <a:custGeom>
                  <a:avLst/>
                  <a:gdLst>
                    <a:gd name="connsiteX0" fmla="*/ 293515 w 536511"/>
                    <a:gd name="connsiteY0" fmla="*/ 36273 h 36243"/>
                    <a:gd name="connsiteX1" fmla="*/ 59 w 536511"/>
                    <a:gd name="connsiteY1" fmla="*/ 18145 h 36243"/>
                    <a:gd name="connsiteX2" fmla="*/ 293515 w 536511"/>
                    <a:gd name="connsiteY2" fmla="*/ 30 h 36243"/>
                    <a:gd name="connsiteX3" fmla="*/ 536571 w 536511"/>
                    <a:gd name="connsiteY3" fmla="*/ 18145 h 36243"/>
                    <a:gd name="connsiteX4" fmla="*/ 293515 w 536511"/>
                    <a:gd name="connsiteY4" fmla="*/ 36273 h 36243"/>
                    <a:gd name="connsiteX5" fmla="*/ 294546 w 536511"/>
                    <a:gd name="connsiteY5" fmla="*/ 145 h 36243"/>
                    <a:gd name="connsiteX6" fmla="*/ 2794 w 536511"/>
                    <a:gd name="connsiteY6" fmla="*/ 18145 h 36243"/>
                    <a:gd name="connsiteX7" fmla="*/ 294546 w 536511"/>
                    <a:gd name="connsiteY7" fmla="*/ 36158 h 36243"/>
                    <a:gd name="connsiteX8" fmla="*/ 536228 w 536511"/>
                    <a:gd name="connsiteY8" fmla="*/ 18145 h 36243"/>
                    <a:gd name="connsiteX9" fmla="*/ 294546 w 536511"/>
                    <a:gd name="connsiteY9" fmla="*/ 145 h 3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511" h="36243">
                      <a:moveTo>
                        <a:pt x="293515" y="36273"/>
                      </a:moveTo>
                      <a:cubicBezTo>
                        <a:pt x="131427" y="36273"/>
                        <a:pt x="59" y="25301"/>
                        <a:pt x="59" y="18145"/>
                      </a:cubicBezTo>
                      <a:cubicBezTo>
                        <a:pt x="59" y="11002"/>
                        <a:pt x="131427" y="30"/>
                        <a:pt x="293515" y="30"/>
                      </a:cubicBezTo>
                      <a:cubicBezTo>
                        <a:pt x="455603" y="30"/>
                        <a:pt x="536571" y="11002"/>
                        <a:pt x="536571" y="18145"/>
                      </a:cubicBezTo>
                      <a:cubicBezTo>
                        <a:pt x="536571" y="25301"/>
                        <a:pt x="455603" y="36273"/>
                        <a:pt x="293515" y="36273"/>
                      </a:cubicBezTo>
                      <a:moveTo>
                        <a:pt x="294546" y="145"/>
                      </a:moveTo>
                      <a:cubicBezTo>
                        <a:pt x="133399" y="145"/>
                        <a:pt x="2794" y="11053"/>
                        <a:pt x="2794" y="18145"/>
                      </a:cubicBezTo>
                      <a:cubicBezTo>
                        <a:pt x="2794" y="25263"/>
                        <a:pt x="133399" y="36158"/>
                        <a:pt x="294546" y="36158"/>
                      </a:cubicBezTo>
                      <a:cubicBezTo>
                        <a:pt x="455693" y="36158"/>
                        <a:pt x="536228" y="25263"/>
                        <a:pt x="536228" y="18145"/>
                      </a:cubicBezTo>
                      <a:cubicBezTo>
                        <a:pt x="536228" y="11053"/>
                        <a:pt x="455693" y="145"/>
                        <a:pt x="294546" y="145"/>
                      </a:cubicBezTo>
                    </a:path>
                  </a:pathLst>
                </a:custGeom>
                <a:grpFill/>
                <a:ln w="12721" cap="flat">
                  <a:noFill/>
                  <a:prstDash val="solid"/>
                  <a:miter/>
                </a:ln>
              </p:spPr>
              <p:txBody>
                <a:bodyPr rtlCol="0" anchor="ctr"/>
                <a:lstStyle/>
                <a:p>
                  <a:endParaRPr lang="fr-FR"/>
                </a:p>
              </p:txBody>
            </p:sp>
            <p:sp>
              <p:nvSpPr>
                <p:cNvPr id="830" name="Forme libre : forme 829">
                  <a:extLst>
                    <a:ext uri="{FF2B5EF4-FFF2-40B4-BE49-F238E27FC236}">
                      <a16:creationId xmlns:a16="http://schemas.microsoft.com/office/drawing/2014/main" id="{16E686CD-F8A5-4519-F3B8-9C44EE26A92D}"/>
                    </a:ext>
                  </a:extLst>
                </p:cNvPr>
                <p:cNvSpPr/>
                <p:nvPr/>
              </p:nvSpPr>
              <p:spPr>
                <a:xfrm flipV="1">
                  <a:off x="4615833" y="3819524"/>
                  <a:ext cx="533446" cy="36025"/>
                </a:xfrm>
                <a:custGeom>
                  <a:avLst/>
                  <a:gdLst>
                    <a:gd name="connsiteX0" fmla="*/ 291823 w 533446"/>
                    <a:gd name="connsiteY0" fmla="*/ 36055 h 36025"/>
                    <a:gd name="connsiteX1" fmla="*/ 59 w 533446"/>
                    <a:gd name="connsiteY1" fmla="*/ 18055 h 36025"/>
                    <a:gd name="connsiteX2" fmla="*/ 291823 w 533446"/>
                    <a:gd name="connsiteY2" fmla="*/ 30 h 36025"/>
                    <a:gd name="connsiteX3" fmla="*/ 533506 w 533446"/>
                    <a:gd name="connsiteY3" fmla="*/ 18055 h 36025"/>
                    <a:gd name="connsiteX4" fmla="*/ 291823 w 533446"/>
                    <a:gd name="connsiteY4" fmla="*/ 36055 h 36025"/>
                    <a:gd name="connsiteX5" fmla="*/ 292854 w 533446"/>
                    <a:gd name="connsiteY5" fmla="*/ 132 h 36025"/>
                    <a:gd name="connsiteX6" fmla="*/ 2794 w 533446"/>
                    <a:gd name="connsiteY6" fmla="*/ 18055 h 36025"/>
                    <a:gd name="connsiteX7" fmla="*/ 292854 w 533446"/>
                    <a:gd name="connsiteY7" fmla="*/ 35952 h 36025"/>
                    <a:gd name="connsiteX8" fmla="*/ 533149 w 533446"/>
                    <a:gd name="connsiteY8" fmla="*/ 18055 h 36025"/>
                    <a:gd name="connsiteX9" fmla="*/ 292854 w 533446"/>
                    <a:gd name="connsiteY9" fmla="*/ 132 h 3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446" h="36025">
                      <a:moveTo>
                        <a:pt x="291823" y="36055"/>
                      </a:moveTo>
                      <a:cubicBezTo>
                        <a:pt x="130689" y="36055"/>
                        <a:pt x="59" y="25147"/>
                        <a:pt x="59" y="18055"/>
                      </a:cubicBezTo>
                      <a:cubicBezTo>
                        <a:pt x="59" y="10950"/>
                        <a:pt x="130689" y="30"/>
                        <a:pt x="291823" y="30"/>
                      </a:cubicBezTo>
                      <a:cubicBezTo>
                        <a:pt x="452958" y="30"/>
                        <a:pt x="533506" y="10950"/>
                        <a:pt x="533506" y="18055"/>
                      </a:cubicBezTo>
                      <a:cubicBezTo>
                        <a:pt x="533506" y="25147"/>
                        <a:pt x="452958" y="36055"/>
                        <a:pt x="291823" y="36055"/>
                      </a:cubicBezTo>
                      <a:moveTo>
                        <a:pt x="292854" y="132"/>
                      </a:moveTo>
                      <a:cubicBezTo>
                        <a:pt x="132674" y="132"/>
                        <a:pt x="2794" y="11002"/>
                        <a:pt x="2794" y="18055"/>
                      </a:cubicBezTo>
                      <a:cubicBezTo>
                        <a:pt x="2794" y="25096"/>
                        <a:pt x="132674" y="35952"/>
                        <a:pt x="292854" y="35952"/>
                      </a:cubicBezTo>
                      <a:cubicBezTo>
                        <a:pt x="453047" y="35952"/>
                        <a:pt x="533149" y="25096"/>
                        <a:pt x="533149" y="18055"/>
                      </a:cubicBezTo>
                      <a:cubicBezTo>
                        <a:pt x="533149" y="11002"/>
                        <a:pt x="453047" y="132"/>
                        <a:pt x="292854" y="132"/>
                      </a:cubicBezTo>
                    </a:path>
                  </a:pathLst>
                </a:custGeom>
                <a:grpFill/>
                <a:ln w="12721" cap="flat">
                  <a:noFill/>
                  <a:prstDash val="solid"/>
                  <a:miter/>
                </a:ln>
              </p:spPr>
              <p:txBody>
                <a:bodyPr rtlCol="0" anchor="ctr"/>
                <a:lstStyle/>
                <a:p>
                  <a:endParaRPr lang="fr-FR"/>
                </a:p>
              </p:txBody>
            </p:sp>
            <p:sp>
              <p:nvSpPr>
                <p:cNvPr id="831" name="Forme libre : forme 830">
                  <a:extLst>
                    <a:ext uri="{FF2B5EF4-FFF2-40B4-BE49-F238E27FC236}">
                      <a16:creationId xmlns:a16="http://schemas.microsoft.com/office/drawing/2014/main" id="{6EBD5B11-D87C-D329-4400-37DA970068A6}"/>
                    </a:ext>
                  </a:extLst>
                </p:cNvPr>
                <p:cNvSpPr/>
                <p:nvPr/>
              </p:nvSpPr>
              <p:spPr>
                <a:xfrm flipV="1">
                  <a:off x="4618563" y="3819625"/>
                  <a:ext cx="530367" cy="35806"/>
                </a:xfrm>
                <a:custGeom>
                  <a:avLst/>
                  <a:gdLst>
                    <a:gd name="connsiteX0" fmla="*/ 290131 w 530367"/>
                    <a:gd name="connsiteY0" fmla="*/ 35837 h 35806"/>
                    <a:gd name="connsiteX1" fmla="*/ 59 w 530367"/>
                    <a:gd name="connsiteY1" fmla="*/ 17927 h 35806"/>
                    <a:gd name="connsiteX2" fmla="*/ 290131 w 530367"/>
                    <a:gd name="connsiteY2" fmla="*/ 30 h 35806"/>
                    <a:gd name="connsiteX3" fmla="*/ 530427 w 530367"/>
                    <a:gd name="connsiteY3" fmla="*/ 17927 h 35806"/>
                    <a:gd name="connsiteX4" fmla="*/ 290131 w 530367"/>
                    <a:gd name="connsiteY4" fmla="*/ 35837 h 35806"/>
                    <a:gd name="connsiteX5" fmla="*/ 291162 w 530367"/>
                    <a:gd name="connsiteY5" fmla="*/ 145 h 35806"/>
                    <a:gd name="connsiteX6" fmla="*/ 2820 w 530367"/>
                    <a:gd name="connsiteY6" fmla="*/ 17927 h 35806"/>
                    <a:gd name="connsiteX7" fmla="*/ 291162 w 530367"/>
                    <a:gd name="connsiteY7" fmla="*/ 35734 h 35806"/>
                    <a:gd name="connsiteX8" fmla="*/ 530084 w 530367"/>
                    <a:gd name="connsiteY8" fmla="*/ 17927 h 35806"/>
                    <a:gd name="connsiteX9" fmla="*/ 291162 w 530367"/>
                    <a:gd name="connsiteY9" fmla="*/ 145 h 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367" h="35806">
                      <a:moveTo>
                        <a:pt x="290131" y="35837"/>
                      </a:moveTo>
                      <a:cubicBezTo>
                        <a:pt x="129926" y="35837"/>
                        <a:pt x="59" y="24993"/>
                        <a:pt x="59" y="17927"/>
                      </a:cubicBezTo>
                      <a:cubicBezTo>
                        <a:pt x="59" y="10873"/>
                        <a:pt x="129926" y="30"/>
                        <a:pt x="290131" y="30"/>
                      </a:cubicBezTo>
                      <a:cubicBezTo>
                        <a:pt x="450337" y="30"/>
                        <a:pt x="530427" y="10873"/>
                        <a:pt x="530427" y="17927"/>
                      </a:cubicBezTo>
                      <a:cubicBezTo>
                        <a:pt x="530427" y="24993"/>
                        <a:pt x="450337" y="35837"/>
                        <a:pt x="290131" y="35837"/>
                      </a:cubicBezTo>
                      <a:moveTo>
                        <a:pt x="291162" y="145"/>
                      </a:moveTo>
                      <a:cubicBezTo>
                        <a:pt x="131910" y="145"/>
                        <a:pt x="2820" y="10912"/>
                        <a:pt x="2820" y="17927"/>
                      </a:cubicBezTo>
                      <a:cubicBezTo>
                        <a:pt x="2820" y="24942"/>
                        <a:pt x="131910" y="35734"/>
                        <a:pt x="291162" y="35734"/>
                      </a:cubicBezTo>
                      <a:cubicBezTo>
                        <a:pt x="450426" y="35734"/>
                        <a:pt x="530084" y="24942"/>
                        <a:pt x="530084" y="17927"/>
                      </a:cubicBezTo>
                      <a:cubicBezTo>
                        <a:pt x="530084" y="10912"/>
                        <a:pt x="450426" y="145"/>
                        <a:pt x="291162" y="145"/>
                      </a:cubicBezTo>
                    </a:path>
                  </a:pathLst>
                </a:custGeom>
                <a:grpFill/>
                <a:ln w="12721" cap="flat">
                  <a:noFill/>
                  <a:prstDash val="solid"/>
                  <a:miter/>
                </a:ln>
              </p:spPr>
              <p:txBody>
                <a:bodyPr rtlCol="0" anchor="ctr"/>
                <a:lstStyle/>
                <a:p>
                  <a:endParaRPr lang="fr-FR"/>
                </a:p>
              </p:txBody>
            </p:sp>
            <p:sp>
              <p:nvSpPr>
                <p:cNvPr id="832" name="Forme libre : forme 831">
                  <a:extLst>
                    <a:ext uri="{FF2B5EF4-FFF2-40B4-BE49-F238E27FC236}">
                      <a16:creationId xmlns:a16="http://schemas.microsoft.com/office/drawing/2014/main" id="{0D04074B-393E-33FE-F847-5DA04D898CE8}"/>
                    </a:ext>
                  </a:extLst>
                </p:cNvPr>
                <p:cNvSpPr/>
                <p:nvPr/>
              </p:nvSpPr>
              <p:spPr>
                <a:xfrm flipV="1">
                  <a:off x="4621323" y="3819738"/>
                  <a:ext cx="527238" cy="35601"/>
                </a:xfrm>
                <a:custGeom>
                  <a:avLst/>
                  <a:gdLst>
                    <a:gd name="connsiteX0" fmla="*/ 288401 w 527238"/>
                    <a:gd name="connsiteY0" fmla="*/ 35631 h 35601"/>
                    <a:gd name="connsiteX1" fmla="*/ 59 w 527238"/>
                    <a:gd name="connsiteY1" fmla="*/ 17837 h 35601"/>
                    <a:gd name="connsiteX2" fmla="*/ 288401 w 527238"/>
                    <a:gd name="connsiteY2" fmla="*/ 30 h 35601"/>
                    <a:gd name="connsiteX3" fmla="*/ 527298 w 527238"/>
                    <a:gd name="connsiteY3" fmla="*/ 17837 h 35601"/>
                    <a:gd name="connsiteX4" fmla="*/ 288401 w 527238"/>
                    <a:gd name="connsiteY4" fmla="*/ 35631 h 35601"/>
                    <a:gd name="connsiteX5" fmla="*/ 289432 w 527238"/>
                    <a:gd name="connsiteY5" fmla="*/ 145 h 35601"/>
                    <a:gd name="connsiteX6" fmla="*/ 2782 w 527238"/>
                    <a:gd name="connsiteY6" fmla="*/ 17850 h 35601"/>
                    <a:gd name="connsiteX7" fmla="*/ 289432 w 527238"/>
                    <a:gd name="connsiteY7" fmla="*/ 35528 h 35601"/>
                    <a:gd name="connsiteX8" fmla="*/ 526967 w 527238"/>
                    <a:gd name="connsiteY8" fmla="*/ 17850 h 35601"/>
                    <a:gd name="connsiteX9" fmla="*/ 289432 w 527238"/>
                    <a:gd name="connsiteY9" fmla="*/ 145 h 3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238" h="35601">
                      <a:moveTo>
                        <a:pt x="288401" y="35631"/>
                      </a:moveTo>
                      <a:cubicBezTo>
                        <a:pt x="129137" y="35631"/>
                        <a:pt x="59" y="24865"/>
                        <a:pt x="59" y="17837"/>
                      </a:cubicBezTo>
                      <a:cubicBezTo>
                        <a:pt x="59" y="10822"/>
                        <a:pt x="129137" y="30"/>
                        <a:pt x="288401" y="30"/>
                      </a:cubicBezTo>
                      <a:cubicBezTo>
                        <a:pt x="447678" y="30"/>
                        <a:pt x="527298" y="10822"/>
                        <a:pt x="527298" y="17837"/>
                      </a:cubicBezTo>
                      <a:cubicBezTo>
                        <a:pt x="527298" y="24865"/>
                        <a:pt x="447678" y="35631"/>
                        <a:pt x="288401" y="35631"/>
                      </a:cubicBezTo>
                      <a:moveTo>
                        <a:pt x="289432" y="145"/>
                      </a:moveTo>
                      <a:cubicBezTo>
                        <a:pt x="131109" y="145"/>
                        <a:pt x="2782" y="10873"/>
                        <a:pt x="2782" y="17850"/>
                      </a:cubicBezTo>
                      <a:cubicBezTo>
                        <a:pt x="2782" y="24813"/>
                        <a:pt x="131109" y="35528"/>
                        <a:pt x="289432" y="35528"/>
                      </a:cubicBezTo>
                      <a:cubicBezTo>
                        <a:pt x="447755" y="35528"/>
                        <a:pt x="526967" y="24813"/>
                        <a:pt x="526967" y="17850"/>
                      </a:cubicBezTo>
                      <a:cubicBezTo>
                        <a:pt x="526967" y="10873"/>
                        <a:pt x="447755" y="145"/>
                        <a:pt x="289432" y="145"/>
                      </a:cubicBezTo>
                    </a:path>
                  </a:pathLst>
                </a:custGeom>
                <a:grpFill/>
                <a:ln w="12721" cap="flat">
                  <a:noFill/>
                  <a:prstDash val="solid"/>
                  <a:miter/>
                </a:ln>
              </p:spPr>
              <p:txBody>
                <a:bodyPr rtlCol="0" anchor="ctr"/>
                <a:lstStyle/>
                <a:p>
                  <a:endParaRPr lang="fr-FR"/>
                </a:p>
              </p:txBody>
            </p:sp>
            <p:sp>
              <p:nvSpPr>
                <p:cNvPr id="833" name="Forme libre : forme 832">
                  <a:extLst>
                    <a:ext uri="{FF2B5EF4-FFF2-40B4-BE49-F238E27FC236}">
                      <a16:creationId xmlns:a16="http://schemas.microsoft.com/office/drawing/2014/main" id="{E755FB9B-D665-0C3C-40C3-50C7958EAE2B}"/>
                    </a:ext>
                  </a:extLst>
                </p:cNvPr>
                <p:cNvSpPr/>
                <p:nvPr/>
              </p:nvSpPr>
              <p:spPr>
                <a:xfrm flipV="1">
                  <a:off x="4624047" y="3819838"/>
                  <a:ext cx="524185" cy="35382"/>
                </a:xfrm>
                <a:custGeom>
                  <a:avLst/>
                  <a:gdLst>
                    <a:gd name="connsiteX0" fmla="*/ 286710 w 524185"/>
                    <a:gd name="connsiteY0" fmla="*/ 35413 h 35382"/>
                    <a:gd name="connsiteX1" fmla="*/ 59 w 524185"/>
                    <a:gd name="connsiteY1" fmla="*/ 17734 h 35382"/>
                    <a:gd name="connsiteX2" fmla="*/ 286710 w 524185"/>
                    <a:gd name="connsiteY2" fmla="*/ 30 h 35382"/>
                    <a:gd name="connsiteX3" fmla="*/ 524245 w 524185"/>
                    <a:gd name="connsiteY3" fmla="*/ 17734 h 35382"/>
                    <a:gd name="connsiteX4" fmla="*/ 286710 w 524185"/>
                    <a:gd name="connsiteY4" fmla="*/ 35413 h 35382"/>
                    <a:gd name="connsiteX5" fmla="*/ 287740 w 524185"/>
                    <a:gd name="connsiteY5" fmla="*/ 145 h 35382"/>
                    <a:gd name="connsiteX6" fmla="*/ 2782 w 524185"/>
                    <a:gd name="connsiteY6" fmla="*/ 17734 h 35382"/>
                    <a:gd name="connsiteX7" fmla="*/ 287740 w 524185"/>
                    <a:gd name="connsiteY7" fmla="*/ 35310 h 35382"/>
                    <a:gd name="connsiteX8" fmla="*/ 523889 w 524185"/>
                    <a:gd name="connsiteY8" fmla="*/ 17734 h 35382"/>
                    <a:gd name="connsiteX9" fmla="*/ 287740 w 524185"/>
                    <a:gd name="connsiteY9" fmla="*/ 145 h 3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185" h="35382">
                      <a:moveTo>
                        <a:pt x="286710" y="35413"/>
                      </a:moveTo>
                      <a:cubicBezTo>
                        <a:pt x="128399" y="35413"/>
                        <a:pt x="59" y="24710"/>
                        <a:pt x="59" y="17734"/>
                      </a:cubicBezTo>
                      <a:cubicBezTo>
                        <a:pt x="59" y="10745"/>
                        <a:pt x="128399" y="30"/>
                        <a:pt x="286710" y="30"/>
                      </a:cubicBezTo>
                      <a:cubicBezTo>
                        <a:pt x="445045" y="30"/>
                        <a:pt x="524245" y="10745"/>
                        <a:pt x="524245" y="17734"/>
                      </a:cubicBezTo>
                      <a:cubicBezTo>
                        <a:pt x="524245" y="24710"/>
                        <a:pt x="445045" y="35413"/>
                        <a:pt x="286710" y="35413"/>
                      </a:cubicBezTo>
                      <a:moveTo>
                        <a:pt x="287740" y="145"/>
                      </a:moveTo>
                      <a:cubicBezTo>
                        <a:pt x="130371" y="145"/>
                        <a:pt x="2782" y="10783"/>
                        <a:pt x="2782" y="17734"/>
                      </a:cubicBezTo>
                      <a:cubicBezTo>
                        <a:pt x="2782" y="24672"/>
                        <a:pt x="130371" y="35310"/>
                        <a:pt x="287740" y="35310"/>
                      </a:cubicBezTo>
                      <a:cubicBezTo>
                        <a:pt x="445147" y="35310"/>
                        <a:pt x="523889" y="24672"/>
                        <a:pt x="523889" y="17734"/>
                      </a:cubicBezTo>
                      <a:cubicBezTo>
                        <a:pt x="523889" y="10783"/>
                        <a:pt x="445147" y="145"/>
                        <a:pt x="287740" y="145"/>
                      </a:cubicBezTo>
                    </a:path>
                  </a:pathLst>
                </a:custGeom>
                <a:grpFill/>
                <a:ln w="12721" cap="flat">
                  <a:noFill/>
                  <a:prstDash val="solid"/>
                  <a:miter/>
                </a:ln>
              </p:spPr>
              <p:txBody>
                <a:bodyPr rtlCol="0" anchor="ctr"/>
                <a:lstStyle/>
                <a:p>
                  <a:endParaRPr lang="fr-FR"/>
                </a:p>
              </p:txBody>
            </p:sp>
            <p:sp>
              <p:nvSpPr>
                <p:cNvPr id="834" name="Forme libre : forme 833">
                  <a:extLst>
                    <a:ext uri="{FF2B5EF4-FFF2-40B4-BE49-F238E27FC236}">
                      <a16:creationId xmlns:a16="http://schemas.microsoft.com/office/drawing/2014/main" id="{AFA0CA19-2987-C884-7486-2A0A6725EF26}"/>
                    </a:ext>
                  </a:extLst>
                </p:cNvPr>
                <p:cNvSpPr/>
                <p:nvPr/>
              </p:nvSpPr>
              <p:spPr>
                <a:xfrm flipV="1">
                  <a:off x="4626782" y="3819938"/>
                  <a:ext cx="521094" cy="35164"/>
                </a:xfrm>
                <a:custGeom>
                  <a:avLst/>
                  <a:gdLst>
                    <a:gd name="connsiteX0" fmla="*/ 285005 w 521094"/>
                    <a:gd name="connsiteY0" fmla="*/ 35194 h 35164"/>
                    <a:gd name="connsiteX1" fmla="*/ 59 w 521094"/>
                    <a:gd name="connsiteY1" fmla="*/ 17618 h 35164"/>
                    <a:gd name="connsiteX2" fmla="*/ 285005 w 521094"/>
                    <a:gd name="connsiteY2" fmla="*/ 30 h 35164"/>
                    <a:gd name="connsiteX3" fmla="*/ 521154 w 521094"/>
                    <a:gd name="connsiteY3" fmla="*/ 17618 h 35164"/>
                    <a:gd name="connsiteX4" fmla="*/ 285005 w 521094"/>
                    <a:gd name="connsiteY4" fmla="*/ 35194 h 35164"/>
                    <a:gd name="connsiteX5" fmla="*/ 286035 w 521094"/>
                    <a:gd name="connsiteY5" fmla="*/ 132 h 35164"/>
                    <a:gd name="connsiteX6" fmla="*/ 2794 w 521094"/>
                    <a:gd name="connsiteY6" fmla="*/ 17618 h 35164"/>
                    <a:gd name="connsiteX7" fmla="*/ 286035 w 521094"/>
                    <a:gd name="connsiteY7" fmla="*/ 35091 h 35164"/>
                    <a:gd name="connsiteX8" fmla="*/ 520798 w 521094"/>
                    <a:gd name="connsiteY8" fmla="*/ 17618 h 35164"/>
                    <a:gd name="connsiteX9" fmla="*/ 286035 w 521094"/>
                    <a:gd name="connsiteY9" fmla="*/ 132 h 3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094" h="35164">
                      <a:moveTo>
                        <a:pt x="285005" y="35194"/>
                      </a:moveTo>
                      <a:cubicBezTo>
                        <a:pt x="127649" y="35194"/>
                        <a:pt x="59" y="24556"/>
                        <a:pt x="59" y="17618"/>
                      </a:cubicBezTo>
                      <a:cubicBezTo>
                        <a:pt x="59" y="10680"/>
                        <a:pt x="127649" y="30"/>
                        <a:pt x="285005" y="30"/>
                      </a:cubicBezTo>
                      <a:cubicBezTo>
                        <a:pt x="442399" y="30"/>
                        <a:pt x="521154" y="10680"/>
                        <a:pt x="521154" y="17618"/>
                      </a:cubicBezTo>
                      <a:cubicBezTo>
                        <a:pt x="521154" y="24556"/>
                        <a:pt x="442399" y="35194"/>
                        <a:pt x="285005" y="35194"/>
                      </a:cubicBezTo>
                      <a:moveTo>
                        <a:pt x="286035" y="132"/>
                      </a:moveTo>
                      <a:cubicBezTo>
                        <a:pt x="129608" y="132"/>
                        <a:pt x="2794" y="10732"/>
                        <a:pt x="2794" y="17618"/>
                      </a:cubicBezTo>
                      <a:cubicBezTo>
                        <a:pt x="2794" y="24505"/>
                        <a:pt x="129608" y="35091"/>
                        <a:pt x="286035" y="35091"/>
                      </a:cubicBezTo>
                      <a:cubicBezTo>
                        <a:pt x="442476" y="35091"/>
                        <a:pt x="520798" y="24505"/>
                        <a:pt x="520798" y="17618"/>
                      </a:cubicBezTo>
                      <a:cubicBezTo>
                        <a:pt x="520798" y="10732"/>
                        <a:pt x="442476" y="132"/>
                        <a:pt x="286035" y="132"/>
                      </a:cubicBezTo>
                    </a:path>
                  </a:pathLst>
                </a:custGeom>
                <a:grpFill/>
                <a:ln w="12721" cap="flat">
                  <a:noFill/>
                  <a:prstDash val="solid"/>
                  <a:miter/>
                </a:ln>
              </p:spPr>
              <p:txBody>
                <a:bodyPr rtlCol="0" anchor="ctr"/>
                <a:lstStyle/>
                <a:p>
                  <a:endParaRPr lang="fr-FR"/>
                </a:p>
              </p:txBody>
            </p:sp>
            <p:sp>
              <p:nvSpPr>
                <p:cNvPr id="835" name="Forme libre : forme 834">
                  <a:extLst>
                    <a:ext uri="{FF2B5EF4-FFF2-40B4-BE49-F238E27FC236}">
                      <a16:creationId xmlns:a16="http://schemas.microsoft.com/office/drawing/2014/main" id="{CF94B282-474F-52FC-9994-FEAF70E52A82}"/>
                    </a:ext>
                  </a:extLst>
                </p:cNvPr>
                <p:cNvSpPr/>
                <p:nvPr/>
              </p:nvSpPr>
              <p:spPr>
                <a:xfrm flipV="1">
                  <a:off x="4629499" y="3820038"/>
                  <a:ext cx="518028" cy="34971"/>
                </a:xfrm>
                <a:custGeom>
                  <a:avLst/>
                  <a:gdLst>
                    <a:gd name="connsiteX0" fmla="*/ 283326 w 518028"/>
                    <a:gd name="connsiteY0" fmla="*/ 35001 h 34971"/>
                    <a:gd name="connsiteX1" fmla="*/ 59 w 518028"/>
                    <a:gd name="connsiteY1" fmla="*/ 17528 h 34971"/>
                    <a:gd name="connsiteX2" fmla="*/ 283326 w 518028"/>
                    <a:gd name="connsiteY2" fmla="*/ 30 h 34971"/>
                    <a:gd name="connsiteX3" fmla="*/ 518088 w 518028"/>
                    <a:gd name="connsiteY3" fmla="*/ 17528 h 34971"/>
                    <a:gd name="connsiteX4" fmla="*/ 283326 w 518028"/>
                    <a:gd name="connsiteY4" fmla="*/ 35001 h 34971"/>
                    <a:gd name="connsiteX5" fmla="*/ 284369 w 518028"/>
                    <a:gd name="connsiteY5" fmla="*/ 158 h 34971"/>
                    <a:gd name="connsiteX6" fmla="*/ 2820 w 518028"/>
                    <a:gd name="connsiteY6" fmla="*/ 17528 h 34971"/>
                    <a:gd name="connsiteX7" fmla="*/ 284369 w 518028"/>
                    <a:gd name="connsiteY7" fmla="*/ 34899 h 34971"/>
                    <a:gd name="connsiteX8" fmla="*/ 517732 w 518028"/>
                    <a:gd name="connsiteY8" fmla="*/ 17528 h 34971"/>
                    <a:gd name="connsiteX9" fmla="*/ 284369 w 518028"/>
                    <a:gd name="connsiteY9" fmla="*/ 158 h 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028" h="34971">
                      <a:moveTo>
                        <a:pt x="283326" y="35001"/>
                      </a:moveTo>
                      <a:cubicBezTo>
                        <a:pt x="126898" y="35001"/>
                        <a:pt x="59" y="24428"/>
                        <a:pt x="59" y="17528"/>
                      </a:cubicBezTo>
                      <a:cubicBezTo>
                        <a:pt x="59" y="10642"/>
                        <a:pt x="126898" y="30"/>
                        <a:pt x="283326" y="30"/>
                      </a:cubicBezTo>
                      <a:cubicBezTo>
                        <a:pt x="439779" y="30"/>
                        <a:pt x="518088" y="10642"/>
                        <a:pt x="518088" y="17528"/>
                      </a:cubicBezTo>
                      <a:cubicBezTo>
                        <a:pt x="518088" y="24428"/>
                        <a:pt x="439779" y="35001"/>
                        <a:pt x="283326" y="35001"/>
                      </a:cubicBezTo>
                      <a:moveTo>
                        <a:pt x="284369" y="158"/>
                      </a:moveTo>
                      <a:cubicBezTo>
                        <a:pt x="128870" y="158"/>
                        <a:pt x="2820" y="10668"/>
                        <a:pt x="2820" y="17528"/>
                      </a:cubicBezTo>
                      <a:cubicBezTo>
                        <a:pt x="2820" y="24376"/>
                        <a:pt x="128870" y="34899"/>
                        <a:pt x="284369" y="34899"/>
                      </a:cubicBezTo>
                      <a:cubicBezTo>
                        <a:pt x="439868" y="34899"/>
                        <a:pt x="517732" y="24376"/>
                        <a:pt x="517732" y="17528"/>
                      </a:cubicBezTo>
                      <a:cubicBezTo>
                        <a:pt x="517732" y="10668"/>
                        <a:pt x="439868" y="158"/>
                        <a:pt x="284369" y="158"/>
                      </a:cubicBezTo>
                    </a:path>
                  </a:pathLst>
                </a:custGeom>
                <a:grpFill/>
                <a:ln w="12721" cap="flat">
                  <a:noFill/>
                  <a:prstDash val="solid"/>
                  <a:miter/>
                </a:ln>
              </p:spPr>
              <p:txBody>
                <a:bodyPr rtlCol="0" anchor="ctr"/>
                <a:lstStyle/>
                <a:p>
                  <a:endParaRPr lang="fr-FR"/>
                </a:p>
              </p:txBody>
            </p:sp>
            <p:sp>
              <p:nvSpPr>
                <p:cNvPr id="836" name="Forme libre : forme 835">
                  <a:extLst>
                    <a:ext uri="{FF2B5EF4-FFF2-40B4-BE49-F238E27FC236}">
                      <a16:creationId xmlns:a16="http://schemas.microsoft.com/office/drawing/2014/main" id="{4C359E57-DE51-C11D-F7BE-F027B05FB801}"/>
                    </a:ext>
                  </a:extLst>
                </p:cNvPr>
                <p:cNvSpPr/>
                <p:nvPr/>
              </p:nvSpPr>
              <p:spPr>
                <a:xfrm flipV="1">
                  <a:off x="4632246" y="3820139"/>
                  <a:ext cx="514924" cy="34740"/>
                </a:xfrm>
                <a:custGeom>
                  <a:avLst/>
                  <a:gdLst>
                    <a:gd name="connsiteX0" fmla="*/ 281621 w 514924"/>
                    <a:gd name="connsiteY0" fmla="*/ 34770 h 34740"/>
                    <a:gd name="connsiteX1" fmla="*/ 59 w 514924"/>
                    <a:gd name="connsiteY1" fmla="*/ 17387 h 34740"/>
                    <a:gd name="connsiteX2" fmla="*/ 281621 w 514924"/>
                    <a:gd name="connsiteY2" fmla="*/ 30 h 34740"/>
                    <a:gd name="connsiteX3" fmla="*/ 514984 w 514924"/>
                    <a:gd name="connsiteY3" fmla="*/ 17387 h 34740"/>
                    <a:gd name="connsiteX4" fmla="*/ 281621 w 514924"/>
                    <a:gd name="connsiteY4" fmla="*/ 34770 h 34740"/>
                    <a:gd name="connsiteX5" fmla="*/ 282652 w 514924"/>
                    <a:gd name="connsiteY5" fmla="*/ 132 h 34740"/>
                    <a:gd name="connsiteX6" fmla="*/ 2807 w 514924"/>
                    <a:gd name="connsiteY6" fmla="*/ 17387 h 34740"/>
                    <a:gd name="connsiteX7" fmla="*/ 282652 w 514924"/>
                    <a:gd name="connsiteY7" fmla="*/ 34667 h 34740"/>
                    <a:gd name="connsiteX8" fmla="*/ 514641 w 514924"/>
                    <a:gd name="connsiteY8" fmla="*/ 17387 h 34740"/>
                    <a:gd name="connsiteX9" fmla="*/ 282652 w 514924"/>
                    <a:gd name="connsiteY9" fmla="*/ 132 h 3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924" h="34740">
                      <a:moveTo>
                        <a:pt x="281621" y="34770"/>
                      </a:moveTo>
                      <a:cubicBezTo>
                        <a:pt x="126122" y="34770"/>
                        <a:pt x="59" y="24248"/>
                        <a:pt x="59" y="17387"/>
                      </a:cubicBezTo>
                      <a:cubicBezTo>
                        <a:pt x="59" y="10526"/>
                        <a:pt x="126122" y="30"/>
                        <a:pt x="281621" y="30"/>
                      </a:cubicBezTo>
                      <a:cubicBezTo>
                        <a:pt x="437120" y="30"/>
                        <a:pt x="514984" y="10526"/>
                        <a:pt x="514984" y="17387"/>
                      </a:cubicBezTo>
                      <a:cubicBezTo>
                        <a:pt x="514984" y="24248"/>
                        <a:pt x="437120" y="34770"/>
                        <a:pt x="281621" y="34770"/>
                      </a:cubicBezTo>
                      <a:moveTo>
                        <a:pt x="282652" y="132"/>
                      </a:moveTo>
                      <a:cubicBezTo>
                        <a:pt x="128094" y="132"/>
                        <a:pt x="2807" y="10591"/>
                        <a:pt x="2807" y="17387"/>
                      </a:cubicBezTo>
                      <a:cubicBezTo>
                        <a:pt x="2807" y="24222"/>
                        <a:pt x="128094" y="34667"/>
                        <a:pt x="282652" y="34667"/>
                      </a:cubicBezTo>
                      <a:cubicBezTo>
                        <a:pt x="437209" y="34667"/>
                        <a:pt x="514641" y="24222"/>
                        <a:pt x="514641" y="17387"/>
                      </a:cubicBezTo>
                      <a:cubicBezTo>
                        <a:pt x="514641" y="10591"/>
                        <a:pt x="437209" y="132"/>
                        <a:pt x="282652" y="132"/>
                      </a:cubicBezTo>
                    </a:path>
                  </a:pathLst>
                </a:custGeom>
                <a:grpFill/>
                <a:ln w="12721" cap="flat">
                  <a:noFill/>
                  <a:prstDash val="solid"/>
                  <a:miter/>
                </a:ln>
              </p:spPr>
              <p:txBody>
                <a:bodyPr rtlCol="0" anchor="ctr"/>
                <a:lstStyle/>
                <a:p>
                  <a:endParaRPr lang="fr-FR"/>
                </a:p>
              </p:txBody>
            </p:sp>
            <p:sp>
              <p:nvSpPr>
                <p:cNvPr id="837" name="Forme libre : forme 836">
                  <a:extLst>
                    <a:ext uri="{FF2B5EF4-FFF2-40B4-BE49-F238E27FC236}">
                      <a16:creationId xmlns:a16="http://schemas.microsoft.com/office/drawing/2014/main" id="{01C3F169-FAA1-CDFD-3C33-EEE4FD9569B8}"/>
                    </a:ext>
                  </a:extLst>
                </p:cNvPr>
                <p:cNvSpPr/>
                <p:nvPr/>
              </p:nvSpPr>
              <p:spPr>
                <a:xfrm flipV="1">
                  <a:off x="4634970" y="3820252"/>
                  <a:ext cx="511859" cy="34535"/>
                </a:xfrm>
                <a:custGeom>
                  <a:avLst/>
                  <a:gdLst>
                    <a:gd name="connsiteX0" fmla="*/ 279917 w 511859"/>
                    <a:gd name="connsiteY0" fmla="*/ 34565 h 34535"/>
                    <a:gd name="connsiteX1" fmla="*/ 59 w 511859"/>
                    <a:gd name="connsiteY1" fmla="*/ 17297 h 34535"/>
                    <a:gd name="connsiteX2" fmla="*/ 279917 w 511859"/>
                    <a:gd name="connsiteY2" fmla="*/ 30 h 34535"/>
                    <a:gd name="connsiteX3" fmla="*/ 511919 w 511859"/>
                    <a:gd name="connsiteY3" fmla="*/ 17297 h 34535"/>
                    <a:gd name="connsiteX4" fmla="*/ 279917 w 511859"/>
                    <a:gd name="connsiteY4" fmla="*/ 34565 h 34535"/>
                    <a:gd name="connsiteX5" fmla="*/ 280960 w 511859"/>
                    <a:gd name="connsiteY5" fmla="*/ 145 h 34535"/>
                    <a:gd name="connsiteX6" fmla="*/ 2807 w 511859"/>
                    <a:gd name="connsiteY6" fmla="*/ 17297 h 34535"/>
                    <a:gd name="connsiteX7" fmla="*/ 280960 w 511859"/>
                    <a:gd name="connsiteY7" fmla="*/ 34462 h 34535"/>
                    <a:gd name="connsiteX8" fmla="*/ 511562 w 511859"/>
                    <a:gd name="connsiteY8" fmla="*/ 17297 h 34535"/>
                    <a:gd name="connsiteX9" fmla="*/ 280960 w 511859"/>
                    <a:gd name="connsiteY9" fmla="*/ 145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859" h="34535">
                      <a:moveTo>
                        <a:pt x="279917" y="34565"/>
                      </a:moveTo>
                      <a:cubicBezTo>
                        <a:pt x="125372" y="34565"/>
                        <a:pt x="59" y="24132"/>
                        <a:pt x="59" y="17297"/>
                      </a:cubicBezTo>
                      <a:cubicBezTo>
                        <a:pt x="59" y="10475"/>
                        <a:pt x="125372" y="30"/>
                        <a:pt x="279917" y="30"/>
                      </a:cubicBezTo>
                      <a:cubicBezTo>
                        <a:pt x="434500" y="30"/>
                        <a:pt x="511919" y="10475"/>
                        <a:pt x="511919" y="17297"/>
                      </a:cubicBezTo>
                      <a:cubicBezTo>
                        <a:pt x="511919" y="24132"/>
                        <a:pt x="434500" y="34565"/>
                        <a:pt x="279917" y="34565"/>
                      </a:cubicBezTo>
                      <a:moveTo>
                        <a:pt x="280960" y="145"/>
                      </a:moveTo>
                      <a:cubicBezTo>
                        <a:pt x="127356" y="145"/>
                        <a:pt x="2807" y="10539"/>
                        <a:pt x="2807" y="17297"/>
                      </a:cubicBezTo>
                      <a:cubicBezTo>
                        <a:pt x="2807" y="24081"/>
                        <a:pt x="127356" y="34462"/>
                        <a:pt x="280960" y="34462"/>
                      </a:cubicBezTo>
                      <a:cubicBezTo>
                        <a:pt x="434602" y="34462"/>
                        <a:pt x="511562" y="24081"/>
                        <a:pt x="511562" y="17297"/>
                      </a:cubicBezTo>
                      <a:cubicBezTo>
                        <a:pt x="511562" y="10539"/>
                        <a:pt x="434602" y="145"/>
                        <a:pt x="280960" y="145"/>
                      </a:cubicBezTo>
                    </a:path>
                  </a:pathLst>
                </a:custGeom>
                <a:grpFill/>
                <a:ln w="12721" cap="flat">
                  <a:noFill/>
                  <a:prstDash val="solid"/>
                  <a:miter/>
                </a:ln>
              </p:spPr>
              <p:txBody>
                <a:bodyPr rtlCol="0" anchor="ctr"/>
                <a:lstStyle/>
                <a:p>
                  <a:endParaRPr lang="fr-FR"/>
                </a:p>
              </p:txBody>
            </p:sp>
            <p:sp>
              <p:nvSpPr>
                <p:cNvPr id="838" name="Forme libre : forme 837">
                  <a:extLst>
                    <a:ext uri="{FF2B5EF4-FFF2-40B4-BE49-F238E27FC236}">
                      <a16:creationId xmlns:a16="http://schemas.microsoft.com/office/drawing/2014/main" id="{CD4C31B3-5756-E936-E1B6-3CA719DDC9AD}"/>
                    </a:ext>
                  </a:extLst>
                </p:cNvPr>
                <p:cNvSpPr/>
                <p:nvPr/>
              </p:nvSpPr>
              <p:spPr>
                <a:xfrm flipV="1">
                  <a:off x="4637737" y="3820352"/>
                  <a:ext cx="508729" cy="34329"/>
                </a:xfrm>
                <a:custGeom>
                  <a:avLst/>
                  <a:gdLst>
                    <a:gd name="connsiteX0" fmla="*/ 278200 w 508729"/>
                    <a:gd name="connsiteY0" fmla="*/ 34359 h 34329"/>
                    <a:gd name="connsiteX1" fmla="*/ 59 w 508729"/>
                    <a:gd name="connsiteY1" fmla="*/ 17207 h 34329"/>
                    <a:gd name="connsiteX2" fmla="*/ 278200 w 508729"/>
                    <a:gd name="connsiteY2" fmla="*/ 30 h 34329"/>
                    <a:gd name="connsiteX3" fmla="*/ 508789 w 508729"/>
                    <a:gd name="connsiteY3" fmla="*/ 17207 h 34329"/>
                    <a:gd name="connsiteX4" fmla="*/ 278200 w 508729"/>
                    <a:gd name="connsiteY4" fmla="*/ 34359 h 34329"/>
                    <a:gd name="connsiteX5" fmla="*/ 279230 w 508729"/>
                    <a:gd name="connsiteY5" fmla="*/ 158 h 34329"/>
                    <a:gd name="connsiteX6" fmla="*/ 2782 w 508729"/>
                    <a:gd name="connsiteY6" fmla="*/ 17207 h 34329"/>
                    <a:gd name="connsiteX7" fmla="*/ 279230 w 508729"/>
                    <a:gd name="connsiteY7" fmla="*/ 34256 h 34329"/>
                    <a:gd name="connsiteX8" fmla="*/ 508446 w 508729"/>
                    <a:gd name="connsiteY8" fmla="*/ 17207 h 34329"/>
                    <a:gd name="connsiteX9" fmla="*/ 279230 w 508729"/>
                    <a:gd name="connsiteY9" fmla="*/ 158 h 3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729" h="34329">
                      <a:moveTo>
                        <a:pt x="278200" y="34359"/>
                      </a:moveTo>
                      <a:cubicBezTo>
                        <a:pt x="124583" y="34359"/>
                        <a:pt x="59" y="23978"/>
                        <a:pt x="59" y="17207"/>
                      </a:cubicBezTo>
                      <a:cubicBezTo>
                        <a:pt x="59" y="10436"/>
                        <a:pt x="124583" y="30"/>
                        <a:pt x="278200" y="30"/>
                      </a:cubicBezTo>
                      <a:cubicBezTo>
                        <a:pt x="431841" y="30"/>
                        <a:pt x="508789" y="10436"/>
                        <a:pt x="508789" y="17207"/>
                      </a:cubicBezTo>
                      <a:cubicBezTo>
                        <a:pt x="508789" y="23978"/>
                        <a:pt x="431841" y="34359"/>
                        <a:pt x="278200" y="34359"/>
                      </a:cubicBezTo>
                      <a:moveTo>
                        <a:pt x="279230" y="158"/>
                      </a:moveTo>
                      <a:cubicBezTo>
                        <a:pt x="126555" y="158"/>
                        <a:pt x="2782" y="10475"/>
                        <a:pt x="2782" y="17207"/>
                      </a:cubicBezTo>
                      <a:cubicBezTo>
                        <a:pt x="2782" y="23952"/>
                        <a:pt x="126555" y="34256"/>
                        <a:pt x="279230" y="34256"/>
                      </a:cubicBezTo>
                      <a:cubicBezTo>
                        <a:pt x="431918" y="34256"/>
                        <a:pt x="508446" y="23952"/>
                        <a:pt x="508446" y="17207"/>
                      </a:cubicBezTo>
                      <a:cubicBezTo>
                        <a:pt x="508446" y="10475"/>
                        <a:pt x="431918" y="158"/>
                        <a:pt x="279230" y="158"/>
                      </a:cubicBezTo>
                    </a:path>
                  </a:pathLst>
                </a:custGeom>
                <a:grpFill/>
                <a:ln w="12721" cap="flat">
                  <a:noFill/>
                  <a:prstDash val="solid"/>
                  <a:miter/>
                </a:ln>
              </p:spPr>
              <p:txBody>
                <a:bodyPr rtlCol="0" anchor="ctr"/>
                <a:lstStyle/>
                <a:p>
                  <a:endParaRPr lang="fr-FR"/>
                </a:p>
              </p:txBody>
            </p:sp>
            <p:sp>
              <p:nvSpPr>
                <p:cNvPr id="839" name="Forme libre : forme 838">
                  <a:extLst>
                    <a:ext uri="{FF2B5EF4-FFF2-40B4-BE49-F238E27FC236}">
                      <a16:creationId xmlns:a16="http://schemas.microsoft.com/office/drawing/2014/main" id="{8AC57D85-0E60-A952-2BEF-6171838C0827}"/>
                    </a:ext>
                  </a:extLst>
                </p:cNvPr>
                <p:cNvSpPr/>
                <p:nvPr/>
              </p:nvSpPr>
              <p:spPr>
                <a:xfrm flipV="1">
                  <a:off x="4640460" y="3820452"/>
                  <a:ext cx="505664" cy="34098"/>
                </a:xfrm>
                <a:custGeom>
                  <a:avLst/>
                  <a:gdLst>
                    <a:gd name="connsiteX0" fmla="*/ 276508 w 505664"/>
                    <a:gd name="connsiteY0" fmla="*/ 34128 h 34098"/>
                    <a:gd name="connsiteX1" fmla="*/ 60 w 505664"/>
                    <a:gd name="connsiteY1" fmla="*/ 17079 h 34098"/>
                    <a:gd name="connsiteX2" fmla="*/ 276508 w 505664"/>
                    <a:gd name="connsiteY2" fmla="*/ 30 h 34098"/>
                    <a:gd name="connsiteX3" fmla="*/ 505724 w 505664"/>
                    <a:gd name="connsiteY3" fmla="*/ 17079 h 34098"/>
                    <a:gd name="connsiteX4" fmla="*/ 276508 w 505664"/>
                    <a:gd name="connsiteY4" fmla="*/ 34128 h 34098"/>
                    <a:gd name="connsiteX5" fmla="*/ 277538 w 505664"/>
                    <a:gd name="connsiteY5" fmla="*/ 132 h 34098"/>
                    <a:gd name="connsiteX6" fmla="*/ 2782 w 505664"/>
                    <a:gd name="connsiteY6" fmla="*/ 17079 h 34098"/>
                    <a:gd name="connsiteX7" fmla="*/ 277538 w 505664"/>
                    <a:gd name="connsiteY7" fmla="*/ 34025 h 34098"/>
                    <a:gd name="connsiteX8" fmla="*/ 505380 w 505664"/>
                    <a:gd name="connsiteY8" fmla="*/ 17079 h 34098"/>
                    <a:gd name="connsiteX9" fmla="*/ 277538 w 505664"/>
                    <a:gd name="connsiteY9" fmla="*/ 132 h 3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664" h="34098">
                      <a:moveTo>
                        <a:pt x="276508" y="34128"/>
                      </a:moveTo>
                      <a:cubicBezTo>
                        <a:pt x="123833" y="34128"/>
                        <a:pt x="60" y="23811"/>
                        <a:pt x="60" y="17079"/>
                      </a:cubicBezTo>
                      <a:cubicBezTo>
                        <a:pt x="60" y="10334"/>
                        <a:pt x="123833" y="30"/>
                        <a:pt x="276508" y="30"/>
                      </a:cubicBezTo>
                      <a:cubicBezTo>
                        <a:pt x="429195" y="30"/>
                        <a:pt x="505724" y="10334"/>
                        <a:pt x="505724" y="17079"/>
                      </a:cubicBezTo>
                      <a:cubicBezTo>
                        <a:pt x="505724" y="23811"/>
                        <a:pt x="429195" y="34128"/>
                        <a:pt x="276508" y="34128"/>
                      </a:cubicBezTo>
                      <a:moveTo>
                        <a:pt x="277538" y="132"/>
                      </a:moveTo>
                      <a:cubicBezTo>
                        <a:pt x="125817" y="132"/>
                        <a:pt x="2782" y="10385"/>
                        <a:pt x="2782" y="17079"/>
                      </a:cubicBezTo>
                      <a:cubicBezTo>
                        <a:pt x="2782" y="23772"/>
                        <a:pt x="125817" y="34025"/>
                        <a:pt x="277538" y="34025"/>
                      </a:cubicBezTo>
                      <a:cubicBezTo>
                        <a:pt x="429284" y="34025"/>
                        <a:pt x="505380" y="23772"/>
                        <a:pt x="505380" y="17079"/>
                      </a:cubicBezTo>
                      <a:cubicBezTo>
                        <a:pt x="505380" y="10385"/>
                        <a:pt x="429284" y="132"/>
                        <a:pt x="277538" y="132"/>
                      </a:cubicBezTo>
                    </a:path>
                  </a:pathLst>
                </a:custGeom>
                <a:grpFill/>
                <a:ln w="12721" cap="flat">
                  <a:noFill/>
                  <a:prstDash val="solid"/>
                  <a:miter/>
                </a:ln>
              </p:spPr>
              <p:txBody>
                <a:bodyPr rtlCol="0" anchor="ctr"/>
                <a:lstStyle/>
                <a:p>
                  <a:endParaRPr lang="fr-FR"/>
                </a:p>
              </p:txBody>
            </p:sp>
            <p:sp>
              <p:nvSpPr>
                <p:cNvPr id="840" name="Forme libre : forme 839">
                  <a:extLst>
                    <a:ext uri="{FF2B5EF4-FFF2-40B4-BE49-F238E27FC236}">
                      <a16:creationId xmlns:a16="http://schemas.microsoft.com/office/drawing/2014/main" id="{39E893B5-7B9E-6CAB-FFA1-F08EBC4A770F}"/>
                    </a:ext>
                  </a:extLst>
                </p:cNvPr>
                <p:cNvSpPr/>
                <p:nvPr/>
              </p:nvSpPr>
              <p:spPr>
                <a:xfrm flipV="1">
                  <a:off x="4643189" y="3820552"/>
                  <a:ext cx="502598" cy="33905"/>
                </a:xfrm>
                <a:custGeom>
                  <a:avLst/>
                  <a:gdLst>
                    <a:gd name="connsiteX0" fmla="*/ 274816 w 502598"/>
                    <a:gd name="connsiteY0" fmla="*/ 33935 h 33905"/>
                    <a:gd name="connsiteX1" fmla="*/ 60 w 502598"/>
                    <a:gd name="connsiteY1" fmla="*/ 16989 h 33905"/>
                    <a:gd name="connsiteX2" fmla="*/ 274816 w 502598"/>
                    <a:gd name="connsiteY2" fmla="*/ 30 h 33905"/>
                    <a:gd name="connsiteX3" fmla="*/ 502658 w 502598"/>
                    <a:gd name="connsiteY3" fmla="*/ 16989 h 33905"/>
                    <a:gd name="connsiteX4" fmla="*/ 274816 w 502598"/>
                    <a:gd name="connsiteY4" fmla="*/ 33935 h 33905"/>
                    <a:gd name="connsiteX5" fmla="*/ 275846 w 502598"/>
                    <a:gd name="connsiteY5" fmla="*/ 132 h 33905"/>
                    <a:gd name="connsiteX6" fmla="*/ 2794 w 502598"/>
                    <a:gd name="connsiteY6" fmla="*/ 16989 h 33905"/>
                    <a:gd name="connsiteX7" fmla="*/ 275846 w 502598"/>
                    <a:gd name="connsiteY7" fmla="*/ 33832 h 33905"/>
                    <a:gd name="connsiteX8" fmla="*/ 502289 w 502598"/>
                    <a:gd name="connsiteY8" fmla="*/ 16989 h 33905"/>
                    <a:gd name="connsiteX9" fmla="*/ 275846 w 502598"/>
                    <a:gd name="connsiteY9" fmla="*/ 132 h 3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598" h="33905">
                      <a:moveTo>
                        <a:pt x="274816" y="33935"/>
                      </a:moveTo>
                      <a:cubicBezTo>
                        <a:pt x="123082" y="33935"/>
                        <a:pt x="60" y="23670"/>
                        <a:pt x="60" y="16989"/>
                      </a:cubicBezTo>
                      <a:cubicBezTo>
                        <a:pt x="60" y="10282"/>
                        <a:pt x="123082" y="30"/>
                        <a:pt x="274816" y="30"/>
                      </a:cubicBezTo>
                      <a:cubicBezTo>
                        <a:pt x="426562" y="30"/>
                        <a:pt x="502658" y="10282"/>
                        <a:pt x="502658" y="16989"/>
                      </a:cubicBezTo>
                      <a:cubicBezTo>
                        <a:pt x="502658" y="23670"/>
                        <a:pt x="426562" y="33935"/>
                        <a:pt x="274816" y="33935"/>
                      </a:cubicBezTo>
                      <a:moveTo>
                        <a:pt x="275846" y="132"/>
                      </a:moveTo>
                      <a:cubicBezTo>
                        <a:pt x="125054" y="132"/>
                        <a:pt x="2794" y="10346"/>
                        <a:pt x="2794" y="16989"/>
                      </a:cubicBezTo>
                      <a:cubicBezTo>
                        <a:pt x="2794" y="23644"/>
                        <a:pt x="125054" y="33832"/>
                        <a:pt x="275846" y="33832"/>
                      </a:cubicBezTo>
                      <a:cubicBezTo>
                        <a:pt x="426664" y="33832"/>
                        <a:pt x="502289" y="23644"/>
                        <a:pt x="502289" y="16989"/>
                      </a:cubicBezTo>
                      <a:cubicBezTo>
                        <a:pt x="502289" y="10346"/>
                        <a:pt x="426664" y="132"/>
                        <a:pt x="275846" y="132"/>
                      </a:cubicBezTo>
                    </a:path>
                  </a:pathLst>
                </a:custGeom>
                <a:grpFill/>
                <a:ln w="12721" cap="flat">
                  <a:noFill/>
                  <a:prstDash val="solid"/>
                  <a:miter/>
                </a:ln>
              </p:spPr>
              <p:txBody>
                <a:bodyPr rtlCol="0" anchor="ctr"/>
                <a:lstStyle/>
                <a:p>
                  <a:endParaRPr lang="fr-FR"/>
                </a:p>
              </p:txBody>
            </p:sp>
            <p:sp>
              <p:nvSpPr>
                <p:cNvPr id="841" name="Forme libre : forme 840">
                  <a:extLst>
                    <a:ext uri="{FF2B5EF4-FFF2-40B4-BE49-F238E27FC236}">
                      <a16:creationId xmlns:a16="http://schemas.microsoft.com/office/drawing/2014/main" id="{C2D195C5-FC9F-ED27-3076-0212E451D13D}"/>
                    </a:ext>
                  </a:extLst>
                </p:cNvPr>
                <p:cNvSpPr/>
                <p:nvPr/>
              </p:nvSpPr>
              <p:spPr>
                <a:xfrm flipV="1">
                  <a:off x="4645925" y="3820665"/>
                  <a:ext cx="499507" cy="33674"/>
                </a:xfrm>
                <a:custGeom>
                  <a:avLst/>
                  <a:gdLst>
                    <a:gd name="connsiteX0" fmla="*/ 273111 w 499507"/>
                    <a:gd name="connsiteY0" fmla="*/ 33704 h 33674"/>
                    <a:gd name="connsiteX1" fmla="*/ 60 w 499507"/>
                    <a:gd name="connsiteY1" fmla="*/ 16873 h 33674"/>
                    <a:gd name="connsiteX2" fmla="*/ 273111 w 499507"/>
                    <a:gd name="connsiteY2" fmla="*/ 30 h 33674"/>
                    <a:gd name="connsiteX3" fmla="*/ 499567 w 499507"/>
                    <a:gd name="connsiteY3" fmla="*/ 16873 h 33674"/>
                    <a:gd name="connsiteX4" fmla="*/ 273111 w 499507"/>
                    <a:gd name="connsiteY4" fmla="*/ 33704 h 33674"/>
                    <a:gd name="connsiteX5" fmla="*/ 274142 w 499507"/>
                    <a:gd name="connsiteY5" fmla="*/ 132 h 33674"/>
                    <a:gd name="connsiteX6" fmla="*/ 2807 w 499507"/>
                    <a:gd name="connsiteY6" fmla="*/ 16873 h 33674"/>
                    <a:gd name="connsiteX7" fmla="*/ 274142 w 499507"/>
                    <a:gd name="connsiteY7" fmla="*/ 33601 h 33674"/>
                    <a:gd name="connsiteX8" fmla="*/ 499223 w 499507"/>
                    <a:gd name="connsiteY8" fmla="*/ 16873 h 33674"/>
                    <a:gd name="connsiteX9" fmla="*/ 274142 w 499507"/>
                    <a:gd name="connsiteY9" fmla="*/ 132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507" h="33674">
                      <a:moveTo>
                        <a:pt x="273111" y="33704"/>
                      </a:moveTo>
                      <a:cubicBezTo>
                        <a:pt x="122319" y="33704"/>
                        <a:pt x="60" y="23528"/>
                        <a:pt x="60" y="16873"/>
                      </a:cubicBezTo>
                      <a:cubicBezTo>
                        <a:pt x="60" y="10218"/>
                        <a:pt x="122319" y="30"/>
                        <a:pt x="273111" y="30"/>
                      </a:cubicBezTo>
                      <a:cubicBezTo>
                        <a:pt x="423916" y="30"/>
                        <a:pt x="499567" y="10218"/>
                        <a:pt x="499567" y="16873"/>
                      </a:cubicBezTo>
                      <a:cubicBezTo>
                        <a:pt x="499567" y="23528"/>
                        <a:pt x="423916" y="33704"/>
                        <a:pt x="273111" y="33704"/>
                      </a:cubicBezTo>
                      <a:moveTo>
                        <a:pt x="274142" y="132"/>
                      </a:moveTo>
                      <a:cubicBezTo>
                        <a:pt x="124265" y="132"/>
                        <a:pt x="2807" y="10269"/>
                        <a:pt x="2807" y="16873"/>
                      </a:cubicBezTo>
                      <a:cubicBezTo>
                        <a:pt x="2807" y="23490"/>
                        <a:pt x="124265" y="33601"/>
                        <a:pt x="274142" y="33601"/>
                      </a:cubicBezTo>
                      <a:cubicBezTo>
                        <a:pt x="424005" y="33601"/>
                        <a:pt x="499223" y="23490"/>
                        <a:pt x="499223" y="16873"/>
                      </a:cubicBezTo>
                      <a:cubicBezTo>
                        <a:pt x="499223" y="10269"/>
                        <a:pt x="424005" y="132"/>
                        <a:pt x="274142" y="132"/>
                      </a:cubicBezTo>
                    </a:path>
                  </a:pathLst>
                </a:custGeom>
                <a:grpFill/>
                <a:ln w="12721" cap="flat">
                  <a:noFill/>
                  <a:prstDash val="solid"/>
                  <a:miter/>
                </a:ln>
              </p:spPr>
              <p:txBody>
                <a:bodyPr rtlCol="0" anchor="ctr"/>
                <a:lstStyle/>
                <a:p>
                  <a:endParaRPr lang="fr-FR"/>
                </a:p>
              </p:txBody>
            </p:sp>
            <p:sp>
              <p:nvSpPr>
                <p:cNvPr id="842" name="Forme libre : forme 841">
                  <a:extLst>
                    <a:ext uri="{FF2B5EF4-FFF2-40B4-BE49-F238E27FC236}">
                      <a16:creationId xmlns:a16="http://schemas.microsoft.com/office/drawing/2014/main" id="{3FDEF3B8-D7D8-888E-AD94-A830AE0B58DF}"/>
                    </a:ext>
                  </a:extLst>
                </p:cNvPr>
                <p:cNvSpPr/>
                <p:nvPr/>
              </p:nvSpPr>
              <p:spPr>
                <a:xfrm flipV="1">
                  <a:off x="4648660" y="3820767"/>
                  <a:ext cx="496428" cy="33481"/>
                </a:xfrm>
                <a:custGeom>
                  <a:avLst/>
                  <a:gdLst>
                    <a:gd name="connsiteX0" fmla="*/ 271407 w 496428"/>
                    <a:gd name="connsiteY0" fmla="*/ 33511 h 33481"/>
                    <a:gd name="connsiteX1" fmla="*/ 60 w 496428"/>
                    <a:gd name="connsiteY1" fmla="*/ 16770 h 33481"/>
                    <a:gd name="connsiteX2" fmla="*/ 271407 w 496428"/>
                    <a:gd name="connsiteY2" fmla="*/ 30 h 33481"/>
                    <a:gd name="connsiteX3" fmla="*/ 496488 w 496428"/>
                    <a:gd name="connsiteY3" fmla="*/ 16770 h 33481"/>
                    <a:gd name="connsiteX4" fmla="*/ 271407 w 496428"/>
                    <a:gd name="connsiteY4" fmla="*/ 33511 h 33481"/>
                    <a:gd name="connsiteX5" fmla="*/ 272437 w 496428"/>
                    <a:gd name="connsiteY5" fmla="*/ 145 h 33481"/>
                    <a:gd name="connsiteX6" fmla="*/ 2795 w 496428"/>
                    <a:gd name="connsiteY6" fmla="*/ 16783 h 33481"/>
                    <a:gd name="connsiteX7" fmla="*/ 272437 w 496428"/>
                    <a:gd name="connsiteY7" fmla="*/ 33408 h 33481"/>
                    <a:gd name="connsiteX8" fmla="*/ 496145 w 496428"/>
                    <a:gd name="connsiteY8" fmla="*/ 16783 h 33481"/>
                    <a:gd name="connsiteX9" fmla="*/ 272437 w 496428"/>
                    <a:gd name="connsiteY9" fmla="*/ 145 h 3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428" h="33481">
                      <a:moveTo>
                        <a:pt x="271407" y="33511"/>
                      </a:moveTo>
                      <a:cubicBezTo>
                        <a:pt x="121543" y="33511"/>
                        <a:pt x="60" y="23387"/>
                        <a:pt x="60" y="16770"/>
                      </a:cubicBezTo>
                      <a:cubicBezTo>
                        <a:pt x="60" y="10179"/>
                        <a:pt x="121543" y="30"/>
                        <a:pt x="271407" y="30"/>
                      </a:cubicBezTo>
                      <a:cubicBezTo>
                        <a:pt x="421270" y="30"/>
                        <a:pt x="496488" y="10179"/>
                        <a:pt x="496488" y="16770"/>
                      </a:cubicBezTo>
                      <a:cubicBezTo>
                        <a:pt x="496488" y="23387"/>
                        <a:pt x="421270" y="33511"/>
                        <a:pt x="271407" y="33511"/>
                      </a:cubicBezTo>
                      <a:moveTo>
                        <a:pt x="272437" y="145"/>
                      </a:moveTo>
                      <a:cubicBezTo>
                        <a:pt x="123528" y="145"/>
                        <a:pt x="2795" y="10218"/>
                        <a:pt x="2795" y="16783"/>
                      </a:cubicBezTo>
                      <a:cubicBezTo>
                        <a:pt x="2795" y="23361"/>
                        <a:pt x="123528" y="33408"/>
                        <a:pt x="272437" y="33408"/>
                      </a:cubicBezTo>
                      <a:cubicBezTo>
                        <a:pt x="421385" y="33408"/>
                        <a:pt x="496145" y="23361"/>
                        <a:pt x="496145" y="16783"/>
                      </a:cubicBezTo>
                      <a:cubicBezTo>
                        <a:pt x="496145" y="10218"/>
                        <a:pt x="421385" y="145"/>
                        <a:pt x="272437" y="145"/>
                      </a:cubicBezTo>
                    </a:path>
                  </a:pathLst>
                </a:custGeom>
                <a:grpFill/>
                <a:ln w="12721" cap="flat">
                  <a:noFill/>
                  <a:prstDash val="solid"/>
                  <a:miter/>
                </a:ln>
              </p:spPr>
              <p:txBody>
                <a:bodyPr rtlCol="0" anchor="ctr"/>
                <a:lstStyle/>
                <a:p>
                  <a:endParaRPr lang="fr-FR"/>
                </a:p>
              </p:txBody>
            </p:sp>
            <p:sp>
              <p:nvSpPr>
                <p:cNvPr id="843" name="Forme libre : forme 842">
                  <a:extLst>
                    <a:ext uri="{FF2B5EF4-FFF2-40B4-BE49-F238E27FC236}">
                      <a16:creationId xmlns:a16="http://schemas.microsoft.com/office/drawing/2014/main" id="{E6722459-2BF0-EA1C-61DB-E48D857B17BE}"/>
                    </a:ext>
                  </a:extLst>
                </p:cNvPr>
                <p:cNvSpPr/>
                <p:nvPr/>
              </p:nvSpPr>
              <p:spPr>
                <a:xfrm flipV="1">
                  <a:off x="4651403" y="3820867"/>
                  <a:ext cx="493337" cy="33263"/>
                </a:xfrm>
                <a:custGeom>
                  <a:avLst/>
                  <a:gdLst>
                    <a:gd name="connsiteX0" fmla="*/ 269702 w 493337"/>
                    <a:gd name="connsiteY0" fmla="*/ 33293 h 33263"/>
                    <a:gd name="connsiteX1" fmla="*/ 60 w 493337"/>
                    <a:gd name="connsiteY1" fmla="*/ 16655 h 33263"/>
                    <a:gd name="connsiteX2" fmla="*/ 269702 w 493337"/>
                    <a:gd name="connsiteY2" fmla="*/ 30 h 33263"/>
                    <a:gd name="connsiteX3" fmla="*/ 493397 w 493337"/>
                    <a:gd name="connsiteY3" fmla="*/ 16655 h 33263"/>
                    <a:gd name="connsiteX4" fmla="*/ 269702 w 493337"/>
                    <a:gd name="connsiteY4" fmla="*/ 33293 h 33263"/>
                    <a:gd name="connsiteX5" fmla="*/ 270733 w 493337"/>
                    <a:gd name="connsiteY5" fmla="*/ 145 h 33263"/>
                    <a:gd name="connsiteX6" fmla="*/ 2795 w 493337"/>
                    <a:gd name="connsiteY6" fmla="*/ 16655 h 33263"/>
                    <a:gd name="connsiteX7" fmla="*/ 270733 w 493337"/>
                    <a:gd name="connsiteY7" fmla="*/ 33177 h 33263"/>
                    <a:gd name="connsiteX8" fmla="*/ 493041 w 493337"/>
                    <a:gd name="connsiteY8" fmla="*/ 16655 h 33263"/>
                    <a:gd name="connsiteX9" fmla="*/ 270733 w 493337"/>
                    <a:gd name="connsiteY9" fmla="*/ 145 h 3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337" h="33263">
                      <a:moveTo>
                        <a:pt x="269702" y="33293"/>
                      </a:moveTo>
                      <a:cubicBezTo>
                        <a:pt x="120780" y="33293"/>
                        <a:pt x="60" y="23246"/>
                        <a:pt x="60" y="16655"/>
                      </a:cubicBezTo>
                      <a:cubicBezTo>
                        <a:pt x="60" y="10102"/>
                        <a:pt x="120780" y="30"/>
                        <a:pt x="269702" y="30"/>
                      </a:cubicBezTo>
                      <a:cubicBezTo>
                        <a:pt x="418624" y="30"/>
                        <a:pt x="493397" y="10102"/>
                        <a:pt x="493397" y="16655"/>
                      </a:cubicBezTo>
                      <a:cubicBezTo>
                        <a:pt x="493397" y="23246"/>
                        <a:pt x="418624" y="33293"/>
                        <a:pt x="269702" y="33293"/>
                      </a:cubicBezTo>
                      <a:moveTo>
                        <a:pt x="270733" y="145"/>
                      </a:moveTo>
                      <a:cubicBezTo>
                        <a:pt x="122764" y="145"/>
                        <a:pt x="2795" y="10128"/>
                        <a:pt x="2795" y="16655"/>
                      </a:cubicBezTo>
                      <a:cubicBezTo>
                        <a:pt x="2795" y="23220"/>
                        <a:pt x="122764" y="33177"/>
                        <a:pt x="270733" y="33177"/>
                      </a:cubicBezTo>
                      <a:cubicBezTo>
                        <a:pt x="418726" y="33177"/>
                        <a:pt x="493041" y="23220"/>
                        <a:pt x="493041" y="16655"/>
                      </a:cubicBezTo>
                      <a:cubicBezTo>
                        <a:pt x="493041" y="10128"/>
                        <a:pt x="418726" y="145"/>
                        <a:pt x="270733" y="145"/>
                      </a:cubicBezTo>
                    </a:path>
                  </a:pathLst>
                </a:custGeom>
                <a:grpFill/>
                <a:ln w="12721" cap="flat">
                  <a:noFill/>
                  <a:prstDash val="solid"/>
                  <a:miter/>
                </a:ln>
              </p:spPr>
              <p:txBody>
                <a:bodyPr rtlCol="0" anchor="ctr"/>
                <a:lstStyle/>
                <a:p>
                  <a:endParaRPr lang="fr-FR"/>
                </a:p>
              </p:txBody>
            </p:sp>
            <p:sp>
              <p:nvSpPr>
                <p:cNvPr id="844" name="Forme libre : forme 843">
                  <a:extLst>
                    <a:ext uri="{FF2B5EF4-FFF2-40B4-BE49-F238E27FC236}">
                      <a16:creationId xmlns:a16="http://schemas.microsoft.com/office/drawing/2014/main" id="{E798E674-12B7-1EA3-64D0-B9B09B9600A2}"/>
                    </a:ext>
                  </a:extLst>
                </p:cNvPr>
                <p:cNvSpPr/>
                <p:nvPr/>
              </p:nvSpPr>
              <p:spPr>
                <a:xfrm flipV="1">
                  <a:off x="4654138" y="3820980"/>
                  <a:ext cx="490246" cy="33018"/>
                </a:xfrm>
                <a:custGeom>
                  <a:avLst/>
                  <a:gdLst>
                    <a:gd name="connsiteX0" fmla="*/ 267998 w 490246"/>
                    <a:gd name="connsiteY0" fmla="*/ 33048 h 33018"/>
                    <a:gd name="connsiteX1" fmla="*/ 60 w 490246"/>
                    <a:gd name="connsiteY1" fmla="*/ 16526 h 33018"/>
                    <a:gd name="connsiteX2" fmla="*/ 267998 w 490246"/>
                    <a:gd name="connsiteY2" fmla="*/ 30 h 33018"/>
                    <a:gd name="connsiteX3" fmla="*/ 490306 w 490246"/>
                    <a:gd name="connsiteY3" fmla="*/ 16526 h 33018"/>
                    <a:gd name="connsiteX4" fmla="*/ 267998 w 490246"/>
                    <a:gd name="connsiteY4" fmla="*/ 33048 h 33018"/>
                    <a:gd name="connsiteX5" fmla="*/ 269041 w 490246"/>
                    <a:gd name="connsiteY5" fmla="*/ 119 h 33018"/>
                    <a:gd name="connsiteX6" fmla="*/ 2782 w 490246"/>
                    <a:gd name="connsiteY6" fmla="*/ 16552 h 33018"/>
                    <a:gd name="connsiteX7" fmla="*/ 269041 w 490246"/>
                    <a:gd name="connsiteY7" fmla="*/ 32946 h 33018"/>
                    <a:gd name="connsiteX8" fmla="*/ 489937 w 490246"/>
                    <a:gd name="connsiteY8" fmla="*/ 16552 h 33018"/>
                    <a:gd name="connsiteX9" fmla="*/ 269041 w 490246"/>
                    <a:gd name="connsiteY9" fmla="*/ 119 h 3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246" h="33018">
                      <a:moveTo>
                        <a:pt x="267998" y="33048"/>
                      </a:moveTo>
                      <a:cubicBezTo>
                        <a:pt x="120029" y="33048"/>
                        <a:pt x="60" y="23079"/>
                        <a:pt x="60" y="16526"/>
                      </a:cubicBezTo>
                      <a:cubicBezTo>
                        <a:pt x="60" y="9999"/>
                        <a:pt x="120029" y="30"/>
                        <a:pt x="267998" y="30"/>
                      </a:cubicBezTo>
                      <a:cubicBezTo>
                        <a:pt x="415991" y="30"/>
                        <a:pt x="490306" y="9999"/>
                        <a:pt x="490306" y="16526"/>
                      </a:cubicBezTo>
                      <a:cubicBezTo>
                        <a:pt x="490306" y="23079"/>
                        <a:pt x="415991" y="33048"/>
                        <a:pt x="267998" y="33048"/>
                      </a:cubicBezTo>
                      <a:moveTo>
                        <a:pt x="269041" y="119"/>
                      </a:moveTo>
                      <a:cubicBezTo>
                        <a:pt x="122001" y="119"/>
                        <a:pt x="2782" y="10051"/>
                        <a:pt x="2782" y="16552"/>
                      </a:cubicBezTo>
                      <a:cubicBezTo>
                        <a:pt x="2782" y="23027"/>
                        <a:pt x="122001" y="32946"/>
                        <a:pt x="269041" y="32946"/>
                      </a:cubicBezTo>
                      <a:cubicBezTo>
                        <a:pt x="416093" y="32946"/>
                        <a:pt x="489937" y="23027"/>
                        <a:pt x="489937" y="16552"/>
                      </a:cubicBezTo>
                      <a:cubicBezTo>
                        <a:pt x="489937" y="10051"/>
                        <a:pt x="416093" y="119"/>
                        <a:pt x="269041" y="119"/>
                      </a:cubicBezTo>
                    </a:path>
                  </a:pathLst>
                </a:custGeom>
                <a:grpFill/>
                <a:ln w="12721" cap="flat">
                  <a:noFill/>
                  <a:prstDash val="solid"/>
                  <a:miter/>
                </a:ln>
              </p:spPr>
              <p:txBody>
                <a:bodyPr rtlCol="0" anchor="ctr"/>
                <a:lstStyle/>
                <a:p>
                  <a:endParaRPr lang="fr-FR"/>
                </a:p>
              </p:txBody>
            </p:sp>
            <p:sp>
              <p:nvSpPr>
                <p:cNvPr id="845" name="Forme libre : forme 844">
                  <a:extLst>
                    <a:ext uri="{FF2B5EF4-FFF2-40B4-BE49-F238E27FC236}">
                      <a16:creationId xmlns:a16="http://schemas.microsoft.com/office/drawing/2014/main" id="{7881F6AD-9B37-A157-E415-59EB7939644C}"/>
                    </a:ext>
                  </a:extLst>
                </p:cNvPr>
                <p:cNvSpPr/>
                <p:nvPr/>
              </p:nvSpPr>
              <p:spPr>
                <a:xfrm flipV="1">
                  <a:off x="4656879" y="3821080"/>
                  <a:ext cx="487155" cy="32839"/>
                </a:xfrm>
                <a:custGeom>
                  <a:avLst/>
                  <a:gdLst>
                    <a:gd name="connsiteX0" fmla="*/ 266306 w 487155"/>
                    <a:gd name="connsiteY0" fmla="*/ 32869 h 32839"/>
                    <a:gd name="connsiteX1" fmla="*/ 60 w 487155"/>
                    <a:gd name="connsiteY1" fmla="*/ 16462 h 32839"/>
                    <a:gd name="connsiteX2" fmla="*/ 266306 w 487155"/>
                    <a:gd name="connsiteY2" fmla="*/ 29 h 32839"/>
                    <a:gd name="connsiteX3" fmla="*/ 487215 w 487155"/>
                    <a:gd name="connsiteY3" fmla="*/ 16462 h 32839"/>
                    <a:gd name="connsiteX4" fmla="*/ 266306 w 487155"/>
                    <a:gd name="connsiteY4" fmla="*/ 32869 h 32839"/>
                    <a:gd name="connsiteX5" fmla="*/ 267323 w 487155"/>
                    <a:gd name="connsiteY5" fmla="*/ 145 h 32839"/>
                    <a:gd name="connsiteX6" fmla="*/ 2782 w 487155"/>
                    <a:gd name="connsiteY6" fmla="*/ 16462 h 32839"/>
                    <a:gd name="connsiteX7" fmla="*/ 267323 w 487155"/>
                    <a:gd name="connsiteY7" fmla="*/ 32766 h 32839"/>
                    <a:gd name="connsiteX8" fmla="*/ 486872 w 487155"/>
                    <a:gd name="connsiteY8" fmla="*/ 16462 h 32839"/>
                    <a:gd name="connsiteX9" fmla="*/ 267323 w 487155"/>
                    <a:gd name="connsiteY9" fmla="*/ 145 h 3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155" h="32839">
                      <a:moveTo>
                        <a:pt x="266306" y="32869"/>
                      </a:moveTo>
                      <a:cubicBezTo>
                        <a:pt x="119253" y="32869"/>
                        <a:pt x="60" y="22963"/>
                        <a:pt x="60" y="16462"/>
                      </a:cubicBezTo>
                      <a:cubicBezTo>
                        <a:pt x="60" y="9974"/>
                        <a:pt x="119253" y="29"/>
                        <a:pt x="266306" y="29"/>
                      </a:cubicBezTo>
                      <a:cubicBezTo>
                        <a:pt x="413345" y="29"/>
                        <a:pt x="487215" y="9974"/>
                        <a:pt x="487215" y="16462"/>
                      </a:cubicBezTo>
                      <a:cubicBezTo>
                        <a:pt x="487215" y="22963"/>
                        <a:pt x="413345" y="32869"/>
                        <a:pt x="266306" y="32869"/>
                      </a:cubicBezTo>
                      <a:moveTo>
                        <a:pt x="267323" y="145"/>
                      </a:moveTo>
                      <a:cubicBezTo>
                        <a:pt x="121212" y="145"/>
                        <a:pt x="2782" y="10012"/>
                        <a:pt x="2782" y="16462"/>
                      </a:cubicBezTo>
                      <a:cubicBezTo>
                        <a:pt x="2782" y="22924"/>
                        <a:pt x="121212" y="32766"/>
                        <a:pt x="267323" y="32766"/>
                      </a:cubicBezTo>
                      <a:cubicBezTo>
                        <a:pt x="413447" y="32766"/>
                        <a:pt x="486872" y="22924"/>
                        <a:pt x="486872" y="16462"/>
                      </a:cubicBezTo>
                      <a:cubicBezTo>
                        <a:pt x="486872" y="10012"/>
                        <a:pt x="413447" y="145"/>
                        <a:pt x="267323" y="145"/>
                      </a:cubicBezTo>
                    </a:path>
                  </a:pathLst>
                </a:custGeom>
                <a:grpFill/>
                <a:ln w="12721" cap="flat">
                  <a:noFill/>
                  <a:prstDash val="solid"/>
                  <a:miter/>
                </a:ln>
              </p:spPr>
              <p:txBody>
                <a:bodyPr rtlCol="0" anchor="ctr"/>
                <a:lstStyle/>
                <a:p>
                  <a:endParaRPr lang="fr-FR"/>
                </a:p>
              </p:txBody>
            </p:sp>
            <p:sp>
              <p:nvSpPr>
                <p:cNvPr id="846" name="Forme libre : forme 845">
                  <a:extLst>
                    <a:ext uri="{FF2B5EF4-FFF2-40B4-BE49-F238E27FC236}">
                      <a16:creationId xmlns:a16="http://schemas.microsoft.com/office/drawing/2014/main" id="{EB22D4ED-F549-2A99-8162-75D42CEC67DA}"/>
                    </a:ext>
                  </a:extLst>
                </p:cNvPr>
                <p:cNvSpPr/>
                <p:nvPr/>
              </p:nvSpPr>
              <p:spPr>
                <a:xfrm flipV="1">
                  <a:off x="4659602" y="3821181"/>
                  <a:ext cx="484076" cy="32607"/>
                </a:xfrm>
                <a:custGeom>
                  <a:avLst/>
                  <a:gdLst>
                    <a:gd name="connsiteX0" fmla="*/ 264601 w 484076"/>
                    <a:gd name="connsiteY0" fmla="*/ 32637 h 32607"/>
                    <a:gd name="connsiteX1" fmla="*/ 60 w 484076"/>
                    <a:gd name="connsiteY1" fmla="*/ 16321 h 32607"/>
                    <a:gd name="connsiteX2" fmla="*/ 264601 w 484076"/>
                    <a:gd name="connsiteY2" fmla="*/ 29 h 32607"/>
                    <a:gd name="connsiteX3" fmla="*/ 484137 w 484076"/>
                    <a:gd name="connsiteY3" fmla="*/ 16321 h 32607"/>
                    <a:gd name="connsiteX4" fmla="*/ 264601 w 484076"/>
                    <a:gd name="connsiteY4" fmla="*/ 32637 h 32607"/>
                    <a:gd name="connsiteX5" fmla="*/ 265644 w 484076"/>
                    <a:gd name="connsiteY5" fmla="*/ 132 h 32607"/>
                    <a:gd name="connsiteX6" fmla="*/ 2820 w 484076"/>
                    <a:gd name="connsiteY6" fmla="*/ 16321 h 32607"/>
                    <a:gd name="connsiteX7" fmla="*/ 265644 w 484076"/>
                    <a:gd name="connsiteY7" fmla="*/ 32547 h 32607"/>
                    <a:gd name="connsiteX8" fmla="*/ 483793 w 484076"/>
                    <a:gd name="connsiteY8" fmla="*/ 16321 h 32607"/>
                    <a:gd name="connsiteX9" fmla="*/ 265644 w 484076"/>
                    <a:gd name="connsiteY9" fmla="*/ 132 h 3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076" h="32607">
                      <a:moveTo>
                        <a:pt x="264601" y="32637"/>
                      </a:moveTo>
                      <a:cubicBezTo>
                        <a:pt x="118503" y="32637"/>
                        <a:pt x="60" y="22783"/>
                        <a:pt x="60" y="16321"/>
                      </a:cubicBezTo>
                      <a:cubicBezTo>
                        <a:pt x="60" y="9884"/>
                        <a:pt x="118503" y="29"/>
                        <a:pt x="264601" y="29"/>
                      </a:cubicBezTo>
                      <a:cubicBezTo>
                        <a:pt x="410712" y="29"/>
                        <a:pt x="484137" y="9884"/>
                        <a:pt x="484137" y="16321"/>
                      </a:cubicBezTo>
                      <a:cubicBezTo>
                        <a:pt x="484137" y="22783"/>
                        <a:pt x="410712" y="32637"/>
                        <a:pt x="264601" y="32637"/>
                      </a:cubicBezTo>
                      <a:moveTo>
                        <a:pt x="265644" y="132"/>
                      </a:moveTo>
                      <a:cubicBezTo>
                        <a:pt x="120487" y="132"/>
                        <a:pt x="2820" y="9909"/>
                        <a:pt x="2820" y="16321"/>
                      </a:cubicBezTo>
                      <a:cubicBezTo>
                        <a:pt x="2820" y="22732"/>
                        <a:pt x="120487" y="32547"/>
                        <a:pt x="265644" y="32547"/>
                      </a:cubicBezTo>
                      <a:cubicBezTo>
                        <a:pt x="410814" y="32547"/>
                        <a:pt x="483793" y="22732"/>
                        <a:pt x="483793" y="16321"/>
                      </a:cubicBezTo>
                      <a:cubicBezTo>
                        <a:pt x="483793" y="9909"/>
                        <a:pt x="410814" y="132"/>
                        <a:pt x="265644" y="132"/>
                      </a:cubicBezTo>
                    </a:path>
                  </a:pathLst>
                </a:custGeom>
                <a:grpFill/>
                <a:ln w="12721" cap="flat">
                  <a:noFill/>
                  <a:prstDash val="solid"/>
                  <a:miter/>
                </a:ln>
              </p:spPr>
              <p:txBody>
                <a:bodyPr rtlCol="0" anchor="ctr"/>
                <a:lstStyle/>
                <a:p>
                  <a:endParaRPr lang="fr-FR"/>
                </a:p>
              </p:txBody>
            </p:sp>
            <p:sp>
              <p:nvSpPr>
                <p:cNvPr id="847" name="Forme libre : forme 846">
                  <a:extLst>
                    <a:ext uri="{FF2B5EF4-FFF2-40B4-BE49-F238E27FC236}">
                      <a16:creationId xmlns:a16="http://schemas.microsoft.com/office/drawing/2014/main" id="{848CB44D-A282-9FD5-2CD9-674D1C0AAEC6}"/>
                    </a:ext>
                  </a:extLst>
                </p:cNvPr>
                <p:cNvSpPr/>
                <p:nvPr/>
              </p:nvSpPr>
              <p:spPr>
                <a:xfrm flipV="1">
                  <a:off x="4662350" y="3821281"/>
                  <a:ext cx="480985" cy="32415"/>
                </a:xfrm>
                <a:custGeom>
                  <a:avLst/>
                  <a:gdLst>
                    <a:gd name="connsiteX0" fmla="*/ 262897 w 480985"/>
                    <a:gd name="connsiteY0" fmla="*/ 32445 h 32415"/>
                    <a:gd name="connsiteX1" fmla="*/ 60 w 480985"/>
                    <a:gd name="connsiteY1" fmla="*/ 16243 h 32415"/>
                    <a:gd name="connsiteX2" fmla="*/ 262897 w 480985"/>
                    <a:gd name="connsiteY2" fmla="*/ 29 h 32415"/>
                    <a:gd name="connsiteX3" fmla="*/ 481045 w 480985"/>
                    <a:gd name="connsiteY3" fmla="*/ 16243 h 32415"/>
                    <a:gd name="connsiteX4" fmla="*/ 262897 w 480985"/>
                    <a:gd name="connsiteY4" fmla="*/ 32445 h 32415"/>
                    <a:gd name="connsiteX5" fmla="*/ 263927 w 480985"/>
                    <a:gd name="connsiteY5" fmla="*/ 132 h 32415"/>
                    <a:gd name="connsiteX6" fmla="*/ 2795 w 480985"/>
                    <a:gd name="connsiteY6" fmla="*/ 16243 h 32415"/>
                    <a:gd name="connsiteX7" fmla="*/ 263927 w 480985"/>
                    <a:gd name="connsiteY7" fmla="*/ 32342 h 32415"/>
                    <a:gd name="connsiteX8" fmla="*/ 480689 w 480985"/>
                    <a:gd name="connsiteY8" fmla="*/ 16243 h 32415"/>
                    <a:gd name="connsiteX9" fmla="*/ 263927 w 480985"/>
                    <a:gd name="connsiteY9" fmla="*/ 13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85" h="32415">
                      <a:moveTo>
                        <a:pt x="262897" y="32445"/>
                      </a:moveTo>
                      <a:cubicBezTo>
                        <a:pt x="117727" y="32445"/>
                        <a:pt x="60" y="22642"/>
                        <a:pt x="60" y="16243"/>
                      </a:cubicBezTo>
                      <a:cubicBezTo>
                        <a:pt x="60" y="9845"/>
                        <a:pt x="117727" y="29"/>
                        <a:pt x="262897" y="29"/>
                      </a:cubicBezTo>
                      <a:cubicBezTo>
                        <a:pt x="408066" y="29"/>
                        <a:pt x="481045" y="9845"/>
                        <a:pt x="481045" y="16243"/>
                      </a:cubicBezTo>
                      <a:cubicBezTo>
                        <a:pt x="481045" y="22642"/>
                        <a:pt x="408066" y="32445"/>
                        <a:pt x="262897" y="32445"/>
                      </a:cubicBezTo>
                      <a:moveTo>
                        <a:pt x="263927" y="132"/>
                      </a:moveTo>
                      <a:cubicBezTo>
                        <a:pt x="119699" y="132"/>
                        <a:pt x="2795" y="9871"/>
                        <a:pt x="2795" y="16243"/>
                      </a:cubicBezTo>
                      <a:cubicBezTo>
                        <a:pt x="2795" y="22616"/>
                        <a:pt x="119699" y="32342"/>
                        <a:pt x="263927" y="32342"/>
                      </a:cubicBezTo>
                      <a:cubicBezTo>
                        <a:pt x="408155" y="32342"/>
                        <a:pt x="480689" y="22616"/>
                        <a:pt x="480689" y="16243"/>
                      </a:cubicBezTo>
                      <a:cubicBezTo>
                        <a:pt x="480689" y="9871"/>
                        <a:pt x="408155" y="132"/>
                        <a:pt x="263927" y="132"/>
                      </a:cubicBezTo>
                    </a:path>
                  </a:pathLst>
                </a:custGeom>
                <a:grpFill/>
                <a:ln w="12721" cap="flat">
                  <a:noFill/>
                  <a:prstDash val="solid"/>
                  <a:miter/>
                </a:ln>
              </p:spPr>
              <p:txBody>
                <a:bodyPr rtlCol="0" anchor="ctr"/>
                <a:lstStyle/>
                <a:p>
                  <a:endParaRPr lang="fr-FR"/>
                </a:p>
              </p:txBody>
            </p:sp>
            <p:sp>
              <p:nvSpPr>
                <p:cNvPr id="848" name="Forme libre : forme 847">
                  <a:extLst>
                    <a:ext uri="{FF2B5EF4-FFF2-40B4-BE49-F238E27FC236}">
                      <a16:creationId xmlns:a16="http://schemas.microsoft.com/office/drawing/2014/main" id="{5366614E-90C6-DD5D-A1E2-43FD211B91DA}"/>
                    </a:ext>
                  </a:extLst>
                </p:cNvPr>
                <p:cNvSpPr/>
                <p:nvPr/>
              </p:nvSpPr>
              <p:spPr>
                <a:xfrm flipV="1">
                  <a:off x="4665074" y="3821394"/>
                  <a:ext cx="477907" cy="32196"/>
                </a:xfrm>
                <a:custGeom>
                  <a:avLst/>
                  <a:gdLst>
                    <a:gd name="connsiteX0" fmla="*/ 261205 w 477907"/>
                    <a:gd name="connsiteY0" fmla="*/ 32226 h 32196"/>
                    <a:gd name="connsiteX1" fmla="*/ 60 w 477907"/>
                    <a:gd name="connsiteY1" fmla="*/ 16141 h 32196"/>
                    <a:gd name="connsiteX2" fmla="*/ 261205 w 477907"/>
                    <a:gd name="connsiteY2" fmla="*/ 29 h 32196"/>
                    <a:gd name="connsiteX3" fmla="*/ 477967 w 477907"/>
                    <a:gd name="connsiteY3" fmla="*/ 16141 h 32196"/>
                    <a:gd name="connsiteX4" fmla="*/ 261205 w 477907"/>
                    <a:gd name="connsiteY4" fmla="*/ 32226 h 32196"/>
                    <a:gd name="connsiteX5" fmla="*/ 262235 w 477907"/>
                    <a:gd name="connsiteY5" fmla="*/ 145 h 32196"/>
                    <a:gd name="connsiteX6" fmla="*/ 2807 w 477907"/>
                    <a:gd name="connsiteY6" fmla="*/ 16141 h 32196"/>
                    <a:gd name="connsiteX7" fmla="*/ 262235 w 477907"/>
                    <a:gd name="connsiteY7" fmla="*/ 32123 h 32196"/>
                    <a:gd name="connsiteX8" fmla="*/ 477624 w 477907"/>
                    <a:gd name="connsiteY8" fmla="*/ 16141 h 32196"/>
                    <a:gd name="connsiteX9" fmla="*/ 262235 w 477907"/>
                    <a:gd name="connsiteY9" fmla="*/ 145 h 3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07" h="32196">
                      <a:moveTo>
                        <a:pt x="261205" y="32226"/>
                      </a:moveTo>
                      <a:cubicBezTo>
                        <a:pt x="116989" y="32226"/>
                        <a:pt x="60" y="22513"/>
                        <a:pt x="60" y="16141"/>
                      </a:cubicBezTo>
                      <a:cubicBezTo>
                        <a:pt x="60" y="9781"/>
                        <a:pt x="116989" y="29"/>
                        <a:pt x="261205" y="29"/>
                      </a:cubicBezTo>
                      <a:cubicBezTo>
                        <a:pt x="405433" y="29"/>
                        <a:pt x="477967" y="9781"/>
                        <a:pt x="477967" y="16141"/>
                      </a:cubicBezTo>
                      <a:cubicBezTo>
                        <a:pt x="477967" y="22513"/>
                        <a:pt x="405433" y="32226"/>
                        <a:pt x="261205" y="32226"/>
                      </a:cubicBezTo>
                      <a:moveTo>
                        <a:pt x="262235" y="145"/>
                      </a:moveTo>
                      <a:cubicBezTo>
                        <a:pt x="118961" y="145"/>
                        <a:pt x="2807" y="9807"/>
                        <a:pt x="2807" y="16141"/>
                      </a:cubicBezTo>
                      <a:cubicBezTo>
                        <a:pt x="2807" y="22462"/>
                        <a:pt x="118961" y="32123"/>
                        <a:pt x="262235" y="32123"/>
                      </a:cubicBezTo>
                      <a:cubicBezTo>
                        <a:pt x="405535" y="32123"/>
                        <a:pt x="477624" y="22462"/>
                        <a:pt x="477624" y="16141"/>
                      </a:cubicBezTo>
                      <a:cubicBezTo>
                        <a:pt x="477624" y="9807"/>
                        <a:pt x="405535" y="145"/>
                        <a:pt x="262235" y="145"/>
                      </a:cubicBezTo>
                    </a:path>
                  </a:pathLst>
                </a:custGeom>
                <a:grpFill/>
                <a:ln w="12721" cap="flat">
                  <a:noFill/>
                  <a:prstDash val="solid"/>
                  <a:miter/>
                </a:ln>
              </p:spPr>
              <p:txBody>
                <a:bodyPr rtlCol="0" anchor="ctr"/>
                <a:lstStyle/>
                <a:p>
                  <a:endParaRPr lang="fr-FR"/>
                </a:p>
              </p:txBody>
            </p:sp>
            <p:sp>
              <p:nvSpPr>
                <p:cNvPr id="849" name="Forme libre : forme 848">
                  <a:extLst>
                    <a:ext uri="{FF2B5EF4-FFF2-40B4-BE49-F238E27FC236}">
                      <a16:creationId xmlns:a16="http://schemas.microsoft.com/office/drawing/2014/main" id="{C20B8F93-0259-923B-D810-8413C311C0E6}"/>
                    </a:ext>
                  </a:extLst>
                </p:cNvPr>
                <p:cNvSpPr/>
                <p:nvPr/>
              </p:nvSpPr>
              <p:spPr>
                <a:xfrm flipV="1">
                  <a:off x="4667815" y="3821481"/>
                  <a:ext cx="474816" cy="31991"/>
                </a:xfrm>
                <a:custGeom>
                  <a:avLst/>
                  <a:gdLst>
                    <a:gd name="connsiteX0" fmla="*/ 259500 w 474816"/>
                    <a:gd name="connsiteY0" fmla="*/ 32021 h 31991"/>
                    <a:gd name="connsiteX1" fmla="*/ 60 w 474816"/>
                    <a:gd name="connsiteY1" fmla="*/ 16025 h 31991"/>
                    <a:gd name="connsiteX2" fmla="*/ 259500 w 474816"/>
                    <a:gd name="connsiteY2" fmla="*/ 29 h 31991"/>
                    <a:gd name="connsiteX3" fmla="*/ 474876 w 474816"/>
                    <a:gd name="connsiteY3" fmla="*/ 16025 h 31991"/>
                    <a:gd name="connsiteX4" fmla="*/ 259500 w 474816"/>
                    <a:gd name="connsiteY4" fmla="*/ 32021 h 31991"/>
                    <a:gd name="connsiteX5" fmla="*/ 260531 w 474816"/>
                    <a:gd name="connsiteY5" fmla="*/ 145 h 31991"/>
                    <a:gd name="connsiteX6" fmla="*/ 2807 w 474816"/>
                    <a:gd name="connsiteY6" fmla="*/ 16025 h 31991"/>
                    <a:gd name="connsiteX7" fmla="*/ 260531 w 474816"/>
                    <a:gd name="connsiteY7" fmla="*/ 31918 h 31991"/>
                    <a:gd name="connsiteX8" fmla="*/ 474532 w 474816"/>
                    <a:gd name="connsiteY8" fmla="*/ 16025 h 31991"/>
                    <a:gd name="connsiteX9" fmla="*/ 260531 w 474816"/>
                    <a:gd name="connsiteY9" fmla="*/ 145 h 3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816" h="31991">
                      <a:moveTo>
                        <a:pt x="259500" y="32021"/>
                      </a:moveTo>
                      <a:cubicBezTo>
                        <a:pt x="116213" y="32021"/>
                        <a:pt x="60" y="22346"/>
                        <a:pt x="60" y="16025"/>
                      </a:cubicBezTo>
                      <a:cubicBezTo>
                        <a:pt x="60" y="9704"/>
                        <a:pt x="116213" y="29"/>
                        <a:pt x="259500" y="29"/>
                      </a:cubicBezTo>
                      <a:cubicBezTo>
                        <a:pt x="402800" y="29"/>
                        <a:pt x="474876" y="9704"/>
                        <a:pt x="474876" y="16025"/>
                      </a:cubicBezTo>
                      <a:cubicBezTo>
                        <a:pt x="474876" y="22346"/>
                        <a:pt x="402800" y="32021"/>
                        <a:pt x="259500" y="32021"/>
                      </a:cubicBezTo>
                      <a:moveTo>
                        <a:pt x="260531" y="145"/>
                      </a:moveTo>
                      <a:cubicBezTo>
                        <a:pt x="118185" y="145"/>
                        <a:pt x="2807" y="9742"/>
                        <a:pt x="2807" y="16025"/>
                      </a:cubicBezTo>
                      <a:cubicBezTo>
                        <a:pt x="2807" y="22308"/>
                        <a:pt x="118185" y="31918"/>
                        <a:pt x="260531" y="31918"/>
                      </a:cubicBezTo>
                      <a:cubicBezTo>
                        <a:pt x="402902" y="31918"/>
                        <a:pt x="474532" y="22308"/>
                        <a:pt x="474532" y="16025"/>
                      </a:cubicBezTo>
                      <a:cubicBezTo>
                        <a:pt x="474532" y="9742"/>
                        <a:pt x="402902" y="145"/>
                        <a:pt x="260531" y="145"/>
                      </a:cubicBezTo>
                    </a:path>
                  </a:pathLst>
                </a:custGeom>
                <a:grpFill/>
                <a:ln w="12721" cap="flat">
                  <a:noFill/>
                  <a:prstDash val="solid"/>
                  <a:miter/>
                </a:ln>
              </p:spPr>
              <p:txBody>
                <a:bodyPr rtlCol="0" anchor="ctr"/>
                <a:lstStyle/>
                <a:p>
                  <a:endParaRPr lang="fr-FR"/>
                </a:p>
              </p:txBody>
            </p:sp>
            <p:sp>
              <p:nvSpPr>
                <p:cNvPr id="850" name="Forme libre : forme 849">
                  <a:extLst>
                    <a:ext uri="{FF2B5EF4-FFF2-40B4-BE49-F238E27FC236}">
                      <a16:creationId xmlns:a16="http://schemas.microsoft.com/office/drawing/2014/main" id="{C37C6AAC-4030-03C4-15E8-ACC28D943286}"/>
                    </a:ext>
                  </a:extLst>
                </p:cNvPr>
                <p:cNvSpPr/>
                <p:nvPr/>
              </p:nvSpPr>
              <p:spPr>
                <a:xfrm flipV="1">
                  <a:off x="4670551" y="3821594"/>
                  <a:ext cx="471737" cy="31785"/>
                </a:xfrm>
                <a:custGeom>
                  <a:avLst/>
                  <a:gdLst>
                    <a:gd name="connsiteX0" fmla="*/ 257796 w 471737"/>
                    <a:gd name="connsiteY0" fmla="*/ 31815 h 31785"/>
                    <a:gd name="connsiteX1" fmla="*/ 60 w 471737"/>
                    <a:gd name="connsiteY1" fmla="*/ 15935 h 31785"/>
                    <a:gd name="connsiteX2" fmla="*/ 257796 w 471737"/>
                    <a:gd name="connsiteY2" fmla="*/ 29 h 31785"/>
                    <a:gd name="connsiteX3" fmla="*/ 471797 w 471737"/>
                    <a:gd name="connsiteY3" fmla="*/ 15935 h 31785"/>
                    <a:gd name="connsiteX4" fmla="*/ 257796 w 471737"/>
                    <a:gd name="connsiteY4" fmla="*/ 31815 h 31785"/>
                    <a:gd name="connsiteX5" fmla="*/ 258826 w 471737"/>
                    <a:gd name="connsiteY5" fmla="*/ 158 h 31785"/>
                    <a:gd name="connsiteX6" fmla="*/ 2795 w 471737"/>
                    <a:gd name="connsiteY6" fmla="*/ 15935 h 31785"/>
                    <a:gd name="connsiteX7" fmla="*/ 258826 w 471737"/>
                    <a:gd name="connsiteY7" fmla="*/ 31725 h 31785"/>
                    <a:gd name="connsiteX8" fmla="*/ 471441 w 471737"/>
                    <a:gd name="connsiteY8" fmla="*/ 15935 h 31785"/>
                    <a:gd name="connsiteX9" fmla="*/ 258826 w 471737"/>
                    <a:gd name="connsiteY9" fmla="*/ 158 h 3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737" h="31785">
                      <a:moveTo>
                        <a:pt x="257796" y="31815"/>
                      </a:moveTo>
                      <a:cubicBezTo>
                        <a:pt x="115463" y="31815"/>
                        <a:pt x="60" y="22231"/>
                        <a:pt x="60" y="15935"/>
                      </a:cubicBezTo>
                      <a:cubicBezTo>
                        <a:pt x="60" y="9627"/>
                        <a:pt x="115463" y="29"/>
                        <a:pt x="257796" y="29"/>
                      </a:cubicBezTo>
                      <a:cubicBezTo>
                        <a:pt x="400154" y="29"/>
                        <a:pt x="471797" y="9627"/>
                        <a:pt x="471797" y="15935"/>
                      </a:cubicBezTo>
                      <a:cubicBezTo>
                        <a:pt x="471797" y="22231"/>
                        <a:pt x="400154" y="31815"/>
                        <a:pt x="257796" y="31815"/>
                      </a:cubicBezTo>
                      <a:moveTo>
                        <a:pt x="258826" y="158"/>
                      </a:moveTo>
                      <a:cubicBezTo>
                        <a:pt x="117422" y="158"/>
                        <a:pt x="2795" y="9678"/>
                        <a:pt x="2795" y="15935"/>
                      </a:cubicBezTo>
                      <a:cubicBezTo>
                        <a:pt x="2795" y="22179"/>
                        <a:pt x="117422" y="31725"/>
                        <a:pt x="258826" y="31725"/>
                      </a:cubicBezTo>
                      <a:cubicBezTo>
                        <a:pt x="400243" y="31725"/>
                        <a:pt x="471441" y="22179"/>
                        <a:pt x="471441" y="15935"/>
                      </a:cubicBezTo>
                      <a:cubicBezTo>
                        <a:pt x="471441" y="9678"/>
                        <a:pt x="400243" y="158"/>
                        <a:pt x="258826" y="158"/>
                      </a:cubicBezTo>
                    </a:path>
                  </a:pathLst>
                </a:custGeom>
                <a:grpFill/>
                <a:ln w="12721" cap="flat">
                  <a:noFill/>
                  <a:prstDash val="solid"/>
                  <a:miter/>
                </a:ln>
              </p:spPr>
              <p:txBody>
                <a:bodyPr rtlCol="0" anchor="ctr"/>
                <a:lstStyle/>
                <a:p>
                  <a:endParaRPr lang="fr-FR"/>
                </a:p>
              </p:txBody>
            </p:sp>
            <p:sp>
              <p:nvSpPr>
                <p:cNvPr id="851" name="Forme libre : forme 850">
                  <a:extLst>
                    <a:ext uri="{FF2B5EF4-FFF2-40B4-BE49-F238E27FC236}">
                      <a16:creationId xmlns:a16="http://schemas.microsoft.com/office/drawing/2014/main" id="{A7771CBC-0DF0-8740-20D0-A5B3F99FE430}"/>
                    </a:ext>
                  </a:extLst>
                </p:cNvPr>
                <p:cNvSpPr/>
                <p:nvPr/>
              </p:nvSpPr>
              <p:spPr>
                <a:xfrm flipV="1">
                  <a:off x="4673300" y="3821694"/>
                  <a:ext cx="468646" cy="31554"/>
                </a:xfrm>
                <a:custGeom>
                  <a:avLst/>
                  <a:gdLst>
                    <a:gd name="connsiteX0" fmla="*/ 256078 w 468646"/>
                    <a:gd name="connsiteY0" fmla="*/ 31584 h 31554"/>
                    <a:gd name="connsiteX1" fmla="*/ 60 w 468646"/>
                    <a:gd name="connsiteY1" fmla="*/ 15794 h 31554"/>
                    <a:gd name="connsiteX2" fmla="*/ 256078 w 468646"/>
                    <a:gd name="connsiteY2" fmla="*/ 29 h 31554"/>
                    <a:gd name="connsiteX3" fmla="*/ 468706 w 468646"/>
                    <a:gd name="connsiteY3" fmla="*/ 15794 h 31554"/>
                    <a:gd name="connsiteX4" fmla="*/ 256078 w 468646"/>
                    <a:gd name="connsiteY4" fmla="*/ 31584 h 31554"/>
                    <a:gd name="connsiteX5" fmla="*/ 257109 w 468646"/>
                    <a:gd name="connsiteY5" fmla="*/ 132 h 31554"/>
                    <a:gd name="connsiteX6" fmla="*/ 2795 w 468646"/>
                    <a:gd name="connsiteY6" fmla="*/ 15794 h 31554"/>
                    <a:gd name="connsiteX7" fmla="*/ 257109 w 468646"/>
                    <a:gd name="connsiteY7" fmla="*/ 31481 h 31554"/>
                    <a:gd name="connsiteX8" fmla="*/ 468350 w 468646"/>
                    <a:gd name="connsiteY8" fmla="*/ 15794 h 31554"/>
                    <a:gd name="connsiteX9" fmla="*/ 257109 w 468646"/>
                    <a:gd name="connsiteY9" fmla="*/ 132 h 3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46" h="31554">
                      <a:moveTo>
                        <a:pt x="256078" y="31584"/>
                      </a:moveTo>
                      <a:cubicBezTo>
                        <a:pt x="114674" y="31584"/>
                        <a:pt x="60" y="22051"/>
                        <a:pt x="60" y="15794"/>
                      </a:cubicBezTo>
                      <a:cubicBezTo>
                        <a:pt x="60" y="9563"/>
                        <a:pt x="114674" y="29"/>
                        <a:pt x="256078" y="29"/>
                      </a:cubicBezTo>
                      <a:cubicBezTo>
                        <a:pt x="397495" y="29"/>
                        <a:pt x="468706" y="9563"/>
                        <a:pt x="468706" y="15794"/>
                      </a:cubicBezTo>
                      <a:cubicBezTo>
                        <a:pt x="468706" y="22051"/>
                        <a:pt x="397495" y="31584"/>
                        <a:pt x="256078" y="31584"/>
                      </a:cubicBezTo>
                      <a:moveTo>
                        <a:pt x="257109" y="132"/>
                      </a:moveTo>
                      <a:cubicBezTo>
                        <a:pt x="116646" y="132"/>
                        <a:pt x="2795" y="9614"/>
                        <a:pt x="2795" y="15794"/>
                      </a:cubicBezTo>
                      <a:cubicBezTo>
                        <a:pt x="2795" y="22025"/>
                        <a:pt x="116646" y="31481"/>
                        <a:pt x="257109" y="31481"/>
                      </a:cubicBezTo>
                      <a:cubicBezTo>
                        <a:pt x="397597" y="31481"/>
                        <a:pt x="468350" y="22025"/>
                        <a:pt x="468350" y="15794"/>
                      </a:cubicBezTo>
                      <a:cubicBezTo>
                        <a:pt x="468350" y="9614"/>
                        <a:pt x="397597" y="132"/>
                        <a:pt x="257109" y="132"/>
                      </a:cubicBezTo>
                    </a:path>
                  </a:pathLst>
                </a:custGeom>
                <a:grpFill/>
                <a:ln w="12721" cap="flat">
                  <a:noFill/>
                  <a:prstDash val="solid"/>
                  <a:miter/>
                </a:ln>
              </p:spPr>
              <p:txBody>
                <a:bodyPr rtlCol="0" anchor="ctr"/>
                <a:lstStyle/>
                <a:p>
                  <a:endParaRPr lang="fr-FR"/>
                </a:p>
              </p:txBody>
            </p:sp>
            <p:sp>
              <p:nvSpPr>
                <p:cNvPr id="852" name="Forme libre : forme 851">
                  <a:extLst>
                    <a:ext uri="{FF2B5EF4-FFF2-40B4-BE49-F238E27FC236}">
                      <a16:creationId xmlns:a16="http://schemas.microsoft.com/office/drawing/2014/main" id="{36F67132-1E0E-0AFE-09F3-34D6D343E05E}"/>
                    </a:ext>
                  </a:extLst>
                </p:cNvPr>
                <p:cNvSpPr/>
                <p:nvPr/>
              </p:nvSpPr>
              <p:spPr>
                <a:xfrm flipV="1">
                  <a:off x="4676016" y="3821795"/>
                  <a:ext cx="465568" cy="31348"/>
                </a:xfrm>
                <a:custGeom>
                  <a:avLst/>
                  <a:gdLst>
                    <a:gd name="connsiteX0" fmla="*/ 254399 w 465568"/>
                    <a:gd name="connsiteY0" fmla="*/ 31378 h 31348"/>
                    <a:gd name="connsiteX1" fmla="*/ 60 w 465568"/>
                    <a:gd name="connsiteY1" fmla="*/ 15691 h 31348"/>
                    <a:gd name="connsiteX2" fmla="*/ 254399 w 465568"/>
                    <a:gd name="connsiteY2" fmla="*/ 29 h 31348"/>
                    <a:gd name="connsiteX3" fmla="*/ 465628 w 465568"/>
                    <a:gd name="connsiteY3" fmla="*/ 15691 h 31348"/>
                    <a:gd name="connsiteX4" fmla="*/ 254399 w 465568"/>
                    <a:gd name="connsiteY4" fmla="*/ 31378 h 31348"/>
                    <a:gd name="connsiteX5" fmla="*/ 255430 w 465568"/>
                    <a:gd name="connsiteY5" fmla="*/ 132 h 31348"/>
                    <a:gd name="connsiteX6" fmla="*/ 2807 w 465568"/>
                    <a:gd name="connsiteY6" fmla="*/ 15691 h 31348"/>
                    <a:gd name="connsiteX7" fmla="*/ 255430 w 465568"/>
                    <a:gd name="connsiteY7" fmla="*/ 31275 h 31348"/>
                    <a:gd name="connsiteX8" fmla="*/ 465284 w 465568"/>
                    <a:gd name="connsiteY8" fmla="*/ 15691 h 31348"/>
                    <a:gd name="connsiteX9" fmla="*/ 255430 w 465568"/>
                    <a:gd name="connsiteY9" fmla="*/ 132 h 3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568" h="31348">
                      <a:moveTo>
                        <a:pt x="254399" y="31378"/>
                      </a:moveTo>
                      <a:cubicBezTo>
                        <a:pt x="113936" y="31378"/>
                        <a:pt x="60" y="21922"/>
                        <a:pt x="60" y="15691"/>
                      </a:cubicBezTo>
                      <a:cubicBezTo>
                        <a:pt x="60" y="9498"/>
                        <a:pt x="113936" y="29"/>
                        <a:pt x="254399" y="29"/>
                      </a:cubicBezTo>
                      <a:cubicBezTo>
                        <a:pt x="394875" y="29"/>
                        <a:pt x="465628" y="9498"/>
                        <a:pt x="465628" y="15691"/>
                      </a:cubicBezTo>
                      <a:cubicBezTo>
                        <a:pt x="465628" y="21922"/>
                        <a:pt x="394875" y="31378"/>
                        <a:pt x="254399" y="31378"/>
                      </a:cubicBezTo>
                      <a:moveTo>
                        <a:pt x="255430" y="132"/>
                      </a:moveTo>
                      <a:cubicBezTo>
                        <a:pt x="115908" y="132"/>
                        <a:pt x="2807" y="9537"/>
                        <a:pt x="2807" y="15691"/>
                      </a:cubicBezTo>
                      <a:cubicBezTo>
                        <a:pt x="2807" y="21884"/>
                        <a:pt x="115908" y="31275"/>
                        <a:pt x="255430" y="31275"/>
                      </a:cubicBezTo>
                      <a:cubicBezTo>
                        <a:pt x="394964" y="31275"/>
                        <a:pt x="465284" y="21884"/>
                        <a:pt x="465284" y="15691"/>
                      </a:cubicBezTo>
                      <a:cubicBezTo>
                        <a:pt x="465284" y="9537"/>
                        <a:pt x="394964" y="132"/>
                        <a:pt x="255430" y="132"/>
                      </a:cubicBezTo>
                    </a:path>
                  </a:pathLst>
                </a:custGeom>
                <a:grpFill/>
                <a:ln w="12721" cap="flat">
                  <a:noFill/>
                  <a:prstDash val="solid"/>
                  <a:miter/>
                </a:ln>
              </p:spPr>
              <p:txBody>
                <a:bodyPr rtlCol="0" anchor="ctr"/>
                <a:lstStyle/>
                <a:p>
                  <a:endParaRPr lang="fr-FR"/>
                </a:p>
              </p:txBody>
            </p:sp>
            <p:sp>
              <p:nvSpPr>
                <p:cNvPr id="853" name="Forme libre : forme 852">
                  <a:extLst>
                    <a:ext uri="{FF2B5EF4-FFF2-40B4-BE49-F238E27FC236}">
                      <a16:creationId xmlns:a16="http://schemas.microsoft.com/office/drawing/2014/main" id="{ECC211E9-59F6-B03F-C3E0-0146A6FDED7D}"/>
                    </a:ext>
                  </a:extLst>
                </p:cNvPr>
                <p:cNvSpPr/>
                <p:nvPr/>
              </p:nvSpPr>
              <p:spPr>
                <a:xfrm flipV="1">
                  <a:off x="4678752" y="3821895"/>
                  <a:ext cx="462489" cy="31143"/>
                </a:xfrm>
                <a:custGeom>
                  <a:avLst/>
                  <a:gdLst>
                    <a:gd name="connsiteX0" fmla="*/ 252695 w 462489"/>
                    <a:gd name="connsiteY0" fmla="*/ 31173 h 31143"/>
                    <a:gd name="connsiteX1" fmla="*/ 60 w 462489"/>
                    <a:gd name="connsiteY1" fmla="*/ 15601 h 31143"/>
                    <a:gd name="connsiteX2" fmla="*/ 252695 w 462489"/>
                    <a:gd name="connsiteY2" fmla="*/ 29 h 31143"/>
                    <a:gd name="connsiteX3" fmla="*/ 462550 w 462489"/>
                    <a:gd name="connsiteY3" fmla="*/ 15601 h 31143"/>
                    <a:gd name="connsiteX4" fmla="*/ 252695 w 462489"/>
                    <a:gd name="connsiteY4" fmla="*/ 31173 h 31143"/>
                    <a:gd name="connsiteX5" fmla="*/ 253738 w 462489"/>
                    <a:gd name="connsiteY5" fmla="*/ 145 h 31143"/>
                    <a:gd name="connsiteX6" fmla="*/ 2808 w 462489"/>
                    <a:gd name="connsiteY6" fmla="*/ 15601 h 31143"/>
                    <a:gd name="connsiteX7" fmla="*/ 253738 w 462489"/>
                    <a:gd name="connsiteY7" fmla="*/ 31070 h 31143"/>
                    <a:gd name="connsiteX8" fmla="*/ 462193 w 462489"/>
                    <a:gd name="connsiteY8" fmla="*/ 15601 h 31143"/>
                    <a:gd name="connsiteX9" fmla="*/ 253738 w 462489"/>
                    <a:gd name="connsiteY9" fmla="*/ 145 h 3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489" h="31143">
                      <a:moveTo>
                        <a:pt x="252695" y="31173"/>
                      </a:moveTo>
                      <a:cubicBezTo>
                        <a:pt x="113173" y="31173"/>
                        <a:pt x="60" y="21781"/>
                        <a:pt x="60" y="15601"/>
                      </a:cubicBezTo>
                      <a:cubicBezTo>
                        <a:pt x="60" y="9447"/>
                        <a:pt x="113173" y="29"/>
                        <a:pt x="252695" y="29"/>
                      </a:cubicBezTo>
                      <a:cubicBezTo>
                        <a:pt x="392229" y="29"/>
                        <a:pt x="462550" y="9447"/>
                        <a:pt x="462550" y="15601"/>
                      </a:cubicBezTo>
                      <a:cubicBezTo>
                        <a:pt x="462550" y="21781"/>
                        <a:pt x="392229" y="31173"/>
                        <a:pt x="252695" y="31173"/>
                      </a:cubicBezTo>
                      <a:moveTo>
                        <a:pt x="253738" y="145"/>
                      </a:moveTo>
                      <a:cubicBezTo>
                        <a:pt x="115145" y="145"/>
                        <a:pt x="2808" y="9485"/>
                        <a:pt x="2808" y="15601"/>
                      </a:cubicBezTo>
                      <a:cubicBezTo>
                        <a:pt x="2808" y="21729"/>
                        <a:pt x="115145" y="31070"/>
                        <a:pt x="253738" y="31070"/>
                      </a:cubicBezTo>
                      <a:cubicBezTo>
                        <a:pt x="392331" y="31070"/>
                        <a:pt x="462193" y="21729"/>
                        <a:pt x="462193" y="15601"/>
                      </a:cubicBezTo>
                      <a:cubicBezTo>
                        <a:pt x="462193" y="9485"/>
                        <a:pt x="392331" y="145"/>
                        <a:pt x="253738" y="145"/>
                      </a:cubicBezTo>
                    </a:path>
                  </a:pathLst>
                </a:custGeom>
                <a:grpFill/>
                <a:ln w="12721" cap="flat">
                  <a:noFill/>
                  <a:prstDash val="solid"/>
                  <a:miter/>
                </a:ln>
              </p:spPr>
              <p:txBody>
                <a:bodyPr rtlCol="0" anchor="ctr"/>
                <a:lstStyle/>
                <a:p>
                  <a:endParaRPr lang="fr-FR"/>
                </a:p>
              </p:txBody>
            </p:sp>
            <p:sp>
              <p:nvSpPr>
                <p:cNvPr id="854" name="Forme libre : forme 853">
                  <a:extLst>
                    <a:ext uri="{FF2B5EF4-FFF2-40B4-BE49-F238E27FC236}">
                      <a16:creationId xmlns:a16="http://schemas.microsoft.com/office/drawing/2014/main" id="{5DDD312D-2945-4442-D617-0D317EF74C41}"/>
                    </a:ext>
                  </a:extLst>
                </p:cNvPr>
                <p:cNvSpPr/>
                <p:nvPr/>
              </p:nvSpPr>
              <p:spPr>
                <a:xfrm flipV="1">
                  <a:off x="4681506" y="3822008"/>
                  <a:ext cx="459385" cy="30924"/>
                </a:xfrm>
                <a:custGeom>
                  <a:avLst/>
                  <a:gdLst>
                    <a:gd name="connsiteX0" fmla="*/ 250990 w 459385"/>
                    <a:gd name="connsiteY0" fmla="*/ 30954 h 30924"/>
                    <a:gd name="connsiteX1" fmla="*/ 60 w 459385"/>
                    <a:gd name="connsiteY1" fmla="*/ 15485 h 30924"/>
                    <a:gd name="connsiteX2" fmla="*/ 250990 w 459385"/>
                    <a:gd name="connsiteY2" fmla="*/ 29 h 30924"/>
                    <a:gd name="connsiteX3" fmla="*/ 459446 w 459385"/>
                    <a:gd name="connsiteY3" fmla="*/ 15485 h 30924"/>
                    <a:gd name="connsiteX4" fmla="*/ 250990 w 459385"/>
                    <a:gd name="connsiteY4" fmla="*/ 30954 h 30924"/>
                    <a:gd name="connsiteX5" fmla="*/ 252020 w 459385"/>
                    <a:gd name="connsiteY5" fmla="*/ 158 h 30924"/>
                    <a:gd name="connsiteX6" fmla="*/ 2782 w 459385"/>
                    <a:gd name="connsiteY6" fmla="*/ 15498 h 30924"/>
                    <a:gd name="connsiteX7" fmla="*/ 252020 w 459385"/>
                    <a:gd name="connsiteY7" fmla="*/ 30851 h 30924"/>
                    <a:gd name="connsiteX8" fmla="*/ 459089 w 459385"/>
                    <a:gd name="connsiteY8" fmla="*/ 15498 h 30924"/>
                    <a:gd name="connsiteX9" fmla="*/ 252020 w 459385"/>
                    <a:gd name="connsiteY9" fmla="*/ 158 h 3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385" h="30924">
                      <a:moveTo>
                        <a:pt x="250990" y="30954"/>
                      </a:moveTo>
                      <a:cubicBezTo>
                        <a:pt x="112410" y="30954"/>
                        <a:pt x="60" y="21614"/>
                        <a:pt x="60" y="15485"/>
                      </a:cubicBezTo>
                      <a:cubicBezTo>
                        <a:pt x="60" y="9370"/>
                        <a:pt x="112410" y="29"/>
                        <a:pt x="250990" y="29"/>
                      </a:cubicBezTo>
                      <a:cubicBezTo>
                        <a:pt x="389570" y="29"/>
                        <a:pt x="459446" y="9370"/>
                        <a:pt x="459446" y="15485"/>
                      </a:cubicBezTo>
                      <a:cubicBezTo>
                        <a:pt x="459446" y="21614"/>
                        <a:pt x="389570" y="30954"/>
                        <a:pt x="250990" y="30954"/>
                      </a:cubicBezTo>
                      <a:moveTo>
                        <a:pt x="252020" y="158"/>
                      </a:moveTo>
                      <a:cubicBezTo>
                        <a:pt x="114369" y="158"/>
                        <a:pt x="2782" y="9408"/>
                        <a:pt x="2782" y="15498"/>
                      </a:cubicBezTo>
                      <a:cubicBezTo>
                        <a:pt x="2782" y="21588"/>
                        <a:pt x="114369" y="30851"/>
                        <a:pt x="252020" y="30851"/>
                      </a:cubicBezTo>
                      <a:cubicBezTo>
                        <a:pt x="389672" y="30851"/>
                        <a:pt x="459089" y="21588"/>
                        <a:pt x="459089" y="15498"/>
                      </a:cubicBezTo>
                      <a:cubicBezTo>
                        <a:pt x="459089" y="9408"/>
                        <a:pt x="389672" y="158"/>
                        <a:pt x="252020" y="158"/>
                      </a:cubicBezTo>
                    </a:path>
                  </a:pathLst>
                </a:custGeom>
                <a:grpFill/>
                <a:ln w="12721" cap="flat">
                  <a:noFill/>
                  <a:prstDash val="solid"/>
                  <a:miter/>
                </a:ln>
              </p:spPr>
              <p:txBody>
                <a:bodyPr rtlCol="0" anchor="ctr"/>
                <a:lstStyle/>
                <a:p>
                  <a:endParaRPr lang="fr-FR"/>
                </a:p>
              </p:txBody>
            </p:sp>
            <p:sp>
              <p:nvSpPr>
                <p:cNvPr id="855" name="Forme libre : forme 854">
                  <a:extLst>
                    <a:ext uri="{FF2B5EF4-FFF2-40B4-BE49-F238E27FC236}">
                      <a16:creationId xmlns:a16="http://schemas.microsoft.com/office/drawing/2014/main" id="{0065CFDF-6B54-E986-92F3-5DA22EC5481E}"/>
                    </a:ext>
                  </a:extLst>
                </p:cNvPr>
                <p:cNvSpPr/>
                <p:nvPr/>
              </p:nvSpPr>
              <p:spPr>
                <a:xfrm flipV="1">
                  <a:off x="4684229" y="3822108"/>
                  <a:ext cx="456320" cy="30719"/>
                </a:xfrm>
                <a:custGeom>
                  <a:avLst/>
                  <a:gdLst>
                    <a:gd name="connsiteX0" fmla="*/ 249298 w 456320"/>
                    <a:gd name="connsiteY0" fmla="*/ 30749 h 30719"/>
                    <a:gd name="connsiteX1" fmla="*/ 60 w 456320"/>
                    <a:gd name="connsiteY1" fmla="*/ 15408 h 30719"/>
                    <a:gd name="connsiteX2" fmla="*/ 249298 w 456320"/>
                    <a:gd name="connsiteY2" fmla="*/ 29 h 30719"/>
                    <a:gd name="connsiteX3" fmla="*/ 456380 w 456320"/>
                    <a:gd name="connsiteY3" fmla="*/ 15408 h 30719"/>
                    <a:gd name="connsiteX4" fmla="*/ 249298 w 456320"/>
                    <a:gd name="connsiteY4" fmla="*/ 30749 h 30719"/>
                    <a:gd name="connsiteX5" fmla="*/ 250329 w 456320"/>
                    <a:gd name="connsiteY5" fmla="*/ 145 h 30719"/>
                    <a:gd name="connsiteX6" fmla="*/ 2795 w 456320"/>
                    <a:gd name="connsiteY6" fmla="*/ 15408 h 30719"/>
                    <a:gd name="connsiteX7" fmla="*/ 250329 w 456320"/>
                    <a:gd name="connsiteY7" fmla="*/ 30646 h 30719"/>
                    <a:gd name="connsiteX8" fmla="*/ 456024 w 456320"/>
                    <a:gd name="connsiteY8" fmla="*/ 15408 h 30719"/>
                    <a:gd name="connsiteX9" fmla="*/ 250329 w 456320"/>
                    <a:gd name="connsiteY9" fmla="*/ 145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20" h="30719">
                      <a:moveTo>
                        <a:pt x="249298" y="30749"/>
                      </a:moveTo>
                      <a:cubicBezTo>
                        <a:pt x="111647" y="30749"/>
                        <a:pt x="60" y="21485"/>
                        <a:pt x="60" y="15408"/>
                      </a:cubicBezTo>
                      <a:cubicBezTo>
                        <a:pt x="60" y="9306"/>
                        <a:pt x="111647" y="29"/>
                        <a:pt x="249298" y="29"/>
                      </a:cubicBezTo>
                      <a:cubicBezTo>
                        <a:pt x="386950" y="29"/>
                        <a:pt x="456380" y="9306"/>
                        <a:pt x="456380" y="15408"/>
                      </a:cubicBezTo>
                      <a:cubicBezTo>
                        <a:pt x="456380" y="21485"/>
                        <a:pt x="386950" y="30749"/>
                        <a:pt x="249298" y="30749"/>
                      </a:cubicBezTo>
                      <a:moveTo>
                        <a:pt x="250329" y="145"/>
                      </a:moveTo>
                      <a:cubicBezTo>
                        <a:pt x="113618" y="145"/>
                        <a:pt x="2795" y="9357"/>
                        <a:pt x="2795" y="15408"/>
                      </a:cubicBezTo>
                      <a:cubicBezTo>
                        <a:pt x="2795" y="21434"/>
                        <a:pt x="113618" y="30646"/>
                        <a:pt x="250329" y="30646"/>
                      </a:cubicBezTo>
                      <a:cubicBezTo>
                        <a:pt x="387052" y="30646"/>
                        <a:pt x="456024" y="21434"/>
                        <a:pt x="456024" y="15408"/>
                      </a:cubicBezTo>
                      <a:cubicBezTo>
                        <a:pt x="456024" y="9357"/>
                        <a:pt x="387052" y="145"/>
                        <a:pt x="250329" y="145"/>
                      </a:cubicBezTo>
                    </a:path>
                  </a:pathLst>
                </a:custGeom>
                <a:grpFill/>
                <a:ln w="12721" cap="flat">
                  <a:noFill/>
                  <a:prstDash val="solid"/>
                  <a:miter/>
                </a:ln>
              </p:spPr>
              <p:txBody>
                <a:bodyPr rtlCol="0" anchor="ctr"/>
                <a:lstStyle/>
                <a:p>
                  <a:endParaRPr lang="fr-FR"/>
                </a:p>
              </p:txBody>
            </p:sp>
            <p:sp>
              <p:nvSpPr>
                <p:cNvPr id="856" name="Forme libre : forme 855">
                  <a:extLst>
                    <a:ext uri="{FF2B5EF4-FFF2-40B4-BE49-F238E27FC236}">
                      <a16:creationId xmlns:a16="http://schemas.microsoft.com/office/drawing/2014/main" id="{DB5C4B11-3135-C6D1-46EC-9BB9F36BC2B9}"/>
                    </a:ext>
                  </a:extLst>
                </p:cNvPr>
                <p:cNvSpPr/>
                <p:nvPr/>
              </p:nvSpPr>
              <p:spPr>
                <a:xfrm flipV="1">
                  <a:off x="4686965" y="3822210"/>
                  <a:ext cx="453216" cy="30487"/>
                </a:xfrm>
                <a:custGeom>
                  <a:avLst/>
                  <a:gdLst>
                    <a:gd name="connsiteX0" fmla="*/ 247581 w 453216"/>
                    <a:gd name="connsiteY0" fmla="*/ 30517 h 30487"/>
                    <a:gd name="connsiteX1" fmla="*/ 60 w 453216"/>
                    <a:gd name="connsiteY1" fmla="*/ 15267 h 30487"/>
                    <a:gd name="connsiteX2" fmla="*/ 247581 w 453216"/>
                    <a:gd name="connsiteY2" fmla="*/ 29 h 30487"/>
                    <a:gd name="connsiteX3" fmla="*/ 453276 w 453216"/>
                    <a:gd name="connsiteY3" fmla="*/ 15267 h 30487"/>
                    <a:gd name="connsiteX4" fmla="*/ 247581 w 453216"/>
                    <a:gd name="connsiteY4" fmla="*/ 30517 h 30487"/>
                    <a:gd name="connsiteX5" fmla="*/ 248624 w 453216"/>
                    <a:gd name="connsiteY5" fmla="*/ 132 h 30487"/>
                    <a:gd name="connsiteX6" fmla="*/ 2795 w 453216"/>
                    <a:gd name="connsiteY6" fmla="*/ 15267 h 30487"/>
                    <a:gd name="connsiteX7" fmla="*/ 248624 w 453216"/>
                    <a:gd name="connsiteY7" fmla="*/ 30415 h 30487"/>
                    <a:gd name="connsiteX8" fmla="*/ 452933 w 453216"/>
                    <a:gd name="connsiteY8" fmla="*/ 15267 h 30487"/>
                    <a:gd name="connsiteX9" fmla="*/ 248624 w 453216"/>
                    <a:gd name="connsiteY9" fmla="*/ 132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216" h="30487">
                      <a:moveTo>
                        <a:pt x="247581" y="30517"/>
                      </a:moveTo>
                      <a:cubicBezTo>
                        <a:pt x="110871" y="30517"/>
                        <a:pt x="60" y="21318"/>
                        <a:pt x="60" y="15267"/>
                      </a:cubicBezTo>
                      <a:cubicBezTo>
                        <a:pt x="60" y="9241"/>
                        <a:pt x="110871" y="29"/>
                        <a:pt x="247581" y="29"/>
                      </a:cubicBezTo>
                      <a:cubicBezTo>
                        <a:pt x="384317" y="29"/>
                        <a:pt x="453276" y="9241"/>
                        <a:pt x="453276" y="15267"/>
                      </a:cubicBezTo>
                      <a:cubicBezTo>
                        <a:pt x="453276" y="21318"/>
                        <a:pt x="384317" y="30517"/>
                        <a:pt x="247581" y="30517"/>
                      </a:cubicBezTo>
                      <a:moveTo>
                        <a:pt x="248624" y="132"/>
                      </a:moveTo>
                      <a:cubicBezTo>
                        <a:pt x="112855" y="132"/>
                        <a:pt x="2795" y="9267"/>
                        <a:pt x="2795" y="15267"/>
                      </a:cubicBezTo>
                      <a:cubicBezTo>
                        <a:pt x="2795" y="21280"/>
                        <a:pt x="112855" y="30415"/>
                        <a:pt x="248624" y="30415"/>
                      </a:cubicBezTo>
                      <a:cubicBezTo>
                        <a:pt x="384393" y="30415"/>
                        <a:pt x="452933" y="21280"/>
                        <a:pt x="452933" y="15267"/>
                      </a:cubicBezTo>
                      <a:cubicBezTo>
                        <a:pt x="452933" y="9267"/>
                        <a:pt x="384393" y="132"/>
                        <a:pt x="248624" y="132"/>
                      </a:cubicBezTo>
                    </a:path>
                  </a:pathLst>
                </a:custGeom>
                <a:grpFill/>
                <a:ln w="12721" cap="flat">
                  <a:noFill/>
                  <a:prstDash val="solid"/>
                  <a:miter/>
                </a:ln>
              </p:spPr>
              <p:txBody>
                <a:bodyPr rtlCol="0" anchor="ctr"/>
                <a:lstStyle/>
                <a:p>
                  <a:endParaRPr lang="fr-FR"/>
                </a:p>
              </p:txBody>
            </p:sp>
            <p:sp>
              <p:nvSpPr>
                <p:cNvPr id="857" name="Forme libre : forme 856">
                  <a:extLst>
                    <a:ext uri="{FF2B5EF4-FFF2-40B4-BE49-F238E27FC236}">
                      <a16:creationId xmlns:a16="http://schemas.microsoft.com/office/drawing/2014/main" id="{F6600742-5E8B-D70E-22E4-8BF1E3A192CA}"/>
                    </a:ext>
                  </a:extLst>
                </p:cNvPr>
                <p:cNvSpPr/>
                <p:nvPr/>
              </p:nvSpPr>
              <p:spPr>
                <a:xfrm flipV="1">
                  <a:off x="4689706" y="3822310"/>
                  <a:ext cx="450137" cy="30295"/>
                </a:xfrm>
                <a:custGeom>
                  <a:avLst/>
                  <a:gdLst>
                    <a:gd name="connsiteX0" fmla="*/ 245889 w 450137"/>
                    <a:gd name="connsiteY0" fmla="*/ 30325 h 30295"/>
                    <a:gd name="connsiteX1" fmla="*/ 60 w 450137"/>
                    <a:gd name="connsiteY1" fmla="*/ 15164 h 30295"/>
                    <a:gd name="connsiteX2" fmla="*/ 245889 w 450137"/>
                    <a:gd name="connsiteY2" fmla="*/ 29 h 30295"/>
                    <a:gd name="connsiteX3" fmla="*/ 450198 w 450137"/>
                    <a:gd name="connsiteY3" fmla="*/ 15164 h 30295"/>
                    <a:gd name="connsiteX4" fmla="*/ 245889 w 450137"/>
                    <a:gd name="connsiteY4" fmla="*/ 30325 h 30295"/>
                    <a:gd name="connsiteX5" fmla="*/ 246920 w 450137"/>
                    <a:gd name="connsiteY5" fmla="*/ 132 h 30295"/>
                    <a:gd name="connsiteX6" fmla="*/ 2795 w 450137"/>
                    <a:gd name="connsiteY6" fmla="*/ 15164 h 30295"/>
                    <a:gd name="connsiteX7" fmla="*/ 246920 w 450137"/>
                    <a:gd name="connsiteY7" fmla="*/ 30222 h 30295"/>
                    <a:gd name="connsiteX8" fmla="*/ 449854 w 450137"/>
                    <a:gd name="connsiteY8" fmla="*/ 15164 h 30295"/>
                    <a:gd name="connsiteX9" fmla="*/ 246920 w 450137"/>
                    <a:gd name="connsiteY9" fmla="*/ 132 h 3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137" h="30295">
                      <a:moveTo>
                        <a:pt x="245889" y="30325"/>
                      </a:moveTo>
                      <a:cubicBezTo>
                        <a:pt x="110120" y="30325"/>
                        <a:pt x="60" y="21177"/>
                        <a:pt x="60" y="15164"/>
                      </a:cubicBezTo>
                      <a:cubicBezTo>
                        <a:pt x="60" y="9177"/>
                        <a:pt x="110120" y="29"/>
                        <a:pt x="245889" y="29"/>
                      </a:cubicBezTo>
                      <a:cubicBezTo>
                        <a:pt x="381658" y="29"/>
                        <a:pt x="450198" y="9177"/>
                        <a:pt x="450198" y="15164"/>
                      </a:cubicBezTo>
                      <a:cubicBezTo>
                        <a:pt x="450198" y="21177"/>
                        <a:pt x="381658" y="30325"/>
                        <a:pt x="245889" y="30325"/>
                      </a:cubicBezTo>
                      <a:moveTo>
                        <a:pt x="246920" y="132"/>
                      </a:moveTo>
                      <a:cubicBezTo>
                        <a:pt x="112092" y="132"/>
                        <a:pt x="2795" y="9216"/>
                        <a:pt x="2795" y="15164"/>
                      </a:cubicBezTo>
                      <a:cubicBezTo>
                        <a:pt x="2795" y="21138"/>
                        <a:pt x="112092" y="30222"/>
                        <a:pt x="246920" y="30222"/>
                      </a:cubicBezTo>
                      <a:cubicBezTo>
                        <a:pt x="381760" y="30222"/>
                        <a:pt x="449854" y="21138"/>
                        <a:pt x="449854" y="15164"/>
                      </a:cubicBezTo>
                      <a:cubicBezTo>
                        <a:pt x="449854" y="9216"/>
                        <a:pt x="381760" y="132"/>
                        <a:pt x="246920" y="132"/>
                      </a:cubicBezTo>
                    </a:path>
                  </a:pathLst>
                </a:custGeom>
                <a:grpFill/>
                <a:ln w="12721" cap="flat">
                  <a:noFill/>
                  <a:prstDash val="solid"/>
                  <a:miter/>
                </a:ln>
              </p:spPr>
              <p:txBody>
                <a:bodyPr rtlCol="0" anchor="ctr"/>
                <a:lstStyle/>
                <a:p>
                  <a:endParaRPr lang="fr-FR"/>
                </a:p>
              </p:txBody>
            </p:sp>
            <p:sp>
              <p:nvSpPr>
                <p:cNvPr id="858" name="Forme libre : forme 857">
                  <a:extLst>
                    <a:ext uri="{FF2B5EF4-FFF2-40B4-BE49-F238E27FC236}">
                      <a16:creationId xmlns:a16="http://schemas.microsoft.com/office/drawing/2014/main" id="{6935A37E-C667-3C02-2C42-329E27A7C953}"/>
                    </a:ext>
                  </a:extLst>
                </p:cNvPr>
                <p:cNvSpPr/>
                <p:nvPr/>
              </p:nvSpPr>
              <p:spPr>
                <a:xfrm flipV="1">
                  <a:off x="4692442" y="3822423"/>
                  <a:ext cx="447059" cy="30076"/>
                </a:xfrm>
                <a:custGeom>
                  <a:avLst/>
                  <a:gdLst>
                    <a:gd name="connsiteX0" fmla="*/ 244185 w 447059"/>
                    <a:gd name="connsiteY0" fmla="*/ 30106 h 30076"/>
                    <a:gd name="connsiteX1" fmla="*/ 60 w 447059"/>
                    <a:gd name="connsiteY1" fmla="*/ 15074 h 30076"/>
                    <a:gd name="connsiteX2" fmla="*/ 244185 w 447059"/>
                    <a:gd name="connsiteY2" fmla="*/ 29 h 30076"/>
                    <a:gd name="connsiteX3" fmla="*/ 447119 w 447059"/>
                    <a:gd name="connsiteY3" fmla="*/ 15074 h 30076"/>
                    <a:gd name="connsiteX4" fmla="*/ 244185 w 447059"/>
                    <a:gd name="connsiteY4" fmla="*/ 30106 h 30076"/>
                    <a:gd name="connsiteX5" fmla="*/ 245215 w 447059"/>
                    <a:gd name="connsiteY5" fmla="*/ 145 h 30076"/>
                    <a:gd name="connsiteX6" fmla="*/ 2795 w 447059"/>
                    <a:gd name="connsiteY6" fmla="*/ 15074 h 30076"/>
                    <a:gd name="connsiteX7" fmla="*/ 245215 w 447059"/>
                    <a:gd name="connsiteY7" fmla="*/ 30003 h 30076"/>
                    <a:gd name="connsiteX8" fmla="*/ 446750 w 447059"/>
                    <a:gd name="connsiteY8" fmla="*/ 15074 h 30076"/>
                    <a:gd name="connsiteX9" fmla="*/ 245215 w 447059"/>
                    <a:gd name="connsiteY9" fmla="*/ 145 h 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59" h="30076">
                      <a:moveTo>
                        <a:pt x="244185" y="30106"/>
                      </a:moveTo>
                      <a:cubicBezTo>
                        <a:pt x="109344" y="30106"/>
                        <a:pt x="60" y="21036"/>
                        <a:pt x="60" y="15074"/>
                      </a:cubicBezTo>
                      <a:cubicBezTo>
                        <a:pt x="60" y="9100"/>
                        <a:pt x="109344" y="29"/>
                        <a:pt x="244185" y="29"/>
                      </a:cubicBezTo>
                      <a:cubicBezTo>
                        <a:pt x="379025" y="29"/>
                        <a:pt x="447119" y="9100"/>
                        <a:pt x="447119" y="15074"/>
                      </a:cubicBezTo>
                      <a:cubicBezTo>
                        <a:pt x="447119" y="21036"/>
                        <a:pt x="379025" y="30106"/>
                        <a:pt x="244185" y="30106"/>
                      </a:cubicBezTo>
                      <a:moveTo>
                        <a:pt x="245215" y="145"/>
                      </a:moveTo>
                      <a:cubicBezTo>
                        <a:pt x="111329" y="145"/>
                        <a:pt x="2795" y="9151"/>
                        <a:pt x="2795" y="15074"/>
                      </a:cubicBezTo>
                      <a:cubicBezTo>
                        <a:pt x="2795" y="21010"/>
                        <a:pt x="111329" y="30003"/>
                        <a:pt x="245215" y="30003"/>
                      </a:cubicBezTo>
                      <a:cubicBezTo>
                        <a:pt x="379127" y="30003"/>
                        <a:pt x="446750" y="21010"/>
                        <a:pt x="446750" y="15074"/>
                      </a:cubicBezTo>
                      <a:cubicBezTo>
                        <a:pt x="446750" y="9151"/>
                        <a:pt x="379127" y="145"/>
                        <a:pt x="245215" y="145"/>
                      </a:cubicBezTo>
                    </a:path>
                  </a:pathLst>
                </a:custGeom>
                <a:grpFill/>
                <a:ln w="12721" cap="flat">
                  <a:noFill/>
                  <a:prstDash val="solid"/>
                  <a:miter/>
                </a:ln>
              </p:spPr>
              <p:txBody>
                <a:bodyPr rtlCol="0" anchor="ctr"/>
                <a:lstStyle/>
                <a:p>
                  <a:endParaRPr lang="fr-FR"/>
                </a:p>
              </p:txBody>
            </p:sp>
            <p:sp>
              <p:nvSpPr>
                <p:cNvPr id="859" name="Forme libre : forme 858">
                  <a:extLst>
                    <a:ext uri="{FF2B5EF4-FFF2-40B4-BE49-F238E27FC236}">
                      <a16:creationId xmlns:a16="http://schemas.microsoft.com/office/drawing/2014/main" id="{6B69F6AF-8C48-D7CA-5B8A-31EAA5886C2C}"/>
                    </a:ext>
                  </a:extLst>
                </p:cNvPr>
                <p:cNvSpPr/>
                <p:nvPr/>
              </p:nvSpPr>
              <p:spPr>
                <a:xfrm flipV="1">
                  <a:off x="4695177" y="3822523"/>
                  <a:ext cx="443968" cy="29845"/>
                </a:xfrm>
                <a:custGeom>
                  <a:avLst/>
                  <a:gdLst>
                    <a:gd name="connsiteX0" fmla="*/ 242480 w 443968"/>
                    <a:gd name="connsiteY0" fmla="*/ 29875 h 29845"/>
                    <a:gd name="connsiteX1" fmla="*/ 60 w 443968"/>
                    <a:gd name="connsiteY1" fmla="*/ 14946 h 29845"/>
                    <a:gd name="connsiteX2" fmla="*/ 242480 w 443968"/>
                    <a:gd name="connsiteY2" fmla="*/ 29 h 29845"/>
                    <a:gd name="connsiteX3" fmla="*/ 444028 w 443968"/>
                    <a:gd name="connsiteY3" fmla="*/ 14946 h 29845"/>
                    <a:gd name="connsiteX4" fmla="*/ 242480 w 443968"/>
                    <a:gd name="connsiteY4" fmla="*/ 29875 h 29845"/>
                    <a:gd name="connsiteX5" fmla="*/ 243510 w 443968"/>
                    <a:gd name="connsiteY5" fmla="*/ 132 h 29845"/>
                    <a:gd name="connsiteX6" fmla="*/ 2795 w 443968"/>
                    <a:gd name="connsiteY6" fmla="*/ 14946 h 29845"/>
                    <a:gd name="connsiteX7" fmla="*/ 243510 w 443968"/>
                    <a:gd name="connsiteY7" fmla="*/ 29772 h 29845"/>
                    <a:gd name="connsiteX8" fmla="*/ 443672 w 443968"/>
                    <a:gd name="connsiteY8" fmla="*/ 14946 h 29845"/>
                    <a:gd name="connsiteX9" fmla="*/ 243510 w 443968"/>
                    <a:gd name="connsiteY9" fmla="*/ 132 h 29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968" h="29845">
                      <a:moveTo>
                        <a:pt x="242480" y="29875"/>
                      </a:moveTo>
                      <a:cubicBezTo>
                        <a:pt x="108606" y="29875"/>
                        <a:pt x="60" y="20869"/>
                        <a:pt x="60" y="14946"/>
                      </a:cubicBezTo>
                      <a:cubicBezTo>
                        <a:pt x="60" y="9023"/>
                        <a:pt x="108606" y="29"/>
                        <a:pt x="242480" y="29"/>
                      </a:cubicBezTo>
                      <a:cubicBezTo>
                        <a:pt x="376379" y="29"/>
                        <a:pt x="444028" y="9023"/>
                        <a:pt x="444028" y="14946"/>
                      </a:cubicBezTo>
                      <a:cubicBezTo>
                        <a:pt x="444028" y="20869"/>
                        <a:pt x="376379" y="29875"/>
                        <a:pt x="242480" y="29875"/>
                      </a:cubicBezTo>
                      <a:moveTo>
                        <a:pt x="243510" y="132"/>
                      </a:moveTo>
                      <a:cubicBezTo>
                        <a:pt x="110553" y="132"/>
                        <a:pt x="2795" y="9061"/>
                        <a:pt x="2795" y="14946"/>
                      </a:cubicBezTo>
                      <a:cubicBezTo>
                        <a:pt x="2795" y="20830"/>
                        <a:pt x="110553" y="29772"/>
                        <a:pt x="243510" y="29772"/>
                      </a:cubicBezTo>
                      <a:cubicBezTo>
                        <a:pt x="376481" y="29772"/>
                        <a:pt x="443672" y="20830"/>
                        <a:pt x="443672" y="14946"/>
                      </a:cubicBezTo>
                      <a:cubicBezTo>
                        <a:pt x="443672" y="9061"/>
                        <a:pt x="376481" y="132"/>
                        <a:pt x="243510" y="132"/>
                      </a:cubicBezTo>
                    </a:path>
                  </a:pathLst>
                </a:custGeom>
                <a:grpFill/>
                <a:ln w="12721" cap="flat">
                  <a:noFill/>
                  <a:prstDash val="solid"/>
                  <a:miter/>
                </a:ln>
              </p:spPr>
              <p:txBody>
                <a:bodyPr rtlCol="0" anchor="ctr"/>
                <a:lstStyle/>
                <a:p>
                  <a:endParaRPr lang="fr-FR"/>
                </a:p>
              </p:txBody>
            </p:sp>
            <p:sp>
              <p:nvSpPr>
                <p:cNvPr id="860" name="Forme libre : forme 859">
                  <a:extLst>
                    <a:ext uri="{FF2B5EF4-FFF2-40B4-BE49-F238E27FC236}">
                      <a16:creationId xmlns:a16="http://schemas.microsoft.com/office/drawing/2014/main" id="{1F1E5DE7-F582-77B8-7B4C-104FBF27A791}"/>
                    </a:ext>
                  </a:extLst>
                </p:cNvPr>
                <p:cNvSpPr/>
                <p:nvPr/>
              </p:nvSpPr>
              <p:spPr>
                <a:xfrm flipV="1">
                  <a:off x="4697920" y="3822623"/>
                  <a:ext cx="440877" cy="29652"/>
                </a:xfrm>
                <a:custGeom>
                  <a:avLst/>
                  <a:gdLst>
                    <a:gd name="connsiteX0" fmla="*/ 240775 w 440877"/>
                    <a:gd name="connsiteY0" fmla="*/ 29682 h 29652"/>
                    <a:gd name="connsiteX1" fmla="*/ 60 w 440877"/>
                    <a:gd name="connsiteY1" fmla="*/ 14869 h 29652"/>
                    <a:gd name="connsiteX2" fmla="*/ 240775 w 440877"/>
                    <a:gd name="connsiteY2" fmla="*/ 29 h 29652"/>
                    <a:gd name="connsiteX3" fmla="*/ 440937 w 440877"/>
                    <a:gd name="connsiteY3" fmla="*/ 14869 h 29652"/>
                    <a:gd name="connsiteX4" fmla="*/ 240775 w 440877"/>
                    <a:gd name="connsiteY4" fmla="*/ 29682 h 29652"/>
                    <a:gd name="connsiteX5" fmla="*/ 241806 w 440877"/>
                    <a:gd name="connsiteY5" fmla="*/ 132 h 29652"/>
                    <a:gd name="connsiteX6" fmla="*/ 2782 w 440877"/>
                    <a:gd name="connsiteY6" fmla="*/ 14869 h 29652"/>
                    <a:gd name="connsiteX7" fmla="*/ 241806 w 440877"/>
                    <a:gd name="connsiteY7" fmla="*/ 29579 h 29652"/>
                    <a:gd name="connsiteX8" fmla="*/ 440581 w 440877"/>
                    <a:gd name="connsiteY8" fmla="*/ 14869 h 29652"/>
                    <a:gd name="connsiteX9" fmla="*/ 241806 w 440877"/>
                    <a:gd name="connsiteY9" fmla="*/ 132 h 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877" h="29652">
                      <a:moveTo>
                        <a:pt x="240775" y="29682"/>
                      </a:moveTo>
                      <a:cubicBezTo>
                        <a:pt x="107830" y="29682"/>
                        <a:pt x="60" y="20753"/>
                        <a:pt x="60" y="14869"/>
                      </a:cubicBezTo>
                      <a:cubicBezTo>
                        <a:pt x="60" y="8984"/>
                        <a:pt x="107830" y="29"/>
                        <a:pt x="240775" y="29"/>
                      </a:cubicBezTo>
                      <a:cubicBezTo>
                        <a:pt x="373746" y="29"/>
                        <a:pt x="440937" y="8984"/>
                        <a:pt x="440937" y="14869"/>
                      </a:cubicBezTo>
                      <a:cubicBezTo>
                        <a:pt x="440937" y="20753"/>
                        <a:pt x="373746" y="29682"/>
                        <a:pt x="240775" y="29682"/>
                      </a:cubicBezTo>
                      <a:moveTo>
                        <a:pt x="241806" y="132"/>
                      </a:moveTo>
                      <a:cubicBezTo>
                        <a:pt x="109802" y="132"/>
                        <a:pt x="2782" y="9023"/>
                        <a:pt x="2782" y="14869"/>
                      </a:cubicBezTo>
                      <a:cubicBezTo>
                        <a:pt x="2782" y="20702"/>
                        <a:pt x="109802" y="29579"/>
                        <a:pt x="241806" y="29579"/>
                      </a:cubicBezTo>
                      <a:cubicBezTo>
                        <a:pt x="373848" y="29579"/>
                        <a:pt x="440581" y="20702"/>
                        <a:pt x="440581" y="14869"/>
                      </a:cubicBezTo>
                      <a:cubicBezTo>
                        <a:pt x="440581" y="9023"/>
                        <a:pt x="373848" y="132"/>
                        <a:pt x="241806" y="132"/>
                      </a:cubicBezTo>
                    </a:path>
                  </a:pathLst>
                </a:custGeom>
                <a:grpFill/>
                <a:ln w="12721" cap="flat">
                  <a:noFill/>
                  <a:prstDash val="solid"/>
                  <a:miter/>
                </a:ln>
              </p:spPr>
              <p:txBody>
                <a:bodyPr rtlCol="0" anchor="ctr"/>
                <a:lstStyle/>
                <a:p>
                  <a:endParaRPr lang="fr-FR"/>
                </a:p>
              </p:txBody>
            </p:sp>
            <p:sp>
              <p:nvSpPr>
                <p:cNvPr id="861" name="Forme libre : forme 860">
                  <a:extLst>
                    <a:ext uri="{FF2B5EF4-FFF2-40B4-BE49-F238E27FC236}">
                      <a16:creationId xmlns:a16="http://schemas.microsoft.com/office/drawing/2014/main" id="{808A1F8F-DA55-ECBA-46BB-BC20793F735A}"/>
                    </a:ext>
                  </a:extLst>
                </p:cNvPr>
                <p:cNvSpPr/>
                <p:nvPr/>
              </p:nvSpPr>
              <p:spPr>
                <a:xfrm flipV="1">
                  <a:off x="4700642" y="3822724"/>
                  <a:ext cx="437798" cy="29434"/>
                </a:xfrm>
                <a:custGeom>
                  <a:avLst/>
                  <a:gdLst>
                    <a:gd name="connsiteX0" fmla="*/ 239084 w 437798"/>
                    <a:gd name="connsiteY0" fmla="*/ 29464 h 29434"/>
                    <a:gd name="connsiteX1" fmla="*/ 60 w 437798"/>
                    <a:gd name="connsiteY1" fmla="*/ 14740 h 29434"/>
                    <a:gd name="connsiteX2" fmla="*/ 239084 w 437798"/>
                    <a:gd name="connsiteY2" fmla="*/ 29 h 29434"/>
                    <a:gd name="connsiteX3" fmla="*/ 437859 w 437798"/>
                    <a:gd name="connsiteY3" fmla="*/ 14740 h 29434"/>
                    <a:gd name="connsiteX4" fmla="*/ 239084 w 437798"/>
                    <a:gd name="connsiteY4" fmla="*/ 29464 h 29434"/>
                    <a:gd name="connsiteX5" fmla="*/ 240114 w 437798"/>
                    <a:gd name="connsiteY5" fmla="*/ 132 h 29434"/>
                    <a:gd name="connsiteX6" fmla="*/ 2808 w 437798"/>
                    <a:gd name="connsiteY6" fmla="*/ 14740 h 29434"/>
                    <a:gd name="connsiteX7" fmla="*/ 240114 w 437798"/>
                    <a:gd name="connsiteY7" fmla="*/ 29361 h 29434"/>
                    <a:gd name="connsiteX8" fmla="*/ 437515 w 437798"/>
                    <a:gd name="connsiteY8" fmla="*/ 14740 h 29434"/>
                    <a:gd name="connsiteX9" fmla="*/ 240114 w 437798"/>
                    <a:gd name="connsiteY9" fmla="*/ 132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798" h="29434">
                      <a:moveTo>
                        <a:pt x="239084" y="29464"/>
                      </a:moveTo>
                      <a:cubicBezTo>
                        <a:pt x="107093" y="29464"/>
                        <a:pt x="60" y="20586"/>
                        <a:pt x="60" y="14740"/>
                      </a:cubicBezTo>
                      <a:cubicBezTo>
                        <a:pt x="60" y="8894"/>
                        <a:pt x="107093" y="29"/>
                        <a:pt x="239084" y="29"/>
                      </a:cubicBezTo>
                      <a:cubicBezTo>
                        <a:pt x="371113" y="29"/>
                        <a:pt x="437859" y="8894"/>
                        <a:pt x="437859" y="14740"/>
                      </a:cubicBezTo>
                      <a:cubicBezTo>
                        <a:pt x="437859" y="20586"/>
                        <a:pt x="371113" y="29464"/>
                        <a:pt x="239084" y="29464"/>
                      </a:cubicBezTo>
                      <a:moveTo>
                        <a:pt x="240114" y="132"/>
                      </a:moveTo>
                      <a:cubicBezTo>
                        <a:pt x="109052" y="132"/>
                        <a:pt x="2808" y="8959"/>
                        <a:pt x="2808" y="14740"/>
                      </a:cubicBezTo>
                      <a:cubicBezTo>
                        <a:pt x="2808" y="20547"/>
                        <a:pt x="109052" y="29361"/>
                        <a:pt x="240114" y="29361"/>
                      </a:cubicBezTo>
                      <a:cubicBezTo>
                        <a:pt x="371202" y="29361"/>
                        <a:pt x="437515" y="20547"/>
                        <a:pt x="437515" y="14740"/>
                      </a:cubicBezTo>
                      <a:cubicBezTo>
                        <a:pt x="437515" y="8959"/>
                        <a:pt x="371202" y="132"/>
                        <a:pt x="240114" y="132"/>
                      </a:cubicBezTo>
                    </a:path>
                  </a:pathLst>
                </a:custGeom>
                <a:grpFill/>
                <a:ln w="12721" cap="flat">
                  <a:noFill/>
                  <a:prstDash val="solid"/>
                  <a:miter/>
                </a:ln>
              </p:spPr>
              <p:txBody>
                <a:bodyPr rtlCol="0" anchor="ctr"/>
                <a:lstStyle/>
                <a:p>
                  <a:endParaRPr lang="fr-FR"/>
                </a:p>
              </p:txBody>
            </p:sp>
            <p:sp>
              <p:nvSpPr>
                <p:cNvPr id="862" name="Forme libre : forme 861">
                  <a:extLst>
                    <a:ext uri="{FF2B5EF4-FFF2-40B4-BE49-F238E27FC236}">
                      <a16:creationId xmlns:a16="http://schemas.microsoft.com/office/drawing/2014/main" id="{7E30B099-83CC-1543-5D32-602203D1B087}"/>
                    </a:ext>
                  </a:extLst>
                </p:cNvPr>
                <p:cNvSpPr/>
                <p:nvPr/>
              </p:nvSpPr>
              <p:spPr>
                <a:xfrm flipV="1">
                  <a:off x="4703391" y="3822837"/>
                  <a:ext cx="434694" cy="29216"/>
                </a:xfrm>
                <a:custGeom>
                  <a:avLst/>
                  <a:gdLst>
                    <a:gd name="connsiteX0" fmla="*/ 237366 w 434694"/>
                    <a:gd name="connsiteY0" fmla="*/ 29245 h 29216"/>
                    <a:gd name="connsiteX1" fmla="*/ 60 w 434694"/>
                    <a:gd name="connsiteY1" fmla="*/ 14625 h 29216"/>
                    <a:gd name="connsiteX2" fmla="*/ 237366 w 434694"/>
                    <a:gd name="connsiteY2" fmla="*/ 29 h 29216"/>
                    <a:gd name="connsiteX3" fmla="*/ 434755 w 434694"/>
                    <a:gd name="connsiteY3" fmla="*/ 14625 h 29216"/>
                    <a:gd name="connsiteX4" fmla="*/ 237366 w 434694"/>
                    <a:gd name="connsiteY4" fmla="*/ 29245 h 29216"/>
                    <a:gd name="connsiteX5" fmla="*/ 238397 w 434694"/>
                    <a:gd name="connsiteY5" fmla="*/ 132 h 29216"/>
                    <a:gd name="connsiteX6" fmla="*/ 2808 w 434694"/>
                    <a:gd name="connsiteY6" fmla="*/ 14637 h 29216"/>
                    <a:gd name="connsiteX7" fmla="*/ 238397 w 434694"/>
                    <a:gd name="connsiteY7" fmla="*/ 29143 h 29216"/>
                    <a:gd name="connsiteX8" fmla="*/ 434424 w 434694"/>
                    <a:gd name="connsiteY8" fmla="*/ 14637 h 29216"/>
                    <a:gd name="connsiteX9" fmla="*/ 238397 w 434694"/>
                    <a:gd name="connsiteY9" fmla="*/ 132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94" h="29216">
                      <a:moveTo>
                        <a:pt x="237366" y="29245"/>
                      </a:moveTo>
                      <a:cubicBezTo>
                        <a:pt x="106291" y="29245"/>
                        <a:pt x="60" y="20432"/>
                        <a:pt x="60" y="14625"/>
                      </a:cubicBezTo>
                      <a:cubicBezTo>
                        <a:pt x="60" y="8830"/>
                        <a:pt x="106291" y="29"/>
                        <a:pt x="237366" y="29"/>
                      </a:cubicBezTo>
                      <a:cubicBezTo>
                        <a:pt x="368454" y="29"/>
                        <a:pt x="434755" y="8830"/>
                        <a:pt x="434755" y="14625"/>
                      </a:cubicBezTo>
                      <a:cubicBezTo>
                        <a:pt x="434755" y="20432"/>
                        <a:pt x="368454" y="29245"/>
                        <a:pt x="237366" y="29245"/>
                      </a:cubicBezTo>
                      <a:moveTo>
                        <a:pt x="238397" y="132"/>
                      </a:moveTo>
                      <a:cubicBezTo>
                        <a:pt x="108288" y="132"/>
                        <a:pt x="2808" y="8894"/>
                        <a:pt x="2808" y="14637"/>
                      </a:cubicBezTo>
                      <a:cubicBezTo>
                        <a:pt x="2808" y="20419"/>
                        <a:pt x="108288" y="29143"/>
                        <a:pt x="238397" y="29143"/>
                      </a:cubicBezTo>
                      <a:cubicBezTo>
                        <a:pt x="368556" y="29143"/>
                        <a:pt x="434424" y="20419"/>
                        <a:pt x="434424" y="14637"/>
                      </a:cubicBezTo>
                      <a:cubicBezTo>
                        <a:pt x="434424" y="8894"/>
                        <a:pt x="368556" y="132"/>
                        <a:pt x="238397" y="132"/>
                      </a:cubicBezTo>
                    </a:path>
                  </a:pathLst>
                </a:custGeom>
                <a:grpFill/>
                <a:ln w="12721" cap="flat">
                  <a:noFill/>
                  <a:prstDash val="solid"/>
                  <a:miter/>
                </a:ln>
              </p:spPr>
              <p:txBody>
                <a:bodyPr rtlCol="0" anchor="ctr"/>
                <a:lstStyle/>
                <a:p>
                  <a:endParaRPr lang="fr-FR"/>
                </a:p>
              </p:txBody>
            </p:sp>
            <p:sp>
              <p:nvSpPr>
                <p:cNvPr id="863" name="Forme libre : forme 862">
                  <a:extLst>
                    <a:ext uri="{FF2B5EF4-FFF2-40B4-BE49-F238E27FC236}">
                      <a16:creationId xmlns:a16="http://schemas.microsoft.com/office/drawing/2014/main" id="{1E9434F3-0E0C-E86A-BAFA-33B82CEEFF44}"/>
                    </a:ext>
                  </a:extLst>
                </p:cNvPr>
                <p:cNvSpPr/>
                <p:nvPr/>
              </p:nvSpPr>
              <p:spPr>
                <a:xfrm flipV="1">
                  <a:off x="4706126" y="3822937"/>
                  <a:ext cx="431616" cy="29010"/>
                </a:xfrm>
                <a:custGeom>
                  <a:avLst/>
                  <a:gdLst>
                    <a:gd name="connsiteX0" fmla="*/ 235662 w 431616"/>
                    <a:gd name="connsiteY0" fmla="*/ 29040 h 29010"/>
                    <a:gd name="connsiteX1" fmla="*/ 60 w 431616"/>
                    <a:gd name="connsiteY1" fmla="*/ 14535 h 29010"/>
                    <a:gd name="connsiteX2" fmla="*/ 235662 w 431616"/>
                    <a:gd name="connsiteY2" fmla="*/ 29 h 29010"/>
                    <a:gd name="connsiteX3" fmla="*/ 431676 w 431616"/>
                    <a:gd name="connsiteY3" fmla="*/ 14535 h 29010"/>
                    <a:gd name="connsiteX4" fmla="*/ 235662 w 431616"/>
                    <a:gd name="connsiteY4" fmla="*/ 29040 h 29010"/>
                    <a:gd name="connsiteX5" fmla="*/ 236705 w 431616"/>
                    <a:gd name="connsiteY5" fmla="*/ 132 h 29010"/>
                    <a:gd name="connsiteX6" fmla="*/ 2795 w 431616"/>
                    <a:gd name="connsiteY6" fmla="*/ 14535 h 29010"/>
                    <a:gd name="connsiteX7" fmla="*/ 236705 w 431616"/>
                    <a:gd name="connsiteY7" fmla="*/ 28937 h 29010"/>
                    <a:gd name="connsiteX8" fmla="*/ 431333 w 431616"/>
                    <a:gd name="connsiteY8" fmla="*/ 14535 h 29010"/>
                    <a:gd name="connsiteX9" fmla="*/ 236705 w 431616"/>
                    <a:gd name="connsiteY9" fmla="*/ 132 h 2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6" h="29010">
                      <a:moveTo>
                        <a:pt x="235662" y="29040"/>
                      </a:moveTo>
                      <a:cubicBezTo>
                        <a:pt x="105541" y="29040"/>
                        <a:pt x="60" y="20290"/>
                        <a:pt x="60" y="14535"/>
                      </a:cubicBezTo>
                      <a:cubicBezTo>
                        <a:pt x="60" y="8779"/>
                        <a:pt x="105541" y="29"/>
                        <a:pt x="235662" y="29"/>
                      </a:cubicBezTo>
                      <a:cubicBezTo>
                        <a:pt x="365808" y="29"/>
                        <a:pt x="431676" y="8779"/>
                        <a:pt x="431676" y="14535"/>
                      </a:cubicBezTo>
                      <a:cubicBezTo>
                        <a:pt x="431676" y="20290"/>
                        <a:pt x="365808" y="29040"/>
                        <a:pt x="235662" y="29040"/>
                      </a:cubicBezTo>
                      <a:moveTo>
                        <a:pt x="236705" y="132"/>
                      </a:moveTo>
                      <a:cubicBezTo>
                        <a:pt x="107500" y="132"/>
                        <a:pt x="2795" y="8830"/>
                        <a:pt x="2795" y="14535"/>
                      </a:cubicBezTo>
                      <a:cubicBezTo>
                        <a:pt x="2795" y="20252"/>
                        <a:pt x="107500" y="28937"/>
                        <a:pt x="236705" y="28937"/>
                      </a:cubicBezTo>
                      <a:cubicBezTo>
                        <a:pt x="365897" y="28937"/>
                        <a:pt x="431333" y="20252"/>
                        <a:pt x="431333" y="14535"/>
                      </a:cubicBezTo>
                      <a:cubicBezTo>
                        <a:pt x="431333" y="8830"/>
                        <a:pt x="365897" y="132"/>
                        <a:pt x="236705" y="132"/>
                      </a:cubicBezTo>
                    </a:path>
                  </a:pathLst>
                </a:custGeom>
                <a:grpFill/>
                <a:ln w="12721" cap="flat">
                  <a:noFill/>
                  <a:prstDash val="solid"/>
                  <a:miter/>
                </a:ln>
              </p:spPr>
              <p:txBody>
                <a:bodyPr rtlCol="0" anchor="ctr"/>
                <a:lstStyle/>
                <a:p>
                  <a:endParaRPr lang="fr-FR"/>
                </a:p>
              </p:txBody>
            </p:sp>
            <p:sp>
              <p:nvSpPr>
                <p:cNvPr id="864" name="Forme libre : forme 863">
                  <a:extLst>
                    <a:ext uri="{FF2B5EF4-FFF2-40B4-BE49-F238E27FC236}">
                      <a16:creationId xmlns:a16="http://schemas.microsoft.com/office/drawing/2014/main" id="{5EF8B68F-7DC6-15F4-E4C4-9D3E5948E805}"/>
                    </a:ext>
                  </a:extLst>
                </p:cNvPr>
                <p:cNvSpPr/>
                <p:nvPr/>
              </p:nvSpPr>
              <p:spPr>
                <a:xfrm flipV="1">
                  <a:off x="4708843" y="3823037"/>
                  <a:ext cx="428550" cy="28804"/>
                </a:xfrm>
                <a:custGeom>
                  <a:avLst/>
                  <a:gdLst>
                    <a:gd name="connsiteX0" fmla="*/ 233995 w 428550"/>
                    <a:gd name="connsiteY0" fmla="*/ 28834 h 28804"/>
                    <a:gd name="connsiteX1" fmla="*/ 60 w 428550"/>
                    <a:gd name="connsiteY1" fmla="*/ 14445 h 28804"/>
                    <a:gd name="connsiteX2" fmla="*/ 233995 w 428550"/>
                    <a:gd name="connsiteY2" fmla="*/ 29 h 28804"/>
                    <a:gd name="connsiteX3" fmla="*/ 428611 w 428550"/>
                    <a:gd name="connsiteY3" fmla="*/ 14445 h 28804"/>
                    <a:gd name="connsiteX4" fmla="*/ 233995 w 428550"/>
                    <a:gd name="connsiteY4" fmla="*/ 28834 h 28804"/>
                    <a:gd name="connsiteX5" fmla="*/ 235026 w 428550"/>
                    <a:gd name="connsiteY5" fmla="*/ 145 h 28804"/>
                    <a:gd name="connsiteX6" fmla="*/ 2820 w 428550"/>
                    <a:gd name="connsiteY6" fmla="*/ 14445 h 28804"/>
                    <a:gd name="connsiteX7" fmla="*/ 235026 w 428550"/>
                    <a:gd name="connsiteY7" fmla="*/ 28731 h 28804"/>
                    <a:gd name="connsiteX8" fmla="*/ 428267 w 428550"/>
                    <a:gd name="connsiteY8" fmla="*/ 14445 h 28804"/>
                    <a:gd name="connsiteX9" fmla="*/ 235026 w 428550"/>
                    <a:gd name="connsiteY9" fmla="*/ 145 h 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550" h="28804">
                      <a:moveTo>
                        <a:pt x="233995" y="28834"/>
                      </a:moveTo>
                      <a:cubicBezTo>
                        <a:pt x="104803" y="28834"/>
                        <a:pt x="60" y="20149"/>
                        <a:pt x="60" y="14445"/>
                      </a:cubicBezTo>
                      <a:cubicBezTo>
                        <a:pt x="60" y="8727"/>
                        <a:pt x="104803" y="29"/>
                        <a:pt x="233995" y="29"/>
                      </a:cubicBezTo>
                      <a:cubicBezTo>
                        <a:pt x="363188" y="29"/>
                        <a:pt x="428611" y="8727"/>
                        <a:pt x="428611" y="14445"/>
                      </a:cubicBezTo>
                      <a:cubicBezTo>
                        <a:pt x="428611" y="20149"/>
                        <a:pt x="363188" y="28834"/>
                        <a:pt x="233995" y="28834"/>
                      </a:cubicBezTo>
                      <a:moveTo>
                        <a:pt x="235026" y="145"/>
                      </a:moveTo>
                      <a:cubicBezTo>
                        <a:pt x="106787" y="145"/>
                        <a:pt x="2820" y="8766"/>
                        <a:pt x="2820" y="14445"/>
                      </a:cubicBezTo>
                      <a:cubicBezTo>
                        <a:pt x="2820" y="20123"/>
                        <a:pt x="106787" y="28731"/>
                        <a:pt x="235026" y="28731"/>
                      </a:cubicBezTo>
                      <a:cubicBezTo>
                        <a:pt x="363289" y="28731"/>
                        <a:pt x="428267" y="20123"/>
                        <a:pt x="428267" y="14445"/>
                      </a:cubicBezTo>
                      <a:cubicBezTo>
                        <a:pt x="428267" y="8766"/>
                        <a:pt x="363289" y="145"/>
                        <a:pt x="235026" y="145"/>
                      </a:cubicBezTo>
                    </a:path>
                  </a:pathLst>
                </a:custGeom>
                <a:grpFill/>
                <a:ln w="12721" cap="flat">
                  <a:noFill/>
                  <a:prstDash val="solid"/>
                  <a:miter/>
                </a:ln>
              </p:spPr>
              <p:txBody>
                <a:bodyPr rtlCol="0" anchor="ctr"/>
                <a:lstStyle/>
                <a:p>
                  <a:endParaRPr lang="fr-FR"/>
                </a:p>
              </p:txBody>
            </p:sp>
            <p:sp>
              <p:nvSpPr>
                <p:cNvPr id="865" name="Forme libre : forme 864">
                  <a:extLst>
                    <a:ext uri="{FF2B5EF4-FFF2-40B4-BE49-F238E27FC236}">
                      <a16:creationId xmlns:a16="http://schemas.microsoft.com/office/drawing/2014/main" id="{F00CBCA9-36A2-CF6B-DDC3-ED05ABEBEEF3}"/>
                    </a:ext>
                  </a:extLst>
                </p:cNvPr>
                <p:cNvSpPr/>
                <p:nvPr/>
              </p:nvSpPr>
              <p:spPr>
                <a:xfrm flipV="1">
                  <a:off x="4711591" y="3823137"/>
                  <a:ext cx="425459" cy="28612"/>
                </a:xfrm>
                <a:custGeom>
                  <a:avLst/>
                  <a:gdLst>
                    <a:gd name="connsiteX0" fmla="*/ 232265 w 425459"/>
                    <a:gd name="connsiteY0" fmla="*/ 28642 h 28612"/>
                    <a:gd name="connsiteX1" fmla="*/ 60 w 425459"/>
                    <a:gd name="connsiteY1" fmla="*/ 14342 h 28612"/>
                    <a:gd name="connsiteX2" fmla="*/ 232265 w 425459"/>
                    <a:gd name="connsiteY2" fmla="*/ 29 h 28612"/>
                    <a:gd name="connsiteX3" fmla="*/ 425520 w 425459"/>
                    <a:gd name="connsiteY3" fmla="*/ 14342 h 28612"/>
                    <a:gd name="connsiteX4" fmla="*/ 232265 w 425459"/>
                    <a:gd name="connsiteY4" fmla="*/ 28642 h 28612"/>
                    <a:gd name="connsiteX5" fmla="*/ 233308 w 425459"/>
                    <a:gd name="connsiteY5" fmla="*/ 158 h 28612"/>
                    <a:gd name="connsiteX6" fmla="*/ 2795 w 425459"/>
                    <a:gd name="connsiteY6" fmla="*/ 14342 h 28612"/>
                    <a:gd name="connsiteX7" fmla="*/ 233308 w 425459"/>
                    <a:gd name="connsiteY7" fmla="*/ 28539 h 28612"/>
                    <a:gd name="connsiteX8" fmla="*/ 425176 w 425459"/>
                    <a:gd name="connsiteY8" fmla="*/ 14342 h 28612"/>
                    <a:gd name="connsiteX9" fmla="*/ 233308 w 425459"/>
                    <a:gd name="connsiteY9" fmla="*/ 158 h 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59" h="28612">
                      <a:moveTo>
                        <a:pt x="232265" y="28642"/>
                      </a:moveTo>
                      <a:cubicBezTo>
                        <a:pt x="104014" y="28642"/>
                        <a:pt x="60" y="20021"/>
                        <a:pt x="60" y="14342"/>
                      </a:cubicBezTo>
                      <a:cubicBezTo>
                        <a:pt x="60" y="8676"/>
                        <a:pt x="104014" y="29"/>
                        <a:pt x="232265" y="29"/>
                      </a:cubicBezTo>
                      <a:cubicBezTo>
                        <a:pt x="360554" y="29"/>
                        <a:pt x="425520" y="8676"/>
                        <a:pt x="425520" y="14342"/>
                      </a:cubicBezTo>
                      <a:cubicBezTo>
                        <a:pt x="425520" y="20021"/>
                        <a:pt x="360554" y="28642"/>
                        <a:pt x="232265" y="28642"/>
                      </a:cubicBezTo>
                      <a:moveTo>
                        <a:pt x="233308" y="158"/>
                      </a:moveTo>
                      <a:cubicBezTo>
                        <a:pt x="106011" y="158"/>
                        <a:pt x="2795" y="8714"/>
                        <a:pt x="2795" y="14342"/>
                      </a:cubicBezTo>
                      <a:cubicBezTo>
                        <a:pt x="2795" y="19982"/>
                        <a:pt x="106011" y="28539"/>
                        <a:pt x="233308" y="28539"/>
                      </a:cubicBezTo>
                      <a:cubicBezTo>
                        <a:pt x="360631" y="28539"/>
                        <a:pt x="425176" y="19982"/>
                        <a:pt x="425176" y="14342"/>
                      </a:cubicBezTo>
                      <a:cubicBezTo>
                        <a:pt x="425176" y="8714"/>
                        <a:pt x="360631" y="158"/>
                        <a:pt x="233308" y="158"/>
                      </a:cubicBezTo>
                    </a:path>
                  </a:pathLst>
                </a:custGeom>
                <a:grpFill/>
                <a:ln w="12721" cap="flat">
                  <a:noFill/>
                  <a:prstDash val="solid"/>
                  <a:miter/>
                </a:ln>
              </p:spPr>
              <p:txBody>
                <a:bodyPr rtlCol="0" anchor="ctr"/>
                <a:lstStyle/>
                <a:p>
                  <a:endParaRPr lang="fr-FR"/>
                </a:p>
              </p:txBody>
            </p:sp>
            <p:sp>
              <p:nvSpPr>
                <p:cNvPr id="866" name="Forme libre : forme 865">
                  <a:extLst>
                    <a:ext uri="{FF2B5EF4-FFF2-40B4-BE49-F238E27FC236}">
                      <a16:creationId xmlns:a16="http://schemas.microsoft.com/office/drawing/2014/main" id="{A2148E45-703A-AA11-8761-5C3A4E7CC8C8}"/>
                    </a:ext>
                  </a:extLst>
                </p:cNvPr>
                <p:cNvSpPr/>
                <p:nvPr/>
              </p:nvSpPr>
              <p:spPr>
                <a:xfrm flipV="1">
                  <a:off x="4714334" y="3823250"/>
                  <a:ext cx="422368" cy="28368"/>
                </a:xfrm>
                <a:custGeom>
                  <a:avLst/>
                  <a:gdLst>
                    <a:gd name="connsiteX0" fmla="*/ 230573 w 422368"/>
                    <a:gd name="connsiteY0" fmla="*/ 28397 h 28368"/>
                    <a:gd name="connsiteX1" fmla="*/ 60 w 422368"/>
                    <a:gd name="connsiteY1" fmla="*/ 14213 h 28368"/>
                    <a:gd name="connsiteX2" fmla="*/ 230573 w 422368"/>
                    <a:gd name="connsiteY2" fmla="*/ 29 h 28368"/>
                    <a:gd name="connsiteX3" fmla="*/ 422428 w 422368"/>
                    <a:gd name="connsiteY3" fmla="*/ 14213 h 28368"/>
                    <a:gd name="connsiteX4" fmla="*/ 230573 w 422368"/>
                    <a:gd name="connsiteY4" fmla="*/ 28397 h 28368"/>
                    <a:gd name="connsiteX5" fmla="*/ 231604 w 422368"/>
                    <a:gd name="connsiteY5" fmla="*/ 145 h 28368"/>
                    <a:gd name="connsiteX6" fmla="*/ 2782 w 422368"/>
                    <a:gd name="connsiteY6" fmla="*/ 14213 h 28368"/>
                    <a:gd name="connsiteX7" fmla="*/ 231604 w 422368"/>
                    <a:gd name="connsiteY7" fmla="*/ 28295 h 28368"/>
                    <a:gd name="connsiteX8" fmla="*/ 422072 w 422368"/>
                    <a:gd name="connsiteY8" fmla="*/ 14213 h 28368"/>
                    <a:gd name="connsiteX9" fmla="*/ 231604 w 422368"/>
                    <a:gd name="connsiteY9" fmla="*/ 145 h 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68" h="28368">
                      <a:moveTo>
                        <a:pt x="230573" y="28397"/>
                      </a:moveTo>
                      <a:cubicBezTo>
                        <a:pt x="103251" y="28397"/>
                        <a:pt x="60" y="19854"/>
                        <a:pt x="60" y="14213"/>
                      </a:cubicBezTo>
                      <a:cubicBezTo>
                        <a:pt x="60" y="8586"/>
                        <a:pt x="103251" y="29"/>
                        <a:pt x="230573" y="29"/>
                      </a:cubicBezTo>
                      <a:cubicBezTo>
                        <a:pt x="357896" y="29"/>
                        <a:pt x="422428" y="8586"/>
                        <a:pt x="422428" y="14213"/>
                      </a:cubicBezTo>
                      <a:cubicBezTo>
                        <a:pt x="422428" y="19854"/>
                        <a:pt x="357896" y="28397"/>
                        <a:pt x="230573" y="28397"/>
                      </a:cubicBezTo>
                      <a:moveTo>
                        <a:pt x="231604" y="145"/>
                      </a:moveTo>
                      <a:cubicBezTo>
                        <a:pt x="105236" y="145"/>
                        <a:pt x="2782" y="8612"/>
                        <a:pt x="2782" y="14213"/>
                      </a:cubicBezTo>
                      <a:cubicBezTo>
                        <a:pt x="2782" y="19828"/>
                        <a:pt x="105236" y="28295"/>
                        <a:pt x="231604" y="28295"/>
                      </a:cubicBezTo>
                      <a:cubicBezTo>
                        <a:pt x="357998" y="28295"/>
                        <a:pt x="422072" y="19828"/>
                        <a:pt x="422072" y="14213"/>
                      </a:cubicBezTo>
                      <a:cubicBezTo>
                        <a:pt x="422072" y="8612"/>
                        <a:pt x="357998" y="145"/>
                        <a:pt x="231604" y="145"/>
                      </a:cubicBezTo>
                    </a:path>
                  </a:pathLst>
                </a:custGeom>
                <a:grpFill/>
                <a:ln w="12721" cap="flat">
                  <a:noFill/>
                  <a:prstDash val="solid"/>
                  <a:miter/>
                </a:ln>
              </p:spPr>
              <p:txBody>
                <a:bodyPr rtlCol="0" anchor="ctr"/>
                <a:lstStyle/>
                <a:p>
                  <a:endParaRPr lang="fr-FR"/>
                </a:p>
              </p:txBody>
            </p:sp>
            <p:sp>
              <p:nvSpPr>
                <p:cNvPr id="867" name="Forme libre : forme 866">
                  <a:extLst>
                    <a:ext uri="{FF2B5EF4-FFF2-40B4-BE49-F238E27FC236}">
                      <a16:creationId xmlns:a16="http://schemas.microsoft.com/office/drawing/2014/main" id="{CC8784C1-6783-ADFA-BC6E-8CAD3F03ECD3}"/>
                    </a:ext>
                  </a:extLst>
                </p:cNvPr>
                <p:cNvSpPr/>
                <p:nvPr/>
              </p:nvSpPr>
              <p:spPr>
                <a:xfrm flipV="1">
                  <a:off x="4717069" y="3823351"/>
                  <a:ext cx="419277" cy="28149"/>
                </a:xfrm>
                <a:custGeom>
                  <a:avLst/>
                  <a:gdLst>
                    <a:gd name="connsiteX0" fmla="*/ 228869 w 419277"/>
                    <a:gd name="connsiteY0" fmla="*/ 28179 h 28149"/>
                    <a:gd name="connsiteX1" fmla="*/ 60 w 419277"/>
                    <a:gd name="connsiteY1" fmla="*/ 14098 h 28149"/>
                    <a:gd name="connsiteX2" fmla="*/ 228869 w 419277"/>
                    <a:gd name="connsiteY2" fmla="*/ 29 h 28149"/>
                    <a:gd name="connsiteX3" fmla="*/ 419337 w 419277"/>
                    <a:gd name="connsiteY3" fmla="*/ 14098 h 28149"/>
                    <a:gd name="connsiteX4" fmla="*/ 228869 w 419277"/>
                    <a:gd name="connsiteY4" fmla="*/ 28179 h 28149"/>
                    <a:gd name="connsiteX5" fmla="*/ 229899 w 419277"/>
                    <a:gd name="connsiteY5" fmla="*/ 119 h 28149"/>
                    <a:gd name="connsiteX6" fmla="*/ 2795 w 419277"/>
                    <a:gd name="connsiteY6" fmla="*/ 14098 h 28149"/>
                    <a:gd name="connsiteX7" fmla="*/ 229899 w 419277"/>
                    <a:gd name="connsiteY7" fmla="*/ 28076 h 28149"/>
                    <a:gd name="connsiteX8" fmla="*/ 418994 w 419277"/>
                    <a:gd name="connsiteY8" fmla="*/ 14098 h 28149"/>
                    <a:gd name="connsiteX9" fmla="*/ 229899 w 419277"/>
                    <a:gd name="connsiteY9" fmla="*/ 119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77" h="28149">
                      <a:moveTo>
                        <a:pt x="228869" y="28179"/>
                      </a:moveTo>
                      <a:cubicBezTo>
                        <a:pt x="102488" y="28179"/>
                        <a:pt x="60" y="19712"/>
                        <a:pt x="60" y="14098"/>
                      </a:cubicBezTo>
                      <a:cubicBezTo>
                        <a:pt x="60" y="8496"/>
                        <a:pt x="102488" y="29"/>
                        <a:pt x="228869" y="29"/>
                      </a:cubicBezTo>
                      <a:cubicBezTo>
                        <a:pt x="355263" y="29"/>
                        <a:pt x="419337" y="8496"/>
                        <a:pt x="419337" y="14098"/>
                      </a:cubicBezTo>
                      <a:cubicBezTo>
                        <a:pt x="419337" y="19712"/>
                        <a:pt x="355263" y="28179"/>
                        <a:pt x="228869" y="28179"/>
                      </a:cubicBezTo>
                      <a:moveTo>
                        <a:pt x="229899" y="119"/>
                      </a:moveTo>
                      <a:cubicBezTo>
                        <a:pt x="104460" y="119"/>
                        <a:pt x="2795" y="8547"/>
                        <a:pt x="2795" y="14098"/>
                      </a:cubicBezTo>
                      <a:cubicBezTo>
                        <a:pt x="2795" y="19648"/>
                        <a:pt x="104460" y="28076"/>
                        <a:pt x="229899" y="28076"/>
                      </a:cubicBezTo>
                      <a:cubicBezTo>
                        <a:pt x="355352" y="28076"/>
                        <a:pt x="418994" y="19648"/>
                        <a:pt x="418994" y="14098"/>
                      </a:cubicBezTo>
                      <a:cubicBezTo>
                        <a:pt x="418994" y="8547"/>
                        <a:pt x="355352" y="119"/>
                        <a:pt x="229899" y="119"/>
                      </a:cubicBezTo>
                    </a:path>
                  </a:pathLst>
                </a:custGeom>
                <a:grpFill/>
                <a:ln w="12721" cap="flat">
                  <a:noFill/>
                  <a:prstDash val="solid"/>
                  <a:miter/>
                </a:ln>
              </p:spPr>
              <p:txBody>
                <a:bodyPr rtlCol="0" anchor="ctr"/>
                <a:lstStyle/>
                <a:p>
                  <a:endParaRPr lang="fr-FR"/>
                </a:p>
              </p:txBody>
            </p:sp>
            <p:sp>
              <p:nvSpPr>
                <p:cNvPr id="868" name="Forme libre : forme 867">
                  <a:extLst>
                    <a:ext uri="{FF2B5EF4-FFF2-40B4-BE49-F238E27FC236}">
                      <a16:creationId xmlns:a16="http://schemas.microsoft.com/office/drawing/2014/main" id="{81C2C14A-5DE0-9905-C90A-FB2331AB866E}"/>
                    </a:ext>
                  </a:extLst>
                </p:cNvPr>
                <p:cNvSpPr/>
                <p:nvPr/>
              </p:nvSpPr>
              <p:spPr>
                <a:xfrm flipV="1">
                  <a:off x="4719798" y="3823451"/>
                  <a:ext cx="416211" cy="27956"/>
                </a:xfrm>
                <a:custGeom>
                  <a:avLst/>
                  <a:gdLst>
                    <a:gd name="connsiteX0" fmla="*/ 227177 w 416211"/>
                    <a:gd name="connsiteY0" fmla="*/ 27986 h 27956"/>
                    <a:gd name="connsiteX1" fmla="*/ 60 w 416211"/>
                    <a:gd name="connsiteY1" fmla="*/ 14008 h 27956"/>
                    <a:gd name="connsiteX2" fmla="*/ 227177 w 416211"/>
                    <a:gd name="connsiteY2" fmla="*/ 29 h 27956"/>
                    <a:gd name="connsiteX3" fmla="*/ 416272 w 416211"/>
                    <a:gd name="connsiteY3" fmla="*/ 14008 h 27956"/>
                    <a:gd name="connsiteX4" fmla="*/ 227177 w 416211"/>
                    <a:gd name="connsiteY4" fmla="*/ 27986 h 27956"/>
                    <a:gd name="connsiteX5" fmla="*/ 228207 w 416211"/>
                    <a:gd name="connsiteY5" fmla="*/ 132 h 27956"/>
                    <a:gd name="connsiteX6" fmla="*/ 2808 w 416211"/>
                    <a:gd name="connsiteY6" fmla="*/ 14008 h 27956"/>
                    <a:gd name="connsiteX7" fmla="*/ 228207 w 416211"/>
                    <a:gd name="connsiteY7" fmla="*/ 27883 h 27956"/>
                    <a:gd name="connsiteX8" fmla="*/ 415903 w 416211"/>
                    <a:gd name="connsiteY8" fmla="*/ 14008 h 27956"/>
                    <a:gd name="connsiteX9" fmla="*/ 228207 w 416211"/>
                    <a:gd name="connsiteY9" fmla="*/ 132 h 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211" h="27956">
                      <a:moveTo>
                        <a:pt x="227177" y="27986"/>
                      </a:moveTo>
                      <a:cubicBezTo>
                        <a:pt x="101750" y="27986"/>
                        <a:pt x="60" y="19558"/>
                        <a:pt x="60" y="14008"/>
                      </a:cubicBezTo>
                      <a:cubicBezTo>
                        <a:pt x="60" y="8457"/>
                        <a:pt x="101750" y="29"/>
                        <a:pt x="227177" y="29"/>
                      </a:cubicBezTo>
                      <a:cubicBezTo>
                        <a:pt x="352604" y="29"/>
                        <a:pt x="416272" y="8457"/>
                        <a:pt x="416272" y="14008"/>
                      </a:cubicBezTo>
                      <a:cubicBezTo>
                        <a:pt x="416272" y="19558"/>
                        <a:pt x="352604" y="27986"/>
                        <a:pt x="227177" y="27986"/>
                      </a:cubicBezTo>
                      <a:moveTo>
                        <a:pt x="228207" y="132"/>
                      </a:moveTo>
                      <a:cubicBezTo>
                        <a:pt x="103709" y="132"/>
                        <a:pt x="2808" y="8483"/>
                        <a:pt x="2808" y="14008"/>
                      </a:cubicBezTo>
                      <a:cubicBezTo>
                        <a:pt x="2808" y="19532"/>
                        <a:pt x="103709" y="27883"/>
                        <a:pt x="228207" y="27883"/>
                      </a:cubicBezTo>
                      <a:cubicBezTo>
                        <a:pt x="352706" y="27883"/>
                        <a:pt x="415903" y="19532"/>
                        <a:pt x="415903" y="14008"/>
                      </a:cubicBezTo>
                      <a:cubicBezTo>
                        <a:pt x="415903" y="8483"/>
                        <a:pt x="352706" y="132"/>
                        <a:pt x="228207" y="132"/>
                      </a:cubicBezTo>
                    </a:path>
                  </a:pathLst>
                </a:custGeom>
                <a:grpFill/>
                <a:ln w="12721" cap="flat">
                  <a:noFill/>
                  <a:prstDash val="solid"/>
                  <a:miter/>
                </a:ln>
              </p:spPr>
              <p:txBody>
                <a:bodyPr rtlCol="0" anchor="ctr"/>
                <a:lstStyle/>
                <a:p>
                  <a:endParaRPr lang="fr-FR"/>
                </a:p>
              </p:txBody>
            </p:sp>
            <p:sp>
              <p:nvSpPr>
                <p:cNvPr id="869" name="Forme libre : forme 868">
                  <a:extLst>
                    <a:ext uri="{FF2B5EF4-FFF2-40B4-BE49-F238E27FC236}">
                      <a16:creationId xmlns:a16="http://schemas.microsoft.com/office/drawing/2014/main" id="{23BC10B8-BED7-958F-8173-BF3A6FA3250B}"/>
                    </a:ext>
                  </a:extLst>
                </p:cNvPr>
                <p:cNvSpPr/>
                <p:nvPr/>
              </p:nvSpPr>
              <p:spPr>
                <a:xfrm flipV="1">
                  <a:off x="4722533" y="3823551"/>
                  <a:ext cx="413107" cy="27751"/>
                </a:xfrm>
                <a:custGeom>
                  <a:avLst/>
                  <a:gdLst>
                    <a:gd name="connsiteX0" fmla="*/ 225472 w 413107"/>
                    <a:gd name="connsiteY0" fmla="*/ 27781 h 27751"/>
                    <a:gd name="connsiteX1" fmla="*/ 60 w 413107"/>
                    <a:gd name="connsiteY1" fmla="*/ 13905 h 27751"/>
                    <a:gd name="connsiteX2" fmla="*/ 225472 w 413107"/>
                    <a:gd name="connsiteY2" fmla="*/ 29 h 27751"/>
                    <a:gd name="connsiteX3" fmla="*/ 413168 w 413107"/>
                    <a:gd name="connsiteY3" fmla="*/ 13905 h 27751"/>
                    <a:gd name="connsiteX4" fmla="*/ 225472 w 413107"/>
                    <a:gd name="connsiteY4" fmla="*/ 27781 h 27751"/>
                    <a:gd name="connsiteX5" fmla="*/ 226503 w 413107"/>
                    <a:gd name="connsiteY5" fmla="*/ 145 h 27751"/>
                    <a:gd name="connsiteX6" fmla="*/ 2808 w 413107"/>
                    <a:gd name="connsiteY6" fmla="*/ 13905 h 27751"/>
                    <a:gd name="connsiteX7" fmla="*/ 226503 w 413107"/>
                    <a:gd name="connsiteY7" fmla="*/ 27678 h 27751"/>
                    <a:gd name="connsiteX8" fmla="*/ 412824 w 413107"/>
                    <a:gd name="connsiteY8" fmla="*/ 13905 h 27751"/>
                    <a:gd name="connsiteX9" fmla="*/ 226503 w 413107"/>
                    <a:gd name="connsiteY9" fmla="*/ 145 h 2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107" h="27751">
                      <a:moveTo>
                        <a:pt x="225472" y="27781"/>
                      </a:moveTo>
                      <a:cubicBezTo>
                        <a:pt x="100974" y="27781"/>
                        <a:pt x="60" y="19442"/>
                        <a:pt x="60" y="13905"/>
                      </a:cubicBezTo>
                      <a:cubicBezTo>
                        <a:pt x="60" y="8393"/>
                        <a:pt x="100974" y="29"/>
                        <a:pt x="225472" y="29"/>
                      </a:cubicBezTo>
                      <a:cubicBezTo>
                        <a:pt x="349984" y="29"/>
                        <a:pt x="413168" y="8393"/>
                        <a:pt x="413168" y="13905"/>
                      </a:cubicBezTo>
                      <a:cubicBezTo>
                        <a:pt x="413168" y="19442"/>
                        <a:pt x="349984" y="27781"/>
                        <a:pt x="225472" y="27781"/>
                      </a:cubicBezTo>
                      <a:moveTo>
                        <a:pt x="226503" y="145"/>
                      </a:moveTo>
                      <a:cubicBezTo>
                        <a:pt x="102959" y="145"/>
                        <a:pt x="2808" y="8445"/>
                        <a:pt x="2808" y="13905"/>
                      </a:cubicBezTo>
                      <a:cubicBezTo>
                        <a:pt x="2808" y="19391"/>
                        <a:pt x="102959" y="27678"/>
                        <a:pt x="226503" y="27678"/>
                      </a:cubicBezTo>
                      <a:cubicBezTo>
                        <a:pt x="350073" y="27678"/>
                        <a:pt x="412824" y="19391"/>
                        <a:pt x="412824" y="13905"/>
                      </a:cubicBezTo>
                      <a:cubicBezTo>
                        <a:pt x="412824" y="8445"/>
                        <a:pt x="350073" y="145"/>
                        <a:pt x="226503" y="145"/>
                      </a:cubicBezTo>
                    </a:path>
                  </a:pathLst>
                </a:custGeom>
                <a:grpFill/>
                <a:ln w="12721" cap="flat">
                  <a:noFill/>
                  <a:prstDash val="solid"/>
                  <a:miter/>
                </a:ln>
              </p:spPr>
              <p:txBody>
                <a:bodyPr rtlCol="0" anchor="ctr"/>
                <a:lstStyle/>
                <a:p>
                  <a:endParaRPr lang="fr-FR"/>
                </a:p>
              </p:txBody>
            </p:sp>
            <p:sp>
              <p:nvSpPr>
                <p:cNvPr id="870" name="Forme libre : forme 869">
                  <a:extLst>
                    <a:ext uri="{FF2B5EF4-FFF2-40B4-BE49-F238E27FC236}">
                      <a16:creationId xmlns:a16="http://schemas.microsoft.com/office/drawing/2014/main" id="{1C55F525-D295-B6A2-6C93-47104AB30449}"/>
                    </a:ext>
                  </a:extLst>
                </p:cNvPr>
                <p:cNvSpPr/>
                <p:nvPr/>
              </p:nvSpPr>
              <p:spPr>
                <a:xfrm flipV="1">
                  <a:off x="4725270" y="3823664"/>
                  <a:ext cx="410016" cy="27520"/>
                </a:xfrm>
                <a:custGeom>
                  <a:avLst/>
                  <a:gdLst>
                    <a:gd name="connsiteX0" fmla="*/ 223768 w 410016"/>
                    <a:gd name="connsiteY0" fmla="*/ 27549 h 27520"/>
                    <a:gd name="connsiteX1" fmla="*/ 60 w 410016"/>
                    <a:gd name="connsiteY1" fmla="*/ 13802 h 27520"/>
                    <a:gd name="connsiteX2" fmla="*/ 223768 w 410016"/>
                    <a:gd name="connsiteY2" fmla="*/ 29 h 27520"/>
                    <a:gd name="connsiteX3" fmla="*/ 410077 w 410016"/>
                    <a:gd name="connsiteY3" fmla="*/ 13802 h 27520"/>
                    <a:gd name="connsiteX4" fmla="*/ 223768 w 410016"/>
                    <a:gd name="connsiteY4" fmla="*/ 27549 h 27520"/>
                    <a:gd name="connsiteX5" fmla="*/ 224798 w 410016"/>
                    <a:gd name="connsiteY5" fmla="*/ 132 h 27520"/>
                    <a:gd name="connsiteX6" fmla="*/ 2795 w 410016"/>
                    <a:gd name="connsiteY6" fmla="*/ 13802 h 27520"/>
                    <a:gd name="connsiteX7" fmla="*/ 224798 w 410016"/>
                    <a:gd name="connsiteY7" fmla="*/ 27459 h 27520"/>
                    <a:gd name="connsiteX8" fmla="*/ 409746 w 410016"/>
                    <a:gd name="connsiteY8" fmla="*/ 13802 h 27520"/>
                    <a:gd name="connsiteX9" fmla="*/ 224798 w 410016"/>
                    <a:gd name="connsiteY9" fmla="*/ 132 h 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016" h="27520">
                      <a:moveTo>
                        <a:pt x="223768" y="27549"/>
                      </a:moveTo>
                      <a:cubicBezTo>
                        <a:pt x="100224" y="27549"/>
                        <a:pt x="60" y="19263"/>
                        <a:pt x="60" y="13802"/>
                      </a:cubicBezTo>
                      <a:cubicBezTo>
                        <a:pt x="60" y="8316"/>
                        <a:pt x="100224" y="29"/>
                        <a:pt x="223768" y="29"/>
                      </a:cubicBezTo>
                      <a:cubicBezTo>
                        <a:pt x="347338" y="29"/>
                        <a:pt x="410077" y="8316"/>
                        <a:pt x="410077" y="13802"/>
                      </a:cubicBezTo>
                      <a:cubicBezTo>
                        <a:pt x="410077" y="19263"/>
                        <a:pt x="347338" y="27549"/>
                        <a:pt x="223768" y="27549"/>
                      </a:cubicBezTo>
                      <a:moveTo>
                        <a:pt x="224798" y="132"/>
                      </a:moveTo>
                      <a:cubicBezTo>
                        <a:pt x="102183" y="132"/>
                        <a:pt x="2795" y="8368"/>
                        <a:pt x="2795" y="13802"/>
                      </a:cubicBezTo>
                      <a:cubicBezTo>
                        <a:pt x="2795" y="19250"/>
                        <a:pt x="102183" y="27459"/>
                        <a:pt x="224798" y="27459"/>
                      </a:cubicBezTo>
                      <a:cubicBezTo>
                        <a:pt x="347439" y="27459"/>
                        <a:pt x="409746" y="19250"/>
                        <a:pt x="409746" y="13802"/>
                      </a:cubicBezTo>
                      <a:cubicBezTo>
                        <a:pt x="409746" y="8368"/>
                        <a:pt x="347439" y="132"/>
                        <a:pt x="224798" y="132"/>
                      </a:cubicBezTo>
                    </a:path>
                  </a:pathLst>
                </a:custGeom>
                <a:grpFill/>
                <a:ln w="12721" cap="flat">
                  <a:noFill/>
                  <a:prstDash val="solid"/>
                  <a:miter/>
                </a:ln>
              </p:spPr>
              <p:txBody>
                <a:bodyPr rtlCol="0" anchor="ctr"/>
                <a:lstStyle/>
                <a:p>
                  <a:endParaRPr lang="fr-FR"/>
                </a:p>
              </p:txBody>
            </p:sp>
            <p:sp>
              <p:nvSpPr>
                <p:cNvPr id="871" name="Forme libre : forme 870">
                  <a:extLst>
                    <a:ext uri="{FF2B5EF4-FFF2-40B4-BE49-F238E27FC236}">
                      <a16:creationId xmlns:a16="http://schemas.microsoft.com/office/drawing/2014/main" id="{EAE7F26C-2385-B5A2-2CF9-C481DDF40370}"/>
                    </a:ext>
                  </a:extLst>
                </p:cNvPr>
                <p:cNvSpPr/>
                <p:nvPr/>
              </p:nvSpPr>
              <p:spPr>
                <a:xfrm flipV="1">
                  <a:off x="4728024" y="3823753"/>
                  <a:ext cx="406938" cy="27314"/>
                </a:xfrm>
                <a:custGeom>
                  <a:avLst/>
                  <a:gdLst>
                    <a:gd name="connsiteX0" fmla="*/ 222063 w 406938"/>
                    <a:gd name="connsiteY0" fmla="*/ 27344 h 27314"/>
                    <a:gd name="connsiteX1" fmla="*/ 60 w 406938"/>
                    <a:gd name="connsiteY1" fmla="*/ 13674 h 27314"/>
                    <a:gd name="connsiteX2" fmla="*/ 222063 w 406938"/>
                    <a:gd name="connsiteY2" fmla="*/ 29 h 27314"/>
                    <a:gd name="connsiteX3" fmla="*/ 406998 w 406938"/>
                    <a:gd name="connsiteY3" fmla="*/ 13674 h 27314"/>
                    <a:gd name="connsiteX4" fmla="*/ 222063 w 406938"/>
                    <a:gd name="connsiteY4" fmla="*/ 27344 h 27314"/>
                    <a:gd name="connsiteX5" fmla="*/ 223081 w 406938"/>
                    <a:gd name="connsiteY5" fmla="*/ 132 h 27314"/>
                    <a:gd name="connsiteX6" fmla="*/ 2782 w 406938"/>
                    <a:gd name="connsiteY6" fmla="*/ 13674 h 27314"/>
                    <a:gd name="connsiteX7" fmla="*/ 223081 w 406938"/>
                    <a:gd name="connsiteY7" fmla="*/ 27241 h 27314"/>
                    <a:gd name="connsiteX8" fmla="*/ 406629 w 406938"/>
                    <a:gd name="connsiteY8" fmla="*/ 13674 h 27314"/>
                    <a:gd name="connsiteX9" fmla="*/ 223081 w 406938"/>
                    <a:gd name="connsiteY9" fmla="*/ 132 h 2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938" h="27314">
                      <a:moveTo>
                        <a:pt x="222063" y="27344"/>
                      </a:moveTo>
                      <a:cubicBezTo>
                        <a:pt x="99435" y="27344"/>
                        <a:pt x="60" y="19108"/>
                        <a:pt x="60" y="13674"/>
                      </a:cubicBezTo>
                      <a:cubicBezTo>
                        <a:pt x="60" y="8239"/>
                        <a:pt x="99435" y="29"/>
                        <a:pt x="222063" y="29"/>
                      </a:cubicBezTo>
                      <a:cubicBezTo>
                        <a:pt x="344692" y="29"/>
                        <a:pt x="406998" y="8239"/>
                        <a:pt x="406998" y="13674"/>
                      </a:cubicBezTo>
                      <a:cubicBezTo>
                        <a:pt x="406998" y="19108"/>
                        <a:pt x="344692" y="27344"/>
                        <a:pt x="222063" y="27344"/>
                      </a:cubicBezTo>
                      <a:moveTo>
                        <a:pt x="223081" y="132"/>
                      </a:moveTo>
                      <a:cubicBezTo>
                        <a:pt x="101407" y="132"/>
                        <a:pt x="2782" y="8290"/>
                        <a:pt x="2782" y="13674"/>
                      </a:cubicBezTo>
                      <a:cubicBezTo>
                        <a:pt x="2782" y="19083"/>
                        <a:pt x="101407" y="27241"/>
                        <a:pt x="223081" y="27241"/>
                      </a:cubicBezTo>
                      <a:cubicBezTo>
                        <a:pt x="344768" y="27241"/>
                        <a:pt x="406629" y="19083"/>
                        <a:pt x="406629" y="13674"/>
                      </a:cubicBezTo>
                      <a:cubicBezTo>
                        <a:pt x="406629" y="8290"/>
                        <a:pt x="344768" y="132"/>
                        <a:pt x="223081" y="132"/>
                      </a:cubicBezTo>
                    </a:path>
                  </a:pathLst>
                </a:custGeom>
                <a:grpFill/>
                <a:ln w="12721" cap="flat">
                  <a:noFill/>
                  <a:prstDash val="solid"/>
                  <a:miter/>
                </a:ln>
              </p:spPr>
              <p:txBody>
                <a:bodyPr rtlCol="0" anchor="ctr"/>
                <a:lstStyle/>
                <a:p>
                  <a:endParaRPr lang="fr-FR"/>
                </a:p>
              </p:txBody>
            </p:sp>
            <p:sp>
              <p:nvSpPr>
                <p:cNvPr id="872" name="Forme libre : forme 871">
                  <a:extLst>
                    <a:ext uri="{FF2B5EF4-FFF2-40B4-BE49-F238E27FC236}">
                      <a16:creationId xmlns:a16="http://schemas.microsoft.com/office/drawing/2014/main" id="{FB4AA8ED-7526-5AB2-2883-31157AB344BA}"/>
                    </a:ext>
                  </a:extLst>
                </p:cNvPr>
                <p:cNvSpPr/>
                <p:nvPr/>
              </p:nvSpPr>
              <p:spPr>
                <a:xfrm flipV="1">
                  <a:off x="4730747" y="3823866"/>
                  <a:ext cx="403859" cy="27096"/>
                </a:xfrm>
                <a:custGeom>
                  <a:avLst/>
                  <a:gdLst>
                    <a:gd name="connsiteX0" fmla="*/ 220359 w 403859"/>
                    <a:gd name="connsiteY0" fmla="*/ 27125 h 27096"/>
                    <a:gd name="connsiteX1" fmla="*/ 60 w 403859"/>
                    <a:gd name="connsiteY1" fmla="*/ 13571 h 27096"/>
                    <a:gd name="connsiteX2" fmla="*/ 220359 w 403859"/>
                    <a:gd name="connsiteY2" fmla="*/ 29 h 27096"/>
                    <a:gd name="connsiteX3" fmla="*/ 403920 w 403859"/>
                    <a:gd name="connsiteY3" fmla="*/ 13571 h 27096"/>
                    <a:gd name="connsiteX4" fmla="*/ 220359 w 403859"/>
                    <a:gd name="connsiteY4" fmla="*/ 27125 h 27096"/>
                    <a:gd name="connsiteX5" fmla="*/ 221402 w 403859"/>
                    <a:gd name="connsiteY5" fmla="*/ 132 h 27096"/>
                    <a:gd name="connsiteX6" fmla="*/ 2782 w 403859"/>
                    <a:gd name="connsiteY6" fmla="*/ 13571 h 27096"/>
                    <a:gd name="connsiteX7" fmla="*/ 221402 w 403859"/>
                    <a:gd name="connsiteY7" fmla="*/ 27023 h 27096"/>
                    <a:gd name="connsiteX8" fmla="*/ 403564 w 403859"/>
                    <a:gd name="connsiteY8" fmla="*/ 13571 h 27096"/>
                    <a:gd name="connsiteX9" fmla="*/ 221402 w 403859"/>
                    <a:gd name="connsiteY9" fmla="*/ 132 h 2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59" h="27096">
                      <a:moveTo>
                        <a:pt x="220359" y="27125"/>
                      </a:moveTo>
                      <a:cubicBezTo>
                        <a:pt x="98697" y="27125"/>
                        <a:pt x="60" y="18967"/>
                        <a:pt x="60" y="13571"/>
                      </a:cubicBezTo>
                      <a:cubicBezTo>
                        <a:pt x="60" y="8188"/>
                        <a:pt x="98697" y="29"/>
                        <a:pt x="220359" y="29"/>
                      </a:cubicBezTo>
                      <a:cubicBezTo>
                        <a:pt x="342033" y="29"/>
                        <a:pt x="403920" y="8188"/>
                        <a:pt x="403920" y="13571"/>
                      </a:cubicBezTo>
                      <a:cubicBezTo>
                        <a:pt x="403920" y="18967"/>
                        <a:pt x="342033" y="27125"/>
                        <a:pt x="220359" y="27125"/>
                      </a:cubicBezTo>
                      <a:moveTo>
                        <a:pt x="221402" y="132"/>
                      </a:moveTo>
                      <a:cubicBezTo>
                        <a:pt x="100656" y="132"/>
                        <a:pt x="2782" y="8213"/>
                        <a:pt x="2782" y="13571"/>
                      </a:cubicBezTo>
                      <a:cubicBezTo>
                        <a:pt x="2782" y="18928"/>
                        <a:pt x="100656" y="27023"/>
                        <a:pt x="221402" y="27023"/>
                      </a:cubicBezTo>
                      <a:cubicBezTo>
                        <a:pt x="342135" y="27023"/>
                        <a:pt x="403564" y="18928"/>
                        <a:pt x="403564" y="13571"/>
                      </a:cubicBezTo>
                      <a:cubicBezTo>
                        <a:pt x="403564" y="8213"/>
                        <a:pt x="342135" y="132"/>
                        <a:pt x="221402" y="132"/>
                      </a:cubicBezTo>
                    </a:path>
                  </a:pathLst>
                </a:custGeom>
                <a:grpFill/>
                <a:ln w="12721" cap="flat">
                  <a:noFill/>
                  <a:prstDash val="solid"/>
                  <a:miter/>
                </a:ln>
              </p:spPr>
              <p:txBody>
                <a:bodyPr rtlCol="0" anchor="ctr"/>
                <a:lstStyle/>
                <a:p>
                  <a:endParaRPr lang="fr-FR"/>
                </a:p>
              </p:txBody>
            </p:sp>
            <p:sp>
              <p:nvSpPr>
                <p:cNvPr id="873" name="Forme libre : forme 872">
                  <a:extLst>
                    <a:ext uri="{FF2B5EF4-FFF2-40B4-BE49-F238E27FC236}">
                      <a16:creationId xmlns:a16="http://schemas.microsoft.com/office/drawing/2014/main" id="{BD3632C2-196B-5CDF-E4EF-D6CF764A70B5}"/>
                    </a:ext>
                  </a:extLst>
                </p:cNvPr>
                <p:cNvSpPr/>
                <p:nvPr/>
              </p:nvSpPr>
              <p:spPr>
                <a:xfrm flipV="1">
                  <a:off x="4733469" y="3823966"/>
                  <a:ext cx="400768" cy="26890"/>
                </a:xfrm>
                <a:custGeom>
                  <a:avLst/>
                  <a:gdLst>
                    <a:gd name="connsiteX0" fmla="*/ 218667 w 400768"/>
                    <a:gd name="connsiteY0" fmla="*/ 26920 h 26890"/>
                    <a:gd name="connsiteX1" fmla="*/ 60 w 400768"/>
                    <a:gd name="connsiteY1" fmla="*/ 13481 h 26890"/>
                    <a:gd name="connsiteX2" fmla="*/ 218667 w 400768"/>
                    <a:gd name="connsiteY2" fmla="*/ 29 h 26890"/>
                    <a:gd name="connsiteX3" fmla="*/ 400829 w 400768"/>
                    <a:gd name="connsiteY3" fmla="*/ 13481 h 26890"/>
                    <a:gd name="connsiteX4" fmla="*/ 218667 w 400768"/>
                    <a:gd name="connsiteY4" fmla="*/ 26920 h 26890"/>
                    <a:gd name="connsiteX5" fmla="*/ 219710 w 400768"/>
                    <a:gd name="connsiteY5" fmla="*/ 132 h 26890"/>
                    <a:gd name="connsiteX6" fmla="*/ 2808 w 400768"/>
                    <a:gd name="connsiteY6" fmla="*/ 13481 h 26890"/>
                    <a:gd name="connsiteX7" fmla="*/ 219710 w 400768"/>
                    <a:gd name="connsiteY7" fmla="*/ 26804 h 26890"/>
                    <a:gd name="connsiteX8" fmla="*/ 400498 w 400768"/>
                    <a:gd name="connsiteY8" fmla="*/ 13481 h 26890"/>
                    <a:gd name="connsiteX9" fmla="*/ 219710 w 400768"/>
                    <a:gd name="connsiteY9" fmla="*/ 13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768" h="26890">
                      <a:moveTo>
                        <a:pt x="218667" y="26920"/>
                      </a:moveTo>
                      <a:cubicBezTo>
                        <a:pt x="97947" y="26920"/>
                        <a:pt x="60" y="18839"/>
                        <a:pt x="60" y="13481"/>
                      </a:cubicBezTo>
                      <a:cubicBezTo>
                        <a:pt x="60" y="8123"/>
                        <a:pt x="97947" y="29"/>
                        <a:pt x="218667" y="29"/>
                      </a:cubicBezTo>
                      <a:cubicBezTo>
                        <a:pt x="339425" y="29"/>
                        <a:pt x="400829" y="8123"/>
                        <a:pt x="400829" y="13481"/>
                      </a:cubicBezTo>
                      <a:cubicBezTo>
                        <a:pt x="400829" y="18839"/>
                        <a:pt x="339425" y="26920"/>
                        <a:pt x="218667" y="26920"/>
                      </a:cubicBezTo>
                      <a:moveTo>
                        <a:pt x="219710" y="132"/>
                      </a:moveTo>
                      <a:cubicBezTo>
                        <a:pt x="99931" y="132"/>
                        <a:pt x="2808" y="8162"/>
                        <a:pt x="2808" y="13481"/>
                      </a:cubicBezTo>
                      <a:cubicBezTo>
                        <a:pt x="2808" y="18787"/>
                        <a:pt x="99931" y="26804"/>
                        <a:pt x="219710" y="26804"/>
                      </a:cubicBezTo>
                      <a:cubicBezTo>
                        <a:pt x="339514" y="26804"/>
                        <a:pt x="400498" y="18787"/>
                        <a:pt x="400498" y="13481"/>
                      </a:cubicBezTo>
                      <a:cubicBezTo>
                        <a:pt x="400498" y="8162"/>
                        <a:pt x="339514" y="132"/>
                        <a:pt x="219710" y="132"/>
                      </a:cubicBezTo>
                    </a:path>
                  </a:pathLst>
                </a:custGeom>
                <a:grpFill/>
                <a:ln w="12721" cap="flat">
                  <a:noFill/>
                  <a:prstDash val="solid"/>
                  <a:miter/>
                </a:ln>
              </p:spPr>
              <p:txBody>
                <a:bodyPr rtlCol="0" anchor="ctr"/>
                <a:lstStyle/>
                <a:p>
                  <a:endParaRPr lang="fr-FR"/>
                </a:p>
              </p:txBody>
            </p:sp>
            <p:sp>
              <p:nvSpPr>
                <p:cNvPr id="874" name="Forme libre : forme 873">
                  <a:extLst>
                    <a:ext uri="{FF2B5EF4-FFF2-40B4-BE49-F238E27FC236}">
                      <a16:creationId xmlns:a16="http://schemas.microsoft.com/office/drawing/2014/main" id="{2B1B04AC-0647-2C27-584E-DC27AC5B1D7A}"/>
                    </a:ext>
                  </a:extLst>
                </p:cNvPr>
                <p:cNvSpPr/>
                <p:nvPr/>
              </p:nvSpPr>
              <p:spPr>
                <a:xfrm flipV="1">
                  <a:off x="4736211" y="3824079"/>
                  <a:ext cx="397690" cy="26672"/>
                </a:xfrm>
                <a:custGeom>
                  <a:avLst/>
                  <a:gdLst>
                    <a:gd name="connsiteX0" fmla="*/ 216975 w 397690"/>
                    <a:gd name="connsiteY0" fmla="*/ 26701 h 26672"/>
                    <a:gd name="connsiteX1" fmla="*/ 60 w 397690"/>
                    <a:gd name="connsiteY1" fmla="*/ 13365 h 26672"/>
                    <a:gd name="connsiteX2" fmla="*/ 216975 w 397690"/>
                    <a:gd name="connsiteY2" fmla="*/ 29 h 26672"/>
                    <a:gd name="connsiteX3" fmla="*/ 397750 w 397690"/>
                    <a:gd name="connsiteY3" fmla="*/ 13365 h 26672"/>
                    <a:gd name="connsiteX4" fmla="*/ 216975 w 397690"/>
                    <a:gd name="connsiteY4" fmla="*/ 26701 h 26672"/>
                    <a:gd name="connsiteX5" fmla="*/ 218006 w 397690"/>
                    <a:gd name="connsiteY5" fmla="*/ 145 h 26672"/>
                    <a:gd name="connsiteX6" fmla="*/ 2808 w 397690"/>
                    <a:gd name="connsiteY6" fmla="*/ 13365 h 26672"/>
                    <a:gd name="connsiteX7" fmla="*/ 218006 w 397690"/>
                    <a:gd name="connsiteY7" fmla="*/ 26599 h 26672"/>
                    <a:gd name="connsiteX8" fmla="*/ 397407 w 397690"/>
                    <a:gd name="connsiteY8" fmla="*/ 13365 h 26672"/>
                    <a:gd name="connsiteX9" fmla="*/ 218006 w 397690"/>
                    <a:gd name="connsiteY9" fmla="*/ 145 h 2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90" h="26672">
                      <a:moveTo>
                        <a:pt x="216975" y="26701"/>
                      </a:moveTo>
                      <a:cubicBezTo>
                        <a:pt x="97183" y="26701"/>
                        <a:pt x="60" y="18684"/>
                        <a:pt x="60" y="13365"/>
                      </a:cubicBezTo>
                      <a:cubicBezTo>
                        <a:pt x="60" y="8072"/>
                        <a:pt x="97183" y="29"/>
                        <a:pt x="216975" y="29"/>
                      </a:cubicBezTo>
                      <a:cubicBezTo>
                        <a:pt x="336780" y="29"/>
                        <a:pt x="397750" y="8072"/>
                        <a:pt x="397750" y="13365"/>
                      </a:cubicBezTo>
                      <a:cubicBezTo>
                        <a:pt x="397750" y="18684"/>
                        <a:pt x="336780" y="26701"/>
                        <a:pt x="216975" y="26701"/>
                      </a:cubicBezTo>
                      <a:moveTo>
                        <a:pt x="218006" y="145"/>
                      </a:moveTo>
                      <a:cubicBezTo>
                        <a:pt x="99142" y="145"/>
                        <a:pt x="2808" y="8111"/>
                        <a:pt x="2808" y="13365"/>
                      </a:cubicBezTo>
                      <a:cubicBezTo>
                        <a:pt x="2808" y="18659"/>
                        <a:pt x="99142" y="26599"/>
                        <a:pt x="218006" y="26599"/>
                      </a:cubicBezTo>
                      <a:cubicBezTo>
                        <a:pt x="336856" y="26599"/>
                        <a:pt x="397407" y="18659"/>
                        <a:pt x="397407" y="13365"/>
                      </a:cubicBezTo>
                      <a:cubicBezTo>
                        <a:pt x="397407" y="8111"/>
                        <a:pt x="336856" y="145"/>
                        <a:pt x="218006" y="145"/>
                      </a:cubicBezTo>
                    </a:path>
                  </a:pathLst>
                </a:custGeom>
                <a:grpFill/>
                <a:ln w="12721" cap="flat">
                  <a:noFill/>
                  <a:prstDash val="solid"/>
                  <a:miter/>
                </a:ln>
              </p:spPr>
              <p:txBody>
                <a:bodyPr rtlCol="0" anchor="ctr"/>
                <a:lstStyle/>
                <a:p>
                  <a:endParaRPr lang="fr-FR"/>
                </a:p>
              </p:txBody>
            </p:sp>
            <p:sp>
              <p:nvSpPr>
                <p:cNvPr id="875" name="Forme libre : forme 874">
                  <a:extLst>
                    <a:ext uri="{FF2B5EF4-FFF2-40B4-BE49-F238E27FC236}">
                      <a16:creationId xmlns:a16="http://schemas.microsoft.com/office/drawing/2014/main" id="{19EB3C1C-74A7-60B6-9B61-BE4FC7E72F40}"/>
                    </a:ext>
                  </a:extLst>
                </p:cNvPr>
                <p:cNvSpPr/>
                <p:nvPr/>
              </p:nvSpPr>
              <p:spPr>
                <a:xfrm flipV="1">
                  <a:off x="4738947" y="3824179"/>
                  <a:ext cx="394611" cy="26466"/>
                </a:xfrm>
                <a:custGeom>
                  <a:avLst/>
                  <a:gdLst>
                    <a:gd name="connsiteX0" fmla="*/ 215271 w 394611"/>
                    <a:gd name="connsiteY0" fmla="*/ 26496 h 26466"/>
                    <a:gd name="connsiteX1" fmla="*/ 60 w 394611"/>
                    <a:gd name="connsiteY1" fmla="*/ 13275 h 26466"/>
                    <a:gd name="connsiteX2" fmla="*/ 215271 w 394611"/>
                    <a:gd name="connsiteY2" fmla="*/ 29 h 26466"/>
                    <a:gd name="connsiteX3" fmla="*/ 394672 w 394611"/>
                    <a:gd name="connsiteY3" fmla="*/ 13275 h 26466"/>
                    <a:gd name="connsiteX4" fmla="*/ 215271 w 394611"/>
                    <a:gd name="connsiteY4" fmla="*/ 26496 h 26466"/>
                    <a:gd name="connsiteX5" fmla="*/ 216301 w 394611"/>
                    <a:gd name="connsiteY5" fmla="*/ 145 h 26466"/>
                    <a:gd name="connsiteX6" fmla="*/ 2795 w 394611"/>
                    <a:gd name="connsiteY6" fmla="*/ 13275 h 26466"/>
                    <a:gd name="connsiteX7" fmla="*/ 216301 w 394611"/>
                    <a:gd name="connsiteY7" fmla="*/ 26393 h 26466"/>
                    <a:gd name="connsiteX8" fmla="*/ 394303 w 394611"/>
                    <a:gd name="connsiteY8" fmla="*/ 13275 h 26466"/>
                    <a:gd name="connsiteX9" fmla="*/ 216301 w 394611"/>
                    <a:gd name="connsiteY9" fmla="*/ 145 h 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611" h="26466">
                      <a:moveTo>
                        <a:pt x="215271" y="26496"/>
                      </a:moveTo>
                      <a:cubicBezTo>
                        <a:pt x="96420" y="26496"/>
                        <a:pt x="60" y="18543"/>
                        <a:pt x="60" y="13275"/>
                      </a:cubicBezTo>
                      <a:cubicBezTo>
                        <a:pt x="60" y="8008"/>
                        <a:pt x="96420" y="29"/>
                        <a:pt x="215271" y="29"/>
                      </a:cubicBezTo>
                      <a:cubicBezTo>
                        <a:pt x="334121" y="29"/>
                        <a:pt x="394672" y="8008"/>
                        <a:pt x="394672" y="13275"/>
                      </a:cubicBezTo>
                      <a:cubicBezTo>
                        <a:pt x="394672" y="18543"/>
                        <a:pt x="334121" y="26496"/>
                        <a:pt x="215271" y="26496"/>
                      </a:cubicBezTo>
                      <a:moveTo>
                        <a:pt x="216301" y="145"/>
                      </a:moveTo>
                      <a:cubicBezTo>
                        <a:pt x="98392" y="145"/>
                        <a:pt x="2795" y="8033"/>
                        <a:pt x="2795" y="13275"/>
                      </a:cubicBezTo>
                      <a:cubicBezTo>
                        <a:pt x="2795" y="18504"/>
                        <a:pt x="98392" y="26393"/>
                        <a:pt x="216301" y="26393"/>
                      </a:cubicBezTo>
                      <a:cubicBezTo>
                        <a:pt x="334235" y="26393"/>
                        <a:pt x="394303" y="18504"/>
                        <a:pt x="394303" y="13275"/>
                      </a:cubicBezTo>
                      <a:cubicBezTo>
                        <a:pt x="394303" y="8033"/>
                        <a:pt x="334235" y="145"/>
                        <a:pt x="216301" y="145"/>
                      </a:cubicBezTo>
                    </a:path>
                  </a:pathLst>
                </a:custGeom>
                <a:grpFill/>
                <a:ln w="12721" cap="flat">
                  <a:noFill/>
                  <a:prstDash val="solid"/>
                  <a:miter/>
                </a:ln>
              </p:spPr>
              <p:txBody>
                <a:bodyPr rtlCol="0" anchor="ctr"/>
                <a:lstStyle/>
                <a:p>
                  <a:endParaRPr lang="fr-FR"/>
                </a:p>
              </p:txBody>
            </p:sp>
            <p:sp>
              <p:nvSpPr>
                <p:cNvPr id="876" name="Forme libre : forme 875">
                  <a:extLst>
                    <a:ext uri="{FF2B5EF4-FFF2-40B4-BE49-F238E27FC236}">
                      <a16:creationId xmlns:a16="http://schemas.microsoft.com/office/drawing/2014/main" id="{C90CA75D-5D0F-03DE-7D24-320483B2CE39}"/>
                    </a:ext>
                  </a:extLst>
                </p:cNvPr>
                <p:cNvSpPr/>
                <p:nvPr/>
              </p:nvSpPr>
              <p:spPr>
                <a:xfrm flipV="1">
                  <a:off x="4741695" y="3824279"/>
                  <a:ext cx="391507" cy="26248"/>
                </a:xfrm>
                <a:custGeom>
                  <a:avLst/>
                  <a:gdLst>
                    <a:gd name="connsiteX0" fmla="*/ 213553 w 391507"/>
                    <a:gd name="connsiteY0" fmla="*/ 26277 h 26248"/>
                    <a:gd name="connsiteX1" fmla="*/ 60 w 391507"/>
                    <a:gd name="connsiteY1" fmla="*/ 13160 h 26248"/>
                    <a:gd name="connsiteX2" fmla="*/ 213553 w 391507"/>
                    <a:gd name="connsiteY2" fmla="*/ 29 h 26248"/>
                    <a:gd name="connsiteX3" fmla="*/ 391568 w 391507"/>
                    <a:gd name="connsiteY3" fmla="*/ 13160 h 26248"/>
                    <a:gd name="connsiteX4" fmla="*/ 213553 w 391507"/>
                    <a:gd name="connsiteY4" fmla="*/ 26277 h 26248"/>
                    <a:gd name="connsiteX5" fmla="*/ 214584 w 391507"/>
                    <a:gd name="connsiteY5" fmla="*/ 132 h 26248"/>
                    <a:gd name="connsiteX6" fmla="*/ 2795 w 391507"/>
                    <a:gd name="connsiteY6" fmla="*/ 13160 h 26248"/>
                    <a:gd name="connsiteX7" fmla="*/ 214584 w 391507"/>
                    <a:gd name="connsiteY7" fmla="*/ 26162 h 26248"/>
                    <a:gd name="connsiteX8" fmla="*/ 391212 w 391507"/>
                    <a:gd name="connsiteY8" fmla="*/ 13160 h 26248"/>
                    <a:gd name="connsiteX9" fmla="*/ 214584 w 391507"/>
                    <a:gd name="connsiteY9" fmla="*/ 132 h 2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507" h="26248">
                      <a:moveTo>
                        <a:pt x="213553" y="26277"/>
                      </a:moveTo>
                      <a:cubicBezTo>
                        <a:pt x="95619" y="26277"/>
                        <a:pt x="60" y="18389"/>
                        <a:pt x="60" y="13160"/>
                      </a:cubicBezTo>
                      <a:cubicBezTo>
                        <a:pt x="60" y="7931"/>
                        <a:pt x="95619" y="29"/>
                        <a:pt x="213553" y="29"/>
                      </a:cubicBezTo>
                      <a:cubicBezTo>
                        <a:pt x="331500" y="29"/>
                        <a:pt x="391568" y="7931"/>
                        <a:pt x="391568" y="13160"/>
                      </a:cubicBezTo>
                      <a:cubicBezTo>
                        <a:pt x="391568" y="18389"/>
                        <a:pt x="331500" y="26277"/>
                        <a:pt x="213553" y="26277"/>
                      </a:cubicBezTo>
                      <a:moveTo>
                        <a:pt x="214584" y="132"/>
                      </a:moveTo>
                      <a:cubicBezTo>
                        <a:pt x="97616" y="132"/>
                        <a:pt x="2795" y="7956"/>
                        <a:pt x="2795" y="13160"/>
                      </a:cubicBezTo>
                      <a:cubicBezTo>
                        <a:pt x="2795" y="18337"/>
                        <a:pt x="97616" y="26162"/>
                        <a:pt x="214584" y="26162"/>
                      </a:cubicBezTo>
                      <a:cubicBezTo>
                        <a:pt x="331589" y="26162"/>
                        <a:pt x="391212" y="18337"/>
                        <a:pt x="391212" y="13160"/>
                      </a:cubicBezTo>
                      <a:cubicBezTo>
                        <a:pt x="391212" y="7956"/>
                        <a:pt x="331589" y="132"/>
                        <a:pt x="214584" y="132"/>
                      </a:cubicBezTo>
                    </a:path>
                  </a:pathLst>
                </a:custGeom>
                <a:grpFill/>
                <a:ln w="12721" cap="flat">
                  <a:noFill/>
                  <a:prstDash val="solid"/>
                  <a:miter/>
                </a:ln>
              </p:spPr>
              <p:txBody>
                <a:bodyPr rtlCol="0" anchor="ctr"/>
                <a:lstStyle/>
                <a:p>
                  <a:endParaRPr lang="fr-FR"/>
                </a:p>
              </p:txBody>
            </p:sp>
            <p:sp>
              <p:nvSpPr>
                <p:cNvPr id="877" name="Forme libre : forme 876">
                  <a:extLst>
                    <a:ext uri="{FF2B5EF4-FFF2-40B4-BE49-F238E27FC236}">
                      <a16:creationId xmlns:a16="http://schemas.microsoft.com/office/drawing/2014/main" id="{EE95DB6E-EA10-29E6-C26D-73D1E126A731}"/>
                    </a:ext>
                  </a:extLst>
                </p:cNvPr>
                <p:cNvSpPr/>
                <p:nvPr/>
              </p:nvSpPr>
              <p:spPr>
                <a:xfrm flipV="1">
                  <a:off x="4744418" y="3824380"/>
                  <a:ext cx="388416" cy="26042"/>
                </a:xfrm>
                <a:custGeom>
                  <a:avLst/>
                  <a:gdLst>
                    <a:gd name="connsiteX0" fmla="*/ 211861 w 388416"/>
                    <a:gd name="connsiteY0" fmla="*/ 26072 h 26042"/>
                    <a:gd name="connsiteX1" fmla="*/ 60 w 388416"/>
                    <a:gd name="connsiteY1" fmla="*/ 13031 h 26042"/>
                    <a:gd name="connsiteX2" fmla="*/ 211861 w 388416"/>
                    <a:gd name="connsiteY2" fmla="*/ 29 h 26042"/>
                    <a:gd name="connsiteX3" fmla="*/ 388477 w 388416"/>
                    <a:gd name="connsiteY3" fmla="*/ 13031 h 26042"/>
                    <a:gd name="connsiteX4" fmla="*/ 211861 w 388416"/>
                    <a:gd name="connsiteY4" fmla="*/ 26072 h 26042"/>
                    <a:gd name="connsiteX5" fmla="*/ 212892 w 388416"/>
                    <a:gd name="connsiteY5" fmla="*/ 145 h 26042"/>
                    <a:gd name="connsiteX6" fmla="*/ 2795 w 388416"/>
                    <a:gd name="connsiteY6" fmla="*/ 13031 h 26042"/>
                    <a:gd name="connsiteX7" fmla="*/ 212892 w 388416"/>
                    <a:gd name="connsiteY7" fmla="*/ 25956 h 26042"/>
                    <a:gd name="connsiteX8" fmla="*/ 388146 w 388416"/>
                    <a:gd name="connsiteY8" fmla="*/ 13031 h 26042"/>
                    <a:gd name="connsiteX9" fmla="*/ 212892 w 388416"/>
                    <a:gd name="connsiteY9" fmla="*/ 145 h 2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16" h="26042">
                      <a:moveTo>
                        <a:pt x="211861" y="26072"/>
                      </a:moveTo>
                      <a:cubicBezTo>
                        <a:pt x="94894" y="26072"/>
                        <a:pt x="60" y="18247"/>
                        <a:pt x="60" y="13031"/>
                      </a:cubicBezTo>
                      <a:cubicBezTo>
                        <a:pt x="60" y="7866"/>
                        <a:pt x="94894" y="29"/>
                        <a:pt x="211861" y="29"/>
                      </a:cubicBezTo>
                      <a:cubicBezTo>
                        <a:pt x="328855" y="29"/>
                        <a:pt x="388477" y="7866"/>
                        <a:pt x="388477" y="13031"/>
                      </a:cubicBezTo>
                      <a:cubicBezTo>
                        <a:pt x="388477" y="18247"/>
                        <a:pt x="328855" y="26072"/>
                        <a:pt x="211861" y="26072"/>
                      </a:cubicBezTo>
                      <a:moveTo>
                        <a:pt x="212892" y="145"/>
                      </a:moveTo>
                      <a:cubicBezTo>
                        <a:pt x="96840" y="145"/>
                        <a:pt x="2795" y="7905"/>
                        <a:pt x="2795" y="13031"/>
                      </a:cubicBezTo>
                      <a:cubicBezTo>
                        <a:pt x="2795" y="18209"/>
                        <a:pt x="96840" y="25956"/>
                        <a:pt x="212892" y="25956"/>
                      </a:cubicBezTo>
                      <a:cubicBezTo>
                        <a:pt x="328956" y="25956"/>
                        <a:pt x="388146" y="18209"/>
                        <a:pt x="388146" y="13031"/>
                      </a:cubicBezTo>
                      <a:cubicBezTo>
                        <a:pt x="388146" y="7905"/>
                        <a:pt x="328956" y="145"/>
                        <a:pt x="212892" y="145"/>
                      </a:cubicBezTo>
                    </a:path>
                  </a:pathLst>
                </a:custGeom>
                <a:grpFill/>
                <a:ln w="12721" cap="flat">
                  <a:noFill/>
                  <a:prstDash val="solid"/>
                  <a:miter/>
                </a:ln>
              </p:spPr>
              <p:txBody>
                <a:bodyPr rtlCol="0" anchor="ctr"/>
                <a:lstStyle/>
                <a:p>
                  <a:endParaRPr lang="fr-FR"/>
                </a:p>
              </p:txBody>
            </p:sp>
            <p:sp>
              <p:nvSpPr>
                <p:cNvPr id="878" name="Forme libre : forme 877">
                  <a:extLst>
                    <a:ext uri="{FF2B5EF4-FFF2-40B4-BE49-F238E27FC236}">
                      <a16:creationId xmlns:a16="http://schemas.microsoft.com/office/drawing/2014/main" id="{B9BE23C7-E4AB-D9E4-0281-69B1AE366BD9}"/>
                    </a:ext>
                  </a:extLst>
                </p:cNvPr>
                <p:cNvSpPr/>
                <p:nvPr/>
              </p:nvSpPr>
              <p:spPr>
                <a:xfrm flipV="1">
                  <a:off x="4747160" y="3824493"/>
                  <a:ext cx="385350" cy="25824"/>
                </a:xfrm>
                <a:custGeom>
                  <a:avLst/>
                  <a:gdLst>
                    <a:gd name="connsiteX0" fmla="*/ 210157 w 385350"/>
                    <a:gd name="connsiteY0" fmla="*/ 25853 h 25824"/>
                    <a:gd name="connsiteX1" fmla="*/ 60 w 385350"/>
                    <a:gd name="connsiteY1" fmla="*/ 12941 h 25824"/>
                    <a:gd name="connsiteX2" fmla="*/ 210157 w 385350"/>
                    <a:gd name="connsiteY2" fmla="*/ 29 h 25824"/>
                    <a:gd name="connsiteX3" fmla="*/ 385411 w 385350"/>
                    <a:gd name="connsiteY3" fmla="*/ 12941 h 25824"/>
                    <a:gd name="connsiteX4" fmla="*/ 210157 w 385350"/>
                    <a:gd name="connsiteY4" fmla="*/ 25853 h 25824"/>
                    <a:gd name="connsiteX5" fmla="*/ 211187 w 385350"/>
                    <a:gd name="connsiteY5" fmla="*/ 145 h 25824"/>
                    <a:gd name="connsiteX6" fmla="*/ 2783 w 385350"/>
                    <a:gd name="connsiteY6" fmla="*/ 12941 h 25824"/>
                    <a:gd name="connsiteX7" fmla="*/ 211187 w 385350"/>
                    <a:gd name="connsiteY7" fmla="*/ 25763 h 25824"/>
                    <a:gd name="connsiteX8" fmla="*/ 385055 w 385350"/>
                    <a:gd name="connsiteY8" fmla="*/ 12941 h 25824"/>
                    <a:gd name="connsiteX9" fmla="*/ 211187 w 385350"/>
                    <a:gd name="connsiteY9" fmla="*/ 145 h 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350" h="25824">
                      <a:moveTo>
                        <a:pt x="210157" y="25853"/>
                      </a:moveTo>
                      <a:cubicBezTo>
                        <a:pt x="94118" y="25853"/>
                        <a:pt x="60" y="18093"/>
                        <a:pt x="60" y="12941"/>
                      </a:cubicBezTo>
                      <a:cubicBezTo>
                        <a:pt x="60" y="7802"/>
                        <a:pt x="94118" y="29"/>
                        <a:pt x="210157" y="29"/>
                      </a:cubicBezTo>
                      <a:cubicBezTo>
                        <a:pt x="326221" y="29"/>
                        <a:pt x="385411" y="7802"/>
                        <a:pt x="385411" y="12941"/>
                      </a:cubicBezTo>
                      <a:cubicBezTo>
                        <a:pt x="385411" y="18093"/>
                        <a:pt x="326221" y="25853"/>
                        <a:pt x="210157" y="25853"/>
                      </a:cubicBezTo>
                      <a:moveTo>
                        <a:pt x="211187" y="145"/>
                      </a:moveTo>
                      <a:cubicBezTo>
                        <a:pt x="96102" y="145"/>
                        <a:pt x="2783" y="7854"/>
                        <a:pt x="2783" y="12941"/>
                      </a:cubicBezTo>
                      <a:cubicBezTo>
                        <a:pt x="2783" y="18055"/>
                        <a:pt x="96102" y="25763"/>
                        <a:pt x="211187" y="25763"/>
                      </a:cubicBezTo>
                      <a:cubicBezTo>
                        <a:pt x="326298" y="25763"/>
                        <a:pt x="385055" y="18055"/>
                        <a:pt x="385055" y="12941"/>
                      </a:cubicBezTo>
                      <a:cubicBezTo>
                        <a:pt x="385055" y="7854"/>
                        <a:pt x="326298" y="145"/>
                        <a:pt x="211187" y="145"/>
                      </a:cubicBezTo>
                    </a:path>
                  </a:pathLst>
                </a:custGeom>
                <a:grpFill/>
                <a:ln w="12721" cap="flat">
                  <a:noFill/>
                  <a:prstDash val="solid"/>
                  <a:miter/>
                </a:ln>
              </p:spPr>
              <p:txBody>
                <a:bodyPr rtlCol="0" anchor="ctr"/>
                <a:lstStyle/>
                <a:p>
                  <a:endParaRPr lang="fr-FR"/>
                </a:p>
              </p:txBody>
            </p:sp>
            <p:sp>
              <p:nvSpPr>
                <p:cNvPr id="879" name="Forme libre : forme 878">
                  <a:extLst>
                    <a:ext uri="{FF2B5EF4-FFF2-40B4-BE49-F238E27FC236}">
                      <a16:creationId xmlns:a16="http://schemas.microsoft.com/office/drawing/2014/main" id="{5D88C1EC-A236-BDD6-F5AC-CD17AA62369C}"/>
                    </a:ext>
                  </a:extLst>
                </p:cNvPr>
                <p:cNvSpPr/>
                <p:nvPr/>
              </p:nvSpPr>
              <p:spPr>
                <a:xfrm flipV="1">
                  <a:off x="4749896" y="3824593"/>
                  <a:ext cx="382259" cy="25605"/>
                </a:xfrm>
                <a:custGeom>
                  <a:avLst/>
                  <a:gdLst>
                    <a:gd name="connsiteX0" fmla="*/ 208452 w 382259"/>
                    <a:gd name="connsiteY0" fmla="*/ 25635 h 25605"/>
                    <a:gd name="connsiteX1" fmla="*/ 60 w 382259"/>
                    <a:gd name="connsiteY1" fmla="*/ 12826 h 25605"/>
                    <a:gd name="connsiteX2" fmla="*/ 208452 w 382259"/>
                    <a:gd name="connsiteY2" fmla="*/ 29 h 25605"/>
                    <a:gd name="connsiteX3" fmla="*/ 382320 w 382259"/>
                    <a:gd name="connsiteY3" fmla="*/ 12826 h 25605"/>
                    <a:gd name="connsiteX4" fmla="*/ 208452 w 382259"/>
                    <a:gd name="connsiteY4" fmla="*/ 25635 h 25605"/>
                    <a:gd name="connsiteX5" fmla="*/ 209483 w 382259"/>
                    <a:gd name="connsiteY5" fmla="*/ 132 h 25605"/>
                    <a:gd name="connsiteX6" fmla="*/ 2795 w 382259"/>
                    <a:gd name="connsiteY6" fmla="*/ 12826 h 25605"/>
                    <a:gd name="connsiteX7" fmla="*/ 209483 w 382259"/>
                    <a:gd name="connsiteY7" fmla="*/ 25532 h 25605"/>
                    <a:gd name="connsiteX8" fmla="*/ 381989 w 382259"/>
                    <a:gd name="connsiteY8" fmla="*/ 12826 h 25605"/>
                    <a:gd name="connsiteX9" fmla="*/ 209483 w 382259"/>
                    <a:gd name="connsiteY9" fmla="*/ 132 h 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259" h="25605">
                      <a:moveTo>
                        <a:pt x="208452" y="25635"/>
                      </a:moveTo>
                      <a:cubicBezTo>
                        <a:pt x="93367" y="25635"/>
                        <a:pt x="60" y="17952"/>
                        <a:pt x="60" y="12826"/>
                      </a:cubicBezTo>
                      <a:cubicBezTo>
                        <a:pt x="60" y="7712"/>
                        <a:pt x="93367" y="29"/>
                        <a:pt x="208452" y="29"/>
                      </a:cubicBezTo>
                      <a:cubicBezTo>
                        <a:pt x="323550" y="29"/>
                        <a:pt x="382320" y="7712"/>
                        <a:pt x="382320" y="12826"/>
                      </a:cubicBezTo>
                      <a:cubicBezTo>
                        <a:pt x="382320" y="17952"/>
                        <a:pt x="323550" y="25635"/>
                        <a:pt x="208452" y="25635"/>
                      </a:cubicBezTo>
                      <a:moveTo>
                        <a:pt x="209483" y="132"/>
                      </a:moveTo>
                      <a:cubicBezTo>
                        <a:pt x="95339" y="132"/>
                        <a:pt x="2795" y="7764"/>
                        <a:pt x="2795" y="12826"/>
                      </a:cubicBezTo>
                      <a:cubicBezTo>
                        <a:pt x="2795" y="17901"/>
                        <a:pt x="95339" y="25532"/>
                        <a:pt x="209483" y="25532"/>
                      </a:cubicBezTo>
                      <a:cubicBezTo>
                        <a:pt x="323664" y="25532"/>
                        <a:pt x="381989" y="17901"/>
                        <a:pt x="381989" y="12826"/>
                      </a:cubicBezTo>
                      <a:cubicBezTo>
                        <a:pt x="381989" y="7764"/>
                        <a:pt x="323664" y="132"/>
                        <a:pt x="209483" y="132"/>
                      </a:cubicBezTo>
                    </a:path>
                  </a:pathLst>
                </a:custGeom>
                <a:grpFill/>
                <a:ln w="12721" cap="flat">
                  <a:noFill/>
                  <a:prstDash val="solid"/>
                  <a:miter/>
                </a:ln>
              </p:spPr>
              <p:txBody>
                <a:bodyPr rtlCol="0" anchor="ctr"/>
                <a:lstStyle/>
                <a:p>
                  <a:endParaRPr lang="fr-FR"/>
                </a:p>
              </p:txBody>
            </p:sp>
            <p:sp>
              <p:nvSpPr>
                <p:cNvPr id="880" name="Forme libre : forme 879">
                  <a:extLst>
                    <a:ext uri="{FF2B5EF4-FFF2-40B4-BE49-F238E27FC236}">
                      <a16:creationId xmlns:a16="http://schemas.microsoft.com/office/drawing/2014/main" id="{E64F781C-01E7-19F4-F68B-D4424F441C7D}"/>
                    </a:ext>
                  </a:extLst>
                </p:cNvPr>
                <p:cNvSpPr/>
                <p:nvPr/>
              </p:nvSpPr>
              <p:spPr>
                <a:xfrm flipV="1">
                  <a:off x="4752612" y="3824693"/>
                  <a:ext cx="379193" cy="25413"/>
                </a:xfrm>
                <a:custGeom>
                  <a:avLst/>
                  <a:gdLst>
                    <a:gd name="connsiteX0" fmla="*/ 206773 w 379193"/>
                    <a:gd name="connsiteY0" fmla="*/ 25442 h 25413"/>
                    <a:gd name="connsiteX1" fmla="*/ 60 w 379193"/>
                    <a:gd name="connsiteY1" fmla="*/ 12749 h 25413"/>
                    <a:gd name="connsiteX2" fmla="*/ 206773 w 379193"/>
                    <a:gd name="connsiteY2" fmla="*/ 29 h 25413"/>
                    <a:gd name="connsiteX3" fmla="*/ 379254 w 379193"/>
                    <a:gd name="connsiteY3" fmla="*/ 12749 h 25413"/>
                    <a:gd name="connsiteX4" fmla="*/ 206773 w 379193"/>
                    <a:gd name="connsiteY4" fmla="*/ 25442 h 25413"/>
                    <a:gd name="connsiteX5" fmla="*/ 207804 w 379193"/>
                    <a:gd name="connsiteY5" fmla="*/ 145 h 25413"/>
                    <a:gd name="connsiteX6" fmla="*/ 2821 w 379193"/>
                    <a:gd name="connsiteY6" fmla="*/ 12749 h 25413"/>
                    <a:gd name="connsiteX7" fmla="*/ 207804 w 379193"/>
                    <a:gd name="connsiteY7" fmla="*/ 25339 h 25413"/>
                    <a:gd name="connsiteX8" fmla="*/ 378911 w 379193"/>
                    <a:gd name="connsiteY8" fmla="*/ 12749 h 25413"/>
                    <a:gd name="connsiteX9" fmla="*/ 207804 w 379193"/>
                    <a:gd name="connsiteY9" fmla="*/ 145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193" h="25413">
                      <a:moveTo>
                        <a:pt x="206773" y="25442"/>
                      </a:moveTo>
                      <a:cubicBezTo>
                        <a:pt x="92617" y="25442"/>
                        <a:pt x="60" y="17811"/>
                        <a:pt x="60" y="12749"/>
                      </a:cubicBezTo>
                      <a:cubicBezTo>
                        <a:pt x="60" y="7674"/>
                        <a:pt x="92617" y="29"/>
                        <a:pt x="206773" y="29"/>
                      </a:cubicBezTo>
                      <a:cubicBezTo>
                        <a:pt x="320942" y="29"/>
                        <a:pt x="379254" y="7674"/>
                        <a:pt x="379254" y="12749"/>
                      </a:cubicBezTo>
                      <a:cubicBezTo>
                        <a:pt x="379254" y="17811"/>
                        <a:pt x="320942" y="25442"/>
                        <a:pt x="206773" y="25442"/>
                      </a:cubicBezTo>
                      <a:moveTo>
                        <a:pt x="207804" y="145"/>
                      </a:moveTo>
                      <a:cubicBezTo>
                        <a:pt x="94601" y="145"/>
                        <a:pt x="2821" y="7725"/>
                        <a:pt x="2821" y="12749"/>
                      </a:cubicBezTo>
                      <a:cubicBezTo>
                        <a:pt x="2821" y="17772"/>
                        <a:pt x="94601" y="25339"/>
                        <a:pt x="207804" y="25339"/>
                      </a:cubicBezTo>
                      <a:cubicBezTo>
                        <a:pt x="321044" y="25339"/>
                        <a:pt x="378911" y="17772"/>
                        <a:pt x="378911" y="12749"/>
                      </a:cubicBezTo>
                      <a:cubicBezTo>
                        <a:pt x="378911" y="7725"/>
                        <a:pt x="321044" y="145"/>
                        <a:pt x="207804" y="145"/>
                      </a:cubicBezTo>
                    </a:path>
                  </a:pathLst>
                </a:custGeom>
                <a:grpFill/>
                <a:ln w="12721" cap="flat">
                  <a:noFill/>
                  <a:prstDash val="solid"/>
                  <a:miter/>
                </a:ln>
              </p:spPr>
              <p:txBody>
                <a:bodyPr rtlCol="0" anchor="ctr"/>
                <a:lstStyle/>
                <a:p>
                  <a:endParaRPr lang="fr-FR"/>
                </a:p>
              </p:txBody>
            </p:sp>
            <p:sp>
              <p:nvSpPr>
                <p:cNvPr id="881" name="Forme libre : forme 880">
                  <a:extLst>
                    <a:ext uri="{FF2B5EF4-FFF2-40B4-BE49-F238E27FC236}">
                      <a16:creationId xmlns:a16="http://schemas.microsoft.com/office/drawing/2014/main" id="{2771B9A2-2916-FF40-D1D4-E4F43D7EC409}"/>
                    </a:ext>
                  </a:extLst>
                </p:cNvPr>
                <p:cNvSpPr/>
                <p:nvPr/>
              </p:nvSpPr>
              <p:spPr>
                <a:xfrm flipV="1">
                  <a:off x="4755361" y="3824793"/>
                  <a:ext cx="376102" cy="25181"/>
                </a:xfrm>
                <a:custGeom>
                  <a:avLst/>
                  <a:gdLst>
                    <a:gd name="connsiteX0" fmla="*/ 205056 w 376102"/>
                    <a:gd name="connsiteY0" fmla="*/ 25211 h 25181"/>
                    <a:gd name="connsiteX1" fmla="*/ 60 w 376102"/>
                    <a:gd name="connsiteY1" fmla="*/ 12620 h 25181"/>
                    <a:gd name="connsiteX2" fmla="*/ 205056 w 376102"/>
                    <a:gd name="connsiteY2" fmla="*/ 29 h 25181"/>
                    <a:gd name="connsiteX3" fmla="*/ 376163 w 376102"/>
                    <a:gd name="connsiteY3" fmla="*/ 12620 h 25181"/>
                    <a:gd name="connsiteX4" fmla="*/ 205056 w 376102"/>
                    <a:gd name="connsiteY4" fmla="*/ 25211 h 25181"/>
                    <a:gd name="connsiteX5" fmla="*/ 206086 w 376102"/>
                    <a:gd name="connsiteY5" fmla="*/ 132 h 25181"/>
                    <a:gd name="connsiteX6" fmla="*/ 2808 w 376102"/>
                    <a:gd name="connsiteY6" fmla="*/ 12620 h 25181"/>
                    <a:gd name="connsiteX7" fmla="*/ 206086 w 376102"/>
                    <a:gd name="connsiteY7" fmla="*/ 25108 h 25181"/>
                    <a:gd name="connsiteX8" fmla="*/ 375807 w 376102"/>
                    <a:gd name="connsiteY8" fmla="*/ 12620 h 25181"/>
                    <a:gd name="connsiteX9" fmla="*/ 206086 w 376102"/>
                    <a:gd name="connsiteY9" fmla="*/ 132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102" h="25181">
                      <a:moveTo>
                        <a:pt x="205056" y="25211"/>
                      </a:moveTo>
                      <a:cubicBezTo>
                        <a:pt x="91854" y="25211"/>
                        <a:pt x="60" y="17644"/>
                        <a:pt x="60" y="12620"/>
                      </a:cubicBezTo>
                      <a:cubicBezTo>
                        <a:pt x="60" y="7597"/>
                        <a:pt x="91854" y="29"/>
                        <a:pt x="205056" y="29"/>
                      </a:cubicBezTo>
                      <a:cubicBezTo>
                        <a:pt x="318284" y="29"/>
                        <a:pt x="376163" y="7597"/>
                        <a:pt x="376163" y="12620"/>
                      </a:cubicBezTo>
                      <a:cubicBezTo>
                        <a:pt x="376163" y="17644"/>
                        <a:pt x="318284" y="25211"/>
                        <a:pt x="205056" y="25211"/>
                      </a:cubicBezTo>
                      <a:moveTo>
                        <a:pt x="206086" y="132"/>
                      </a:moveTo>
                      <a:cubicBezTo>
                        <a:pt x="93800" y="132"/>
                        <a:pt x="2808" y="7635"/>
                        <a:pt x="2808" y="12620"/>
                      </a:cubicBezTo>
                      <a:cubicBezTo>
                        <a:pt x="2808" y="17605"/>
                        <a:pt x="93800" y="25108"/>
                        <a:pt x="206086" y="25108"/>
                      </a:cubicBezTo>
                      <a:cubicBezTo>
                        <a:pt x="318385" y="25108"/>
                        <a:pt x="375807" y="17605"/>
                        <a:pt x="375807" y="12620"/>
                      </a:cubicBezTo>
                      <a:cubicBezTo>
                        <a:pt x="375807" y="7635"/>
                        <a:pt x="318385" y="132"/>
                        <a:pt x="206086" y="132"/>
                      </a:cubicBezTo>
                    </a:path>
                  </a:pathLst>
                </a:custGeom>
                <a:grpFill/>
                <a:ln w="12721" cap="flat">
                  <a:noFill/>
                  <a:prstDash val="solid"/>
                  <a:miter/>
                </a:ln>
              </p:spPr>
              <p:txBody>
                <a:bodyPr rtlCol="0" anchor="ctr"/>
                <a:lstStyle/>
                <a:p>
                  <a:endParaRPr lang="fr-FR"/>
                </a:p>
              </p:txBody>
            </p:sp>
            <p:sp>
              <p:nvSpPr>
                <p:cNvPr id="882" name="Forme libre : forme 881">
                  <a:extLst>
                    <a:ext uri="{FF2B5EF4-FFF2-40B4-BE49-F238E27FC236}">
                      <a16:creationId xmlns:a16="http://schemas.microsoft.com/office/drawing/2014/main" id="{6784E92F-D667-1D04-759F-535EF6FB3AEF}"/>
                    </a:ext>
                  </a:extLst>
                </p:cNvPr>
                <p:cNvSpPr/>
                <p:nvPr/>
              </p:nvSpPr>
              <p:spPr>
                <a:xfrm flipV="1">
                  <a:off x="4758110" y="3824894"/>
                  <a:ext cx="372998" cy="24989"/>
                </a:xfrm>
                <a:custGeom>
                  <a:avLst/>
                  <a:gdLst>
                    <a:gd name="connsiteX0" fmla="*/ 203339 w 372998"/>
                    <a:gd name="connsiteY0" fmla="*/ 25018 h 24989"/>
                    <a:gd name="connsiteX1" fmla="*/ 60 w 372998"/>
                    <a:gd name="connsiteY1" fmla="*/ 12530 h 24989"/>
                    <a:gd name="connsiteX2" fmla="*/ 203339 w 372998"/>
                    <a:gd name="connsiteY2" fmla="*/ 29 h 24989"/>
                    <a:gd name="connsiteX3" fmla="*/ 373059 w 372998"/>
                    <a:gd name="connsiteY3" fmla="*/ 12530 h 24989"/>
                    <a:gd name="connsiteX4" fmla="*/ 203339 w 372998"/>
                    <a:gd name="connsiteY4" fmla="*/ 25018 h 24989"/>
                    <a:gd name="connsiteX5" fmla="*/ 204382 w 372998"/>
                    <a:gd name="connsiteY5" fmla="*/ 145 h 24989"/>
                    <a:gd name="connsiteX6" fmla="*/ 2783 w 372998"/>
                    <a:gd name="connsiteY6" fmla="*/ 12530 h 24989"/>
                    <a:gd name="connsiteX7" fmla="*/ 204382 w 372998"/>
                    <a:gd name="connsiteY7" fmla="*/ 24903 h 24989"/>
                    <a:gd name="connsiteX8" fmla="*/ 372716 w 372998"/>
                    <a:gd name="connsiteY8" fmla="*/ 12530 h 24989"/>
                    <a:gd name="connsiteX9" fmla="*/ 204382 w 372998"/>
                    <a:gd name="connsiteY9" fmla="*/ 145 h 2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8" h="24989">
                      <a:moveTo>
                        <a:pt x="203339" y="25018"/>
                      </a:moveTo>
                      <a:cubicBezTo>
                        <a:pt x="91078" y="25018"/>
                        <a:pt x="60" y="17502"/>
                        <a:pt x="60" y="12530"/>
                      </a:cubicBezTo>
                      <a:cubicBezTo>
                        <a:pt x="60" y="7545"/>
                        <a:pt x="91078" y="29"/>
                        <a:pt x="203339" y="29"/>
                      </a:cubicBezTo>
                      <a:cubicBezTo>
                        <a:pt x="315650" y="29"/>
                        <a:pt x="373059" y="7545"/>
                        <a:pt x="373059" y="12530"/>
                      </a:cubicBezTo>
                      <a:cubicBezTo>
                        <a:pt x="373059" y="17502"/>
                        <a:pt x="315650" y="25018"/>
                        <a:pt x="203339" y="25018"/>
                      </a:cubicBezTo>
                      <a:moveTo>
                        <a:pt x="204382" y="145"/>
                      </a:moveTo>
                      <a:cubicBezTo>
                        <a:pt x="93049" y="145"/>
                        <a:pt x="2783" y="7584"/>
                        <a:pt x="2783" y="12530"/>
                      </a:cubicBezTo>
                      <a:cubicBezTo>
                        <a:pt x="2783" y="17477"/>
                        <a:pt x="93049" y="24903"/>
                        <a:pt x="204382" y="24903"/>
                      </a:cubicBezTo>
                      <a:cubicBezTo>
                        <a:pt x="315727" y="24903"/>
                        <a:pt x="372716" y="17477"/>
                        <a:pt x="372716" y="12530"/>
                      </a:cubicBezTo>
                      <a:cubicBezTo>
                        <a:pt x="372716" y="7584"/>
                        <a:pt x="315727" y="145"/>
                        <a:pt x="204382" y="145"/>
                      </a:cubicBezTo>
                    </a:path>
                  </a:pathLst>
                </a:custGeom>
                <a:grpFill/>
                <a:ln w="12721" cap="flat">
                  <a:noFill/>
                  <a:prstDash val="solid"/>
                  <a:miter/>
                </a:ln>
              </p:spPr>
              <p:txBody>
                <a:bodyPr rtlCol="0" anchor="ctr"/>
                <a:lstStyle/>
                <a:p>
                  <a:endParaRPr lang="fr-FR"/>
                </a:p>
              </p:txBody>
            </p:sp>
            <p:sp>
              <p:nvSpPr>
                <p:cNvPr id="883" name="Forme libre : forme 882">
                  <a:extLst>
                    <a:ext uri="{FF2B5EF4-FFF2-40B4-BE49-F238E27FC236}">
                      <a16:creationId xmlns:a16="http://schemas.microsoft.com/office/drawing/2014/main" id="{C3B80833-B6DC-67B5-E591-03E71FB1EDD4}"/>
                    </a:ext>
                  </a:extLst>
                </p:cNvPr>
                <p:cNvSpPr/>
                <p:nvPr/>
              </p:nvSpPr>
              <p:spPr>
                <a:xfrm flipV="1">
                  <a:off x="4760838" y="3825007"/>
                  <a:ext cx="369920" cy="24744"/>
                </a:xfrm>
                <a:custGeom>
                  <a:avLst/>
                  <a:gdLst>
                    <a:gd name="connsiteX0" fmla="*/ 201659 w 369920"/>
                    <a:gd name="connsiteY0" fmla="*/ 24774 h 24744"/>
                    <a:gd name="connsiteX1" fmla="*/ 60 w 369920"/>
                    <a:gd name="connsiteY1" fmla="*/ 12389 h 24744"/>
                    <a:gd name="connsiteX2" fmla="*/ 201659 w 369920"/>
                    <a:gd name="connsiteY2" fmla="*/ 29 h 24744"/>
                    <a:gd name="connsiteX3" fmla="*/ 369981 w 369920"/>
                    <a:gd name="connsiteY3" fmla="*/ 12389 h 24744"/>
                    <a:gd name="connsiteX4" fmla="*/ 201659 w 369920"/>
                    <a:gd name="connsiteY4" fmla="*/ 24774 h 24744"/>
                    <a:gd name="connsiteX5" fmla="*/ 202690 w 369920"/>
                    <a:gd name="connsiteY5" fmla="*/ 119 h 24744"/>
                    <a:gd name="connsiteX6" fmla="*/ 2795 w 369920"/>
                    <a:gd name="connsiteY6" fmla="*/ 12389 h 24744"/>
                    <a:gd name="connsiteX7" fmla="*/ 202690 w 369920"/>
                    <a:gd name="connsiteY7" fmla="*/ 24671 h 24744"/>
                    <a:gd name="connsiteX8" fmla="*/ 369637 w 369920"/>
                    <a:gd name="connsiteY8" fmla="*/ 12389 h 24744"/>
                    <a:gd name="connsiteX9" fmla="*/ 202690 w 369920"/>
                    <a:gd name="connsiteY9" fmla="*/ 11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920" h="24744">
                      <a:moveTo>
                        <a:pt x="201659" y="24774"/>
                      </a:moveTo>
                      <a:cubicBezTo>
                        <a:pt x="90314" y="24774"/>
                        <a:pt x="60" y="17335"/>
                        <a:pt x="60" y="12389"/>
                      </a:cubicBezTo>
                      <a:cubicBezTo>
                        <a:pt x="60" y="7442"/>
                        <a:pt x="90314" y="29"/>
                        <a:pt x="201659" y="29"/>
                      </a:cubicBezTo>
                      <a:cubicBezTo>
                        <a:pt x="313017" y="29"/>
                        <a:pt x="369981" y="7442"/>
                        <a:pt x="369981" y="12389"/>
                      </a:cubicBezTo>
                      <a:cubicBezTo>
                        <a:pt x="369981" y="17335"/>
                        <a:pt x="313017" y="24774"/>
                        <a:pt x="201659" y="24774"/>
                      </a:cubicBezTo>
                      <a:moveTo>
                        <a:pt x="202690" y="119"/>
                      </a:moveTo>
                      <a:cubicBezTo>
                        <a:pt x="92273" y="119"/>
                        <a:pt x="2795" y="7481"/>
                        <a:pt x="2795" y="12389"/>
                      </a:cubicBezTo>
                      <a:cubicBezTo>
                        <a:pt x="2795" y="17310"/>
                        <a:pt x="92273" y="24671"/>
                        <a:pt x="202690" y="24671"/>
                      </a:cubicBezTo>
                      <a:cubicBezTo>
                        <a:pt x="313094" y="24671"/>
                        <a:pt x="369637" y="17310"/>
                        <a:pt x="369637" y="12389"/>
                      </a:cubicBezTo>
                      <a:cubicBezTo>
                        <a:pt x="369637" y="7481"/>
                        <a:pt x="313094" y="119"/>
                        <a:pt x="202690" y="119"/>
                      </a:cubicBezTo>
                    </a:path>
                  </a:pathLst>
                </a:custGeom>
                <a:grpFill/>
                <a:ln w="12721" cap="flat">
                  <a:noFill/>
                  <a:prstDash val="solid"/>
                  <a:miter/>
                </a:ln>
              </p:spPr>
              <p:txBody>
                <a:bodyPr rtlCol="0" anchor="ctr"/>
                <a:lstStyle/>
                <a:p>
                  <a:endParaRPr lang="fr-FR"/>
                </a:p>
              </p:txBody>
            </p:sp>
            <p:sp>
              <p:nvSpPr>
                <p:cNvPr id="884" name="Forme libre : forme 883">
                  <a:extLst>
                    <a:ext uri="{FF2B5EF4-FFF2-40B4-BE49-F238E27FC236}">
                      <a16:creationId xmlns:a16="http://schemas.microsoft.com/office/drawing/2014/main" id="{5E9CE577-6931-6022-990C-7D63C949408E}"/>
                    </a:ext>
                  </a:extLst>
                </p:cNvPr>
                <p:cNvSpPr/>
                <p:nvPr/>
              </p:nvSpPr>
              <p:spPr>
                <a:xfrm flipV="1">
                  <a:off x="4763586" y="3825107"/>
                  <a:ext cx="366829" cy="24552"/>
                </a:xfrm>
                <a:custGeom>
                  <a:avLst/>
                  <a:gdLst>
                    <a:gd name="connsiteX0" fmla="*/ 199929 w 366829"/>
                    <a:gd name="connsiteY0" fmla="*/ 24581 h 24552"/>
                    <a:gd name="connsiteX1" fmla="*/ 60 w 366829"/>
                    <a:gd name="connsiteY1" fmla="*/ 12299 h 24552"/>
                    <a:gd name="connsiteX2" fmla="*/ 199929 w 366829"/>
                    <a:gd name="connsiteY2" fmla="*/ 29 h 24552"/>
                    <a:gd name="connsiteX3" fmla="*/ 366890 w 366829"/>
                    <a:gd name="connsiteY3" fmla="*/ 12299 h 24552"/>
                    <a:gd name="connsiteX4" fmla="*/ 199929 w 366829"/>
                    <a:gd name="connsiteY4" fmla="*/ 24581 h 24552"/>
                    <a:gd name="connsiteX5" fmla="*/ 200973 w 366829"/>
                    <a:gd name="connsiteY5" fmla="*/ 145 h 24552"/>
                    <a:gd name="connsiteX6" fmla="*/ 2783 w 366829"/>
                    <a:gd name="connsiteY6" fmla="*/ 12299 h 24552"/>
                    <a:gd name="connsiteX7" fmla="*/ 200973 w 366829"/>
                    <a:gd name="connsiteY7" fmla="*/ 24479 h 24552"/>
                    <a:gd name="connsiteX8" fmla="*/ 366534 w 366829"/>
                    <a:gd name="connsiteY8" fmla="*/ 12299 h 24552"/>
                    <a:gd name="connsiteX9" fmla="*/ 200973 w 366829"/>
                    <a:gd name="connsiteY9" fmla="*/ 145 h 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829" h="24552">
                      <a:moveTo>
                        <a:pt x="199929" y="24581"/>
                      </a:moveTo>
                      <a:cubicBezTo>
                        <a:pt x="89551" y="24581"/>
                        <a:pt x="60" y="17220"/>
                        <a:pt x="60" y="12299"/>
                      </a:cubicBezTo>
                      <a:cubicBezTo>
                        <a:pt x="60" y="7404"/>
                        <a:pt x="89551" y="29"/>
                        <a:pt x="199929" y="29"/>
                      </a:cubicBezTo>
                      <a:cubicBezTo>
                        <a:pt x="310346" y="29"/>
                        <a:pt x="366890" y="7404"/>
                        <a:pt x="366890" y="12299"/>
                      </a:cubicBezTo>
                      <a:cubicBezTo>
                        <a:pt x="366890" y="17220"/>
                        <a:pt x="310346" y="24581"/>
                        <a:pt x="199929" y="24581"/>
                      </a:cubicBezTo>
                      <a:moveTo>
                        <a:pt x="200973" y="145"/>
                      </a:moveTo>
                      <a:cubicBezTo>
                        <a:pt x="91523" y="145"/>
                        <a:pt x="2783" y="7455"/>
                        <a:pt x="2783" y="12299"/>
                      </a:cubicBezTo>
                      <a:cubicBezTo>
                        <a:pt x="2783" y="17181"/>
                        <a:pt x="91523" y="24479"/>
                        <a:pt x="200973" y="24479"/>
                      </a:cubicBezTo>
                      <a:cubicBezTo>
                        <a:pt x="310448" y="24479"/>
                        <a:pt x="366534" y="17181"/>
                        <a:pt x="366534" y="12299"/>
                      </a:cubicBezTo>
                      <a:cubicBezTo>
                        <a:pt x="366534" y="7455"/>
                        <a:pt x="310448" y="145"/>
                        <a:pt x="200973" y="145"/>
                      </a:cubicBezTo>
                    </a:path>
                  </a:pathLst>
                </a:custGeom>
                <a:grpFill/>
                <a:ln w="12721" cap="flat">
                  <a:noFill/>
                  <a:prstDash val="solid"/>
                  <a:miter/>
                </a:ln>
              </p:spPr>
              <p:txBody>
                <a:bodyPr rtlCol="0" anchor="ctr"/>
                <a:lstStyle/>
                <a:p>
                  <a:endParaRPr lang="fr-FR"/>
                </a:p>
              </p:txBody>
            </p:sp>
            <p:sp>
              <p:nvSpPr>
                <p:cNvPr id="885" name="Forme libre : forme 884">
                  <a:extLst>
                    <a:ext uri="{FF2B5EF4-FFF2-40B4-BE49-F238E27FC236}">
                      <a16:creationId xmlns:a16="http://schemas.microsoft.com/office/drawing/2014/main" id="{B6D69751-5DC1-0DBB-B681-0BFA50FB65F9}"/>
                    </a:ext>
                  </a:extLst>
                </p:cNvPr>
                <p:cNvSpPr/>
                <p:nvPr/>
              </p:nvSpPr>
              <p:spPr>
                <a:xfrm flipV="1">
                  <a:off x="4766309" y="3825208"/>
                  <a:ext cx="363750" cy="24346"/>
                </a:xfrm>
                <a:custGeom>
                  <a:avLst/>
                  <a:gdLst>
                    <a:gd name="connsiteX0" fmla="*/ 198250 w 363750"/>
                    <a:gd name="connsiteY0" fmla="*/ 24376 h 24346"/>
                    <a:gd name="connsiteX1" fmla="*/ 60 w 363750"/>
                    <a:gd name="connsiteY1" fmla="*/ 12209 h 24346"/>
                    <a:gd name="connsiteX2" fmla="*/ 198250 w 363750"/>
                    <a:gd name="connsiteY2" fmla="*/ 29 h 24346"/>
                    <a:gd name="connsiteX3" fmla="*/ 363811 w 363750"/>
                    <a:gd name="connsiteY3" fmla="*/ 12209 h 24346"/>
                    <a:gd name="connsiteX4" fmla="*/ 198250 w 363750"/>
                    <a:gd name="connsiteY4" fmla="*/ 24376 h 24346"/>
                    <a:gd name="connsiteX5" fmla="*/ 199255 w 363750"/>
                    <a:gd name="connsiteY5" fmla="*/ 170 h 24346"/>
                    <a:gd name="connsiteX6" fmla="*/ 2770 w 363750"/>
                    <a:gd name="connsiteY6" fmla="*/ 12183 h 24346"/>
                    <a:gd name="connsiteX7" fmla="*/ 199255 w 363750"/>
                    <a:gd name="connsiteY7" fmla="*/ 24273 h 24346"/>
                    <a:gd name="connsiteX8" fmla="*/ 363481 w 363750"/>
                    <a:gd name="connsiteY8" fmla="*/ 12183 h 24346"/>
                    <a:gd name="connsiteX9" fmla="*/ 199255 w 363750"/>
                    <a:gd name="connsiteY9" fmla="*/ 170 h 2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750" h="24346">
                      <a:moveTo>
                        <a:pt x="198250" y="24376"/>
                      </a:moveTo>
                      <a:cubicBezTo>
                        <a:pt x="88788" y="24376"/>
                        <a:pt x="60" y="17078"/>
                        <a:pt x="60" y="12209"/>
                      </a:cubicBezTo>
                      <a:cubicBezTo>
                        <a:pt x="60" y="7340"/>
                        <a:pt x="88788" y="29"/>
                        <a:pt x="198250" y="29"/>
                      </a:cubicBezTo>
                      <a:cubicBezTo>
                        <a:pt x="307725" y="29"/>
                        <a:pt x="363811" y="7340"/>
                        <a:pt x="363811" y="12209"/>
                      </a:cubicBezTo>
                      <a:cubicBezTo>
                        <a:pt x="363811" y="17078"/>
                        <a:pt x="307725" y="24376"/>
                        <a:pt x="198250" y="24376"/>
                      </a:cubicBezTo>
                      <a:moveTo>
                        <a:pt x="199255" y="170"/>
                      </a:moveTo>
                      <a:cubicBezTo>
                        <a:pt x="90760" y="170"/>
                        <a:pt x="2770" y="7378"/>
                        <a:pt x="2770" y="12183"/>
                      </a:cubicBezTo>
                      <a:cubicBezTo>
                        <a:pt x="2770" y="17014"/>
                        <a:pt x="90760" y="24273"/>
                        <a:pt x="199255" y="24273"/>
                      </a:cubicBezTo>
                      <a:cubicBezTo>
                        <a:pt x="307814" y="24273"/>
                        <a:pt x="363481" y="17014"/>
                        <a:pt x="363481" y="12183"/>
                      </a:cubicBezTo>
                      <a:cubicBezTo>
                        <a:pt x="363481" y="7378"/>
                        <a:pt x="307814" y="170"/>
                        <a:pt x="199255" y="170"/>
                      </a:cubicBezTo>
                    </a:path>
                  </a:pathLst>
                </a:custGeom>
                <a:grpFill/>
                <a:ln w="12721" cap="flat">
                  <a:noFill/>
                  <a:prstDash val="solid"/>
                  <a:miter/>
                </a:ln>
              </p:spPr>
              <p:txBody>
                <a:bodyPr rtlCol="0" anchor="ctr"/>
                <a:lstStyle/>
                <a:p>
                  <a:endParaRPr lang="fr-FR"/>
                </a:p>
              </p:txBody>
            </p:sp>
          </p:grpSp>
          <p:sp>
            <p:nvSpPr>
              <p:cNvPr id="886" name="Forme libre : forme 885">
                <a:extLst>
                  <a:ext uri="{FF2B5EF4-FFF2-40B4-BE49-F238E27FC236}">
                    <a16:creationId xmlns:a16="http://schemas.microsoft.com/office/drawing/2014/main" id="{67D02E5C-CB35-9914-167A-E1158F7D9AF7}"/>
                  </a:ext>
                </a:extLst>
              </p:cNvPr>
              <p:cNvSpPr/>
              <p:nvPr/>
            </p:nvSpPr>
            <p:spPr>
              <a:xfrm flipV="1">
                <a:off x="2814636" y="3200380"/>
                <a:ext cx="116331" cy="221895"/>
              </a:xfrm>
              <a:custGeom>
                <a:avLst/>
                <a:gdLst>
                  <a:gd name="connsiteX0" fmla="*/ -3 w 116331"/>
                  <a:gd name="connsiteY0" fmla="*/ 221918 h 221895"/>
                  <a:gd name="connsiteX1" fmla="*/ -3 w 116331"/>
                  <a:gd name="connsiteY1" fmla="*/ 22 h 221895"/>
                  <a:gd name="connsiteX2" fmla="*/ 116329 w 116331"/>
                  <a:gd name="connsiteY2" fmla="*/ 22 h 221895"/>
                  <a:gd name="connsiteX3" fmla="*/ 116329 w 116331"/>
                  <a:gd name="connsiteY3" fmla="*/ 23508 h 221895"/>
                  <a:gd name="connsiteX4" fmla="*/ 30616 w 116331"/>
                  <a:gd name="connsiteY4" fmla="*/ 23508 h 221895"/>
                  <a:gd name="connsiteX5" fmla="*/ 30616 w 116331"/>
                  <a:gd name="connsiteY5" fmla="*/ 221918 h 22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31" h="221895">
                    <a:moveTo>
                      <a:pt x="-3" y="221918"/>
                    </a:moveTo>
                    <a:lnTo>
                      <a:pt x="-3" y="22"/>
                    </a:lnTo>
                    <a:lnTo>
                      <a:pt x="116329" y="22"/>
                    </a:lnTo>
                    <a:lnTo>
                      <a:pt x="116329" y="23508"/>
                    </a:lnTo>
                    <a:lnTo>
                      <a:pt x="30616" y="23508"/>
                    </a:lnTo>
                    <a:lnTo>
                      <a:pt x="30616" y="221918"/>
                    </a:lnTo>
                    <a:close/>
                  </a:path>
                </a:pathLst>
              </a:custGeom>
              <a:grpFill/>
              <a:ln w="12721" cap="flat">
                <a:noFill/>
                <a:prstDash val="solid"/>
                <a:miter/>
              </a:ln>
            </p:spPr>
            <p:txBody>
              <a:bodyPr rtlCol="0" anchor="ctr"/>
              <a:lstStyle/>
              <a:p>
                <a:endParaRPr lang="fr-FR"/>
              </a:p>
            </p:txBody>
          </p:sp>
          <p:sp>
            <p:nvSpPr>
              <p:cNvPr id="887" name="Forme libre : forme 886">
                <a:extLst>
                  <a:ext uri="{FF2B5EF4-FFF2-40B4-BE49-F238E27FC236}">
                    <a16:creationId xmlns:a16="http://schemas.microsoft.com/office/drawing/2014/main" id="{FA9FC7DD-CCBA-5E5F-B07B-0C8600526024}"/>
                  </a:ext>
                </a:extLst>
              </p:cNvPr>
              <p:cNvSpPr/>
              <p:nvPr/>
            </p:nvSpPr>
            <p:spPr>
              <a:xfrm flipV="1">
                <a:off x="2947045" y="3184531"/>
                <a:ext cx="30631" cy="237736"/>
              </a:xfrm>
              <a:custGeom>
                <a:avLst/>
                <a:gdLst>
                  <a:gd name="connsiteX0" fmla="*/ 30607 w 30631"/>
                  <a:gd name="connsiteY0" fmla="*/ -45 h 237736"/>
                  <a:gd name="connsiteX1" fmla="*/ -25 w 30631"/>
                  <a:gd name="connsiteY1" fmla="*/ -45 h 237736"/>
                  <a:gd name="connsiteX2" fmla="*/ -25 w 30631"/>
                  <a:gd name="connsiteY2" fmla="*/ 164857 h 237736"/>
                  <a:gd name="connsiteX3" fmla="*/ 30607 w 30631"/>
                  <a:gd name="connsiteY3" fmla="*/ 164857 h 237736"/>
                  <a:gd name="connsiteX4" fmla="*/ 30607 w 30631"/>
                  <a:gd name="connsiteY4" fmla="*/ 208128 h 237736"/>
                  <a:gd name="connsiteX5" fmla="*/ -25 w 30631"/>
                  <a:gd name="connsiteY5" fmla="*/ 208128 h 237736"/>
                  <a:gd name="connsiteX6" fmla="*/ -25 w 30631"/>
                  <a:gd name="connsiteY6" fmla="*/ 237691 h 237736"/>
                  <a:gd name="connsiteX7" fmla="*/ 30607 w 30631"/>
                  <a:gd name="connsiteY7" fmla="*/ 237691 h 2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1" h="237736">
                    <a:moveTo>
                      <a:pt x="30607" y="-45"/>
                    </a:moveTo>
                    <a:lnTo>
                      <a:pt x="-25" y="-45"/>
                    </a:lnTo>
                    <a:lnTo>
                      <a:pt x="-25" y="164857"/>
                    </a:lnTo>
                    <a:lnTo>
                      <a:pt x="30607" y="164857"/>
                    </a:lnTo>
                    <a:close/>
                    <a:moveTo>
                      <a:pt x="30607" y="208128"/>
                    </a:moveTo>
                    <a:lnTo>
                      <a:pt x="-25" y="208128"/>
                    </a:lnTo>
                    <a:lnTo>
                      <a:pt x="-25" y="237691"/>
                    </a:lnTo>
                    <a:lnTo>
                      <a:pt x="30607" y="237691"/>
                    </a:lnTo>
                    <a:close/>
                  </a:path>
                </a:pathLst>
              </a:custGeom>
              <a:grpFill/>
              <a:ln w="12721" cap="flat">
                <a:noFill/>
                <a:prstDash val="solid"/>
                <a:miter/>
              </a:ln>
            </p:spPr>
            <p:txBody>
              <a:bodyPr rtlCol="0" anchor="ctr"/>
              <a:lstStyle/>
              <a:p>
                <a:endParaRPr lang="fr-FR"/>
              </a:p>
            </p:txBody>
          </p:sp>
          <p:grpSp>
            <p:nvGrpSpPr>
              <p:cNvPr id="888" name="Graphique 699">
                <a:extLst>
                  <a:ext uri="{FF2B5EF4-FFF2-40B4-BE49-F238E27FC236}">
                    <a16:creationId xmlns:a16="http://schemas.microsoft.com/office/drawing/2014/main" id="{E6B40CE6-C62E-2168-CF1E-25D5090F1376}"/>
                  </a:ext>
                </a:extLst>
              </p:cNvPr>
              <p:cNvGrpSpPr/>
              <p:nvPr/>
            </p:nvGrpSpPr>
            <p:grpSpPr>
              <a:xfrm>
                <a:off x="2999799" y="3184531"/>
                <a:ext cx="855553" cy="304339"/>
                <a:chOff x="2999799" y="3184531"/>
                <a:chExt cx="855553" cy="304339"/>
              </a:xfrm>
              <a:grpFill/>
            </p:grpSpPr>
            <p:sp>
              <p:nvSpPr>
                <p:cNvPr id="889" name="Forme libre : forme 888">
                  <a:extLst>
                    <a:ext uri="{FF2B5EF4-FFF2-40B4-BE49-F238E27FC236}">
                      <a16:creationId xmlns:a16="http://schemas.microsoft.com/office/drawing/2014/main" id="{4791924E-80D2-8E59-86A7-8B6AA1844EFF}"/>
                    </a:ext>
                  </a:extLst>
                </p:cNvPr>
                <p:cNvSpPr/>
                <p:nvPr/>
              </p:nvSpPr>
              <p:spPr>
                <a:xfrm flipV="1">
                  <a:off x="2999799" y="3254320"/>
                  <a:ext cx="120834" cy="234550"/>
                </a:xfrm>
                <a:custGeom>
                  <a:avLst/>
                  <a:gdLst>
                    <a:gd name="connsiteX0" fmla="*/ 30611 w 120834"/>
                    <a:gd name="connsiteY0" fmla="*/ 135343 h 234550"/>
                    <a:gd name="connsiteX1" fmla="*/ 38154 w 120834"/>
                    <a:gd name="connsiteY1" fmla="*/ 100384 h 234550"/>
                    <a:gd name="connsiteX2" fmla="*/ 61840 w 120834"/>
                    <a:gd name="connsiteY2" fmla="*/ 87357 h 234550"/>
                    <a:gd name="connsiteX3" fmla="*/ 78810 w 120834"/>
                    <a:gd name="connsiteY3" fmla="*/ 92534 h 234550"/>
                    <a:gd name="connsiteX4" fmla="*/ 90208 w 120834"/>
                    <a:gd name="connsiteY4" fmla="*/ 107155 h 234550"/>
                    <a:gd name="connsiteX5" fmla="*/ 90208 w 120834"/>
                    <a:gd name="connsiteY5" fmla="*/ 189304 h 234550"/>
                    <a:gd name="connsiteX6" fmla="*/ 78746 w 120834"/>
                    <a:gd name="connsiteY6" fmla="*/ 204760 h 234550"/>
                    <a:gd name="connsiteX7" fmla="*/ 62158 w 120834"/>
                    <a:gd name="connsiteY7" fmla="*/ 210478 h 234550"/>
                    <a:gd name="connsiteX8" fmla="*/ 38370 w 120834"/>
                    <a:gd name="connsiteY8" fmla="*/ 195240 h 234550"/>
                    <a:gd name="connsiteX9" fmla="*/ 30611 w 120834"/>
                    <a:gd name="connsiteY9" fmla="*/ 155617 h 234550"/>
                    <a:gd name="connsiteX10" fmla="*/ 4 w 120834"/>
                    <a:gd name="connsiteY10" fmla="*/ 155617 h 234550"/>
                    <a:gd name="connsiteX11" fmla="*/ 14404 w 120834"/>
                    <a:gd name="connsiteY11" fmla="*/ 212842 h 234550"/>
                    <a:gd name="connsiteX12" fmla="*/ 54449 w 120834"/>
                    <a:gd name="connsiteY12" fmla="*/ 234567 h 234550"/>
                    <a:gd name="connsiteX13" fmla="*/ 76177 w 120834"/>
                    <a:gd name="connsiteY13" fmla="*/ 228683 h 234550"/>
                    <a:gd name="connsiteX14" fmla="*/ 92179 w 120834"/>
                    <a:gd name="connsiteY14" fmla="*/ 211698 h 234550"/>
                    <a:gd name="connsiteX15" fmla="*/ 94456 w 120834"/>
                    <a:gd name="connsiteY15" fmla="*/ 231522 h 234550"/>
                    <a:gd name="connsiteX16" fmla="*/ 120839 w 120834"/>
                    <a:gd name="connsiteY16" fmla="*/ 231522 h 234550"/>
                    <a:gd name="connsiteX17" fmla="*/ 120839 w 120834"/>
                    <a:gd name="connsiteY17" fmla="*/ 67391 h 234550"/>
                    <a:gd name="connsiteX18" fmla="*/ 104150 w 120834"/>
                    <a:gd name="connsiteY18" fmla="*/ 17850 h 234550"/>
                    <a:gd name="connsiteX19" fmla="*/ 57604 w 120834"/>
                    <a:gd name="connsiteY19" fmla="*/ 17 h 234550"/>
                    <a:gd name="connsiteX20" fmla="*/ 35674 w 120834"/>
                    <a:gd name="connsiteY20" fmla="*/ 3229 h 234550"/>
                    <a:gd name="connsiteX21" fmla="*/ 14773 w 120834"/>
                    <a:gd name="connsiteY21" fmla="*/ 11901 h 234550"/>
                    <a:gd name="connsiteX22" fmla="*/ 21248 w 120834"/>
                    <a:gd name="connsiteY22" fmla="*/ 35079 h 234550"/>
                    <a:gd name="connsiteX23" fmla="*/ 38154 w 120834"/>
                    <a:gd name="connsiteY23" fmla="*/ 27704 h 234550"/>
                    <a:gd name="connsiteX24" fmla="*/ 57350 w 120834"/>
                    <a:gd name="connsiteY24" fmla="*/ 25032 h 234550"/>
                    <a:gd name="connsiteX25" fmla="*/ 82143 w 120834"/>
                    <a:gd name="connsiteY25" fmla="*/ 35837 h 234550"/>
                    <a:gd name="connsiteX26" fmla="*/ 90208 w 120834"/>
                    <a:gd name="connsiteY26" fmla="*/ 67545 h 234550"/>
                    <a:gd name="connsiteX27" fmla="*/ 90208 w 120834"/>
                    <a:gd name="connsiteY27" fmla="*/ 82462 h 234550"/>
                    <a:gd name="connsiteX28" fmla="*/ 74765 w 120834"/>
                    <a:gd name="connsiteY28" fmla="*/ 68226 h 234550"/>
                    <a:gd name="connsiteX29" fmla="*/ 54144 w 120834"/>
                    <a:gd name="connsiteY29" fmla="*/ 63421 h 234550"/>
                    <a:gd name="connsiteX30" fmla="*/ 14315 w 120834"/>
                    <a:gd name="connsiteY30" fmla="*/ 83155 h 234550"/>
                    <a:gd name="connsiteX31" fmla="*/ 4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11" y="135343"/>
                      </a:moveTo>
                      <a:cubicBezTo>
                        <a:pt x="30611" y="120722"/>
                        <a:pt x="33129" y="109082"/>
                        <a:pt x="38154" y="100384"/>
                      </a:cubicBezTo>
                      <a:cubicBezTo>
                        <a:pt x="43204" y="91686"/>
                        <a:pt x="51078" y="87357"/>
                        <a:pt x="61840" y="87357"/>
                      </a:cubicBezTo>
                      <a:cubicBezTo>
                        <a:pt x="68493" y="87357"/>
                        <a:pt x="74141" y="89065"/>
                        <a:pt x="78810" y="92534"/>
                      </a:cubicBezTo>
                      <a:cubicBezTo>
                        <a:pt x="83516" y="95990"/>
                        <a:pt x="87295" y="100860"/>
                        <a:pt x="90208" y="107155"/>
                      </a:cubicBezTo>
                      <a:lnTo>
                        <a:pt x="90208" y="189304"/>
                      </a:lnTo>
                      <a:cubicBezTo>
                        <a:pt x="87193" y="195805"/>
                        <a:pt x="83364" y="200957"/>
                        <a:pt x="78746" y="204760"/>
                      </a:cubicBezTo>
                      <a:cubicBezTo>
                        <a:pt x="74129" y="208576"/>
                        <a:pt x="68582" y="210478"/>
                        <a:pt x="62158" y="210478"/>
                      </a:cubicBezTo>
                      <a:cubicBezTo>
                        <a:pt x="51485" y="210478"/>
                        <a:pt x="43560" y="205415"/>
                        <a:pt x="38370" y="195240"/>
                      </a:cubicBezTo>
                      <a:cubicBezTo>
                        <a:pt x="33218" y="185077"/>
                        <a:pt x="30611" y="171883"/>
                        <a:pt x="30611" y="155617"/>
                      </a:cubicBezTo>
                      <a:close/>
                      <a:moveTo>
                        <a:pt x="4" y="155617"/>
                      </a:moveTo>
                      <a:cubicBezTo>
                        <a:pt x="4" y="179296"/>
                        <a:pt x="4800" y="198362"/>
                        <a:pt x="14404" y="212842"/>
                      </a:cubicBezTo>
                      <a:cubicBezTo>
                        <a:pt x="23983" y="227321"/>
                        <a:pt x="37365" y="234567"/>
                        <a:pt x="54449" y="234567"/>
                      </a:cubicBezTo>
                      <a:cubicBezTo>
                        <a:pt x="62705" y="234567"/>
                        <a:pt x="69931" y="232602"/>
                        <a:pt x="76177" y="228683"/>
                      </a:cubicBezTo>
                      <a:cubicBezTo>
                        <a:pt x="82397" y="224790"/>
                        <a:pt x="87765" y="219124"/>
                        <a:pt x="92179" y="211698"/>
                      </a:cubicBezTo>
                      <a:lnTo>
                        <a:pt x="94456" y="231522"/>
                      </a:lnTo>
                      <a:lnTo>
                        <a:pt x="120839" y="231522"/>
                      </a:lnTo>
                      <a:lnTo>
                        <a:pt x="120839" y="67391"/>
                      </a:lnTo>
                      <a:cubicBezTo>
                        <a:pt x="120839" y="46243"/>
                        <a:pt x="115293" y="29747"/>
                        <a:pt x="104150" y="17850"/>
                      </a:cubicBezTo>
                      <a:cubicBezTo>
                        <a:pt x="93082" y="5965"/>
                        <a:pt x="77538" y="17"/>
                        <a:pt x="57604" y="17"/>
                      </a:cubicBezTo>
                      <a:cubicBezTo>
                        <a:pt x="50786" y="17"/>
                        <a:pt x="43471" y="1109"/>
                        <a:pt x="35674" y="3229"/>
                      </a:cubicBezTo>
                      <a:cubicBezTo>
                        <a:pt x="27888" y="5362"/>
                        <a:pt x="20879" y="8252"/>
                        <a:pt x="14773" y="11901"/>
                      </a:cubicBezTo>
                      <a:lnTo>
                        <a:pt x="21248" y="35079"/>
                      </a:lnTo>
                      <a:cubicBezTo>
                        <a:pt x="26400" y="31944"/>
                        <a:pt x="32010" y="29464"/>
                        <a:pt x="38154" y="27704"/>
                      </a:cubicBezTo>
                      <a:cubicBezTo>
                        <a:pt x="44298" y="25905"/>
                        <a:pt x="50710" y="25032"/>
                        <a:pt x="57350" y="25032"/>
                      </a:cubicBezTo>
                      <a:cubicBezTo>
                        <a:pt x="68493" y="25032"/>
                        <a:pt x="76762" y="28629"/>
                        <a:pt x="82143" y="35837"/>
                      </a:cubicBezTo>
                      <a:cubicBezTo>
                        <a:pt x="87498" y="43044"/>
                        <a:pt x="90208" y="53618"/>
                        <a:pt x="90208" y="67545"/>
                      </a:cubicBezTo>
                      <a:lnTo>
                        <a:pt x="90208" y="82462"/>
                      </a:lnTo>
                      <a:cubicBezTo>
                        <a:pt x="85883" y="76179"/>
                        <a:pt x="80743" y="71412"/>
                        <a:pt x="74765" y="68226"/>
                      </a:cubicBezTo>
                      <a:cubicBezTo>
                        <a:pt x="68760" y="65001"/>
                        <a:pt x="61917" y="63421"/>
                        <a:pt x="54144" y="63421"/>
                      </a:cubicBezTo>
                      <a:cubicBezTo>
                        <a:pt x="37149" y="63421"/>
                        <a:pt x="23869" y="69999"/>
                        <a:pt x="14315" y="83155"/>
                      </a:cubicBezTo>
                      <a:cubicBezTo>
                        <a:pt x="4775" y="96312"/>
                        <a:pt x="4" y="113695"/>
                        <a:pt x="4" y="135343"/>
                      </a:cubicBezTo>
                      <a:close/>
                    </a:path>
                  </a:pathLst>
                </a:custGeom>
                <a:grpFill/>
                <a:ln w="12721" cap="flat">
                  <a:noFill/>
                  <a:prstDash val="solid"/>
                  <a:miter/>
                </a:ln>
              </p:spPr>
              <p:txBody>
                <a:bodyPr rtlCol="0" anchor="ctr"/>
                <a:lstStyle/>
                <a:p>
                  <a:endParaRPr lang="fr-FR"/>
                </a:p>
              </p:txBody>
            </p:sp>
            <p:sp>
              <p:nvSpPr>
                <p:cNvPr id="890" name="Forme libre : forme 889">
                  <a:extLst>
                    <a:ext uri="{FF2B5EF4-FFF2-40B4-BE49-F238E27FC236}">
                      <a16:creationId xmlns:a16="http://schemas.microsoft.com/office/drawing/2014/main" id="{F8DB9DCB-AFE6-FF2F-76CE-343F3E79A835}"/>
                    </a:ext>
                  </a:extLst>
                </p:cNvPr>
                <p:cNvSpPr/>
                <p:nvPr/>
              </p:nvSpPr>
              <p:spPr>
                <a:xfrm flipV="1">
                  <a:off x="3145924" y="3254329"/>
                  <a:ext cx="115733" cy="167947"/>
                </a:xfrm>
                <a:custGeom>
                  <a:avLst/>
                  <a:gdLst>
                    <a:gd name="connsiteX0" fmla="*/ 28071 w 115733"/>
                    <a:gd name="connsiteY0" fmla="*/ 164923 h 167947"/>
                    <a:gd name="connsiteX1" fmla="*/ 29724 w 115733"/>
                    <a:gd name="connsiteY1" fmla="*/ 140525 h 167947"/>
                    <a:gd name="connsiteX2" fmla="*/ 46935 w 115733"/>
                    <a:gd name="connsiteY2" fmla="*/ 160722 h 167947"/>
                    <a:gd name="connsiteX3" fmla="*/ 70469 w 115733"/>
                    <a:gd name="connsiteY3" fmla="*/ 167968 h 167947"/>
                    <a:gd name="connsiteX4" fmla="*/ 103810 w 115733"/>
                    <a:gd name="connsiteY4" fmla="*/ 151972 h 167947"/>
                    <a:gd name="connsiteX5" fmla="*/ 115742 w 115733"/>
                    <a:gd name="connsiteY5" fmla="*/ 102290 h 167947"/>
                    <a:gd name="connsiteX6" fmla="*/ 115742 w 115733"/>
                    <a:gd name="connsiteY6" fmla="*/ 21 h 167947"/>
                    <a:gd name="connsiteX7" fmla="*/ 85098 w 115733"/>
                    <a:gd name="connsiteY7" fmla="*/ 21 h 167947"/>
                    <a:gd name="connsiteX8" fmla="*/ 85098 w 115733"/>
                    <a:gd name="connsiteY8" fmla="*/ 101981 h 167947"/>
                    <a:gd name="connsiteX9" fmla="*/ 78597 w 115733"/>
                    <a:gd name="connsiteY9" fmla="*/ 134435 h 167947"/>
                    <a:gd name="connsiteX10" fmla="*/ 59007 w 115733"/>
                    <a:gd name="connsiteY10" fmla="*/ 143891 h 167947"/>
                    <a:gd name="connsiteX11" fmla="*/ 42407 w 115733"/>
                    <a:gd name="connsiteY11" fmla="*/ 138020 h 167947"/>
                    <a:gd name="connsiteX12" fmla="*/ 30653 w 115733"/>
                    <a:gd name="connsiteY12" fmla="*/ 122101 h 167947"/>
                    <a:gd name="connsiteX13" fmla="*/ 30653 w 115733"/>
                    <a:gd name="connsiteY13" fmla="*/ 21 h 167947"/>
                    <a:gd name="connsiteX14" fmla="*/ 8 w 115733"/>
                    <a:gd name="connsiteY14" fmla="*/ 21 h 167947"/>
                    <a:gd name="connsiteX15" fmla="*/ 8 w 115733"/>
                    <a:gd name="connsiteY15" fmla="*/ 164923 h 16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733" h="167947">
                      <a:moveTo>
                        <a:pt x="28071" y="164923"/>
                      </a:moveTo>
                      <a:lnTo>
                        <a:pt x="29724" y="140525"/>
                      </a:lnTo>
                      <a:cubicBezTo>
                        <a:pt x="34266" y="149172"/>
                        <a:pt x="39990" y="155904"/>
                        <a:pt x="46935" y="160722"/>
                      </a:cubicBezTo>
                      <a:cubicBezTo>
                        <a:pt x="53856" y="165553"/>
                        <a:pt x="61704" y="167968"/>
                        <a:pt x="70469" y="167968"/>
                      </a:cubicBezTo>
                      <a:cubicBezTo>
                        <a:pt x="84754" y="167968"/>
                        <a:pt x="95885" y="162636"/>
                        <a:pt x="103810" y="151972"/>
                      </a:cubicBezTo>
                      <a:cubicBezTo>
                        <a:pt x="111773" y="141309"/>
                        <a:pt x="115742" y="124735"/>
                        <a:pt x="115742" y="102290"/>
                      </a:cubicBezTo>
                      <a:lnTo>
                        <a:pt x="115742" y="21"/>
                      </a:lnTo>
                      <a:lnTo>
                        <a:pt x="85098" y="21"/>
                      </a:lnTo>
                      <a:lnTo>
                        <a:pt x="85098" y="101981"/>
                      </a:lnTo>
                      <a:cubicBezTo>
                        <a:pt x="85098" y="117309"/>
                        <a:pt x="82948" y="128140"/>
                        <a:pt x="78597" y="134435"/>
                      </a:cubicBezTo>
                      <a:cubicBezTo>
                        <a:pt x="74260" y="140743"/>
                        <a:pt x="67759" y="143891"/>
                        <a:pt x="59007" y="143891"/>
                      </a:cubicBezTo>
                      <a:cubicBezTo>
                        <a:pt x="52774" y="143891"/>
                        <a:pt x="47241" y="141925"/>
                        <a:pt x="42407" y="138020"/>
                      </a:cubicBezTo>
                      <a:cubicBezTo>
                        <a:pt x="37586" y="134101"/>
                        <a:pt x="33655" y="128795"/>
                        <a:pt x="30653" y="122101"/>
                      </a:cubicBezTo>
                      <a:lnTo>
                        <a:pt x="30653" y="21"/>
                      </a:lnTo>
                      <a:lnTo>
                        <a:pt x="8" y="21"/>
                      </a:lnTo>
                      <a:lnTo>
                        <a:pt x="8" y="164923"/>
                      </a:lnTo>
                      <a:close/>
                    </a:path>
                  </a:pathLst>
                </a:custGeom>
                <a:grpFill/>
                <a:ln w="12721" cap="flat">
                  <a:noFill/>
                  <a:prstDash val="solid"/>
                  <a:miter/>
                </a:ln>
              </p:spPr>
              <p:txBody>
                <a:bodyPr rtlCol="0" anchor="ctr"/>
                <a:lstStyle/>
                <a:p>
                  <a:endParaRPr lang="fr-FR"/>
                </a:p>
              </p:txBody>
            </p:sp>
            <p:sp>
              <p:nvSpPr>
                <p:cNvPr id="891" name="Forme libre : forme 890">
                  <a:extLst>
                    <a:ext uri="{FF2B5EF4-FFF2-40B4-BE49-F238E27FC236}">
                      <a16:creationId xmlns:a16="http://schemas.microsoft.com/office/drawing/2014/main" id="{BBE23FE9-DA60-2C33-18A8-0095CE53D558}"/>
                    </a:ext>
                  </a:extLst>
                </p:cNvPr>
                <p:cNvSpPr/>
                <p:nvPr/>
              </p:nvSpPr>
              <p:spPr>
                <a:xfrm flipV="1">
                  <a:off x="3281946" y="3254322"/>
                  <a:ext cx="118316" cy="171133"/>
                </a:xfrm>
                <a:custGeom>
                  <a:avLst/>
                  <a:gdLst>
                    <a:gd name="connsiteX0" fmla="*/ 60680 w 118316"/>
                    <a:gd name="connsiteY0" fmla="*/ 147693 h 171133"/>
                    <a:gd name="connsiteX1" fmla="*/ 39411 w 118316"/>
                    <a:gd name="connsiteY1" fmla="*/ 134562 h 171133"/>
                    <a:gd name="connsiteX2" fmla="*/ 30506 w 118316"/>
                    <a:gd name="connsiteY2" fmla="*/ 101338 h 171133"/>
                    <a:gd name="connsiteX3" fmla="*/ 87992 w 118316"/>
                    <a:gd name="connsiteY3" fmla="*/ 101338 h 171133"/>
                    <a:gd name="connsiteX4" fmla="*/ 87992 w 118316"/>
                    <a:gd name="connsiteY4" fmla="*/ 107646 h 171133"/>
                    <a:gd name="connsiteX5" fmla="*/ 81059 w 118316"/>
                    <a:gd name="connsiteY5" fmla="*/ 136476 h 171133"/>
                    <a:gd name="connsiteX6" fmla="*/ 60680 w 118316"/>
                    <a:gd name="connsiteY6" fmla="*/ 147693 h 171133"/>
                    <a:gd name="connsiteX7" fmla="*/ 64140 w 118316"/>
                    <a:gd name="connsiteY7" fmla="*/ 19 h 171133"/>
                    <a:gd name="connsiteX8" fmla="*/ 17531 w 118316"/>
                    <a:gd name="connsiteY8" fmla="*/ 20435 h 171133"/>
                    <a:gd name="connsiteX9" fmla="*/ 15 w 118316"/>
                    <a:gd name="connsiteY9" fmla="*/ 72700 h 171133"/>
                    <a:gd name="connsiteX10" fmla="*/ 15 w 118316"/>
                    <a:gd name="connsiteY10" fmla="*/ 96777 h 171133"/>
                    <a:gd name="connsiteX11" fmla="*/ 17137 w 118316"/>
                    <a:gd name="connsiteY11" fmla="*/ 150121 h 171133"/>
                    <a:gd name="connsiteX12" fmla="*/ 60680 w 118316"/>
                    <a:gd name="connsiteY12" fmla="*/ 171153 h 171133"/>
                    <a:gd name="connsiteX13" fmla="*/ 103384 w 118316"/>
                    <a:gd name="connsiteY13" fmla="*/ 152022 h 171133"/>
                    <a:gd name="connsiteX14" fmla="*/ 118331 w 118316"/>
                    <a:gd name="connsiteY14" fmla="*/ 100592 h 171133"/>
                    <a:gd name="connsiteX15" fmla="*/ 118331 w 118316"/>
                    <a:gd name="connsiteY15" fmla="*/ 79252 h 171133"/>
                    <a:gd name="connsiteX16" fmla="*/ 30506 w 118316"/>
                    <a:gd name="connsiteY16" fmla="*/ 79252 h 171133"/>
                    <a:gd name="connsiteX17" fmla="*/ 30506 w 118316"/>
                    <a:gd name="connsiteY17" fmla="*/ 72700 h 171133"/>
                    <a:gd name="connsiteX18" fmla="*/ 39793 w 118316"/>
                    <a:gd name="connsiteY18" fmla="*/ 37419 h 171133"/>
                    <a:gd name="connsiteX19" fmla="*/ 66112 w 118316"/>
                    <a:gd name="connsiteY19" fmla="*/ 23480 h 171133"/>
                    <a:gd name="connsiteX20" fmla="*/ 87852 w 118316"/>
                    <a:gd name="connsiteY20" fmla="*/ 27501 h 171133"/>
                    <a:gd name="connsiteX21" fmla="*/ 105063 w 118316"/>
                    <a:gd name="connsiteY21" fmla="*/ 39321 h 171133"/>
                    <a:gd name="connsiteX22" fmla="*/ 114705 w 118316"/>
                    <a:gd name="connsiteY22" fmla="*/ 20126 h 171133"/>
                    <a:gd name="connsiteX23" fmla="*/ 94034 w 118316"/>
                    <a:gd name="connsiteY23" fmla="*/ 5647 h 171133"/>
                    <a:gd name="connsiteX24" fmla="*/ 64140 w 118316"/>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316" h="171133">
                      <a:moveTo>
                        <a:pt x="60680" y="147693"/>
                      </a:moveTo>
                      <a:cubicBezTo>
                        <a:pt x="51839" y="147693"/>
                        <a:pt x="44728" y="143299"/>
                        <a:pt x="39411" y="134562"/>
                      </a:cubicBezTo>
                      <a:cubicBezTo>
                        <a:pt x="34056" y="125813"/>
                        <a:pt x="31117" y="114751"/>
                        <a:pt x="30506" y="101338"/>
                      </a:cubicBezTo>
                      <a:lnTo>
                        <a:pt x="87992" y="101338"/>
                      </a:lnTo>
                      <a:lnTo>
                        <a:pt x="87992" y="107646"/>
                      </a:lnTo>
                      <a:cubicBezTo>
                        <a:pt x="87992" y="119402"/>
                        <a:pt x="85664" y="129012"/>
                        <a:pt x="81059" y="136476"/>
                      </a:cubicBezTo>
                      <a:cubicBezTo>
                        <a:pt x="76416" y="143941"/>
                        <a:pt x="69623" y="147693"/>
                        <a:pt x="60680" y="147693"/>
                      </a:cubicBezTo>
                      <a:moveTo>
                        <a:pt x="64140" y="19"/>
                      </a:moveTo>
                      <a:cubicBezTo>
                        <a:pt x="44728" y="19"/>
                        <a:pt x="29171" y="6829"/>
                        <a:pt x="17531" y="20435"/>
                      </a:cubicBezTo>
                      <a:cubicBezTo>
                        <a:pt x="5879" y="34028"/>
                        <a:pt x="15" y="51462"/>
                        <a:pt x="15" y="72700"/>
                      </a:cubicBezTo>
                      <a:lnTo>
                        <a:pt x="15" y="96777"/>
                      </a:lnTo>
                      <a:cubicBezTo>
                        <a:pt x="15" y="118322"/>
                        <a:pt x="5752" y="136104"/>
                        <a:pt x="17137" y="150121"/>
                      </a:cubicBezTo>
                      <a:cubicBezTo>
                        <a:pt x="28573" y="164138"/>
                        <a:pt x="43075" y="171153"/>
                        <a:pt x="60680" y="171153"/>
                      </a:cubicBezTo>
                      <a:cubicBezTo>
                        <a:pt x="79176" y="171153"/>
                        <a:pt x="93436" y="164755"/>
                        <a:pt x="103384" y="152022"/>
                      </a:cubicBezTo>
                      <a:cubicBezTo>
                        <a:pt x="113344" y="139277"/>
                        <a:pt x="118331" y="122125"/>
                        <a:pt x="118331" y="100592"/>
                      </a:cubicBezTo>
                      <a:lnTo>
                        <a:pt x="118331" y="79252"/>
                      </a:lnTo>
                      <a:lnTo>
                        <a:pt x="30506" y="79252"/>
                      </a:lnTo>
                      <a:lnTo>
                        <a:pt x="30506" y="72700"/>
                      </a:lnTo>
                      <a:cubicBezTo>
                        <a:pt x="30506" y="58477"/>
                        <a:pt x="33610" y="46721"/>
                        <a:pt x="39793" y="37419"/>
                      </a:cubicBezTo>
                      <a:cubicBezTo>
                        <a:pt x="45962" y="28131"/>
                        <a:pt x="54752" y="23480"/>
                        <a:pt x="66112" y="23480"/>
                      </a:cubicBezTo>
                      <a:cubicBezTo>
                        <a:pt x="74559" y="23480"/>
                        <a:pt x="81822" y="24816"/>
                        <a:pt x="87852" y="27501"/>
                      </a:cubicBezTo>
                      <a:cubicBezTo>
                        <a:pt x="93856" y="30212"/>
                        <a:pt x="99618" y="34143"/>
                        <a:pt x="105063" y="39321"/>
                      </a:cubicBezTo>
                      <a:lnTo>
                        <a:pt x="114705" y="20126"/>
                      </a:lnTo>
                      <a:cubicBezTo>
                        <a:pt x="109566" y="14229"/>
                        <a:pt x="102671" y="9411"/>
                        <a:pt x="94034" y="5647"/>
                      </a:cubicBezTo>
                      <a:cubicBezTo>
                        <a:pt x="85371" y="1882"/>
                        <a:pt x="75436" y="19"/>
                        <a:pt x="64140" y="19"/>
                      </a:cubicBezTo>
                    </a:path>
                  </a:pathLst>
                </a:custGeom>
                <a:grpFill/>
                <a:ln w="12721" cap="flat">
                  <a:noFill/>
                  <a:prstDash val="solid"/>
                  <a:miter/>
                </a:ln>
              </p:spPr>
              <p:txBody>
                <a:bodyPr rtlCol="0" anchor="ctr"/>
                <a:lstStyle/>
                <a:p>
                  <a:endParaRPr lang="fr-FR"/>
                </a:p>
              </p:txBody>
            </p:sp>
            <p:sp>
              <p:nvSpPr>
                <p:cNvPr id="892" name="Forme libre : forme 891">
                  <a:extLst>
                    <a:ext uri="{FF2B5EF4-FFF2-40B4-BE49-F238E27FC236}">
                      <a16:creationId xmlns:a16="http://schemas.microsoft.com/office/drawing/2014/main" id="{B8C332F1-33AC-2580-2492-FDD0E0F74A23}"/>
                    </a:ext>
                  </a:extLst>
                </p:cNvPr>
                <p:cNvSpPr/>
                <p:nvPr/>
              </p:nvSpPr>
              <p:spPr>
                <a:xfrm flipV="1">
                  <a:off x="3411010" y="3254337"/>
                  <a:ext cx="113196" cy="171133"/>
                </a:xfrm>
                <a:custGeom>
                  <a:avLst/>
                  <a:gdLst>
                    <a:gd name="connsiteX0" fmla="*/ 83196 w 113196"/>
                    <a:gd name="connsiteY0" fmla="*/ 44503 h 171133"/>
                    <a:gd name="connsiteX1" fmla="*/ 76924 w 113196"/>
                    <a:gd name="connsiteY1" fmla="*/ 60756 h 171133"/>
                    <a:gd name="connsiteX2" fmla="*/ 53315 w 113196"/>
                    <a:gd name="connsiteY2" fmla="*/ 75300 h 171133"/>
                    <a:gd name="connsiteX3" fmla="*/ 15954 w 113196"/>
                    <a:gd name="connsiteY3" fmla="*/ 96409 h 171133"/>
                    <a:gd name="connsiteX4" fmla="*/ 3818 w 113196"/>
                    <a:gd name="connsiteY4" fmla="*/ 125445 h 171133"/>
                    <a:gd name="connsiteX5" fmla="*/ 18701 w 113196"/>
                    <a:gd name="connsiteY5" fmla="*/ 157809 h 171133"/>
                    <a:gd name="connsiteX6" fmla="*/ 57691 w 113196"/>
                    <a:gd name="connsiteY6" fmla="*/ 171145 h 171133"/>
                    <a:gd name="connsiteX7" fmla="*/ 97812 w 113196"/>
                    <a:gd name="connsiteY7" fmla="*/ 156742 h 171133"/>
                    <a:gd name="connsiteX8" fmla="*/ 112161 w 113196"/>
                    <a:gd name="connsiteY8" fmla="*/ 120858 h 171133"/>
                    <a:gd name="connsiteX9" fmla="*/ 111868 w 113196"/>
                    <a:gd name="connsiteY9" fmla="*/ 119946 h 171133"/>
                    <a:gd name="connsiteX10" fmla="*/ 82458 w 113196"/>
                    <a:gd name="connsiteY10" fmla="*/ 119946 h 171133"/>
                    <a:gd name="connsiteX11" fmla="*/ 75881 w 113196"/>
                    <a:gd name="connsiteY11" fmla="*/ 140130 h 171133"/>
                    <a:gd name="connsiteX12" fmla="*/ 57691 w 113196"/>
                    <a:gd name="connsiteY12" fmla="*/ 148597 h 171133"/>
                    <a:gd name="connsiteX13" fmla="*/ 39805 w 113196"/>
                    <a:gd name="connsiteY13" fmla="*/ 142057 h 171133"/>
                    <a:gd name="connsiteX14" fmla="*/ 33407 w 113196"/>
                    <a:gd name="connsiteY14" fmla="*/ 126653 h 171133"/>
                    <a:gd name="connsiteX15" fmla="*/ 38915 w 113196"/>
                    <a:gd name="connsiteY15" fmla="*/ 111711 h 171133"/>
                    <a:gd name="connsiteX16" fmla="*/ 62677 w 113196"/>
                    <a:gd name="connsiteY16" fmla="*/ 97398 h 171133"/>
                    <a:gd name="connsiteX17" fmla="*/ 100763 w 113196"/>
                    <a:gd name="connsiteY17" fmla="*/ 76276 h 171133"/>
                    <a:gd name="connsiteX18" fmla="*/ 113217 w 113196"/>
                    <a:gd name="connsiteY18" fmla="*/ 46045 h 171133"/>
                    <a:gd name="connsiteX19" fmla="*/ 97812 w 113196"/>
                    <a:gd name="connsiteY19" fmla="*/ 12808 h 171133"/>
                    <a:gd name="connsiteX20" fmla="*/ 57411 w 113196"/>
                    <a:gd name="connsiteY20" fmla="*/ 11 h 171133"/>
                    <a:gd name="connsiteX21" fmla="*/ 14860 w 113196"/>
                    <a:gd name="connsiteY21" fmla="*/ 15480 h 171133"/>
                    <a:gd name="connsiteX22" fmla="*/ 53 w 113196"/>
                    <a:gd name="connsiteY22" fmla="*/ 51673 h 171133"/>
                    <a:gd name="connsiteX23" fmla="*/ 358 w 113196"/>
                    <a:gd name="connsiteY23" fmla="*/ 52585 h 171133"/>
                    <a:gd name="connsiteX24" fmla="*/ 28865 w 113196"/>
                    <a:gd name="connsiteY24" fmla="*/ 52585 h 171133"/>
                    <a:gd name="connsiteX25" fmla="*/ 37617 w 113196"/>
                    <a:gd name="connsiteY25" fmla="*/ 29510 h 171133"/>
                    <a:gd name="connsiteX26" fmla="*/ 57843 w 113196"/>
                    <a:gd name="connsiteY26" fmla="*/ 22405 h 171133"/>
                    <a:gd name="connsiteX27" fmla="*/ 76505 w 113196"/>
                    <a:gd name="connsiteY27" fmla="*/ 28598 h 171133"/>
                    <a:gd name="connsiteX28" fmla="*/ 83196 w 113196"/>
                    <a:gd name="connsiteY28" fmla="*/ 44503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196" h="171133">
                      <a:moveTo>
                        <a:pt x="83196" y="44503"/>
                      </a:moveTo>
                      <a:cubicBezTo>
                        <a:pt x="83196" y="50915"/>
                        <a:pt x="81097" y="56324"/>
                        <a:pt x="76924" y="60756"/>
                      </a:cubicBezTo>
                      <a:cubicBezTo>
                        <a:pt x="72752" y="65150"/>
                        <a:pt x="64865" y="70019"/>
                        <a:pt x="53315" y="75300"/>
                      </a:cubicBezTo>
                      <a:cubicBezTo>
                        <a:pt x="36511" y="81904"/>
                        <a:pt x="24082" y="88931"/>
                        <a:pt x="15954" y="96409"/>
                      </a:cubicBezTo>
                      <a:cubicBezTo>
                        <a:pt x="7889" y="103873"/>
                        <a:pt x="3818" y="113548"/>
                        <a:pt x="3818" y="125445"/>
                      </a:cubicBezTo>
                      <a:cubicBezTo>
                        <a:pt x="3818" y="138139"/>
                        <a:pt x="8766" y="148931"/>
                        <a:pt x="18701" y="157809"/>
                      </a:cubicBezTo>
                      <a:cubicBezTo>
                        <a:pt x="28585" y="166712"/>
                        <a:pt x="41586" y="171145"/>
                        <a:pt x="57691" y="171145"/>
                      </a:cubicBezTo>
                      <a:cubicBezTo>
                        <a:pt x="74482" y="171145"/>
                        <a:pt x="87864" y="166353"/>
                        <a:pt x="97812" y="156742"/>
                      </a:cubicBezTo>
                      <a:cubicBezTo>
                        <a:pt x="107811" y="147158"/>
                        <a:pt x="112555" y="135196"/>
                        <a:pt x="112161" y="120858"/>
                      </a:cubicBezTo>
                      <a:lnTo>
                        <a:pt x="111868" y="119946"/>
                      </a:lnTo>
                      <a:lnTo>
                        <a:pt x="82458" y="119946"/>
                      </a:lnTo>
                      <a:cubicBezTo>
                        <a:pt x="82458" y="127770"/>
                        <a:pt x="80257" y="134503"/>
                        <a:pt x="75881" y="140130"/>
                      </a:cubicBezTo>
                      <a:cubicBezTo>
                        <a:pt x="71518" y="145770"/>
                        <a:pt x="65425" y="148597"/>
                        <a:pt x="57691" y="148597"/>
                      </a:cubicBezTo>
                      <a:cubicBezTo>
                        <a:pt x="50045" y="148597"/>
                        <a:pt x="44105" y="146413"/>
                        <a:pt x="39805" y="142057"/>
                      </a:cubicBezTo>
                      <a:cubicBezTo>
                        <a:pt x="35531" y="137689"/>
                        <a:pt x="33407" y="132563"/>
                        <a:pt x="33407" y="126653"/>
                      </a:cubicBezTo>
                      <a:cubicBezTo>
                        <a:pt x="33407" y="120357"/>
                        <a:pt x="35226" y="115372"/>
                        <a:pt x="38915" y="111711"/>
                      </a:cubicBezTo>
                      <a:cubicBezTo>
                        <a:pt x="42566" y="108049"/>
                        <a:pt x="50503" y="103282"/>
                        <a:pt x="62677" y="97398"/>
                      </a:cubicBezTo>
                      <a:cubicBezTo>
                        <a:pt x="79787" y="91193"/>
                        <a:pt x="92482" y="84152"/>
                        <a:pt x="100763" y="76276"/>
                      </a:cubicBezTo>
                      <a:cubicBezTo>
                        <a:pt x="109083" y="68400"/>
                        <a:pt x="113217" y="58328"/>
                        <a:pt x="113217" y="46045"/>
                      </a:cubicBezTo>
                      <a:cubicBezTo>
                        <a:pt x="113217" y="32414"/>
                        <a:pt x="108078" y="21352"/>
                        <a:pt x="97812" y="12808"/>
                      </a:cubicBezTo>
                      <a:cubicBezTo>
                        <a:pt x="87585" y="4290"/>
                        <a:pt x="74100" y="11"/>
                        <a:pt x="57411" y="11"/>
                      </a:cubicBezTo>
                      <a:cubicBezTo>
                        <a:pt x="39398" y="11"/>
                        <a:pt x="25202" y="5163"/>
                        <a:pt x="14860" y="15480"/>
                      </a:cubicBezTo>
                      <a:cubicBezTo>
                        <a:pt x="4467" y="25784"/>
                        <a:pt x="-431" y="37861"/>
                        <a:pt x="53" y="51673"/>
                      </a:cubicBezTo>
                      <a:lnTo>
                        <a:pt x="358" y="52585"/>
                      </a:lnTo>
                      <a:lnTo>
                        <a:pt x="28865" y="52585"/>
                      </a:lnTo>
                      <a:cubicBezTo>
                        <a:pt x="29260" y="41934"/>
                        <a:pt x="32173" y="34225"/>
                        <a:pt x="37617" y="29510"/>
                      </a:cubicBezTo>
                      <a:cubicBezTo>
                        <a:pt x="43062" y="24769"/>
                        <a:pt x="49778" y="22405"/>
                        <a:pt x="57843" y="22405"/>
                      </a:cubicBezTo>
                      <a:cubicBezTo>
                        <a:pt x="65807" y="22405"/>
                        <a:pt x="72027" y="24487"/>
                        <a:pt x="76505" y="28598"/>
                      </a:cubicBezTo>
                      <a:cubicBezTo>
                        <a:pt x="80970" y="32709"/>
                        <a:pt x="83196" y="38002"/>
                        <a:pt x="83196" y="44503"/>
                      </a:cubicBezTo>
                    </a:path>
                  </a:pathLst>
                </a:custGeom>
                <a:grpFill/>
                <a:ln w="12721" cap="flat">
                  <a:noFill/>
                  <a:prstDash val="solid"/>
                  <a:miter/>
                </a:ln>
              </p:spPr>
              <p:txBody>
                <a:bodyPr rtlCol="0" anchor="ctr"/>
                <a:lstStyle/>
                <a:p>
                  <a:endParaRPr lang="fr-FR"/>
                </a:p>
              </p:txBody>
            </p:sp>
            <p:sp>
              <p:nvSpPr>
                <p:cNvPr id="893" name="Forme libre : forme 892">
                  <a:extLst>
                    <a:ext uri="{FF2B5EF4-FFF2-40B4-BE49-F238E27FC236}">
                      <a16:creationId xmlns:a16="http://schemas.microsoft.com/office/drawing/2014/main" id="{19D2532C-63BE-4CA9-E55C-C9B6DE77D8CC}"/>
                    </a:ext>
                  </a:extLst>
                </p:cNvPr>
                <p:cNvSpPr/>
                <p:nvPr/>
              </p:nvSpPr>
              <p:spPr>
                <a:xfrm flipV="1">
                  <a:off x="3595589" y="3184531"/>
                  <a:ext cx="120275" cy="240935"/>
                </a:xfrm>
                <a:custGeom>
                  <a:avLst/>
                  <a:gdLst>
                    <a:gd name="connsiteX0" fmla="*/ 30653 w 120275"/>
                    <a:gd name="connsiteY0" fmla="*/ 80477 h 240935"/>
                    <a:gd name="connsiteX1" fmla="*/ 38069 w 120275"/>
                    <a:gd name="connsiteY1" fmla="*/ 39171 h 240935"/>
                    <a:gd name="connsiteX2" fmla="*/ 61450 w 120275"/>
                    <a:gd name="connsiteY2" fmla="*/ 23959 h 240935"/>
                    <a:gd name="connsiteX3" fmla="*/ 78432 w 120275"/>
                    <a:gd name="connsiteY3" fmla="*/ 29419 h 240935"/>
                    <a:gd name="connsiteX4" fmla="*/ 89804 w 120275"/>
                    <a:gd name="connsiteY4" fmla="*/ 44811 h 240935"/>
                    <a:gd name="connsiteX5" fmla="*/ 89804 w 120275"/>
                    <a:gd name="connsiteY5" fmla="*/ 124982 h 240935"/>
                    <a:gd name="connsiteX6" fmla="*/ 78432 w 120275"/>
                    <a:gd name="connsiteY6" fmla="*/ 141131 h 240935"/>
                    <a:gd name="connsiteX7" fmla="*/ 61755 w 120275"/>
                    <a:gd name="connsiteY7" fmla="*/ 147067 h 240935"/>
                    <a:gd name="connsiteX8" fmla="*/ 38209 w 120275"/>
                    <a:gd name="connsiteY8" fmla="*/ 129543 h 240935"/>
                    <a:gd name="connsiteX9" fmla="*/ 30653 w 120275"/>
                    <a:gd name="connsiteY9" fmla="*/ 83689 h 240935"/>
                    <a:gd name="connsiteX10" fmla="*/ 21 w 120275"/>
                    <a:gd name="connsiteY10" fmla="*/ 83689 h 240935"/>
                    <a:gd name="connsiteX11" fmla="*/ 14154 w 120275"/>
                    <a:gd name="connsiteY11" fmla="*/ 147157 h 240935"/>
                    <a:gd name="connsiteX12" fmla="*/ 53906 w 120275"/>
                    <a:gd name="connsiteY12" fmla="*/ 171144 h 240935"/>
                    <a:gd name="connsiteX13" fmla="*/ 74361 w 120275"/>
                    <a:gd name="connsiteY13" fmla="*/ 165966 h 240935"/>
                    <a:gd name="connsiteX14" fmla="*/ 89804 w 120275"/>
                    <a:gd name="connsiteY14" fmla="*/ 151037 h 240935"/>
                    <a:gd name="connsiteX15" fmla="*/ 89804 w 120275"/>
                    <a:gd name="connsiteY15" fmla="*/ 240946 h 240935"/>
                    <a:gd name="connsiteX16" fmla="*/ 120296 w 120275"/>
                    <a:gd name="connsiteY16" fmla="*/ 240946 h 240935"/>
                    <a:gd name="connsiteX17" fmla="*/ 120296 w 120275"/>
                    <a:gd name="connsiteY17" fmla="*/ 3197 h 240935"/>
                    <a:gd name="connsiteX18" fmla="*/ 93595 w 120275"/>
                    <a:gd name="connsiteY18" fmla="*/ 3197 h 240935"/>
                    <a:gd name="connsiteX19" fmla="*/ 91318 w 120275"/>
                    <a:gd name="connsiteY19" fmla="*/ 22096 h 240935"/>
                    <a:gd name="connsiteX20" fmla="*/ 75404 w 120275"/>
                    <a:gd name="connsiteY20" fmla="*/ 5651 h 240935"/>
                    <a:gd name="connsiteX21" fmla="*/ 53754 w 120275"/>
                    <a:gd name="connsiteY21" fmla="*/ 10 h 240935"/>
                    <a:gd name="connsiteX22" fmla="*/ 14154 w 120275"/>
                    <a:gd name="connsiteY22" fmla="*/ 21942 h 240935"/>
                    <a:gd name="connsiteX23" fmla="*/ 21 w 120275"/>
                    <a:gd name="connsiteY23" fmla="*/ 80477 h 2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275" h="240935">
                      <a:moveTo>
                        <a:pt x="30653" y="80477"/>
                      </a:moveTo>
                      <a:cubicBezTo>
                        <a:pt x="30653" y="63106"/>
                        <a:pt x="33120" y="49333"/>
                        <a:pt x="38069" y="39171"/>
                      </a:cubicBezTo>
                      <a:cubicBezTo>
                        <a:pt x="42979" y="29008"/>
                        <a:pt x="50790" y="23959"/>
                        <a:pt x="61450" y="23959"/>
                      </a:cubicBezTo>
                      <a:cubicBezTo>
                        <a:pt x="68065" y="23959"/>
                        <a:pt x="73738" y="25770"/>
                        <a:pt x="78432" y="29419"/>
                      </a:cubicBezTo>
                      <a:cubicBezTo>
                        <a:pt x="83100" y="33068"/>
                        <a:pt x="86879" y="38207"/>
                        <a:pt x="89804" y="44811"/>
                      </a:cubicBezTo>
                      <a:lnTo>
                        <a:pt x="89804" y="124982"/>
                      </a:lnTo>
                      <a:cubicBezTo>
                        <a:pt x="86879" y="131778"/>
                        <a:pt x="83100" y="137174"/>
                        <a:pt x="78432" y="141131"/>
                      </a:cubicBezTo>
                      <a:cubicBezTo>
                        <a:pt x="73738" y="145088"/>
                        <a:pt x="68179" y="147067"/>
                        <a:pt x="61755" y="147067"/>
                      </a:cubicBezTo>
                      <a:cubicBezTo>
                        <a:pt x="51082" y="147067"/>
                        <a:pt x="43246" y="141234"/>
                        <a:pt x="38209" y="129543"/>
                      </a:cubicBezTo>
                      <a:cubicBezTo>
                        <a:pt x="33171" y="117851"/>
                        <a:pt x="30653" y="102562"/>
                        <a:pt x="30653" y="83689"/>
                      </a:cubicBezTo>
                      <a:close/>
                      <a:moveTo>
                        <a:pt x="21" y="83689"/>
                      </a:moveTo>
                      <a:cubicBezTo>
                        <a:pt x="21" y="110001"/>
                        <a:pt x="4740" y="131123"/>
                        <a:pt x="14154" y="147157"/>
                      </a:cubicBezTo>
                      <a:cubicBezTo>
                        <a:pt x="23554" y="163140"/>
                        <a:pt x="36797" y="171144"/>
                        <a:pt x="53906" y="171144"/>
                      </a:cubicBezTo>
                      <a:cubicBezTo>
                        <a:pt x="61539" y="171144"/>
                        <a:pt x="68357" y="169435"/>
                        <a:pt x="74361" y="165966"/>
                      </a:cubicBezTo>
                      <a:cubicBezTo>
                        <a:pt x="80327" y="162510"/>
                        <a:pt x="85479" y="157538"/>
                        <a:pt x="89804" y="151037"/>
                      </a:cubicBezTo>
                      <a:lnTo>
                        <a:pt x="89804" y="240946"/>
                      </a:lnTo>
                      <a:lnTo>
                        <a:pt x="120296" y="240946"/>
                      </a:lnTo>
                      <a:lnTo>
                        <a:pt x="120296" y="3197"/>
                      </a:lnTo>
                      <a:lnTo>
                        <a:pt x="93595" y="3197"/>
                      </a:lnTo>
                      <a:lnTo>
                        <a:pt x="91318" y="22096"/>
                      </a:lnTo>
                      <a:cubicBezTo>
                        <a:pt x="87018" y="14901"/>
                        <a:pt x="81688" y="9415"/>
                        <a:pt x="75404" y="5651"/>
                      </a:cubicBezTo>
                      <a:cubicBezTo>
                        <a:pt x="69133" y="1873"/>
                        <a:pt x="61895" y="10"/>
                        <a:pt x="53754" y="10"/>
                      </a:cubicBezTo>
                      <a:cubicBezTo>
                        <a:pt x="36746" y="10"/>
                        <a:pt x="23554" y="7321"/>
                        <a:pt x="14154" y="21942"/>
                      </a:cubicBezTo>
                      <a:cubicBezTo>
                        <a:pt x="4740" y="36575"/>
                        <a:pt x="21" y="56091"/>
                        <a:pt x="21" y="80477"/>
                      </a:cubicBezTo>
                      <a:close/>
                    </a:path>
                  </a:pathLst>
                </a:custGeom>
                <a:grpFill/>
                <a:ln w="12721" cap="flat">
                  <a:noFill/>
                  <a:prstDash val="solid"/>
                  <a:miter/>
                </a:ln>
              </p:spPr>
              <p:txBody>
                <a:bodyPr rtlCol="0" anchor="ctr"/>
                <a:lstStyle/>
                <a:p>
                  <a:endParaRPr lang="fr-FR"/>
                </a:p>
              </p:txBody>
            </p:sp>
            <p:sp>
              <p:nvSpPr>
                <p:cNvPr id="894" name="Forme libre : forme 893">
                  <a:extLst>
                    <a:ext uri="{FF2B5EF4-FFF2-40B4-BE49-F238E27FC236}">
                      <a16:creationId xmlns:a16="http://schemas.microsoft.com/office/drawing/2014/main" id="{A088393E-BC3E-48FC-B994-330923ABDC47}"/>
                    </a:ext>
                  </a:extLst>
                </p:cNvPr>
                <p:cNvSpPr/>
                <p:nvPr/>
              </p:nvSpPr>
              <p:spPr>
                <a:xfrm flipV="1">
                  <a:off x="3737074" y="3254322"/>
                  <a:ext cx="118277" cy="171133"/>
                </a:xfrm>
                <a:custGeom>
                  <a:avLst/>
                  <a:gdLst>
                    <a:gd name="connsiteX0" fmla="*/ 60693 w 118277"/>
                    <a:gd name="connsiteY0" fmla="*/ 147693 h 171133"/>
                    <a:gd name="connsiteX1" fmla="*/ 39385 w 118277"/>
                    <a:gd name="connsiteY1" fmla="*/ 134562 h 171133"/>
                    <a:gd name="connsiteX2" fmla="*/ 30519 w 118277"/>
                    <a:gd name="connsiteY2" fmla="*/ 101338 h 171133"/>
                    <a:gd name="connsiteX3" fmla="*/ 88004 w 118277"/>
                    <a:gd name="connsiteY3" fmla="*/ 101338 h 171133"/>
                    <a:gd name="connsiteX4" fmla="*/ 88004 w 118277"/>
                    <a:gd name="connsiteY4" fmla="*/ 107646 h 171133"/>
                    <a:gd name="connsiteX5" fmla="*/ 81059 w 118277"/>
                    <a:gd name="connsiteY5" fmla="*/ 136476 h 171133"/>
                    <a:gd name="connsiteX6" fmla="*/ 60693 w 118277"/>
                    <a:gd name="connsiteY6" fmla="*/ 147693 h 171133"/>
                    <a:gd name="connsiteX7" fmla="*/ 64153 w 118277"/>
                    <a:gd name="connsiteY7" fmla="*/ 19 h 171133"/>
                    <a:gd name="connsiteX8" fmla="*/ 17518 w 118277"/>
                    <a:gd name="connsiteY8" fmla="*/ 20435 h 171133"/>
                    <a:gd name="connsiteX9" fmla="*/ 27 w 118277"/>
                    <a:gd name="connsiteY9" fmla="*/ 72700 h 171133"/>
                    <a:gd name="connsiteX10" fmla="*/ 27 w 118277"/>
                    <a:gd name="connsiteY10" fmla="*/ 96777 h 171133"/>
                    <a:gd name="connsiteX11" fmla="*/ 17150 w 118277"/>
                    <a:gd name="connsiteY11" fmla="*/ 150121 h 171133"/>
                    <a:gd name="connsiteX12" fmla="*/ 60693 w 118277"/>
                    <a:gd name="connsiteY12" fmla="*/ 171153 h 171133"/>
                    <a:gd name="connsiteX13" fmla="*/ 103371 w 118277"/>
                    <a:gd name="connsiteY13" fmla="*/ 152022 h 171133"/>
                    <a:gd name="connsiteX14" fmla="*/ 118305 w 118277"/>
                    <a:gd name="connsiteY14" fmla="*/ 100592 h 171133"/>
                    <a:gd name="connsiteX15" fmla="*/ 118305 w 118277"/>
                    <a:gd name="connsiteY15" fmla="*/ 79252 h 171133"/>
                    <a:gd name="connsiteX16" fmla="*/ 30519 w 118277"/>
                    <a:gd name="connsiteY16" fmla="*/ 79252 h 171133"/>
                    <a:gd name="connsiteX17" fmla="*/ 30519 w 118277"/>
                    <a:gd name="connsiteY17" fmla="*/ 72700 h 171133"/>
                    <a:gd name="connsiteX18" fmla="*/ 39805 w 118277"/>
                    <a:gd name="connsiteY18" fmla="*/ 37419 h 171133"/>
                    <a:gd name="connsiteX19" fmla="*/ 66099 w 118277"/>
                    <a:gd name="connsiteY19" fmla="*/ 23480 h 171133"/>
                    <a:gd name="connsiteX20" fmla="*/ 87864 w 118277"/>
                    <a:gd name="connsiteY20" fmla="*/ 27501 h 171133"/>
                    <a:gd name="connsiteX21" fmla="*/ 105037 w 118277"/>
                    <a:gd name="connsiteY21" fmla="*/ 39321 h 171133"/>
                    <a:gd name="connsiteX22" fmla="*/ 114718 w 118277"/>
                    <a:gd name="connsiteY22" fmla="*/ 20126 h 171133"/>
                    <a:gd name="connsiteX23" fmla="*/ 94034 w 118277"/>
                    <a:gd name="connsiteY23" fmla="*/ 5647 h 171133"/>
                    <a:gd name="connsiteX24" fmla="*/ 64153 w 118277"/>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277" h="171133">
                      <a:moveTo>
                        <a:pt x="60693" y="147693"/>
                      </a:moveTo>
                      <a:cubicBezTo>
                        <a:pt x="51839" y="147693"/>
                        <a:pt x="44741" y="143299"/>
                        <a:pt x="39385" y="134562"/>
                      </a:cubicBezTo>
                      <a:cubicBezTo>
                        <a:pt x="34081" y="125813"/>
                        <a:pt x="31104" y="114751"/>
                        <a:pt x="30519" y="101338"/>
                      </a:cubicBezTo>
                      <a:lnTo>
                        <a:pt x="88004" y="101338"/>
                      </a:lnTo>
                      <a:lnTo>
                        <a:pt x="88004" y="107646"/>
                      </a:lnTo>
                      <a:cubicBezTo>
                        <a:pt x="88004" y="119402"/>
                        <a:pt x="85676" y="129012"/>
                        <a:pt x="81059" y="136476"/>
                      </a:cubicBezTo>
                      <a:cubicBezTo>
                        <a:pt x="76428" y="143941"/>
                        <a:pt x="69636" y="147693"/>
                        <a:pt x="60693" y="147693"/>
                      </a:cubicBezTo>
                      <a:moveTo>
                        <a:pt x="64153" y="19"/>
                      </a:moveTo>
                      <a:cubicBezTo>
                        <a:pt x="44741" y="19"/>
                        <a:pt x="29183" y="6829"/>
                        <a:pt x="17518" y="20435"/>
                      </a:cubicBezTo>
                      <a:cubicBezTo>
                        <a:pt x="5841" y="34028"/>
                        <a:pt x="27" y="51462"/>
                        <a:pt x="27" y="72700"/>
                      </a:cubicBezTo>
                      <a:lnTo>
                        <a:pt x="27" y="96777"/>
                      </a:lnTo>
                      <a:cubicBezTo>
                        <a:pt x="27" y="118322"/>
                        <a:pt x="5726" y="136104"/>
                        <a:pt x="17150" y="150121"/>
                      </a:cubicBezTo>
                      <a:cubicBezTo>
                        <a:pt x="28547" y="164138"/>
                        <a:pt x="43087" y="171153"/>
                        <a:pt x="60693" y="171153"/>
                      </a:cubicBezTo>
                      <a:cubicBezTo>
                        <a:pt x="79189" y="171153"/>
                        <a:pt x="93411" y="164755"/>
                        <a:pt x="103371" y="152022"/>
                      </a:cubicBezTo>
                      <a:cubicBezTo>
                        <a:pt x="113319" y="139277"/>
                        <a:pt x="118305" y="122125"/>
                        <a:pt x="118305" y="100592"/>
                      </a:cubicBezTo>
                      <a:lnTo>
                        <a:pt x="118305" y="79252"/>
                      </a:lnTo>
                      <a:lnTo>
                        <a:pt x="30519" y="79252"/>
                      </a:lnTo>
                      <a:lnTo>
                        <a:pt x="30519" y="72700"/>
                      </a:lnTo>
                      <a:cubicBezTo>
                        <a:pt x="30519" y="58477"/>
                        <a:pt x="33598" y="46721"/>
                        <a:pt x="39805" y="37419"/>
                      </a:cubicBezTo>
                      <a:cubicBezTo>
                        <a:pt x="45975" y="28131"/>
                        <a:pt x="54739" y="23480"/>
                        <a:pt x="66099" y="23480"/>
                      </a:cubicBezTo>
                      <a:cubicBezTo>
                        <a:pt x="74546" y="23480"/>
                        <a:pt x="81797" y="24816"/>
                        <a:pt x="87864" y="27501"/>
                      </a:cubicBezTo>
                      <a:cubicBezTo>
                        <a:pt x="93869" y="30212"/>
                        <a:pt x="99631" y="34143"/>
                        <a:pt x="105037" y="39321"/>
                      </a:cubicBezTo>
                      <a:lnTo>
                        <a:pt x="114718" y="20126"/>
                      </a:lnTo>
                      <a:cubicBezTo>
                        <a:pt x="109579" y="14229"/>
                        <a:pt x="102659" y="9411"/>
                        <a:pt x="94034" y="5647"/>
                      </a:cubicBezTo>
                      <a:cubicBezTo>
                        <a:pt x="85358" y="1882"/>
                        <a:pt x="75411" y="19"/>
                        <a:pt x="64153" y="19"/>
                      </a:cubicBezTo>
                    </a:path>
                  </a:pathLst>
                </a:custGeom>
                <a:grpFill/>
                <a:ln w="12721" cap="flat">
                  <a:noFill/>
                  <a:prstDash val="solid"/>
                  <a:miter/>
                </a:ln>
              </p:spPr>
              <p:txBody>
                <a:bodyPr rtlCol="0" anchor="ctr"/>
                <a:lstStyle/>
                <a:p>
                  <a:endParaRPr lang="fr-FR"/>
                </a:p>
              </p:txBody>
            </p:sp>
          </p:grpSp>
          <p:sp>
            <p:nvSpPr>
              <p:cNvPr id="895" name="Forme libre : forme 894">
                <a:extLst>
                  <a:ext uri="{FF2B5EF4-FFF2-40B4-BE49-F238E27FC236}">
                    <a16:creationId xmlns:a16="http://schemas.microsoft.com/office/drawing/2014/main" id="{85170CD1-3AE7-2DDE-1F27-A25602A4340E}"/>
                  </a:ext>
                </a:extLst>
              </p:cNvPr>
              <p:cNvSpPr/>
              <p:nvPr/>
            </p:nvSpPr>
            <p:spPr>
              <a:xfrm flipV="1">
                <a:off x="3933249" y="3184531"/>
                <a:ext cx="30631" cy="237736"/>
              </a:xfrm>
              <a:custGeom>
                <a:avLst/>
                <a:gdLst>
                  <a:gd name="connsiteX0" fmla="*/ 30556 w 30631"/>
                  <a:gd name="connsiteY0" fmla="*/ -45 h 237736"/>
                  <a:gd name="connsiteX1" fmla="*/ -75 w 30631"/>
                  <a:gd name="connsiteY1" fmla="*/ -45 h 237736"/>
                  <a:gd name="connsiteX2" fmla="*/ -75 w 30631"/>
                  <a:gd name="connsiteY2" fmla="*/ 237691 h 237736"/>
                  <a:gd name="connsiteX3" fmla="*/ 30556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56" y="-45"/>
                    </a:moveTo>
                    <a:lnTo>
                      <a:pt x="-75" y="-45"/>
                    </a:lnTo>
                    <a:lnTo>
                      <a:pt x="-75" y="237691"/>
                    </a:lnTo>
                    <a:lnTo>
                      <a:pt x="30556" y="237691"/>
                    </a:lnTo>
                    <a:close/>
                  </a:path>
                </a:pathLst>
              </a:custGeom>
              <a:grpFill/>
              <a:ln w="12721" cap="flat">
                <a:noFill/>
                <a:prstDash val="solid"/>
                <a:miter/>
              </a:ln>
            </p:spPr>
            <p:txBody>
              <a:bodyPr rtlCol="0" anchor="ctr"/>
              <a:lstStyle/>
              <a:p>
                <a:endParaRPr lang="fr-FR"/>
              </a:p>
            </p:txBody>
          </p:sp>
          <p:sp>
            <p:nvSpPr>
              <p:cNvPr id="896" name="Forme libre : forme 895">
                <a:extLst>
                  <a:ext uri="{FF2B5EF4-FFF2-40B4-BE49-F238E27FC236}">
                    <a16:creationId xmlns:a16="http://schemas.microsoft.com/office/drawing/2014/main" id="{96541067-AF25-CB06-2054-C5E848EC1C45}"/>
                  </a:ext>
                </a:extLst>
              </p:cNvPr>
              <p:cNvSpPr/>
              <p:nvPr/>
            </p:nvSpPr>
            <p:spPr>
              <a:xfrm flipV="1">
                <a:off x="3984304" y="3184540"/>
                <a:ext cx="35185" cy="79078"/>
              </a:xfrm>
              <a:custGeom>
                <a:avLst/>
                <a:gdLst>
                  <a:gd name="connsiteX0" fmla="*/ 35220 w 35185"/>
                  <a:gd name="connsiteY0" fmla="*/ 50453 h 79078"/>
                  <a:gd name="connsiteX1" fmla="*/ 15147 w 35185"/>
                  <a:gd name="connsiteY1" fmla="*/ 12 h 79078"/>
                  <a:gd name="connsiteX2" fmla="*/ 34 w 35185"/>
                  <a:gd name="connsiteY2" fmla="*/ 12 h 79078"/>
                  <a:gd name="connsiteX3" fmla="*/ 7603 w 35185"/>
                  <a:gd name="connsiteY3" fmla="*/ 50132 h 79078"/>
                  <a:gd name="connsiteX4" fmla="*/ 7603 w 35185"/>
                  <a:gd name="connsiteY4" fmla="*/ 79091 h 79078"/>
                  <a:gd name="connsiteX5" fmla="*/ 35220 w 35185"/>
                  <a:gd name="connsiteY5" fmla="*/ 79091 h 7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5" h="79078">
                    <a:moveTo>
                      <a:pt x="35220" y="50453"/>
                    </a:moveTo>
                    <a:lnTo>
                      <a:pt x="15147" y="12"/>
                    </a:lnTo>
                    <a:lnTo>
                      <a:pt x="34" y="12"/>
                    </a:lnTo>
                    <a:lnTo>
                      <a:pt x="7603" y="50132"/>
                    </a:lnTo>
                    <a:lnTo>
                      <a:pt x="7603" y="79091"/>
                    </a:lnTo>
                    <a:lnTo>
                      <a:pt x="35220" y="79091"/>
                    </a:lnTo>
                    <a:close/>
                  </a:path>
                </a:pathLst>
              </a:custGeom>
              <a:grpFill/>
              <a:ln w="12721" cap="flat">
                <a:noFill/>
                <a:prstDash val="solid"/>
                <a:miter/>
              </a:ln>
            </p:spPr>
            <p:txBody>
              <a:bodyPr rtlCol="0" anchor="ctr"/>
              <a:lstStyle/>
              <a:p>
                <a:endParaRPr lang="fr-FR"/>
              </a:p>
            </p:txBody>
          </p:sp>
          <p:grpSp>
            <p:nvGrpSpPr>
              <p:cNvPr id="897" name="Graphique 699">
                <a:extLst>
                  <a:ext uri="{FF2B5EF4-FFF2-40B4-BE49-F238E27FC236}">
                    <a16:creationId xmlns:a16="http://schemas.microsoft.com/office/drawing/2014/main" id="{F570DE5F-A7F9-554B-CC72-C5A2E441A264}"/>
                  </a:ext>
                </a:extLst>
              </p:cNvPr>
              <p:cNvGrpSpPr/>
              <p:nvPr/>
            </p:nvGrpSpPr>
            <p:grpSpPr>
              <a:xfrm>
                <a:off x="4024381" y="3254320"/>
                <a:ext cx="395524" cy="234550"/>
                <a:chOff x="4024381" y="3254320"/>
                <a:chExt cx="395524" cy="234550"/>
              </a:xfrm>
              <a:grpFill/>
            </p:grpSpPr>
            <p:sp>
              <p:nvSpPr>
                <p:cNvPr id="898" name="Forme libre : forme 897">
                  <a:extLst>
                    <a:ext uri="{FF2B5EF4-FFF2-40B4-BE49-F238E27FC236}">
                      <a16:creationId xmlns:a16="http://schemas.microsoft.com/office/drawing/2014/main" id="{F8E4DACC-18A6-D21A-94F7-5F74AB7872E2}"/>
                    </a:ext>
                  </a:extLst>
                </p:cNvPr>
                <p:cNvSpPr/>
                <p:nvPr/>
              </p:nvSpPr>
              <p:spPr>
                <a:xfrm flipV="1">
                  <a:off x="4024381" y="3254333"/>
                  <a:ext cx="118913" cy="171133"/>
                </a:xfrm>
                <a:custGeom>
                  <a:avLst/>
                  <a:gdLst>
                    <a:gd name="connsiteX0" fmla="*/ 51045 w 118913"/>
                    <a:gd name="connsiteY0" fmla="*/ 23483 h 171133"/>
                    <a:gd name="connsiteX1" fmla="*/ 70597 w 118913"/>
                    <a:gd name="connsiteY1" fmla="*/ 29907 h 171133"/>
                    <a:gd name="connsiteX2" fmla="*/ 83496 w 118913"/>
                    <a:gd name="connsiteY2" fmla="*/ 46005 h 171133"/>
                    <a:gd name="connsiteX3" fmla="*/ 83496 w 118913"/>
                    <a:gd name="connsiteY3" fmla="*/ 79859 h 171133"/>
                    <a:gd name="connsiteX4" fmla="*/ 60267 w 118913"/>
                    <a:gd name="connsiteY4" fmla="*/ 79859 h 171133"/>
                    <a:gd name="connsiteX5" fmla="*/ 38439 w 118913"/>
                    <a:gd name="connsiteY5" fmla="*/ 70750 h 171133"/>
                    <a:gd name="connsiteX6" fmla="*/ 30679 w 118913"/>
                    <a:gd name="connsiteY6" fmla="*/ 48446 h 171133"/>
                    <a:gd name="connsiteX7" fmla="*/ 35958 w 118913"/>
                    <a:gd name="connsiteY7" fmla="*/ 30382 h 171133"/>
                    <a:gd name="connsiteX8" fmla="*/ 51045 w 118913"/>
                    <a:gd name="connsiteY8" fmla="*/ 23483 h 171133"/>
                    <a:gd name="connsiteX9" fmla="*/ 87999 w 118913"/>
                    <a:gd name="connsiteY9" fmla="*/ 3196 h 171133"/>
                    <a:gd name="connsiteX10" fmla="*/ 85302 w 118913"/>
                    <a:gd name="connsiteY10" fmla="*/ 14258 h 171133"/>
                    <a:gd name="connsiteX11" fmla="*/ 83954 w 118913"/>
                    <a:gd name="connsiteY11" fmla="*/ 25153 h 171133"/>
                    <a:gd name="connsiteX12" fmla="*/ 66895 w 118913"/>
                    <a:gd name="connsiteY12" fmla="*/ 7012 h 171133"/>
                    <a:gd name="connsiteX13" fmla="*/ 44099 w 118913"/>
                    <a:gd name="connsiteY13" fmla="*/ 10 h 171133"/>
                    <a:gd name="connsiteX14" fmla="*/ 11750 w 118913"/>
                    <a:gd name="connsiteY14" fmla="*/ 13192 h 171133"/>
                    <a:gd name="connsiteX15" fmla="*/ 35 w 118913"/>
                    <a:gd name="connsiteY15" fmla="*/ 48459 h 171133"/>
                    <a:gd name="connsiteX16" fmla="*/ 15974 w 118913"/>
                    <a:gd name="connsiteY16" fmla="*/ 85576 h 171133"/>
                    <a:gd name="connsiteX17" fmla="*/ 60725 w 118913"/>
                    <a:gd name="connsiteY17" fmla="*/ 99080 h 171133"/>
                    <a:gd name="connsiteX18" fmla="*/ 83496 w 118913"/>
                    <a:gd name="connsiteY18" fmla="*/ 99080 h 171133"/>
                    <a:gd name="connsiteX19" fmla="*/ 83496 w 118913"/>
                    <a:gd name="connsiteY19" fmla="*/ 115872 h 171133"/>
                    <a:gd name="connsiteX20" fmla="*/ 76843 w 118913"/>
                    <a:gd name="connsiteY20" fmla="*/ 139280 h 171133"/>
                    <a:gd name="connsiteX21" fmla="*/ 57978 w 118913"/>
                    <a:gd name="connsiteY21" fmla="*/ 147683 h 171133"/>
                    <a:gd name="connsiteX22" fmla="*/ 40245 w 118913"/>
                    <a:gd name="connsiteY22" fmla="*/ 140103 h 171133"/>
                    <a:gd name="connsiteX23" fmla="*/ 33554 w 118913"/>
                    <a:gd name="connsiteY23" fmla="*/ 121178 h 171133"/>
                    <a:gd name="connsiteX24" fmla="*/ 4423 w 118913"/>
                    <a:gd name="connsiteY24" fmla="*/ 121332 h 171133"/>
                    <a:gd name="connsiteX25" fmla="*/ 3978 w 118913"/>
                    <a:gd name="connsiteY25" fmla="*/ 122244 h 171133"/>
                    <a:gd name="connsiteX26" fmla="*/ 19052 w 118913"/>
                    <a:gd name="connsiteY26" fmla="*/ 156252 h 171133"/>
                    <a:gd name="connsiteX27" fmla="*/ 59937 w 118913"/>
                    <a:gd name="connsiteY27" fmla="*/ 171143 h 171133"/>
                    <a:gd name="connsiteX28" fmla="*/ 99091 w 118913"/>
                    <a:gd name="connsiteY28" fmla="*/ 156741 h 171133"/>
                    <a:gd name="connsiteX29" fmla="*/ 114140 w 118913"/>
                    <a:gd name="connsiteY29" fmla="*/ 115666 h 171133"/>
                    <a:gd name="connsiteX30" fmla="*/ 114140 w 118913"/>
                    <a:gd name="connsiteY30" fmla="*/ 39170 h 171133"/>
                    <a:gd name="connsiteX31" fmla="*/ 115272 w 118913"/>
                    <a:gd name="connsiteY31" fmla="*/ 20656 h 171133"/>
                    <a:gd name="connsiteX32" fmla="*/ 118948 w 118913"/>
                    <a:gd name="connsiteY32" fmla="*/ 3196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8913" h="171133">
                      <a:moveTo>
                        <a:pt x="51045" y="23483"/>
                      </a:moveTo>
                      <a:cubicBezTo>
                        <a:pt x="58194" y="23483"/>
                        <a:pt x="64707" y="25615"/>
                        <a:pt x="70597" y="29907"/>
                      </a:cubicBezTo>
                      <a:cubicBezTo>
                        <a:pt x="76474" y="34211"/>
                        <a:pt x="80773" y="39568"/>
                        <a:pt x="83496" y="46005"/>
                      </a:cubicBezTo>
                      <a:lnTo>
                        <a:pt x="83496" y="79859"/>
                      </a:lnTo>
                      <a:lnTo>
                        <a:pt x="60267" y="79859"/>
                      </a:lnTo>
                      <a:cubicBezTo>
                        <a:pt x="50880" y="79859"/>
                        <a:pt x="43629" y="76827"/>
                        <a:pt x="38439" y="70750"/>
                      </a:cubicBezTo>
                      <a:cubicBezTo>
                        <a:pt x="33249" y="64660"/>
                        <a:pt x="30679" y="57234"/>
                        <a:pt x="30679" y="48446"/>
                      </a:cubicBezTo>
                      <a:cubicBezTo>
                        <a:pt x="30679" y="40994"/>
                        <a:pt x="32460" y="34969"/>
                        <a:pt x="35958" y="30382"/>
                      </a:cubicBezTo>
                      <a:cubicBezTo>
                        <a:pt x="39482" y="25783"/>
                        <a:pt x="44494" y="23483"/>
                        <a:pt x="51045" y="23483"/>
                      </a:cubicBezTo>
                      <a:moveTo>
                        <a:pt x="87999" y="3196"/>
                      </a:moveTo>
                      <a:cubicBezTo>
                        <a:pt x="86905" y="6973"/>
                        <a:pt x="86002" y="10661"/>
                        <a:pt x="85302" y="14258"/>
                      </a:cubicBezTo>
                      <a:cubicBezTo>
                        <a:pt x="84590" y="17868"/>
                        <a:pt x="84132" y="21491"/>
                        <a:pt x="83954" y="25153"/>
                      </a:cubicBezTo>
                      <a:cubicBezTo>
                        <a:pt x="79400" y="17727"/>
                        <a:pt x="73713" y="11688"/>
                        <a:pt x="66895" y="7012"/>
                      </a:cubicBezTo>
                      <a:cubicBezTo>
                        <a:pt x="60026" y="2348"/>
                        <a:pt x="52470" y="10"/>
                        <a:pt x="44099" y="10"/>
                      </a:cubicBezTo>
                      <a:cubicBezTo>
                        <a:pt x="30335" y="10"/>
                        <a:pt x="19536" y="4404"/>
                        <a:pt x="11750" y="13192"/>
                      </a:cubicBezTo>
                      <a:cubicBezTo>
                        <a:pt x="3927" y="21967"/>
                        <a:pt x="35" y="33722"/>
                        <a:pt x="35" y="48459"/>
                      </a:cubicBezTo>
                      <a:cubicBezTo>
                        <a:pt x="35" y="64210"/>
                        <a:pt x="5352" y="76583"/>
                        <a:pt x="15974" y="85576"/>
                      </a:cubicBezTo>
                      <a:cubicBezTo>
                        <a:pt x="26583" y="94583"/>
                        <a:pt x="41504" y="99080"/>
                        <a:pt x="60725" y="99080"/>
                      </a:cubicBezTo>
                      <a:lnTo>
                        <a:pt x="83496" y="99080"/>
                      </a:lnTo>
                      <a:lnTo>
                        <a:pt x="83496" y="115872"/>
                      </a:lnTo>
                      <a:cubicBezTo>
                        <a:pt x="83496" y="125880"/>
                        <a:pt x="81269" y="133679"/>
                        <a:pt x="76843" y="139280"/>
                      </a:cubicBezTo>
                      <a:cubicBezTo>
                        <a:pt x="72441" y="144869"/>
                        <a:pt x="66119" y="147683"/>
                        <a:pt x="57978" y="147683"/>
                      </a:cubicBezTo>
                      <a:cubicBezTo>
                        <a:pt x="50638" y="147683"/>
                        <a:pt x="44735" y="145152"/>
                        <a:pt x="40245" y="140103"/>
                      </a:cubicBezTo>
                      <a:cubicBezTo>
                        <a:pt x="35755" y="135066"/>
                        <a:pt x="33554" y="128758"/>
                        <a:pt x="33554" y="121178"/>
                      </a:cubicBezTo>
                      <a:lnTo>
                        <a:pt x="4423" y="121332"/>
                      </a:lnTo>
                      <a:lnTo>
                        <a:pt x="3978" y="122244"/>
                      </a:lnTo>
                      <a:cubicBezTo>
                        <a:pt x="3469" y="134976"/>
                        <a:pt x="8519" y="146321"/>
                        <a:pt x="19052" y="156252"/>
                      </a:cubicBezTo>
                      <a:cubicBezTo>
                        <a:pt x="29610" y="166184"/>
                        <a:pt x="43234" y="171143"/>
                        <a:pt x="59937" y="171143"/>
                      </a:cubicBezTo>
                      <a:cubicBezTo>
                        <a:pt x="76054" y="171143"/>
                        <a:pt x="89080" y="166338"/>
                        <a:pt x="99091" y="156741"/>
                      </a:cubicBezTo>
                      <a:cubicBezTo>
                        <a:pt x="109128" y="147156"/>
                        <a:pt x="114140" y="133460"/>
                        <a:pt x="114140" y="115666"/>
                      </a:cubicBezTo>
                      <a:lnTo>
                        <a:pt x="114140" y="39170"/>
                      </a:lnTo>
                      <a:cubicBezTo>
                        <a:pt x="114140" y="32772"/>
                        <a:pt x="114483" y="26618"/>
                        <a:pt x="115272" y="20656"/>
                      </a:cubicBezTo>
                      <a:cubicBezTo>
                        <a:pt x="115997" y="14708"/>
                        <a:pt x="117231" y="8888"/>
                        <a:pt x="118948" y="3196"/>
                      </a:cubicBezTo>
                      <a:close/>
                    </a:path>
                  </a:pathLst>
                </a:custGeom>
                <a:grpFill/>
                <a:ln w="12721" cap="flat">
                  <a:noFill/>
                  <a:prstDash val="solid"/>
                  <a:miter/>
                </a:ln>
              </p:spPr>
              <p:txBody>
                <a:bodyPr rtlCol="0" anchor="ctr"/>
                <a:lstStyle/>
                <a:p>
                  <a:endParaRPr lang="fr-FR"/>
                </a:p>
              </p:txBody>
            </p:sp>
            <p:sp>
              <p:nvSpPr>
                <p:cNvPr id="899" name="Forme libre : forme 898">
                  <a:extLst>
                    <a:ext uri="{FF2B5EF4-FFF2-40B4-BE49-F238E27FC236}">
                      <a16:creationId xmlns:a16="http://schemas.microsoft.com/office/drawing/2014/main" id="{E049A49F-C99C-FBD2-6151-5C3D1097D2D9}"/>
                    </a:ext>
                  </a:extLst>
                </p:cNvPr>
                <p:cNvSpPr/>
                <p:nvPr/>
              </p:nvSpPr>
              <p:spPr>
                <a:xfrm flipV="1">
                  <a:off x="4158328" y="3254320"/>
                  <a:ext cx="120834" cy="234550"/>
                </a:xfrm>
                <a:custGeom>
                  <a:avLst/>
                  <a:gdLst>
                    <a:gd name="connsiteX0" fmla="*/ 30668 w 120834"/>
                    <a:gd name="connsiteY0" fmla="*/ 135343 h 234550"/>
                    <a:gd name="connsiteX1" fmla="*/ 38199 w 120834"/>
                    <a:gd name="connsiteY1" fmla="*/ 100384 h 234550"/>
                    <a:gd name="connsiteX2" fmla="*/ 61885 w 120834"/>
                    <a:gd name="connsiteY2" fmla="*/ 87357 h 234550"/>
                    <a:gd name="connsiteX3" fmla="*/ 78880 w 120834"/>
                    <a:gd name="connsiteY3" fmla="*/ 92534 h 234550"/>
                    <a:gd name="connsiteX4" fmla="*/ 90291 w 120834"/>
                    <a:gd name="connsiteY4" fmla="*/ 107155 h 234550"/>
                    <a:gd name="connsiteX5" fmla="*/ 90291 w 120834"/>
                    <a:gd name="connsiteY5" fmla="*/ 189304 h 234550"/>
                    <a:gd name="connsiteX6" fmla="*/ 78778 w 120834"/>
                    <a:gd name="connsiteY6" fmla="*/ 204760 h 234550"/>
                    <a:gd name="connsiteX7" fmla="*/ 62203 w 120834"/>
                    <a:gd name="connsiteY7" fmla="*/ 210478 h 234550"/>
                    <a:gd name="connsiteX8" fmla="*/ 38428 w 120834"/>
                    <a:gd name="connsiteY8" fmla="*/ 195240 h 234550"/>
                    <a:gd name="connsiteX9" fmla="*/ 30668 w 120834"/>
                    <a:gd name="connsiteY9" fmla="*/ 155617 h 234550"/>
                    <a:gd name="connsiteX10" fmla="*/ 37 w 120834"/>
                    <a:gd name="connsiteY10" fmla="*/ 155617 h 234550"/>
                    <a:gd name="connsiteX11" fmla="*/ 14437 w 120834"/>
                    <a:gd name="connsiteY11" fmla="*/ 212842 h 234550"/>
                    <a:gd name="connsiteX12" fmla="*/ 54507 w 120834"/>
                    <a:gd name="connsiteY12" fmla="*/ 234567 h 234550"/>
                    <a:gd name="connsiteX13" fmla="*/ 76247 w 120834"/>
                    <a:gd name="connsiteY13" fmla="*/ 228683 h 234550"/>
                    <a:gd name="connsiteX14" fmla="*/ 92211 w 120834"/>
                    <a:gd name="connsiteY14" fmla="*/ 211698 h 234550"/>
                    <a:gd name="connsiteX15" fmla="*/ 94476 w 120834"/>
                    <a:gd name="connsiteY15" fmla="*/ 231522 h 234550"/>
                    <a:gd name="connsiteX16" fmla="*/ 120871 w 120834"/>
                    <a:gd name="connsiteY16" fmla="*/ 231522 h 234550"/>
                    <a:gd name="connsiteX17" fmla="*/ 120871 w 120834"/>
                    <a:gd name="connsiteY17" fmla="*/ 67391 h 234550"/>
                    <a:gd name="connsiteX18" fmla="*/ 104207 w 120834"/>
                    <a:gd name="connsiteY18" fmla="*/ 17850 h 234550"/>
                    <a:gd name="connsiteX19" fmla="*/ 57662 w 120834"/>
                    <a:gd name="connsiteY19" fmla="*/ 17 h 234550"/>
                    <a:gd name="connsiteX20" fmla="*/ 35706 w 120834"/>
                    <a:gd name="connsiteY20" fmla="*/ 3229 h 234550"/>
                    <a:gd name="connsiteX21" fmla="*/ 14793 w 120834"/>
                    <a:gd name="connsiteY21" fmla="*/ 11901 h 234550"/>
                    <a:gd name="connsiteX22" fmla="*/ 21306 w 120834"/>
                    <a:gd name="connsiteY22" fmla="*/ 35079 h 234550"/>
                    <a:gd name="connsiteX23" fmla="*/ 38199 w 120834"/>
                    <a:gd name="connsiteY23" fmla="*/ 27704 h 234550"/>
                    <a:gd name="connsiteX24" fmla="*/ 57369 w 120834"/>
                    <a:gd name="connsiteY24" fmla="*/ 25032 h 234550"/>
                    <a:gd name="connsiteX25" fmla="*/ 82175 w 120834"/>
                    <a:gd name="connsiteY25" fmla="*/ 35837 h 234550"/>
                    <a:gd name="connsiteX26" fmla="*/ 90291 w 120834"/>
                    <a:gd name="connsiteY26" fmla="*/ 67545 h 234550"/>
                    <a:gd name="connsiteX27" fmla="*/ 90291 w 120834"/>
                    <a:gd name="connsiteY27" fmla="*/ 82462 h 234550"/>
                    <a:gd name="connsiteX28" fmla="*/ 74771 w 120834"/>
                    <a:gd name="connsiteY28" fmla="*/ 68226 h 234550"/>
                    <a:gd name="connsiteX29" fmla="*/ 54202 w 120834"/>
                    <a:gd name="connsiteY29" fmla="*/ 63421 h 234550"/>
                    <a:gd name="connsiteX30" fmla="*/ 14373 w 120834"/>
                    <a:gd name="connsiteY30" fmla="*/ 83155 h 234550"/>
                    <a:gd name="connsiteX31" fmla="*/ 37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68" y="135343"/>
                      </a:moveTo>
                      <a:cubicBezTo>
                        <a:pt x="30668" y="120722"/>
                        <a:pt x="33187" y="109082"/>
                        <a:pt x="38199" y="100384"/>
                      </a:cubicBezTo>
                      <a:cubicBezTo>
                        <a:pt x="43224" y="91686"/>
                        <a:pt x="51111" y="87357"/>
                        <a:pt x="61885" y="87357"/>
                      </a:cubicBezTo>
                      <a:cubicBezTo>
                        <a:pt x="68513" y="87357"/>
                        <a:pt x="74212" y="89065"/>
                        <a:pt x="78880" y="92534"/>
                      </a:cubicBezTo>
                      <a:cubicBezTo>
                        <a:pt x="83549" y="95990"/>
                        <a:pt x="87352" y="100860"/>
                        <a:pt x="90291" y="107155"/>
                      </a:cubicBezTo>
                      <a:lnTo>
                        <a:pt x="90291" y="189304"/>
                      </a:lnTo>
                      <a:cubicBezTo>
                        <a:pt x="87225" y="195805"/>
                        <a:pt x="83421" y="200957"/>
                        <a:pt x="78778" y="204760"/>
                      </a:cubicBezTo>
                      <a:cubicBezTo>
                        <a:pt x="74161" y="208576"/>
                        <a:pt x="68640" y="210478"/>
                        <a:pt x="62203" y="210478"/>
                      </a:cubicBezTo>
                      <a:cubicBezTo>
                        <a:pt x="51518" y="210478"/>
                        <a:pt x="43605" y="205415"/>
                        <a:pt x="38428" y="195240"/>
                      </a:cubicBezTo>
                      <a:cubicBezTo>
                        <a:pt x="33251" y="185077"/>
                        <a:pt x="30668" y="171883"/>
                        <a:pt x="30668" y="155617"/>
                      </a:cubicBezTo>
                      <a:close/>
                      <a:moveTo>
                        <a:pt x="37" y="155617"/>
                      </a:moveTo>
                      <a:cubicBezTo>
                        <a:pt x="37" y="179296"/>
                        <a:pt x="4832" y="198362"/>
                        <a:pt x="14437" y="212842"/>
                      </a:cubicBezTo>
                      <a:cubicBezTo>
                        <a:pt x="24053" y="227321"/>
                        <a:pt x="37385" y="234567"/>
                        <a:pt x="54507" y="234567"/>
                      </a:cubicBezTo>
                      <a:cubicBezTo>
                        <a:pt x="62750" y="234567"/>
                        <a:pt x="69988" y="232602"/>
                        <a:pt x="76247" y="228683"/>
                      </a:cubicBezTo>
                      <a:cubicBezTo>
                        <a:pt x="82455" y="224790"/>
                        <a:pt x="87772" y="219124"/>
                        <a:pt x="92211" y="211698"/>
                      </a:cubicBezTo>
                      <a:lnTo>
                        <a:pt x="94476" y="231522"/>
                      </a:lnTo>
                      <a:lnTo>
                        <a:pt x="120871" y="231522"/>
                      </a:lnTo>
                      <a:lnTo>
                        <a:pt x="120871" y="67391"/>
                      </a:lnTo>
                      <a:cubicBezTo>
                        <a:pt x="120871" y="46243"/>
                        <a:pt x="115325" y="29747"/>
                        <a:pt x="104207" y="17850"/>
                      </a:cubicBezTo>
                      <a:cubicBezTo>
                        <a:pt x="93115" y="5965"/>
                        <a:pt x="77583" y="17"/>
                        <a:pt x="57662" y="17"/>
                      </a:cubicBezTo>
                      <a:cubicBezTo>
                        <a:pt x="50818" y="17"/>
                        <a:pt x="43504" y="1109"/>
                        <a:pt x="35706" y="3229"/>
                      </a:cubicBezTo>
                      <a:cubicBezTo>
                        <a:pt x="27933" y="5362"/>
                        <a:pt x="20950" y="8252"/>
                        <a:pt x="14793" y="11901"/>
                      </a:cubicBezTo>
                      <a:lnTo>
                        <a:pt x="21306" y="35079"/>
                      </a:lnTo>
                      <a:cubicBezTo>
                        <a:pt x="26420" y="31944"/>
                        <a:pt x="32068" y="29464"/>
                        <a:pt x="38199" y="27704"/>
                      </a:cubicBezTo>
                      <a:cubicBezTo>
                        <a:pt x="44330" y="25905"/>
                        <a:pt x="50742" y="25032"/>
                        <a:pt x="57369" y="25032"/>
                      </a:cubicBezTo>
                      <a:cubicBezTo>
                        <a:pt x="68513" y="25032"/>
                        <a:pt x="76819" y="28629"/>
                        <a:pt x="82175" y="35837"/>
                      </a:cubicBezTo>
                      <a:cubicBezTo>
                        <a:pt x="87568" y="43044"/>
                        <a:pt x="90291" y="53618"/>
                        <a:pt x="90291" y="67545"/>
                      </a:cubicBezTo>
                      <a:lnTo>
                        <a:pt x="90291" y="82462"/>
                      </a:lnTo>
                      <a:cubicBezTo>
                        <a:pt x="85940" y="76179"/>
                        <a:pt x="80775" y="71412"/>
                        <a:pt x="74771" y="68226"/>
                      </a:cubicBezTo>
                      <a:cubicBezTo>
                        <a:pt x="68792" y="65001"/>
                        <a:pt x="61949" y="63421"/>
                        <a:pt x="54202" y="63421"/>
                      </a:cubicBezTo>
                      <a:cubicBezTo>
                        <a:pt x="37219" y="63421"/>
                        <a:pt x="23926" y="69999"/>
                        <a:pt x="14373" y="83155"/>
                      </a:cubicBezTo>
                      <a:cubicBezTo>
                        <a:pt x="4794" y="96312"/>
                        <a:pt x="37" y="113695"/>
                        <a:pt x="37" y="135343"/>
                      </a:cubicBezTo>
                      <a:close/>
                    </a:path>
                  </a:pathLst>
                </a:custGeom>
                <a:grpFill/>
                <a:ln w="12721" cap="flat">
                  <a:noFill/>
                  <a:prstDash val="solid"/>
                  <a:miter/>
                </a:ln>
              </p:spPr>
              <p:txBody>
                <a:bodyPr rtlCol="0" anchor="ctr"/>
                <a:lstStyle/>
                <a:p>
                  <a:endParaRPr lang="fr-FR"/>
                </a:p>
              </p:txBody>
            </p:sp>
            <p:sp>
              <p:nvSpPr>
                <p:cNvPr id="900" name="Forme libre : forme 899">
                  <a:extLst>
                    <a:ext uri="{FF2B5EF4-FFF2-40B4-BE49-F238E27FC236}">
                      <a16:creationId xmlns:a16="http://schemas.microsoft.com/office/drawing/2014/main" id="{A74B6807-848B-835D-266D-66989D3CFFF4}"/>
                    </a:ext>
                  </a:extLst>
                </p:cNvPr>
                <p:cNvSpPr/>
                <p:nvPr/>
              </p:nvSpPr>
              <p:spPr>
                <a:xfrm flipV="1">
                  <a:off x="4299020" y="3254320"/>
                  <a:ext cx="120885" cy="234550"/>
                </a:xfrm>
                <a:custGeom>
                  <a:avLst/>
                  <a:gdLst>
                    <a:gd name="connsiteX0" fmla="*/ 30672 w 120885"/>
                    <a:gd name="connsiteY0" fmla="*/ 135343 h 234550"/>
                    <a:gd name="connsiteX1" fmla="*/ 38216 w 120885"/>
                    <a:gd name="connsiteY1" fmla="*/ 100384 h 234550"/>
                    <a:gd name="connsiteX2" fmla="*/ 61914 w 120885"/>
                    <a:gd name="connsiteY2" fmla="*/ 87357 h 234550"/>
                    <a:gd name="connsiteX3" fmla="*/ 78884 w 120885"/>
                    <a:gd name="connsiteY3" fmla="*/ 92534 h 234550"/>
                    <a:gd name="connsiteX4" fmla="*/ 90294 w 120885"/>
                    <a:gd name="connsiteY4" fmla="*/ 107155 h 234550"/>
                    <a:gd name="connsiteX5" fmla="*/ 90294 w 120885"/>
                    <a:gd name="connsiteY5" fmla="*/ 189304 h 234550"/>
                    <a:gd name="connsiteX6" fmla="*/ 78833 w 120885"/>
                    <a:gd name="connsiteY6" fmla="*/ 204760 h 234550"/>
                    <a:gd name="connsiteX7" fmla="*/ 62232 w 120885"/>
                    <a:gd name="connsiteY7" fmla="*/ 210478 h 234550"/>
                    <a:gd name="connsiteX8" fmla="*/ 38457 w 120885"/>
                    <a:gd name="connsiteY8" fmla="*/ 195240 h 234550"/>
                    <a:gd name="connsiteX9" fmla="*/ 30672 w 120885"/>
                    <a:gd name="connsiteY9" fmla="*/ 155617 h 234550"/>
                    <a:gd name="connsiteX10" fmla="*/ 40 w 120885"/>
                    <a:gd name="connsiteY10" fmla="*/ 155617 h 234550"/>
                    <a:gd name="connsiteX11" fmla="*/ 14453 w 120885"/>
                    <a:gd name="connsiteY11" fmla="*/ 212842 h 234550"/>
                    <a:gd name="connsiteX12" fmla="*/ 54524 w 120885"/>
                    <a:gd name="connsiteY12" fmla="*/ 234567 h 234550"/>
                    <a:gd name="connsiteX13" fmla="*/ 76251 w 120885"/>
                    <a:gd name="connsiteY13" fmla="*/ 228683 h 234550"/>
                    <a:gd name="connsiteX14" fmla="*/ 92241 w 120885"/>
                    <a:gd name="connsiteY14" fmla="*/ 211698 h 234550"/>
                    <a:gd name="connsiteX15" fmla="*/ 94492 w 120885"/>
                    <a:gd name="connsiteY15" fmla="*/ 231522 h 234550"/>
                    <a:gd name="connsiteX16" fmla="*/ 120926 w 120885"/>
                    <a:gd name="connsiteY16" fmla="*/ 231522 h 234550"/>
                    <a:gd name="connsiteX17" fmla="*/ 120926 w 120885"/>
                    <a:gd name="connsiteY17" fmla="*/ 67391 h 234550"/>
                    <a:gd name="connsiteX18" fmla="*/ 104224 w 120885"/>
                    <a:gd name="connsiteY18" fmla="*/ 17850 h 234550"/>
                    <a:gd name="connsiteX19" fmla="*/ 57666 w 120885"/>
                    <a:gd name="connsiteY19" fmla="*/ 17 h 234550"/>
                    <a:gd name="connsiteX20" fmla="*/ 35735 w 120885"/>
                    <a:gd name="connsiteY20" fmla="*/ 3229 h 234550"/>
                    <a:gd name="connsiteX21" fmla="*/ 14847 w 120885"/>
                    <a:gd name="connsiteY21" fmla="*/ 11901 h 234550"/>
                    <a:gd name="connsiteX22" fmla="*/ 21335 w 120885"/>
                    <a:gd name="connsiteY22" fmla="*/ 35079 h 234550"/>
                    <a:gd name="connsiteX23" fmla="*/ 38216 w 120885"/>
                    <a:gd name="connsiteY23" fmla="*/ 27704 h 234550"/>
                    <a:gd name="connsiteX24" fmla="*/ 57386 w 120885"/>
                    <a:gd name="connsiteY24" fmla="*/ 25032 h 234550"/>
                    <a:gd name="connsiteX25" fmla="*/ 82217 w 120885"/>
                    <a:gd name="connsiteY25" fmla="*/ 35837 h 234550"/>
                    <a:gd name="connsiteX26" fmla="*/ 90294 w 120885"/>
                    <a:gd name="connsiteY26" fmla="*/ 67545 h 234550"/>
                    <a:gd name="connsiteX27" fmla="*/ 90294 w 120885"/>
                    <a:gd name="connsiteY27" fmla="*/ 82462 h 234550"/>
                    <a:gd name="connsiteX28" fmla="*/ 74801 w 120885"/>
                    <a:gd name="connsiteY28" fmla="*/ 68226 h 234550"/>
                    <a:gd name="connsiteX29" fmla="*/ 54206 w 120885"/>
                    <a:gd name="connsiteY29" fmla="*/ 63421 h 234550"/>
                    <a:gd name="connsiteX30" fmla="*/ 14390 w 120885"/>
                    <a:gd name="connsiteY30" fmla="*/ 83155 h 234550"/>
                    <a:gd name="connsiteX31" fmla="*/ 40 w 120885"/>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85" h="234550">
                      <a:moveTo>
                        <a:pt x="30672" y="135343"/>
                      </a:moveTo>
                      <a:cubicBezTo>
                        <a:pt x="30672" y="120722"/>
                        <a:pt x="33191" y="109082"/>
                        <a:pt x="38216" y="100384"/>
                      </a:cubicBezTo>
                      <a:cubicBezTo>
                        <a:pt x="43253" y="91686"/>
                        <a:pt x="51127" y="87357"/>
                        <a:pt x="61914" y="87357"/>
                      </a:cubicBezTo>
                      <a:cubicBezTo>
                        <a:pt x="68555" y="87357"/>
                        <a:pt x="74215" y="89065"/>
                        <a:pt x="78884" y="92534"/>
                      </a:cubicBezTo>
                      <a:cubicBezTo>
                        <a:pt x="83552" y="95990"/>
                        <a:pt x="87369" y="100860"/>
                        <a:pt x="90294" y="107155"/>
                      </a:cubicBezTo>
                      <a:lnTo>
                        <a:pt x="90294" y="189304"/>
                      </a:lnTo>
                      <a:cubicBezTo>
                        <a:pt x="87280" y="195805"/>
                        <a:pt x="83425" y="200957"/>
                        <a:pt x="78833" y="204760"/>
                      </a:cubicBezTo>
                      <a:cubicBezTo>
                        <a:pt x="74190" y="208576"/>
                        <a:pt x="68656" y="210478"/>
                        <a:pt x="62232" y="210478"/>
                      </a:cubicBezTo>
                      <a:cubicBezTo>
                        <a:pt x="51534" y="210478"/>
                        <a:pt x="43660" y="205415"/>
                        <a:pt x="38457" y="195240"/>
                      </a:cubicBezTo>
                      <a:cubicBezTo>
                        <a:pt x="33267" y="185077"/>
                        <a:pt x="30672" y="171883"/>
                        <a:pt x="30672" y="155617"/>
                      </a:cubicBezTo>
                      <a:close/>
                      <a:moveTo>
                        <a:pt x="40" y="155617"/>
                      </a:moveTo>
                      <a:cubicBezTo>
                        <a:pt x="40" y="179296"/>
                        <a:pt x="4862" y="198362"/>
                        <a:pt x="14453" y="212842"/>
                      </a:cubicBezTo>
                      <a:cubicBezTo>
                        <a:pt x="24057" y="227321"/>
                        <a:pt x="37440" y="234567"/>
                        <a:pt x="54524" y="234567"/>
                      </a:cubicBezTo>
                      <a:cubicBezTo>
                        <a:pt x="62754" y="234567"/>
                        <a:pt x="70005" y="232602"/>
                        <a:pt x="76251" y="228683"/>
                      </a:cubicBezTo>
                      <a:cubicBezTo>
                        <a:pt x="82471" y="224790"/>
                        <a:pt x="87827" y="219124"/>
                        <a:pt x="92241" y="211698"/>
                      </a:cubicBezTo>
                      <a:lnTo>
                        <a:pt x="94492" y="231522"/>
                      </a:lnTo>
                      <a:lnTo>
                        <a:pt x="120926" y="231522"/>
                      </a:lnTo>
                      <a:lnTo>
                        <a:pt x="120926" y="67391"/>
                      </a:lnTo>
                      <a:cubicBezTo>
                        <a:pt x="120926" y="46243"/>
                        <a:pt x="115354" y="29747"/>
                        <a:pt x="104224" y="17850"/>
                      </a:cubicBezTo>
                      <a:cubicBezTo>
                        <a:pt x="93119" y="5965"/>
                        <a:pt x="77586" y="17"/>
                        <a:pt x="57666" y="17"/>
                      </a:cubicBezTo>
                      <a:cubicBezTo>
                        <a:pt x="50822" y="17"/>
                        <a:pt x="43507" y="1109"/>
                        <a:pt x="35735" y="3229"/>
                      </a:cubicBezTo>
                      <a:cubicBezTo>
                        <a:pt x="27950" y="5362"/>
                        <a:pt x="20966" y="8252"/>
                        <a:pt x="14847" y="11901"/>
                      </a:cubicBezTo>
                      <a:lnTo>
                        <a:pt x="21335" y="35079"/>
                      </a:lnTo>
                      <a:cubicBezTo>
                        <a:pt x="26462" y="31944"/>
                        <a:pt x="32097" y="29464"/>
                        <a:pt x="38216" y="27704"/>
                      </a:cubicBezTo>
                      <a:cubicBezTo>
                        <a:pt x="44347" y="25905"/>
                        <a:pt x="50746" y="25032"/>
                        <a:pt x="57386" y="25032"/>
                      </a:cubicBezTo>
                      <a:cubicBezTo>
                        <a:pt x="68555" y="25032"/>
                        <a:pt x="76836" y="28629"/>
                        <a:pt x="82217" y="35837"/>
                      </a:cubicBezTo>
                      <a:cubicBezTo>
                        <a:pt x="87585" y="43044"/>
                        <a:pt x="90294" y="53618"/>
                        <a:pt x="90294" y="67545"/>
                      </a:cubicBezTo>
                      <a:lnTo>
                        <a:pt x="90294" y="82462"/>
                      </a:lnTo>
                      <a:cubicBezTo>
                        <a:pt x="85944" y="76179"/>
                        <a:pt x="80779" y="71412"/>
                        <a:pt x="74801" y="68226"/>
                      </a:cubicBezTo>
                      <a:cubicBezTo>
                        <a:pt x="68835" y="65001"/>
                        <a:pt x="61940" y="63421"/>
                        <a:pt x="54206" y="63421"/>
                      </a:cubicBezTo>
                      <a:cubicBezTo>
                        <a:pt x="37223" y="63421"/>
                        <a:pt x="23943" y="69999"/>
                        <a:pt x="14390" y="83155"/>
                      </a:cubicBezTo>
                      <a:cubicBezTo>
                        <a:pt x="4849" y="96312"/>
                        <a:pt x="40" y="113695"/>
                        <a:pt x="40" y="135343"/>
                      </a:cubicBezTo>
                      <a:close/>
                    </a:path>
                  </a:pathLst>
                </a:custGeom>
                <a:grpFill/>
                <a:ln w="12721" cap="flat">
                  <a:noFill/>
                  <a:prstDash val="solid"/>
                  <a:miter/>
                </a:ln>
              </p:spPr>
              <p:txBody>
                <a:bodyPr rtlCol="0" anchor="ctr"/>
                <a:lstStyle/>
                <a:p>
                  <a:endParaRPr lang="fr-FR"/>
                </a:p>
              </p:txBody>
            </p:sp>
          </p:grpSp>
          <p:sp>
            <p:nvSpPr>
              <p:cNvPr id="901" name="Forme libre : forme 900">
                <a:extLst>
                  <a:ext uri="{FF2B5EF4-FFF2-40B4-BE49-F238E27FC236}">
                    <a16:creationId xmlns:a16="http://schemas.microsoft.com/office/drawing/2014/main" id="{CA1E54E2-A6C4-E959-7774-58F93CCC3257}"/>
                  </a:ext>
                </a:extLst>
              </p:cNvPr>
              <p:cNvSpPr/>
              <p:nvPr/>
            </p:nvSpPr>
            <p:spPr>
              <a:xfrm flipV="1">
                <a:off x="4447423" y="3184531"/>
                <a:ext cx="30631" cy="237736"/>
              </a:xfrm>
              <a:custGeom>
                <a:avLst/>
                <a:gdLst>
                  <a:gd name="connsiteX0" fmla="*/ 30530 w 30631"/>
                  <a:gd name="connsiteY0" fmla="*/ -45 h 237736"/>
                  <a:gd name="connsiteX1" fmla="*/ -101 w 30631"/>
                  <a:gd name="connsiteY1" fmla="*/ -45 h 237736"/>
                  <a:gd name="connsiteX2" fmla="*/ -101 w 30631"/>
                  <a:gd name="connsiteY2" fmla="*/ 237691 h 237736"/>
                  <a:gd name="connsiteX3" fmla="*/ 30530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30" y="-45"/>
                    </a:moveTo>
                    <a:lnTo>
                      <a:pt x="-101" y="-45"/>
                    </a:lnTo>
                    <a:lnTo>
                      <a:pt x="-101" y="237691"/>
                    </a:lnTo>
                    <a:lnTo>
                      <a:pt x="30530" y="237691"/>
                    </a:lnTo>
                    <a:close/>
                  </a:path>
                </a:pathLst>
              </a:custGeom>
              <a:grpFill/>
              <a:ln w="12721" cap="flat">
                <a:noFill/>
                <a:prstDash val="solid"/>
                <a:miter/>
              </a:ln>
            </p:spPr>
            <p:txBody>
              <a:bodyPr rtlCol="0" anchor="ctr"/>
              <a:lstStyle/>
              <a:p>
                <a:endParaRPr lang="fr-FR"/>
              </a:p>
            </p:txBody>
          </p:sp>
          <p:sp>
            <p:nvSpPr>
              <p:cNvPr id="902" name="Forme libre : forme 901">
                <a:extLst>
                  <a:ext uri="{FF2B5EF4-FFF2-40B4-BE49-F238E27FC236}">
                    <a16:creationId xmlns:a16="http://schemas.microsoft.com/office/drawing/2014/main" id="{F1842E9E-11BB-F999-2E4C-98ED6552CC68}"/>
                  </a:ext>
                </a:extLst>
              </p:cNvPr>
              <p:cNvSpPr/>
              <p:nvPr/>
            </p:nvSpPr>
            <p:spPr>
              <a:xfrm flipV="1">
                <a:off x="4499889" y="3254314"/>
                <a:ext cx="127042" cy="171146"/>
              </a:xfrm>
              <a:custGeom>
                <a:avLst/>
                <a:gdLst>
                  <a:gd name="connsiteX0" fmla="*/ 30678 w 127042"/>
                  <a:gd name="connsiteY0" fmla="*/ 75109 h 171146"/>
                  <a:gd name="connsiteX1" fmla="*/ 38819 w 127042"/>
                  <a:gd name="connsiteY1" fmla="*/ 37979 h 171146"/>
                  <a:gd name="connsiteX2" fmla="*/ 63701 w 127042"/>
                  <a:gd name="connsiteY2" fmla="*/ 23474 h 171146"/>
                  <a:gd name="connsiteX3" fmla="*/ 88226 w 127042"/>
                  <a:gd name="connsiteY3" fmla="*/ 37979 h 171146"/>
                  <a:gd name="connsiteX4" fmla="*/ 96444 w 127042"/>
                  <a:gd name="connsiteY4" fmla="*/ 75109 h 171146"/>
                  <a:gd name="connsiteX5" fmla="*/ 96444 w 127042"/>
                  <a:gd name="connsiteY5" fmla="*/ 96193 h 171146"/>
                  <a:gd name="connsiteX6" fmla="*/ 88226 w 127042"/>
                  <a:gd name="connsiteY6" fmla="*/ 133092 h 171146"/>
                  <a:gd name="connsiteX7" fmla="*/ 63548 w 127042"/>
                  <a:gd name="connsiteY7" fmla="*/ 147687 h 171146"/>
                  <a:gd name="connsiteX8" fmla="*/ 38819 w 127042"/>
                  <a:gd name="connsiteY8" fmla="*/ 133182 h 171146"/>
                  <a:gd name="connsiteX9" fmla="*/ 30678 w 127042"/>
                  <a:gd name="connsiteY9" fmla="*/ 96193 h 171146"/>
                  <a:gd name="connsiteX10" fmla="*/ 46 w 127042"/>
                  <a:gd name="connsiteY10" fmla="*/ 96013 h 171146"/>
                  <a:gd name="connsiteX11" fmla="*/ 17015 w 127042"/>
                  <a:gd name="connsiteY11" fmla="*/ 149961 h 171146"/>
                  <a:gd name="connsiteX12" fmla="*/ 63548 w 127042"/>
                  <a:gd name="connsiteY12" fmla="*/ 171160 h 171146"/>
                  <a:gd name="connsiteX13" fmla="*/ 110043 w 127042"/>
                  <a:gd name="connsiteY13" fmla="*/ 150051 h 171146"/>
                  <a:gd name="connsiteX14" fmla="*/ 127088 w 127042"/>
                  <a:gd name="connsiteY14" fmla="*/ 96013 h 171146"/>
                  <a:gd name="connsiteX15" fmla="*/ 127088 w 127042"/>
                  <a:gd name="connsiteY15" fmla="*/ 74981 h 171146"/>
                  <a:gd name="connsiteX16" fmla="*/ 110106 w 127042"/>
                  <a:gd name="connsiteY16" fmla="*/ 20956 h 171146"/>
                  <a:gd name="connsiteX17" fmla="*/ 63701 w 127042"/>
                  <a:gd name="connsiteY17" fmla="*/ 14 h 171146"/>
                  <a:gd name="connsiteX18" fmla="*/ 17015 w 127042"/>
                  <a:gd name="connsiteY18" fmla="*/ 20956 h 171146"/>
                  <a:gd name="connsiteX19" fmla="*/ 46 w 127042"/>
                  <a:gd name="connsiteY19" fmla="*/ 74981 h 17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42" h="171146">
                    <a:moveTo>
                      <a:pt x="30678" y="75109"/>
                    </a:moveTo>
                    <a:cubicBezTo>
                      <a:pt x="30678" y="60039"/>
                      <a:pt x="33387" y="47666"/>
                      <a:pt x="38819" y="37979"/>
                    </a:cubicBezTo>
                    <a:cubicBezTo>
                      <a:pt x="44251" y="28305"/>
                      <a:pt x="52545" y="23474"/>
                      <a:pt x="63701" y="23474"/>
                    </a:cubicBezTo>
                    <a:cubicBezTo>
                      <a:pt x="74564" y="23474"/>
                      <a:pt x="82756" y="28305"/>
                      <a:pt x="88226" y="37979"/>
                    </a:cubicBezTo>
                    <a:cubicBezTo>
                      <a:pt x="93696" y="47666"/>
                      <a:pt x="96444" y="60039"/>
                      <a:pt x="96444" y="75109"/>
                    </a:cubicBezTo>
                    <a:lnTo>
                      <a:pt x="96444" y="96193"/>
                    </a:lnTo>
                    <a:cubicBezTo>
                      <a:pt x="96444" y="111071"/>
                      <a:pt x="93696" y="123353"/>
                      <a:pt x="88226" y="133092"/>
                    </a:cubicBezTo>
                    <a:cubicBezTo>
                      <a:pt x="82756" y="142818"/>
                      <a:pt x="74513" y="147687"/>
                      <a:pt x="63548" y="147687"/>
                    </a:cubicBezTo>
                    <a:cubicBezTo>
                      <a:pt x="52494" y="147687"/>
                      <a:pt x="44251" y="142830"/>
                      <a:pt x="38819" y="133182"/>
                    </a:cubicBezTo>
                    <a:cubicBezTo>
                      <a:pt x="33387" y="123482"/>
                      <a:pt x="30678" y="111161"/>
                      <a:pt x="30678" y="96193"/>
                    </a:cubicBezTo>
                    <a:close/>
                    <a:moveTo>
                      <a:pt x="46" y="96013"/>
                    </a:moveTo>
                    <a:cubicBezTo>
                      <a:pt x="46" y="117854"/>
                      <a:pt x="5681" y="135841"/>
                      <a:pt x="17015" y="149961"/>
                    </a:cubicBezTo>
                    <a:cubicBezTo>
                      <a:pt x="28337" y="164081"/>
                      <a:pt x="43818" y="171160"/>
                      <a:pt x="63548" y="171160"/>
                    </a:cubicBezTo>
                    <a:cubicBezTo>
                      <a:pt x="83189" y="171160"/>
                      <a:pt x="98670" y="164119"/>
                      <a:pt x="110043" y="150051"/>
                    </a:cubicBezTo>
                    <a:cubicBezTo>
                      <a:pt x="121415" y="135970"/>
                      <a:pt x="127088" y="117970"/>
                      <a:pt x="127088" y="96013"/>
                    </a:cubicBezTo>
                    <a:lnTo>
                      <a:pt x="127088" y="74981"/>
                    </a:lnTo>
                    <a:cubicBezTo>
                      <a:pt x="127088" y="52934"/>
                      <a:pt x="121415" y="34921"/>
                      <a:pt x="110106" y="20956"/>
                    </a:cubicBezTo>
                    <a:cubicBezTo>
                      <a:pt x="98797" y="6977"/>
                      <a:pt x="83354" y="14"/>
                      <a:pt x="63701" y="14"/>
                    </a:cubicBezTo>
                    <a:cubicBezTo>
                      <a:pt x="43894" y="14"/>
                      <a:pt x="28337" y="6977"/>
                      <a:pt x="17015" y="20956"/>
                    </a:cubicBezTo>
                    <a:cubicBezTo>
                      <a:pt x="5681" y="34921"/>
                      <a:pt x="46" y="52934"/>
                      <a:pt x="46" y="74981"/>
                    </a:cubicBezTo>
                    <a:close/>
                  </a:path>
                </a:pathLst>
              </a:custGeom>
              <a:grpFill/>
              <a:ln w="12721" cap="flat">
                <a:noFill/>
                <a:prstDash val="solid"/>
                <a:miter/>
              </a:ln>
            </p:spPr>
            <p:txBody>
              <a:bodyPr rtlCol="0" anchor="ctr"/>
              <a:lstStyle/>
              <a:p>
                <a:endParaRPr lang="fr-FR"/>
              </a:p>
            </p:txBody>
          </p:sp>
          <p:sp>
            <p:nvSpPr>
              <p:cNvPr id="903" name="Forme libre : forme 902">
                <a:extLst>
                  <a:ext uri="{FF2B5EF4-FFF2-40B4-BE49-F238E27FC236}">
                    <a16:creationId xmlns:a16="http://schemas.microsoft.com/office/drawing/2014/main" id="{D5DCE9D7-16D0-F208-4405-01B98BF7C815}"/>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904" name="Forme libre : forme 903">
                <a:extLst>
                  <a:ext uri="{FF2B5EF4-FFF2-40B4-BE49-F238E27FC236}">
                    <a16:creationId xmlns:a16="http://schemas.microsoft.com/office/drawing/2014/main" id="{3564701F-3341-8E73-729D-7BC3CE536BE3}"/>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905" name="Forme libre : forme 904">
                <a:extLst>
                  <a:ext uri="{FF2B5EF4-FFF2-40B4-BE49-F238E27FC236}">
                    <a16:creationId xmlns:a16="http://schemas.microsoft.com/office/drawing/2014/main" id="{2E0CB59D-D299-E61A-70AE-E8200A43FA68}"/>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906" name="Forme libre : forme 905">
                <a:extLst>
                  <a:ext uri="{FF2B5EF4-FFF2-40B4-BE49-F238E27FC236}">
                    <a16:creationId xmlns:a16="http://schemas.microsoft.com/office/drawing/2014/main" id="{47585B5E-5310-E174-DA6D-EBC3FF60B328}"/>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907" name="Forme libre : forme 906">
                <a:extLst>
                  <a:ext uri="{FF2B5EF4-FFF2-40B4-BE49-F238E27FC236}">
                    <a16:creationId xmlns:a16="http://schemas.microsoft.com/office/drawing/2014/main" id="{7F7B919E-D8B5-DAB8-59FF-EEAF8C834052}"/>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908" name="Forme libre : forme 907">
                <a:extLst>
                  <a:ext uri="{FF2B5EF4-FFF2-40B4-BE49-F238E27FC236}">
                    <a16:creationId xmlns:a16="http://schemas.microsoft.com/office/drawing/2014/main" id="{0ED81EEE-383E-F4F3-38FF-96B99739F365}"/>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909" name="Forme libre : forme 908">
                <a:extLst>
                  <a:ext uri="{FF2B5EF4-FFF2-40B4-BE49-F238E27FC236}">
                    <a16:creationId xmlns:a16="http://schemas.microsoft.com/office/drawing/2014/main" id="{F77CF4F3-F211-4E4B-B5B5-8832DE049FEF}"/>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910" name="Forme libre : forme 909">
                <a:extLst>
                  <a:ext uri="{FF2B5EF4-FFF2-40B4-BE49-F238E27FC236}">
                    <a16:creationId xmlns:a16="http://schemas.microsoft.com/office/drawing/2014/main" id="{E5FBBE79-ABE6-E47D-C693-7A3925670F59}"/>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911" name="Forme libre : forme 910">
                <a:extLst>
                  <a:ext uri="{FF2B5EF4-FFF2-40B4-BE49-F238E27FC236}">
                    <a16:creationId xmlns:a16="http://schemas.microsoft.com/office/drawing/2014/main" id="{9398A914-B72E-E999-2BB2-5D8AD2865619}"/>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2" name="Forme libre : forme 911">
                <a:extLst>
                  <a:ext uri="{FF2B5EF4-FFF2-40B4-BE49-F238E27FC236}">
                    <a16:creationId xmlns:a16="http://schemas.microsoft.com/office/drawing/2014/main" id="{3C48A5D1-B233-752A-FD0D-B9336146024A}"/>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3" name="Forme libre : forme 912">
                <a:extLst>
                  <a:ext uri="{FF2B5EF4-FFF2-40B4-BE49-F238E27FC236}">
                    <a16:creationId xmlns:a16="http://schemas.microsoft.com/office/drawing/2014/main" id="{8AFD94D1-0267-D6F4-F9B2-ED495AD89F72}"/>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4" name="Forme libre : forme 913">
                <a:extLst>
                  <a:ext uri="{FF2B5EF4-FFF2-40B4-BE49-F238E27FC236}">
                    <a16:creationId xmlns:a16="http://schemas.microsoft.com/office/drawing/2014/main" id="{3EEADB9E-0D71-B3D4-930B-9FCE30D3EB3C}"/>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5" name="Forme libre : forme 914">
                <a:extLst>
                  <a:ext uri="{FF2B5EF4-FFF2-40B4-BE49-F238E27FC236}">
                    <a16:creationId xmlns:a16="http://schemas.microsoft.com/office/drawing/2014/main" id="{FE5F156D-DFE4-EEDF-B77D-91FEB33E7706}"/>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6" name="Forme libre : forme 915">
                <a:extLst>
                  <a:ext uri="{FF2B5EF4-FFF2-40B4-BE49-F238E27FC236}">
                    <a16:creationId xmlns:a16="http://schemas.microsoft.com/office/drawing/2014/main" id="{40461D6C-5C7A-6E95-6CF7-0F0A5F33DF5F}"/>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917" name="Forme libre : forme 916">
                <a:extLst>
                  <a:ext uri="{FF2B5EF4-FFF2-40B4-BE49-F238E27FC236}">
                    <a16:creationId xmlns:a16="http://schemas.microsoft.com/office/drawing/2014/main" id="{AA392758-82DA-4D73-177C-E56968DFC508}"/>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918" name="Forme libre : forme 917">
                <a:extLst>
                  <a:ext uri="{FF2B5EF4-FFF2-40B4-BE49-F238E27FC236}">
                    <a16:creationId xmlns:a16="http://schemas.microsoft.com/office/drawing/2014/main" id="{68CAA9D1-A24E-C272-6E1A-74AFD65E8912}"/>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919" name="Forme libre : forme 918">
                <a:extLst>
                  <a:ext uri="{FF2B5EF4-FFF2-40B4-BE49-F238E27FC236}">
                    <a16:creationId xmlns:a16="http://schemas.microsoft.com/office/drawing/2014/main" id="{14A8B295-0DD1-DC2F-11C2-BB265E968BA0}"/>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920" name="Forme libre : forme 919">
                <a:extLst>
                  <a:ext uri="{FF2B5EF4-FFF2-40B4-BE49-F238E27FC236}">
                    <a16:creationId xmlns:a16="http://schemas.microsoft.com/office/drawing/2014/main" id="{57A9D21C-E7B5-7138-A344-EC6157C1A457}"/>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921" name="Forme libre : forme 920">
                <a:extLst>
                  <a:ext uri="{FF2B5EF4-FFF2-40B4-BE49-F238E27FC236}">
                    <a16:creationId xmlns:a16="http://schemas.microsoft.com/office/drawing/2014/main" id="{A49BA27B-94D2-5BE4-4A42-79CEAF2925C2}"/>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922" name="Forme libre : forme 921">
                <a:extLst>
                  <a:ext uri="{FF2B5EF4-FFF2-40B4-BE49-F238E27FC236}">
                    <a16:creationId xmlns:a16="http://schemas.microsoft.com/office/drawing/2014/main" id="{9C234BCA-E205-2994-CA1C-9978FA3BF0AE}"/>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923" name="Forme libre : forme 922">
                <a:extLst>
                  <a:ext uri="{FF2B5EF4-FFF2-40B4-BE49-F238E27FC236}">
                    <a16:creationId xmlns:a16="http://schemas.microsoft.com/office/drawing/2014/main" id="{EC8CB63D-BFB4-CD5F-00F6-E5D78D96492A}"/>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924" name="Forme libre : forme 923">
                <a:extLst>
                  <a:ext uri="{FF2B5EF4-FFF2-40B4-BE49-F238E27FC236}">
                    <a16:creationId xmlns:a16="http://schemas.microsoft.com/office/drawing/2014/main" id="{7481668F-E71E-DCF5-526D-DDF97D40EEC8}"/>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925" name="Forme libre : forme 924">
                <a:extLst>
                  <a:ext uri="{FF2B5EF4-FFF2-40B4-BE49-F238E27FC236}">
                    <a16:creationId xmlns:a16="http://schemas.microsoft.com/office/drawing/2014/main" id="{8FB40D93-380D-9282-A15F-D6A056F6BDEE}"/>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926" name="Forme libre : forme 925">
                <a:extLst>
                  <a:ext uri="{FF2B5EF4-FFF2-40B4-BE49-F238E27FC236}">
                    <a16:creationId xmlns:a16="http://schemas.microsoft.com/office/drawing/2014/main" id="{D4C18AA4-5B08-1C8C-23DD-18B802DD4423}"/>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927" name="Forme libre : forme 926">
                <a:extLst>
                  <a:ext uri="{FF2B5EF4-FFF2-40B4-BE49-F238E27FC236}">
                    <a16:creationId xmlns:a16="http://schemas.microsoft.com/office/drawing/2014/main" id="{6B2D5BC4-4A06-1623-DF3B-0E4243D20663}"/>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928" name="Forme libre : forme 927">
                <a:extLst>
                  <a:ext uri="{FF2B5EF4-FFF2-40B4-BE49-F238E27FC236}">
                    <a16:creationId xmlns:a16="http://schemas.microsoft.com/office/drawing/2014/main" id="{4E336A1A-D388-01AA-0901-AD2EF29EB17B}"/>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929" name="Forme libre : forme 928">
                <a:extLst>
                  <a:ext uri="{FF2B5EF4-FFF2-40B4-BE49-F238E27FC236}">
                    <a16:creationId xmlns:a16="http://schemas.microsoft.com/office/drawing/2014/main" id="{555E25E9-0F7F-9036-E297-4E774E959B97}"/>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930" name="Forme libre : forme 929">
                <a:extLst>
                  <a:ext uri="{FF2B5EF4-FFF2-40B4-BE49-F238E27FC236}">
                    <a16:creationId xmlns:a16="http://schemas.microsoft.com/office/drawing/2014/main" id="{DD721026-FE8B-6A5F-D729-C3348EED3E23}"/>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931" name="Forme libre : forme 930">
                <a:extLst>
                  <a:ext uri="{FF2B5EF4-FFF2-40B4-BE49-F238E27FC236}">
                    <a16:creationId xmlns:a16="http://schemas.microsoft.com/office/drawing/2014/main" id="{447A4477-5F28-D0DF-B880-CC150ADF0BB8}"/>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932" name="Forme libre : forme 931">
                <a:extLst>
                  <a:ext uri="{FF2B5EF4-FFF2-40B4-BE49-F238E27FC236}">
                    <a16:creationId xmlns:a16="http://schemas.microsoft.com/office/drawing/2014/main" id="{0E49C9CB-1070-040B-37CF-9C9271EFEFE5}"/>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933" name="Forme libre : forme 932">
                <a:extLst>
                  <a:ext uri="{FF2B5EF4-FFF2-40B4-BE49-F238E27FC236}">
                    <a16:creationId xmlns:a16="http://schemas.microsoft.com/office/drawing/2014/main" id="{DF570261-1BC3-85EA-E9D9-3B49D3708AAC}"/>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934" name="Forme libre : forme 933">
                <a:extLst>
                  <a:ext uri="{FF2B5EF4-FFF2-40B4-BE49-F238E27FC236}">
                    <a16:creationId xmlns:a16="http://schemas.microsoft.com/office/drawing/2014/main" id="{17E9F6E7-E1B8-7BA0-C474-966E9E760372}"/>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935" name="Forme libre : forme 934">
                <a:extLst>
                  <a:ext uri="{FF2B5EF4-FFF2-40B4-BE49-F238E27FC236}">
                    <a16:creationId xmlns:a16="http://schemas.microsoft.com/office/drawing/2014/main" id="{A0331326-D10D-03F3-2A2D-4F58B0ED9A16}"/>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936" name="Forme libre : forme 935">
                <a:extLst>
                  <a:ext uri="{FF2B5EF4-FFF2-40B4-BE49-F238E27FC236}">
                    <a16:creationId xmlns:a16="http://schemas.microsoft.com/office/drawing/2014/main" id="{D19E87BB-FE44-032A-BA3D-D0077FF26756}"/>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937" name="Forme libre : forme 936">
                <a:extLst>
                  <a:ext uri="{FF2B5EF4-FFF2-40B4-BE49-F238E27FC236}">
                    <a16:creationId xmlns:a16="http://schemas.microsoft.com/office/drawing/2014/main" id="{91C69ABF-A912-5ECD-D9E8-155B3AF29786}"/>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938" name="Forme libre : forme 937">
                <a:extLst>
                  <a:ext uri="{FF2B5EF4-FFF2-40B4-BE49-F238E27FC236}">
                    <a16:creationId xmlns:a16="http://schemas.microsoft.com/office/drawing/2014/main" id="{B3A0AF3F-7BC5-2C42-4E12-F700FAE05284}"/>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939" name="Forme libre : forme 938">
                <a:extLst>
                  <a:ext uri="{FF2B5EF4-FFF2-40B4-BE49-F238E27FC236}">
                    <a16:creationId xmlns:a16="http://schemas.microsoft.com/office/drawing/2014/main" id="{657C244C-16B9-F461-B5D7-0EC302F1046F}"/>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940" name="Forme libre : forme 939">
                <a:extLst>
                  <a:ext uri="{FF2B5EF4-FFF2-40B4-BE49-F238E27FC236}">
                    <a16:creationId xmlns:a16="http://schemas.microsoft.com/office/drawing/2014/main" id="{8ACAF498-EF36-D7FF-C337-B9CF512BD520}"/>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941" name="Forme libre : forme 940">
                <a:extLst>
                  <a:ext uri="{FF2B5EF4-FFF2-40B4-BE49-F238E27FC236}">
                    <a16:creationId xmlns:a16="http://schemas.microsoft.com/office/drawing/2014/main" id="{07A0C1BB-560E-EA1A-4B77-10B160E17358}"/>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942" name="Forme libre : forme 941">
                <a:extLst>
                  <a:ext uri="{FF2B5EF4-FFF2-40B4-BE49-F238E27FC236}">
                    <a16:creationId xmlns:a16="http://schemas.microsoft.com/office/drawing/2014/main" id="{702D9C8E-EFAF-56F3-71E7-A4966C64B824}"/>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943" name="Forme libre : forme 942">
                <a:extLst>
                  <a:ext uri="{FF2B5EF4-FFF2-40B4-BE49-F238E27FC236}">
                    <a16:creationId xmlns:a16="http://schemas.microsoft.com/office/drawing/2014/main" id="{78D2B179-E31C-45AA-70DF-1B1FBEE32F63}"/>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944" name="Forme libre : forme 943">
                <a:extLst>
                  <a:ext uri="{FF2B5EF4-FFF2-40B4-BE49-F238E27FC236}">
                    <a16:creationId xmlns:a16="http://schemas.microsoft.com/office/drawing/2014/main" id="{B78F32A7-25AC-01D4-3288-35D0653E77C0}"/>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945" name="Forme libre : forme 944">
                <a:extLst>
                  <a:ext uri="{FF2B5EF4-FFF2-40B4-BE49-F238E27FC236}">
                    <a16:creationId xmlns:a16="http://schemas.microsoft.com/office/drawing/2014/main" id="{E55CF9CC-3D1B-19E6-2CF4-4FD6C17F925F}"/>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946" name="Forme libre : forme 945">
                <a:extLst>
                  <a:ext uri="{FF2B5EF4-FFF2-40B4-BE49-F238E27FC236}">
                    <a16:creationId xmlns:a16="http://schemas.microsoft.com/office/drawing/2014/main" id="{DAA090FB-BE15-563A-348C-9304CEB50E06}"/>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947" name="Forme libre : forme 946">
                <a:extLst>
                  <a:ext uri="{FF2B5EF4-FFF2-40B4-BE49-F238E27FC236}">
                    <a16:creationId xmlns:a16="http://schemas.microsoft.com/office/drawing/2014/main" id="{31DBA7D2-0AEA-CF57-97E2-0C53EAE78871}"/>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948" name="Forme libre : forme 947">
                <a:extLst>
                  <a:ext uri="{FF2B5EF4-FFF2-40B4-BE49-F238E27FC236}">
                    <a16:creationId xmlns:a16="http://schemas.microsoft.com/office/drawing/2014/main" id="{07EBF683-25B0-330F-7321-ED12DD680197}"/>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949" name="Forme libre : forme 948">
                <a:extLst>
                  <a:ext uri="{FF2B5EF4-FFF2-40B4-BE49-F238E27FC236}">
                    <a16:creationId xmlns:a16="http://schemas.microsoft.com/office/drawing/2014/main" id="{C2588B0B-FE56-9619-3EA8-4EE43220729F}"/>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950" name="Forme libre : forme 949">
                <a:extLst>
                  <a:ext uri="{FF2B5EF4-FFF2-40B4-BE49-F238E27FC236}">
                    <a16:creationId xmlns:a16="http://schemas.microsoft.com/office/drawing/2014/main" id="{5D96C9AD-C63B-3549-AED7-DD1F4B69D751}"/>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951" name="Forme libre : forme 950">
                <a:extLst>
                  <a:ext uri="{FF2B5EF4-FFF2-40B4-BE49-F238E27FC236}">
                    <a16:creationId xmlns:a16="http://schemas.microsoft.com/office/drawing/2014/main" id="{91A15752-3E97-B616-4ECF-C34A7EFBE329}"/>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952" name="Forme libre : forme 951">
                <a:extLst>
                  <a:ext uri="{FF2B5EF4-FFF2-40B4-BE49-F238E27FC236}">
                    <a16:creationId xmlns:a16="http://schemas.microsoft.com/office/drawing/2014/main" id="{F8CCB7D6-D114-7BC7-AB73-C06194288E4A}"/>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953" name="Forme libre : forme 952">
                <a:extLst>
                  <a:ext uri="{FF2B5EF4-FFF2-40B4-BE49-F238E27FC236}">
                    <a16:creationId xmlns:a16="http://schemas.microsoft.com/office/drawing/2014/main" id="{74254A4A-996E-69B3-6C1F-185C7CCC2BD2}"/>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954" name="Forme libre : forme 953">
                <a:extLst>
                  <a:ext uri="{FF2B5EF4-FFF2-40B4-BE49-F238E27FC236}">
                    <a16:creationId xmlns:a16="http://schemas.microsoft.com/office/drawing/2014/main" id="{41D2D7EC-A0B7-B6DB-059D-9B395341D722}"/>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955" name="Forme libre : forme 954">
                <a:extLst>
                  <a:ext uri="{FF2B5EF4-FFF2-40B4-BE49-F238E27FC236}">
                    <a16:creationId xmlns:a16="http://schemas.microsoft.com/office/drawing/2014/main" id="{247D9606-ADF3-E91C-EC75-B5EB0ADA4741}"/>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956" name="Forme libre : forme 955">
                <a:extLst>
                  <a:ext uri="{FF2B5EF4-FFF2-40B4-BE49-F238E27FC236}">
                    <a16:creationId xmlns:a16="http://schemas.microsoft.com/office/drawing/2014/main" id="{DE0B9139-87C5-7319-D534-25E67D0ADA4D}"/>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957" name="Forme libre : forme 956">
                <a:extLst>
                  <a:ext uri="{FF2B5EF4-FFF2-40B4-BE49-F238E27FC236}">
                    <a16:creationId xmlns:a16="http://schemas.microsoft.com/office/drawing/2014/main" id="{54140CD6-38EF-B30B-95BA-1F39EA1CCE20}"/>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958" name="Forme libre : forme 957">
                <a:extLst>
                  <a:ext uri="{FF2B5EF4-FFF2-40B4-BE49-F238E27FC236}">
                    <a16:creationId xmlns:a16="http://schemas.microsoft.com/office/drawing/2014/main" id="{591279F5-3F71-7C72-6835-1BA518FBC217}"/>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959" name="Forme libre : forme 958">
                <a:extLst>
                  <a:ext uri="{FF2B5EF4-FFF2-40B4-BE49-F238E27FC236}">
                    <a16:creationId xmlns:a16="http://schemas.microsoft.com/office/drawing/2014/main" id="{1AC0C79A-B788-0B3C-EE61-C5A0D4559070}"/>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960" name="Forme libre : forme 959">
                <a:extLst>
                  <a:ext uri="{FF2B5EF4-FFF2-40B4-BE49-F238E27FC236}">
                    <a16:creationId xmlns:a16="http://schemas.microsoft.com/office/drawing/2014/main" id="{C8569637-1BA2-59B2-C4BD-CE7794D46F19}"/>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961" name="Forme libre : forme 960">
                <a:extLst>
                  <a:ext uri="{FF2B5EF4-FFF2-40B4-BE49-F238E27FC236}">
                    <a16:creationId xmlns:a16="http://schemas.microsoft.com/office/drawing/2014/main" id="{FEC23EC5-02BB-10F1-4A88-8912C7131510}"/>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962" name="Forme libre : forme 961">
                <a:extLst>
                  <a:ext uri="{FF2B5EF4-FFF2-40B4-BE49-F238E27FC236}">
                    <a16:creationId xmlns:a16="http://schemas.microsoft.com/office/drawing/2014/main" id="{75E08889-B9FC-6DCE-F8C1-D14C011129EE}"/>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963" name="Forme libre : forme 962">
                <a:extLst>
                  <a:ext uri="{FF2B5EF4-FFF2-40B4-BE49-F238E27FC236}">
                    <a16:creationId xmlns:a16="http://schemas.microsoft.com/office/drawing/2014/main" id="{D68D9805-D5AB-692A-3789-590262BF1907}"/>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964" name="Forme libre : forme 963">
                <a:extLst>
                  <a:ext uri="{FF2B5EF4-FFF2-40B4-BE49-F238E27FC236}">
                    <a16:creationId xmlns:a16="http://schemas.microsoft.com/office/drawing/2014/main" id="{8942D269-3305-F0E0-40BD-5019F83206A4}"/>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965" name="Forme libre : forme 964">
                <a:extLst>
                  <a:ext uri="{FF2B5EF4-FFF2-40B4-BE49-F238E27FC236}">
                    <a16:creationId xmlns:a16="http://schemas.microsoft.com/office/drawing/2014/main" id="{12696188-36B3-8253-1BC6-74CC701E6E95}"/>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966" name="Forme libre : forme 965">
                <a:extLst>
                  <a:ext uri="{FF2B5EF4-FFF2-40B4-BE49-F238E27FC236}">
                    <a16:creationId xmlns:a16="http://schemas.microsoft.com/office/drawing/2014/main" id="{A7B996A6-4913-DCBB-DDE4-16BBA337FCEE}"/>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967" name="Forme libre : forme 966">
                <a:extLst>
                  <a:ext uri="{FF2B5EF4-FFF2-40B4-BE49-F238E27FC236}">
                    <a16:creationId xmlns:a16="http://schemas.microsoft.com/office/drawing/2014/main" id="{ED345577-AD37-F66C-D801-7D2A576ED79A}"/>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968" name="Forme libre : forme 967">
                <a:extLst>
                  <a:ext uri="{FF2B5EF4-FFF2-40B4-BE49-F238E27FC236}">
                    <a16:creationId xmlns:a16="http://schemas.microsoft.com/office/drawing/2014/main" id="{1068CFE1-5DDF-6734-3986-88D9F3E6A91A}"/>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969" name="Forme libre : forme 968">
                <a:extLst>
                  <a:ext uri="{FF2B5EF4-FFF2-40B4-BE49-F238E27FC236}">
                    <a16:creationId xmlns:a16="http://schemas.microsoft.com/office/drawing/2014/main" id="{C274BC6F-7974-8DAC-D44E-8090F73699D5}"/>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970" name="Forme libre : forme 969">
                <a:extLst>
                  <a:ext uri="{FF2B5EF4-FFF2-40B4-BE49-F238E27FC236}">
                    <a16:creationId xmlns:a16="http://schemas.microsoft.com/office/drawing/2014/main" id="{FF26DEAD-877E-D75F-AAF8-E413251F930E}"/>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971" name="Forme libre : forme 970">
                <a:extLst>
                  <a:ext uri="{FF2B5EF4-FFF2-40B4-BE49-F238E27FC236}">
                    <a16:creationId xmlns:a16="http://schemas.microsoft.com/office/drawing/2014/main" id="{DA3FD452-62A4-E80F-D551-49E2218774B6}"/>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972" name="Forme libre : forme 971">
                <a:extLst>
                  <a:ext uri="{FF2B5EF4-FFF2-40B4-BE49-F238E27FC236}">
                    <a16:creationId xmlns:a16="http://schemas.microsoft.com/office/drawing/2014/main" id="{92D13A32-7269-1A35-B73F-F0F42D7DA9D5}"/>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973" name="Forme libre : forme 972">
                <a:extLst>
                  <a:ext uri="{FF2B5EF4-FFF2-40B4-BE49-F238E27FC236}">
                    <a16:creationId xmlns:a16="http://schemas.microsoft.com/office/drawing/2014/main" id="{CA1BD02A-FB82-43B1-F9AC-89E5DDB191A5}"/>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974" name="Forme libre : forme 973">
                <a:extLst>
                  <a:ext uri="{FF2B5EF4-FFF2-40B4-BE49-F238E27FC236}">
                    <a16:creationId xmlns:a16="http://schemas.microsoft.com/office/drawing/2014/main" id="{B75E7509-DC4A-1290-FE4B-3CBF0A1C64A8}"/>
                  </a:ext>
                </a:extLst>
              </p:cNvPr>
              <p:cNvSpPr/>
              <p:nvPr/>
            </p:nvSpPr>
            <p:spPr>
              <a:xfrm flipV="1">
                <a:off x="4679549" y="3329834"/>
                <a:ext cx="180851" cy="278747"/>
              </a:xfrm>
              <a:custGeom>
                <a:avLst/>
                <a:gdLst>
                  <a:gd name="connsiteX0" fmla="*/ 47 w 180851"/>
                  <a:gd name="connsiteY0" fmla="*/ 14681 h 278747"/>
                  <a:gd name="connsiteX1" fmla="*/ 179855 w 180851"/>
                  <a:gd name="connsiteY1" fmla="*/ 278755 h 278747"/>
                  <a:gd name="connsiteX2" fmla="*/ 180899 w 180851"/>
                  <a:gd name="connsiteY2" fmla="*/ 254756 h 278747"/>
                  <a:gd name="connsiteX3" fmla="*/ 16864 w 180851"/>
                  <a:gd name="connsiteY3" fmla="*/ 8 h 278747"/>
                </a:gdLst>
                <a:ahLst/>
                <a:cxnLst>
                  <a:cxn ang="0">
                    <a:pos x="connsiteX0" y="connsiteY0"/>
                  </a:cxn>
                  <a:cxn ang="0">
                    <a:pos x="connsiteX1" y="connsiteY1"/>
                  </a:cxn>
                  <a:cxn ang="0">
                    <a:pos x="connsiteX2" y="connsiteY2"/>
                  </a:cxn>
                  <a:cxn ang="0">
                    <a:pos x="connsiteX3" y="connsiteY3"/>
                  </a:cxn>
                </a:cxnLst>
                <a:rect l="l" t="t" r="r" b="b"/>
                <a:pathLst>
                  <a:path w="180851" h="278747">
                    <a:moveTo>
                      <a:pt x="47" y="14681"/>
                    </a:moveTo>
                    <a:lnTo>
                      <a:pt x="179855" y="278755"/>
                    </a:lnTo>
                    <a:lnTo>
                      <a:pt x="180899" y="254756"/>
                    </a:lnTo>
                    <a:lnTo>
                      <a:pt x="16864" y="8"/>
                    </a:lnTo>
                    <a:close/>
                  </a:path>
                </a:pathLst>
              </a:custGeom>
              <a:grpFill/>
              <a:ln w="12721" cap="flat">
                <a:noFill/>
                <a:prstDash val="solid"/>
                <a:miter/>
              </a:ln>
            </p:spPr>
            <p:txBody>
              <a:bodyPr rtlCol="0" anchor="ctr"/>
              <a:lstStyle/>
              <a:p>
                <a:endParaRPr lang="fr-FR"/>
              </a:p>
            </p:txBody>
          </p:sp>
          <p:sp>
            <p:nvSpPr>
              <p:cNvPr id="975" name="Forme libre : forme 974">
                <a:extLst>
                  <a:ext uri="{FF2B5EF4-FFF2-40B4-BE49-F238E27FC236}">
                    <a16:creationId xmlns:a16="http://schemas.microsoft.com/office/drawing/2014/main" id="{DEF4A275-D195-DF57-908E-88F21AA009D5}"/>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976" name="Forme libre : forme 975">
                <a:extLst>
                  <a:ext uri="{FF2B5EF4-FFF2-40B4-BE49-F238E27FC236}">
                    <a16:creationId xmlns:a16="http://schemas.microsoft.com/office/drawing/2014/main" id="{AD9EBED1-C783-123D-3E89-F46E2BF039C4}"/>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977" name="Forme libre : forme 976">
                <a:extLst>
                  <a:ext uri="{FF2B5EF4-FFF2-40B4-BE49-F238E27FC236}">
                    <a16:creationId xmlns:a16="http://schemas.microsoft.com/office/drawing/2014/main" id="{625710C6-D783-CCE9-5D5C-50E9C3256DF7}"/>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978" name="Forme libre : forme 977">
                <a:extLst>
                  <a:ext uri="{FF2B5EF4-FFF2-40B4-BE49-F238E27FC236}">
                    <a16:creationId xmlns:a16="http://schemas.microsoft.com/office/drawing/2014/main" id="{E716D7A6-BC56-513F-B6D3-F0CB2F02D0EC}"/>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979" name="Forme libre : forme 978">
                <a:extLst>
                  <a:ext uri="{FF2B5EF4-FFF2-40B4-BE49-F238E27FC236}">
                    <a16:creationId xmlns:a16="http://schemas.microsoft.com/office/drawing/2014/main" id="{7F3F5B3B-C114-A12B-60A5-BF804ED72367}"/>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980" name="Forme libre : forme 979">
                <a:extLst>
                  <a:ext uri="{FF2B5EF4-FFF2-40B4-BE49-F238E27FC236}">
                    <a16:creationId xmlns:a16="http://schemas.microsoft.com/office/drawing/2014/main" id="{BC0A3C64-9FF0-2264-0C46-6F37C2CDC994}"/>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981" name="Forme libre : forme 980">
                <a:extLst>
                  <a:ext uri="{FF2B5EF4-FFF2-40B4-BE49-F238E27FC236}">
                    <a16:creationId xmlns:a16="http://schemas.microsoft.com/office/drawing/2014/main" id="{F6252B31-C765-1F66-1C7A-BA0F171229A8}"/>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982" name="Forme libre : forme 981">
                <a:extLst>
                  <a:ext uri="{FF2B5EF4-FFF2-40B4-BE49-F238E27FC236}">
                    <a16:creationId xmlns:a16="http://schemas.microsoft.com/office/drawing/2014/main" id="{A05394CD-634E-DEBC-BF59-9B543ADEFA90}"/>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983" name="Forme libre : forme 982">
                <a:extLst>
                  <a:ext uri="{FF2B5EF4-FFF2-40B4-BE49-F238E27FC236}">
                    <a16:creationId xmlns:a16="http://schemas.microsoft.com/office/drawing/2014/main" id="{7A409029-B67C-59AE-39DB-A21FA8367E2D}"/>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984" name="Forme libre : forme 983">
                <a:extLst>
                  <a:ext uri="{FF2B5EF4-FFF2-40B4-BE49-F238E27FC236}">
                    <a16:creationId xmlns:a16="http://schemas.microsoft.com/office/drawing/2014/main" id="{4ECDAE33-AEFB-7917-E161-7D53F9252234}"/>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985" name="Forme libre : forme 984">
                <a:extLst>
                  <a:ext uri="{FF2B5EF4-FFF2-40B4-BE49-F238E27FC236}">
                    <a16:creationId xmlns:a16="http://schemas.microsoft.com/office/drawing/2014/main" id="{5833644C-FCE7-CBD1-89A5-6ADA63D62EBD}"/>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986" name="Forme libre : forme 985">
                <a:extLst>
                  <a:ext uri="{FF2B5EF4-FFF2-40B4-BE49-F238E27FC236}">
                    <a16:creationId xmlns:a16="http://schemas.microsoft.com/office/drawing/2014/main" id="{5AB632FE-E1DC-FFCC-5BB3-9B6A5859D009}"/>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987" name="Forme libre : forme 986">
                <a:extLst>
                  <a:ext uri="{FF2B5EF4-FFF2-40B4-BE49-F238E27FC236}">
                    <a16:creationId xmlns:a16="http://schemas.microsoft.com/office/drawing/2014/main" id="{0E322552-E353-F11F-3695-CBC4C698B6EE}"/>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988" name="Forme libre : forme 987">
                <a:extLst>
                  <a:ext uri="{FF2B5EF4-FFF2-40B4-BE49-F238E27FC236}">
                    <a16:creationId xmlns:a16="http://schemas.microsoft.com/office/drawing/2014/main" id="{F00472FF-5012-FB0A-3868-E020AFBD3700}"/>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989" name="Forme libre : forme 988">
                <a:extLst>
                  <a:ext uri="{FF2B5EF4-FFF2-40B4-BE49-F238E27FC236}">
                    <a16:creationId xmlns:a16="http://schemas.microsoft.com/office/drawing/2014/main" id="{A568B145-5B85-5231-7FDC-0610851C52AE}"/>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990" name="Forme libre : forme 989">
                <a:extLst>
                  <a:ext uri="{FF2B5EF4-FFF2-40B4-BE49-F238E27FC236}">
                    <a16:creationId xmlns:a16="http://schemas.microsoft.com/office/drawing/2014/main" id="{9CCC290F-3FE2-FC8A-CBE1-38B1DFFC18E2}"/>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991" name="Forme libre : forme 990">
                <a:extLst>
                  <a:ext uri="{FF2B5EF4-FFF2-40B4-BE49-F238E27FC236}">
                    <a16:creationId xmlns:a16="http://schemas.microsoft.com/office/drawing/2014/main" id="{28B0496F-A2CD-54A5-E9DD-5D988BB11426}"/>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992" name="Forme libre : forme 991">
                <a:extLst>
                  <a:ext uri="{FF2B5EF4-FFF2-40B4-BE49-F238E27FC236}">
                    <a16:creationId xmlns:a16="http://schemas.microsoft.com/office/drawing/2014/main" id="{FFCB1B4C-8490-7B0A-9142-77B974C41457}"/>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993" name="Forme libre : forme 992">
                <a:extLst>
                  <a:ext uri="{FF2B5EF4-FFF2-40B4-BE49-F238E27FC236}">
                    <a16:creationId xmlns:a16="http://schemas.microsoft.com/office/drawing/2014/main" id="{A7337D05-686B-6BD1-2758-F1DB6CC6D278}"/>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994" name="Forme libre : forme 993">
                <a:extLst>
                  <a:ext uri="{FF2B5EF4-FFF2-40B4-BE49-F238E27FC236}">
                    <a16:creationId xmlns:a16="http://schemas.microsoft.com/office/drawing/2014/main" id="{31516EB9-3D7B-0897-B203-2CB8A37DDBD3}"/>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995" name="Forme libre : forme 994">
                <a:extLst>
                  <a:ext uri="{FF2B5EF4-FFF2-40B4-BE49-F238E27FC236}">
                    <a16:creationId xmlns:a16="http://schemas.microsoft.com/office/drawing/2014/main" id="{7F5F083A-9DFC-8007-808A-79C2FDF7AB9D}"/>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996" name="Forme libre : forme 995">
                <a:extLst>
                  <a:ext uri="{FF2B5EF4-FFF2-40B4-BE49-F238E27FC236}">
                    <a16:creationId xmlns:a16="http://schemas.microsoft.com/office/drawing/2014/main" id="{FD477391-62D8-9E9A-A480-3535C42216B2}"/>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997" name="Forme libre : forme 996">
                <a:extLst>
                  <a:ext uri="{FF2B5EF4-FFF2-40B4-BE49-F238E27FC236}">
                    <a16:creationId xmlns:a16="http://schemas.microsoft.com/office/drawing/2014/main" id="{B0271B78-D633-8A7C-B951-E311A4E810D6}"/>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998" name="Forme libre : forme 997">
                <a:extLst>
                  <a:ext uri="{FF2B5EF4-FFF2-40B4-BE49-F238E27FC236}">
                    <a16:creationId xmlns:a16="http://schemas.microsoft.com/office/drawing/2014/main" id="{3C556EFB-FD5F-A365-34F5-59D46C78104F}"/>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999" name="Forme libre : forme 998">
                <a:extLst>
                  <a:ext uri="{FF2B5EF4-FFF2-40B4-BE49-F238E27FC236}">
                    <a16:creationId xmlns:a16="http://schemas.microsoft.com/office/drawing/2014/main" id="{76CF95EB-E6AA-8BE1-E0A2-B878DD16FA1A}"/>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1000" name="Forme libre : forme 999">
                <a:extLst>
                  <a:ext uri="{FF2B5EF4-FFF2-40B4-BE49-F238E27FC236}">
                    <a16:creationId xmlns:a16="http://schemas.microsoft.com/office/drawing/2014/main" id="{A59C9947-2F9E-9715-C4ED-217550F8F0AE}"/>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1001" name="Forme libre : forme 1000">
                <a:extLst>
                  <a:ext uri="{FF2B5EF4-FFF2-40B4-BE49-F238E27FC236}">
                    <a16:creationId xmlns:a16="http://schemas.microsoft.com/office/drawing/2014/main" id="{6C3FDDBD-F364-B9ED-4728-C38A18C5DF2E}"/>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002" name="Forme libre : forme 1001">
                <a:extLst>
                  <a:ext uri="{FF2B5EF4-FFF2-40B4-BE49-F238E27FC236}">
                    <a16:creationId xmlns:a16="http://schemas.microsoft.com/office/drawing/2014/main" id="{2CCBEDF2-D009-19F5-0D01-7BD417DABA7C}"/>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003" name="Forme libre : forme 1002">
                <a:extLst>
                  <a:ext uri="{FF2B5EF4-FFF2-40B4-BE49-F238E27FC236}">
                    <a16:creationId xmlns:a16="http://schemas.microsoft.com/office/drawing/2014/main" id="{68A3A448-1133-D203-31A4-99C346804BBF}"/>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1004" name="Forme libre : forme 1003">
                <a:extLst>
                  <a:ext uri="{FF2B5EF4-FFF2-40B4-BE49-F238E27FC236}">
                    <a16:creationId xmlns:a16="http://schemas.microsoft.com/office/drawing/2014/main" id="{074A71C5-9220-B472-0DED-DB694987A708}"/>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1005" name="Forme libre : forme 1004">
                <a:extLst>
                  <a:ext uri="{FF2B5EF4-FFF2-40B4-BE49-F238E27FC236}">
                    <a16:creationId xmlns:a16="http://schemas.microsoft.com/office/drawing/2014/main" id="{741F44C9-E35F-4346-F726-815BBE38A6A0}"/>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1006" name="Forme libre : forme 1005">
                <a:extLst>
                  <a:ext uri="{FF2B5EF4-FFF2-40B4-BE49-F238E27FC236}">
                    <a16:creationId xmlns:a16="http://schemas.microsoft.com/office/drawing/2014/main" id="{B4E560C0-789E-2611-40F8-BFC4D5C12E7D}"/>
                  </a:ext>
                </a:extLst>
              </p:cNvPr>
              <p:cNvSpPr/>
              <p:nvPr/>
            </p:nvSpPr>
            <p:spPr>
              <a:xfrm flipV="1">
                <a:off x="5107222" y="3357192"/>
                <a:ext cx="326021" cy="93236"/>
              </a:xfrm>
              <a:custGeom>
                <a:avLst/>
                <a:gdLst>
                  <a:gd name="connsiteX0" fmla="*/ 326102 w 326021"/>
                  <a:gd name="connsiteY0" fmla="*/ 68214 h 93236"/>
                  <a:gd name="connsiteX1" fmla="*/ 81 w 326021"/>
                  <a:gd name="connsiteY1" fmla="*/ 18 h 93236"/>
                  <a:gd name="connsiteX2" fmla="*/ 20320 w 326021"/>
                  <a:gd name="connsiteY2" fmla="*/ 23028 h 93236"/>
                  <a:gd name="connsiteX3" fmla="*/ 324741 w 326021"/>
                  <a:gd name="connsiteY3" fmla="*/ 93255 h 93236"/>
                </a:gdLst>
                <a:ahLst/>
                <a:cxnLst>
                  <a:cxn ang="0">
                    <a:pos x="connsiteX0" y="connsiteY0"/>
                  </a:cxn>
                  <a:cxn ang="0">
                    <a:pos x="connsiteX1" y="connsiteY1"/>
                  </a:cxn>
                  <a:cxn ang="0">
                    <a:pos x="connsiteX2" y="connsiteY2"/>
                  </a:cxn>
                  <a:cxn ang="0">
                    <a:pos x="connsiteX3" y="connsiteY3"/>
                  </a:cxn>
                </a:cxnLst>
                <a:rect l="l" t="t" r="r" b="b"/>
                <a:pathLst>
                  <a:path w="326021" h="93236">
                    <a:moveTo>
                      <a:pt x="326102" y="68214"/>
                    </a:moveTo>
                    <a:lnTo>
                      <a:pt x="81" y="18"/>
                    </a:lnTo>
                    <a:lnTo>
                      <a:pt x="20320" y="23028"/>
                    </a:lnTo>
                    <a:lnTo>
                      <a:pt x="324741" y="93255"/>
                    </a:lnTo>
                    <a:close/>
                  </a:path>
                </a:pathLst>
              </a:custGeom>
              <a:grpFill/>
              <a:ln w="12721" cap="flat">
                <a:noFill/>
                <a:prstDash val="solid"/>
                <a:miter/>
              </a:ln>
            </p:spPr>
            <p:txBody>
              <a:bodyPr rtlCol="0" anchor="ctr"/>
              <a:lstStyle/>
              <a:p>
                <a:endParaRPr lang="fr-FR"/>
              </a:p>
            </p:txBody>
          </p:sp>
          <p:sp>
            <p:nvSpPr>
              <p:cNvPr id="1007" name="Forme libre : forme 1006">
                <a:extLst>
                  <a:ext uri="{FF2B5EF4-FFF2-40B4-BE49-F238E27FC236}">
                    <a16:creationId xmlns:a16="http://schemas.microsoft.com/office/drawing/2014/main" id="{A3F62DFC-02D4-7D28-B6AD-5CD2DB39810C}"/>
                  </a:ext>
                </a:extLst>
              </p:cNvPr>
              <p:cNvSpPr/>
              <p:nvPr/>
            </p:nvSpPr>
            <p:spPr>
              <a:xfrm flipV="1">
                <a:off x="4950945" y="3003674"/>
                <a:ext cx="236237" cy="216229"/>
              </a:xfrm>
              <a:custGeom>
                <a:avLst/>
                <a:gdLst>
                  <a:gd name="connsiteX0" fmla="*/ 53 w 236237"/>
                  <a:gd name="connsiteY0" fmla="*/ 0 h 216229"/>
                  <a:gd name="connsiteX1" fmla="*/ 216230 w 236237"/>
                  <a:gd name="connsiteY1" fmla="*/ 216229 h 216229"/>
                  <a:gd name="connsiteX2" fmla="*/ 236291 w 236237"/>
                  <a:gd name="connsiteY2" fmla="*/ 211309 h 216229"/>
                  <a:gd name="connsiteX3" fmla="*/ 34348 w 236237"/>
                  <a:gd name="connsiteY3" fmla="*/ 15045 h 216229"/>
                </a:gdLst>
                <a:ahLst/>
                <a:cxnLst>
                  <a:cxn ang="0">
                    <a:pos x="connsiteX0" y="connsiteY0"/>
                  </a:cxn>
                  <a:cxn ang="0">
                    <a:pos x="connsiteX1" y="connsiteY1"/>
                  </a:cxn>
                  <a:cxn ang="0">
                    <a:pos x="connsiteX2" y="connsiteY2"/>
                  </a:cxn>
                  <a:cxn ang="0">
                    <a:pos x="connsiteX3" y="connsiteY3"/>
                  </a:cxn>
                </a:cxnLst>
                <a:rect l="l" t="t" r="r" b="b"/>
                <a:pathLst>
                  <a:path w="236237" h="216229">
                    <a:moveTo>
                      <a:pt x="53" y="0"/>
                    </a:moveTo>
                    <a:lnTo>
                      <a:pt x="216230" y="216229"/>
                    </a:lnTo>
                    <a:lnTo>
                      <a:pt x="236291" y="211309"/>
                    </a:lnTo>
                    <a:lnTo>
                      <a:pt x="34348" y="15045"/>
                    </a:lnTo>
                    <a:close/>
                  </a:path>
                </a:pathLst>
              </a:custGeom>
              <a:grpFill/>
              <a:ln w="12721" cap="flat">
                <a:noFill/>
                <a:prstDash val="solid"/>
                <a:miter/>
              </a:ln>
            </p:spPr>
            <p:txBody>
              <a:bodyPr rtlCol="0" anchor="ctr"/>
              <a:lstStyle/>
              <a:p>
                <a:endParaRPr lang="fr-FR"/>
              </a:p>
            </p:txBody>
          </p:sp>
          <p:sp>
            <p:nvSpPr>
              <p:cNvPr id="1008" name="Forme libre : forme 1007">
                <a:extLst>
                  <a:ext uri="{FF2B5EF4-FFF2-40B4-BE49-F238E27FC236}">
                    <a16:creationId xmlns:a16="http://schemas.microsoft.com/office/drawing/2014/main" id="{5D3B7C23-2664-9CD6-BBE3-873D6AF1D984}"/>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009" name="Forme libre : forme 1008">
                <a:extLst>
                  <a:ext uri="{FF2B5EF4-FFF2-40B4-BE49-F238E27FC236}">
                    <a16:creationId xmlns:a16="http://schemas.microsoft.com/office/drawing/2014/main" id="{0A9CF2F8-2AD3-2236-AD01-0F6682C15EA9}"/>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010" name="Forme libre : forme 1009">
                <a:extLst>
                  <a:ext uri="{FF2B5EF4-FFF2-40B4-BE49-F238E27FC236}">
                    <a16:creationId xmlns:a16="http://schemas.microsoft.com/office/drawing/2014/main" id="{BBAC0C41-5477-CE38-8492-838DE3EFEB4E}"/>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1011" name="Forme libre : forme 1010">
                <a:extLst>
                  <a:ext uri="{FF2B5EF4-FFF2-40B4-BE49-F238E27FC236}">
                    <a16:creationId xmlns:a16="http://schemas.microsoft.com/office/drawing/2014/main" id="{3184415E-FBF3-823A-FCF0-BB3541738B1A}"/>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1012" name="Forme libre : forme 1011">
                <a:extLst>
                  <a:ext uri="{FF2B5EF4-FFF2-40B4-BE49-F238E27FC236}">
                    <a16:creationId xmlns:a16="http://schemas.microsoft.com/office/drawing/2014/main" id="{7DC5F069-3D4D-CEAC-AA07-D2447EF24979}"/>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1013" name="Forme libre : forme 1012">
                <a:extLst>
                  <a:ext uri="{FF2B5EF4-FFF2-40B4-BE49-F238E27FC236}">
                    <a16:creationId xmlns:a16="http://schemas.microsoft.com/office/drawing/2014/main" id="{802A9E41-4C60-2935-ADAD-878579A71ABA}"/>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pic>
            <p:nvPicPr>
              <p:cNvPr id="1014" name="Image 1013">
                <a:extLst>
                  <a:ext uri="{FF2B5EF4-FFF2-40B4-BE49-F238E27FC236}">
                    <a16:creationId xmlns:a16="http://schemas.microsoft.com/office/drawing/2014/main" id="{62D4B50A-9FA1-2076-9E3E-7A58249AED78}"/>
                  </a:ext>
                </a:extLst>
              </p:cNvPr>
              <p:cNvPicPr>
                <a:picLocks noChangeAspect="1"/>
              </p:cNvPicPr>
              <p:nvPr/>
            </p:nvPicPr>
            <p:blipFill>
              <a:blip r:embed="rId36"/>
              <a:stretch>
                <a:fillRect/>
              </a:stretch>
            </p:blipFill>
            <p:spPr>
              <a:xfrm flipV="1">
                <a:off x="4766600" y="3822823"/>
                <a:ext cx="365683" cy="28967"/>
              </a:xfrm>
              <a:custGeom>
                <a:avLst/>
                <a:gdLst>
                  <a:gd name="connsiteX0" fmla="*/ 59 w 365683"/>
                  <a:gd name="connsiteY0" fmla="*/ 28 h 28967"/>
                  <a:gd name="connsiteX1" fmla="*/ 365743 w 365683"/>
                  <a:gd name="connsiteY1" fmla="*/ 28 h 28967"/>
                  <a:gd name="connsiteX2" fmla="*/ 365743 w 365683"/>
                  <a:gd name="connsiteY2" fmla="*/ 28995 h 28967"/>
                  <a:gd name="connsiteX3" fmla="*/ 59 w 365683"/>
                  <a:gd name="connsiteY3" fmla="*/ 28995 h 28967"/>
                </a:gdLst>
                <a:ahLst/>
                <a:cxnLst>
                  <a:cxn ang="0">
                    <a:pos x="connsiteX0" y="connsiteY0"/>
                  </a:cxn>
                  <a:cxn ang="0">
                    <a:pos x="connsiteX1" y="connsiteY1"/>
                  </a:cxn>
                  <a:cxn ang="0">
                    <a:pos x="connsiteX2" y="connsiteY2"/>
                  </a:cxn>
                  <a:cxn ang="0">
                    <a:pos x="connsiteX3" y="connsiteY3"/>
                  </a:cxn>
                </a:cxnLst>
                <a:rect l="l" t="t" r="r" b="b"/>
                <a:pathLst>
                  <a:path w="365683" h="28967">
                    <a:moveTo>
                      <a:pt x="59" y="28"/>
                    </a:moveTo>
                    <a:lnTo>
                      <a:pt x="365743" y="28"/>
                    </a:lnTo>
                    <a:lnTo>
                      <a:pt x="365743" y="28995"/>
                    </a:lnTo>
                    <a:lnTo>
                      <a:pt x="59" y="28995"/>
                    </a:lnTo>
                    <a:close/>
                  </a:path>
                </a:pathLst>
              </a:custGeom>
              <a:grpFill/>
            </p:spPr>
          </p:pic>
        </p:grpSp>
        <p:grpSp>
          <p:nvGrpSpPr>
            <p:cNvPr id="1065" name="Graphique 1044">
              <a:extLst>
                <a:ext uri="{FF2B5EF4-FFF2-40B4-BE49-F238E27FC236}">
                  <a16:creationId xmlns:a16="http://schemas.microsoft.com/office/drawing/2014/main" id="{4C12907A-DAE8-2C80-7EE3-C4FACD417F5A}"/>
                </a:ext>
              </a:extLst>
            </p:cNvPr>
            <p:cNvGrpSpPr>
              <a:grpSpLocks noChangeAspect="1"/>
            </p:cNvGrpSpPr>
            <p:nvPr/>
          </p:nvGrpSpPr>
          <p:grpSpPr>
            <a:xfrm>
              <a:off x="10231120" y="3530263"/>
              <a:ext cx="1539134" cy="371475"/>
              <a:chOff x="2014585" y="3338443"/>
              <a:chExt cx="2303372" cy="555926"/>
            </a:xfrm>
            <a:solidFill>
              <a:schemeClr val="bg1"/>
            </a:solidFill>
          </p:grpSpPr>
          <p:sp>
            <p:nvSpPr>
              <p:cNvPr id="1066" name="Forme libre : forme 1065">
                <a:extLst>
                  <a:ext uri="{FF2B5EF4-FFF2-40B4-BE49-F238E27FC236}">
                    <a16:creationId xmlns:a16="http://schemas.microsoft.com/office/drawing/2014/main" id="{C144E3D2-8447-57B3-B952-2212B3735D0B}"/>
                  </a:ext>
                </a:extLst>
              </p:cNvPr>
              <p:cNvSpPr/>
              <p:nvPr/>
            </p:nvSpPr>
            <p:spPr>
              <a:xfrm>
                <a:off x="2697388" y="3567147"/>
                <a:ext cx="1620569" cy="292037"/>
              </a:xfrm>
              <a:custGeom>
                <a:avLst/>
                <a:gdLst>
                  <a:gd name="connsiteX0" fmla="*/ 217940 w 1620569"/>
                  <a:gd name="connsiteY0" fmla="*/ 214630 h 292037"/>
                  <a:gd name="connsiteX1" fmla="*/ 84236 w 1620569"/>
                  <a:gd name="connsiteY1" fmla="*/ 292037 h 292037"/>
                  <a:gd name="connsiteX2" fmla="*/ 6828 w 1620569"/>
                  <a:gd name="connsiteY2" fmla="*/ 179445 h 292037"/>
                  <a:gd name="connsiteX3" fmla="*/ 158125 w 1620569"/>
                  <a:gd name="connsiteY3" fmla="*/ 66852 h 292037"/>
                  <a:gd name="connsiteX4" fmla="*/ 242569 w 1620569"/>
                  <a:gd name="connsiteY4" fmla="*/ 144259 h 292037"/>
                  <a:gd name="connsiteX5" fmla="*/ 182754 w 1620569"/>
                  <a:gd name="connsiteY5" fmla="*/ 144259 h 292037"/>
                  <a:gd name="connsiteX6" fmla="*/ 144051 w 1620569"/>
                  <a:gd name="connsiteY6" fmla="*/ 109074 h 292037"/>
                  <a:gd name="connsiteX7" fmla="*/ 59606 w 1620569"/>
                  <a:gd name="connsiteY7" fmla="*/ 175926 h 292037"/>
                  <a:gd name="connsiteX8" fmla="*/ 101828 w 1620569"/>
                  <a:gd name="connsiteY8" fmla="*/ 242778 h 292037"/>
                  <a:gd name="connsiteX9" fmla="*/ 158125 w 1620569"/>
                  <a:gd name="connsiteY9" fmla="*/ 214630 h 292037"/>
                  <a:gd name="connsiteX10" fmla="*/ 217940 w 1620569"/>
                  <a:gd name="connsiteY10" fmla="*/ 214630 h 292037"/>
                  <a:gd name="connsiteX11" fmla="*/ 305903 w 1620569"/>
                  <a:gd name="connsiteY11" fmla="*/ 49259 h 292037"/>
                  <a:gd name="connsiteX12" fmla="*/ 358681 w 1620569"/>
                  <a:gd name="connsiteY12" fmla="*/ 49259 h 292037"/>
                  <a:gd name="connsiteX13" fmla="*/ 372755 w 1620569"/>
                  <a:gd name="connsiteY13" fmla="*/ 3518 h 292037"/>
                  <a:gd name="connsiteX14" fmla="*/ 319977 w 1620569"/>
                  <a:gd name="connsiteY14" fmla="*/ 3518 h 292037"/>
                  <a:gd name="connsiteX15" fmla="*/ 305903 w 1620569"/>
                  <a:gd name="connsiteY15" fmla="*/ 49259 h 292037"/>
                  <a:gd name="connsiteX16" fmla="*/ 228495 w 1620569"/>
                  <a:gd name="connsiteY16" fmla="*/ 281482 h 292037"/>
                  <a:gd name="connsiteX17" fmla="*/ 281273 w 1620569"/>
                  <a:gd name="connsiteY17" fmla="*/ 281482 h 292037"/>
                  <a:gd name="connsiteX18" fmla="*/ 348125 w 1620569"/>
                  <a:gd name="connsiteY18" fmla="*/ 70370 h 292037"/>
                  <a:gd name="connsiteX19" fmla="*/ 295347 w 1620569"/>
                  <a:gd name="connsiteY19" fmla="*/ 70370 h 292037"/>
                  <a:gd name="connsiteX20" fmla="*/ 228495 w 1620569"/>
                  <a:gd name="connsiteY20" fmla="*/ 281482 h 292037"/>
                  <a:gd name="connsiteX21" fmla="*/ 524051 w 1620569"/>
                  <a:gd name="connsiteY21" fmla="*/ 179445 h 292037"/>
                  <a:gd name="connsiteX22" fmla="*/ 439607 w 1620569"/>
                  <a:gd name="connsiteY22" fmla="*/ 246297 h 292037"/>
                  <a:gd name="connsiteX23" fmla="*/ 397384 w 1620569"/>
                  <a:gd name="connsiteY23" fmla="*/ 179445 h 292037"/>
                  <a:gd name="connsiteX24" fmla="*/ 481829 w 1620569"/>
                  <a:gd name="connsiteY24" fmla="*/ 112593 h 292037"/>
                  <a:gd name="connsiteX25" fmla="*/ 524051 w 1620569"/>
                  <a:gd name="connsiteY25" fmla="*/ 179445 h 292037"/>
                  <a:gd name="connsiteX26" fmla="*/ 344606 w 1620569"/>
                  <a:gd name="connsiteY26" fmla="*/ 175926 h 292037"/>
                  <a:gd name="connsiteX27" fmla="*/ 422014 w 1620569"/>
                  <a:gd name="connsiteY27" fmla="*/ 288519 h 292037"/>
                  <a:gd name="connsiteX28" fmla="*/ 573310 w 1620569"/>
                  <a:gd name="connsiteY28" fmla="*/ 175926 h 292037"/>
                  <a:gd name="connsiteX29" fmla="*/ 495903 w 1620569"/>
                  <a:gd name="connsiteY29" fmla="*/ 63333 h 292037"/>
                  <a:gd name="connsiteX30" fmla="*/ 344606 w 1620569"/>
                  <a:gd name="connsiteY30" fmla="*/ 175926 h 292037"/>
                  <a:gd name="connsiteX31" fmla="*/ 583866 w 1620569"/>
                  <a:gd name="connsiteY31" fmla="*/ 281482 h 292037"/>
                  <a:gd name="connsiteX32" fmla="*/ 636644 w 1620569"/>
                  <a:gd name="connsiteY32" fmla="*/ 281482 h 292037"/>
                  <a:gd name="connsiteX33" fmla="*/ 689422 w 1620569"/>
                  <a:gd name="connsiteY33" fmla="*/ 116111 h 292037"/>
                  <a:gd name="connsiteX34" fmla="*/ 721088 w 1620569"/>
                  <a:gd name="connsiteY34" fmla="*/ 116111 h 292037"/>
                  <a:gd name="connsiteX35" fmla="*/ 735163 w 1620569"/>
                  <a:gd name="connsiteY35" fmla="*/ 70370 h 292037"/>
                  <a:gd name="connsiteX36" fmla="*/ 703496 w 1620569"/>
                  <a:gd name="connsiteY36" fmla="*/ 70370 h 292037"/>
                  <a:gd name="connsiteX37" fmla="*/ 724607 w 1620569"/>
                  <a:gd name="connsiteY37" fmla="*/ 0 h 292037"/>
                  <a:gd name="connsiteX38" fmla="*/ 671829 w 1620569"/>
                  <a:gd name="connsiteY38" fmla="*/ 0 h 292037"/>
                  <a:gd name="connsiteX39" fmla="*/ 650718 w 1620569"/>
                  <a:gd name="connsiteY39" fmla="*/ 70370 h 292037"/>
                  <a:gd name="connsiteX40" fmla="*/ 626088 w 1620569"/>
                  <a:gd name="connsiteY40" fmla="*/ 70370 h 292037"/>
                  <a:gd name="connsiteX41" fmla="*/ 612014 w 1620569"/>
                  <a:gd name="connsiteY41" fmla="*/ 116111 h 292037"/>
                  <a:gd name="connsiteX42" fmla="*/ 636644 w 1620569"/>
                  <a:gd name="connsiteY42" fmla="*/ 116111 h 292037"/>
                  <a:gd name="connsiteX43" fmla="*/ 583866 w 1620569"/>
                  <a:gd name="connsiteY43" fmla="*/ 281482 h 292037"/>
                  <a:gd name="connsiteX44" fmla="*/ 847755 w 1620569"/>
                  <a:gd name="connsiteY44" fmla="*/ 109074 h 292037"/>
                  <a:gd name="connsiteX45" fmla="*/ 889978 w 1620569"/>
                  <a:gd name="connsiteY45" fmla="*/ 175926 h 292037"/>
                  <a:gd name="connsiteX46" fmla="*/ 805533 w 1620569"/>
                  <a:gd name="connsiteY46" fmla="*/ 242778 h 292037"/>
                  <a:gd name="connsiteX47" fmla="*/ 763311 w 1620569"/>
                  <a:gd name="connsiteY47" fmla="*/ 175926 h 292037"/>
                  <a:gd name="connsiteX48" fmla="*/ 847755 w 1620569"/>
                  <a:gd name="connsiteY48" fmla="*/ 109074 h 292037"/>
                  <a:gd name="connsiteX49" fmla="*/ 974422 w 1620569"/>
                  <a:gd name="connsiteY49" fmla="*/ 70370 h 292037"/>
                  <a:gd name="connsiteX50" fmla="*/ 928681 w 1620569"/>
                  <a:gd name="connsiteY50" fmla="*/ 70370 h 292037"/>
                  <a:gd name="connsiteX51" fmla="*/ 921644 w 1620569"/>
                  <a:gd name="connsiteY51" fmla="*/ 98519 h 292037"/>
                  <a:gd name="connsiteX52" fmla="*/ 921644 w 1620569"/>
                  <a:gd name="connsiteY52" fmla="*/ 98519 h 292037"/>
                  <a:gd name="connsiteX53" fmla="*/ 861829 w 1620569"/>
                  <a:gd name="connsiteY53" fmla="*/ 63333 h 292037"/>
                  <a:gd name="connsiteX54" fmla="*/ 717570 w 1620569"/>
                  <a:gd name="connsiteY54" fmla="*/ 175926 h 292037"/>
                  <a:gd name="connsiteX55" fmla="*/ 784422 w 1620569"/>
                  <a:gd name="connsiteY55" fmla="*/ 288519 h 292037"/>
                  <a:gd name="connsiteX56" fmla="*/ 868866 w 1620569"/>
                  <a:gd name="connsiteY56" fmla="*/ 256852 h 292037"/>
                  <a:gd name="connsiteX57" fmla="*/ 861829 w 1620569"/>
                  <a:gd name="connsiteY57" fmla="*/ 281482 h 292037"/>
                  <a:gd name="connsiteX58" fmla="*/ 907570 w 1620569"/>
                  <a:gd name="connsiteY58" fmla="*/ 281482 h 292037"/>
                  <a:gd name="connsiteX59" fmla="*/ 974422 w 1620569"/>
                  <a:gd name="connsiteY59" fmla="*/ 70370 h 292037"/>
                  <a:gd name="connsiteX60" fmla="*/ 1065904 w 1620569"/>
                  <a:gd name="connsiteY60" fmla="*/ 242778 h 292037"/>
                  <a:gd name="connsiteX61" fmla="*/ 1023681 w 1620569"/>
                  <a:gd name="connsiteY61" fmla="*/ 172408 h 292037"/>
                  <a:gd name="connsiteX62" fmla="*/ 1108126 w 1620569"/>
                  <a:gd name="connsiteY62" fmla="*/ 109074 h 292037"/>
                  <a:gd name="connsiteX63" fmla="*/ 1150348 w 1620569"/>
                  <a:gd name="connsiteY63" fmla="*/ 175926 h 292037"/>
                  <a:gd name="connsiteX64" fmla="*/ 1065904 w 1620569"/>
                  <a:gd name="connsiteY64" fmla="*/ 242778 h 292037"/>
                  <a:gd name="connsiteX65" fmla="*/ 942755 w 1620569"/>
                  <a:gd name="connsiteY65" fmla="*/ 281482 h 292037"/>
                  <a:gd name="connsiteX66" fmla="*/ 988496 w 1620569"/>
                  <a:gd name="connsiteY66" fmla="*/ 281482 h 292037"/>
                  <a:gd name="connsiteX67" fmla="*/ 995533 w 1620569"/>
                  <a:gd name="connsiteY67" fmla="*/ 256852 h 292037"/>
                  <a:gd name="connsiteX68" fmla="*/ 1058867 w 1620569"/>
                  <a:gd name="connsiteY68" fmla="*/ 288519 h 292037"/>
                  <a:gd name="connsiteX69" fmla="*/ 1203126 w 1620569"/>
                  <a:gd name="connsiteY69" fmla="*/ 175926 h 292037"/>
                  <a:gd name="connsiteX70" fmla="*/ 1129237 w 1620569"/>
                  <a:gd name="connsiteY70" fmla="*/ 63333 h 292037"/>
                  <a:gd name="connsiteX71" fmla="*/ 1055348 w 1620569"/>
                  <a:gd name="connsiteY71" fmla="*/ 87963 h 292037"/>
                  <a:gd name="connsiteX72" fmla="*/ 1083496 w 1620569"/>
                  <a:gd name="connsiteY72" fmla="*/ 0 h 292037"/>
                  <a:gd name="connsiteX73" fmla="*/ 1030719 w 1620569"/>
                  <a:gd name="connsiteY73" fmla="*/ 0 h 292037"/>
                  <a:gd name="connsiteX74" fmla="*/ 942755 w 1620569"/>
                  <a:gd name="connsiteY74" fmla="*/ 281482 h 292037"/>
                  <a:gd name="connsiteX75" fmla="*/ 1407201 w 1620569"/>
                  <a:gd name="connsiteY75" fmla="*/ 70370 h 292037"/>
                  <a:gd name="connsiteX76" fmla="*/ 1372015 w 1620569"/>
                  <a:gd name="connsiteY76" fmla="*/ 179445 h 292037"/>
                  <a:gd name="connsiteX77" fmla="*/ 1308682 w 1620569"/>
                  <a:gd name="connsiteY77" fmla="*/ 242778 h 292037"/>
                  <a:gd name="connsiteX78" fmla="*/ 1284052 w 1620569"/>
                  <a:gd name="connsiteY78" fmla="*/ 179445 h 292037"/>
                  <a:gd name="connsiteX79" fmla="*/ 1319238 w 1620569"/>
                  <a:gd name="connsiteY79" fmla="*/ 70370 h 292037"/>
                  <a:gd name="connsiteX80" fmla="*/ 1266460 w 1620569"/>
                  <a:gd name="connsiteY80" fmla="*/ 70370 h 292037"/>
                  <a:gd name="connsiteX81" fmla="*/ 1231274 w 1620569"/>
                  <a:gd name="connsiteY81" fmla="*/ 179445 h 292037"/>
                  <a:gd name="connsiteX82" fmla="*/ 1224237 w 1620569"/>
                  <a:gd name="connsiteY82" fmla="*/ 253334 h 292037"/>
                  <a:gd name="connsiteX83" fmla="*/ 1284052 w 1620569"/>
                  <a:gd name="connsiteY83" fmla="*/ 288519 h 292037"/>
                  <a:gd name="connsiteX84" fmla="*/ 1347386 w 1620569"/>
                  <a:gd name="connsiteY84" fmla="*/ 260371 h 292037"/>
                  <a:gd name="connsiteX85" fmla="*/ 1347386 w 1620569"/>
                  <a:gd name="connsiteY85" fmla="*/ 260371 h 292037"/>
                  <a:gd name="connsiteX86" fmla="*/ 1340349 w 1620569"/>
                  <a:gd name="connsiteY86" fmla="*/ 281482 h 292037"/>
                  <a:gd name="connsiteX87" fmla="*/ 1386090 w 1620569"/>
                  <a:gd name="connsiteY87" fmla="*/ 281482 h 292037"/>
                  <a:gd name="connsiteX88" fmla="*/ 1452942 w 1620569"/>
                  <a:gd name="connsiteY88" fmla="*/ 70370 h 292037"/>
                  <a:gd name="connsiteX89" fmla="*/ 1407201 w 1620569"/>
                  <a:gd name="connsiteY89" fmla="*/ 70370 h 292037"/>
                  <a:gd name="connsiteX90" fmla="*/ 1618312 w 1620569"/>
                  <a:gd name="connsiteY90" fmla="*/ 130185 h 292037"/>
                  <a:gd name="connsiteX91" fmla="*/ 1569053 w 1620569"/>
                  <a:gd name="connsiteY91" fmla="*/ 66852 h 292037"/>
                  <a:gd name="connsiteX92" fmla="*/ 1477571 w 1620569"/>
                  <a:gd name="connsiteY92" fmla="*/ 133704 h 292037"/>
                  <a:gd name="connsiteX93" fmla="*/ 1505719 w 1620569"/>
                  <a:gd name="connsiteY93" fmla="*/ 193519 h 292037"/>
                  <a:gd name="connsiteX94" fmla="*/ 1544423 w 1620569"/>
                  <a:gd name="connsiteY94" fmla="*/ 225185 h 292037"/>
                  <a:gd name="connsiteX95" fmla="*/ 1512756 w 1620569"/>
                  <a:gd name="connsiteY95" fmla="*/ 246297 h 292037"/>
                  <a:gd name="connsiteX96" fmla="*/ 1491645 w 1620569"/>
                  <a:gd name="connsiteY96" fmla="*/ 218148 h 292037"/>
                  <a:gd name="connsiteX97" fmla="*/ 1438867 w 1620569"/>
                  <a:gd name="connsiteY97" fmla="*/ 218148 h 292037"/>
                  <a:gd name="connsiteX98" fmla="*/ 1438867 w 1620569"/>
                  <a:gd name="connsiteY98" fmla="*/ 263889 h 292037"/>
                  <a:gd name="connsiteX99" fmla="*/ 1495164 w 1620569"/>
                  <a:gd name="connsiteY99" fmla="*/ 292037 h 292037"/>
                  <a:gd name="connsiteX100" fmla="*/ 1593683 w 1620569"/>
                  <a:gd name="connsiteY100" fmla="*/ 218148 h 292037"/>
                  <a:gd name="connsiteX101" fmla="*/ 1554979 w 1620569"/>
                  <a:gd name="connsiteY101" fmla="*/ 154815 h 292037"/>
                  <a:gd name="connsiteX102" fmla="*/ 1526831 w 1620569"/>
                  <a:gd name="connsiteY102" fmla="*/ 130185 h 292037"/>
                  <a:gd name="connsiteX103" fmla="*/ 1551460 w 1620569"/>
                  <a:gd name="connsiteY103" fmla="*/ 112593 h 292037"/>
                  <a:gd name="connsiteX104" fmla="*/ 1565534 w 1620569"/>
                  <a:gd name="connsiteY104" fmla="*/ 130185 h 292037"/>
                  <a:gd name="connsiteX105" fmla="*/ 1618312 w 1620569"/>
                  <a:gd name="connsiteY105" fmla="*/ 130185 h 2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620569" h="292037">
                    <a:moveTo>
                      <a:pt x="217940" y="214630"/>
                    </a:moveTo>
                    <a:cubicBezTo>
                      <a:pt x="186273" y="260371"/>
                      <a:pt x="137013" y="292037"/>
                      <a:pt x="84236" y="292037"/>
                    </a:cubicBezTo>
                    <a:cubicBezTo>
                      <a:pt x="27939" y="292037"/>
                      <a:pt x="-17802" y="249815"/>
                      <a:pt x="6828" y="179445"/>
                    </a:cubicBezTo>
                    <a:cubicBezTo>
                      <a:pt x="27939" y="116111"/>
                      <a:pt x="98310" y="66852"/>
                      <a:pt x="158125" y="66852"/>
                    </a:cubicBezTo>
                    <a:cubicBezTo>
                      <a:pt x="186273" y="66852"/>
                      <a:pt x="239051" y="77407"/>
                      <a:pt x="242569" y="144259"/>
                    </a:cubicBezTo>
                    <a:lnTo>
                      <a:pt x="182754" y="144259"/>
                    </a:lnTo>
                    <a:cubicBezTo>
                      <a:pt x="182754" y="130185"/>
                      <a:pt x="175717" y="109074"/>
                      <a:pt x="144051" y="109074"/>
                    </a:cubicBezTo>
                    <a:cubicBezTo>
                      <a:pt x="112384" y="109074"/>
                      <a:pt x="73680" y="133704"/>
                      <a:pt x="59606" y="175926"/>
                    </a:cubicBezTo>
                    <a:cubicBezTo>
                      <a:pt x="49050" y="211111"/>
                      <a:pt x="63124" y="242778"/>
                      <a:pt x="101828" y="242778"/>
                    </a:cubicBezTo>
                    <a:cubicBezTo>
                      <a:pt x="119421" y="242778"/>
                      <a:pt x="137013" y="235741"/>
                      <a:pt x="158125" y="214630"/>
                    </a:cubicBezTo>
                    <a:cubicBezTo>
                      <a:pt x="158125" y="214630"/>
                      <a:pt x="217940" y="214630"/>
                      <a:pt x="217940" y="214630"/>
                    </a:cubicBezTo>
                    <a:close/>
                    <a:moveTo>
                      <a:pt x="305903" y="49259"/>
                    </a:moveTo>
                    <a:lnTo>
                      <a:pt x="358681" y="49259"/>
                    </a:lnTo>
                    <a:lnTo>
                      <a:pt x="372755" y="3518"/>
                    </a:lnTo>
                    <a:lnTo>
                      <a:pt x="319977" y="3518"/>
                    </a:lnTo>
                    <a:lnTo>
                      <a:pt x="305903" y="49259"/>
                    </a:lnTo>
                    <a:close/>
                    <a:moveTo>
                      <a:pt x="228495" y="281482"/>
                    </a:moveTo>
                    <a:lnTo>
                      <a:pt x="281273" y="281482"/>
                    </a:lnTo>
                    <a:lnTo>
                      <a:pt x="348125" y="70370"/>
                    </a:lnTo>
                    <a:lnTo>
                      <a:pt x="295347" y="70370"/>
                    </a:lnTo>
                    <a:lnTo>
                      <a:pt x="228495" y="281482"/>
                    </a:lnTo>
                    <a:close/>
                    <a:moveTo>
                      <a:pt x="524051" y="179445"/>
                    </a:moveTo>
                    <a:cubicBezTo>
                      <a:pt x="513495" y="214630"/>
                      <a:pt x="478310" y="246297"/>
                      <a:pt x="439607" y="246297"/>
                    </a:cubicBezTo>
                    <a:cubicBezTo>
                      <a:pt x="407940" y="246297"/>
                      <a:pt x="383310" y="221667"/>
                      <a:pt x="397384" y="179445"/>
                    </a:cubicBezTo>
                    <a:cubicBezTo>
                      <a:pt x="411458" y="133704"/>
                      <a:pt x="453681" y="112593"/>
                      <a:pt x="481829" y="112593"/>
                    </a:cubicBezTo>
                    <a:cubicBezTo>
                      <a:pt x="513495" y="109074"/>
                      <a:pt x="534607" y="140741"/>
                      <a:pt x="524051" y="179445"/>
                    </a:cubicBezTo>
                    <a:moveTo>
                      <a:pt x="344606" y="175926"/>
                    </a:moveTo>
                    <a:cubicBezTo>
                      <a:pt x="323495" y="235741"/>
                      <a:pt x="358681" y="288519"/>
                      <a:pt x="422014" y="288519"/>
                    </a:cubicBezTo>
                    <a:cubicBezTo>
                      <a:pt x="481829" y="288519"/>
                      <a:pt x="548681" y="246297"/>
                      <a:pt x="573310" y="175926"/>
                    </a:cubicBezTo>
                    <a:cubicBezTo>
                      <a:pt x="594422" y="112593"/>
                      <a:pt x="555718" y="63333"/>
                      <a:pt x="495903" y="63333"/>
                    </a:cubicBezTo>
                    <a:cubicBezTo>
                      <a:pt x="436088" y="63333"/>
                      <a:pt x="365718" y="112593"/>
                      <a:pt x="344606" y="175926"/>
                    </a:cubicBezTo>
                    <a:moveTo>
                      <a:pt x="583866" y="281482"/>
                    </a:moveTo>
                    <a:lnTo>
                      <a:pt x="636644" y="281482"/>
                    </a:lnTo>
                    <a:lnTo>
                      <a:pt x="689422" y="116111"/>
                    </a:lnTo>
                    <a:lnTo>
                      <a:pt x="721088" y="116111"/>
                    </a:lnTo>
                    <a:lnTo>
                      <a:pt x="735163" y="70370"/>
                    </a:lnTo>
                    <a:lnTo>
                      <a:pt x="703496" y="70370"/>
                    </a:lnTo>
                    <a:lnTo>
                      <a:pt x="724607" y="0"/>
                    </a:lnTo>
                    <a:lnTo>
                      <a:pt x="671829" y="0"/>
                    </a:lnTo>
                    <a:lnTo>
                      <a:pt x="650718" y="70370"/>
                    </a:lnTo>
                    <a:lnTo>
                      <a:pt x="626088" y="70370"/>
                    </a:lnTo>
                    <a:lnTo>
                      <a:pt x="612014" y="116111"/>
                    </a:lnTo>
                    <a:lnTo>
                      <a:pt x="636644" y="116111"/>
                    </a:lnTo>
                    <a:lnTo>
                      <a:pt x="583866" y="281482"/>
                    </a:lnTo>
                    <a:close/>
                    <a:moveTo>
                      <a:pt x="847755" y="109074"/>
                    </a:moveTo>
                    <a:cubicBezTo>
                      <a:pt x="879422" y="109074"/>
                      <a:pt x="904052" y="130185"/>
                      <a:pt x="889978" y="175926"/>
                    </a:cubicBezTo>
                    <a:cubicBezTo>
                      <a:pt x="875904" y="214630"/>
                      <a:pt x="840718" y="242778"/>
                      <a:pt x="805533" y="242778"/>
                    </a:cubicBezTo>
                    <a:cubicBezTo>
                      <a:pt x="770348" y="242778"/>
                      <a:pt x="749237" y="214630"/>
                      <a:pt x="763311" y="175926"/>
                    </a:cubicBezTo>
                    <a:cubicBezTo>
                      <a:pt x="773866" y="147778"/>
                      <a:pt x="805533" y="109074"/>
                      <a:pt x="847755" y="109074"/>
                    </a:cubicBezTo>
                    <a:moveTo>
                      <a:pt x="974422" y="70370"/>
                    </a:moveTo>
                    <a:lnTo>
                      <a:pt x="928681" y="70370"/>
                    </a:lnTo>
                    <a:lnTo>
                      <a:pt x="921644" y="98519"/>
                    </a:lnTo>
                    <a:lnTo>
                      <a:pt x="921644" y="98519"/>
                    </a:lnTo>
                    <a:cubicBezTo>
                      <a:pt x="921644" y="95000"/>
                      <a:pt x="904052" y="63333"/>
                      <a:pt x="861829" y="63333"/>
                    </a:cubicBezTo>
                    <a:cubicBezTo>
                      <a:pt x="802014" y="63333"/>
                      <a:pt x="738681" y="109074"/>
                      <a:pt x="717570" y="175926"/>
                    </a:cubicBezTo>
                    <a:cubicBezTo>
                      <a:pt x="696459" y="246297"/>
                      <a:pt x="731644" y="288519"/>
                      <a:pt x="784422" y="288519"/>
                    </a:cubicBezTo>
                    <a:cubicBezTo>
                      <a:pt x="812570" y="288519"/>
                      <a:pt x="847755" y="274445"/>
                      <a:pt x="868866" y="256852"/>
                    </a:cubicBezTo>
                    <a:lnTo>
                      <a:pt x="861829" y="281482"/>
                    </a:lnTo>
                    <a:lnTo>
                      <a:pt x="907570" y="281482"/>
                    </a:lnTo>
                    <a:lnTo>
                      <a:pt x="974422" y="70370"/>
                    </a:lnTo>
                    <a:close/>
                    <a:moveTo>
                      <a:pt x="1065904" y="242778"/>
                    </a:moveTo>
                    <a:cubicBezTo>
                      <a:pt x="1034237" y="242778"/>
                      <a:pt x="1009607" y="221667"/>
                      <a:pt x="1023681" y="172408"/>
                    </a:cubicBezTo>
                    <a:cubicBezTo>
                      <a:pt x="1034237" y="140741"/>
                      <a:pt x="1069422" y="109074"/>
                      <a:pt x="1108126" y="109074"/>
                    </a:cubicBezTo>
                    <a:cubicBezTo>
                      <a:pt x="1139793" y="109074"/>
                      <a:pt x="1164422" y="133704"/>
                      <a:pt x="1150348" y="175926"/>
                    </a:cubicBezTo>
                    <a:cubicBezTo>
                      <a:pt x="1136274" y="218148"/>
                      <a:pt x="1101089" y="242778"/>
                      <a:pt x="1065904" y="242778"/>
                    </a:cubicBezTo>
                    <a:moveTo>
                      <a:pt x="942755" y="281482"/>
                    </a:moveTo>
                    <a:lnTo>
                      <a:pt x="988496" y="281482"/>
                    </a:lnTo>
                    <a:lnTo>
                      <a:pt x="995533" y="256852"/>
                    </a:lnTo>
                    <a:cubicBezTo>
                      <a:pt x="1002570" y="270926"/>
                      <a:pt x="1016645" y="288519"/>
                      <a:pt x="1058867" y="288519"/>
                    </a:cubicBezTo>
                    <a:cubicBezTo>
                      <a:pt x="1136274" y="288519"/>
                      <a:pt x="1189052" y="218148"/>
                      <a:pt x="1203126" y="175926"/>
                    </a:cubicBezTo>
                    <a:cubicBezTo>
                      <a:pt x="1220719" y="119630"/>
                      <a:pt x="1196089" y="63333"/>
                      <a:pt x="1129237" y="63333"/>
                    </a:cubicBezTo>
                    <a:cubicBezTo>
                      <a:pt x="1104608" y="63333"/>
                      <a:pt x="1076459" y="73889"/>
                      <a:pt x="1055348" y="87963"/>
                    </a:cubicBezTo>
                    <a:lnTo>
                      <a:pt x="1083496" y="0"/>
                    </a:lnTo>
                    <a:lnTo>
                      <a:pt x="1030719" y="0"/>
                    </a:lnTo>
                    <a:lnTo>
                      <a:pt x="942755" y="281482"/>
                    </a:lnTo>
                    <a:close/>
                    <a:moveTo>
                      <a:pt x="1407201" y="70370"/>
                    </a:moveTo>
                    <a:lnTo>
                      <a:pt x="1372015" y="179445"/>
                    </a:lnTo>
                    <a:cubicBezTo>
                      <a:pt x="1361460" y="214630"/>
                      <a:pt x="1340349" y="242778"/>
                      <a:pt x="1308682" y="242778"/>
                    </a:cubicBezTo>
                    <a:cubicBezTo>
                      <a:pt x="1262941" y="242778"/>
                      <a:pt x="1277015" y="197037"/>
                      <a:pt x="1284052" y="179445"/>
                    </a:cubicBezTo>
                    <a:lnTo>
                      <a:pt x="1319238" y="70370"/>
                    </a:lnTo>
                    <a:lnTo>
                      <a:pt x="1266460" y="70370"/>
                    </a:lnTo>
                    <a:lnTo>
                      <a:pt x="1231274" y="179445"/>
                    </a:lnTo>
                    <a:cubicBezTo>
                      <a:pt x="1224237" y="197037"/>
                      <a:pt x="1213682" y="232223"/>
                      <a:pt x="1224237" y="253334"/>
                    </a:cubicBezTo>
                    <a:cubicBezTo>
                      <a:pt x="1231274" y="267408"/>
                      <a:pt x="1245349" y="288519"/>
                      <a:pt x="1284052" y="288519"/>
                    </a:cubicBezTo>
                    <a:cubicBezTo>
                      <a:pt x="1315719" y="288519"/>
                      <a:pt x="1336830" y="270926"/>
                      <a:pt x="1347386" y="260371"/>
                    </a:cubicBezTo>
                    <a:lnTo>
                      <a:pt x="1347386" y="260371"/>
                    </a:lnTo>
                    <a:lnTo>
                      <a:pt x="1340349" y="281482"/>
                    </a:lnTo>
                    <a:lnTo>
                      <a:pt x="1386090" y="281482"/>
                    </a:lnTo>
                    <a:lnTo>
                      <a:pt x="1452942" y="70370"/>
                    </a:lnTo>
                    <a:cubicBezTo>
                      <a:pt x="1452942" y="70370"/>
                      <a:pt x="1407201" y="70370"/>
                      <a:pt x="1407201" y="70370"/>
                    </a:cubicBezTo>
                    <a:close/>
                    <a:moveTo>
                      <a:pt x="1618312" y="130185"/>
                    </a:moveTo>
                    <a:cubicBezTo>
                      <a:pt x="1628868" y="87963"/>
                      <a:pt x="1600719" y="66852"/>
                      <a:pt x="1569053" y="66852"/>
                    </a:cubicBezTo>
                    <a:cubicBezTo>
                      <a:pt x="1533867" y="66852"/>
                      <a:pt x="1488127" y="91482"/>
                      <a:pt x="1477571" y="133704"/>
                    </a:cubicBezTo>
                    <a:cubicBezTo>
                      <a:pt x="1467015" y="168889"/>
                      <a:pt x="1484608" y="186482"/>
                      <a:pt x="1505719" y="193519"/>
                    </a:cubicBezTo>
                    <a:cubicBezTo>
                      <a:pt x="1537386" y="204074"/>
                      <a:pt x="1547942" y="211111"/>
                      <a:pt x="1544423" y="225185"/>
                    </a:cubicBezTo>
                    <a:cubicBezTo>
                      <a:pt x="1540905" y="232223"/>
                      <a:pt x="1530349" y="246297"/>
                      <a:pt x="1512756" y="246297"/>
                    </a:cubicBezTo>
                    <a:cubicBezTo>
                      <a:pt x="1491645" y="246297"/>
                      <a:pt x="1491645" y="228704"/>
                      <a:pt x="1491645" y="218148"/>
                    </a:cubicBezTo>
                    <a:lnTo>
                      <a:pt x="1438867" y="218148"/>
                    </a:lnTo>
                    <a:cubicBezTo>
                      <a:pt x="1435349" y="232223"/>
                      <a:pt x="1431830" y="246297"/>
                      <a:pt x="1438867" y="263889"/>
                    </a:cubicBezTo>
                    <a:cubicBezTo>
                      <a:pt x="1449423" y="285000"/>
                      <a:pt x="1474053" y="292037"/>
                      <a:pt x="1495164" y="292037"/>
                    </a:cubicBezTo>
                    <a:cubicBezTo>
                      <a:pt x="1530349" y="292037"/>
                      <a:pt x="1579608" y="267408"/>
                      <a:pt x="1593683" y="218148"/>
                    </a:cubicBezTo>
                    <a:cubicBezTo>
                      <a:pt x="1607756" y="175926"/>
                      <a:pt x="1579608" y="161852"/>
                      <a:pt x="1554979" y="154815"/>
                    </a:cubicBezTo>
                    <a:cubicBezTo>
                      <a:pt x="1530349" y="144259"/>
                      <a:pt x="1523312" y="144259"/>
                      <a:pt x="1526831" y="130185"/>
                    </a:cubicBezTo>
                    <a:cubicBezTo>
                      <a:pt x="1530349" y="119630"/>
                      <a:pt x="1540905" y="112593"/>
                      <a:pt x="1551460" y="112593"/>
                    </a:cubicBezTo>
                    <a:cubicBezTo>
                      <a:pt x="1558497" y="112593"/>
                      <a:pt x="1569053" y="112593"/>
                      <a:pt x="1565534" y="130185"/>
                    </a:cubicBezTo>
                    <a:cubicBezTo>
                      <a:pt x="1565534" y="130185"/>
                      <a:pt x="1618312" y="130185"/>
                      <a:pt x="1618312" y="130185"/>
                    </a:cubicBezTo>
                    <a:close/>
                  </a:path>
                </a:pathLst>
              </a:custGeom>
              <a:grpFill/>
              <a:ln w="35149" cap="flat">
                <a:noFill/>
                <a:prstDash val="solid"/>
                <a:miter/>
              </a:ln>
            </p:spPr>
            <p:txBody>
              <a:bodyPr rtlCol="0" anchor="ctr"/>
              <a:lstStyle/>
              <a:p>
                <a:endParaRPr lang="fr-FR"/>
              </a:p>
            </p:txBody>
          </p:sp>
          <p:grpSp>
            <p:nvGrpSpPr>
              <p:cNvPr id="1067" name="Graphique 1044">
                <a:extLst>
                  <a:ext uri="{FF2B5EF4-FFF2-40B4-BE49-F238E27FC236}">
                    <a16:creationId xmlns:a16="http://schemas.microsoft.com/office/drawing/2014/main" id="{E8AD1FCF-FE9D-081C-F796-3EFC73D03DF1}"/>
                  </a:ext>
                </a:extLst>
              </p:cNvPr>
              <p:cNvGrpSpPr/>
              <p:nvPr/>
            </p:nvGrpSpPr>
            <p:grpSpPr>
              <a:xfrm>
                <a:off x="2014585" y="3338443"/>
                <a:ext cx="691879" cy="555926"/>
                <a:chOff x="2014585" y="3338443"/>
                <a:chExt cx="691879" cy="555926"/>
              </a:xfrm>
              <a:grpFill/>
            </p:grpSpPr>
            <p:sp>
              <p:nvSpPr>
                <p:cNvPr id="1068" name="Forme libre : forme 1067">
                  <a:extLst>
                    <a:ext uri="{FF2B5EF4-FFF2-40B4-BE49-F238E27FC236}">
                      <a16:creationId xmlns:a16="http://schemas.microsoft.com/office/drawing/2014/main" id="{604396A4-B8A1-32EF-F00F-4FCF4A703EB5}"/>
                    </a:ext>
                  </a:extLst>
                </p:cNvPr>
                <p:cNvSpPr/>
                <p:nvPr/>
              </p:nvSpPr>
              <p:spPr>
                <a:xfrm>
                  <a:off x="2204586" y="3841592"/>
                  <a:ext cx="327222" cy="52777"/>
                </a:xfrm>
                <a:custGeom>
                  <a:avLst/>
                  <a:gdLst>
                    <a:gd name="connsiteX0" fmla="*/ 327223 w 327222"/>
                    <a:gd name="connsiteY0" fmla="*/ 3518 h 52777"/>
                    <a:gd name="connsiteX1" fmla="*/ 154815 w 327222"/>
                    <a:gd name="connsiteY1" fmla="*/ 52778 h 52777"/>
                    <a:gd name="connsiteX2" fmla="*/ 0 w 327222"/>
                    <a:gd name="connsiteY2" fmla="*/ 0 h 52777"/>
                    <a:gd name="connsiteX3" fmla="*/ 327223 w 327222"/>
                    <a:gd name="connsiteY3" fmla="*/ 3518 h 52777"/>
                  </a:gdLst>
                  <a:ahLst/>
                  <a:cxnLst>
                    <a:cxn ang="0">
                      <a:pos x="connsiteX0" y="connsiteY0"/>
                    </a:cxn>
                    <a:cxn ang="0">
                      <a:pos x="connsiteX1" y="connsiteY1"/>
                    </a:cxn>
                    <a:cxn ang="0">
                      <a:pos x="connsiteX2" y="connsiteY2"/>
                    </a:cxn>
                    <a:cxn ang="0">
                      <a:pos x="connsiteX3" y="connsiteY3"/>
                    </a:cxn>
                  </a:cxnLst>
                  <a:rect l="l" t="t" r="r" b="b"/>
                  <a:pathLst>
                    <a:path w="327222" h="52777">
                      <a:moveTo>
                        <a:pt x="327223" y="3518"/>
                      </a:moveTo>
                      <a:cubicBezTo>
                        <a:pt x="274445" y="35185"/>
                        <a:pt x="214630" y="52778"/>
                        <a:pt x="154815" y="52778"/>
                      </a:cubicBezTo>
                      <a:cubicBezTo>
                        <a:pt x="91482" y="52778"/>
                        <a:pt x="38704" y="31667"/>
                        <a:pt x="0" y="0"/>
                      </a:cubicBezTo>
                      <a:lnTo>
                        <a:pt x="327223" y="3518"/>
                      </a:lnTo>
                      <a:close/>
                    </a:path>
                  </a:pathLst>
                </a:custGeom>
                <a:grpFill/>
                <a:ln w="35149" cap="flat">
                  <a:noFill/>
                  <a:prstDash val="solid"/>
                  <a:miter/>
                </a:ln>
              </p:spPr>
              <p:txBody>
                <a:bodyPr rtlCol="0" anchor="ctr"/>
                <a:lstStyle/>
                <a:p>
                  <a:endParaRPr lang="fr-FR"/>
                </a:p>
              </p:txBody>
            </p:sp>
            <p:sp>
              <p:nvSpPr>
                <p:cNvPr id="1069" name="Forme libre : forme 1068">
                  <a:extLst>
                    <a:ext uri="{FF2B5EF4-FFF2-40B4-BE49-F238E27FC236}">
                      <a16:creationId xmlns:a16="http://schemas.microsoft.com/office/drawing/2014/main" id="{9A3114A2-CAA3-5366-4674-A26DBD5A28D8}"/>
                    </a:ext>
                  </a:extLst>
                </p:cNvPr>
                <p:cNvSpPr/>
                <p:nvPr/>
              </p:nvSpPr>
              <p:spPr>
                <a:xfrm>
                  <a:off x="2134215" y="3338443"/>
                  <a:ext cx="572249" cy="277963"/>
                </a:xfrm>
                <a:custGeom>
                  <a:avLst/>
                  <a:gdLst>
                    <a:gd name="connsiteX0" fmla="*/ 566482 w 572249"/>
                    <a:gd name="connsiteY0" fmla="*/ 277963 h 277963"/>
                    <a:gd name="connsiteX1" fmla="*/ 341297 w 572249"/>
                    <a:gd name="connsiteY1" fmla="*/ 0 h 277963"/>
                    <a:gd name="connsiteX2" fmla="*/ 0 w 572249"/>
                    <a:gd name="connsiteY2" fmla="*/ 277963 h 277963"/>
                    <a:gd name="connsiteX3" fmla="*/ 566482 w 572249"/>
                    <a:gd name="connsiteY3" fmla="*/ 277963 h 277963"/>
                  </a:gdLst>
                  <a:ahLst/>
                  <a:cxnLst>
                    <a:cxn ang="0">
                      <a:pos x="connsiteX0" y="connsiteY0"/>
                    </a:cxn>
                    <a:cxn ang="0">
                      <a:pos x="connsiteX1" y="connsiteY1"/>
                    </a:cxn>
                    <a:cxn ang="0">
                      <a:pos x="connsiteX2" y="connsiteY2"/>
                    </a:cxn>
                    <a:cxn ang="0">
                      <a:pos x="connsiteX3" y="connsiteY3"/>
                    </a:cxn>
                  </a:cxnLst>
                  <a:rect l="l" t="t" r="r" b="b"/>
                  <a:pathLst>
                    <a:path w="572249" h="277963">
                      <a:moveTo>
                        <a:pt x="566482" y="277963"/>
                      </a:moveTo>
                      <a:cubicBezTo>
                        <a:pt x="598149" y="123148"/>
                        <a:pt x="496112" y="0"/>
                        <a:pt x="341297" y="0"/>
                      </a:cubicBezTo>
                      <a:cubicBezTo>
                        <a:pt x="186482" y="0"/>
                        <a:pt x="31667" y="126667"/>
                        <a:pt x="0" y="277963"/>
                      </a:cubicBezTo>
                      <a:lnTo>
                        <a:pt x="566482" y="277963"/>
                      </a:lnTo>
                      <a:close/>
                    </a:path>
                  </a:pathLst>
                </a:custGeom>
                <a:grpFill/>
                <a:ln w="35149" cap="flat">
                  <a:noFill/>
                  <a:prstDash val="solid"/>
                  <a:miter/>
                </a:ln>
              </p:spPr>
              <p:txBody>
                <a:bodyPr rtlCol="0" anchor="ctr"/>
                <a:lstStyle/>
                <a:p>
                  <a:endParaRPr lang="fr-FR"/>
                </a:p>
              </p:txBody>
            </p:sp>
            <p:sp>
              <p:nvSpPr>
                <p:cNvPr id="1070" name="Forme libre : forme 1069">
                  <a:extLst>
                    <a:ext uri="{FF2B5EF4-FFF2-40B4-BE49-F238E27FC236}">
                      <a16:creationId xmlns:a16="http://schemas.microsoft.com/office/drawing/2014/main" id="{1C0E2E28-77D6-3D3F-26CC-1F9BADAD1A7B}"/>
                    </a:ext>
                  </a:extLst>
                </p:cNvPr>
                <p:cNvSpPr/>
                <p:nvPr/>
              </p:nvSpPr>
              <p:spPr>
                <a:xfrm>
                  <a:off x="2042733" y="3676221"/>
                  <a:ext cx="636852" cy="49259"/>
                </a:xfrm>
                <a:custGeom>
                  <a:avLst/>
                  <a:gdLst>
                    <a:gd name="connsiteX0" fmla="*/ 615742 w 636852"/>
                    <a:gd name="connsiteY0" fmla="*/ 49259 h 49259"/>
                    <a:gd name="connsiteX1" fmla="*/ 0 w 636852"/>
                    <a:gd name="connsiteY1" fmla="*/ 49259 h 49259"/>
                    <a:gd name="connsiteX2" fmla="*/ 14074 w 636852"/>
                    <a:gd name="connsiteY2" fmla="*/ 0 h 49259"/>
                    <a:gd name="connsiteX3" fmla="*/ 636853 w 636852"/>
                    <a:gd name="connsiteY3" fmla="*/ 0 h 49259"/>
                    <a:gd name="connsiteX4" fmla="*/ 615742 w 636852"/>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52" h="49259">
                      <a:moveTo>
                        <a:pt x="615742" y="49259"/>
                      </a:moveTo>
                      <a:lnTo>
                        <a:pt x="0" y="49259"/>
                      </a:lnTo>
                      <a:lnTo>
                        <a:pt x="14074" y="0"/>
                      </a:lnTo>
                      <a:lnTo>
                        <a:pt x="636853" y="0"/>
                      </a:lnTo>
                      <a:cubicBezTo>
                        <a:pt x="636853" y="0"/>
                        <a:pt x="633334" y="17593"/>
                        <a:pt x="615742" y="49259"/>
                      </a:cubicBezTo>
                    </a:path>
                  </a:pathLst>
                </a:custGeom>
                <a:grpFill/>
                <a:ln w="35149" cap="flat">
                  <a:noFill/>
                  <a:prstDash val="solid"/>
                  <a:miter/>
                </a:ln>
              </p:spPr>
              <p:txBody>
                <a:bodyPr rtlCol="0" anchor="ctr"/>
                <a:lstStyle/>
                <a:p>
                  <a:endParaRPr lang="fr-FR"/>
                </a:p>
              </p:txBody>
            </p:sp>
            <p:sp>
              <p:nvSpPr>
                <p:cNvPr id="1071" name="Forme libre : forme 1070">
                  <a:extLst>
                    <a:ext uri="{FF2B5EF4-FFF2-40B4-BE49-F238E27FC236}">
                      <a16:creationId xmlns:a16="http://schemas.microsoft.com/office/drawing/2014/main" id="{F6E48941-C5EC-383A-7A9F-A2A22494E77E}"/>
                    </a:ext>
                  </a:extLst>
                </p:cNvPr>
                <p:cNvSpPr/>
                <p:nvPr/>
              </p:nvSpPr>
              <p:spPr>
                <a:xfrm>
                  <a:off x="2014585" y="3760666"/>
                  <a:ext cx="619260" cy="49259"/>
                </a:xfrm>
                <a:custGeom>
                  <a:avLst/>
                  <a:gdLst>
                    <a:gd name="connsiteX0" fmla="*/ 573519 w 619260"/>
                    <a:gd name="connsiteY0" fmla="*/ 49259 h 49259"/>
                    <a:gd name="connsiteX1" fmla="*/ 0 w 619260"/>
                    <a:gd name="connsiteY1" fmla="*/ 49259 h 49259"/>
                    <a:gd name="connsiteX2" fmla="*/ 17593 w 619260"/>
                    <a:gd name="connsiteY2" fmla="*/ 0 h 49259"/>
                    <a:gd name="connsiteX3" fmla="*/ 619260 w 619260"/>
                    <a:gd name="connsiteY3" fmla="*/ 0 h 49259"/>
                    <a:gd name="connsiteX4" fmla="*/ 573519 w 619260"/>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260" h="49259">
                      <a:moveTo>
                        <a:pt x="573519" y="49259"/>
                      </a:moveTo>
                      <a:lnTo>
                        <a:pt x="0" y="49259"/>
                      </a:lnTo>
                      <a:lnTo>
                        <a:pt x="17593" y="0"/>
                      </a:lnTo>
                      <a:lnTo>
                        <a:pt x="619260" y="0"/>
                      </a:lnTo>
                      <a:cubicBezTo>
                        <a:pt x="615742" y="0"/>
                        <a:pt x="598149" y="28148"/>
                        <a:pt x="573519" y="49259"/>
                      </a:cubicBezTo>
                    </a:path>
                  </a:pathLst>
                </a:custGeom>
                <a:grpFill/>
                <a:ln w="35149" cap="flat">
                  <a:noFill/>
                  <a:prstDash val="solid"/>
                  <a:miter/>
                </a:ln>
              </p:spPr>
              <p:txBody>
                <a:bodyPr rtlCol="0" anchor="ctr"/>
                <a:lstStyle/>
                <a:p>
                  <a:endParaRPr lang="fr-FR"/>
                </a:p>
              </p:txBody>
            </p:sp>
          </p:grpSp>
        </p:grpSp>
        <p:grpSp>
          <p:nvGrpSpPr>
            <p:cNvPr id="1072" name="Groupe 1071">
              <a:extLst>
                <a:ext uri="{FF2B5EF4-FFF2-40B4-BE49-F238E27FC236}">
                  <a16:creationId xmlns:a16="http://schemas.microsoft.com/office/drawing/2014/main" id="{F3208676-0E3D-19FA-293A-4A4D2FB497C5}"/>
                </a:ext>
              </a:extLst>
            </p:cNvPr>
            <p:cNvGrpSpPr>
              <a:grpSpLocks noChangeAspect="1"/>
            </p:cNvGrpSpPr>
            <p:nvPr/>
          </p:nvGrpSpPr>
          <p:grpSpPr>
            <a:xfrm>
              <a:off x="10231120" y="4673555"/>
              <a:ext cx="1488440" cy="408477"/>
              <a:chOff x="974612" y="4278470"/>
              <a:chExt cx="3045108" cy="835680"/>
            </a:xfrm>
            <a:solidFill>
              <a:schemeClr val="bg1"/>
            </a:solidFill>
          </p:grpSpPr>
          <p:sp>
            <p:nvSpPr>
              <p:cNvPr id="1073" name="Forme libre : forme 1072">
                <a:extLst>
                  <a:ext uri="{FF2B5EF4-FFF2-40B4-BE49-F238E27FC236}">
                    <a16:creationId xmlns:a16="http://schemas.microsoft.com/office/drawing/2014/main" id="{F11C5BA7-A399-3900-C429-E487FD96AC5C}"/>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1074" name="Forme libre : forme 1073">
                <a:extLst>
                  <a:ext uri="{FF2B5EF4-FFF2-40B4-BE49-F238E27FC236}">
                    <a16:creationId xmlns:a16="http://schemas.microsoft.com/office/drawing/2014/main" id="{FF5168B4-34DA-EF22-AC4B-49F55E629FF6}"/>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grpSp>
        <p:pic>
          <p:nvPicPr>
            <p:cNvPr id="1077" name="Graphique 1076">
              <a:extLst>
                <a:ext uri="{FF2B5EF4-FFF2-40B4-BE49-F238E27FC236}">
                  <a16:creationId xmlns:a16="http://schemas.microsoft.com/office/drawing/2014/main" id="{43CD22F5-958F-ADA0-4FF9-E17ADE7D4F74}"/>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0231120" y="4068467"/>
              <a:ext cx="1553188" cy="384517"/>
            </a:xfrm>
            <a:prstGeom prst="rect">
              <a:avLst/>
            </a:prstGeom>
          </p:spPr>
        </p:pic>
      </p:grpSp>
      <p:grpSp>
        <p:nvGrpSpPr>
          <p:cNvPr id="1079" name="Groupe 1078">
            <a:extLst>
              <a:ext uri="{FF2B5EF4-FFF2-40B4-BE49-F238E27FC236}">
                <a16:creationId xmlns:a16="http://schemas.microsoft.com/office/drawing/2014/main" id="{01975FEA-8AF1-FB67-E220-29A610BD69FA}"/>
              </a:ext>
            </a:extLst>
          </p:cNvPr>
          <p:cNvGrpSpPr/>
          <p:nvPr/>
        </p:nvGrpSpPr>
        <p:grpSpPr>
          <a:xfrm>
            <a:off x="12183208" y="2182144"/>
            <a:ext cx="1720075" cy="1347764"/>
            <a:chOff x="9926320" y="2442538"/>
            <a:chExt cx="1720075" cy="1347764"/>
          </a:xfrm>
        </p:grpSpPr>
        <p:pic>
          <p:nvPicPr>
            <p:cNvPr id="1080" name="Graphique 1079">
              <a:extLst>
                <a:ext uri="{FF2B5EF4-FFF2-40B4-BE49-F238E27FC236}">
                  <a16:creationId xmlns:a16="http://schemas.microsoft.com/office/drawing/2014/main" id="{B718EB6D-6BB7-14C4-E7C6-B9A1723C8749}"/>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9977484" y="2442538"/>
              <a:ext cx="1668911" cy="707207"/>
            </a:xfrm>
            <a:prstGeom prst="rect">
              <a:avLst/>
            </a:prstGeom>
          </p:spPr>
        </p:pic>
        <p:pic>
          <p:nvPicPr>
            <p:cNvPr id="1081" name="Graphique 1080">
              <a:extLst>
                <a:ext uri="{FF2B5EF4-FFF2-40B4-BE49-F238E27FC236}">
                  <a16:creationId xmlns:a16="http://schemas.microsoft.com/office/drawing/2014/main" id="{F7B37E34-1995-5B59-1170-0857B6EFD1AA}"/>
                </a:ext>
              </a:extLst>
            </p:cNvPr>
            <p:cNvPicPr>
              <a:picLocks noChangeAspect="1"/>
            </p:cNvPicPr>
            <p:nvPr/>
          </p:nvPicPr>
          <p:blipFill>
            <a:blip r:embed="rId41">
              <a:extLst>
                <a:ext uri="{96DAC541-7B7A-43D3-8B79-37D633B846F1}">
                  <asvg:svgBlip xmlns:asvg="http://schemas.microsoft.com/office/drawing/2016/SVG/main" r:embed="rId42"/>
                </a:ext>
              </a:extLst>
            </a:blip>
            <a:srcRect t="31942" r="72269" b="30227"/>
            <a:stretch>
              <a:fillRect/>
            </a:stretch>
          </p:blipFill>
          <p:spPr>
            <a:xfrm>
              <a:off x="9926320" y="3223717"/>
              <a:ext cx="1606568" cy="566585"/>
            </a:xfrm>
            <a:prstGeom prst="rect">
              <a:avLst/>
            </a:prstGeom>
          </p:spPr>
        </p:pic>
      </p:grpSp>
      <p:grpSp>
        <p:nvGrpSpPr>
          <p:cNvPr id="1082" name="Groupe 1081">
            <a:extLst>
              <a:ext uri="{FF2B5EF4-FFF2-40B4-BE49-F238E27FC236}">
                <a16:creationId xmlns:a16="http://schemas.microsoft.com/office/drawing/2014/main" id="{D21D4353-9B88-CBC2-6594-97886B8D6186}"/>
              </a:ext>
            </a:extLst>
          </p:cNvPr>
          <p:cNvGrpSpPr>
            <a:grpSpLocks noChangeAspect="1"/>
          </p:cNvGrpSpPr>
          <p:nvPr/>
        </p:nvGrpSpPr>
        <p:grpSpPr>
          <a:xfrm>
            <a:off x="-4100020" y="3601405"/>
            <a:ext cx="3891065" cy="2982184"/>
            <a:chOff x="3360632" y="1877314"/>
            <a:chExt cx="4193334" cy="3213849"/>
          </a:xfrm>
        </p:grpSpPr>
        <p:sp>
          <p:nvSpPr>
            <p:cNvPr id="1083" name="Forme libre : forme 1082">
              <a:extLst>
                <a:ext uri="{FF2B5EF4-FFF2-40B4-BE49-F238E27FC236}">
                  <a16:creationId xmlns:a16="http://schemas.microsoft.com/office/drawing/2014/main" id="{8D2E48D0-892A-4319-19D0-8DC20F12749E}"/>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084" name="Forme libre : forme 1083">
              <a:extLst>
                <a:ext uri="{FF2B5EF4-FFF2-40B4-BE49-F238E27FC236}">
                  <a16:creationId xmlns:a16="http://schemas.microsoft.com/office/drawing/2014/main" id="{BB1482F6-C934-1DA5-B1CF-8E8AF49FEDD0}"/>
                </a:ext>
              </a:extLst>
            </p:cNvPr>
            <p:cNvSpPr/>
            <p:nvPr/>
          </p:nvSpPr>
          <p:spPr>
            <a:xfrm>
              <a:off x="3360632" y="2120316"/>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085" name="Forme libre : forme 1084">
              <a:extLst>
                <a:ext uri="{FF2B5EF4-FFF2-40B4-BE49-F238E27FC236}">
                  <a16:creationId xmlns:a16="http://schemas.microsoft.com/office/drawing/2014/main" id="{29611CDC-0CE1-1731-8D12-5456FA0E705E}"/>
                </a:ext>
              </a:extLst>
            </p:cNvPr>
            <p:cNvSpPr/>
            <p:nvPr/>
          </p:nvSpPr>
          <p:spPr>
            <a:xfrm>
              <a:off x="4013400" y="1973631"/>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086" name="Forme libre : forme 1085">
              <a:extLst>
                <a:ext uri="{FF2B5EF4-FFF2-40B4-BE49-F238E27FC236}">
                  <a16:creationId xmlns:a16="http://schemas.microsoft.com/office/drawing/2014/main" id="{362CA02F-E7FA-FFEC-5959-9E9E34B2B5E0}"/>
                </a:ext>
              </a:extLst>
            </p:cNvPr>
            <p:cNvSpPr/>
            <p:nvPr/>
          </p:nvSpPr>
          <p:spPr>
            <a:xfrm>
              <a:off x="3403952" y="1877314"/>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087" name="Forme libre : forme 1086">
              <a:extLst>
                <a:ext uri="{FF2B5EF4-FFF2-40B4-BE49-F238E27FC236}">
                  <a16:creationId xmlns:a16="http://schemas.microsoft.com/office/drawing/2014/main" id="{8EB685F7-3EDB-15DA-F181-3AEA2FBF7184}"/>
                </a:ext>
              </a:extLst>
            </p:cNvPr>
            <p:cNvSpPr/>
            <p:nvPr/>
          </p:nvSpPr>
          <p:spPr>
            <a:xfrm>
              <a:off x="4026115" y="4659967"/>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088" name="Forme libre : forme 1087">
              <a:extLst>
                <a:ext uri="{FF2B5EF4-FFF2-40B4-BE49-F238E27FC236}">
                  <a16:creationId xmlns:a16="http://schemas.microsoft.com/office/drawing/2014/main" id="{3A8989DD-9C1B-257B-DE3F-7078DB945328}"/>
                </a:ext>
              </a:extLst>
            </p:cNvPr>
            <p:cNvSpPr/>
            <p:nvPr/>
          </p:nvSpPr>
          <p:spPr>
            <a:xfrm>
              <a:off x="3562467" y="2306254"/>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1089" name="Graphique 10">
              <a:extLst>
                <a:ext uri="{FF2B5EF4-FFF2-40B4-BE49-F238E27FC236}">
                  <a16:creationId xmlns:a16="http://schemas.microsoft.com/office/drawing/2014/main" id="{9624762A-288D-3CDC-0E67-872F4D57F060}"/>
                </a:ext>
              </a:extLst>
            </p:cNvPr>
            <p:cNvGrpSpPr/>
            <p:nvPr/>
          </p:nvGrpSpPr>
          <p:grpSpPr>
            <a:xfrm>
              <a:off x="3985644" y="4141045"/>
              <a:ext cx="543591" cy="574814"/>
              <a:chOff x="3985644" y="4141045"/>
              <a:chExt cx="543591" cy="574814"/>
            </a:xfrm>
          </p:grpSpPr>
          <p:sp>
            <p:nvSpPr>
              <p:cNvPr id="1210" name="Forme libre : forme 1209">
                <a:extLst>
                  <a:ext uri="{FF2B5EF4-FFF2-40B4-BE49-F238E27FC236}">
                    <a16:creationId xmlns:a16="http://schemas.microsoft.com/office/drawing/2014/main" id="{8897E6A3-44F8-6CC8-7BD9-CC8DE549CB6B}"/>
                  </a:ext>
                </a:extLst>
              </p:cNvPr>
              <p:cNvSpPr/>
              <p:nvPr/>
            </p:nvSpPr>
            <p:spPr>
              <a:xfrm>
                <a:off x="4003389" y="4195347"/>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1211" name="Forme libre : forme 1210">
                <a:extLst>
                  <a:ext uri="{FF2B5EF4-FFF2-40B4-BE49-F238E27FC236}">
                    <a16:creationId xmlns:a16="http://schemas.microsoft.com/office/drawing/2014/main" id="{C9F7DD21-E4BF-56E5-F0B0-C0605D2EF89C}"/>
                  </a:ext>
                </a:extLst>
              </p:cNvPr>
              <p:cNvSpPr/>
              <p:nvPr/>
            </p:nvSpPr>
            <p:spPr>
              <a:xfrm>
                <a:off x="3985644" y="4141045"/>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1212" name="Forme libre : forme 1211">
                <a:extLst>
                  <a:ext uri="{FF2B5EF4-FFF2-40B4-BE49-F238E27FC236}">
                    <a16:creationId xmlns:a16="http://schemas.microsoft.com/office/drawing/2014/main" id="{2109D876-42EB-7C0B-6B0B-A6FA3921FC6C}"/>
                  </a:ext>
                </a:extLst>
              </p:cNvPr>
              <p:cNvSpPr/>
              <p:nvPr/>
            </p:nvSpPr>
            <p:spPr>
              <a:xfrm>
                <a:off x="4022915" y="4207682"/>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1213" name="Forme libre : forme 1212">
                <a:extLst>
                  <a:ext uri="{FF2B5EF4-FFF2-40B4-BE49-F238E27FC236}">
                    <a16:creationId xmlns:a16="http://schemas.microsoft.com/office/drawing/2014/main" id="{8355F40D-8468-ECF8-2B0C-29618A81673F}"/>
                  </a:ext>
                </a:extLst>
              </p:cNvPr>
              <p:cNvSpPr/>
              <p:nvPr/>
            </p:nvSpPr>
            <p:spPr>
              <a:xfrm>
                <a:off x="4023477" y="4193413"/>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D04932"/>
              </a:solidFill>
              <a:ln w="9525" cap="flat">
                <a:noFill/>
                <a:prstDash val="solid"/>
                <a:miter/>
              </a:ln>
            </p:spPr>
            <p:txBody>
              <a:bodyPr rtlCol="0" anchor="ctr"/>
              <a:lstStyle/>
              <a:p>
                <a:endParaRPr lang="fr-FR"/>
              </a:p>
            </p:txBody>
          </p:sp>
          <p:sp>
            <p:nvSpPr>
              <p:cNvPr id="1214" name="Forme libre : forme 1213">
                <a:extLst>
                  <a:ext uri="{FF2B5EF4-FFF2-40B4-BE49-F238E27FC236}">
                    <a16:creationId xmlns:a16="http://schemas.microsoft.com/office/drawing/2014/main" id="{AF9C531A-80CC-8904-90B7-125C2FFBE290}"/>
                  </a:ext>
                </a:extLst>
              </p:cNvPr>
              <p:cNvSpPr/>
              <p:nvPr/>
            </p:nvSpPr>
            <p:spPr>
              <a:xfrm>
                <a:off x="4023296" y="4193137"/>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1215" name="Forme libre : forme 1214">
                <a:extLst>
                  <a:ext uri="{FF2B5EF4-FFF2-40B4-BE49-F238E27FC236}">
                    <a16:creationId xmlns:a16="http://schemas.microsoft.com/office/drawing/2014/main" id="{38FD825D-FC4C-E2BD-3DC3-16703E8966A2}"/>
                  </a:ext>
                </a:extLst>
              </p:cNvPr>
              <p:cNvSpPr/>
              <p:nvPr/>
            </p:nvSpPr>
            <p:spPr>
              <a:xfrm>
                <a:off x="4140616" y="4357519"/>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1216" name="Forme libre : forme 1215">
                <a:extLst>
                  <a:ext uri="{FF2B5EF4-FFF2-40B4-BE49-F238E27FC236}">
                    <a16:creationId xmlns:a16="http://schemas.microsoft.com/office/drawing/2014/main" id="{1925D6EC-435B-25AE-86D1-4FE6D500C63A}"/>
                  </a:ext>
                </a:extLst>
              </p:cNvPr>
              <p:cNvSpPr/>
              <p:nvPr/>
            </p:nvSpPr>
            <p:spPr>
              <a:xfrm>
                <a:off x="4138358" y="4356043"/>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1217" name="Forme libre : forme 1216">
                <a:extLst>
                  <a:ext uri="{FF2B5EF4-FFF2-40B4-BE49-F238E27FC236}">
                    <a16:creationId xmlns:a16="http://schemas.microsoft.com/office/drawing/2014/main" id="{20D658ED-2811-5D2E-1286-99FA1AE0D289}"/>
                  </a:ext>
                </a:extLst>
              </p:cNvPr>
              <p:cNvSpPr/>
              <p:nvPr/>
            </p:nvSpPr>
            <p:spPr>
              <a:xfrm>
                <a:off x="4400448" y="4645698"/>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1218" name="Forme libre : forme 1217">
                <a:extLst>
                  <a:ext uri="{FF2B5EF4-FFF2-40B4-BE49-F238E27FC236}">
                    <a16:creationId xmlns:a16="http://schemas.microsoft.com/office/drawing/2014/main" id="{C1C2EB9A-BF49-8A91-E2A2-A057DD164C67}"/>
                  </a:ext>
                </a:extLst>
              </p:cNvPr>
              <p:cNvSpPr/>
              <p:nvPr/>
            </p:nvSpPr>
            <p:spPr>
              <a:xfrm>
                <a:off x="4486221" y="4560954"/>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1219" name="Forme libre : forme 1218">
                <a:extLst>
                  <a:ext uri="{FF2B5EF4-FFF2-40B4-BE49-F238E27FC236}">
                    <a16:creationId xmlns:a16="http://schemas.microsoft.com/office/drawing/2014/main" id="{B0E9B407-D35E-D889-C9F8-FFA2918FA47B}"/>
                  </a:ext>
                </a:extLst>
              </p:cNvPr>
              <p:cNvSpPr/>
              <p:nvPr/>
            </p:nvSpPr>
            <p:spPr>
              <a:xfrm>
                <a:off x="4399743" y="4644898"/>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1220" name="Forme libre : forme 1219">
                <a:extLst>
                  <a:ext uri="{FF2B5EF4-FFF2-40B4-BE49-F238E27FC236}">
                    <a16:creationId xmlns:a16="http://schemas.microsoft.com/office/drawing/2014/main" id="{4B66E066-2CCA-DE53-5CBA-E4F247950827}"/>
                  </a:ext>
                </a:extLst>
              </p:cNvPr>
              <p:cNvSpPr/>
              <p:nvPr/>
            </p:nvSpPr>
            <p:spPr>
              <a:xfrm>
                <a:off x="4485668" y="4560583"/>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1090" name="Forme libre : forme 1089">
              <a:extLst>
                <a:ext uri="{FF2B5EF4-FFF2-40B4-BE49-F238E27FC236}">
                  <a16:creationId xmlns:a16="http://schemas.microsoft.com/office/drawing/2014/main" id="{4ED236F9-F466-9BF7-2A03-B5B530A86CE8}"/>
                </a:ext>
              </a:extLst>
            </p:cNvPr>
            <p:cNvSpPr/>
            <p:nvPr/>
          </p:nvSpPr>
          <p:spPr>
            <a:xfrm>
              <a:off x="3985644" y="4141045"/>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1091" name="Forme libre : forme 1090">
              <a:extLst>
                <a:ext uri="{FF2B5EF4-FFF2-40B4-BE49-F238E27FC236}">
                  <a16:creationId xmlns:a16="http://schemas.microsoft.com/office/drawing/2014/main" id="{D972AD6B-5947-0977-576B-9A164EED282F}"/>
                </a:ext>
              </a:extLst>
            </p:cNvPr>
            <p:cNvSpPr/>
            <p:nvPr/>
          </p:nvSpPr>
          <p:spPr>
            <a:xfrm>
              <a:off x="4020038" y="3347298"/>
              <a:ext cx="338899" cy="358539"/>
            </a:xfrm>
            <a:custGeom>
              <a:avLst/>
              <a:gdLst>
                <a:gd name="connsiteX0" fmla="*/ 232486 w 338899"/>
                <a:gd name="connsiteY0" fmla="*/ 358540 h 358539"/>
                <a:gd name="connsiteX1" fmla="*/ 115834 w 338899"/>
                <a:gd name="connsiteY1" fmla="*/ 291360 h 358539"/>
                <a:gd name="connsiteX2" fmla="*/ 61065 w 338899"/>
                <a:gd name="connsiteY2" fmla="*/ 305229 h 358539"/>
                <a:gd name="connsiteX3" fmla="*/ 44444 w 338899"/>
                <a:gd name="connsiteY3" fmla="*/ 282311 h 358539"/>
                <a:gd name="connsiteX4" fmla="*/ 0 w 338899"/>
                <a:gd name="connsiteY4" fmla="*/ 123682 h 358539"/>
                <a:gd name="connsiteX5" fmla="*/ 123415 w 338899"/>
                <a:gd name="connsiteY5" fmla="*/ 57417 h 358539"/>
                <a:gd name="connsiteX6" fmla="*/ 178461 w 338899"/>
                <a:gd name="connsiteY6" fmla="*/ 0 h 358539"/>
                <a:gd name="connsiteX7" fmla="*/ 234696 w 338899"/>
                <a:gd name="connsiteY7" fmla="*/ 57674 h 358539"/>
                <a:gd name="connsiteX8" fmla="*/ 314792 w 338899"/>
                <a:gd name="connsiteY8" fmla="*/ 54245 h 358539"/>
                <a:gd name="connsiteX9" fmla="*/ 285569 w 338899"/>
                <a:gd name="connsiteY9" fmla="*/ 104241 h 358539"/>
                <a:gd name="connsiteX10" fmla="*/ 338900 w 338899"/>
                <a:gd name="connsiteY10" fmla="*/ 233772 h 358539"/>
                <a:gd name="connsiteX11" fmla="*/ 233334 w 338899"/>
                <a:gd name="connsiteY11" fmla="*/ 276968 h 35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899" h="358539">
                  <a:moveTo>
                    <a:pt x="232486" y="358540"/>
                  </a:moveTo>
                  <a:lnTo>
                    <a:pt x="115834" y="291360"/>
                  </a:lnTo>
                  <a:lnTo>
                    <a:pt x="61065" y="305229"/>
                  </a:lnTo>
                  <a:lnTo>
                    <a:pt x="44444" y="282311"/>
                  </a:lnTo>
                  <a:lnTo>
                    <a:pt x="0" y="123682"/>
                  </a:lnTo>
                  <a:lnTo>
                    <a:pt x="123415" y="57417"/>
                  </a:lnTo>
                  <a:lnTo>
                    <a:pt x="178461" y="0"/>
                  </a:lnTo>
                  <a:lnTo>
                    <a:pt x="234696" y="57674"/>
                  </a:lnTo>
                  <a:lnTo>
                    <a:pt x="314792" y="54245"/>
                  </a:lnTo>
                  <a:lnTo>
                    <a:pt x="285569" y="104241"/>
                  </a:lnTo>
                  <a:lnTo>
                    <a:pt x="338900" y="233772"/>
                  </a:lnTo>
                  <a:lnTo>
                    <a:pt x="233334" y="27696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2" name="Forme libre : forme 1091">
              <a:extLst>
                <a:ext uri="{FF2B5EF4-FFF2-40B4-BE49-F238E27FC236}">
                  <a16:creationId xmlns:a16="http://schemas.microsoft.com/office/drawing/2014/main" id="{FF45EA2F-14A0-1B75-7656-A9728F81F7D5}"/>
                </a:ext>
              </a:extLst>
            </p:cNvPr>
            <p:cNvSpPr/>
            <p:nvPr/>
          </p:nvSpPr>
          <p:spPr>
            <a:xfrm>
              <a:off x="5823169" y="3693646"/>
              <a:ext cx="268052" cy="326974"/>
            </a:xfrm>
            <a:custGeom>
              <a:avLst/>
              <a:gdLst>
                <a:gd name="connsiteX0" fmla="*/ 217656 w 268052"/>
                <a:gd name="connsiteY0" fmla="*/ 293323 h 326974"/>
                <a:gd name="connsiteX1" fmla="*/ 143170 w 268052"/>
                <a:gd name="connsiteY1" fmla="*/ 326974 h 326974"/>
                <a:gd name="connsiteX2" fmla="*/ 66484 w 268052"/>
                <a:gd name="connsiteY2" fmla="*/ 292151 h 326974"/>
                <a:gd name="connsiteX3" fmla="*/ 34919 w 268052"/>
                <a:gd name="connsiteY3" fmla="*/ 283245 h 326974"/>
                <a:gd name="connsiteX4" fmla="*/ 44891 w 268052"/>
                <a:gd name="connsiteY4" fmla="*/ 229648 h 326974"/>
                <a:gd name="connsiteX5" fmla="*/ 11754 w 268052"/>
                <a:gd name="connsiteY5" fmla="*/ 186652 h 326974"/>
                <a:gd name="connsiteX6" fmla="*/ 32052 w 268052"/>
                <a:gd name="connsiteY6" fmla="*/ 137684 h 326974"/>
                <a:gd name="connsiteX7" fmla="*/ 1924 w 268052"/>
                <a:gd name="connsiteY7" fmla="*/ 93202 h 326974"/>
                <a:gd name="connsiteX8" fmla="*/ 0 w 268052"/>
                <a:gd name="connsiteY8" fmla="*/ 13506 h 326974"/>
                <a:gd name="connsiteX9" fmla="*/ 48358 w 268052"/>
                <a:gd name="connsiteY9" fmla="*/ 0 h 326974"/>
                <a:gd name="connsiteX10" fmla="*/ 117053 w 268052"/>
                <a:gd name="connsiteY10" fmla="*/ 40605 h 326974"/>
                <a:gd name="connsiteX11" fmla="*/ 157858 w 268052"/>
                <a:gd name="connsiteY11" fmla="*/ 7782 h 326974"/>
                <a:gd name="connsiteX12" fmla="*/ 211693 w 268052"/>
                <a:gd name="connsiteY12" fmla="*/ 7658 h 326974"/>
                <a:gd name="connsiteX13" fmla="*/ 268052 w 268052"/>
                <a:gd name="connsiteY13" fmla="*/ 24241 h 326974"/>
                <a:gd name="connsiteX14" fmla="*/ 223485 w 268052"/>
                <a:gd name="connsiteY14" fmla="*/ 129035 h 326974"/>
                <a:gd name="connsiteX15" fmla="*/ 195539 w 268052"/>
                <a:gd name="connsiteY15" fmla="*/ 134169 h 326974"/>
                <a:gd name="connsiteX16" fmla="*/ 183509 w 268052"/>
                <a:gd name="connsiteY16" fmla="*/ 218799 h 32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052" h="326974">
                  <a:moveTo>
                    <a:pt x="217656" y="293323"/>
                  </a:moveTo>
                  <a:lnTo>
                    <a:pt x="143170" y="326974"/>
                  </a:lnTo>
                  <a:lnTo>
                    <a:pt x="66484" y="292151"/>
                  </a:lnTo>
                  <a:lnTo>
                    <a:pt x="34919" y="283245"/>
                  </a:lnTo>
                  <a:lnTo>
                    <a:pt x="44891" y="229648"/>
                  </a:lnTo>
                  <a:lnTo>
                    <a:pt x="11754" y="186652"/>
                  </a:lnTo>
                  <a:lnTo>
                    <a:pt x="32052" y="137684"/>
                  </a:lnTo>
                  <a:lnTo>
                    <a:pt x="1924" y="93202"/>
                  </a:lnTo>
                  <a:lnTo>
                    <a:pt x="0" y="13506"/>
                  </a:lnTo>
                  <a:lnTo>
                    <a:pt x="48358" y="0"/>
                  </a:lnTo>
                  <a:lnTo>
                    <a:pt x="117053" y="40605"/>
                  </a:lnTo>
                  <a:lnTo>
                    <a:pt x="157858" y="7782"/>
                  </a:lnTo>
                  <a:lnTo>
                    <a:pt x="211693" y="7658"/>
                  </a:lnTo>
                  <a:lnTo>
                    <a:pt x="268052" y="24241"/>
                  </a:lnTo>
                  <a:lnTo>
                    <a:pt x="223485" y="129035"/>
                  </a:lnTo>
                  <a:lnTo>
                    <a:pt x="195539" y="134169"/>
                  </a:lnTo>
                  <a:lnTo>
                    <a:pt x="183509" y="21879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3" name="Forme libre : forme 1092">
              <a:extLst>
                <a:ext uri="{FF2B5EF4-FFF2-40B4-BE49-F238E27FC236}">
                  <a16:creationId xmlns:a16="http://schemas.microsoft.com/office/drawing/2014/main" id="{0B28876B-2226-6FD4-8966-19D45EFD36FE}"/>
                </a:ext>
              </a:extLst>
            </p:cNvPr>
            <p:cNvSpPr/>
            <p:nvPr/>
          </p:nvSpPr>
          <p:spPr>
            <a:xfrm>
              <a:off x="4914617" y="4241124"/>
              <a:ext cx="439921" cy="488794"/>
            </a:xfrm>
            <a:custGeom>
              <a:avLst/>
              <a:gdLst>
                <a:gd name="connsiteX0" fmla="*/ 26594 w 439921"/>
                <a:gd name="connsiteY0" fmla="*/ 488795 h 488794"/>
                <a:gd name="connsiteX1" fmla="*/ 0 w 439921"/>
                <a:gd name="connsiteY1" fmla="*/ 444103 h 488794"/>
                <a:gd name="connsiteX2" fmla="*/ 101269 w 439921"/>
                <a:gd name="connsiteY2" fmla="*/ 315497 h 488794"/>
                <a:gd name="connsiteX3" fmla="*/ 76181 w 439921"/>
                <a:gd name="connsiteY3" fmla="*/ 97022 h 488794"/>
                <a:gd name="connsiteX4" fmla="*/ 192643 w 439921"/>
                <a:gd name="connsiteY4" fmla="*/ 25584 h 488794"/>
                <a:gd name="connsiteX5" fmla="*/ 353292 w 439921"/>
                <a:gd name="connsiteY5" fmla="*/ 0 h 488794"/>
                <a:gd name="connsiteX6" fmla="*/ 402584 w 439921"/>
                <a:gd name="connsiteY6" fmla="*/ 17269 h 488794"/>
                <a:gd name="connsiteX7" fmla="*/ 439921 w 439921"/>
                <a:gd name="connsiteY7" fmla="*/ 57626 h 488794"/>
                <a:gd name="connsiteX8" fmla="*/ 422062 w 439921"/>
                <a:gd name="connsiteY8" fmla="*/ 217103 h 488794"/>
                <a:gd name="connsiteX9" fmla="*/ 254555 w 439921"/>
                <a:gd name="connsiteY9" fmla="*/ 323460 h 488794"/>
                <a:gd name="connsiteX10" fmla="*/ 262642 w 439921"/>
                <a:gd name="connsiteY10" fmla="*/ 379829 h 488794"/>
                <a:gd name="connsiteX11" fmla="*/ 239410 w 439921"/>
                <a:gd name="connsiteY11" fmla="*/ 429968 h 488794"/>
                <a:gd name="connsiteX12" fmla="*/ 107356 w 439921"/>
                <a:gd name="connsiteY12" fmla="*/ 473421 h 48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921" h="488794">
                  <a:moveTo>
                    <a:pt x="26594" y="488795"/>
                  </a:moveTo>
                  <a:lnTo>
                    <a:pt x="0" y="444103"/>
                  </a:lnTo>
                  <a:lnTo>
                    <a:pt x="101269" y="315497"/>
                  </a:lnTo>
                  <a:lnTo>
                    <a:pt x="76181" y="97022"/>
                  </a:lnTo>
                  <a:lnTo>
                    <a:pt x="192643" y="25584"/>
                  </a:lnTo>
                  <a:lnTo>
                    <a:pt x="353292" y="0"/>
                  </a:lnTo>
                  <a:lnTo>
                    <a:pt x="402584" y="17269"/>
                  </a:lnTo>
                  <a:lnTo>
                    <a:pt x="439921" y="57626"/>
                  </a:lnTo>
                  <a:lnTo>
                    <a:pt x="422062" y="217103"/>
                  </a:lnTo>
                  <a:lnTo>
                    <a:pt x="254555" y="323460"/>
                  </a:lnTo>
                  <a:lnTo>
                    <a:pt x="262642" y="379829"/>
                  </a:lnTo>
                  <a:lnTo>
                    <a:pt x="239410" y="429968"/>
                  </a:lnTo>
                  <a:lnTo>
                    <a:pt x="107356" y="47342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4" name="Forme libre : forme 1093">
              <a:extLst>
                <a:ext uri="{FF2B5EF4-FFF2-40B4-BE49-F238E27FC236}">
                  <a16:creationId xmlns:a16="http://schemas.microsoft.com/office/drawing/2014/main" id="{49CC6482-3004-80F9-DAF5-C4A2FA094892}"/>
                </a:ext>
              </a:extLst>
            </p:cNvPr>
            <p:cNvSpPr/>
            <p:nvPr/>
          </p:nvSpPr>
          <p:spPr>
            <a:xfrm>
              <a:off x="4470171" y="4125243"/>
              <a:ext cx="545715" cy="562298"/>
            </a:xfrm>
            <a:custGeom>
              <a:avLst/>
              <a:gdLst>
                <a:gd name="connsiteX0" fmla="*/ 444446 w 545715"/>
                <a:gd name="connsiteY0" fmla="*/ 559984 h 562298"/>
                <a:gd name="connsiteX1" fmla="*/ 258366 w 545715"/>
                <a:gd name="connsiteY1" fmla="*/ 562299 h 562298"/>
                <a:gd name="connsiteX2" fmla="*/ 59064 w 545715"/>
                <a:gd name="connsiteY2" fmla="*/ 464515 h 562298"/>
                <a:gd name="connsiteX3" fmla="*/ 0 w 545715"/>
                <a:gd name="connsiteY3" fmla="*/ 343805 h 562298"/>
                <a:gd name="connsiteX4" fmla="*/ 159468 w 545715"/>
                <a:gd name="connsiteY4" fmla="*/ 218189 h 562298"/>
                <a:gd name="connsiteX5" fmla="*/ 121225 w 545715"/>
                <a:gd name="connsiteY5" fmla="*/ 49244 h 562298"/>
                <a:gd name="connsiteX6" fmla="*/ 191395 w 545715"/>
                <a:gd name="connsiteY6" fmla="*/ 0 h 562298"/>
                <a:gd name="connsiteX7" fmla="*/ 351091 w 545715"/>
                <a:gd name="connsiteY7" fmla="*/ 64732 h 562298"/>
                <a:gd name="connsiteX8" fmla="*/ 520627 w 545715"/>
                <a:gd name="connsiteY8" fmla="*/ 212903 h 562298"/>
                <a:gd name="connsiteX9" fmla="*/ 545716 w 545715"/>
                <a:gd name="connsiteY9" fmla="*/ 431378 h 56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15" h="562298">
                  <a:moveTo>
                    <a:pt x="444446" y="559984"/>
                  </a:moveTo>
                  <a:lnTo>
                    <a:pt x="258366" y="562299"/>
                  </a:lnTo>
                  <a:lnTo>
                    <a:pt x="59064" y="464515"/>
                  </a:lnTo>
                  <a:lnTo>
                    <a:pt x="0" y="343805"/>
                  </a:lnTo>
                  <a:lnTo>
                    <a:pt x="159468" y="218189"/>
                  </a:lnTo>
                  <a:lnTo>
                    <a:pt x="121225" y="49244"/>
                  </a:lnTo>
                  <a:lnTo>
                    <a:pt x="191395" y="0"/>
                  </a:lnTo>
                  <a:lnTo>
                    <a:pt x="351091" y="64732"/>
                  </a:lnTo>
                  <a:lnTo>
                    <a:pt x="520627" y="212903"/>
                  </a:lnTo>
                  <a:lnTo>
                    <a:pt x="545716" y="43137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5" name="Forme libre : forme 1094">
              <a:extLst>
                <a:ext uri="{FF2B5EF4-FFF2-40B4-BE49-F238E27FC236}">
                  <a16:creationId xmlns:a16="http://schemas.microsoft.com/office/drawing/2014/main" id="{28F18465-BE95-0158-63FE-CCEF018EA35C}"/>
                </a:ext>
              </a:extLst>
            </p:cNvPr>
            <p:cNvSpPr/>
            <p:nvPr/>
          </p:nvSpPr>
          <p:spPr>
            <a:xfrm>
              <a:off x="5864155" y="3985797"/>
              <a:ext cx="420538" cy="235353"/>
            </a:xfrm>
            <a:custGeom>
              <a:avLst/>
              <a:gdLst>
                <a:gd name="connsiteX0" fmla="*/ 306953 w 420538"/>
                <a:gd name="connsiteY0" fmla="*/ 235353 h 235353"/>
                <a:gd name="connsiteX1" fmla="*/ 0 w 420538"/>
                <a:gd name="connsiteY1" fmla="*/ 178127 h 235353"/>
                <a:gd name="connsiteX2" fmla="*/ 25498 w 420538"/>
                <a:gd name="connsiteY2" fmla="*/ 0 h 235353"/>
                <a:gd name="connsiteX3" fmla="*/ 102184 w 420538"/>
                <a:gd name="connsiteY3" fmla="*/ 34823 h 235353"/>
                <a:gd name="connsiteX4" fmla="*/ 176670 w 420538"/>
                <a:gd name="connsiteY4" fmla="*/ 1172 h 235353"/>
                <a:gd name="connsiteX5" fmla="*/ 409480 w 420538"/>
                <a:gd name="connsiteY5" fmla="*/ 18936 h 235353"/>
                <a:gd name="connsiteX6" fmla="*/ 420538 w 420538"/>
                <a:gd name="connsiteY6" fmla="*/ 157658 h 235353"/>
                <a:gd name="connsiteX7" fmla="*/ 374142 w 420538"/>
                <a:gd name="connsiteY7" fmla="*/ 186871 h 235353"/>
                <a:gd name="connsiteX8" fmla="*/ 316916 w 420538"/>
                <a:gd name="connsiteY8" fmla="*/ 185385 h 23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538" h="235353">
                  <a:moveTo>
                    <a:pt x="306953" y="235353"/>
                  </a:moveTo>
                  <a:lnTo>
                    <a:pt x="0" y="178127"/>
                  </a:lnTo>
                  <a:lnTo>
                    <a:pt x="25498" y="0"/>
                  </a:lnTo>
                  <a:lnTo>
                    <a:pt x="102184" y="34823"/>
                  </a:lnTo>
                  <a:lnTo>
                    <a:pt x="176670" y="1172"/>
                  </a:lnTo>
                  <a:lnTo>
                    <a:pt x="409480" y="18936"/>
                  </a:lnTo>
                  <a:lnTo>
                    <a:pt x="420538" y="157658"/>
                  </a:lnTo>
                  <a:lnTo>
                    <a:pt x="374142" y="186871"/>
                  </a:lnTo>
                  <a:lnTo>
                    <a:pt x="316916" y="18538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6" name="Forme libre : forme 1095">
              <a:extLst>
                <a:ext uri="{FF2B5EF4-FFF2-40B4-BE49-F238E27FC236}">
                  <a16:creationId xmlns:a16="http://schemas.microsoft.com/office/drawing/2014/main" id="{03D27625-BE8E-251A-0A07-850BC6D39AC7}"/>
                </a:ext>
              </a:extLst>
            </p:cNvPr>
            <p:cNvSpPr/>
            <p:nvPr/>
          </p:nvSpPr>
          <p:spPr>
            <a:xfrm>
              <a:off x="5644213" y="4163924"/>
              <a:ext cx="692591" cy="413080"/>
            </a:xfrm>
            <a:custGeom>
              <a:avLst/>
              <a:gdLst>
                <a:gd name="connsiteX0" fmla="*/ 549469 w 692591"/>
                <a:gd name="connsiteY0" fmla="*/ 333289 h 413080"/>
                <a:gd name="connsiteX1" fmla="*/ 403384 w 692591"/>
                <a:gd name="connsiteY1" fmla="*/ 413080 h 413080"/>
                <a:gd name="connsiteX2" fmla="*/ 376495 w 692591"/>
                <a:gd name="connsiteY2" fmla="*/ 405546 h 413080"/>
                <a:gd name="connsiteX3" fmla="*/ 313925 w 692591"/>
                <a:gd name="connsiteY3" fmla="*/ 349482 h 413080"/>
                <a:gd name="connsiteX4" fmla="*/ 200596 w 692591"/>
                <a:gd name="connsiteY4" fmla="*/ 354549 h 413080"/>
                <a:gd name="connsiteX5" fmla="*/ 0 w 692591"/>
                <a:gd name="connsiteY5" fmla="*/ 163030 h 413080"/>
                <a:gd name="connsiteX6" fmla="*/ 219942 w 692591"/>
                <a:gd name="connsiteY6" fmla="*/ 0 h 413080"/>
                <a:gd name="connsiteX7" fmla="*/ 526895 w 692591"/>
                <a:gd name="connsiteY7" fmla="*/ 57226 h 413080"/>
                <a:gd name="connsiteX8" fmla="*/ 566166 w 692591"/>
                <a:gd name="connsiteY8" fmla="*/ 125178 h 413080"/>
                <a:gd name="connsiteX9" fmla="*/ 626450 w 692591"/>
                <a:gd name="connsiteY9" fmla="*/ 116596 h 413080"/>
                <a:gd name="connsiteX10" fmla="*/ 692591 w 692591"/>
                <a:gd name="connsiteY10" fmla="*/ 160525 h 413080"/>
                <a:gd name="connsiteX11" fmla="*/ 686524 w 692591"/>
                <a:gd name="connsiteY11" fmla="*/ 187042 h 413080"/>
                <a:gd name="connsiteX12" fmla="*/ 570624 w 692591"/>
                <a:gd name="connsiteY12" fmla="*/ 254794 h 41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2591" h="413080">
                  <a:moveTo>
                    <a:pt x="549469" y="333289"/>
                  </a:moveTo>
                  <a:lnTo>
                    <a:pt x="403384" y="413080"/>
                  </a:lnTo>
                  <a:lnTo>
                    <a:pt x="376495" y="405546"/>
                  </a:lnTo>
                  <a:lnTo>
                    <a:pt x="313925" y="349482"/>
                  </a:lnTo>
                  <a:lnTo>
                    <a:pt x="200596" y="354549"/>
                  </a:lnTo>
                  <a:lnTo>
                    <a:pt x="0" y="163030"/>
                  </a:lnTo>
                  <a:lnTo>
                    <a:pt x="219942" y="0"/>
                  </a:lnTo>
                  <a:lnTo>
                    <a:pt x="526895" y="57226"/>
                  </a:lnTo>
                  <a:lnTo>
                    <a:pt x="566166" y="125178"/>
                  </a:lnTo>
                  <a:lnTo>
                    <a:pt x="626450" y="116596"/>
                  </a:lnTo>
                  <a:lnTo>
                    <a:pt x="692591" y="160525"/>
                  </a:lnTo>
                  <a:lnTo>
                    <a:pt x="686524" y="187042"/>
                  </a:lnTo>
                  <a:lnTo>
                    <a:pt x="570624" y="2547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7" name="Forme libre : forme 1096">
              <a:extLst>
                <a:ext uri="{FF2B5EF4-FFF2-40B4-BE49-F238E27FC236}">
                  <a16:creationId xmlns:a16="http://schemas.microsoft.com/office/drawing/2014/main" id="{E0CF2E6F-A815-DC05-BC5A-A1A5564A249C}"/>
                </a:ext>
              </a:extLst>
            </p:cNvPr>
            <p:cNvSpPr/>
            <p:nvPr/>
          </p:nvSpPr>
          <p:spPr>
            <a:xfrm>
              <a:off x="5317201" y="4113422"/>
              <a:ext cx="527608" cy="501233"/>
            </a:xfrm>
            <a:custGeom>
              <a:avLst/>
              <a:gdLst>
                <a:gd name="connsiteX0" fmla="*/ 527609 w 527608"/>
                <a:gd name="connsiteY0" fmla="*/ 405051 h 501233"/>
                <a:gd name="connsiteX1" fmla="*/ 460629 w 527608"/>
                <a:gd name="connsiteY1" fmla="*/ 496367 h 501233"/>
                <a:gd name="connsiteX2" fmla="*/ 350215 w 527608"/>
                <a:gd name="connsiteY2" fmla="*/ 501234 h 501233"/>
                <a:gd name="connsiteX3" fmla="*/ 269043 w 527608"/>
                <a:gd name="connsiteY3" fmla="*/ 476079 h 501233"/>
                <a:gd name="connsiteX4" fmla="*/ 135712 w 527608"/>
                <a:gd name="connsiteY4" fmla="*/ 488632 h 501233"/>
                <a:gd name="connsiteX5" fmla="*/ 48653 w 527608"/>
                <a:gd name="connsiteY5" fmla="*/ 417804 h 501233"/>
                <a:gd name="connsiteX6" fmla="*/ 19478 w 527608"/>
                <a:gd name="connsiteY6" fmla="*/ 344805 h 501233"/>
                <a:gd name="connsiteX7" fmla="*/ 37338 w 527608"/>
                <a:gd name="connsiteY7" fmla="*/ 185328 h 501233"/>
                <a:gd name="connsiteX8" fmla="*/ 0 w 527608"/>
                <a:gd name="connsiteY8" fmla="*/ 144971 h 501233"/>
                <a:gd name="connsiteX9" fmla="*/ 94021 w 527608"/>
                <a:gd name="connsiteY9" fmla="*/ 83734 h 501233"/>
                <a:gd name="connsiteX10" fmla="*/ 164611 w 527608"/>
                <a:gd name="connsiteY10" fmla="*/ 0 h 501233"/>
                <a:gd name="connsiteX11" fmla="*/ 217170 w 527608"/>
                <a:gd name="connsiteY11" fmla="*/ 24832 h 501233"/>
                <a:gd name="connsiteX12" fmla="*/ 256394 w 527608"/>
                <a:gd name="connsiteY12" fmla="*/ 161430 h 501233"/>
                <a:gd name="connsiteX13" fmla="*/ 327012 w 527608"/>
                <a:gd name="connsiteY13" fmla="*/ 213531 h 50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608" h="501233">
                  <a:moveTo>
                    <a:pt x="527609" y="405051"/>
                  </a:moveTo>
                  <a:lnTo>
                    <a:pt x="460629" y="496367"/>
                  </a:lnTo>
                  <a:lnTo>
                    <a:pt x="350215" y="501234"/>
                  </a:lnTo>
                  <a:lnTo>
                    <a:pt x="269043" y="476079"/>
                  </a:lnTo>
                  <a:lnTo>
                    <a:pt x="135712" y="488632"/>
                  </a:lnTo>
                  <a:lnTo>
                    <a:pt x="48653" y="417804"/>
                  </a:lnTo>
                  <a:lnTo>
                    <a:pt x="19478" y="344805"/>
                  </a:lnTo>
                  <a:lnTo>
                    <a:pt x="37338" y="185328"/>
                  </a:lnTo>
                  <a:lnTo>
                    <a:pt x="0" y="144971"/>
                  </a:lnTo>
                  <a:lnTo>
                    <a:pt x="94021" y="83734"/>
                  </a:lnTo>
                  <a:lnTo>
                    <a:pt x="164611" y="0"/>
                  </a:lnTo>
                  <a:lnTo>
                    <a:pt x="217170" y="24832"/>
                  </a:lnTo>
                  <a:lnTo>
                    <a:pt x="256394" y="161430"/>
                  </a:lnTo>
                  <a:lnTo>
                    <a:pt x="327012" y="21353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8" name="Forme libre : forme 1097">
              <a:extLst>
                <a:ext uri="{FF2B5EF4-FFF2-40B4-BE49-F238E27FC236}">
                  <a16:creationId xmlns:a16="http://schemas.microsoft.com/office/drawing/2014/main" id="{73B9A609-BD49-0219-635B-C5485A363193}"/>
                </a:ext>
              </a:extLst>
            </p:cNvPr>
            <p:cNvSpPr/>
            <p:nvPr/>
          </p:nvSpPr>
          <p:spPr>
            <a:xfrm>
              <a:off x="5844809" y="4513405"/>
              <a:ext cx="204187" cy="275282"/>
            </a:xfrm>
            <a:custGeom>
              <a:avLst/>
              <a:gdLst>
                <a:gd name="connsiteX0" fmla="*/ 180270 w 204187"/>
                <a:gd name="connsiteY0" fmla="*/ 275282 h 275282"/>
                <a:gd name="connsiteX1" fmla="*/ 101518 w 204187"/>
                <a:gd name="connsiteY1" fmla="*/ 208321 h 275282"/>
                <a:gd name="connsiteX2" fmla="*/ 22574 w 204187"/>
                <a:gd name="connsiteY2" fmla="*/ 200720 h 275282"/>
                <a:gd name="connsiteX3" fmla="*/ 34719 w 204187"/>
                <a:gd name="connsiteY3" fmla="*/ 127340 h 275282"/>
                <a:gd name="connsiteX4" fmla="*/ 0 w 204187"/>
                <a:gd name="connsiteY4" fmla="*/ 5067 h 275282"/>
                <a:gd name="connsiteX5" fmla="*/ 113329 w 204187"/>
                <a:gd name="connsiteY5" fmla="*/ 0 h 275282"/>
                <a:gd name="connsiteX6" fmla="*/ 175899 w 204187"/>
                <a:gd name="connsiteY6" fmla="*/ 56064 h 275282"/>
                <a:gd name="connsiteX7" fmla="*/ 173136 w 204187"/>
                <a:gd name="connsiteY7" fmla="*/ 159220 h 275282"/>
                <a:gd name="connsiteX8" fmla="*/ 204188 w 204187"/>
                <a:gd name="connsiteY8" fmla="*/ 202187 h 275282"/>
                <a:gd name="connsiteX9" fmla="*/ 192624 w 204187"/>
                <a:gd name="connsiteY9" fmla="*/ 253632 h 27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87" h="275282">
                  <a:moveTo>
                    <a:pt x="180270" y="275282"/>
                  </a:moveTo>
                  <a:lnTo>
                    <a:pt x="101518" y="208321"/>
                  </a:lnTo>
                  <a:lnTo>
                    <a:pt x="22574" y="200720"/>
                  </a:lnTo>
                  <a:lnTo>
                    <a:pt x="34719" y="127340"/>
                  </a:lnTo>
                  <a:lnTo>
                    <a:pt x="0" y="5067"/>
                  </a:lnTo>
                  <a:lnTo>
                    <a:pt x="113329" y="0"/>
                  </a:lnTo>
                  <a:lnTo>
                    <a:pt x="175899" y="56064"/>
                  </a:lnTo>
                  <a:lnTo>
                    <a:pt x="173136" y="159220"/>
                  </a:lnTo>
                  <a:lnTo>
                    <a:pt x="204188" y="202187"/>
                  </a:lnTo>
                  <a:lnTo>
                    <a:pt x="192624" y="2536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099" name="Forme libre : forme 1098">
              <a:extLst>
                <a:ext uri="{FF2B5EF4-FFF2-40B4-BE49-F238E27FC236}">
                  <a16:creationId xmlns:a16="http://schemas.microsoft.com/office/drawing/2014/main" id="{E17F8506-1793-D5CF-8CE7-8961C6FFB0D0}"/>
                </a:ext>
              </a:extLst>
            </p:cNvPr>
            <p:cNvSpPr/>
            <p:nvPr/>
          </p:nvSpPr>
          <p:spPr>
            <a:xfrm>
              <a:off x="6285341" y="2418172"/>
              <a:ext cx="703202" cy="1068295"/>
            </a:xfrm>
            <a:custGeom>
              <a:avLst/>
              <a:gdLst>
                <a:gd name="connsiteX0" fmla="*/ 400784 w 703202"/>
                <a:gd name="connsiteY0" fmla="*/ 1068295 h 1068295"/>
                <a:gd name="connsiteX1" fmla="*/ 271625 w 703202"/>
                <a:gd name="connsiteY1" fmla="*/ 1025852 h 1068295"/>
                <a:gd name="connsiteX2" fmla="*/ 231724 w 703202"/>
                <a:gd name="connsiteY2" fmla="*/ 956158 h 1068295"/>
                <a:gd name="connsiteX3" fmla="*/ 178137 w 703202"/>
                <a:gd name="connsiteY3" fmla="*/ 938651 h 1068295"/>
                <a:gd name="connsiteX4" fmla="*/ 153972 w 703202"/>
                <a:gd name="connsiteY4" fmla="*/ 887673 h 1068295"/>
                <a:gd name="connsiteX5" fmla="*/ 67676 w 703202"/>
                <a:gd name="connsiteY5" fmla="*/ 822427 h 1068295"/>
                <a:gd name="connsiteX6" fmla="*/ 18583 w 703202"/>
                <a:gd name="connsiteY6" fmla="*/ 756466 h 1068295"/>
                <a:gd name="connsiteX7" fmla="*/ 0 w 703202"/>
                <a:gd name="connsiteY7" fmla="*/ 673598 h 1068295"/>
                <a:gd name="connsiteX8" fmla="*/ 24165 w 703202"/>
                <a:gd name="connsiteY8" fmla="*/ 390944 h 1068295"/>
                <a:gd name="connsiteX9" fmla="*/ 48463 w 703202"/>
                <a:gd name="connsiteY9" fmla="*/ 339709 h 1068295"/>
                <a:gd name="connsiteX10" fmla="*/ 25508 w 703202"/>
                <a:gd name="connsiteY10" fmla="*/ 288646 h 1068295"/>
                <a:gd name="connsiteX11" fmla="*/ 127245 w 703202"/>
                <a:gd name="connsiteY11" fmla="*/ 226819 h 1068295"/>
                <a:gd name="connsiteX12" fmla="*/ 232953 w 703202"/>
                <a:gd name="connsiteY12" fmla="*/ 178375 h 1068295"/>
                <a:gd name="connsiteX13" fmla="*/ 327613 w 703202"/>
                <a:gd name="connsiteY13" fmla="*/ 66847 h 1068295"/>
                <a:gd name="connsiteX14" fmla="*/ 423625 w 703202"/>
                <a:gd name="connsiteY14" fmla="*/ 0 h 1068295"/>
                <a:gd name="connsiteX15" fmla="*/ 482042 w 703202"/>
                <a:gd name="connsiteY15" fmla="*/ 5686 h 1068295"/>
                <a:gd name="connsiteX16" fmla="*/ 588016 w 703202"/>
                <a:gd name="connsiteY16" fmla="*/ 100403 h 1068295"/>
                <a:gd name="connsiteX17" fmla="*/ 703202 w 703202"/>
                <a:gd name="connsiteY17" fmla="*/ 303486 h 1068295"/>
                <a:gd name="connsiteX18" fmla="*/ 699535 w 703202"/>
                <a:gd name="connsiteY18" fmla="*/ 361988 h 1068295"/>
                <a:gd name="connsiteX19" fmla="*/ 645214 w 703202"/>
                <a:gd name="connsiteY19" fmla="*/ 429854 h 1068295"/>
                <a:gd name="connsiteX20" fmla="*/ 589026 w 703202"/>
                <a:gd name="connsiteY20" fmla="*/ 422634 h 1068295"/>
                <a:gd name="connsiteX21" fmla="*/ 470364 w 703202"/>
                <a:gd name="connsiteY21" fmla="*/ 684962 h 1068295"/>
                <a:gd name="connsiteX22" fmla="*/ 522866 w 703202"/>
                <a:gd name="connsiteY22" fmla="*/ 879834 h 1068295"/>
                <a:gd name="connsiteX23" fmla="*/ 510645 w 703202"/>
                <a:gd name="connsiteY23" fmla="*/ 906009 h 1068295"/>
                <a:gd name="connsiteX24" fmla="*/ 326203 w 703202"/>
                <a:gd name="connsiteY24" fmla="*/ 980094 h 106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3202" h="1068295">
                  <a:moveTo>
                    <a:pt x="400784" y="1068295"/>
                  </a:moveTo>
                  <a:lnTo>
                    <a:pt x="271625" y="1025852"/>
                  </a:lnTo>
                  <a:lnTo>
                    <a:pt x="231724" y="956158"/>
                  </a:lnTo>
                  <a:lnTo>
                    <a:pt x="178137" y="938651"/>
                  </a:lnTo>
                  <a:lnTo>
                    <a:pt x="153972" y="887673"/>
                  </a:lnTo>
                  <a:lnTo>
                    <a:pt x="67676" y="822427"/>
                  </a:lnTo>
                  <a:lnTo>
                    <a:pt x="18583" y="756466"/>
                  </a:lnTo>
                  <a:lnTo>
                    <a:pt x="0" y="673598"/>
                  </a:lnTo>
                  <a:lnTo>
                    <a:pt x="24165" y="390944"/>
                  </a:lnTo>
                  <a:lnTo>
                    <a:pt x="48463" y="339709"/>
                  </a:lnTo>
                  <a:lnTo>
                    <a:pt x="25508" y="288646"/>
                  </a:lnTo>
                  <a:lnTo>
                    <a:pt x="127245" y="226819"/>
                  </a:lnTo>
                  <a:lnTo>
                    <a:pt x="232953" y="178375"/>
                  </a:lnTo>
                  <a:lnTo>
                    <a:pt x="327613" y="66847"/>
                  </a:lnTo>
                  <a:lnTo>
                    <a:pt x="423625" y="0"/>
                  </a:lnTo>
                  <a:lnTo>
                    <a:pt x="482042" y="5686"/>
                  </a:lnTo>
                  <a:lnTo>
                    <a:pt x="588016" y="100403"/>
                  </a:lnTo>
                  <a:lnTo>
                    <a:pt x="703202" y="303486"/>
                  </a:lnTo>
                  <a:lnTo>
                    <a:pt x="699535" y="361988"/>
                  </a:lnTo>
                  <a:lnTo>
                    <a:pt x="645214" y="429854"/>
                  </a:lnTo>
                  <a:lnTo>
                    <a:pt x="589026" y="422634"/>
                  </a:lnTo>
                  <a:lnTo>
                    <a:pt x="470364" y="684962"/>
                  </a:lnTo>
                  <a:lnTo>
                    <a:pt x="522866" y="879834"/>
                  </a:lnTo>
                  <a:lnTo>
                    <a:pt x="510645" y="906009"/>
                  </a:lnTo>
                  <a:lnTo>
                    <a:pt x="326203" y="9800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0" name="Forme libre : forme 1099">
              <a:extLst>
                <a:ext uri="{FF2B5EF4-FFF2-40B4-BE49-F238E27FC236}">
                  <a16:creationId xmlns:a16="http://schemas.microsoft.com/office/drawing/2014/main" id="{27939699-0998-DF74-CD27-E050950666D3}"/>
                </a:ext>
              </a:extLst>
            </p:cNvPr>
            <p:cNvSpPr/>
            <p:nvPr/>
          </p:nvSpPr>
          <p:spPr>
            <a:xfrm>
              <a:off x="3748986" y="2200002"/>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1" name="Forme libre : forme 1100">
              <a:extLst>
                <a:ext uri="{FF2B5EF4-FFF2-40B4-BE49-F238E27FC236}">
                  <a16:creationId xmlns:a16="http://schemas.microsoft.com/office/drawing/2014/main" id="{92FB28E8-A414-B664-8B74-498357CF6A13}"/>
                </a:ext>
              </a:extLst>
            </p:cNvPr>
            <p:cNvSpPr/>
            <p:nvPr/>
          </p:nvSpPr>
          <p:spPr>
            <a:xfrm>
              <a:off x="5526998" y="2632552"/>
              <a:ext cx="667806" cy="729662"/>
            </a:xfrm>
            <a:custGeom>
              <a:avLst/>
              <a:gdLst>
                <a:gd name="connsiteX0" fmla="*/ 487413 w 667806"/>
                <a:gd name="connsiteY0" fmla="*/ 729663 h 729662"/>
                <a:gd name="connsiteX1" fmla="*/ 350739 w 667806"/>
                <a:gd name="connsiteY1" fmla="*/ 715051 h 729662"/>
                <a:gd name="connsiteX2" fmla="*/ 207350 w 667806"/>
                <a:gd name="connsiteY2" fmla="*/ 504320 h 729662"/>
                <a:gd name="connsiteX3" fmla="*/ 77009 w 667806"/>
                <a:gd name="connsiteY3" fmla="*/ 449532 h 729662"/>
                <a:gd name="connsiteX4" fmla="*/ 0 w 667806"/>
                <a:gd name="connsiteY4" fmla="*/ 366112 h 729662"/>
                <a:gd name="connsiteX5" fmla="*/ 44929 w 667806"/>
                <a:gd name="connsiteY5" fmla="*/ 296437 h 729662"/>
                <a:gd name="connsiteX6" fmla="*/ 25184 w 667806"/>
                <a:gd name="connsiteY6" fmla="*/ 160277 h 729662"/>
                <a:gd name="connsiteX7" fmla="*/ 68732 w 667806"/>
                <a:gd name="connsiteY7" fmla="*/ 0 h 729662"/>
                <a:gd name="connsiteX8" fmla="*/ 323983 w 667806"/>
                <a:gd name="connsiteY8" fmla="*/ 69761 h 729662"/>
                <a:gd name="connsiteX9" fmla="*/ 440207 w 667806"/>
                <a:gd name="connsiteY9" fmla="*/ 65446 h 729662"/>
                <a:gd name="connsiteX10" fmla="*/ 382000 w 667806"/>
                <a:gd name="connsiteY10" fmla="*/ 318935 h 729662"/>
                <a:gd name="connsiteX11" fmla="*/ 426711 w 667806"/>
                <a:gd name="connsiteY11" fmla="*/ 454419 h 729662"/>
                <a:gd name="connsiteX12" fmla="*/ 465620 w 667806"/>
                <a:gd name="connsiteY12" fmla="*/ 532562 h 729662"/>
                <a:gd name="connsiteX13" fmla="*/ 667807 w 667806"/>
                <a:gd name="connsiteY13" fmla="*/ 640432 h 7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806" h="729662">
                  <a:moveTo>
                    <a:pt x="487413" y="729663"/>
                  </a:moveTo>
                  <a:lnTo>
                    <a:pt x="350739" y="715051"/>
                  </a:lnTo>
                  <a:lnTo>
                    <a:pt x="207350" y="504320"/>
                  </a:lnTo>
                  <a:lnTo>
                    <a:pt x="77009" y="449532"/>
                  </a:lnTo>
                  <a:lnTo>
                    <a:pt x="0" y="366112"/>
                  </a:lnTo>
                  <a:lnTo>
                    <a:pt x="44929" y="296437"/>
                  </a:lnTo>
                  <a:lnTo>
                    <a:pt x="25184" y="160277"/>
                  </a:lnTo>
                  <a:lnTo>
                    <a:pt x="68732" y="0"/>
                  </a:lnTo>
                  <a:lnTo>
                    <a:pt x="323983" y="69761"/>
                  </a:lnTo>
                  <a:lnTo>
                    <a:pt x="440207" y="65446"/>
                  </a:lnTo>
                  <a:lnTo>
                    <a:pt x="382000" y="318935"/>
                  </a:lnTo>
                  <a:lnTo>
                    <a:pt x="426711" y="454419"/>
                  </a:lnTo>
                  <a:lnTo>
                    <a:pt x="465620" y="532562"/>
                  </a:lnTo>
                  <a:lnTo>
                    <a:pt x="667807" y="6404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2" name="Forme libre : forme 1101">
              <a:extLst>
                <a:ext uri="{FF2B5EF4-FFF2-40B4-BE49-F238E27FC236}">
                  <a16:creationId xmlns:a16="http://schemas.microsoft.com/office/drawing/2014/main" id="{60C67B7E-29FA-788A-7A37-9AF3CB79193D}"/>
                </a:ext>
              </a:extLst>
            </p:cNvPr>
            <p:cNvSpPr/>
            <p:nvPr/>
          </p:nvSpPr>
          <p:spPr>
            <a:xfrm>
              <a:off x="5455570" y="3918207"/>
              <a:ext cx="434082" cy="408746"/>
            </a:xfrm>
            <a:custGeom>
              <a:avLst/>
              <a:gdLst>
                <a:gd name="connsiteX0" fmla="*/ 188643 w 434082"/>
                <a:gd name="connsiteY0" fmla="*/ 408746 h 408746"/>
                <a:gd name="connsiteX1" fmla="*/ 118024 w 434082"/>
                <a:gd name="connsiteY1" fmla="*/ 356645 h 408746"/>
                <a:gd name="connsiteX2" fmla="*/ 78800 w 434082"/>
                <a:gd name="connsiteY2" fmla="*/ 220046 h 408746"/>
                <a:gd name="connsiteX3" fmla="*/ 26241 w 434082"/>
                <a:gd name="connsiteY3" fmla="*/ 195215 h 408746"/>
                <a:gd name="connsiteX4" fmla="*/ 36681 w 434082"/>
                <a:gd name="connsiteY4" fmla="*/ 170250 h 408746"/>
                <a:gd name="connsiteX5" fmla="*/ 2810 w 434082"/>
                <a:gd name="connsiteY5" fmla="*/ 128025 h 408746"/>
                <a:gd name="connsiteX6" fmla="*/ 0 w 434082"/>
                <a:gd name="connsiteY6" fmla="*/ 75638 h 408746"/>
                <a:gd name="connsiteX7" fmla="*/ 40053 w 434082"/>
                <a:gd name="connsiteY7" fmla="*/ 5582 h 408746"/>
                <a:gd name="connsiteX8" fmla="*/ 88582 w 434082"/>
                <a:gd name="connsiteY8" fmla="*/ 0 h 408746"/>
                <a:gd name="connsiteX9" fmla="*/ 159677 w 434082"/>
                <a:gd name="connsiteY9" fmla="*/ 44110 h 408746"/>
                <a:gd name="connsiteX10" fmla="*/ 240706 w 434082"/>
                <a:gd name="connsiteY10" fmla="*/ 27765 h 408746"/>
                <a:gd name="connsiteX11" fmla="*/ 402517 w 434082"/>
                <a:gd name="connsiteY11" fmla="*/ 58683 h 408746"/>
                <a:gd name="connsiteX12" fmla="*/ 434083 w 434082"/>
                <a:gd name="connsiteY12" fmla="*/ 67589 h 408746"/>
                <a:gd name="connsiteX13" fmla="*/ 408584 w 434082"/>
                <a:gd name="connsiteY13" fmla="*/ 245716 h 40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082" h="408746">
                  <a:moveTo>
                    <a:pt x="188643" y="408746"/>
                  </a:moveTo>
                  <a:lnTo>
                    <a:pt x="118024" y="356645"/>
                  </a:lnTo>
                  <a:lnTo>
                    <a:pt x="78800" y="220046"/>
                  </a:lnTo>
                  <a:lnTo>
                    <a:pt x="26241" y="195215"/>
                  </a:lnTo>
                  <a:lnTo>
                    <a:pt x="36681" y="170250"/>
                  </a:lnTo>
                  <a:lnTo>
                    <a:pt x="2810" y="128025"/>
                  </a:lnTo>
                  <a:lnTo>
                    <a:pt x="0" y="75638"/>
                  </a:lnTo>
                  <a:lnTo>
                    <a:pt x="40053" y="5582"/>
                  </a:lnTo>
                  <a:lnTo>
                    <a:pt x="88582" y="0"/>
                  </a:lnTo>
                  <a:lnTo>
                    <a:pt x="159677" y="44110"/>
                  </a:lnTo>
                  <a:lnTo>
                    <a:pt x="240706" y="27765"/>
                  </a:lnTo>
                  <a:lnTo>
                    <a:pt x="402517" y="58683"/>
                  </a:lnTo>
                  <a:lnTo>
                    <a:pt x="434083" y="67589"/>
                  </a:lnTo>
                  <a:lnTo>
                    <a:pt x="408584" y="24571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3" name="Forme libre : forme 1102">
              <a:extLst>
                <a:ext uri="{FF2B5EF4-FFF2-40B4-BE49-F238E27FC236}">
                  <a16:creationId xmlns:a16="http://schemas.microsoft.com/office/drawing/2014/main" id="{6CA04014-911D-093E-39C1-6032030C7243}"/>
                </a:ext>
              </a:extLst>
            </p:cNvPr>
            <p:cNvSpPr/>
            <p:nvPr/>
          </p:nvSpPr>
          <p:spPr>
            <a:xfrm>
              <a:off x="5452913" y="4518473"/>
              <a:ext cx="426615" cy="453732"/>
            </a:xfrm>
            <a:custGeom>
              <a:avLst/>
              <a:gdLst>
                <a:gd name="connsiteX0" fmla="*/ 93059 w 426615"/>
                <a:gd name="connsiteY0" fmla="*/ 453733 h 453732"/>
                <a:gd name="connsiteX1" fmla="*/ 66484 w 426615"/>
                <a:gd name="connsiteY1" fmla="*/ 403603 h 453732"/>
                <a:gd name="connsiteX2" fmla="*/ 78429 w 426615"/>
                <a:gd name="connsiteY2" fmla="*/ 232429 h 453732"/>
                <a:gd name="connsiteX3" fmla="*/ 0 w 426615"/>
                <a:gd name="connsiteY3" fmla="*/ 83582 h 453732"/>
                <a:gd name="connsiteX4" fmla="*/ 133331 w 426615"/>
                <a:gd name="connsiteY4" fmla="*/ 71028 h 453732"/>
                <a:gd name="connsiteX5" fmla="*/ 214503 w 426615"/>
                <a:gd name="connsiteY5" fmla="*/ 96183 h 453732"/>
                <a:gd name="connsiteX6" fmla="*/ 324917 w 426615"/>
                <a:gd name="connsiteY6" fmla="*/ 91316 h 453732"/>
                <a:gd name="connsiteX7" fmla="*/ 391896 w 426615"/>
                <a:gd name="connsiteY7" fmla="*/ 0 h 453732"/>
                <a:gd name="connsiteX8" fmla="*/ 426615 w 426615"/>
                <a:gd name="connsiteY8" fmla="*/ 122272 h 453732"/>
                <a:gd name="connsiteX9" fmla="*/ 414471 w 426615"/>
                <a:gd name="connsiteY9" fmla="*/ 195653 h 453732"/>
                <a:gd name="connsiteX10" fmla="*/ 386315 w 426615"/>
                <a:gd name="connsiteY10" fmla="*/ 195986 h 453732"/>
                <a:gd name="connsiteX11" fmla="*/ 308477 w 426615"/>
                <a:gd name="connsiteY11" fmla="*/ 277244 h 453732"/>
                <a:gd name="connsiteX12" fmla="*/ 241345 w 426615"/>
                <a:gd name="connsiteY12" fmla="*/ 431549 h 45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615" h="453732">
                  <a:moveTo>
                    <a:pt x="93059" y="453733"/>
                  </a:moveTo>
                  <a:lnTo>
                    <a:pt x="66484" y="403603"/>
                  </a:lnTo>
                  <a:lnTo>
                    <a:pt x="78429" y="232429"/>
                  </a:lnTo>
                  <a:lnTo>
                    <a:pt x="0" y="83582"/>
                  </a:lnTo>
                  <a:lnTo>
                    <a:pt x="133331" y="71028"/>
                  </a:lnTo>
                  <a:lnTo>
                    <a:pt x="214503" y="96183"/>
                  </a:lnTo>
                  <a:lnTo>
                    <a:pt x="324917" y="91316"/>
                  </a:lnTo>
                  <a:lnTo>
                    <a:pt x="391896" y="0"/>
                  </a:lnTo>
                  <a:lnTo>
                    <a:pt x="426615" y="122272"/>
                  </a:lnTo>
                  <a:lnTo>
                    <a:pt x="414471" y="195653"/>
                  </a:lnTo>
                  <a:lnTo>
                    <a:pt x="386315" y="195986"/>
                  </a:lnTo>
                  <a:lnTo>
                    <a:pt x="308477" y="277244"/>
                  </a:lnTo>
                  <a:lnTo>
                    <a:pt x="241345" y="43154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4" name="Forme libre : forme 1103">
              <a:extLst>
                <a:ext uri="{FF2B5EF4-FFF2-40B4-BE49-F238E27FC236}">
                  <a16:creationId xmlns:a16="http://schemas.microsoft.com/office/drawing/2014/main" id="{84930225-2F5E-773B-BCCE-7BC68966BD2C}"/>
                </a:ext>
              </a:extLst>
            </p:cNvPr>
            <p:cNvSpPr/>
            <p:nvPr/>
          </p:nvSpPr>
          <p:spPr>
            <a:xfrm>
              <a:off x="4254087" y="4589758"/>
              <a:ext cx="687124" cy="498233"/>
            </a:xfrm>
            <a:custGeom>
              <a:avLst/>
              <a:gdLst>
                <a:gd name="connsiteX0" fmla="*/ 404260 w 687124"/>
                <a:gd name="connsiteY0" fmla="*/ 498234 h 498233"/>
                <a:gd name="connsiteX1" fmla="*/ 325488 w 687124"/>
                <a:gd name="connsiteY1" fmla="*/ 493461 h 498233"/>
                <a:gd name="connsiteX2" fmla="*/ 210874 w 687124"/>
                <a:gd name="connsiteY2" fmla="*/ 368741 h 498233"/>
                <a:gd name="connsiteX3" fmla="*/ 82496 w 687124"/>
                <a:gd name="connsiteY3" fmla="*/ 423415 h 498233"/>
                <a:gd name="connsiteX4" fmla="*/ 37443 w 687124"/>
                <a:gd name="connsiteY4" fmla="*/ 334718 h 498233"/>
                <a:gd name="connsiteX5" fmla="*/ 0 w 687124"/>
                <a:gd name="connsiteY5" fmla="*/ 252593 h 498233"/>
                <a:gd name="connsiteX6" fmla="*/ 42558 w 687124"/>
                <a:gd name="connsiteY6" fmla="*/ 216132 h 498233"/>
                <a:gd name="connsiteX7" fmla="*/ 59255 w 687124"/>
                <a:gd name="connsiteY7" fmla="*/ 105013 h 498233"/>
                <a:gd name="connsiteX8" fmla="*/ 168926 w 687124"/>
                <a:gd name="connsiteY8" fmla="*/ 80943 h 498233"/>
                <a:gd name="connsiteX9" fmla="*/ 192805 w 687124"/>
                <a:gd name="connsiteY9" fmla="*/ 238 h 498233"/>
                <a:gd name="connsiteX10" fmla="*/ 275149 w 687124"/>
                <a:gd name="connsiteY10" fmla="*/ 0 h 498233"/>
                <a:gd name="connsiteX11" fmla="*/ 474450 w 687124"/>
                <a:gd name="connsiteY11" fmla="*/ 97784 h 498233"/>
                <a:gd name="connsiteX12" fmla="*/ 660530 w 687124"/>
                <a:gd name="connsiteY12" fmla="*/ 95469 h 498233"/>
                <a:gd name="connsiteX13" fmla="*/ 687124 w 687124"/>
                <a:gd name="connsiteY13" fmla="*/ 140160 h 498233"/>
                <a:gd name="connsiteX14" fmla="*/ 584883 w 687124"/>
                <a:gd name="connsiteY14" fmla="*/ 188585 h 498233"/>
                <a:gd name="connsiteX15" fmla="*/ 500377 w 687124"/>
                <a:gd name="connsiteY15" fmla="*/ 194786 h 498233"/>
                <a:gd name="connsiteX16" fmla="*/ 484023 w 687124"/>
                <a:gd name="connsiteY16" fmla="*/ 218065 h 498233"/>
                <a:gd name="connsiteX17" fmla="*/ 472592 w 687124"/>
                <a:gd name="connsiteY17" fmla="*/ 270948 h 498233"/>
                <a:gd name="connsiteX18" fmla="*/ 513131 w 687124"/>
                <a:gd name="connsiteY18" fmla="*/ 406575 h 498233"/>
                <a:gd name="connsiteX19" fmla="*/ 533914 w 687124"/>
                <a:gd name="connsiteY19" fmla="*/ 454695 h 498233"/>
                <a:gd name="connsiteX20" fmla="*/ 435064 w 687124"/>
                <a:gd name="connsiteY20" fmla="*/ 456104 h 49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7124" h="498233">
                  <a:moveTo>
                    <a:pt x="404260" y="498234"/>
                  </a:moveTo>
                  <a:lnTo>
                    <a:pt x="325488" y="493461"/>
                  </a:lnTo>
                  <a:lnTo>
                    <a:pt x="210874" y="368741"/>
                  </a:lnTo>
                  <a:lnTo>
                    <a:pt x="82496" y="423415"/>
                  </a:lnTo>
                  <a:lnTo>
                    <a:pt x="37443" y="334718"/>
                  </a:lnTo>
                  <a:lnTo>
                    <a:pt x="0" y="252593"/>
                  </a:lnTo>
                  <a:lnTo>
                    <a:pt x="42558" y="216132"/>
                  </a:lnTo>
                  <a:lnTo>
                    <a:pt x="59255" y="105013"/>
                  </a:lnTo>
                  <a:lnTo>
                    <a:pt x="168926" y="80943"/>
                  </a:lnTo>
                  <a:lnTo>
                    <a:pt x="192805" y="238"/>
                  </a:lnTo>
                  <a:lnTo>
                    <a:pt x="275149" y="0"/>
                  </a:lnTo>
                  <a:lnTo>
                    <a:pt x="474450" y="97784"/>
                  </a:lnTo>
                  <a:lnTo>
                    <a:pt x="660530" y="95469"/>
                  </a:lnTo>
                  <a:lnTo>
                    <a:pt x="687124" y="140160"/>
                  </a:lnTo>
                  <a:lnTo>
                    <a:pt x="584883" y="188585"/>
                  </a:lnTo>
                  <a:lnTo>
                    <a:pt x="500377" y="194786"/>
                  </a:lnTo>
                  <a:lnTo>
                    <a:pt x="484023" y="218065"/>
                  </a:lnTo>
                  <a:lnTo>
                    <a:pt x="472592" y="270948"/>
                  </a:lnTo>
                  <a:lnTo>
                    <a:pt x="513131" y="406575"/>
                  </a:lnTo>
                  <a:lnTo>
                    <a:pt x="533914" y="454695"/>
                  </a:lnTo>
                  <a:lnTo>
                    <a:pt x="435064" y="4561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5" name="Forme libre : forme 1104">
              <a:extLst>
                <a:ext uri="{FF2B5EF4-FFF2-40B4-BE49-F238E27FC236}">
                  <a16:creationId xmlns:a16="http://schemas.microsoft.com/office/drawing/2014/main" id="{04F10D07-5D76-6348-A447-3A6A3044055B}"/>
                </a:ext>
              </a:extLst>
            </p:cNvPr>
            <p:cNvSpPr/>
            <p:nvPr/>
          </p:nvSpPr>
          <p:spPr>
            <a:xfrm>
              <a:off x="6193682" y="4275938"/>
              <a:ext cx="394696" cy="541343"/>
            </a:xfrm>
            <a:custGeom>
              <a:avLst/>
              <a:gdLst>
                <a:gd name="connsiteX0" fmla="*/ 310449 w 394696"/>
                <a:gd name="connsiteY0" fmla="*/ 541344 h 541343"/>
                <a:gd name="connsiteX1" fmla="*/ 244773 w 394696"/>
                <a:gd name="connsiteY1" fmla="*/ 494976 h 541343"/>
                <a:gd name="connsiteX2" fmla="*/ 138322 w 394696"/>
                <a:gd name="connsiteY2" fmla="*/ 476707 h 541343"/>
                <a:gd name="connsiteX3" fmla="*/ 102984 w 394696"/>
                <a:gd name="connsiteY3" fmla="*/ 313182 h 541343"/>
                <a:gd name="connsiteX4" fmla="*/ 0 w 394696"/>
                <a:gd name="connsiteY4" fmla="*/ 221275 h 541343"/>
                <a:gd name="connsiteX5" fmla="*/ 21155 w 394696"/>
                <a:gd name="connsiteY5" fmla="*/ 142780 h 541343"/>
                <a:gd name="connsiteX6" fmla="*/ 137055 w 394696"/>
                <a:gd name="connsiteY6" fmla="*/ 75029 h 541343"/>
                <a:gd name="connsiteX7" fmla="*/ 143123 w 394696"/>
                <a:gd name="connsiteY7" fmla="*/ 48511 h 541343"/>
                <a:gd name="connsiteX8" fmla="*/ 205930 w 394696"/>
                <a:gd name="connsiteY8" fmla="*/ 0 h 541343"/>
                <a:gd name="connsiteX9" fmla="*/ 311372 w 394696"/>
                <a:gd name="connsiteY9" fmla="*/ 24575 h 541343"/>
                <a:gd name="connsiteX10" fmla="*/ 360359 w 394696"/>
                <a:gd name="connsiteY10" fmla="*/ 5363 h 541343"/>
                <a:gd name="connsiteX11" fmla="*/ 394697 w 394696"/>
                <a:gd name="connsiteY11" fmla="*/ 45949 h 541343"/>
                <a:gd name="connsiteX12" fmla="*/ 366960 w 394696"/>
                <a:gd name="connsiteY12" fmla="*/ 185909 h 541343"/>
                <a:gd name="connsiteX13" fmla="*/ 378209 w 394696"/>
                <a:gd name="connsiteY13" fmla="*/ 385458 h 54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696" h="541343">
                  <a:moveTo>
                    <a:pt x="310449" y="541344"/>
                  </a:moveTo>
                  <a:lnTo>
                    <a:pt x="244773" y="494976"/>
                  </a:lnTo>
                  <a:lnTo>
                    <a:pt x="138322" y="476707"/>
                  </a:lnTo>
                  <a:lnTo>
                    <a:pt x="102984" y="313182"/>
                  </a:lnTo>
                  <a:lnTo>
                    <a:pt x="0" y="221275"/>
                  </a:lnTo>
                  <a:lnTo>
                    <a:pt x="21155" y="142780"/>
                  </a:lnTo>
                  <a:lnTo>
                    <a:pt x="137055" y="75029"/>
                  </a:lnTo>
                  <a:lnTo>
                    <a:pt x="143123" y="48511"/>
                  </a:lnTo>
                  <a:lnTo>
                    <a:pt x="205930" y="0"/>
                  </a:lnTo>
                  <a:lnTo>
                    <a:pt x="311372" y="24575"/>
                  </a:lnTo>
                  <a:lnTo>
                    <a:pt x="360359" y="5363"/>
                  </a:lnTo>
                  <a:lnTo>
                    <a:pt x="394697" y="45949"/>
                  </a:lnTo>
                  <a:lnTo>
                    <a:pt x="366960" y="185909"/>
                  </a:lnTo>
                  <a:lnTo>
                    <a:pt x="378209" y="38545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6" name="Forme libre : forme 1105">
              <a:extLst>
                <a:ext uri="{FF2B5EF4-FFF2-40B4-BE49-F238E27FC236}">
                  <a16:creationId xmlns:a16="http://schemas.microsoft.com/office/drawing/2014/main" id="{0EE9F8E0-05B1-9513-D0C0-0F2EF1CF9CF2}"/>
                </a:ext>
              </a:extLst>
            </p:cNvPr>
            <p:cNvSpPr/>
            <p:nvPr/>
          </p:nvSpPr>
          <p:spPr>
            <a:xfrm>
              <a:off x="5908998" y="2679519"/>
              <a:ext cx="444017" cy="593464"/>
            </a:xfrm>
            <a:custGeom>
              <a:avLst/>
              <a:gdLst>
                <a:gd name="connsiteX0" fmla="*/ 285807 w 444017"/>
                <a:gd name="connsiteY0" fmla="*/ 593465 h 593464"/>
                <a:gd name="connsiteX1" fmla="*/ 83620 w 444017"/>
                <a:gd name="connsiteY1" fmla="*/ 485594 h 593464"/>
                <a:gd name="connsiteX2" fmla="*/ 44711 w 444017"/>
                <a:gd name="connsiteY2" fmla="*/ 407451 h 593464"/>
                <a:gd name="connsiteX3" fmla="*/ 0 w 444017"/>
                <a:gd name="connsiteY3" fmla="*/ 271967 h 593464"/>
                <a:gd name="connsiteX4" fmla="*/ 58207 w 444017"/>
                <a:gd name="connsiteY4" fmla="*/ 18478 h 593464"/>
                <a:gd name="connsiteX5" fmla="*/ 201387 w 444017"/>
                <a:gd name="connsiteY5" fmla="*/ 0 h 593464"/>
                <a:gd name="connsiteX6" fmla="*/ 401850 w 444017"/>
                <a:gd name="connsiteY6" fmla="*/ 27299 h 593464"/>
                <a:gd name="connsiteX7" fmla="*/ 424805 w 444017"/>
                <a:gd name="connsiteY7" fmla="*/ 78362 h 593464"/>
                <a:gd name="connsiteX8" fmla="*/ 400508 w 444017"/>
                <a:gd name="connsiteY8" fmla="*/ 129597 h 593464"/>
                <a:gd name="connsiteX9" fmla="*/ 376342 w 444017"/>
                <a:gd name="connsiteY9" fmla="*/ 412251 h 593464"/>
                <a:gd name="connsiteX10" fmla="*/ 394925 w 444017"/>
                <a:gd name="connsiteY10" fmla="*/ 495119 h 593464"/>
                <a:gd name="connsiteX11" fmla="*/ 444018 w 444017"/>
                <a:gd name="connsiteY11" fmla="*/ 561080 h 59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017" h="593464">
                  <a:moveTo>
                    <a:pt x="285807" y="593465"/>
                  </a:moveTo>
                  <a:lnTo>
                    <a:pt x="83620" y="485594"/>
                  </a:lnTo>
                  <a:lnTo>
                    <a:pt x="44711" y="407451"/>
                  </a:lnTo>
                  <a:lnTo>
                    <a:pt x="0" y="271967"/>
                  </a:lnTo>
                  <a:lnTo>
                    <a:pt x="58207" y="18478"/>
                  </a:lnTo>
                  <a:lnTo>
                    <a:pt x="201387" y="0"/>
                  </a:lnTo>
                  <a:lnTo>
                    <a:pt x="401850" y="27299"/>
                  </a:lnTo>
                  <a:lnTo>
                    <a:pt x="424805" y="78362"/>
                  </a:lnTo>
                  <a:lnTo>
                    <a:pt x="400508" y="129597"/>
                  </a:lnTo>
                  <a:lnTo>
                    <a:pt x="376342" y="412251"/>
                  </a:lnTo>
                  <a:lnTo>
                    <a:pt x="394925" y="495119"/>
                  </a:lnTo>
                  <a:lnTo>
                    <a:pt x="444018" y="56108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7" name="Forme libre : forme 1106">
              <a:extLst>
                <a:ext uri="{FF2B5EF4-FFF2-40B4-BE49-F238E27FC236}">
                  <a16:creationId xmlns:a16="http://schemas.microsoft.com/office/drawing/2014/main" id="{1C5781BE-6420-9959-36EE-408044425686}"/>
                </a:ext>
              </a:extLst>
            </p:cNvPr>
            <p:cNvSpPr/>
            <p:nvPr/>
          </p:nvSpPr>
          <p:spPr>
            <a:xfrm>
              <a:off x="6380619" y="3556105"/>
              <a:ext cx="640975" cy="613952"/>
            </a:xfrm>
            <a:custGeom>
              <a:avLst/>
              <a:gdLst>
                <a:gd name="connsiteX0" fmla="*/ 482908 w 640975"/>
                <a:gd name="connsiteY0" fmla="*/ 613953 h 613952"/>
                <a:gd name="connsiteX1" fmla="*/ 215208 w 640975"/>
                <a:gd name="connsiteY1" fmla="*/ 543173 h 613952"/>
                <a:gd name="connsiteX2" fmla="*/ 58379 w 640975"/>
                <a:gd name="connsiteY2" fmla="*/ 380181 h 613952"/>
                <a:gd name="connsiteX3" fmla="*/ 102680 w 640975"/>
                <a:gd name="connsiteY3" fmla="*/ 348072 h 613952"/>
                <a:gd name="connsiteX4" fmla="*/ 115529 w 640975"/>
                <a:gd name="connsiteY4" fmla="*/ 295170 h 613952"/>
                <a:gd name="connsiteX5" fmla="*/ 21355 w 640975"/>
                <a:gd name="connsiteY5" fmla="*/ 253479 h 613952"/>
                <a:gd name="connsiteX6" fmla="*/ 0 w 640975"/>
                <a:gd name="connsiteY6" fmla="*/ 203682 h 613952"/>
                <a:gd name="connsiteX7" fmla="*/ 46320 w 640975"/>
                <a:gd name="connsiteY7" fmla="*/ 169545 h 613952"/>
                <a:gd name="connsiteX8" fmla="*/ 307267 w 640975"/>
                <a:gd name="connsiteY8" fmla="*/ 133893 h 613952"/>
                <a:gd name="connsiteX9" fmla="*/ 416490 w 640975"/>
                <a:gd name="connsiteY9" fmla="*/ 89744 h 613952"/>
                <a:gd name="connsiteX10" fmla="*/ 530381 w 640975"/>
                <a:gd name="connsiteY10" fmla="*/ 0 h 613952"/>
                <a:gd name="connsiteX11" fmla="*/ 591560 w 640975"/>
                <a:gd name="connsiteY11" fmla="*/ 41796 h 613952"/>
                <a:gd name="connsiteX12" fmla="*/ 640975 w 640975"/>
                <a:gd name="connsiteY12" fmla="*/ 41148 h 613952"/>
                <a:gd name="connsiteX13" fmla="*/ 597428 w 640975"/>
                <a:gd name="connsiteY13" fmla="*/ 175193 h 613952"/>
                <a:gd name="connsiteX14" fmla="*/ 576025 w 640975"/>
                <a:gd name="connsiteY14" fmla="*/ 456114 h 613952"/>
                <a:gd name="connsiteX15" fmla="*/ 509464 w 640975"/>
                <a:gd name="connsiteY15" fmla="*/ 504806 h 61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975" h="613952">
                  <a:moveTo>
                    <a:pt x="482908" y="613953"/>
                  </a:moveTo>
                  <a:lnTo>
                    <a:pt x="215208" y="543173"/>
                  </a:lnTo>
                  <a:lnTo>
                    <a:pt x="58379" y="380181"/>
                  </a:lnTo>
                  <a:lnTo>
                    <a:pt x="102680" y="348072"/>
                  </a:lnTo>
                  <a:lnTo>
                    <a:pt x="115529" y="295170"/>
                  </a:lnTo>
                  <a:lnTo>
                    <a:pt x="21355" y="253479"/>
                  </a:lnTo>
                  <a:lnTo>
                    <a:pt x="0" y="203682"/>
                  </a:lnTo>
                  <a:lnTo>
                    <a:pt x="46320" y="169545"/>
                  </a:lnTo>
                  <a:lnTo>
                    <a:pt x="307267" y="133893"/>
                  </a:lnTo>
                  <a:lnTo>
                    <a:pt x="416490" y="89744"/>
                  </a:lnTo>
                  <a:lnTo>
                    <a:pt x="530381" y="0"/>
                  </a:lnTo>
                  <a:lnTo>
                    <a:pt x="591560" y="41796"/>
                  </a:lnTo>
                  <a:lnTo>
                    <a:pt x="640975" y="41148"/>
                  </a:lnTo>
                  <a:lnTo>
                    <a:pt x="597428" y="175193"/>
                  </a:lnTo>
                  <a:lnTo>
                    <a:pt x="576025" y="456114"/>
                  </a:lnTo>
                  <a:lnTo>
                    <a:pt x="509464" y="50480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8" name="Forme libre : forme 1107">
              <a:extLst>
                <a:ext uri="{FF2B5EF4-FFF2-40B4-BE49-F238E27FC236}">
                  <a16:creationId xmlns:a16="http://schemas.microsoft.com/office/drawing/2014/main" id="{D1E96BB2-8DD2-442E-8392-E15122A98FF1}"/>
                </a:ext>
              </a:extLst>
            </p:cNvPr>
            <p:cNvSpPr/>
            <p:nvPr/>
          </p:nvSpPr>
          <p:spPr>
            <a:xfrm>
              <a:off x="5027060" y="2423116"/>
              <a:ext cx="568671" cy="657101"/>
            </a:xfrm>
            <a:custGeom>
              <a:avLst/>
              <a:gdLst>
                <a:gd name="connsiteX0" fmla="*/ 422548 w 568671"/>
                <a:gd name="connsiteY0" fmla="*/ 657101 h 657101"/>
                <a:gd name="connsiteX1" fmla="*/ 304857 w 568671"/>
                <a:gd name="connsiteY1" fmla="*/ 587150 h 657101"/>
                <a:gd name="connsiteX2" fmla="*/ 106480 w 568671"/>
                <a:gd name="connsiteY2" fmla="*/ 582244 h 657101"/>
                <a:gd name="connsiteX3" fmla="*/ 0 w 568671"/>
                <a:gd name="connsiteY3" fmla="*/ 358330 h 657101"/>
                <a:gd name="connsiteX4" fmla="*/ 28032 w 568671"/>
                <a:gd name="connsiteY4" fmla="*/ 278159 h 657101"/>
                <a:gd name="connsiteX5" fmla="*/ 16640 w 568671"/>
                <a:gd name="connsiteY5" fmla="*/ 139236 h 657101"/>
                <a:gd name="connsiteX6" fmla="*/ 65055 w 568671"/>
                <a:gd name="connsiteY6" fmla="*/ 120310 h 657101"/>
                <a:gd name="connsiteX7" fmla="*/ 115224 w 568671"/>
                <a:gd name="connsiteY7" fmla="*/ 0 h 657101"/>
                <a:gd name="connsiteX8" fmla="*/ 311239 w 568671"/>
                <a:gd name="connsiteY8" fmla="*/ 106232 h 657101"/>
                <a:gd name="connsiteX9" fmla="*/ 568671 w 568671"/>
                <a:gd name="connsiteY9" fmla="*/ 209436 h 657101"/>
                <a:gd name="connsiteX10" fmla="*/ 525123 w 568671"/>
                <a:gd name="connsiteY10" fmla="*/ 369713 h 657101"/>
                <a:gd name="connsiteX11" fmla="*/ 544868 w 568671"/>
                <a:gd name="connsiteY11" fmla="*/ 505873 h 657101"/>
                <a:gd name="connsiteX12" fmla="*/ 499939 w 568671"/>
                <a:gd name="connsiteY12" fmla="*/ 575548 h 65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8671" h="657101">
                  <a:moveTo>
                    <a:pt x="422548" y="657101"/>
                  </a:moveTo>
                  <a:lnTo>
                    <a:pt x="304857" y="587150"/>
                  </a:lnTo>
                  <a:lnTo>
                    <a:pt x="106480" y="582244"/>
                  </a:lnTo>
                  <a:lnTo>
                    <a:pt x="0" y="358330"/>
                  </a:lnTo>
                  <a:lnTo>
                    <a:pt x="28032" y="278159"/>
                  </a:lnTo>
                  <a:lnTo>
                    <a:pt x="16640" y="139236"/>
                  </a:lnTo>
                  <a:lnTo>
                    <a:pt x="65055" y="120310"/>
                  </a:lnTo>
                  <a:lnTo>
                    <a:pt x="115224" y="0"/>
                  </a:lnTo>
                  <a:lnTo>
                    <a:pt x="311239" y="106232"/>
                  </a:lnTo>
                  <a:lnTo>
                    <a:pt x="568671" y="209436"/>
                  </a:lnTo>
                  <a:lnTo>
                    <a:pt x="525123" y="369713"/>
                  </a:lnTo>
                  <a:lnTo>
                    <a:pt x="544868" y="505873"/>
                  </a:lnTo>
                  <a:lnTo>
                    <a:pt x="499939" y="57554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09" name="Forme libre : forme 1108">
              <a:extLst>
                <a:ext uri="{FF2B5EF4-FFF2-40B4-BE49-F238E27FC236}">
                  <a16:creationId xmlns:a16="http://schemas.microsoft.com/office/drawing/2014/main" id="{2AF197F2-973A-1841-7C6C-8685BEEC948E}"/>
                </a:ext>
              </a:extLst>
            </p:cNvPr>
            <p:cNvSpPr/>
            <p:nvPr/>
          </p:nvSpPr>
          <p:spPr>
            <a:xfrm>
              <a:off x="4451921" y="2270354"/>
              <a:ext cx="681618" cy="735006"/>
            </a:xfrm>
            <a:custGeom>
              <a:avLst/>
              <a:gdLst>
                <a:gd name="connsiteX0" fmla="*/ 681618 w 681618"/>
                <a:gd name="connsiteY0" fmla="*/ 735006 h 735006"/>
                <a:gd name="connsiteX1" fmla="*/ 405336 w 681618"/>
                <a:gd name="connsiteY1" fmla="*/ 716928 h 735006"/>
                <a:gd name="connsiteX2" fmla="*/ 321936 w 681618"/>
                <a:gd name="connsiteY2" fmla="*/ 705803 h 735006"/>
                <a:gd name="connsiteX3" fmla="*/ 117339 w 681618"/>
                <a:gd name="connsiteY3" fmla="*/ 607019 h 735006"/>
                <a:gd name="connsiteX4" fmla="*/ 65284 w 681618"/>
                <a:gd name="connsiteY4" fmla="*/ 476936 h 735006"/>
                <a:gd name="connsiteX5" fmla="*/ 20155 w 681618"/>
                <a:gd name="connsiteY5" fmla="*/ 193196 h 735006"/>
                <a:gd name="connsiteX6" fmla="*/ 0 w 681618"/>
                <a:gd name="connsiteY6" fmla="*/ 172460 h 735006"/>
                <a:gd name="connsiteX7" fmla="*/ 53511 w 681618"/>
                <a:gd name="connsiteY7" fmla="*/ 154467 h 735006"/>
                <a:gd name="connsiteX8" fmla="*/ 75457 w 681618"/>
                <a:gd name="connsiteY8" fmla="*/ 103832 h 735006"/>
                <a:gd name="connsiteX9" fmla="*/ 188529 w 681618"/>
                <a:gd name="connsiteY9" fmla="*/ 21507 h 735006"/>
                <a:gd name="connsiteX10" fmla="*/ 295256 w 681618"/>
                <a:gd name="connsiteY10" fmla="*/ 0 h 735006"/>
                <a:gd name="connsiteX11" fmla="*/ 337995 w 681618"/>
                <a:gd name="connsiteY11" fmla="*/ 36728 h 735006"/>
                <a:gd name="connsiteX12" fmla="*/ 420948 w 681618"/>
                <a:gd name="connsiteY12" fmla="*/ 39662 h 735006"/>
                <a:gd name="connsiteX13" fmla="*/ 436855 w 681618"/>
                <a:gd name="connsiteY13" fmla="*/ 146218 h 735006"/>
                <a:gd name="connsiteX14" fmla="*/ 591779 w 681618"/>
                <a:gd name="connsiteY14" fmla="*/ 291998 h 735006"/>
                <a:gd name="connsiteX15" fmla="*/ 603171 w 681618"/>
                <a:gd name="connsiteY15" fmla="*/ 430921 h 735006"/>
                <a:gd name="connsiteX16" fmla="*/ 575139 w 681618"/>
                <a:gd name="connsiteY16" fmla="*/ 511092 h 7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1618" h="735006">
                  <a:moveTo>
                    <a:pt x="681618" y="735006"/>
                  </a:moveTo>
                  <a:lnTo>
                    <a:pt x="405336" y="716928"/>
                  </a:lnTo>
                  <a:lnTo>
                    <a:pt x="321936" y="705803"/>
                  </a:lnTo>
                  <a:lnTo>
                    <a:pt x="117339" y="607019"/>
                  </a:lnTo>
                  <a:lnTo>
                    <a:pt x="65284" y="476936"/>
                  </a:lnTo>
                  <a:lnTo>
                    <a:pt x="20155" y="193196"/>
                  </a:lnTo>
                  <a:lnTo>
                    <a:pt x="0" y="172460"/>
                  </a:lnTo>
                  <a:lnTo>
                    <a:pt x="53511" y="154467"/>
                  </a:lnTo>
                  <a:lnTo>
                    <a:pt x="75457" y="103832"/>
                  </a:lnTo>
                  <a:lnTo>
                    <a:pt x="188529" y="21507"/>
                  </a:lnTo>
                  <a:lnTo>
                    <a:pt x="295256" y="0"/>
                  </a:lnTo>
                  <a:lnTo>
                    <a:pt x="337995" y="36728"/>
                  </a:lnTo>
                  <a:lnTo>
                    <a:pt x="420948" y="39662"/>
                  </a:lnTo>
                  <a:lnTo>
                    <a:pt x="436855" y="146218"/>
                  </a:lnTo>
                  <a:lnTo>
                    <a:pt x="591779" y="291998"/>
                  </a:lnTo>
                  <a:lnTo>
                    <a:pt x="603171" y="430921"/>
                  </a:lnTo>
                  <a:lnTo>
                    <a:pt x="575139" y="51109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0" name="Forme libre : forme 1109">
              <a:extLst>
                <a:ext uri="{FF2B5EF4-FFF2-40B4-BE49-F238E27FC236}">
                  <a16:creationId xmlns:a16="http://schemas.microsoft.com/office/drawing/2014/main" id="{AE443361-F237-1AB3-4985-71D81B3F2E42}"/>
                </a:ext>
              </a:extLst>
            </p:cNvPr>
            <p:cNvSpPr/>
            <p:nvPr/>
          </p:nvSpPr>
          <p:spPr>
            <a:xfrm>
              <a:off x="4237161" y="1997701"/>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1" name="Forme libre : forme 1110">
              <a:extLst>
                <a:ext uri="{FF2B5EF4-FFF2-40B4-BE49-F238E27FC236}">
                  <a16:creationId xmlns:a16="http://schemas.microsoft.com/office/drawing/2014/main" id="{5F3C0168-1CC4-F528-D051-09A13D6DFB73}"/>
                </a:ext>
              </a:extLst>
            </p:cNvPr>
            <p:cNvSpPr/>
            <p:nvPr/>
          </p:nvSpPr>
          <p:spPr>
            <a:xfrm>
              <a:off x="6171107" y="3936286"/>
              <a:ext cx="446798" cy="388162"/>
            </a:xfrm>
            <a:custGeom>
              <a:avLst/>
              <a:gdLst>
                <a:gd name="connsiteX0" fmla="*/ 165697 w 446798"/>
                <a:gd name="connsiteY0" fmla="*/ 388163 h 388162"/>
                <a:gd name="connsiteX1" fmla="*/ 99556 w 446798"/>
                <a:gd name="connsiteY1" fmla="*/ 344234 h 388162"/>
                <a:gd name="connsiteX2" fmla="*/ 39271 w 446798"/>
                <a:gd name="connsiteY2" fmla="*/ 352816 h 388162"/>
                <a:gd name="connsiteX3" fmla="*/ 0 w 446798"/>
                <a:gd name="connsiteY3" fmla="*/ 284864 h 388162"/>
                <a:gd name="connsiteX4" fmla="*/ 9963 w 446798"/>
                <a:gd name="connsiteY4" fmla="*/ 234896 h 388162"/>
                <a:gd name="connsiteX5" fmla="*/ 67190 w 446798"/>
                <a:gd name="connsiteY5" fmla="*/ 236382 h 388162"/>
                <a:gd name="connsiteX6" fmla="*/ 113586 w 446798"/>
                <a:gd name="connsiteY6" fmla="*/ 207169 h 388162"/>
                <a:gd name="connsiteX7" fmla="*/ 102527 w 446798"/>
                <a:gd name="connsiteY7" fmla="*/ 68447 h 388162"/>
                <a:gd name="connsiteX8" fmla="*/ 204045 w 446798"/>
                <a:gd name="connsiteY8" fmla="*/ 44806 h 388162"/>
                <a:gd name="connsiteX9" fmla="*/ 267891 w 446798"/>
                <a:gd name="connsiteY9" fmla="*/ 0 h 388162"/>
                <a:gd name="connsiteX10" fmla="*/ 424720 w 446798"/>
                <a:gd name="connsiteY10" fmla="*/ 162992 h 388162"/>
                <a:gd name="connsiteX11" fmla="*/ 446799 w 446798"/>
                <a:gd name="connsiteY11" fmla="*/ 276863 h 388162"/>
                <a:gd name="connsiteX12" fmla="*/ 417271 w 446798"/>
                <a:gd name="connsiteY12" fmla="*/ 385601 h 388162"/>
                <a:gd name="connsiteX13" fmla="*/ 382934 w 446798"/>
                <a:gd name="connsiteY13" fmla="*/ 345015 h 388162"/>
                <a:gd name="connsiteX14" fmla="*/ 333946 w 446798"/>
                <a:gd name="connsiteY14" fmla="*/ 364227 h 388162"/>
                <a:gd name="connsiteX15" fmla="*/ 228505 w 446798"/>
                <a:gd name="connsiteY15" fmla="*/ 339652 h 38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798" h="388162">
                  <a:moveTo>
                    <a:pt x="165697" y="388163"/>
                  </a:moveTo>
                  <a:lnTo>
                    <a:pt x="99556" y="344234"/>
                  </a:lnTo>
                  <a:lnTo>
                    <a:pt x="39271" y="352816"/>
                  </a:lnTo>
                  <a:lnTo>
                    <a:pt x="0" y="284864"/>
                  </a:lnTo>
                  <a:lnTo>
                    <a:pt x="9963" y="234896"/>
                  </a:lnTo>
                  <a:lnTo>
                    <a:pt x="67190" y="236382"/>
                  </a:lnTo>
                  <a:lnTo>
                    <a:pt x="113586" y="207169"/>
                  </a:lnTo>
                  <a:lnTo>
                    <a:pt x="102527" y="68447"/>
                  </a:lnTo>
                  <a:lnTo>
                    <a:pt x="204045" y="44806"/>
                  </a:lnTo>
                  <a:lnTo>
                    <a:pt x="267891" y="0"/>
                  </a:lnTo>
                  <a:lnTo>
                    <a:pt x="424720" y="162992"/>
                  </a:lnTo>
                  <a:lnTo>
                    <a:pt x="446799" y="276863"/>
                  </a:lnTo>
                  <a:lnTo>
                    <a:pt x="417271" y="385601"/>
                  </a:lnTo>
                  <a:lnTo>
                    <a:pt x="382934" y="345015"/>
                  </a:lnTo>
                  <a:lnTo>
                    <a:pt x="333946" y="364227"/>
                  </a:lnTo>
                  <a:lnTo>
                    <a:pt x="228505" y="33965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2" name="Forme libre : forme 1111">
              <a:extLst>
                <a:ext uri="{FF2B5EF4-FFF2-40B4-BE49-F238E27FC236}">
                  <a16:creationId xmlns:a16="http://schemas.microsoft.com/office/drawing/2014/main" id="{9832C6F7-96CB-97D9-6A3D-8B735DB165A5}"/>
                </a:ext>
              </a:extLst>
            </p:cNvPr>
            <p:cNvSpPr/>
            <p:nvPr/>
          </p:nvSpPr>
          <p:spPr>
            <a:xfrm>
              <a:off x="6006677" y="3717887"/>
              <a:ext cx="489470" cy="286845"/>
            </a:xfrm>
            <a:custGeom>
              <a:avLst/>
              <a:gdLst>
                <a:gd name="connsiteX0" fmla="*/ 266957 w 489470"/>
                <a:gd name="connsiteY0" fmla="*/ 286845 h 286845"/>
                <a:gd name="connsiteX1" fmla="*/ 34147 w 489470"/>
                <a:gd name="connsiteY1" fmla="*/ 269081 h 286845"/>
                <a:gd name="connsiteX2" fmla="*/ 0 w 489470"/>
                <a:gd name="connsiteY2" fmla="*/ 194558 h 286845"/>
                <a:gd name="connsiteX3" fmla="*/ 12030 w 489470"/>
                <a:gd name="connsiteY3" fmla="*/ 109928 h 286845"/>
                <a:gd name="connsiteX4" fmla="*/ 39977 w 489470"/>
                <a:gd name="connsiteY4" fmla="*/ 104794 h 286845"/>
                <a:gd name="connsiteX5" fmla="*/ 84544 w 489470"/>
                <a:gd name="connsiteY5" fmla="*/ 0 h 286845"/>
                <a:gd name="connsiteX6" fmla="*/ 121082 w 489470"/>
                <a:gd name="connsiteY6" fmla="*/ 43177 h 286845"/>
                <a:gd name="connsiteX7" fmla="*/ 176717 w 489470"/>
                <a:gd name="connsiteY7" fmla="*/ 54264 h 286845"/>
                <a:gd name="connsiteX8" fmla="*/ 373942 w 489470"/>
                <a:gd name="connsiteY8" fmla="*/ 41900 h 286845"/>
                <a:gd name="connsiteX9" fmla="*/ 395297 w 489470"/>
                <a:gd name="connsiteY9" fmla="*/ 91697 h 286845"/>
                <a:gd name="connsiteX10" fmla="*/ 489471 w 489470"/>
                <a:gd name="connsiteY10" fmla="*/ 133388 h 286845"/>
                <a:gd name="connsiteX11" fmla="*/ 476622 w 489470"/>
                <a:gd name="connsiteY11" fmla="*/ 186290 h 286845"/>
                <a:gd name="connsiteX12" fmla="*/ 432321 w 489470"/>
                <a:gd name="connsiteY12" fmla="*/ 218399 h 286845"/>
                <a:gd name="connsiteX13" fmla="*/ 368475 w 489470"/>
                <a:gd name="connsiteY13" fmla="*/ 263204 h 28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470" h="286845">
                  <a:moveTo>
                    <a:pt x="266957" y="286845"/>
                  </a:moveTo>
                  <a:lnTo>
                    <a:pt x="34147" y="269081"/>
                  </a:lnTo>
                  <a:lnTo>
                    <a:pt x="0" y="194558"/>
                  </a:lnTo>
                  <a:lnTo>
                    <a:pt x="12030" y="109928"/>
                  </a:lnTo>
                  <a:lnTo>
                    <a:pt x="39977" y="104794"/>
                  </a:lnTo>
                  <a:lnTo>
                    <a:pt x="84544" y="0"/>
                  </a:lnTo>
                  <a:lnTo>
                    <a:pt x="121082" y="43177"/>
                  </a:lnTo>
                  <a:lnTo>
                    <a:pt x="176717" y="54264"/>
                  </a:lnTo>
                  <a:lnTo>
                    <a:pt x="373942" y="41900"/>
                  </a:lnTo>
                  <a:lnTo>
                    <a:pt x="395297" y="91697"/>
                  </a:lnTo>
                  <a:lnTo>
                    <a:pt x="489471" y="133388"/>
                  </a:lnTo>
                  <a:lnTo>
                    <a:pt x="476622" y="186290"/>
                  </a:lnTo>
                  <a:lnTo>
                    <a:pt x="432321" y="218399"/>
                  </a:lnTo>
                  <a:lnTo>
                    <a:pt x="368475" y="2632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3" name="Forme libre : forme 1112">
              <a:extLst>
                <a:ext uri="{FF2B5EF4-FFF2-40B4-BE49-F238E27FC236}">
                  <a16:creationId xmlns:a16="http://schemas.microsoft.com/office/drawing/2014/main" id="{5FAD35F6-350B-F272-5476-72B9942B682F}"/>
                </a:ext>
              </a:extLst>
            </p:cNvPr>
            <p:cNvSpPr/>
            <p:nvPr/>
          </p:nvSpPr>
          <p:spPr>
            <a:xfrm>
              <a:off x="4188650" y="2845397"/>
              <a:ext cx="674522" cy="437797"/>
            </a:xfrm>
            <a:custGeom>
              <a:avLst/>
              <a:gdLst>
                <a:gd name="connsiteX0" fmla="*/ 483080 w 674522"/>
                <a:gd name="connsiteY0" fmla="*/ 407622 h 437797"/>
                <a:gd name="connsiteX1" fmla="*/ 406632 w 674522"/>
                <a:gd name="connsiteY1" fmla="*/ 379467 h 437797"/>
                <a:gd name="connsiteX2" fmla="*/ 336090 w 674522"/>
                <a:gd name="connsiteY2" fmla="*/ 422767 h 437797"/>
                <a:gd name="connsiteX3" fmla="*/ 167859 w 674522"/>
                <a:gd name="connsiteY3" fmla="*/ 437798 h 437797"/>
                <a:gd name="connsiteX4" fmla="*/ 0 w 674522"/>
                <a:gd name="connsiteY4" fmla="*/ 413585 h 437797"/>
                <a:gd name="connsiteX5" fmla="*/ 29042 w 674522"/>
                <a:gd name="connsiteY5" fmla="*/ 255499 h 437797"/>
                <a:gd name="connsiteX6" fmla="*/ 97441 w 674522"/>
                <a:gd name="connsiteY6" fmla="*/ 100746 h 437797"/>
                <a:gd name="connsiteX7" fmla="*/ 161658 w 674522"/>
                <a:gd name="connsiteY7" fmla="*/ 42300 h 437797"/>
                <a:gd name="connsiteX8" fmla="*/ 268776 w 674522"/>
                <a:gd name="connsiteY8" fmla="*/ 0 h 437797"/>
                <a:gd name="connsiteX9" fmla="*/ 380610 w 674522"/>
                <a:gd name="connsiteY9" fmla="*/ 31975 h 437797"/>
                <a:gd name="connsiteX10" fmla="*/ 585206 w 674522"/>
                <a:gd name="connsiteY10" fmla="*/ 130759 h 437797"/>
                <a:gd name="connsiteX11" fmla="*/ 668607 w 674522"/>
                <a:gd name="connsiteY11" fmla="*/ 141884 h 437797"/>
                <a:gd name="connsiteX12" fmla="*/ 674523 w 674522"/>
                <a:gd name="connsiteY12" fmla="*/ 195615 h 437797"/>
                <a:gd name="connsiteX13" fmla="*/ 617553 w 674522"/>
                <a:gd name="connsiteY13" fmla="*/ 321316 h 437797"/>
                <a:gd name="connsiteX14" fmla="*/ 519627 w 674522"/>
                <a:gd name="connsiteY14" fmla="*/ 366246 h 43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22" h="437797">
                  <a:moveTo>
                    <a:pt x="483080" y="407622"/>
                  </a:moveTo>
                  <a:lnTo>
                    <a:pt x="406632" y="379467"/>
                  </a:lnTo>
                  <a:lnTo>
                    <a:pt x="336090" y="422767"/>
                  </a:lnTo>
                  <a:lnTo>
                    <a:pt x="167859" y="437798"/>
                  </a:lnTo>
                  <a:lnTo>
                    <a:pt x="0" y="413585"/>
                  </a:lnTo>
                  <a:lnTo>
                    <a:pt x="29042" y="255499"/>
                  </a:lnTo>
                  <a:lnTo>
                    <a:pt x="97441" y="100746"/>
                  </a:lnTo>
                  <a:lnTo>
                    <a:pt x="161658" y="42300"/>
                  </a:lnTo>
                  <a:lnTo>
                    <a:pt x="268776" y="0"/>
                  </a:lnTo>
                  <a:lnTo>
                    <a:pt x="380610" y="31975"/>
                  </a:lnTo>
                  <a:lnTo>
                    <a:pt x="585206" y="130759"/>
                  </a:lnTo>
                  <a:lnTo>
                    <a:pt x="668607" y="141884"/>
                  </a:lnTo>
                  <a:lnTo>
                    <a:pt x="674523" y="195615"/>
                  </a:lnTo>
                  <a:lnTo>
                    <a:pt x="617553" y="321316"/>
                  </a:lnTo>
                  <a:lnTo>
                    <a:pt x="519627" y="36624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4" name="Forme libre : forme 1113">
              <a:extLst>
                <a:ext uri="{FF2B5EF4-FFF2-40B4-BE49-F238E27FC236}">
                  <a16:creationId xmlns:a16="http://schemas.microsoft.com/office/drawing/2014/main" id="{732F0E79-D1EB-CA99-7B73-A508DD782084}"/>
                </a:ext>
              </a:extLst>
            </p:cNvPr>
            <p:cNvSpPr/>
            <p:nvPr/>
          </p:nvSpPr>
          <p:spPr>
            <a:xfrm>
              <a:off x="4872869" y="2288175"/>
              <a:ext cx="269414" cy="274177"/>
            </a:xfrm>
            <a:custGeom>
              <a:avLst/>
              <a:gdLst>
                <a:gd name="connsiteX0" fmla="*/ 170831 w 269414"/>
                <a:gd name="connsiteY0" fmla="*/ 274177 h 274177"/>
                <a:gd name="connsiteX1" fmla="*/ 15907 w 269414"/>
                <a:gd name="connsiteY1" fmla="*/ 128397 h 274177"/>
                <a:gd name="connsiteX2" fmla="*/ 0 w 269414"/>
                <a:gd name="connsiteY2" fmla="*/ 21841 h 274177"/>
                <a:gd name="connsiteX3" fmla="*/ 15640 w 269414"/>
                <a:gd name="connsiteY3" fmla="*/ 0 h 274177"/>
                <a:gd name="connsiteX4" fmla="*/ 121482 w 269414"/>
                <a:gd name="connsiteY4" fmla="*/ 58074 h 274177"/>
                <a:gd name="connsiteX5" fmla="*/ 269414 w 269414"/>
                <a:gd name="connsiteY5" fmla="*/ 134941 h 274177"/>
                <a:gd name="connsiteX6" fmla="*/ 219246 w 269414"/>
                <a:gd name="connsiteY6" fmla="*/ 255251 h 27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14" h="274177">
                  <a:moveTo>
                    <a:pt x="170831" y="274177"/>
                  </a:moveTo>
                  <a:lnTo>
                    <a:pt x="15907" y="128397"/>
                  </a:lnTo>
                  <a:lnTo>
                    <a:pt x="0" y="21841"/>
                  </a:lnTo>
                  <a:lnTo>
                    <a:pt x="15640" y="0"/>
                  </a:lnTo>
                  <a:lnTo>
                    <a:pt x="121482" y="58074"/>
                  </a:lnTo>
                  <a:lnTo>
                    <a:pt x="269414" y="134941"/>
                  </a:lnTo>
                  <a:lnTo>
                    <a:pt x="219246" y="25525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5" name="Forme libre : forme 1114">
              <a:extLst>
                <a:ext uri="{FF2B5EF4-FFF2-40B4-BE49-F238E27FC236}">
                  <a16:creationId xmlns:a16="http://schemas.microsoft.com/office/drawing/2014/main" id="{3E55CAA7-9684-C0C6-3C80-403EDF376260}"/>
                </a:ext>
              </a:extLst>
            </p:cNvPr>
            <p:cNvSpPr/>
            <p:nvPr/>
          </p:nvSpPr>
          <p:spPr>
            <a:xfrm>
              <a:off x="6767382" y="2160264"/>
              <a:ext cx="784707" cy="619896"/>
            </a:xfrm>
            <a:custGeom>
              <a:avLst/>
              <a:gdLst>
                <a:gd name="connsiteX0" fmla="*/ 217494 w 784707"/>
                <a:gd name="connsiteY0" fmla="*/ 619897 h 619896"/>
                <a:gd name="connsiteX1" fmla="*/ 221161 w 784707"/>
                <a:gd name="connsiteY1" fmla="*/ 561394 h 619896"/>
                <a:gd name="connsiteX2" fmla="*/ 105975 w 784707"/>
                <a:gd name="connsiteY2" fmla="*/ 358312 h 619896"/>
                <a:gd name="connsiteX3" fmla="*/ 0 w 784707"/>
                <a:gd name="connsiteY3" fmla="*/ 263595 h 619896"/>
                <a:gd name="connsiteX4" fmla="*/ 175707 w 784707"/>
                <a:gd name="connsiteY4" fmla="*/ 281673 h 619896"/>
                <a:gd name="connsiteX5" fmla="*/ 331270 w 784707"/>
                <a:gd name="connsiteY5" fmla="*/ 66866 h 619896"/>
                <a:gd name="connsiteX6" fmla="*/ 426139 w 784707"/>
                <a:gd name="connsiteY6" fmla="*/ 0 h 619896"/>
                <a:gd name="connsiteX7" fmla="*/ 539258 w 784707"/>
                <a:gd name="connsiteY7" fmla="*/ 20212 h 619896"/>
                <a:gd name="connsiteX8" fmla="*/ 609209 w 784707"/>
                <a:gd name="connsiteY8" fmla="*/ 68428 h 619896"/>
                <a:gd name="connsiteX9" fmla="*/ 604285 w 784707"/>
                <a:gd name="connsiteY9" fmla="*/ 152457 h 619896"/>
                <a:gd name="connsiteX10" fmla="*/ 636603 w 784707"/>
                <a:gd name="connsiteY10" fmla="*/ 231296 h 619896"/>
                <a:gd name="connsiteX11" fmla="*/ 784707 w 784707"/>
                <a:gd name="connsiteY11" fmla="*/ 294837 h 619896"/>
                <a:gd name="connsiteX12" fmla="*/ 732568 w 784707"/>
                <a:gd name="connsiteY12" fmla="*/ 365150 h 619896"/>
                <a:gd name="connsiteX13" fmla="*/ 700221 w 784707"/>
                <a:gd name="connsiteY13" fmla="*/ 536296 h 619896"/>
                <a:gd name="connsiteX14" fmla="*/ 525037 w 784707"/>
                <a:gd name="connsiteY14" fmla="*/ 531905 h 6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4707" h="619896">
                  <a:moveTo>
                    <a:pt x="217494" y="619897"/>
                  </a:moveTo>
                  <a:lnTo>
                    <a:pt x="221161" y="561394"/>
                  </a:lnTo>
                  <a:lnTo>
                    <a:pt x="105975" y="358312"/>
                  </a:lnTo>
                  <a:lnTo>
                    <a:pt x="0" y="263595"/>
                  </a:lnTo>
                  <a:lnTo>
                    <a:pt x="175707" y="281673"/>
                  </a:lnTo>
                  <a:lnTo>
                    <a:pt x="331270" y="66866"/>
                  </a:lnTo>
                  <a:lnTo>
                    <a:pt x="426139" y="0"/>
                  </a:lnTo>
                  <a:lnTo>
                    <a:pt x="539258" y="20212"/>
                  </a:lnTo>
                  <a:lnTo>
                    <a:pt x="609209" y="68428"/>
                  </a:lnTo>
                  <a:lnTo>
                    <a:pt x="604285" y="152457"/>
                  </a:lnTo>
                  <a:lnTo>
                    <a:pt x="636603" y="231296"/>
                  </a:lnTo>
                  <a:lnTo>
                    <a:pt x="784707" y="294837"/>
                  </a:lnTo>
                  <a:lnTo>
                    <a:pt x="732568" y="365150"/>
                  </a:lnTo>
                  <a:lnTo>
                    <a:pt x="700221" y="536296"/>
                  </a:lnTo>
                  <a:lnTo>
                    <a:pt x="525037" y="53190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6" name="Forme libre : forme 1115">
              <a:extLst>
                <a:ext uri="{FF2B5EF4-FFF2-40B4-BE49-F238E27FC236}">
                  <a16:creationId xmlns:a16="http://schemas.microsoft.com/office/drawing/2014/main" id="{FE0CF8E5-F094-1741-8711-BA33B6130860}"/>
                </a:ext>
              </a:extLst>
            </p:cNvPr>
            <p:cNvSpPr/>
            <p:nvPr/>
          </p:nvSpPr>
          <p:spPr>
            <a:xfrm>
              <a:off x="5021973" y="4458227"/>
              <a:ext cx="509368" cy="530590"/>
            </a:xfrm>
            <a:custGeom>
              <a:avLst/>
              <a:gdLst>
                <a:gd name="connsiteX0" fmla="*/ 191671 w 509368"/>
                <a:gd name="connsiteY0" fmla="*/ 530590 h 530590"/>
                <a:gd name="connsiteX1" fmla="*/ 100460 w 509368"/>
                <a:gd name="connsiteY1" fmla="*/ 470611 h 530590"/>
                <a:gd name="connsiteX2" fmla="*/ 32328 w 509368"/>
                <a:gd name="connsiteY2" fmla="*/ 388173 h 530590"/>
                <a:gd name="connsiteX3" fmla="*/ 0 w 509368"/>
                <a:gd name="connsiteY3" fmla="*/ 256318 h 530590"/>
                <a:gd name="connsiteX4" fmla="*/ 132054 w 509368"/>
                <a:gd name="connsiteY4" fmla="*/ 212865 h 530590"/>
                <a:gd name="connsiteX5" fmla="*/ 155286 w 509368"/>
                <a:gd name="connsiteY5" fmla="*/ 162725 h 530590"/>
                <a:gd name="connsiteX6" fmla="*/ 147199 w 509368"/>
                <a:gd name="connsiteY6" fmla="*/ 106356 h 530590"/>
                <a:gd name="connsiteX7" fmla="*/ 314706 w 509368"/>
                <a:gd name="connsiteY7" fmla="*/ 0 h 530590"/>
                <a:gd name="connsiteX8" fmla="*/ 343881 w 509368"/>
                <a:gd name="connsiteY8" fmla="*/ 73000 h 530590"/>
                <a:gd name="connsiteX9" fmla="*/ 430939 w 509368"/>
                <a:gd name="connsiteY9" fmla="*/ 143828 h 530590"/>
                <a:gd name="connsiteX10" fmla="*/ 509368 w 509368"/>
                <a:gd name="connsiteY10" fmla="*/ 292675 h 530590"/>
                <a:gd name="connsiteX11" fmla="*/ 497424 w 509368"/>
                <a:gd name="connsiteY11" fmla="*/ 463848 h 530590"/>
                <a:gd name="connsiteX12" fmla="*/ 329641 w 509368"/>
                <a:gd name="connsiteY12" fmla="*/ 501072 h 530590"/>
                <a:gd name="connsiteX13" fmla="*/ 283397 w 509368"/>
                <a:gd name="connsiteY13" fmla="*/ 474002 h 5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368" h="530590">
                  <a:moveTo>
                    <a:pt x="191671" y="530590"/>
                  </a:moveTo>
                  <a:lnTo>
                    <a:pt x="100460" y="470611"/>
                  </a:lnTo>
                  <a:lnTo>
                    <a:pt x="32328" y="388173"/>
                  </a:lnTo>
                  <a:lnTo>
                    <a:pt x="0" y="256318"/>
                  </a:lnTo>
                  <a:lnTo>
                    <a:pt x="132054" y="212865"/>
                  </a:lnTo>
                  <a:lnTo>
                    <a:pt x="155286" y="162725"/>
                  </a:lnTo>
                  <a:lnTo>
                    <a:pt x="147199" y="106356"/>
                  </a:lnTo>
                  <a:lnTo>
                    <a:pt x="314706" y="0"/>
                  </a:lnTo>
                  <a:lnTo>
                    <a:pt x="343881" y="73000"/>
                  </a:lnTo>
                  <a:lnTo>
                    <a:pt x="430939" y="143828"/>
                  </a:lnTo>
                  <a:lnTo>
                    <a:pt x="509368" y="292675"/>
                  </a:lnTo>
                  <a:lnTo>
                    <a:pt x="497424" y="463848"/>
                  </a:lnTo>
                  <a:lnTo>
                    <a:pt x="329641" y="501072"/>
                  </a:lnTo>
                  <a:lnTo>
                    <a:pt x="283397" y="47400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7" name="Forme libre : forme 1116">
              <a:extLst>
                <a:ext uri="{FF2B5EF4-FFF2-40B4-BE49-F238E27FC236}">
                  <a16:creationId xmlns:a16="http://schemas.microsoft.com/office/drawing/2014/main" id="{BC7ADC07-6EF4-E58C-E74E-8884D1B82DA9}"/>
                </a:ext>
              </a:extLst>
            </p:cNvPr>
            <p:cNvSpPr/>
            <p:nvPr/>
          </p:nvSpPr>
          <p:spPr>
            <a:xfrm>
              <a:off x="6504130" y="4099278"/>
              <a:ext cx="898150" cy="758923"/>
            </a:xfrm>
            <a:custGeom>
              <a:avLst/>
              <a:gdLst>
                <a:gd name="connsiteX0" fmla="*/ 263042 w 898150"/>
                <a:gd name="connsiteY0" fmla="*/ 758923 h 758923"/>
                <a:gd name="connsiteX1" fmla="*/ 243068 w 898150"/>
                <a:gd name="connsiteY1" fmla="*/ 739235 h 758923"/>
                <a:gd name="connsiteX2" fmla="*/ 188566 w 898150"/>
                <a:gd name="connsiteY2" fmla="*/ 751837 h 758923"/>
                <a:gd name="connsiteX3" fmla="*/ 47415 w 898150"/>
                <a:gd name="connsiteY3" fmla="*/ 748103 h 758923"/>
                <a:gd name="connsiteX4" fmla="*/ 0 w 898150"/>
                <a:gd name="connsiteY4" fmla="*/ 718004 h 758923"/>
                <a:gd name="connsiteX5" fmla="*/ 67761 w 898150"/>
                <a:gd name="connsiteY5" fmla="*/ 562118 h 758923"/>
                <a:gd name="connsiteX6" fmla="*/ 56512 w 898150"/>
                <a:gd name="connsiteY6" fmla="*/ 362569 h 758923"/>
                <a:gd name="connsiteX7" fmla="*/ 84248 w 898150"/>
                <a:gd name="connsiteY7" fmla="*/ 222609 h 758923"/>
                <a:gd name="connsiteX8" fmla="*/ 113776 w 898150"/>
                <a:gd name="connsiteY8" fmla="*/ 113872 h 758923"/>
                <a:gd name="connsiteX9" fmla="*/ 91697 w 898150"/>
                <a:gd name="connsiteY9" fmla="*/ 0 h 758923"/>
                <a:gd name="connsiteX10" fmla="*/ 359397 w 898150"/>
                <a:gd name="connsiteY10" fmla="*/ 70780 h 758923"/>
                <a:gd name="connsiteX11" fmla="*/ 428330 w 898150"/>
                <a:gd name="connsiteY11" fmla="*/ 97165 h 758923"/>
                <a:gd name="connsiteX12" fmla="*/ 530323 w 898150"/>
                <a:gd name="connsiteY12" fmla="*/ 195920 h 758923"/>
                <a:gd name="connsiteX13" fmla="*/ 676894 w 898150"/>
                <a:gd name="connsiteY13" fmla="*/ 467897 h 758923"/>
                <a:gd name="connsiteX14" fmla="*/ 811816 w 898150"/>
                <a:gd name="connsiteY14" fmla="*/ 573186 h 758923"/>
                <a:gd name="connsiteX15" fmla="*/ 895226 w 898150"/>
                <a:gd name="connsiteY15" fmla="*/ 582816 h 758923"/>
                <a:gd name="connsiteX16" fmla="*/ 898150 w 898150"/>
                <a:gd name="connsiteY16" fmla="*/ 584045 h 758923"/>
                <a:gd name="connsiteX17" fmla="*/ 885025 w 898150"/>
                <a:gd name="connsiteY17" fmla="*/ 636718 h 758923"/>
                <a:gd name="connsiteX18" fmla="*/ 841391 w 898150"/>
                <a:gd name="connsiteY18" fmla="*/ 668512 h 758923"/>
                <a:gd name="connsiteX19" fmla="*/ 667369 w 898150"/>
                <a:gd name="connsiteY19" fmla="*/ 739473 h 758923"/>
                <a:gd name="connsiteX20" fmla="*/ 502548 w 898150"/>
                <a:gd name="connsiteY20" fmla="*/ 681800 h 758923"/>
                <a:gd name="connsiteX21" fmla="*/ 386229 w 898150"/>
                <a:gd name="connsiteY21" fmla="*/ 685800 h 75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8150" h="758923">
                  <a:moveTo>
                    <a:pt x="263042" y="758923"/>
                  </a:moveTo>
                  <a:lnTo>
                    <a:pt x="243068" y="739235"/>
                  </a:lnTo>
                  <a:lnTo>
                    <a:pt x="188566" y="751837"/>
                  </a:lnTo>
                  <a:lnTo>
                    <a:pt x="47415" y="748103"/>
                  </a:lnTo>
                  <a:lnTo>
                    <a:pt x="0" y="718004"/>
                  </a:lnTo>
                  <a:lnTo>
                    <a:pt x="67761" y="562118"/>
                  </a:lnTo>
                  <a:lnTo>
                    <a:pt x="56512" y="362569"/>
                  </a:lnTo>
                  <a:lnTo>
                    <a:pt x="84248" y="222609"/>
                  </a:lnTo>
                  <a:lnTo>
                    <a:pt x="113776" y="113872"/>
                  </a:lnTo>
                  <a:lnTo>
                    <a:pt x="91697" y="0"/>
                  </a:lnTo>
                  <a:lnTo>
                    <a:pt x="359397" y="70780"/>
                  </a:lnTo>
                  <a:lnTo>
                    <a:pt x="428330" y="97165"/>
                  </a:lnTo>
                  <a:lnTo>
                    <a:pt x="530323" y="195920"/>
                  </a:lnTo>
                  <a:lnTo>
                    <a:pt x="676894" y="467897"/>
                  </a:lnTo>
                  <a:lnTo>
                    <a:pt x="811816" y="573186"/>
                  </a:lnTo>
                  <a:lnTo>
                    <a:pt x="895226" y="582816"/>
                  </a:lnTo>
                  <a:lnTo>
                    <a:pt x="898150" y="584045"/>
                  </a:lnTo>
                  <a:lnTo>
                    <a:pt x="885025" y="636718"/>
                  </a:lnTo>
                  <a:lnTo>
                    <a:pt x="841391" y="668512"/>
                  </a:lnTo>
                  <a:lnTo>
                    <a:pt x="667369" y="739473"/>
                  </a:lnTo>
                  <a:lnTo>
                    <a:pt x="502548" y="681800"/>
                  </a:lnTo>
                  <a:lnTo>
                    <a:pt x="386229" y="68580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18" name="Forme libre : forme 1117">
              <a:extLst>
                <a:ext uri="{FF2B5EF4-FFF2-40B4-BE49-F238E27FC236}">
                  <a16:creationId xmlns:a16="http://schemas.microsoft.com/office/drawing/2014/main" id="{8670A79F-A9B3-5D81-15CA-F6237456CEA3}"/>
                </a:ext>
              </a:extLst>
            </p:cNvPr>
            <p:cNvSpPr/>
            <p:nvPr/>
          </p:nvSpPr>
          <p:spPr>
            <a:xfrm>
              <a:off x="5901712" y="3240599"/>
              <a:ext cx="1009288" cy="531552"/>
            </a:xfrm>
            <a:custGeom>
              <a:avLst/>
              <a:gdLst>
                <a:gd name="connsiteX0" fmla="*/ 478907 w 1009288"/>
                <a:gd name="connsiteY0" fmla="*/ 519189 h 531552"/>
                <a:gd name="connsiteX1" fmla="*/ 281683 w 1009288"/>
                <a:gd name="connsiteY1" fmla="*/ 531552 h 531552"/>
                <a:gd name="connsiteX2" fmla="*/ 226047 w 1009288"/>
                <a:gd name="connsiteY2" fmla="*/ 520465 h 531552"/>
                <a:gd name="connsiteX3" fmla="*/ 189509 w 1009288"/>
                <a:gd name="connsiteY3" fmla="*/ 477288 h 531552"/>
                <a:gd name="connsiteX4" fmla="*/ 133150 w 1009288"/>
                <a:gd name="connsiteY4" fmla="*/ 460705 h 531552"/>
                <a:gd name="connsiteX5" fmla="*/ 132217 w 1009288"/>
                <a:gd name="connsiteY5" fmla="*/ 432130 h 531552"/>
                <a:gd name="connsiteX6" fmla="*/ 0 w 1009288"/>
                <a:gd name="connsiteY6" fmla="*/ 327346 h 531552"/>
                <a:gd name="connsiteX7" fmla="*/ 84277 w 1009288"/>
                <a:gd name="connsiteY7" fmla="*/ 258813 h 531552"/>
                <a:gd name="connsiteX8" fmla="*/ 112700 w 1009288"/>
                <a:gd name="connsiteY8" fmla="*/ 121615 h 531552"/>
                <a:gd name="connsiteX9" fmla="*/ 293094 w 1009288"/>
                <a:gd name="connsiteY9" fmla="*/ 32385 h 531552"/>
                <a:gd name="connsiteX10" fmla="*/ 451304 w 1009288"/>
                <a:gd name="connsiteY10" fmla="*/ 0 h 531552"/>
                <a:gd name="connsiteX11" fmla="*/ 537601 w 1009288"/>
                <a:gd name="connsiteY11" fmla="*/ 65246 h 531552"/>
                <a:gd name="connsiteX12" fmla="*/ 561766 w 1009288"/>
                <a:gd name="connsiteY12" fmla="*/ 116224 h 531552"/>
                <a:gd name="connsiteX13" fmla="*/ 615353 w 1009288"/>
                <a:gd name="connsiteY13" fmla="*/ 133731 h 531552"/>
                <a:gd name="connsiteX14" fmla="*/ 655254 w 1009288"/>
                <a:gd name="connsiteY14" fmla="*/ 203426 h 531552"/>
                <a:gd name="connsiteX15" fmla="*/ 784413 w 1009288"/>
                <a:gd name="connsiteY15" fmla="*/ 245869 h 531552"/>
                <a:gd name="connsiteX16" fmla="*/ 918991 w 1009288"/>
                <a:gd name="connsiteY16" fmla="*/ 256613 h 531552"/>
                <a:gd name="connsiteX17" fmla="*/ 1009288 w 1009288"/>
                <a:gd name="connsiteY17" fmla="*/ 315506 h 531552"/>
                <a:gd name="connsiteX18" fmla="*/ 895398 w 1009288"/>
                <a:gd name="connsiteY18" fmla="*/ 405251 h 531552"/>
                <a:gd name="connsiteX19" fmla="*/ 786175 w 1009288"/>
                <a:gd name="connsiteY19" fmla="*/ 449399 h 531552"/>
                <a:gd name="connsiteX20" fmla="*/ 525228 w 1009288"/>
                <a:gd name="connsiteY20" fmla="*/ 485051 h 53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9288" h="531552">
                  <a:moveTo>
                    <a:pt x="478907" y="519189"/>
                  </a:moveTo>
                  <a:lnTo>
                    <a:pt x="281683" y="531552"/>
                  </a:lnTo>
                  <a:lnTo>
                    <a:pt x="226047" y="520465"/>
                  </a:lnTo>
                  <a:lnTo>
                    <a:pt x="189509" y="477288"/>
                  </a:lnTo>
                  <a:lnTo>
                    <a:pt x="133150" y="460705"/>
                  </a:lnTo>
                  <a:lnTo>
                    <a:pt x="132217" y="432130"/>
                  </a:lnTo>
                  <a:lnTo>
                    <a:pt x="0" y="327346"/>
                  </a:lnTo>
                  <a:lnTo>
                    <a:pt x="84277" y="258813"/>
                  </a:lnTo>
                  <a:lnTo>
                    <a:pt x="112700" y="121615"/>
                  </a:lnTo>
                  <a:lnTo>
                    <a:pt x="293094" y="32385"/>
                  </a:lnTo>
                  <a:lnTo>
                    <a:pt x="451304" y="0"/>
                  </a:lnTo>
                  <a:lnTo>
                    <a:pt x="537601" y="65246"/>
                  </a:lnTo>
                  <a:lnTo>
                    <a:pt x="561766" y="116224"/>
                  </a:lnTo>
                  <a:lnTo>
                    <a:pt x="615353" y="133731"/>
                  </a:lnTo>
                  <a:lnTo>
                    <a:pt x="655254" y="203426"/>
                  </a:lnTo>
                  <a:lnTo>
                    <a:pt x="784413" y="245869"/>
                  </a:lnTo>
                  <a:lnTo>
                    <a:pt x="918991" y="256613"/>
                  </a:lnTo>
                  <a:lnTo>
                    <a:pt x="1009288" y="315506"/>
                  </a:lnTo>
                  <a:lnTo>
                    <a:pt x="895398" y="405251"/>
                  </a:lnTo>
                  <a:lnTo>
                    <a:pt x="786175" y="449399"/>
                  </a:lnTo>
                  <a:lnTo>
                    <a:pt x="525228" y="485051"/>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1119" name="Graphique 10">
              <a:extLst>
                <a:ext uri="{FF2B5EF4-FFF2-40B4-BE49-F238E27FC236}">
                  <a16:creationId xmlns:a16="http://schemas.microsoft.com/office/drawing/2014/main" id="{AD6004B0-6B52-64F3-1421-D5FAAD830AF3}"/>
                </a:ext>
              </a:extLst>
            </p:cNvPr>
            <p:cNvGrpSpPr/>
            <p:nvPr/>
          </p:nvGrpSpPr>
          <p:grpSpPr>
            <a:xfrm>
              <a:off x="4172801" y="2987281"/>
              <a:ext cx="1862061" cy="1481766"/>
              <a:chOff x="4172801" y="2987281"/>
              <a:chExt cx="1862061" cy="1481766"/>
            </a:xfrm>
          </p:grpSpPr>
          <p:grpSp>
            <p:nvGrpSpPr>
              <p:cNvPr id="1152" name="Graphique 10">
                <a:extLst>
                  <a:ext uri="{FF2B5EF4-FFF2-40B4-BE49-F238E27FC236}">
                    <a16:creationId xmlns:a16="http://schemas.microsoft.com/office/drawing/2014/main" id="{F64A585B-4D86-84A4-C7D3-71812B5B20F5}"/>
                  </a:ext>
                </a:extLst>
              </p:cNvPr>
              <p:cNvGrpSpPr/>
              <p:nvPr/>
            </p:nvGrpSpPr>
            <p:grpSpPr>
              <a:xfrm>
                <a:off x="4172801" y="2987281"/>
                <a:ext cx="1862061" cy="1481766"/>
                <a:chOff x="4172801" y="2987281"/>
                <a:chExt cx="1862061" cy="1481766"/>
              </a:xfrm>
            </p:grpSpPr>
            <p:sp>
              <p:nvSpPr>
                <p:cNvPr id="1158" name="Forme libre : forme 1157">
                  <a:extLst>
                    <a:ext uri="{FF2B5EF4-FFF2-40B4-BE49-F238E27FC236}">
                      <a16:creationId xmlns:a16="http://schemas.microsoft.com/office/drawing/2014/main" id="{CE0D802C-6CAF-440A-C737-EC23BA4C649F}"/>
                    </a:ext>
                  </a:extLst>
                </p:cNvPr>
                <p:cNvSpPr/>
                <p:nvPr/>
              </p:nvSpPr>
              <p:spPr>
                <a:xfrm>
                  <a:off x="4724813" y="2996292"/>
                  <a:ext cx="270224" cy="270148"/>
                </a:xfrm>
                <a:custGeom>
                  <a:avLst/>
                  <a:gdLst>
                    <a:gd name="connsiteX0" fmla="*/ 85 w 270224"/>
                    <a:gd name="connsiteY0" fmla="*/ 270148 h 270148"/>
                    <a:gd name="connsiteX1" fmla="*/ 270224 w 270224"/>
                    <a:gd name="connsiteY1" fmla="*/ 0 h 270148"/>
                    <a:gd name="connsiteX2" fmla="*/ 270138 w 270224"/>
                    <a:gd name="connsiteY2" fmla="*/ 0 h 270148"/>
                    <a:gd name="connsiteX3" fmla="*/ 0 w 270224"/>
                    <a:gd name="connsiteY3" fmla="*/ 270129 h 270148"/>
                  </a:gdLst>
                  <a:ahLst/>
                  <a:cxnLst>
                    <a:cxn ang="0">
                      <a:pos x="connsiteX0" y="connsiteY0"/>
                    </a:cxn>
                    <a:cxn ang="0">
                      <a:pos x="connsiteX1" y="connsiteY1"/>
                    </a:cxn>
                    <a:cxn ang="0">
                      <a:pos x="connsiteX2" y="connsiteY2"/>
                    </a:cxn>
                    <a:cxn ang="0">
                      <a:pos x="connsiteX3" y="connsiteY3"/>
                    </a:cxn>
                  </a:cxnLst>
                  <a:rect l="l" t="t" r="r" b="b"/>
                  <a:pathLst>
                    <a:path w="270224" h="270148">
                      <a:moveTo>
                        <a:pt x="85" y="270148"/>
                      </a:moveTo>
                      <a:lnTo>
                        <a:pt x="270224" y="0"/>
                      </a:lnTo>
                      <a:lnTo>
                        <a:pt x="270138" y="0"/>
                      </a:lnTo>
                      <a:lnTo>
                        <a:pt x="0" y="270129"/>
                      </a:lnTo>
                      <a:close/>
                    </a:path>
                  </a:pathLst>
                </a:custGeom>
                <a:solidFill>
                  <a:srgbClr val="D04932"/>
                </a:solidFill>
                <a:ln w="9525" cap="flat">
                  <a:noFill/>
                  <a:prstDash val="solid"/>
                  <a:miter/>
                </a:ln>
              </p:spPr>
              <p:txBody>
                <a:bodyPr rtlCol="0" anchor="ctr"/>
                <a:lstStyle/>
                <a:p>
                  <a:endParaRPr lang="fr-FR"/>
                </a:p>
              </p:txBody>
            </p:sp>
            <p:sp>
              <p:nvSpPr>
                <p:cNvPr id="1159" name="Forme libre : forme 1158">
                  <a:extLst>
                    <a:ext uri="{FF2B5EF4-FFF2-40B4-BE49-F238E27FC236}">
                      <a16:creationId xmlns:a16="http://schemas.microsoft.com/office/drawing/2014/main" id="{F33CABEF-2301-9814-6ED3-382F2F79D762}"/>
                    </a:ext>
                  </a:extLst>
                </p:cNvPr>
                <p:cNvSpPr/>
                <p:nvPr/>
              </p:nvSpPr>
              <p:spPr>
                <a:xfrm>
                  <a:off x="5383152" y="4134796"/>
                  <a:ext cx="80638" cy="80648"/>
                </a:xfrm>
                <a:custGeom>
                  <a:avLst/>
                  <a:gdLst>
                    <a:gd name="connsiteX0" fmla="*/ 80639 w 80638"/>
                    <a:gd name="connsiteY0" fmla="*/ 0 h 80648"/>
                    <a:gd name="connsiteX1" fmla="*/ 0 w 80638"/>
                    <a:gd name="connsiteY1" fmla="*/ 80648 h 80648"/>
                    <a:gd name="connsiteX2" fmla="*/ 3790 w 80638"/>
                    <a:gd name="connsiteY2" fmla="*/ 78172 h 80648"/>
                    <a:gd name="connsiteX3" fmla="*/ 73542 w 80638"/>
                    <a:gd name="connsiteY3" fmla="*/ 8411 h 80648"/>
                  </a:gdLst>
                  <a:ahLst/>
                  <a:cxnLst>
                    <a:cxn ang="0">
                      <a:pos x="connsiteX0" y="connsiteY0"/>
                    </a:cxn>
                    <a:cxn ang="0">
                      <a:pos x="connsiteX1" y="connsiteY1"/>
                    </a:cxn>
                    <a:cxn ang="0">
                      <a:pos x="connsiteX2" y="connsiteY2"/>
                    </a:cxn>
                    <a:cxn ang="0">
                      <a:pos x="connsiteX3" y="connsiteY3"/>
                    </a:cxn>
                  </a:cxnLst>
                  <a:rect l="l" t="t" r="r" b="b"/>
                  <a:pathLst>
                    <a:path w="80638" h="80648">
                      <a:moveTo>
                        <a:pt x="80639" y="0"/>
                      </a:moveTo>
                      <a:lnTo>
                        <a:pt x="0" y="80648"/>
                      </a:lnTo>
                      <a:lnTo>
                        <a:pt x="3790" y="78172"/>
                      </a:lnTo>
                      <a:lnTo>
                        <a:pt x="73542" y="8411"/>
                      </a:lnTo>
                      <a:close/>
                    </a:path>
                  </a:pathLst>
                </a:custGeom>
                <a:solidFill>
                  <a:srgbClr val="D04932"/>
                </a:solidFill>
                <a:ln w="9525" cap="flat">
                  <a:noFill/>
                  <a:prstDash val="solid"/>
                  <a:miter/>
                </a:ln>
              </p:spPr>
              <p:txBody>
                <a:bodyPr rtlCol="0" anchor="ctr"/>
                <a:lstStyle/>
                <a:p>
                  <a:endParaRPr lang="fr-FR"/>
                </a:p>
              </p:txBody>
            </p:sp>
            <p:sp>
              <p:nvSpPr>
                <p:cNvPr id="1160" name="Forme libre : forme 1159">
                  <a:extLst>
                    <a:ext uri="{FF2B5EF4-FFF2-40B4-BE49-F238E27FC236}">
                      <a16:creationId xmlns:a16="http://schemas.microsoft.com/office/drawing/2014/main" id="{AA766A04-48C3-ECF3-B22C-F0FF2B7D9429}"/>
                    </a:ext>
                  </a:extLst>
                </p:cNvPr>
                <p:cNvSpPr/>
                <p:nvPr/>
              </p:nvSpPr>
              <p:spPr>
                <a:xfrm>
                  <a:off x="4505585" y="3266421"/>
                  <a:ext cx="219312" cy="219275"/>
                </a:xfrm>
                <a:custGeom>
                  <a:avLst/>
                  <a:gdLst>
                    <a:gd name="connsiteX0" fmla="*/ 219227 w 219312"/>
                    <a:gd name="connsiteY0" fmla="*/ 0 h 219275"/>
                    <a:gd name="connsiteX1" fmla="*/ 0 w 219312"/>
                    <a:gd name="connsiteY1" fmla="*/ 219237 h 219275"/>
                    <a:gd name="connsiteX2" fmla="*/ 38 w 219312"/>
                    <a:gd name="connsiteY2" fmla="*/ 219275 h 219275"/>
                    <a:gd name="connsiteX3" fmla="*/ 219313 w 219312"/>
                    <a:gd name="connsiteY3" fmla="*/ 19 h 219275"/>
                  </a:gdLst>
                  <a:ahLst/>
                  <a:cxnLst>
                    <a:cxn ang="0">
                      <a:pos x="connsiteX0" y="connsiteY0"/>
                    </a:cxn>
                    <a:cxn ang="0">
                      <a:pos x="connsiteX1" y="connsiteY1"/>
                    </a:cxn>
                    <a:cxn ang="0">
                      <a:pos x="connsiteX2" y="connsiteY2"/>
                    </a:cxn>
                    <a:cxn ang="0">
                      <a:pos x="connsiteX3" y="connsiteY3"/>
                    </a:cxn>
                  </a:cxnLst>
                  <a:rect l="l" t="t" r="r" b="b"/>
                  <a:pathLst>
                    <a:path w="219312" h="219275">
                      <a:moveTo>
                        <a:pt x="219227" y="0"/>
                      </a:moveTo>
                      <a:lnTo>
                        <a:pt x="0" y="219237"/>
                      </a:lnTo>
                      <a:lnTo>
                        <a:pt x="38" y="219275"/>
                      </a:lnTo>
                      <a:lnTo>
                        <a:pt x="219313" y="19"/>
                      </a:lnTo>
                      <a:close/>
                    </a:path>
                  </a:pathLst>
                </a:custGeom>
                <a:solidFill>
                  <a:srgbClr val="D04932"/>
                </a:solidFill>
                <a:ln w="9525" cap="flat">
                  <a:noFill/>
                  <a:prstDash val="solid"/>
                  <a:miter/>
                </a:ln>
              </p:spPr>
              <p:txBody>
                <a:bodyPr rtlCol="0" anchor="ctr"/>
                <a:lstStyle/>
                <a:p>
                  <a:endParaRPr lang="fr-FR"/>
                </a:p>
              </p:txBody>
            </p:sp>
            <p:sp>
              <p:nvSpPr>
                <p:cNvPr id="1161" name="Forme libre : forme 1160">
                  <a:extLst>
                    <a:ext uri="{FF2B5EF4-FFF2-40B4-BE49-F238E27FC236}">
                      <a16:creationId xmlns:a16="http://schemas.microsoft.com/office/drawing/2014/main" id="{F4DD9AB5-1C3C-C154-B428-951019080445}"/>
                    </a:ext>
                  </a:extLst>
                </p:cNvPr>
                <p:cNvSpPr/>
                <p:nvPr/>
              </p:nvSpPr>
              <p:spPr>
                <a:xfrm>
                  <a:off x="4184831" y="3258982"/>
                  <a:ext cx="10372" cy="11315"/>
                </a:xfrm>
                <a:custGeom>
                  <a:avLst/>
                  <a:gdLst>
                    <a:gd name="connsiteX0" fmla="*/ 3820 w 10372"/>
                    <a:gd name="connsiteY0" fmla="*/ 0 h 11315"/>
                    <a:gd name="connsiteX1" fmla="*/ 0 w 10372"/>
                    <a:gd name="connsiteY1" fmla="*/ 11316 h 11315"/>
                    <a:gd name="connsiteX2" fmla="*/ 10373 w 10372"/>
                    <a:gd name="connsiteY2" fmla="*/ 943 h 11315"/>
                  </a:gdLst>
                  <a:ahLst/>
                  <a:cxnLst>
                    <a:cxn ang="0">
                      <a:pos x="connsiteX0" y="connsiteY0"/>
                    </a:cxn>
                    <a:cxn ang="0">
                      <a:pos x="connsiteX1" y="connsiteY1"/>
                    </a:cxn>
                    <a:cxn ang="0">
                      <a:pos x="connsiteX2" y="connsiteY2"/>
                    </a:cxn>
                  </a:cxnLst>
                  <a:rect l="l" t="t" r="r" b="b"/>
                  <a:pathLst>
                    <a:path w="10372" h="11315">
                      <a:moveTo>
                        <a:pt x="3820" y="0"/>
                      </a:moveTo>
                      <a:lnTo>
                        <a:pt x="0" y="11316"/>
                      </a:lnTo>
                      <a:lnTo>
                        <a:pt x="10373" y="943"/>
                      </a:lnTo>
                      <a:close/>
                    </a:path>
                  </a:pathLst>
                </a:custGeom>
                <a:solidFill>
                  <a:srgbClr val="D04932"/>
                </a:solidFill>
                <a:ln w="9525" cap="flat">
                  <a:noFill/>
                  <a:prstDash val="solid"/>
                  <a:miter/>
                </a:ln>
              </p:spPr>
              <p:txBody>
                <a:bodyPr rtlCol="0" anchor="ctr"/>
                <a:lstStyle/>
                <a:p>
                  <a:endParaRPr lang="fr-FR"/>
                </a:p>
              </p:txBody>
            </p:sp>
            <p:sp>
              <p:nvSpPr>
                <p:cNvPr id="1162" name="Forme libre : forme 1161">
                  <a:extLst>
                    <a:ext uri="{FF2B5EF4-FFF2-40B4-BE49-F238E27FC236}">
                      <a16:creationId xmlns:a16="http://schemas.microsoft.com/office/drawing/2014/main" id="{5AA7562C-7DA2-F414-0D31-6DAD116EAC27}"/>
                    </a:ext>
                  </a:extLst>
                </p:cNvPr>
                <p:cNvSpPr/>
                <p:nvPr/>
              </p:nvSpPr>
              <p:spPr>
                <a:xfrm>
                  <a:off x="5892520" y="3624952"/>
                  <a:ext cx="81857" cy="81600"/>
                </a:xfrm>
                <a:custGeom>
                  <a:avLst/>
                  <a:gdLst>
                    <a:gd name="connsiteX0" fmla="*/ 828 w 81857"/>
                    <a:gd name="connsiteY0" fmla="*/ 81601 h 81600"/>
                    <a:gd name="connsiteX1" fmla="*/ 81858 w 81857"/>
                    <a:gd name="connsiteY1" fmla="*/ 581 h 81600"/>
                    <a:gd name="connsiteX2" fmla="*/ 81124 w 81857"/>
                    <a:gd name="connsiteY2" fmla="*/ 0 h 81600"/>
                    <a:gd name="connsiteX3" fmla="*/ 0 w 81857"/>
                    <a:gd name="connsiteY3" fmla="*/ 81115 h 81600"/>
                  </a:gdLst>
                  <a:ahLst/>
                  <a:cxnLst>
                    <a:cxn ang="0">
                      <a:pos x="connsiteX0" y="connsiteY0"/>
                    </a:cxn>
                    <a:cxn ang="0">
                      <a:pos x="connsiteX1" y="connsiteY1"/>
                    </a:cxn>
                    <a:cxn ang="0">
                      <a:pos x="connsiteX2" y="connsiteY2"/>
                    </a:cxn>
                    <a:cxn ang="0">
                      <a:pos x="connsiteX3" y="connsiteY3"/>
                    </a:cxn>
                  </a:cxnLst>
                  <a:rect l="l" t="t" r="r" b="b"/>
                  <a:pathLst>
                    <a:path w="81857" h="81600">
                      <a:moveTo>
                        <a:pt x="828" y="81601"/>
                      </a:moveTo>
                      <a:lnTo>
                        <a:pt x="81858" y="581"/>
                      </a:lnTo>
                      <a:lnTo>
                        <a:pt x="81124" y="0"/>
                      </a:lnTo>
                      <a:lnTo>
                        <a:pt x="0" y="81115"/>
                      </a:lnTo>
                      <a:close/>
                    </a:path>
                  </a:pathLst>
                </a:custGeom>
                <a:solidFill>
                  <a:srgbClr val="D04932"/>
                </a:solidFill>
                <a:ln w="9525" cap="flat">
                  <a:noFill/>
                  <a:prstDash val="solid"/>
                  <a:miter/>
                </a:ln>
              </p:spPr>
              <p:txBody>
                <a:bodyPr rtlCol="0" anchor="ctr"/>
                <a:lstStyle/>
                <a:p>
                  <a:endParaRPr lang="fr-FR"/>
                </a:p>
              </p:txBody>
            </p:sp>
            <p:sp>
              <p:nvSpPr>
                <p:cNvPr id="1163" name="Forme libre : forme 1162">
                  <a:extLst>
                    <a:ext uri="{FF2B5EF4-FFF2-40B4-BE49-F238E27FC236}">
                      <a16:creationId xmlns:a16="http://schemas.microsoft.com/office/drawing/2014/main" id="{A0E86ECB-AE56-9487-1CF1-B9CD13EFBFE6}"/>
                    </a:ext>
                  </a:extLst>
                </p:cNvPr>
                <p:cNvSpPr/>
                <p:nvPr/>
              </p:nvSpPr>
              <p:spPr>
                <a:xfrm>
                  <a:off x="5641575" y="3773808"/>
                  <a:ext cx="183241" cy="183213"/>
                </a:xfrm>
                <a:custGeom>
                  <a:avLst/>
                  <a:gdLst>
                    <a:gd name="connsiteX0" fmla="*/ 0 w 183241"/>
                    <a:gd name="connsiteY0" fmla="*/ 183213 h 183213"/>
                    <a:gd name="connsiteX1" fmla="*/ 1657 w 183241"/>
                    <a:gd name="connsiteY1" fmla="*/ 182880 h 183213"/>
                    <a:gd name="connsiteX2" fmla="*/ 183242 w 183241"/>
                    <a:gd name="connsiteY2" fmla="*/ 1295 h 183213"/>
                    <a:gd name="connsiteX3" fmla="*/ 183204 w 183241"/>
                    <a:gd name="connsiteY3" fmla="*/ 0 h 183213"/>
                  </a:gdLst>
                  <a:ahLst/>
                  <a:cxnLst>
                    <a:cxn ang="0">
                      <a:pos x="connsiteX0" y="connsiteY0"/>
                    </a:cxn>
                    <a:cxn ang="0">
                      <a:pos x="connsiteX1" y="connsiteY1"/>
                    </a:cxn>
                    <a:cxn ang="0">
                      <a:pos x="connsiteX2" y="connsiteY2"/>
                    </a:cxn>
                    <a:cxn ang="0">
                      <a:pos x="connsiteX3" y="connsiteY3"/>
                    </a:cxn>
                  </a:cxnLst>
                  <a:rect l="l" t="t" r="r" b="b"/>
                  <a:pathLst>
                    <a:path w="183241" h="183213">
                      <a:moveTo>
                        <a:pt x="0" y="183213"/>
                      </a:moveTo>
                      <a:lnTo>
                        <a:pt x="1657" y="182880"/>
                      </a:lnTo>
                      <a:lnTo>
                        <a:pt x="183242" y="1295"/>
                      </a:lnTo>
                      <a:lnTo>
                        <a:pt x="183204" y="0"/>
                      </a:lnTo>
                      <a:close/>
                    </a:path>
                  </a:pathLst>
                </a:custGeom>
                <a:solidFill>
                  <a:srgbClr val="D04932"/>
                </a:solidFill>
                <a:ln w="9525" cap="flat">
                  <a:noFill/>
                  <a:prstDash val="solid"/>
                  <a:miter/>
                </a:ln>
              </p:spPr>
              <p:txBody>
                <a:bodyPr rtlCol="0" anchor="ctr"/>
                <a:lstStyle/>
                <a:p>
                  <a:endParaRPr lang="fr-FR"/>
                </a:p>
              </p:txBody>
            </p:sp>
            <p:sp>
              <p:nvSpPr>
                <p:cNvPr id="1164" name="Forme libre : forme 1163">
                  <a:extLst>
                    <a:ext uri="{FF2B5EF4-FFF2-40B4-BE49-F238E27FC236}">
                      <a16:creationId xmlns:a16="http://schemas.microsoft.com/office/drawing/2014/main" id="{E7E314E2-D9D9-A87F-A35E-682BF0CFF93E}"/>
                    </a:ext>
                  </a:extLst>
                </p:cNvPr>
                <p:cNvSpPr/>
                <p:nvPr/>
              </p:nvSpPr>
              <p:spPr>
                <a:xfrm>
                  <a:off x="4172801" y="3259925"/>
                  <a:ext cx="273891" cy="145046"/>
                </a:xfrm>
                <a:custGeom>
                  <a:avLst/>
                  <a:gdLst>
                    <a:gd name="connsiteX0" fmla="*/ 25698 w 273891"/>
                    <a:gd name="connsiteY0" fmla="*/ 87373 h 145046"/>
                    <a:gd name="connsiteX1" fmla="*/ 81934 w 273891"/>
                    <a:gd name="connsiteY1" fmla="*/ 145047 h 145046"/>
                    <a:gd name="connsiteX2" fmla="*/ 146837 w 273891"/>
                    <a:gd name="connsiteY2" fmla="*/ 142265 h 145046"/>
                    <a:gd name="connsiteX3" fmla="*/ 273891 w 273891"/>
                    <a:gd name="connsiteY3" fmla="*/ 15211 h 145046"/>
                    <a:gd name="connsiteX4" fmla="*/ 183709 w 273891"/>
                    <a:gd name="connsiteY4" fmla="*/ 23270 h 145046"/>
                    <a:gd name="connsiteX5" fmla="*/ 22403 w 273891"/>
                    <a:gd name="connsiteY5" fmla="*/ 0 h 145046"/>
                    <a:gd name="connsiteX6" fmla="*/ 12030 w 273891"/>
                    <a:gd name="connsiteY6" fmla="*/ 10373 h 145046"/>
                    <a:gd name="connsiteX7" fmla="*/ 0 w 273891"/>
                    <a:gd name="connsiteY7" fmla="*/ 45958 h 14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91" h="145046">
                      <a:moveTo>
                        <a:pt x="25698" y="87373"/>
                      </a:moveTo>
                      <a:lnTo>
                        <a:pt x="81934" y="145047"/>
                      </a:lnTo>
                      <a:lnTo>
                        <a:pt x="146837" y="142265"/>
                      </a:lnTo>
                      <a:lnTo>
                        <a:pt x="273891" y="15211"/>
                      </a:lnTo>
                      <a:lnTo>
                        <a:pt x="183709" y="23270"/>
                      </a:lnTo>
                      <a:lnTo>
                        <a:pt x="22403" y="0"/>
                      </a:lnTo>
                      <a:lnTo>
                        <a:pt x="12030" y="10373"/>
                      </a:lnTo>
                      <a:lnTo>
                        <a:pt x="0" y="45958"/>
                      </a:lnTo>
                      <a:close/>
                    </a:path>
                  </a:pathLst>
                </a:custGeom>
                <a:solidFill>
                  <a:srgbClr val="D04932"/>
                </a:solidFill>
                <a:ln w="9525" cap="flat">
                  <a:noFill/>
                  <a:prstDash val="solid"/>
                  <a:miter/>
                </a:ln>
              </p:spPr>
              <p:txBody>
                <a:bodyPr rtlCol="0" anchor="ctr"/>
                <a:lstStyle/>
                <a:p>
                  <a:endParaRPr lang="fr-FR"/>
                </a:p>
              </p:txBody>
            </p:sp>
            <p:sp>
              <p:nvSpPr>
                <p:cNvPr id="1165" name="Forme libre : forme 1164">
                  <a:extLst>
                    <a:ext uri="{FF2B5EF4-FFF2-40B4-BE49-F238E27FC236}">
                      <a16:creationId xmlns:a16="http://schemas.microsoft.com/office/drawing/2014/main" id="{9B3E2D5D-57FF-9710-BCCA-9C3D0CB89D3C}"/>
                    </a:ext>
                  </a:extLst>
                </p:cNvPr>
                <p:cNvSpPr/>
                <p:nvPr/>
              </p:nvSpPr>
              <p:spPr>
                <a:xfrm>
                  <a:off x="4671730" y="2987281"/>
                  <a:ext cx="323220" cy="279139"/>
                </a:xfrm>
                <a:custGeom>
                  <a:avLst/>
                  <a:gdLst>
                    <a:gd name="connsiteX0" fmla="*/ 191443 w 323220"/>
                    <a:gd name="connsiteY0" fmla="*/ 53731 h 279139"/>
                    <a:gd name="connsiteX1" fmla="*/ 134474 w 323220"/>
                    <a:gd name="connsiteY1" fmla="*/ 179432 h 279139"/>
                    <a:gd name="connsiteX2" fmla="*/ 36547 w 323220"/>
                    <a:gd name="connsiteY2" fmla="*/ 224361 h 279139"/>
                    <a:gd name="connsiteX3" fmla="*/ 0 w 323220"/>
                    <a:gd name="connsiteY3" fmla="*/ 265738 h 279139"/>
                    <a:gd name="connsiteX4" fmla="*/ 53083 w 323220"/>
                    <a:gd name="connsiteY4" fmla="*/ 279140 h 279139"/>
                    <a:gd name="connsiteX5" fmla="*/ 323221 w 323220"/>
                    <a:gd name="connsiteY5" fmla="*/ 9011 h 279139"/>
                    <a:gd name="connsiteX6" fmla="*/ 185528 w 323220"/>
                    <a:gd name="connsiteY6" fmla="*/ 0 h 27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220" h="279139">
                      <a:moveTo>
                        <a:pt x="191443" y="53731"/>
                      </a:moveTo>
                      <a:lnTo>
                        <a:pt x="134474" y="179432"/>
                      </a:lnTo>
                      <a:lnTo>
                        <a:pt x="36547" y="224361"/>
                      </a:lnTo>
                      <a:lnTo>
                        <a:pt x="0" y="265738"/>
                      </a:lnTo>
                      <a:lnTo>
                        <a:pt x="53083" y="279140"/>
                      </a:lnTo>
                      <a:lnTo>
                        <a:pt x="323221" y="9011"/>
                      </a:lnTo>
                      <a:lnTo>
                        <a:pt x="185528" y="0"/>
                      </a:lnTo>
                      <a:close/>
                    </a:path>
                  </a:pathLst>
                </a:custGeom>
                <a:solidFill>
                  <a:srgbClr val="993333"/>
                </a:solidFill>
                <a:ln w="9525" cap="flat">
                  <a:noFill/>
                  <a:prstDash val="solid"/>
                  <a:miter/>
                </a:ln>
              </p:spPr>
              <p:txBody>
                <a:bodyPr rtlCol="0" anchor="ctr"/>
                <a:lstStyle/>
                <a:p>
                  <a:endParaRPr lang="fr-FR"/>
                </a:p>
              </p:txBody>
            </p:sp>
            <p:sp>
              <p:nvSpPr>
                <p:cNvPr id="1166" name="Forme libre : forme 1165">
                  <a:extLst>
                    <a:ext uri="{FF2B5EF4-FFF2-40B4-BE49-F238E27FC236}">
                      <a16:creationId xmlns:a16="http://schemas.microsoft.com/office/drawing/2014/main" id="{9F245D06-47E0-EF48-1290-5987EAB905CC}"/>
                    </a:ext>
                  </a:extLst>
                </p:cNvPr>
                <p:cNvSpPr/>
                <p:nvPr/>
              </p:nvSpPr>
              <p:spPr>
                <a:xfrm>
                  <a:off x="4322476" y="3224864"/>
                  <a:ext cx="402336" cy="260794"/>
                </a:xfrm>
                <a:custGeom>
                  <a:avLst/>
                  <a:gdLst>
                    <a:gd name="connsiteX0" fmla="*/ 349253 w 402336"/>
                    <a:gd name="connsiteY0" fmla="*/ 28156 h 260794"/>
                    <a:gd name="connsiteX1" fmla="*/ 272806 w 402336"/>
                    <a:gd name="connsiteY1" fmla="*/ 0 h 260794"/>
                    <a:gd name="connsiteX2" fmla="*/ 202264 w 402336"/>
                    <a:gd name="connsiteY2" fmla="*/ 43301 h 260794"/>
                    <a:gd name="connsiteX3" fmla="*/ 127187 w 402336"/>
                    <a:gd name="connsiteY3" fmla="*/ 50006 h 260794"/>
                    <a:gd name="connsiteX4" fmla="*/ 0 w 402336"/>
                    <a:gd name="connsiteY4" fmla="*/ 177203 h 260794"/>
                    <a:gd name="connsiteX5" fmla="*/ 12354 w 402336"/>
                    <a:gd name="connsiteY5" fmla="*/ 176679 h 260794"/>
                    <a:gd name="connsiteX6" fmla="*/ 169164 w 402336"/>
                    <a:gd name="connsiteY6" fmla="*/ 250527 h 260794"/>
                    <a:gd name="connsiteX7" fmla="*/ 183109 w 402336"/>
                    <a:gd name="connsiteY7" fmla="*/ 260794 h 260794"/>
                    <a:gd name="connsiteX8" fmla="*/ 402336 w 402336"/>
                    <a:gd name="connsiteY8" fmla="*/ 41557 h 26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36" h="260794">
                      <a:moveTo>
                        <a:pt x="349253" y="28156"/>
                      </a:moveTo>
                      <a:lnTo>
                        <a:pt x="272806" y="0"/>
                      </a:lnTo>
                      <a:lnTo>
                        <a:pt x="202264" y="43301"/>
                      </a:lnTo>
                      <a:lnTo>
                        <a:pt x="127187" y="50006"/>
                      </a:lnTo>
                      <a:lnTo>
                        <a:pt x="0" y="177203"/>
                      </a:lnTo>
                      <a:lnTo>
                        <a:pt x="12354" y="176679"/>
                      </a:lnTo>
                      <a:lnTo>
                        <a:pt x="169164" y="250527"/>
                      </a:lnTo>
                      <a:lnTo>
                        <a:pt x="183109" y="260794"/>
                      </a:lnTo>
                      <a:lnTo>
                        <a:pt x="402336" y="41557"/>
                      </a:lnTo>
                      <a:close/>
                    </a:path>
                  </a:pathLst>
                </a:custGeom>
                <a:solidFill>
                  <a:srgbClr val="993333"/>
                </a:solidFill>
                <a:ln w="9525" cap="flat">
                  <a:noFill/>
                  <a:prstDash val="solid"/>
                  <a:miter/>
                </a:ln>
              </p:spPr>
              <p:txBody>
                <a:bodyPr rtlCol="0" anchor="ctr"/>
                <a:lstStyle/>
                <a:p>
                  <a:endParaRPr lang="fr-FR"/>
                </a:p>
              </p:txBody>
            </p:sp>
            <p:sp>
              <p:nvSpPr>
                <p:cNvPr id="1167" name="Forme libre : forme 1166">
                  <a:extLst>
                    <a:ext uri="{FF2B5EF4-FFF2-40B4-BE49-F238E27FC236}">
                      <a16:creationId xmlns:a16="http://schemas.microsoft.com/office/drawing/2014/main" id="{27DA3BBF-77C9-AD72-853C-5E9EDC5E08BD}"/>
                    </a:ext>
                  </a:extLst>
                </p:cNvPr>
                <p:cNvSpPr/>
                <p:nvPr/>
              </p:nvSpPr>
              <p:spPr>
                <a:xfrm>
                  <a:off x="4319638" y="3274870"/>
                  <a:ext cx="130025" cy="127320"/>
                </a:xfrm>
                <a:custGeom>
                  <a:avLst/>
                  <a:gdLst>
                    <a:gd name="connsiteX0" fmla="*/ 0 w 130025"/>
                    <a:gd name="connsiteY0" fmla="*/ 127321 h 127320"/>
                    <a:gd name="connsiteX1" fmla="*/ 2838 w 130025"/>
                    <a:gd name="connsiteY1" fmla="*/ 127197 h 127320"/>
                    <a:gd name="connsiteX2" fmla="*/ 130026 w 130025"/>
                    <a:gd name="connsiteY2" fmla="*/ 0 h 127320"/>
                    <a:gd name="connsiteX3" fmla="*/ 127054 w 130025"/>
                    <a:gd name="connsiteY3" fmla="*/ 267 h 127320"/>
                  </a:gdLst>
                  <a:ahLst/>
                  <a:cxnLst>
                    <a:cxn ang="0">
                      <a:pos x="connsiteX0" y="connsiteY0"/>
                    </a:cxn>
                    <a:cxn ang="0">
                      <a:pos x="connsiteX1" y="connsiteY1"/>
                    </a:cxn>
                    <a:cxn ang="0">
                      <a:pos x="connsiteX2" y="connsiteY2"/>
                    </a:cxn>
                    <a:cxn ang="0">
                      <a:pos x="connsiteX3" y="connsiteY3"/>
                    </a:cxn>
                  </a:cxnLst>
                  <a:rect l="l" t="t" r="r" b="b"/>
                  <a:pathLst>
                    <a:path w="130025" h="127320">
                      <a:moveTo>
                        <a:pt x="0" y="127321"/>
                      </a:moveTo>
                      <a:lnTo>
                        <a:pt x="2838" y="127197"/>
                      </a:lnTo>
                      <a:lnTo>
                        <a:pt x="130026" y="0"/>
                      </a:lnTo>
                      <a:lnTo>
                        <a:pt x="127054" y="267"/>
                      </a:lnTo>
                      <a:close/>
                    </a:path>
                  </a:pathLst>
                </a:custGeom>
                <a:solidFill>
                  <a:srgbClr val="993333"/>
                </a:solidFill>
                <a:ln w="9525" cap="flat">
                  <a:noFill/>
                  <a:prstDash val="solid"/>
                  <a:miter/>
                </a:ln>
              </p:spPr>
              <p:txBody>
                <a:bodyPr rtlCol="0" anchor="ctr"/>
                <a:lstStyle/>
                <a:p>
                  <a:endParaRPr lang="fr-FR"/>
                </a:p>
              </p:txBody>
            </p:sp>
            <p:sp>
              <p:nvSpPr>
                <p:cNvPr id="1168" name="Forme libre : forme 1167">
                  <a:extLst>
                    <a:ext uri="{FF2B5EF4-FFF2-40B4-BE49-F238E27FC236}">
                      <a16:creationId xmlns:a16="http://schemas.microsoft.com/office/drawing/2014/main" id="{73AD6036-5B47-6CB6-498A-92E312F322F3}"/>
                    </a:ext>
                  </a:extLst>
                </p:cNvPr>
                <p:cNvSpPr/>
                <p:nvPr/>
              </p:nvSpPr>
              <p:spPr>
                <a:xfrm>
                  <a:off x="4724898" y="2996292"/>
                  <a:ext cx="524894" cy="384314"/>
                </a:xfrm>
                <a:custGeom>
                  <a:avLst/>
                  <a:gdLst>
                    <a:gd name="connsiteX0" fmla="*/ 85201 w 524894"/>
                    <a:gd name="connsiteY0" fmla="*/ 291665 h 384314"/>
                    <a:gd name="connsiteX1" fmla="*/ 152534 w 524894"/>
                    <a:gd name="connsiteY1" fmla="*/ 384315 h 384314"/>
                    <a:gd name="connsiteX2" fmla="*/ 524894 w 524894"/>
                    <a:gd name="connsiteY2" fmla="*/ 11944 h 384314"/>
                    <a:gd name="connsiteX3" fmla="*/ 408641 w 524894"/>
                    <a:gd name="connsiteY3" fmla="*/ 9068 h 384314"/>
                    <a:gd name="connsiteX4" fmla="*/ 270139 w 524894"/>
                    <a:gd name="connsiteY4" fmla="*/ 0 h 384314"/>
                    <a:gd name="connsiteX5" fmla="*/ 0 w 524894"/>
                    <a:gd name="connsiteY5" fmla="*/ 270148 h 3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894" h="384314">
                      <a:moveTo>
                        <a:pt x="85201" y="291665"/>
                      </a:moveTo>
                      <a:lnTo>
                        <a:pt x="152534" y="384315"/>
                      </a:lnTo>
                      <a:lnTo>
                        <a:pt x="524894" y="11944"/>
                      </a:lnTo>
                      <a:lnTo>
                        <a:pt x="408641" y="9068"/>
                      </a:lnTo>
                      <a:lnTo>
                        <a:pt x="270139" y="0"/>
                      </a:lnTo>
                      <a:lnTo>
                        <a:pt x="0" y="270148"/>
                      </a:lnTo>
                      <a:close/>
                    </a:path>
                  </a:pathLst>
                </a:custGeom>
                <a:solidFill>
                  <a:srgbClr val="D04932"/>
                </a:solidFill>
                <a:ln w="9525" cap="flat">
                  <a:noFill/>
                  <a:prstDash val="solid"/>
                  <a:miter/>
                </a:ln>
              </p:spPr>
              <p:txBody>
                <a:bodyPr rtlCol="0" anchor="ctr"/>
                <a:lstStyle/>
                <a:p>
                  <a:endParaRPr lang="fr-FR"/>
                </a:p>
              </p:txBody>
            </p:sp>
            <p:sp>
              <p:nvSpPr>
                <p:cNvPr id="1169" name="Forme libre : forme 1168">
                  <a:extLst>
                    <a:ext uri="{FF2B5EF4-FFF2-40B4-BE49-F238E27FC236}">
                      <a16:creationId xmlns:a16="http://schemas.microsoft.com/office/drawing/2014/main" id="{C7BED5CD-614B-662C-DA38-640D7517F583}"/>
                    </a:ext>
                  </a:extLst>
                </p:cNvPr>
                <p:cNvSpPr/>
                <p:nvPr/>
              </p:nvSpPr>
              <p:spPr>
                <a:xfrm>
                  <a:off x="4505623" y="3266440"/>
                  <a:ext cx="371808" cy="317715"/>
                </a:xfrm>
                <a:custGeom>
                  <a:avLst/>
                  <a:gdLst>
                    <a:gd name="connsiteX0" fmla="*/ 168278 w 371808"/>
                    <a:gd name="connsiteY0" fmla="*/ 317716 h 317715"/>
                    <a:gd name="connsiteX1" fmla="*/ 371809 w 371808"/>
                    <a:gd name="connsiteY1" fmla="*/ 114167 h 317715"/>
                    <a:gd name="connsiteX2" fmla="*/ 304476 w 371808"/>
                    <a:gd name="connsiteY2" fmla="*/ 21517 h 317715"/>
                    <a:gd name="connsiteX3" fmla="*/ 219275 w 371808"/>
                    <a:gd name="connsiteY3" fmla="*/ 0 h 317715"/>
                    <a:gd name="connsiteX4" fmla="*/ 0 w 371808"/>
                    <a:gd name="connsiteY4" fmla="*/ 219256 h 317715"/>
                    <a:gd name="connsiteX5" fmla="*/ 123358 w 371808"/>
                    <a:gd name="connsiteY5" fmla="*/ 310048 h 31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808" h="317715">
                      <a:moveTo>
                        <a:pt x="168278" y="317716"/>
                      </a:moveTo>
                      <a:lnTo>
                        <a:pt x="371809" y="114167"/>
                      </a:lnTo>
                      <a:lnTo>
                        <a:pt x="304476" y="21517"/>
                      </a:lnTo>
                      <a:lnTo>
                        <a:pt x="219275" y="0"/>
                      </a:lnTo>
                      <a:lnTo>
                        <a:pt x="0" y="219256"/>
                      </a:lnTo>
                      <a:lnTo>
                        <a:pt x="123358" y="310048"/>
                      </a:lnTo>
                      <a:close/>
                    </a:path>
                  </a:pathLst>
                </a:custGeom>
                <a:solidFill>
                  <a:srgbClr val="D04932"/>
                </a:solidFill>
                <a:ln w="9525" cap="flat">
                  <a:noFill/>
                  <a:prstDash val="solid"/>
                  <a:miter/>
                </a:ln>
              </p:spPr>
              <p:txBody>
                <a:bodyPr rtlCol="0" anchor="ctr"/>
                <a:lstStyle/>
                <a:p>
                  <a:endParaRPr lang="fr-FR"/>
                </a:p>
              </p:txBody>
            </p:sp>
            <p:sp>
              <p:nvSpPr>
                <p:cNvPr id="1170" name="Forme libre : forme 1169">
                  <a:extLst>
                    <a:ext uri="{FF2B5EF4-FFF2-40B4-BE49-F238E27FC236}">
                      <a16:creationId xmlns:a16="http://schemas.microsoft.com/office/drawing/2014/main" id="{09DF1B3A-40D9-158E-0473-9E56C18249E3}"/>
                    </a:ext>
                  </a:extLst>
                </p:cNvPr>
                <p:cNvSpPr/>
                <p:nvPr/>
              </p:nvSpPr>
              <p:spPr>
                <a:xfrm>
                  <a:off x="4878575" y="3008303"/>
                  <a:ext cx="569204" cy="591331"/>
                </a:xfrm>
                <a:custGeom>
                  <a:avLst/>
                  <a:gdLst>
                    <a:gd name="connsiteX0" fmla="*/ 77333 w 569204"/>
                    <a:gd name="connsiteY0" fmla="*/ 480308 h 591331"/>
                    <a:gd name="connsiteX1" fmla="*/ 48692 w 569204"/>
                    <a:gd name="connsiteY1" fmla="*/ 591331 h 591331"/>
                    <a:gd name="connsiteX2" fmla="*/ 569204 w 569204"/>
                    <a:gd name="connsiteY2" fmla="*/ 70828 h 591331"/>
                    <a:gd name="connsiteX3" fmla="*/ 453342 w 569204"/>
                    <a:gd name="connsiteY3" fmla="*/ 1962 h 591331"/>
                    <a:gd name="connsiteX4" fmla="*/ 373875 w 569204"/>
                    <a:gd name="connsiteY4" fmla="*/ 0 h 591331"/>
                    <a:gd name="connsiteX5" fmla="*/ 0 w 569204"/>
                    <a:gd name="connsiteY5" fmla="*/ 373885 h 59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204" h="591331">
                      <a:moveTo>
                        <a:pt x="77333" y="480308"/>
                      </a:moveTo>
                      <a:lnTo>
                        <a:pt x="48692" y="591331"/>
                      </a:lnTo>
                      <a:lnTo>
                        <a:pt x="569204" y="70828"/>
                      </a:lnTo>
                      <a:lnTo>
                        <a:pt x="453342" y="1962"/>
                      </a:lnTo>
                      <a:lnTo>
                        <a:pt x="373875" y="0"/>
                      </a:lnTo>
                      <a:lnTo>
                        <a:pt x="0" y="373885"/>
                      </a:lnTo>
                      <a:close/>
                    </a:path>
                  </a:pathLst>
                </a:custGeom>
                <a:solidFill>
                  <a:srgbClr val="993333"/>
                </a:solidFill>
                <a:ln w="9525" cap="flat">
                  <a:noFill/>
                  <a:prstDash val="solid"/>
                  <a:miter/>
                </a:ln>
              </p:spPr>
              <p:txBody>
                <a:bodyPr rtlCol="0" anchor="ctr"/>
                <a:lstStyle/>
                <a:p>
                  <a:endParaRPr lang="fr-FR"/>
                </a:p>
              </p:txBody>
            </p:sp>
            <p:sp>
              <p:nvSpPr>
                <p:cNvPr id="1171" name="Forme libre : forme 1170">
                  <a:extLst>
                    <a:ext uri="{FF2B5EF4-FFF2-40B4-BE49-F238E27FC236}">
                      <a16:creationId xmlns:a16="http://schemas.microsoft.com/office/drawing/2014/main" id="{D5549FF7-3E8B-F537-AE2B-939DC264A932}"/>
                    </a:ext>
                  </a:extLst>
                </p:cNvPr>
                <p:cNvSpPr/>
                <p:nvPr/>
              </p:nvSpPr>
              <p:spPr>
                <a:xfrm>
                  <a:off x="4281081" y="3859981"/>
                  <a:ext cx="381800" cy="326697"/>
                </a:xfrm>
                <a:custGeom>
                  <a:avLst/>
                  <a:gdLst>
                    <a:gd name="connsiteX0" fmla="*/ 223876 w 381800"/>
                    <a:gd name="connsiteY0" fmla="*/ 37614 h 326697"/>
                    <a:gd name="connsiteX1" fmla="*/ 147942 w 381800"/>
                    <a:gd name="connsiteY1" fmla="*/ 0 h 326697"/>
                    <a:gd name="connsiteX2" fmla="*/ 133731 w 381800"/>
                    <a:gd name="connsiteY2" fmla="*/ 56064 h 326697"/>
                    <a:gd name="connsiteX3" fmla="*/ 0 w 381800"/>
                    <a:gd name="connsiteY3" fmla="*/ 199949 h 326697"/>
                    <a:gd name="connsiteX4" fmla="*/ 12554 w 381800"/>
                    <a:gd name="connsiteY4" fmla="*/ 281064 h 326697"/>
                    <a:gd name="connsiteX5" fmla="*/ 59150 w 381800"/>
                    <a:gd name="connsiteY5" fmla="*/ 326698 h 326697"/>
                    <a:gd name="connsiteX6" fmla="*/ 381800 w 381800"/>
                    <a:gd name="connsiteY6" fmla="*/ 4038 h 32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800" h="326697">
                      <a:moveTo>
                        <a:pt x="223876" y="37614"/>
                      </a:moveTo>
                      <a:lnTo>
                        <a:pt x="147942" y="0"/>
                      </a:lnTo>
                      <a:lnTo>
                        <a:pt x="133731" y="56064"/>
                      </a:lnTo>
                      <a:lnTo>
                        <a:pt x="0" y="199949"/>
                      </a:lnTo>
                      <a:lnTo>
                        <a:pt x="12554" y="281064"/>
                      </a:lnTo>
                      <a:lnTo>
                        <a:pt x="59150" y="326698"/>
                      </a:lnTo>
                      <a:lnTo>
                        <a:pt x="381800" y="4038"/>
                      </a:lnTo>
                      <a:close/>
                    </a:path>
                  </a:pathLst>
                </a:custGeom>
                <a:solidFill>
                  <a:srgbClr val="993333"/>
                </a:solidFill>
                <a:ln w="9525" cap="flat">
                  <a:noFill/>
                  <a:prstDash val="solid"/>
                  <a:miter/>
                </a:ln>
              </p:spPr>
              <p:txBody>
                <a:bodyPr rtlCol="0" anchor="ctr"/>
                <a:lstStyle/>
                <a:p>
                  <a:endParaRPr lang="fr-FR"/>
                </a:p>
              </p:txBody>
            </p:sp>
            <p:sp>
              <p:nvSpPr>
                <p:cNvPr id="1172" name="Forme libre : forme 1171">
                  <a:extLst>
                    <a:ext uri="{FF2B5EF4-FFF2-40B4-BE49-F238E27FC236}">
                      <a16:creationId xmlns:a16="http://schemas.microsoft.com/office/drawing/2014/main" id="{978D27BA-BA32-C7E1-6DEF-252D21AB879C}"/>
                    </a:ext>
                  </a:extLst>
                </p:cNvPr>
                <p:cNvSpPr/>
                <p:nvPr/>
              </p:nvSpPr>
              <p:spPr>
                <a:xfrm>
                  <a:off x="4679559" y="3693341"/>
                  <a:ext cx="154000" cy="154009"/>
                </a:xfrm>
                <a:custGeom>
                  <a:avLst/>
                  <a:gdLst>
                    <a:gd name="connsiteX0" fmla="*/ 147924 w 154000"/>
                    <a:gd name="connsiteY0" fmla="*/ 1305 h 154009"/>
                    <a:gd name="connsiteX1" fmla="*/ 103927 w 154000"/>
                    <a:gd name="connsiteY1" fmla="*/ 35881 h 154009"/>
                    <a:gd name="connsiteX2" fmla="*/ 76410 w 154000"/>
                    <a:gd name="connsiteY2" fmla="*/ 27956 h 154009"/>
                    <a:gd name="connsiteX3" fmla="*/ 0 w 154000"/>
                    <a:gd name="connsiteY3" fmla="*/ 154010 h 154009"/>
                    <a:gd name="connsiteX4" fmla="*/ 154000 w 154000"/>
                    <a:gd name="connsiteY4" fmla="*/ 0 h 154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0" h="154009">
                      <a:moveTo>
                        <a:pt x="147924" y="1305"/>
                      </a:moveTo>
                      <a:lnTo>
                        <a:pt x="103927" y="35881"/>
                      </a:lnTo>
                      <a:lnTo>
                        <a:pt x="76410" y="27956"/>
                      </a:lnTo>
                      <a:lnTo>
                        <a:pt x="0" y="154010"/>
                      </a:lnTo>
                      <a:lnTo>
                        <a:pt x="154000" y="0"/>
                      </a:lnTo>
                      <a:close/>
                    </a:path>
                  </a:pathLst>
                </a:custGeom>
                <a:solidFill>
                  <a:srgbClr val="993333"/>
                </a:solidFill>
                <a:ln w="9525" cap="flat">
                  <a:noFill/>
                  <a:prstDash val="solid"/>
                  <a:miter/>
                </a:ln>
              </p:spPr>
              <p:txBody>
                <a:bodyPr rtlCol="0" anchor="ctr"/>
                <a:lstStyle/>
                <a:p>
                  <a:endParaRPr lang="fr-FR"/>
                </a:p>
              </p:txBody>
            </p:sp>
            <p:sp>
              <p:nvSpPr>
                <p:cNvPr id="1173" name="Forme libre : forme 1172">
                  <a:extLst>
                    <a:ext uri="{FF2B5EF4-FFF2-40B4-BE49-F238E27FC236}">
                      <a16:creationId xmlns:a16="http://schemas.microsoft.com/office/drawing/2014/main" id="{A2D8759E-4A53-46F2-8383-6F2401851F7E}"/>
                    </a:ext>
                  </a:extLst>
                </p:cNvPr>
                <p:cNvSpPr/>
                <p:nvPr/>
              </p:nvSpPr>
              <p:spPr>
                <a:xfrm>
                  <a:off x="4676206" y="3382188"/>
                  <a:ext cx="279701" cy="347033"/>
                </a:xfrm>
                <a:custGeom>
                  <a:avLst/>
                  <a:gdLst>
                    <a:gd name="connsiteX0" fmla="*/ 151276 w 279701"/>
                    <a:gd name="connsiteY0" fmla="*/ 312458 h 347033"/>
                    <a:gd name="connsiteX1" fmla="*/ 157353 w 279701"/>
                    <a:gd name="connsiteY1" fmla="*/ 311153 h 347033"/>
                    <a:gd name="connsiteX2" fmla="*/ 251060 w 279701"/>
                    <a:gd name="connsiteY2" fmla="*/ 217446 h 347033"/>
                    <a:gd name="connsiteX3" fmla="*/ 279702 w 279701"/>
                    <a:gd name="connsiteY3" fmla="*/ 106423 h 347033"/>
                    <a:gd name="connsiteX4" fmla="*/ 202368 w 279701"/>
                    <a:gd name="connsiteY4" fmla="*/ 0 h 347033"/>
                    <a:gd name="connsiteX5" fmla="*/ 0 w 279701"/>
                    <a:gd name="connsiteY5" fmla="*/ 202359 h 347033"/>
                    <a:gd name="connsiteX6" fmla="*/ 38043 w 279701"/>
                    <a:gd name="connsiteY6" fmla="*/ 208855 h 347033"/>
                    <a:gd name="connsiteX7" fmla="*/ 57912 w 279701"/>
                    <a:gd name="connsiteY7" fmla="*/ 320078 h 347033"/>
                    <a:gd name="connsiteX8" fmla="*/ 79763 w 279701"/>
                    <a:gd name="connsiteY8" fmla="*/ 339109 h 347033"/>
                    <a:gd name="connsiteX9" fmla="*/ 107280 w 279701"/>
                    <a:gd name="connsiteY9" fmla="*/ 347034 h 34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701" h="347033">
                      <a:moveTo>
                        <a:pt x="151276" y="312458"/>
                      </a:moveTo>
                      <a:lnTo>
                        <a:pt x="157353" y="311153"/>
                      </a:lnTo>
                      <a:lnTo>
                        <a:pt x="251060" y="217446"/>
                      </a:lnTo>
                      <a:lnTo>
                        <a:pt x="279702" y="106423"/>
                      </a:lnTo>
                      <a:lnTo>
                        <a:pt x="202368" y="0"/>
                      </a:lnTo>
                      <a:lnTo>
                        <a:pt x="0" y="202359"/>
                      </a:lnTo>
                      <a:lnTo>
                        <a:pt x="38043" y="208855"/>
                      </a:lnTo>
                      <a:lnTo>
                        <a:pt x="57912" y="320078"/>
                      </a:lnTo>
                      <a:lnTo>
                        <a:pt x="79763" y="339109"/>
                      </a:lnTo>
                      <a:lnTo>
                        <a:pt x="107280" y="347034"/>
                      </a:lnTo>
                      <a:close/>
                    </a:path>
                  </a:pathLst>
                </a:custGeom>
                <a:solidFill>
                  <a:srgbClr val="993333"/>
                </a:solidFill>
                <a:ln w="9525" cap="flat">
                  <a:noFill/>
                  <a:prstDash val="solid"/>
                  <a:miter/>
                </a:ln>
              </p:spPr>
              <p:txBody>
                <a:bodyPr rtlCol="0" anchor="ctr"/>
                <a:lstStyle/>
                <a:p>
                  <a:endParaRPr lang="fr-FR"/>
                </a:p>
              </p:txBody>
            </p:sp>
            <p:sp>
              <p:nvSpPr>
                <p:cNvPr id="1174" name="Forme libre : forme 1173">
                  <a:extLst>
                    <a:ext uri="{FF2B5EF4-FFF2-40B4-BE49-F238E27FC236}">
                      <a16:creationId xmlns:a16="http://schemas.microsoft.com/office/drawing/2014/main" id="{9E2BB961-659D-F61C-8605-631825D5E6CB}"/>
                    </a:ext>
                  </a:extLst>
                </p:cNvPr>
                <p:cNvSpPr/>
                <p:nvPr/>
              </p:nvSpPr>
              <p:spPr>
                <a:xfrm>
                  <a:off x="5503919" y="2998664"/>
                  <a:ext cx="23670" cy="24317"/>
                </a:xfrm>
                <a:custGeom>
                  <a:avLst/>
                  <a:gdLst>
                    <a:gd name="connsiteX0" fmla="*/ 23079 w 23670"/>
                    <a:gd name="connsiteY0" fmla="*/ 0 h 24317"/>
                    <a:gd name="connsiteX1" fmla="*/ 0 w 23670"/>
                    <a:gd name="connsiteY1" fmla="*/ 24317 h 24317"/>
                    <a:gd name="connsiteX2" fmla="*/ 23670 w 23670"/>
                    <a:gd name="connsiteY2" fmla="*/ 648 h 24317"/>
                  </a:gdLst>
                  <a:ahLst/>
                  <a:cxnLst>
                    <a:cxn ang="0">
                      <a:pos x="connsiteX0" y="connsiteY0"/>
                    </a:cxn>
                    <a:cxn ang="0">
                      <a:pos x="connsiteX1" y="connsiteY1"/>
                    </a:cxn>
                    <a:cxn ang="0">
                      <a:pos x="connsiteX2" y="connsiteY2"/>
                    </a:cxn>
                  </a:cxnLst>
                  <a:rect l="l" t="t" r="r" b="b"/>
                  <a:pathLst>
                    <a:path w="23670" h="24317">
                      <a:moveTo>
                        <a:pt x="23079" y="0"/>
                      </a:moveTo>
                      <a:lnTo>
                        <a:pt x="0" y="24317"/>
                      </a:lnTo>
                      <a:lnTo>
                        <a:pt x="23670" y="648"/>
                      </a:lnTo>
                      <a:close/>
                    </a:path>
                  </a:pathLst>
                </a:custGeom>
                <a:solidFill>
                  <a:srgbClr val="993333"/>
                </a:solidFill>
                <a:ln w="9525" cap="flat">
                  <a:noFill/>
                  <a:prstDash val="solid"/>
                  <a:miter/>
                </a:ln>
              </p:spPr>
              <p:txBody>
                <a:bodyPr rtlCol="0" anchor="ctr"/>
                <a:lstStyle/>
                <a:p>
                  <a:endParaRPr lang="fr-FR"/>
                </a:p>
              </p:txBody>
            </p:sp>
            <p:sp>
              <p:nvSpPr>
                <p:cNvPr id="1175" name="Forme libre : forme 1174">
                  <a:extLst>
                    <a:ext uri="{FF2B5EF4-FFF2-40B4-BE49-F238E27FC236}">
                      <a16:creationId xmlns:a16="http://schemas.microsoft.com/office/drawing/2014/main" id="{3F6348AD-63BC-7BE2-E00F-FCE0AC7438F8}"/>
                    </a:ext>
                  </a:extLst>
                </p:cNvPr>
                <p:cNvSpPr/>
                <p:nvPr/>
              </p:nvSpPr>
              <p:spPr>
                <a:xfrm>
                  <a:off x="4877432" y="3008237"/>
                  <a:ext cx="375017" cy="373951"/>
                </a:xfrm>
                <a:custGeom>
                  <a:avLst/>
                  <a:gdLst>
                    <a:gd name="connsiteX0" fmla="*/ 375018 w 375017"/>
                    <a:gd name="connsiteY0" fmla="*/ 67 h 373951"/>
                    <a:gd name="connsiteX1" fmla="*/ 372360 w 375017"/>
                    <a:gd name="connsiteY1" fmla="*/ 0 h 373951"/>
                    <a:gd name="connsiteX2" fmla="*/ 0 w 375017"/>
                    <a:gd name="connsiteY2" fmla="*/ 372370 h 373951"/>
                    <a:gd name="connsiteX3" fmla="*/ 1143 w 375017"/>
                    <a:gd name="connsiteY3" fmla="*/ 373951 h 373951"/>
                  </a:gdLst>
                  <a:ahLst/>
                  <a:cxnLst>
                    <a:cxn ang="0">
                      <a:pos x="connsiteX0" y="connsiteY0"/>
                    </a:cxn>
                    <a:cxn ang="0">
                      <a:pos x="connsiteX1" y="connsiteY1"/>
                    </a:cxn>
                    <a:cxn ang="0">
                      <a:pos x="connsiteX2" y="connsiteY2"/>
                    </a:cxn>
                    <a:cxn ang="0">
                      <a:pos x="connsiteX3" y="connsiteY3"/>
                    </a:cxn>
                  </a:cxnLst>
                  <a:rect l="l" t="t" r="r" b="b"/>
                  <a:pathLst>
                    <a:path w="375017" h="373951">
                      <a:moveTo>
                        <a:pt x="375018" y="67"/>
                      </a:moveTo>
                      <a:lnTo>
                        <a:pt x="372360" y="0"/>
                      </a:lnTo>
                      <a:lnTo>
                        <a:pt x="0" y="372370"/>
                      </a:lnTo>
                      <a:lnTo>
                        <a:pt x="1143" y="373951"/>
                      </a:lnTo>
                      <a:close/>
                    </a:path>
                  </a:pathLst>
                </a:custGeom>
                <a:solidFill>
                  <a:srgbClr val="993333"/>
                </a:solidFill>
                <a:ln w="9525" cap="flat">
                  <a:noFill/>
                  <a:prstDash val="solid"/>
                  <a:miter/>
                </a:ln>
              </p:spPr>
              <p:txBody>
                <a:bodyPr rtlCol="0" anchor="ctr"/>
                <a:lstStyle/>
                <a:p>
                  <a:endParaRPr lang="fr-FR"/>
                </a:p>
              </p:txBody>
            </p:sp>
            <p:sp>
              <p:nvSpPr>
                <p:cNvPr id="1176" name="Forme libre : forme 1175">
                  <a:extLst>
                    <a:ext uri="{FF2B5EF4-FFF2-40B4-BE49-F238E27FC236}">
                      <a16:creationId xmlns:a16="http://schemas.microsoft.com/office/drawing/2014/main" id="{F0394DAC-55BF-D16A-722B-024219773880}"/>
                    </a:ext>
                  </a:extLst>
                </p:cNvPr>
                <p:cNvSpPr/>
                <p:nvPr/>
              </p:nvSpPr>
              <p:spPr>
                <a:xfrm>
                  <a:off x="4673901" y="3380607"/>
                  <a:ext cx="204673" cy="203939"/>
                </a:xfrm>
                <a:custGeom>
                  <a:avLst/>
                  <a:gdLst>
                    <a:gd name="connsiteX0" fmla="*/ 203531 w 204673"/>
                    <a:gd name="connsiteY0" fmla="*/ 0 h 203939"/>
                    <a:gd name="connsiteX1" fmla="*/ 0 w 204673"/>
                    <a:gd name="connsiteY1" fmla="*/ 203549 h 203939"/>
                    <a:gd name="connsiteX2" fmla="*/ 2305 w 204673"/>
                    <a:gd name="connsiteY2" fmla="*/ 203940 h 203939"/>
                    <a:gd name="connsiteX3" fmla="*/ 204674 w 204673"/>
                    <a:gd name="connsiteY3" fmla="*/ 1581 h 203939"/>
                  </a:gdLst>
                  <a:ahLst/>
                  <a:cxnLst>
                    <a:cxn ang="0">
                      <a:pos x="connsiteX0" y="connsiteY0"/>
                    </a:cxn>
                    <a:cxn ang="0">
                      <a:pos x="connsiteX1" y="connsiteY1"/>
                    </a:cxn>
                    <a:cxn ang="0">
                      <a:pos x="connsiteX2" y="connsiteY2"/>
                    </a:cxn>
                    <a:cxn ang="0">
                      <a:pos x="connsiteX3" y="connsiteY3"/>
                    </a:cxn>
                  </a:cxnLst>
                  <a:rect l="l" t="t" r="r" b="b"/>
                  <a:pathLst>
                    <a:path w="204673" h="203939">
                      <a:moveTo>
                        <a:pt x="203531" y="0"/>
                      </a:moveTo>
                      <a:lnTo>
                        <a:pt x="0" y="203549"/>
                      </a:lnTo>
                      <a:lnTo>
                        <a:pt x="2305" y="203940"/>
                      </a:lnTo>
                      <a:lnTo>
                        <a:pt x="204674" y="1581"/>
                      </a:lnTo>
                      <a:close/>
                    </a:path>
                  </a:pathLst>
                </a:custGeom>
                <a:solidFill>
                  <a:srgbClr val="993333"/>
                </a:solidFill>
                <a:ln w="9525" cap="flat">
                  <a:noFill/>
                  <a:prstDash val="solid"/>
                  <a:miter/>
                </a:ln>
              </p:spPr>
              <p:txBody>
                <a:bodyPr rtlCol="0" anchor="ctr"/>
                <a:lstStyle/>
                <a:p>
                  <a:endParaRPr lang="fr-FR"/>
                </a:p>
              </p:txBody>
            </p:sp>
            <p:sp>
              <p:nvSpPr>
                <p:cNvPr id="1177" name="Forme libre : forme 1176">
                  <a:extLst>
                    <a:ext uri="{FF2B5EF4-FFF2-40B4-BE49-F238E27FC236}">
                      <a16:creationId xmlns:a16="http://schemas.microsoft.com/office/drawing/2014/main" id="{92F9218A-B19C-424D-5A0F-AAE6BCD6C908}"/>
                    </a:ext>
                  </a:extLst>
                </p:cNvPr>
                <p:cNvSpPr/>
                <p:nvPr/>
              </p:nvSpPr>
              <p:spPr>
                <a:xfrm>
                  <a:off x="4663576" y="3848742"/>
                  <a:ext cx="15135" cy="15125"/>
                </a:xfrm>
                <a:custGeom>
                  <a:avLst/>
                  <a:gdLst>
                    <a:gd name="connsiteX0" fmla="*/ 6848 w 15135"/>
                    <a:gd name="connsiteY0" fmla="*/ 13678 h 15125"/>
                    <a:gd name="connsiteX1" fmla="*/ 15135 w 15135"/>
                    <a:gd name="connsiteY1" fmla="*/ 0 h 15125"/>
                    <a:gd name="connsiteX2" fmla="*/ 0 w 15135"/>
                    <a:gd name="connsiteY2" fmla="*/ 15126 h 15125"/>
                  </a:gdLst>
                  <a:ahLst/>
                  <a:cxnLst>
                    <a:cxn ang="0">
                      <a:pos x="connsiteX0" y="connsiteY0"/>
                    </a:cxn>
                    <a:cxn ang="0">
                      <a:pos x="connsiteX1" y="connsiteY1"/>
                    </a:cxn>
                    <a:cxn ang="0">
                      <a:pos x="connsiteX2" y="connsiteY2"/>
                    </a:cxn>
                  </a:cxnLst>
                  <a:rect l="l" t="t" r="r" b="b"/>
                  <a:pathLst>
                    <a:path w="15135" h="15125">
                      <a:moveTo>
                        <a:pt x="6848" y="13678"/>
                      </a:moveTo>
                      <a:lnTo>
                        <a:pt x="15135" y="0"/>
                      </a:lnTo>
                      <a:lnTo>
                        <a:pt x="0" y="15126"/>
                      </a:lnTo>
                      <a:close/>
                    </a:path>
                  </a:pathLst>
                </a:custGeom>
                <a:solidFill>
                  <a:srgbClr val="D04932"/>
                </a:solidFill>
                <a:ln w="9525" cap="flat">
                  <a:noFill/>
                  <a:prstDash val="solid"/>
                  <a:miter/>
                </a:ln>
              </p:spPr>
              <p:txBody>
                <a:bodyPr rtlCol="0" anchor="ctr"/>
                <a:lstStyle/>
                <a:p>
                  <a:endParaRPr lang="fr-FR"/>
                </a:p>
              </p:txBody>
            </p:sp>
            <p:sp>
              <p:nvSpPr>
                <p:cNvPr id="1178" name="Forme libre : forme 1177">
                  <a:extLst>
                    <a:ext uri="{FF2B5EF4-FFF2-40B4-BE49-F238E27FC236}">
                      <a16:creationId xmlns:a16="http://schemas.microsoft.com/office/drawing/2014/main" id="{84B20936-D232-0D6B-2F03-619C0B74FBD5}"/>
                    </a:ext>
                  </a:extLst>
                </p:cNvPr>
                <p:cNvSpPr/>
                <p:nvPr/>
              </p:nvSpPr>
              <p:spPr>
                <a:xfrm>
                  <a:off x="4591396" y="4125243"/>
                  <a:ext cx="75000" cy="71847"/>
                </a:xfrm>
                <a:custGeom>
                  <a:avLst/>
                  <a:gdLst>
                    <a:gd name="connsiteX0" fmla="*/ 0 w 75000"/>
                    <a:gd name="connsiteY0" fmla="*/ 49244 h 71847"/>
                    <a:gd name="connsiteX1" fmla="*/ 5106 w 75000"/>
                    <a:gd name="connsiteY1" fmla="*/ 71847 h 71847"/>
                    <a:gd name="connsiteX2" fmla="*/ 75000 w 75000"/>
                    <a:gd name="connsiteY2" fmla="*/ 1962 h 71847"/>
                    <a:gd name="connsiteX3" fmla="*/ 70171 w 75000"/>
                    <a:gd name="connsiteY3" fmla="*/ 0 h 71847"/>
                  </a:gdLst>
                  <a:ahLst/>
                  <a:cxnLst>
                    <a:cxn ang="0">
                      <a:pos x="connsiteX0" y="connsiteY0"/>
                    </a:cxn>
                    <a:cxn ang="0">
                      <a:pos x="connsiteX1" y="connsiteY1"/>
                    </a:cxn>
                    <a:cxn ang="0">
                      <a:pos x="connsiteX2" y="connsiteY2"/>
                    </a:cxn>
                    <a:cxn ang="0">
                      <a:pos x="connsiteX3" y="connsiteY3"/>
                    </a:cxn>
                  </a:cxnLst>
                  <a:rect l="l" t="t" r="r" b="b"/>
                  <a:pathLst>
                    <a:path w="75000" h="71847">
                      <a:moveTo>
                        <a:pt x="0" y="49244"/>
                      </a:moveTo>
                      <a:lnTo>
                        <a:pt x="5106" y="71847"/>
                      </a:lnTo>
                      <a:lnTo>
                        <a:pt x="75000" y="1962"/>
                      </a:lnTo>
                      <a:lnTo>
                        <a:pt x="70171" y="0"/>
                      </a:lnTo>
                      <a:close/>
                    </a:path>
                  </a:pathLst>
                </a:custGeom>
                <a:solidFill>
                  <a:srgbClr val="D04932"/>
                </a:solidFill>
                <a:ln w="9525" cap="flat">
                  <a:noFill/>
                  <a:prstDash val="solid"/>
                  <a:miter/>
                </a:ln>
              </p:spPr>
              <p:txBody>
                <a:bodyPr rtlCol="0" anchor="ctr"/>
                <a:lstStyle/>
                <a:p>
                  <a:endParaRPr lang="fr-FR"/>
                </a:p>
              </p:txBody>
            </p:sp>
            <p:sp>
              <p:nvSpPr>
                <p:cNvPr id="1179" name="Forme libre : forme 1178">
                  <a:extLst>
                    <a:ext uri="{FF2B5EF4-FFF2-40B4-BE49-F238E27FC236}">
                      <a16:creationId xmlns:a16="http://schemas.microsoft.com/office/drawing/2014/main" id="{D7B70AC5-C8B0-0234-B26E-B75B3E328EBA}"/>
                    </a:ext>
                  </a:extLst>
                </p:cNvPr>
                <p:cNvSpPr/>
                <p:nvPr/>
              </p:nvSpPr>
              <p:spPr>
                <a:xfrm>
                  <a:off x="5448122" y="3033744"/>
                  <a:ext cx="45586" cy="46472"/>
                </a:xfrm>
                <a:custGeom>
                  <a:avLst/>
                  <a:gdLst>
                    <a:gd name="connsiteX0" fmla="*/ 0 w 45586"/>
                    <a:gd name="connsiteY0" fmla="*/ 45587 h 46472"/>
                    <a:gd name="connsiteX1" fmla="*/ 1486 w 45586"/>
                    <a:gd name="connsiteY1" fmla="*/ 46472 h 46472"/>
                    <a:gd name="connsiteX2" fmla="*/ 45587 w 45586"/>
                    <a:gd name="connsiteY2" fmla="*/ 0 h 46472"/>
                  </a:gdLst>
                  <a:ahLst/>
                  <a:cxnLst>
                    <a:cxn ang="0">
                      <a:pos x="connsiteX0" y="connsiteY0"/>
                    </a:cxn>
                    <a:cxn ang="0">
                      <a:pos x="connsiteX1" y="connsiteY1"/>
                    </a:cxn>
                    <a:cxn ang="0">
                      <a:pos x="connsiteX2" y="connsiteY2"/>
                    </a:cxn>
                  </a:cxnLst>
                  <a:rect l="l" t="t" r="r" b="b"/>
                  <a:pathLst>
                    <a:path w="45586" h="46472">
                      <a:moveTo>
                        <a:pt x="0" y="45587"/>
                      </a:moveTo>
                      <a:lnTo>
                        <a:pt x="1486" y="46472"/>
                      </a:lnTo>
                      <a:lnTo>
                        <a:pt x="45587" y="0"/>
                      </a:lnTo>
                      <a:close/>
                    </a:path>
                  </a:pathLst>
                </a:custGeom>
                <a:solidFill>
                  <a:srgbClr val="D04932"/>
                </a:solidFill>
                <a:ln w="9525" cap="flat">
                  <a:noFill/>
                  <a:prstDash val="solid"/>
                  <a:miter/>
                </a:ln>
              </p:spPr>
              <p:txBody>
                <a:bodyPr rtlCol="0" anchor="ctr"/>
                <a:lstStyle/>
                <a:p>
                  <a:endParaRPr lang="fr-FR"/>
                </a:p>
              </p:txBody>
            </p:sp>
            <p:sp>
              <p:nvSpPr>
                <p:cNvPr id="1180" name="Forme libre : forme 1179">
                  <a:extLst>
                    <a:ext uri="{FF2B5EF4-FFF2-40B4-BE49-F238E27FC236}">
                      <a16:creationId xmlns:a16="http://schemas.microsoft.com/office/drawing/2014/main" id="{9FD044F7-F82E-F3EF-E7CB-006AE212083B}"/>
                    </a:ext>
                  </a:extLst>
                </p:cNvPr>
                <p:cNvSpPr/>
                <p:nvPr/>
              </p:nvSpPr>
              <p:spPr>
                <a:xfrm>
                  <a:off x="4340526" y="3079331"/>
                  <a:ext cx="1115577" cy="1269653"/>
                </a:xfrm>
                <a:custGeom>
                  <a:avLst/>
                  <a:gdLst>
                    <a:gd name="connsiteX0" fmla="*/ 250870 w 1115577"/>
                    <a:gd name="connsiteY0" fmla="*/ 1095156 h 1269653"/>
                    <a:gd name="connsiteX1" fmla="*/ 321040 w 1115577"/>
                    <a:gd name="connsiteY1" fmla="*/ 1045912 h 1269653"/>
                    <a:gd name="connsiteX2" fmla="*/ 325870 w 1115577"/>
                    <a:gd name="connsiteY2" fmla="*/ 1047874 h 1269653"/>
                    <a:gd name="connsiteX3" fmla="*/ 1115578 w 1115577"/>
                    <a:gd name="connsiteY3" fmla="*/ 258175 h 1269653"/>
                    <a:gd name="connsiteX4" fmla="*/ 1109082 w 1115577"/>
                    <a:gd name="connsiteY4" fmla="*/ 886 h 1269653"/>
                    <a:gd name="connsiteX5" fmla="*/ 1107596 w 1115577"/>
                    <a:gd name="connsiteY5" fmla="*/ 0 h 1269653"/>
                    <a:gd name="connsiteX6" fmla="*/ 586559 w 1115577"/>
                    <a:gd name="connsiteY6" fmla="*/ 521046 h 1269653"/>
                    <a:gd name="connsiteX7" fmla="*/ 566661 w 1115577"/>
                    <a:gd name="connsiteY7" fmla="*/ 598161 h 1269653"/>
                    <a:gd name="connsiteX8" fmla="*/ 493738 w 1115577"/>
                    <a:gd name="connsiteY8" fmla="*/ 613848 h 1269653"/>
                    <a:gd name="connsiteX9" fmla="*/ 338185 w 1115577"/>
                    <a:gd name="connsiteY9" fmla="*/ 769411 h 1269653"/>
                    <a:gd name="connsiteX10" fmla="*/ 329898 w 1115577"/>
                    <a:gd name="connsiteY10" fmla="*/ 783088 h 1269653"/>
                    <a:gd name="connsiteX11" fmla="*/ 323050 w 1115577"/>
                    <a:gd name="connsiteY11" fmla="*/ 784536 h 1269653"/>
                    <a:gd name="connsiteX12" fmla="*/ 0 w 1115577"/>
                    <a:gd name="connsiteY12" fmla="*/ 1107605 h 1269653"/>
                    <a:gd name="connsiteX13" fmla="*/ 59284 w 1115577"/>
                    <a:gd name="connsiteY13" fmla="*/ 1165670 h 1269653"/>
                    <a:gd name="connsiteX14" fmla="*/ 62932 w 1115577"/>
                    <a:gd name="connsiteY14" fmla="*/ 1221343 h 1269653"/>
                    <a:gd name="connsiteX15" fmla="*/ 104099 w 1115577"/>
                    <a:gd name="connsiteY15" fmla="*/ 1269654 h 1269653"/>
                    <a:gd name="connsiteX16" fmla="*/ 255975 w 1115577"/>
                    <a:gd name="connsiteY16" fmla="*/ 1117759 h 126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5577" h="1269653">
                      <a:moveTo>
                        <a:pt x="250870" y="1095156"/>
                      </a:moveTo>
                      <a:lnTo>
                        <a:pt x="321040" y="1045912"/>
                      </a:lnTo>
                      <a:lnTo>
                        <a:pt x="325870" y="1047874"/>
                      </a:lnTo>
                      <a:lnTo>
                        <a:pt x="1115578" y="258175"/>
                      </a:lnTo>
                      <a:lnTo>
                        <a:pt x="1109082" y="886"/>
                      </a:lnTo>
                      <a:lnTo>
                        <a:pt x="1107596" y="0"/>
                      </a:lnTo>
                      <a:lnTo>
                        <a:pt x="586559" y="521046"/>
                      </a:lnTo>
                      <a:lnTo>
                        <a:pt x="566661" y="598161"/>
                      </a:lnTo>
                      <a:lnTo>
                        <a:pt x="493738" y="613848"/>
                      </a:lnTo>
                      <a:lnTo>
                        <a:pt x="338185" y="769411"/>
                      </a:lnTo>
                      <a:lnTo>
                        <a:pt x="329898" y="783088"/>
                      </a:lnTo>
                      <a:lnTo>
                        <a:pt x="323050" y="784536"/>
                      </a:lnTo>
                      <a:lnTo>
                        <a:pt x="0" y="1107605"/>
                      </a:lnTo>
                      <a:lnTo>
                        <a:pt x="59284" y="1165670"/>
                      </a:lnTo>
                      <a:lnTo>
                        <a:pt x="62932" y="1221343"/>
                      </a:lnTo>
                      <a:lnTo>
                        <a:pt x="104099" y="1269654"/>
                      </a:lnTo>
                      <a:lnTo>
                        <a:pt x="255975" y="1117759"/>
                      </a:lnTo>
                      <a:close/>
                    </a:path>
                  </a:pathLst>
                </a:custGeom>
                <a:solidFill>
                  <a:srgbClr val="D04932"/>
                </a:solidFill>
                <a:ln w="9525" cap="flat">
                  <a:noFill/>
                  <a:prstDash val="solid"/>
                  <a:miter/>
                </a:ln>
              </p:spPr>
              <p:txBody>
                <a:bodyPr rtlCol="0" anchor="ctr"/>
                <a:lstStyle/>
                <a:p>
                  <a:endParaRPr lang="fr-FR"/>
                </a:p>
              </p:txBody>
            </p:sp>
            <p:sp>
              <p:nvSpPr>
                <p:cNvPr id="1181" name="Forme libre : forme 1180">
                  <a:extLst>
                    <a:ext uri="{FF2B5EF4-FFF2-40B4-BE49-F238E27FC236}">
                      <a16:creationId xmlns:a16="http://schemas.microsoft.com/office/drawing/2014/main" id="{E1DECF7D-1772-5C68-F327-1A8475326BBB}"/>
                    </a:ext>
                  </a:extLst>
                </p:cNvPr>
                <p:cNvSpPr/>
                <p:nvPr/>
              </p:nvSpPr>
              <p:spPr>
                <a:xfrm>
                  <a:off x="4834264" y="3600377"/>
                  <a:ext cx="92821" cy="92802"/>
                </a:xfrm>
                <a:custGeom>
                  <a:avLst/>
                  <a:gdLst>
                    <a:gd name="connsiteX0" fmla="*/ 72923 w 92821"/>
                    <a:gd name="connsiteY0" fmla="*/ 77114 h 92802"/>
                    <a:gd name="connsiteX1" fmla="*/ 92821 w 92821"/>
                    <a:gd name="connsiteY1" fmla="*/ 0 h 92802"/>
                    <a:gd name="connsiteX2" fmla="*/ 0 w 92821"/>
                    <a:gd name="connsiteY2" fmla="*/ 92802 h 92802"/>
                  </a:gdLst>
                  <a:ahLst/>
                  <a:cxnLst>
                    <a:cxn ang="0">
                      <a:pos x="connsiteX0" y="connsiteY0"/>
                    </a:cxn>
                    <a:cxn ang="0">
                      <a:pos x="connsiteX1" y="connsiteY1"/>
                    </a:cxn>
                    <a:cxn ang="0">
                      <a:pos x="connsiteX2" y="connsiteY2"/>
                    </a:cxn>
                  </a:cxnLst>
                  <a:rect l="l" t="t" r="r" b="b"/>
                  <a:pathLst>
                    <a:path w="92821" h="92802">
                      <a:moveTo>
                        <a:pt x="72923" y="77114"/>
                      </a:moveTo>
                      <a:lnTo>
                        <a:pt x="92821" y="0"/>
                      </a:lnTo>
                      <a:lnTo>
                        <a:pt x="0" y="92802"/>
                      </a:lnTo>
                      <a:close/>
                    </a:path>
                  </a:pathLst>
                </a:custGeom>
                <a:solidFill>
                  <a:srgbClr val="D04932"/>
                </a:solidFill>
                <a:ln w="9525" cap="flat">
                  <a:noFill/>
                  <a:prstDash val="solid"/>
                  <a:miter/>
                </a:ln>
              </p:spPr>
              <p:txBody>
                <a:bodyPr rtlCol="0" anchor="ctr"/>
                <a:lstStyle/>
                <a:p>
                  <a:endParaRPr lang="fr-FR"/>
                </a:p>
              </p:txBody>
            </p:sp>
            <p:sp>
              <p:nvSpPr>
                <p:cNvPr id="1182" name="Forme libre : forme 1181">
                  <a:extLst>
                    <a:ext uri="{FF2B5EF4-FFF2-40B4-BE49-F238E27FC236}">
                      <a16:creationId xmlns:a16="http://schemas.microsoft.com/office/drawing/2014/main" id="{144FFA11-10A3-E9EF-7CC9-F77426DD4F62}"/>
                    </a:ext>
                  </a:extLst>
                </p:cNvPr>
                <p:cNvSpPr/>
                <p:nvPr/>
              </p:nvSpPr>
              <p:spPr>
                <a:xfrm>
                  <a:off x="5449608" y="2999597"/>
                  <a:ext cx="230095" cy="337909"/>
                </a:xfrm>
                <a:custGeom>
                  <a:avLst/>
                  <a:gdLst>
                    <a:gd name="connsiteX0" fmla="*/ 0 w 230095"/>
                    <a:gd name="connsiteY0" fmla="*/ 80620 h 337909"/>
                    <a:gd name="connsiteX1" fmla="*/ 6496 w 230095"/>
                    <a:gd name="connsiteY1" fmla="*/ 337909 h 337909"/>
                    <a:gd name="connsiteX2" fmla="*/ 230095 w 230095"/>
                    <a:gd name="connsiteY2" fmla="*/ 114310 h 337909"/>
                    <a:gd name="connsiteX3" fmla="*/ 154400 w 230095"/>
                    <a:gd name="connsiteY3" fmla="*/ 82487 h 337909"/>
                    <a:gd name="connsiteX4" fmla="*/ 78248 w 230095"/>
                    <a:gd name="connsiteY4" fmla="*/ 0 h 337909"/>
                    <a:gd name="connsiteX5" fmla="*/ 44101 w 230095"/>
                    <a:gd name="connsiteY5" fmla="*/ 34147 h 3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95" h="337909">
                      <a:moveTo>
                        <a:pt x="0" y="80620"/>
                      </a:moveTo>
                      <a:lnTo>
                        <a:pt x="6496" y="337909"/>
                      </a:lnTo>
                      <a:lnTo>
                        <a:pt x="230095" y="114310"/>
                      </a:lnTo>
                      <a:lnTo>
                        <a:pt x="154400" y="82487"/>
                      </a:lnTo>
                      <a:lnTo>
                        <a:pt x="78248" y="0"/>
                      </a:lnTo>
                      <a:lnTo>
                        <a:pt x="44101" y="34147"/>
                      </a:lnTo>
                      <a:close/>
                    </a:path>
                  </a:pathLst>
                </a:custGeom>
                <a:solidFill>
                  <a:srgbClr val="D04932"/>
                </a:solidFill>
                <a:ln w="9525" cap="flat">
                  <a:noFill/>
                  <a:prstDash val="solid"/>
                  <a:miter/>
                </a:ln>
              </p:spPr>
              <p:txBody>
                <a:bodyPr rtlCol="0" anchor="ctr"/>
                <a:lstStyle/>
                <a:p>
                  <a:endParaRPr lang="fr-FR"/>
                </a:p>
              </p:txBody>
            </p:sp>
            <p:sp>
              <p:nvSpPr>
                <p:cNvPr id="1183" name="Forme libre : forme 1182">
                  <a:extLst>
                    <a:ext uri="{FF2B5EF4-FFF2-40B4-BE49-F238E27FC236}">
                      <a16:creationId xmlns:a16="http://schemas.microsoft.com/office/drawing/2014/main" id="{271C51B4-305F-B805-2608-6B7CDC6DA3E9}"/>
                    </a:ext>
                  </a:extLst>
                </p:cNvPr>
                <p:cNvSpPr/>
                <p:nvPr/>
              </p:nvSpPr>
              <p:spPr>
                <a:xfrm>
                  <a:off x="4662881" y="3847351"/>
                  <a:ext cx="16678" cy="16668"/>
                </a:xfrm>
                <a:custGeom>
                  <a:avLst/>
                  <a:gdLst>
                    <a:gd name="connsiteX0" fmla="*/ 15830 w 16678"/>
                    <a:gd name="connsiteY0" fmla="*/ 1391 h 16668"/>
                    <a:gd name="connsiteX1" fmla="*/ 16678 w 16678"/>
                    <a:gd name="connsiteY1" fmla="*/ 0 h 16668"/>
                    <a:gd name="connsiteX2" fmla="*/ 0 w 16678"/>
                    <a:gd name="connsiteY2" fmla="*/ 16669 h 16668"/>
                    <a:gd name="connsiteX3" fmla="*/ 695 w 16678"/>
                    <a:gd name="connsiteY3" fmla="*/ 16516 h 16668"/>
                  </a:gdLst>
                  <a:ahLst/>
                  <a:cxnLst>
                    <a:cxn ang="0">
                      <a:pos x="connsiteX0" y="connsiteY0"/>
                    </a:cxn>
                    <a:cxn ang="0">
                      <a:pos x="connsiteX1" y="connsiteY1"/>
                    </a:cxn>
                    <a:cxn ang="0">
                      <a:pos x="connsiteX2" y="connsiteY2"/>
                    </a:cxn>
                    <a:cxn ang="0">
                      <a:pos x="connsiteX3" y="connsiteY3"/>
                    </a:cxn>
                  </a:cxnLst>
                  <a:rect l="l" t="t" r="r" b="b"/>
                  <a:pathLst>
                    <a:path w="16678" h="16668">
                      <a:moveTo>
                        <a:pt x="15830" y="1391"/>
                      </a:moveTo>
                      <a:lnTo>
                        <a:pt x="16678" y="0"/>
                      </a:lnTo>
                      <a:lnTo>
                        <a:pt x="0" y="16669"/>
                      </a:lnTo>
                      <a:lnTo>
                        <a:pt x="695" y="16516"/>
                      </a:lnTo>
                      <a:close/>
                    </a:path>
                  </a:pathLst>
                </a:custGeom>
                <a:solidFill>
                  <a:srgbClr val="D04932"/>
                </a:solidFill>
                <a:ln w="9525" cap="flat">
                  <a:noFill/>
                  <a:prstDash val="solid"/>
                  <a:miter/>
                </a:ln>
              </p:spPr>
              <p:txBody>
                <a:bodyPr rtlCol="0" anchor="ctr"/>
                <a:lstStyle/>
                <a:p>
                  <a:endParaRPr lang="fr-FR"/>
                </a:p>
              </p:txBody>
            </p:sp>
            <p:sp>
              <p:nvSpPr>
                <p:cNvPr id="1184" name="Forme libre : forme 1183">
                  <a:extLst>
                    <a:ext uri="{FF2B5EF4-FFF2-40B4-BE49-F238E27FC236}">
                      <a16:creationId xmlns:a16="http://schemas.microsoft.com/office/drawing/2014/main" id="{F0C34580-1EAB-C8F4-EA93-4E08E971B3EE}"/>
                    </a:ext>
                  </a:extLst>
                </p:cNvPr>
                <p:cNvSpPr/>
                <p:nvPr/>
              </p:nvSpPr>
              <p:spPr>
                <a:xfrm>
                  <a:off x="5447779" y="3022981"/>
                  <a:ext cx="56140" cy="56349"/>
                </a:xfrm>
                <a:custGeom>
                  <a:avLst/>
                  <a:gdLst>
                    <a:gd name="connsiteX0" fmla="*/ 45930 w 56140"/>
                    <a:gd name="connsiteY0" fmla="*/ 10763 h 56349"/>
                    <a:gd name="connsiteX1" fmla="*/ 56140 w 56140"/>
                    <a:gd name="connsiteY1" fmla="*/ 0 h 56349"/>
                    <a:gd name="connsiteX2" fmla="*/ 0 w 56140"/>
                    <a:gd name="connsiteY2" fmla="*/ 56150 h 56349"/>
                    <a:gd name="connsiteX3" fmla="*/ 343 w 56140"/>
                    <a:gd name="connsiteY3" fmla="*/ 56350 h 56349"/>
                  </a:gdLst>
                  <a:ahLst/>
                  <a:cxnLst>
                    <a:cxn ang="0">
                      <a:pos x="connsiteX0" y="connsiteY0"/>
                    </a:cxn>
                    <a:cxn ang="0">
                      <a:pos x="connsiteX1" y="connsiteY1"/>
                    </a:cxn>
                    <a:cxn ang="0">
                      <a:pos x="connsiteX2" y="connsiteY2"/>
                    </a:cxn>
                    <a:cxn ang="0">
                      <a:pos x="connsiteX3" y="connsiteY3"/>
                    </a:cxn>
                  </a:cxnLst>
                  <a:rect l="l" t="t" r="r" b="b"/>
                  <a:pathLst>
                    <a:path w="56140" h="56349">
                      <a:moveTo>
                        <a:pt x="45930" y="10763"/>
                      </a:moveTo>
                      <a:lnTo>
                        <a:pt x="56140" y="0"/>
                      </a:lnTo>
                      <a:lnTo>
                        <a:pt x="0" y="56150"/>
                      </a:lnTo>
                      <a:lnTo>
                        <a:pt x="343" y="56350"/>
                      </a:lnTo>
                      <a:close/>
                    </a:path>
                  </a:pathLst>
                </a:custGeom>
                <a:solidFill>
                  <a:srgbClr val="D04932"/>
                </a:solidFill>
                <a:ln w="9525" cap="flat">
                  <a:noFill/>
                  <a:prstDash val="solid"/>
                  <a:miter/>
                </a:ln>
              </p:spPr>
              <p:txBody>
                <a:bodyPr rtlCol="0" anchor="ctr"/>
                <a:lstStyle/>
                <a:p>
                  <a:endParaRPr lang="fr-FR"/>
                </a:p>
              </p:txBody>
            </p:sp>
            <p:sp>
              <p:nvSpPr>
                <p:cNvPr id="1185" name="Forme libre : forme 1184">
                  <a:extLst>
                    <a:ext uri="{FF2B5EF4-FFF2-40B4-BE49-F238E27FC236}">
                      <a16:creationId xmlns:a16="http://schemas.microsoft.com/office/drawing/2014/main" id="{C3D5E55C-CC5D-C2A4-289F-9E3A45505C9F}"/>
                    </a:ext>
                  </a:extLst>
                </p:cNvPr>
                <p:cNvSpPr/>
                <p:nvPr/>
              </p:nvSpPr>
              <p:spPr>
                <a:xfrm>
                  <a:off x="4678711" y="3693179"/>
                  <a:ext cx="155552" cy="155562"/>
                </a:xfrm>
                <a:custGeom>
                  <a:avLst/>
                  <a:gdLst>
                    <a:gd name="connsiteX0" fmla="*/ 155553 w 155552"/>
                    <a:gd name="connsiteY0" fmla="*/ 0 h 155562"/>
                    <a:gd name="connsiteX1" fmla="*/ 154848 w 155552"/>
                    <a:gd name="connsiteY1" fmla="*/ 162 h 155562"/>
                    <a:gd name="connsiteX2" fmla="*/ 848 w 155552"/>
                    <a:gd name="connsiteY2" fmla="*/ 154171 h 155562"/>
                    <a:gd name="connsiteX3" fmla="*/ 0 w 155552"/>
                    <a:gd name="connsiteY3" fmla="*/ 155562 h 155562"/>
                  </a:gdLst>
                  <a:ahLst/>
                  <a:cxnLst>
                    <a:cxn ang="0">
                      <a:pos x="connsiteX0" y="connsiteY0"/>
                    </a:cxn>
                    <a:cxn ang="0">
                      <a:pos x="connsiteX1" y="connsiteY1"/>
                    </a:cxn>
                    <a:cxn ang="0">
                      <a:pos x="connsiteX2" y="connsiteY2"/>
                    </a:cxn>
                    <a:cxn ang="0">
                      <a:pos x="connsiteX3" y="connsiteY3"/>
                    </a:cxn>
                  </a:cxnLst>
                  <a:rect l="l" t="t" r="r" b="b"/>
                  <a:pathLst>
                    <a:path w="155552" h="155562">
                      <a:moveTo>
                        <a:pt x="155553" y="0"/>
                      </a:moveTo>
                      <a:lnTo>
                        <a:pt x="154848" y="162"/>
                      </a:lnTo>
                      <a:lnTo>
                        <a:pt x="848" y="154171"/>
                      </a:lnTo>
                      <a:lnTo>
                        <a:pt x="0" y="155562"/>
                      </a:lnTo>
                      <a:close/>
                    </a:path>
                  </a:pathLst>
                </a:custGeom>
                <a:solidFill>
                  <a:srgbClr val="D04932"/>
                </a:solidFill>
                <a:ln w="9525" cap="flat">
                  <a:noFill/>
                  <a:prstDash val="solid"/>
                  <a:miter/>
                </a:ln>
              </p:spPr>
              <p:txBody>
                <a:bodyPr rtlCol="0" anchor="ctr"/>
                <a:lstStyle/>
                <a:p>
                  <a:endParaRPr lang="fr-FR"/>
                </a:p>
              </p:txBody>
            </p:sp>
            <p:sp>
              <p:nvSpPr>
                <p:cNvPr id="1186" name="Forme libre : forme 1185">
                  <a:extLst>
                    <a:ext uri="{FF2B5EF4-FFF2-40B4-BE49-F238E27FC236}">
                      <a16:creationId xmlns:a16="http://schemas.microsoft.com/office/drawing/2014/main" id="{C64165A0-179B-BCC5-7AAC-9BD98A9C4301}"/>
                    </a:ext>
                  </a:extLst>
                </p:cNvPr>
                <p:cNvSpPr/>
                <p:nvPr/>
              </p:nvSpPr>
              <p:spPr>
                <a:xfrm>
                  <a:off x="4927085" y="3079131"/>
                  <a:ext cx="521036" cy="521246"/>
                </a:xfrm>
                <a:custGeom>
                  <a:avLst/>
                  <a:gdLst>
                    <a:gd name="connsiteX0" fmla="*/ 0 w 521036"/>
                    <a:gd name="connsiteY0" fmla="*/ 521246 h 521246"/>
                    <a:gd name="connsiteX1" fmla="*/ 521037 w 521036"/>
                    <a:gd name="connsiteY1" fmla="*/ 200 h 521246"/>
                    <a:gd name="connsiteX2" fmla="*/ 520694 w 521036"/>
                    <a:gd name="connsiteY2" fmla="*/ 0 h 521246"/>
                    <a:gd name="connsiteX3" fmla="*/ 181 w 521036"/>
                    <a:gd name="connsiteY3" fmla="*/ 520503 h 521246"/>
                  </a:gdLst>
                  <a:ahLst/>
                  <a:cxnLst>
                    <a:cxn ang="0">
                      <a:pos x="connsiteX0" y="connsiteY0"/>
                    </a:cxn>
                    <a:cxn ang="0">
                      <a:pos x="connsiteX1" y="connsiteY1"/>
                    </a:cxn>
                    <a:cxn ang="0">
                      <a:pos x="connsiteX2" y="connsiteY2"/>
                    </a:cxn>
                    <a:cxn ang="0">
                      <a:pos x="connsiteX3" y="connsiteY3"/>
                    </a:cxn>
                  </a:cxnLst>
                  <a:rect l="l" t="t" r="r" b="b"/>
                  <a:pathLst>
                    <a:path w="521036" h="521246">
                      <a:moveTo>
                        <a:pt x="0" y="521246"/>
                      </a:moveTo>
                      <a:lnTo>
                        <a:pt x="521037" y="200"/>
                      </a:lnTo>
                      <a:lnTo>
                        <a:pt x="520694" y="0"/>
                      </a:lnTo>
                      <a:lnTo>
                        <a:pt x="181" y="520503"/>
                      </a:lnTo>
                      <a:close/>
                    </a:path>
                  </a:pathLst>
                </a:custGeom>
                <a:solidFill>
                  <a:srgbClr val="D04932"/>
                </a:solidFill>
                <a:ln w="9525" cap="flat">
                  <a:noFill/>
                  <a:prstDash val="solid"/>
                  <a:miter/>
                </a:ln>
              </p:spPr>
              <p:txBody>
                <a:bodyPr rtlCol="0" anchor="ctr"/>
                <a:lstStyle/>
                <a:p>
                  <a:endParaRPr lang="fr-FR"/>
                </a:p>
              </p:txBody>
            </p:sp>
            <p:sp>
              <p:nvSpPr>
                <p:cNvPr id="1187" name="Forme libre : forme 1186">
                  <a:extLst>
                    <a:ext uri="{FF2B5EF4-FFF2-40B4-BE49-F238E27FC236}">
                      <a16:creationId xmlns:a16="http://schemas.microsoft.com/office/drawing/2014/main" id="{AC08111F-5B69-A2D6-6952-690A8BD4BBC0}"/>
                    </a:ext>
                  </a:extLst>
                </p:cNvPr>
                <p:cNvSpPr/>
                <p:nvPr/>
              </p:nvSpPr>
              <p:spPr>
                <a:xfrm>
                  <a:off x="4340231" y="3863867"/>
                  <a:ext cx="323345" cy="323068"/>
                </a:xfrm>
                <a:custGeom>
                  <a:avLst/>
                  <a:gdLst>
                    <a:gd name="connsiteX0" fmla="*/ 322650 w 323345"/>
                    <a:gd name="connsiteY0" fmla="*/ 152 h 323068"/>
                    <a:gd name="connsiteX1" fmla="*/ 0 w 323345"/>
                    <a:gd name="connsiteY1" fmla="*/ 322812 h 323068"/>
                    <a:gd name="connsiteX2" fmla="*/ 295 w 323345"/>
                    <a:gd name="connsiteY2" fmla="*/ 323069 h 323068"/>
                    <a:gd name="connsiteX3" fmla="*/ 323345 w 323345"/>
                    <a:gd name="connsiteY3" fmla="*/ 0 h 323068"/>
                  </a:gdLst>
                  <a:ahLst/>
                  <a:cxnLst>
                    <a:cxn ang="0">
                      <a:pos x="connsiteX0" y="connsiteY0"/>
                    </a:cxn>
                    <a:cxn ang="0">
                      <a:pos x="connsiteX1" y="connsiteY1"/>
                    </a:cxn>
                    <a:cxn ang="0">
                      <a:pos x="connsiteX2" y="connsiteY2"/>
                    </a:cxn>
                    <a:cxn ang="0">
                      <a:pos x="connsiteX3" y="connsiteY3"/>
                    </a:cxn>
                  </a:cxnLst>
                  <a:rect l="l" t="t" r="r" b="b"/>
                  <a:pathLst>
                    <a:path w="323345" h="323068">
                      <a:moveTo>
                        <a:pt x="322650" y="152"/>
                      </a:moveTo>
                      <a:lnTo>
                        <a:pt x="0" y="322812"/>
                      </a:lnTo>
                      <a:lnTo>
                        <a:pt x="295" y="323069"/>
                      </a:lnTo>
                      <a:lnTo>
                        <a:pt x="323345" y="0"/>
                      </a:lnTo>
                      <a:close/>
                    </a:path>
                  </a:pathLst>
                </a:custGeom>
                <a:solidFill>
                  <a:srgbClr val="D04932"/>
                </a:solidFill>
                <a:ln w="9525" cap="flat">
                  <a:noFill/>
                  <a:prstDash val="solid"/>
                  <a:miter/>
                </a:ln>
              </p:spPr>
              <p:txBody>
                <a:bodyPr rtlCol="0" anchor="ctr"/>
                <a:lstStyle/>
                <a:p>
                  <a:endParaRPr lang="fr-FR"/>
                </a:p>
              </p:txBody>
            </p:sp>
            <p:sp>
              <p:nvSpPr>
                <p:cNvPr id="1188" name="Forme libre : forme 1187">
                  <a:extLst>
                    <a:ext uri="{FF2B5EF4-FFF2-40B4-BE49-F238E27FC236}">
                      <a16:creationId xmlns:a16="http://schemas.microsoft.com/office/drawing/2014/main" id="{D5BB8E66-5CDF-1BA7-E11D-5523B39B86AF}"/>
                    </a:ext>
                  </a:extLst>
                </p:cNvPr>
                <p:cNvSpPr/>
                <p:nvPr/>
              </p:nvSpPr>
              <p:spPr>
                <a:xfrm>
                  <a:off x="4833559" y="3599634"/>
                  <a:ext cx="93707" cy="93707"/>
                </a:xfrm>
                <a:custGeom>
                  <a:avLst/>
                  <a:gdLst>
                    <a:gd name="connsiteX0" fmla="*/ 0 w 93707"/>
                    <a:gd name="connsiteY0" fmla="*/ 93707 h 93707"/>
                    <a:gd name="connsiteX1" fmla="*/ 705 w 93707"/>
                    <a:gd name="connsiteY1" fmla="*/ 93545 h 93707"/>
                    <a:gd name="connsiteX2" fmla="*/ 93526 w 93707"/>
                    <a:gd name="connsiteY2" fmla="*/ 743 h 93707"/>
                    <a:gd name="connsiteX3" fmla="*/ 93707 w 93707"/>
                    <a:gd name="connsiteY3" fmla="*/ 0 h 93707"/>
                  </a:gdLst>
                  <a:ahLst/>
                  <a:cxnLst>
                    <a:cxn ang="0">
                      <a:pos x="connsiteX0" y="connsiteY0"/>
                    </a:cxn>
                    <a:cxn ang="0">
                      <a:pos x="connsiteX1" y="connsiteY1"/>
                    </a:cxn>
                    <a:cxn ang="0">
                      <a:pos x="connsiteX2" y="connsiteY2"/>
                    </a:cxn>
                    <a:cxn ang="0">
                      <a:pos x="connsiteX3" y="connsiteY3"/>
                    </a:cxn>
                  </a:cxnLst>
                  <a:rect l="l" t="t" r="r" b="b"/>
                  <a:pathLst>
                    <a:path w="93707" h="93707">
                      <a:moveTo>
                        <a:pt x="0" y="93707"/>
                      </a:moveTo>
                      <a:lnTo>
                        <a:pt x="705" y="93545"/>
                      </a:lnTo>
                      <a:lnTo>
                        <a:pt x="93526" y="743"/>
                      </a:lnTo>
                      <a:lnTo>
                        <a:pt x="93707" y="0"/>
                      </a:lnTo>
                      <a:close/>
                    </a:path>
                  </a:pathLst>
                </a:custGeom>
                <a:solidFill>
                  <a:srgbClr val="D04932"/>
                </a:solidFill>
                <a:ln w="9525" cap="flat">
                  <a:noFill/>
                  <a:prstDash val="solid"/>
                  <a:miter/>
                </a:ln>
              </p:spPr>
              <p:txBody>
                <a:bodyPr rtlCol="0" anchor="ctr"/>
                <a:lstStyle/>
                <a:p>
                  <a:endParaRPr lang="fr-FR"/>
                </a:p>
              </p:txBody>
            </p:sp>
            <p:sp>
              <p:nvSpPr>
                <p:cNvPr id="1189" name="Forme libre : forme 1188">
                  <a:extLst>
                    <a:ext uri="{FF2B5EF4-FFF2-40B4-BE49-F238E27FC236}">
                      <a16:creationId xmlns:a16="http://schemas.microsoft.com/office/drawing/2014/main" id="{EF0F5E23-9AA3-EA96-EEDA-0484D8BF7984}"/>
                    </a:ext>
                  </a:extLst>
                </p:cNvPr>
                <p:cNvSpPr/>
                <p:nvPr/>
              </p:nvSpPr>
              <p:spPr>
                <a:xfrm>
                  <a:off x="5493709" y="2999312"/>
                  <a:ext cx="34146" cy="34432"/>
                </a:xfrm>
                <a:custGeom>
                  <a:avLst/>
                  <a:gdLst>
                    <a:gd name="connsiteX0" fmla="*/ 34147 w 34146"/>
                    <a:gd name="connsiteY0" fmla="*/ 286 h 34432"/>
                    <a:gd name="connsiteX1" fmla="*/ 33880 w 34146"/>
                    <a:gd name="connsiteY1" fmla="*/ 0 h 34432"/>
                    <a:gd name="connsiteX2" fmla="*/ 10210 w 34146"/>
                    <a:gd name="connsiteY2" fmla="*/ 23670 h 34432"/>
                    <a:gd name="connsiteX3" fmla="*/ 0 w 34146"/>
                    <a:gd name="connsiteY3" fmla="*/ 34433 h 34432"/>
                  </a:gdLst>
                  <a:ahLst/>
                  <a:cxnLst>
                    <a:cxn ang="0">
                      <a:pos x="connsiteX0" y="connsiteY0"/>
                    </a:cxn>
                    <a:cxn ang="0">
                      <a:pos x="connsiteX1" y="connsiteY1"/>
                    </a:cxn>
                    <a:cxn ang="0">
                      <a:pos x="connsiteX2" y="connsiteY2"/>
                    </a:cxn>
                    <a:cxn ang="0">
                      <a:pos x="connsiteX3" y="connsiteY3"/>
                    </a:cxn>
                  </a:cxnLst>
                  <a:rect l="l" t="t" r="r" b="b"/>
                  <a:pathLst>
                    <a:path w="34146" h="34432">
                      <a:moveTo>
                        <a:pt x="34147" y="286"/>
                      </a:moveTo>
                      <a:lnTo>
                        <a:pt x="33880" y="0"/>
                      </a:lnTo>
                      <a:lnTo>
                        <a:pt x="10210" y="23670"/>
                      </a:lnTo>
                      <a:lnTo>
                        <a:pt x="0" y="34433"/>
                      </a:lnTo>
                      <a:close/>
                    </a:path>
                  </a:pathLst>
                </a:custGeom>
                <a:solidFill>
                  <a:srgbClr val="D04932"/>
                </a:solidFill>
                <a:ln w="9525" cap="flat">
                  <a:noFill/>
                  <a:prstDash val="solid"/>
                  <a:miter/>
                </a:ln>
              </p:spPr>
              <p:txBody>
                <a:bodyPr rtlCol="0" anchor="ctr"/>
                <a:lstStyle/>
                <a:p>
                  <a:endParaRPr lang="fr-FR"/>
                </a:p>
              </p:txBody>
            </p:sp>
            <p:sp>
              <p:nvSpPr>
                <p:cNvPr id="1190" name="Forme libre : forme 1189">
                  <a:extLst>
                    <a:ext uri="{FF2B5EF4-FFF2-40B4-BE49-F238E27FC236}">
                      <a16:creationId xmlns:a16="http://schemas.microsoft.com/office/drawing/2014/main" id="{BA308000-C4C2-EA57-B766-39A1C74F2D74}"/>
                    </a:ext>
                  </a:extLst>
                </p:cNvPr>
                <p:cNvSpPr/>
                <p:nvPr/>
              </p:nvSpPr>
              <p:spPr>
                <a:xfrm>
                  <a:off x="4445882" y="4199309"/>
                  <a:ext cx="183756" cy="269738"/>
                </a:xfrm>
                <a:custGeom>
                  <a:avLst/>
                  <a:gdLst>
                    <a:gd name="connsiteX0" fmla="*/ 9134 w 183756"/>
                    <a:gd name="connsiteY0" fmla="*/ 161849 h 269738"/>
                    <a:gd name="connsiteX1" fmla="*/ 24289 w 183756"/>
                    <a:gd name="connsiteY1" fmla="*/ 269738 h 269738"/>
                    <a:gd name="connsiteX2" fmla="*/ 183756 w 183756"/>
                    <a:gd name="connsiteY2" fmla="*/ 144123 h 269738"/>
                    <a:gd name="connsiteX3" fmla="*/ 151133 w 183756"/>
                    <a:gd name="connsiteY3" fmla="*/ 0 h 269738"/>
                    <a:gd name="connsiteX4" fmla="*/ 0 w 183756"/>
                    <a:gd name="connsiteY4" fmla="*/ 151133 h 26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756" h="269738">
                      <a:moveTo>
                        <a:pt x="9134" y="161849"/>
                      </a:moveTo>
                      <a:lnTo>
                        <a:pt x="24289" y="269738"/>
                      </a:lnTo>
                      <a:lnTo>
                        <a:pt x="183756" y="144123"/>
                      </a:lnTo>
                      <a:lnTo>
                        <a:pt x="151133" y="0"/>
                      </a:lnTo>
                      <a:lnTo>
                        <a:pt x="0" y="151133"/>
                      </a:lnTo>
                      <a:close/>
                    </a:path>
                  </a:pathLst>
                </a:custGeom>
                <a:solidFill>
                  <a:srgbClr val="993333"/>
                </a:solidFill>
                <a:ln w="9525" cap="flat">
                  <a:noFill/>
                  <a:prstDash val="solid"/>
                  <a:miter/>
                </a:ln>
              </p:spPr>
              <p:txBody>
                <a:bodyPr rtlCol="0" anchor="ctr"/>
                <a:lstStyle/>
                <a:p>
                  <a:endParaRPr lang="fr-FR"/>
                </a:p>
              </p:txBody>
            </p:sp>
            <p:sp>
              <p:nvSpPr>
                <p:cNvPr id="1191" name="Forme libre : forme 1190">
                  <a:extLst>
                    <a:ext uri="{FF2B5EF4-FFF2-40B4-BE49-F238E27FC236}">
                      <a16:creationId xmlns:a16="http://schemas.microsoft.com/office/drawing/2014/main" id="{AB3C7E90-0C01-94E5-DBD9-2CB1D7CD10D4}"/>
                    </a:ext>
                  </a:extLst>
                </p:cNvPr>
                <p:cNvSpPr/>
                <p:nvPr/>
              </p:nvSpPr>
              <p:spPr>
                <a:xfrm>
                  <a:off x="4668339" y="3340154"/>
                  <a:ext cx="936459" cy="873718"/>
                </a:xfrm>
                <a:custGeom>
                  <a:avLst/>
                  <a:gdLst>
                    <a:gd name="connsiteX0" fmla="*/ 789070 w 936459"/>
                    <a:gd name="connsiteY0" fmla="*/ 49473 h 873718"/>
                    <a:gd name="connsiteX1" fmla="*/ 787822 w 936459"/>
                    <a:gd name="connsiteY1" fmla="*/ 0 h 873718"/>
                    <a:gd name="connsiteX2" fmla="*/ 0 w 936459"/>
                    <a:gd name="connsiteY2" fmla="*/ 787832 h 873718"/>
                    <a:gd name="connsiteX3" fmla="*/ 152924 w 936459"/>
                    <a:gd name="connsiteY3" fmla="*/ 849820 h 873718"/>
                    <a:gd name="connsiteX4" fmla="*/ 180261 w 936459"/>
                    <a:gd name="connsiteY4" fmla="*/ 873719 h 873718"/>
                    <a:gd name="connsiteX5" fmla="*/ 936460 w 936459"/>
                    <a:gd name="connsiteY5" fmla="*/ 117519 h 87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459" h="873718">
                      <a:moveTo>
                        <a:pt x="789070" y="49473"/>
                      </a:moveTo>
                      <a:lnTo>
                        <a:pt x="787822" y="0"/>
                      </a:lnTo>
                      <a:lnTo>
                        <a:pt x="0" y="787832"/>
                      </a:lnTo>
                      <a:lnTo>
                        <a:pt x="152924" y="849820"/>
                      </a:lnTo>
                      <a:lnTo>
                        <a:pt x="180261" y="873719"/>
                      </a:lnTo>
                      <a:lnTo>
                        <a:pt x="936460" y="117519"/>
                      </a:lnTo>
                      <a:close/>
                    </a:path>
                  </a:pathLst>
                </a:custGeom>
                <a:solidFill>
                  <a:srgbClr val="993333"/>
                </a:solidFill>
                <a:ln w="9525" cap="flat">
                  <a:noFill/>
                  <a:prstDash val="solid"/>
                  <a:miter/>
                </a:ln>
              </p:spPr>
              <p:txBody>
                <a:bodyPr rtlCol="0" anchor="ctr"/>
                <a:lstStyle/>
                <a:p>
                  <a:endParaRPr lang="fr-FR"/>
                </a:p>
              </p:txBody>
            </p:sp>
            <p:sp>
              <p:nvSpPr>
                <p:cNvPr id="1192" name="Forme libre : forme 1191">
                  <a:extLst>
                    <a:ext uri="{FF2B5EF4-FFF2-40B4-BE49-F238E27FC236}">
                      <a16:creationId xmlns:a16="http://schemas.microsoft.com/office/drawing/2014/main" id="{14DE22BB-B8AE-8AAF-2EF4-CC9F1FBB194B}"/>
                    </a:ext>
                  </a:extLst>
                </p:cNvPr>
                <p:cNvSpPr/>
                <p:nvPr/>
              </p:nvSpPr>
              <p:spPr>
                <a:xfrm>
                  <a:off x="5456161" y="3114707"/>
                  <a:ext cx="355625" cy="342966"/>
                </a:xfrm>
                <a:custGeom>
                  <a:avLst/>
                  <a:gdLst>
                    <a:gd name="connsiteX0" fmla="*/ 1248 w 355625"/>
                    <a:gd name="connsiteY0" fmla="*/ 274920 h 342966"/>
                    <a:gd name="connsiteX1" fmla="*/ 148637 w 355625"/>
                    <a:gd name="connsiteY1" fmla="*/ 342967 h 342966"/>
                    <a:gd name="connsiteX2" fmla="*/ 355625 w 355625"/>
                    <a:gd name="connsiteY2" fmla="*/ 135969 h 342966"/>
                    <a:gd name="connsiteX3" fmla="*/ 278187 w 355625"/>
                    <a:gd name="connsiteY3" fmla="*/ 22165 h 342966"/>
                    <a:gd name="connsiteX4" fmla="*/ 225447 w 355625"/>
                    <a:gd name="connsiteY4" fmla="*/ 0 h 342966"/>
                    <a:gd name="connsiteX5" fmla="*/ 0 w 355625"/>
                    <a:gd name="connsiteY5" fmla="*/ 225447 h 34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625" h="342966">
                      <a:moveTo>
                        <a:pt x="1248" y="274920"/>
                      </a:moveTo>
                      <a:lnTo>
                        <a:pt x="148637" y="342967"/>
                      </a:lnTo>
                      <a:lnTo>
                        <a:pt x="355625" y="135969"/>
                      </a:lnTo>
                      <a:lnTo>
                        <a:pt x="278187" y="22165"/>
                      </a:lnTo>
                      <a:lnTo>
                        <a:pt x="225447" y="0"/>
                      </a:lnTo>
                      <a:lnTo>
                        <a:pt x="0" y="225447"/>
                      </a:lnTo>
                      <a:close/>
                    </a:path>
                  </a:pathLst>
                </a:custGeom>
                <a:solidFill>
                  <a:srgbClr val="993333"/>
                </a:solidFill>
                <a:ln w="9525" cap="flat">
                  <a:noFill/>
                  <a:prstDash val="solid"/>
                  <a:miter/>
                </a:ln>
              </p:spPr>
              <p:txBody>
                <a:bodyPr rtlCol="0" anchor="ctr"/>
                <a:lstStyle/>
                <a:p>
                  <a:endParaRPr lang="fr-FR"/>
                </a:p>
              </p:txBody>
            </p:sp>
            <p:sp>
              <p:nvSpPr>
                <p:cNvPr id="1193" name="Forme libre : forme 1192">
                  <a:extLst>
                    <a:ext uri="{FF2B5EF4-FFF2-40B4-BE49-F238E27FC236}">
                      <a16:creationId xmlns:a16="http://schemas.microsoft.com/office/drawing/2014/main" id="{914F57E6-CA66-5E44-ACF8-8D4CB46EDBE5}"/>
                    </a:ext>
                  </a:extLst>
                </p:cNvPr>
                <p:cNvSpPr/>
                <p:nvPr/>
              </p:nvSpPr>
              <p:spPr>
                <a:xfrm>
                  <a:off x="4596501" y="4127205"/>
                  <a:ext cx="71837" cy="72104"/>
                </a:xfrm>
                <a:custGeom>
                  <a:avLst/>
                  <a:gdLst>
                    <a:gd name="connsiteX0" fmla="*/ 0 w 71837"/>
                    <a:gd name="connsiteY0" fmla="*/ 69885 h 72104"/>
                    <a:gd name="connsiteX1" fmla="*/ 515 w 71837"/>
                    <a:gd name="connsiteY1" fmla="*/ 72104 h 72104"/>
                    <a:gd name="connsiteX2" fmla="*/ 71837 w 71837"/>
                    <a:gd name="connsiteY2" fmla="*/ 781 h 72104"/>
                    <a:gd name="connsiteX3" fmla="*/ 69895 w 71837"/>
                    <a:gd name="connsiteY3" fmla="*/ 0 h 72104"/>
                  </a:gdLst>
                  <a:ahLst/>
                  <a:cxnLst>
                    <a:cxn ang="0">
                      <a:pos x="connsiteX0" y="connsiteY0"/>
                    </a:cxn>
                    <a:cxn ang="0">
                      <a:pos x="connsiteX1" y="connsiteY1"/>
                    </a:cxn>
                    <a:cxn ang="0">
                      <a:pos x="connsiteX2" y="connsiteY2"/>
                    </a:cxn>
                    <a:cxn ang="0">
                      <a:pos x="connsiteX3" y="connsiteY3"/>
                    </a:cxn>
                  </a:cxnLst>
                  <a:rect l="l" t="t" r="r" b="b"/>
                  <a:pathLst>
                    <a:path w="71837" h="72104">
                      <a:moveTo>
                        <a:pt x="0" y="69885"/>
                      </a:moveTo>
                      <a:lnTo>
                        <a:pt x="515" y="72104"/>
                      </a:lnTo>
                      <a:lnTo>
                        <a:pt x="71837" y="781"/>
                      </a:lnTo>
                      <a:lnTo>
                        <a:pt x="69895" y="0"/>
                      </a:lnTo>
                      <a:close/>
                    </a:path>
                  </a:pathLst>
                </a:custGeom>
                <a:solidFill>
                  <a:srgbClr val="993333"/>
                </a:solidFill>
                <a:ln w="9525" cap="flat">
                  <a:noFill/>
                  <a:prstDash val="solid"/>
                  <a:miter/>
                </a:ln>
              </p:spPr>
              <p:txBody>
                <a:bodyPr rtlCol="0" anchor="ctr"/>
                <a:lstStyle/>
                <a:p>
                  <a:endParaRPr lang="fr-FR"/>
                </a:p>
              </p:txBody>
            </p:sp>
            <p:sp>
              <p:nvSpPr>
                <p:cNvPr id="1194" name="Forme libre : forme 1193">
                  <a:extLst>
                    <a:ext uri="{FF2B5EF4-FFF2-40B4-BE49-F238E27FC236}">
                      <a16:creationId xmlns:a16="http://schemas.microsoft.com/office/drawing/2014/main" id="{54EA1244-D266-8A2C-199D-15A67BA53AF4}"/>
                    </a:ext>
                  </a:extLst>
                </p:cNvPr>
                <p:cNvSpPr/>
                <p:nvPr/>
              </p:nvSpPr>
              <p:spPr>
                <a:xfrm>
                  <a:off x="4444625" y="4197090"/>
                  <a:ext cx="152390" cy="153352"/>
                </a:xfrm>
                <a:custGeom>
                  <a:avLst/>
                  <a:gdLst>
                    <a:gd name="connsiteX0" fmla="*/ 0 w 152390"/>
                    <a:gd name="connsiteY0" fmla="*/ 151895 h 153352"/>
                    <a:gd name="connsiteX1" fmla="*/ 1257 w 152390"/>
                    <a:gd name="connsiteY1" fmla="*/ 153353 h 153352"/>
                    <a:gd name="connsiteX2" fmla="*/ 152391 w 152390"/>
                    <a:gd name="connsiteY2" fmla="*/ 2219 h 153352"/>
                    <a:gd name="connsiteX3" fmla="*/ 151876 w 152390"/>
                    <a:gd name="connsiteY3" fmla="*/ 0 h 153352"/>
                  </a:gdLst>
                  <a:ahLst/>
                  <a:cxnLst>
                    <a:cxn ang="0">
                      <a:pos x="connsiteX0" y="connsiteY0"/>
                    </a:cxn>
                    <a:cxn ang="0">
                      <a:pos x="connsiteX1" y="connsiteY1"/>
                    </a:cxn>
                    <a:cxn ang="0">
                      <a:pos x="connsiteX2" y="connsiteY2"/>
                    </a:cxn>
                    <a:cxn ang="0">
                      <a:pos x="connsiteX3" y="connsiteY3"/>
                    </a:cxn>
                  </a:cxnLst>
                  <a:rect l="l" t="t" r="r" b="b"/>
                  <a:pathLst>
                    <a:path w="152390" h="153352">
                      <a:moveTo>
                        <a:pt x="0" y="151895"/>
                      </a:moveTo>
                      <a:lnTo>
                        <a:pt x="1257" y="153353"/>
                      </a:lnTo>
                      <a:lnTo>
                        <a:pt x="152391" y="2219"/>
                      </a:lnTo>
                      <a:lnTo>
                        <a:pt x="151876" y="0"/>
                      </a:lnTo>
                      <a:close/>
                    </a:path>
                  </a:pathLst>
                </a:custGeom>
                <a:solidFill>
                  <a:srgbClr val="993333"/>
                </a:solidFill>
                <a:ln w="9525" cap="flat">
                  <a:noFill/>
                  <a:prstDash val="solid"/>
                  <a:miter/>
                </a:ln>
              </p:spPr>
              <p:txBody>
                <a:bodyPr rtlCol="0" anchor="ctr"/>
                <a:lstStyle/>
                <a:p>
                  <a:endParaRPr lang="fr-FR"/>
                </a:p>
              </p:txBody>
            </p:sp>
            <p:sp>
              <p:nvSpPr>
                <p:cNvPr id="1195" name="Forme libre : forme 1194">
                  <a:extLst>
                    <a:ext uri="{FF2B5EF4-FFF2-40B4-BE49-F238E27FC236}">
                      <a16:creationId xmlns:a16="http://schemas.microsoft.com/office/drawing/2014/main" id="{9E0FBF4B-C2BE-7FAE-F4DC-50C7079CD766}"/>
                    </a:ext>
                  </a:extLst>
                </p:cNvPr>
                <p:cNvSpPr/>
                <p:nvPr/>
              </p:nvSpPr>
              <p:spPr>
                <a:xfrm>
                  <a:off x="4666396" y="3337506"/>
                  <a:ext cx="789765" cy="790479"/>
                </a:xfrm>
                <a:custGeom>
                  <a:avLst/>
                  <a:gdLst>
                    <a:gd name="connsiteX0" fmla="*/ 789708 w 789765"/>
                    <a:gd name="connsiteY0" fmla="*/ 0 h 790479"/>
                    <a:gd name="connsiteX1" fmla="*/ 0 w 789765"/>
                    <a:gd name="connsiteY1" fmla="*/ 789699 h 790479"/>
                    <a:gd name="connsiteX2" fmla="*/ 1943 w 789765"/>
                    <a:gd name="connsiteY2" fmla="*/ 790480 h 790479"/>
                    <a:gd name="connsiteX3" fmla="*/ 789765 w 789765"/>
                    <a:gd name="connsiteY3" fmla="*/ 2648 h 790479"/>
                  </a:gdLst>
                  <a:ahLst/>
                  <a:cxnLst>
                    <a:cxn ang="0">
                      <a:pos x="connsiteX0" y="connsiteY0"/>
                    </a:cxn>
                    <a:cxn ang="0">
                      <a:pos x="connsiteX1" y="connsiteY1"/>
                    </a:cxn>
                    <a:cxn ang="0">
                      <a:pos x="connsiteX2" y="connsiteY2"/>
                    </a:cxn>
                    <a:cxn ang="0">
                      <a:pos x="connsiteX3" y="connsiteY3"/>
                    </a:cxn>
                  </a:cxnLst>
                  <a:rect l="l" t="t" r="r" b="b"/>
                  <a:pathLst>
                    <a:path w="789765" h="790479">
                      <a:moveTo>
                        <a:pt x="789708" y="0"/>
                      </a:moveTo>
                      <a:lnTo>
                        <a:pt x="0" y="789699"/>
                      </a:lnTo>
                      <a:lnTo>
                        <a:pt x="1943" y="790480"/>
                      </a:lnTo>
                      <a:lnTo>
                        <a:pt x="789765" y="2648"/>
                      </a:lnTo>
                      <a:close/>
                    </a:path>
                  </a:pathLst>
                </a:custGeom>
                <a:solidFill>
                  <a:srgbClr val="993333"/>
                </a:solidFill>
                <a:ln w="9525" cap="flat">
                  <a:noFill/>
                  <a:prstDash val="solid"/>
                  <a:miter/>
                </a:ln>
              </p:spPr>
              <p:txBody>
                <a:bodyPr rtlCol="0" anchor="ctr"/>
                <a:lstStyle/>
                <a:p>
                  <a:endParaRPr lang="fr-FR"/>
                </a:p>
              </p:txBody>
            </p:sp>
            <p:sp>
              <p:nvSpPr>
                <p:cNvPr id="1196" name="Forme libre : forme 1195">
                  <a:extLst>
                    <a:ext uri="{FF2B5EF4-FFF2-40B4-BE49-F238E27FC236}">
                      <a16:creationId xmlns:a16="http://schemas.microsoft.com/office/drawing/2014/main" id="{7B0A9EA1-903C-C7D1-7437-4EBC52AB1A03}"/>
                    </a:ext>
                  </a:extLst>
                </p:cNvPr>
                <p:cNvSpPr/>
                <p:nvPr/>
              </p:nvSpPr>
              <p:spPr>
                <a:xfrm>
                  <a:off x="5456104" y="3113907"/>
                  <a:ext cx="225504" cy="226247"/>
                </a:xfrm>
                <a:custGeom>
                  <a:avLst/>
                  <a:gdLst>
                    <a:gd name="connsiteX0" fmla="*/ 57 w 225504"/>
                    <a:gd name="connsiteY0" fmla="*/ 226247 h 226247"/>
                    <a:gd name="connsiteX1" fmla="*/ 225504 w 225504"/>
                    <a:gd name="connsiteY1" fmla="*/ 800 h 226247"/>
                    <a:gd name="connsiteX2" fmla="*/ 223599 w 225504"/>
                    <a:gd name="connsiteY2" fmla="*/ 0 h 226247"/>
                    <a:gd name="connsiteX3" fmla="*/ 0 w 225504"/>
                    <a:gd name="connsiteY3" fmla="*/ 223599 h 226247"/>
                  </a:gdLst>
                  <a:ahLst/>
                  <a:cxnLst>
                    <a:cxn ang="0">
                      <a:pos x="connsiteX0" y="connsiteY0"/>
                    </a:cxn>
                    <a:cxn ang="0">
                      <a:pos x="connsiteX1" y="connsiteY1"/>
                    </a:cxn>
                    <a:cxn ang="0">
                      <a:pos x="connsiteX2" y="connsiteY2"/>
                    </a:cxn>
                    <a:cxn ang="0">
                      <a:pos x="connsiteX3" y="connsiteY3"/>
                    </a:cxn>
                  </a:cxnLst>
                  <a:rect l="l" t="t" r="r" b="b"/>
                  <a:pathLst>
                    <a:path w="225504" h="226247">
                      <a:moveTo>
                        <a:pt x="57" y="226247"/>
                      </a:moveTo>
                      <a:lnTo>
                        <a:pt x="225504" y="800"/>
                      </a:lnTo>
                      <a:lnTo>
                        <a:pt x="223599" y="0"/>
                      </a:lnTo>
                      <a:lnTo>
                        <a:pt x="0" y="223599"/>
                      </a:lnTo>
                      <a:close/>
                    </a:path>
                  </a:pathLst>
                </a:custGeom>
                <a:solidFill>
                  <a:srgbClr val="993333"/>
                </a:solidFill>
                <a:ln w="9525" cap="flat">
                  <a:noFill/>
                  <a:prstDash val="solid"/>
                  <a:miter/>
                </a:ln>
              </p:spPr>
              <p:txBody>
                <a:bodyPr rtlCol="0" anchor="ctr"/>
                <a:lstStyle/>
                <a:p>
                  <a:endParaRPr lang="fr-FR"/>
                </a:p>
              </p:txBody>
            </p:sp>
            <p:sp>
              <p:nvSpPr>
                <p:cNvPr id="1197" name="Forme libre : forme 1196">
                  <a:extLst>
                    <a:ext uri="{FF2B5EF4-FFF2-40B4-BE49-F238E27FC236}">
                      <a16:creationId xmlns:a16="http://schemas.microsoft.com/office/drawing/2014/main" id="{443CCB3B-A4D3-5635-E537-11466E8A9763}"/>
                    </a:ext>
                  </a:extLst>
                </p:cNvPr>
                <p:cNvSpPr/>
                <p:nvPr/>
              </p:nvSpPr>
              <p:spPr>
                <a:xfrm>
                  <a:off x="4848904" y="3457845"/>
                  <a:ext cx="803310" cy="880300"/>
                </a:xfrm>
                <a:custGeom>
                  <a:avLst/>
                  <a:gdLst>
                    <a:gd name="connsiteX0" fmla="*/ 716938 w 803310"/>
                    <a:gd name="connsiteY0" fmla="*/ 286074 h 880300"/>
                    <a:gd name="connsiteX1" fmla="*/ 700774 w 803310"/>
                    <a:gd name="connsiteY1" fmla="*/ 262776 h 880300"/>
                    <a:gd name="connsiteX2" fmla="*/ 803310 w 803310"/>
                    <a:gd name="connsiteY2" fmla="*/ 63694 h 880300"/>
                    <a:gd name="connsiteX3" fmla="*/ 782155 w 803310"/>
                    <a:gd name="connsiteY3" fmla="*/ 11954 h 880300"/>
                    <a:gd name="connsiteX4" fmla="*/ 756266 w 803310"/>
                    <a:gd name="connsiteY4" fmla="*/ 0 h 880300"/>
                    <a:gd name="connsiteX5" fmla="*/ 0 w 803310"/>
                    <a:gd name="connsiteY5" fmla="*/ 756276 h 880300"/>
                    <a:gd name="connsiteX6" fmla="*/ 141894 w 803310"/>
                    <a:gd name="connsiteY6" fmla="*/ 880301 h 880300"/>
                    <a:gd name="connsiteX7" fmla="*/ 142494 w 803310"/>
                    <a:gd name="connsiteY7" fmla="*/ 879929 h 880300"/>
                    <a:gd name="connsiteX8" fmla="*/ 734902 w 803310"/>
                    <a:gd name="connsiteY8" fmla="*/ 287522 h 8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310" h="880300">
                      <a:moveTo>
                        <a:pt x="716938" y="286074"/>
                      </a:moveTo>
                      <a:lnTo>
                        <a:pt x="700774" y="262776"/>
                      </a:lnTo>
                      <a:lnTo>
                        <a:pt x="803310" y="63694"/>
                      </a:lnTo>
                      <a:lnTo>
                        <a:pt x="782155" y="11954"/>
                      </a:lnTo>
                      <a:lnTo>
                        <a:pt x="756266" y="0"/>
                      </a:lnTo>
                      <a:lnTo>
                        <a:pt x="0" y="756276"/>
                      </a:lnTo>
                      <a:lnTo>
                        <a:pt x="141894" y="880301"/>
                      </a:lnTo>
                      <a:lnTo>
                        <a:pt x="142494" y="879929"/>
                      </a:lnTo>
                      <a:lnTo>
                        <a:pt x="734902" y="287522"/>
                      </a:lnTo>
                      <a:close/>
                    </a:path>
                  </a:pathLst>
                </a:custGeom>
                <a:solidFill>
                  <a:srgbClr val="D04932"/>
                </a:solidFill>
                <a:ln w="9525" cap="flat">
                  <a:noFill/>
                  <a:prstDash val="solid"/>
                  <a:miter/>
                </a:ln>
              </p:spPr>
              <p:txBody>
                <a:bodyPr rtlCol="0" anchor="ctr"/>
                <a:lstStyle/>
                <a:p>
                  <a:endParaRPr lang="fr-FR"/>
                </a:p>
              </p:txBody>
            </p:sp>
            <p:sp>
              <p:nvSpPr>
                <p:cNvPr id="1198" name="Forme libre : forme 1197">
                  <a:extLst>
                    <a:ext uri="{FF2B5EF4-FFF2-40B4-BE49-F238E27FC236}">
                      <a16:creationId xmlns:a16="http://schemas.microsoft.com/office/drawing/2014/main" id="{B59EEFF4-3EDA-DB97-40F6-93DBB667D670}"/>
                    </a:ext>
                  </a:extLst>
                </p:cNvPr>
                <p:cNvSpPr/>
                <p:nvPr/>
              </p:nvSpPr>
              <p:spPr>
                <a:xfrm>
                  <a:off x="5549677" y="3347603"/>
                  <a:ext cx="421862" cy="397764"/>
                </a:xfrm>
                <a:custGeom>
                  <a:avLst/>
                  <a:gdLst>
                    <a:gd name="connsiteX0" fmla="*/ 81382 w 421862"/>
                    <a:gd name="connsiteY0" fmla="*/ 122196 h 397764"/>
                    <a:gd name="connsiteX1" fmla="*/ 102537 w 421862"/>
                    <a:gd name="connsiteY1" fmla="*/ 173936 h 397764"/>
                    <a:gd name="connsiteX2" fmla="*/ 0 w 421862"/>
                    <a:gd name="connsiteY2" fmla="*/ 373018 h 397764"/>
                    <a:gd name="connsiteX3" fmla="*/ 16164 w 421862"/>
                    <a:gd name="connsiteY3" fmla="*/ 396316 h 397764"/>
                    <a:gd name="connsiteX4" fmla="*/ 34128 w 421862"/>
                    <a:gd name="connsiteY4" fmla="*/ 397764 h 397764"/>
                    <a:gd name="connsiteX5" fmla="*/ 421862 w 421862"/>
                    <a:gd name="connsiteY5" fmla="*/ 10030 h 397764"/>
                    <a:gd name="connsiteX6" fmla="*/ 328060 w 421862"/>
                    <a:gd name="connsiteY6" fmla="*/ 0 h 397764"/>
                    <a:gd name="connsiteX7" fmla="*/ 159696 w 421862"/>
                    <a:gd name="connsiteY7" fmla="*/ 38871 h 39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862" h="397764">
                      <a:moveTo>
                        <a:pt x="81382" y="122196"/>
                      </a:moveTo>
                      <a:lnTo>
                        <a:pt x="102537" y="173936"/>
                      </a:lnTo>
                      <a:lnTo>
                        <a:pt x="0" y="373018"/>
                      </a:lnTo>
                      <a:lnTo>
                        <a:pt x="16164" y="396316"/>
                      </a:lnTo>
                      <a:lnTo>
                        <a:pt x="34128" y="397764"/>
                      </a:lnTo>
                      <a:lnTo>
                        <a:pt x="421862" y="10030"/>
                      </a:lnTo>
                      <a:lnTo>
                        <a:pt x="328060" y="0"/>
                      </a:lnTo>
                      <a:lnTo>
                        <a:pt x="159696" y="38871"/>
                      </a:lnTo>
                      <a:close/>
                    </a:path>
                  </a:pathLst>
                </a:custGeom>
                <a:solidFill>
                  <a:srgbClr val="D04932"/>
                </a:solidFill>
                <a:ln w="9525" cap="flat">
                  <a:noFill/>
                  <a:prstDash val="solid"/>
                  <a:miter/>
                </a:ln>
              </p:spPr>
              <p:txBody>
                <a:bodyPr rtlCol="0" anchor="ctr"/>
                <a:lstStyle/>
                <a:p>
                  <a:endParaRPr lang="fr-FR"/>
                </a:p>
              </p:txBody>
            </p:sp>
            <p:sp>
              <p:nvSpPr>
                <p:cNvPr id="1199" name="Forme libre : forme 1198">
                  <a:extLst>
                    <a:ext uri="{FF2B5EF4-FFF2-40B4-BE49-F238E27FC236}">
                      <a16:creationId xmlns:a16="http://schemas.microsoft.com/office/drawing/2014/main" id="{1458F8ED-565E-BDCA-C728-73677B3D588B}"/>
                    </a:ext>
                  </a:extLst>
                </p:cNvPr>
                <p:cNvSpPr/>
                <p:nvPr/>
              </p:nvSpPr>
              <p:spPr>
                <a:xfrm>
                  <a:off x="5605170" y="3251010"/>
                  <a:ext cx="272567" cy="218789"/>
                </a:xfrm>
                <a:custGeom>
                  <a:avLst/>
                  <a:gdLst>
                    <a:gd name="connsiteX0" fmla="*/ 25889 w 272567"/>
                    <a:gd name="connsiteY0" fmla="*/ 218789 h 218789"/>
                    <a:gd name="connsiteX1" fmla="*/ 104204 w 272567"/>
                    <a:gd name="connsiteY1" fmla="*/ 135465 h 218789"/>
                    <a:gd name="connsiteX2" fmla="*/ 272568 w 272567"/>
                    <a:gd name="connsiteY2" fmla="*/ 96593 h 218789"/>
                    <a:gd name="connsiteX3" fmla="*/ 206845 w 272567"/>
                    <a:gd name="connsiteY3" fmla="*/ 0 h 218789"/>
                    <a:gd name="connsiteX4" fmla="*/ 0 w 272567"/>
                    <a:gd name="connsiteY4" fmla="*/ 206835 h 21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67" h="218789">
                      <a:moveTo>
                        <a:pt x="25889" y="218789"/>
                      </a:moveTo>
                      <a:lnTo>
                        <a:pt x="104204" y="135465"/>
                      </a:lnTo>
                      <a:lnTo>
                        <a:pt x="272568" y="96593"/>
                      </a:lnTo>
                      <a:lnTo>
                        <a:pt x="206845" y="0"/>
                      </a:lnTo>
                      <a:lnTo>
                        <a:pt x="0" y="206835"/>
                      </a:lnTo>
                      <a:close/>
                    </a:path>
                  </a:pathLst>
                </a:custGeom>
                <a:solidFill>
                  <a:srgbClr val="D04932"/>
                </a:solidFill>
                <a:ln w="9525" cap="flat">
                  <a:noFill/>
                  <a:prstDash val="solid"/>
                  <a:miter/>
                </a:ln>
              </p:spPr>
              <p:txBody>
                <a:bodyPr rtlCol="0" anchor="ctr"/>
                <a:lstStyle/>
                <a:p>
                  <a:endParaRPr lang="fr-FR"/>
                </a:p>
              </p:txBody>
            </p:sp>
            <p:sp>
              <p:nvSpPr>
                <p:cNvPr id="1200" name="Forme libre : forme 1199">
                  <a:extLst>
                    <a:ext uri="{FF2B5EF4-FFF2-40B4-BE49-F238E27FC236}">
                      <a16:creationId xmlns:a16="http://schemas.microsoft.com/office/drawing/2014/main" id="{132F4E1D-1F3B-2763-1141-0109AE43F40D}"/>
                    </a:ext>
                  </a:extLst>
                </p:cNvPr>
                <p:cNvSpPr/>
                <p:nvPr/>
              </p:nvSpPr>
              <p:spPr>
                <a:xfrm>
                  <a:off x="4848599" y="3457674"/>
                  <a:ext cx="756570" cy="756446"/>
                </a:xfrm>
                <a:custGeom>
                  <a:avLst/>
                  <a:gdLst>
                    <a:gd name="connsiteX0" fmla="*/ 756199 w 756570"/>
                    <a:gd name="connsiteY0" fmla="*/ 0 h 756446"/>
                    <a:gd name="connsiteX1" fmla="*/ 0 w 756570"/>
                    <a:gd name="connsiteY1" fmla="*/ 756199 h 756446"/>
                    <a:gd name="connsiteX2" fmla="*/ 305 w 756570"/>
                    <a:gd name="connsiteY2" fmla="*/ 756447 h 756446"/>
                    <a:gd name="connsiteX3" fmla="*/ 756571 w 756570"/>
                    <a:gd name="connsiteY3" fmla="*/ 171 h 756446"/>
                  </a:gdLst>
                  <a:ahLst/>
                  <a:cxnLst>
                    <a:cxn ang="0">
                      <a:pos x="connsiteX0" y="connsiteY0"/>
                    </a:cxn>
                    <a:cxn ang="0">
                      <a:pos x="connsiteX1" y="connsiteY1"/>
                    </a:cxn>
                    <a:cxn ang="0">
                      <a:pos x="connsiteX2" y="connsiteY2"/>
                    </a:cxn>
                    <a:cxn ang="0">
                      <a:pos x="connsiteX3" y="connsiteY3"/>
                    </a:cxn>
                  </a:cxnLst>
                  <a:rect l="l" t="t" r="r" b="b"/>
                  <a:pathLst>
                    <a:path w="756570" h="756446">
                      <a:moveTo>
                        <a:pt x="756199" y="0"/>
                      </a:moveTo>
                      <a:lnTo>
                        <a:pt x="0" y="756199"/>
                      </a:lnTo>
                      <a:lnTo>
                        <a:pt x="305" y="756447"/>
                      </a:lnTo>
                      <a:lnTo>
                        <a:pt x="756571" y="171"/>
                      </a:lnTo>
                      <a:close/>
                    </a:path>
                  </a:pathLst>
                </a:custGeom>
                <a:solidFill>
                  <a:srgbClr val="D04932"/>
                </a:solidFill>
                <a:ln w="9525" cap="flat">
                  <a:noFill/>
                  <a:prstDash val="solid"/>
                  <a:miter/>
                </a:ln>
              </p:spPr>
              <p:txBody>
                <a:bodyPr rtlCol="0" anchor="ctr"/>
                <a:lstStyle/>
                <a:p>
                  <a:endParaRPr lang="fr-FR"/>
                </a:p>
              </p:txBody>
            </p:sp>
            <p:sp>
              <p:nvSpPr>
                <p:cNvPr id="1201" name="Forme libre : forme 1200">
                  <a:extLst>
                    <a:ext uri="{FF2B5EF4-FFF2-40B4-BE49-F238E27FC236}">
                      <a16:creationId xmlns:a16="http://schemas.microsoft.com/office/drawing/2014/main" id="{DA7C4446-001B-CC3D-C9C9-0537EDCE10BE}"/>
                    </a:ext>
                  </a:extLst>
                </p:cNvPr>
                <p:cNvSpPr/>
                <p:nvPr/>
              </p:nvSpPr>
              <p:spPr>
                <a:xfrm>
                  <a:off x="5604798" y="3250676"/>
                  <a:ext cx="207216" cy="207168"/>
                </a:xfrm>
                <a:custGeom>
                  <a:avLst/>
                  <a:gdLst>
                    <a:gd name="connsiteX0" fmla="*/ 371 w 207216"/>
                    <a:gd name="connsiteY0" fmla="*/ 207169 h 207168"/>
                    <a:gd name="connsiteX1" fmla="*/ 207216 w 207216"/>
                    <a:gd name="connsiteY1" fmla="*/ 333 h 207168"/>
                    <a:gd name="connsiteX2" fmla="*/ 206988 w 207216"/>
                    <a:gd name="connsiteY2" fmla="*/ 0 h 207168"/>
                    <a:gd name="connsiteX3" fmla="*/ 0 w 207216"/>
                    <a:gd name="connsiteY3" fmla="*/ 206997 h 207168"/>
                  </a:gdLst>
                  <a:ahLst/>
                  <a:cxnLst>
                    <a:cxn ang="0">
                      <a:pos x="connsiteX0" y="connsiteY0"/>
                    </a:cxn>
                    <a:cxn ang="0">
                      <a:pos x="connsiteX1" y="connsiteY1"/>
                    </a:cxn>
                    <a:cxn ang="0">
                      <a:pos x="connsiteX2" y="connsiteY2"/>
                    </a:cxn>
                    <a:cxn ang="0">
                      <a:pos x="connsiteX3" y="connsiteY3"/>
                    </a:cxn>
                  </a:cxnLst>
                  <a:rect l="l" t="t" r="r" b="b"/>
                  <a:pathLst>
                    <a:path w="207216" h="207168">
                      <a:moveTo>
                        <a:pt x="371" y="207169"/>
                      </a:moveTo>
                      <a:lnTo>
                        <a:pt x="207216" y="333"/>
                      </a:lnTo>
                      <a:lnTo>
                        <a:pt x="206988" y="0"/>
                      </a:lnTo>
                      <a:lnTo>
                        <a:pt x="0" y="206997"/>
                      </a:lnTo>
                      <a:close/>
                    </a:path>
                  </a:pathLst>
                </a:custGeom>
                <a:solidFill>
                  <a:srgbClr val="D04932"/>
                </a:solidFill>
                <a:ln w="9525" cap="flat">
                  <a:noFill/>
                  <a:prstDash val="solid"/>
                  <a:miter/>
                </a:ln>
              </p:spPr>
              <p:txBody>
                <a:bodyPr rtlCol="0" anchor="ctr"/>
                <a:lstStyle/>
                <a:p>
                  <a:endParaRPr lang="fr-FR"/>
                </a:p>
              </p:txBody>
            </p:sp>
            <p:sp>
              <p:nvSpPr>
                <p:cNvPr id="1202" name="Forme libre : forme 1201">
                  <a:extLst>
                    <a:ext uri="{FF2B5EF4-FFF2-40B4-BE49-F238E27FC236}">
                      <a16:creationId xmlns:a16="http://schemas.microsoft.com/office/drawing/2014/main" id="{5229E345-A033-97DF-27F6-FE55E168E265}"/>
                    </a:ext>
                  </a:extLst>
                </p:cNvPr>
                <p:cNvSpPr/>
                <p:nvPr/>
              </p:nvSpPr>
              <p:spPr>
                <a:xfrm>
                  <a:off x="4998418" y="3745567"/>
                  <a:ext cx="706955" cy="587911"/>
                </a:xfrm>
                <a:custGeom>
                  <a:avLst/>
                  <a:gdLst>
                    <a:gd name="connsiteX0" fmla="*/ 483394 w 706955"/>
                    <a:gd name="connsiteY0" fmla="*/ 367855 h 587911"/>
                    <a:gd name="connsiteX1" fmla="*/ 493833 w 706955"/>
                    <a:gd name="connsiteY1" fmla="*/ 342890 h 587911"/>
                    <a:gd name="connsiteX2" fmla="*/ 459962 w 706955"/>
                    <a:gd name="connsiteY2" fmla="*/ 300666 h 587911"/>
                    <a:gd name="connsiteX3" fmla="*/ 457152 w 706955"/>
                    <a:gd name="connsiteY3" fmla="*/ 248278 h 587911"/>
                    <a:gd name="connsiteX4" fmla="*/ 497205 w 706955"/>
                    <a:gd name="connsiteY4" fmla="*/ 178222 h 587911"/>
                    <a:gd name="connsiteX5" fmla="*/ 545735 w 706955"/>
                    <a:gd name="connsiteY5" fmla="*/ 172641 h 587911"/>
                    <a:gd name="connsiteX6" fmla="*/ 540648 w 706955"/>
                    <a:gd name="connsiteY6" fmla="*/ 69380 h 587911"/>
                    <a:gd name="connsiteX7" fmla="*/ 593636 w 706955"/>
                    <a:gd name="connsiteY7" fmla="*/ 74361 h 587911"/>
                    <a:gd name="connsiteX8" fmla="*/ 696525 w 706955"/>
                    <a:gd name="connsiteY8" fmla="*/ 35509 h 587911"/>
                    <a:gd name="connsiteX9" fmla="*/ 706955 w 706955"/>
                    <a:gd name="connsiteY9" fmla="*/ 9696 h 587911"/>
                    <a:gd name="connsiteX10" fmla="*/ 587893 w 706955"/>
                    <a:gd name="connsiteY10" fmla="*/ 0 h 587911"/>
                    <a:gd name="connsiteX11" fmla="*/ 0 w 706955"/>
                    <a:gd name="connsiteY11" fmla="*/ 587912 h 587911"/>
                    <a:gd name="connsiteX12" fmla="*/ 108842 w 706955"/>
                    <a:gd name="connsiteY12" fmla="*/ 521141 h 587911"/>
                    <a:gd name="connsiteX13" fmla="*/ 269491 w 706955"/>
                    <a:gd name="connsiteY13" fmla="*/ 495557 h 587911"/>
                    <a:gd name="connsiteX14" fmla="*/ 318783 w 706955"/>
                    <a:gd name="connsiteY14" fmla="*/ 512826 h 587911"/>
                    <a:gd name="connsiteX15" fmla="*/ 384734 w 706955"/>
                    <a:gd name="connsiteY15" fmla="*/ 469878 h 587911"/>
                    <a:gd name="connsiteX16" fmla="*/ 465373 w 706955"/>
                    <a:gd name="connsiteY16" fmla="*/ 389229 h 5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6955" h="587911">
                      <a:moveTo>
                        <a:pt x="483394" y="367855"/>
                      </a:moveTo>
                      <a:lnTo>
                        <a:pt x="493833" y="342890"/>
                      </a:lnTo>
                      <a:lnTo>
                        <a:pt x="459962" y="300666"/>
                      </a:lnTo>
                      <a:lnTo>
                        <a:pt x="457152" y="248278"/>
                      </a:lnTo>
                      <a:lnTo>
                        <a:pt x="497205" y="178222"/>
                      </a:lnTo>
                      <a:lnTo>
                        <a:pt x="545735" y="172641"/>
                      </a:lnTo>
                      <a:lnTo>
                        <a:pt x="540648" y="69380"/>
                      </a:lnTo>
                      <a:lnTo>
                        <a:pt x="593636" y="74361"/>
                      </a:lnTo>
                      <a:lnTo>
                        <a:pt x="696525" y="35509"/>
                      </a:lnTo>
                      <a:lnTo>
                        <a:pt x="706955" y="9696"/>
                      </a:lnTo>
                      <a:lnTo>
                        <a:pt x="587893" y="0"/>
                      </a:lnTo>
                      <a:lnTo>
                        <a:pt x="0" y="587912"/>
                      </a:lnTo>
                      <a:lnTo>
                        <a:pt x="108842" y="521141"/>
                      </a:lnTo>
                      <a:lnTo>
                        <a:pt x="269491" y="495557"/>
                      </a:lnTo>
                      <a:lnTo>
                        <a:pt x="318783" y="512826"/>
                      </a:lnTo>
                      <a:lnTo>
                        <a:pt x="384734" y="469878"/>
                      </a:lnTo>
                      <a:lnTo>
                        <a:pt x="465373" y="389229"/>
                      </a:lnTo>
                      <a:close/>
                    </a:path>
                  </a:pathLst>
                </a:custGeom>
                <a:solidFill>
                  <a:srgbClr val="993333"/>
                </a:solidFill>
                <a:ln w="9525" cap="flat">
                  <a:noFill/>
                  <a:prstDash val="solid"/>
                  <a:miter/>
                </a:ln>
              </p:spPr>
              <p:txBody>
                <a:bodyPr rtlCol="0" anchor="ctr"/>
                <a:lstStyle/>
                <a:p>
                  <a:endParaRPr lang="fr-FR"/>
                </a:p>
              </p:txBody>
            </p:sp>
            <p:sp>
              <p:nvSpPr>
                <p:cNvPr id="1203" name="Forme libre : forme 1202">
                  <a:extLst>
                    <a:ext uri="{FF2B5EF4-FFF2-40B4-BE49-F238E27FC236}">
                      <a16:creationId xmlns:a16="http://schemas.microsoft.com/office/drawing/2014/main" id="{2C2A86A9-7245-0AA5-3A2E-4071FB3E84EA}"/>
                    </a:ext>
                  </a:extLst>
                </p:cNvPr>
                <p:cNvSpPr/>
                <p:nvPr/>
              </p:nvSpPr>
              <p:spPr>
                <a:xfrm>
                  <a:off x="5586311" y="3357890"/>
                  <a:ext cx="428101" cy="397373"/>
                </a:xfrm>
                <a:custGeom>
                  <a:avLst/>
                  <a:gdLst>
                    <a:gd name="connsiteX0" fmla="*/ 399679 w 428101"/>
                    <a:gd name="connsiteY0" fmla="*/ 141522 h 397373"/>
                    <a:gd name="connsiteX1" fmla="*/ 428101 w 428101"/>
                    <a:gd name="connsiteY1" fmla="*/ 4324 h 397373"/>
                    <a:gd name="connsiteX2" fmla="*/ 387687 w 428101"/>
                    <a:gd name="connsiteY2" fmla="*/ 0 h 397373"/>
                    <a:gd name="connsiteX3" fmla="*/ 0 w 428101"/>
                    <a:gd name="connsiteY3" fmla="*/ 387677 h 397373"/>
                    <a:gd name="connsiteX4" fmla="*/ 119063 w 428101"/>
                    <a:gd name="connsiteY4" fmla="*/ 397373 h 397373"/>
                    <a:gd name="connsiteX5" fmla="*/ 127940 w 428101"/>
                    <a:gd name="connsiteY5" fmla="*/ 370637 h 397373"/>
                    <a:gd name="connsiteX6" fmla="*/ 236858 w 428101"/>
                    <a:gd name="connsiteY6" fmla="*/ 349263 h 397373"/>
                    <a:gd name="connsiteX7" fmla="*/ 285216 w 428101"/>
                    <a:gd name="connsiteY7" fmla="*/ 335756 h 397373"/>
                    <a:gd name="connsiteX8" fmla="*/ 306210 w 428101"/>
                    <a:gd name="connsiteY8" fmla="*/ 348177 h 397373"/>
                    <a:gd name="connsiteX9" fmla="*/ 387334 w 428101"/>
                    <a:gd name="connsiteY9" fmla="*/ 267062 h 397373"/>
                    <a:gd name="connsiteX10" fmla="*/ 315401 w 428101"/>
                    <a:gd name="connsiteY10" fmla="*/ 210055 h 39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101" h="397373">
                      <a:moveTo>
                        <a:pt x="399679" y="141522"/>
                      </a:moveTo>
                      <a:lnTo>
                        <a:pt x="428101" y="4324"/>
                      </a:lnTo>
                      <a:lnTo>
                        <a:pt x="387687" y="0"/>
                      </a:lnTo>
                      <a:lnTo>
                        <a:pt x="0" y="387677"/>
                      </a:lnTo>
                      <a:lnTo>
                        <a:pt x="119063" y="397373"/>
                      </a:lnTo>
                      <a:lnTo>
                        <a:pt x="127940" y="370637"/>
                      </a:lnTo>
                      <a:lnTo>
                        <a:pt x="236858" y="349263"/>
                      </a:lnTo>
                      <a:lnTo>
                        <a:pt x="285216" y="335756"/>
                      </a:lnTo>
                      <a:lnTo>
                        <a:pt x="306210" y="348177"/>
                      </a:lnTo>
                      <a:lnTo>
                        <a:pt x="387334" y="267062"/>
                      </a:lnTo>
                      <a:lnTo>
                        <a:pt x="315401" y="210055"/>
                      </a:lnTo>
                      <a:close/>
                    </a:path>
                  </a:pathLst>
                </a:custGeom>
                <a:solidFill>
                  <a:srgbClr val="993333"/>
                </a:solidFill>
                <a:ln w="9525" cap="flat">
                  <a:noFill/>
                  <a:prstDash val="solid"/>
                  <a:miter/>
                </a:ln>
              </p:spPr>
              <p:txBody>
                <a:bodyPr rtlCol="0" anchor="ctr"/>
                <a:lstStyle/>
                <a:p>
                  <a:endParaRPr lang="fr-FR"/>
                </a:p>
              </p:txBody>
            </p:sp>
            <p:sp>
              <p:nvSpPr>
                <p:cNvPr id="1204" name="Forme libre : forme 1203">
                  <a:extLst>
                    <a:ext uri="{FF2B5EF4-FFF2-40B4-BE49-F238E27FC236}">
                      <a16:creationId xmlns:a16="http://schemas.microsoft.com/office/drawing/2014/main" id="{35DC6FE9-F900-1997-C412-95FCEE19F16A}"/>
                    </a:ext>
                  </a:extLst>
                </p:cNvPr>
                <p:cNvSpPr/>
                <p:nvPr/>
              </p:nvSpPr>
              <p:spPr>
                <a:xfrm>
                  <a:off x="5539066" y="3707152"/>
                  <a:ext cx="285712" cy="255165"/>
                </a:xfrm>
                <a:custGeom>
                  <a:avLst/>
                  <a:gdLst>
                    <a:gd name="connsiteX0" fmla="*/ 102508 w 285712"/>
                    <a:gd name="connsiteY0" fmla="*/ 249869 h 255165"/>
                    <a:gd name="connsiteX1" fmla="*/ 285712 w 285712"/>
                    <a:gd name="connsiteY1" fmla="*/ 66656 h 255165"/>
                    <a:gd name="connsiteX2" fmla="*/ 284102 w 285712"/>
                    <a:gd name="connsiteY2" fmla="*/ 0 h 255165"/>
                    <a:gd name="connsiteX3" fmla="*/ 175184 w 285712"/>
                    <a:gd name="connsiteY3" fmla="*/ 21374 h 255165"/>
                    <a:gd name="connsiteX4" fmla="*/ 166307 w 285712"/>
                    <a:gd name="connsiteY4" fmla="*/ 48111 h 255165"/>
                    <a:gd name="connsiteX5" fmla="*/ 155877 w 285712"/>
                    <a:gd name="connsiteY5" fmla="*/ 73924 h 255165"/>
                    <a:gd name="connsiteX6" fmla="*/ 52987 w 285712"/>
                    <a:gd name="connsiteY6" fmla="*/ 112776 h 255165"/>
                    <a:gd name="connsiteX7" fmla="*/ 0 w 285712"/>
                    <a:gd name="connsiteY7" fmla="*/ 107795 h 255165"/>
                    <a:gd name="connsiteX8" fmla="*/ 5086 w 285712"/>
                    <a:gd name="connsiteY8" fmla="*/ 211055 h 255165"/>
                    <a:gd name="connsiteX9" fmla="*/ 76181 w 285712"/>
                    <a:gd name="connsiteY9" fmla="*/ 255165 h 25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12" h="255165">
                      <a:moveTo>
                        <a:pt x="102508" y="249869"/>
                      </a:moveTo>
                      <a:lnTo>
                        <a:pt x="285712" y="66656"/>
                      </a:lnTo>
                      <a:lnTo>
                        <a:pt x="284102" y="0"/>
                      </a:lnTo>
                      <a:lnTo>
                        <a:pt x="175184" y="21374"/>
                      </a:lnTo>
                      <a:lnTo>
                        <a:pt x="166307" y="48111"/>
                      </a:lnTo>
                      <a:lnTo>
                        <a:pt x="155877" y="73924"/>
                      </a:lnTo>
                      <a:lnTo>
                        <a:pt x="52987" y="112776"/>
                      </a:lnTo>
                      <a:lnTo>
                        <a:pt x="0" y="107795"/>
                      </a:lnTo>
                      <a:lnTo>
                        <a:pt x="5086" y="211055"/>
                      </a:lnTo>
                      <a:lnTo>
                        <a:pt x="76181" y="255165"/>
                      </a:lnTo>
                      <a:close/>
                    </a:path>
                  </a:pathLst>
                </a:custGeom>
                <a:solidFill>
                  <a:srgbClr val="993333"/>
                </a:solidFill>
                <a:ln w="9525" cap="flat">
                  <a:noFill/>
                  <a:prstDash val="solid"/>
                  <a:miter/>
                </a:ln>
              </p:spPr>
              <p:txBody>
                <a:bodyPr rtlCol="0" anchor="ctr"/>
                <a:lstStyle/>
                <a:p>
                  <a:endParaRPr lang="fr-FR"/>
                </a:p>
              </p:txBody>
            </p:sp>
            <p:sp>
              <p:nvSpPr>
                <p:cNvPr id="1205" name="Forme libre : forme 1204">
                  <a:extLst>
                    <a:ext uri="{FF2B5EF4-FFF2-40B4-BE49-F238E27FC236}">
                      <a16:creationId xmlns:a16="http://schemas.microsoft.com/office/drawing/2014/main" id="{0C489D96-9934-6067-D142-692F18D9DE80}"/>
                    </a:ext>
                  </a:extLst>
                </p:cNvPr>
                <p:cNvSpPr/>
                <p:nvPr/>
              </p:nvSpPr>
              <p:spPr>
                <a:xfrm>
                  <a:off x="4991398" y="3745367"/>
                  <a:ext cx="594912" cy="592407"/>
                </a:xfrm>
                <a:custGeom>
                  <a:avLst/>
                  <a:gdLst>
                    <a:gd name="connsiteX0" fmla="*/ 0 w 594912"/>
                    <a:gd name="connsiteY0" fmla="*/ 592407 h 592407"/>
                    <a:gd name="connsiteX1" fmla="*/ 7020 w 594912"/>
                    <a:gd name="connsiteY1" fmla="*/ 588112 h 592407"/>
                    <a:gd name="connsiteX2" fmla="*/ 594913 w 594912"/>
                    <a:gd name="connsiteY2" fmla="*/ 200 h 592407"/>
                    <a:gd name="connsiteX3" fmla="*/ 592407 w 594912"/>
                    <a:gd name="connsiteY3" fmla="*/ 0 h 592407"/>
                  </a:gdLst>
                  <a:ahLst/>
                  <a:cxnLst>
                    <a:cxn ang="0">
                      <a:pos x="connsiteX0" y="connsiteY0"/>
                    </a:cxn>
                    <a:cxn ang="0">
                      <a:pos x="connsiteX1" y="connsiteY1"/>
                    </a:cxn>
                    <a:cxn ang="0">
                      <a:pos x="connsiteX2" y="connsiteY2"/>
                    </a:cxn>
                    <a:cxn ang="0">
                      <a:pos x="connsiteX3" y="connsiteY3"/>
                    </a:cxn>
                  </a:cxnLst>
                  <a:rect l="l" t="t" r="r" b="b"/>
                  <a:pathLst>
                    <a:path w="594912" h="592407">
                      <a:moveTo>
                        <a:pt x="0" y="592407"/>
                      </a:moveTo>
                      <a:lnTo>
                        <a:pt x="7020" y="588112"/>
                      </a:lnTo>
                      <a:lnTo>
                        <a:pt x="594913" y="200"/>
                      </a:lnTo>
                      <a:lnTo>
                        <a:pt x="592407" y="0"/>
                      </a:lnTo>
                      <a:close/>
                    </a:path>
                  </a:pathLst>
                </a:custGeom>
                <a:solidFill>
                  <a:srgbClr val="993333"/>
                </a:solidFill>
                <a:ln w="9525" cap="flat">
                  <a:noFill/>
                  <a:prstDash val="solid"/>
                  <a:miter/>
                </a:ln>
              </p:spPr>
              <p:txBody>
                <a:bodyPr rtlCol="0" anchor="ctr"/>
                <a:lstStyle/>
                <a:p>
                  <a:endParaRPr lang="fr-FR"/>
                </a:p>
              </p:txBody>
            </p:sp>
            <p:sp>
              <p:nvSpPr>
                <p:cNvPr id="1206" name="Forme libre : forme 1205">
                  <a:extLst>
                    <a:ext uri="{FF2B5EF4-FFF2-40B4-BE49-F238E27FC236}">
                      <a16:creationId xmlns:a16="http://schemas.microsoft.com/office/drawing/2014/main" id="{414AD315-F8AD-BF6A-9880-E2B466424B0C}"/>
                    </a:ext>
                  </a:extLst>
                </p:cNvPr>
                <p:cNvSpPr/>
                <p:nvPr/>
              </p:nvSpPr>
              <p:spPr>
                <a:xfrm>
                  <a:off x="5583805" y="3357633"/>
                  <a:ext cx="390191" cy="387934"/>
                </a:xfrm>
                <a:custGeom>
                  <a:avLst/>
                  <a:gdLst>
                    <a:gd name="connsiteX0" fmla="*/ 387734 w 390191"/>
                    <a:gd name="connsiteY0" fmla="*/ 0 h 387934"/>
                    <a:gd name="connsiteX1" fmla="*/ 0 w 390191"/>
                    <a:gd name="connsiteY1" fmla="*/ 387734 h 387934"/>
                    <a:gd name="connsiteX2" fmla="*/ 2505 w 390191"/>
                    <a:gd name="connsiteY2" fmla="*/ 387934 h 387934"/>
                    <a:gd name="connsiteX3" fmla="*/ 390192 w 390191"/>
                    <a:gd name="connsiteY3" fmla="*/ 257 h 387934"/>
                  </a:gdLst>
                  <a:ahLst/>
                  <a:cxnLst>
                    <a:cxn ang="0">
                      <a:pos x="connsiteX0" y="connsiteY0"/>
                    </a:cxn>
                    <a:cxn ang="0">
                      <a:pos x="connsiteX1" y="connsiteY1"/>
                    </a:cxn>
                    <a:cxn ang="0">
                      <a:pos x="connsiteX2" y="connsiteY2"/>
                    </a:cxn>
                    <a:cxn ang="0">
                      <a:pos x="connsiteX3" y="connsiteY3"/>
                    </a:cxn>
                  </a:cxnLst>
                  <a:rect l="l" t="t" r="r" b="b"/>
                  <a:pathLst>
                    <a:path w="390191" h="387934">
                      <a:moveTo>
                        <a:pt x="387734" y="0"/>
                      </a:moveTo>
                      <a:lnTo>
                        <a:pt x="0" y="387734"/>
                      </a:lnTo>
                      <a:lnTo>
                        <a:pt x="2505" y="387934"/>
                      </a:lnTo>
                      <a:lnTo>
                        <a:pt x="390192" y="257"/>
                      </a:lnTo>
                      <a:close/>
                    </a:path>
                  </a:pathLst>
                </a:custGeom>
                <a:solidFill>
                  <a:srgbClr val="993333"/>
                </a:solidFill>
                <a:ln w="9525" cap="flat">
                  <a:noFill/>
                  <a:prstDash val="solid"/>
                  <a:miter/>
                </a:ln>
              </p:spPr>
              <p:txBody>
                <a:bodyPr rtlCol="0" anchor="ctr"/>
                <a:lstStyle/>
                <a:p>
                  <a:endParaRPr lang="fr-FR"/>
                </a:p>
              </p:txBody>
            </p:sp>
            <p:sp>
              <p:nvSpPr>
                <p:cNvPr id="1207" name="Forme libre : forme 1206">
                  <a:extLst>
                    <a:ext uri="{FF2B5EF4-FFF2-40B4-BE49-F238E27FC236}">
                      <a16:creationId xmlns:a16="http://schemas.microsoft.com/office/drawing/2014/main" id="{BE2F4CA7-29EE-1A59-14D1-70757C087489}"/>
                    </a:ext>
                  </a:extLst>
                </p:cNvPr>
                <p:cNvSpPr/>
                <p:nvPr/>
              </p:nvSpPr>
              <p:spPr>
                <a:xfrm>
                  <a:off x="5386942" y="4143207"/>
                  <a:ext cx="69751" cy="69761"/>
                </a:xfrm>
                <a:custGeom>
                  <a:avLst/>
                  <a:gdLst>
                    <a:gd name="connsiteX0" fmla="*/ 69752 w 69751"/>
                    <a:gd name="connsiteY0" fmla="*/ 0 h 69761"/>
                    <a:gd name="connsiteX1" fmla="*/ 0 w 69751"/>
                    <a:gd name="connsiteY1" fmla="*/ 69761 h 69761"/>
                    <a:gd name="connsiteX2" fmla="*/ 24279 w 69751"/>
                    <a:gd name="connsiteY2" fmla="*/ 53950 h 69761"/>
                  </a:gdLst>
                  <a:ahLst/>
                  <a:cxnLst>
                    <a:cxn ang="0">
                      <a:pos x="connsiteX0" y="connsiteY0"/>
                    </a:cxn>
                    <a:cxn ang="0">
                      <a:pos x="connsiteX1" y="connsiteY1"/>
                    </a:cxn>
                    <a:cxn ang="0">
                      <a:pos x="connsiteX2" y="connsiteY2"/>
                    </a:cxn>
                  </a:cxnLst>
                  <a:rect l="l" t="t" r="r" b="b"/>
                  <a:pathLst>
                    <a:path w="69751" h="69761">
                      <a:moveTo>
                        <a:pt x="69752" y="0"/>
                      </a:moveTo>
                      <a:lnTo>
                        <a:pt x="0" y="69761"/>
                      </a:lnTo>
                      <a:lnTo>
                        <a:pt x="24279" y="53950"/>
                      </a:lnTo>
                      <a:close/>
                    </a:path>
                  </a:pathLst>
                </a:custGeom>
                <a:solidFill>
                  <a:srgbClr val="D04932"/>
                </a:solidFill>
                <a:ln w="9525" cap="flat">
                  <a:noFill/>
                  <a:prstDash val="solid"/>
                  <a:miter/>
                </a:ln>
              </p:spPr>
              <p:txBody>
                <a:bodyPr rtlCol="0" anchor="ctr"/>
                <a:lstStyle/>
                <a:p>
                  <a:endParaRPr lang="fr-FR"/>
                </a:p>
              </p:txBody>
            </p:sp>
            <p:sp>
              <p:nvSpPr>
                <p:cNvPr id="1208" name="Forme libre : forme 1207">
                  <a:extLst>
                    <a:ext uri="{FF2B5EF4-FFF2-40B4-BE49-F238E27FC236}">
                      <a16:creationId xmlns:a16="http://schemas.microsoft.com/office/drawing/2014/main" id="{7F0EBA31-F332-0F95-DC2C-12A801E13AC6}"/>
                    </a:ext>
                  </a:extLst>
                </p:cNvPr>
                <p:cNvSpPr/>
                <p:nvPr/>
              </p:nvSpPr>
              <p:spPr>
                <a:xfrm>
                  <a:off x="5893349" y="3625533"/>
                  <a:ext cx="141512" cy="108718"/>
                </a:xfrm>
                <a:custGeom>
                  <a:avLst/>
                  <a:gdLst>
                    <a:gd name="connsiteX0" fmla="*/ 46873 w 141512"/>
                    <a:gd name="connsiteY0" fmla="*/ 108718 h 108718"/>
                    <a:gd name="connsiteX1" fmla="*/ 87678 w 141512"/>
                    <a:gd name="connsiteY1" fmla="*/ 75895 h 108718"/>
                    <a:gd name="connsiteX2" fmla="*/ 141513 w 141512"/>
                    <a:gd name="connsiteY2" fmla="*/ 75772 h 108718"/>
                    <a:gd name="connsiteX3" fmla="*/ 140580 w 141512"/>
                    <a:gd name="connsiteY3" fmla="*/ 47197 h 108718"/>
                    <a:gd name="connsiteX4" fmla="*/ 81029 w 141512"/>
                    <a:gd name="connsiteY4" fmla="*/ 0 h 108718"/>
                    <a:gd name="connsiteX5" fmla="*/ 0 w 141512"/>
                    <a:gd name="connsiteY5" fmla="*/ 81020 h 10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12" h="108718">
                      <a:moveTo>
                        <a:pt x="46873" y="108718"/>
                      </a:moveTo>
                      <a:lnTo>
                        <a:pt x="87678" y="75895"/>
                      </a:lnTo>
                      <a:lnTo>
                        <a:pt x="141513" y="75772"/>
                      </a:lnTo>
                      <a:lnTo>
                        <a:pt x="140580" y="47197"/>
                      </a:lnTo>
                      <a:lnTo>
                        <a:pt x="81029" y="0"/>
                      </a:lnTo>
                      <a:lnTo>
                        <a:pt x="0" y="81020"/>
                      </a:lnTo>
                      <a:close/>
                    </a:path>
                  </a:pathLst>
                </a:custGeom>
                <a:solidFill>
                  <a:srgbClr val="D04932"/>
                </a:solidFill>
                <a:ln w="9525" cap="flat">
                  <a:noFill/>
                  <a:prstDash val="solid"/>
                  <a:miter/>
                </a:ln>
              </p:spPr>
              <p:txBody>
                <a:bodyPr rtlCol="0" anchor="ctr"/>
                <a:lstStyle/>
                <a:p>
                  <a:endParaRPr lang="fr-FR"/>
                </a:p>
              </p:txBody>
            </p:sp>
            <p:sp>
              <p:nvSpPr>
                <p:cNvPr id="1209" name="Forme libre : forme 1208">
                  <a:extLst>
                    <a:ext uri="{FF2B5EF4-FFF2-40B4-BE49-F238E27FC236}">
                      <a16:creationId xmlns:a16="http://schemas.microsoft.com/office/drawing/2014/main" id="{F745E3CF-1913-98F6-758D-F9076F93E577}"/>
                    </a:ext>
                  </a:extLst>
                </p:cNvPr>
                <p:cNvSpPr/>
                <p:nvPr/>
              </p:nvSpPr>
              <p:spPr>
                <a:xfrm>
                  <a:off x="5643232" y="3775104"/>
                  <a:ext cx="224828" cy="201787"/>
                </a:xfrm>
                <a:custGeom>
                  <a:avLst/>
                  <a:gdLst>
                    <a:gd name="connsiteX0" fmla="*/ 53044 w 224828"/>
                    <a:gd name="connsiteY0" fmla="*/ 170869 h 201787"/>
                    <a:gd name="connsiteX1" fmla="*/ 214855 w 224828"/>
                    <a:gd name="connsiteY1" fmla="*/ 201787 h 201787"/>
                    <a:gd name="connsiteX2" fmla="*/ 224828 w 224828"/>
                    <a:gd name="connsiteY2" fmla="*/ 148190 h 201787"/>
                    <a:gd name="connsiteX3" fmla="*/ 191691 w 224828"/>
                    <a:gd name="connsiteY3" fmla="*/ 105194 h 201787"/>
                    <a:gd name="connsiteX4" fmla="*/ 211988 w 224828"/>
                    <a:gd name="connsiteY4" fmla="*/ 56226 h 201787"/>
                    <a:gd name="connsiteX5" fmla="*/ 181860 w 224828"/>
                    <a:gd name="connsiteY5" fmla="*/ 11744 h 201787"/>
                    <a:gd name="connsiteX6" fmla="*/ 181584 w 224828"/>
                    <a:gd name="connsiteY6" fmla="*/ 0 h 201787"/>
                    <a:gd name="connsiteX7" fmla="*/ 0 w 224828"/>
                    <a:gd name="connsiteY7" fmla="*/ 181585 h 20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8" h="201787">
                      <a:moveTo>
                        <a:pt x="53044" y="170869"/>
                      </a:moveTo>
                      <a:lnTo>
                        <a:pt x="214855" y="201787"/>
                      </a:lnTo>
                      <a:lnTo>
                        <a:pt x="224828" y="148190"/>
                      </a:lnTo>
                      <a:lnTo>
                        <a:pt x="191691" y="105194"/>
                      </a:lnTo>
                      <a:lnTo>
                        <a:pt x="211988" y="56226"/>
                      </a:lnTo>
                      <a:lnTo>
                        <a:pt x="181860" y="11744"/>
                      </a:lnTo>
                      <a:lnTo>
                        <a:pt x="181584" y="0"/>
                      </a:lnTo>
                      <a:lnTo>
                        <a:pt x="0" y="181585"/>
                      </a:lnTo>
                      <a:close/>
                    </a:path>
                  </a:pathLst>
                </a:custGeom>
                <a:solidFill>
                  <a:srgbClr val="D04932"/>
                </a:solidFill>
                <a:ln w="9525" cap="flat">
                  <a:noFill/>
                  <a:prstDash val="solid"/>
                  <a:miter/>
                </a:ln>
              </p:spPr>
              <p:txBody>
                <a:bodyPr rtlCol="0" anchor="ctr"/>
                <a:lstStyle/>
                <a:p>
                  <a:endParaRPr lang="fr-FR"/>
                </a:p>
              </p:txBody>
            </p:sp>
          </p:grpSp>
          <p:sp>
            <p:nvSpPr>
              <p:cNvPr id="1153" name="Forme libre : forme 1152">
                <a:extLst>
                  <a:ext uri="{FF2B5EF4-FFF2-40B4-BE49-F238E27FC236}">
                    <a16:creationId xmlns:a16="http://schemas.microsoft.com/office/drawing/2014/main" id="{EB0A3E1A-3C38-A8ED-ED82-86215D76819C}"/>
                  </a:ext>
                </a:extLst>
              </p:cNvPr>
              <p:cNvSpPr/>
              <p:nvPr/>
            </p:nvSpPr>
            <p:spPr>
              <a:xfrm>
                <a:off x="4281081" y="2987291"/>
                <a:ext cx="1424292" cy="1481756"/>
              </a:xfrm>
              <a:custGeom>
                <a:avLst/>
                <a:gdLst>
                  <a:gd name="connsiteX0" fmla="*/ 189091 w 1424292"/>
                  <a:gd name="connsiteY0" fmla="*/ 1481757 h 1481756"/>
                  <a:gd name="connsiteX1" fmla="*/ 173936 w 1424292"/>
                  <a:gd name="connsiteY1" fmla="*/ 1373867 h 1481756"/>
                  <a:gd name="connsiteX2" fmla="*/ 122377 w 1424292"/>
                  <a:gd name="connsiteY2" fmla="*/ 1313393 h 1481756"/>
                  <a:gd name="connsiteX3" fmla="*/ 118729 w 1424292"/>
                  <a:gd name="connsiteY3" fmla="*/ 1257719 h 1481756"/>
                  <a:gd name="connsiteX4" fmla="*/ 12554 w 1424292"/>
                  <a:gd name="connsiteY4" fmla="*/ 1153754 h 1481756"/>
                  <a:gd name="connsiteX5" fmla="*/ 0 w 1424292"/>
                  <a:gd name="connsiteY5" fmla="*/ 1072658 h 1481756"/>
                  <a:gd name="connsiteX6" fmla="*/ 133731 w 1424292"/>
                  <a:gd name="connsiteY6" fmla="*/ 928754 h 1481756"/>
                  <a:gd name="connsiteX7" fmla="*/ 147942 w 1424292"/>
                  <a:gd name="connsiteY7" fmla="*/ 872690 h 1481756"/>
                  <a:gd name="connsiteX8" fmla="*/ 223876 w 1424292"/>
                  <a:gd name="connsiteY8" fmla="*/ 910304 h 1481756"/>
                  <a:gd name="connsiteX9" fmla="*/ 389344 w 1424292"/>
                  <a:gd name="connsiteY9" fmla="*/ 875128 h 1481756"/>
                  <a:gd name="connsiteX10" fmla="*/ 474888 w 1424292"/>
                  <a:gd name="connsiteY10" fmla="*/ 734006 h 1481756"/>
                  <a:gd name="connsiteX11" fmla="*/ 502406 w 1424292"/>
                  <a:gd name="connsiteY11" fmla="*/ 741931 h 1481756"/>
                  <a:gd name="connsiteX12" fmla="*/ 546402 w 1424292"/>
                  <a:gd name="connsiteY12" fmla="*/ 707355 h 1481756"/>
                  <a:gd name="connsiteX13" fmla="*/ 626107 w 1424292"/>
                  <a:gd name="connsiteY13" fmla="*/ 690201 h 1481756"/>
                  <a:gd name="connsiteX14" fmla="*/ 674827 w 1424292"/>
                  <a:gd name="connsiteY14" fmla="*/ 501329 h 1481756"/>
                  <a:gd name="connsiteX15" fmla="*/ 529019 w 1424292"/>
                  <a:gd name="connsiteY15" fmla="*/ 300676 h 1481756"/>
                  <a:gd name="connsiteX16" fmla="*/ 390649 w 1424292"/>
                  <a:gd name="connsiteY16" fmla="*/ 265738 h 1481756"/>
                  <a:gd name="connsiteX17" fmla="*/ 427196 w 1424292"/>
                  <a:gd name="connsiteY17" fmla="*/ 224361 h 1481756"/>
                  <a:gd name="connsiteX18" fmla="*/ 525123 w 1424292"/>
                  <a:gd name="connsiteY18" fmla="*/ 179432 h 1481756"/>
                  <a:gd name="connsiteX19" fmla="*/ 582092 w 1424292"/>
                  <a:gd name="connsiteY19" fmla="*/ 53730 h 1481756"/>
                  <a:gd name="connsiteX20" fmla="*/ 576177 w 1424292"/>
                  <a:gd name="connsiteY20" fmla="*/ 0 h 1481756"/>
                  <a:gd name="connsiteX21" fmla="*/ 852459 w 1424292"/>
                  <a:gd name="connsiteY21" fmla="*/ 18078 h 1481756"/>
                  <a:gd name="connsiteX22" fmla="*/ 1050836 w 1424292"/>
                  <a:gd name="connsiteY22" fmla="*/ 22974 h 1481756"/>
                  <a:gd name="connsiteX23" fmla="*/ 1168527 w 1424292"/>
                  <a:gd name="connsiteY23" fmla="*/ 92926 h 1481756"/>
                  <a:gd name="connsiteX24" fmla="*/ 1176328 w 1424292"/>
                  <a:gd name="connsiteY24" fmla="*/ 402336 h 1481756"/>
                  <a:gd name="connsiteX25" fmla="*/ 1349978 w 1424292"/>
                  <a:gd name="connsiteY25" fmla="*/ 482508 h 1481756"/>
                  <a:gd name="connsiteX26" fmla="*/ 1371143 w 1424292"/>
                  <a:gd name="connsiteY26" fmla="*/ 534257 h 1481756"/>
                  <a:gd name="connsiteX27" fmla="*/ 1268597 w 1424292"/>
                  <a:gd name="connsiteY27" fmla="*/ 733349 h 1481756"/>
                  <a:gd name="connsiteX28" fmla="*/ 1284761 w 1424292"/>
                  <a:gd name="connsiteY28" fmla="*/ 756628 h 1481756"/>
                  <a:gd name="connsiteX29" fmla="*/ 1424292 w 1424292"/>
                  <a:gd name="connsiteY29" fmla="*/ 767972 h 1481756"/>
                  <a:gd name="connsiteX30" fmla="*/ 1413862 w 1424292"/>
                  <a:gd name="connsiteY30" fmla="*/ 793785 h 1481756"/>
                  <a:gd name="connsiteX31" fmla="*/ 1310973 w 1424292"/>
                  <a:gd name="connsiteY31" fmla="*/ 832637 h 1481756"/>
                  <a:gd name="connsiteX32" fmla="*/ 1257986 w 1424292"/>
                  <a:gd name="connsiteY32" fmla="*/ 827656 h 1481756"/>
                  <a:gd name="connsiteX33" fmla="*/ 1263072 w 1424292"/>
                  <a:gd name="connsiteY33" fmla="*/ 930916 h 1481756"/>
                  <a:gd name="connsiteX34" fmla="*/ 1214542 w 1424292"/>
                  <a:gd name="connsiteY34" fmla="*/ 936517 h 1481756"/>
                  <a:gd name="connsiteX35" fmla="*/ 1174490 w 1424292"/>
                  <a:gd name="connsiteY35" fmla="*/ 1006554 h 1481756"/>
                  <a:gd name="connsiteX36" fmla="*/ 1177299 w 1424292"/>
                  <a:gd name="connsiteY36" fmla="*/ 1058942 h 1481756"/>
                  <a:gd name="connsiteX37" fmla="*/ 1211171 w 1424292"/>
                  <a:gd name="connsiteY37" fmla="*/ 1101166 h 1481756"/>
                  <a:gd name="connsiteX38" fmla="*/ 1200731 w 1424292"/>
                  <a:gd name="connsiteY38" fmla="*/ 1126150 h 1481756"/>
                  <a:gd name="connsiteX39" fmla="*/ 1130141 w 1424292"/>
                  <a:gd name="connsiteY39" fmla="*/ 1209885 h 1481756"/>
                  <a:gd name="connsiteX40" fmla="*/ 1036120 w 1424292"/>
                  <a:gd name="connsiteY40" fmla="*/ 1271102 h 1481756"/>
                  <a:gd name="connsiteX41" fmla="*/ 986828 w 1424292"/>
                  <a:gd name="connsiteY41" fmla="*/ 1253842 h 1481756"/>
                  <a:gd name="connsiteX42" fmla="*/ 826180 w 1424292"/>
                  <a:gd name="connsiteY42" fmla="*/ 1279417 h 1481756"/>
                  <a:gd name="connsiteX43" fmla="*/ 709717 w 1424292"/>
                  <a:gd name="connsiteY43" fmla="*/ 1350855 h 1481756"/>
                  <a:gd name="connsiteX44" fmla="*/ 540182 w 1424292"/>
                  <a:gd name="connsiteY44" fmla="*/ 1202703 h 1481756"/>
                  <a:gd name="connsiteX45" fmla="*/ 380486 w 1424292"/>
                  <a:gd name="connsiteY45" fmla="*/ 1137952 h 1481756"/>
                  <a:gd name="connsiteX46" fmla="*/ 310315 w 1424292"/>
                  <a:gd name="connsiteY46" fmla="*/ 1187196 h 1481756"/>
                  <a:gd name="connsiteX47" fmla="*/ 348558 w 1424292"/>
                  <a:gd name="connsiteY47" fmla="*/ 1356150 h 148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24292" h="1481756">
                    <a:moveTo>
                      <a:pt x="189091" y="1481757"/>
                    </a:moveTo>
                    <a:lnTo>
                      <a:pt x="173936" y="1373867"/>
                    </a:lnTo>
                    <a:lnTo>
                      <a:pt x="122377" y="1313393"/>
                    </a:lnTo>
                    <a:lnTo>
                      <a:pt x="118729" y="1257719"/>
                    </a:lnTo>
                    <a:lnTo>
                      <a:pt x="12554" y="1153754"/>
                    </a:lnTo>
                    <a:lnTo>
                      <a:pt x="0" y="1072658"/>
                    </a:lnTo>
                    <a:lnTo>
                      <a:pt x="133731" y="928754"/>
                    </a:lnTo>
                    <a:lnTo>
                      <a:pt x="147942" y="872690"/>
                    </a:lnTo>
                    <a:lnTo>
                      <a:pt x="223876" y="910304"/>
                    </a:lnTo>
                    <a:lnTo>
                      <a:pt x="389344" y="875128"/>
                    </a:lnTo>
                    <a:lnTo>
                      <a:pt x="474888" y="734006"/>
                    </a:lnTo>
                    <a:lnTo>
                      <a:pt x="502406" y="741931"/>
                    </a:lnTo>
                    <a:lnTo>
                      <a:pt x="546402" y="707355"/>
                    </a:lnTo>
                    <a:lnTo>
                      <a:pt x="626107" y="690201"/>
                    </a:lnTo>
                    <a:lnTo>
                      <a:pt x="674827" y="501329"/>
                    </a:lnTo>
                    <a:lnTo>
                      <a:pt x="529019" y="300676"/>
                    </a:lnTo>
                    <a:lnTo>
                      <a:pt x="390649" y="265738"/>
                    </a:lnTo>
                    <a:lnTo>
                      <a:pt x="427196" y="224361"/>
                    </a:lnTo>
                    <a:lnTo>
                      <a:pt x="525123" y="179432"/>
                    </a:lnTo>
                    <a:lnTo>
                      <a:pt x="582092" y="53730"/>
                    </a:lnTo>
                    <a:lnTo>
                      <a:pt x="576177" y="0"/>
                    </a:lnTo>
                    <a:lnTo>
                      <a:pt x="852459" y="18078"/>
                    </a:lnTo>
                    <a:lnTo>
                      <a:pt x="1050836" y="22974"/>
                    </a:lnTo>
                    <a:lnTo>
                      <a:pt x="1168527" y="92926"/>
                    </a:lnTo>
                    <a:lnTo>
                      <a:pt x="1176328" y="402336"/>
                    </a:lnTo>
                    <a:lnTo>
                      <a:pt x="1349978" y="482508"/>
                    </a:lnTo>
                    <a:lnTo>
                      <a:pt x="1371143" y="534257"/>
                    </a:lnTo>
                    <a:lnTo>
                      <a:pt x="1268597" y="733349"/>
                    </a:lnTo>
                    <a:lnTo>
                      <a:pt x="1284761" y="756628"/>
                    </a:lnTo>
                    <a:lnTo>
                      <a:pt x="1424292" y="767972"/>
                    </a:lnTo>
                    <a:lnTo>
                      <a:pt x="1413862" y="793785"/>
                    </a:lnTo>
                    <a:lnTo>
                      <a:pt x="1310973" y="832637"/>
                    </a:lnTo>
                    <a:lnTo>
                      <a:pt x="1257986" y="827656"/>
                    </a:lnTo>
                    <a:lnTo>
                      <a:pt x="1263072" y="930916"/>
                    </a:lnTo>
                    <a:lnTo>
                      <a:pt x="1214542" y="936517"/>
                    </a:lnTo>
                    <a:lnTo>
                      <a:pt x="1174490" y="1006554"/>
                    </a:lnTo>
                    <a:lnTo>
                      <a:pt x="1177299" y="1058942"/>
                    </a:lnTo>
                    <a:lnTo>
                      <a:pt x="1211171" y="1101166"/>
                    </a:lnTo>
                    <a:lnTo>
                      <a:pt x="1200731" y="1126150"/>
                    </a:lnTo>
                    <a:lnTo>
                      <a:pt x="1130141" y="1209885"/>
                    </a:lnTo>
                    <a:lnTo>
                      <a:pt x="1036120" y="1271102"/>
                    </a:lnTo>
                    <a:lnTo>
                      <a:pt x="986828" y="1253842"/>
                    </a:lnTo>
                    <a:lnTo>
                      <a:pt x="826180" y="1279417"/>
                    </a:lnTo>
                    <a:lnTo>
                      <a:pt x="709717" y="1350855"/>
                    </a:lnTo>
                    <a:lnTo>
                      <a:pt x="540182" y="1202703"/>
                    </a:lnTo>
                    <a:lnTo>
                      <a:pt x="380486" y="1137952"/>
                    </a:lnTo>
                    <a:lnTo>
                      <a:pt x="310315" y="1187196"/>
                    </a:lnTo>
                    <a:lnTo>
                      <a:pt x="348558" y="1356150"/>
                    </a:lnTo>
                    <a:close/>
                  </a:path>
                </a:pathLst>
              </a:custGeom>
              <a:noFill/>
              <a:ln w="9525" cap="flat">
                <a:solidFill>
                  <a:srgbClr val="FFFFFF"/>
                </a:solidFill>
                <a:prstDash val="solid"/>
                <a:miter/>
              </a:ln>
            </p:spPr>
            <p:txBody>
              <a:bodyPr rtlCol="0" anchor="ctr"/>
              <a:lstStyle/>
              <a:p>
                <a:endParaRPr lang="fr-FR"/>
              </a:p>
            </p:txBody>
          </p:sp>
          <p:sp>
            <p:nvSpPr>
              <p:cNvPr id="1154" name="Forme libre : forme 1153">
                <a:extLst>
                  <a:ext uri="{FF2B5EF4-FFF2-40B4-BE49-F238E27FC236}">
                    <a16:creationId xmlns:a16="http://schemas.microsoft.com/office/drawing/2014/main" id="{F377667B-FBDE-CD10-9119-3B95632D5A55}"/>
                  </a:ext>
                </a:extLst>
              </p:cNvPr>
              <p:cNvSpPr/>
              <p:nvPr/>
            </p:nvSpPr>
            <p:spPr>
              <a:xfrm>
                <a:off x="4172801" y="3224864"/>
                <a:ext cx="783107" cy="504358"/>
              </a:xfrm>
              <a:custGeom>
                <a:avLst/>
                <a:gdLst>
                  <a:gd name="connsiteX0" fmla="*/ 498929 w 783107"/>
                  <a:gd name="connsiteY0" fmla="*/ 28165 h 504358"/>
                  <a:gd name="connsiteX1" fmla="*/ 637299 w 783107"/>
                  <a:gd name="connsiteY1" fmla="*/ 63103 h 504358"/>
                  <a:gd name="connsiteX2" fmla="*/ 783107 w 783107"/>
                  <a:gd name="connsiteY2" fmla="*/ 263757 h 504358"/>
                  <a:gd name="connsiteX3" fmla="*/ 734387 w 783107"/>
                  <a:gd name="connsiteY3" fmla="*/ 452628 h 504358"/>
                  <a:gd name="connsiteX4" fmla="*/ 654682 w 783107"/>
                  <a:gd name="connsiteY4" fmla="*/ 469783 h 504358"/>
                  <a:gd name="connsiteX5" fmla="*/ 610686 w 783107"/>
                  <a:gd name="connsiteY5" fmla="*/ 504358 h 504358"/>
                  <a:gd name="connsiteX6" fmla="*/ 583168 w 783107"/>
                  <a:gd name="connsiteY6" fmla="*/ 496434 h 504358"/>
                  <a:gd name="connsiteX7" fmla="*/ 561318 w 783107"/>
                  <a:gd name="connsiteY7" fmla="*/ 477402 h 504358"/>
                  <a:gd name="connsiteX8" fmla="*/ 541449 w 783107"/>
                  <a:gd name="connsiteY8" fmla="*/ 366189 h 504358"/>
                  <a:gd name="connsiteX9" fmla="*/ 456181 w 783107"/>
                  <a:gd name="connsiteY9" fmla="*/ 351625 h 504358"/>
                  <a:gd name="connsiteX10" fmla="*/ 318840 w 783107"/>
                  <a:gd name="connsiteY10" fmla="*/ 250527 h 504358"/>
                  <a:gd name="connsiteX11" fmla="*/ 162030 w 783107"/>
                  <a:gd name="connsiteY11" fmla="*/ 176679 h 504358"/>
                  <a:gd name="connsiteX12" fmla="*/ 81934 w 783107"/>
                  <a:gd name="connsiteY12" fmla="*/ 180118 h 504358"/>
                  <a:gd name="connsiteX13" fmla="*/ 25698 w 783107"/>
                  <a:gd name="connsiteY13" fmla="*/ 122444 h 504358"/>
                  <a:gd name="connsiteX14" fmla="*/ 0 w 783107"/>
                  <a:gd name="connsiteY14" fmla="*/ 81020 h 504358"/>
                  <a:gd name="connsiteX15" fmla="*/ 15850 w 783107"/>
                  <a:gd name="connsiteY15" fmla="*/ 34128 h 504358"/>
                  <a:gd name="connsiteX16" fmla="*/ 183709 w 783107"/>
                  <a:gd name="connsiteY16" fmla="*/ 58341 h 504358"/>
                  <a:gd name="connsiteX17" fmla="*/ 351939 w 783107"/>
                  <a:gd name="connsiteY17" fmla="*/ 43301 h 504358"/>
                  <a:gd name="connsiteX18" fmla="*/ 422481 w 783107"/>
                  <a:gd name="connsiteY18" fmla="*/ 0 h 50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3107" h="504358">
                    <a:moveTo>
                      <a:pt x="498929" y="28165"/>
                    </a:moveTo>
                    <a:lnTo>
                      <a:pt x="637299" y="63103"/>
                    </a:lnTo>
                    <a:lnTo>
                      <a:pt x="783107" y="263757"/>
                    </a:lnTo>
                    <a:lnTo>
                      <a:pt x="734387" y="452628"/>
                    </a:lnTo>
                    <a:lnTo>
                      <a:pt x="654682" y="469783"/>
                    </a:lnTo>
                    <a:lnTo>
                      <a:pt x="610686" y="504358"/>
                    </a:lnTo>
                    <a:lnTo>
                      <a:pt x="583168" y="496434"/>
                    </a:lnTo>
                    <a:lnTo>
                      <a:pt x="561318" y="477402"/>
                    </a:lnTo>
                    <a:lnTo>
                      <a:pt x="541449" y="366189"/>
                    </a:lnTo>
                    <a:lnTo>
                      <a:pt x="456181" y="351625"/>
                    </a:lnTo>
                    <a:lnTo>
                      <a:pt x="318840" y="250527"/>
                    </a:lnTo>
                    <a:lnTo>
                      <a:pt x="162030" y="176679"/>
                    </a:lnTo>
                    <a:lnTo>
                      <a:pt x="81934" y="180118"/>
                    </a:lnTo>
                    <a:lnTo>
                      <a:pt x="25698" y="122444"/>
                    </a:lnTo>
                    <a:lnTo>
                      <a:pt x="0" y="81020"/>
                    </a:lnTo>
                    <a:lnTo>
                      <a:pt x="15850" y="34128"/>
                    </a:lnTo>
                    <a:lnTo>
                      <a:pt x="183709" y="58341"/>
                    </a:lnTo>
                    <a:lnTo>
                      <a:pt x="351939" y="43301"/>
                    </a:lnTo>
                    <a:lnTo>
                      <a:pt x="422481" y="0"/>
                    </a:lnTo>
                    <a:close/>
                  </a:path>
                </a:pathLst>
              </a:custGeom>
              <a:noFill/>
              <a:ln w="9525" cap="flat">
                <a:solidFill>
                  <a:srgbClr val="FFFFFF"/>
                </a:solidFill>
                <a:prstDash val="solid"/>
                <a:miter/>
              </a:ln>
            </p:spPr>
            <p:txBody>
              <a:bodyPr rtlCol="0" anchor="ctr"/>
              <a:lstStyle/>
              <a:p>
                <a:endParaRPr lang="fr-FR"/>
              </a:p>
            </p:txBody>
          </p:sp>
          <p:sp>
            <p:nvSpPr>
              <p:cNvPr id="1155" name="Forme libre : forme 1154">
                <a:extLst>
                  <a:ext uri="{FF2B5EF4-FFF2-40B4-BE49-F238E27FC236}">
                    <a16:creationId xmlns:a16="http://schemas.microsoft.com/office/drawing/2014/main" id="{93CD5A46-5D5F-7B5B-7D05-395145B91F72}"/>
                  </a:ext>
                </a:extLst>
              </p:cNvPr>
              <p:cNvSpPr/>
              <p:nvPr/>
            </p:nvSpPr>
            <p:spPr>
              <a:xfrm>
                <a:off x="5549677" y="3347603"/>
                <a:ext cx="485184" cy="407660"/>
              </a:xfrm>
              <a:custGeom>
                <a:avLst/>
                <a:gdLst>
                  <a:gd name="connsiteX0" fmla="*/ 155696 w 485184"/>
                  <a:gd name="connsiteY0" fmla="*/ 407660 h 407660"/>
                  <a:gd name="connsiteX1" fmla="*/ 16164 w 485184"/>
                  <a:gd name="connsiteY1" fmla="*/ 396316 h 407660"/>
                  <a:gd name="connsiteX2" fmla="*/ 0 w 485184"/>
                  <a:gd name="connsiteY2" fmla="*/ 373037 h 407660"/>
                  <a:gd name="connsiteX3" fmla="*/ 102546 w 485184"/>
                  <a:gd name="connsiteY3" fmla="*/ 173945 h 407660"/>
                  <a:gd name="connsiteX4" fmla="*/ 81382 w 485184"/>
                  <a:gd name="connsiteY4" fmla="*/ 122196 h 407660"/>
                  <a:gd name="connsiteX5" fmla="*/ 159696 w 485184"/>
                  <a:gd name="connsiteY5" fmla="*/ 38871 h 407660"/>
                  <a:gd name="connsiteX6" fmla="*/ 328060 w 485184"/>
                  <a:gd name="connsiteY6" fmla="*/ 0 h 407660"/>
                  <a:gd name="connsiteX7" fmla="*/ 464744 w 485184"/>
                  <a:gd name="connsiteY7" fmla="*/ 14611 h 407660"/>
                  <a:gd name="connsiteX8" fmla="*/ 436312 w 485184"/>
                  <a:gd name="connsiteY8" fmla="*/ 151819 h 407660"/>
                  <a:gd name="connsiteX9" fmla="*/ 352044 w 485184"/>
                  <a:gd name="connsiteY9" fmla="*/ 220342 h 407660"/>
                  <a:gd name="connsiteX10" fmla="*/ 484261 w 485184"/>
                  <a:gd name="connsiteY10" fmla="*/ 325136 h 407660"/>
                  <a:gd name="connsiteX11" fmla="*/ 485184 w 485184"/>
                  <a:gd name="connsiteY11" fmla="*/ 353701 h 407660"/>
                  <a:gd name="connsiteX12" fmla="*/ 431349 w 485184"/>
                  <a:gd name="connsiteY12" fmla="*/ 353844 h 407660"/>
                  <a:gd name="connsiteX13" fmla="*/ 390554 w 485184"/>
                  <a:gd name="connsiteY13" fmla="*/ 386648 h 407660"/>
                  <a:gd name="connsiteX14" fmla="*/ 321850 w 485184"/>
                  <a:gd name="connsiteY14" fmla="*/ 346062 h 407660"/>
                  <a:gd name="connsiteX15" fmla="*/ 273501 w 485184"/>
                  <a:gd name="connsiteY15" fmla="*/ 359550 h 407660"/>
                  <a:gd name="connsiteX16" fmla="*/ 164573 w 485184"/>
                  <a:gd name="connsiteY16" fmla="*/ 380943 h 40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184" h="407660">
                    <a:moveTo>
                      <a:pt x="155696" y="407660"/>
                    </a:moveTo>
                    <a:lnTo>
                      <a:pt x="16164" y="396316"/>
                    </a:lnTo>
                    <a:lnTo>
                      <a:pt x="0" y="373037"/>
                    </a:lnTo>
                    <a:lnTo>
                      <a:pt x="102546" y="173945"/>
                    </a:lnTo>
                    <a:lnTo>
                      <a:pt x="81382" y="122196"/>
                    </a:lnTo>
                    <a:lnTo>
                      <a:pt x="159696" y="38871"/>
                    </a:lnTo>
                    <a:lnTo>
                      <a:pt x="328060" y="0"/>
                    </a:lnTo>
                    <a:lnTo>
                      <a:pt x="464744" y="14611"/>
                    </a:lnTo>
                    <a:lnTo>
                      <a:pt x="436312" y="151819"/>
                    </a:lnTo>
                    <a:lnTo>
                      <a:pt x="352044" y="220342"/>
                    </a:lnTo>
                    <a:lnTo>
                      <a:pt x="484261" y="325136"/>
                    </a:lnTo>
                    <a:lnTo>
                      <a:pt x="485184" y="353701"/>
                    </a:lnTo>
                    <a:lnTo>
                      <a:pt x="431349" y="353844"/>
                    </a:lnTo>
                    <a:lnTo>
                      <a:pt x="390554" y="386648"/>
                    </a:lnTo>
                    <a:lnTo>
                      <a:pt x="321850" y="346062"/>
                    </a:lnTo>
                    <a:lnTo>
                      <a:pt x="273501" y="359550"/>
                    </a:lnTo>
                    <a:lnTo>
                      <a:pt x="164573" y="380943"/>
                    </a:lnTo>
                    <a:close/>
                  </a:path>
                </a:pathLst>
              </a:custGeom>
              <a:noFill/>
              <a:ln w="9525" cap="flat">
                <a:solidFill>
                  <a:srgbClr val="FFFFFF"/>
                </a:solidFill>
                <a:prstDash val="solid"/>
                <a:miter/>
              </a:ln>
            </p:spPr>
            <p:txBody>
              <a:bodyPr rtlCol="0" anchor="ctr"/>
              <a:lstStyle/>
              <a:p>
                <a:endParaRPr lang="fr-FR"/>
              </a:p>
            </p:txBody>
          </p:sp>
          <p:sp>
            <p:nvSpPr>
              <p:cNvPr id="1156" name="Forme libre : forme 1155">
                <a:extLst>
                  <a:ext uri="{FF2B5EF4-FFF2-40B4-BE49-F238E27FC236}">
                    <a16:creationId xmlns:a16="http://schemas.microsoft.com/office/drawing/2014/main" id="{C1E65EFB-589C-F017-F6C4-97D911355EB2}"/>
                  </a:ext>
                </a:extLst>
              </p:cNvPr>
              <p:cNvSpPr/>
              <p:nvPr/>
            </p:nvSpPr>
            <p:spPr>
              <a:xfrm>
                <a:off x="5539066" y="3707152"/>
                <a:ext cx="329003" cy="269738"/>
              </a:xfrm>
              <a:custGeom>
                <a:avLst/>
                <a:gdLst>
                  <a:gd name="connsiteX0" fmla="*/ 319031 w 329003"/>
                  <a:gd name="connsiteY0" fmla="*/ 269738 h 269738"/>
                  <a:gd name="connsiteX1" fmla="*/ 157210 w 329003"/>
                  <a:gd name="connsiteY1" fmla="*/ 238830 h 269738"/>
                  <a:gd name="connsiteX2" fmla="*/ 76181 w 329003"/>
                  <a:gd name="connsiteY2" fmla="*/ 255184 h 269738"/>
                  <a:gd name="connsiteX3" fmla="*/ 5086 w 329003"/>
                  <a:gd name="connsiteY3" fmla="*/ 211055 h 269738"/>
                  <a:gd name="connsiteX4" fmla="*/ 0 w 329003"/>
                  <a:gd name="connsiteY4" fmla="*/ 107795 h 269738"/>
                  <a:gd name="connsiteX5" fmla="*/ 52987 w 329003"/>
                  <a:gd name="connsiteY5" fmla="*/ 112776 h 269738"/>
                  <a:gd name="connsiteX6" fmla="*/ 155877 w 329003"/>
                  <a:gd name="connsiteY6" fmla="*/ 73924 h 269738"/>
                  <a:gd name="connsiteX7" fmla="*/ 166307 w 329003"/>
                  <a:gd name="connsiteY7" fmla="*/ 48111 h 269738"/>
                  <a:gd name="connsiteX8" fmla="*/ 175184 w 329003"/>
                  <a:gd name="connsiteY8" fmla="*/ 21393 h 269738"/>
                  <a:gd name="connsiteX9" fmla="*/ 284112 w 329003"/>
                  <a:gd name="connsiteY9" fmla="*/ 0 h 269738"/>
                  <a:gd name="connsiteX10" fmla="*/ 286026 w 329003"/>
                  <a:gd name="connsiteY10" fmla="*/ 79696 h 269738"/>
                  <a:gd name="connsiteX11" fmla="*/ 316163 w 329003"/>
                  <a:gd name="connsiteY11" fmla="*/ 124196 h 269738"/>
                  <a:gd name="connsiteX12" fmla="*/ 295866 w 329003"/>
                  <a:gd name="connsiteY12" fmla="*/ 173146 h 269738"/>
                  <a:gd name="connsiteX13" fmla="*/ 329003 w 329003"/>
                  <a:gd name="connsiteY13" fmla="*/ 216160 h 26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003" h="269738">
                    <a:moveTo>
                      <a:pt x="319031" y="269738"/>
                    </a:moveTo>
                    <a:lnTo>
                      <a:pt x="157210" y="238830"/>
                    </a:lnTo>
                    <a:lnTo>
                      <a:pt x="76181" y="255184"/>
                    </a:lnTo>
                    <a:lnTo>
                      <a:pt x="5086" y="211055"/>
                    </a:lnTo>
                    <a:lnTo>
                      <a:pt x="0" y="107795"/>
                    </a:lnTo>
                    <a:lnTo>
                      <a:pt x="52987" y="112776"/>
                    </a:lnTo>
                    <a:lnTo>
                      <a:pt x="155877" y="73924"/>
                    </a:lnTo>
                    <a:lnTo>
                      <a:pt x="166307" y="48111"/>
                    </a:lnTo>
                    <a:lnTo>
                      <a:pt x="175184" y="21393"/>
                    </a:lnTo>
                    <a:lnTo>
                      <a:pt x="284112" y="0"/>
                    </a:lnTo>
                    <a:lnTo>
                      <a:pt x="286026" y="79696"/>
                    </a:lnTo>
                    <a:lnTo>
                      <a:pt x="316163" y="124196"/>
                    </a:lnTo>
                    <a:lnTo>
                      <a:pt x="295866" y="173146"/>
                    </a:lnTo>
                    <a:lnTo>
                      <a:pt x="329003" y="216160"/>
                    </a:lnTo>
                    <a:close/>
                  </a:path>
                </a:pathLst>
              </a:custGeom>
              <a:noFill/>
              <a:ln w="9525" cap="flat">
                <a:solidFill>
                  <a:srgbClr val="FFFFFF"/>
                </a:solidFill>
                <a:prstDash val="solid"/>
                <a:miter/>
              </a:ln>
            </p:spPr>
            <p:txBody>
              <a:bodyPr rtlCol="0" anchor="ctr"/>
              <a:lstStyle/>
              <a:p>
                <a:endParaRPr lang="fr-FR"/>
              </a:p>
            </p:txBody>
          </p:sp>
          <p:sp>
            <p:nvSpPr>
              <p:cNvPr id="1157" name="Forme libre : forme 1156">
                <a:extLst>
                  <a:ext uri="{FF2B5EF4-FFF2-40B4-BE49-F238E27FC236}">
                    <a16:creationId xmlns:a16="http://schemas.microsoft.com/office/drawing/2014/main" id="{D5673518-16EB-1D7B-715D-E42152DD78FF}"/>
                  </a:ext>
                </a:extLst>
              </p:cNvPr>
              <p:cNvSpPr/>
              <p:nvPr/>
            </p:nvSpPr>
            <p:spPr>
              <a:xfrm>
                <a:off x="5449608" y="2998664"/>
                <a:ext cx="428129" cy="471135"/>
              </a:xfrm>
              <a:custGeom>
                <a:avLst/>
                <a:gdLst>
                  <a:gd name="connsiteX0" fmla="*/ 181451 w 428129"/>
                  <a:gd name="connsiteY0" fmla="*/ 471135 h 471135"/>
                  <a:gd name="connsiteX1" fmla="*/ 7801 w 428129"/>
                  <a:gd name="connsiteY1" fmla="*/ 390963 h 471135"/>
                  <a:gd name="connsiteX2" fmla="*/ 0 w 428129"/>
                  <a:gd name="connsiteY2" fmla="*/ 81553 h 471135"/>
                  <a:gd name="connsiteX3" fmla="*/ 77391 w 428129"/>
                  <a:gd name="connsiteY3" fmla="*/ 0 h 471135"/>
                  <a:gd name="connsiteX4" fmla="*/ 154400 w 428129"/>
                  <a:gd name="connsiteY4" fmla="*/ 83430 h 471135"/>
                  <a:gd name="connsiteX5" fmla="*/ 284740 w 428129"/>
                  <a:gd name="connsiteY5" fmla="*/ 138217 h 471135"/>
                  <a:gd name="connsiteX6" fmla="*/ 428130 w 428129"/>
                  <a:gd name="connsiteY6" fmla="*/ 348939 h 471135"/>
                  <a:gd name="connsiteX7" fmla="*/ 259766 w 428129"/>
                  <a:gd name="connsiteY7" fmla="*/ 387810 h 47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129" h="471135">
                    <a:moveTo>
                      <a:pt x="181451" y="471135"/>
                    </a:moveTo>
                    <a:lnTo>
                      <a:pt x="7801" y="390963"/>
                    </a:lnTo>
                    <a:lnTo>
                      <a:pt x="0" y="81553"/>
                    </a:lnTo>
                    <a:lnTo>
                      <a:pt x="77391" y="0"/>
                    </a:lnTo>
                    <a:lnTo>
                      <a:pt x="154400" y="83430"/>
                    </a:lnTo>
                    <a:lnTo>
                      <a:pt x="284740" y="138217"/>
                    </a:lnTo>
                    <a:lnTo>
                      <a:pt x="428130" y="348939"/>
                    </a:lnTo>
                    <a:lnTo>
                      <a:pt x="259766" y="387810"/>
                    </a:lnTo>
                    <a:close/>
                  </a:path>
                </a:pathLst>
              </a:custGeom>
              <a:noFill/>
              <a:ln w="9525" cap="flat">
                <a:solidFill>
                  <a:srgbClr val="FFFFFF"/>
                </a:solidFill>
                <a:prstDash val="solid"/>
                <a:miter/>
              </a:ln>
            </p:spPr>
            <p:txBody>
              <a:bodyPr rtlCol="0" anchor="ctr"/>
              <a:lstStyle/>
              <a:p>
                <a:endParaRPr lang="fr-FR"/>
              </a:p>
            </p:txBody>
          </p:sp>
        </p:grpSp>
        <p:sp>
          <p:nvSpPr>
            <p:cNvPr id="1120" name="Forme libre : forme 1119">
              <a:extLst>
                <a:ext uri="{FF2B5EF4-FFF2-40B4-BE49-F238E27FC236}">
                  <a16:creationId xmlns:a16="http://schemas.microsoft.com/office/drawing/2014/main" id="{16619333-72C4-1392-C4C7-44BDD3C1D40F}"/>
                </a:ext>
              </a:extLst>
            </p:cNvPr>
            <p:cNvSpPr/>
            <p:nvPr/>
          </p:nvSpPr>
          <p:spPr>
            <a:xfrm>
              <a:off x="4252525" y="3401543"/>
              <a:ext cx="503443" cy="496052"/>
            </a:xfrm>
            <a:custGeom>
              <a:avLst/>
              <a:gdLst>
                <a:gd name="connsiteX0" fmla="*/ 503444 w 503443"/>
                <a:gd name="connsiteY0" fmla="*/ 319754 h 496052"/>
                <a:gd name="connsiteX1" fmla="*/ 417900 w 503443"/>
                <a:gd name="connsiteY1" fmla="*/ 460877 h 496052"/>
                <a:gd name="connsiteX2" fmla="*/ 252431 w 503443"/>
                <a:gd name="connsiteY2" fmla="*/ 496053 h 496052"/>
                <a:gd name="connsiteX3" fmla="*/ 176498 w 503443"/>
                <a:gd name="connsiteY3" fmla="*/ 458438 h 496052"/>
                <a:gd name="connsiteX4" fmla="*/ 155781 w 503443"/>
                <a:gd name="connsiteY4" fmla="*/ 408041 h 496052"/>
                <a:gd name="connsiteX5" fmla="*/ 54855 w 503443"/>
                <a:gd name="connsiteY5" fmla="*/ 314449 h 496052"/>
                <a:gd name="connsiteX6" fmla="*/ 0 w 503443"/>
                <a:gd name="connsiteY6" fmla="*/ 304295 h 496052"/>
                <a:gd name="connsiteX7" fmla="*/ 848 w 503443"/>
                <a:gd name="connsiteY7" fmla="*/ 222723 h 496052"/>
                <a:gd name="connsiteX8" fmla="*/ 106413 w 503443"/>
                <a:gd name="connsiteY8" fmla="*/ 179527 h 496052"/>
                <a:gd name="connsiteX9" fmla="*/ 53083 w 503443"/>
                <a:gd name="connsiteY9" fmla="*/ 49997 h 496052"/>
                <a:gd name="connsiteX10" fmla="*/ 82305 w 503443"/>
                <a:gd name="connsiteY10" fmla="*/ 0 h 496052"/>
                <a:gd name="connsiteX11" fmla="*/ 239115 w 503443"/>
                <a:gd name="connsiteY11" fmla="*/ 73847 h 496052"/>
                <a:gd name="connsiteX12" fmla="*/ 376456 w 503443"/>
                <a:gd name="connsiteY12" fmla="*/ 174946 h 496052"/>
                <a:gd name="connsiteX13" fmla="*/ 461724 w 503443"/>
                <a:gd name="connsiteY13" fmla="*/ 189500 h 496052"/>
                <a:gd name="connsiteX14" fmla="*/ 481594 w 503443"/>
                <a:gd name="connsiteY14" fmla="*/ 300723 h 4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443" h="496052">
                  <a:moveTo>
                    <a:pt x="503444" y="319754"/>
                  </a:moveTo>
                  <a:lnTo>
                    <a:pt x="417900" y="460877"/>
                  </a:lnTo>
                  <a:lnTo>
                    <a:pt x="252431" y="496053"/>
                  </a:lnTo>
                  <a:lnTo>
                    <a:pt x="176498" y="458438"/>
                  </a:lnTo>
                  <a:lnTo>
                    <a:pt x="155781" y="408041"/>
                  </a:lnTo>
                  <a:lnTo>
                    <a:pt x="54855" y="314449"/>
                  </a:lnTo>
                  <a:lnTo>
                    <a:pt x="0" y="304295"/>
                  </a:lnTo>
                  <a:lnTo>
                    <a:pt x="848" y="222723"/>
                  </a:lnTo>
                  <a:lnTo>
                    <a:pt x="106413" y="179527"/>
                  </a:lnTo>
                  <a:lnTo>
                    <a:pt x="53083" y="49997"/>
                  </a:lnTo>
                  <a:lnTo>
                    <a:pt x="82305" y="0"/>
                  </a:lnTo>
                  <a:lnTo>
                    <a:pt x="239115" y="73847"/>
                  </a:lnTo>
                  <a:lnTo>
                    <a:pt x="376456" y="174946"/>
                  </a:lnTo>
                  <a:lnTo>
                    <a:pt x="461724" y="189500"/>
                  </a:lnTo>
                  <a:lnTo>
                    <a:pt x="481594" y="300723"/>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21" name="Forme libre : forme 1120">
              <a:extLst>
                <a:ext uri="{FF2B5EF4-FFF2-40B4-BE49-F238E27FC236}">
                  <a16:creationId xmlns:a16="http://schemas.microsoft.com/office/drawing/2014/main" id="{AA0CF45B-1D42-8B31-DCC7-20D15FF05D98}"/>
                </a:ext>
              </a:extLst>
            </p:cNvPr>
            <p:cNvSpPr/>
            <p:nvPr/>
          </p:nvSpPr>
          <p:spPr>
            <a:xfrm>
              <a:off x="5337822" y="2139404"/>
              <a:ext cx="1073629" cy="565880"/>
            </a:xfrm>
            <a:custGeom>
              <a:avLst/>
              <a:gdLst>
                <a:gd name="connsiteX0" fmla="*/ 484137 w 1073629"/>
                <a:gd name="connsiteY0" fmla="*/ 132988 h 565880"/>
                <a:gd name="connsiteX1" fmla="*/ 656282 w 1073629"/>
                <a:gd name="connsiteY1" fmla="*/ 225819 h 565880"/>
                <a:gd name="connsiteX2" fmla="*/ 683943 w 1073629"/>
                <a:gd name="connsiteY2" fmla="*/ 232810 h 565880"/>
                <a:gd name="connsiteX3" fmla="*/ 722872 w 1073629"/>
                <a:gd name="connsiteY3" fmla="*/ 309039 h 565880"/>
                <a:gd name="connsiteX4" fmla="*/ 842639 w 1073629"/>
                <a:gd name="connsiteY4" fmla="*/ 385039 h 565880"/>
                <a:gd name="connsiteX5" fmla="*/ 924963 w 1073629"/>
                <a:gd name="connsiteY5" fmla="*/ 406765 h 565880"/>
                <a:gd name="connsiteX6" fmla="*/ 977208 w 1073629"/>
                <a:gd name="connsiteY6" fmla="*/ 398688 h 565880"/>
                <a:gd name="connsiteX7" fmla="*/ 1045416 w 1073629"/>
                <a:gd name="connsiteY7" fmla="*/ 477869 h 565880"/>
                <a:gd name="connsiteX8" fmla="*/ 1073629 w 1073629"/>
                <a:gd name="connsiteY8" fmla="*/ 504235 h 565880"/>
                <a:gd name="connsiteX9" fmla="*/ 971960 w 1073629"/>
                <a:gd name="connsiteY9" fmla="*/ 565880 h 565880"/>
                <a:gd name="connsiteX10" fmla="*/ 771620 w 1073629"/>
                <a:gd name="connsiteY10" fmla="*/ 538658 h 565880"/>
                <a:gd name="connsiteX11" fmla="*/ 628507 w 1073629"/>
                <a:gd name="connsiteY11" fmla="*/ 557108 h 565880"/>
                <a:gd name="connsiteX12" fmla="*/ 628507 w 1073629"/>
                <a:gd name="connsiteY12" fmla="*/ 557108 h 565880"/>
                <a:gd name="connsiteX13" fmla="*/ 512369 w 1073629"/>
                <a:gd name="connsiteY13" fmla="*/ 561413 h 565880"/>
                <a:gd name="connsiteX14" fmla="*/ 257270 w 1073629"/>
                <a:gd name="connsiteY14" fmla="*/ 491861 h 565880"/>
                <a:gd name="connsiteX15" fmla="*/ 0 w 1073629"/>
                <a:gd name="connsiteY15" fmla="*/ 388982 h 565880"/>
                <a:gd name="connsiteX16" fmla="*/ 51531 w 1073629"/>
                <a:gd name="connsiteY16" fmla="*/ 145123 h 565880"/>
                <a:gd name="connsiteX17" fmla="*/ 119625 w 1073629"/>
                <a:gd name="connsiteY17" fmla="*/ 103537 h 565880"/>
                <a:gd name="connsiteX18" fmla="*/ 214779 w 1073629"/>
                <a:gd name="connsiteY18" fmla="*/ 41881 h 565880"/>
                <a:gd name="connsiteX19" fmla="*/ 381286 w 1073629"/>
                <a:gd name="connsiteY19" fmla="*/ 0 h 565880"/>
                <a:gd name="connsiteX20" fmla="*/ 446570 w 1073629"/>
                <a:gd name="connsiteY20" fmla="*/ 56655 h 56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3629" h="565880">
                  <a:moveTo>
                    <a:pt x="484137" y="132988"/>
                  </a:moveTo>
                  <a:lnTo>
                    <a:pt x="656282" y="225819"/>
                  </a:lnTo>
                  <a:lnTo>
                    <a:pt x="683943" y="232810"/>
                  </a:lnTo>
                  <a:lnTo>
                    <a:pt x="722872" y="309039"/>
                  </a:lnTo>
                  <a:lnTo>
                    <a:pt x="842639" y="385039"/>
                  </a:lnTo>
                  <a:lnTo>
                    <a:pt x="924963" y="406765"/>
                  </a:lnTo>
                  <a:lnTo>
                    <a:pt x="977208" y="398688"/>
                  </a:lnTo>
                  <a:lnTo>
                    <a:pt x="1045416" y="477869"/>
                  </a:lnTo>
                  <a:lnTo>
                    <a:pt x="1073629" y="504235"/>
                  </a:lnTo>
                  <a:lnTo>
                    <a:pt x="971960" y="565880"/>
                  </a:lnTo>
                  <a:lnTo>
                    <a:pt x="771620" y="538658"/>
                  </a:lnTo>
                  <a:lnTo>
                    <a:pt x="628507" y="557108"/>
                  </a:lnTo>
                  <a:lnTo>
                    <a:pt x="628507" y="557108"/>
                  </a:lnTo>
                  <a:lnTo>
                    <a:pt x="512369" y="561413"/>
                  </a:lnTo>
                  <a:lnTo>
                    <a:pt x="257270" y="491861"/>
                  </a:lnTo>
                  <a:lnTo>
                    <a:pt x="0" y="388982"/>
                  </a:lnTo>
                  <a:lnTo>
                    <a:pt x="51531" y="145123"/>
                  </a:lnTo>
                  <a:lnTo>
                    <a:pt x="119625" y="103537"/>
                  </a:lnTo>
                  <a:lnTo>
                    <a:pt x="214779" y="41881"/>
                  </a:lnTo>
                  <a:lnTo>
                    <a:pt x="381286" y="0"/>
                  </a:lnTo>
                  <a:lnTo>
                    <a:pt x="446570" y="5665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122" name="Forme libre : forme 1121">
              <a:extLst>
                <a:ext uri="{FF2B5EF4-FFF2-40B4-BE49-F238E27FC236}">
                  <a16:creationId xmlns:a16="http://schemas.microsoft.com/office/drawing/2014/main" id="{C9F50110-7560-0892-1B30-EEDF976E870C}"/>
                </a:ext>
              </a:extLst>
            </p:cNvPr>
            <p:cNvSpPr/>
            <p:nvPr/>
          </p:nvSpPr>
          <p:spPr>
            <a:xfrm>
              <a:off x="3750405" y="2000491"/>
              <a:ext cx="3803561" cy="3090672"/>
            </a:xfrm>
            <a:custGeom>
              <a:avLst/>
              <a:gdLst>
                <a:gd name="connsiteX0" fmla="*/ 3655438 w 3803561"/>
                <a:gd name="connsiteY0" fmla="*/ 393906 h 3090672"/>
                <a:gd name="connsiteX1" fmla="*/ 3623129 w 3803561"/>
                <a:gd name="connsiteY1" fmla="*/ 315058 h 3090672"/>
                <a:gd name="connsiteX2" fmla="*/ 3628035 w 3803561"/>
                <a:gd name="connsiteY2" fmla="*/ 231010 h 3090672"/>
                <a:gd name="connsiteX3" fmla="*/ 3558093 w 3803561"/>
                <a:gd name="connsiteY3" fmla="*/ 182794 h 3090672"/>
                <a:gd name="connsiteX4" fmla="*/ 3444964 w 3803561"/>
                <a:gd name="connsiteY4" fmla="*/ 162582 h 3090672"/>
                <a:gd name="connsiteX5" fmla="*/ 3350066 w 3803561"/>
                <a:gd name="connsiteY5" fmla="*/ 229448 h 3090672"/>
                <a:gd name="connsiteX6" fmla="*/ 3194485 w 3803561"/>
                <a:gd name="connsiteY6" fmla="*/ 444294 h 3090672"/>
                <a:gd name="connsiteX7" fmla="*/ 3018759 w 3803561"/>
                <a:gd name="connsiteY7" fmla="*/ 426196 h 3090672"/>
                <a:gd name="connsiteX8" fmla="*/ 2960342 w 3803561"/>
                <a:gd name="connsiteY8" fmla="*/ 420510 h 3090672"/>
                <a:gd name="connsiteX9" fmla="*/ 2864310 w 3803561"/>
                <a:gd name="connsiteY9" fmla="*/ 487366 h 3090672"/>
                <a:gd name="connsiteX10" fmla="*/ 2769651 w 3803561"/>
                <a:gd name="connsiteY10" fmla="*/ 598913 h 3090672"/>
                <a:gd name="connsiteX11" fmla="*/ 2663933 w 3803561"/>
                <a:gd name="connsiteY11" fmla="*/ 647357 h 3090672"/>
                <a:gd name="connsiteX12" fmla="*/ 2657923 w 3803561"/>
                <a:gd name="connsiteY12" fmla="*/ 651005 h 3090672"/>
                <a:gd name="connsiteX13" fmla="*/ 2634577 w 3803561"/>
                <a:gd name="connsiteY13" fmla="*/ 629164 h 3090672"/>
                <a:gd name="connsiteX14" fmla="*/ 2566340 w 3803561"/>
                <a:gd name="connsiteY14" fmla="*/ 549983 h 3090672"/>
                <a:gd name="connsiteX15" fmla="*/ 2514076 w 3803561"/>
                <a:gd name="connsiteY15" fmla="*/ 558060 h 3090672"/>
                <a:gd name="connsiteX16" fmla="*/ 2431780 w 3803561"/>
                <a:gd name="connsiteY16" fmla="*/ 536334 h 3090672"/>
                <a:gd name="connsiteX17" fmla="*/ 2311984 w 3803561"/>
                <a:gd name="connsiteY17" fmla="*/ 460315 h 3090672"/>
                <a:gd name="connsiteX18" fmla="*/ 2273056 w 3803561"/>
                <a:gd name="connsiteY18" fmla="*/ 384077 h 3090672"/>
                <a:gd name="connsiteX19" fmla="*/ 2245366 w 3803561"/>
                <a:gd name="connsiteY19" fmla="*/ 377085 h 3090672"/>
                <a:gd name="connsiteX20" fmla="*/ 2073212 w 3803561"/>
                <a:gd name="connsiteY20" fmla="*/ 284255 h 3090672"/>
                <a:gd name="connsiteX21" fmla="*/ 2035674 w 3803561"/>
                <a:gd name="connsiteY21" fmla="*/ 207902 h 3090672"/>
                <a:gd name="connsiteX22" fmla="*/ 1970370 w 3803561"/>
                <a:gd name="connsiteY22" fmla="*/ 151238 h 3090672"/>
                <a:gd name="connsiteX23" fmla="*/ 1803835 w 3803561"/>
                <a:gd name="connsiteY23" fmla="*/ 193129 h 3090672"/>
                <a:gd name="connsiteX24" fmla="*/ 1708661 w 3803561"/>
                <a:gd name="connsiteY24" fmla="*/ 254794 h 3090672"/>
                <a:gd name="connsiteX25" fmla="*/ 1640567 w 3803561"/>
                <a:gd name="connsiteY25" fmla="*/ 296380 h 3090672"/>
                <a:gd name="connsiteX26" fmla="*/ 1590732 w 3803561"/>
                <a:gd name="connsiteY26" fmla="*/ 532219 h 3090672"/>
                <a:gd name="connsiteX27" fmla="*/ 1589503 w 3803561"/>
                <a:gd name="connsiteY27" fmla="*/ 531714 h 3090672"/>
                <a:gd name="connsiteX28" fmla="*/ 1393460 w 3803561"/>
                <a:gd name="connsiteY28" fmla="*/ 425453 h 3090672"/>
                <a:gd name="connsiteX29" fmla="*/ 1245527 w 3803561"/>
                <a:gd name="connsiteY29" fmla="*/ 348586 h 3090672"/>
                <a:gd name="connsiteX30" fmla="*/ 1139666 w 3803561"/>
                <a:gd name="connsiteY30" fmla="*/ 290513 h 3090672"/>
                <a:gd name="connsiteX31" fmla="*/ 978189 w 3803561"/>
                <a:gd name="connsiteY31" fmla="*/ 211065 h 3090672"/>
                <a:gd name="connsiteX32" fmla="*/ 871185 w 3803561"/>
                <a:gd name="connsiteY32" fmla="*/ 124301 h 3090672"/>
                <a:gd name="connsiteX33" fmla="*/ 807301 w 3803561"/>
                <a:gd name="connsiteY33" fmla="*/ 63541 h 3090672"/>
                <a:gd name="connsiteX34" fmla="*/ 633355 w 3803561"/>
                <a:gd name="connsiteY34" fmla="*/ 33938 h 3090672"/>
                <a:gd name="connsiteX35" fmla="*/ 499243 w 3803561"/>
                <a:gd name="connsiteY35" fmla="*/ 0 h 3090672"/>
                <a:gd name="connsiteX36" fmla="*/ 488232 w 3803561"/>
                <a:gd name="connsiteY36" fmla="*/ 105023 h 3090672"/>
                <a:gd name="connsiteX37" fmla="*/ 527952 w 3803561"/>
                <a:gd name="connsiteY37" fmla="*/ 202321 h 3090672"/>
                <a:gd name="connsiteX38" fmla="*/ 414899 w 3803561"/>
                <a:gd name="connsiteY38" fmla="*/ 395288 h 3090672"/>
                <a:gd name="connsiteX39" fmla="*/ 335347 w 3803561"/>
                <a:gd name="connsiteY39" fmla="*/ 404470 h 3090672"/>
                <a:gd name="connsiteX40" fmla="*/ 286122 w 3803561"/>
                <a:gd name="connsiteY40" fmla="*/ 341928 h 3090672"/>
                <a:gd name="connsiteX41" fmla="*/ 188957 w 3803561"/>
                <a:gd name="connsiteY41" fmla="*/ 444579 h 3090672"/>
                <a:gd name="connsiteX42" fmla="*/ 253841 w 3803561"/>
                <a:gd name="connsiteY42" fmla="*/ 531124 h 3090672"/>
                <a:gd name="connsiteX43" fmla="*/ 151876 w 3803561"/>
                <a:gd name="connsiteY43" fmla="*/ 571748 h 3090672"/>
                <a:gd name="connsiteX44" fmla="*/ 63865 w 3803561"/>
                <a:gd name="connsiteY44" fmla="*/ 680657 h 3090672"/>
                <a:gd name="connsiteX45" fmla="*/ 7477 w 3803561"/>
                <a:gd name="connsiteY45" fmla="*/ 687838 h 3090672"/>
                <a:gd name="connsiteX46" fmla="*/ 0 w 3803561"/>
                <a:gd name="connsiteY46" fmla="*/ 718052 h 3090672"/>
                <a:gd name="connsiteX47" fmla="*/ 9430 w 3803561"/>
                <a:gd name="connsiteY47" fmla="*/ 852221 h 3090672"/>
                <a:gd name="connsiteX48" fmla="*/ 35176 w 3803561"/>
                <a:gd name="connsiteY48" fmla="*/ 865089 h 3090672"/>
                <a:gd name="connsiteX49" fmla="*/ 200587 w 3803561"/>
                <a:gd name="connsiteY49" fmla="*/ 828218 h 3090672"/>
                <a:gd name="connsiteX50" fmla="*/ 317602 w 3803561"/>
                <a:gd name="connsiteY50" fmla="*/ 952529 h 3090672"/>
                <a:gd name="connsiteX51" fmla="*/ 363064 w 3803561"/>
                <a:gd name="connsiteY51" fmla="*/ 1118511 h 3090672"/>
                <a:gd name="connsiteX52" fmla="*/ 418986 w 3803561"/>
                <a:gd name="connsiteY52" fmla="*/ 1131418 h 3090672"/>
                <a:gd name="connsiteX53" fmla="*/ 468754 w 3803561"/>
                <a:gd name="connsiteY53" fmla="*/ 1103328 h 3090672"/>
                <a:gd name="connsiteX54" fmla="*/ 439712 w 3803561"/>
                <a:gd name="connsiteY54" fmla="*/ 1261424 h 3090672"/>
                <a:gd name="connsiteX55" fmla="*/ 423863 w 3803561"/>
                <a:gd name="connsiteY55" fmla="*/ 1308345 h 3090672"/>
                <a:gd name="connsiteX56" fmla="*/ 449571 w 3803561"/>
                <a:gd name="connsiteY56" fmla="*/ 1349750 h 3090672"/>
                <a:gd name="connsiteX57" fmla="*/ 394526 w 3803561"/>
                <a:gd name="connsiteY57" fmla="*/ 1407195 h 3090672"/>
                <a:gd name="connsiteX58" fmla="*/ 271072 w 3803561"/>
                <a:gd name="connsiteY58" fmla="*/ 1473460 h 3090672"/>
                <a:gd name="connsiteX59" fmla="*/ 315535 w 3803561"/>
                <a:gd name="connsiteY59" fmla="*/ 1632118 h 3090672"/>
                <a:gd name="connsiteX60" fmla="*/ 332165 w 3803561"/>
                <a:gd name="connsiteY60" fmla="*/ 1655036 h 3090672"/>
                <a:gd name="connsiteX61" fmla="*/ 386915 w 3803561"/>
                <a:gd name="connsiteY61" fmla="*/ 1641158 h 3090672"/>
                <a:gd name="connsiteX62" fmla="*/ 503596 w 3803561"/>
                <a:gd name="connsiteY62" fmla="*/ 1708318 h 3090672"/>
                <a:gd name="connsiteX63" fmla="*/ 558479 w 3803561"/>
                <a:gd name="connsiteY63" fmla="*/ 1718481 h 3090672"/>
                <a:gd name="connsiteX64" fmla="*/ 659397 w 3803561"/>
                <a:gd name="connsiteY64" fmla="*/ 1812093 h 3090672"/>
                <a:gd name="connsiteX65" fmla="*/ 680104 w 3803561"/>
                <a:gd name="connsiteY65" fmla="*/ 1862452 h 3090672"/>
                <a:gd name="connsiteX66" fmla="*/ 665912 w 3803561"/>
                <a:gd name="connsiteY66" fmla="*/ 1918573 h 3090672"/>
                <a:gd name="connsiteX67" fmla="*/ 532152 w 3803561"/>
                <a:gd name="connsiteY67" fmla="*/ 2062477 h 3090672"/>
                <a:gd name="connsiteX68" fmla="*/ 544706 w 3803561"/>
                <a:gd name="connsiteY68" fmla="*/ 2143601 h 3090672"/>
                <a:gd name="connsiteX69" fmla="*/ 464087 w 3803561"/>
                <a:gd name="connsiteY69" fmla="*/ 2164252 h 3090672"/>
                <a:gd name="connsiteX70" fmla="*/ 414595 w 3803561"/>
                <a:gd name="connsiteY70" fmla="*/ 2230822 h 3090672"/>
                <a:gd name="connsiteX71" fmla="*/ 254441 w 3803561"/>
                <a:gd name="connsiteY71" fmla="*/ 2197894 h 3090672"/>
                <a:gd name="connsiteX72" fmla="*/ 291608 w 3803561"/>
                <a:gd name="connsiteY72" fmla="*/ 2298649 h 3090672"/>
                <a:gd name="connsiteX73" fmla="*/ 274291 w 3803561"/>
                <a:gd name="connsiteY73" fmla="*/ 2406872 h 3090672"/>
                <a:gd name="connsiteX74" fmla="*/ 236696 w 3803561"/>
                <a:gd name="connsiteY74" fmla="*/ 2446354 h 3090672"/>
                <a:gd name="connsiteX75" fmla="*/ 348310 w 3803561"/>
                <a:gd name="connsiteY75" fmla="*/ 2662571 h 3090672"/>
                <a:gd name="connsiteX76" fmla="*/ 474707 w 3803561"/>
                <a:gd name="connsiteY76" fmla="*/ 2688307 h 3090672"/>
                <a:gd name="connsiteX77" fmla="*/ 517608 w 3803561"/>
                <a:gd name="connsiteY77" fmla="*/ 2718483 h 3090672"/>
                <a:gd name="connsiteX78" fmla="*/ 564432 w 3803561"/>
                <a:gd name="connsiteY78" fmla="*/ 2697385 h 3090672"/>
                <a:gd name="connsiteX79" fmla="*/ 547726 w 3803561"/>
                <a:gd name="connsiteY79" fmla="*/ 2808523 h 3090672"/>
                <a:gd name="connsiteX80" fmla="*/ 505158 w 3803561"/>
                <a:gd name="connsiteY80" fmla="*/ 2845003 h 3090672"/>
                <a:gd name="connsiteX81" fmla="*/ 542611 w 3803561"/>
                <a:gd name="connsiteY81" fmla="*/ 2927109 h 3090672"/>
                <a:gd name="connsiteX82" fmla="*/ 587664 w 3803561"/>
                <a:gd name="connsiteY82" fmla="*/ 3015853 h 3090672"/>
                <a:gd name="connsiteX83" fmla="*/ 716071 w 3803561"/>
                <a:gd name="connsiteY83" fmla="*/ 2961151 h 3090672"/>
                <a:gd name="connsiteX84" fmla="*/ 830704 w 3803561"/>
                <a:gd name="connsiteY84" fmla="*/ 3085872 h 3090672"/>
                <a:gd name="connsiteX85" fmla="*/ 909466 w 3803561"/>
                <a:gd name="connsiteY85" fmla="*/ 3090672 h 3090672"/>
                <a:gd name="connsiteX86" fmla="*/ 940260 w 3803561"/>
                <a:gd name="connsiteY86" fmla="*/ 3048515 h 3090672"/>
                <a:gd name="connsiteX87" fmla="*/ 1039139 w 3803561"/>
                <a:gd name="connsiteY87" fmla="*/ 3047095 h 3090672"/>
                <a:gd name="connsiteX88" fmla="*/ 1018346 w 3803561"/>
                <a:gd name="connsiteY88" fmla="*/ 2998994 h 3090672"/>
                <a:gd name="connsiteX89" fmla="*/ 977798 w 3803561"/>
                <a:gd name="connsiteY89" fmla="*/ 2863329 h 3090672"/>
                <a:gd name="connsiteX90" fmla="*/ 989238 w 3803561"/>
                <a:gd name="connsiteY90" fmla="*/ 2810475 h 3090672"/>
                <a:gd name="connsiteX91" fmla="*/ 1005612 w 3803561"/>
                <a:gd name="connsiteY91" fmla="*/ 2787167 h 3090672"/>
                <a:gd name="connsiteX92" fmla="*/ 1090108 w 3803561"/>
                <a:gd name="connsiteY92" fmla="*/ 2780957 h 3090672"/>
                <a:gd name="connsiteX93" fmla="*/ 1192378 w 3803561"/>
                <a:gd name="connsiteY93" fmla="*/ 2732551 h 3090672"/>
                <a:gd name="connsiteX94" fmla="*/ 1273140 w 3803561"/>
                <a:gd name="connsiteY94" fmla="*/ 2717206 h 3090672"/>
                <a:gd name="connsiteX95" fmla="*/ 1305487 w 3803561"/>
                <a:gd name="connsiteY95" fmla="*/ 2849042 h 3090672"/>
                <a:gd name="connsiteX96" fmla="*/ 1373610 w 3803561"/>
                <a:gd name="connsiteY96" fmla="*/ 2931500 h 3090672"/>
                <a:gd name="connsiteX97" fmla="*/ 1464821 w 3803561"/>
                <a:gd name="connsiteY97" fmla="*/ 2991469 h 3090672"/>
                <a:gd name="connsiteX98" fmla="*/ 1556557 w 3803561"/>
                <a:gd name="connsiteY98" fmla="*/ 2934891 h 3090672"/>
                <a:gd name="connsiteX99" fmla="*/ 1602819 w 3803561"/>
                <a:gd name="connsiteY99" fmla="*/ 2961932 h 3090672"/>
                <a:gd name="connsiteX100" fmla="*/ 1770612 w 3803561"/>
                <a:gd name="connsiteY100" fmla="*/ 2924728 h 3090672"/>
                <a:gd name="connsiteX101" fmla="*/ 1797196 w 3803561"/>
                <a:gd name="connsiteY101" fmla="*/ 2974839 h 3090672"/>
                <a:gd name="connsiteX102" fmla="*/ 1945519 w 3803561"/>
                <a:gd name="connsiteY102" fmla="*/ 2952664 h 3090672"/>
                <a:gd name="connsiteX103" fmla="*/ 2012642 w 3803561"/>
                <a:gd name="connsiteY103" fmla="*/ 2798369 h 3090672"/>
                <a:gd name="connsiteX104" fmla="*/ 2090499 w 3803561"/>
                <a:gd name="connsiteY104" fmla="*/ 2717073 h 3090672"/>
                <a:gd name="connsiteX105" fmla="*/ 2118665 w 3803561"/>
                <a:gd name="connsiteY105" fmla="*/ 2716740 h 3090672"/>
                <a:gd name="connsiteX106" fmla="*/ 2197617 w 3803561"/>
                <a:gd name="connsiteY106" fmla="*/ 2724360 h 3090672"/>
                <a:gd name="connsiteX107" fmla="*/ 2276361 w 3803561"/>
                <a:gd name="connsiteY107" fmla="*/ 2791301 h 3090672"/>
                <a:gd name="connsiteX108" fmla="*/ 2288734 w 3803561"/>
                <a:gd name="connsiteY108" fmla="*/ 2769641 h 3090672"/>
                <a:gd name="connsiteX109" fmla="*/ 2300269 w 3803561"/>
                <a:gd name="connsiteY109" fmla="*/ 2718226 h 3090672"/>
                <a:gd name="connsiteX110" fmla="*/ 2269255 w 3803561"/>
                <a:gd name="connsiteY110" fmla="*/ 2675249 h 3090672"/>
                <a:gd name="connsiteX111" fmla="*/ 2271989 w 3803561"/>
                <a:gd name="connsiteY111" fmla="*/ 2572083 h 3090672"/>
                <a:gd name="connsiteX112" fmla="*/ 2298887 w 3803561"/>
                <a:gd name="connsiteY112" fmla="*/ 2579589 h 3090672"/>
                <a:gd name="connsiteX113" fmla="*/ 2445001 w 3803561"/>
                <a:gd name="connsiteY113" fmla="*/ 2499817 h 3090672"/>
                <a:gd name="connsiteX114" fmla="*/ 2547995 w 3803561"/>
                <a:gd name="connsiteY114" fmla="*/ 2591724 h 3090672"/>
                <a:gd name="connsiteX115" fmla="*/ 2583342 w 3803561"/>
                <a:gd name="connsiteY115" fmla="*/ 2755306 h 3090672"/>
                <a:gd name="connsiteX116" fmla="*/ 2689784 w 3803561"/>
                <a:gd name="connsiteY116" fmla="*/ 2773566 h 3090672"/>
                <a:gd name="connsiteX117" fmla="*/ 2755468 w 3803561"/>
                <a:gd name="connsiteY117" fmla="*/ 2819915 h 3090672"/>
                <a:gd name="connsiteX118" fmla="*/ 2802893 w 3803561"/>
                <a:gd name="connsiteY118" fmla="*/ 2850014 h 3090672"/>
                <a:gd name="connsiteX119" fmla="*/ 2944063 w 3803561"/>
                <a:gd name="connsiteY119" fmla="*/ 2853766 h 3090672"/>
                <a:gd name="connsiteX120" fmla="*/ 2998566 w 3803561"/>
                <a:gd name="connsiteY120" fmla="*/ 2841165 h 3090672"/>
                <a:gd name="connsiteX121" fmla="*/ 3018549 w 3803561"/>
                <a:gd name="connsiteY121" fmla="*/ 2860862 h 3090672"/>
                <a:gd name="connsiteX122" fmla="*/ 3141764 w 3803561"/>
                <a:gd name="connsiteY122" fmla="*/ 2787692 h 3090672"/>
                <a:gd name="connsiteX123" fmla="*/ 3258093 w 3803561"/>
                <a:gd name="connsiteY123" fmla="*/ 2783710 h 3090672"/>
                <a:gd name="connsiteX124" fmla="*/ 3422952 w 3803561"/>
                <a:gd name="connsiteY124" fmla="*/ 2841384 h 3090672"/>
                <a:gd name="connsiteX125" fmla="*/ 3596973 w 3803561"/>
                <a:gd name="connsiteY125" fmla="*/ 2770423 h 3090672"/>
                <a:gd name="connsiteX126" fmla="*/ 3640598 w 3803561"/>
                <a:gd name="connsiteY126" fmla="*/ 2738638 h 3090672"/>
                <a:gd name="connsiteX127" fmla="*/ 3653752 w 3803561"/>
                <a:gd name="connsiteY127" fmla="*/ 2685926 h 3090672"/>
                <a:gd name="connsiteX128" fmla="*/ 3650809 w 3803561"/>
                <a:gd name="connsiteY128" fmla="*/ 2684698 h 3090672"/>
                <a:gd name="connsiteX129" fmla="*/ 3567389 w 3803561"/>
                <a:gd name="connsiteY129" fmla="*/ 2675106 h 3090672"/>
                <a:gd name="connsiteX130" fmla="*/ 3432458 w 3803561"/>
                <a:gd name="connsiteY130" fmla="*/ 2569769 h 3090672"/>
                <a:gd name="connsiteX131" fmla="*/ 3285868 w 3803561"/>
                <a:gd name="connsiteY131" fmla="*/ 2297744 h 3090672"/>
                <a:gd name="connsiteX132" fmla="*/ 3183865 w 3803561"/>
                <a:gd name="connsiteY132" fmla="*/ 2198980 h 3090672"/>
                <a:gd name="connsiteX133" fmla="*/ 3114913 w 3803561"/>
                <a:gd name="connsiteY133" fmla="*/ 2172624 h 3090672"/>
                <a:gd name="connsiteX134" fmla="*/ 3141478 w 3803561"/>
                <a:gd name="connsiteY134" fmla="*/ 2063458 h 3090672"/>
                <a:gd name="connsiteX135" fmla="*/ 3208049 w 3803561"/>
                <a:gd name="connsiteY135" fmla="*/ 2014766 h 3090672"/>
                <a:gd name="connsiteX136" fmla="*/ 3229442 w 3803561"/>
                <a:gd name="connsiteY136" fmla="*/ 1733798 h 3090672"/>
                <a:gd name="connsiteX137" fmla="*/ 3272990 w 3803561"/>
                <a:gd name="connsiteY137" fmla="*/ 1599743 h 3090672"/>
                <a:gd name="connsiteX138" fmla="*/ 3223594 w 3803561"/>
                <a:gd name="connsiteY138" fmla="*/ 1600391 h 3090672"/>
                <a:gd name="connsiteX139" fmla="*/ 3162395 w 3803561"/>
                <a:gd name="connsiteY139" fmla="*/ 1558595 h 3090672"/>
                <a:gd name="connsiteX140" fmla="*/ 3072108 w 3803561"/>
                <a:gd name="connsiteY140" fmla="*/ 1499692 h 3090672"/>
                <a:gd name="connsiteX141" fmla="*/ 2937472 w 3803561"/>
                <a:gd name="connsiteY141" fmla="*/ 1488939 h 3090672"/>
                <a:gd name="connsiteX142" fmla="*/ 2862891 w 3803561"/>
                <a:gd name="connsiteY142" fmla="*/ 1400728 h 3090672"/>
                <a:gd name="connsiteX143" fmla="*/ 3047371 w 3803561"/>
                <a:gd name="connsiteY143" fmla="*/ 1326642 h 3090672"/>
                <a:gd name="connsiteX144" fmla="*/ 3059592 w 3803561"/>
                <a:gd name="connsiteY144" fmla="*/ 1300448 h 3090672"/>
                <a:gd name="connsiteX145" fmla="*/ 3007090 w 3803561"/>
                <a:gd name="connsiteY145" fmla="*/ 1105557 h 3090672"/>
                <a:gd name="connsiteX146" fmla="*/ 3125743 w 3803561"/>
                <a:gd name="connsiteY146" fmla="*/ 843210 h 3090672"/>
                <a:gd name="connsiteX147" fmla="*/ 3181960 w 3803561"/>
                <a:gd name="connsiteY147" fmla="*/ 850430 h 3090672"/>
                <a:gd name="connsiteX148" fmla="*/ 3236281 w 3803561"/>
                <a:gd name="connsiteY148" fmla="*/ 782565 h 3090672"/>
                <a:gd name="connsiteX149" fmla="*/ 3543862 w 3803561"/>
                <a:gd name="connsiteY149" fmla="*/ 694534 h 3090672"/>
                <a:gd name="connsiteX150" fmla="*/ 3719065 w 3803561"/>
                <a:gd name="connsiteY150" fmla="*/ 698925 h 3090672"/>
                <a:gd name="connsiteX151" fmla="*/ 3751421 w 3803561"/>
                <a:gd name="connsiteY151" fmla="*/ 527771 h 3090672"/>
                <a:gd name="connsiteX152" fmla="*/ 3803561 w 3803561"/>
                <a:gd name="connsiteY152" fmla="*/ 457448 h 309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803561" h="3090672">
                  <a:moveTo>
                    <a:pt x="3655438" y="393906"/>
                  </a:moveTo>
                  <a:lnTo>
                    <a:pt x="3623129" y="315058"/>
                  </a:lnTo>
                  <a:lnTo>
                    <a:pt x="3628035" y="231010"/>
                  </a:lnTo>
                  <a:lnTo>
                    <a:pt x="3558093" y="182794"/>
                  </a:lnTo>
                  <a:lnTo>
                    <a:pt x="3444964" y="162582"/>
                  </a:lnTo>
                  <a:lnTo>
                    <a:pt x="3350066" y="229448"/>
                  </a:lnTo>
                  <a:lnTo>
                    <a:pt x="3194485" y="444294"/>
                  </a:lnTo>
                  <a:lnTo>
                    <a:pt x="3018759" y="426196"/>
                  </a:lnTo>
                  <a:lnTo>
                    <a:pt x="2960342" y="420510"/>
                  </a:lnTo>
                  <a:lnTo>
                    <a:pt x="2864310" y="487366"/>
                  </a:lnTo>
                  <a:lnTo>
                    <a:pt x="2769651" y="598913"/>
                  </a:lnTo>
                  <a:lnTo>
                    <a:pt x="2663933" y="647357"/>
                  </a:lnTo>
                  <a:lnTo>
                    <a:pt x="2657923" y="651005"/>
                  </a:lnTo>
                  <a:lnTo>
                    <a:pt x="2634577" y="629164"/>
                  </a:lnTo>
                  <a:lnTo>
                    <a:pt x="2566340" y="549983"/>
                  </a:lnTo>
                  <a:lnTo>
                    <a:pt x="2514076" y="558060"/>
                  </a:lnTo>
                  <a:lnTo>
                    <a:pt x="2431780" y="536334"/>
                  </a:lnTo>
                  <a:lnTo>
                    <a:pt x="2311984" y="460315"/>
                  </a:lnTo>
                  <a:lnTo>
                    <a:pt x="2273056" y="384077"/>
                  </a:lnTo>
                  <a:lnTo>
                    <a:pt x="2245366" y="377085"/>
                  </a:lnTo>
                  <a:lnTo>
                    <a:pt x="2073212" y="284255"/>
                  </a:lnTo>
                  <a:lnTo>
                    <a:pt x="2035674" y="207902"/>
                  </a:lnTo>
                  <a:lnTo>
                    <a:pt x="1970370" y="151238"/>
                  </a:lnTo>
                  <a:lnTo>
                    <a:pt x="1803835" y="193129"/>
                  </a:lnTo>
                  <a:lnTo>
                    <a:pt x="1708661" y="254794"/>
                  </a:lnTo>
                  <a:lnTo>
                    <a:pt x="1640567" y="296380"/>
                  </a:lnTo>
                  <a:lnTo>
                    <a:pt x="1590732" y="532219"/>
                  </a:lnTo>
                  <a:lnTo>
                    <a:pt x="1589503" y="531714"/>
                  </a:lnTo>
                  <a:lnTo>
                    <a:pt x="1393460" y="425453"/>
                  </a:lnTo>
                  <a:lnTo>
                    <a:pt x="1245527" y="348586"/>
                  </a:lnTo>
                  <a:lnTo>
                    <a:pt x="1139666" y="290513"/>
                  </a:lnTo>
                  <a:lnTo>
                    <a:pt x="978189" y="211065"/>
                  </a:lnTo>
                  <a:lnTo>
                    <a:pt x="871185" y="124301"/>
                  </a:lnTo>
                  <a:lnTo>
                    <a:pt x="807301" y="63541"/>
                  </a:lnTo>
                  <a:lnTo>
                    <a:pt x="633355" y="33938"/>
                  </a:lnTo>
                  <a:lnTo>
                    <a:pt x="499243" y="0"/>
                  </a:lnTo>
                  <a:lnTo>
                    <a:pt x="488232" y="105023"/>
                  </a:lnTo>
                  <a:lnTo>
                    <a:pt x="527952" y="202321"/>
                  </a:lnTo>
                  <a:lnTo>
                    <a:pt x="414899" y="395288"/>
                  </a:lnTo>
                  <a:lnTo>
                    <a:pt x="335347" y="404470"/>
                  </a:lnTo>
                  <a:lnTo>
                    <a:pt x="286122" y="341928"/>
                  </a:lnTo>
                  <a:lnTo>
                    <a:pt x="188957" y="444579"/>
                  </a:lnTo>
                  <a:lnTo>
                    <a:pt x="253841" y="531124"/>
                  </a:lnTo>
                  <a:lnTo>
                    <a:pt x="151876" y="571748"/>
                  </a:lnTo>
                  <a:lnTo>
                    <a:pt x="63865" y="680657"/>
                  </a:lnTo>
                  <a:lnTo>
                    <a:pt x="7477" y="687838"/>
                  </a:lnTo>
                  <a:lnTo>
                    <a:pt x="0" y="718052"/>
                  </a:lnTo>
                  <a:lnTo>
                    <a:pt x="9430" y="852221"/>
                  </a:lnTo>
                  <a:lnTo>
                    <a:pt x="35176" y="865089"/>
                  </a:lnTo>
                  <a:lnTo>
                    <a:pt x="200587" y="828218"/>
                  </a:lnTo>
                  <a:lnTo>
                    <a:pt x="317602" y="952529"/>
                  </a:lnTo>
                  <a:lnTo>
                    <a:pt x="363064" y="1118511"/>
                  </a:lnTo>
                  <a:lnTo>
                    <a:pt x="418986" y="1131418"/>
                  </a:lnTo>
                  <a:lnTo>
                    <a:pt x="468754" y="1103328"/>
                  </a:lnTo>
                  <a:lnTo>
                    <a:pt x="439712" y="1261424"/>
                  </a:lnTo>
                  <a:lnTo>
                    <a:pt x="423863" y="1308345"/>
                  </a:lnTo>
                  <a:lnTo>
                    <a:pt x="449571" y="1349750"/>
                  </a:lnTo>
                  <a:lnTo>
                    <a:pt x="394526" y="1407195"/>
                  </a:lnTo>
                  <a:lnTo>
                    <a:pt x="271072" y="1473460"/>
                  </a:lnTo>
                  <a:lnTo>
                    <a:pt x="315535" y="1632118"/>
                  </a:lnTo>
                  <a:lnTo>
                    <a:pt x="332165" y="1655036"/>
                  </a:lnTo>
                  <a:lnTo>
                    <a:pt x="386915" y="1641158"/>
                  </a:lnTo>
                  <a:lnTo>
                    <a:pt x="503596" y="1708318"/>
                  </a:lnTo>
                  <a:lnTo>
                    <a:pt x="558479" y="1718481"/>
                  </a:lnTo>
                  <a:lnTo>
                    <a:pt x="659397" y="1812093"/>
                  </a:lnTo>
                  <a:lnTo>
                    <a:pt x="680104" y="1862452"/>
                  </a:lnTo>
                  <a:lnTo>
                    <a:pt x="665912" y="1918573"/>
                  </a:lnTo>
                  <a:lnTo>
                    <a:pt x="532152" y="2062477"/>
                  </a:lnTo>
                  <a:lnTo>
                    <a:pt x="544706" y="2143601"/>
                  </a:lnTo>
                  <a:lnTo>
                    <a:pt x="464087" y="2164252"/>
                  </a:lnTo>
                  <a:lnTo>
                    <a:pt x="414595" y="2230822"/>
                  </a:lnTo>
                  <a:lnTo>
                    <a:pt x="254441" y="2197894"/>
                  </a:lnTo>
                  <a:lnTo>
                    <a:pt x="291608" y="2298649"/>
                  </a:lnTo>
                  <a:lnTo>
                    <a:pt x="274291" y="2406872"/>
                  </a:lnTo>
                  <a:lnTo>
                    <a:pt x="236696" y="2446354"/>
                  </a:lnTo>
                  <a:lnTo>
                    <a:pt x="348310" y="2662571"/>
                  </a:lnTo>
                  <a:lnTo>
                    <a:pt x="474707" y="2688307"/>
                  </a:lnTo>
                  <a:lnTo>
                    <a:pt x="517608" y="2718483"/>
                  </a:lnTo>
                  <a:lnTo>
                    <a:pt x="564432" y="2697385"/>
                  </a:lnTo>
                  <a:lnTo>
                    <a:pt x="547726" y="2808523"/>
                  </a:lnTo>
                  <a:lnTo>
                    <a:pt x="505158" y="2845003"/>
                  </a:lnTo>
                  <a:lnTo>
                    <a:pt x="542611" y="2927109"/>
                  </a:lnTo>
                  <a:lnTo>
                    <a:pt x="587664" y="3015853"/>
                  </a:lnTo>
                  <a:lnTo>
                    <a:pt x="716071" y="2961151"/>
                  </a:lnTo>
                  <a:lnTo>
                    <a:pt x="830704" y="3085872"/>
                  </a:lnTo>
                  <a:lnTo>
                    <a:pt x="909466" y="3090672"/>
                  </a:lnTo>
                  <a:lnTo>
                    <a:pt x="940260" y="3048515"/>
                  </a:lnTo>
                  <a:lnTo>
                    <a:pt x="1039139" y="3047095"/>
                  </a:lnTo>
                  <a:lnTo>
                    <a:pt x="1018346" y="2998994"/>
                  </a:lnTo>
                  <a:lnTo>
                    <a:pt x="977798" y="2863329"/>
                  </a:lnTo>
                  <a:lnTo>
                    <a:pt x="989238" y="2810475"/>
                  </a:lnTo>
                  <a:lnTo>
                    <a:pt x="1005612" y="2787167"/>
                  </a:lnTo>
                  <a:lnTo>
                    <a:pt x="1090108" y="2780957"/>
                  </a:lnTo>
                  <a:lnTo>
                    <a:pt x="1192378" y="2732551"/>
                  </a:lnTo>
                  <a:lnTo>
                    <a:pt x="1273140" y="2717206"/>
                  </a:lnTo>
                  <a:lnTo>
                    <a:pt x="1305487" y="2849042"/>
                  </a:lnTo>
                  <a:lnTo>
                    <a:pt x="1373610" y="2931500"/>
                  </a:lnTo>
                  <a:lnTo>
                    <a:pt x="1464821" y="2991469"/>
                  </a:lnTo>
                  <a:lnTo>
                    <a:pt x="1556557" y="2934891"/>
                  </a:lnTo>
                  <a:lnTo>
                    <a:pt x="1602819" y="2961932"/>
                  </a:lnTo>
                  <a:lnTo>
                    <a:pt x="1770612" y="2924728"/>
                  </a:lnTo>
                  <a:lnTo>
                    <a:pt x="1797196" y="2974839"/>
                  </a:lnTo>
                  <a:lnTo>
                    <a:pt x="1945519" y="2952664"/>
                  </a:lnTo>
                  <a:lnTo>
                    <a:pt x="2012642" y="2798369"/>
                  </a:lnTo>
                  <a:lnTo>
                    <a:pt x="2090499" y="2717073"/>
                  </a:lnTo>
                  <a:lnTo>
                    <a:pt x="2118665" y="2716740"/>
                  </a:lnTo>
                  <a:lnTo>
                    <a:pt x="2197617" y="2724360"/>
                  </a:lnTo>
                  <a:lnTo>
                    <a:pt x="2276361" y="2791301"/>
                  </a:lnTo>
                  <a:lnTo>
                    <a:pt x="2288734" y="2769641"/>
                  </a:lnTo>
                  <a:lnTo>
                    <a:pt x="2300269" y="2718226"/>
                  </a:lnTo>
                  <a:lnTo>
                    <a:pt x="2269255" y="2675249"/>
                  </a:lnTo>
                  <a:lnTo>
                    <a:pt x="2271989" y="2572083"/>
                  </a:lnTo>
                  <a:lnTo>
                    <a:pt x="2298887" y="2579589"/>
                  </a:lnTo>
                  <a:lnTo>
                    <a:pt x="2445001" y="2499817"/>
                  </a:lnTo>
                  <a:lnTo>
                    <a:pt x="2547995" y="2591724"/>
                  </a:lnTo>
                  <a:lnTo>
                    <a:pt x="2583342" y="2755306"/>
                  </a:lnTo>
                  <a:lnTo>
                    <a:pt x="2689784" y="2773566"/>
                  </a:lnTo>
                  <a:lnTo>
                    <a:pt x="2755468" y="2819915"/>
                  </a:lnTo>
                  <a:lnTo>
                    <a:pt x="2802893" y="2850014"/>
                  </a:lnTo>
                  <a:lnTo>
                    <a:pt x="2944063" y="2853766"/>
                  </a:lnTo>
                  <a:lnTo>
                    <a:pt x="2998566" y="2841165"/>
                  </a:lnTo>
                  <a:lnTo>
                    <a:pt x="3018549" y="2860862"/>
                  </a:lnTo>
                  <a:lnTo>
                    <a:pt x="3141764" y="2787692"/>
                  </a:lnTo>
                  <a:lnTo>
                    <a:pt x="3258093" y="2783710"/>
                  </a:lnTo>
                  <a:lnTo>
                    <a:pt x="3422952" y="2841384"/>
                  </a:lnTo>
                  <a:lnTo>
                    <a:pt x="3596973" y="2770423"/>
                  </a:lnTo>
                  <a:lnTo>
                    <a:pt x="3640598" y="2738638"/>
                  </a:lnTo>
                  <a:lnTo>
                    <a:pt x="3653752" y="2685926"/>
                  </a:lnTo>
                  <a:lnTo>
                    <a:pt x="3650809" y="2684698"/>
                  </a:lnTo>
                  <a:lnTo>
                    <a:pt x="3567389" y="2675106"/>
                  </a:lnTo>
                  <a:lnTo>
                    <a:pt x="3432458" y="2569769"/>
                  </a:lnTo>
                  <a:lnTo>
                    <a:pt x="3285868" y="2297744"/>
                  </a:lnTo>
                  <a:lnTo>
                    <a:pt x="3183865" y="2198980"/>
                  </a:lnTo>
                  <a:lnTo>
                    <a:pt x="3114913" y="2172624"/>
                  </a:lnTo>
                  <a:lnTo>
                    <a:pt x="3141478" y="2063458"/>
                  </a:lnTo>
                  <a:lnTo>
                    <a:pt x="3208049" y="2014766"/>
                  </a:lnTo>
                  <a:lnTo>
                    <a:pt x="3229442" y="1733798"/>
                  </a:lnTo>
                  <a:lnTo>
                    <a:pt x="3272990" y="1599743"/>
                  </a:lnTo>
                  <a:lnTo>
                    <a:pt x="3223594" y="1600391"/>
                  </a:lnTo>
                  <a:lnTo>
                    <a:pt x="3162395" y="1558595"/>
                  </a:lnTo>
                  <a:lnTo>
                    <a:pt x="3072108" y="1499692"/>
                  </a:lnTo>
                  <a:lnTo>
                    <a:pt x="2937472" y="1488939"/>
                  </a:lnTo>
                  <a:lnTo>
                    <a:pt x="2862891" y="1400728"/>
                  </a:lnTo>
                  <a:lnTo>
                    <a:pt x="3047371" y="1326642"/>
                  </a:lnTo>
                  <a:lnTo>
                    <a:pt x="3059592" y="1300448"/>
                  </a:lnTo>
                  <a:lnTo>
                    <a:pt x="3007090" y="1105557"/>
                  </a:lnTo>
                  <a:lnTo>
                    <a:pt x="3125743" y="843210"/>
                  </a:lnTo>
                  <a:lnTo>
                    <a:pt x="3181960" y="850430"/>
                  </a:lnTo>
                  <a:lnTo>
                    <a:pt x="3236281" y="782565"/>
                  </a:lnTo>
                  <a:lnTo>
                    <a:pt x="3543862" y="694534"/>
                  </a:lnTo>
                  <a:lnTo>
                    <a:pt x="3719065" y="698925"/>
                  </a:lnTo>
                  <a:lnTo>
                    <a:pt x="3751421" y="527771"/>
                  </a:lnTo>
                  <a:lnTo>
                    <a:pt x="3803561" y="457448"/>
                  </a:lnTo>
                  <a:close/>
                </a:path>
              </a:pathLst>
            </a:custGeom>
            <a:noFill/>
            <a:ln w="9525" cap="flat">
              <a:solidFill>
                <a:srgbClr val="333333"/>
              </a:solidFill>
              <a:prstDash val="solid"/>
              <a:miter/>
            </a:ln>
          </p:spPr>
          <p:txBody>
            <a:bodyPr rtlCol="0" anchor="ctr"/>
            <a:lstStyle/>
            <a:p>
              <a:endParaRPr lang="fr-FR"/>
            </a:p>
          </p:txBody>
        </p:sp>
        <p:grpSp>
          <p:nvGrpSpPr>
            <p:cNvPr id="1123" name="Graphique 10">
              <a:extLst>
                <a:ext uri="{FF2B5EF4-FFF2-40B4-BE49-F238E27FC236}">
                  <a16:creationId xmlns:a16="http://schemas.microsoft.com/office/drawing/2014/main" id="{9F46A8D9-C03F-035A-3996-838694EB6115}"/>
                </a:ext>
              </a:extLst>
            </p:cNvPr>
            <p:cNvGrpSpPr/>
            <p:nvPr/>
          </p:nvGrpSpPr>
          <p:grpSpPr>
            <a:xfrm>
              <a:off x="4799574" y="3399705"/>
              <a:ext cx="806443" cy="412098"/>
              <a:chOff x="4799574" y="3399705"/>
              <a:chExt cx="806443" cy="412098"/>
            </a:xfrm>
          </p:grpSpPr>
          <p:grpSp>
            <p:nvGrpSpPr>
              <p:cNvPr id="1139" name="Graphique 10">
                <a:extLst>
                  <a:ext uri="{FF2B5EF4-FFF2-40B4-BE49-F238E27FC236}">
                    <a16:creationId xmlns:a16="http://schemas.microsoft.com/office/drawing/2014/main" id="{6FFBB79C-C6A6-8E97-8484-11AE71665F91}"/>
                  </a:ext>
                </a:extLst>
              </p:cNvPr>
              <p:cNvGrpSpPr/>
              <p:nvPr/>
            </p:nvGrpSpPr>
            <p:grpSpPr>
              <a:xfrm>
                <a:off x="4807451" y="3407582"/>
                <a:ext cx="790679" cy="396325"/>
                <a:chOff x="4807451" y="3407582"/>
                <a:chExt cx="790679" cy="396325"/>
              </a:xfrm>
            </p:grpSpPr>
            <p:sp>
              <p:nvSpPr>
                <p:cNvPr id="1150" name="Forme libre : forme 1149">
                  <a:extLst>
                    <a:ext uri="{FF2B5EF4-FFF2-40B4-BE49-F238E27FC236}">
                      <a16:creationId xmlns:a16="http://schemas.microsoft.com/office/drawing/2014/main" id="{394333F8-D944-6B75-AC9B-4D615681A7EA}"/>
                    </a:ext>
                  </a:extLst>
                </p:cNvPr>
                <p:cNvSpPr/>
                <p:nvPr/>
              </p:nvSpPr>
              <p:spPr>
                <a:xfrm>
                  <a:off x="4808452" y="3408582"/>
                  <a:ext cx="788689" cy="394353"/>
                </a:xfrm>
                <a:custGeom>
                  <a:avLst/>
                  <a:gdLst>
                    <a:gd name="connsiteX0" fmla="*/ 788689 w 788689"/>
                    <a:gd name="connsiteY0" fmla="*/ 338461 h 394353"/>
                    <a:gd name="connsiteX1" fmla="*/ 732796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6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9"/>
                        <a:pt x="763533" y="394354"/>
                        <a:pt x="732796" y="394354"/>
                      </a:cubicBezTo>
                      <a:lnTo>
                        <a:pt x="55893" y="394354"/>
                      </a:lnTo>
                      <a:cubicBezTo>
                        <a:pt x="25136" y="394354"/>
                        <a:pt x="0" y="369189"/>
                        <a:pt x="0" y="338461"/>
                      </a:cubicBezTo>
                      <a:lnTo>
                        <a:pt x="0" y="55893"/>
                      </a:lnTo>
                      <a:cubicBezTo>
                        <a:pt x="0" y="25137"/>
                        <a:pt x="25146" y="0"/>
                        <a:pt x="55893" y="0"/>
                      </a:cubicBezTo>
                      <a:lnTo>
                        <a:pt x="732796" y="0"/>
                      </a:lnTo>
                      <a:cubicBezTo>
                        <a:pt x="763543" y="0"/>
                        <a:pt x="788689" y="2514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1151" name="Forme libre : forme 1150">
                  <a:extLst>
                    <a:ext uri="{FF2B5EF4-FFF2-40B4-BE49-F238E27FC236}">
                      <a16:creationId xmlns:a16="http://schemas.microsoft.com/office/drawing/2014/main" id="{7E18F0CC-6937-5CB6-B0D4-86DF2F60595E}"/>
                    </a:ext>
                  </a:extLst>
                </p:cNvPr>
                <p:cNvSpPr/>
                <p:nvPr/>
              </p:nvSpPr>
              <p:spPr>
                <a:xfrm>
                  <a:off x="4807451" y="3407582"/>
                  <a:ext cx="790679" cy="396325"/>
                </a:xfrm>
                <a:custGeom>
                  <a:avLst/>
                  <a:gdLst>
                    <a:gd name="connsiteX0" fmla="*/ 733797 w 790679"/>
                    <a:gd name="connsiteY0" fmla="*/ 396326 h 396325"/>
                    <a:gd name="connsiteX1" fmla="*/ 56893 w 790679"/>
                    <a:gd name="connsiteY1" fmla="*/ 396326 h 396325"/>
                    <a:gd name="connsiteX2" fmla="*/ 0 w 790679"/>
                    <a:gd name="connsiteY2" fmla="*/ 33944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81 h 396325"/>
                    <a:gd name="connsiteX10" fmla="*/ 1981 w 790679"/>
                    <a:gd name="connsiteY10" fmla="*/ 56893 h 396325"/>
                    <a:gd name="connsiteX11" fmla="*/ 1981 w 790679"/>
                    <a:gd name="connsiteY11" fmla="*/ 339462 h 396325"/>
                    <a:gd name="connsiteX12" fmla="*/ 56893 w 790679"/>
                    <a:gd name="connsiteY12" fmla="*/ 394363 h 396325"/>
                    <a:gd name="connsiteX13" fmla="*/ 733797 w 790679"/>
                    <a:gd name="connsiteY13" fmla="*/ 394363 h 396325"/>
                    <a:gd name="connsiteX14" fmla="*/ 788718 w 790679"/>
                    <a:gd name="connsiteY14" fmla="*/ 339462 h 396325"/>
                    <a:gd name="connsiteX15" fmla="*/ 788718 w 790679"/>
                    <a:gd name="connsiteY15" fmla="*/ 56893 h 396325"/>
                    <a:gd name="connsiteX16" fmla="*/ 733797 w 790679"/>
                    <a:gd name="connsiteY16" fmla="*/ 1981 h 396325"/>
                    <a:gd name="connsiteX17" fmla="*/ 56893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42"/>
                      </a:cubicBezTo>
                      <a:lnTo>
                        <a:pt x="0" y="56883"/>
                      </a:lnTo>
                      <a:cubicBezTo>
                        <a:pt x="0" y="25508"/>
                        <a:pt x="25527" y="0"/>
                        <a:pt x="56893" y="0"/>
                      </a:cubicBezTo>
                      <a:lnTo>
                        <a:pt x="733797" y="0"/>
                      </a:lnTo>
                      <a:cubicBezTo>
                        <a:pt x="765163" y="0"/>
                        <a:pt x="790680" y="25508"/>
                        <a:pt x="790680" y="56883"/>
                      </a:cubicBezTo>
                      <a:lnTo>
                        <a:pt x="790680" y="339452"/>
                      </a:lnTo>
                      <a:cubicBezTo>
                        <a:pt x="790680" y="370818"/>
                        <a:pt x="765163" y="396326"/>
                        <a:pt x="733797" y="396326"/>
                      </a:cubicBezTo>
                      <a:close/>
                      <a:moveTo>
                        <a:pt x="56893" y="1981"/>
                      </a:moveTo>
                      <a:cubicBezTo>
                        <a:pt x="26613" y="1981"/>
                        <a:pt x="1981" y="26613"/>
                        <a:pt x="1981" y="56893"/>
                      </a:cubicBezTo>
                      <a:lnTo>
                        <a:pt x="1981" y="339462"/>
                      </a:lnTo>
                      <a:cubicBezTo>
                        <a:pt x="1981" y="369732"/>
                        <a:pt x="26613" y="394363"/>
                        <a:pt x="56893" y="394363"/>
                      </a:cubicBezTo>
                      <a:lnTo>
                        <a:pt x="733797" y="394363"/>
                      </a:lnTo>
                      <a:cubicBezTo>
                        <a:pt x="764077" y="394363"/>
                        <a:pt x="788718" y="369732"/>
                        <a:pt x="788718" y="339462"/>
                      </a:cubicBezTo>
                      <a:lnTo>
                        <a:pt x="788718" y="56893"/>
                      </a:lnTo>
                      <a:cubicBezTo>
                        <a:pt x="788718" y="26613"/>
                        <a:pt x="76407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1140" name="Forme libre : forme 1139">
                <a:extLst>
                  <a:ext uri="{FF2B5EF4-FFF2-40B4-BE49-F238E27FC236}">
                    <a16:creationId xmlns:a16="http://schemas.microsoft.com/office/drawing/2014/main" id="{E06CCEE5-E26F-D0FF-2A37-FDB6461FBE53}"/>
                  </a:ext>
                </a:extLst>
              </p:cNvPr>
              <p:cNvSpPr/>
              <p:nvPr/>
            </p:nvSpPr>
            <p:spPr>
              <a:xfrm>
                <a:off x="4799574" y="3399705"/>
                <a:ext cx="806443" cy="412098"/>
              </a:xfrm>
              <a:custGeom>
                <a:avLst/>
                <a:gdLst>
                  <a:gd name="connsiteX0" fmla="*/ 74167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0 w 806443"/>
                  <a:gd name="connsiteY9" fmla="*/ 17736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3 w 806443"/>
                  <a:gd name="connsiteY13" fmla="*/ 394354 h 412098"/>
                  <a:gd name="connsiteX14" fmla="*/ 788698 w 806443"/>
                  <a:gd name="connsiteY14" fmla="*/ 347339 h 412098"/>
                  <a:gd name="connsiteX15" fmla="*/ 788698 w 806443"/>
                  <a:gd name="connsiteY15" fmla="*/ 64770 h 412098"/>
                  <a:gd name="connsiteX16" fmla="*/ 741673 w 806443"/>
                  <a:gd name="connsiteY16" fmla="*/ 17736 h 412098"/>
                  <a:gd name="connsiteX17" fmla="*/ 64770 w 806443"/>
                  <a:gd name="connsiteY17" fmla="*/ 17736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0" y="412099"/>
                    </a:lnTo>
                    <a:cubicBezTo>
                      <a:pt x="29051" y="412099"/>
                      <a:pt x="0" y="383038"/>
                      <a:pt x="0" y="347329"/>
                    </a:cubicBezTo>
                    <a:lnTo>
                      <a:pt x="0" y="64770"/>
                    </a:lnTo>
                    <a:cubicBezTo>
                      <a:pt x="0" y="29051"/>
                      <a:pt x="29051" y="0"/>
                      <a:pt x="64770" y="0"/>
                    </a:cubicBezTo>
                    <a:lnTo>
                      <a:pt x="741673" y="0"/>
                    </a:lnTo>
                    <a:cubicBezTo>
                      <a:pt x="777383" y="0"/>
                      <a:pt x="806443" y="29051"/>
                      <a:pt x="806443" y="64770"/>
                    </a:cubicBezTo>
                    <a:lnTo>
                      <a:pt x="806443" y="347339"/>
                    </a:lnTo>
                    <a:cubicBezTo>
                      <a:pt x="806443" y="383038"/>
                      <a:pt x="777383" y="412099"/>
                      <a:pt x="741673" y="412099"/>
                    </a:cubicBezTo>
                    <a:close/>
                    <a:moveTo>
                      <a:pt x="64770" y="17736"/>
                    </a:moveTo>
                    <a:cubicBezTo>
                      <a:pt x="38843" y="17736"/>
                      <a:pt x="17736" y="38843"/>
                      <a:pt x="17736" y="64770"/>
                    </a:cubicBezTo>
                    <a:lnTo>
                      <a:pt x="17736" y="347339"/>
                    </a:lnTo>
                    <a:cubicBezTo>
                      <a:pt x="17736" y="373256"/>
                      <a:pt x="38843" y="394354"/>
                      <a:pt x="64770" y="394354"/>
                    </a:cubicBezTo>
                    <a:lnTo>
                      <a:pt x="741673" y="394354"/>
                    </a:lnTo>
                    <a:cubicBezTo>
                      <a:pt x="767600" y="394354"/>
                      <a:pt x="788698" y="373256"/>
                      <a:pt x="788698" y="347339"/>
                    </a:cubicBezTo>
                    <a:lnTo>
                      <a:pt x="788698" y="64770"/>
                    </a:lnTo>
                    <a:cubicBezTo>
                      <a:pt x="788698" y="38843"/>
                      <a:pt x="767600" y="17736"/>
                      <a:pt x="741673" y="17736"/>
                    </a:cubicBezTo>
                    <a:lnTo>
                      <a:pt x="64770" y="17736"/>
                    </a:lnTo>
                    <a:close/>
                  </a:path>
                </a:pathLst>
              </a:custGeom>
              <a:solidFill>
                <a:srgbClr val="993333"/>
              </a:solidFill>
              <a:ln w="9525" cap="flat">
                <a:noFill/>
                <a:prstDash val="solid"/>
                <a:miter/>
              </a:ln>
            </p:spPr>
            <p:txBody>
              <a:bodyPr rtlCol="0" anchor="ctr"/>
              <a:lstStyle/>
              <a:p>
                <a:endParaRPr lang="fr-FR"/>
              </a:p>
            </p:txBody>
          </p:sp>
          <p:grpSp>
            <p:nvGrpSpPr>
              <p:cNvPr id="1141" name="Graphique 10">
                <a:extLst>
                  <a:ext uri="{FF2B5EF4-FFF2-40B4-BE49-F238E27FC236}">
                    <a16:creationId xmlns:a16="http://schemas.microsoft.com/office/drawing/2014/main" id="{DD805569-4EEE-7EDA-062E-FE2E7C9A510F}"/>
                  </a:ext>
                </a:extLst>
              </p:cNvPr>
              <p:cNvGrpSpPr/>
              <p:nvPr/>
            </p:nvGrpSpPr>
            <p:grpSpPr>
              <a:xfrm>
                <a:off x="4926533" y="3457769"/>
                <a:ext cx="552716" cy="299047"/>
                <a:chOff x="4926533" y="3457769"/>
                <a:chExt cx="552716" cy="299047"/>
              </a:xfrm>
              <a:solidFill>
                <a:srgbClr val="993333"/>
              </a:solidFill>
            </p:grpSpPr>
            <p:sp>
              <p:nvSpPr>
                <p:cNvPr id="1142" name="Forme libre : forme 1141">
                  <a:extLst>
                    <a:ext uri="{FF2B5EF4-FFF2-40B4-BE49-F238E27FC236}">
                      <a16:creationId xmlns:a16="http://schemas.microsoft.com/office/drawing/2014/main" id="{04074FD1-7A17-2F9E-1F6A-DF0DFF35E45C}"/>
                    </a:ext>
                  </a:extLst>
                </p:cNvPr>
                <p:cNvSpPr/>
                <p:nvPr/>
              </p:nvSpPr>
              <p:spPr>
                <a:xfrm>
                  <a:off x="5070189" y="3457769"/>
                  <a:ext cx="117309" cy="133007"/>
                </a:xfrm>
                <a:custGeom>
                  <a:avLst/>
                  <a:gdLst>
                    <a:gd name="connsiteX0" fmla="*/ 90230 w 117309"/>
                    <a:gd name="connsiteY0" fmla="*/ 133007 h 133007"/>
                    <a:gd name="connsiteX1" fmla="*/ 82382 w 117309"/>
                    <a:gd name="connsiteY1" fmla="*/ 109471 h 133007"/>
                    <a:gd name="connsiteX2" fmla="*/ 35109 w 117309"/>
                    <a:gd name="connsiteY2" fmla="*/ 109471 h 133007"/>
                    <a:gd name="connsiteX3" fmla="*/ 27089 w 117309"/>
                    <a:gd name="connsiteY3" fmla="*/ 133007 h 133007"/>
                    <a:gd name="connsiteX4" fmla="*/ 0 w 117309"/>
                    <a:gd name="connsiteY4" fmla="*/ 133007 h 133007"/>
                    <a:gd name="connsiteX5" fmla="*/ 48367 w 117309"/>
                    <a:gd name="connsiteY5" fmla="*/ 0 h 133007"/>
                    <a:gd name="connsiteX6" fmla="*/ 68742 w 117309"/>
                    <a:gd name="connsiteY6" fmla="*/ 0 h 133007"/>
                    <a:gd name="connsiteX7" fmla="*/ 117310 w 117309"/>
                    <a:gd name="connsiteY7" fmla="*/ 133007 h 133007"/>
                    <a:gd name="connsiteX8" fmla="*/ 90230 w 117309"/>
                    <a:gd name="connsiteY8" fmla="*/ 133007 h 133007"/>
                    <a:gd name="connsiteX9" fmla="*/ 59207 w 117309"/>
                    <a:gd name="connsiteY9" fmla="*/ 39243 h 133007"/>
                    <a:gd name="connsiteX10" fmla="*/ 42396 w 117309"/>
                    <a:gd name="connsiteY10" fmla="*/ 87621 h 133007"/>
                    <a:gd name="connsiteX11" fmla="*/ 75457 w 117309"/>
                    <a:gd name="connsiteY11" fmla="*/ 87621 h 133007"/>
                    <a:gd name="connsiteX12" fmla="*/ 59207 w 117309"/>
                    <a:gd name="connsiteY12" fmla="*/ 39243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09" h="133007">
                      <a:moveTo>
                        <a:pt x="90230" y="133007"/>
                      </a:moveTo>
                      <a:lnTo>
                        <a:pt x="82382" y="109471"/>
                      </a:lnTo>
                      <a:lnTo>
                        <a:pt x="35109" y="109471"/>
                      </a:lnTo>
                      <a:lnTo>
                        <a:pt x="27089" y="133007"/>
                      </a:lnTo>
                      <a:lnTo>
                        <a:pt x="0" y="133007"/>
                      </a:lnTo>
                      <a:lnTo>
                        <a:pt x="48367" y="0"/>
                      </a:lnTo>
                      <a:lnTo>
                        <a:pt x="68742" y="0"/>
                      </a:lnTo>
                      <a:lnTo>
                        <a:pt x="117310" y="133007"/>
                      </a:lnTo>
                      <a:lnTo>
                        <a:pt x="90230" y="133007"/>
                      </a:lnTo>
                      <a:close/>
                      <a:moveTo>
                        <a:pt x="59207" y="39243"/>
                      </a:moveTo>
                      <a:lnTo>
                        <a:pt x="42396" y="87621"/>
                      </a:lnTo>
                      <a:lnTo>
                        <a:pt x="75457" y="87621"/>
                      </a:lnTo>
                      <a:lnTo>
                        <a:pt x="59207" y="39243"/>
                      </a:lnTo>
                      <a:close/>
                    </a:path>
                  </a:pathLst>
                </a:custGeom>
                <a:solidFill>
                  <a:srgbClr val="993333"/>
                </a:solidFill>
                <a:ln w="9525" cap="flat">
                  <a:noFill/>
                  <a:prstDash val="solid"/>
                  <a:miter/>
                </a:ln>
              </p:spPr>
              <p:txBody>
                <a:bodyPr rtlCol="0" anchor="ctr"/>
                <a:lstStyle/>
                <a:p>
                  <a:endParaRPr lang="fr-FR"/>
                </a:p>
              </p:txBody>
            </p:sp>
            <p:sp>
              <p:nvSpPr>
                <p:cNvPr id="1143" name="Forme libre : forme 1142">
                  <a:extLst>
                    <a:ext uri="{FF2B5EF4-FFF2-40B4-BE49-F238E27FC236}">
                      <a16:creationId xmlns:a16="http://schemas.microsoft.com/office/drawing/2014/main" id="{58DA95FB-E99F-AAE9-7C42-A310E5E15297}"/>
                    </a:ext>
                  </a:extLst>
                </p:cNvPr>
                <p:cNvSpPr/>
                <p:nvPr/>
              </p:nvSpPr>
              <p:spPr>
                <a:xfrm>
                  <a:off x="5189909" y="3457769"/>
                  <a:ext cx="25984" cy="133007"/>
                </a:xfrm>
                <a:custGeom>
                  <a:avLst/>
                  <a:gdLst>
                    <a:gd name="connsiteX0" fmla="*/ 0 w 25984"/>
                    <a:gd name="connsiteY0" fmla="*/ 133007 h 133007"/>
                    <a:gd name="connsiteX1" fmla="*/ 0 w 25984"/>
                    <a:gd name="connsiteY1" fmla="*/ 0 h 133007"/>
                    <a:gd name="connsiteX2" fmla="*/ 25984 w 25984"/>
                    <a:gd name="connsiteY2" fmla="*/ 0 h 133007"/>
                    <a:gd name="connsiteX3" fmla="*/ 25984 w 25984"/>
                    <a:gd name="connsiteY3" fmla="*/ 133007 h 133007"/>
                    <a:gd name="connsiteX4" fmla="*/ 0 w 25984"/>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4" h="133007">
                      <a:moveTo>
                        <a:pt x="0" y="133007"/>
                      </a:moveTo>
                      <a:lnTo>
                        <a:pt x="0" y="0"/>
                      </a:lnTo>
                      <a:lnTo>
                        <a:pt x="25984" y="0"/>
                      </a:lnTo>
                      <a:lnTo>
                        <a:pt x="25984" y="133007"/>
                      </a:lnTo>
                      <a:lnTo>
                        <a:pt x="0" y="133007"/>
                      </a:lnTo>
                      <a:close/>
                    </a:path>
                  </a:pathLst>
                </a:custGeom>
                <a:solidFill>
                  <a:srgbClr val="993333"/>
                </a:solidFill>
                <a:ln w="9525" cap="flat">
                  <a:noFill/>
                  <a:prstDash val="solid"/>
                  <a:miter/>
                </a:ln>
              </p:spPr>
              <p:txBody>
                <a:bodyPr rtlCol="0" anchor="ctr"/>
                <a:lstStyle/>
                <a:p>
                  <a:endParaRPr lang="fr-FR"/>
                </a:p>
              </p:txBody>
            </p:sp>
            <p:sp>
              <p:nvSpPr>
                <p:cNvPr id="1144" name="Forme libre : forme 1143">
                  <a:extLst>
                    <a:ext uri="{FF2B5EF4-FFF2-40B4-BE49-F238E27FC236}">
                      <a16:creationId xmlns:a16="http://schemas.microsoft.com/office/drawing/2014/main" id="{EC2108BC-0C73-9B27-B7AF-9E6AD0F7E890}"/>
                    </a:ext>
                  </a:extLst>
                </p:cNvPr>
                <p:cNvSpPr/>
                <p:nvPr/>
              </p:nvSpPr>
              <p:spPr>
                <a:xfrm>
                  <a:off x="5218303" y="3457769"/>
                  <a:ext cx="110765" cy="133007"/>
                </a:xfrm>
                <a:custGeom>
                  <a:avLst/>
                  <a:gdLst>
                    <a:gd name="connsiteX0" fmla="*/ 81076 w 110765"/>
                    <a:gd name="connsiteY0" fmla="*/ 133007 h 133007"/>
                    <a:gd name="connsiteX1" fmla="*/ 55293 w 110765"/>
                    <a:gd name="connsiteY1" fmla="*/ 86687 h 133007"/>
                    <a:gd name="connsiteX2" fmla="*/ 29708 w 110765"/>
                    <a:gd name="connsiteY2" fmla="*/ 133007 h 133007"/>
                    <a:gd name="connsiteX3" fmla="*/ 0 w 110765"/>
                    <a:gd name="connsiteY3" fmla="*/ 133007 h 133007"/>
                    <a:gd name="connsiteX4" fmla="*/ 41281 w 110765"/>
                    <a:gd name="connsiteY4" fmla="*/ 64827 h 133007"/>
                    <a:gd name="connsiteX5" fmla="*/ 2600 w 110765"/>
                    <a:gd name="connsiteY5" fmla="*/ 0 h 133007"/>
                    <a:gd name="connsiteX6" fmla="*/ 32128 w 110765"/>
                    <a:gd name="connsiteY6" fmla="*/ 0 h 133007"/>
                    <a:gd name="connsiteX7" fmla="*/ 55293 w 110765"/>
                    <a:gd name="connsiteY7" fmla="*/ 42977 h 133007"/>
                    <a:gd name="connsiteX8" fmla="*/ 78638 w 110765"/>
                    <a:gd name="connsiteY8" fmla="*/ 0 h 133007"/>
                    <a:gd name="connsiteX9" fmla="*/ 107966 w 110765"/>
                    <a:gd name="connsiteY9" fmla="*/ 0 h 133007"/>
                    <a:gd name="connsiteX10" fmla="*/ 69294 w 110765"/>
                    <a:gd name="connsiteY10" fmla="*/ 64827 h 133007"/>
                    <a:gd name="connsiteX11" fmla="*/ 110766 w 110765"/>
                    <a:gd name="connsiteY11" fmla="*/ 133007 h 133007"/>
                    <a:gd name="connsiteX12" fmla="*/ 81076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76" y="133007"/>
                      </a:moveTo>
                      <a:lnTo>
                        <a:pt x="55293" y="86687"/>
                      </a:lnTo>
                      <a:lnTo>
                        <a:pt x="29708" y="133007"/>
                      </a:lnTo>
                      <a:lnTo>
                        <a:pt x="0" y="133007"/>
                      </a:lnTo>
                      <a:lnTo>
                        <a:pt x="41281" y="64827"/>
                      </a:lnTo>
                      <a:lnTo>
                        <a:pt x="2600" y="0"/>
                      </a:lnTo>
                      <a:lnTo>
                        <a:pt x="32128" y="0"/>
                      </a:lnTo>
                      <a:lnTo>
                        <a:pt x="55293" y="42977"/>
                      </a:lnTo>
                      <a:lnTo>
                        <a:pt x="78638" y="0"/>
                      </a:lnTo>
                      <a:lnTo>
                        <a:pt x="107966" y="0"/>
                      </a:lnTo>
                      <a:lnTo>
                        <a:pt x="69294" y="64827"/>
                      </a:lnTo>
                      <a:lnTo>
                        <a:pt x="110766" y="133007"/>
                      </a:lnTo>
                      <a:lnTo>
                        <a:pt x="81076" y="133007"/>
                      </a:lnTo>
                      <a:close/>
                    </a:path>
                  </a:pathLst>
                </a:custGeom>
                <a:solidFill>
                  <a:srgbClr val="993333"/>
                </a:solidFill>
                <a:ln w="9525" cap="flat">
                  <a:noFill/>
                  <a:prstDash val="solid"/>
                  <a:miter/>
                </a:ln>
              </p:spPr>
              <p:txBody>
                <a:bodyPr rtlCol="0" anchor="ctr"/>
                <a:lstStyle/>
                <a:p>
                  <a:endParaRPr lang="fr-FR"/>
                </a:p>
              </p:txBody>
            </p:sp>
            <p:sp>
              <p:nvSpPr>
                <p:cNvPr id="1145" name="Forme libre : forme 1144">
                  <a:extLst>
                    <a:ext uri="{FF2B5EF4-FFF2-40B4-BE49-F238E27FC236}">
                      <a16:creationId xmlns:a16="http://schemas.microsoft.com/office/drawing/2014/main" id="{61D18014-FD6B-F700-FB94-1D2BEA5D0076}"/>
                    </a:ext>
                  </a:extLst>
                </p:cNvPr>
                <p:cNvSpPr/>
                <p:nvPr/>
              </p:nvSpPr>
              <p:spPr>
                <a:xfrm>
                  <a:off x="4926533" y="3622685"/>
                  <a:ext cx="87620" cy="133016"/>
                </a:xfrm>
                <a:custGeom>
                  <a:avLst/>
                  <a:gdLst>
                    <a:gd name="connsiteX0" fmla="*/ 0 w 87620"/>
                    <a:gd name="connsiteY0" fmla="*/ 133007 h 133016"/>
                    <a:gd name="connsiteX1" fmla="*/ 0 w 87620"/>
                    <a:gd name="connsiteY1" fmla="*/ 0 h 133016"/>
                    <a:gd name="connsiteX2" fmla="*/ 87620 w 87620"/>
                    <a:gd name="connsiteY2" fmla="*/ 0 h 133016"/>
                    <a:gd name="connsiteX3" fmla="*/ 87620 w 87620"/>
                    <a:gd name="connsiteY3" fmla="*/ 23165 h 133016"/>
                    <a:gd name="connsiteX4" fmla="*/ 25965 w 87620"/>
                    <a:gd name="connsiteY4" fmla="*/ 23165 h 133016"/>
                    <a:gd name="connsiteX5" fmla="*/ 25965 w 87620"/>
                    <a:gd name="connsiteY5" fmla="*/ 54368 h 133016"/>
                    <a:gd name="connsiteX6" fmla="*/ 78467 w 87620"/>
                    <a:gd name="connsiteY6" fmla="*/ 54368 h 133016"/>
                    <a:gd name="connsiteX7" fmla="*/ 78467 w 87620"/>
                    <a:gd name="connsiteY7" fmla="*/ 77524 h 133016"/>
                    <a:gd name="connsiteX8" fmla="*/ 25965 w 87620"/>
                    <a:gd name="connsiteY8" fmla="*/ 77524 h 133016"/>
                    <a:gd name="connsiteX9" fmla="*/ 25965 w 87620"/>
                    <a:gd name="connsiteY9" fmla="*/ 109852 h 133016"/>
                    <a:gd name="connsiteX10" fmla="*/ 87611 w 87620"/>
                    <a:gd name="connsiteY10" fmla="*/ 109852 h 133016"/>
                    <a:gd name="connsiteX11" fmla="*/ 87611 w 87620"/>
                    <a:gd name="connsiteY11" fmla="*/ 133017 h 133016"/>
                    <a:gd name="connsiteX12" fmla="*/ 0 w 87620"/>
                    <a:gd name="connsiteY12" fmla="*/ 13301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620" h="133016">
                      <a:moveTo>
                        <a:pt x="0" y="133007"/>
                      </a:moveTo>
                      <a:lnTo>
                        <a:pt x="0" y="0"/>
                      </a:lnTo>
                      <a:lnTo>
                        <a:pt x="87620" y="0"/>
                      </a:lnTo>
                      <a:lnTo>
                        <a:pt x="87620" y="23165"/>
                      </a:lnTo>
                      <a:lnTo>
                        <a:pt x="25965" y="23165"/>
                      </a:lnTo>
                      <a:lnTo>
                        <a:pt x="25965" y="54368"/>
                      </a:lnTo>
                      <a:lnTo>
                        <a:pt x="78467" y="54368"/>
                      </a:lnTo>
                      <a:lnTo>
                        <a:pt x="78467" y="77524"/>
                      </a:lnTo>
                      <a:lnTo>
                        <a:pt x="25965" y="77524"/>
                      </a:lnTo>
                      <a:lnTo>
                        <a:pt x="25965" y="109852"/>
                      </a:lnTo>
                      <a:lnTo>
                        <a:pt x="87611" y="109852"/>
                      </a:lnTo>
                      <a:lnTo>
                        <a:pt x="87611" y="133017"/>
                      </a:lnTo>
                      <a:lnTo>
                        <a:pt x="0" y="133017"/>
                      </a:lnTo>
                      <a:close/>
                    </a:path>
                  </a:pathLst>
                </a:custGeom>
                <a:solidFill>
                  <a:srgbClr val="993333"/>
                </a:solidFill>
                <a:ln w="9525" cap="flat">
                  <a:noFill/>
                  <a:prstDash val="solid"/>
                  <a:miter/>
                </a:ln>
              </p:spPr>
              <p:txBody>
                <a:bodyPr rtlCol="0" anchor="ctr"/>
                <a:lstStyle/>
                <a:p>
                  <a:endParaRPr lang="fr-FR"/>
                </a:p>
              </p:txBody>
            </p:sp>
            <p:sp>
              <p:nvSpPr>
                <p:cNvPr id="1146" name="Forme libre : forme 1145">
                  <a:extLst>
                    <a:ext uri="{FF2B5EF4-FFF2-40B4-BE49-F238E27FC236}">
                      <a16:creationId xmlns:a16="http://schemas.microsoft.com/office/drawing/2014/main" id="{1E932381-8255-0E7B-0953-280C2FF7DBE5}"/>
                    </a:ext>
                  </a:extLst>
                </p:cNvPr>
                <p:cNvSpPr/>
                <p:nvPr/>
              </p:nvSpPr>
              <p:spPr>
                <a:xfrm>
                  <a:off x="5025535" y="3622685"/>
                  <a:ext cx="101812" cy="133006"/>
                </a:xfrm>
                <a:custGeom>
                  <a:avLst/>
                  <a:gdLst>
                    <a:gd name="connsiteX0" fmla="*/ 78639 w 101812"/>
                    <a:gd name="connsiteY0" fmla="*/ 133007 h 133006"/>
                    <a:gd name="connsiteX1" fmla="*/ 25965 w 101812"/>
                    <a:gd name="connsiteY1" fmla="*/ 5137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39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39" y="133007"/>
                      </a:moveTo>
                      <a:lnTo>
                        <a:pt x="25965" y="51378"/>
                      </a:lnTo>
                      <a:lnTo>
                        <a:pt x="25965" y="133007"/>
                      </a:lnTo>
                      <a:lnTo>
                        <a:pt x="0" y="133007"/>
                      </a:lnTo>
                      <a:lnTo>
                        <a:pt x="0" y="0"/>
                      </a:lnTo>
                      <a:lnTo>
                        <a:pt x="23165" y="0"/>
                      </a:lnTo>
                      <a:lnTo>
                        <a:pt x="75838" y="81448"/>
                      </a:lnTo>
                      <a:lnTo>
                        <a:pt x="75838" y="0"/>
                      </a:lnTo>
                      <a:lnTo>
                        <a:pt x="101813" y="0"/>
                      </a:lnTo>
                      <a:lnTo>
                        <a:pt x="101813" y="133007"/>
                      </a:lnTo>
                      <a:lnTo>
                        <a:pt x="78639" y="133007"/>
                      </a:lnTo>
                      <a:close/>
                    </a:path>
                  </a:pathLst>
                </a:custGeom>
                <a:solidFill>
                  <a:srgbClr val="993333"/>
                </a:solidFill>
                <a:ln w="9525" cap="flat">
                  <a:noFill/>
                  <a:prstDash val="solid"/>
                  <a:miter/>
                </a:ln>
              </p:spPr>
              <p:txBody>
                <a:bodyPr rtlCol="0" anchor="ctr"/>
                <a:lstStyle/>
                <a:p>
                  <a:endParaRPr lang="fr-FR"/>
                </a:p>
              </p:txBody>
            </p:sp>
            <p:sp>
              <p:nvSpPr>
                <p:cNvPr id="1147" name="Forme libre : forme 1146">
                  <a:extLst>
                    <a:ext uri="{FF2B5EF4-FFF2-40B4-BE49-F238E27FC236}">
                      <a16:creationId xmlns:a16="http://schemas.microsoft.com/office/drawing/2014/main" id="{5AFB6327-E15B-34ED-4005-EB93F77A0B1C}"/>
                    </a:ext>
                  </a:extLst>
                </p:cNvPr>
                <p:cNvSpPr/>
                <p:nvPr/>
              </p:nvSpPr>
              <p:spPr>
                <a:xfrm>
                  <a:off x="5173668" y="3622685"/>
                  <a:ext cx="96374" cy="133006"/>
                </a:xfrm>
                <a:custGeom>
                  <a:avLst/>
                  <a:gdLst>
                    <a:gd name="connsiteX0" fmla="*/ 55664 w 96374"/>
                    <a:gd name="connsiteY0" fmla="*/ 133007 h 133006"/>
                    <a:gd name="connsiteX1" fmla="*/ 0 w 96374"/>
                    <a:gd name="connsiteY1" fmla="*/ 133007 h 133006"/>
                    <a:gd name="connsiteX2" fmla="*/ 0 w 96374"/>
                    <a:gd name="connsiteY2" fmla="*/ 0 h 133006"/>
                    <a:gd name="connsiteX3" fmla="*/ 53417 w 96374"/>
                    <a:gd name="connsiteY3" fmla="*/ 0 h 133006"/>
                    <a:gd name="connsiteX4" fmla="*/ 94517 w 96374"/>
                    <a:gd name="connsiteY4" fmla="*/ 37367 h 133006"/>
                    <a:gd name="connsiteX5" fmla="*/ 78067 w 96374"/>
                    <a:gd name="connsiteY5" fmla="*/ 64827 h 133006"/>
                    <a:gd name="connsiteX6" fmla="*/ 96374 w 96374"/>
                    <a:gd name="connsiteY6" fmla="*/ 94717 h 133006"/>
                    <a:gd name="connsiteX7" fmla="*/ 55664 w 96374"/>
                    <a:gd name="connsiteY7" fmla="*/ 133007 h 133006"/>
                    <a:gd name="connsiteX8" fmla="*/ 51368 w 96374"/>
                    <a:gd name="connsiteY8" fmla="*/ 23165 h 133006"/>
                    <a:gd name="connsiteX9" fmla="*/ 25965 w 96374"/>
                    <a:gd name="connsiteY9" fmla="*/ 23165 h 133006"/>
                    <a:gd name="connsiteX10" fmla="*/ 25965 w 96374"/>
                    <a:gd name="connsiteY10" fmla="*/ 53807 h 133006"/>
                    <a:gd name="connsiteX11" fmla="*/ 51368 w 96374"/>
                    <a:gd name="connsiteY11" fmla="*/ 53807 h 133006"/>
                    <a:gd name="connsiteX12" fmla="*/ 68552 w 96374"/>
                    <a:gd name="connsiteY12" fmla="*/ 38490 h 133006"/>
                    <a:gd name="connsiteX13" fmla="*/ 51368 w 96374"/>
                    <a:gd name="connsiteY13" fmla="*/ 23165 h 133006"/>
                    <a:gd name="connsiteX14" fmla="*/ 53054 w 96374"/>
                    <a:gd name="connsiteY14" fmla="*/ 77162 h 133006"/>
                    <a:gd name="connsiteX15" fmla="*/ 25965 w 96374"/>
                    <a:gd name="connsiteY15" fmla="*/ 77162 h 133006"/>
                    <a:gd name="connsiteX16" fmla="*/ 25965 w 96374"/>
                    <a:gd name="connsiteY16" fmla="*/ 109852 h 133006"/>
                    <a:gd name="connsiteX17" fmla="*/ 53054 w 96374"/>
                    <a:gd name="connsiteY17" fmla="*/ 109852 h 133006"/>
                    <a:gd name="connsiteX18" fmla="*/ 70418 w 96374"/>
                    <a:gd name="connsiteY18" fmla="*/ 93402 h 133006"/>
                    <a:gd name="connsiteX19" fmla="*/ 53054 w 96374"/>
                    <a:gd name="connsiteY19" fmla="*/ 7716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64" y="133007"/>
                      </a:moveTo>
                      <a:lnTo>
                        <a:pt x="0" y="133007"/>
                      </a:lnTo>
                      <a:lnTo>
                        <a:pt x="0" y="0"/>
                      </a:lnTo>
                      <a:lnTo>
                        <a:pt x="53417" y="0"/>
                      </a:lnTo>
                      <a:cubicBezTo>
                        <a:pt x="79391" y="0"/>
                        <a:pt x="94517" y="14573"/>
                        <a:pt x="94517" y="37367"/>
                      </a:cubicBezTo>
                      <a:cubicBezTo>
                        <a:pt x="94517" y="52121"/>
                        <a:pt x="84792" y="61646"/>
                        <a:pt x="78067" y="64827"/>
                      </a:cubicBezTo>
                      <a:cubicBezTo>
                        <a:pt x="86106" y="68561"/>
                        <a:pt x="96374" y="76962"/>
                        <a:pt x="96374" y="94717"/>
                      </a:cubicBezTo>
                      <a:cubicBezTo>
                        <a:pt x="96384" y="119558"/>
                        <a:pt x="79391" y="133007"/>
                        <a:pt x="55664" y="133007"/>
                      </a:cubicBezTo>
                      <a:close/>
                      <a:moveTo>
                        <a:pt x="51368" y="23165"/>
                      </a:moveTo>
                      <a:lnTo>
                        <a:pt x="25965" y="23165"/>
                      </a:lnTo>
                      <a:lnTo>
                        <a:pt x="25965" y="53807"/>
                      </a:lnTo>
                      <a:lnTo>
                        <a:pt x="51368" y="53807"/>
                      </a:lnTo>
                      <a:cubicBezTo>
                        <a:pt x="62389" y="53807"/>
                        <a:pt x="68552" y="47644"/>
                        <a:pt x="68552" y="38490"/>
                      </a:cubicBezTo>
                      <a:cubicBezTo>
                        <a:pt x="68552" y="29337"/>
                        <a:pt x="62389" y="23165"/>
                        <a:pt x="51368" y="23165"/>
                      </a:cubicBezTo>
                      <a:close/>
                      <a:moveTo>
                        <a:pt x="53054" y="77162"/>
                      </a:moveTo>
                      <a:lnTo>
                        <a:pt x="25965" y="77162"/>
                      </a:lnTo>
                      <a:lnTo>
                        <a:pt x="25965" y="109852"/>
                      </a:lnTo>
                      <a:lnTo>
                        <a:pt x="53054" y="109852"/>
                      </a:lnTo>
                      <a:cubicBezTo>
                        <a:pt x="64818" y="109852"/>
                        <a:pt x="70418" y="102375"/>
                        <a:pt x="70418" y="93402"/>
                      </a:cubicBezTo>
                      <a:cubicBezTo>
                        <a:pt x="70418" y="84439"/>
                        <a:pt x="64818" y="77162"/>
                        <a:pt x="53054" y="77162"/>
                      </a:cubicBezTo>
                      <a:close/>
                    </a:path>
                  </a:pathLst>
                </a:custGeom>
                <a:solidFill>
                  <a:srgbClr val="993333"/>
                </a:solidFill>
                <a:ln w="9525" cap="flat">
                  <a:noFill/>
                  <a:prstDash val="solid"/>
                  <a:miter/>
                </a:ln>
              </p:spPr>
              <p:txBody>
                <a:bodyPr rtlCol="0" anchor="ctr"/>
                <a:lstStyle/>
                <a:p>
                  <a:endParaRPr lang="fr-FR"/>
                </a:p>
              </p:txBody>
            </p:sp>
            <p:sp>
              <p:nvSpPr>
                <p:cNvPr id="1148" name="Forme libre : forme 1147">
                  <a:extLst>
                    <a:ext uri="{FF2B5EF4-FFF2-40B4-BE49-F238E27FC236}">
                      <a16:creationId xmlns:a16="http://schemas.microsoft.com/office/drawing/2014/main" id="{79CF0142-43D2-BCBE-2578-D930B2757C86}"/>
                    </a:ext>
                  </a:extLst>
                </p:cNvPr>
                <p:cNvSpPr/>
                <p:nvPr/>
              </p:nvSpPr>
              <p:spPr>
                <a:xfrm>
                  <a:off x="5280511" y="3622685"/>
                  <a:ext cx="97897" cy="134131"/>
                </a:xfrm>
                <a:custGeom>
                  <a:avLst/>
                  <a:gdLst>
                    <a:gd name="connsiteX0" fmla="*/ 48949 w 97897"/>
                    <a:gd name="connsiteY0" fmla="*/ 134131 h 134131"/>
                    <a:gd name="connsiteX1" fmla="*/ 0 w 97897"/>
                    <a:gd name="connsiteY1" fmla="*/ 87430 h 134131"/>
                    <a:gd name="connsiteX2" fmla="*/ 0 w 97897"/>
                    <a:gd name="connsiteY2" fmla="*/ 0 h 134131"/>
                    <a:gd name="connsiteX3" fmla="*/ 25975 w 97897"/>
                    <a:gd name="connsiteY3" fmla="*/ 0 h 134131"/>
                    <a:gd name="connsiteX4" fmla="*/ 25975 w 97897"/>
                    <a:gd name="connsiteY4" fmla="*/ 86496 h 134131"/>
                    <a:gd name="connsiteX5" fmla="*/ 48949 w 97897"/>
                    <a:gd name="connsiteY5" fmla="*/ 110957 h 134131"/>
                    <a:gd name="connsiteX6" fmla="*/ 72114 w 97897"/>
                    <a:gd name="connsiteY6" fmla="*/ 86496 h 134131"/>
                    <a:gd name="connsiteX7" fmla="*/ 72114 w 97897"/>
                    <a:gd name="connsiteY7" fmla="*/ 0 h 134131"/>
                    <a:gd name="connsiteX8" fmla="*/ 97898 w 97897"/>
                    <a:gd name="connsiteY8" fmla="*/ 0 h 134131"/>
                    <a:gd name="connsiteX9" fmla="*/ 97898 w 97897"/>
                    <a:gd name="connsiteY9" fmla="*/ 87430 h 134131"/>
                    <a:gd name="connsiteX10" fmla="*/ 48949 w 97897"/>
                    <a:gd name="connsiteY10" fmla="*/ 134131 h 13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97" h="134131">
                      <a:moveTo>
                        <a:pt x="48949" y="134131"/>
                      </a:moveTo>
                      <a:cubicBezTo>
                        <a:pt x="21679" y="134131"/>
                        <a:pt x="0" y="115633"/>
                        <a:pt x="0" y="87430"/>
                      </a:cubicBezTo>
                      <a:lnTo>
                        <a:pt x="0" y="0"/>
                      </a:lnTo>
                      <a:lnTo>
                        <a:pt x="25975" y="0"/>
                      </a:lnTo>
                      <a:lnTo>
                        <a:pt x="25975" y="86496"/>
                      </a:lnTo>
                      <a:cubicBezTo>
                        <a:pt x="25975" y="101813"/>
                        <a:pt x="34937" y="110957"/>
                        <a:pt x="48949" y="110957"/>
                      </a:cubicBezTo>
                      <a:cubicBezTo>
                        <a:pt x="62969" y="110957"/>
                        <a:pt x="72114" y="101813"/>
                        <a:pt x="72114" y="86496"/>
                      </a:cubicBezTo>
                      <a:lnTo>
                        <a:pt x="72114" y="0"/>
                      </a:lnTo>
                      <a:lnTo>
                        <a:pt x="97898" y="0"/>
                      </a:lnTo>
                      <a:lnTo>
                        <a:pt x="97898" y="87430"/>
                      </a:lnTo>
                      <a:cubicBezTo>
                        <a:pt x="97888" y="115633"/>
                        <a:pt x="76219" y="134131"/>
                        <a:pt x="48949" y="134131"/>
                      </a:cubicBezTo>
                      <a:close/>
                    </a:path>
                  </a:pathLst>
                </a:custGeom>
                <a:solidFill>
                  <a:srgbClr val="993333"/>
                </a:solidFill>
                <a:ln w="9525" cap="flat">
                  <a:noFill/>
                  <a:prstDash val="solid"/>
                  <a:miter/>
                </a:ln>
              </p:spPr>
              <p:txBody>
                <a:bodyPr rtlCol="0" anchor="ctr"/>
                <a:lstStyle/>
                <a:p>
                  <a:endParaRPr lang="fr-FR"/>
                </a:p>
              </p:txBody>
            </p:sp>
            <p:sp>
              <p:nvSpPr>
                <p:cNvPr id="1149" name="Forme libre : forme 1148">
                  <a:extLst>
                    <a:ext uri="{FF2B5EF4-FFF2-40B4-BE49-F238E27FC236}">
                      <a16:creationId xmlns:a16="http://schemas.microsoft.com/office/drawing/2014/main" id="{EA1EECE4-8D2E-A789-0533-B28EE60303C7}"/>
                    </a:ext>
                  </a:extLst>
                </p:cNvPr>
                <p:cNvSpPr/>
                <p:nvPr/>
              </p:nvSpPr>
              <p:spPr>
                <a:xfrm>
                  <a:off x="5381371" y="3621570"/>
                  <a:ext cx="97878" cy="135245"/>
                </a:xfrm>
                <a:custGeom>
                  <a:avLst/>
                  <a:gdLst>
                    <a:gd name="connsiteX0" fmla="*/ 48577 w 97878"/>
                    <a:gd name="connsiteY0" fmla="*/ 135246 h 135245"/>
                    <a:gd name="connsiteX1" fmla="*/ 0 w 97878"/>
                    <a:gd name="connsiteY1" fmla="*/ 117681 h 135245"/>
                    <a:gd name="connsiteX2" fmla="*/ 16821 w 97878"/>
                    <a:gd name="connsiteY2" fmla="*/ 100870 h 135245"/>
                    <a:gd name="connsiteX3" fmla="*/ 48949 w 97878"/>
                    <a:gd name="connsiteY3" fmla="*/ 112071 h 135245"/>
                    <a:gd name="connsiteX4" fmla="*/ 72485 w 97878"/>
                    <a:gd name="connsiteY4" fmla="*/ 95631 h 135245"/>
                    <a:gd name="connsiteX5" fmla="*/ 68380 w 97878"/>
                    <a:gd name="connsiteY5" fmla="*/ 84420 h 135245"/>
                    <a:gd name="connsiteX6" fmla="*/ 56616 w 97878"/>
                    <a:gd name="connsiteY6" fmla="*/ 79753 h 135245"/>
                    <a:gd name="connsiteX7" fmla="*/ 40538 w 97878"/>
                    <a:gd name="connsiteY7" fmla="*/ 77514 h 135245"/>
                    <a:gd name="connsiteX8" fmla="*/ 14764 w 97878"/>
                    <a:gd name="connsiteY8" fmla="*/ 66494 h 135245"/>
                    <a:gd name="connsiteX9" fmla="*/ 5239 w 97878"/>
                    <a:gd name="connsiteY9" fmla="*/ 40338 h 135245"/>
                    <a:gd name="connsiteX10" fmla="*/ 51558 w 97878"/>
                    <a:gd name="connsiteY10" fmla="*/ 0 h 135245"/>
                    <a:gd name="connsiteX11" fmla="*/ 94526 w 97878"/>
                    <a:gd name="connsiteY11" fmla="*/ 15497 h 135245"/>
                    <a:gd name="connsiteX12" fmla="*/ 78086 w 97878"/>
                    <a:gd name="connsiteY12" fmla="*/ 31756 h 135245"/>
                    <a:gd name="connsiteX13" fmla="*/ 50816 w 97878"/>
                    <a:gd name="connsiteY13" fmla="*/ 22593 h 135245"/>
                    <a:gd name="connsiteX14" fmla="*/ 30270 w 97878"/>
                    <a:gd name="connsiteY14" fmla="*/ 39414 h 135245"/>
                    <a:gd name="connsiteX15" fmla="*/ 34185 w 97878"/>
                    <a:gd name="connsiteY15" fmla="*/ 48939 h 135245"/>
                    <a:gd name="connsiteX16" fmla="*/ 46520 w 97878"/>
                    <a:gd name="connsiteY16" fmla="*/ 54178 h 135245"/>
                    <a:gd name="connsiteX17" fmla="*/ 62198 w 97878"/>
                    <a:gd name="connsiteY17" fmla="*/ 56417 h 135245"/>
                    <a:gd name="connsiteX18" fmla="*/ 87601 w 97878"/>
                    <a:gd name="connsiteY18" fmla="*/ 66685 h 135245"/>
                    <a:gd name="connsiteX19" fmla="*/ 97879 w 97878"/>
                    <a:gd name="connsiteY19" fmla="*/ 94897 h 135245"/>
                    <a:gd name="connsiteX20" fmla="*/ 48577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7" y="135246"/>
                      </a:moveTo>
                      <a:cubicBezTo>
                        <a:pt x="28403" y="135246"/>
                        <a:pt x="13078" y="130950"/>
                        <a:pt x="0" y="117681"/>
                      </a:cubicBezTo>
                      <a:lnTo>
                        <a:pt x="16821" y="100870"/>
                      </a:lnTo>
                      <a:cubicBezTo>
                        <a:pt x="25232" y="109271"/>
                        <a:pt x="36623" y="112071"/>
                        <a:pt x="48949" y="112071"/>
                      </a:cubicBezTo>
                      <a:cubicBezTo>
                        <a:pt x="64265" y="112071"/>
                        <a:pt x="72485" y="106289"/>
                        <a:pt x="72485" y="95631"/>
                      </a:cubicBezTo>
                      <a:cubicBezTo>
                        <a:pt x="72485" y="90964"/>
                        <a:pt x="71180" y="87039"/>
                        <a:pt x="68380" y="84420"/>
                      </a:cubicBezTo>
                      <a:cubicBezTo>
                        <a:pt x="65770" y="81991"/>
                        <a:pt x="62769" y="80677"/>
                        <a:pt x="56616" y="79753"/>
                      </a:cubicBezTo>
                      <a:lnTo>
                        <a:pt x="40538" y="77514"/>
                      </a:lnTo>
                      <a:cubicBezTo>
                        <a:pt x="29146" y="75829"/>
                        <a:pt x="20745" y="72285"/>
                        <a:pt x="14764" y="66494"/>
                      </a:cubicBezTo>
                      <a:cubicBezTo>
                        <a:pt x="8411" y="60141"/>
                        <a:pt x="5239" y="51559"/>
                        <a:pt x="5239" y="40338"/>
                      </a:cubicBezTo>
                      <a:cubicBezTo>
                        <a:pt x="5239" y="16621"/>
                        <a:pt x="22793" y="0"/>
                        <a:pt x="51558" y="0"/>
                      </a:cubicBezTo>
                      <a:cubicBezTo>
                        <a:pt x="69866" y="0"/>
                        <a:pt x="83125" y="4477"/>
                        <a:pt x="94526" y="15497"/>
                      </a:cubicBezTo>
                      <a:lnTo>
                        <a:pt x="78086" y="31756"/>
                      </a:lnTo>
                      <a:cubicBezTo>
                        <a:pt x="69675" y="23727"/>
                        <a:pt x="59598" y="22593"/>
                        <a:pt x="50816" y="22593"/>
                      </a:cubicBezTo>
                      <a:cubicBezTo>
                        <a:pt x="36995" y="22593"/>
                        <a:pt x="30270" y="30261"/>
                        <a:pt x="30270" y="39414"/>
                      </a:cubicBezTo>
                      <a:cubicBezTo>
                        <a:pt x="30270" y="42786"/>
                        <a:pt x="31385" y="46329"/>
                        <a:pt x="34185" y="48939"/>
                      </a:cubicBezTo>
                      <a:cubicBezTo>
                        <a:pt x="36805" y="51378"/>
                        <a:pt x="41100" y="53426"/>
                        <a:pt x="46520" y="54178"/>
                      </a:cubicBezTo>
                      <a:lnTo>
                        <a:pt x="62198" y="56417"/>
                      </a:lnTo>
                      <a:cubicBezTo>
                        <a:pt x="74343" y="58093"/>
                        <a:pt x="82001" y="61455"/>
                        <a:pt x="87601" y="66685"/>
                      </a:cubicBezTo>
                      <a:cubicBezTo>
                        <a:pt x="94707" y="73409"/>
                        <a:pt x="97879" y="83125"/>
                        <a:pt x="97879" y="94897"/>
                      </a:cubicBezTo>
                      <a:cubicBezTo>
                        <a:pt x="97888" y="120672"/>
                        <a:pt x="76409" y="135246"/>
                        <a:pt x="48577" y="135246"/>
                      </a:cubicBezTo>
                      <a:close/>
                    </a:path>
                  </a:pathLst>
                </a:custGeom>
                <a:solidFill>
                  <a:srgbClr val="993333"/>
                </a:solidFill>
                <a:ln w="9525" cap="flat">
                  <a:noFill/>
                  <a:prstDash val="solid"/>
                  <a:miter/>
                </a:ln>
              </p:spPr>
              <p:txBody>
                <a:bodyPr rtlCol="0" anchor="ctr"/>
                <a:lstStyle/>
                <a:p>
                  <a:endParaRPr lang="fr-FR"/>
                </a:p>
              </p:txBody>
            </p:sp>
          </p:grpSp>
        </p:grpSp>
        <p:grpSp>
          <p:nvGrpSpPr>
            <p:cNvPr id="1124" name="Graphique 10">
              <a:extLst>
                <a:ext uri="{FF2B5EF4-FFF2-40B4-BE49-F238E27FC236}">
                  <a16:creationId xmlns:a16="http://schemas.microsoft.com/office/drawing/2014/main" id="{97ADBA84-D236-C58D-B02F-E91248824FBE}"/>
                </a:ext>
              </a:extLst>
            </p:cNvPr>
            <p:cNvGrpSpPr/>
            <p:nvPr/>
          </p:nvGrpSpPr>
          <p:grpSpPr>
            <a:xfrm>
              <a:off x="5359758" y="2724458"/>
              <a:ext cx="806443" cy="412089"/>
              <a:chOff x="5359758" y="2724458"/>
              <a:chExt cx="806443" cy="412089"/>
            </a:xfrm>
          </p:grpSpPr>
          <p:grpSp>
            <p:nvGrpSpPr>
              <p:cNvPr id="1125" name="Graphique 10">
                <a:extLst>
                  <a:ext uri="{FF2B5EF4-FFF2-40B4-BE49-F238E27FC236}">
                    <a16:creationId xmlns:a16="http://schemas.microsoft.com/office/drawing/2014/main" id="{539A9260-2671-28F7-898C-BB608E58844E}"/>
                  </a:ext>
                </a:extLst>
              </p:cNvPr>
              <p:cNvGrpSpPr/>
              <p:nvPr/>
            </p:nvGrpSpPr>
            <p:grpSpPr>
              <a:xfrm>
                <a:off x="5367645" y="2732335"/>
                <a:ext cx="790670" cy="396335"/>
                <a:chOff x="5367645" y="2732335"/>
                <a:chExt cx="790670" cy="396335"/>
              </a:xfrm>
            </p:grpSpPr>
            <p:sp>
              <p:nvSpPr>
                <p:cNvPr id="1137" name="Forme libre : forme 1136">
                  <a:extLst>
                    <a:ext uri="{FF2B5EF4-FFF2-40B4-BE49-F238E27FC236}">
                      <a16:creationId xmlns:a16="http://schemas.microsoft.com/office/drawing/2014/main" id="{D2CC2818-42DA-7349-EE6A-1E90C06DFF7B}"/>
                    </a:ext>
                  </a:extLst>
                </p:cNvPr>
                <p:cNvSpPr/>
                <p:nvPr/>
              </p:nvSpPr>
              <p:spPr>
                <a:xfrm>
                  <a:off x="5368635" y="2733326"/>
                  <a:ext cx="788689" cy="394354"/>
                </a:xfrm>
                <a:custGeom>
                  <a:avLst/>
                  <a:gdLst>
                    <a:gd name="connsiteX0" fmla="*/ 788689 w 788689"/>
                    <a:gd name="connsiteY0" fmla="*/ 338461 h 394354"/>
                    <a:gd name="connsiteX1" fmla="*/ 732806 w 788689"/>
                    <a:gd name="connsiteY1" fmla="*/ 394354 h 394354"/>
                    <a:gd name="connsiteX2" fmla="*/ 55893 w 788689"/>
                    <a:gd name="connsiteY2" fmla="*/ 394354 h 394354"/>
                    <a:gd name="connsiteX3" fmla="*/ 0 w 788689"/>
                    <a:gd name="connsiteY3" fmla="*/ 338461 h 394354"/>
                    <a:gd name="connsiteX4" fmla="*/ 0 w 788689"/>
                    <a:gd name="connsiteY4" fmla="*/ 55893 h 394354"/>
                    <a:gd name="connsiteX5" fmla="*/ 55893 w 788689"/>
                    <a:gd name="connsiteY5" fmla="*/ 0 h 394354"/>
                    <a:gd name="connsiteX6" fmla="*/ 732806 w 788689"/>
                    <a:gd name="connsiteY6" fmla="*/ 0 h 394354"/>
                    <a:gd name="connsiteX7" fmla="*/ 788689 w 788689"/>
                    <a:gd name="connsiteY7" fmla="*/ 55893 h 394354"/>
                    <a:gd name="connsiteX8" fmla="*/ 788689 w 788689"/>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4">
                      <a:moveTo>
                        <a:pt x="788689" y="338461"/>
                      </a:moveTo>
                      <a:cubicBezTo>
                        <a:pt x="788689" y="369208"/>
                        <a:pt x="763534" y="394354"/>
                        <a:pt x="732806" y="394354"/>
                      </a:cubicBezTo>
                      <a:lnTo>
                        <a:pt x="55893" y="394354"/>
                      </a:lnTo>
                      <a:cubicBezTo>
                        <a:pt x="25146" y="394354"/>
                        <a:pt x="0" y="369199"/>
                        <a:pt x="0" y="338461"/>
                      </a:cubicBezTo>
                      <a:lnTo>
                        <a:pt x="0" y="55893"/>
                      </a:lnTo>
                      <a:cubicBezTo>
                        <a:pt x="0" y="25146"/>
                        <a:pt x="25156" y="0"/>
                        <a:pt x="55893" y="0"/>
                      </a:cubicBezTo>
                      <a:lnTo>
                        <a:pt x="732806" y="0"/>
                      </a:lnTo>
                      <a:cubicBezTo>
                        <a:pt x="763544"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1138" name="Forme libre : forme 1137">
                  <a:extLst>
                    <a:ext uri="{FF2B5EF4-FFF2-40B4-BE49-F238E27FC236}">
                      <a16:creationId xmlns:a16="http://schemas.microsoft.com/office/drawing/2014/main" id="{8264CEC4-379A-9A82-9F30-7F65DA971976}"/>
                    </a:ext>
                  </a:extLst>
                </p:cNvPr>
                <p:cNvSpPr/>
                <p:nvPr/>
              </p:nvSpPr>
              <p:spPr>
                <a:xfrm>
                  <a:off x="5367645" y="2732335"/>
                  <a:ext cx="790670" cy="396335"/>
                </a:xfrm>
                <a:custGeom>
                  <a:avLst/>
                  <a:gdLst>
                    <a:gd name="connsiteX0" fmla="*/ 733797 w 790670"/>
                    <a:gd name="connsiteY0" fmla="*/ 396335 h 396335"/>
                    <a:gd name="connsiteX1" fmla="*/ 56884 w 790670"/>
                    <a:gd name="connsiteY1" fmla="*/ 396335 h 396335"/>
                    <a:gd name="connsiteX2" fmla="*/ 0 w 790670"/>
                    <a:gd name="connsiteY2" fmla="*/ 339452 h 396335"/>
                    <a:gd name="connsiteX3" fmla="*/ 0 w 790670"/>
                    <a:gd name="connsiteY3" fmla="*/ 56883 h 396335"/>
                    <a:gd name="connsiteX4" fmla="*/ 56884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74 w 790670"/>
                    <a:gd name="connsiteY9" fmla="*/ 1981 h 396335"/>
                    <a:gd name="connsiteX10" fmla="*/ 1963 w 790670"/>
                    <a:gd name="connsiteY10" fmla="*/ 56893 h 396335"/>
                    <a:gd name="connsiteX11" fmla="*/ 1963 w 790670"/>
                    <a:gd name="connsiteY11" fmla="*/ 339461 h 396335"/>
                    <a:gd name="connsiteX12" fmla="*/ 56874 w 790670"/>
                    <a:gd name="connsiteY12" fmla="*/ 394373 h 396335"/>
                    <a:gd name="connsiteX13" fmla="*/ 733787 w 790670"/>
                    <a:gd name="connsiteY13" fmla="*/ 394373 h 396335"/>
                    <a:gd name="connsiteX14" fmla="*/ 788689 w 790670"/>
                    <a:gd name="connsiteY14" fmla="*/ 339461 h 396335"/>
                    <a:gd name="connsiteX15" fmla="*/ 788689 w 790670"/>
                    <a:gd name="connsiteY15" fmla="*/ 56893 h 396335"/>
                    <a:gd name="connsiteX16" fmla="*/ 733787 w 790670"/>
                    <a:gd name="connsiteY16" fmla="*/ 1981 h 396335"/>
                    <a:gd name="connsiteX17" fmla="*/ 56874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84" y="396335"/>
                      </a:lnTo>
                      <a:cubicBezTo>
                        <a:pt x="25508" y="396335"/>
                        <a:pt x="0" y="370818"/>
                        <a:pt x="0" y="339452"/>
                      </a:cubicBezTo>
                      <a:lnTo>
                        <a:pt x="0" y="56883"/>
                      </a:lnTo>
                      <a:cubicBezTo>
                        <a:pt x="0" y="25527"/>
                        <a:pt x="25508" y="0"/>
                        <a:pt x="56884" y="0"/>
                      </a:cubicBezTo>
                      <a:lnTo>
                        <a:pt x="733797" y="0"/>
                      </a:lnTo>
                      <a:cubicBezTo>
                        <a:pt x="765163" y="0"/>
                        <a:pt x="790670" y="25527"/>
                        <a:pt x="790670" y="56883"/>
                      </a:cubicBezTo>
                      <a:lnTo>
                        <a:pt x="790670" y="339452"/>
                      </a:lnTo>
                      <a:cubicBezTo>
                        <a:pt x="790661" y="370818"/>
                        <a:pt x="765163" y="396335"/>
                        <a:pt x="733797" y="396335"/>
                      </a:cubicBezTo>
                      <a:close/>
                      <a:moveTo>
                        <a:pt x="56874" y="1981"/>
                      </a:moveTo>
                      <a:cubicBezTo>
                        <a:pt x="26594" y="1981"/>
                        <a:pt x="1963" y="26622"/>
                        <a:pt x="1963" y="56893"/>
                      </a:cubicBezTo>
                      <a:lnTo>
                        <a:pt x="1963" y="339461"/>
                      </a:lnTo>
                      <a:cubicBezTo>
                        <a:pt x="1963" y="369741"/>
                        <a:pt x="26594" y="394373"/>
                        <a:pt x="56874" y="394373"/>
                      </a:cubicBezTo>
                      <a:lnTo>
                        <a:pt x="733787" y="394373"/>
                      </a:lnTo>
                      <a:cubicBezTo>
                        <a:pt x="764057" y="394373"/>
                        <a:pt x="788689" y="369741"/>
                        <a:pt x="788689" y="339461"/>
                      </a:cubicBezTo>
                      <a:lnTo>
                        <a:pt x="788689" y="56893"/>
                      </a:lnTo>
                      <a:cubicBezTo>
                        <a:pt x="788689" y="26622"/>
                        <a:pt x="76405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1126" name="Forme libre : forme 1125">
                <a:extLst>
                  <a:ext uri="{FF2B5EF4-FFF2-40B4-BE49-F238E27FC236}">
                    <a16:creationId xmlns:a16="http://schemas.microsoft.com/office/drawing/2014/main" id="{B8798B4F-218B-1F38-08F8-0DA971586721}"/>
                  </a:ext>
                </a:extLst>
              </p:cNvPr>
              <p:cNvSpPr/>
              <p:nvPr/>
            </p:nvSpPr>
            <p:spPr>
              <a:xfrm>
                <a:off x="5359758" y="2724458"/>
                <a:ext cx="806443" cy="412089"/>
              </a:xfrm>
              <a:custGeom>
                <a:avLst/>
                <a:gdLst>
                  <a:gd name="connsiteX0" fmla="*/ 741683 w 806443"/>
                  <a:gd name="connsiteY0" fmla="*/ 412090 h 412089"/>
                  <a:gd name="connsiteX1" fmla="*/ 64770 w 806443"/>
                  <a:gd name="connsiteY1" fmla="*/ 412090 h 412089"/>
                  <a:gd name="connsiteX2" fmla="*/ 0 w 806443"/>
                  <a:gd name="connsiteY2" fmla="*/ 347329 h 412089"/>
                  <a:gd name="connsiteX3" fmla="*/ 0 w 806443"/>
                  <a:gd name="connsiteY3" fmla="*/ 64761 h 412089"/>
                  <a:gd name="connsiteX4" fmla="*/ 6477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61 w 806443"/>
                  <a:gd name="connsiteY9" fmla="*/ 17755 h 412089"/>
                  <a:gd name="connsiteX10" fmla="*/ 17736 w 806443"/>
                  <a:gd name="connsiteY10" fmla="*/ 64770 h 412089"/>
                  <a:gd name="connsiteX11" fmla="*/ 17736 w 806443"/>
                  <a:gd name="connsiteY11" fmla="*/ 347339 h 412089"/>
                  <a:gd name="connsiteX12" fmla="*/ 64761 w 806443"/>
                  <a:gd name="connsiteY12" fmla="*/ 394354 h 412089"/>
                  <a:gd name="connsiteX13" fmla="*/ 741674 w 806443"/>
                  <a:gd name="connsiteY13" fmla="*/ 394354 h 412089"/>
                  <a:gd name="connsiteX14" fmla="*/ 788689 w 806443"/>
                  <a:gd name="connsiteY14" fmla="*/ 347339 h 412089"/>
                  <a:gd name="connsiteX15" fmla="*/ 788689 w 806443"/>
                  <a:gd name="connsiteY15" fmla="*/ 64770 h 412089"/>
                  <a:gd name="connsiteX16" fmla="*/ 741674 w 806443"/>
                  <a:gd name="connsiteY16" fmla="*/ 17755 h 412089"/>
                  <a:gd name="connsiteX17" fmla="*/ 64761 w 806443"/>
                  <a:gd name="connsiteY17" fmla="*/ 17755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70" y="412090"/>
                    </a:lnTo>
                    <a:cubicBezTo>
                      <a:pt x="29061" y="412090"/>
                      <a:pt x="0" y="383038"/>
                      <a:pt x="0" y="347329"/>
                    </a:cubicBezTo>
                    <a:lnTo>
                      <a:pt x="0" y="64761"/>
                    </a:lnTo>
                    <a:cubicBezTo>
                      <a:pt x="0" y="29061"/>
                      <a:pt x="29061" y="0"/>
                      <a:pt x="64770" y="0"/>
                    </a:cubicBezTo>
                    <a:lnTo>
                      <a:pt x="741683" y="0"/>
                    </a:lnTo>
                    <a:cubicBezTo>
                      <a:pt x="777383" y="0"/>
                      <a:pt x="806444" y="29061"/>
                      <a:pt x="806444" y="64761"/>
                    </a:cubicBezTo>
                    <a:lnTo>
                      <a:pt x="806444" y="347329"/>
                    </a:lnTo>
                    <a:cubicBezTo>
                      <a:pt x="806435" y="383038"/>
                      <a:pt x="777383" y="412090"/>
                      <a:pt x="741683" y="412090"/>
                    </a:cubicBezTo>
                    <a:close/>
                    <a:moveTo>
                      <a:pt x="64761" y="17755"/>
                    </a:moveTo>
                    <a:cubicBezTo>
                      <a:pt x="38834" y="17755"/>
                      <a:pt x="17736" y="38843"/>
                      <a:pt x="17736" y="64770"/>
                    </a:cubicBezTo>
                    <a:lnTo>
                      <a:pt x="17736" y="347339"/>
                    </a:lnTo>
                    <a:cubicBezTo>
                      <a:pt x="17736" y="373266"/>
                      <a:pt x="38834" y="394354"/>
                      <a:pt x="64761" y="394354"/>
                    </a:cubicBezTo>
                    <a:lnTo>
                      <a:pt x="741674" y="394354"/>
                    </a:lnTo>
                    <a:cubicBezTo>
                      <a:pt x="767592" y="394354"/>
                      <a:pt x="788689" y="373266"/>
                      <a:pt x="788689" y="347339"/>
                    </a:cubicBezTo>
                    <a:lnTo>
                      <a:pt x="788689" y="64770"/>
                    </a:lnTo>
                    <a:cubicBezTo>
                      <a:pt x="788689" y="38843"/>
                      <a:pt x="767592" y="17755"/>
                      <a:pt x="741674" y="17755"/>
                    </a:cubicBezTo>
                    <a:lnTo>
                      <a:pt x="64761" y="17755"/>
                    </a:lnTo>
                    <a:close/>
                  </a:path>
                </a:pathLst>
              </a:custGeom>
              <a:solidFill>
                <a:srgbClr val="D04932"/>
              </a:solidFill>
              <a:ln w="9525" cap="flat">
                <a:noFill/>
                <a:prstDash val="solid"/>
                <a:miter/>
              </a:ln>
            </p:spPr>
            <p:txBody>
              <a:bodyPr rtlCol="0" anchor="ctr"/>
              <a:lstStyle/>
              <a:p>
                <a:endParaRPr lang="fr-FR"/>
              </a:p>
            </p:txBody>
          </p:sp>
          <p:grpSp>
            <p:nvGrpSpPr>
              <p:cNvPr id="1127" name="Graphique 10">
                <a:extLst>
                  <a:ext uri="{FF2B5EF4-FFF2-40B4-BE49-F238E27FC236}">
                    <a16:creationId xmlns:a16="http://schemas.microsoft.com/office/drawing/2014/main" id="{A7FBC97C-4F2C-5E90-F279-6532F1DBC521}"/>
                  </a:ext>
                </a:extLst>
              </p:cNvPr>
              <p:cNvGrpSpPr/>
              <p:nvPr/>
            </p:nvGrpSpPr>
            <p:grpSpPr>
              <a:xfrm>
                <a:off x="5575357" y="2781408"/>
                <a:ext cx="377399" cy="299037"/>
                <a:chOff x="5575357" y="2781408"/>
                <a:chExt cx="377399" cy="299037"/>
              </a:xfrm>
              <a:solidFill>
                <a:srgbClr val="D04932"/>
              </a:solidFill>
            </p:grpSpPr>
            <p:sp>
              <p:nvSpPr>
                <p:cNvPr id="1128" name="Forme libre : forme 1127">
                  <a:extLst>
                    <a:ext uri="{FF2B5EF4-FFF2-40B4-BE49-F238E27FC236}">
                      <a16:creationId xmlns:a16="http://schemas.microsoft.com/office/drawing/2014/main" id="{EE09E0DC-61E9-BDC3-ED31-C44C080AE76F}"/>
                    </a:ext>
                  </a:extLst>
                </p:cNvPr>
                <p:cNvSpPr/>
                <p:nvPr/>
              </p:nvSpPr>
              <p:spPr>
                <a:xfrm>
                  <a:off x="5575357" y="2782532"/>
                  <a:ext cx="95450" cy="133007"/>
                </a:xfrm>
                <a:custGeom>
                  <a:avLst/>
                  <a:gdLst>
                    <a:gd name="connsiteX0" fmla="*/ 51568 w 95450"/>
                    <a:gd name="connsiteY0" fmla="*/ 82944 h 133007"/>
                    <a:gd name="connsiteX1" fmla="*/ 25975 w 95450"/>
                    <a:gd name="connsiteY1" fmla="*/ 82944 h 133007"/>
                    <a:gd name="connsiteX2" fmla="*/ 25975 w 95450"/>
                    <a:gd name="connsiteY2" fmla="*/ 133007 h 133007"/>
                    <a:gd name="connsiteX3" fmla="*/ 0 w 95450"/>
                    <a:gd name="connsiteY3" fmla="*/ 133007 h 133007"/>
                    <a:gd name="connsiteX4" fmla="*/ 0 w 95450"/>
                    <a:gd name="connsiteY4" fmla="*/ 0 h 133007"/>
                    <a:gd name="connsiteX5" fmla="*/ 51559 w 95450"/>
                    <a:gd name="connsiteY5" fmla="*/ 0 h 133007"/>
                    <a:gd name="connsiteX6" fmla="*/ 95450 w 95450"/>
                    <a:gd name="connsiteY6" fmla="*/ 41472 h 133007"/>
                    <a:gd name="connsiteX7" fmla="*/ 51568 w 95450"/>
                    <a:gd name="connsiteY7" fmla="*/ 82944 h 133007"/>
                    <a:gd name="connsiteX8" fmla="*/ 50254 w 95450"/>
                    <a:gd name="connsiteY8" fmla="*/ 23165 h 133007"/>
                    <a:gd name="connsiteX9" fmla="*/ 25975 w 95450"/>
                    <a:gd name="connsiteY9" fmla="*/ 23165 h 133007"/>
                    <a:gd name="connsiteX10" fmla="*/ 25975 w 95450"/>
                    <a:gd name="connsiteY10" fmla="*/ 59589 h 133007"/>
                    <a:gd name="connsiteX11" fmla="*/ 50254 w 95450"/>
                    <a:gd name="connsiteY11" fmla="*/ 59589 h 133007"/>
                    <a:gd name="connsiteX12" fmla="*/ 69495 w 95450"/>
                    <a:gd name="connsiteY12" fmla="*/ 41472 h 133007"/>
                    <a:gd name="connsiteX13" fmla="*/ 50254 w 95450"/>
                    <a:gd name="connsiteY13" fmla="*/ 2316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450" h="133007">
                      <a:moveTo>
                        <a:pt x="51568" y="82944"/>
                      </a:moveTo>
                      <a:lnTo>
                        <a:pt x="25975" y="82944"/>
                      </a:lnTo>
                      <a:lnTo>
                        <a:pt x="25975" y="133007"/>
                      </a:lnTo>
                      <a:lnTo>
                        <a:pt x="0" y="133007"/>
                      </a:lnTo>
                      <a:lnTo>
                        <a:pt x="0" y="0"/>
                      </a:lnTo>
                      <a:lnTo>
                        <a:pt x="51559" y="0"/>
                      </a:lnTo>
                      <a:cubicBezTo>
                        <a:pt x="79020" y="0"/>
                        <a:pt x="95450" y="18860"/>
                        <a:pt x="95450" y="41472"/>
                      </a:cubicBezTo>
                      <a:cubicBezTo>
                        <a:pt x="95469" y="64084"/>
                        <a:pt x="79029" y="82944"/>
                        <a:pt x="51568" y="82944"/>
                      </a:cubicBezTo>
                      <a:close/>
                      <a:moveTo>
                        <a:pt x="50254" y="23165"/>
                      </a:moveTo>
                      <a:lnTo>
                        <a:pt x="25975" y="23165"/>
                      </a:lnTo>
                      <a:lnTo>
                        <a:pt x="25975" y="59589"/>
                      </a:lnTo>
                      <a:lnTo>
                        <a:pt x="50254" y="59589"/>
                      </a:lnTo>
                      <a:cubicBezTo>
                        <a:pt x="62018" y="59589"/>
                        <a:pt x="69495" y="52302"/>
                        <a:pt x="69495" y="41472"/>
                      </a:cubicBezTo>
                      <a:cubicBezTo>
                        <a:pt x="69495" y="30642"/>
                        <a:pt x="62027" y="23165"/>
                        <a:pt x="50254" y="23165"/>
                      </a:cubicBezTo>
                      <a:close/>
                    </a:path>
                  </a:pathLst>
                </a:custGeom>
                <a:solidFill>
                  <a:srgbClr val="D04932"/>
                </a:solidFill>
                <a:ln w="9525" cap="flat">
                  <a:noFill/>
                  <a:prstDash val="solid"/>
                  <a:miter/>
                </a:ln>
              </p:spPr>
              <p:txBody>
                <a:bodyPr rtlCol="0" anchor="ctr"/>
                <a:lstStyle/>
                <a:p>
                  <a:endParaRPr lang="fr-FR"/>
                </a:p>
              </p:txBody>
            </p:sp>
            <p:sp>
              <p:nvSpPr>
                <p:cNvPr id="1129" name="Forme libre : forme 1128">
                  <a:extLst>
                    <a:ext uri="{FF2B5EF4-FFF2-40B4-BE49-F238E27FC236}">
                      <a16:creationId xmlns:a16="http://schemas.microsoft.com/office/drawing/2014/main" id="{CE854AA9-3175-8559-F30E-497693155E4F}"/>
                    </a:ext>
                  </a:extLst>
                </p:cNvPr>
                <p:cNvSpPr/>
                <p:nvPr/>
              </p:nvSpPr>
              <p:spPr>
                <a:xfrm>
                  <a:off x="5654738" y="2782532"/>
                  <a:ext cx="117319" cy="133007"/>
                </a:xfrm>
                <a:custGeom>
                  <a:avLst/>
                  <a:gdLst>
                    <a:gd name="connsiteX0" fmla="*/ 90230 w 117319"/>
                    <a:gd name="connsiteY0" fmla="*/ 133007 h 133007"/>
                    <a:gd name="connsiteX1" fmla="*/ 82391 w 117319"/>
                    <a:gd name="connsiteY1" fmla="*/ 109471 h 133007"/>
                    <a:gd name="connsiteX2" fmla="*/ 35128 w 117319"/>
                    <a:gd name="connsiteY2" fmla="*/ 109471 h 133007"/>
                    <a:gd name="connsiteX3" fmla="*/ 27089 w 117319"/>
                    <a:gd name="connsiteY3" fmla="*/ 133007 h 133007"/>
                    <a:gd name="connsiteX4" fmla="*/ 0 w 117319"/>
                    <a:gd name="connsiteY4" fmla="*/ 133007 h 133007"/>
                    <a:gd name="connsiteX5" fmla="*/ 48377 w 117319"/>
                    <a:gd name="connsiteY5" fmla="*/ 0 h 133007"/>
                    <a:gd name="connsiteX6" fmla="*/ 68751 w 117319"/>
                    <a:gd name="connsiteY6" fmla="*/ 0 h 133007"/>
                    <a:gd name="connsiteX7" fmla="*/ 117319 w 117319"/>
                    <a:gd name="connsiteY7" fmla="*/ 133007 h 133007"/>
                    <a:gd name="connsiteX8" fmla="*/ 90230 w 117319"/>
                    <a:gd name="connsiteY8" fmla="*/ 133007 h 133007"/>
                    <a:gd name="connsiteX9" fmla="*/ 59217 w 117319"/>
                    <a:gd name="connsiteY9" fmla="*/ 39224 h 133007"/>
                    <a:gd name="connsiteX10" fmla="*/ 42405 w 117319"/>
                    <a:gd name="connsiteY10" fmla="*/ 87611 h 133007"/>
                    <a:gd name="connsiteX11" fmla="*/ 75466 w 117319"/>
                    <a:gd name="connsiteY11" fmla="*/ 87611 h 133007"/>
                    <a:gd name="connsiteX12" fmla="*/ 59217 w 117319"/>
                    <a:gd name="connsiteY12" fmla="*/ 3922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7">
                      <a:moveTo>
                        <a:pt x="90230" y="133007"/>
                      </a:moveTo>
                      <a:lnTo>
                        <a:pt x="82391" y="109471"/>
                      </a:lnTo>
                      <a:lnTo>
                        <a:pt x="35128" y="109471"/>
                      </a:lnTo>
                      <a:lnTo>
                        <a:pt x="27089" y="133007"/>
                      </a:lnTo>
                      <a:lnTo>
                        <a:pt x="0" y="133007"/>
                      </a:lnTo>
                      <a:lnTo>
                        <a:pt x="48377" y="0"/>
                      </a:lnTo>
                      <a:lnTo>
                        <a:pt x="68751" y="0"/>
                      </a:lnTo>
                      <a:lnTo>
                        <a:pt x="117319" y="133007"/>
                      </a:lnTo>
                      <a:lnTo>
                        <a:pt x="90230" y="133007"/>
                      </a:lnTo>
                      <a:close/>
                      <a:moveTo>
                        <a:pt x="59217" y="39224"/>
                      </a:moveTo>
                      <a:lnTo>
                        <a:pt x="42405" y="87611"/>
                      </a:lnTo>
                      <a:lnTo>
                        <a:pt x="75466" y="87611"/>
                      </a:lnTo>
                      <a:lnTo>
                        <a:pt x="59217" y="39224"/>
                      </a:lnTo>
                      <a:close/>
                    </a:path>
                  </a:pathLst>
                </a:custGeom>
                <a:solidFill>
                  <a:srgbClr val="D04932"/>
                </a:solidFill>
                <a:ln w="9525" cap="flat">
                  <a:noFill/>
                  <a:prstDash val="solid"/>
                  <a:miter/>
                </a:ln>
              </p:spPr>
              <p:txBody>
                <a:bodyPr rtlCol="0" anchor="ctr"/>
                <a:lstStyle/>
                <a:p>
                  <a:endParaRPr lang="fr-FR"/>
                </a:p>
              </p:txBody>
            </p:sp>
            <p:sp>
              <p:nvSpPr>
                <p:cNvPr id="1130" name="Forme libre : forme 1129">
                  <a:extLst>
                    <a:ext uri="{FF2B5EF4-FFF2-40B4-BE49-F238E27FC236}">
                      <a16:creationId xmlns:a16="http://schemas.microsoft.com/office/drawing/2014/main" id="{664C52D7-13F1-6F02-1744-124EADDB8D7E}"/>
                    </a:ext>
                  </a:extLst>
                </p:cNvPr>
                <p:cNvSpPr/>
                <p:nvPr/>
              </p:nvSpPr>
              <p:spPr>
                <a:xfrm>
                  <a:off x="5752970" y="2782532"/>
                  <a:ext cx="105727" cy="133007"/>
                </a:xfrm>
                <a:custGeom>
                  <a:avLst/>
                  <a:gdLst>
                    <a:gd name="connsiteX0" fmla="*/ 65751 w 105727"/>
                    <a:gd name="connsiteY0" fmla="*/ 78457 h 133007"/>
                    <a:gd name="connsiteX1" fmla="*/ 65751 w 105727"/>
                    <a:gd name="connsiteY1" fmla="*/ 133007 h 133007"/>
                    <a:gd name="connsiteX2" fmla="*/ 39967 w 105727"/>
                    <a:gd name="connsiteY2" fmla="*/ 133007 h 133007"/>
                    <a:gd name="connsiteX3" fmla="*/ 39967 w 105727"/>
                    <a:gd name="connsiteY3" fmla="*/ 78457 h 133007"/>
                    <a:gd name="connsiteX4" fmla="*/ 0 w 105727"/>
                    <a:gd name="connsiteY4" fmla="*/ 0 h 133007"/>
                    <a:gd name="connsiteX5" fmla="*/ 28213 w 105727"/>
                    <a:gd name="connsiteY5" fmla="*/ 0 h 133007"/>
                    <a:gd name="connsiteX6" fmla="*/ 53054 w 105727"/>
                    <a:gd name="connsiteY6" fmla="*/ 53616 h 133007"/>
                    <a:gd name="connsiteX7" fmla="*/ 77514 w 105727"/>
                    <a:gd name="connsiteY7" fmla="*/ 0 h 133007"/>
                    <a:gd name="connsiteX8" fmla="*/ 105727 w 105727"/>
                    <a:gd name="connsiteY8" fmla="*/ 0 h 133007"/>
                    <a:gd name="connsiteX9" fmla="*/ 65751 w 105727"/>
                    <a:gd name="connsiteY9" fmla="*/ 7845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27" h="133007">
                      <a:moveTo>
                        <a:pt x="65751" y="78457"/>
                      </a:moveTo>
                      <a:lnTo>
                        <a:pt x="65751" y="133007"/>
                      </a:lnTo>
                      <a:lnTo>
                        <a:pt x="39967" y="133007"/>
                      </a:lnTo>
                      <a:lnTo>
                        <a:pt x="39967" y="78457"/>
                      </a:lnTo>
                      <a:lnTo>
                        <a:pt x="0" y="0"/>
                      </a:lnTo>
                      <a:lnTo>
                        <a:pt x="28213" y="0"/>
                      </a:lnTo>
                      <a:lnTo>
                        <a:pt x="53054" y="53616"/>
                      </a:lnTo>
                      <a:lnTo>
                        <a:pt x="77514" y="0"/>
                      </a:lnTo>
                      <a:lnTo>
                        <a:pt x="105727" y="0"/>
                      </a:lnTo>
                      <a:lnTo>
                        <a:pt x="65751" y="78457"/>
                      </a:lnTo>
                      <a:close/>
                    </a:path>
                  </a:pathLst>
                </a:custGeom>
                <a:solidFill>
                  <a:srgbClr val="D04932"/>
                </a:solidFill>
                <a:ln w="9525" cap="flat">
                  <a:noFill/>
                  <a:prstDash val="solid"/>
                  <a:miter/>
                </a:ln>
              </p:spPr>
              <p:txBody>
                <a:bodyPr rtlCol="0" anchor="ctr"/>
                <a:lstStyle/>
                <a:p>
                  <a:endParaRPr lang="fr-FR"/>
                </a:p>
              </p:txBody>
            </p:sp>
            <p:sp>
              <p:nvSpPr>
                <p:cNvPr id="1131" name="Forme libre : forme 1130">
                  <a:extLst>
                    <a:ext uri="{FF2B5EF4-FFF2-40B4-BE49-F238E27FC236}">
                      <a16:creationId xmlns:a16="http://schemas.microsoft.com/office/drawing/2014/main" id="{067FCE1A-21D9-FBAF-6231-CA01047BDCF8}"/>
                    </a:ext>
                  </a:extLst>
                </p:cNvPr>
                <p:cNvSpPr/>
                <p:nvPr/>
              </p:nvSpPr>
              <p:spPr>
                <a:xfrm>
                  <a:off x="5848791" y="2781408"/>
                  <a:ext cx="97878" cy="135245"/>
                </a:xfrm>
                <a:custGeom>
                  <a:avLst/>
                  <a:gdLst>
                    <a:gd name="connsiteX0" fmla="*/ 48568 w 97878"/>
                    <a:gd name="connsiteY0" fmla="*/ 135246 h 135245"/>
                    <a:gd name="connsiteX1" fmla="*/ 0 w 97878"/>
                    <a:gd name="connsiteY1" fmla="*/ 117691 h 135245"/>
                    <a:gd name="connsiteX2" fmla="*/ 16812 w 97878"/>
                    <a:gd name="connsiteY2" fmla="*/ 100870 h 135245"/>
                    <a:gd name="connsiteX3" fmla="*/ 48939 w 97878"/>
                    <a:gd name="connsiteY3" fmla="*/ 112081 h 135245"/>
                    <a:gd name="connsiteX4" fmla="*/ 72494 w 97878"/>
                    <a:gd name="connsiteY4" fmla="*/ 95641 h 135245"/>
                    <a:gd name="connsiteX5" fmla="*/ 68380 w 97878"/>
                    <a:gd name="connsiteY5" fmla="*/ 84430 h 135245"/>
                    <a:gd name="connsiteX6" fmla="*/ 56607 w 97878"/>
                    <a:gd name="connsiteY6" fmla="*/ 79762 h 135245"/>
                    <a:gd name="connsiteX7" fmla="*/ 40529 w 97878"/>
                    <a:gd name="connsiteY7" fmla="*/ 77524 h 135245"/>
                    <a:gd name="connsiteX8" fmla="*/ 14764 w 97878"/>
                    <a:gd name="connsiteY8" fmla="*/ 66504 h 135245"/>
                    <a:gd name="connsiteX9" fmla="*/ 5239 w 97878"/>
                    <a:gd name="connsiteY9" fmla="*/ 40348 h 135245"/>
                    <a:gd name="connsiteX10" fmla="*/ 51558 w 97878"/>
                    <a:gd name="connsiteY10" fmla="*/ 0 h 135245"/>
                    <a:gd name="connsiteX11" fmla="*/ 94516 w 97878"/>
                    <a:gd name="connsiteY11" fmla="*/ 15507 h 135245"/>
                    <a:gd name="connsiteX12" fmla="*/ 78086 w 97878"/>
                    <a:gd name="connsiteY12" fmla="*/ 3176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88 h 135245"/>
                    <a:gd name="connsiteX17" fmla="*/ 62198 w 97878"/>
                    <a:gd name="connsiteY17" fmla="*/ 56426 h 135245"/>
                    <a:gd name="connsiteX18" fmla="*/ 87611 w 97878"/>
                    <a:gd name="connsiteY18" fmla="*/ 66694 h 135245"/>
                    <a:gd name="connsiteX19" fmla="*/ 97879 w 97878"/>
                    <a:gd name="connsiteY19" fmla="*/ 94907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68" y="130959"/>
                        <a:pt x="0" y="117691"/>
                      </a:cubicBezTo>
                      <a:lnTo>
                        <a:pt x="16812" y="100870"/>
                      </a:lnTo>
                      <a:cubicBezTo>
                        <a:pt x="25222" y="109280"/>
                        <a:pt x="36605" y="112081"/>
                        <a:pt x="48939" y="112081"/>
                      </a:cubicBezTo>
                      <a:cubicBezTo>
                        <a:pt x="64265" y="112081"/>
                        <a:pt x="72494" y="106299"/>
                        <a:pt x="72494" y="95641"/>
                      </a:cubicBezTo>
                      <a:cubicBezTo>
                        <a:pt x="72494" y="90973"/>
                        <a:pt x="71171" y="87039"/>
                        <a:pt x="68380" y="84430"/>
                      </a:cubicBezTo>
                      <a:cubicBezTo>
                        <a:pt x="65761" y="81991"/>
                        <a:pt x="62779" y="80686"/>
                        <a:pt x="56607" y="79762"/>
                      </a:cubicBezTo>
                      <a:lnTo>
                        <a:pt x="40529" y="77524"/>
                      </a:lnTo>
                      <a:cubicBezTo>
                        <a:pt x="29146" y="75838"/>
                        <a:pt x="20736" y="72285"/>
                        <a:pt x="14764" y="66504"/>
                      </a:cubicBezTo>
                      <a:cubicBezTo>
                        <a:pt x="8411" y="60150"/>
                        <a:pt x="5239" y="51559"/>
                        <a:pt x="5239" y="40348"/>
                      </a:cubicBezTo>
                      <a:cubicBezTo>
                        <a:pt x="5239" y="16631"/>
                        <a:pt x="22803" y="0"/>
                        <a:pt x="51558" y="0"/>
                      </a:cubicBezTo>
                      <a:cubicBezTo>
                        <a:pt x="69866" y="0"/>
                        <a:pt x="83125" y="4486"/>
                        <a:pt x="94516" y="15507"/>
                      </a:cubicBezTo>
                      <a:lnTo>
                        <a:pt x="78086" y="31766"/>
                      </a:lnTo>
                      <a:cubicBezTo>
                        <a:pt x="69675" y="23727"/>
                        <a:pt x="59598" y="22603"/>
                        <a:pt x="50816" y="22603"/>
                      </a:cubicBezTo>
                      <a:cubicBezTo>
                        <a:pt x="36995" y="22603"/>
                        <a:pt x="30261" y="30271"/>
                        <a:pt x="30261" y="39424"/>
                      </a:cubicBezTo>
                      <a:cubicBezTo>
                        <a:pt x="30261" y="42796"/>
                        <a:pt x="31394" y="46339"/>
                        <a:pt x="34185" y="48949"/>
                      </a:cubicBezTo>
                      <a:cubicBezTo>
                        <a:pt x="36805" y="51378"/>
                        <a:pt x="41110" y="53435"/>
                        <a:pt x="46520" y="54188"/>
                      </a:cubicBezTo>
                      <a:lnTo>
                        <a:pt x="62198" y="56426"/>
                      </a:lnTo>
                      <a:cubicBezTo>
                        <a:pt x="74343" y="58103"/>
                        <a:pt x="81991" y="61465"/>
                        <a:pt x="87611" y="66694"/>
                      </a:cubicBezTo>
                      <a:cubicBezTo>
                        <a:pt x="94698" y="73419"/>
                        <a:pt x="97879" y="83144"/>
                        <a:pt x="97879" y="94907"/>
                      </a:cubicBezTo>
                      <a:cubicBezTo>
                        <a:pt x="97879" y="120682"/>
                        <a:pt x="76400" y="135246"/>
                        <a:pt x="48568" y="135246"/>
                      </a:cubicBezTo>
                      <a:close/>
                    </a:path>
                  </a:pathLst>
                </a:custGeom>
                <a:solidFill>
                  <a:srgbClr val="D04932"/>
                </a:solidFill>
                <a:ln w="9525" cap="flat">
                  <a:noFill/>
                  <a:prstDash val="solid"/>
                  <a:miter/>
                </a:ln>
              </p:spPr>
              <p:txBody>
                <a:bodyPr rtlCol="0" anchor="ctr"/>
                <a:lstStyle/>
                <a:p>
                  <a:endParaRPr lang="fr-FR"/>
                </a:p>
              </p:txBody>
            </p:sp>
            <p:sp>
              <p:nvSpPr>
                <p:cNvPr id="1132" name="Forme libre : forme 1131">
                  <a:extLst>
                    <a:ext uri="{FF2B5EF4-FFF2-40B4-BE49-F238E27FC236}">
                      <a16:creationId xmlns:a16="http://schemas.microsoft.com/office/drawing/2014/main" id="{FAFF8C78-D15D-D507-676A-E1B42802AD6E}"/>
                    </a:ext>
                  </a:extLst>
                </p:cNvPr>
                <p:cNvSpPr/>
                <p:nvPr/>
              </p:nvSpPr>
              <p:spPr>
                <a:xfrm>
                  <a:off x="5577309" y="2947438"/>
                  <a:ext cx="96625" cy="133007"/>
                </a:xfrm>
                <a:custGeom>
                  <a:avLst/>
                  <a:gdLst>
                    <a:gd name="connsiteX0" fmla="*/ 83134 w 96625"/>
                    <a:gd name="connsiteY0" fmla="*/ 120310 h 133007"/>
                    <a:gd name="connsiteX1" fmla="*/ 48016 w 96625"/>
                    <a:gd name="connsiteY1" fmla="*/ 133007 h 133007"/>
                    <a:gd name="connsiteX2" fmla="*/ 0 w 96625"/>
                    <a:gd name="connsiteY2" fmla="*/ 133007 h 133007"/>
                    <a:gd name="connsiteX3" fmla="*/ 0 w 96625"/>
                    <a:gd name="connsiteY3" fmla="*/ 0 h 133007"/>
                    <a:gd name="connsiteX4" fmla="*/ 48016 w 96625"/>
                    <a:gd name="connsiteY4" fmla="*/ 0 h 133007"/>
                    <a:gd name="connsiteX5" fmla="*/ 83134 w 96625"/>
                    <a:gd name="connsiteY5" fmla="*/ 12706 h 133007"/>
                    <a:gd name="connsiteX6" fmla="*/ 96584 w 96625"/>
                    <a:gd name="connsiteY6" fmla="*/ 65942 h 133007"/>
                    <a:gd name="connsiteX7" fmla="*/ 83134 w 96625"/>
                    <a:gd name="connsiteY7" fmla="*/ 120310 h 133007"/>
                    <a:gd name="connsiteX8" fmla="*/ 65008 w 96625"/>
                    <a:gd name="connsiteY8" fmla="*/ 31385 h 133007"/>
                    <a:gd name="connsiteX9" fmla="*/ 45587 w 96625"/>
                    <a:gd name="connsiteY9" fmla="*/ 23165 h 133007"/>
                    <a:gd name="connsiteX10" fmla="*/ 25955 w 96625"/>
                    <a:gd name="connsiteY10" fmla="*/ 23165 h 133007"/>
                    <a:gd name="connsiteX11" fmla="*/ 25955 w 96625"/>
                    <a:gd name="connsiteY11" fmla="*/ 109842 h 133007"/>
                    <a:gd name="connsiteX12" fmla="*/ 45587 w 96625"/>
                    <a:gd name="connsiteY12" fmla="*/ 109842 h 133007"/>
                    <a:gd name="connsiteX13" fmla="*/ 65008 w 96625"/>
                    <a:gd name="connsiteY13" fmla="*/ 101632 h 133007"/>
                    <a:gd name="connsiteX14" fmla="*/ 70609 w 96625"/>
                    <a:gd name="connsiteY14" fmla="*/ 65951 h 133007"/>
                    <a:gd name="connsiteX15" fmla="*/ 65008 w 96625"/>
                    <a:gd name="connsiteY15" fmla="*/ 3138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5" h="133007">
                      <a:moveTo>
                        <a:pt x="83134" y="120310"/>
                      </a:moveTo>
                      <a:cubicBezTo>
                        <a:pt x="74352" y="129083"/>
                        <a:pt x="61836" y="133007"/>
                        <a:pt x="48016" y="133007"/>
                      </a:cubicBezTo>
                      <a:lnTo>
                        <a:pt x="0" y="133007"/>
                      </a:lnTo>
                      <a:lnTo>
                        <a:pt x="0" y="0"/>
                      </a:lnTo>
                      <a:lnTo>
                        <a:pt x="48016" y="0"/>
                      </a:lnTo>
                      <a:cubicBezTo>
                        <a:pt x="61827" y="0"/>
                        <a:pt x="74352" y="3924"/>
                        <a:pt x="83134" y="12706"/>
                      </a:cubicBezTo>
                      <a:cubicBezTo>
                        <a:pt x="98079" y="27642"/>
                        <a:pt x="96584" y="45949"/>
                        <a:pt x="96584" y="65942"/>
                      </a:cubicBezTo>
                      <a:cubicBezTo>
                        <a:pt x="96584" y="85935"/>
                        <a:pt x="98079" y="105356"/>
                        <a:pt x="83134" y="120310"/>
                      </a:cubicBezTo>
                      <a:close/>
                      <a:moveTo>
                        <a:pt x="65008" y="31385"/>
                      </a:moveTo>
                      <a:cubicBezTo>
                        <a:pt x="60522" y="25965"/>
                        <a:pt x="54550" y="23165"/>
                        <a:pt x="45587" y="23165"/>
                      </a:cubicBezTo>
                      <a:lnTo>
                        <a:pt x="25955" y="23165"/>
                      </a:lnTo>
                      <a:lnTo>
                        <a:pt x="25955" y="109842"/>
                      </a:lnTo>
                      <a:lnTo>
                        <a:pt x="45587" y="109842"/>
                      </a:lnTo>
                      <a:cubicBezTo>
                        <a:pt x="54550" y="109842"/>
                        <a:pt x="60522" y="107042"/>
                        <a:pt x="65008" y="101632"/>
                      </a:cubicBezTo>
                      <a:cubicBezTo>
                        <a:pt x="69866" y="95650"/>
                        <a:pt x="70609" y="86125"/>
                        <a:pt x="70609" y="65951"/>
                      </a:cubicBezTo>
                      <a:cubicBezTo>
                        <a:pt x="70609" y="45777"/>
                        <a:pt x="69866" y="37367"/>
                        <a:pt x="65008" y="31385"/>
                      </a:cubicBezTo>
                      <a:close/>
                    </a:path>
                  </a:pathLst>
                </a:custGeom>
                <a:solidFill>
                  <a:srgbClr val="D04932"/>
                </a:solidFill>
                <a:ln w="9525" cap="flat">
                  <a:noFill/>
                  <a:prstDash val="solid"/>
                  <a:miter/>
                </a:ln>
              </p:spPr>
              <p:txBody>
                <a:bodyPr rtlCol="0" anchor="ctr"/>
                <a:lstStyle/>
                <a:p>
                  <a:endParaRPr lang="fr-FR"/>
                </a:p>
              </p:txBody>
            </p:sp>
            <p:sp>
              <p:nvSpPr>
                <p:cNvPr id="1133" name="Forme libre : forme 1132">
                  <a:extLst>
                    <a:ext uri="{FF2B5EF4-FFF2-40B4-BE49-F238E27FC236}">
                      <a16:creationId xmlns:a16="http://schemas.microsoft.com/office/drawing/2014/main" id="{755046BF-3964-D423-AF20-728C1F547212}"/>
                    </a:ext>
                  </a:extLst>
                </p:cNvPr>
                <p:cNvSpPr/>
                <p:nvPr/>
              </p:nvSpPr>
              <p:spPr>
                <a:xfrm>
                  <a:off x="5683599" y="294744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65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65"/>
                      </a:lnTo>
                      <a:lnTo>
                        <a:pt x="0" y="42405"/>
                      </a:lnTo>
                      <a:close/>
                    </a:path>
                  </a:pathLst>
                </a:custGeom>
                <a:solidFill>
                  <a:srgbClr val="D04932"/>
                </a:solidFill>
                <a:ln w="9525" cap="flat">
                  <a:noFill/>
                  <a:prstDash val="solid"/>
                  <a:miter/>
                </a:ln>
              </p:spPr>
              <p:txBody>
                <a:bodyPr rtlCol="0" anchor="ctr"/>
                <a:lstStyle/>
                <a:p>
                  <a:endParaRPr lang="fr-FR"/>
                </a:p>
              </p:txBody>
            </p:sp>
            <p:sp>
              <p:nvSpPr>
                <p:cNvPr id="1134" name="Forme libre : forme 1133">
                  <a:extLst>
                    <a:ext uri="{FF2B5EF4-FFF2-40B4-BE49-F238E27FC236}">
                      <a16:creationId xmlns:a16="http://schemas.microsoft.com/office/drawing/2014/main" id="{921B29DD-5412-A215-2D9B-2B8035CE8511}"/>
                    </a:ext>
                  </a:extLst>
                </p:cNvPr>
                <p:cNvSpPr/>
                <p:nvPr/>
              </p:nvSpPr>
              <p:spPr>
                <a:xfrm>
                  <a:off x="5693848" y="2947438"/>
                  <a:ext cx="117338" cy="133007"/>
                </a:xfrm>
                <a:custGeom>
                  <a:avLst/>
                  <a:gdLst>
                    <a:gd name="connsiteX0" fmla="*/ 90231 w 117338"/>
                    <a:gd name="connsiteY0" fmla="*/ 133007 h 133007"/>
                    <a:gd name="connsiteX1" fmla="*/ 82391 w 117338"/>
                    <a:gd name="connsiteY1" fmla="*/ 109471 h 133007"/>
                    <a:gd name="connsiteX2" fmla="*/ 35128 w 117338"/>
                    <a:gd name="connsiteY2" fmla="*/ 109471 h 133007"/>
                    <a:gd name="connsiteX3" fmla="*/ 27089 w 117338"/>
                    <a:gd name="connsiteY3" fmla="*/ 133007 h 133007"/>
                    <a:gd name="connsiteX4" fmla="*/ 0 w 117338"/>
                    <a:gd name="connsiteY4" fmla="*/ 133007 h 133007"/>
                    <a:gd name="connsiteX5" fmla="*/ 48387 w 117338"/>
                    <a:gd name="connsiteY5" fmla="*/ 0 h 133007"/>
                    <a:gd name="connsiteX6" fmla="*/ 68752 w 117338"/>
                    <a:gd name="connsiteY6" fmla="*/ 0 h 133007"/>
                    <a:gd name="connsiteX7" fmla="*/ 117339 w 117338"/>
                    <a:gd name="connsiteY7" fmla="*/ 133007 h 133007"/>
                    <a:gd name="connsiteX8" fmla="*/ 90231 w 117338"/>
                    <a:gd name="connsiteY8" fmla="*/ 133007 h 133007"/>
                    <a:gd name="connsiteX9" fmla="*/ 59217 w 117338"/>
                    <a:gd name="connsiteY9" fmla="*/ 39234 h 133007"/>
                    <a:gd name="connsiteX10" fmla="*/ 42415 w 117338"/>
                    <a:gd name="connsiteY10" fmla="*/ 87621 h 133007"/>
                    <a:gd name="connsiteX11" fmla="*/ 75476 w 117338"/>
                    <a:gd name="connsiteY11" fmla="*/ 87621 h 133007"/>
                    <a:gd name="connsiteX12" fmla="*/ 59217 w 117338"/>
                    <a:gd name="connsiteY12" fmla="*/ 3923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8" h="133007">
                      <a:moveTo>
                        <a:pt x="90231" y="133007"/>
                      </a:moveTo>
                      <a:lnTo>
                        <a:pt x="82391" y="109471"/>
                      </a:lnTo>
                      <a:lnTo>
                        <a:pt x="35128" y="109471"/>
                      </a:lnTo>
                      <a:lnTo>
                        <a:pt x="27089" y="133007"/>
                      </a:lnTo>
                      <a:lnTo>
                        <a:pt x="0" y="133007"/>
                      </a:lnTo>
                      <a:lnTo>
                        <a:pt x="48387" y="0"/>
                      </a:lnTo>
                      <a:lnTo>
                        <a:pt x="68752" y="0"/>
                      </a:lnTo>
                      <a:lnTo>
                        <a:pt x="117339" y="133007"/>
                      </a:lnTo>
                      <a:lnTo>
                        <a:pt x="90231" y="133007"/>
                      </a:lnTo>
                      <a:close/>
                      <a:moveTo>
                        <a:pt x="59217" y="39234"/>
                      </a:moveTo>
                      <a:lnTo>
                        <a:pt x="42415" y="87621"/>
                      </a:lnTo>
                      <a:lnTo>
                        <a:pt x="75476" y="87621"/>
                      </a:lnTo>
                      <a:lnTo>
                        <a:pt x="59217" y="39234"/>
                      </a:lnTo>
                      <a:close/>
                    </a:path>
                  </a:pathLst>
                </a:custGeom>
                <a:solidFill>
                  <a:srgbClr val="D04932"/>
                </a:solidFill>
                <a:ln w="9525" cap="flat">
                  <a:noFill/>
                  <a:prstDash val="solid"/>
                  <a:miter/>
                </a:ln>
              </p:spPr>
              <p:txBody>
                <a:bodyPr rtlCol="0" anchor="ctr"/>
                <a:lstStyle/>
                <a:p>
                  <a:endParaRPr lang="fr-FR"/>
                </a:p>
              </p:txBody>
            </p:sp>
            <p:sp>
              <p:nvSpPr>
                <p:cNvPr id="1135" name="Forme libre : forme 1134">
                  <a:extLst>
                    <a:ext uri="{FF2B5EF4-FFF2-40B4-BE49-F238E27FC236}">
                      <a16:creationId xmlns:a16="http://schemas.microsoft.com/office/drawing/2014/main" id="{58581C7B-C9D3-638D-9C9C-47BAE26C5C77}"/>
                    </a:ext>
                  </a:extLst>
                </p:cNvPr>
                <p:cNvSpPr/>
                <p:nvPr/>
              </p:nvSpPr>
              <p:spPr>
                <a:xfrm>
                  <a:off x="5813596" y="2947438"/>
                  <a:ext cx="25965" cy="133007"/>
                </a:xfrm>
                <a:custGeom>
                  <a:avLst/>
                  <a:gdLst>
                    <a:gd name="connsiteX0" fmla="*/ 0 w 25965"/>
                    <a:gd name="connsiteY0" fmla="*/ 133007 h 133007"/>
                    <a:gd name="connsiteX1" fmla="*/ 0 w 25965"/>
                    <a:gd name="connsiteY1" fmla="*/ 0 h 133007"/>
                    <a:gd name="connsiteX2" fmla="*/ 25965 w 25965"/>
                    <a:gd name="connsiteY2" fmla="*/ 0 h 133007"/>
                    <a:gd name="connsiteX3" fmla="*/ 25965 w 25965"/>
                    <a:gd name="connsiteY3" fmla="*/ 133007 h 133007"/>
                    <a:gd name="connsiteX4" fmla="*/ 0 w 25965"/>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7">
                      <a:moveTo>
                        <a:pt x="0" y="133007"/>
                      </a:moveTo>
                      <a:lnTo>
                        <a:pt x="0" y="0"/>
                      </a:lnTo>
                      <a:lnTo>
                        <a:pt x="25965" y="0"/>
                      </a:lnTo>
                      <a:lnTo>
                        <a:pt x="25965" y="133007"/>
                      </a:lnTo>
                      <a:lnTo>
                        <a:pt x="0" y="133007"/>
                      </a:lnTo>
                      <a:close/>
                    </a:path>
                  </a:pathLst>
                </a:custGeom>
                <a:solidFill>
                  <a:srgbClr val="D04932"/>
                </a:solidFill>
                <a:ln w="9525" cap="flat">
                  <a:noFill/>
                  <a:prstDash val="solid"/>
                  <a:miter/>
                </a:ln>
              </p:spPr>
              <p:txBody>
                <a:bodyPr rtlCol="0" anchor="ctr"/>
                <a:lstStyle/>
                <a:p>
                  <a:endParaRPr lang="fr-FR"/>
                </a:p>
              </p:txBody>
            </p:sp>
            <p:sp>
              <p:nvSpPr>
                <p:cNvPr id="1136" name="Forme libre : forme 1135">
                  <a:extLst>
                    <a:ext uri="{FF2B5EF4-FFF2-40B4-BE49-F238E27FC236}">
                      <a16:creationId xmlns:a16="http://schemas.microsoft.com/office/drawing/2014/main" id="{BD7D7B70-93D2-5F15-915B-D2585EC74A53}"/>
                    </a:ext>
                  </a:extLst>
                </p:cNvPr>
                <p:cNvSpPr/>
                <p:nvPr/>
              </p:nvSpPr>
              <p:spPr>
                <a:xfrm>
                  <a:off x="5841990" y="2947438"/>
                  <a:ext cx="110765" cy="133007"/>
                </a:xfrm>
                <a:custGeom>
                  <a:avLst/>
                  <a:gdLst>
                    <a:gd name="connsiteX0" fmla="*/ 81057 w 110765"/>
                    <a:gd name="connsiteY0" fmla="*/ 133007 h 133007"/>
                    <a:gd name="connsiteX1" fmla="*/ 55293 w 110765"/>
                    <a:gd name="connsiteY1" fmla="*/ 86678 h 133007"/>
                    <a:gd name="connsiteX2" fmla="*/ 29689 w 110765"/>
                    <a:gd name="connsiteY2" fmla="*/ 133007 h 133007"/>
                    <a:gd name="connsiteX3" fmla="*/ 0 w 110765"/>
                    <a:gd name="connsiteY3" fmla="*/ 133007 h 133007"/>
                    <a:gd name="connsiteX4" fmla="*/ 41262 w 110765"/>
                    <a:gd name="connsiteY4" fmla="*/ 64827 h 133007"/>
                    <a:gd name="connsiteX5" fmla="*/ 2600 w 110765"/>
                    <a:gd name="connsiteY5" fmla="*/ 0 h 133007"/>
                    <a:gd name="connsiteX6" fmla="*/ 32128 w 110765"/>
                    <a:gd name="connsiteY6" fmla="*/ 0 h 133007"/>
                    <a:gd name="connsiteX7" fmla="*/ 55293 w 110765"/>
                    <a:gd name="connsiteY7" fmla="*/ 42967 h 133007"/>
                    <a:gd name="connsiteX8" fmla="*/ 78638 w 110765"/>
                    <a:gd name="connsiteY8" fmla="*/ 0 h 133007"/>
                    <a:gd name="connsiteX9" fmla="*/ 107956 w 110765"/>
                    <a:gd name="connsiteY9" fmla="*/ 0 h 133007"/>
                    <a:gd name="connsiteX10" fmla="*/ 69294 w 110765"/>
                    <a:gd name="connsiteY10" fmla="*/ 64827 h 133007"/>
                    <a:gd name="connsiteX11" fmla="*/ 110766 w 110765"/>
                    <a:gd name="connsiteY11" fmla="*/ 133007 h 133007"/>
                    <a:gd name="connsiteX12" fmla="*/ 81057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57" y="133007"/>
                      </a:moveTo>
                      <a:lnTo>
                        <a:pt x="55293" y="86678"/>
                      </a:lnTo>
                      <a:lnTo>
                        <a:pt x="29689" y="133007"/>
                      </a:lnTo>
                      <a:lnTo>
                        <a:pt x="0" y="133007"/>
                      </a:lnTo>
                      <a:lnTo>
                        <a:pt x="41262" y="64827"/>
                      </a:lnTo>
                      <a:lnTo>
                        <a:pt x="2600" y="0"/>
                      </a:lnTo>
                      <a:lnTo>
                        <a:pt x="32128" y="0"/>
                      </a:lnTo>
                      <a:lnTo>
                        <a:pt x="55293" y="42967"/>
                      </a:lnTo>
                      <a:lnTo>
                        <a:pt x="78638" y="0"/>
                      </a:lnTo>
                      <a:lnTo>
                        <a:pt x="107956" y="0"/>
                      </a:lnTo>
                      <a:lnTo>
                        <a:pt x="69294" y="64827"/>
                      </a:lnTo>
                      <a:lnTo>
                        <a:pt x="110766" y="133007"/>
                      </a:lnTo>
                      <a:lnTo>
                        <a:pt x="81057" y="133007"/>
                      </a:lnTo>
                      <a:close/>
                    </a:path>
                  </a:pathLst>
                </a:custGeom>
                <a:solidFill>
                  <a:srgbClr val="D04932"/>
                </a:solidFill>
                <a:ln w="9525" cap="flat">
                  <a:noFill/>
                  <a:prstDash val="solid"/>
                  <a:miter/>
                </a:ln>
              </p:spPr>
              <p:txBody>
                <a:bodyPr rtlCol="0" anchor="ctr"/>
                <a:lstStyle/>
                <a:p>
                  <a:endParaRPr lang="fr-FR"/>
                </a:p>
              </p:txBody>
            </p:sp>
          </p:grpSp>
        </p:grpSp>
      </p:grpSp>
    </p:spTree>
    <p:extLst>
      <p:ext uri="{BB962C8B-B14F-4D97-AF65-F5344CB8AC3E}">
        <p14:creationId xmlns:p14="http://schemas.microsoft.com/office/powerpoint/2010/main" val="299878243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A96C68-F88E-87B9-399D-0DE9D007051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63CEBF53-EAC6-4BB8-E2F4-B0FC65E3C69E}"/>
              </a:ext>
            </a:extLst>
          </p:cNvPr>
          <p:cNvSpPr/>
          <p:nvPr/>
        </p:nvSpPr>
        <p:spPr>
          <a:xfrm>
            <a:off x="0" y="-23137"/>
            <a:ext cx="12192000" cy="6897981"/>
          </a:xfrm>
          <a:prstGeom prst="rect">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142BEBAB-C123-8A5B-9A58-558BC1D884AA}"/>
              </a:ext>
            </a:extLst>
          </p:cNvPr>
          <p:cNvSpPr/>
          <p:nvPr/>
        </p:nvSpPr>
        <p:spPr>
          <a:xfrm>
            <a:off x="10871793" y="5629240"/>
            <a:ext cx="1825032" cy="1845356"/>
          </a:xfrm>
          <a:prstGeom prst="snip2DiagRect">
            <a:avLst>
              <a:gd name="adj1" fmla="val 0"/>
              <a:gd name="adj2" fmla="val 50000"/>
            </a:avLst>
          </a:prstGeom>
          <a:solidFill>
            <a:srgbClr val="FFC000"/>
          </a:solidFill>
          <a:ln w="762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D7FF086E-0D7B-CAD3-0801-49D94360DEB7}"/>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23FAA5F0-254C-B98A-BD9D-5D3FD1841A5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00CD203-369E-C8DC-F29C-7B5C94E22B3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3C69D468-232F-C348-A47F-C7C1D0FE7D50}"/>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FBF7A72E-C744-AE95-4990-A721B14631D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D179A38-141A-E8B5-C4BF-C58F89999CAA}"/>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CE44BBA-2CF7-C452-8CFA-E9D92E30640C}"/>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65F9EA5-AF21-325E-60EE-E4C8383568B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B2B3D246-0A1F-8343-5C23-4C3B1C8716C8}"/>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AACFEF80-634F-A71C-BD84-9D5D5B27A2B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A6B4513-A338-C594-F13A-A262AB7ED5A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4989CE00-7270-56DC-CAFF-A1EFA9C9734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2872F203-7744-482F-08FF-F9D02E829EA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C8A763DC-EB63-231A-F1AD-8D45E6C4A43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BF153CF-6CE6-BE3B-C071-679D842E579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C1229EF-E968-EDAD-5FCC-5F3BBD8A2C3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446056C8-02AD-69A1-56DC-0526124CB4A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1C5350CB-99DE-5C41-6B65-9338C54FC2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D8CC5782-47E8-BEF2-EEC4-5FDA1C8ED0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FA1AD3D-7C98-6166-E6E7-E91F9831A19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13E05555-0F15-8847-B558-0F8DD717AA2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76AE489A-32C2-DFEF-6BB8-FFC7837FCFF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1F67C0A-2D05-6A4D-221E-2ABB44B1655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5C882506-8F9F-EAE5-2FC9-F895F5B3E17D}"/>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5F8F7084-A10D-A43E-DEAA-EDE8315E3EC5}"/>
              </a:ext>
            </a:extLst>
          </p:cNvPr>
          <p:cNvSpPr txBox="1"/>
          <p:nvPr/>
        </p:nvSpPr>
        <p:spPr>
          <a:xfrm>
            <a:off x="11064185" y="5604597"/>
            <a:ext cx="582211" cy="1015663"/>
          </a:xfrm>
          <a:prstGeom prst="rect">
            <a:avLst/>
          </a:prstGeom>
          <a:noFill/>
        </p:spPr>
        <p:txBody>
          <a:bodyPr wrap="none" rtlCol="0">
            <a:spAutoFit/>
          </a:bodyPr>
          <a:lstStyle/>
          <a:p>
            <a:r>
              <a:rPr lang="fr-FR" sz="6000" dirty="0">
                <a:solidFill>
                  <a:srgbClr val="262626"/>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996B464E-F05C-EED4-14ED-D0103C254C76}"/>
              </a:ext>
            </a:extLst>
          </p:cNvPr>
          <p:cNvSpPr/>
          <p:nvPr/>
        </p:nvSpPr>
        <p:spPr>
          <a:xfrm rot="13119640">
            <a:off x="11289356" y="-773657"/>
            <a:ext cx="1837690" cy="1511935"/>
          </a:xfrm>
          <a:prstGeom prst="blockArc">
            <a:avLst>
              <a:gd name="adj1" fmla="val 16180466"/>
              <a:gd name="adj2" fmla="val 83315"/>
              <a:gd name="adj3" fmla="val 3517"/>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C30709C1-6AEF-DEEC-8FD7-205BD0091F95}"/>
              </a:ext>
            </a:extLst>
          </p:cNvPr>
          <p:cNvSpPr/>
          <p:nvPr/>
        </p:nvSpPr>
        <p:spPr>
          <a:xfrm rot="10800000">
            <a:off x="10446711" y="-2295752"/>
            <a:ext cx="3992245" cy="4098925"/>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5CDB198A-43C9-478C-3AD5-843727EB8AF3}"/>
              </a:ext>
            </a:extLst>
          </p:cNvPr>
          <p:cNvSpPr/>
          <p:nvPr/>
        </p:nvSpPr>
        <p:spPr>
          <a:xfrm rot="10800000">
            <a:off x="10634036" y="-2507207"/>
            <a:ext cx="3977640" cy="4133850"/>
          </a:xfrm>
          <a:prstGeom prst="blockArc">
            <a:avLst>
              <a:gd name="adj1" fmla="val 16180466"/>
              <a:gd name="adj2" fmla="val 28887"/>
              <a:gd name="adj3" fmla="val 2081"/>
            </a:avLst>
          </a:prstGeom>
          <a:solidFill>
            <a:srgbClr val="262626"/>
          </a:solidFill>
          <a:ln>
            <a:solidFill>
              <a:srgbClr val="262626"/>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20068F5-8F29-DEFB-81A2-0C893CAA85C5}"/>
              </a:ext>
            </a:extLst>
          </p:cNvPr>
          <p:cNvSpPr/>
          <p:nvPr/>
        </p:nvSpPr>
        <p:spPr>
          <a:xfrm rot="10800000">
            <a:off x="10891846" y="-2178912"/>
            <a:ext cx="3766820" cy="3610610"/>
          </a:xfrm>
          <a:prstGeom prst="blockArc">
            <a:avLst>
              <a:gd name="adj1" fmla="val 16180466"/>
              <a:gd name="adj2" fmla="val 16331"/>
              <a:gd name="adj3" fmla="val 660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C4AC9730-2FEA-2506-0DC9-14BB34AE6A18}"/>
              </a:ext>
            </a:extLst>
          </p:cNvPr>
          <p:cNvSpPr/>
          <p:nvPr/>
        </p:nvSpPr>
        <p:spPr>
          <a:xfrm rot="5400000">
            <a:off x="10633806" y="5385817"/>
            <a:ext cx="540000" cy="540000"/>
          </a:xfrm>
          <a:prstGeom prst="corner">
            <a:avLst>
              <a:gd name="adj1" fmla="val 10416"/>
              <a:gd name="adj2" fmla="val 9375"/>
            </a:avLst>
          </a:prstGeom>
          <a:solidFill>
            <a:srgbClr val="26262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B868F974-CA41-5DA7-A87E-440E76170501}"/>
              </a:ext>
            </a:extLst>
          </p:cNvPr>
          <p:cNvSpPr txBox="1"/>
          <p:nvPr/>
        </p:nvSpPr>
        <p:spPr>
          <a:xfrm>
            <a:off x="4458621" y="221587"/>
            <a:ext cx="5258171" cy="830997"/>
          </a:xfrm>
          <a:prstGeom prst="rect">
            <a:avLst/>
          </a:prstGeom>
          <a:noFill/>
        </p:spPr>
        <p:txBody>
          <a:bodyPr wrap="none" rtlCol="0">
            <a:spAutoFit/>
          </a:bodyPr>
          <a:lstStyle/>
          <a:p>
            <a:r>
              <a:rPr lang="fr-FR" sz="4800" dirty="0">
                <a:solidFill>
                  <a:srgbClr val="262626"/>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2DF3BA0E-7265-C7F2-AE4B-C349C724DB93}"/>
              </a:ext>
            </a:extLst>
          </p:cNvPr>
          <p:cNvSpPr txBox="1"/>
          <p:nvPr/>
        </p:nvSpPr>
        <p:spPr>
          <a:xfrm>
            <a:off x="298794" y="1734653"/>
            <a:ext cx="2603598" cy="707886"/>
          </a:xfrm>
          <a:prstGeom prst="rect">
            <a:avLst/>
          </a:prstGeom>
          <a:noFill/>
        </p:spPr>
        <p:txBody>
          <a:bodyPr wrap="none" rtlCol="0">
            <a:spAutoFit/>
          </a:bodyPr>
          <a:lstStyle/>
          <a:p>
            <a:r>
              <a:rPr lang="fr-FR" sz="4000" dirty="0">
                <a:solidFill>
                  <a:srgbClr val="262626"/>
                </a:solidFill>
                <a:latin typeface="Bahnschrift SemiBold" panose="020B0502040204020203" pitchFamily="34" charset="0"/>
              </a:rPr>
              <a:t>Semaine 1.</a:t>
            </a:r>
          </a:p>
        </p:txBody>
      </p:sp>
      <p:sp>
        <p:nvSpPr>
          <p:cNvPr id="6" name="ZoneTexte 5">
            <a:extLst>
              <a:ext uri="{FF2B5EF4-FFF2-40B4-BE49-F238E27FC236}">
                <a16:creationId xmlns:a16="http://schemas.microsoft.com/office/drawing/2014/main" id="{E5F79D11-A755-EECC-EA0A-4955A23BED29}"/>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19" name="ZoneTexte 18">
            <a:extLst>
              <a:ext uri="{FF2B5EF4-FFF2-40B4-BE49-F238E27FC236}">
                <a16:creationId xmlns:a16="http://schemas.microsoft.com/office/drawing/2014/main" id="{D7A9013E-D590-D07B-9445-202B9BEE371A}"/>
              </a:ext>
            </a:extLst>
          </p:cNvPr>
          <p:cNvSpPr txBox="1"/>
          <p:nvPr/>
        </p:nvSpPr>
        <p:spPr>
          <a:xfrm>
            <a:off x="298794" y="2346976"/>
            <a:ext cx="8603921" cy="523220"/>
          </a:xfrm>
          <a:prstGeom prst="rect">
            <a:avLst/>
          </a:prstGeom>
          <a:noFill/>
        </p:spPr>
        <p:txBody>
          <a:bodyPr wrap="square" rtlCol="0">
            <a:spAutoFit/>
          </a:bodyPr>
          <a:lstStyle/>
          <a:p>
            <a:r>
              <a:rPr lang="fr-FR" sz="2800" dirty="0">
                <a:solidFill>
                  <a:srgbClr val="262626"/>
                </a:solidFill>
                <a:latin typeface="Bahnschrift SemiBold" panose="020B0502040204020203" pitchFamily="34" charset="0"/>
              </a:rPr>
              <a:t>Je l’ai divisé en 4 secteurs :</a:t>
            </a:r>
          </a:p>
        </p:txBody>
      </p:sp>
      <p:grpSp>
        <p:nvGrpSpPr>
          <p:cNvPr id="428" name="Groupe 427">
            <a:extLst>
              <a:ext uri="{FF2B5EF4-FFF2-40B4-BE49-F238E27FC236}">
                <a16:creationId xmlns:a16="http://schemas.microsoft.com/office/drawing/2014/main" id="{70F5DC77-5F50-DA50-950F-753D669BEBDE}"/>
              </a:ext>
            </a:extLst>
          </p:cNvPr>
          <p:cNvGrpSpPr>
            <a:grpSpLocks noChangeAspect="1"/>
          </p:cNvGrpSpPr>
          <p:nvPr/>
        </p:nvGrpSpPr>
        <p:grpSpPr>
          <a:xfrm>
            <a:off x="24940" y="3601405"/>
            <a:ext cx="3891065" cy="2982184"/>
            <a:chOff x="3360632" y="1877314"/>
            <a:chExt cx="4193334" cy="3213849"/>
          </a:xfrm>
        </p:grpSpPr>
        <p:sp>
          <p:nvSpPr>
            <p:cNvPr id="61" name="Forme libre : forme 60">
              <a:extLst>
                <a:ext uri="{FF2B5EF4-FFF2-40B4-BE49-F238E27FC236}">
                  <a16:creationId xmlns:a16="http://schemas.microsoft.com/office/drawing/2014/main" id="{56B73487-8694-B8CC-20B3-743244BC90BD}"/>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9DBF6802-36D8-70E7-9410-F27D35813DC7}"/>
                </a:ext>
              </a:extLst>
            </p:cNvPr>
            <p:cNvSpPr/>
            <p:nvPr/>
          </p:nvSpPr>
          <p:spPr>
            <a:xfrm>
              <a:off x="3360632" y="2120316"/>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AC2F1FF5-91DA-1BED-3FD8-73C02DBE4BC8}"/>
                </a:ext>
              </a:extLst>
            </p:cNvPr>
            <p:cNvSpPr/>
            <p:nvPr/>
          </p:nvSpPr>
          <p:spPr>
            <a:xfrm>
              <a:off x="4013400" y="1973631"/>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4BEB4FC9-94D3-656D-4CBB-743F0169C3FC}"/>
                </a:ext>
              </a:extLst>
            </p:cNvPr>
            <p:cNvSpPr/>
            <p:nvPr/>
          </p:nvSpPr>
          <p:spPr>
            <a:xfrm>
              <a:off x="3403952" y="1877314"/>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65" name="Forme libre : forme 164">
              <a:extLst>
                <a:ext uri="{FF2B5EF4-FFF2-40B4-BE49-F238E27FC236}">
                  <a16:creationId xmlns:a16="http://schemas.microsoft.com/office/drawing/2014/main" id="{631D20F4-16B2-66F4-EDAD-F6E0F7F7EAEB}"/>
                </a:ext>
              </a:extLst>
            </p:cNvPr>
            <p:cNvSpPr/>
            <p:nvPr/>
          </p:nvSpPr>
          <p:spPr>
            <a:xfrm>
              <a:off x="4026115" y="4659967"/>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67" name="Forme libre : forme 166">
              <a:extLst>
                <a:ext uri="{FF2B5EF4-FFF2-40B4-BE49-F238E27FC236}">
                  <a16:creationId xmlns:a16="http://schemas.microsoft.com/office/drawing/2014/main" id="{21753619-1188-1B8E-325A-67B5FC6E24F4}"/>
                </a:ext>
              </a:extLst>
            </p:cNvPr>
            <p:cNvSpPr/>
            <p:nvPr/>
          </p:nvSpPr>
          <p:spPr>
            <a:xfrm>
              <a:off x="3562467" y="2306254"/>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169" name="Graphique 10">
              <a:extLst>
                <a:ext uri="{FF2B5EF4-FFF2-40B4-BE49-F238E27FC236}">
                  <a16:creationId xmlns:a16="http://schemas.microsoft.com/office/drawing/2014/main" id="{8DD72977-73A5-0B41-F52C-B41C8AA205A2}"/>
                </a:ext>
              </a:extLst>
            </p:cNvPr>
            <p:cNvGrpSpPr/>
            <p:nvPr/>
          </p:nvGrpSpPr>
          <p:grpSpPr>
            <a:xfrm>
              <a:off x="3985644" y="4141045"/>
              <a:ext cx="543591" cy="574814"/>
              <a:chOff x="3985644" y="4141045"/>
              <a:chExt cx="543591" cy="574814"/>
            </a:xfrm>
          </p:grpSpPr>
          <p:sp>
            <p:nvSpPr>
              <p:cNvPr id="170" name="Forme libre : forme 169">
                <a:extLst>
                  <a:ext uri="{FF2B5EF4-FFF2-40B4-BE49-F238E27FC236}">
                    <a16:creationId xmlns:a16="http://schemas.microsoft.com/office/drawing/2014/main" id="{A9966CA0-4CA0-57A1-EC08-D073EB9D3060}"/>
                  </a:ext>
                </a:extLst>
              </p:cNvPr>
              <p:cNvSpPr/>
              <p:nvPr/>
            </p:nvSpPr>
            <p:spPr>
              <a:xfrm>
                <a:off x="4003389" y="4195347"/>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171" name="Forme libre : forme 170">
                <a:extLst>
                  <a:ext uri="{FF2B5EF4-FFF2-40B4-BE49-F238E27FC236}">
                    <a16:creationId xmlns:a16="http://schemas.microsoft.com/office/drawing/2014/main" id="{89BC0D75-0DDB-0D58-F881-D7A73A5C069D}"/>
                  </a:ext>
                </a:extLst>
              </p:cNvPr>
              <p:cNvSpPr/>
              <p:nvPr/>
            </p:nvSpPr>
            <p:spPr>
              <a:xfrm>
                <a:off x="3985644" y="4141045"/>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CA06B7F1-37D4-1B54-FA5F-0CF43EB2D327}"/>
                  </a:ext>
                </a:extLst>
              </p:cNvPr>
              <p:cNvSpPr/>
              <p:nvPr/>
            </p:nvSpPr>
            <p:spPr>
              <a:xfrm>
                <a:off x="4022915" y="4207682"/>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FFBDBC37-ED3A-2119-6AC2-9A6AEC2A72FC}"/>
                  </a:ext>
                </a:extLst>
              </p:cNvPr>
              <p:cNvSpPr/>
              <p:nvPr/>
            </p:nvSpPr>
            <p:spPr>
              <a:xfrm>
                <a:off x="4023477" y="4193413"/>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D04932"/>
              </a:solidFill>
              <a:ln w="9525"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2792A0EF-BB90-5B22-B6EA-CB2ABEE960B5}"/>
                  </a:ext>
                </a:extLst>
              </p:cNvPr>
              <p:cNvSpPr/>
              <p:nvPr/>
            </p:nvSpPr>
            <p:spPr>
              <a:xfrm>
                <a:off x="4023296" y="4193137"/>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3F94C981-2DD1-2847-1BCE-C7FEA5101179}"/>
                  </a:ext>
                </a:extLst>
              </p:cNvPr>
              <p:cNvSpPr/>
              <p:nvPr/>
            </p:nvSpPr>
            <p:spPr>
              <a:xfrm>
                <a:off x="4140616" y="4357519"/>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DC480F2C-6005-7575-A49E-FEDE61949984}"/>
                  </a:ext>
                </a:extLst>
              </p:cNvPr>
              <p:cNvSpPr/>
              <p:nvPr/>
            </p:nvSpPr>
            <p:spPr>
              <a:xfrm>
                <a:off x="4138358" y="4356043"/>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B15A052A-4421-62A5-C193-07B95E42D877}"/>
                  </a:ext>
                </a:extLst>
              </p:cNvPr>
              <p:cNvSpPr/>
              <p:nvPr/>
            </p:nvSpPr>
            <p:spPr>
              <a:xfrm>
                <a:off x="4400448" y="4645698"/>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A864CF9F-498F-279A-A773-3B590B3BACB3}"/>
                  </a:ext>
                </a:extLst>
              </p:cNvPr>
              <p:cNvSpPr/>
              <p:nvPr/>
            </p:nvSpPr>
            <p:spPr>
              <a:xfrm>
                <a:off x="4486221" y="4560954"/>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7B621441-0795-8F4A-998E-ED71A631CF41}"/>
                  </a:ext>
                </a:extLst>
              </p:cNvPr>
              <p:cNvSpPr/>
              <p:nvPr/>
            </p:nvSpPr>
            <p:spPr>
              <a:xfrm>
                <a:off x="4399743" y="4644898"/>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2E283A74-9312-2696-275A-D9C09DD5F1AE}"/>
                  </a:ext>
                </a:extLst>
              </p:cNvPr>
              <p:cNvSpPr/>
              <p:nvPr/>
            </p:nvSpPr>
            <p:spPr>
              <a:xfrm>
                <a:off x="4485668" y="4560583"/>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181" name="Forme libre : forme 180">
              <a:extLst>
                <a:ext uri="{FF2B5EF4-FFF2-40B4-BE49-F238E27FC236}">
                  <a16:creationId xmlns:a16="http://schemas.microsoft.com/office/drawing/2014/main" id="{8C8B6D66-2692-64FF-A33B-AEB8A0278019}"/>
                </a:ext>
              </a:extLst>
            </p:cNvPr>
            <p:cNvSpPr/>
            <p:nvPr/>
          </p:nvSpPr>
          <p:spPr>
            <a:xfrm>
              <a:off x="3985644" y="4141045"/>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182" name="Forme libre : forme 181">
              <a:extLst>
                <a:ext uri="{FF2B5EF4-FFF2-40B4-BE49-F238E27FC236}">
                  <a16:creationId xmlns:a16="http://schemas.microsoft.com/office/drawing/2014/main" id="{F9D2F5B3-758E-2163-0779-9CC395EB7617}"/>
                </a:ext>
              </a:extLst>
            </p:cNvPr>
            <p:cNvSpPr/>
            <p:nvPr/>
          </p:nvSpPr>
          <p:spPr>
            <a:xfrm>
              <a:off x="4020038" y="3347298"/>
              <a:ext cx="338899" cy="358539"/>
            </a:xfrm>
            <a:custGeom>
              <a:avLst/>
              <a:gdLst>
                <a:gd name="connsiteX0" fmla="*/ 232486 w 338899"/>
                <a:gd name="connsiteY0" fmla="*/ 358540 h 358539"/>
                <a:gd name="connsiteX1" fmla="*/ 115834 w 338899"/>
                <a:gd name="connsiteY1" fmla="*/ 291360 h 358539"/>
                <a:gd name="connsiteX2" fmla="*/ 61065 w 338899"/>
                <a:gd name="connsiteY2" fmla="*/ 305229 h 358539"/>
                <a:gd name="connsiteX3" fmla="*/ 44444 w 338899"/>
                <a:gd name="connsiteY3" fmla="*/ 282311 h 358539"/>
                <a:gd name="connsiteX4" fmla="*/ 0 w 338899"/>
                <a:gd name="connsiteY4" fmla="*/ 123682 h 358539"/>
                <a:gd name="connsiteX5" fmla="*/ 123415 w 338899"/>
                <a:gd name="connsiteY5" fmla="*/ 57417 h 358539"/>
                <a:gd name="connsiteX6" fmla="*/ 178461 w 338899"/>
                <a:gd name="connsiteY6" fmla="*/ 0 h 358539"/>
                <a:gd name="connsiteX7" fmla="*/ 234696 w 338899"/>
                <a:gd name="connsiteY7" fmla="*/ 57674 h 358539"/>
                <a:gd name="connsiteX8" fmla="*/ 314792 w 338899"/>
                <a:gd name="connsiteY8" fmla="*/ 54245 h 358539"/>
                <a:gd name="connsiteX9" fmla="*/ 285569 w 338899"/>
                <a:gd name="connsiteY9" fmla="*/ 104241 h 358539"/>
                <a:gd name="connsiteX10" fmla="*/ 338900 w 338899"/>
                <a:gd name="connsiteY10" fmla="*/ 233772 h 358539"/>
                <a:gd name="connsiteX11" fmla="*/ 233334 w 338899"/>
                <a:gd name="connsiteY11" fmla="*/ 276968 h 35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899" h="358539">
                  <a:moveTo>
                    <a:pt x="232486" y="358540"/>
                  </a:moveTo>
                  <a:lnTo>
                    <a:pt x="115834" y="291360"/>
                  </a:lnTo>
                  <a:lnTo>
                    <a:pt x="61065" y="305229"/>
                  </a:lnTo>
                  <a:lnTo>
                    <a:pt x="44444" y="282311"/>
                  </a:lnTo>
                  <a:lnTo>
                    <a:pt x="0" y="123682"/>
                  </a:lnTo>
                  <a:lnTo>
                    <a:pt x="123415" y="57417"/>
                  </a:lnTo>
                  <a:lnTo>
                    <a:pt x="178461" y="0"/>
                  </a:lnTo>
                  <a:lnTo>
                    <a:pt x="234696" y="57674"/>
                  </a:lnTo>
                  <a:lnTo>
                    <a:pt x="314792" y="54245"/>
                  </a:lnTo>
                  <a:lnTo>
                    <a:pt x="285569" y="104241"/>
                  </a:lnTo>
                  <a:lnTo>
                    <a:pt x="338900" y="233772"/>
                  </a:lnTo>
                  <a:lnTo>
                    <a:pt x="233334" y="27696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2D7E02E8-2C91-0D0D-FB25-90FDD8F66629}"/>
                </a:ext>
              </a:extLst>
            </p:cNvPr>
            <p:cNvSpPr/>
            <p:nvPr/>
          </p:nvSpPr>
          <p:spPr>
            <a:xfrm>
              <a:off x="5823169" y="3693646"/>
              <a:ext cx="268052" cy="326974"/>
            </a:xfrm>
            <a:custGeom>
              <a:avLst/>
              <a:gdLst>
                <a:gd name="connsiteX0" fmla="*/ 217656 w 268052"/>
                <a:gd name="connsiteY0" fmla="*/ 293323 h 326974"/>
                <a:gd name="connsiteX1" fmla="*/ 143170 w 268052"/>
                <a:gd name="connsiteY1" fmla="*/ 326974 h 326974"/>
                <a:gd name="connsiteX2" fmla="*/ 66484 w 268052"/>
                <a:gd name="connsiteY2" fmla="*/ 292151 h 326974"/>
                <a:gd name="connsiteX3" fmla="*/ 34919 w 268052"/>
                <a:gd name="connsiteY3" fmla="*/ 283245 h 326974"/>
                <a:gd name="connsiteX4" fmla="*/ 44891 w 268052"/>
                <a:gd name="connsiteY4" fmla="*/ 229648 h 326974"/>
                <a:gd name="connsiteX5" fmla="*/ 11754 w 268052"/>
                <a:gd name="connsiteY5" fmla="*/ 186652 h 326974"/>
                <a:gd name="connsiteX6" fmla="*/ 32052 w 268052"/>
                <a:gd name="connsiteY6" fmla="*/ 137684 h 326974"/>
                <a:gd name="connsiteX7" fmla="*/ 1924 w 268052"/>
                <a:gd name="connsiteY7" fmla="*/ 93202 h 326974"/>
                <a:gd name="connsiteX8" fmla="*/ 0 w 268052"/>
                <a:gd name="connsiteY8" fmla="*/ 13506 h 326974"/>
                <a:gd name="connsiteX9" fmla="*/ 48358 w 268052"/>
                <a:gd name="connsiteY9" fmla="*/ 0 h 326974"/>
                <a:gd name="connsiteX10" fmla="*/ 117053 w 268052"/>
                <a:gd name="connsiteY10" fmla="*/ 40605 h 326974"/>
                <a:gd name="connsiteX11" fmla="*/ 157858 w 268052"/>
                <a:gd name="connsiteY11" fmla="*/ 7782 h 326974"/>
                <a:gd name="connsiteX12" fmla="*/ 211693 w 268052"/>
                <a:gd name="connsiteY12" fmla="*/ 7658 h 326974"/>
                <a:gd name="connsiteX13" fmla="*/ 268052 w 268052"/>
                <a:gd name="connsiteY13" fmla="*/ 24241 h 326974"/>
                <a:gd name="connsiteX14" fmla="*/ 223485 w 268052"/>
                <a:gd name="connsiteY14" fmla="*/ 129035 h 326974"/>
                <a:gd name="connsiteX15" fmla="*/ 195539 w 268052"/>
                <a:gd name="connsiteY15" fmla="*/ 134169 h 326974"/>
                <a:gd name="connsiteX16" fmla="*/ 183509 w 268052"/>
                <a:gd name="connsiteY16" fmla="*/ 218799 h 32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052" h="326974">
                  <a:moveTo>
                    <a:pt x="217656" y="293323"/>
                  </a:moveTo>
                  <a:lnTo>
                    <a:pt x="143170" y="326974"/>
                  </a:lnTo>
                  <a:lnTo>
                    <a:pt x="66484" y="292151"/>
                  </a:lnTo>
                  <a:lnTo>
                    <a:pt x="34919" y="283245"/>
                  </a:lnTo>
                  <a:lnTo>
                    <a:pt x="44891" y="229648"/>
                  </a:lnTo>
                  <a:lnTo>
                    <a:pt x="11754" y="186652"/>
                  </a:lnTo>
                  <a:lnTo>
                    <a:pt x="32052" y="137684"/>
                  </a:lnTo>
                  <a:lnTo>
                    <a:pt x="1924" y="93202"/>
                  </a:lnTo>
                  <a:lnTo>
                    <a:pt x="0" y="13506"/>
                  </a:lnTo>
                  <a:lnTo>
                    <a:pt x="48358" y="0"/>
                  </a:lnTo>
                  <a:lnTo>
                    <a:pt x="117053" y="40605"/>
                  </a:lnTo>
                  <a:lnTo>
                    <a:pt x="157858" y="7782"/>
                  </a:lnTo>
                  <a:lnTo>
                    <a:pt x="211693" y="7658"/>
                  </a:lnTo>
                  <a:lnTo>
                    <a:pt x="268052" y="24241"/>
                  </a:lnTo>
                  <a:lnTo>
                    <a:pt x="223485" y="129035"/>
                  </a:lnTo>
                  <a:lnTo>
                    <a:pt x="195539" y="134169"/>
                  </a:lnTo>
                  <a:lnTo>
                    <a:pt x="183509" y="21879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D8DE42C0-26E0-5596-D1C3-BABB0422E3D1}"/>
                </a:ext>
              </a:extLst>
            </p:cNvPr>
            <p:cNvSpPr/>
            <p:nvPr/>
          </p:nvSpPr>
          <p:spPr>
            <a:xfrm>
              <a:off x="4914617" y="4241124"/>
              <a:ext cx="439921" cy="488794"/>
            </a:xfrm>
            <a:custGeom>
              <a:avLst/>
              <a:gdLst>
                <a:gd name="connsiteX0" fmla="*/ 26594 w 439921"/>
                <a:gd name="connsiteY0" fmla="*/ 488795 h 488794"/>
                <a:gd name="connsiteX1" fmla="*/ 0 w 439921"/>
                <a:gd name="connsiteY1" fmla="*/ 444103 h 488794"/>
                <a:gd name="connsiteX2" fmla="*/ 101269 w 439921"/>
                <a:gd name="connsiteY2" fmla="*/ 315497 h 488794"/>
                <a:gd name="connsiteX3" fmla="*/ 76181 w 439921"/>
                <a:gd name="connsiteY3" fmla="*/ 97022 h 488794"/>
                <a:gd name="connsiteX4" fmla="*/ 192643 w 439921"/>
                <a:gd name="connsiteY4" fmla="*/ 25584 h 488794"/>
                <a:gd name="connsiteX5" fmla="*/ 353292 w 439921"/>
                <a:gd name="connsiteY5" fmla="*/ 0 h 488794"/>
                <a:gd name="connsiteX6" fmla="*/ 402584 w 439921"/>
                <a:gd name="connsiteY6" fmla="*/ 17269 h 488794"/>
                <a:gd name="connsiteX7" fmla="*/ 439921 w 439921"/>
                <a:gd name="connsiteY7" fmla="*/ 57626 h 488794"/>
                <a:gd name="connsiteX8" fmla="*/ 422062 w 439921"/>
                <a:gd name="connsiteY8" fmla="*/ 217103 h 488794"/>
                <a:gd name="connsiteX9" fmla="*/ 254555 w 439921"/>
                <a:gd name="connsiteY9" fmla="*/ 323460 h 488794"/>
                <a:gd name="connsiteX10" fmla="*/ 262642 w 439921"/>
                <a:gd name="connsiteY10" fmla="*/ 379829 h 488794"/>
                <a:gd name="connsiteX11" fmla="*/ 239410 w 439921"/>
                <a:gd name="connsiteY11" fmla="*/ 429968 h 488794"/>
                <a:gd name="connsiteX12" fmla="*/ 107356 w 439921"/>
                <a:gd name="connsiteY12" fmla="*/ 473421 h 48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921" h="488794">
                  <a:moveTo>
                    <a:pt x="26594" y="488795"/>
                  </a:moveTo>
                  <a:lnTo>
                    <a:pt x="0" y="444103"/>
                  </a:lnTo>
                  <a:lnTo>
                    <a:pt x="101269" y="315497"/>
                  </a:lnTo>
                  <a:lnTo>
                    <a:pt x="76181" y="97022"/>
                  </a:lnTo>
                  <a:lnTo>
                    <a:pt x="192643" y="25584"/>
                  </a:lnTo>
                  <a:lnTo>
                    <a:pt x="353292" y="0"/>
                  </a:lnTo>
                  <a:lnTo>
                    <a:pt x="402584" y="17269"/>
                  </a:lnTo>
                  <a:lnTo>
                    <a:pt x="439921" y="57626"/>
                  </a:lnTo>
                  <a:lnTo>
                    <a:pt x="422062" y="217103"/>
                  </a:lnTo>
                  <a:lnTo>
                    <a:pt x="254555" y="323460"/>
                  </a:lnTo>
                  <a:lnTo>
                    <a:pt x="262642" y="379829"/>
                  </a:lnTo>
                  <a:lnTo>
                    <a:pt x="239410" y="429968"/>
                  </a:lnTo>
                  <a:lnTo>
                    <a:pt x="107356" y="47342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CC3662AF-87F1-B4AC-A2A2-65D4D1361230}"/>
                </a:ext>
              </a:extLst>
            </p:cNvPr>
            <p:cNvSpPr/>
            <p:nvPr/>
          </p:nvSpPr>
          <p:spPr>
            <a:xfrm>
              <a:off x="4470171" y="4125243"/>
              <a:ext cx="545715" cy="562298"/>
            </a:xfrm>
            <a:custGeom>
              <a:avLst/>
              <a:gdLst>
                <a:gd name="connsiteX0" fmla="*/ 444446 w 545715"/>
                <a:gd name="connsiteY0" fmla="*/ 559984 h 562298"/>
                <a:gd name="connsiteX1" fmla="*/ 258366 w 545715"/>
                <a:gd name="connsiteY1" fmla="*/ 562299 h 562298"/>
                <a:gd name="connsiteX2" fmla="*/ 59064 w 545715"/>
                <a:gd name="connsiteY2" fmla="*/ 464515 h 562298"/>
                <a:gd name="connsiteX3" fmla="*/ 0 w 545715"/>
                <a:gd name="connsiteY3" fmla="*/ 343805 h 562298"/>
                <a:gd name="connsiteX4" fmla="*/ 159468 w 545715"/>
                <a:gd name="connsiteY4" fmla="*/ 218189 h 562298"/>
                <a:gd name="connsiteX5" fmla="*/ 121225 w 545715"/>
                <a:gd name="connsiteY5" fmla="*/ 49244 h 562298"/>
                <a:gd name="connsiteX6" fmla="*/ 191395 w 545715"/>
                <a:gd name="connsiteY6" fmla="*/ 0 h 562298"/>
                <a:gd name="connsiteX7" fmla="*/ 351091 w 545715"/>
                <a:gd name="connsiteY7" fmla="*/ 64732 h 562298"/>
                <a:gd name="connsiteX8" fmla="*/ 520627 w 545715"/>
                <a:gd name="connsiteY8" fmla="*/ 212903 h 562298"/>
                <a:gd name="connsiteX9" fmla="*/ 545716 w 545715"/>
                <a:gd name="connsiteY9" fmla="*/ 431378 h 56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15" h="562298">
                  <a:moveTo>
                    <a:pt x="444446" y="559984"/>
                  </a:moveTo>
                  <a:lnTo>
                    <a:pt x="258366" y="562299"/>
                  </a:lnTo>
                  <a:lnTo>
                    <a:pt x="59064" y="464515"/>
                  </a:lnTo>
                  <a:lnTo>
                    <a:pt x="0" y="343805"/>
                  </a:lnTo>
                  <a:lnTo>
                    <a:pt x="159468" y="218189"/>
                  </a:lnTo>
                  <a:lnTo>
                    <a:pt x="121225" y="49244"/>
                  </a:lnTo>
                  <a:lnTo>
                    <a:pt x="191395" y="0"/>
                  </a:lnTo>
                  <a:lnTo>
                    <a:pt x="351091" y="64732"/>
                  </a:lnTo>
                  <a:lnTo>
                    <a:pt x="520627" y="212903"/>
                  </a:lnTo>
                  <a:lnTo>
                    <a:pt x="545716" y="43137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4637FF3C-C301-C6DE-D5D0-E0C44C9A090A}"/>
                </a:ext>
              </a:extLst>
            </p:cNvPr>
            <p:cNvSpPr/>
            <p:nvPr/>
          </p:nvSpPr>
          <p:spPr>
            <a:xfrm>
              <a:off x="5864155" y="3985797"/>
              <a:ext cx="420538" cy="235353"/>
            </a:xfrm>
            <a:custGeom>
              <a:avLst/>
              <a:gdLst>
                <a:gd name="connsiteX0" fmla="*/ 306953 w 420538"/>
                <a:gd name="connsiteY0" fmla="*/ 235353 h 235353"/>
                <a:gd name="connsiteX1" fmla="*/ 0 w 420538"/>
                <a:gd name="connsiteY1" fmla="*/ 178127 h 235353"/>
                <a:gd name="connsiteX2" fmla="*/ 25498 w 420538"/>
                <a:gd name="connsiteY2" fmla="*/ 0 h 235353"/>
                <a:gd name="connsiteX3" fmla="*/ 102184 w 420538"/>
                <a:gd name="connsiteY3" fmla="*/ 34823 h 235353"/>
                <a:gd name="connsiteX4" fmla="*/ 176670 w 420538"/>
                <a:gd name="connsiteY4" fmla="*/ 1172 h 235353"/>
                <a:gd name="connsiteX5" fmla="*/ 409480 w 420538"/>
                <a:gd name="connsiteY5" fmla="*/ 18936 h 235353"/>
                <a:gd name="connsiteX6" fmla="*/ 420538 w 420538"/>
                <a:gd name="connsiteY6" fmla="*/ 157658 h 235353"/>
                <a:gd name="connsiteX7" fmla="*/ 374142 w 420538"/>
                <a:gd name="connsiteY7" fmla="*/ 186871 h 235353"/>
                <a:gd name="connsiteX8" fmla="*/ 316916 w 420538"/>
                <a:gd name="connsiteY8" fmla="*/ 185385 h 23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538" h="235353">
                  <a:moveTo>
                    <a:pt x="306953" y="235353"/>
                  </a:moveTo>
                  <a:lnTo>
                    <a:pt x="0" y="178127"/>
                  </a:lnTo>
                  <a:lnTo>
                    <a:pt x="25498" y="0"/>
                  </a:lnTo>
                  <a:lnTo>
                    <a:pt x="102184" y="34823"/>
                  </a:lnTo>
                  <a:lnTo>
                    <a:pt x="176670" y="1172"/>
                  </a:lnTo>
                  <a:lnTo>
                    <a:pt x="409480" y="18936"/>
                  </a:lnTo>
                  <a:lnTo>
                    <a:pt x="420538" y="157658"/>
                  </a:lnTo>
                  <a:lnTo>
                    <a:pt x="374142" y="186871"/>
                  </a:lnTo>
                  <a:lnTo>
                    <a:pt x="316916" y="18538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D6134429-486C-A100-0073-11D5952A3EF9}"/>
                </a:ext>
              </a:extLst>
            </p:cNvPr>
            <p:cNvSpPr/>
            <p:nvPr/>
          </p:nvSpPr>
          <p:spPr>
            <a:xfrm>
              <a:off x="5644213" y="4163924"/>
              <a:ext cx="692591" cy="413080"/>
            </a:xfrm>
            <a:custGeom>
              <a:avLst/>
              <a:gdLst>
                <a:gd name="connsiteX0" fmla="*/ 549469 w 692591"/>
                <a:gd name="connsiteY0" fmla="*/ 333289 h 413080"/>
                <a:gd name="connsiteX1" fmla="*/ 403384 w 692591"/>
                <a:gd name="connsiteY1" fmla="*/ 413080 h 413080"/>
                <a:gd name="connsiteX2" fmla="*/ 376495 w 692591"/>
                <a:gd name="connsiteY2" fmla="*/ 405546 h 413080"/>
                <a:gd name="connsiteX3" fmla="*/ 313925 w 692591"/>
                <a:gd name="connsiteY3" fmla="*/ 349482 h 413080"/>
                <a:gd name="connsiteX4" fmla="*/ 200596 w 692591"/>
                <a:gd name="connsiteY4" fmla="*/ 354549 h 413080"/>
                <a:gd name="connsiteX5" fmla="*/ 0 w 692591"/>
                <a:gd name="connsiteY5" fmla="*/ 163030 h 413080"/>
                <a:gd name="connsiteX6" fmla="*/ 219942 w 692591"/>
                <a:gd name="connsiteY6" fmla="*/ 0 h 413080"/>
                <a:gd name="connsiteX7" fmla="*/ 526895 w 692591"/>
                <a:gd name="connsiteY7" fmla="*/ 57226 h 413080"/>
                <a:gd name="connsiteX8" fmla="*/ 566166 w 692591"/>
                <a:gd name="connsiteY8" fmla="*/ 125178 h 413080"/>
                <a:gd name="connsiteX9" fmla="*/ 626450 w 692591"/>
                <a:gd name="connsiteY9" fmla="*/ 116596 h 413080"/>
                <a:gd name="connsiteX10" fmla="*/ 692591 w 692591"/>
                <a:gd name="connsiteY10" fmla="*/ 160525 h 413080"/>
                <a:gd name="connsiteX11" fmla="*/ 686524 w 692591"/>
                <a:gd name="connsiteY11" fmla="*/ 187042 h 413080"/>
                <a:gd name="connsiteX12" fmla="*/ 570624 w 692591"/>
                <a:gd name="connsiteY12" fmla="*/ 254794 h 41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2591" h="413080">
                  <a:moveTo>
                    <a:pt x="549469" y="333289"/>
                  </a:moveTo>
                  <a:lnTo>
                    <a:pt x="403384" y="413080"/>
                  </a:lnTo>
                  <a:lnTo>
                    <a:pt x="376495" y="405546"/>
                  </a:lnTo>
                  <a:lnTo>
                    <a:pt x="313925" y="349482"/>
                  </a:lnTo>
                  <a:lnTo>
                    <a:pt x="200596" y="354549"/>
                  </a:lnTo>
                  <a:lnTo>
                    <a:pt x="0" y="163030"/>
                  </a:lnTo>
                  <a:lnTo>
                    <a:pt x="219942" y="0"/>
                  </a:lnTo>
                  <a:lnTo>
                    <a:pt x="526895" y="57226"/>
                  </a:lnTo>
                  <a:lnTo>
                    <a:pt x="566166" y="125178"/>
                  </a:lnTo>
                  <a:lnTo>
                    <a:pt x="626450" y="116596"/>
                  </a:lnTo>
                  <a:lnTo>
                    <a:pt x="692591" y="160525"/>
                  </a:lnTo>
                  <a:lnTo>
                    <a:pt x="686524" y="187042"/>
                  </a:lnTo>
                  <a:lnTo>
                    <a:pt x="570624" y="2547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759627B3-0ED3-3376-A166-86EB073C6456}"/>
                </a:ext>
              </a:extLst>
            </p:cNvPr>
            <p:cNvSpPr/>
            <p:nvPr/>
          </p:nvSpPr>
          <p:spPr>
            <a:xfrm>
              <a:off x="5317201" y="4113422"/>
              <a:ext cx="527608" cy="501233"/>
            </a:xfrm>
            <a:custGeom>
              <a:avLst/>
              <a:gdLst>
                <a:gd name="connsiteX0" fmla="*/ 527609 w 527608"/>
                <a:gd name="connsiteY0" fmla="*/ 405051 h 501233"/>
                <a:gd name="connsiteX1" fmla="*/ 460629 w 527608"/>
                <a:gd name="connsiteY1" fmla="*/ 496367 h 501233"/>
                <a:gd name="connsiteX2" fmla="*/ 350215 w 527608"/>
                <a:gd name="connsiteY2" fmla="*/ 501234 h 501233"/>
                <a:gd name="connsiteX3" fmla="*/ 269043 w 527608"/>
                <a:gd name="connsiteY3" fmla="*/ 476079 h 501233"/>
                <a:gd name="connsiteX4" fmla="*/ 135712 w 527608"/>
                <a:gd name="connsiteY4" fmla="*/ 488632 h 501233"/>
                <a:gd name="connsiteX5" fmla="*/ 48653 w 527608"/>
                <a:gd name="connsiteY5" fmla="*/ 417804 h 501233"/>
                <a:gd name="connsiteX6" fmla="*/ 19478 w 527608"/>
                <a:gd name="connsiteY6" fmla="*/ 344805 h 501233"/>
                <a:gd name="connsiteX7" fmla="*/ 37338 w 527608"/>
                <a:gd name="connsiteY7" fmla="*/ 185328 h 501233"/>
                <a:gd name="connsiteX8" fmla="*/ 0 w 527608"/>
                <a:gd name="connsiteY8" fmla="*/ 144971 h 501233"/>
                <a:gd name="connsiteX9" fmla="*/ 94021 w 527608"/>
                <a:gd name="connsiteY9" fmla="*/ 83734 h 501233"/>
                <a:gd name="connsiteX10" fmla="*/ 164611 w 527608"/>
                <a:gd name="connsiteY10" fmla="*/ 0 h 501233"/>
                <a:gd name="connsiteX11" fmla="*/ 217170 w 527608"/>
                <a:gd name="connsiteY11" fmla="*/ 24832 h 501233"/>
                <a:gd name="connsiteX12" fmla="*/ 256394 w 527608"/>
                <a:gd name="connsiteY12" fmla="*/ 161430 h 501233"/>
                <a:gd name="connsiteX13" fmla="*/ 327012 w 527608"/>
                <a:gd name="connsiteY13" fmla="*/ 213531 h 50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608" h="501233">
                  <a:moveTo>
                    <a:pt x="527609" y="405051"/>
                  </a:moveTo>
                  <a:lnTo>
                    <a:pt x="460629" y="496367"/>
                  </a:lnTo>
                  <a:lnTo>
                    <a:pt x="350215" y="501234"/>
                  </a:lnTo>
                  <a:lnTo>
                    <a:pt x="269043" y="476079"/>
                  </a:lnTo>
                  <a:lnTo>
                    <a:pt x="135712" y="488632"/>
                  </a:lnTo>
                  <a:lnTo>
                    <a:pt x="48653" y="417804"/>
                  </a:lnTo>
                  <a:lnTo>
                    <a:pt x="19478" y="344805"/>
                  </a:lnTo>
                  <a:lnTo>
                    <a:pt x="37338" y="185328"/>
                  </a:lnTo>
                  <a:lnTo>
                    <a:pt x="0" y="144971"/>
                  </a:lnTo>
                  <a:lnTo>
                    <a:pt x="94021" y="83734"/>
                  </a:lnTo>
                  <a:lnTo>
                    <a:pt x="164611" y="0"/>
                  </a:lnTo>
                  <a:lnTo>
                    <a:pt x="217170" y="24832"/>
                  </a:lnTo>
                  <a:lnTo>
                    <a:pt x="256394" y="161430"/>
                  </a:lnTo>
                  <a:lnTo>
                    <a:pt x="327012" y="21353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841BCFDC-A526-5725-DBFA-AB17DBC324E7}"/>
                </a:ext>
              </a:extLst>
            </p:cNvPr>
            <p:cNvSpPr/>
            <p:nvPr/>
          </p:nvSpPr>
          <p:spPr>
            <a:xfrm>
              <a:off x="5844809" y="4513405"/>
              <a:ext cx="204187" cy="275282"/>
            </a:xfrm>
            <a:custGeom>
              <a:avLst/>
              <a:gdLst>
                <a:gd name="connsiteX0" fmla="*/ 180270 w 204187"/>
                <a:gd name="connsiteY0" fmla="*/ 275282 h 275282"/>
                <a:gd name="connsiteX1" fmla="*/ 101518 w 204187"/>
                <a:gd name="connsiteY1" fmla="*/ 208321 h 275282"/>
                <a:gd name="connsiteX2" fmla="*/ 22574 w 204187"/>
                <a:gd name="connsiteY2" fmla="*/ 200720 h 275282"/>
                <a:gd name="connsiteX3" fmla="*/ 34719 w 204187"/>
                <a:gd name="connsiteY3" fmla="*/ 127340 h 275282"/>
                <a:gd name="connsiteX4" fmla="*/ 0 w 204187"/>
                <a:gd name="connsiteY4" fmla="*/ 5067 h 275282"/>
                <a:gd name="connsiteX5" fmla="*/ 113329 w 204187"/>
                <a:gd name="connsiteY5" fmla="*/ 0 h 275282"/>
                <a:gd name="connsiteX6" fmla="*/ 175899 w 204187"/>
                <a:gd name="connsiteY6" fmla="*/ 56064 h 275282"/>
                <a:gd name="connsiteX7" fmla="*/ 173136 w 204187"/>
                <a:gd name="connsiteY7" fmla="*/ 159220 h 275282"/>
                <a:gd name="connsiteX8" fmla="*/ 204188 w 204187"/>
                <a:gd name="connsiteY8" fmla="*/ 202187 h 275282"/>
                <a:gd name="connsiteX9" fmla="*/ 192624 w 204187"/>
                <a:gd name="connsiteY9" fmla="*/ 253632 h 27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87" h="275282">
                  <a:moveTo>
                    <a:pt x="180270" y="275282"/>
                  </a:moveTo>
                  <a:lnTo>
                    <a:pt x="101518" y="208321"/>
                  </a:lnTo>
                  <a:lnTo>
                    <a:pt x="22574" y="200720"/>
                  </a:lnTo>
                  <a:lnTo>
                    <a:pt x="34719" y="127340"/>
                  </a:lnTo>
                  <a:lnTo>
                    <a:pt x="0" y="5067"/>
                  </a:lnTo>
                  <a:lnTo>
                    <a:pt x="113329" y="0"/>
                  </a:lnTo>
                  <a:lnTo>
                    <a:pt x="175899" y="56064"/>
                  </a:lnTo>
                  <a:lnTo>
                    <a:pt x="173136" y="159220"/>
                  </a:lnTo>
                  <a:lnTo>
                    <a:pt x="204188" y="202187"/>
                  </a:lnTo>
                  <a:lnTo>
                    <a:pt x="192624" y="2536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5CBC9811-16EE-C47E-B698-8AB2DE29266D}"/>
                </a:ext>
              </a:extLst>
            </p:cNvPr>
            <p:cNvSpPr/>
            <p:nvPr/>
          </p:nvSpPr>
          <p:spPr>
            <a:xfrm>
              <a:off x="6285341" y="2418172"/>
              <a:ext cx="703202" cy="1068295"/>
            </a:xfrm>
            <a:custGeom>
              <a:avLst/>
              <a:gdLst>
                <a:gd name="connsiteX0" fmla="*/ 400784 w 703202"/>
                <a:gd name="connsiteY0" fmla="*/ 1068295 h 1068295"/>
                <a:gd name="connsiteX1" fmla="*/ 271625 w 703202"/>
                <a:gd name="connsiteY1" fmla="*/ 1025852 h 1068295"/>
                <a:gd name="connsiteX2" fmla="*/ 231724 w 703202"/>
                <a:gd name="connsiteY2" fmla="*/ 956158 h 1068295"/>
                <a:gd name="connsiteX3" fmla="*/ 178137 w 703202"/>
                <a:gd name="connsiteY3" fmla="*/ 938651 h 1068295"/>
                <a:gd name="connsiteX4" fmla="*/ 153972 w 703202"/>
                <a:gd name="connsiteY4" fmla="*/ 887673 h 1068295"/>
                <a:gd name="connsiteX5" fmla="*/ 67676 w 703202"/>
                <a:gd name="connsiteY5" fmla="*/ 822427 h 1068295"/>
                <a:gd name="connsiteX6" fmla="*/ 18583 w 703202"/>
                <a:gd name="connsiteY6" fmla="*/ 756466 h 1068295"/>
                <a:gd name="connsiteX7" fmla="*/ 0 w 703202"/>
                <a:gd name="connsiteY7" fmla="*/ 673598 h 1068295"/>
                <a:gd name="connsiteX8" fmla="*/ 24165 w 703202"/>
                <a:gd name="connsiteY8" fmla="*/ 390944 h 1068295"/>
                <a:gd name="connsiteX9" fmla="*/ 48463 w 703202"/>
                <a:gd name="connsiteY9" fmla="*/ 339709 h 1068295"/>
                <a:gd name="connsiteX10" fmla="*/ 25508 w 703202"/>
                <a:gd name="connsiteY10" fmla="*/ 288646 h 1068295"/>
                <a:gd name="connsiteX11" fmla="*/ 127245 w 703202"/>
                <a:gd name="connsiteY11" fmla="*/ 226819 h 1068295"/>
                <a:gd name="connsiteX12" fmla="*/ 232953 w 703202"/>
                <a:gd name="connsiteY12" fmla="*/ 178375 h 1068295"/>
                <a:gd name="connsiteX13" fmla="*/ 327613 w 703202"/>
                <a:gd name="connsiteY13" fmla="*/ 66847 h 1068295"/>
                <a:gd name="connsiteX14" fmla="*/ 423625 w 703202"/>
                <a:gd name="connsiteY14" fmla="*/ 0 h 1068295"/>
                <a:gd name="connsiteX15" fmla="*/ 482042 w 703202"/>
                <a:gd name="connsiteY15" fmla="*/ 5686 h 1068295"/>
                <a:gd name="connsiteX16" fmla="*/ 588016 w 703202"/>
                <a:gd name="connsiteY16" fmla="*/ 100403 h 1068295"/>
                <a:gd name="connsiteX17" fmla="*/ 703202 w 703202"/>
                <a:gd name="connsiteY17" fmla="*/ 303486 h 1068295"/>
                <a:gd name="connsiteX18" fmla="*/ 699535 w 703202"/>
                <a:gd name="connsiteY18" fmla="*/ 361988 h 1068295"/>
                <a:gd name="connsiteX19" fmla="*/ 645214 w 703202"/>
                <a:gd name="connsiteY19" fmla="*/ 429854 h 1068295"/>
                <a:gd name="connsiteX20" fmla="*/ 589026 w 703202"/>
                <a:gd name="connsiteY20" fmla="*/ 422634 h 1068295"/>
                <a:gd name="connsiteX21" fmla="*/ 470364 w 703202"/>
                <a:gd name="connsiteY21" fmla="*/ 684962 h 1068295"/>
                <a:gd name="connsiteX22" fmla="*/ 522866 w 703202"/>
                <a:gd name="connsiteY22" fmla="*/ 879834 h 1068295"/>
                <a:gd name="connsiteX23" fmla="*/ 510645 w 703202"/>
                <a:gd name="connsiteY23" fmla="*/ 906009 h 1068295"/>
                <a:gd name="connsiteX24" fmla="*/ 326203 w 703202"/>
                <a:gd name="connsiteY24" fmla="*/ 980094 h 106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3202" h="1068295">
                  <a:moveTo>
                    <a:pt x="400784" y="1068295"/>
                  </a:moveTo>
                  <a:lnTo>
                    <a:pt x="271625" y="1025852"/>
                  </a:lnTo>
                  <a:lnTo>
                    <a:pt x="231724" y="956158"/>
                  </a:lnTo>
                  <a:lnTo>
                    <a:pt x="178137" y="938651"/>
                  </a:lnTo>
                  <a:lnTo>
                    <a:pt x="153972" y="887673"/>
                  </a:lnTo>
                  <a:lnTo>
                    <a:pt x="67676" y="822427"/>
                  </a:lnTo>
                  <a:lnTo>
                    <a:pt x="18583" y="756466"/>
                  </a:lnTo>
                  <a:lnTo>
                    <a:pt x="0" y="673598"/>
                  </a:lnTo>
                  <a:lnTo>
                    <a:pt x="24165" y="390944"/>
                  </a:lnTo>
                  <a:lnTo>
                    <a:pt x="48463" y="339709"/>
                  </a:lnTo>
                  <a:lnTo>
                    <a:pt x="25508" y="288646"/>
                  </a:lnTo>
                  <a:lnTo>
                    <a:pt x="127245" y="226819"/>
                  </a:lnTo>
                  <a:lnTo>
                    <a:pt x="232953" y="178375"/>
                  </a:lnTo>
                  <a:lnTo>
                    <a:pt x="327613" y="66847"/>
                  </a:lnTo>
                  <a:lnTo>
                    <a:pt x="423625" y="0"/>
                  </a:lnTo>
                  <a:lnTo>
                    <a:pt x="482042" y="5686"/>
                  </a:lnTo>
                  <a:lnTo>
                    <a:pt x="588016" y="100403"/>
                  </a:lnTo>
                  <a:lnTo>
                    <a:pt x="703202" y="303486"/>
                  </a:lnTo>
                  <a:lnTo>
                    <a:pt x="699535" y="361988"/>
                  </a:lnTo>
                  <a:lnTo>
                    <a:pt x="645214" y="429854"/>
                  </a:lnTo>
                  <a:lnTo>
                    <a:pt x="589026" y="422634"/>
                  </a:lnTo>
                  <a:lnTo>
                    <a:pt x="470364" y="684962"/>
                  </a:lnTo>
                  <a:lnTo>
                    <a:pt x="522866" y="879834"/>
                  </a:lnTo>
                  <a:lnTo>
                    <a:pt x="510645" y="906009"/>
                  </a:lnTo>
                  <a:lnTo>
                    <a:pt x="326203" y="9800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263D9AC1-7E0E-D3B1-6EFE-8791331D4310}"/>
                </a:ext>
              </a:extLst>
            </p:cNvPr>
            <p:cNvSpPr/>
            <p:nvPr/>
          </p:nvSpPr>
          <p:spPr>
            <a:xfrm>
              <a:off x="3748986" y="2200002"/>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95A68C13-BF6C-EB10-F2D8-F21BAFF741F8}"/>
                </a:ext>
              </a:extLst>
            </p:cNvPr>
            <p:cNvSpPr/>
            <p:nvPr/>
          </p:nvSpPr>
          <p:spPr>
            <a:xfrm>
              <a:off x="5526998" y="2632552"/>
              <a:ext cx="667806" cy="729662"/>
            </a:xfrm>
            <a:custGeom>
              <a:avLst/>
              <a:gdLst>
                <a:gd name="connsiteX0" fmla="*/ 487413 w 667806"/>
                <a:gd name="connsiteY0" fmla="*/ 729663 h 729662"/>
                <a:gd name="connsiteX1" fmla="*/ 350739 w 667806"/>
                <a:gd name="connsiteY1" fmla="*/ 715051 h 729662"/>
                <a:gd name="connsiteX2" fmla="*/ 207350 w 667806"/>
                <a:gd name="connsiteY2" fmla="*/ 504320 h 729662"/>
                <a:gd name="connsiteX3" fmla="*/ 77009 w 667806"/>
                <a:gd name="connsiteY3" fmla="*/ 449532 h 729662"/>
                <a:gd name="connsiteX4" fmla="*/ 0 w 667806"/>
                <a:gd name="connsiteY4" fmla="*/ 366112 h 729662"/>
                <a:gd name="connsiteX5" fmla="*/ 44929 w 667806"/>
                <a:gd name="connsiteY5" fmla="*/ 296437 h 729662"/>
                <a:gd name="connsiteX6" fmla="*/ 25184 w 667806"/>
                <a:gd name="connsiteY6" fmla="*/ 160277 h 729662"/>
                <a:gd name="connsiteX7" fmla="*/ 68732 w 667806"/>
                <a:gd name="connsiteY7" fmla="*/ 0 h 729662"/>
                <a:gd name="connsiteX8" fmla="*/ 323983 w 667806"/>
                <a:gd name="connsiteY8" fmla="*/ 69761 h 729662"/>
                <a:gd name="connsiteX9" fmla="*/ 440207 w 667806"/>
                <a:gd name="connsiteY9" fmla="*/ 65446 h 729662"/>
                <a:gd name="connsiteX10" fmla="*/ 382000 w 667806"/>
                <a:gd name="connsiteY10" fmla="*/ 318935 h 729662"/>
                <a:gd name="connsiteX11" fmla="*/ 426711 w 667806"/>
                <a:gd name="connsiteY11" fmla="*/ 454419 h 729662"/>
                <a:gd name="connsiteX12" fmla="*/ 465620 w 667806"/>
                <a:gd name="connsiteY12" fmla="*/ 532562 h 729662"/>
                <a:gd name="connsiteX13" fmla="*/ 667807 w 667806"/>
                <a:gd name="connsiteY13" fmla="*/ 640432 h 7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806" h="729662">
                  <a:moveTo>
                    <a:pt x="487413" y="729663"/>
                  </a:moveTo>
                  <a:lnTo>
                    <a:pt x="350739" y="715051"/>
                  </a:lnTo>
                  <a:lnTo>
                    <a:pt x="207350" y="504320"/>
                  </a:lnTo>
                  <a:lnTo>
                    <a:pt x="77009" y="449532"/>
                  </a:lnTo>
                  <a:lnTo>
                    <a:pt x="0" y="366112"/>
                  </a:lnTo>
                  <a:lnTo>
                    <a:pt x="44929" y="296437"/>
                  </a:lnTo>
                  <a:lnTo>
                    <a:pt x="25184" y="160277"/>
                  </a:lnTo>
                  <a:lnTo>
                    <a:pt x="68732" y="0"/>
                  </a:lnTo>
                  <a:lnTo>
                    <a:pt x="323983" y="69761"/>
                  </a:lnTo>
                  <a:lnTo>
                    <a:pt x="440207" y="65446"/>
                  </a:lnTo>
                  <a:lnTo>
                    <a:pt x="382000" y="318935"/>
                  </a:lnTo>
                  <a:lnTo>
                    <a:pt x="426711" y="454419"/>
                  </a:lnTo>
                  <a:lnTo>
                    <a:pt x="465620" y="532562"/>
                  </a:lnTo>
                  <a:lnTo>
                    <a:pt x="667807" y="6404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C487E272-633B-5D2B-F4A0-3B1F16F4E94C}"/>
                </a:ext>
              </a:extLst>
            </p:cNvPr>
            <p:cNvSpPr/>
            <p:nvPr/>
          </p:nvSpPr>
          <p:spPr>
            <a:xfrm>
              <a:off x="5455570" y="3918207"/>
              <a:ext cx="434082" cy="408746"/>
            </a:xfrm>
            <a:custGeom>
              <a:avLst/>
              <a:gdLst>
                <a:gd name="connsiteX0" fmla="*/ 188643 w 434082"/>
                <a:gd name="connsiteY0" fmla="*/ 408746 h 408746"/>
                <a:gd name="connsiteX1" fmla="*/ 118024 w 434082"/>
                <a:gd name="connsiteY1" fmla="*/ 356645 h 408746"/>
                <a:gd name="connsiteX2" fmla="*/ 78800 w 434082"/>
                <a:gd name="connsiteY2" fmla="*/ 220046 h 408746"/>
                <a:gd name="connsiteX3" fmla="*/ 26241 w 434082"/>
                <a:gd name="connsiteY3" fmla="*/ 195215 h 408746"/>
                <a:gd name="connsiteX4" fmla="*/ 36681 w 434082"/>
                <a:gd name="connsiteY4" fmla="*/ 170250 h 408746"/>
                <a:gd name="connsiteX5" fmla="*/ 2810 w 434082"/>
                <a:gd name="connsiteY5" fmla="*/ 128025 h 408746"/>
                <a:gd name="connsiteX6" fmla="*/ 0 w 434082"/>
                <a:gd name="connsiteY6" fmla="*/ 75638 h 408746"/>
                <a:gd name="connsiteX7" fmla="*/ 40053 w 434082"/>
                <a:gd name="connsiteY7" fmla="*/ 5582 h 408746"/>
                <a:gd name="connsiteX8" fmla="*/ 88582 w 434082"/>
                <a:gd name="connsiteY8" fmla="*/ 0 h 408746"/>
                <a:gd name="connsiteX9" fmla="*/ 159677 w 434082"/>
                <a:gd name="connsiteY9" fmla="*/ 44110 h 408746"/>
                <a:gd name="connsiteX10" fmla="*/ 240706 w 434082"/>
                <a:gd name="connsiteY10" fmla="*/ 27765 h 408746"/>
                <a:gd name="connsiteX11" fmla="*/ 402517 w 434082"/>
                <a:gd name="connsiteY11" fmla="*/ 58683 h 408746"/>
                <a:gd name="connsiteX12" fmla="*/ 434083 w 434082"/>
                <a:gd name="connsiteY12" fmla="*/ 67589 h 408746"/>
                <a:gd name="connsiteX13" fmla="*/ 408584 w 434082"/>
                <a:gd name="connsiteY13" fmla="*/ 245716 h 40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082" h="408746">
                  <a:moveTo>
                    <a:pt x="188643" y="408746"/>
                  </a:moveTo>
                  <a:lnTo>
                    <a:pt x="118024" y="356645"/>
                  </a:lnTo>
                  <a:lnTo>
                    <a:pt x="78800" y="220046"/>
                  </a:lnTo>
                  <a:lnTo>
                    <a:pt x="26241" y="195215"/>
                  </a:lnTo>
                  <a:lnTo>
                    <a:pt x="36681" y="170250"/>
                  </a:lnTo>
                  <a:lnTo>
                    <a:pt x="2810" y="128025"/>
                  </a:lnTo>
                  <a:lnTo>
                    <a:pt x="0" y="75638"/>
                  </a:lnTo>
                  <a:lnTo>
                    <a:pt x="40053" y="5582"/>
                  </a:lnTo>
                  <a:lnTo>
                    <a:pt x="88582" y="0"/>
                  </a:lnTo>
                  <a:lnTo>
                    <a:pt x="159677" y="44110"/>
                  </a:lnTo>
                  <a:lnTo>
                    <a:pt x="240706" y="27765"/>
                  </a:lnTo>
                  <a:lnTo>
                    <a:pt x="402517" y="58683"/>
                  </a:lnTo>
                  <a:lnTo>
                    <a:pt x="434083" y="67589"/>
                  </a:lnTo>
                  <a:lnTo>
                    <a:pt x="408584" y="24571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46C2B617-9C6B-36EE-E465-9D8522FF720B}"/>
                </a:ext>
              </a:extLst>
            </p:cNvPr>
            <p:cNvSpPr/>
            <p:nvPr/>
          </p:nvSpPr>
          <p:spPr>
            <a:xfrm>
              <a:off x="5452913" y="4518473"/>
              <a:ext cx="426615" cy="453732"/>
            </a:xfrm>
            <a:custGeom>
              <a:avLst/>
              <a:gdLst>
                <a:gd name="connsiteX0" fmla="*/ 93059 w 426615"/>
                <a:gd name="connsiteY0" fmla="*/ 453733 h 453732"/>
                <a:gd name="connsiteX1" fmla="*/ 66484 w 426615"/>
                <a:gd name="connsiteY1" fmla="*/ 403603 h 453732"/>
                <a:gd name="connsiteX2" fmla="*/ 78429 w 426615"/>
                <a:gd name="connsiteY2" fmla="*/ 232429 h 453732"/>
                <a:gd name="connsiteX3" fmla="*/ 0 w 426615"/>
                <a:gd name="connsiteY3" fmla="*/ 83582 h 453732"/>
                <a:gd name="connsiteX4" fmla="*/ 133331 w 426615"/>
                <a:gd name="connsiteY4" fmla="*/ 71028 h 453732"/>
                <a:gd name="connsiteX5" fmla="*/ 214503 w 426615"/>
                <a:gd name="connsiteY5" fmla="*/ 96183 h 453732"/>
                <a:gd name="connsiteX6" fmla="*/ 324917 w 426615"/>
                <a:gd name="connsiteY6" fmla="*/ 91316 h 453732"/>
                <a:gd name="connsiteX7" fmla="*/ 391896 w 426615"/>
                <a:gd name="connsiteY7" fmla="*/ 0 h 453732"/>
                <a:gd name="connsiteX8" fmla="*/ 426615 w 426615"/>
                <a:gd name="connsiteY8" fmla="*/ 122272 h 453732"/>
                <a:gd name="connsiteX9" fmla="*/ 414471 w 426615"/>
                <a:gd name="connsiteY9" fmla="*/ 195653 h 453732"/>
                <a:gd name="connsiteX10" fmla="*/ 386315 w 426615"/>
                <a:gd name="connsiteY10" fmla="*/ 195986 h 453732"/>
                <a:gd name="connsiteX11" fmla="*/ 308477 w 426615"/>
                <a:gd name="connsiteY11" fmla="*/ 277244 h 453732"/>
                <a:gd name="connsiteX12" fmla="*/ 241345 w 426615"/>
                <a:gd name="connsiteY12" fmla="*/ 431549 h 45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615" h="453732">
                  <a:moveTo>
                    <a:pt x="93059" y="453733"/>
                  </a:moveTo>
                  <a:lnTo>
                    <a:pt x="66484" y="403603"/>
                  </a:lnTo>
                  <a:lnTo>
                    <a:pt x="78429" y="232429"/>
                  </a:lnTo>
                  <a:lnTo>
                    <a:pt x="0" y="83582"/>
                  </a:lnTo>
                  <a:lnTo>
                    <a:pt x="133331" y="71028"/>
                  </a:lnTo>
                  <a:lnTo>
                    <a:pt x="214503" y="96183"/>
                  </a:lnTo>
                  <a:lnTo>
                    <a:pt x="324917" y="91316"/>
                  </a:lnTo>
                  <a:lnTo>
                    <a:pt x="391896" y="0"/>
                  </a:lnTo>
                  <a:lnTo>
                    <a:pt x="426615" y="122272"/>
                  </a:lnTo>
                  <a:lnTo>
                    <a:pt x="414471" y="195653"/>
                  </a:lnTo>
                  <a:lnTo>
                    <a:pt x="386315" y="195986"/>
                  </a:lnTo>
                  <a:lnTo>
                    <a:pt x="308477" y="277244"/>
                  </a:lnTo>
                  <a:lnTo>
                    <a:pt x="241345" y="43154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28C8D17D-DD01-4B14-1F78-60F19241575E}"/>
                </a:ext>
              </a:extLst>
            </p:cNvPr>
            <p:cNvSpPr/>
            <p:nvPr/>
          </p:nvSpPr>
          <p:spPr>
            <a:xfrm>
              <a:off x="4254087" y="4589758"/>
              <a:ext cx="687124" cy="498233"/>
            </a:xfrm>
            <a:custGeom>
              <a:avLst/>
              <a:gdLst>
                <a:gd name="connsiteX0" fmla="*/ 404260 w 687124"/>
                <a:gd name="connsiteY0" fmla="*/ 498234 h 498233"/>
                <a:gd name="connsiteX1" fmla="*/ 325488 w 687124"/>
                <a:gd name="connsiteY1" fmla="*/ 493461 h 498233"/>
                <a:gd name="connsiteX2" fmla="*/ 210874 w 687124"/>
                <a:gd name="connsiteY2" fmla="*/ 368741 h 498233"/>
                <a:gd name="connsiteX3" fmla="*/ 82496 w 687124"/>
                <a:gd name="connsiteY3" fmla="*/ 423415 h 498233"/>
                <a:gd name="connsiteX4" fmla="*/ 37443 w 687124"/>
                <a:gd name="connsiteY4" fmla="*/ 334718 h 498233"/>
                <a:gd name="connsiteX5" fmla="*/ 0 w 687124"/>
                <a:gd name="connsiteY5" fmla="*/ 252593 h 498233"/>
                <a:gd name="connsiteX6" fmla="*/ 42558 w 687124"/>
                <a:gd name="connsiteY6" fmla="*/ 216132 h 498233"/>
                <a:gd name="connsiteX7" fmla="*/ 59255 w 687124"/>
                <a:gd name="connsiteY7" fmla="*/ 105013 h 498233"/>
                <a:gd name="connsiteX8" fmla="*/ 168926 w 687124"/>
                <a:gd name="connsiteY8" fmla="*/ 80943 h 498233"/>
                <a:gd name="connsiteX9" fmla="*/ 192805 w 687124"/>
                <a:gd name="connsiteY9" fmla="*/ 238 h 498233"/>
                <a:gd name="connsiteX10" fmla="*/ 275149 w 687124"/>
                <a:gd name="connsiteY10" fmla="*/ 0 h 498233"/>
                <a:gd name="connsiteX11" fmla="*/ 474450 w 687124"/>
                <a:gd name="connsiteY11" fmla="*/ 97784 h 498233"/>
                <a:gd name="connsiteX12" fmla="*/ 660530 w 687124"/>
                <a:gd name="connsiteY12" fmla="*/ 95469 h 498233"/>
                <a:gd name="connsiteX13" fmla="*/ 687124 w 687124"/>
                <a:gd name="connsiteY13" fmla="*/ 140160 h 498233"/>
                <a:gd name="connsiteX14" fmla="*/ 584883 w 687124"/>
                <a:gd name="connsiteY14" fmla="*/ 188585 h 498233"/>
                <a:gd name="connsiteX15" fmla="*/ 500377 w 687124"/>
                <a:gd name="connsiteY15" fmla="*/ 194786 h 498233"/>
                <a:gd name="connsiteX16" fmla="*/ 484023 w 687124"/>
                <a:gd name="connsiteY16" fmla="*/ 218065 h 498233"/>
                <a:gd name="connsiteX17" fmla="*/ 472592 w 687124"/>
                <a:gd name="connsiteY17" fmla="*/ 270948 h 498233"/>
                <a:gd name="connsiteX18" fmla="*/ 513131 w 687124"/>
                <a:gd name="connsiteY18" fmla="*/ 406575 h 498233"/>
                <a:gd name="connsiteX19" fmla="*/ 533914 w 687124"/>
                <a:gd name="connsiteY19" fmla="*/ 454695 h 498233"/>
                <a:gd name="connsiteX20" fmla="*/ 435064 w 687124"/>
                <a:gd name="connsiteY20" fmla="*/ 456104 h 49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7124" h="498233">
                  <a:moveTo>
                    <a:pt x="404260" y="498234"/>
                  </a:moveTo>
                  <a:lnTo>
                    <a:pt x="325488" y="493461"/>
                  </a:lnTo>
                  <a:lnTo>
                    <a:pt x="210874" y="368741"/>
                  </a:lnTo>
                  <a:lnTo>
                    <a:pt x="82496" y="423415"/>
                  </a:lnTo>
                  <a:lnTo>
                    <a:pt x="37443" y="334718"/>
                  </a:lnTo>
                  <a:lnTo>
                    <a:pt x="0" y="252593"/>
                  </a:lnTo>
                  <a:lnTo>
                    <a:pt x="42558" y="216132"/>
                  </a:lnTo>
                  <a:lnTo>
                    <a:pt x="59255" y="105013"/>
                  </a:lnTo>
                  <a:lnTo>
                    <a:pt x="168926" y="80943"/>
                  </a:lnTo>
                  <a:lnTo>
                    <a:pt x="192805" y="238"/>
                  </a:lnTo>
                  <a:lnTo>
                    <a:pt x="275149" y="0"/>
                  </a:lnTo>
                  <a:lnTo>
                    <a:pt x="474450" y="97784"/>
                  </a:lnTo>
                  <a:lnTo>
                    <a:pt x="660530" y="95469"/>
                  </a:lnTo>
                  <a:lnTo>
                    <a:pt x="687124" y="140160"/>
                  </a:lnTo>
                  <a:lnTo>
                    <a:pt x="584883" y="188585"/>
                  </a:lnTo>
                  <a:lnTo>
                    <a:pt x="500377" y="194786"/>
                  </a:lnTo>
                  <a:lnTo>
                    <a:pt x="484023" y="218065"/>
                  </a:lnTo>
                  <a:lnTo>
                    <a:pt x="472592" y="270948"/>
                  </a:lnTo>
                  <a:lnTo>
                    <a:pt x="513131" y="406575"/>
                  </a:lnTo>
                  <a:lnTo>
                    <a:pt x="533914" y="454695"/>
                  </a:lnTo>
                  <a:lnTo>
                    <a:pt x="435064" y="4561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512832DE-C92D-C5CA-DA12-3514C31EB388}"/>
                </a:ext>
              </a:extLst>
            </p:cNvPr>
            <p:cNvSpPr/>
            <p:nvPr/>
          </p:nvSpPr>
          <p:spPr>
            <a:xfrm>
              <a:off x="6193682" y="4275938"/>
              <a:ext cx="394696" cy="541343"/>
            </a:xfrm>
            <a:custGeom>
              <a:avLst/>
              <a:gdLst>
                <a:gd name="connsiteX0" fmla="*/ 310449 w 394696"/>
                <a:gd name="connsiteY0" fmla="*/ 541344 h 541343"/>
                <a:gd name="connsiteX1" fmla="*/ 244773 w 394696"/>
                <a:gd name="connsiteY1" fmla="*/ 494976 h 541343"/>
                <a:gd name="connsiteX2" fmla="*/ 138322 w 394696"/>
                <a:gd name="connsiteY2" fmla="*/ 476707 h 541343"/>
                <a:gd name="connsiteX3" fmla="*/ 102984 w 394696"/>
                <a:gd name="connsiteY3" fmla="*/ 313182 h 541343"/>
                <a:gd name="connsiteX4" fmla="*/ 0 w 394696"/>
                <a:gd name="connsiteY4" fmla="*/ 221275 h 541343"/>
                <a:gd name="connsiteX5" fmla="*/ 21155 w 394696"/>
                <a:gd name="connsiteY5" fmla="*/ 142780 h 541343"/>
                <a:gd name="connsiteX6" fmla="*/ 137055 w 394696"/>
                <a:gd name="connsiteY6" fmla="*/ 75029 h 541343"/>
                <a:gd name="connsiteX7" fmla="*/ 143123 w 394696"/>
                <a:gd name="connsiteY7" fmla="*/ 48511 h 541343"/>
                <a:gd name="connsiteX8" fmla="*/ 205930 w 394696"/>
                <a:gd name="connsiteY8" fmla="*/ 0 h 541343"/>
                <a:gd name="connsiteX9" fmla="*/ 311372 w 394696"/>
                <a:gd name="connsiteY9" fmla="*/ 24575 h 541343"/>
                <a:gd name="connsiteX10" fmla="*/ 360359 w 394696"/>
                <a:gd name="connsiteY10" fmla="*/ 5363 h 541343"/>
                <a:gd name="connsiteX11" fmla="*/ 394697 w 394696"/>
                <a:gd name="connsiteY11" fmla="*/ 45949 h 541343"/>
                <a:gd name="connsiteX12" fmla="*/ 366960 w 394696"/>
                <a:gd name="connsiteY12" fmla="*/ 185909 h 541343"/>
                <a:gd name="connsiteX13" fmla="*/ 378209 w 394696"/>
                <a:gd name="connsiteY13" fmla="*/ 385458 h 54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696" h="541343">
                  <a:moveTo>
                    <a:pt x="310449" y="541344"/>
                  </a:moveTo>
                  <a:lnTo>
                    <a:pt x="244773" y="494976"/>
                  </a:lnTo>
                  <a:lnTo>
                    <a:pt x="138322" y="476707"/>
                  </a:lnTo>
                  <a:lnTo>
                    <a:pt x="102984" y="313182"/>
                  </a:lnTo>
                  <a:lnTo>
                    <a:pt x="0" y="221275"/>
                  </a:lnTo>
                  <a:lnTo>
                    <a:pt x="21155" y="142780"/>
                  </a:lnTo>
                  <a:lnTo>
                    <a:pt x="137055" y="75029"/>
                  </a:lnTo>
                  <a:lnTo>
                    <a:pt x="143123" y="48511"/>
                  </a:lnTo>
                  <a:lnTo>
                    <a:pt x="205930" y="0"/>
                  </a:lnTo>
                  <a:lnTo>
                    <a:pt x="311372" y="24575"/>
                  </a:lnTo>
                  <a:lnTo>
                    <a:pt x="360359" y="5363"/>
                  </a:lnTo>
                  <a:lnTo>
                    <a:pt x="394697" y="45949"/>
                  </a:lnTo>
                  <a:lnTo>
                    <a:pt x="366960" y="185909"/>
                  </a:lnTo>
                  <a:lnTo>
                    <a:pt x="378209" y="38545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610684F9-5DBC-E78B-C917-AB4D34383927}"/>
                </a:ext>
              </a:extLst>
            </p:cNvPr>
            <p:cNvSpPr/>
            <p:nvPr/>
          </p:nvSpPr>
          <p:spPr>
            <a:xfrm>
              <a:off x="5908998" y="2679519"/>
              <a:ext cx="444017" cy="593464"/>
            </a:xfrm>
            <a:custGeom>
              <a:avLst/>
              <a:gdLst>
                <a:gd name="connsiteX0" fmla="*/ 285807 w 444017"/>
                <a:gd name="connsiteY0" fmla="*/ 593465 h 593464"/>
                <a:gd name="connsiteX1" fmla="*/ 83620 w 444017"/>
                <a:gd name="connsiteY1" fmla="*/ 485594 h 593464"/>
                <a:gd name="connsiteX2" fmla="*/ 44711 w 444017"/>
                <a:gd name="connsiteY2" fmla="*/ 407451 h 593464"/>
                <a:gd name="connsiteX3" fmla="*/ 0 w 444017"/>
                <a:gd name="connsiteY3" fmla="*/ 271967 h 593464"/>
                <a:gd name="connsiteX4" fmla="*/ 58207 w 444017"/>
                <a:gd name="connsiteY4" fmla="*/ 18478 h 593464"/>
                <a:gd name="connsiteX5" fmla="*/ 201387 w 444017"/>
                <a:gd name="connsiteY5" fmla="*/ 0 h 593464"/>
                <a:gd name="connsiteX6" fmla="*/ 401850 w 444017"/>
                <a:gd name="connsiteY6" fmla="*/ 27299 h 593464"/>
                <a:gd name="connsiteX7" fmla="*/ 424805 w 444017"/>
                <a:gd name="connsiteY7" fmla="*/ 78362 h 593464"/>
                <a:gd name="connsiteX8" fmla="*/ 400508 w 444017"/>
                <a:gd name="connsiteY8" fmla="*/ 129597 h 593464"/>
                <a:gd name="connsiteX9" fmla="*/ 376342 w 444017"/>
                <a:gd name="connsiteY9" fmla="*/ 412251 h 593464"/>
                <a:gd name="connsiteX10" fmla="*/ 394925 w 444017"/>
                <a:gd name="connsiteY10" fmla="*/ 495119 h 593464"/>
                <a:gd name="connsiteX11" fmla="*/ 444018 w 444017"/>
                <a:gd name="connsiteY11" fmla="*/ 561080 h 59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017" h="593464">
                  <a:moveTo>
                    <a:pt x="285807" y="593465"/>
                  </a:moveTo>
                  <a:lnTo>
                    <a:pt x="83620" y="485594"/>
                  </a:lnTo>
                  <a:lnTo>
                    <a:pt x="44711" y="407451"/>
                  </a:lnTo>
                  <a:lnTo>
                    <a:pt x="0" y="271967"/>
                  </a:lnTo>
                  <a:lnTo>
                    <a:pt x="58207" y="18478"/>
                  </a:lnTo>
                  <a:lnTo>
                    <a:pt x="201387" y="0"/>
                  </a:lnTo>
                  <a:lnTo>
                    <a:pt x="401850" y="27299"/>
                  </a:lnTo>
                  <a:lnTo>
                    <a:pt x="424805" y="78362"/>
                  </a:lnTo>
                  <a:lnTo>
                    <a:pt x="400508" y="129597"/>
                  </a:lnTo>
                  <a:lnTo>
                    <a:pt x="376342" y="412251"/>
                  </a:lnTo>
                  <a:lnTo>
                    <a:pt x="394925" y="495119"/>
                  </a:lnTo>
                  <a:lnTo>
                    <a:pt x="444018" y="56108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8" name="Forme libre : forme 197">
              <a:extLst>
                <a:ext uri="{FF2B5EF4-FFF2-40B4-BE49-F238E27FC236}">
                  <a16:creationId xmlns:a16="http://schemas.microsoft.com/office/drawing/2014/main" id="{A58B1843-598A-8AD5-2D02-C09337257E7B}"/>
                </a:ext>
              </a:extLst>
            </p:cNvPr>
            <p:cNvSpPr/>
            <p:nvPr/>
          </p:nvSpPr>
          <p:spPr>
            <a:xfrm>
              <a:off x="6380619" y="3556105"/>
              <a:ext cx="640975" cy="613952"/>
            </a:xfrm>
            <a:custGeom>
              <a:avLst/>
              <a:gdLst>
                <a:gd name="connsiteX0" fmla="*/ 482908 w 640975"/>
                <a:gd name="connsiteY0" fmla="*/ 613953 h 613952"/>
                <a:gd name="connsiteX1" fmla="*/ 215208 w 640975"/>
                <a:gd name="connsiteY1" fmla="*/ 543173 h 613952"/>
                <a:gd name="connsiteX2" fmla="*/ 58379 w 640975"/>
                <a:gd name="connsiteY2" fmla="*/ 380181 h 613952"/>
                <a:gd name="connsiteX3" fmla="*/ 102680 w 640975"/>
                <a:gd name="connsiteY3" fmla="*/ 348072 h 613952"/>
                <a:gd name="connsiteX4" fmla="*/ 115529 w 640975"/>
                <a:gd name="connsiteY4" fmla="*/ 295170 h 613952"/>
                <a:gd name="connsiteX5" fmla="*/ 21355 w 640975"/>
                <a:gd name="connsiteY5" fmla="*/ 253479 h 613952"/>
                <a:gd name="connsiteX6" fmla="*/ 0 w 640975"/>
                <a:gd name="connsiteY6" fmla="*/ 203682 h 613952"/>
                <a:gd name="connsiteX7" fmla="*/ 46320 w 640975"/>
                <a:gd name="connsiteY7" fmla="*/ 169545 h 613952"/>
                <a:gd name="connsiteX8" fmla="*/ 307267 w 640975"/>
                <a:gd name="connsiteY8" fmla="*/ 133893 h 613952"/>
                <a:gd name="connsiteX9" fmla="*/ 416490 w 640975"/>
                <a:gd name="connsiteY9" fmla="*/ 89744 h 613952"/>
                <a:gd name="connsiteX10" fmla="*/ 530381 w 640975"/>
                <a:gd name="connsiteY10" fmla="*/ 0 h 613952"/>
                <a:gd name="connsiteX11" fmla="*/ 591560 w 640975"/>
                <a:gd name="connsiteY11" fmla="*/ 41796 h 613952"/>
                <a:gd name="connsiteX12" fmla="*/ 640975 w 640975"/>
                <a:gd name="connsiteY12" fmla="*/ 41148 h 613952"/>
                <a:gd name="connsiteX13" fmla="*/ 597428 w 640975"/>
                <a:gd name="connsiteY13" fmla="*/ 175193 h 613952"/>
                <a:gd name="connsiteX14" fmla="*/ 576025 w 640975"/>
                <a:gd name="connsiteY14" fmla="*/ 456114 h 613952"/>
                <a:gd name="connsiteX15" fmla="*/ 509464 w 640975"/>
                <a:gd name="connsiteY15" fmla="*/ 504806 h 61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975" h="613952">
                  <a:moveTo>
                    <a:pt x="482908" y="613953"/>
                  </a:moveTo>
                  <a:lnTo>
                    <a:pt x="215208" y="543173"/>
                  </a:lnTo>
                  <a:lnTo>
                    <a:pt x="58379" y="380181"/>
                  </a:lnTo>
                  <a:lnTo>
                    <a:pt x="102680" y="348072"/>
                  </a:lnTo>
                  <a:lnTo>
                    <a:pt x="115529" y="295170"/>
                  </a:lnTo>
                  <a:lnTo>
                    <a:pt x="21355" y="253479"/>
                  </a:lnTo>
                  <a:lnTo>
                    <a:pt x="0" y="203682"/>
                  </a:lnTo>
                  <a:lnTo>
                    <a:pt x="46320" y="169545"/>
                  </a:lnTo>
                  <a:lnTo>
                    <a:pt x="307267" y="133893"/>
                  </a:lnTo>
                  <a:lnTo>
                    <a:pt x="416490" y="89744"/>
                  </a:lnTo>
                  <a:lnTo>
                    <a:pt x="530381" y="0"/>
                  </a:lnTo>
                  <a:lnTo>
                    <a:pt x="591560" y="41796"/>
                  </a:lnTo>
                  <a:lnTo>
                    <a:pt x="640975" y="41148"/>
                  </a:lnTo>
                  <a:lnTo>
                    <a:pt x="597428" y="175193"/>
                  </a:lnTo>
                  <a:lnTo>
                    <a:pt x="576025" y="456114"/>
                  </a:lnTo>
                  <a:lnTo>
                    <a:pt x="509464" y="50480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15C71FE1-EB57-06B6-40B3-E39CB6EE5214}"/>
                </a:ext>
              </a:extLst>
            </p:cNvPr>
            <p:cNvSpPr/>
            <p:nvPr/>
          </p:nvSpPr>
          <p:spPr>
            <a:xfrm>
              <a:off x="5027060" y="2423116"/>
              <a:ext cx="568671" cy="657101"/>
            </a:xfrm>
            <a:custGeom>
              <a:avLst/>
              <a:gdLst>
                <a:gd name="connsiteX0" fmla="*/ 422548 w 568671"/>
                <a:gd name="connsiteY0" fmla="*/ 657101 h 657101"/>
                <a:gd name="connsiteX1" fmla="*/ 304857 w 568671"/>
                <a:gd name="connsiteY1" fmla="*/ 587150 h 657101"/>
                <a:gd name="connsiteX2" fmla="*/ 106480 w 568671"/>
                <a:gd name="connsiteY2" fmla="*/ 582244 h 657101"/>
                <a:gd name="connsiteX3" fmla="*/ 0 w 568671"/>
                <a:gd name="connsiteY3" fmla="*/ 358330 h 657101"/>
                <a:gd name="connsiteX4" fmla="*/ 28032 w 568671"/>
                <a:gd name="connsiteY4" fmla="*/ 278159 h 657101"/>
                <a:gd name="connsiteX5" fmla="*/ 16640 w 568671"/>
                <a:gd name="connsiteY5" fmla="*/ 139236 h 657101"/>
                <a:gd name="connsiteX6" fmla="*/ 65055 w 568671"/>
                <a:gd name="connsiteY6" fmla="*/ 120310 h 657101"/>
                <a:gd name="connsiteX7" fmla="*/ 115224 w 568671"/>
                <a:gd name="connsiteY7" fmla="*/ 0 h 657101"/>
                <a:gd name="connsiteX8" fmla="*/ 311239 w 568671"/>
                <a:gd name="connsiteY8" fmla="*/ 106232 h 657101"/>
                <a:gd name="connsiteX9" fmla="*/ 568671 w 568671"/>
                <a:gd name="connsiteY9" fmla="*/ 209436 h 657101"/>
                <a:gd name="connsiteX10" fmla="*/ 525123 w 568671"/>
                <a:gd name="connsiteY10" fmla="*/ 369713 h 657101"/>
                <a:gd name="connsiteX11" fmla="*/ 544868 w 568671"/>
                <a:gd name="connsiteY11" fmla="*/ 505873 h 657101"/>
                <a:gd name="connsiteX12" fmla="*/ 499939 w 568671"/>
                <a:gd name="connsiteY12" fmla="*/ 575548 h 65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8671" h="657101">
                  <a:moveTo>
                    <a:pt x="422548" y="657101"/>
                  </a:moveTo>
                  <a:lnTo>
                    <a:pt x="304857" y="587150"/>
                  </a:lnTo>
                  <a:lnTo>
                    <a:pt x="106480" y="582244"/>
                  </a:lnTo>
                  <a:lnTo>
                    <a:pt x="0" y="358330"/>
                  </a:lnTo>
                  <a:lnTo>
                    <a:pt x="28032" y="278159"/>
                  </a:lnTo>
                  <a:lnTo>
                    <a:pt x="16640" y="139236"/>
                  </a:lnTo>
                  <a:lnTo>
                    <a:pt x="65055" y="120310"/>
                  </a:lnTo>
                  <a:lnTo>
                    <a:pt x="115224" y="0"/>
                  </a:lnTo>
                  <a:lnTo>
                    <a:pt x="311239" y="106232"/>
                  </a:lnTo>
                  <a:lnTo>
                    <a:pt x="568671" y="209436"/>
                  </a:lnTo>
                  <a:lnTo>
                    <a:pt x="525123" y="369713"/>
                  </a:lnTo>
                  <a:lnTo>
                    <a:pt x="544868" y="505873"/>
                  </a:lnTo>
                  <a:lnTo>
                    <a:pt x="499939" y="57554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A1895A80-7100-07EF-03C9-F5D98570065E}"/>
                </a:ext>
              </a:extLst>
            </p:cNvPr>
            <p:cNvSpPr/>
            <p:nvPr/>
          </p:nvSpPr>
          <p:spPr>
            <a:xfrm>
              <a:off x="4451921" y="2270354"/>
              <a:ext cx="681618" cy="735006"/>
            </a:xfrm>
            <a:custGeom>
              <a:avLst/>
              <a:gdLst>
                <a:gd name="connsiteX0" fmla="*/ 681618 w 681618"/>
                <a:gd name="connsiteY0" fmla="*/ 735006 h 735006"/>
                <a:gd name="connsiteX1" fmla="*/ 405336 w 681618"/>
                <a:gd name="connsiteY1" fmla="*/ 716928 h 735006"/>
                <a:gd name="connsiteX2" fmla="*/ 321936 w 681618"/>
                <a:gd name="connsiteY2" fmla="*/ 705803 h 735006"/>
                <a:gd name="connsiteX3" fmla="*/ 117339 w 681618"/>
                <a:gd name="connsiteY3" fmla="*/ 607019 h 735006"/>
                <a:gd name="connsiteX4" fmla="*/ 65284 w 681618"/>
                <a:gd name="connsiteY4" fmla="*/ 476936 h 735006"/>
                <a:gd name="connsiteX5" fmla="*/ 20155 w 681618"/>
                <a:gd name="connsiteY5" fmla="*/ 193196 h 735006"/>
                <a:gd name="connsiteX6" fmla="*/ 0 w 681618"/>
                <a:gd name="connsiteY6" fmla="*/ 172460 h 735006"/>
                <a:gd name="connsiteX7" fmla="*/ 53511 w 681618"/>
                <a:gd name="connsiteY7" fmla="*/ 154467 h 735006"/>
                <a:gd name="connsiteX8" fmla="*/ 75457 w 681618"/>
                <a:gd name="connsiteY8" fmla="*/ 103832 h 735006"/>
                <a:gd name="connsiteX9" fmla="*/ 188529 w 681618"/>
                <a:gd name="connsiteY9" fmla="*/ 21507 h 735006"/>
                <a:gd name="connsiteX10" fmla="*/ 295256 w 681618"/>
                <a:gd name="connsiteY10" fmla="*/ 0 h 735006"/>
                <a:gd name="connsiteX11" fmla="*/ 337995 w 681618"/>
                <a:gd name="connsiteY11" fmla="*/ 36728 h 735006"/>
                <a:gd name="connsiteX12" fmla="*/ 420948 w 681618"/>
                <a:gd name="connsiteY12" fmla="*/ 39662 h 735006"/>
                <a:gd name="connsiteX13" fmla="*/ 436855 w 681618"/>
                <a:gd name="connsiteY13" fmla="*/ 146218 h 735006"/>
                <a:gd name="connsiteX14" fmla="*/ 591779 w 681618"/>
                <a:gd name="connsiteY14" fmla="*/ 291998 h 735006"/>
                <a:gd name="connsiteX15" fmla="*/ 603171 w 681618"/>
                <a:gd name="connsiteY15" fmla="*/ 430921 h 735006"/>
                <a:gd name="connsiteX16" fmla="*/ 575139 w 681618"/>
                <a:gd name="connsiteY16" fmla="*/ 511092 h 7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1618" h="735006">
                  <a:moveTo>
                    <a:pt x="681618" y="735006"/>
                  </a:moveTo>
                  <a:lnTo>
                    <a:pt x="405336" y="716928"/>
                  </a:lnTo>
                  <a:lnTo>
                    <a:pt x="321936" y="705803"/>
                  </a:lnTo>
                  <a:lnTo>
                    <a:pt x="117339" y="607019"/>
                  </a:lnTo>
                  <a:lnTo>
                    <a:pt x="65284" y="476936"/>
                  </a:lnTo>
                  <a:lnTo>
                    <a:pt x="20155" y="193196"/>
                  </a:lnTo>
                  <a:lnTo>
                    <a:pt x="0" y="172460"/>
                  </a:lnTo>
                  <a:lnTo>
                    <a:pt x="53511" y="154467"/>
                  </a:lnTo>
                  <a:lnTo>
                    <a:pt x="75457" y="103832"/>
                  </a:lnTo>
                  <a:lnTo>
                    <a:pt x="188529" y="21507"/>
                  </a:lnTo>
                  <a:lnTo>
                    <a:pt x="295256" y="0"/>
                  </a:lnTo>
                  <a:lnTo>
                    <a:pt x="337995" y="36728"/>
                  </a:lnTo>
                  <a:lnTo>
                    <a:pt x="420948" y="39662"/>
                  </a:lnTo>
                  <a:lnTo>
                    <a:pt x="436855" y="146218"/>
                  </a:lnTo>
                  <a:lnTo>
                    <a:pt x="591779" y="291998"/>
                  </a:lnTo>
                  <a:lnTo>
                    <a:pt x="603171" y="430921"/>
                  </a:lnTo>
                  <a:lnTo>
                    <a:pt x="575139" y="51109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1" name="Forme libre : forme 200">
              <a:extLst>
                <a:ext uri="{FF2B5EF4-FFF2-40B4-BE49-F238E27FC236}">
                  <a16:creationId xmlns:a16="http://schemas.microsoft.com/office/drawing/2014/main" id="{F9C1F2D0-BB15-5C92-B09A-761281CBE8D9}"/>
                </a:ext>
              </a:extLst>
            </p:cNvPr>
            <p:cNvSpPr/>
            <p:nvPr/>
          </p:nvSpPr>
          <p:spPr>
            <a:xfrm>
              <a:off x="4237161" y="1997701"/>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23AF9543-CDB7-7231-AB2C-4B071990BC59}"/>
                </a:ext>
              </a:extLst>
            </p:cNvPr>
            <p:cNvSpPr/>
            <p:nvPr/>
          </p:nvSpPr>
          <p:spPr>
            <a:xfrm>
              <a:off x="6171107" y="3936286"/>
              <a:ext cx="446798" cy="388162"/>
            </a:xfrm>
            <a:custGeom>
              <a:avLst/>
              <a:gdLst>
                <a:gd name="connsiteX0" fmla="*/ 165697 w 446798"/>
                <a:gd name="connsiteY0" fmla="*/ 388163 h 388162"/>
                <a:gd name="connsiteX1" fmla="*/ 99556 w 446798"/>
                <a:gd name="connsiteY1" fmla="*/ 344234 h 388162"/>
                <a:gd name="connsiteX2" fmla="*/ 39271 w 446798"/>
                <a:gd name="connsiteY2" fmla="*/ 352816 h 388162"/>
                <a:gd name="connsiteX3" fmla="*/ 0 w 446798"/>
                <a:gd name="connsiteY3" fmla="*/ 284864 h 388162"/>
                <a:gd name="connsiteX4" fmla="*/ 9963 w 446798"/>
                <a:gd name="connsiteY4" fmla="*/ 234896 h 388162"/>
                <a:gd name="connsiteX5" fmla="*/ 67190 w 446798"/>
                <a:gd name="connsiteY5" fmla="*/ 236382 h 388162"/>
                <a:gd name="connsiteX6" fmla="*/ 113586 w 446798"/>
                <a:gd name="connsiteY6" fmla="*/ 207169 h 388162"/>
                <a:gd name="connsiteX7" fmla="*/ 102527 w 446798"/>
                <a:gd name="connsiteY7" fmla="*/ 68447 h 388162"/>
                <a:gd name="connsiteX8" fmla="*/ 204045 w 446798"/>
                <a:gd name="connsiteY8" fmla="*/ 44806 h 388162"/>
                <a:gd name="connsiteX9" fmla="*/ 267891 w 446798"/>
                <a:gd name="connsiteY9" fmla="*/ 0 h 388162"/>
                <a:gd name="connsiteX10" fmla="*/ 424720 w 446798"/>
                <a:gd name="connsiteY10" fmla="*/ 162992 h 388162"/>
                <a:gd name="connsiteX11" fmla="*/ 446799 w 446798"/>
                <a:gd name="connsiteY11" fmla="*/ 276863 h 388162"/>
                <a:gd name="connsiteX12" fmla="*/ 417271 w 446798"/>
                <a:gd name="connsiteY12" fmla="*/ 385601 h 388162"/>
                <a:gd name="connsiteX13" fmla="*/ 382934 w 446798"/>
                <a:gd name="connsiteY13" fmla="*/ 345015 h 388162"/>
                <a:gd name="connsiteX14" fmla="*/ 333946 w 446798"/>
                <a:gd name="connsiteY14" fmla="*/ 364227 h 388162"/>
                <a:gd name="connsiteX15" fmla="*/ 228505 w 446798"/>
                <a:gd name="connsiteY15" fmla="*/ 339652 h 38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798" h="388162">
                  <a:moveTo>
                    <a:pt x="165697" y="388163"/>
                  </a:moveTo>
                  <a:lnTo>
                    <a:pt x="99556" y="344234"/>
                  </a:lnTo>
                  <a:lnTo>
                    <a:pt x="39271" y="352816"/>
                  </a:lnTo>
                  <a:lnTo>
                    <a:pt x="0" y="284864"/>
                  </a:lnTo>
                  <a:lnTo>
                    <a:pt x="9963" y="234896"/>
                  </a:lnTo>
                  <a:lnTo>
                    <a:pt x="67190" y="236382"/>
                  </a:lnTo>
                  <a:lnTo>
                    <a:pt x="113586" y="207169"/>
                  </a:lnTo>
                  <a:lnTo>
                    <a:pt x="102527" y="68447"/>
                  </a:lnTo>
                  <a:lnTo>
                    <a:pt x="204045" y="44806"/>
                  </a:lnTo>
                  <a:lnTo>
                    <a:pt x="267891" y="0"/>
                  </a:lnTo>
                  <a:lnTo>
                    <a:pt x="424720" y="162992"/>
                  </a:lnTo>
                  <a:lnTo>
                    <a:pt x="446799" y="276863"/>
                  </a:lnTo>
                  <a:lnTo>
                    <a:pt x="417271" y="385601"/>
                  </a:lnTo>
                  <a:lnTo>
                    <a:pt x="382934" y="345015"/>
                  </a:lnTo>
                  <a:lnTo>
                    <a:pt x="333946" y="364227"/>
                  </a:lnTo>
                  <a:lnTo>
                    <a:pt x="228505" y="33965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3" name="Forme libre : forme 202">
              <a:extLst>
                <a:ext uri="{FF2B5EF4-FFF2-40B4-BE49-F238E27FC236}">
                  <a16:creationId xmlns:a16="http://schemas.microsoft.com/office/drawing/2014/main" id="{242C2383-1B7C-AB0B-3053-2104BD337C09}"/>
                </a:ext>
              </a:extLst>
            </p:cNvPr>
            <p:cNvSpPr/>
            <p:nvPr/>
          </p:nvSpPr>
          <p:spPr>
            <a:xfrm>
              <a:off x="6006677" y="3717887"/>
              <a:ext cx="489470" cy="286845"/>
            </a:xfrm>
            <a:custGeom>
              <a:avLst/>
              <a:gdLst>
                <a:gd name="connsiteX0" fmla="*/ 266957 w 489470"/>
                <a:gd name="connsiteY0" fmla="*/ 286845 h 286845"/>
                <a:gd name="connsiteX1" fmla="*/ 34147 w 489470"/>
                <a:gd name="connsiteY1" fmla="*/ 269081 h 286845"/>
                <a:gd name="connsiteX2" fmla="*/ 0 w 489470"/>
                <a:gd name="connsiteY2" fmla="*/ 194558 h 286845"/>
                <a:gd name="connsiteX3" fmla="*/ 12030 w 489470"/>
                <a:gd name="connsiteY3" fmla="*/ 109928 h 286845"/>
                <a:gd name="connsiteX4" fmla="*/ 39977 w 489470"/>
                <a:gd name="connsiteY4" fmla="*/ 104794 h 286845"/>
                <a:gd name="connsiteX5" fmla="*/ 84544 w 489470"/>
                <a:gd name="connsiteY5" fmla="*/ 0 h 286845"/>
                <a:gd name="connsiteX6" fmla="*/ 121082 w 489470"/>
                <a:gd name="connsiteY6" fmla="*/ 43177 h 286845"/>
                <a:gd name="connsiteX7" fmla="*/ 176717 w 489470"/>
                <a:gd name="connsiteY7" fmla="*/ 54264 h 286845"/>
                <a:gd name="connsiteX8" fmla="*/ 373942 w 489470"/>
                <a:gd name="connsiteY8" fmla="*/ 41900 h 286845"/>
                <a:gd name="connsiteX9" fmla="*/ 395297 w 489470"/>
                <a:gd name="connsiteY9" fmla="*/ 91697 h 286845"/>
                <a:gd name="connsiteX10" fmla="*/ 489471 w 489470"/>
                <a:gd name="connsiteY10" fmla="*/ 133388 h 286845"/>
                <a:gd name="connsiteX11" fmla="*/ 476622 w 489470"/>
                <a:gd name="connsiteY11" fmla="*/ 186290 h 286845"/>
                <a:gd name="connsiteX12" fmla="*/ 432321 w 489470"/>
                <a:gd name="connsiteY12" fmla="*/ 218399 h 286845"/>
                <a:gd name="connsiteX13" fmla="*/ 368475 w 489470"/>
                <a:gd name="connsiteY13" fmla="*/ 263204 h 28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470" h="286845">
                  <a:moveTo>
                    <a:pt x="266957" y="286845"/>
                  </a:moveTo>
                  <a:lnTo>
                    <a:pt x="34147" y="269081"/>
                  </a:lnTo>
                  <a:lnTo>
                    <a:pt x="0" y="194558"/>
                  </a:lnTo>
                  <a:lnTo>
                    <a:pt x="12030" y="109928"/>
                  </a:lnTo>
                  <a:lnTo>
                    <a:pt x="39977" y="104794"/>
                  </a:lnTo>
                  <a:lnTo>
                    <a:pt x="84544" y="0"/>
                  </a:lnTo>
                  <a:lnTo>
                    <a:pt x="121082" y="43177"/>
                  </a:lnTo>
                  <a:lnTo>
                    <a:pt x="176717" y="54264"/>
                  </a:lnTo>
                  <a:lnTo>
                    <a:pt x="373942" y="41900"/>
                  </a:lnTo>
                  <a:lnTo>
                    <a:pt x="395297" y="91697"/>
                  </a:lnTo>
                  <a:lnTo>
                    <a:pt x="489471" y="133388"/>
                  </a:lnTo>
                  <a:lnTo>
                    <a:pt x="476622" y="186290"/>
                  </a:lnTo>
                  <a:lnTo>
                    <a:pt x="432321" y="218399"/>
                  </a:lnTo>
                  <a:lnTo>
                    <a:pt x="368475" y="2632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4" name="Forme libre : forme 203">
              <a:extLst>
                <a:ext uri="{FF2B5EF4-FFF2-40B4-BE49-F238E27FC236}">
                  <a16:creationId xmlns:a16="http://schemas.microsoft.com/office/drawing/2014/main" id="{456F3BB0-0198-40C4-F2E1-D44885DC17B0}"/>
                </a:ext>
              </a:extLst>
            </p:cNvPr>
            <p:cNvSpPr/>
            <p:nvPr/>
          </p:nvSpPr>
          <p:spPr>
            <a:xfrm>
              <a:off x="4188650" y="2845397"/>
              <a:ext cx="674522" cy="437797"/>
            </a:xfrm>
            <a:custGeom>
              <a:avLst/>
              <a:gdLst>
                <a:gd name="connsiteX0" fmla="*/ 483080 w 674522"/>
                <a:gd name="connsiteY0" fmla="*/ 407622 h 437797"/>
                <a:gd name="connsiteX1" fmla="*/ 406632 w 674522"/>
                <a:gd name="connsiteY1" fmla="*/ 379467 h 437797"/>
                <a:gd name="connsiteX2" fmla="*/ 336090 w 674522"/>
                <a:gd name="connsiteY2" fmla="*/ 422767 h 437797"/>
                <a:gd name="connsiteX3" fmla="*/ 167859 w 674522"/>
                <a:gd name="connsiteY3" fmla="*/ 437798 h 437797"/>
                <a:gd name="connsiteX4" fmla="*/ 0 w 674522"/>
                <a:gd name="connsiteY4" fmla="*/ 413585 h 437797"/>
                <a:gd name="connsiteX5" fmla="*/ 29042 w 674522"/>
                <a:gd name="connsiteY5" fmla="*/ 255499 h 437797"/>
                <a:gd name="connsiteX6" fmla="*/ 97441 w 674522"/>
                <a:gd name="connsiteY6" fmla="*/ 100746 h 437797"/>
                <a:gd name="connsiteX7" fmla="*/ 161658 w 674522"/>
                <a:gd name="connsiteY7" fmla="*/ 42300 h 437797"/>
                <a:gd name="connsiteX8" fmla="*/ 268776 w 674522"/>
                <a:gd name="connsiteY8" fmla="*/ 0 h 437797"/>
                <a:gd name="connsiteX9" fmla="*/ 380610 w 674522"/>
                <a:gd name="connsiteY9" fmla="*/ 31975 h 437797"/>
                <a:gd name="connsiteX10" fmla="*/ 585206 w 674522"/>
                <a:gd name="connsiteY10" fmla="*/ 130759 h 437797"/>
                <a:gd name="connsiteX11" fmla="*/ 668607 w 674522"/>
                <a:gd name="connsiteY11" fmla="*/ 141884 h 437797"/>
                <a:gd name="connsiteX12" fmla="*/ 674523 w 674522"/>
                <a:gd name="connsiteY12" fmla="*/ 195615 h 437797"/>
                <a:gd name="connsiteX13" fmla="*/ 617553 w 674522"/>
                <a:gd name="connsiteY13" fmla="*/ 321316 h 437797"/>
                <a:gd name="connsiteX14" fmla="*/ 519627 w 674522"/>
                <a:gd name="connsiteY14" fmla="*/ 366246 h 43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22" h="437797">
                  <a:moveTo>
                    <a:pt x="483080" y="407622"/>
                  </a:moveTo>
                  <a:lnTo>
                    <a:pt x="406632" y="379467"/>
                  </a:lnTo>
                  <a:lnTo>
                    <a:pt x="336090" y="422767"/>
                  </a:lnTo>
                  <a:lnTo>
                    <a:pt x="167859" y="437798"/>
                  </a:lnTo>
                  <a:lnTo>
                    <a:pt x="0" y="413585"/>
                  </a:lnTo>
                  <a:lnTo>
                    <a:pt x="29042" y="255499"/>
                  </a:lnTo>
                  <a:lnTo>
                    <a:pt x="97441" y="100746"/>
                  </a:lnTo>
                  <a:lnTo>
                    <a:pt x="161658" y="42300"/>
                  </a:lnTo>
                  <a:lnTo>
                    <a:pt x="268776" y="0"/>
                  </a:lnTo>
                  <a:lnTo>
                    <a:pt x="380610" y="31975"/>
                  </a:lnTo>
                  <a:lnTo>
                    <a:pt x="585206" y="130759"/>
                  </a:lnTo>
                  <a:lnTo>
                    <a:pt x="668607" y="141884"/>
                  </a:lnTo>
                  <a:lnTo>
                    <a:pt x="674523" y="195615"/>
                  </a:lnTo>
                  <a:lnTo>
                    <a:pt x="617553" y="321316"/>
                  </a:lnTo>
                  <a:lnTo>
                    <a:pt x="519627" y="36624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6E37F1F4-5F1E-D721-16A6-20926233E39C}"/>
                </a:ext>
              </a:extLst>
            </p:cNvPr>
            <p:cNvSpPr/>
            <p:nvPr/>
          </p:nvSpPr>
          <p:spPr>
            <a:xfrm>
              <a:off x="4872869" y="2288175"/>
              <a:ext cx="269414" cy="274177"/>
            </a:xfrm>
            <a:custGeom>
              <a:avLst/>
              <a:gdLst>
                <a:gd name="connsiteX0" fmla="*/ 170831 w 269414"/>
                <a:gd name="connsiteY0" fmla="*/ 274177 h 274177"/>
                <a:gd name="connsiteX1" fmla="*/ 15907 w 269414"/>
                <a:gd name="connsiteY1" fmla="*/ 128397 h 274177"/>
                <a:gd name="connsiteX2" fmla="*/ 0 w 269414"/>
                <a:gd name="connsiteY2" fmla="*/ 21841 h 274177"/>
                <a:gd name="connsiteX3" fmla="*/ 15640 w 269414"/>
                <a:gd name="connsiteY3" fmla="*/ 0 h 274177"/>
                <a:gd name="connsiteX4" fmla="*/ 121482 w 269414"/>
                <a:gd name="connsiteY4" fmla="*/ 58074 h 274177"/>
                <a:gd name="connsiteX5" fmla="*/ 269414 w 269414"/>
                <a:gd name="connsiteY5" fmla="*/ 134941 h 274177"/>
                <a:gd name="connsiteX6" fmla="*/ 219246 w 269414"/>
                <a:gd name="connsiteY6" fmla="*/ 255251 h 27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14" h="274177">
                  <a:moveTo>
                    <a:pt x="170831" y="274177"/>
                  </a:moveTo>
                  <a:lnTo>
                    <a:pt x="15907" y="128397"/>
                  </a:lnTo>
                  <a:lnTo>
                    <a:pt x="0" y="21841"/>
                  </a:lnTo>
                  <a:lnTo>
                    <a:pt x="15640" y="0"/>
                  </a:lnTo>
                  <a:lnTo>
                    <a:pt x="121482" y="58074"/>
                  </a:lnTo>
                  <a:lnTo>
                    <a:pt x="269414" y="134941"/>
                  </a:lnTo>
                  <a:lnTo>
                    <a:pt x="219246" y="25525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6" name="Forme libre : forme 205">
              <a:extLst>
                <a:ext uri="{FF2B5EF4-FFF2-40B4-BE49-F238E27FC236}">
                  <a16:creationId xmlns:a16="http://schemas.microsoft.com/office/drawing/2014/main" id="{10955630-7F6A-5493-295C-7A616A1DDC60}"/>
                </a:ext>
              </a:extLst>
            </p:cNvPr>
            <p:cNvSpPr/>
            <p:nvPr/>
          </p:nvSpPr>
          <p:spPr>
            <a:xfrm>
              <a:off x="6767382" y="2160264"/>
              <a:ext cx="784707" cy="619896"/>
            </a:xfrm>
            <a:custGeom>
              <a:avLst/>
              <a:gdLst>
                <a:gd name="connsiteX0" fmla="*/ 217494 w 784707"/>
                <a:gd name="connsiteY0" fmla="*/ 619897 h 619896"/>
                <a:gd name="connsiteX1" fmla="*/ 221161 w 784707"/>
                <a:gd name="connsiteY1" fmla="*/ 561394 h 619896"/>
                <a:gd name="connsiteX2" fmla="*/ 105975 w 784707"/>
                <a:gd name="connsiteY2" fmla="*/ 358312 h 619896"/>
                <a:gd name="connsiteX3" fmla="*/ 0 w 784707"/>
                <a:gd name="connsiteY3" fmla="*/ 263595 h 619896"/>
                <a:gd name="connsiteX4" fmla="*/ 175707 w 784707"/>
                <a:gd name="connsiteY4" fmla="*/ 281673 h 619896"/>
                <a:gd name="connsiteX5" fmla="*/ 331270 w 784707"/>
                <a:gd name="connsiteY5" fmla="*/ 66866 h 619896"/>
                <a:gd name="connsiteX6" fmla="*/ 426139 w 784707"/>
                <a:gd name="connsiteY6" fmla="*/ 0 h 619896"/>
                <a:gd name="connsiteX7" fmla="*/ 539258 w 784707"/>
                <a:gd name="connsiteY7" fmla="*/ 20212 h 619896"/>
                <a:gd name="connsiteX8" fmla="*/ 609209 w 784707"/>
                <a:gd name="connsiteY8" fmla="*/ 68428 h 619896"/>
                <a:gd name="connsiteX9" fmla="*/ 604285 w 784707"/>
                <a:gd name="connsiteY9" fmla="*/ 152457 h 619896"/>
                <a:gd name="connsiteX10" fmla="*/ 636603 w 784707"/>
                <a:gd name="connsiteY10" fmla="*/ 231296 h 619896"/>
                <a:gd name="connsiteX11" fmla="*/ 784707 w 784707"/>
                <a:gd name="connsiteY11" fmla="*/ 294837 h 619896"/>
                <a:gd name="connsiteX12" fmla="*/ 732568 w 784707"/>
                <a:gd name="connsiteY12" fmla="*/ 365150 h 619896"/>
                <a:gd name="connsiteX13" fmla="*/ 700221 w 784707"/>
                <a:gd name="connsiteY13" fmla="*/ 536296 h 619896"/>
                <a:gd name="connsiteX14" fmla="*/ 525037 w 784707"/>
                <a:gd name="connsiteY14" fmla="*/ 531905 h 6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4707" h="619896">
                  <a:moveTo>
                    <a:pt x="217494" y="619897"/>
                  </a:moveTo>
                  <a:lnTo>
                    <a:pt x="221161" y="561394"/>
                  </a:lnTo>
                  <a:lnTo>
                    <a:pt x="105975" y="358312"/>
                  </a:lnTo>
                  <a:lnTo>
                    <a:pt x="0" y="263595"/>
                  </a:lnTo>
                  <a:lnTo>
                    <a:pt x="175707" y="281673"/>
                  </a:lnTo>
                  <a:lnTo>
                    <a:pt x="331270" y="66866"/>
                  </a:lnTo>
                  <a:lnTo>
                    <a:pt x="426139" y="0"/>
                  </a:lnTo>
                  <a:lnTo>
                    <a:pt x="539258" y="20212"/>
                  </a:lnTo>
                  <a:lnTo>
                    <a:pt x="609209" y="68428"/>
                  </a:lnTo>
                  <a:lnTo>
                    <a:pt x="604285" y="152457"/>
                  </a:lnTo>
                  <a:lnTo>
                    <a:pt x="636603" y="231296"/>
                  </a:lnTo>
                  <a:lnTo>
                    <a:pt x="784707" y="294837"/>
                  </a:lnTo>
                  <a:lnTo>
                    <a:pt x="732568" y="365150"/>
                  </a:lnTo>
                  <a:lnTo>
                    <a:pt x="700221" y="536296"/>
                  </a:lnTo>
                  <a:lnTo>
                    <a:pt x="525037" y="53190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7" name="Forme libre : forme 206">
              <a:extLst>
                <a:ext uri="{FF2B5EF4-FFF2-40B4-BE49-F238E27FC236}">
                  <a16:creationId xmlns:a16="http://schemas.microsoft.com/office/drawing/2014/main" id="{E22430DC-3937-31C6-CB94-9C8D3DE618FE}"/>
                </a:ext>
              </a:extLst>
            </p:cNvPr>
            <p:cNvSpPr/>
            <p:nvPr/>
          </p:nvSpPr>
          <p:spPr>
            <a:xfrm>
              <a:off x="5021973" y="4458227"/>
              <a:ext cx="509368" cy="530590"/>
            </a:xfrm>
            <a:custGeom>
              <a:avLst/>
              <a:gdLst>
                <a:gd name="connsiteX0" fmla="*/ 191671 w 509368"/>
                <a:gd name="connsiteY0" fmla="*/ 530590 h 530590"/>
                <a:gd name="connsiteX1" fmla="*/ 100460 w 509368"/>
                <a:gd name="connsiteY1" fmla="*/ 470611 h 530590"/>
                <a:gd name="connsiteX2" fmla="*/ 32328 w 509368"/>
                <a:gd name="connsiteY2" fmla="*/ 388173 h 530590"/>
                <a:gd name="connsiteX3" fmla="*/ 0 w 509368"/>
                <a:gd name="connsiteY3" fmla="*/ 256318 h 530590"/>
                <a:gd name="connsiteX4" fmla="*/ 132054 w 509368"/>
                <a:gd name="connsiteY4" fmla="*/ 212865 h 530590"/>
                <a:gd name="connsiteX5" fmla="*/ 155286 w 509368"/>
                <a:gd name="connsiteY5" fmla="*/ 162725 h 530590"/>
                <a:gd name="connsiteX6" fmla="*/ 147199 w 509368"/>
                <a:gd name="connsiteY6" fmla="*/ 106356 h 530590"/>
                <a:gd name="connsiteX7" fmla="*/ 314706 w 509368"/>
                <a:gd name="connsiteY7" fmla="*/ 0 h 530590"/>
                <a:gd name="connsiteX8" fmla="*/ 343881 w 509368"/>
                <a:gd name="connsiteY8" fmla="*/ 73000 h 530590"/>
                <a:gd name="connsiteX9" fmla="*/ 430939 w 509368"/>
                <a:gd name="connsiteY9" fmla="*/ 143828 h 530590"/>
                <a:gd name="connsiteX10" fmla="*/ 509368 w 509368"/>
                <a:gd name="connsiteY10" fmla="*/ 292675 h 530590"/>
                <a:gd name="connsiteX11" fmla="*/ 497424 w 509368"/>
                <a:gd name="connsiteY11" fmla="*/ 463848 h 530590"/>
                <a:gd name="connsiteX12" fmla="*/ 329641 w 509368"/>
                <a:gd name="connsiteY12" fmla="*/ 501072 h 530590"/>
                <a:gd name="connsiteX13" fmla="*/ 283397 w 509368"/>
                <a:gd name="connsiteY13" fmla="*/ 474002 h 5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368" h="530590">
                  <a:moveTo>
                    <a:pt x="191671" y="530590"/>
                  </a:moveTo>
                  <a:lnTo>
                    <a:pt x="100460" y="470611"/>
                  </a:lnTo>
                  <a:lnTo>
                    <a:pt x="32328" y="388173"/>
                  </a:lnTo>
                  <a:lnTo>
                    <a:pt x="0" y="256318"/>
                  </a:lnTo>
                  <a:lnTo>
                    <a:pt x="132054" y="212865"/>
                  </a:lnTo>
                  <a:lnTo>
                    <a:pt x="155286" y="162725"/>
                  </a:lnTo>
                  <a:lnTo>
                    <a:pt x="147199" y="106356"/>
                  </a:lnTo>
                  <a:lnTo>
                    <a:pt x="314706" y="0"/>
                  </a:lnTo>
                  <a:lnTo>
                    <a:pt x="343881" y="73000"/>
                  </a:lnTo>
                  <a:lnTo>
                    <a:pt x="430939" y="143828"/>
                  </a:lnTo>
                  <a:lnTo>
                    <a:pt x="509368" y="292675"/>
                  </a:lnTo>
                  <a:lnTo>
                    <a:pt x="497424" y="463848"/>
                  </a:lnTo>
                  <a:lnTo>
                    <a:pt x="329641" y="501072"/>
                  </a:lnTo>
                  <a:lnTo>
                    <a:pt x="283397" y="47400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299E030B-8987-1C97-E6B3-6908BE9CAC90}"/>
                </a:ext>
              </a:extLst>
            </p:cNvPr>
            <p:cNvSpPr/>
            <p:nvPr/>
          </p:nvSpPr>
          <p:spPr>
            <a:xfrm>
              <a:off x="6504130" y="4099278"/>
              <a:ext cx="898150" cy="758923"/>
            </a:xfrm>
            <a:custGeom>
              <a:avLst/>
              <a:gdLst>
                <a:gd name="connsiteX0" fmla="*/ 263042 w 898150"/>
                <a:gd name="connsiteY0" fmla="*/ 758923 h 758923"/>
                <a:gd name="connsiteX1" fmla="*/ 243068 w 898150"/>
                <a:gd name="connsiteY1" fmla="*/ 739235 h 758923"/>
                <a:gd name="connsiteX2" fmla="*/ 188566 w 898150"/>
                <a:gd name="connsiteY2" fmla="*/ 751837 h 758923"/>
                <a:gd name="connsiteX3" fmla="*/ 47415 w 898150"/>
                <a:gd name="connsiteY3" fmla="*/ 748103 h 758923"/>
                <a:gd name="connsiteX4" fmla="*/ 0 w 898150"/>
                <a:gd name="connsiteY4" fmla="*/ 718004 h 758923"/>
                <a:gd name="connsiteX5" fmla="*/ 67761 w 898150"/>
                <a:gd name="connsiteY5" fmla="*/ 562118 h 758923"/>
                <a:gd name="connsiteX6" fmla="*/ 56512 w 898150"/>
                <a:gd name="connsiteY6" fmla="*/ 362569 h 758923"/>
                <a:gd name="connsiteX7" fmla="*/ 84248 w 898150"/>
                <a:gd name="connsiteY7" fmla="*/ 222609 h 758923"/>
                <a:gd name="connsiteX8" fmla="*/ 113776 w 898150"/>
                <a:gd name="connsiteY8" fmla="*/ 113872 h 758923"/>
                <a:gd name="connsiteX9" fmla="*/ 91697 w 898150"/>
                <a:gd name="connsiteY9" fmla="*/ 0 h 758923"/>
                <a:gd name="connsiteX10" fmla="*/ 359397 w 898150"/>
                <a:gd name="connsiteY10" fmla="*/ 70780 h 758923"/>
                <a:gd name="connsiteX11" fmla="*/ 428330 w 898150"/>
                <a:gd name="connsiteY11" fmla="*/ 97165 h 758923"/>
                <a:gd name="connsiteX12" fmla="*/ 530323 w 898150"/>
                <a:gd name="connsiteY12" fmla="*/ 195920 h 758923"/>
                <a:gd name="connsiteX13" fmla="*/ 676894 w 898150"/>
                <a:gd name="connsiteY13" fmla="*/ 467897 h 758923"/>
                <a:gd name="connsiteX14" fmla="*/ 811816 w 898150"/>
                <a:gd name="connsiteY14" fmla="*/ 573186 h 758923"/>
                <a:gd name="connsiteX15" fmla="*/ 895226 w 898150"/>
                <a:gd name="connsiteY15" fmla="*/ 582816 h 758923"/>
                <a:gd name="connsiteX16" fmla="*/ 898150 w 898150"/>
                <a:gd name="connsiteY16" fmla="*/ 584045 h 758923"/>
                <a:gd name="connsiteX17" fmla="*/ 885025 w 898150"/>
                <a:gd name="connsiteY17" fmla="*/ 636718 h 758923"/>
                <a:gd name="connsiteX18" fmla="*/ 841391 w 898150"/>
                <a:gd name="connsiteY18" fmla="*/ 668512 h 758923"/>
                <a:gd name="connsiteX19" fmla="*/ 667369 w 898150"/>
                <a:gd name="connsiteY19" fmla="*/ 739473 h 758923"/>
                <a:gd name="connsiteX20" fmla="*/ 502548 w 898150"/>
                <a:gd name="connsiteY20" fmla="*/ 681800 h 758923"/>
                <a:gd name="connsiteX21" fmla="*/ 386229 w 898150"/>
                <a:gd name="connsiteY21" fmla="*/ 685800 h 75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8150" h="758923">
                  <a:moveTo>
                    <a:pt x="263042" y="758923"/>
                  </a:moveTo>
                  <a:lnTo>
                    <a:pt x="243068" y="739235"/>
                  </a:lnTo>
                  <a:lnTo>
                    <a:pt x="188566" y="751837"/>
                  </a:lnTo>
                  <a:lnTo>
                    <a:pt x="47415" y="748103"/>
                  </a:lnTo>
                  <a:lnTo>
                    <a:pt x="0" y="718004"/>
                  </a:lnTo>
                  <a:lnTo>
                    <a:pt x="67761" y="562118"/>
                  </a:lnTo>
                  <a:lnTo>
                    <a:pt x="56512" y="362569"/>
                  </a:lnTo>
                  <a:lnTo>
                    <a:pt x="84248" y="222609"/>
                  </a:lnTo>
                  <a:lnTo>
                    <a:pt x="113776" y="113872"/>
                  </a:lnTo>
                  <a:lnTo>
                    <a:pt x="91697" y="0"/>
                  </a:lnTo>
                  <a:lnTo>
                    <a:pt x="359397" y="70780"/>
                  </a:lnTo>
                  <a:lnTo>
                    <a:pt x="428330" y="97165"/>
                  </a:lnTo>
                  <a:lnTo>
                    <a:pt x="530323" y="195920"/>
                  </a:lnTo>
                  <a:lnTo>
                    <a:pt x="676894" y="467897"/>
                  </a:lnTo>
                  <a:lnTo>
                    <a:pt x="811816" y="573186"/>
                  </a:lnTo>
                  <a:lnTo>
                    <a:pt x="895226" y="582816"/>
                  </a:lnTo>
                  <a:lnTo>
                    <a:pt x="898150" y="584045"/>
                  </a:lnTo>
                  <a:lnTo>
                    <a:pt x="885025" y="636718"/>
                  </a:lnTo>
                  <a:lnTo>
                    <a:pt x="841391" y="668512"/>
                  </a:lnTo>
                  <a:lnTo>
                    <a:pt x="667369" y="739473"/>
                  </a:lnTo>
                  <a:lnTo>
                    <a:pt x="502548" y="681800"/>
                  </a:lnTo>
                  <a:lnTo>
                    <a:pt x="386229" y="68580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09" name="Forme libre : forme 208">
              <a:extLst>
                <a:ext uri="{FF2B5EF4-FFF2-40B4-BE49-F238E27FC236}">
                  <a16:creationId xmlns:a16="http://schemas.microsoft.com/office/drawing/2014/main" id="{07078105-D326-E544-CDED-B3500D33E8FB}"/>
                </a:ext>
              </a:extLst>
            </p:cNvPr>
            <p:cNvSpPr/>
            <p:nvPr/>
          </p:nvSpPr>
          <p:spPr>
            <a:xfrm>
              <a:off x="5901712" y="3240599"/>
              <a:ext cx="1009288" cy="531552"/>
            </a:xfrm>
            <a:custGeom>
              <a:avLst/>
              <a:gdLst>
                <a:gd name="connsiteX0" fmla="*/ 478907 w 1009288"/>
                <a:gd name="connsiteY0" fmla="*/ 519189 h 531552"/>
                <a:gd name="connsiteX1" fmla="*/ 281683 w 1009288"/>
                <a:gd name="connsiteY1" fmla="*/ 531552 h 531552"/>
                <a:gd name="connsiteX2" fmla="*/ 226047 w 1009288"/>
                <a:gd name="connsiteY2" fmla="*/ 520465 h 531552"/>
                <a:gd name="connsiteX3" fmla="*/ 189509 w 1009288"/>
                <a:gd name="connsiteY3" fmla="*/ 477288 h 531552"/>
                <a:gd name="connsiteX4" fmla="*/ 133150 w 1009288"/>
                <a:gd name="connsiteY4" fmla="*/ 460705 h 531552"/>
                <a:gd name="connsiteX5" fmla="*/ 132217 w 1009288"/>
                <a:gd name="connsiteY5" fmla="*/ 432130 h 531552"/>
                <a:gd name="connsiteX6" fmla="*/ 0 w 1009288"/>
                <a:gd name="connsiteY6" fmla="*/ 327346 h 531552"/>
                <a:gd name="connsiteX7" fmla="*/ 84277 w 1009288"/>
                <a:gd name="connsiteY7" fmla="*/ 258813 h 531552"/>
                <a:gd name="connsiteX8" fmla="*/ 112700 w 1009288"/>
                <a:gd name="connsiteY8" fmla="*/ 121615 h 531552"/>
                <a:gd name="connsiteX9" fmla="*/ 293094 w 1009288"/>
                <a:gd name="connsiteY9" fmla="*/ 32385 h 531552"/>
                <a:gd name="connsiteX10" fmla="*/ 451304 w 1009288"/>
                <a:gd name="connsiteY10" fmla="*/ 0 h 531552"/>
                <a:gd name="connsiteX11" fmla="*/ 537601 w 1009288"/>
                <a:gd name="connsiteY11" fmla="*/ 65246 h 531552"/>
                <a:gd name="connsiteX12" fmla="*/ 561766 w 1009288"/>
                <a:gd name="connsiteY12" fmla="*/ 116224 h 531552"/>
                <a:gd name="connsiteX13" fmla="*/ 615353 w 1009288"/>
                <a:gd name="connsiteY13" fmla="*/ 133731 h 531552"/>
                <a:gd name="connsiteX14" fmla="*/ 655254 w 1009288"/>
                <a:gd name="connsiteY14" fmla="*/ 203426 h 531552"/>
                <a:gd name="connsiteX15" fmla="*/ 784413 w 1009288"/>
                <a:gd name="connsiteY15" fmla="*/ 245869 h 531552"/>
                <a:gd name="connsiteX16" fmla="*/ 918991 w 1009288"/>
                <a:gd name="connsiteY16" fmla="*/ 256613 h 531552"/>
                <a:gd name="connsiteX17" fmla="*/ 1009288 w 1009288"/>
                <a:gd name="connsiteY17" fmla="*/ 315506 h 531552"/>
                <a:gd name="connsiteX18" fmla="*/ 895398 w 1009288"/>
                <a:gd name="connsiteY18" fmla="*/ 405251 h 531552"/>
                <a:gd name="connsiteX19" fmla="*/ 786175 w 1009288"/>
                <a:gd name="connsiteY19" fmla="*/ 449399 h 531552"/>
                <a:gd name="connsiteX20" fmla="*/ 525228 w 1009288"/>
                <a:gd name="connsiteY20" fmla="*/ 485051 h 53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9288" h="531552">
                  <a:moveTo>
                    <a:pt x="478907" y="519189"/>
                  </a:moveTo>
                  <a:lnTo>
                    <a:pt x="281683" y="531552"/>
                  </a:lnTo>
                  <a:lnTo>
                    <a:pt x="226047" y="520465"/>
                  </a:lnTo>
                  <a:lnTo>
                    <a:pt x="189509" y="477288"/>
                  </a:lnTo>
                  <a:lnTo>
                    <a:pt x="133150" y="460705"/>
                  </a:lnTo>
                  <a:lnTo>
                    <a:pt x="132217" y="432130"/>
                  </a:lnTo>
                  <a:lnTo>
                    <a:pt x="0" y="327346"/>
                  </a:lnTo>
                  <a:lnTo>
                    <a:pt x="84277" y="258813"/>
                  </a:lnTo>
                  <a:lnTo>
                    <a:pt x="112700" y="121615"/>
                  </a:lnTo>
                  <a:lnTo>
                    <a:pt x="293094" y="32385"/>
                  </a:lnTo>
                  <a:lnTo>
                    <a:pt x="451304" y="0"/>
                  </a:lnTo>
                  <a:lnTo>
                    <a:pt x="537601" y="65246"/>
                  </a:lnTo>
                  <a:lnTo>
                    <a:pt x="561766" y="116224"/>
                  </a:lnTo>
                  <a:lnTo>
                    <a:pt x="615353" y="133731"/>
                  </a:lnTo>
                  <a:lnTo>
                    <a:pt x="655254" y="203426"/>
                  </a:lnTo>
                  <a:lnTo>
                    <a:pt x="784413" y="245869"/>
                  </a:lnTo>
                  <a:lnTo>
                    <a:pt x="918991" y="256613"/>
                  </a:lnTo>
                  <a:lnTo>
                    <a:pt x="1009288" y="315506"/>
                  </a:lnTo>
                  <a:lnTo>
                    <a:pt x="895398" y="405251"/>
                  </a:lnTo>
                  <a:lnTo>
                    <a:pt x="786175" y="449399"/>
                  </a:lnTo>
                  <a:lnTo>
                    <a:pt x="525228" y="485051"/>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210" name="Graphique 10">
              <a:extLst>
                <a:ext uri="{FF2B5EF4-FFF2-40B4-BE49-F238E27FC236}">
                  <a16:creationId xmlns:a16="http://schemas.microsoft.com/office/drawing/2014/main" id="{3CAFDD67-8F4F-2C17-18AD-05A135E7B57E}"/>
                </a:ext>
              </a:extLst>
            </p:cNvPr>
            <p:cNvGrpSpPr/>
            <p:nvPr/>
          </p:nvGrpSpPr>
          <p:grpSpPr>
            <a:xfrm>
              <a:off x="4172801" y="2987281"/>
              <a:ext cx="1862061" cy="1481766"/>
              <a:chOff x="4172801" y="2987281"/>
              <a:chExt cx="1862061" cy="1481766"/>
            </a:xfrm>
          </p:grpSpPr>
          <p:grpSp>
            <p:nvGrpSpPr>
              <p:cNvPr id="211" name="Graphique 10">
                <a:extLst>
                  <a:ext uri="{FF2B5EF4-FFF2-40B4-BE49-F238E27FC236}">
                    <a16:creationId xmlns:a16="http://schemas.microsoft.com/office/drawing/2014/main" id="{060C813E-20B2-B6EF-DC14-0263F381B32A}"/>
                  </a:ext>
                </a:extLst>
              </p:cNvPr>
              <p:cNvGrpSpPr/>
              <p:nvPr/>
            </p:nvGrpSpPr>
            <p:grpSpPr>
              <a:xfrm>
                <a:off x="4172801" y="2987281"/>
                <a:ext cx="1862061" cy="1481766"/>
                <a:chOff x="4172801" y="2987281"/>
                <a:chExt cx="1862061" cy="1481766"/>
              </a:xfrm>
            </p:grpSpPr>
            <p:sp>
              <p:nvSpPr>
                <p:cNvPr id="212" name="Forme libre : forme 211">
                  <a:extLst>
                    <a:ext uri="{FF2B5EF4-FFF2-40B4-BE49-F238E27FC236}">
                      <a16:creationId xmlns:a16="http://schemas.microsoft.com/office/drawing/2014/main" id="{7E007F43-64F6-9146-937A-9CCDE4319472}"/>
                    </a:ext>
                  </a:extLst>
                </p:cNvPr>
                <p:cNvSpPr/>
                <p:nvPr/>
              </p:nvSpPr>
              <p:spPr>
                <a:xfrm>
                  <a:off x="4724813" y="2996292"/>
                  <a:ext cx="270224" cy="270148"/>
                </a:xfrm>
                <a:custGeom>
                  <a:avLst/>
                  <a:gdLst>
                    <a:gd name="connsiteX0" fmla="*/ 85 w 270224"/>
                    <a:gd name="connsiteY0" fmla="*/ 270148 h 270148"/>
                    <a:gd name="connsiteX1" fmla="*/ 270224 w 270224"/>
                    <a:gd name="connsiteY1" fmla="*/ 0 h 270148"/>
                    <a:gd name="connsiteX2" fmla="*/ 270138 w 270224"/>
                    <a:gd name="connsiteY2" fmla="*/ 0 h 270148"/>
                    <a:gd name="connsiteX3" fmla="*/ 0 w 270224"/>
                    <a:gd name="connsiteY3" fmla="*/ 270129 h 270148"/>
                  </a:gdLst>
                  <a:ahLst/>
                  <a:cxnLst>
                    <a:cxn ang="0">
                      <a:pos x="connsiteX0" y="connsiteY0"/>
                    </a:cxn>
                    <a:cxn ang="0">
                      <a:pos x="connsiteX1" y="connsiteY1"/>
                    </a:cxn>
                    <a:cxn ang="0">
                      <a:pos x="connsiteX2" y="connsiteY2"/>
                    </a:cxn>
                    <a:cxn ang="0">
                      <a:pos x="connsiteX3" y="connsiteY3"/>
                    </a:cxn>
                  </a:cxnLst>
                  <a:rect l="l" t="t" r="r" b="b"/>
                  <a:pathLst>
                    <a:path w="270224" h="270148">
                      <a:moveTo>
                        <a:pt x="85" y="270148"/>
                      </a:moveTo>
                      <a:lnTo>
                        <a:pt x="270224" y="0"/>
                      </a:lnTo>
                      <a:lnTo>
                        <a:pt x="270138" y="0"/>
                      </a:lnTo>
                      <a:lnTo>
                        <a:pt x="0" y="270129"/>
                      </a:lnTo>
                      <a:close/>
                    </a:path>
                  </a:pathLst>
                </a:custGeom>
                <a:solidFill>
                  <a:srgbClr val="D04932"/>
                </a:solidFill>
                <a:ln w="9525" cap="flat">
                  <a:noFill/>
                  <a:prstDash val="solid"/>
                  <a:miter/>
                </a:ln>
              </p:spPr>
              <p:txBody>
                <a:bodyPr rtlCol="0" anchor="ctr"/>
                <a:lstStyle/>
                <a:p>
                  <a:endParaRPr lang="fr-FR"/>
                </a:p>
              </p:txBody>
            </p:sp>
            <p:sp>
              <p:nvSpPr>
                <p:cNvPr id="213" name="Forme libre : forme 212">
                  <a:extLst>
                    <a:ext uri="{FF2B5EF4-FFF2-40B4-BE49-F238E27FC236}">
                      <a16:creationId xmlns:a16="http://schemas.microsoft.com/office/drawing/2014/main" id="{911B6801-B4F8-6810-79C9-20255721032E}"/>
                    </a:ext>
                  </a:extLst>
                </p:cNvPr>
                <p:cNvSpPr/>
                <p:nvPr/>
              </p:nvSpPr>
              <p:spPr>
                <a:xfrm>
                  <a:off x="5383152" y="4134796"/>
                  <a:ext cx="80638" cy="80648"/>
                </a:xfrm>
                <a:custGeom>
                  <a:avLst/>
                  <a:gdLst>
                    <a:gd name="connsiteX0" fmla="*/ 80639 w 80638"/>
                    <a:gd name="connsiteY0" fmla="*/ 0 h 80648"/>
                    <a:gd name="connsiteX1" fmla="*/ 0 w 80638"/>
                    <a:gd name="connsiteY1" fmla="*/ 80648 h 80648"/>
                    <a:gd name="connsiteX2" fmla="*/ 3790 w 80638"/>
                    <a:gd name="connsiteY2" fmla="*/ 78172 h 80648"/>
                    <a:gd name="connsiteX3" fmla="*/ 73542 w 80638"/>
                    <a:gd name="connsiteY3" fmla="*/ 8411 h 80648"/>
                  </a:gdLst>
                  <a:ahLst/>
                  <a:cxnLst>
                    <a:cxn ang="0">
                      <a:pos x="connsiteX0" y="connsiteY0"/>
                    </a:cxn>
                    <a:cxn ang="0">
                      <a:pos x="connsiteX1" y="connsiteY1"/>
                    </a:cxn>
                    <a:cxn ang="0">
                      <a:pos x="connsiteX2" y="connsiteY2"/>
                    </a:cxn>
                    <a:cxn ang="0">
                      <a:pos x="connsiteX3" y="connsiteY3"/>
                    </a:cxn>
                  </a:cxnLst>
                  <a:rect l="l" t="t" r="r" b="b"/>
                  <a:pathLst>
                    <a:path w="80638" h="80648">
                      <a:moveTo>
                        <a:pt x="80639" y="0"/>
                      </a:moveTo>
                      <a:lnTo>
                        <a:pt x="0" y="80648"/>
                      </a:lnTo>
                      <a:lnTo>
                        <a:pt x="3790" y="78172"/>
                      </a:lnTo>
                      <a:lnTo>
                        <a:pt x="73542" y="8411"/>
                      </a:lnTo>
                      <a:close/>
                    </a:path>
                  </a:pathLst>
                </a:custGeom>
                <a:solidFill>
                  <a:srgbClr val="D04932"/>
                </a:solidFill>
                <a:ln w="9525" cap="flat">
                  <a:noFill/>
                  <a:prstDash val="solid"/>
                  <a:miter/>
                </a:ln>
              </p:spPr>
              <p:txBody>
                <a:bodyPr rtlCol="0" anchor="ctr"/>
                <a:lstStyle/>
                <a:p>
                  <a:endParaRPr lang="fr-FR"/>
                </a:p>
              </p:txBody>
            </p:sp>
            <p:sp>
              <p:nvSpPr>
                <p:cNvPr id="214" name="Forme libre : forme 213">
                  <a:extLst>
                    <a:ext uri="{FF2B5EF4-FFF2-40B4-BE49-F238E27FC236}">
                      <a16:creationId xmlns:a16="http://schemas.microsoft.com/office/drawing/2014/main" id="{7212BE62-0F0D-0FED-941A-E0F48D48865D}"/>
                    </a:ext>
                  </a:extLst>
                </p:cNvPr>
                <p:cNvSpPr/>
                <p:nvPr/>
              </p:nvSpPr>
              <p:spPr>
                <a:xfrm>
                  <a:off x="4505585" y="3266421"/>
                  <a:ext cx="219312" cy="219275"/>
                </a:xfrm>
                <a:custGeom>
                  <a:avLst/>
                  <a:gdLst>
                    <a:gd name="connsiteX0" fmla="*/ 219227 w 219312"/>
                    <a:gd name="connsiteY0" fmla="*/ 0 h 219275"/>
                    <a:gd name="connsiteX1" fmla="*/ 0 w 219312"/>
                    <a:gd name="connsiteY1" fmla="*/ 219237 h 219275"/>
                    <a:gd name="connsiteX2" fmla="*/ 38 w 219312"/>
                    <a:gd name="connsiteY2" fmla="*/ 219275 h 219275"/>
                    <a:gd name="connsiteX3" fmla="*/ 219313 w 219312"/>
                    <a:gd name="connsiteY3" fmla="*/ 19 h 219275"/>
                  </a:gdLst>
                  <a:ahLst/>
                  <a:cxnLst>
                    <a:cxn ang="0">
                      <a:pos x="connsiteX0" y="connsiteY0"/>
                    </a:cxn>
                    <a:cxn ang="0">
                      <a:pos x="connsiteX1" y="connsiteY1"/>
                    </a:cxn>
                    <a:cxn ang="0">
                      <a:pos x="connsiteX2" y="connsiteY2"/>
                    </a:cxn>
                    <a:cxn ang="0">
                      <a:pos x="connsiteX3" y="connsiteY3"/>
                    </a:cxn>
                  </a:cxnLst>
                  <a:rect l="l" t="t" r="r" b="b"/>
                  <a:pathLst>
                    <a:path w="219312" h="219275">
                      <a:moveTo>
                        <a:pt x="219227" y="0"/>
                      </a:moveTo>
                      <a:lnTo>
                        <a:pt x="0" y="219237"/>
                      </a:lnTo>
                      <a:lnTo>
                        <a:pt x="38" y="219275"/>
                      </a:lnTo>
                      <a:lnTo>
                        <a:pt x="219313" y="19"/>
                      </a:lnTo>
                      <a:close/>
                    </a:path>
                  </a:pathLst>
                </a:custGeom>
                <a:solidFill>
                  <a:srgbClr val="D04932"/>
                </a:solidFill>
                <a:ln w="9525" cap="flat">
                  <a:noFill/>
                  <a:prstDash val="solid"/>
                  <a:miter/>
                </a:ln>
              </p:spPr>
              <p:txBody>
                <a:bodyPr rtlCol="0" anchor="ctr"/>
                <a:lstStyle/>
                <a:p>
                  <a:endParaRPr lang="fr-FR"/>
                </a:p>
              </p:txBody>
            </p:sp>
            <p:sp>
              <p:nvSpPr>
                <p:cNvPr id="215" name="Forme libre : forme 214">
                  <a:extLst>
                    <a:ext uri="{FF2B5EF4-FFF2-40B4-BE49-F238E27FC236}">
                      <a16:creationId xmlns:a16="http://schemas.microsoft.com/office/drawing/2014/main" id="{096053F3-14FA-0D80-0A8F-2957943A6CD7}"/>
                    </a:ext>
                  </a:extLst>
                </p:cNvPr>
                <p:cNvSpPr/>
                <p:nvPr/>
              </p:nvSpPr>
              <p:spPr>
                <a:xfrm>
                  <a:off x="4184831" y="3258982"/>
                  <a:ext cx="10372" cy="11315"/>
                </a:xfrm>
                <a:custGeom>
                  <a:avLst/>
                  <a:gdLst>
                    <a:gd name="connsiteX0" fmla="*/ 3820 w 10372"/>
                    <a:gd name="connsiteY0" fmla="*/ 0 h 11315"/>
                    <a:gd name="connsiteX1" fmla="*/ 0 w 10372"/>
                    <a:gd name="connsiteY1" fmla="*/ 11316 h 11315"/>
                    <a:gd name="connsiteX2" fmla="*/ 10373 w 10372"/>
                    <a:gd name="connsiteY2" fmla="*/ 943 h 11315"/>
                  </a:gdLst>
                  <a:ahLst/>
                  <a:cxnLst>
                    <a:cxn ang="0">
                      <a:pos x="connsiteX0" y="connsiteY0"/>
                    </a:cxn>
                    <a:cxn ang="0">
                      <a:pos x="connsiteX1" y="connsiteY1"/>
                    </a:cxn>
                    <a:cxn ang="0">
                      <a:pos x="connsiteX2" y="connsiteY2"/>
                    </a:cxn>
                  </a:cxnLst>
                  <a:rect l="l" t="t" r="r" b="b"/>
                  <a:pathLst>
                    <a:path w="10372" h="11315">
                      <a:moveTo>
                        <a:pt x="3820" y="0"/>
                      </a:moveTo>
                      <a:lnTo>
                        <a:pt x="0" y="11316"/>
                      </a:lnTo>
                      <a:lnTo>
                        <a:pt x="10373" y="943"/>
                      </a:lnTo>
                      <a:close/>
                    </a:path>
                  </a:pathLst>
                </a:custGeom>
                <a:solidFill>
                  <a:srgbClr val="D04932"/>
                </a:solidFill>
                <a:ln w="9525" cap="flat">
                  <a:noFill/>
                  <a:prstDash val="solid"/>
                  <a:miter/>
                </a:ln>
              </p:spPr>
              <p:txBody>
                <a:bodyPr rtlCol="0" anchor="ctr"/>
                <a:lstStyle/>
                <a:p>
                  <a:endParaRPr lang="fr-FR"/>
                </a:p>
              </p:txBody>
            </p:sp>
            <p:sp>
              <p:nvSpPr>
                <p:cNvPr id="216" name="Forme libre : forme 215">
                  <a:extLst>
                    <a:ext uri="{FF2B5EF4-FFF2-40B4-BE49-F238E27FC236}">
                      <a16:creationId xmlns:a16="http://schemas.microsoft.com/office/drawing/2014/main" id="{C108CAD6-61EC-A897-31FC-7AC2AD8FB815}"/>
                    </a:ext>
                  </a:extLst>
                </p:cNvPr>
                <p:cNvSpPr/>
                <p:nvPr/>
              </p:nvSpPr>
              <p:spPr>
                <a:xfrm>
                  <a:off x="5892520" y="3624952"/>
                  <a:ext cx="81857" cy="81600"/>
                </a:xfrm>
                <a:custGeom>
                  <a:avLst/>
                  <a:gdLst>
                    <a:gd name="connsiteX0" fmla="*/ 828 w 81857"/>
                    <a:gd name="connsiteY0" fmla="*/ 81601 h 81600"/>
                    <a:gd name="connsiteX1" fmla="*/ 81858 w 81857"/>
                    <a:gd name="connsiteY1" fmla="*/ 581 h 81600"/>
                    <a:gd name="connsiteX2" fmla="*/ 81124 w 81857"/>
                    <a:gd name="connsiteY2" fmla="*/ 0 h 81600"/>
                    <a:gd name="connsiteX3" fmla="*/ 0 w 81857"/>
                    <a:gd name="connsiteY3" fmla="*/ 81115 h 81600"/>
                  </a:gdLst>
                  <a:ahLst/>
                  <a:cxnLst>
                    <a:cxn ang="0">
                      <a:pos x="connsiteX0" y="connsiteY0"/>
                    </a:cxn>
                    <a:cxn ang="0">
                      <a:pos x="connsiteX1" y="connsiteY1"/>
                    </a:cxn>
                    <a:cxn ang="0">
                      <a:pos x="connsiteX2" y="connsiteY2"/>
                    </a:cxn>
                    <a:cxn ang="0">
                      <a:pos x="connsiteX3" y="connsiteY3"/>
                    </a:cxn>
                  </a:cxnLst>
                  <a:rect l="l" t="t" r="r" b="b"/>
                  <a:pathLst>
                    <a:path w="81857" h="81600">
                      <a:moveTo>
                        <a:pt x="828" y="81601"/>
                      </a:moveTo>
                      <a:lnTo>
                        <a:pt x="81858" y="581"/>
                      </a:lnTo>
                      <a:lnTo>
                        <a:pt x="81124" y="0"/>
                      </a:lnTo>
                      <a:lnTo>
                        <a:pt x="0" y="81115"/>
                      </a:lnTo>
                      <a:close/>
                    </a:path>
                  </a:pathLst>
                </a:custGeom>
                <a:solidFill>
                  <a:srgbClr val="D04932"/>
                </a:solidFill>
                <a:ln w="9525" cap="flat">
                  <a:noFill/>
                  <a:prstDash val="solid"/>
                  <a:miter/>
                </a:ln>
              </p:spPr>
              <p:txBody>
                <a:bodyPr rtlCol="0" anchor="ctr"/>
                <a:lstStyle/>
                <a:p>
                  <a:endParaRPr lang="fr-FR"/>
                </a:p>
              </p:txBody>
            </p:sp>
            <p:sp>
              <p:nvSpPr>
                <p:cNvPr id="217" name="Forme libre : forme 216">
                  <a:extLst>
                    <a:ext uri="{FF2B5EF4-FFF2-40B4-BE49-F238E27FC236}">
                      <a16:creationId xmlns:a16="http://schemas.microsoft.com/office/drawing/2014/main" id="{FEF32BE6-D66F-2068-84BA-DC7D22E29826}"/>
                    </a:ext>
                  </a:extLst>
                </p:cNvPr>
                <p:cNvSpPr/>
                <p:nvPr/>
              </p:nvSpPr>
              <p:spPr>
                <a:xfrm>
                  <a:off x="5641575" y="3773808"/>
                  <a:ext cx="183241" cy="183213"/>
                </a:xfrm>
                <a:custGeom>
                  <a:avLst/>
                  <a:gdLst>
                    <a:gd name="connsiteX0" fmla="*/ 0 w 183241"/>
                    <a:gd name="connsiteY0" fmla="*/ 183213 h 183213"/>
                    <a:gd name="connsiteX1" fmla="*/ 1657 w 183241"/>
                    <a:gd name="connsiteY1" fmla="*/ 182880 h 183213"/>
                    <a:gd name="connsiteX2" fmla="*/ 183242 w 183241"/>
                    <a:gd name="connsiteY2" fmla="*/ 1295 h 183213"/>
                    <a:gd name="connsiteX3" fmla="*/ 183204 w 183241"/>
                    <a:gd name="connsiteY3" fmla="*/ 0 h 183213"/>
                  </a:gdLst>
                  <a:ahLst/>
                  <a:cxnLst>
                    <a:cxn ang="0">
                      <a:pos x="connsiteX0" y="connsiteY0"/>
                    </a:cxn>
                    <a:cxn ang="0">
                      <a:pos x="connsiteX1" y="connsiteY1"/>
                    </a:cxn>
                    <a:cxn ang="0">
                      <a:pos x="connsiteX2" y="connsiteY2"/>
                    </a:cxn>
                    <a:cxn ang="0">
                      <a:pos x="connsiteX3" y="connsiteY3"/>
                    </a:cxn>
                  </a:cxnLst>
                  <a:rect l="l" t="t" r="r" b="b"/>
                  <a:pathLst>
                    <a:path w="183241" h="183213">
                      <a:moveTo>
                        <a:pt x="0" y="183213"/>
                      </a:moveTo>
                      <a:lnTo>
                        <a:pt x="1657" y="182880"/>
                      </a:lnTo>
                      <a:lnTo>
                        <a:pt x="183242" y="1295"/>
                      </a:lnTo>
                      <a:lnTo>
                        <a:pt x="183204" y="0"/>
                      </a:lnTo>
                      <a:close/>
                    </a:path>
                  </a:pathLst>
                </a:custGeom>
                <a:solidFill>
                  <a:srgbClr val="D04932"/>
                </a:solidFill>
                <a:ln w="9525" cap="flat">
                  <a:noFill/>
                  <a:prstDash val="solid"/>
                  <a:miter/>
                </a:ln>
              </p:spPr>
              <p:txBody>
                <a:bodyPr rtlCol="0" anchor="ctr"/>
                <a:lstStyle/>
                <a:p>
                  <a:endParaRPr lang="fr-FR"/>
                </a:p>
              </p:txBody>
            </p:sp>
            <p:sp>
              <p:nvSpPr>
                <p:cNvPr id="218" name="Forme libre : forme 217">
                  <a:extLst>
                    <a:ext uri="{FF2B5EF4-FFF2-40B4-BE49-F238E27FC236}">
                      <a16:creationId xmlns:a16="http://schemas.microsoft.com/office/drawing/2014/main" id="{F965C47F-4077-F7A2-785A-002E0CD9684C}"/>
                    </a:ext>
                  </a:extLst>
                </p:cNvPr>
                <p:cNvSpPr/>
                <p:nvPr/>
              </p:nvSpPr>
              <p:spPr>
                <a:xfrm>
                  <a:off x="4172801" y="3259925"/>
                  <a:ext cx="273891" cy="145046"/>
                </a:xfrm>
                <a:custGeom>
                  <a:avLst/>
                  <a:gdLst>
                    <a:gd name="connsiteX0" fmla="*/ 25698 w 273891"/>
                    <a:gd name="connsiteY0" fmla="*/ 87373 h 145046"/>
                    <a:gd name="connsiteX1" fmla="*/ 81934 w 273891"/>
                    <a:gd name="connsiteY1" fmla="*/ 145047 h 145046"/>
                    <a:gd name="connsiteX2" fmla="*/ 146837 w 273891"/>
                    <a:gd name="connsiteY2" fmla="*/ 142265 h 145046"/>
                    <a:gd name="connsiteX3" fmla="*/ 273891 w 273891"/>
                    <a:gd name="connsiteY3" fmla="*/ 15211 h 145046"/>
                    <a:gd name="connsiteX4" fmla="*/ 183709 w 273891"/>
                    <a:gd name="connsiteY4" fmla="*/ 23270 h 145046"/>
                    <a:gd name="connsiteX5" fmla="*/ 22403 w 273891"/>
                    <a:gd name="connsiteY5" fmla="*/ 0 h 145046"/>
                    <a:gd name="connsiteX6" fmla="*/ 12030 w 273891"/>
                    <a:gd name="connsiteY6" fmla="*/ 10373 h 145046"/>
                    <a:gd name="connsiteX7" fmla="*/ 0 w 273891"/>
                    <a:gd name="connsiteY7" fmla="*/ 45958 h 14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91" h="145046">
                      <a:moveTo>
                        <a:pt x="25698" y="87373"/>
                      </a:moveTo>
                      <a:lnTo>
                        <a:pt x="81934" y="145047"/>
                      </a:lnTo>
                      <a:lnTo>
                        <a:pt x="146837" y="142265"/>
                      </a:lnTo>
                      <a:lnTo>
                        <a:pt x="273891" y="15211"/>
                      </a:lnTo>
                      <a:lnTo>
                        <a:pt x="183709" y="23270"/>
                      </a:lnTo>
                      <a:lnTo>
                        <a:pt x="22403" y="0"/>
                      </a:lnTo>
                      <a:lnTo>
                        <a:pt x="12030" y="10373"/>
                      </a:lnTo>
                      <a:lnTo>
                        <a:pt x="0" y="45958"/>
                      </a:lnTo>
                      <a:close/>
                    </a:path>
                  </a:pathLst>
                </a:custGeom>
                <a:solidFill>
                  <a:srgbClr val="D04932"/>
                </a:solidFill>
                <a:ln w="9525" cap="flat">
                  <a:noFill/>
                  <a:prstDash val="solid"/>
                  <a:miter/>
                </a:ln>
              </p:spPr>
              <p:txBody>
                <a:bodyPr rtlCol="0" anchor="ctr"/>
                <a:lstStyle/>
                <a:p>
                  <a:endParaRPr lang="fr-FR"/>
                </a:p>
              </p:txBody>
            </p:sp>
            <p:sp>
              <p:nvSpPr>
                <p:cNvPr id="219" name="Forme libre : forme 218">
                  <a:extLst>
                    <a:ext uri="{FF2B5EF4-FFF2-40B4-BE49-F238E27FC236}">
                      <a16:creationId xmlns:a16="http://schemas.microsoft.com/office/drawing/2014/main" id="{76DC85CB-465A-94D5-C38F-2FE2C135F1FB}"/>
                    </a:ext>
                  </a:extLst>
                </p:cNvPr>
                <p:cNvSpPr/>
                <p:nvPr/>
              </p:nvSpPr>
              <p:spPr>
                <a:xfrm>
                  <a:off x="4671730" y="2987281"/>
                  <a:ext cx="323220" cy="279139"/>
                </a:xfrm>
                <a:custGeom>
                  <a:avLst/>
                  <a:gdLst>
                    <a:gd name="connsiteX0" fmla="*/ 191443 w 323220"/>
                    <a:gd name="connsiteY0" fmla="*/ 53731 h 279139"/>
                    <a:gd name="connsiteX1" fmla="*/ 134474 w 323220"/>
                    <a:gd name="connsiteY1" fmla="*/ 179432 h 279139"/>
                    <a:gd name="connsiteX2" fmla="*/ 36547 w 323220"/>
                    <a:gd name="connsiteY2" fmla="*/ 224361 h 279139"/>
                    <a:gd name="connsiteX3" fmla="*/ 0 w 323220"/>
                    <a:gd name="connsiteY3" fmla="*/ 265738 h 279139"/>
                    <a:gd name="connsiteX4" fmla="*/ 53083 w 323220"/>
                    <a:gd name="connsiteY4" fmla="*/ 279140 h 279139"/>
                    <a:gd name="connsiteX5" fmla="*/ 323221 w 323220"/>
                    <a:gd name="connsiteY5" fmla="*/ 9011 h 279139"/>
                    <a:gd name="connsiteX6" fmla="*/ 185528 w 323220"/>
                    <a:gd name="connsiteY6" fmla="*/ 0 h 27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220" h="279139">
                      <a:moveTo>
                        <a:pt x="191443" y="53731"/>
                      </a:moveTo>
                      <a:lnTo>
                        <a:pt x="134474" y="179432"/>
                      </a:lnTo>
                      <a:lnTo>
                        <a:pt x="36547" y="224361"/>
                      </a:lnTo>
                      <a:lnTo>
                        <a:pt x="0" y="265738"/>
                      </a:lnTo>
                      <a:lnTo>
                        <a:pt x="53083" y="279140"/>
                      </a:lnTo>
                      <a:lnTo>
                        <a:pt x="323221" y="9011"/>
                      </a:lnTo>
                      <a:lnTo>
                        <a:pt x="185528" y="0"/>
                      </a:lnTo>
                      <a:close/>
                    </a:path>
                  </a:pathLst>
                </a:custGeom>
                <a:solidFill>
                  <a:srgbClr val="993333"/>
                </a:solidFill>
                <a:ln w="9525" cap="flat">
                  <a:noFill/>
                  <a:prstDash val="solid"/>
                  <a:miter/>
                </a:ln>
              </p:spPr>
              <p:txBody>
                <a:bodyPr rtlCol="0" anchor="ctr"/>
                <a:lstStyle/>
                <a:p>
                  <a:endParaRPr lang="fr-FR"/>
                </a:p>
              </p:txBody>
            </p:sp>
            <p:sp>
              <p:nvSpPr>
                <p:cNvPr id="220" name="Forme libre : forme 219">
                  <a:extLst>
                    <a:ext uri="{FF2B5EF4-FFF2-40B4-BE49-F238E27FC236}">
                      <a16:creationId xmlns:a16="http://schemas.microsoft.com/office/drawing/2014/main" id="{6CA1D9C1-7996-60A1-CD3F-CBD1F3DC45BE}"/>
                    </a:ext>
                  </a:extLst>
                </p:cNvPr>
                <p:cNvSpPr/>
                <p:nvPr/>
              </p:nvSpPr>
              <p:spPr>
                <a:xfrm>
                  <a:off x="4322476" y="3224864"/>
                  <a:ext cx="402336" cy="260794"/>
                </a:xfrm>
                <a:custGeom>
                  <a:avLst/>
                  <a:gdLst>
                    <a:gd name="connsiteX0" fmla="*/ 349253 w 402336"/>
                    <a:gd name="connsiteY0" fmla="*/ 28156 h 260794"/>
                    <a:gd name="connsiteX1" fmla="*/ 272806 w 402336"/>
                    <a:gd name="connsiteY1" fmla="*/ 0 h 260794"/>
                    <a:gd name="connsiteX2" fmla="*/ 202264 w 402336"/>
                    <a:gd name="connsiteY2" fmla="*/ 43301 h 260794"/>
                    <a:gd name="connsiteX3" fmla="*/ 127187 w 402336"/>
                    <a:gd name="connsiteY3" fmla="*/ 50006 h 260794"/>
                    <a:gd name="connsiteX4" fmla="*/ 0 w 402336"/>
                    <a:gd name="connsiteY4" fmla="*/ 177203 h 260794"/>
                    <a:gd name="connsiteX5" fmla="*/ 12354 w 402336"/>
                    <a:gd name="connsiteY5" fmla="*/ 176679 h 260794"/>
                    <a:gd name="connsiteX6" fmla="*/ 169164 w 402336"/>
                    <a:gd name="connsiteY6" fmla="*/ 250527 h 260794"/>
                    <a:gd name="connsiteX7" fmla="*/ 183109 w 402336"/>
                    <a:gd name="connsiteY7" fmla="*/ 260794 h 260794"/>
                    <a:gd name="connsiteX8" fmla="*/ 402336 w 402336"/>
                    <a:gd name="connsiteY8" fmla="*/ 41557 h 26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36" h="260794">
                      <a:moveTo>
                        <a:pt x="349253" y="28156"/>
                      </a:moveTo>
                      <a:lnTo>
                        <a:pt x="272806" y="0"/>
                      </a:lnTo>
                      <a:lnTo>
                        <a:pt x="202264" y="43301"/>
                      </a:lnTo>
                      <a:lnTo>
                        <a:pt x="127187" y="50006"/>
                      </a:lnTo>
                      <a:lnTo>
                        <a:pt x="0" y="177203"/>
                      </a:lnTo>
                      <a:lnTo>
                        <a:pt x="12354" y="176679"/>
                      </a:lnTo>
                      <a:lnTo>
                        <a:pt x="169164" y="250527"/>
                      </a:lnTo>
                      <a:lnTo>
                        <a:pt x="183109" y="260794"/>
                      </a:lnTo>
                      <a:lnTo>
                        <a:pt x="402336" y="41557"/>
                      </a:lnTo>
                      <a:close/>
                    </a:path>
                  </a:pathLst>
                </a:custGeom>
                <a:solidFill>
                  <a:srgbClr val="993333"/>
                </a:solidFill>
                <a:ln w="9525" cap="flat">
                  <a:noFill/>
                  <a:prstDash val="solid"/>
                  <a:miter/>
                </a:ln>
              </p:spPr>
              <p:txBody>
                <a:bodyPr rtlCol="0" anchor="ctr"/>
                <a:lstStyle/>
                <a:p>
                  <a:endParaRPr lang="fr-FR"/>
                </a:p>
              </p:txBody>
            </p:sp>
            <p:sp>
              <p:nvSpPr>
                <p:cNvPr id="221" name="Forme libre : forme 220">
                  <a:extLst>
                    <a:ext uri="{FF2B5EF4-FFF2-40B4-BE49-F238E27FC236}">
                      <a16:creationId xmlns:a16="http://schemas.microsoft.com/office/drawing/2014/main" id="{CDF37281-B408-1502-6ACF-E193221B8579}"/>
                    </a:ext>
                  </a:extLst>
                </p:cNvPr>
                <p:cNvSpPr/>
                <p:nvPr/>
              </p:nvSpPr>
              <p:spPr>
                <a:xfrm>
                  <a:off x="4319638" y="3274870"/>
                  <a:ext cx="130025" cy="127320"/>
                </a:xfrm>
                <a:custGeom>
                  <a:avLst/>
                  <a:gdLst>
                    <a:gd name="connsiteX0" fmla="*/ 0 w 130025"/>
                    <a:gd name="connsiteY0" fmla="*/ 127321 h 127320"/>
                    <a:gd name="connsiteX1" fmla="*/ 2838 w 130025"/>
                    <a:gd name="connsiteY1" fmla="*/ 127197 h 127320"/>
                    <a:gd name="connsiteX2" fmla="*/ 130026 w 130025"/>
                    <a:gd name="connsiteY2" fmla="*/ 0 h 127320"/>
                    <a:gd name="connsiteX3" fmla="*/ 127054 w 130025"/>
                    <a:gd name="connsiteY3" fmla="*/ 267 h 127320"/>
                  </a:gdLst>
                  <a:ahLst/>
                  <a:cxnLst>
                    <a:cxn ang="0">
                      <a:pos x="connsiteX0" y="connsiteY0"/>
                    </a:cxn>
                    <a:cxn ang="0">
                      <a:pos x="connsiteX1" y="connsiteY1"/>
                    </a:cxn>
                    <a:cxn ang="0">
                      <a:pos x="connsiteX2" y="connsiteY2"/>
                    </a:cxn>
                    <a:cxn ang="0">
                      <a:pos x="connsiteX3" y="connsiteY3"/>
                    </a:cxn>
                  </a:cxnLst>
                  <a:rect l="l" t="t" r="r" b="b"/>
                  <a:pathLst>
                    <a:path w="130025" h="127320">
                      <a:moveTo>
                        <a:pt x="0" y="127321"/>
                      </a:moveTo>
                      <a:lnTo>
                        <a:pt x="2838" y="127197"/>
                      </a:lnTo>
                      <a:lnTo>
                        <a:pt x="130026" y="0"/>
                      </a:lnTo>
                      <a:lnTo>
                        <a:pt x="127054" y="267"/>
                      </a:lnTo>
                      <a:close/>
                    </a:path>
                  </a:pathLst>
                </a:custGeom>
                <a:solidFill>
                  <a:srgbClr val="993333"/>
                </a:solidFill>
                <a:ln w="9525" cap="flat">
                  <a:noFill/>
                  <a:prstDash val="solid"/>
                  <a:miter/>
                </a:ln>
              </p:spPr>
              <p:txBody>
                <a:bodyPr rtlCol="0" anchor="ctr"/>
                <a:lstStyle/>
                <a:p>
                  <a:endParaRPr lang="fr-FR"/>
                </a:p>
              </p:txBody>
            </p:sp>
            <p:sp>
              <p:nvSpPr>
                <p:cNvPr id="222" name="Forme libre : forme 221">
                  <a:extLst>
                    <a:ext uri="{FF2B5EF4-FFF2-40B4-BE49-F238E27FC236}">
                      <a16:creationId xmlns:a16="http://schemas.microsoft.com/office/drawing/2014/main" id="{D524BBF7-49BA-F9D0-7F20-C5B1A6ACAC72}"/>
                    </a:ext>
                  </a:extLst>
                </p:cNvPr>
                <p:cNvSpPr/>
                <p:nvPr/>
              </p:nvSpPr>
              <p:spPr>
                <a:xfrm>
                  <a:off x="4724898" y="2996292"/>
                  <a:ext cx="524894" cy="384314"/>
                </a:xfrm>
                <a:custGeom>
                  <a:avLst/>
                  <a:gdLst>
                    <a:gd name="connsiteX0" fmla="*/ 85201 w 524894"/>
                    <a:gd name="connsiteY0" fmla="*/ 291665 h 384314"/>
                    <a:gd name="connsiteX1" fmla="*/ 152534 w 524894"/>
                    <a:gd name="connsiteY1" fmla="*/ 384315 h 384314"/>
                    <a:gd name="connsiteX2" fmla="*/ 524894 w 524894"/>
                    <a:gd name="connsiteY2" fmla="*/ 11944 h 384314"/>
                    <a:gd name="connsiteX3" fmla="*/ 408641 w 524894"/>
                    <a:gd name="connsiteY3" fmla="*/ 9068 h 384314"/>
                    <a:gd name="connsiteX4" fmla="*/ 270139 w 524894"/>
                    <a:gd name="connsiteY4" fmla="*/ 0 h 384314"/>
                    <a:gd name="connsiteX5" fmla="*/ 0 w 524894"/>
                    <a:gd name="connsiteY5" fmla="*/ 270148 h 3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894" h="384314">
                      <a:moveTo>
                        <a:pt x="85201" y="291665"/>
                      </a:moveTo>
                      <a:lnTo>
                        <a:pt x="152534" y="384315"/>
                      </a:lnTo>
                      <a:lnTo>
                        <a:pt x="524894" y="11944"/>
                      </a:lnTo>
                      <a:lnTo>
                        <a:pt x="408641" y="9068"/>
                      </a:lnTo>
                      <a:lnTo>
                        <a:pt x="270139" y="0"/>
                      </a:lnTo>
                      <a:lnTo>
                        <a:pt x="0" y="270148"/>
                      </a:lnTo>
                      <a:close/>
                    </a:path>
                  </a:pathLst>
                </a:custGeom>
                <a:solidFill>
                  <a:srgbClr val="D04932"/>
                </a:solidFill>
                <a:ln w="9525"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60DB7F1B-C986-A4DA-935C-3AF06B550813}"/>
                    </a:ext>
                  </a:extLst>
                </p:cNvPr>
                <p:cNvSpPr/>
                <p:nvPr/>
              </p:nvSpPr>
              <p:spPr>
                <a:xfrm>
                  <a:off x="4505623" y="3266440"/>
                  <a:ext cx="371808" cy="317715"/>
                </a:xfrm>
                <a:custGeom>
                  <a:avLst/>
                  <a:gdLst>
                    <a:gd name="connsiteX0" fmla="*/ 168278 w 371808"/>
                    <a:gd name="connsiteY0" fmla="*/ 317716 h 317715"/>
                    <a:gd name="connsiteX1" fmla="*/ 371809 w 371808"/>
                    <a:gd name="connsiteY1" fmla="*/ 114167 h 317715"/>
                    <a:gd name="connsiteX2" fmla="*/ 304476 w 371808"/>
                    <a:gd name="connsiteY2" fmla="*/ 21517 h 317715"/>
                    <a:gd name="connsiteX3" fmla="*/ 219275 w 371808"/>
                    <a:gd name="connsiteY3" fmla="*/ 0 h 317715"/>
                    <a:gd name="connsiteX4" fmla="*/ 0 w 371808"/>
                    <a:gd name="connsiteY4" fmla="*/ 219256 h 317715"/>
                    <a:gd name="connsiteX5" fmla="*/ 123358 w 371808"/>
                    <a:gd name="connsiteY5" fmla="*/ 310048 h 31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808" h="317715">
                      <a:moveTo>
                        <a:pt x="168278" y="317716"/>
                      </a:moveTo>
                      <a:lnTo>
                        <a:pt x="371809" y="114167"/>
                      </a:lnTo>
                      <a:lnTo>
                        <a:pt x="304476" y="21517"/>
                      </a:lnTo>
                      <a:lnTo>
                        <a:pt x="219275" y="0"/>
                      </a:lnTo>
                      <a:lnTo>
                        <a:pt x="0" y="219256"/>
                      </a:lnTo>
                      <a:lnTo>
                        <a:pt x="123358" y="310048"/>
                      </a:lnTo>
                      <a:close/>
                    </a:path>
                  </a:pathLst>
                </a:custGeom>
                <a:solidFill>
                  <a:srgbClr val="D04932"/>
                </a:solidFill>
                <a:ln w="9525"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8126F146-3F57-F428-7494-9B981DCA80D1}"/>
                    </a:ext>
                  </a:extLst>
                </p:cNvPr>
                <p:cNvSpPr/>
                <p:nvPr/>
              </p:nvSpPr>
              <p:spPr>
                <a:xfrm>
                  <a:off x="4878575" y="3008303"/>
                  <a:ext cx="569204" cy="591331"/>
                </a:xfrm>
                <a:custGeom>
                  <a:avLst/>
                  <a:gdLst>
                    <a:gd name="connsiteX0" fmla="*/ 77333 w 569204"/>
                    <a:gd name="connsiteY0" fmla="*/ 480308 h 591331"/>
                    <a:gd name="connsiteX1" fmla="*/ 48692 w 569204"/>
                    <a:gd name="connsiteY1" fmla="*/ 591331 h 591331"/>
                    <a:gd name="connsiteX2" fmla="*/ 569204 w 569204"/>
                    <a:gd name="connsiteY2" fmla="*/ 70828 h 591331"/>
                    <a:gd name="connsiteX3" fmla="*/ 453342 w 569204"/>
                    <a:gd name="connsiteY3" fmla="*/ 1962 h 591331"/>
                    <a:gd name="connsiteX4" fmla="*/ 373875 w 569204"/>
                    <a:gd name="connsiteY4" fmla="*/ 0 h 591331"/>
                    <a:gd name="connsiteX5" fmla="*/ 0 w 569204"/>
                    <a:gd name="connsiteY5" fmla="*/ 373885 h 59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204" h="591331">
                      <a:moveTo>
                        <a:pt x="77333" y="480308"/>
                      </a:moveTo>
                      <a:lnTo>
                        <a:pt x="48692" y="591331"/>
                      </a:lnTo>
                      <a:lnTo>
                        <a:pt x="569204" y="70828"/>
                      </a:lnTo>
                      <a:lnTo>
                        <a:pt x="453342" y="1962"/>
                      </a:lnTo>
                      <a:lnTo>
                        <a:pt x="373875" y="0"/>
                      </a:lnTo>
                      <a:lnTo>
                        <a:pt x="0" y="373885"/>
                      </a:lnTo>
                      <a:close/>
                    </a:path>
                  </a:pathLst>
                </a:custGeom>
                <a:solidFill>
                  <a:srgbClr val="993333"/>
                </a:solidFill>
                <a:ln w="9525"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1826FC6C-DA20-59BD-B3BE-2FED4B350E22}"/>
                    </a:ext>
                  </a:extLst>
                </p:cNvPr>
                <p:cNvSpPr/>
                <p:nvPr/>
              </p:nvSpPr>
              <p:spPr>
                <a:xfrm>
                  <a:off x="4281081" y="3859981"/>
                  <a:ext cx="381800" cy="326697"/>
                </a:xfrm>
                <a:custGeom>
                  <a:avLst/>
                  <a:gdLst>
                    <a:gd name="connsiteX0" fmla="*/ 223876 w 381800"/>
                    <a:gd name="connsiteY0" fmla="*/ 37614 h 326697"/>
                    <a:gd name="connsiteX1" fmla="*/ 147942 w 381800"/>
                    <a:gd name="connsiteY1" fmla="*/ 0 h 326697"/>
                    <a:gd name="connsiteX2" fmla="*/ 133731 w 381800"/>
                    <a:gd name="connsiteY2" fmla="*/ 56064 h 326697"/>
                    <a:gd name="connsiteX3" fmla="*/ 0 w 381800"/>
                    <a:gd name="connsiteY3" fmla="*/ 199949 h 326697"/>
                    <a:gd name="connsiteX4" fmla="*/ 12554 w 381800"/>
                    <a:gd name="connsiteY4" fmla="*/ 281064 h 326697"/>
                    <a:gd name="connsiteX5" fmla="*/ 59150 w 381800"/>
                    <a:gd name="connsiteY5" fmla="*/ 326698 h 326697"/>
                    <a:gd name="connsiteX6" fmla="*/ 381800 w 381800"/>
                    <a:gd name="connsiteY6" fmla="*/ 4038 h 32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800" h="326697">
                      <a:moveTo>
                        <a:pt x="223876" y="37614"/>
                      </a:moveTo>
                      <a:lnTo>
                        <a:pt x="147942" y="0"/>
                      </a:lnTo>
                      <a:lnTo>
                        <a:pt x="133731" y="56064"/>
                      </a:lnTo>
                      <a:lnTo>
                        <a:pt x="0" y="199949"/>
                      </a:lnTo>
                      <a:lnTo>
                        <a:pt x="12554" y="281064"/>
                      </a:lnTo>
                      <a:lnTo>
                        <a:pt x="59150" y="326698"/>
                      </a:lnTo>
                      <a:lnTo>
                        <a:pt x="381800" y="4038"/>
                      </a:lnTo>
                      <a:close/>
                    </a:path>
                  </a:pathLst>
                </a:custGeom>
                <a:solidFill>
                  <a:srgbClr val="993333"/>
                </a:solidFill>
                <a:ln w="9525"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46144C9B-BB6C-0257-A0D8-FF75AD9D22CD}"/>
                    </a:ext>
                  </a:extLst>
                </p:cNvPr>
                <p:cNvSpPr/>
                <p:nvPr/>
              </p:nvSpPr>
              <p:spPr>
                <a:xfrm>
                  <a:off x="4679559" y="3693341"/>
                  <a:ext cx="154000" cy="154009"/>
                </a:xfrm>
                <a:custGeom>
                  <a:avLst/>
                  <a:gdLst>
                    <a:gd name="connsiteX0" fmla="*/ 147924 w 154000"/>
                    <a:gd name="connsiteY0" fmla="*/ 1305 h 154009"/>
                    <a:gd name="connsiteX1" fmla="*/ 103927 w 154000"/>
                    <a:gd name="connsiteY1" fmla="*/ 35881 h 154009"/>
                    <a:gd name="connsiteX2" fmla="*/ 76410 w 154000"/>
                    <a:gd name="connsiteY2" fmla="*/ 27956 h 154009"/>
                    <a:gd name="connsiteX3" fmla="*/ 0 w 154000"/>
                    <a:gd name="connsiteY3" fmla="*/ 154010 h 154009"/>
                    <a:gd name="connsiteX4" fmla="*/ 154000 w 154000"/>
                    <a:gd name="connsiteY4" fmla="*/ 0 h 154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0" h="154009">
                      <a:moveTo>
                        <a:pt x="147924" y="1305"/>
                      </a:moveTo>
                      <a:lnTo>
                        <a:pt x="103927" y="35881"/>
                      </a:lnTo>
                      <a:lnTo>
                        <a:pt x="76410" y="27956"/>
                      </a:lnTo>
                      <a:lnTo>
                        <a:pt x="0" y="154010"/>
                      </a:lnTo>
                      <a:lnTo>
                        <a:pt x="154000" y="0"/>
                      </a:lnTo>
                      <a:close/>
                    </a:path>
                  </a:pathLst>
                </a:custGeom>
                <a:solidFill>
                  <a:srgbClr val="993333"/>
                </a:solidFill>
                <a:ln w="9525"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F6C3910C-870F-215C-7175-84A6B599BC95}"/>
                    </a:ext>
                  </a:extLst>
                </p:cNvPr>
                <p:cNvSpPr/>
                <p:nvPr/>
              </p:nvSpPr>
              <p:spPr>
                <a:xfrm>
                  <a:off x="4676206" y="3382188"/>
                  <a:ext cx="279701" cy="347033"/>
                </a:xfrm>
                <a:custGeom>
                  <a:avLst/>
                  <a:gdLst>
                    <a:gd name="connsiteX0" fmla="*/ 151276 w 279701"/>
                    <a:gd name="connsiteY0" fmla="*/ 312458 h 347033"/>
                    <a:gd name="connsiteX1" fmla="*/ 157353 w 279701"/>
                    <a:gd name="connsiteY1" fmla="*/ 311153 h 347033"/>
                    <a:gd name="connsiteX2" fmla="*/ 251060 w 279701"/>
                    <a:gd name="connsiteY2" fmla="*/ 217446 h 347033"/>
                    <a:gd name="connsiteX3" fmla="*/ 279702 w 279701"/>
                    <a:gd name="connsiteY3" fmla="*/ 106423 h 347033"/>
                    <a:gd name="connsiteX4" fmla="*/ 202368 w 279701"/>
                    <a:gd name="connsiteY4" fmla="*/ 0 h 347033"/>
                    <a:gd name="connsiteX5" fmla="*/ 0 w 279701"/>
                    <a:gd name="connsiteY5" fmla="*/ 202359 h 347033"/>
                    <a:gd name="connsiteX6" fmla="*/ 38043 w 279701"/>
                    <a:gd name="connsiteY6" fmla="*/ 208855 h 347033"/>
                    <a:gd name="connsiteX7" fmla="*/ 57912 w 279701"/>
                    <a:gd name="connsiteY7" fmla="*/ 320078 h 347033"/>
                    <a:gd name="connsiteX8" fmla="*/ 79763 w 279701"/>
                    <a:gd name="connsiteY8" fmla="*/ 339109 h 347033"/>
                    <a:gd name="connsiteX9" fmla="*/ 107280 w 279701"/>
                    <a:gd name="connsiteY9" fmla="*/ 347034 h 34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701" h="347033">
                      <a:moveTo>
                        <a:pt x="151276" y="312458"/>
                      </a:moveTo>
                      <a:lnTo>
                        <a:pt x="157353" y="311153"/>
                      </a:lnTo>
                      <a:lnTo>
                        <a:pt x="251060" y="217446"/>
                      </a:lnTo>
                      <a:lnTo>
                        <a:pt x="279702" y="106423"/>
                      </a:lnTo>
                      <a:lnTo>
                        <a:pt x="202368" y="0"/>
                      </a:lnTo>
                      <a:lnTo>
                        <a:pt x="0" y="202359"/>
                      </a:lnTo>
                      <a:lnTo>
                        <a:pt x="38043" y="208855"/>
                      </a:lnTo>
                      <a:lnTo>
                        <a:pt x="57912" y="320078"/>
                      </a:lnTo>
                      <a:lnTo>
                        <a:pt x="79763" y="339109"/>
                      </a:lnTo>
                      <a:lnTo>
                        <a:pt x="107280" y="347034"/>
                      </a:lnTo>
                      <a:close/>
                    </a:path>
                  </a:pathLst>
                </a:custGeom>
                <a:solidFill>
                  <a:srgbClr val="993333"/>
                </a:solidFill>
                <a:ln w="9525"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55E4FF13-F2EF-CF31-B245-B071A37B1E6F}"/>
                    </a:ext>
                  </a:extLst>
                </p:cNvPr>
                <p:cNvSpPr/>
                <p:nvPr/>
              </p:nvSpPr>
              <p:spPr>
                <a:xfrm>
                  <a:off x="5503919" y="2998664"/>
                  <a:ext cx="23670" cy="24317"/>
                </a:xfrm>
                <a:custGeom>
                  <a:avLst/>
                  <a:gdLst>
                    <a:gd name="connsiteX0" fmla="*/ 23079 w 23670"/>
                    <a:gd name="connsiteY0" fmla="*/ 0 h 24317"/>
                    <a:gd name="connsiteX1" fmla="*/ 0 w 23670"/>
                    <a:gd name="connsiteY1" fmla="*/ 24317 h 24317"/>
                    <a:gd name="connsiteX2" fmla="*/ 23670 w 23670"/>
                    <a:gd name="connsiteY2" fmla="*/ 648 h 24317"/>
                  </a:gdLst>
                  <a:ahLst/>
                  <a:cxnLst>
                    <a:cxn ang="0">
                      <a:pos x="connsiteX0" y="connsiteY0"/>
                    </a:cxn>
                    <a:cxn ang="0">
                      <a:pos x="connsiteX1" y="connsiteY1"/>
                    </a:cxn>
                    <a:cxn ang="0">
                      <a:pos x="connsiteX2" y="connsiteY2"/>
                    </a:cxn>
                  </a:cxnLst>
                  <a:rect l="l" t="t" r="r" b="b"/>
                  <a:pathLst>
                    <a:path w="23670" h="24317">
                      <a:moveTo>
                        <a:pt x="23079" y="0"/>
                      </a:moveTo>
                      <a:lnTo>
                        <a:pt x="0" y="24317"/>
                      </a:lnTo>
                      <a:lnTo>
                        <a:pt x="23670" y="648"/>
                      </a:lnTo>
                      <a:close/>
                    </a:path>
                  </a:pathLst>
                </a:custGeom>
                <a:solidFill>
                  <a:srgbClr val="993333"/>
                </a:solidFill>
                <a:ln w="9525"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190D3766-8DE0-04AB-375D-20A5D36F5943}"/>
                    </a:ext>
                  </a:extLst>
                </p:cNvPr>
                <p:cNvSpPr/>
                <p:nvPr/>
              </p:nvSpPr>
              <p:spPr>
                <a:xfrm>
                  <a:off x="4877432" y="3008237"/>
                  <a:ext cx="375017" cy="373951"/>
                </a:xfrm>
                <a:custGeom>
                  <a:avLst/>
                  <a:gdLst>
                    <a:gd name="connsiteX0" fmla="*/ 375018 w 375017"/>
                    <a:gd name="connsiteY0" fmla="*/ 67 h 373951"/>
                    <a:gd name="connsiteX1" fmla="*/ 372360 w 375017"/>
                    <a:gd name="connsiteY1" fmla="*/ 0 h 373951"/>
                    <a:gd name="connsiteX2" fmla="*/ 0 w 375017"/>
                    <a:gd name="connsiteY2" fmla="*/ 372370 h 373951"/>
                    <a:gd name="connsiteX3" fmla="*/ 1143 w 375017"/>
                    <a:gd name="connsiteY3" fmla="*/ 373951 h 373951"/>
                  </a:gdLst>
                  <a:ahLst/>
                  <a:cxnLst>
                    <a:cxn ang="0">
                      <a:pos x="connsiteX0" y="connsiteY0"/>
                    </a:cxn>
                    <a:cxn ang="0">
                      <a:pos x="connsiteX1" y="connsiteY1"/>
                    </a:cxn>
                    <a:cxn ang="0">
                      <a:pos x="connsiteX2" y="connsiteY2"/>
                    </a:cxn>
                    <a:cxn ang="0">
                      <a:pos x="connsiteX3" y="connsiteY3"/>
                    </a:cxn>
                  </a:cxnLst>
                  <a:rect l="l" t="t" r="r" b="b"/>
                  <a:pathLst>
                    <a:path w="375017" h="373951">
                      <a:moveTo>
                        <a:pt x="375018" y="67"/>
                      </a:moveTo>
                      <a:lnTo>
                        <a:pt x="372360" y="0"/>
                      </a:lnTo>
                      <a:lnTo>
                        <a:pt x="0" y="372370"/>
                      </a:lnTo>
                      <a:lnTo>
                        <a:pt x="1143" y="373951"/>
                      </a:lnTo>
                      <a:close/>
                    </a:path>
                  </a:pathLst>
                </a:custGeom>
                <a:solidFill>
                  <a:srgbClr val="993333"/>
                </a:solidFill>
                <a:ln w="9525"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0CB44BF7-D374-9E82-6662-A9645585EFD7}"/>
                    </a:ext>
                  </a:extLst>
                </p:cNvPr>
                <p:cNvSpPr/>
                <p:nvPr/>
              </p:nvSpPr>
              <p:spPr>
                <a:xfrm>
                  <a:off x="4673901" y="3380607"/>
                  <a:ext cx="204673" cy="203939"/>
                </a:xfrm>
                <a:custGeom>
                  <a:avLst/>
                  <a:gdLst>
                    <a:gd name="connsiteX0" fmla="*/ 203531 w 204673"/>
                    <a:gd name="connsiteY0" fmla="*/ 0 h 203939"/>
                    <a:gd name="connsiteX1" fmla="*/ 0 w 204673"/>
                    <a:gd name="connsiteY1" fmla="*/ 203549 h 203939"/>
                    <a:gd name="connsiteX2" fmla="*/ 2305 w 204673"/>
                    <a:gd name="connsiteY2" fmla="*/ 203940 h 203939"/>
                    <a:gd name="connsiteX3" fmla="*/ 204674 w 204673"/>
                    <a:gd name="connsiteY3" fmla="*/ 1581 h 203939"/>
                  </a:gdLst>
                  <a:ahLst/>
                  <a:cxnLst>
                    <a:cxn ang="0">
                      <a:pos x="connsiteX0" y="connsiteY0"/>
                    </a:cxn>
                    <a:cxn ang="0">
                      <a:pos x="connsiteX1" y="connsiteY1"/>
                    </a:cxn>
                    <a:cxn ang="0">
                      <a:pos x="connsiteX2" y="connsiteY2"/>
                    </a:cxn>
                    <a:cxn ang="0">
                      <a:pos x="connsiteX3" y="connsiteY3"/>
                    </a:cxn>
                  </a:cxnLst>
                  <a:rect l="l" t="t" r="r" b="b"/>
                  <a:pathLst>
                    <a:path w="204673" h="203939">
                      <a:moveTo>
                        <a:pt x="203531" y="0"/>
                      </a:moveTo>
                      <a:lnTo>
                        <a:pt x="0" y="203549"/>
                      </a:lnTo>
                      <a:lnTo>
                        <a:pt x="2305" y="203940"/>
                      </a:lnTo>
                      <a:lnTo>
                        <a:pt x="204674" y="1581"/>
                      </a:lnTo>
                      <a:close/>
                    </a:path>
                  </a:pathLst>
                </a:custGeom>
                <a:solidFill>
                  <a:srgbClr val="993333"/>
                </a:solidFill>
                <a:ln w="9525"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EAD7B15A-6147-893F-FB57-665A4A540DB5}"/>
                    </a:ext>
                  </a:extLst>
                </p:cNvPr>
                <p:cNvSpPr/>
                <p:nvPr/>
              </p:nvSpPr>
              <p:spPr>
                <a:xfrm>
                  <a:off x="4663576" y="3848742"/>
                  <a:ext cx="15135" cy="15125"/>
                </a:xfrm>
                <a:custGeom>
                  <a:avLst/>
                  <a:gdLst>
                    <a:gd name="connsiteX0" fmla="*/ 6848 w 15135"/>
                    <a:gd name="connsiteY0" fmla="*/ 13678 h 15125"/>
                    <a:gd name="connsiteX1" fmla="*/ 15135 w 15135"/>
                    <a:gd name="connsiteY1" fmla="*/ 0 h 15125"/>
                    <a:gd name="connsiteX2" fmla="*/ 0 w 15135"/>
                    <a:gd name="connsiteY2" fmla="*/ 15126 h 15125"/>
                  </a:gdLst>
                  <a:ahLst/>
                  <a:cxnLst>
                    <a:cxn ang="0">
                      <a:pos x="connsiteX0" y="connsiteY0"/>
                    </a:cxn>
                    <a:cxn ang="0">
                      <a:pos x="connsiteX1" y="connsiteY1"/>
                    </a:cxn>
                    <a:cxn ang="0">
                      <a:pos x="connsiteX2" y="connsiteY2"/>
                    </a:cxn>
                  </a:cxnLst>
                  <a:rect l="l" t="t" r="r" b="b"/>
                  <a:pathLst>
                    <a:path w="15135" h="15125">
                      <a:moveTo>
                        <a:pt x="6848" y="13678"/>
                      </a:moveTo>
                      <a:lnTo>
                        <a:pt x="15135" y="0"/>
                      </a:lnTo>
                      <a:lnTo>
                        <a:pt x="0" y="15126"/>
                      </a:lnTo>
                      <a:close/>
                    </a:path>
                  </a:pathLst>
                </a:custGeom>
                <a:solidFill>
                  <a:srgbClr val="D04932"/>
                </a:solidFill>
                <a:ln w="9525"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5464CB3D-451C-F9CB-78C3-8B21A3908232}"/>
                    </a:ext>
                  </a:extLst>
                </p:cNvPr>
                <p:cNvSpPr/>
                <p:nvPr/>
              </p:nvSpPr>
              <p:spPr>
                <a:xfrm>
                  <a:off x="4591396" y="4125243"/>
                  <a:ext cx="75000" cy="71847"/>
                </a:xfrm>
                <a:custGeom>
                  <a:avLst/>
                  <a:gdLst>
                    <a:gd name="connsiteX0" fmla="*/ 0 w 75000"/>
                    <a:gd name="connsiteY0" fmla="*/ 49244 h 71847"/>
                    <a:gd name="connsiteX1" fmla="*/ 5106 w 75000"/>
                    <a:gd name="connsiteY1" fmla="*/ 71847 h 71847"/>
                    <a:gd name="connsiteX2" fmla="*/ 75000 w 75000"/>
                    <a:gd name="connsiteY2" fmla="*/ 1962 h 71847"/>
                    <a:gd name="connsiteX3" fmla="*/ 70171 w 75000"/>
                    <a:gd name="connsiteY3" fmla="*/ 0 h 71847"/>
                  </a:gdLst>
                  <a:ahLst/>
                  <a:cxnLst>
                    <a:cxn ang="0">
                      <a:pos x="connsiteX0" y="connsiteY0"/>
                    </a:cxn>
                    <a:cxn ang="0">
                      <a:pos x="connsiteX1" y="connsiteY1"/>
                    </a:cxn>
                    <a:cxn ang="0">
                      <a:pos x="connsiteX2" y="connsiteY2"/>
                    </a:cxn>
                    <a:cxn ang="0">
                      <a:pos x="connsiteX3" y="connsiteY3"/>
                    </a:cxn>
                  </a:cxnLst>
                  <a:rect l="l" t="t" r="r" b="b"/>
                  <a:pathLst>
                    <a:path w="75000" h="71847">
                      <a:moveTo>
                        <a:pt x="0" y="49244"/>
                      </a:moveTo>
                      <a:lnTo>
                        <a:pt x="5106" y="71847"/>
                      </a:lnTo>
                      <a:lnTo>
                        <a:pt x="75000" y="1962"/>
                      </a:lnTo>
                      <a:lnTo>
                        <a:pt x="70171" y="0"/>
                      </a:lnTo>
                      <a:close/>
                    </a:path>
                  </a:pathLst>
                </a:custGeom>
                <a:solidFill>
                  <a:srgbClr val="D04932"/>
                </a:solidFill>
                <a:ln w="9525"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3473753E-5D50-ED9A-6349-40CD7179C78E}"/>
                    </a:ext>
                  </a:extLst>
                </p:cNvPr>
                <p:cNvSpPr/>
                <p:nvPr/>
              </p:nvSpPr>
              <p:spPr>
                <a:xfrm>
                  <a:off x="5448122" y="3033744"/>
                  <a:ext cx="45586" cy="46472"/>
                </a:xfrm>
                <a:custGeom>
                  <a:avLst/>
                  <a:gdLst>
                    <a:gd name="connsiteX0" fmla="*/ 0 w 45586"/>
                    <a:gd name="connsiteY0" fmla="*/ 45587 h 46472"/>
                    <a:gd name="connsiteX1" fmla="*/ 1486 w 45586"/>
                    <a:gd name="connsiteY1" fmla="*/ 46472 h 46472"/>
                    <a:gd name="connsiteX2" fmla="*/ 45587 w 45586"/>
                    <a:gd name="connsiteY2" fmla="*/ 0 h 46472"/>
                  </a:gdLst>
                  <a:ahLst/>
                  <a:cxnLst>
                    <a:cxn ang="0">
                      <a:pos x="connsiteX0" y="connsiteY0"/>
                    </a:cxn>
                    <a:cxn ang="0">
                      <a:pos x="connsiteX1" y="connsiteY1"/>
                    </a:cxn>
                    <a:cxn ang="0">
                      <a:pos x="connsiteX2" y="connsiteY2"/>
                    </a:cxn>
                  </a:cxnLst>
                  <a:rect l="l" t="t" r="r" b="b"/>
                  <a:pathLst>
                    <a:path w="45586" h="46472">
                      <a:moveTo>
                        <a:pt x="0" y="45587"/>
                      </a:moveTo>
                      <a:lnTo>
                        <a:pt x="1486" y="46472"/>
                      </a:lnTo>
                      <a:lnTo>
                        <a:pt x="45587" y="0"/>
                      </a:lnTo>
                      <a:close/>
                    </a:path>
                  </a:pathLst>
                </a:custGeom>
                <a:solidFill>
                  <a:srgbClr val="D04932"/>
                </a:solidFill>
                <a:ln w="9525"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25F6604D-68C7-6173-EDC9-353B7353CDAC}"/>
                    </a:ext>
                  </a:extLst>
                </p:cNvPr>
                <p:cNvSpPr/>
                <p:nvPr/>
              </p:nvSpPr>
              <p:spPr>
                <a:xfrm>
                  <a:off x="4340526" y="3079331"/>
                  <a:ext cx="1115577" cy="1269653"/>
                </a:xfrm>
                <a:custGeom>
                  <a:avLst/>
                  <a:gdLst>
                    <a:gd name="connsiteX0" fmla="*/ 250870 w 1115577"/>
                    <a:gd name="connsiteY0" fmla="*/ 1095156 h 1269653"/>
                    <a:gd name="connsiteX1" fmla="*/ 321040 w 1115577"/>
                    <a:gd name="connsiteY1" fmla="*/ 1045912 h 1269653"/>
                    <a:gd name="connsiteX2" fmla="*/ 325870 w 1115577"/>
                    <a:gd name="connsiteY2" fmla="*/ 1047874 h 1269653"/>
                    <a:gd name="connsiteX3" fmla="*/ 1115578 w 1115577"/>
                    <a:gd name="connsiteY3" fmla="*/ 258175 h 1269653"/>
                    <a:gd name="connsiteX4" fmla="*/ 1109082 w 1115577"/>
                    <a:gd name="connsiteY4" fmla="*/ 886 h 1269653"/>
                    <a:gd name="connsiteX5" fmla="*/ 1107596 w 1115577"/>
                    <a:gd name="connsiteY5" fmla="*/ 0 h 1269653"/>
                    <a:gd name="connsiteX6" fmla="*/ 586559 w 1115577"/>
                    <a:gd name="connsiteY6" fmla="*/ 521046 h 1269653"/>
                    <a:gd name="connsiteX7" fmla="*/ 566661 w 1115577"/>
                    <a:gd name="connsiteY7" fmla="*/ 598161 h 1269653"/>
                    <a:gd name="connsiteX8" fmla="*/ 493738 w 1115577"/>
                    <a:gd name="connsiteY8" fmla="*/ 613848 h 1269653"/>
                    <a:gd name="connsiteX9" fmla="*/ 338185 w 1115577"/>
                    <a:gd name="connsiteY9" fmla="*/ 769411 h 1269653"/>
                    <a:gd name="connsiteX10" fmla="*/ 329898 w 1115577"/>
                    <a:gd name="connsiteY10" fmla="*/ 783088 h 1269653"/>
                    <a:gd name="connsiteX11" fmla="*/ 323050 w 1115577"/>
                    <a:gd name="connsiteY11" fmla="*/ 784536 h 1269653"/>
                    <a:gd name="connsiteX12" fmla="*/ 0 w 1115577"/>
                    <a:gd name="connsiteY12" fmla="*/ 1107605 h 1269653"/>
                    <a:gd name="connsiteX13" fmla="*/ 59284 w 1115577"/>
                    <a:gd name="connsiteY13" fmla="*/ 1165670 h 1269653"/>
                    <a:gd name="connsiteX14" fmla="*/ 62932 w 1115577"/>
                    <a:gd name="connsiteY14" fmla="*/ 1221343 h 1269653"/>
                    <a:gd name="connsiteX15" fmla="*/ 104099 w 1115577"/>
                    <a:gd name="connsiteY15" fmla="*/ 1269654 h 1269653"/>
                    <a:gd name="connsiteX16" fmla="*/ 255975 w 1115577"/>
                    <a:gd name="connsiteY16" fmla="*/ 1117759 h 126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5577" h="1269653">
                      <a:moveTo>
                        <a:pt x="250870" y="1095156"/>
                      </a:moveTo>
                      <a:lnTo>
                        <a:pt x="321040" y="1045912"/>
                      </a:lnTo>
                      <a:lnTo>
                        <a:pt x="325870" y="1047874"/>
                      </a:lnTo>
                      <a:lnTo>
                        <a:pt x="1115578" y="258175"/>
                      </a:lnTo>
                      <a:lnTo>
                        <a:pt x="1109082" y="886"/>
                      </a:lnTo>
                      <a:lnTo>
                        <a:pt x="1107596" y="0"/>
                      </a:lnTo>
                      <a:lnTo>
                        <a:pt x="586559" y="521046"/>
                      </a:lnTo>
                      <a:lnTo>
                        <a:pt x="566661" y="598161"/>
                      </a:lnTo>
                      <a:lnTo>
                        <a:pt x="493738" y="613848"/>
                      </a:lnTo>
                      <a:lnTo>
                        <a:pt x="338185" y="769411"/>
                      </a:lnTo>
                      <a:lnTo>
                        <a:pt x="329898" y="783088"/>
                      </a:lnTo>
                      <a:lnTo>
                        <a:pt x="323050" y="784536"/>
                      </a:lnTo>
                      <a:lnTo>
                        <a:pt x="0" y="1107605"/>
                      </a:lnTo>
                      <a:lnTo>
                        <a:pt x="59284" y="1165670"/>
                      </a:lnTo>
                      <a:lnTo>
                        <a:pt x="62932" y="1221343"/>
                      </a:lnTo>
                      <a:lnTo>
                        <a:pt x="104099" y="1269654"/>
                      </a:lnTo>
                      <a:lnTo>
                        <a:pt x="255975" y="1117759"/>
                      </a:lnTo>
                      <a:close/>
                    </a:path>
                  </a:pathLst>
                </a:custGeom>
                <a:solidFill>
                  <a:srgbClr val="D04932"/>
                </a:solidFill>
                <a:ln w="9525"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DBB538F1-CA30-686D-C53F-9A0A2C103642}"/>
                    </a:ext>
                  </a:extLst>
                </p:cNvPr>
                <p:cNvSpPr/>
                <p:nvPr/>
              </p:nvSpPr>
              <p:spPr>
                <a:xfrm>
                  <a:off x="4834264" y="3600377"/>
                  <a:ext cx="92821" cy="92802"/>
                </a:xfrm>
                <a:custGeom>
                  <a:avLst/>
                  <a:gdLst>
                    <a:gd name="connsiteX0" fmla="*/ 72923 w 92821"/>
                    <a:gd name="connsiteY0" fmla="*/ 77114 h 92802"/>
                    <a:gd name="connsiteX1" fmla="*/ 92821 w 92821"/>
                    <a:gd name="connsiteY1" fmla="*/ 0 h 92802"/>
                    <a:gd name="connsiteX2" fmla="*/ 0 w 92821"/>
                    <a:gd name="connsiteY2" fmla="*/ 92802 h 92802"/>
                  </a:gdLst>
                  <a:ahLst/>
                  <a:cxnLst>
                    <a:cxn ang="0">
                      <a:pos x="connsiteX0" y="connsiteY0"/>
                    </a:cxn>
                    <a:cxn ang="0">
                      <a:pos x="connsiteX1" y="connsiteY1"/>
                    </a:cxn>
                    <a:cxn ang="0">
                      <a:pos x="connsiteX2" y="connsiteY2"/>
                    </a:cxn>
                  </a:cxnLst>
                  <a:rect l="l" t="t" r="r" b="b"/>
                  <a:pathLst>
                    <a:path w="92821" h="92802">
                      <a:moveTo>
                        <a:pt x="72923" y="77114"/>
                      </a:moveTo>
                      <a:lnTo>
                        <a:pt x="92821" y="0"/>
                      </a:lnTo>
                      <a:lnTo>
                        <a:pt x="0" y="92802"/>
                      </a:lnTo>
                      <a:close/>
                    </a:path>
                  </a:pathLst>
                </a:custGeom>
                <a:solidFill>
                  <a:srgbClr val="D04932"/>
                </a:solidFill>
                <a:ln w="9525"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264344D2-C4E3-A544-2686-6B01089D6A99}"/>
                    </a:ext>
                  </a:extLst>
                </p:cNvPr>
                <p:cNvSpPr/>
                <p:nvPr/>
              </p:nvSpPr>
              <p:spPr>
                <a:xfrm>
                  <a:off x="5449608" y="2999597"/>
                  <a:ext cx="230095" cy="337909"/>
                </a:xfrm>
                <a:custGeom>
                  <a:avLst/>
                  <a:gdLst>
                    <a:gd name="connsiteX0" fmla="*/ 0 w 230095"/>
                    <a:gd name="connsiteY0" fmla="*/ 80620 h 337909"/>
                    <a:gd name="connsiteX1" fmla="*/ 6496 w 230095"/>
                    <a:gd name="connsiteY1" fmla="*/ 337909 h 337909"/>
                    <a:gd name="connsiteX2" fmla="*/ 230095 w 230095"/>
                    <a:gd name="connsiteY2" fmla="*/ 114310 h 337909"/>
                    <a:gd name="connsiteX3" fmla="*/ 154400 w 230095"/>
                    <a:gd name="connsiteY3" fmla="*/ 82487 h 337909"/>
                    <a:gd name="connsiteX4" fmla="*/ 78248 w 230095"/>
                    <a:gd name="connsiteY4" fmla="*/ 0 h 337909"/>
                    <a:gd name="connsiteX5" fmla="*/ 44101 w 230095"/>
                    <a:gd name="connsiteY5" fmla="*/ 34147 h 3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95" h="337909">
                      <a:moveTo>
                        <a:pt x="0" y="80620"/>
                      </a:moveTo>
                      <a:lnTo>
                        <a:pt x="6496" y="337909"/>
                      </a:lnTo>
                      <a:lnTo>
                        <a:pt x="230095" y="114310"/>
                      </a:lnTo>
                      <a:lnTo>
                        <a:pt x="154400" y="82487"/>
                      </a:lnTo>
                      <a:lnTo>
                        <a:pt x="78248" y="0"/>
                      </a:lnTo>
                      <a:lnTo>
                        <a:pt x="44101" y="34147"/>
                      </a:lnTo>
                      <a:close/>
                    </a:path>
                  </a:pathLst>
                </a:custGeom>
                <a:solidFill>
                  <a:srgbClr val="D04932"/>
                </a:solidFill>
                <a:ln w="9525"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900DF6ED-BFDB-64A4-2D6D-E8D226CA3D6D}"/>
                    </a:ext>
                  </a:extLst>
                </p:cNvPr>
                <p:cNvSpPr/>
                <p:nvPr/>
              </p:nvSpPr>
              <p:spPr>
                <a:xfrm>
                  <a:off x="4662881" y="3847351"/>
                  <a:ext cx="16678" cy="16668"/>
                </a:xfrm>
                <a:custGeom>
                  <a:avLst/>
                  <a:gdLst>
                    <a:gd name="connsiteX0" fmla="*/ 15830 w 16678"/>
                    <a:gd name="connsiteY0" fmla="*/ 1391 h 16668"/>
                    <a:gd name="connsiteX1" fmla="*/ 16678 w 16678"/>
                    <a:gd name="connsiteY1" fmla="*/ 0 h 16668"/>
                    <a:gd name="connsiteX2" fmla="*/ 0 w 16678"/>
                    <a:gd name="connsiteY2" fmla="*/ 16669 h 16668"/>
                    <a:gd name="connsiteX3" fmla="*/ 695 w 16678"/>
                    <a:gd name="connsiteY3" fmla="*/ 16516 h 16668"/>
                  </a:gdLst>
                  <a:ahLst/>
                  <a:cxnLst>
                    <a:cxn ang="0">
                      <a:pos x="connsiteX0" y="connsiteY0"/>
                    </a:cxn>
                    <a:cxn ang="0">
                      <a:pos x="connsiteX1" y="connsiteY1"/>
                    </a:cxn>
                    <a:cxn ang="0">
                      <a:pos x="connsiteX2" y="connsiteY2"/>
                    </a:cxn>
                    <a:cxn ang="0">
                      <a:pos x="connsiteX3" y="connsiteY3"/>
                    </a:cxn>
                  </a:cxnLst>
                  <a:rect l="l" t="t" r="r" b="b"/>
                  <a:pathLst>
                    <a:path w="16678" h="16668">
                      <a:moveTo>
                        <a:pt x="15830" y="1391"/>
                      </a:moveTo>
                      <a:lnTo>
                        <a:pt x="16678" y="0"/>
                      </a:lnTo>
                      <a:lnTo>
                        <a:pt x="0" y="16669"/>
                      </a:lnTo>
                      <a:lnTo>
                        <a:pt x="695" y="16516"/>
                      </a:lnTo>
                      <a:close/>
                    </a:path>
                  </a:pathLst>
                </a:custGeom>
                <a:solidFill>
                  <a:srgbClr val="D04932"/>
                </a:solidFill>
                <a:ln w="9525"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39329D50-A82B-012F-5461-9DC932B574C5}"/>
                    </a:ext>
                  </a:extLst>
                </p:cNvPr>
                <p:cNvSpPr/>
                <p:nvPr/>
              </p:nvSpPr>
              <p:spPr>
                <a:xfrm>
                  <a:off x="5447779" y="3022981"/>
                  <a:ext cx="56140" cy="56349"/>
                </a:xfrm>
                <a:custGeom>
                  <a:avLst/>
                  <a:gdLst>
                    <a:gd name="connsiteX0" fmla="*/ 45930 w 56140"/>
                    <a:gd name="connsiteY0" fmla="*/ 10763 h 56349"/>
                    <a:gd name="connsiteX1" fmla="*/ 56140 w 56140"/>
                    <a:gd name="connsiteY1" fmla="*/ 0 h 56349"/>
                    <a:gd name="connsiteX2" fmla="*/ 0 w 56140"/>
                    <a:gd name="connsiteY2" fmla="*/ 56150 h 56349"/>
                    <a:gd name="connsiteX3" fmla="*/ 343 w 56140"/>
                    <a:gd name="connsiteY3" fmla="*/ 56350 h 56349"/>
                  </a:gdLst>
                  <a:ahLst/>
                  <a:cxnLst>
                    <a:cxn ang="0">
                      <a:pos x="connsiteX0" y="connsiteY0"/>
                    </a:cxn>
                    <a:cxn ang="0">
                      <a:pos x="connsiteX1" y="connsiteY1"/>
                    </a:cxn>
                    <a:cxn ang="0">
                      <a:pos x="connsiteX2" y="connsiteY2"/>
                    </a:cxn>
                    <a:cxn ang="0">
                      <a:pos x="connsiteX3" y="connsiteY3"/>
                    </a:cxn>
                  </a:cxnLst>
                  <a:rect l="l" t="t" r="r" b="b"/>
                  <a:pathLst>
                    <a:path w="56140" h="56349">
                      <a:moveTo>
                        <a:pt x="45930" y="10763"/>
                      </a:moveTo>
                      <a:lnTo>
                        <a:pt x="56140" y="0"/>
                      </a:lnTo>
                      <a:lnTo>
                        <a:pt x="0" y="56150"/>
                      </a:lnTo>
                      <a:lnTo>
                        <a:pt x="343" y="56350"/>
                      </a:lnTo>
                      <a:close/>
                    </a:path>
                  </a:pathLst>
                </a:custGeom>
                <a:solidFill>
                  <a:srgbClr val="D04932"/>
                </a:solidFill>
                <a:ln w="9525"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AE72935B-6B15-AFDD-F6C4-7C9FC388C2A3}"/>
                    </a:ext>
                  </a:extLst>
                </p:cNvPr>
                <p:cNvSpPr/>
                <p:nvPr/>
              </p:nvSpPr>
              <p:spPr>
                <a:xfrm>
                  <a:off x="4678711" y="3693179"/>
                  <a:ext cx="155552" cy="155562"/>
                </a:xfrm>
                <a:custGeom>
                  <a:avLst/>
                  <a:gdLst>
                    <a:gd name="connsiteX0" fmla="*/ 155553 w 155552"/>
                    <a:gd name="connsiteY0" fmla="*/ 0 h 155562"/>
                    <a:gd name="connsiteX1" fmla="*/ 154848 w 155552"/>
                    <a:gd name="connsiteY1" fmla="*/ 162 h 155562"/>
                    <a:gd name="connsiteX2" fmla="*/ 848 w 155552"/>
                    <a:gd name="connsiteY2" fmla="*/ 154171 h 155562"/>
                    <a:gd name="connsiteX3" fmla="*/ 0 w 155552"/>
                    <a:gd name="connsiteY3" fmla="*/ 155562 h 155562"/>
                  </a:gdLst>
                  <a:ahLst/>
                  <a:cxnLst>
                    <a:cxn ang="0">
                      <a:pos x="connsiteX0" y="connsiteY0"/>
                    </a:cxn>
                    <a:cxn ang="0">
                      <a:pos x="connsiteX1" y="connsiteY1"/>
                    </a:cxn>
                    <a:cxn ang="0">
                      <a:pos x="connsiteX2" y="connsiteY2"/>
                    </a:cxn>
                    <a:cxn ang="0">
                      <a:pos x="connsiteX3" y="connsiteY3"/>
                    </a:cxn>
                  </a:cxnLst>
                  <a:rect l="l" t="t" r="r" b="b"/>
                  <a:pathLst>
                    <a:path w="155552" h="155562">
                      <a:moveTo>
                        <a:pt x="155553" y="0"/>
                      </a:moveTo>
                      <a:lnTo>
                        <a:pt x="154848" y="162"/>
                      </a:lnTo>
                      <a:lnTo>
                        <a:pt x="848" y="154171"/>
                      </a:lnTo>
                      <a:lnTo>
                        <a:pt x="0" y="155562"/>
                      </a:lnTo>
                      <a:close/>
                    </a:path>
                  </a:pathLst>
                </a:custGeom>
                <a:solidFill>
                  <a:srgbClr val="D04932"/>
                </a:solidFill>
                <a:ln w="9525"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A7C246B5-EE6C-0F54-A56D-DC8159E68348}"/>
                    </a:ext>
                  </a:extLst>
                </p:cNvPr>
                <p:cNvSpPr/>
                <p:nvPr/>
              </p:nvSpPr>
              <p:spPr>
                <a:xfrm>
                  <a:off x="4927085" y="3079131"/>
                  <a:ext cx="521036" cy="521246"/>
                </a:xfrm>
                <a:custGeom>
                  <a:avLst/>
                  <a:gdLst>
                    <a:gd name="connsiteX0" fmla="*/ 0 w 521036"/>
                    <a:gd name="connsiteY0" fmla="*/ 521246 h 521246"/>
                    <a:gd name="connsiteX1" fmla="*/ 521037 w 521036"/>
                    <a:gd name="connsiteY1" fmla="*/ 200 h 521246"/>
                    <a:gd name="connsiteX2" fmla="*/ 520694 w 521036"/>
                    <a:gd name="connsiteY2" fmla="*/ 0 h 521246"/>
                    <a:gd name="connsiteX3" fmla="*/ 181 w 521036"/>
                    <a:gd name="connsiteY3" fmla="*/ 520503 h 521246"/>
                  </a:gdLst>
                  <a:ahLst/>
                  <a:cxnLst>
                    <a:cxn ang="0">
                      <a:pos x="connsiteX0" y="connsiteY0"/>
                    </a:cxn>
                    <a:cxn ang="0">
                      <a:pos x="connsiteX1" y="connsiteY1"/>
                    </a:cxn>
                    <a:cxn ang="0">
                      <a:pos x="connsiteX2" y="connsiteY2"/>
                    </a:cxn>
                    <a:cxn ang="0">
                      <a:pos x="connsiteX3" y="connsiteY3"/>
                    </a:cxn>
                  </a:cxnLst>
                  <a:rect l="l" t="t" r="r" b="b"/>
                  <a:pathLst>
                    <a:path w="521036" h="521246">
                      <a:moveTo>
                        <a:pt x="0" y="521246"/>
                      </a:moveTo>
                      <a:lnTo>
                        <a:pt x="521037" y="200"/>
                      </a:lnTo>
                      <a:lnTo>
                        <a:pt x="520694" y="0"/>
                      </a:lnTo>
                      <a:lnTo>
                        <a:pt x="181" y="520503"/>
                      </a:lnTo>
                      <a:close/>
                    </a:path>
                  </a:pathLst>
                </a:custGeom>
                <a:solidFill>
                  <a:srgbClr val="D04932"/>
                </a:solidFill>
                <a:ln w="9525"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0ECEF667-BE92-DFBB-779B-E2971AA60DF1}"/>
                    </a:ext>
                  </a:extLst>
                </p:cNvPr>
                <p:cNvSpPr/>
                <p:nvPr/>
              </p:nvSpPr>
              <p:spPr>
                <a:xfrm>
                  <a:off x="4340231" y="3863867"/>
                  <a:ext cx="323345" cy="323068"/>
                </a:xfrm>
                <a:custGeom>
                  <a:avLst/>
                  <a:gdLst>
                    <a:gd name="connsiteX0" fmla="*/ 322650 w 323345"/>
                    <a:gd name="connsiteY0" fmla="*/ 152 h 323068"/>
                    <a:gd name="connsiteX1" fmla="*/ 0 w 323345"/>
                    <a:gd name="connsiteY1" fmla="*/ 322812 h 323068"/>
                    <a:gd name="connsiteX2" fmla="*/ 295 w 323345"/>
                    <a:gd name="connsiteY2" fmla="*/ 323069 h 323068"/>
                    <a:gd name="connsiteX3" fmla="*/ 323345 w 323345"/>
                    <a:gd name="connsiteY3" fmla="*/ 0 h 323068"/>
                  </a:gdLst>
                  <a:ahLst/>
                  <a:cxnLst>
                    <a:cxn ang="0">
                      <a:pos x="connsiteX0" y="connsiteY0"/>
                    </a:cxn>
                    <a:cxn ang="0">
                      <a:pos x="connsiteX1" y="connsiteY1"/>
                    </a:cxn>
                    <a:cxn ang="0">
                      <a:pos x="connsiteX2" y="connsiteY2"/>
                    </a:cxn>
                    <a:cxn ang="0">
                      <a:pos x="connsiteX3" y="connsiteY3"/>
                    </a:cxn>
                  </a:cxnLst>
                  <a:rect l="l" t="t" r="r" b="b"/>
                  <a:pathLst>
                    <a:path w="323345" h="323068">
                      <a:moveTo>
                        <a:pt x="322650" y="152"/>
                      </a:moveTo>
                      <a:lnTo>
                        <a:pt x="0" y="322812"/>
                      </a:lnTo>
                      <a:lnTo>
                        <a:pt x="295" y="323069"/>
                      </a:lnTo>
                      <a:lnTo>
                        <a:pt x="323345" y="0"/>
                      </a:lnTo>
                      <a:close/>
                    </a:path>
                  </a:pathLst>
                </a:custGeom>
                <a:solidFill>
                  <a:srgbClr val="D04932"/>
                </a:solidFill>
                <a:ln w="9525"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ADE8217C-5211-6C05-6CE1-05EED524BB9E}"/>
                    </a:ext>
                  </a:extLst>
                </p:cNvPr>
                <p:cNvSpPr/>
                <p:nvPr/>
              </p:nvSpPr>
              <p:spPr>
                <a:xfrm>
                  <a:off x="4833559" y="3599634"/>
                  <a:ext cx="93707" cy="93707"/>
                </a:xfrm>
                <a:custGeom>
                  <a:avLst/>
                  <a:gdLst>
                    <a:gd name="connsiteX0" fmla="*/ 0 w 93707"/>
                    <a:gd name="connsiteY0" fmla="*/ 93707 h 93707"/>
                    <a:gd name="connsiteX1" fmla="*/ 705 w 93707"/>
                    <a:gd name="connsiteY1" fmla="*/ 93545 h 93707"/>
                    <a:gd name="connsiteX2" fmla="*/ 93526 w 93707"/>
                    <a:gd name="connsiteY2" fmla="*/ 743 h 93707"/>
                    <a:gd name="connsiteX3" fmla="*/ 93707 w 93707"/>
                    <a:gd name="connsiteY3" fmla="*/ 0 h 93707"/>
                  </a:gdLst>
                  <a:ahLst/>
                  <a:cxnLst>
                    <a:cxn ang="0">
                      <a:pos x="connsiteX0" y="connsiteY0"/>
                    </a:cxn>
                    <a:cxn ang="0">
                      <a:pos x="connsiteX1" y="connsiteY1"/>
                    </a:cxn>
                    <a:cxn ang="0">
                      <a:pos x="connsiteX2" y="connsiteY2"/>
                    </a:cxn>
                    <a:cxn ang="0">
                      <a:pos x="connsiteX3" y="connsiteY3"/>
                    </a:cxn>
                  </a:cxnLst>
                  <a:rect l="l" t="t" r="r" b="b"/>
                  <a:pathLst>
                    <a:path w="93707" h="93707">
                      <a:moveTo>
                        <a:pt x="0" y="93707"/>
                      </a:moveTo>
                      <a:lnTo>
                        <a:pt x="705" y="93545"/>
                      </a:lnTo>
                      <a:lnTo>
                        <a:pt x="93526" y="743"/>
                      </a:lnTo>
                      <a:lnTo>
                        <a:pt x="93707" y="0"/>
                      </a:lnTo>
                      <a:close/>
                    </a:path>
                  </a:pathLst>
                </a:custGeom>
                <a:solidFill>
                  <a:srgbClr val="D04932"/>
                </a:solidFill>
                <a:ln w="9525"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822D7214-76AA-D3ED-1B2A-918EA973AEFE}"/>
                    </a:ext>
                  </a:extLst>
                </p:cNvPr>
                <p:cNvSpPr/>
                <p:nvPr/>
              </p:nvSpPr>
              <p:spPr>
                <a:xfrm>
                  <a:off x="5493709" y="2999312"/>
                  <a:ext cx="34146" cy="34432"/>
                </a:xfrm>
                <a:custGeom>
                  <a:avLst/>
                  <a:gdLst>
                    <a:gd name="connsiteX0" fmla="*/ 34147 w 34146"/>
                    <a:gd name="connsiteY0" fmla="*/ 286 h 34432"/>
                    <a:gd name="connsiteX1" fmla="*/ 33880 w 34146"/>
                    <a:gd name="connsiteY1" fmla="*/ 0 h 34432"/>
                    <a:gd name="connsiteX2" fmla="*/ 10210 w 34146"/>
                    <a:gd name="connsiteY2" fmla="*/ 23670 h 34432"/>
                    <a:gd name="connsiteX3" fmla="*/ 0 w 34146"/>
                    <a:gd name="connsiteY3" fmla="*/ 34433 h 34432"/>
                  </a:gdLst>
                  <a:ahLst/>
                  <a:cxnLst>
                    <a:cxn ang="0">
                      <a:pos x="connsiteX0" y="connsiteY0"/>
                    </a:cxn>
                    <a:cxn ang="0">
                      <a:pos x="connsiteX1" y="connsiteY1"/>
                    </a:cxn>
                    <a:cxn ang="0">
                      <a:pos x="connsiteX2" y="connsiteY2"/>
                    </a:cxn>
                    <a:cxn ang="0">
                      <a:pos x="connsiteX3" y="connsiteY3"/>
                    </a:cxn>
                  </a:cxnLst>
                  <a:rect l="l" t="t" r="r" b="b"/>
                  <a:pathLst>
                    <a:path w="34146" h="34432">
                      <a:moveTo>
                        <a:pt x="34147" y="286"/>
                      </a:moveTo>
                      <a:lnTo>
                        <a:pt x="33880" y="0"/>
                      </a:lnTo>
                      <a:lnTo>
                        <a:pt x="10210" y="23670"/>
                      </a:lnTo>
                      <a:lnTo>
                        <a:pt x="0" y="34433"/>
                      </a:lnTo>
                      <a:close/>
                    </a:path>
                  </a:pathLst>
                </a:custGeom>
                <a:solidFill>
                  <a:srgbClr val="D04932"/>
                </a:solidFill>
                <a:ln w="9525"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1542754F-0BDA-93DE-3C04-A891145BB815}"/>
                    </a:ext>
                  </a:extLst>
                </p:cNvPr>
                <p:cNvSpPr/>
                <p:nvPr/>
              </p:nvSpPr>
              <p:spPr>
                <a:xfrm>
                  <a:off x="4445882" y="4199309"/>
                  <a:ext cx="183756" cy="269738"/>
                </a:xfrm>
                <a:custGeom>
                  <a:avLst/>
                  <a:gdLst>
                    <a:gd name="connsiteX0" fmla="*/ 9134 w 183756"/>
                    <a:gd name="connsiteY0" fmla="*/ 161849 h 269738"/>
                    <a:gd name="connsiteX1" fmla="*/ 24289 w 183756"/>
                    <a:gd name="connsiteY1" fmla="*/ 269738 h 269738"/>
                    <a:gd name="connsiteX2" fmla="*/ 183756 w 183756"/>
                    <a:gd name="connsiteY2" fmla="*/ 144123 h 269738"/>
                    <a:gd name="connsiteX3" fmla="*/ 151133 w 183756"/>
                    <a:gd name="connsiteY3" fmla="*/ 0 h 269738"/>
                    <a:gd name="connsiteX4" fmla="*/ 0 w 183756"/>
                    <a:gd name="connsiteY4" fmla="*/ 151133 h 26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756" h="269738">
                      <a:moveTo>
                        <a:pt x="9134" y="161849"/>
                      </a:moveTo>
                      <a:lnTo>
                        <a:pt x="24289" y="269738"/>
                      </a:lnTo>
                      <a:lnTo>
                        <a:pt x="183756" y="144123"/>
                      </a:lnTo>
                      <a:lnTo>
                        <a:pt x="151133" y="0"/>
                      </a:lnTo>
                      <a:lnTo>
                        <a:pt x="0" y="151133"/>
                      </a:lnTo>
                      <a:close/>
                    </a:path>
                  </a:pathLst>
                </a:custGeom>
                <a:solidFill>
                  <a:srgbClr val="993333"/>
                </a:solidFill>
                <a:ln w="9525"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11D0D530-C335-2FED-0C6A-4C8567A4E689}"/>
                    </a:ext>
                  </a:extLst>
                </p:cNvPr>
                <p:cNvSpPr/>
                <p:nvPr/>
              </p:nvSpPr>
              <p:spPr>
                <a:xfrm>
                  <a:off x="4668339" y="3340154"/>
                  <a:ext cx="936459" cy="873718"/>
                </a:xfrm>
                <a:custGeom>
                  <a:avLst/>
                  <a:gdLst>
                    <a:gd name="connsiteX0" fmla="*/ 789070 w 936459"/>
                    <a:gd name="connsiteY0" fmla="*/ 49473 h 873718"/>
                    <a:gd name="connsiteX1" fmla="*/ 787822 w 936459"/>
                    <a:gd name="connsiteY1" fmla="*/ 0 h 873718"/>
                    <a:gd name="connsiteX2" fmla="*/ 0 w 936459"/>
                    <a:gd name="connsiteY2" fmla="*/ 787832 h 873718"/>
                    <a:gd name="connsiteX3" fmla="*/ 152924 w 936459"/>
                    <a:gd name="connsiteY3" fmla="*/ 849820 h 873718"/>
                    <a:gd name="connsiteX4" fmla="*/ 180261 w 936459"/>
                    <a:gd name="connsiteY4" fmla="*/ 873719 h 873718"/>
                    <a:gd name="connsiteX5" fmla="*/ 936460 w 936459"/>
                    <a:gd name="connsiteY5" fmla="*/ 117519 h 87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459" h="873718">
                      <a:moveTo>
                        <a:pt x="789070" y="49473"/>
                      </a:moveTo>
                      <a:lnTo>
                        <a:pt x="787822" y="0"/>
                      </a:lnTo>
                      <a:lnTo>
                        <a:pt x="0" y="787832"/>
                      </a:lnTo>
                      <a:lnTo>
                        <a:pt x="152924" y="849820"/>
                      </a:lnTo>
                      <a:lnTo>
                        <a:pt x="180261" y="873719"/>
                      </a:lnTo>
                      <a:lnTo>
                        <a:pt x="936460" y="117519"/>
                      </a:lnTo>
                      <a:close/>
                    </a:path>
                  </a:pathLst>
                </a:custGeom>
                <a:solidFill>
                  <a:srgbClr val="993333"/>
                </a:solidFill>
                <a:ln w="9525" cap="flat">
                  <a:noFill/>
                  <a:prstDash val="solid"/>
                  <a:miter/>
                </a:ln>
              </p:spPr>
              <p:txBody>
                <a:bodyPr rtlCol="0" anchor="ctr"/>
                <a:lstStyle/>
                <a:p>
                  <a:endParaRPr lang="fr-FR"/>
                </a:p>
              </p:txBody>
            </p:sp>
            <p:sp>
              <p:nvSpPr>
                <p:cNvPr id="246" name="Forme libre : forme 245">
                  <a:extLst>
                    <a:ext uri="{FF2B5EF4-FFF2-40B4-BE49-F238E27FC236}">
                      <a16:creationId xmlns:a16="http://schemas.microsoft.com/office/drawing/2014/main" id="{82754C58-67CA-F7E4-7266-C146572A18D5}"/>
                    </a:ext>
                  </a:extLst>
                </p:cNvPr>
                <p:cNvSpPr/>
                <p:nvPr/>
              </p:nvSpPr>
              <p:spPr>
                <a:xfrm>
                  <a:off x="5456161" y="3114707"/>
                  <a:ext cx="355625" cy="342966"/>
                </a:xfrm>
                <a:custGeom>
                  <a:avLst/>
                  <a:gdLst>
                    <a:gd name="connsiteX0" fmla="*/ 1248 w 355625"/>
                    <a:gd name="connsiteY0" fmla="*/ 274920 h 342966"/>
                    <a:gd name="connsiteX1" fmla="*/ 148637 w 355625"/>
                    <a:gd name="connsiteY1" fmla="*/ 342967 h 342966"/>
                    <a:gd name="connsiteX2" fmla="*/ 355625 w 355625"/>
                    <a:gd name="connsiteY2" fmla="*/ 135969 h 342966"/>
                    <a:gd name="connsiteX3" fmla="*/ 278187 w 355625"/>
                    <a:gd name="connsiteY3" fmla="*/ 22165 h 342966"/>
                    <a:gd name="connsiteX4" fmla="*/ 225447 w 355625"/>
                    <a:gd name="connsiteY4" fmla="*/ 0 h 342966"/>
                    <a:gd name="connsiteX5" fmla="*/ 0 w 355625"/>
                    <a:gd name="connsiteY5" fmla="*/ 225447 h 34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625" h="342966">
                      <a:moveTo>
                        <a:pt x="1248" y="274920"/>
                      </a:moveTo>
                      <a:lnTo>
                        <a:pt x="148637" y="342967"/>
                      </a:lnTo>
                      <a:lnTo>
                        <a:pt x="355625" y="135969"/>
                      </a:lnTo>
                      <a:lnTo>
                        <a:pt x="278187" y="22165"/>
                      </a:lnTo>
                      <a:lnTo>
                        <a:pt x="225447" y="0"/>
                      </a:lnTo>
                      <a:lnTo>
                        <a:pt x="0" y="225447"/>
                      </a:lnTo>
                      <a:close/>
                    </a:path>
                  </a:pathLst>
                </a:custGeom>
                <a:solidFill>
                  <a:srgbClr val="993333"/>
                </a:solidFill>
                <a:ln w="9525"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98D6587D-C4DF-B4F4-6129-13E995034D97}"/>
                    </a:ext>
                  </a:extLst>
                </p:cNvPr>
                <p:cNvSpPr/>
                <p:nvPr/>
              </p:nvSpPr>
              <p:spPr>
                <a:xfrm>
                  <a:off x="4596501" y="4127205"/>
                  <a:ext cx="71837" cy="72104"/>
                </a:xfrm>
                <a:custGeom>
                  <a:avLst/>
                  <a:gdLst>
                    <a:gd name="connsiteX0" fmla="*/ 0 w 71837"/>
                    <a:gd name="connsiteY0" fmla="*/ 69885 h 72104"/>
                    <a:gd name="connsiteX1" fmla="*/ 515 w 71837"/>
                    <a:gd name="connsiteY1" fmla="*/ 72104 h 72104"/>
                    <a:gd name="connsiteX2" fmla="*/ 71837 w 71837"/>
                    <a:gd name="connsiteY2" fmla="*/ 781 h 72104"/>
                    <a:gd name="connsiteX3" fmla="*/ 69895 w 71837"/>
                    <a:gd name="connsiteY3" fmla="*/ 0 h 72104"/>
                  </a:gdLst>
                  <a:ahLst/>
                  <a:cxnLst>
                    <a:cxn ang="0">
                      <a:pos x="connsiteX0" y="connsiteY0"/>
                    </a:cxn>
                    <a:cxn ang="0">
                      <a:pos x="connsiteX1" y="connsiteY1"/>
                    </a:cxn>
                    <a:cxn ang="0">
                      <a:pos x="connsiteX2" y="connsiteY2"/>
                    </a:cxn>
                    <a:cxn ang="0">
                      <a:pos x="connsiteX3" y="connsiteY3"/>
                    </a:cxn>
                  </a:cxnLst>
                  <a:rect l="l" t="t" r="r" b="b"/>
                  <a:pathLst>
                    <a:path w="71837" h="72104">
                      <a:moveTo>
                        <a:pt x="0" y="69885"/>
                      </a:moveTo>
                      <a:lnTo>
                        <a:pt x="515" y="72104"/>
                      </a:lnTo>
                      <a:lnTo>
                        <a:pt x="71837" y="781"/>
                      </a:lnTo>
                      <a:lnTo>
                        <a:pt x="69895" y="0"/>
                      </a:lnTo>
                      <a:close/>
                    </a:path>
                  </a:pathLst>
                </a:custGeom>
                <a:solidFill>
                  <a:srgbClr val="993333"/>
                </a:solidFill>
                <a:ln w="9525"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764CD9D0-0F79-1EBF-D785-AA20011F3A05}"/>
                    </a:ext>
                  </a:extLst>
                </p:cNvPr>
                <p:cNvSpPr/>
                <p:nvPr/>
              </p:nvSpPr>
              <p:spPr>
                <a:xfrm>
                  <a:off x="4444625" y="4197090"/>
                  <a:ext cx="152390" cy="153352"/>
                </a:xfrm>
                <a:custGeom>
                  <a:avLst/>
                  <a:gdLst>
                    <a:gd name="connsiteX0" fmla="*/ 0 w 152390"/>
                    <a:gd name="connsiteY0" fmla="*/ 151895 h 153352"/>
                    <a:gd name="connsiteX1" fmla="*/ 1257 w 152390"/>
                    <a:gd name="connsiteY1" fmla="*/ 153353 h 153352"/>
                    <a:gd name="connsiteX2" fmla="*/ 152391 w 152390"/>
                    <a:gd name="connsiteY2" fmla="*/ 2219 h 153352"/>
                    <a:gd name="connsiteX3" fmla="*/ 151876 w 152390"/>
                    <a:gd name="connsiteY3" fmla="*/ 0 h 153352"/>
                  </a:gdLst>
                  <a:ahLst/>
                  <a:cxnLst>
                    <a:cxn ang="0">
                      <a:pos x="connsiteX0" y="connsiteY0"/>
                    </a:cxn>
                    <a:cxn ang="0">
                      <a:pos x="connsiteX1" y="connsiteY1"/>
                    </a:cxn>
                    <a:cxn ang="0">
                      <a:pos x="connsiteX2" y="connsiteY2"/>
                    </a:cxn>
                    <a:cxn ang="0">
                      <a:pos x="connsiteX3" y="connsiteY3"/>
                    </a:cxn>
                  </a:cxnLst>
                  <a:rect l="l" t="t" r="r" b="b"/>
                  <a:pathLst>
                    <a:path w="152390" h="153352">
                      <a:moveTo>
                        <a:pt x="0" y="151895"/>
                      </a:moveTo>
                      <a:lnTo>
                        <a:pt x="1257" y="153353"/>
                      </a:lnTo>
                      <a:lnTo>
                        <a:pt x="152391" y="2219"/>
                      </a:lnTo>
                      <a:lnTo>
                        <a:pt x="151876" y="0"/>
                      </a:lnTo>
                      <a:close/>
                    </a:path>
                  </a:pathLst>
                </a:custGeom>
                <a:solidFill>
                  <a:srgbClr val="993333"/>
                </a:solidFill>
                <a:ln w="9525"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B82412CA-2592-334E-4BF8-E42AFF4E522A}"/>
                    </a:ext>
                  </a:extLst>
                </p:cNvPr>
                <p:cNvSpPr/>
                <p:nvPr/>
              </p:nvSpPr>
              <p:spPr>
                <a:xfrm>
                  <a:off x="4666396" y="3337506"/>
                  <a:ext cx="789765" cy="790479"/>
                </a:xfrm>
                <a:custGeom>
                  <a:avLst/>
                  <a:gdLst>
                    <a:gd name="connsiteX0" fmla="*/ 789708 w 789765"/>
                    <a:gd name="connsiteY0" fmla="*/ 0 h 790479"/>
                    <a:gd name="connsiteX1" fmla="*/ 0 w 789765"/>
                    <a:gd name="connsiteY1" fmla="*/ 789699 h 790479"/>
                    <a:gd name="connsiteX2" fmla="*/ 1943 w 789765"/>
                    <a:gd name="connsiteY2" fmla="*/ 790480 h 790479"/>
                    <a:gd name="connsiteX3" fmla="*/ 789765 w 789765"/>
                    <a:gd name="connsiteY3" fmla="*/ 2648 h 790479"/>
                  </a:gdLst>
                  <a:ahLst/>
                  <a:cxnLst>
                    <a:cxn ang="0">
                      <a:pos x="connsiteX0" y="connsiteY0"/>
                    </a:cxn>
                    <a:cxn ang="0">
                      <a:pos x="connsiteX1" y="connsiteY1"/>
                    </a:cxn>
                    <a:cxn ang="0">
                      <a:pos x="connsiteX2" y="connsiteY2"/>
                    </a:cxn>
                    <a:cxn ang="0">
                      <a:pos x="connsiteX3" y="connsiteY3"/>
                    </a:cxn>
                  </a:cxnLst>
                  <a:rect l="l" t="t" r="r" b="b"/>
                  <a:pathLst>
                    <a:path w="789765" h="790479">
                      <a:moveTo>
                        <a:pt x="789708" y="0"/>
                      </a:moveTo>
                      <a:lnTo>
                        <a:pt x="0" y="789699"/>
                      </a:lnTo>
                      <a:lnTo>
                        <a:pt x="1943" y="790480"/>
                      </a:lnTo>
                      <a:lnTo>
                        <a:pt x="789765" y="2648"/>
                      </a:lnTo>
                      <a:close/>
                    </a:path>
                  </a:pathLst>
                </a:custGeom>
                <a:solidFill>
                  <a:srgbClr val="993333"/>
                </a:solidFill>
                <a:ln w="9525"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89314C81-07F7-9515-36EB-584C6974387F}"/>
                    </a:ext>
                  </a:extLst>
                </p:cNvPr>
                <p:cNvSpPr/>
                <p:nvPr/>
              </p:nvSpPr>
              <p:spPr>
                <a:xfrm>
                  <a:off x="5456104" y="3113907"/>
                  <a:ext cx="225504" cy="226247"/>
                </a:xfrm>
                <a:custGeom>
                  <a:avLst/>
                  <a:gdLst>
                    <a:gd name="connsiteX0" fmla="*/ 57 w 225504"/>
                    <a:gd name="connsiteY0" fmla="*/ 226247 h 226247"/>
                    <a:gd name="connsiteX1" fmla="*/ 225504 w 225504"/>
                    <a:gd name="connsiteY1" fmla="*/ 800 h 226247"/>
                    <a:gd name="connsiteX2" fmla="*/ 223599 w 225504"/>
                    <a:gd name="connsiteY2" fmla="*/ 0 h 226247"/>
                    <a:gd name="connsiteX3" fmla="*/ 0 w 225504"/>
                    <a:gd name="connsiteY3" fmla="*/ 223599 h 226247"/>
                  </a:gdLst>
                  <a:ahLst/>
                  <a:cxnLst>
                    <a:cxn ang="0">
                      <a:pos x="connsiteX0" y="connsiteY0"/>
                    </a:cxn>
                    <a:cxn ang="0">
                      <a:pos x="connsiteX1" y="connsiteY1"/>
                    </a:cxn>
                    <a:cxn ang="0">
                      <a:pos x="connsiteX2" y="connsiteY2"/>
                    </a:cxn>
                    <a:cxn ang="0">
                      <a:pos x="connsiteX3" y="connsiteY3"/>
                    </a:cxn>
                  </a:cxnLst>
                  <a:rect l="l" t="t" r="r" b="b"/>
                  <a:pathLst>
                    <a:path w="225504" h="226247">
                      <a:moveTo>
                        <a:pt x="57" y="226247"/>
                      </a:moveTo>
                      <a:lnTo>
                        <a:pt x="225504" y="800"/>
                      </a:lnTo>
                      <a:lnTo>
                        <a:pt x="223599" y="0"/>
                      </a:lnTo>
                      <a:lnTo>
                        <a:pt x="0" y="223599"/>
                      </a:lnTo>
                      <a:close/>
                    </a:path>
                  </a:pathLst>
                </a:custGeom>
                <a:solidFill>
                  <a:srgbClr val="993333"/>
                </a:solidFill>
                <a:ln w="9525"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8DFF08F6-8848-1F05-F5D8-82B66C9A1202}"/>
                    </a:ext>
                  </a:extLst>
                </p:cNvPr>
                <p:cNvSpPr/>
                <p:nvPr/>
              </p:nvSpPr>
              <p:spPr>
                <a:xfrm>
                  <a:off x="4848904" y="3457845"/>
                  <a:ext cx="803310" cy="880300"/>
                </a:xfrm>
                <a:custGeom>
                  <a:avLst/>
                  <a:gdLst>
                    <a:gd name="connsiteX0" fmla="*/ 716938 w 803310"/>
                    <a:gd name="connsiteY0" fmla="*/ 286074 h 880300"/>
                    <a:gd name="connsiteX1" fmla="*/ 700774 w 803310"/>
                    <a:gd name="connsiteY1" fmla="*/ 262776 h 880300"/>
                    <a:gd name="connsiteX2" fmla="*/ 803310 w 803310"/>
                    <a:gd name="connsiteY2" fmla="*/ 63694 h 880300"/>
                    <a:gd name="connsiteX3" fmla="*/ 782155 w 803310"/>
                    <a:gd name="connsiteY3" fmla="*/ 11954 h 880300"/>
                    <a:gd name="connsiteX4" fmla="*/ 756266 w 803310"/>
                    <a:gd name="connsiteY4" fmla="*/ 0 h 880300"/>
                    <a:gd name="connsiteX5" fmla="*/ 0 w 803310"/>
                    <a:gd name="connsiteY5" fmla="*/ 756276 h 880300"/>
                    <a:gd name="connsiteX6" fmla="*/ 141894 w 803310"/>
                    <a:gd name="connsiteY6" fmla="*/ 880301 h 880300"/>
                    <a:gd name="connsiteX7" fmla="*/ 142494 w 803310"/>
                    <a:gd name="connsiteY7" fmla="*/ 879929 h 880300"/>
                    <a:gd name="connsiteX8" fmla="*/ 734902 w 803310"/>
                    <a:gd name="connsiteY8" fmla="*/ 287522 h 8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310" h="880300">
                      <a:moveTo>
                        <a:pt x="716938" y="286074"/>
                      </a:moveTo>
                      <a:lnTo>
                        <a:pt x="700774" y="262776"/>
                      </a:lnTo>
                      <a:lnTo>
                        <a:pt x="803310" y="63694"/>
                      </a:lnTo>
                      <a:lnTo>
                        <a:pt x="782155" y="11954"/>
                      </a:lnTo>
                      <a:lnTo>
                        <a:pt x="756266" y="0"/>
                      </a:lnTo>
                      <a:lnTo>
                        <a:pt x="0" y="756276"/>
                      </a:lnTo>
                      <a:lnTo>
                        <a:pt x="141894" y="880301"/>
                      </a:lnTo>
                      <a:lnTo>
                        <a:pt x="142494" y="879929"/>
                      </a:lnTo>
                      <a:lnTo>
                        <a:pt x="734902" y="287522"/>
                      </a:lnTo>
                      <a:close/>
                    </a:path>
                  </a:pathLst>
                </a:custGeom>
                <a:solidFill>
                  <a:srgbClr val="D04932"/>
                </a:solidFill>
                <a:ln w="9525"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3A2A072E-D269-E050-E0CC-C73250BFEF3E}"/>
                    </a:ext>
                  </a:extLst>
                </p:cNvPr>
                <p:cNvSpPr/>
                <p:nvPr/>
              </p:nvSpPr>
              <p:spPr>
                <a:xfrm>
                  <a:off x="5549677" y="3347603"/>
                  <a:ext cx="421862" cy="397764"/>
                </a:xfrm>
                <a:custGeom>
                  <a:avLst/>
                  <a:gdLst>
                    <a:gd name="connsiteX0" fmla="*/ 81382 w 421862"/>
                    <a:gd name="connsiteY0" fmla="*/ 122196 h 397764"/>
                    <a:gd name="connsiteX1" fmla="*/ 102537 w 421862"/>
                    <a:gd name="connsiteY1" fmla="*/ 173936 h 397764"/>
                    <a:gd name="connsiteX2" fmla="*/ 0 w 421862"/>
                    <a:gd name="connsiteY2" fmla="*/ 373018 h 397764"/>
                    <a:gd name="connsiteX3" fmla="*/ 16164 w 421862"/>
                    <a:gd name="connsiteY3" fmla="*/ 396316 h 397764"/>
                    <a:gd name="connsiteX4" fmla="*/ 34128 w 421862"/>
                    <a:gd name="connsiteY4" fmla="*/ 397764 h 397764"/>
                    <a:gd name="connsiteX5" fmla="*/ 421862 w 421862"/>
                    <a:gd name="connsiteY5" fmla="*/ 10030 h 397764"/>
                    <a:gd name="connsiteX6" fmla="*/ 328060 w 421862"/>
                    <a:gd name="connsiteY6" fmla="*/ 0 h 397764"/>
                    <a:gd name="connsiteX7" fmla="*/ 159696 w 421862"/>
                    <a:gd name="connsiteY7" fmla="*/ 38871 h 39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862" h="397764">
                      <a:moveTo>
                        <a:pt x="81382" y="122196"/>
                      </a:moveTo>
                      <a:lnTo>
                        <a:pt x="102537" y="173936"/>
                      </a:lnTo>
                      <a:lnTo>
                        <a:pt x="0" y="373018"/>
                      </a:lnTo>
                      <a:lnTo>
                        <a:pt x="16164" y="396316"/>
                      </a:lnTo>
                      <a:lnTo>
                        <a:pt x="34128" y="397764"/>
                      </a:lnTo>
                      <a:lnTo>
                        <a:pt x="421862" y="10030"/>
                      </a:lnTo>
                      <a:lnTo>
                        <a:pt x="328060" y="0"/>
                      </a:lnTo>
                      <a:lnTo>
                        <a:pt x="159696" y="38871"/>
                      </a:lnTo>
                      <a:close/>
                    </a:path>
                  </a:pathLst>
                </a:custGeom>
                <a:solidFill>
                  <a:srgbClr val="D04932"/>
                </a:solidFill>
                <a:ln w="9525"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B91CD786-69FF-11C3-81F7-8420FC26C01D}"/>
                    </a:ext>
                  </a:extLst>
                </p:cNvPr>
                <p:cNvSpPr/>
                <p:nvPr/>
              </p:nvSpPr>
              <p:spPr>
                <a:xfrm>
                  <a:off x="5605170" y="3251010"/>
                  <a:ext cx="272567" cy="218789"/>
                </a:xfrm>
                <a:custGeom>
                  <a:avLst/>
                  <a:gdLst>
                    <a:gd name="connsiteX0" fmla="*/ 25889 w 272567"/>
                    <a:gd name="connsiteY0" fmla="*/ 218789 h 218789"/>
                    <a:gd name="connsiteX1" fmla="*/ 104204 w 272567"/>
                    <a:gd name="connsiteY1" fmla="*/ 135465 h 218789"/>
                    <a:gd name="connsiteX2" fmla="*/ 272568 w 272567"/>
                    <a:gd name="connsiteY2" fmla="*/ 96593 h 218789"/>
                    <a:gd name="connsiteX3" fmla="*/ 206845 w 272567"/>
                    <a:gd name="connsiteY3" fmla="*/ 0 h 218789"/>
                    <a:gd name="connsiteX4" fmla="*/ 0 w 272567"/>
                    <a:gd name="connsiteY4" fmla="*/ 206835 h 21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67" h="218789">
                      <a:moveTo>
                        <a:pt x="25889" y="218789"/>
                      </a:moveTo>
                      <a:lnTo>
                        <a:pt x="104204" y="135465"/>
                      </a:lnTo>
                      <a:lnTo>
                        <a:pt x="272568" y="96593"/>
                      </a:lnTo>
                      <a:lnTo>
                        <a:pt x="206845" y="0"/>
                      </a:lnTo>
                      <a:lnTo>
                        <a:pt x="0" y="206835"/>
                      </a:lnTo>
                      <a:close/>
                    </a:path>
                  </a:pathLst>
                </a:custGeom>
                <a:solidFill>
                  <a:srgbClr val="D04932"/>
                </a:solidFill>
                <a:ln w="9525"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17EBDDFF-6052-CFD9-4CDB-63DBBF809697}"/>
                    </a:ext>
                  </a:extLst>
                </p:cNvPr>
                <p:cNvSpPr/>
                <p:nvPr/>
              </p:nvSpPr>
              <p:spPr>
                <a:xfrm>
                  <a:off x="4848599" y="3457674"/>
                  <a:ext cx="756570" cy="756446"/>
                </a:xfrm>
                <a:custGeom>
                  <a:avLst/>
                  <a:gdLst>
                    <a:gd name="connsiteX0" fmla="*/ 756199 w 756570"/>
                    <a:gd name="connsiteY0" fmla="*/ 0 h 756446"/>
                    <a:gd name="connsiteX1" fmla="*/ 0 w 756570"/>
                    <a:gd name="connsiteY1" fmla="*/ 756199 h 756446"/>
                    <a:gd name="connsiteX2" fmla="*/ 305 w 756570"/>
                    <a:gd name="connsiteY2" fmla="*/ 756447 h 756446"/>
                    <a:gd name="connsiteX3" fmla="*/ 756571 w 756570"/>
                    <a:gd name="connsiteY3" fmla="*/ 171 h 756446"/>
                  </a:gdLst>
                  <a:ahLst/>
                  <a:cxnLst>
                    <a:cxn ang="0">
                      <a:pos x="connsiteX0" y="connsiteY0"/>
                    </a:cxn>
                    <a:cxn ang="0">
                      <a:pos x="connsiteX1" y="connsiteY1"/>
                    </a:cxn>
                    <a:cxn ang="0">
                      <a:pos x="connsiteX2" y="connsiteY2"/>
                    </a:cxn>
                    <a:cxn ang="0">
                      <a:pos x="connsiteX3" y="connsiteY3"/>
                    </a:cxn>
                  </a:cxnLst>
                  <a:rect l="l" t="t" r="r" b="b"/>
                  <a:pathLst>
                    <a:path w="756570" h="756446">
                      <a:moveTo>
                        <a:pt x="756199" y="0"/>
                      </a:moveTo>
                      <a:lnTo>
                        <a:pt x="0" y="756199"/>
                      </a:lnTo>
                      <a:lnTo>
                        <a:pt x="305" y="756447"/>
                      </a:lnTo>
                      <a:lnTo>
                        <a:pt x="756571" y="171"/>
                      </a:lnTo>
                      <a:close/>
                    </a:path>
                  </a:pathLst>
                </a:custGeom>
                <a:solidFill>
                  <a:srgbClr val="D04932"/>
                </a:solidFill>
                <a:ln w="9525"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A0230A8C-6DA3-5785-FC94-AB1D15A3F51B}"/>
                    </a:ext>
                  </a:extLst>
                </p:cNvPr>
                <p:cNvSpPr/>
                <p:nvPr/>
              </p:nvSpPr>
              <p:spPr>
                <a:xfrm>
                  <a:off x="5604798" y="3250676"/>
                  <a:ext cx="207216" cy="207168"/>
                </a:xfrm>
                <a:custGeom>
                  <a:avLst/>
                  <a:gdLst>
                    <a:gd name="connsiteX0" fmla="*/ 371 w 207216"/>
                    <a:gd name="connsiteY0" fmla="*/ 207169 h 207168"/>
                    <a:gd name="connsiteX1" fmla="*/ 207216 w 207216"/>
                    <a:gd name="connsiteY1" fmla="*/ 333 h 207168"/>
                    <a:gd name="connsiteX2" fmla="*/ 206988 w 207216"/>
                    <a:gd name="connsiteY2" fmla="*/ 0 h 207168"/>
                    <a:gd name="connsiteX3" fmla="*/ 0 w 207216"/>
                    <a:gd name="connsiteY3" fmla="*/ 206997 h 207168"/>
                  </a:gdLst>
                  <a:ahLst/>
                  <a:cxnLst>
                    <a:cxn ang="0">
                      <a:pos x="connsiteX0" y="connsiteY0"/>
                    </a:cxn>
                    <a:cxn ang="0">
                      <a:pos x="connsiteX1" y="connsiteY1"/>
                    </a:cxn>
                    <a:cxn ang="0">
                      <a:pos x="connsiteX2" y="connsiteY2"/>
                    </a:cxn>
                    <a:cxn ang="0">
                      <a:pos x="connsiteX3" y="connsiteY3"/>
                    </a:cxn>
                  </a:cxnLst>
                  <a:rect l="l" t="t" r="r" b="b"/>
                  <a:pathLst>
                    <a:path w="207216" h="207168">
                      <a:moveTo>
                        <a:pt x="371" y="207169"/>
                      </a:moveTo>
                      <a:lnTo>
                        <a:pt x="207216" y="333"/>
                      </a:lnTo>
                      <a:lnTo>
                        <a:pt x="206988" y="0"/>
                      </a:lnTo>
                      <a:lnTo>
                        <a:pt x="0" y="206997"/>
                      </a:lnTo>
                      <a:close/>
                    </a:path>
                  </a:pathLst>
                </a:custGeom>
                <a:solidFill>
                  <a:srgbClr val="D04932"/>
                </a:solidFill>
                <a:ln w="9525"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CC96A5E9-AE44-D571-714F-1A835C2C3EE9}"/>
                    </a:ext>
                  </a:extLst>
                </p:cNvPr>
                <p:cNvSpPr/>
                <p:nvPr/>
              </p:nvSpPr>
              <p:spPr>
                <a:xfrm>
                  <a:off x="4998418" y="3745567"/>
                  <a:ext cx="706955" cy="587911"/>
                </a:xfrm>
                <a:custGeom>
                  <a:avLst/>
                  <a:gdLst>
                    <a:gd name="connsiteX0" fmla="*/ 483394 w 706955"/>
                    <a:gd name="connsiteY0" fmla="*/ 367855 h 587911"/>
                    <a:gd name="connsiteX1" fmla="*/ 493833 w 706955"/>
                    <a:gd name="connsiteY1" fmla="*/ 342890 h 587911"/>
                    <a:gd name="connsiteX2" fmla="*/ 459962 w 706955"/>
                    <a:gd name="connsiteY2" fmla="*/ 300666 h 587911"/>
                    <a:gd name="connsiteX3" fmla="*/ 457152 w 706955"/>
                    <a:gd name="connsiteY3" fmla="*/ 248278 h 587911"/>
                    <a:gd name="connsiteX4" fmla="*/ 497205 w 706955"/>
                    <a:gd name="connsiteY4" fmla="*/ 178222 h 587911"/>
                    <a:gd name="connsiteX5" fmla="*/ 545735 w 706955"/>
                    <a:gd name="connsiteY5" fmla="*/ 172641 h 587911"/>
                    <a:gd name="connsiteX6" fmla="*/ 540648 w 706955"/>
                    <a:gd name="connsiteY6" fmla="*/ 69380 h 587911"/>
                    <a:gd name="connsiteX7" fmla="*/ 593636 w 706955"/>
                    <a:gd name="connsiteY7" fmla="*/ 74361 h 587911"/>
                    <a:gd name="connsiteX8" fmla="*/ 696525 w 706955"/>
                    <a:gd name="connsiteY8" fmla="*/ 35509 h 587911"/>
                    <a:gd name="connsiteX9" fmla="*/ 706955 w 706955"/>
                    <a:gd name="connsiteY9" fmla="*/ 9696 h 587911"/>
                    <a:gd name="connsiteX10" fmla="*/ 587893 w 706955"/>
                    <a:gd name="connsiteY10" fmla="*/ 0 h 587911"/>
                    <a:gd name="connsiteX11" fmla="*/ 0 w 706955"/>
                    <a:gd name="connsiteY11" fmla="*/ 587912 h 587911"/>
                    <a:gd name="connsiteX12" fmla="*/ 108842 w 706955"/>
                    <a:gd name="connsiteY12" fmla="*/ 521141 h 587911"/>
                    <a:gd name="connsiteX13" fmla="*/ 269491 w 706955"/>
                    <a:gd name="connsiteY13" fmla="*/ 495557 h 587911"/>
                    <a:gd name="connsiteX14" fmla="*/ 318783 w 706955"/>
                    <a:gd name="connsiteY14" fmla="*/ 512826 h 587911"/>
                    <a:gd name="connsiteX15" fmla="*/ 384734 w 706955"/>
                    <a:gd name="connsiteY15" fmla="*/ 469878 h 587911"/>
                    <a:gd name="connsiteX16" fmla="*/ 465373 w 706955"/>
                    <a:gd name="connsiteY16" fmla="*/ 389229 h 5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6955" h="587911">
                      <a:moveTo>
                        <a:pt x="483394" y="367855"/>
                      </a:moveTo>
                      <a:lnTo>
                        <a:pt x="493833" y="342890"/>
                      </a:lnTo>
                      <a:lnTo>
                        <a:pt x="459962" y="300666"/>
                      </a:lnTo>
                      <a:lnTo>
                        <a:pt x="457152" y="248278"/>
                      </a:lnTo>
                      <a:lnTo>
                        <a:pt x="497205" y="178222"/>
                      </a:lnTo>
                      <a:lnTo>
                        <a:pt x="545735" y="172641"/>
                      </a:lnTo>
                      <a:lnTo>
                        <a:pt x="540648" y="69380"/>
                      </a:lnTo>
                      <a:lnTo>
                        <a:pt x="593636" y="74361"/>
                      </a:lnTo>
                      <a:lnTo>
                        <a:pt x="696525" y="35509"/>
                      </a:lnTo>
                      <a:lnTo>
                        <a:pt x="706955" y="9696"/>
                      </a:lnTo>
                      <a:lnTo>
                        <a:pt x="587893" y="0"/>
                      </a:lnTo>
                      <a:lnTo>
                        <a:pt x="0" y="587912"/>
                      </a:lnTo>
                      <a:lnTo>
                        <a:pt x="108842" y="521141"/>
                      </a:lnTo>
                      <a:lnTo>
                        <a:pt x="269491" y="495557"/>
                      </a:lnTo>
                      <a:lnTo>
                        <a:pt x="318783" y="512826"/>
                      </a:lnTo>
                      <a:lnTo>
                        <a:pt x="384734" y="469878"/>
                      </a:lnTo>
                      <a:lnTo>
                        <a:pt x="465373" y="389229"/>
                      </a:lnTo>
                      <a:close/>
                    </a:path>
                  </a:pathLst>
                </a:custGeom>
                <a:solidFill>
                  <a:srgbClr val="993333"/>
                </a:solidFill>
                <a:ln w="9525" cap="flat">
                  <a:noFill/>
                  <a:prstDash val="solid"/>
                  <a:miter/>
                </a:ln>
              </p:spPr>
              <p:txBody>
                <a:bodyPr rtlCol="0" anchor="ctr"/>
                <a:lstStyle/>
                <a:p>
                  <a:endParaRPr lang="fr-FR"/>
                </a:p>
              </p:txBody>
            </p:sp>
            <p:sp>
              <p:nvSpPr>
                <p:cNvPr id="257" name="Forme libre : forme 256">
                  <a:extLst>
                    <a:ext uri="{FF2B5EF4-FFF2-40B4-BE49-F238E27FC236}">
                      <a16:creationId xmlns:a16="http://schemas.microsoft.com/office/drawing/2014/main" id="{3780522F-61BD-76D7-D8F1-8400885E62EE}"/>
                    </a:ext>
                  </a:extLst>
                </p:cNvPr>
                <p:cNvSpPr/>
                <p:nvPr/>
              </p:nvSpPr>
              <p:spPr>
                <a:xfrm>
                  <a:off x="5586311" y="3357890"/>
                  <a:ext cx="428101" cy="397373"/>
                </a:xfrm>
                <a:custGeom>
                  <a:avLst/>
                  <a:gdLst>
                    <a:gd name="connsiteX0" fmla="*/ 399679 w 428101"/>
                    <a:gd name="connsiteY0" fmla="*/ 141522 h 397373"/>
                    <a:gd name="connsiteX1" fmla="*/ 428101 w 428101"/>
                    <a:gd name="connsiteY1" fmla="*/ 4324 h 397373"/>
                    <a:gd name="connsiteX2" fmla="*/ 387687 w 428101"/>
                    <a:gd name="connsiteY2" fmla="*/ 0 h 397373"/>
                    <a:gd name="connsiteX3" fmla="*/ 0 w 428101"/>
                    <a:gd name="connsiteY3" fmla="*/ 387677 h 397373"/>
                    <a:gd name="connsiteX4" fmla="*/ 119063 w 428101"/>
                    <a:gd name="connsiteY4" fmla="*/ 397373 h 397373"/>
                    <a:gd name="connsiteX5" fmla="*/ 127940 w 428101"/>
                    <a:gd name="connsiteY5" fmla="*/ 370637 h 397373"/>
                    <a:gd name="connsiteX6" fmla="*/ 236858 w 428101"/>
                    <a:gd name="connsiteY6" fmla="*/ 349263 h 397373"/>
                    <a:gd name="connsiteX7" fmla="*/ 285216 w 428101"/>
                    <a:gd name="connsiteY7" fmla="*/ 335756 h 397373"/>
                    <a:gd name="connsiteX8" fmla="*/ 306210 w 428101"/>
                    <a:gd name="connsiteY8" fmla="*/ 348177 h 397373"/>
                    <a:gd name="connsiteX9" fmla="*/ 387334 w 428101"/>
                    <a:gd name="connsiteY9" fmla="*/ 267062 h 397373"/>
                    <a:gd name="connsiteX10" fmla="*/ 315401 w 428101"/>
                    <a:gd name="connsiteY10" fmla="*/ 210055 h 39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101" h="397373">
                      <a:moveTo>
                        <a:pt x="399679" y="141522"/>
                      </a:moveTo>
                      <a:lnTo>
                        <a:pt x="428101" y="4324"/>
                      </a:lnTo>
                      <a:lnTo>
                        <a:pt x="387687" y="0"/>
                      </a:lnTo>
                      <a:lnTo>
                        <a:pt x="0" y="387677"/>
                      </a:lnTo>
                      <a:lnTo>
                        <a:pt x="119063" y="397373"/>
                      </a:lnTo>
                      <a:lnTo>
                        <a:pt x="127940" y="370637"/>
                      </a:lnTo>
                      <a:lnTo>
                        <a:pt x="236858" y="349263"/>
                      </a:lnTo>
                      <a:lnTo>
                        <a:pt x="285216" y="335756"/>
                      </a:lnTo>
                      <a:lnTo>
                        <a:pt x="306210" y="348177"/>
                      </a:lnTo>
                      <a:lnTo>
                        <a:pt x="387334" y="267062"/>
                      </a:lnTo>
                      <a:lnTo>
                        <a:pt x="315401" y="210055"/>
                      </a:lnTo>
                      <a:close/>
                    </a:path>
                  </a:pathLst>
                </a:custGeom>
                <a:solidFill>
                  <a:srgbClr val="993333"/>
                </a:solidFill>
                <a:ln w="9525"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483B3CC1-27D4-1EBD-2CD2-FE528AED10F3}"/>
                    </a:ext>
                  </a:extLst>
                </p:cNvPr>
                <p:cNvSpPr/>
                <p:nvPr/>
              </p:nvSpPr>
              <p:spPr>
                <a:xfrm>
                  <a:off x="5539066" y="3707152"/>
                  <a:ext cx="285712" cy="255165"/>
                </a:xfrm>
                <a:custGeom>
                  <a:avLst/>
                  <a:gdLst>
                    <a:gd name="connsiteX0" fmla="*/ 102508 w 285712"/>
                    <a:gd name="connsiteY0" fmla="*/ 249869 h 255165"/>
                    <a:gd name="connsiteX1" fmla="*/ 285712 w 285712"/>
                    <a:gd name="connsiteY1" fmla="*/ 66656 h 255165"/>
                    <a:gd name="connsiteX2" fmla="*/ 284102 w 285712"/>
                    <a:gd name="connsiteY2" fmla="*/ 0 h 255165"/>
                    <a:gd name="connsiteX3" fmla="*/ 175184 w 285712"/>
                    <a:gd name="connsiteY3" fmla="*/ 21374 h 255165"/>
                    <a:gd name="connsiteX4" fmla="*/ 166307 w 285712"/>
                    <a:gd name="connsiteY4" fmla="*/ 48111 h 255165"/>
                    <a:gd name="connsiteX5" fmla="*/ 155877 w 285712"/>
                    <a:gd name="connsiteY5" fmla="*/ 73924 h 255165"/>
                    <a:gd name="connsiteX6" fmla="*/ 52987 w 285712"/>
                    <a:gd name="connsiteY6" fmla="*/ 112776 h 255165"/>
                    <a:gd name="connsiteX7" fmla="*/ 0 w 285712"/>
                    <a:gd name="connsiteY7" fmla="*/ 107795 h 255165"/>
                    <a:gd name="connsiteX8" fmla="*/ 5086 w 285712"/>
                    <a:gd name="connsiteY8" fmla="*/ 211055 h 255165"/>
                    <a:gd name="connsiteX9" fmla="*/ 76181 w 285712"/>
                    <a:gd name="connsiteY9" fmla="*/ 255165 h 25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12" h="255165">
                      <a:moveTo>
                        <a:pt x="102508" y="249869"/>
                      </a:moveTo>
                      <a:lnTo>
                        <a:pt x="285712" y="66656"/>
                      </a:lnTo>
                      <a:lnTo>
                        <a:pt x="284102" y="0"/>
                      </a:lnTo>
                      <a:lnTo>
                        <a:pt x="175184" y="21374"/>
                      </a:lnTo>
                      <a:lnTo>
                        <a:pt x="166307" y="48111"/>
                      </a:lnTo>
                      <a:lnTo>
                        <a:pt x="155877" y="73924"/>
                      </a:lnTo>
                      <a:lnTo>
                        <a:pt x="52987" y="112776"/>
                      </a:lnTo>
                      <a:lnTo>
                        <a:pt x="0" y="107795"/>
                      </a:lnTo>
                      <a:lnTo>
                        <a:pt x="5086" y="211055"/>
                      </a:lnTo>
                      <a:lnTo>
                        <a:pt x="76181" y="255165"/>
                      </a:lnTo>
                      <a:close/>
                    </a:path>
                  </a:pathLst>
                </a:custGeom>
                <a:solidFill>
                  <a:srgbClr val="993333"/>
                </a:solidFill>
                <a:ln w="9525"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208CF837-BB66-5A60-A52B-8C8FD74D5565}"/>
                    </a:ext>
                  </a:extLst>
                </p:cNvPr>
                <p:cNvSpPr/>
                <p:nvPr/>
              </p:nvSpPr>
              <p:spPr>
                <a:xfrm>
                  <a:off x="4991398" y="3745367"/>
                  <a:ext cx="594912" cy="592407"/>
                </a:xfrm>
                <a:custGeom>
                  <a:avLst/>
                  <a:gdLst>
                    <a:gd name="connsiteX0" fmla="*/ 0 w 594912"/>
                    <a:gd name="connsiteY0" fmla="*/ 592407 h 592407"/>
                    <a:gd name="connsiteX1" fmla="*/ 7020 w 594912"/>
                    <a:gd name="connsiteY1" fmla="*/ 588112 h 592407"/>
                    <a:gd name="connsiteX2" fmla="*/ 594913 w 594912"/>
                    <a:gd name="connsiteY2" fmla="*/ 200 h 592407"/>
                    <a:gd name="connsiteX3" fmla="*/ 592407 w 594912"/>
                    <a:gd name="connsiteY3" fmla="*/ 0 h 592407"/>
                  </a:gdLst>
                  <a:ahLst/>
                  <a:cxnLst>
                    <a:cxn ang="0">
                      <a:pos x="connsiteX0" y="connsiteY0"/>
                    </a:cxn>
                    <a:cxn ang="0">
                      <a:pos x="connsiteX1" y="connsiteY1"/>
                    </a:cxn>
                    <a:cxn ang="0">
                      <a:pos x="connsiteX2" y="connsiteY2"/>
                    </a:cxn>
                    <a:cxn ang="0">
                      <a:pos x="connsiteX3" y="connsiteY3"/>
                    </a:cxn>
                  </a:cxnLst>
                  <a:rect l="l" t="t" r="r" b="b"/>
                  <a:pathLst>
                    <a:path w="594912" h="592407">
                      <a:moveTo>
                        <a:pt x="0" y="592407"/>
                      </a:moveTo>
                      <a:lnTo>
                        <a:pt x="7020" y="588112"/>
                      </a:lnTo>
                      <a:lnTo>
                        <a:pt x="594913" y="200"/>
                      </a:lnTo>
                      <a:lnTo>
                        <a:pt x="592407" y="0"/>
                      </a:lnTo>
                      <a:close/>
                    </a:path>
                  </a:pathLst>
                </a:custGeom>
                <a:solidFill>
                  <a:srgbClr val="993333"/>
                </a:solidFill>
                <a:ln w="9525" cap="flat">
                  <a:noFill/>
                  <a:prstDash val="solid"/>
                  <a:miter/>
                </a:ln>
              </p:spPr>
              <p:txBody>
                <a:bodyPr rtlCol="0" anchor="ctr"/>
                <a:lstStyle/>
                <a:p>
                  <a:endParaRPr lang="fr-FR"/>
                </a:p>
              </p:txBody>
            </p:sp>
            <p:sp>
              <p:nvSpPr>
                <p:cNvPr id="260" name="Forme libre : forme 259">
                  <a:extLst>
                    <a:ext uri="{FF2B5EF4-FFF2-40B4-BE49-F238E27FC236}">
                      <a16:creationId xmlns:a16="http://schemas.microsoft.com/office/drawing/2014/main" id="{B31BFEA8-A753-F45B-CF75-A79C0E0981F9}"/>
                    </a:ext>
                  </a:extLst>
                </p:cNvPr>
                <p:cNvSpPr/>
                <p:nvPr/>
              </p:nvSpPr>
              <p:spPr>
                <a:xfrm>
                  <a:off x="5583805" y="3357633"/>
                  <a:ext cx="390191" cy="387934"/>
                </a:xfrm>
                <a:custGeom>
                  <a:avLst/>
                  <a:gdLst>
                    <a:gd name="connsiteX0" fmla="*/ 387734 w 390191"/>
                    <a:gd name="connsiteY0" fmla="*/ 0 h 387934"/>
                    <a:gd name="connsiteX1" fmla="*/ 0 w 390191"/>
                    <a:gd name="connsiteY1" fmla="*/ 387734 h 387934"/>
                    <a:gd name="connsiteX2" fmla="*/ 2505 w 390191"/>
                    <a:gd name="connsiteY2" fmla="*/ 387934 h 387934"/>
                    <a:gd name="connsiteX3" fmla="*/ 390192 w 390191"/>
                    <a:gd name="connsiteY3" fmla="*/ 257 h 387934"/>
                  </a:gdLst>
                  <a:ahLst/>
                  <a:cxnLst>
                    <a:cxn ang="0">
                      <a:pos x="connsiteX0" y="connsiteY0"/>
                    </a:cxn>
                    <a:cxn ang="0">
                      <a:pos x="connsiteX1" y="connsiteY1"/>
                    </a:cxn>
                    <a:cxn ang="0">
                      <a:pos x="connsiteX2" y="connsiteY2"/>
                    </a:cxn>
                    <a:cxn ang="0">
                      <a:pos x="connsiteX3" y="connsiteY3"/>
                    </a:cxn>
                  </a:cxnLst>
                  <a:rect l="l" t="t" r="r" b="b"/>
                  <a:pathLst>
                    <a:path w="390191" h="387934">
                      <a:moveTo>
                        <a:pt x="387734" y="0"/>
                      </a:moveTo>
                      <a:lnTo>
                        <a:pt x="0" y="387734"/>
                      </a:lnTo>
                      <a:lnTo>
                        <a:pt x="2505" y="387934"/>
                      </a:lnTo>
                      <a:lnTo>
                        <a:pt x="390192" y="257"/>
                      </a:lnTo>
                      <a:close/>
                    </a:path>
                  </a:pathLst>
                </a:custGeom>
                <a:solidFill>
                  <a:srgbClr val="993333"/>
                </a:solidFill>
                <a:ln w="9525" cap="flat">
                  <a:noFill/>
                  <a:prstDash val="solid"/>
                  <a:miter/>
                </a:ln>
              </p:spPr>
              <p:txBody>
                <a:bodyPr rtlCol="0" anchor="ctr"/>
                <a:lstStyle/>
                <a:p>
                  <a:endParaRPr lang="fr-FR"/>
                </a:p>
              </p:txBody>
            </p:sp>
            <p:sp>
              <p:nvSpPr>
                <p:cNvPr id="261" name="Forme libre : forme 260">
                  <a:extLst>
                    <a:ext uri="{FF2B5EF4-FFF2-40B4-BE49-F238E27FC236}">
                      <a16:creationId xmlns:a16="http://schemas.microsoft.com/office/drawing/2014/main" id="{5ECC915D-326B-6E59-D143-5AACB4AFFAFC}"/>
                    </a:ext>
                  </a:extLst>
                </p:cNvPr>
                <p:cNvSpPr/>
                <p:nvPr/>
              </p:nvSpPr>
              <p:spPr>
                <a:xfrm>
                  <a:off x="5386942" y="4143207"/>
                  <a:ext cx="69751" cy="69761"/>
                </a:xfrm>
                <a:custGeom>
                  <a:avLst/>
                  <a:gdLst>
                    <a:gd name="connsiteX0" fmla="*/ 69752 w 69751"/>
                    <a:gd name="connsiteY0" fmla="*/ 0 h 69761"/>
                    <a:gd name="connsiteX1" fmla="*/ 0 w 69751"/>
                    <a:gd name="connsiteY1" fmla="*/ 69761 h 69761"/>
                    <a:gd name="connsiteX2" fmla="*/ 24279 w 69751"/>
                    <a:gd name="connsiteY2" fmla="*/ 53950 h 69761"/>
                  </a:gdLst>
                  <a:ahLst/>
                  <a:cxnLst>
                    <a:cxn ang="0">
                      <a:pos x="connsiteX0" y="connsiteY0"/>
                    </a:cxn>
                    <a:cxn ang="0">
                      <a:pos x="connsiteX1" y="connsiteY1"/>
                    </a:cxn>
                    <a:cxn ang="0">
                      <a:pos x="connsiteX2" y="connsiteY2"/>
                    </a:cxn>
                  </a:cxnLst>
                  <a:rect l="l" t="t" r="r" b="b"/>
                  <a:pathLst>
                    <a:path w="69751" h="69761">
                      <a:moveTo>
                        <a:pt x="69752" y="0"/>
                      </a:moveTo>
                      <a:lnTo>
                        <a:pt x="0" y="69761"/>
                      </a:lnTo>
                      <a:lnTo>
                        <a:pt x="24279" y="53950"/>
                      </a:lnTo>
                      <a:close/>
                    </a:path>
                  </a:pathLst>
                </a:custGeom>
                <a:solidFill>
                  <a:srgbClr val="D04932"/>
                </a:solidFill>
                <a:ln w="9525" cap="flat">
                  <a:noFill/>
                  <a:prstDash val="solid"/>
                  <a:miter/>
                </a:ln>
              </p:spPr>
              <p:txBody>
                <a:bodyPr rtlCol="0" anchor="ctr"/>
                <a:lstStyle/>
                <a:p>
                  <a:endParaRPr lang="fr-FR"/>
                </a:p>
              </p:txBody>
            </p:sp>
            <p:sp>
              <p:nvSpPr>
                <p:cNvPr id="262" name="Forme libre : forme 261">
                  <a:extLst>
                    <a:ext uri="{FF2B5EF4-FFF2-40B4-BE49-F238E27FC236}">
                      <a16:creationId xmlns:a16="http://schemas.microsoft.com/office/drawing/2014/main" id="{091CDD26-DECC-0642-95C7-3C99F06238F0}"/>
                    </a:ext>
                  </a:extLst>
                </p:cNvPr>
                <p:cNvSpPr/>
                <p:nvPr/>
              </p:nvSpPr>
              <p:spPr>
                <a:xfrm>
                  <a:off x="5893349" y="3625533"/>
                  <a:ext cx="141512" cy="108718"/>
                </a:xfrm>
                <a:custGeom>
                  <a:avLst/>
                  <a:gdLst>
                    <a:gd name="connsiteX0" fmla="*/ 46873 w 141512"/>
                    <a:gd name="connsiteY0" fmla="*/ 108718 h 108718"/>
                    <a:gd name="connsiteX1" fmla="*/ 87678 w 141512"/>
                    <a:gd name="connsiteY1" fmla="*/ 75895 h 108718"/>
                    <a:gd name="connsiteX2" fmla="*/ 141513 w 141512"/>
                    <a:gd name="connsiteY2" fmla="*/ 75772 h 108718"/>
                    <a:gd name="connsiteX3" fmla="*/ 140580 w 141512"/>
                    <a:gd name="connsiteY3" fmla="*/ 47197 h 108718"/>
                    <a:gd name="connsiteX4" fmla="*/ 81029 w 141512"/>
                    <a:gd name="connsiteY4" fmla="*/ 0 h 108718"/>
                    <a:gd name="connsiteX5" fmla="*/ 0 w 141512"/>
                    <a:gd name="connsiteY5" fmla="*/ 81020 h 10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12" h="108718">
                      <a:moveTo>
                        <a:pt x="46873" y="108718"/>
                      </a:moveTo>
                      <a:lnTo>
                        <a:pt x="87678" y="75895"/>
                      </a:lnTo>
                      <a:lnTo>
                        <a:pt x="141513" y="75772"/>
                      </a:lnTo>
                      <a:lnTo>
                        <a:pt x="140580" y="47197"/>
                      </a:lnTo>
                      <a:lnTo>
                        <a:pt x="81029" y="0"/>
                      </a:lnTo>
                      <a:lnTo>
                        <a:pt x="0" y="81020"/>
                      </a:lnTo>
                      <a:close/>
                    </a:path>
                  </a:pathLst>
                </a:custGeom>
                <a:solidFill>
                  <a:srgbClr val="D04932"/>
                </a:solidFill>
                <a:ln w="9525" cap="flat">
                  <a:noFill/>
                  <a:prstDash val="solid"/>
                  <a:miter/>
                </a:ln>
              </p:spPr>
              <p:txBody>
                <a:bodyPr rtlCol="0" anchor="ctr"/>
                <a:lstStyle/>
                <a:p>
                  <a:endParaRPr lang="fr-FR"/>
                </a:p>
              </p:txBody>
            </p:sp>
            <p:sp>
              <p:nvSpPr>
                <p:cNvPr id="263" name="Forme libre : forme 262">
                  <a:extLst>
                    <a:ext uri="{FF2B5EF4-FFF2-40B4-BE49-F238E27FC236}">
                      <a16:creationId xmlns:a16="http://schemas.microsoft.com/office/drawing/2014/main" id="{2DE23908-781E-788E-2312-486536D778DC}"/>
                    </a:ext>
                  </a:extLst>
                </p:cNvPr>
                <p:cNvSpPr/>
                <p:nvPr/>
              </p:nvSpPr>
              <p:spPr>
                <a:xfrm>
                  <a:off x="5643232" y="3775104"/>
                  <a:ext cx="224828" cy="201787"/>
                </a:xfrm>
                <a:custGeom>
                  <a:avLst/>
                  <a:gdLst>
                    <a:gd name="connsiteX0" fmla="*/ 53044 w 224828"/>
                    <a:gd name="connsiteY0" fmla="*/ 170869 h 201787"/>
                    <a:gd name="connsiteX1" fmla="*/ 214855 w 224828"/>
                    <a:gd name="connsiteY1" fmla="*/ 201787 h 201787"/>
                    <a:gd name="connsiteX2" fmla="*/ 224828 w 224828"/>
                    <a:gd name="connsiteY2" fmla="*/ 148190 h 201787"/>
                    <a:gd name="connsiteX3" fmla="*/ 191691 w 224828"/>
                    <a:gd name="connsiteY3" fmla="*/ 105194 h 201787"/>
                    <a:gd name="connsiteX4" fmla="*/ 211988 w 224828"/>
                    <a:gd name="connsiteY4" fmla="*/ 56226 h 201787"/>
                    <a:gd name="connsiteX5" fmla="*/ 181860 w 224828"/>
                    <a:gd name="connsiteY5" fmla="*/ 11744 h 201787"/>
                    <a:gd name="connsiteX6" fmla="*/ 181584 w 224828"/>
                    <a:gd name="connsiteY6" fmla="*/ 0 h 201787"/>
                    <a:gd name="connsiteX7" fmla="*/ 0 w 224828"/>
                    <a:gd name="connsiteY7" fmla="*/ 181585 h 20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8" h="201787">
                      <a:moveTo>
                        <a:pt x="53044" y="170869"/>
                      </a:moveTo>
                      <a:lnTo>
                        <a:pt x="214855" y="201787"/>
                      </a:lnTo>
                      <a:lnTo>
                        <a:pt x="224828" y="148190"/>
                      </a:lnTo>
                      <a:lnTo>
                        <a:pt x="191691" y="105194"/>
                      </a:lnTo>
                      <a:lnTo>
                        <a:pt x="211988" y="56226"/>
                      </a:lnTo>
                      <a:lnTo>
                        <a:pt x="181860" y="11744"/>
                      </a:lnTo>
                      <a:lnTo>
                        <a:pt x="181584" y="0"/>
                      </a:lnTo>
                      <a:lnTo>
                        <a:pt x="0" y="181585"/>
                      </a:lnTo>
                      <a:close/>
                    </a:path>
                  </a:pathLst>
                </a:custGeom>
                <a:solidFill>
                  <a:srgbClr val="D04932"/>
                </a:solidFill>
                <a:ln w="9525" cap="flat">
                  <a:noFill/>
                  <a:prstDash val="solid"/>
                  <a:miter/>
                </a:ln>
              </p:spPr>
              <p:txBody>
                <a:bodyPr rtlCol="0" anchor="ctr"/>
                <a:lstStyle/>
                <a:p>
                  <a:endParaRPr lang="fr-FR"/>
                </a:p>
              </p:txBody>
            </p:sp>
          </p:grpSp>
          <p:sp>
            <p:nvSpPr>
              <p:cNvPr id="264" name="Forme libre : forme 263">
                <a:extLst>
                  <a:ext uri="{FF2B5EF4-FFF2-40B4-BE49-F238E27FC236}">
                    <a16:creationId xmlns:a16="http://schemas.microsoft.com/office/drawing/2014/main" id="{6CD3FB9A-7B8B-E3D3-B99F-7E6487A73177}"/>
                  </a:ext>
                </a:extLst>
              </p:cNvPr>
              <p:cNvSpPr/>
              <p:nvPr/>
            </p:nvSpPr>
            <p:spPr>
              <a:xfrm>
                <a:off x="4281081" y="2987291"/>
                <a:ext cx="1424292" cy="1481756"/>
              </a:xfrm>
              <a:custGeom>
                <a:avLst/>
                <a:gdLst>
                  <a:gd name="connsiteX0" fmla="*/ 189091 w 1424292"/>
                  <a:gd name="connsiteY0" fmla="*/ 1481757 h 1481756"/>
                  <a:gd name="connsiteX1" fmla="*/ 173936 w 1424292"/>
                  <a:gd name="connsiteY1" fmla="*/ 1373867 h 1481756"/>
                  <a:gd name="connsiteX2" fmla="*/ 122377 w 1424292"/>
                  <a:gd name="connsiteY2" fmla="*/ 1313393 h 1481756"/>
                  <a:gd name="connsiteX3" fmla="*/ 118729 w 1424292"/>
                  <a:gd name="connsiteY3" fmla="*/ 1257719 h 1481756"/>
                  <a:gd name="connsiteX4" fmla="*/ 12554 w 1424292"/>
                  <a:gd name="connsiteY4" fmla="*/ 1153754 h 1481756"/>
                  <a:gd name="connsiteX5" fmla="*/ 0 w 1424292"/>
                  <a:gd name="connsiteY5" fmla="*/ 1072658 h 1481756"/>
                  <a:gd name="connsiteX6" fmla="*/ 133731 w 1424292"/>
                  <a:gd name="connsiteY6" fmla="*/ 928754 h 1481756"/>
                  <a:gd name="connsiteX7" fmla="*/ 147942 w 1424292"/>
                  <a:gd name="connsiteY7" fmla="*/ 872690 h 1481756"/>
                  <a:gd name="connsiteX8" fmla="*/ 223876 w 1424292"/>
                  <a:gd name="connsiteY8" fmla="*/ 910304 h 1481756"/>
                  <a:gd name="connsiteX9" fmla="*/ 389344 w 1424292"/>
                  <a:gd name="connsiteY9" fmla="*/ 875128 h 1481756"/>
                  <a:gd name="connsiteX10" fmla="*/ 474888 w 1424292"/>
                  <a:gd name="connsiteY10" fmla="*/ 734006 h 1481756"/>
                  <a:gd name="connsiteX11" fmla="*/ 502406 w 1424292"/>
                  <a:gd name="connsiteY11" fmla="*/ 741931 h 1481756"/>
                  <a:gd name="connsiteX12" fmla="*/ 546402 w 1424292"/>
                  <a:gd name="connsiteY12" fmla="*/ 707355 h 1481756"/>
                  <a:gd name="connsiteX13" fmla="*/ 626107 w 1424292"/>
                  <a:gd name="connsiteY13" fmla="*/ 690201 h 1481756"/>
                  <a:gd name="connsiteX14" fmla="*/ 674827 w 1424292"/>
                  <a:gd name="connsiteY14" fmla="*/ 501329 h 1481756"/>
                  <a:gd name="connsiteX15" fmla="*/ 529019 w 1424292"/>
                  <a:gd name="connsiteY15" fmla="*/ 300676 h 1481756"/>
                  <a:gd name="connsiteX16" fmla="*/ 390649 w 1424292"/>
                  <a:gd name="connsiteY16" fmla="*/ 265738 h 1481756"/>
                  <a:gd name="connsiteX17" fmla="*/ 427196 w 1424292"/>
                  <a:gd name="connsiteY17" fmla="*/ 224361 h 1481756"/>
                  <a:gd name="connsiteX18" fmla="*/ 525123 w 1424292"/>
                  <a:gd name="connsiteY18" fmla="*/ 179432 h 1481756"/>
                  <a:gd name="connsiteX19" fmla="*/ 582092 w 1424292"/>
                  <a:gd name="connsiteY19" fmla="*/ 53730 h 1481756"/>
                  <a:gd name="connsiteX20" fmla="*/ 576177 w 1424292"/>
                  <a:gd name="connsiteY20" fmla="*/ 0 h 1481756"/>
                  <a:gd name="connsiteX21" fmla="*/ 852459 w 1424292"/>
                  <a:gd name="connsiteY21" fmla="*/ 18078 h 1481756"/>
                  <a:gd name="connsiteX22" fmla="*/ 1050836 w 1424292"/>
                  <a:gd name="connsiteY22" fmla="*/ 22974 h 1481756"/>
                  <a:gd name="connsiteX23" fmla="*/ 1168527 w 1424292"/>
                  <a:gd name="connsiteY23" fmla="*/ 92926 h 1481756"/>
                  <a:gd name="connsiteX24" fmla="*/ 1176328 w 1424292"/>
                  <a:gd name="connsiteY24" fmla="*/ 402336 h 1481756"/>
                  <a:gd name="connsiteX25" fmla="*/ 1349978 w 1424292"/>
                  <a:gd name="connsiteY25" fmla="*/ 482508 h 1481756"/>
                  <a:gd name="connsiteX26" fmla="*/ 1371143 w 1424292"/>
                  <a:gd name="connsiteY26" fmla="*/ 534257 h 1481756"/>
                  <a:gd name="connsiteX27" fmla="*/ 1268597 w 1424292"/>
                  <a:gd name="connsiteY27" fmla="*/ 733349 h 1481756"/>
                  <a:gd name="connsiteX28" fmla="*/ 1284761 w 1424292"/>
                  <a:gd name="connsiteY28" fmla="*/ 756628 h 1481756"/>
                  <a:gd name="connsiteX29" fmla="*/ 1424292 w 1424292"/>
                  <a:gd name="connsiteY29" fmla="*/ 767972 h 1481756"/>
                  <a:gd name="connsiteX30" fmla="*/ 1413862 w 1424292"/>
                  <a:gd name="connsiteY30" fmla="*/ 793785 h 1481756"/>
                  <a:gd name="connsiteX31" fmla="*/ 1310973 w 1424292"/>
                  <a:gd name="connsiteY31" fmla="*/ 832637 h 1481756"/>
                  <a:gd name="connsiteX32" fmla="*/ 1257986 w 1424292"/>
                  <a:gd name="connsiteY32" fmla="*/ 827656 h 1481756"/>
                  <a:gd name="connsiteX33" fmla="*/ 1263072 w 1424292"/>
                  <a:gd name="connsiteY33" fmla="*/ 930916 h 1481756"/>
                  <a:gd name="connsiteX34" fmla="*/ 1214542 w 1424292"/>
                  <a:gd name="connsiteY34" fmla="*/ 936517 h 1481756"/>
                  <a:gd name="connsiteX35" fmla="*/ 1174490 w 1424292"/>
                  <a:gd name="connsiteY35" fmla="*/ 1006554 h 1481756"/>
                  <a:gd name="connsiteX36" fmla="*/ 1177299 w 1424292"/>
                  <a:gd name="connsiteY36" fmla="*/ 1058942 h 1481756"/>
                  <a:gd name="connsiteX37" fmla="*/ 1211171 w 1424292"/>
                  <a:gd name="connsiteY37" fmla="*/ 1101166 h 1481756"/>
                  <a:gd name="connsiteX38" fmla="*/ 1200731 w 1424292"/>
                  <a:gd name="connsiteY38" fmla="*/ 1126150 h 1481756"/>
                  <a:gd name="connsiteX39" fmla="*/ 1130141 w 1424292"/>
                  <a:gd name="connsiteY39" fmla="*/ 1209885 h 1481756"/>
                  <a:gd name="connsiteX40" fmla="*/ 1036120 w 1424292"/>
                  <a:gd name="connsiteY40" fmla="*/ 1271102 h 1481756"/>
                  <a:gd name="connsiteX41" fmla="*/ 986828 w 1424292"/>
                  <a:gd name="connsiteY41" fmla="*/ 1253842 h 1481756"/>
                  <a:gd name="connsiteX42" fmla="*/ 826180 w 1424292"/>
                  <a:gd name="connsiteY42" fmla="*/ 1279417 h 1481756"/>
                  <a:gd name="connsiteX43" fmla="*/ 709717 w 1424292"/>
                  <a:gd name="connsiteY43" fmla="*/ 1350855 h 1481756"/>
                  <a:gd name="connsiteX44" fmla="*/ 540182 w 1424292"/>
                  <a:gd name="connsiteY44" fmla="*/ 1202703 h 1481756"/>
                  <a:gd name="connsiteX45" fmla="*/ 380486 w 1424292"/>
                  <a:gd name="connsiteY45" fmla="*/ 1137952 h 1481756"/>
                  <a:gd name="connsiteX46" fmla="*/ 310315 w 1424292"/>
                  <a:gd name="connsiteY46" fmla="*/ 1187196 h 1481756"/>
                  <a:gd name="connsiteX47" fmla="*/ 348558 w 1424292"/>
                  <a:gd name="connsiteY47" fmla="*/ 1356150 h 148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24292" h="1481756">
                    <a:moveTo>
                      <a:pt x="189091" y="1481757"/>
                    </a:moveTo>
                    <a:lnTo>
                      <a:pt x="173936" y="1373867"/>
                    </a:lnTo>
                    <a:lnTo>
                      <a:pt x="122377" y="1313393"/>
                    </a:lnTo>
                    <a:lnTo>
                      <a:pt x="118729" y="1257719"/>
                    </a:lnTo>
                    <a:lnTo>
                      <a:pt x="12554" y="1153754"/>
                    </a:lnTo>
                    <a:lnTo>
                      <a:pt x="0" y="1072658"/>
                    </a:lnTo>
                    <a:lnTo>
                      <a:pt x="133731" y="928754"/>
                    </a:lnTo>
                    <a:lnTo>
                      <a:pt x="147942" y="872690"/>
                    </a:lnTo>
                    <a:lnTo>
                      <a:pt x="223876" y="910304"/>
                    </a:lnTo>
                    <a:lnTo>
                      <a:pt x="389344" y="875128"/>
                    </a:lnTo>
                    <a:lnTo>
                      <a:pt x="474888" y="734006"/>
                    </a:lnTo>
                    <a:lnTo>
                      <a:pt x="502406" y="741931"/>
                    </a:lnTo>
                    <a:lnTo>
                      <a:pt x="546402" y="707355"/>
                    </a:lnTo>
                    <a:lnTo>
                      <a:pt x="626107" y="690201"/>
                    </a:lnTo>
                    <a:lnTo>
                      <a:pt x="674827" y="501329"/>
                    </a:lnTo>
                    <a:lnTo>
                      <a:pt x="529019" y="300676"/>
                    </a:lnTo>
                    <a:lnTo>
                      <a:pt x="390649" y="265738"/>
                    </a:lnTo>
                    <a:lnTo>
                      <a:pt x="427196" y="224361"/>
                    </a:lnTo>
                    <a:lnTo>
                      <a:pt x="525123" y="179432"/>
                    </a:lnTo>
                    <a:lnTo>
                      <a:pt x="582092" y="53730"/>
                    </a:lnTo>
                    <a:lnTo>
                      <a:pt x="576177" y="0"/>
                    </a:lnTo>
                    <a:lnTo>
                      <a:pt x="852459" y="18078"/>
                    </a:lnTo>
                    <a:lnTo>
                      <a:pt x="1050836" y="22974"/>
                    </a:lnTo>
                    <a:lnTo>
                      <a:pt x="1168527" y="92926"/>
                    </a:lnTo>
                    <a:lnTo>
                      <a:pt x="1176328" y="402336"/>
                    </a:lnTo>
                    <a:lnTo>
                      <a:pt x="1349978" y="482508"/>
                    </a:lnTo>
                    <a:lnTo>
                      <a:pt x="1371143" y="534257"/>
                    </a:lnTo>
                    <a:lnTo>
                      <a:pt x="1268597" y="733349"/>
                    </a:lnTo>
                    <a:lnTo>
                      <a:pt x="1284761" y="756628"/>
                    </a:lnTo>
                    <a:lnTo>
                      <a:pt x="1424292" y="767972"/>
                    </a:lnTo>
                    <a:lnTo>
                      <a:pt x="1413862" y="793785"/>
                    </a:lnTo>
                    <a:lnTo>
                      <a:pt x="1310973" y="832637"/>
                    </a:lnTo>
                    <a:lnTo>
                      <a:pt x="1257986" y="827656"/>
                    </a:lnTo>
                    <a:lnTo>
                      <a:pt x="1263072" y="930916"/>
                    </a:lnTo>
                    <a:lnTo>
                      <a:pt x="1214542" y="936517"/>
                    </a:lnTo>
                    <a:lnTo>
                      <a:pt x="1174490" y="1006554"/>
                    </a:lnTo>
                    <a:lnTo>
                      <a:pt x="1177299" y="1058942"/>
                    </a:lnTo>
                    <a:lnTo>
                      <a:pt x="1211171" y="1101166"/>
                    </a:lnTo>
                    <a:lnTo>
                      <a:pt x="1200731" y="1126150"/>
                    </a:lnTo>
                    <a:lnTo>
                      <a:pt x="1130141" y="1209885"/>
                    </a:lnTo>
                    <a:lnTo>
                      <a:pt x="1036120" y="1271102"/>
                    </a:lnTo>
                    <a:lnTo>
                      <a:pt x="986828" y="1253842"/>
                    </a:lnTo>
                    <a:lnTo>
                      <a:pt x="826180" y="1279417"/>
                    </a:lnTo>
                    <a:lnTo>
                      <a:pt x="709717" y="1350855"/>
                    </a:lnTo>
                    <a:lnTo>
                      <a:pt x="540182" y="1202703"/>
                    </a:lnTo>
                    <a:lnTo>
                      <a:pt x="380486" y="1137952"/>
                    </a:lnTo>
                    <a:lnTo>
                      <a:pt x="310315" y="1187196"/>
                    </a:lnTo>
                    <a:lnTo>
                      <a:pt x="348558" y="1356150"/>
                    </a:lnTo>
                    <a:close/>
                  </a:path>
                </a:pathLst>
              </a:custGeom>
              <a:noFill/>
              <a:ln w="9525" cap="flat">
                <a:solidFill>
                  <a:srgbClr val="FFFFFF"/>
                </a:solidFill>
                <a:prstDash val="solid"/>
                <a:miter/>
              </a:ln>
            </p:spPr>
            <p:txBody>
              <a:bodyPr rtlCol="0" anchor="ctr"/>
              <a:lstStyle/>
              <a:p>
                <a:endParaRPr lang="fr-FR"/>
              </a:p>
            </p:txBody>
          </p:sp>
          <p:sp>
            <p:nvSpPr>
              <p:cNvPr id="265" name="Forme libre : forme 264">
                <a:extLst>
                  <a:ext uri="{FF2B5EF4-FFF2-40B4-BE49-F238E27FC236}">
                    <a16:creationId xmlns:a16="http://schemas.microsoft.com/office/drawing/2014/main" id="{572C4104-EE26-3D87-6510-3F22EA34539E}"/>
                  </a:ext>
                </a:extLst>
              </p:cNvPr>
              <p:cNvSpPr/>
              <p:nvPr/>
            </p:nvSpPr>
            <p:spPr>
              <a:xfrm>
                <a:off x="4172801" y="3224864"/>
                <a:ext cx="783107" cy="504358"/>
              </a:xfrm>
              <a:custGeom>
                <a:avLst/>
                <a:gdLst>
                  <a:gd name="connsiteX0" fmla="*/ 498929 w 783107"/>
                  <a:gd name="connsiteY0" fmla="*/ 28165 h 504358"/>
                  <a:gd name="connsiteX1" fmla="*/ 637299 w 783107"/>
                  <a:gd name="connsiteY1" fmla="*/ 63103 h 504358"/>
                  <a:gd name="connsiteX2" fmla="*/ 783107 w 783107"/>
                  <a:gd name="connsiteY2" fmla="*/ 263757 h 504358"/>
                  <a:gd name="connsiteX3" fmla="*/ 734387 w 783107"/>
                  <a:gd name="connsiteY3" fmla="*/ 452628 h 504358"/>
                  <a:gd name="connsiteX4" fmla="*/ 654682 w 783107"/>
                  <a:gd name="connsiteY4" fmla="*/ 469783 h 504358"/>
                  <a:gd name="connsiteX5" fmla="*/ 610686 w 783107"/>
                  <a:gd name="connsiteY5" fmla="*/ 504358 h 504358"/>
                  <a:gd name="connsiteX6" fmla="*/ 583168 w 783107"/>
                  <a:gd name="connsiteY6" fmla="*/ 496434 h 504358"/>
                  <a:gd name="connsiteX7" fmla="*/ 561318 w 783107"/>
                  <a:gd name="connsiteY7" fmla="*/ 477402 h 504358"/>
                  <a:gd name="connsiteX8" fmla="*/ 541449 w 783107"/>
                  <a:gd name="connsiteY8" fmla="*/ 366189 h 504358"/>
                  <a:gd name="connsiteX9" fmla="*/ 456181 w 783107"/>
                  <a:gd name="connsiteY9" fmla="*/ 351625 h 504358"/>
                  <a:gd name="connsiteX10" fmla="*/ 318840 w 783107"/>
                  <a:gd name="connsiteY10" fmla="*/ 250527 h 504358"/>
                  <a:gd name="connsiteX11" fmla="*/ 162030 w 783107"/>
                  <a:gd name="connsiteY11" fmla="*/ 176679 h 504358"/>
                  <a:gd name="connsiteX12" fmla="*/ 81934 w 783107"/>
                  <a:gd name="connsiteY12" fmla="*/ 180118 h 504358"/>
                  <a:gd name="connsiteX13" fmla="*/ 25698 w 783107"/>
                  <a:gd name="connsiteY13" fmla="*/ 122444 h 504358"/>
                  <a:gd name="connsiteX14" fmla="*/ 0 w 783107"/>
                  <a:gd name="connsiteY14" fmla="*/ 81020 h 504358"/>
                  <a:gd name="connsiteX15" fmla="*/ 15850 w 783107"/>
                  <a:gd name="connsiteY15" fmla="*/ 34128 h 504358"/>
                  <a:gd name="connsiteX16" fmla="*/ 183709 w 783107"/>
                  <a:gd name="connsiteY16" fmla="*/ 58341 h 504358"/>
                  <a:gd name="connsiteX17" fmla="*/ 351939 w 783107"/>
                  <a:gd name="connsiteY17" fmla="*/ 43301 h 504358"/>
                  <a:gd name="connsiteX18" fmla="*/ 422481 w 783107"/>
                  <a:gd name="connsiteY18" fmla="*/ 0 h 50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3107" h="504358">
                    <a:moveTo>
                      <a:pt x="498929" y="28165"/>
                    </a:moveTo>
                    <a:lnTo>
                      <a:pt x="637299" y="63103"/>
                    </a:lnTo>
                    <a:lnTo>
                      <a:pt x="783107" y="263757"/>
                    </a:lnTo>
                    <a:lnTo>
                      <a:pt x="734387" y="452628"/>
                    </a:lnTo>
                    <a:lnTo>
                      <a:pt x="654682" y="469783"/>
                    </a:lnTo>
                    <a:lnTo>
                      <a:pt x="610686" y="504358"/>
                    </a:lnTo>
                    <a:lnTo>
                      <a:pt x="583168" y="496434"/>
                    </a:lnTo>
                    <a:lnTo>
                      <a:pt x="561318" y="477402"/>
                    </a:lnTo>
                    <a:lnTo>
                      <a:pt x="541449" y="366189"/>
                    </a:lnTo>
                    <a:lnTo>
                      <a:pt x="456181" y="351625"/>
                    </a:lnTo>
                    <a:lnTo>
                      <a:pt x="318840" y="250527"/>
                    </a:lnTo>
                    <a:lnTo>
                      <a:pt x="162030" y="176679"/>
                    </a:lnTo>
                    <a:lnTo>
                      <a:pt x="81934" y="180118"/>
                    </a:lnTo>
                    <a:lnTo>
                      <a:pt x="25698" y="122444"/>
                    </a:lnTo>
                    <a:lnTo>
                      <a:pt x="0" y="81020"/>
                    </a:lnTo>
                    <a:lnTo>
                      <a:pt x="15850" y="34128"/>
                    </a:lnTo>
                    <a:lnTo>
                      <a:pt x="183709" y="58341"/>
                    </a:lnTo>
                    <a:lnTo>
                      <a:pt x="351939" y="43301"/>
                    </a:lnTo>
                    <a:lnTo>
                      <a:pt x="422481" y="0"/>
                    </a:lnTo>
                    <a:close/>
                  </a:path>
                </a:pathLst>
              </a:custGeom>
              <a:noFill/>
              <a:ln w="9525" cap="flat">
                <a:solidFill>
                  <a:srgbClr val="FFFFFF"/>
                </a:solidFill>
                <a:prstDash val="solid"/>
                <a:miter/>
              </a:ln>
            </p:spPr>
            <p:txBody>
              <a:bodyPr rtlCol="0" anchor="ctr"/>
              <a:lstStyle/>
              <a:p>
                <a:endParaRPr lang="fr-FR"/>
              </a:p>
            </p:txBody>
          </p:sp>
          <p:sp>
            <p:nvSpPr>
              <p:cNvPr id="266" name="Forme libre : forme 265">
                <a:extLst>
                  <a:ext uri="{FF2B5EF4-FFF2-40B4-BE49-F238E27FC236}">
                    <a16:creationId xmlns:a16="http://schemas.microsoft.com/office/drawing/2014/main" id="{533A8F55-FFE7-3110-5EEA-B81F1B451F94}"/>
                  </a:ext>
                </a:extLst>
              </p:cNvPr>
              <p:cNvSpPr/>
              <p:nvPr/>
            </p:nvSpPr>
            <p:spPr>
              <a:xfrm>
                <a:off x="5549677" y="3347603"/>
                <a:ext cx="485184" cy="407660"/>
              </a:xfrm>
              <a:custGeom>
                <a:avLst/>
                <a:gdLst>
                  <a:gd name="connsiteX0" fmla="*/ 155696 w 485184"/>
                  <a:gd name="connsiteY0" fmla="*/ 407660 h 407660"/>
                  <a:gd name="connsiteX1" fmla="*/ 16164 w 485184"/>
                  <a:gd name="connsiteY1" fmla="*/ 396316 h 407660"/>
                  <a:gd name="connsiteX2" fmla="*/ 0 w 485184"/>
                  <a:gd name="connsiteY2" fmla="*/ 373037 h 407660"/>
                  <a:gd name="connsiteX3" fmla="*/ 102546 w 485184"/>
                  <a:gd name="connsiteY3" fmla="*/ 173945 h 407660"/>
                  <a:gd name="connsiteX4" fmla="*/ 81382 w 485184"/>
                  <a:gd name="connsiteY4" fmla="*/ 122196 h 407660"/>
                  <a:gd name="connsiteX5" fmla="*/ 159696 w 485184"/>
                  <a:gd name="connsiteY5" fmla="*/ 38871 h 407660"/>
                  <a:gd name="connsiteX6" fmla="*/ 328060 w 485184"/>
                  <a:gd name="connsiteY6" fmla="*/ 0 h 407660"/>
                  <a:gd name="connsiteX7" fmla="*/ 464744 w 485184"/>
                  <a:gd name="connsiteY7" fmla="*/ 14611 h 407660"/>
                  <a:gd name="connsiteX8" fmla="*/ 436312 w 485184"/>
                  <a:gd name="connsiteY8" fmla="*/ 151819 h 407660"/>
                  <a:gd name="connsiteX9" fmla="*/ 352044 w 485184"/>
                  <a:gd name="connsiteY9" fmla="*/ 220342 h 407660"/>
                  <a:gd name="connsiteX10" fmla="*/ 484261 w 485184"/>
                  <a:gd name="connsiteY10" fmla="*/ 325136 h 407660"/>
                  <a:gd name="connsiteX11" fmla="*/ 485184 w 485184"/>
                  <a:gd name="connsiteY11" fmla="*/ 353701 h 407660"/>
                  <a:gd name="connsiteX12" fmla="*/ 431349 w 485184"/>
                  <a:gd name="connsiteY12" fmla="*/ 353844 h 407660"/>
                  <a:gd name="connsiteX13" fmla="*/ 390554 w 485184"/>
                  <a:gd name="connsiteY13" fmla="*/ 386648 h 407660"/>
                  <a:gd name="connsiteX14" fmla="*/ 321850 w 485184"/>
                  <a:gd name="connsiteY14" fmla="*/ 346062 h 407660"/>
                  <a:gd name="connsiteX15" fmla="*/ 273501 w 485184"/>
                  <a:gd name="connsiteY15" fmla="*/ 359550 h 407660"/>
                  <a:gd name="connsiteX16" fmla="*/ 164573 w 485184"/>
                  <a:gd name="connsiteY16" fmla="*/ 380943 h 40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184" h="407660">
                    <a:moveTo>
                      <a:pt x="155696" y="407660"/>
                    </a:moveTo>
                    <a:lnTo>
                      <a:pt x="16164" y="396316"/>
                    </a:lnTo>
                    <a:lnTo>
                      <a:pt x="0" y="373037"/>
                    </a:lnTo>
                    <a:lnTo>
                      <a:pt x="102546" y="173945"/>
                    </a:lnTo>
                    <a:lnTo>
                      <a:pt x="81382" y="122196"/>
                    </a:lnTo>
                    <a:lnTo>
                      <a:pt x="159696" y="38871"/>
                    </a:lnTo>
                    <a:lnTo>
                      <a:pt x="328060" y="0"/>
                    </a:lnTo>
                    <a:lnTo>
                      <a:pt x="464744" y="14611"/>
                    </a:lnTo>
                    <a:lnTo>
                      <a:pt x="436312" y="151819"/>
                    </a:lnTo>
                    <a:lnTo>
                      <a:pt x="352044" y="220342"/>
                    </a:lnTo>
                    <a:lnTo>
                      <a:pt x="484261" y="325136"/>
                    </a:lnTo>
                    <a:lnTo>
                      <a:pt x="485184" y="353701"/>
                    </a:lnTo>
                    <a:lnTo>
                      <a:pt x="431349" y="353844"/>
                    </a:lnTo>
                    <a:lnTo>
                      <a:pt x="390554" y="386648"/>
                    </a:lnTo>
                    <a:lnTo>
                      <a:pt x="321850" y="346062"/>
                    </a:lnTo>
                    <a:lnTo>
                      <a:pt x="273501" y="359550"/>
                    </a:lnTo>
                    <a:lnTo>
                      <a:pt x="164573" y="380943"/>
                    </a:lnTo>
                    <a:close/>
                  </a:path>
                </a:pathLst>
              </a:custGeom>
              <a:noFill/>
              <a:ln w="9525" cap="flat">
                <a:solidFill>
                  <a:srgbClr val="FFFFFF"/>
                </a:solidFill>
                <a:prstDash val="solid"/>
                <a:miter/>
              </a:ln>
            </p:spPr>
            <p:txBody>
              <a:bodyPr rtlCol="0" anchor="ctr"/>
              <a:lstStyle/>
              <a:p>
                <a:endParaRPr lang="fr-FR"/>
              </a:p>
            </p:txBody>
          </p:sp>
          <p:sp>
            <p:nvSpPr>
              <p:cNvPr id="267" name="Forme libre : forme 266">
                <a:extLst>
                  <a:ext uri="{FF2B5EF4-FFF2-40B4-BE49-F238E27FC236}">
                    <a16:creationId xmlns:a16="http://schemas.microsoft.com/office/drawing/2014/main" id="{D8339C16-120E-2340-A623-9BC08D035600}"/>
                  </a:ext>
                </a:extLst>
              </p:cNvPr>
              <p:cNvSpPr/>
              <p:nvPr/>
            </p:nvSpPr>
            <p:spPr>
              <a:xfrm>
                <a:off x="5539066" y="3707152"/>
                <a:ext cx="329003" cy="269738"/>
              </a:xfrm>
              <a:custGeom>
                <a:avLst/>
                <a:gdLst>
                  <a:gd name="connsiteX0" fmla="*/ 319031 w 329003"/>
                  <a:gd name="connsiteY0" fmla="*/ 269738 h 269738"/>
                  <a:gd name="connsiteX1" fmla="*/ 157210 w 329003"/>
                  <a:gd name="connsiteY1" fmla="*/ 238830 h 269738"/>
                  <a:gd name="connsiteX2" fmla="*/ 76181 w 329003"/>
                  <a:gd name="connsiteY2" fmla="*/ 255184 h 269738"/>
                  <a:gd name="connsiteX3" fmla="*/ 5086 w 329003"/>
                  <a:gd name="connsiteY3" fmla="*/ 211055 h 269738"/>
                  <a:gd name="connsiteX4" fmla="*/ 0 w 329003"/>
                  <a:gd name="connsiteY4" fmla="*/ 107795 h 269738"/>
                  <a:gd name="connsiteX5" fmla="*/ 52987 w 329003"/>
                  <a:gd name="connsiteY5" fmla="*/ 112776 h 269738"/>
                  <a:gd name="connsiteX6" fmla="*/ 155877 w 329003"/>
                  <a:gd name="connsiteY6" fmla="*/ 73924 h 269738"/>
                  <a:gd name="connsiteX7" fmla="*/ 166307 w 329003"/>
                  <a:gd name="connsiteY7" fmla="*/ 48111 h 269738"/>
                  <a:gd name="connsiteX8" fmla="*/ 175184 w 329003"/>
                  <a:gd name="connsiteY8" fmla="*/ 21393 h 269738"/>
                  <a:gd name="connsiteX9" fmla="*/ 284112 w 329003"/>
                  <a:gd name="connsiteY9" fmla="*/ 0 h 269738"/>
                  <a:gd name="connsiteX10" fmla="*/ 286026 w 329003"/>
                  <a:gd name="connsiteY10" fmla="*/ 79696 h 269738"/>
                  <a:gd name="connsiteX11" fmla="*/ 316163 w 329003"/>
                  <a:gd name="connsiteY11" fmla="*/ 124196 h 269738"/>
                  <a:gd name="connsiteX12" fmla="*/ 295866 w 329003"/>
                  <a:gd name="connsiteY12" fmla="*/ 173146 h 269738"/>
                  <a:gd name="connsiteX13" fmla="*/ 329003 w 329003"/>
                  <a:gd name="connsiteY13" fmla="*/ 216160 h 26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003" h="269738">
                    <a:moveTo>
                      <a:pt x="319031" y="269738"/>
                    </a:moveTo>
                    <a:lnTo>
                      <a:pt x="157210" y="238830"/>
                    </a:lnTo>
                    <a:lnTo>
                      <a:pt x="76181" y="255184"/>
                    </a:lnTo>
                    <a:lnTo>
                      <a:pt x="5086" y="211055"/>
                    </a:lnTo>
                    <a:lnTo>
                      <a:pt x="0" y="107795"/>
                    </a:lnTo>
                    <a:lnTo>
                      <a:pt x="52987" y="112776"/>
                    </a:lnTo>
                    <a:lnTo>
                      <a:pt x="155877" y="73924"/>
                    </a:lnTo>
                    <a:lnTo>
                      <a:pt x="166307" y="48111"/>
                    </a:lnTo>
                    <a:lnTo>
                      <a:pt x="175184" y="21393"/>
                    </a:lnTo>
                    <a:lnTo>
                      <a:pt x="284112" y="0"/>
                    </a:lnTo>
                    <a:lnTo>
                      <a:pt x="286026" y="79696"/>
                    </a:lnTo>
                    <a:lnTo>
                      <a:pt x="316163" y="124196"/>
                    </a:lnTo>
                    <a:lnTo>
                      <a:pt x="295866" y="173146"/>
                    </a:lnTo>
                    <a:lnTo>
                      <a:pt x="329003" y="216160"/>
                    </a:lnTo>
                    <a:close/>
                  </a:path>
                </a:pathLst>
              </a:custGeom>
              <a:noFill/>
              <a:ln w="9525" cap="flat">
                <a:solidFill>
                  <a:srgbClr val="FFFFFF"/>
                </a:solidFill>
                <a:prstDash val="solid"/>
                <a:miter/>
              </a:ln>
            </p:spPr>
            <p:txBody>
              <a:bodyPr rtlCol="0" anchor="ctr"/>
              <a:lstStyle/>
              <a:p>
                <a:endParaRPr lang="fr-FR"/>
              </a:p>
            </p:txBody>
          </p:sp>
          <p:sp>
            <p:nvSpPr>
              <p:cNvPr id="268" name="Forme libre : forme 267">
                <a:extLst>
                  <a:ext uri="{FF2B5EF4-FFF2-40B4-BE49-F238E27FC236}">
                    <a16:creationId xmlns:a16="http://schemas.microsoft.com/office/drawing/2014/main" id="{AA4FF282-2811-10E0-CEE4-6FA9534510CF}"/>
                  </a:ext>
                </a:extLst>
              </p:cNvPr>
              <p:cNvSpPr/>
              <p:nvPr/>
            </p:nvSpPr>
            <p:spPr>
              <a:xfrm>
                <a:off x="5449608" y="2998664"/>
                <a:ext cx="428129" cy="471135"/>
              </a:xfrm>
              <a:custGeom>
                <a:avLst/>
                <a:gdLst>
                  <a:gd name="connsiteX0" fmla="*/ 181451 w 428129"/>
                  <a:gd name="connsiteY0" fmla="*/ 471135 h 471135"/>
                  <a:gd name="connsiteX1" fmla="*/ 7801 w 428129"/>
                  <a:gd name="connsiteY1" fmla="*/ 390963 h 471135"/>
                  <a:gd name="connsiteX2" fmla="*/ 0 w 428129"/>
                  <a:gd name="connsiteY2" fmla="*/ 81553 h 471135"/>
                  <a:gd name="connsiteX3" fmla="*/ 77391 w 428129"/>
                  <a:gd name="connsiteY3" fmla="*/ 0 h 471135"/>
                  <a:gd name="connsiteX4" fmla="*/ 154400 w 428129"/>
                  <a:gd name="connsiteY4" fmla="*/ 83430 h 471135"/>
                  <a:gd name="connsiteX5" fmla="*/ 284740 w 428129"/>
                  <a:gd name="connsiteY5" fmla="*/ 138217 h 471135"/>
                  <a:gd name="connsiteX6" fmla="*/ 428130 w 428129"/>
                  <a:gd name="connsiteY6" fmla="*/ 348939 h 471135"/>
                  <a:gd name="connsiteX7" fmla="*/ 259766 w 428129"/>
                  <a:gd name="connsiteY7" fmla="*/ 387810 h 47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129" h="471135">
                    <a:moveTo>
                      <a:pt x="181451" y="471135"/>
                    </a:moveTo>
                    <a:lnTo>
                      <a:pt x="7801" y="390963"/>
                    </a:lnTo>
                    <a:lnTo>
                      <a:pt x="0" y="81553"/>
                    </a:lnTo>
                    <a:lnTo>
                      <a:pt x="77391" y="0"/>
                    </a:lnTo>
                    <a:lnTo>
                      <a:pt x="154400" y="83430"/>
                    </a:lnTo>
                    <a:lnTo>
                      <a:pt x="284740" y="138217"/>
                    </a:lnTo>
                    <a:lnTo>
                      <a:pt x="428130" y="348939"/>
                    </a:lnTo>
                    <a:lnTo>
                      <a:pt x="259766" y="387810"/>
                    </a:lnTo>
                    <a:close/>
                  </a:path>
                </a:pathLst>
              </a:custGeom>
              <a:noFill/>
              <a:ln w="9525" cap="flat">
                <a:solidFill>
                  <a:srgbClr val="FFFFFF"/>
                </a:solidFill>
                <a:prstDash val="solid"/>
                <a:miter/>
              </a:ln>
            </p:spPr>
            <p:txBody>
              <a:bodyPr rtlCol="0" anchor="ctr"/>
              <a:lstStyle/>
              <a:p>
                <a:endParaRPr lang="fr-FR"/>
              </a:p>
            </p:txBody>
          </p:sp>
        </p:grpSp>
        <p:sp>
          <p:nvSpPr>
            <p:cNvPr id="269" name="Forme libre : forme 268">
              <a:extLst>
                <a:ext uri="{FF2B5EF4-FFF2-40B4-BE49-F238E27FC236}">
                  <a16:creationId xmlns:a16="http://schemas.microsoft.com/office/drawing/2014/main" id="{DF22DA39-0FC0-ACBF-0147-44F91387DF02}"/>
                </a:ext>
              </a:extLst>
            </p:cNvPr>
            <p:cNvSpPr/>
            <p:nvPr/>
          </p:nvSpPr>
          <p:spPr>
            <a:xfrm>
              <a:off x="4252525" y="3401543"/>
              <a:ext cx="503443" cy="496052"/>
            </a:xfrm>
            <a:custGeom>
              <a:avLst/>
              <a:gdLst>
                <a:gd name="connsiteX0" fmla="*/ 503444 w 503443"/>
                <a:gd name="connsiteY0" fmla="*/ 319754 h 496052"/>
                <a:gd name="connsiteX1" fmla="*/ 417900 w 503443"/>
                <a:gd name="connsiteY1" fmla="*/ 460877 h 496052"/>
                <a:gd name="connsiteX2" fmla="*/ 252431 w 503443"/>
                <a:gd name="connsiteY2" fmla="*/ 496053 h 496052"/>
                <a:gd name="connsiteX3" fmla="*/ 176498 w 503443"/>
                <a:gd name="connsiteY3" fmla="*/ 458438 h 496052"/>
                <a:gd name="connsiteX4" fmla="*/ 155781 w 503443"/>
                <a:gd name="connsiteY4" fmla="*/ 408041 h 496052"/>
                <a:gd name="connsiteX5" fmla="*/ 54855 w 503443"/>
                <a:gd name="connsiteY5" fmla="*/ 314449 h 496052"/>
                <a:gd name="connsiteX6" fmla="*/ 0 w 503443"/>
                <a:gd name="connsiteY6" fmla="*/ 304295 h 496052"/>
                <a:gd name="connsiteX7" fmla="*/ 848 w 503443"/>
                <a:gd name="connsiteY7" fmla="*/ 222723 h 496052"/>
                <a:gd name="connsiteX8" fmla="*/ 106413 w 503443"/>
                <a:gd name="connsiteY8" fmla="*/ 179527 h 496052"/>
                <a:gd name="connsiteX9" fmla="*/ 53083 w 503443"/>
                <a:gd name="connsiteY9" fmla="*/ 49997 h 496052"/>
                <a:gd name="connsiteX10" fmla="*/ 82305 w 503443"/>
                <a:gd name="connsiteY10" fmla="*/ 0 h 496052"/>
                <a:gd name="connsiteX11" fmla="*/ 239115 w 503443"/>
                <a:gd name="connsiteY11" fmla="*/ 73847 h 496052"/>
                <a:gd name="connsiteX12" fmla="*/ 376456 w 503443"/>
                <a:gd name="connsiteY12" fmla="*/ 174946 h 496052"/>
                <a:gd name="connsiteX13" fmla="*/ 461724 w 503443"/>
                <a:gd name="connsiteY13" fmla="*/ 189500 h 496052"/>
                <a:gd name="connsiteX14" fmla="*/ 481594 w 503443"/>
                <a:gd name="connsiteY14" fmla="*/ 300723 h 4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443" h="496052">
                  <a:moveTo>
                    <a:pt x="503444" y="319754"/>
                  </a:moveTo>
                  <a:lnTo>
                    <a:pt x="417900" y="460877"/>
                  </a:lnTo>
                  <a:lnTo>
                    <a:pt x="252431" y="496053"/>
                  </a:lnTo>
                  <a:lnTo>
                    <a:pt x="176498" y="458438"/>
                  </a:lnTo>
                  <a:lnTo>
                    <a:pt x="155781" y="408041"/>
                  </a:lnTo>
                  <a:lnTo>
                    <a:pt x="54855" y="314449"/>
                  </a:lnTo>
                  <a:lnTo>
                    <a:pt x="0" y="304295"/>
                  </a:lnTo>
                  <a:lnTo>
                    <a:pt x="848" y="222723"/>
                  </a:lnTo>
                  <a:lnTo>
                    <a:pt x="106413" y="179527"/>
                  </a:lnTo>
                  <a:lnTo>
                    <a:pt x="53083" y="49997"/>
                  </a:lnTo>
                  <a:lnTo>
                    <a:pt x="82305" y="0"/>
                  </a:lnTo>
                  <a:lnTo>
                    <a:pt x="239115" y="73847"/>
                  </a:lnTo>
                  <a:lnTo>
                    <a:pt x="376456" y="174946"/>
                  </a:lnTo>
                  <a:lnTo>
                    <a:pt x="461724" y="189500"/>
                  </a:lnTo>
                  <a:lnTo>
                    <a:pt x="481594" y="300723"/>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70" name="Forme libre : forme 269">
              <a:extLst>
                <a:ext uri="{FF2B5EF4-FFF2-40B4-BE49-F238E27FC236}">
                  <a16:creationId xmlns:a16="http://schemas.microsoft.com/office/drawing/2014/main" id="{32FA6A15-FB10-D352-4A00-D1DC4B6D9AAD}"/>
                </a:ext>
              </a:extLst>
            </p:cNvPr>
            <p:cNvSpPr/>
            <p:nvPr/>
          </p:nvSpPr>
          <p:spPr>
            <a:xfrm>
              <a:off x="5337822" y="2139404"/>
              <a:ext cx="1073629" cy="565880"/>
            </a:xfrm>
            <a:custGeom>
              <a:avLst/>
              <a:gdLst>
                <a:gd name="connsiteX0" fmla="*/ 484137 w 1073629"/>
                <a:gd name="connsiteY0" fmla="*/ 132988 h 565880"/>
                <a:gd name="connsiteX1" fmla="*/ 656282 w 1073629"/>
                <a:gd name="connsiteY1" fmla="*/ 225819 h 565880"/>
                <a:gd name="connsiteX2" fmla="*/ 683943 w 1073629"/>
                <a:gd name="connsiteY2" fmla="*/ 232810 h 565880"/>
                <a:gd name="connsiteX3" fmla="*/ 722872 w 1073629"/>
                <a:gd name="connsiteY3" fmla="*/ 309039 h 565880"/>
                <a:gd name="connsiteX4" fmla="*/ 842639 w 1073629"/>
                <a:gd name="connsiteY4" fmla="*/ 385039 h 565880"/>
                <a:gd name="connsiteX5" fmla="*/ 924963 w 1073629"/>
                <a:gd name="connsiteY5" fmla="*/ 406765 h 565880"/>
                <a:gd name="connsiteX6" fmla="*/ 977208 w 1073629"/>
                <a:gd name="connsiteY6" fmla="*/ 398688 h 565880"/>
                <a:gd name="connsiteX7" fmla="*/ 1045416 w 1073629"/>
                <a:gd name="connsiteY7" fmla="*/ 477869 h 565880"/>
                <a:gd name="connsiteX8" fmla="*/ 1073629 w 1073629"/>
                <a:gd name="connsiteY8" fmla="*/ 504235 h 565880"/>
                <a:gd name="connsiteX9" fmla="*/ 971960 w 1073629"/>
                <a:gd name="connsiteY9" fmla="*/ 565880 h 565880"/>
                <a:gd name="connsiteX10" fmla="*/ 771620 w 1073629"/>
                <a:gd name="connsiteY10" fmla="*/ 538658 h 565880"/>
                <a:gd name="connsiteX11" fmla="*/ 628507 w 1073629"/>
                <a:gd name="connsiteY11" fmla="*/ 557108 h 565880"/>
                <a:gd name="connsiteX12" fmla="*/ 628507 w 1073629"/>
                <a:gd name="connsiteY12" fmla="*/ 557108 h 565880"/>
                <a:gd name="connsiteX13" fmla="*/ 512369 w 1073629"/>
                <a:gd name="connsiteY13" fmla="*/ 561413 h 565880"/>
                <a:gd name="connsiteX14" fmla="*/ 257270 w 1073629"/>
                <a:gd name="connsiteY14" fmla="*/ 491861 h 565880"/>
                <a:gd name="connsiteX15" fmla="*/ 0 w 1073629"/>
                <a:gd name="connsiteY15" fmla="*/ 388982 h 565880"/>
                <a:gd name="connsiteX16" fmla="*/ 51531 w 1073629"/>
                <a:gd name="connsiteY16" fmla="*/ 145123 h 565880"/>
                <a:gd name="connsiteX17" fmla="*/ 119625 w 1073629"/>
                <a:gd name="connsiteY17" fmla="*/ 103537 h 565880"/>
                <a:gd name="connsiteX18" fmla="*/ 214779 w 1073629"/>
                <a:gd name="connsiteY18" fmla="*/ 41881 h 565880"/>
                <a:gd name="connsiteX19" fmla="*/ 381286 w 1073629"/>
                <a:gd name="connsiteY19" fmla="*/ 0 h 565880"/>
                <a:gd name="connsiteX20" fmla="*/ 446570 w 1073629"/>
                <a:gd name="connsiteY20" fmla="*/ 56655 h 56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3629" h="565880">
                  <a:moveTo>
                    <a:pt x="484137" y="132988"/>
                  </a:moveTo>
                  <a:lnTo>
                    <a:pt x="656282" y="225819"/>
                  </a:lnTo>
                  <a:lnTo>
                    <a:pt x="683943" y="232810"/>
                  </a:lnTo>
                  <a:lnTo>
                    <a:pt x="722872" y="309039"/>
                  </a:lnTo>
                  <a:lnTo>
                    <a:pt x="842639" y="385039"/>
                  </a:lnTo>
                  <a:lnTo>
                    <a:pt x="924963" y="406765"/>
                  </a:lnTo>
                  <a:lnTo>
                    <a:pt x="977208" y="398688"/>
                  </a:lnTo>
                  <a:lnTo>
                    <a:pt x="1045416" y="477869"/>
                  </a:lnTo>
                  <a:lnTo>
                    <a:pt x="1073629" y="504235"/>
                  </a:lnTo>
                  <a:lnTo>
                    <a:pt x="971960" y="565880"/>
                  </a:lnTo>
                  <a:lnTo>
                    <a:pt x="771620" y="538658"/>
                  </a:lnTo>
                  <a:lnTo>
                    <a:pt x="628507" y="557108"/>
                  </a:lnTo>
                  <a:lnTo>
                    <a:pt x="628507" y="557108"/>
                  </a:lnTo>
                  <a:lnTo>
                    <a:pt x="512369" y="561413"/>
                  </a:lnTo>
                  <a:lnTo>
                    <a:pt x="257270" y="491861"/>
                  </a:lnTo>
                  <a:lnTo>
                    <a:pt x="0" y="388982"/>
                  </a:lnTo>
                  <a:lnTo>
                    <a:pt x="51531" y="145123"/>
                  </a:lnTo>
                  <a:lnTo>
                    <a:pt x="119625" y="103537"/>
                  </a:lnTo>
                  <a:lnTo>
                    <a:pt x="214779" y="41881"/>
                  </a:lnTo>
                  <a:lnTo>
                    <a:pt x="381286" y="0"/>
                  </a:lnTo>
                  <a:lnTo>
                    <a:pt x="446570" y="5665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288" name="Forme libre : forme 287">
              <a:extLst>
                <a:ext uri="{FF2B5EF4-FFF2-40B4-BE49-F238E27FC236}">
                  <a16:creationId xmlns:a16="http://schemas.microsoft.com/office/drawing/2014/main" id="{82DFCE23-3AE0-8546-BAC4-447D982C05EC}"/>
                </a:ext>
              </a:extLst>
            </p:cNvPr>
            <p:cNvSpPr/>
            <p:nvPr/>
          </p:nvSpPr>
          <p:spPr>
            <a:xfrm>
              <a:off x="3750405" y="2000491"/>
              <a:ext cx="3803561" cy="3090672"/>
            </a:xfrm>
            <a:custGeom>
              <a:avLst/>
              <a:gdLst>
                <a:gd name="connsiteX0" fmla="*/ 3655438 w 3803561"/>
                <a:gd name="connsiteY0" fmla="*/ 393906 h 3090672"/>
                <a:gd name="connsiteX1" fmla="*/ 3623129 w 3803561"/>
                <a:gd name="connsiteY1" fmla="*/ 315058 h 3090672"/>
                <a:gd name="connsiteX2" fmla="*/ 3628035 w 3803561"/>
                <a:gd name="connsiteY2" fmla="*/ 231010 h 3090672"/>
                <a:gd name="connsiteX3" fmla="*/ 3558093 w 3803561"/>
                <a:gd name="connsiteY3" fmla="*/ 182794 h 3090672"/>
                <a:gd name="connsiteX4" fmla="*/ 3444964 w 3803561"/>
                <a:gd name="connsiteY4" fmla="*/ 162582 h 3090672"/>
                <a:gd name="connsiteX5" fmla="*/ 3350066 w 3803561"/>
                <a:gd name="connsiteY5" fmla="*/ 229448 h 3090672"/>
                <a:gd name="connsiteX6" fmla="*/ 3194485 w 3803561"/>
                <a:gd name="connsiteY6" fmla="*/ 444294 h 3090672"/>
                <a:gd name="connsiteX7" fmla="*/ 3018759 w 3803561"/>
                <a:gd name="connsiteY7" fmla="*/ 426196 h 3090672"/>
                <a:gd name="connsiteX8" fmla="*/ 2960342 w 3803561"/>
                <a:gd name="connsiteY8" fmla="*/ 420510 h 3090672"/>
                <a:gd name="connsiteX9" fmla="*/ 2864310 w 3803561"/>
                <a:gd name="connsiteY9" fmla="*/ 487366 h 3090672"/>
                <a:gd name="connsiteX10" fmla="*/ 2769651 w 3803561"/>
                <a:gd name="connsiteY10" fmla="*/ 598913 h 3090672"/>
                <a:gd name="connsiteX11" fmla="*/ 2663933 w 3803561"/>
                <a:gd name="connsiteY11" fmla="*/ 647357 h 3090672"/>
                <a:gd name="connsiteX12" fmla="*/ 2657923 w 3803561"/>
                <a:gd name="connsiteY12" fmla="*/ 651005 h 3090672"/>
                <a:gd name="connsiteX13" fmla="*/ 2634577 w 3803561"/>
                <a:gd name="connsiteY13" fmla="*/ 629164 h 3090672"/>
                <a:gd name="connsiteX14" fmla="*/ 2566340 w 3803561"/>
                <a:gd name="connsiteY14" fmla="*/ 549983 h 3090672"/>
                <a:gd name="connsiteX15" fmla="*/ 2514076 w 3803561"/>
                <a:gd name="connsiteY15" fmla="*/ 558060 h 3090672"/>
                <a:gd name="connsiteX16" fmla="*/ 2431780 w 3803561"/>
                <a:gd name="connsiteY16" fmla="*/ 536334 h 3090672"/>
                <a:gd name="connsiteX17" fmla="*/ 2311984 w 3803561"/>
                <a:gd name="connsiteY17" fmla="*/ 460315 h 3090672"/>
                <a:gd name="connsiteX18" fmla="*/ 2273056 w 3803561"/>
                <a:gd name="connsiteY18" fmla="*/ 384077 h 3090672"/>
                <a:gd name="connsiteX19" fmla="*/ 2245366 w 3803561"/>
                <a:gd name="connsiteY19" fmla="*/ 377085 h 3090672"/>
                <a:gd name="connsiteX20" fmla="*/ 2073212 w 3803561"/>
                <a:gd name="connsiteY20" fmla="*/ 284255 h 3090672"/>
                <a:gd name="connsiteX21" fmla="*/ 2035674 w 3803561"/>
                <a:gd name="connsiteY21" fmla="*/ 207902 h 3090672"/>
                <a:gd name="connsiteX22" fmla="*/ 1970370 w 3803561"/>
                <a:gd name="connsiteY22" fmla="*/ 151238 h 3090672"/>
                <a:gd name="connsiteX23" fmla="*/ 1803835 w 3803561"/>
                <a:gd name="connsiteY23" fmla="*/ 193129 h 3090672"/>
                <a:gd name="connsiteX24" fmla="*/ 1708661 w 3803561"/>
                <a:gd name="connsiteY24" fmla="*/ 254794 h 3090672"/>
                <a:gd name="connsiteX25" fmla="*/ 1640567 w 3803561"/>
                <a:gd name="connsiteY25" fmla="*/ 296380 h 3090672"/>
                <a:gd name="connsiteX26" fmla="*/ 1590732 w 3803561"/>
                <a:gd name="connsiteY26" fmla="*/ 532219 h 3090672"/>
                <a:gd name="connsiteX27" fmla="*/ 1589503 w 3803561"/>
                <a:gd name="connsiteY27" fmla="*/ 531714 h 3090672"/>
                <a:gd name="connsiteX28" fmla="*/ 1393460 w 3803561"/>
                <a:gd name="connsiteY28" fmla="*/ 425453 h 3090672"/>
                <a:gd name="connsiteX29" fmla="*/ 1245527 w 3803561"/>
                <a:gd name="connsiteY29" fmla="*/ 348586 h 3090672"/>
                <a:gd name="connsiteX30" fmla="*/ 1139666 w 3803561"/>
                <a:gd name="connsiteY30" fmla="*/ 290513 h 3090672"/>
                <a:gd name="connsiteX31" fmla="*/ 978189 w 3803561"/>
                <a:gd name="connsiteY31" fmla="*/ 211065 h 3090672"/>
                <a:gd name="connsiteX32" fmla="*/ 871185 w 3803561"/>
                <a:gd name="connsiteY32" fmla="*/ 124301 h 3090672"/>
                <a:gd name="connsiteX33" fmla="*/ 807301 w 3803561"/>
                <a:gd name="connsiteY33" fmla="*/ 63541 h 3090672"/>
                <a:gd name="connsiteX34" fmla="*/ 633355 w 3803561"/>
                <a:gd name="connsiteY34" fmla="*/ 33938 h 3090672"/>
                <a:gd name="connsiteX35" fmla="*/ 499243 w 3803561"/>
                <a:gd name="connsiteY35" fmla="*/ 0 h 3090672"/>
                <a:gd name="connsiteX36" fmla="*/ 488232 w 3803561"/>
                <a:gd name="connsiteY36" fmla="*/ 105023 h 3090672"/>
                <a:gd name="connsiteX37" fmla="*/ 527952 w 3803561"/>
                <a:gd name="connsiteY37" fmla="*/ 202321 h 3090672"/>
                <a:gd name="connsiteX38" fmla="*/ 414899 w 3803561"/>
                <a:gd name="connsiteY38" fmla="*/ 395288 h 3090672"/>
                <a:gd name="connsiteX39" fmla="*/ 335347 w 3803561"/>
                <a:gd name="connsiteY39" fmla="*/ 404470 h 3090672"/>
                <a:gd name="connsiteX40" fmla="*/ 286122 w 3803561"/>
                <a:gd name="connsiteY40" fmla="*/ 341928 h 3090672"/>
                <a:gd name="connsiteX41" fmla="*/ 188957 w 3803561"/>
                <a:gd name="connsiteY41" fmla="*/ 444579 h 3090672"/>
                <a:gd name="connsiteX42" fmla="*/ 253841 w 3803561"/>
                <a:gd name="connsiteY42" fmla="*/ 531124 h 3090672"/>
                <a:gd name="connsiteX43" fmla="*/ 151876 w 3803561"/>
                <a:gd name="connsiteY43" fmla="*/ 571748 h 3090672"/>
                <a:gd name="connsiteX44" fmla="*/ 63865 w 3803561"/>
                <a:gd name="connsiteY44" fmla="*/ 680657 h 3090672"/>
                <a:gd name="connsiteX45" fmla="*/ 7477 w 3803561"/>
                <a:gd name="connsiteY45" fmla="*/ 687838 h 3090672"/>
                <a:gd name="connsiteX46" fmla="*/ 0 w 3803561"/>
                <a:gd name="connsiteY46" fmla="*/ 718052 h 3090672"/>
                <a:gd name="connsiteX47" fmla="*/ 9430 w 3803561"/>
                <a:gd name="connsiteY47" fmla="*/ 852221 h 3090672"/>
                <a:gd name="connsiteX48" fmla="*/ 35176 w 3803561"/>
                <a:gd name="connsiteY48" fmla="*/ 865089 h 3090672"/>
                <a:gd name="connsiteX49" fmla="*/ 200587 w 3803561"/>
                <a:gd name="connsiteY49" fmla="*/ 828218 h 3090672"/>
                <a:gd name="connsiteX50" fmla="*/ 317602 w 3803561"/>
                <a:gd name="connsiteY50" fmla="*/ 952529 h 3090672"/>
                <a:gd name="connsiteX51" fmla="*/ 363064 w 3803561"/>
                <a:gd name="connsiteY51" fmla="*/ 1118511 h 3090672"/>
                <a:gd name="connsiteX52" fmla="*/ 418986 w 3803561"/>
                <a:gd name="connsiteY52" fmla="*/ 1131418 h 3090672"/>
                <a:gd name="connsiteX53" fmla="*/ 468754 w 3803561"/>
                <a:gd name="connsiteY53" fmla="*/ 1103328 h 3090672"/>
                <a:gd name="connsiteX54" fmla="*/ 439712 w 3803561"/>
                <a:gd name="connsiteY54" fmla="*/ 1261424 h 3090672"/>
                <a:gd name="connsiteX55" fmla="*/ 423863 w 3803561"/>
                <a:gd name="connsiteY55" fmla="*/ 1308345 h 3090672"/>
                <a:gd name="connsiteX56" fmla="*/ 449571 w 3803561"/>
                <a:gd name="connsiteY56" fmla="*/ 1349750 h 3090672"/>
                <a:gd name="connsiteX57" fmla="*/ 394526 w 3803561"/>
                <a:gd name="connsiteY57" fmla="*/ 1407195 h 3090672"/>
                <a:gd name="connsiteX58" fmla="*/ 271072 w 3803561"/>
                <a:gd name="connsiteY58" fmla="*/ 1473460 h 3090672"/>
                <a:gd name="connsiteX59" fmla="*/ 315535 w 3803561"/>
                <a:gd name="connsiteY59" fmla="*/ 1632118 h 3090672"/>
                <a:gd name="connsiteX60" fmla="*/ 332165 w 3803561"/>
                <a:gd name="connsiteY60" fmla="*/ 1655036 h 3090672"/>
                <a:gd name="connsiteX61" fmla="*/ 386915 w 3803561"/>
                <a:gd name="connsiteY61" fmla="*/ 1641158 h 3090672"/>
                <a:gd name="connsiteX62" fmla="*/ 503596 w 3803561"/>
                <a:gd name="connsiteY62" fmla="*/ 1708318 h 3090672"/>
                <a:gd name="connsiteX63" fmla="*/ 558479 w 3803561"/>
                <a:gd name="connsiteY63" fmla="*/ 1718481 h 3090672"/>
                <a:gd name="connsiteX64" fmla="*/ 659397 w 3803561"/>
                <a:gd name="connsiteY64" fmla="*/ 1812093 h 3090672"/>
                <a:gd name="connsiteX65" fmla="*/ 680104 w 3803561"/>
                <a:gd name="connsiteY65" fmla="*/ 1862452 h 3090672"/>
                <a:gd name="connsiteX66" fmla="*/ 665912 w 3803561"/>
                <a:gd name="connsiteY66" fmla="*/ 1918573 h 3090672"/>
                <a:gd name="connsiteX67" fmla="*/ 532152 w 3803561"/>
                <a:gd name="connsiteY67" fmla="*/ 2062477 h 3090672"/>
                <a:gd name="connsiteX68" fmla="*/ 544706 w 3803561"/>
                <a:gd name="connsiteY68" fmla="*/ 2143601 h 3090672"/>
                <a:gd name="connsiteX69" fmla="*/ 464087 w 3803561"/>
                <a:gd name="connsiteY69" fmla="*/ 2164252 h 3090672"/>
                <a:gd name="connsiteX70" fmla="*/ 414595 w 3803561"/>
                <a:gd name="connsiteY70" fmla="*/ 2230822 h 3090672"/>
                <a:gd name="connsiteX71" fmla="*/ 254441 w 3803561"/>
                <a:gd name="connsiteY71" fmla="*/ 2197894 h 3090672"/>
                <a:gd name="connsiteX72" fmla="*/ 291608 w 3803561"/>
                <a:gd name="connsiteY72" fmla="*/ 2298649 h 3090672"/>
                <a:gd name="connsiteX73" fmla="*/ 274291 w 3803561"/>
                <a:gd name="connsiteY73" fmla="*/ 2406872 h 3090672"/>
                <a:gd name="connsiteX74" fmla="*/ 236696 w 3803561"/>
                <a:gd name="connsiteY74" fmla="*/ 2446354 h 3090672"/>
                <a:gd name="connsiteX75" fmla="*/ 348310 w 3803561"/>
                <a:gd name="connsiteY75" fmla="*/ 2662571 h 3090672"/>
                <a:gd name="connsiteX76" fmla="*/ 474707 w 3803561"/>
                <a:gd name="connsiteY76" fmla="*/ 2688307 h 3090672"/>
                <a:gd name="connsiteX77" fmla="*/ 517608 w 3803561"/>
                <a:gd name="connsiteY77" fmla="*/ 2718483 h 3090672"/>
                <a:gd name="connsiteX78" fmla="*/ 564432 w 3803561"/>
                <a:gd name="connsiteY78" fmla="*/ 2697385 h 3090672"/>
                <a:gd name="connsiteX79" fmla="*/ 547726 w 3803561"/>
                <a:gd name="connsiteY79" fmla="*/ 2808523 h 3090672"/>
                <a:gd name="connsiteX80" fmla="*/ 505158 w 3803561"/>
                <a:gd name="connsiteY80" fmla="*/ 2845003 h 3090672"/>
                <a:gd name="connsiteX81" fmla="*/ 542611 w 3803561"/>
                <a:gd name="connsiteY81" fmla="*/ 2927109 h 3090672"/>
                <a:gd name="connsiteX82" fmla="*/ 587664 w 3803561"/>
                <a:gd name="connsiteY82" fmla="*/ 3015853 h 3090672"/>
                <a:gd name="connsiteX83" fmla="*/ 716071 w 3803561"/>
                <a:gd name="connsiteY83" fmla="*/ 2961151 h 3090672"/>
                <a:gd name="connsiteX84" fmla="*/ 830704 w 3803561"/>
                <a:gd name="connsiteY84" fmla="*/ 3085872 h 3090672"/>
                <a:gd name="connsiteX85" fmla="*/ 909466 w 3803561"/>
                <a:gd name="connsiteY85" fmla="*/ 3090672 h 3090672"/>
                <a:gd name="connsiteX86" fmla="*/ 940260 w 3803561"/>
                <a:gd name="connsiteY86" fmla="*/ 3048515 h 3090672"/>
                <a:gd name="connsiteX87" fmla="*/ 1039139 w 3803561"/>
                <a:gd name="connsiteY87" fmla="*/ 3047095 h 3090672"/>
                <a:gd name="connsiteX88" fmla="*/ 1018346 w 3803561"/>
                <a:gd name="connsiteY88" fmla="*/ 2998994 h 3090672"/>
                <a:gd name="connsiteX89" fmla="*/ 977798 w 3803561"/>
                <a:gd name="connsiteY89" fmla="*/ 2863329 h 3090672"/>
                <a:gd name="connsiteX90" fmla="*/ 989238 w 3803561"/>
                <a:gd name="connsiteY90" fmla="*/ 2810475 h 3090672"/>
                <a:gd name="connsiteX91" fmla="*/ 1005612 w 3803561"/>
                <a:gd name="connsiteY91" fmla="*/ 2787167 h 3090672"/>
                <a:gd name="connsiteX92" fmla="*/ 1090108 w 3803561"/>
                <a:gd name="connsiteY92" fmla="*/ 2780957 h 3090672"/>
                <a:gd name="connsiteX93" fmla="*/ 1192378 w 3803561"/>
                <a:gd name="connsiteY93" fmla="*/ 2732551 h 3090672"/>
                <a:gd name="connsiteX94" fmla="*/ 1273140 w 3803561"/>
                <a:gd name="connsiteY94" fmla="*/ 2717206 h 3090672"/>
                <a:gd name="connsiteX95" fmla="*/ 1305487 w 3803561"/>
                <a:gd name="connsiteY95" fmla="*/ 2849042 h 3090672"/>
                <a:gd name="connsiteX96" fmla="*/ 1373610 w 3803561"/>
                <a:gd name="connsiteY96" fmla="*/ 2931500 h 3090672"/>
                <a:gd name="connsiteX97" fmla="*/ 1464821 w 3803561"/>
                <a:gd name="connsiteY97" fmla="*/ 2991469 h 3090672"/>
                <a:gd name="connsiteX98" fmla="*/ 1556557 w 3803561"/>
                <a:gd name="connsiteY98" fmla="*/ 2934891 h 3090672"/>
                <a:gd name="connsiteX99" fmla="*/ 1602819 w 3803561"/>
                <a:gd name="connsiteY99" fmla="*/ 2961932 h 3090672"/>
                <a:gd name="connsiteX100" fmla="*/ 1770612 w 3803561"/>
                <a:gd name="connsiteY100" fmla="*/ 2924728 h 3090672"/>
                <a:gd name="connsiteX101" fmla="*/ 1797196 w 3803561"/>
                <a:gd name="connsiteY101" fmla="*/ 2974839 h 3090672"/>
                <a:gd name="connsiteX102" fmla="*/ 1945519 w 3803561"/>
                <a:gd name="connsiteY102" fmla="*/ 2952664 h 3090672"/>
                <a:gd name="connsiteX103" fmla="*/ 2012642 w 3803561"/>
                <a:gd name="connsiteY103" fmla="*/ 2798369 h 3090672"/>
                <a:gd name="connsiteX104" fmla="*/ 2090499 w 3803561"/>
                <a:gd name="connsiteY104" fmla="*/ 2717073 h 3090672"/>
                <a:gd name="connsiteX105" fmla="*/ 2118665 w 3803561"/>
                <a:gd name="connsiteY105" fmla="*/ 2716740 h 3090672"/>
                <a:gd name="connsiteX106" fmla="*/ 2197617 w 3803561"/>
                <a:gd name="connsiteY106" fmla="*/ 2724360 h 3090672"/>
                <a:gd name="connsiteX107" fmla="*/ 2276361 w 3803561"/>
                <a:gd name="connsiteY107" fmla="*/ 2791301 h 3090672"/>
                <a:gd name="connsiteX108" fmla="*/ 2288734 w 3803561"/>
                <a:gd name="connsiteY108" fmla="*/ 2769641 h 3090672"/>
                <a:gd name="connsiteX109" fmla="*/ 2300269 w 3803561"/>
                <a:gd name="connsiteY109" fmla="*/ 2718226 h 3090672"/>
                <a:gd name="connsiteX110" fmla="*/ 2269255 w 3803561"/>
                <a:gd name="connsiteY110" fmla="*/ 2675249 h 3090672"/>
                <a:gd name="connsiteX111" fmla="*/ 2271989 w 3803561"/>
                <a:gd name="connsiteY111" fmla="*/ 2572083 h 3090672"/>
                <a:gd name="connsiteX112" fmla="*/ 2298887 w 3803561"/>
                <a:gd name="connsiteY112" fmla="*/ 2579589 h 3090672"/>
                <a:gd name="connsiteX113" fmla="*/ 2445001 w 3803561"/>
                <a:gd name="connsiteY113" fmla="*/ 2499817 h 3090672"/>
                <a:gd name="connsiteX114" fmla="*/ 2547995 w 3803561"/>
                <a:gd name="connsiteY114" fmla="*/ 2591724 h 3090672"/>
                <a:gd name="connsiteX115" fmla="*/ 2583342 w 3803561"/>
                <a:gd name="connsiteY115" fmla="*/ 2755306 h 3090672"/>
                <a:gd name="connsiteX116" fmla="*/ 2689784 w 3803561"/>
                <a:gd name="connsiteY116" fmla="*/ 2773566 h 3090672"/>
                <a:gd name="connsiteX117" fmla="*/ 2755468 w 3803561"/>
                <a:gd name="connsiteY117" fmla="*/ 2819915 h 3090672"/>
                <a:gd name="connsiteX118" fmla="*/ 2802893 w 3803561"/>
                <a:gd name="connsiteY118" fmla="*/ 2850014 h 3090672"/>
                <a:gd name="connsiteX119" fmla="*/ 2944063 w 3803561"/>
                <a:gd name="connsiteY119" fmla="*/ 2853766 h 3090672"/>
                <a:gd name="connsiteX120" fmla="*/ 2998566 w 3803561"/>
                <a:gd name="connsiteY120" fmla="*/ 2841165 h 3090672"/>
                <a:gd name="connsiteX121" fmla="*/ 3018549 w 3803561"/>
                <a:gd name="connsiteY121" fmla="*/ 2860862 h 3090672"/>
                <a:gd name="connsiteX122" fmla="*/ 3141764 w 3803561"/>
                <a:gd name="connsiteY122" fmla="*/ 2787692 h 3090672"/>
                <a:gd name="connsiteX123" fmla="*/ 3258093 w 3803561"/>
                <a:gd name="connsiteY123" fmla="*/ 2783710 h 3090672"/>
                <a:gd name="connsiteX124" fmla="*/ 3422952 w 3803561"/>
                <a:gd name="connsiteY124" fmla="*/ 2841384 h 3090672"/>
                <a:gd name="connsiteX125" fmla="*/ 3596973 w 3803561"/>
                <a:gd name="connsiteY125" fmla="*/ 2770423 h 3090672"/>
                <a:gd name="connsiteX126" fmla="*/ 3640598 w 3803561"/>
                <a:gd name="connsiteY126" fmla="*/ 2738638 h 3090672"/>
                <a:gd name="connsiteX127" fmla="*/ 3653752 w 3803561"/>
                <a:gd name="connsiteY127" fmla="*/ 2685926 h 3090672"/>
                <a:gd name="connsiteX128" fmla="*/ 3650809 w 3803561"/>
                <a:gd name="connsiteY128" fmla="*/ 2684698 h 3090672"/>
                <a:gd name="connsiteX129" fmla="*/ 3567389 w 3803561"/>
                <a:gd name="connsiteY129" fmla="*/ 2675106 h 3090672"/>
                <a:gd name="connsiteX130" fmla="*/ 3432458 w 3803561"/>
                <a:gd name="connsiteY130" fmla="*/ 2569769 h 3090672"/>
                <a:gd name="connsiteX131" fmla="*/ 3285868 w 3803561"/>
                <a:gd name="connsiteY131" fmla="*/ 2297744 h 3090672"/>
                <a:gd name="connsiteX132" fmla="*/ 3183865 w 3803561"/>
                <a:gd name="connsiteY132" fmla="*/ 2198980 h 3090672"/>
                <a:gd name="connsiteX133" fmla="*/ 3114913 w 3803561"/>
                <a:gd name="connsiteY133" fmla="*/ 2172624 h 3090672"/>
                <a:gd name="connsiteX134" fmla="*/ 3141478 w 3803561"/>
                <a:gd name="connsiteY134" fmla="*/ 2063458 h 3090672"/>
                <a:gd name="connsiteX135" fmla="*/ 3208049 w 3803561"/>
                <a:gd name="connsiteY135" fmla="*/ 2014766 h 3090672"/>
                <a:gd name="connsiteX136" fmla="*/ 3229442 w 3803561"/>
                <a:gd name="connsiteY136" fmla="*/ 1733798 h 3090672"/>
                <a:gd name="connsiteX137" fmla="*/ 3272990 w 3803561"/>
                <a:gd name="connsiteY137" fmla="*/ 1599743 h 3090672"/>
                <a:gd name="connsiteX138" fmla="*/ 3223594 w 3803561"/>
                <a:gd name="connsiteY138" fmla="*/ 1600391 h 3090672"/>
                <a:gd name="connsiteX139" fmla="*/ 3162395 w 3803561"/>
                <a:gd name="connsiteY139" fmla="*/ 1558595 h 3090672"/>
                <a:gd name="connsiteX140" fmla="*/ 3072108 w 3803561"/>
                <a:gd name="connsiteY140" fmla="*/ 1499692 h 3090672"/>
                <a:gd name="connsiteX141" fmla="*/ 2937472 w 3803561"/>
                <a:gd name="connsiteY141" fmla="*/ 1488939 h 3090672"/>
                <a:gd name="connsiteX142" fmla="*/ 2862891 w 3803561"/>
                <a:gd name="connsiteY142" fmla="*/ 1400728 h 3090672"/>
                <a:gd name="connsiteX143" fmla="*/ 3047371 w 3803561"/>
                <a:gd name="connsiteY143" fmla="*/ 1326642 h 3090672"/>
                <a:gd name="connsiteX144" fmla="*/ 3059592 w 3803561"/>
                <a:gd name="connsiteY144" fmla="*/ 1300448 h 3090672"/>
                <a:gd name="connsiteX145" fmla="*/ 3007090 w 3803561"/>
                <a:gd name="connsiteY145" fmla="*/ 1105557 h 3090672"/>
                <a:gd name="connsiteX146" fmla="*/ 3125743 w 3803561"/>
                <a:gd name="connsiteY146" fmla="*/ 843210 h 3090672"/>
                <a:gd name="connsiteX147" fmla="*/ 3181960 w 3803561"/>
                <a:gd name="connsiteY147" fmla="*/ 850430 h 3090672"/>
                <a:gd name="connsiteX148" fmla="*/ 3236281 w 3803561"/>
                <a:gd name="connsiteY148" fmla="*/ 782565 h 3090672"/>
                <a:gd name="connsiteX149" fmla="*/ 3543862 w 3803561"/>
                <a:gd name="connsiteY149" fmla="*/ 694534 h 3090672"/>
                <a:gd name="connsiteX150" fmla="*/ 3719065 w 3803561"/>
                <a:gd name="connsiteY150" fmla="*/ 698925 h 3090672"/>
                <a:gd name="connsiteX151" fmla="*/ 3751421 w 3803561"/>
                <a:gd name="connsiteY151" fmla="*/ 527771 h 3090672"/>
                <a:gd name="connsiteX152" fmla="*/ 3803561 w 3803561"/>
                <a:gd name="connsiteY152" fmla="*/ 457448 h 309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803561" h="3090672">
                  <a:moveTo>
                    <a:pt x="3655438" y="393906"/>
                  </a:moveTo>
                  <a:lnTo>
                    <a:pt x="3623129" y="315058"/>
                  </a:lnTo>
                  <a:lnTo>
                    <a:pt x="3628035" y="231010"/>
                  </a:lnTo>
                  <a:lnTo>
                    <a:pt x="3558093" y="182794"/>
                  </a:lnTo>
                  <a:lnTo>
                    <a:pt x="3444964" y="162582"/>
                  </a:lnTo>
                  <a:lnTo>
                    <a:pt x="3350066" y="229448"/>
                  </a:lnTo>
                  <a:lnTo>
                    <a:pt x="3194485" y="444294"/>
                  </a:lnTo>
                  <a:lnTo>
                    <a:pt x="3018759" y="426196"/>
                  </a:lnTo>
                  <a:lnTo>
                    <a:pt x="2960342" y="420510"/>
                  </a:lnTo>
                  <a:lnTo>
                    <a:pt x="2864310" y="487366"/>
                  </a:lnTo>
                  <a:lnTo>
                    <a:pt x="2769651" y="598913"/>
                  </a:lnTo>
                  <a:lnTo>
                    <a:pt x="2663933" y="647357"/>
                  </a:lnTo>
                  <a:lnTo>
                    <a:pt x="2657923" y="651005"/>
                  </a:lnTo>
                  <a:lnTo>
                    <a:pt x="2634577" y="629164"/>
                  </a:lnTo>
                  <a:lnTo>
                    <a:pt x="2566340" y="549983"/>
                  </a:lnTo>
                  <a:lnTo>
                    <a:pt x="2514076" y="558060"/>
                  </a:lnTo>
                  <a:lnTo>
                    <a:pt x="2431780" y="536334"/>
                  </a:lnTo>
                  <a:lnTo>
                    <a:pt x="2311984" y="460315"/>
                  </a:lnTo>
                  <a:lnTo>
                    <a:pt x="2273056" y="384077"/>
                  </a:lnTo>
                  <a:lnTo>
                    <a:pt x="2245366" y="377085"/>
                  </a:lnTo>
                  <a:lnTo>
                    <a:pt x="2073212" y="284255"/>
                  </a:lnTo>
                  <a:lnTo>
                    <a:pt x="2035674" y="207902"/>
                  </a:lnTo>
                  <a:lnTo>
                    <a:pt x="1970370" y="151238"/>
                  </a:lnTo>
                  <a:lnTo>
                    <a:pt x="1803835" y="193129"/>
                  </a:lnTo>
                  <a:lnTo>
                    <a:pt x="1708661" y="254794"/>
                  </a:lnTo>
                  <a:lnTo>
                    <a:pt x="1640567" y="296380"/>
                  </a:lnTo>
                  <a:lnTo>
                    <a:pt x="1590732" y="532219"/>
                  </a:lnTo>
                  <a:lnTo>
                    <a:pt x="1589503" y="531714"/>
                  </a:lnTo>
                  <a:lnTo>
                    <a:pt x="1393460" y="425453"/>
                  </a:lnTo>
                  <a:lnTo>
                    <a:pt x="1245527" y="348586"/>
                  </a:lnTo>
                  <a:lnTo>
                    <a:pt x="1139666" y="290513"/>
                  </a:lnTo>
                  <a:lnTo>
                    <a:pt x="978189" y="211065"/>
                  </a:lnTo>
                  <a:lnTo>
                    <a:pt x="871185" y="124301"/>
                  </a:lnTo>
                  <a:lnTo>
                    <a:pt x="807301" y="63541"/>
                  </a:lnTo>
                  <a:lnTo>
                    <a:pt x="633355" y="33938"/>
                  </a:lnTo>
                  <a:lnTo>
                    <a:pt x="499243" y="0"/>
                  </a:lnTo>
                  <a:lnTo>
                    <a:pt x="488232" y="105023"/>
                  </a:lnTo>
                  <a:lnTo>
                    <a:pt x="527952" y="202321"/>
                  </a:lnTo>
                  <a:lnTo>
                    <a:pt x="414899" y="395288"/>
                  </a:lnTo>
                  <a:lnTo>
                    <a:pt x="335347" y="404470"/>
                  </a:lnTo>
                  <a:lnTo>
                    <a:pt x="286122" y="341928"/>
                  </a:lnTo>
                  <a:lnTo>
                    <a:pt x="188957" y="444579"/>
                  </a:lnTo>
                  <a:lnTo>
                    <a:pt x="253841" y="531124"/>
                  </a:lnTo>
                  <a:lnTo>
                    <a:pt x="151876" y="571748"/>
                  </a:lnTo>
                  <a:lnTo>
                    <a:pt x="63865" y="680657"/>
                  </a:lnTo>
                  <a:lnTo>
                    <a:pt x="7477" y="687838"/>
                  </a:lnTo>
                  <a:lnTo>
                    <a:pt x="0" y="718052"/>
                  </a:lnTo>
                  <a:lnTo>
                    <a:pt x="9430" y="852221"/>
                  </a:lnTo>
                  <a:lnTo>
                    <a:pt x="35176" y="865089"/>
                  </a:lnTo>
                  <a:lnTo>
                    <a:pt x="200587" y="828218"/>
                  </a:lnTo>
                  <a:lnTo>
                    <a:pt x="317602" y="952529"/>
                  </a:lnTo>
                  <a:lnTo>
                    <a:pt x="363064" y="1118511"/>
                  </a:lnTo>
                  <a:lnTo>
                    <a:pt x="418986" y="1131418"/>
                  </a:lnTo>
                  <a:lnTo>
                    <a:pt x="468754" y="1103328"/>
                  </a:lnTo>
                  <a:lnTo>
                    <a:pt x="439712" y="1261424"/>
                  </a:lnTo>
                  <a:lnTo>
                    <a:pt x="423863" y="1308345"/>
                  </a:lnTo>
                  <a:lnTo>
                    <a:pt x="449571" y="1349750"/>
                  </a:lnTo>
                  <a:lnTo>
                    <a:pt x="394526" y="1407195"/>
                  </a:lnTo>
                  <a:lnTo>
                    <a:pt x="271072" y="1473460"/>
                  </a:lnTo>
                  <a:lnTo>
                    <a:pt x="315535" y="1632118"/>
                  </a:lnTo>
                  <a:lnTo>
                    <a:pt x="332165" y="1655036"/>
                  </a:lnTo>
                  <a:lnTo>
                    <a:pt x="386915" y="1641158"/>
                  </a:lnTo>
                  <a:lnTo>
                    <a:pt x="503596" y="1708318"/>
                  </a:lnTo>
                  <a:lnTo>
                    <a:pt x="558479" y="1718481"/>
                  </a:lnTo>
                  <a:lnTo>
                    <a:pt x="659397" y="1812093"/>
                  </a:lnTo>
                  <a:lnTo>
                    <a:pt x="680104" y="1862452"/>
                  </a:lnTo>
                  <a:lnTo>
                    <a:pt x="665912" y="1918573"/>
                  </a:lnTo>
                  <a:lnTo>
                    <a:pt x="532152" y="2062477"/>
                  </a:lnTo>
                  <a:lnTo>
                    <a:pt x="544706" y="2143601"/>
                  </a:lnTo>
                  <a:lnTo>
                    <a:pt x="464087" y="2164252"/>
                  </a:lnTo>
                  <a:lnTo>
                    <a:pt x="414595" y="2230822"/>
                  </a:lnTo>
                  <a:lnTo>
                    <a:pt x="254441" y="2197894"/>
                  </a:lnTo>
                  <a:lnTo>
                    <a:pt x="291608" y="2298649"/>
                  </a:lnTo>
                  <a:lnTo>
                    <a:pt x="274291" y="2406872"/>
                  </a:lnTo>
                  <a:lnTo>
                    <a:pt x="236696" y="2446354"/>
                  </a:lnTo>
                  <a:lnTo>
                    <a:pt x="348310" y="2662571"/>
                  </a:lnTo>
                  <a:lnTo>
                    <a:pt x="474707" y="2688307"/>
                  </a:lnTo>
                  <a:lnTo>
                    <a:pt x="517608" y="2718483"/>
                  </a:lnTo>
                  <a:lnTo>
                    <a:pt x="564432" y="2697385"/>
                  </a:lnTo>
                  <a:lnTo>
                    <a:pt x="547726" y="2808523"/>
                  </a:lnTo>
                  <a:lnTo>
                    <a:pt x="505158" y="2845003"/>
                  </a:lnTo>
                  <a:lnTo>
                    <a:pt x="542611" y="2927109"/>
                  </a:lnTo>
                  <a:lnTo>
                    <a:pt x="587664" y="3015853"/>
                  </a:lnTo>
                  <a:lnTo>
                    <a:pt x="716071" y="2961151"/>
                  </a:lnTo>
                  <a:lnTo>
                    <a:pt x="830704" y="3085872"/>
                  </a:lnTo>
                  <a:lnTo>
                    <a:pt x="909466" y="3090672"/>
                  </a:lnTo>
                  <a:lnTo>
                    <a:pt x="940260" y="3048515"/>
                  </a:lnTo>
                  <a:lnTo>
                    <a:pt x="1039139" y="3047095"/>
                  </a:lnTo>
                  <a:lnTo>
                    <a:pt x="1018346" y="2998994"/>
                  </a:lnTo>
                  <a:lnTo>
                    <a:pt x="977798" y="2863329"/>
                  </a:lnTo>
                  <a:lnTo>
                    <a:pt x="989238" y="2810475"/>
                  </a:lnTo>
                  <a:lnTo>
                    <a:pt x="1005612" y="2787167"/>
                  </a:lnTo>
                  <a:lnTo>
                    <a:pt x="1090108" y="2780957"/>
                  </a:lnTo>
                  <a:lnTo>
                    <a:pt x="1192378" y="2732551"/>
                  </a:lnTo>
                  <a:lnTo>
                    <a:pt x="1273140" y="2717206"/>
                  </a:lnTo>
                  <a:lnTo>
                    <a:pt x="1305487" y="2849042"/>
                  </a:lnTo>
                  <a:lnTo>
                    <a:pt x="1373610" y="2931500"/>
                  </a:lnTo>
                  <a:lnTo>
                    <a:pt x="1464821" y="2991469"/>
                  </a:lnTo>
                  <a:lnTo>
                    <a:pt x="1556557" y="2934891"/>
                  </a:lnTo>
                  <a:lnTo>
                    <a:pt x="1602819" y="2961932"/>
                  </a:lnTo>
                  <a:lnTo>
                    <a:pt x="1770612" y="2924728"/>
                  </a:lnTo>
                  <a:lnTo>
                    <a:pt x="1797196" y="2974839"/>
                  </a:lnTo>
                  <a:lnTo>
                    <a:pt x="1945519" y="2952664"/>
                  </a:lnTo>
                  <a:lnTo>
                    <a:pt x="2012642" y="2798369"/>
                  </a:lnTo>
                  <a:lnTo>
                    <a:pt x="2090499" y="2717073"/>
                  </a:lnTo>
                  <a:lnTo>
                    <a:pt x="2118665" y="2716740"/>
                  </a:lnTo>
                  <a:lnTo>
                    <a:pt x="2197617" y="2724360"/>
                  </a:lnTo>
                  <a:lnTo>
                    <a:pt x="2276361" y="2791301"/>
                  </a:lnTo>
                  <a:lnTo>
                    <a:pt x="2288734" y="2769641"/>
                  </a:lnTo>
                  <a:lnTo>
                    <a:pt x="2300269" y="2718226"/>
                  </a:lnTo>
                  <a:lnTo>
                    <a:pt x="2269255" y="2675249"/>
                  </a:lnTo>
                  <a:lnTo>
                    <a:pt x="2271989" y="2572083"/>
                  </a:lnTo>
                  <a:lnTo>
                    <a:pt x="2298887" y="2579589"/>
                  </a:lnTo>
                  <a:lnTo>
                    <a:pt x="2445001" y="2499817"/>
                  </a:lnTo>
                  <a:lnTo>
                    <a:pt x="2547995" y="2591724"/>
                  </a:lnTo>
                  <a:lnTo>
                    <a:pt x="2583342" y="2755306"/>
                  </a:lnTo>
                  <a:lnTo>
                    <a:pt x="2689784" y="2773566"/>
                  </a:lnTo>
                  <a:lnTo>
                    <a:pt x="2755468" y="2819915"/>
                  </a:lnTo>
                  <a:lnTo>
                    <a:pt x="2802893" y="2850014"/>
                  </a:lnTo>
                  <a:lnTo>
                    <a:pt x="2944063" y="2853766"/>
                  </a:lnTo>
                  <a:lnTo>
                    <a:pt x="2998566" y="2841165"/>
                  </a:lnTo>
                  <a:lnTo>
                    <a:pt x="3018549" y="2860862"/>
                  </a:lnTo>
                  <a:lnTo>
                    <a:pt x="3141764" y="2787692"/>
                  </a:lnTo>
                  <a:lnTo>
                    <a:pt x="3258093" y="2783710"/>
                  </a:lnTo>
                  <a:lnTo>
                    <a:pt x="3422952" y="2841384"/>
                  </a:lnTo>
                  <a:lnTo>
                    <a:pt x="3596973" y="2770423"/>
                  </a:lnTo>
                  <a:lnTo>
                    <a:pt x="3640598" y="2738638"/>
                  </a:lnTo>
                  <a:lnTo>
                    <a:pt x="3653752" y="2685926"/>
                  </a:lnTo>
                  <a:lnTo>
                    <a:pt x="3650809" y="2684698"/>
                  </a:lnTo>
                  <a:lnTo>
                    <a:pt x="3567389" y="2675106"/>
                  </a:lnTo>
                  <a:lnTo>
                    <a:pt x="3432458" y="2569769"/>
                  </a:lnTo>
                  <a:lnTo>
                    <a:pt x="3285868" y="2297744"/>
                  </a:lnTo>
                  <a:lnTo>
                    <a:pt x="3183865" y="2198980"/>
                  </a:lnTo>
                  <a:lnTo>
                    <a:pt x="3114913" y="2172624"/>
                  </a:lnTo>
                  <a:lnTo>
                    <a:pt x="3141478" y="2063458"/>
                  </a:lnTo>
                  <a:lnTo>
                    <a:pt x="3208049" y="2014766"/>
                  </a:lnTo>
                  <a:lnTo>
                    <a:pt x="3229442" y="1733798"/>
                  </a:lnTo>
                  <a:lnTo>
                    <a:pt x="3272990" y="1599743"/>
                  </a:lnTo>
                  <a:lnTo>
                    <a:pt x="3223594" y="1600391"/>
                  </a:lnTo>
                  <a:lnTo>
                    <a:pt x="3162395" y="1558595"/>
                  </a:lnTo>
                  <a:lnTo>
                    <a:pt x="3072108" y="1499692"/>
                  </a:lnTo>
                  <a:lnTo>
                    <a:pt x="2937472" y="1488939"/>
                  </a:lnTo>
                  <a:lnTo>
                    <a:pt x="2862891" y="1400728"/>
                  </a:lnTo>
                  <a:lnTo>
                    <a:pt x="3047371" y="1326642"/>
                  </a:lnTo>
                  <a:lnTo>
                    <a:pt x="3059592" y="1300448"/>
                  </a:lnTo>
                  <a:lnTo>
                    <a:pt x="3007090" y="1105557"/>
                  </a:lnTo>
                  <a:lnTo>
                    <a:pt x="3125743" y="843210"/>
                  </a:lnTo>
                  <a:lnTo>
                    <a:pt x="3181960" y="850430"/>
                  </a:lnTo>
                  <a:lnTo>
                    <a:pt x="3236281" y="782565"/>
                  </a:lnTo>
                  <a:lnTo>
                    <a:pt x="3543862" y="694534"/>
                  </a:lnTo>
                  <a:lnTo>
                    <a:pt x="3719065" y="698925"/>
                  </a:lnTo>
                  <a:lnTo>
                    <a:pt x="3751421" y="527771"/>
                  </a:lnTo>
                  <a:lnTo>
                    <a:pt x="3803561" y="457448"/>
                  </a:lnTo>
                  <a:close/>
                </a:path>
              </a:pathLst>
            </a:custGeom>
            <a:noFill/>
            <a:ln w="9525" cap="flat">
              <a:solidFill>
                <a:srgbClr val="333333"/>
              </a:solidFill>
              <a:prstDash val="solid"/>
              <a:miter/>
            </a:ln>
          </p:spPr>
          <p:txBody>
            <a:bodyPr rtlCol="0" anchor="ctr"/>
            <a:lstStyle/>
            <a:p>
              <a:endParaRPr lang="fr-FR"/>
            </a:p>
          </p:txBody>
        </p:sp>
        <p:grpSp>
          <p:nvGrpSpPr>
            <p:cNvPr id="313" name="Graphique 10">
              <a:extLst>
                <a:ext uri="{FF2B5EF4-FFF2-40B4-BE49-F238E27FC236}">
                  <a16:creationId xmlns:a16="http://schemas.microsoft.com/office/drawing/2014/main" id="{9F581ADC-5848-5545-79A0-F122572937B6}"/>
                </a:ext>
              </a:extLst>
            </p:cNvPr>
            <p:cNvGrpSpPr/>
            <p:nvPr/>
          </p:nvGrpSpPr>
          <p:grpSpPr>
            <a:xfrm>
              <a:off x="4799574" y="3399705"/>
              <a:ext cx="806443" cy="412098"/>
              <a:chOff x="4799574" y="3399705"/>
              <a:chExt cx="806443" cy="412098"/>
            </a:xfrm>
          </p:grpSpPr>
          <p:grpSp>
            <p:nvGrpSpPr>
              <p:cNvPr id="314" name="Graphique 10">
                <a:extLst>
                  <a:ext uri="{FF2B5EF4-FFF2-40B4-BE49-F238E27FC236}">
                    <a16:creationId xmlns:a16="http://schemas.microsoft.com/office/drawing/2014/main" id="{248F3488-67F4-F2F6-C2F1-1E81DDD32E3C}"/>
                  </a:ext>
                </a:extLst>
              </p:cNvPr>
              <p:cNvGrpSpPr/>
              <p:nvPr/>
            </p:nvGrpSpPr>
            <p:grpSpPr>
              <a:xfrm>
                <a:off x="4807451" y="3407582"/>
                <a:ext cx="790679" cy="396325"/>
                <a:chOff x="4807451" y="3407582"/>
                <a:chExt cx="790679" cy="396325"/>
              </a:xfrm>
            </p:grpSpPr>
            <p:sp>
              <p:nvSpPr>
                <p:cNvPr id="315" name="Forme libre : forme 314">
                  <a:extLst>
                    <a:ext uri="{FF2B5EF4-FFF2-40B4-BE49-F238E27FC236}">
                      <a16:creationId xmlns:a16="http://schemas.microsoft.com/office/drawing/2014/main" id="{6791A088-CC2E-1565-A9F8-CC0A215C4186}"/>
                    </a:ext>
                  </a:extLst>
                </p:cNvPr>
                <p:cNvSpPr/>
                <p:nvPr/>
              </p:nvSpPr>
              <p:spPr>
                <a:xfrm>
                  <a:off x="4808452" y="3408582"/>
                  <a:ext cx="788689" cy="394353"/>
                </a:xfrm>
                <a:custGeom>
                  <a:avLst/>
                  <a:gdLst>
                    <a:gd name="connsiteX0" fmla="*/ 788689 w 788689"/>
                    <a:gd name="connsiteY0" fmla="*/ 338461 h 394353"/>
                    <a:gd name="connsiteX1" fmla="*/ 732796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6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9"/>
                        <a:pt x="763533" y="394354"/>
                        <a:pt x="732796" y="394354"/>
                      </a:cubicBezTo>
                      <a:lnTo>
                        <a:pt x="55893" y="394354"/>
                      </a:lnTo>
                      <a:cubicBezTo>
                        <a:pt x="25136" y="394354"/>
                        <a:pt x="0" y="369189"/>
                        <a:pt x="0" y="338461"/>
                      </a:cubicBezTo>
                      <a:lnTo>
                        <a:pt x="0" y="55893"/>
                      </a:lnTo>
                      <a:cubicBezTo>
                        <a:pt x="0" y="25137"/>
                        <a:pt x="25146" y="0"/>
                        <a:pt x="55893" y="0"/>
                      </a:cubicBezTo>
                      <a:lnTo>
                        <a:pt x="732796" y="0"/>
                      </a:lnTo>
                      <a:cubicBezTo>
                        <a:pt x="763543" y="0"/>
                        <a:pt x="788689" y="2514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316" name="Forme libre : forme 315">
                  <a:extLst>
                    <a:ext uri="{FF2B5EF4-FFF2-40B4-BE49-F238E27FC236}">
                      <a16:creationId xmlns:a16="http://schemas.microsoft.com/office/drawing/2014/main" id="{F00BD678-7042-8F59-0C9C-50FEF0B694BC}"/>
                    </a:ext>
                  </a:extLst>
                </p:cNvPr>
                <p:cNvSpPr/>
                <p:nvPr/>
              </p:nvSpPr>
              <p:spPr>
                <a:xfrm>
                  <a:off x="4807451" y="3407582"/>
                  <a:ext cx="790679" cy="396325"/>
                </a:xfrm>
                <a:custGeom>
                  <a:avLst/>
                  <a:gdLst>
                    <a:gd name="connsiteX0" fmla="*/ 733797 w 790679"/>
                    <a:gd name="connsiteY0" fmla="*/ 396326 h 396325"/>
                    <a:gd name="connsiteX1" fmla="*/ 56893 w 790679"/>
                    <a:gd name="connsiteY1" fmla="*/ 396326 h 396325"/>
                    <a:gd name="connsiteX2" fmla="*/ 0 w 790679"/>
                    <a:gd name="connsiteY2" fmla="*/ 33944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81 h 396325"/>
                    <a:gd name="connsiteX10" fmla="*/ 1981 w 790679"/>
                    <a:gd name="connsiteY10" fmla="*/ 56893 h 396325"/>
                    <a:gd name="connsiteX11" fmla="*/ 1981 w 790679"/>
                    <a:gd name="connsiteY11" fmla="*/ 339462 h 396325"/>
                    <a:gd name="connsiteX12" fmla="*/ 56893 w 790679"/>
                    <a:gd name="connsiteY12" fmla="*/ 394363 h 396325"/>
                    <a:gd name="connsiteX13" fmla="*/ 733797 w 790679"/>
                    <a:gd name="connsiteY13" fmla="*/ 394363 h 396325"/>
                    <a:gd name="connsiteX14" fmla="*/ 788718 w 790679"/>
                    <a:gd name="connsiteY14" fmla="*/ 339462 h 396325"/>
                    <a:gd name="connsiteX15" fmla="*/ 788718 w 790679"/>
                    <a:gd name="connsiteY15" fmla="*/ 56893 h 396325"/>
                    <a:gd name="connsiteX16" fmla="*/ 733797 w 790679"/>
                    <a:gd name="connsiteY16" fmla="*/ 1981 h 396325"/>
                    <a:gd name="connsiteX17" fmla="*/ 56893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42"/>
                      </a:cubicBezTo>
                      <a:lnTo>
                        <a:pt x="0" y="56883"/>
                      </a:lnTo>
                      <a:cubicBezTo>
                        <a:pt x="0" y="25508"/>
                        <a:pt x="25527" y="0"/>
                        <a:pt x="56893" y="0"/>
                      </a:cubicBezTo>
                      <a:lnTo>
                        <a:pt x="733797" y="0"/>
                      </a:lnTo>
                      <a:cubicBezTo>
                        <a:pt x="765163" y="0"/>
                        <a:pt x="790680" y="25508"/>
                        <a:pt x="790680" y="56883"/>
                      </a:cubicBezTo>
                      <a:lnTo>
                        <a:pt x="790680" y="339452"/>
                      </a:lnTo>
                      <a:cubicBezTo>
                        <a:pt x="790680" y="370818"/>
                        <a:pt x="765163" y="396326"/>
                        <a:pt x="733797" y="396326"/>
                      </a:cubicBezTo>
                      <a:close/>
                      <a:moveTo>
                        <a:pt x="56893" y="1981"/>
                      </a:moveTo>
                      <a:cubicBezTo>
                        <a:pt x="26613" y="1981"/>
                        <a:pt x="1981" y="26613"/>
                        <a:pt x="1981" y="56893"/>
                      </a:cubicBezTo>
                      <a:lnTo>
                        <a:pt x="1981" y="339462"/>
                      </a:lnTo>
                      <a:cubicBezTo>
                        <a:pt x="1981" y="369732"/>
                        <a:pt x="26613" y="394363"/>
                        <a:pt x="56893" y="394363"/>
                      </a:cubicBezTo>
                      <a:lnTo>
                        <a:pt x="733797" y="394363"/>
                      </a:lnTo>
                      <a:cubicBezTo>
                        <a:pt x="764077" y="394363"/>
                        <a:pt x="788718" y="369732"/>
                        <a:pt x="788718" y="339462"/>
                      </a:cubicBezTo>
                      <a:lnTo>
                        <a:pt x="788718" y="56893"/>
                      </a:lnTo>
                      <a:cubicBezTo>
                        <a:pt x="788718" y="26613"/>
                        <a:pt x="76407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317" name="Forme libre : forme 316">
                <a:extLst>
                  <a:ext uri="{FF2B5EF4-FFF2-40B4-BE49-F238E27FC236}">
                    <a16:creationId xmlns:a16="http://schemas.microsoft.com/office/drawing/2014/main" id="{B1112AAE-B095-6BD9-0980-3E279283EEEA}"/>
                  </a:ext>
                </a:extLst>
              </p:cNvPr>
              <p:cNvSpPr/>
              <p:nvPr/>
            </p:nvSpPr>
            <p:spPr>
              <a:xfrm>
                <a:off x="4799574" y="3399705"/>
                <a:ext cx="806443" cy="412098"/>
              </a:xfrm>
              <a:custGeom>
                <a:avLst/>
                <a:gdLst>
                  <a:gd name="connsiteX0" fmla="*/ 74167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0 w 806443"/>
                  <a:gd name="connsiteY9" fmla="*/ 17736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3 w 806443"/>
                  <a:gd name="connsiteY13" fmla="*/ 394354 h 412098"/>
                  <a:gd name="connsiteX14" fmla="*/ 788698 w 806443"/>
                  <a:gd name="connsiteY14" fmla="*/ 347339 h 412098"/>
                  <a:gd name="connsiteX15" fmla="*/ 788698 w 806443"/>
                  <a:gd name="connsiteY15" fmla="*/ 64770 h 412098"/>
                  <a:gd name="connsiteX16" fmla="*/ 741673 w 806443"/>
                  <a:gd name="connsiteY16" fmla="*/ 17736 h 412098"/>
                  <a:gd name="connsiteX17" fmla="*/ 64770 w 806443"/>
                  <a:gd name="connsiteY17" fmla="*/ 17736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0" y="412099"/>
                    </a:lnTo>
                    <a:cubicBezTo>
                      <a:pt x="29051" y="412099"/>
                      <a:pt x="0" y="383038"/>
                      <a:pt x="0" y="347329"/>
                    </a:cubicBezTo>
                    <a:lnTo>
                      <a:pt x="0" y="64770"/>
                    </a:lnTo>
                    <a:cubicBezTo>
                      <a:pt x="0" y="29051"/>
                      <a:pt x="29051" y="0"/>
                      <a:pt x="64770" y="0"/>
                    </a:cubicBezTo>
                    <a:lnTo>
                      <a:pt x="741673" y="0"/>
                    </a:lnTo>
                    <a:cubicBezTo>
                      <a:pt x="777383" y="0"/>
                      <a:pt x="806443" y="29051"/>
                      <a:pt x="806443" y="64770"/>
                    </a:cubicBezTo>
                    <a:lnTo>
                      <a:pt x="806443" y="347339"/>
                    </a:lnTo>
                    <a:cubicBezTo>
                      <a:pt x="806443" y="383038"/>
                      <a:pt x="777383" y="412099"/>
                      <a:pt x="741673" y="412099"/>
                    </a:cubicBezTo>
                    <a:close/>
                    <a:moveTo>
                      <a:pt x="64770" y="17736"/>
                    </a:moveTo>
                    <a:cubicBezTo>
                      <a:pt x="38843" y="17736"/>
                      <a:pt x="17736" y="38843"/>
                      <a:pt x="17736" y="64770"/>
                    </a:cubicBezTo>
                    <a:lnTo>
                      <a:pt x="17736" y="347339"/>
                    </a:lnTo>
                    <a:cubicBezTo>
                      <a:pt x="17736" y="373256"/>
                      <a:pt x="38843" y="394354"/>
                      <a:pt x="64770" y="394354"/>
                    </a:cubicBezTo>
                    <a:lnTo>
                      <a:pt x="741673" y="394354"/>
                    </a:lnTo>
                    <a:cubicBezTo>
                      <a:pt x="767600" y="394354"/>
                      <a:pt x="788698" y="373256"/>
                      <a:pt x="788698" y="347339"/>
                    </a:cubicBezTo>
                    <a:lnTo>
                      <a:pt x="788698" y="64770"/>
                    </a:lnTo>
                    <a:cubicBezTo>
                      <a:pt x="788698" y="38843"/>
                      <a:pt x="767600" y="17736"/>
                      <a:pt x="741673" y="17736"/>
                    </a:cubicBezTo>
                    <a:lnTo>
                      <a:pt x="64770" y="17736"/>
                    </a:lnTo>
                    <a:close/>
                  </a:path>
                </a:pathLst>
              </a:custGeom>
              <a:solidFill>
                <a:srgbClr val="993333"/>
              </a:solidFill>
              <a:ln w="9525" cap="flat">
                <a:noFill/>
                <a:prstDash val="solid"/>
                <a:miter/>
              </a:ln>
            </p:spPr>
            <p:txBody>
              <a:bodyPr rtlCol="0" anchor="ctr"/>
              <a:lstStyle/>
              <a:p>
                <a:endParaRPr lang="fr-FR"/>
              </a:p>
            </p:txBody>
          </p:sp>
          <p:grpSp>
            <p:nvGrpSpPr>
              <p:cNvPr id="318" name="Graphique 10">
                <a:extLst>
                  <a:ext uri="{FF2B5EF4-FFF2-40B4-BE49-F238E27FC236}">
                    <a16:creationId xmlns:a16="http://schemas.microsoft.com/office/drawing/2014/main" id="{838750CE-D904-3DE8-0017-08C64704DB6A}"/>
                  </a:ext>
                </a:extLst>
              </p:cNvPr>
              <p:cNvGrpSpPr/>
              <p:nvPr/>
            </p:nvGrpSpPr>
            <p:grpSpPr>
              <a:xfrm>
                <a:off x="4926533" y="3457769"/>
                <a:ext cx="552716" cy="299047"/>
                <a:chOff x="4926533" y="3457769"/>
                <a:chExt cx="552716" cy="299047"/>
              </a:xfrm>
              <a:solidFill>
                <a:srgbClr val="993333"/>
              </a:solidFill>
            </p:grpSpPr>
            <p:sp>
              <p:nvSpPr>
                <p:cNvPr id="319" name="Forme libre : forme 318">
                  <a:extLst>
                    <a:ext uri="{FF2B5EF4-FFF2-40B4-BE49-F238E27FC236}">
                      <a16:creationId xmlns:a16="http://schemas.microsoft.com/office/drawing/2014/main" id="{838E00CF-319B-F1DE-5800-BE18DBACD610}"/>
                    </a:ext>
                  </a:extLst>
                </p:cNvPr>
                <p:cNvSpPr/>
                <p:nvPr/>
              </p:nvSpPr>
              <p:spPr>
                <a:xfrm>
                  <a:off x="5070189" y="3457769"/>
                  <a:ext cx="117309" cy="133007"/>
                </a:xfrm>
                <a:custGeom>
                  <a:avLst/>
                  <a:gdLst>
                    <a:gd name="connsiteX0" fmla="*/ 90230 w 117309"/>
                    <a:gd name="connsiteY0" fmla="*/ 133007 h 133007"/>
                    <a:gd name="connsiteX1" fmla="*/ 82382 w 117309"/>
                    <a:gd name="connsiteY1" fmla="*/ 109471 h 133007"/>
                    <a:gd name="connsiteX2" fmla="*/ 35109 w 117309"/>
                    <a:gd name="connsiteY2" fmla="*/ 109471 h 133007"/>
                    <a:gd name="connsiteX3" fmla="*/ 27089 w 117309"/>
                    <a:gd name="connsiteY3" fmla="*/ 133007 h 133007"/>
                    <a:gd name="connsiteX4" fmla="*/ 0 w 117309"/>
                    <a:gd name="connsiteY4" fmla="*/ 133007 h 133007"/>
                    <a:gd name="connsiteX5" fmla="*/ 48367 w 117309"/>
                    <a:gd name="connsiteY5" fmla="*/ 0 h 133007"/>
                    <a:gd name="connsiteX6" fmla="*/ 68742 w 117309"/>
                    <a:gd name="connsiteY6" fmla="*/ 0 h 133007"/>
                    <a:gd name="connsiteX7" fmla="*/ 117310 w 117309"/>
                    <a:gd name="connsiteY7" fmla="*/ 133007 h 133007"/>
                    <a:gd name="connsiteX8" fmla="*/ 90230 w 117309"/>
                    <a:gd name="connsiteY8" fmla="*/ 133007 h 133007"/>
                    <a:gd name="connsiteX9" fmla="*/ 59207 w 117309"/>
                    <a:gd name="connsiteY9" fmla="*/ 39243 h 133007"/>
                    <a:gd name="connsiteX10" fmla="*/ 42396 w 117309"/>
                    <a:gd name="connsiteY10" fmla="*/ 87621 h 133007"/>
                    <a:gd name="connsiteX11" fmla="*/ 75457 w 117309"/>
                    <a:gd name="connsiteY11" fmla="*/ 87621 h 133007"/>
                    <a:gd name="connsiteX12" fmla="*/ 59207 w 117309"/>
                    <a:gd name="connsiteY12" fmla="*/ 39243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09" h="133007">
                      <a:moveTo>
                        <a:pt x="90230" y="133007"/>
                      </a:moveTo>
                      <a:lnTo>
                        <a:pt x="82382" y="109471"/>
                      </a:lnTo>
                      <a:lnTo>
                        <a:pt x="35109" y="109471"/>
                      </a:lnTo>
                      <a:lnTo>
                        <a:pt x="27089" y="133007"/>
                      </a:lnTo>
                      <a:lnTo>
                        <a:pt x="0" y="133007"/>
                      </a:lnTo>
                      <a:lnTo>
                        <a:pt x="48367" y="0"/>
                      </a:lnTo>
                      <a:lnTo>
                        <a:pt x="68742" y="0"/>
                      </a:lnTo>
                      <a:lnTo>
                        <a:pt x="117310" y="133007"/>
                      </a:lnTo>
                      <a:lnTo>
                        <a:pt x="90230" y="133007"/>
                      </a:lnTo>
                      <a:close/>
                      <a:moveTo>
                        <a:pt x="59207" y="39243"/>
                      </a:moveTo>
                      <a:lnTo>
                        <a:pt x="42396" y="87621"/>
                      </a:lnTo>
                      <a:lnTo>
                        <a:pt x="75457" y="87621"/>
                      </a:lnTo>
                      <a:lnTo>
                        <a:pt x="59207" y="39243"/>
                      </a:lnTo>
                      <a:close/>
                    </a:path>
                  </a:pathLst>
                </a:custGeom>
                <a:solidFill>
                  <a:srgbClr val="993333"/>
                </a:solidFill>
                <a:ln w="9525" cap="flat">
                  <a:noFill/>
                  <a:prstDash val="solid"/>
                  <a:miter/>
                </a:ln>
              </p:spPr>
              <p:txBody>
                <a:bodyPr rtlCol="0" anchor="ctr"/>
                <a:lstStyle/>
                <a:p>
                  <a:endParaRPr lang="fr-FR"/>
                </a:p>
              </p:txBody>
            </p:sp>
            <p:sp>
              <p:nvSpPr>
                <p:cNvPr id="320" name="Forme libre : forme 319">
                  <a:extLst>
                    <a:ext uri="{FF2B5EF4-FFF2-40B4-BE49-F238E27FC236}">
                      <a16:creationId xmlns:a16="http://schemas.microsoft.com/office/drawing/2014/main" id="{C794968F-73EC-762D-F6EB-CF64D892E358}"/>
                    </a:ext>
                  </a:extLst>
                </p:cNvPr>
                <p:cNvSpPr/>
                <p:nvPr/>
              </p:nvSpPr>
              <p:spPr>
                <a:xfrm>
                  <a:off x="5189909" y="3457769"/>
                  <a:ext cx="25984" cy="133007"/>
                </a:xfrm>
                <a:custGeom>
                  <a:avLst/>
                  <a:gdLst>
                    <a:gd name="connsiteX0" fmla="*/ 0 w 25984"/>
                    <a:gd name="connsiteY0" fmla="*/ 133007 h 133007"/>
                    <a:gd name="connsiteX1" fmla="*/ 0 w 25984"/>
                    <a:gd name="connsiteY1" fmla="*/ 0 h 133007"/>
                    <a:gd name="connsiteX2" fmla="*/ 25984 w 25984"/>
                    <a:gd name="connsiteY2" fmla="*/ 0 h 133007"/>
                    <a:gd name="connsiteX3" fmla="*/ 25984 w 25984"/>
                    <a:gd name="connsiteY3" fmla="*/ 133007 h 133007"/>
                    <a:gd name="connsiteX4" fmla="*/ 0 w 25984"/>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4" h="133007">
                      <a:moveTo>
                        <a:pt x="0" y="133007"/>
                      </a:moveTo>
                      <a:lnTo>
                        <a:pt x="0" y="0"/>
                      </a:lnTo>
                      <a:lnTo>
                        <a:pt x="25984" y="0"/>
                      </a:lnTo>
                      <a:lnTo>
                        <a:pt x="25984" y="133007"/>
                      </a:lnTo>
                      <a:lnTo>
                        <a:pt x="0" y="133007"/>
                      </a:lnTo>
                      <a:close/>
                    </a:path>
                  </a:pathLst>
                </a:custGeom>
                <a:solidFill>
                  <a:srgbClr val="993333"/>
                </a:solidFill>
                <a:ln w="9525" cap="flat">
                  <a:noFill/>
                  <a:prstDash val="solid"/>
                  <a:miter/>
                </a:ln>
              </p:spPr>
              <p:txBody>
                <a:bodyPr rtlCol="0" anchor="ctr"/>
                <a:lstStyle/>
                <a:p>
                  <a:endParaRPr lang="fr-FR"/>
                </a:p>
              </p:txBody>
            </p:sp>
            <p:sp>
              <p:nvSpPr>
                <p:cNvPr id="321" name="Forme libre : forme 320">
                  <a:extLst>
                    <a:ext uri="{FF2B5EF4-FFF2-40B4-BE49-F238E27FC236}">
                      <a16:creationId xmlns:a16="http://schemas.microsoft.com/office/drawing/2014/main" id="{972F0175-9D3C-F500-1E92-1FF1E4FC1CE2}"/>
                    </a:ext>
                  </a:extLst>
                </p:cNvPr>
                <p:cNvSpPr/>
                <p:nvPr/>
              </p:nvSpPr>
              <p:spPr>
                <a:xfrm>
                  <a:off x="5218303" y="3457769"/>
                  <a:ext cx="110765" cy="133007"/>
                </a:xfrm>
                <a:custGeom>
                  <a:avLst/>
                  <a:gdLst>
                    <a:gd name="connsiteX0" fmla="*/ 81076 w 110765"/>
                    <a:gd name="connsiteY0" fmla="*/ 133007 h 133007"/>
                    <a:gd name="connsiteX1" fmla="*/ 55293 w 110765"/>
                    <a:gd name="connsiteY1" fmla="*/ 86687 h 133007"/>
                    <a:gd name="connsiteX2" fmla="*/ 29708 w 110765"/>
                    <a:gd name="connsiteY2" fmla="*/ 133007 h 133007"/>
                    <a:gd name="connsiteX3" fmla="*/ 0 w 110765"/>
                    <a:gd name="connsiteY3" fmla="*/ 133007 h 133007"/>
                    <a:gd name="connsiteX4" fmla="*/ 41281 w 110765"/>
                    <a:gd name="connsiteY4" fmla="*/ 64827 h 133007"/>
                    <a:gd name="connsiteX5" fmla="*/ 2600 w 110765"/>
                    <a:gd name="connsiteY5" fmla="*/ 0 h 133007"/>
                    <a:gd name="connsiteX6" fmla="*/ 32128 w 110765"/>
                    <a:gd name="connsiteY6" fmla="*/ 0 h 133007"/>
                    <a:gd name="connsiteX7" fmla="*/ 55293 w 110765"/>
                    <a:gd name="connsiteY7" fmla="*/ 42977 h 133007"/>
                    <a:gd name="connsiteX8" fmla="*/ 78638 w 110765"/>
                    <a:gd name="connsiteY8" fmla="*/ 0 h 133007"/>
                    <a:gd name="connsiteX9" fmla="*/ 107966 w 110765"/>
                    <a:gd name="connsiteY9" fmla="*/ 0 h 133007"/>
                    <a:gd name="connsiteX10" fmla="*/ 69294 w 110765"/>
                    <a:gd name="connsiteY10" fmla="*/ 64827 h 133007"/>
                    <a:gd name="connsiteX11" fmla="*/ 110766 w 110765"/>
                    <a:gd name="connsiteY11" fmla="*/ 133007 h 133007"/>
                    <a:gd name="connsiteX12" fmla="*/ 81076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76" y="133007"/>
                      </a:moveTo>
                      <a:lnTo>
                        <a:pt x="55293" y="86687"/>
                      </a:lnTo>
                      <a:lnTo>
                        <a:pt x="29708" y="133007"/>
                      </a:lnTo>
                      <a:lnTo>
                        <a:pt x="0" y="133007"/>
                      </a:lnTo>
                      <a:lnTo>
                        <a:pt x="41281" y="64827"/>
                      </a:lnTo>
                      <a:lnTo>
                        <a:pt x="2600" y="0"/>
                      </a:lnTo>
                      <a:lnTo>
                        <a:pt x="32128" y="0"/>
                      </a:lnTo>
                      <a:lnTo>
                        <a:pt x="55293" y="42977"/>
                      </a:lnTo>
                      <a:lnTo>
                        <a:pt x="78638" y="0"/>
                      </a:lnTo>
                      <a:lnTo>
                        <a:pt x="107966" y="0"/>
                      </a:lnTo>
                      <a:lnTo>
                        <a:pt x="69294" y="64827"/>
                      </a:lnTo>
                      <a:lnTo>
                        <a:pt x="110766" y="133007"/>
                      </a:lnTo>
                      <a:lnTo>
                        <a:pt x="81076" y="133007"/>
                      </a:lnTo>
                      <a:close/>
                    </a:path>
                  </a:pathLst>
                </a:custGeom>
                <a:solidFill>
                  <a:srgbClr val="993333"/>
                </a:solidFill>
                <a:ln w="9525" cap="flat">
                  <a:noFill/>
                  <a:prstDash val="solid"/>
                  <a:miter/>
                </a:ln>
              </p:spPr>
              <p:txBody>
                <a:bodyPr rtlCol="0" anchor="ctr"/>
                <a:lstStyle/>
                <a:p>
                  <a:endParaRPr lang="fr-FR"/>
                </a:p>
              </p:txBody>
            </p:sp>
            <p:sp>
              <p:nvSpPr>
                <p:cNvPr id="322" name="Forme libre : forme 321">
                  <a:extLst>
                    <a:ext uri="{FF2B5EF4-FFF2-40B4-BE49-F238E27FC236}">
                      <a16:creationId xmlns:a16="http://schemas.microsoft.com/office/drawing/2014/main" id="{52A5F3FB-B4BA-F366-8BB0-318510CE7612}"/>
                    </a:ext>
                  </a:extLst>
                </p:cNvPr>
                <p:cNvSpPr/>
                <p:nvPr/>
              </p:nvSpPr>
              <p:spPr>
                <a:xfrm>
                  <a:off x="4926533" y="3622685"/>
                  <a:ext cx="87620" cy="133016"/>
                </a:xfrm>
                <a:custGeom>
                  <a:avLst/>
                  <a:gdLst>
                    <a:gd name="connsiteX0" fmla="*/ 0 w 87620"/>
                    <a:gd name="connsiteY0" fmla="*/ 133007 h 133016"/>
                    <a:gd name="connsiteX1" fmla="*/ 0 w 87620"/>
                    <a:gd name="connsiteY1" fmla="*/ 0 h 133016"/>
                    <a:gd name="connsiteX2" fmla="*/ 87620 w 87620"/>
                    <a:gd name="connsiteY2" fmla="*/ 0 h 133016"/>
                    <a:gd name="connsiteX3" fmla="*/ 87620 w 87620"/>
                    <a:gd name="connsiteY3" fmla="*/ 23165 h 133016"/>
                    <a:gd name="connsiteX4" fmla="*/ 25965 w 87620"/>
                    <a:gd name="connsiteY4" fmla="*/ 23165 h 133016"/>
                    <a:gd name="connsiteX5" fmla="*/ 25965 w 87620"/>
                    <a:gd name="connsiteY5" fmla="*/ 54368 h 133016"/>
                    <a:gd name="connsiteX6" fmla="*/ 78467 w 87620"/>
                    <a:gd name="connsiteY6" fmla="*/ 54368 h 133016"/>
                    <a:gd name="connsiteX7" fmla="*/ 78467 w 87620"/>
                    <a:gd name="connsiteY7" fmla="*/ 77524 h 133016"/>
                    <a:gd name="connsiteX8" fmla="*/ 25965 w 87620"/>
                    <a:gd name="connsiteY8" fmla="*/ 77524 h 133016"/>
                    <a:gd name="connsiteX9" fmla="*/ 25965 w 87620"/>
                    <a:gd name="connsiteY9" fmla="*/ 109852 h 133016"/>
                    <a:gd name="connsiteX10" fmla="*/ 87611 w 87620"/>
                    <a:gd name="connsiteY10" fmla="*/ 109852 h 133016"/>
                    <a:gd name="connsiteX11" fmla="*/ 87611 w 87620"/>
                    <a:gd name="connsiteY11" fmla="*/ 133017 h 133016"/>
                    <a:gd name="connsiteX12" fmla="*/ 0 w 87620"/>
                    <a:gd name="connsiteY12" fmla="*/ 13301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620" h="133016">
                      <a:moveTo>
                        <a:pt x="0" y="133007"/>
                      </a:moveTo>
                      <a:lnTo>
                        <a:pt x="0" y="0"/>
                      </a:lnTo>
                      <a:lnTo>
                        <a:pt x="87620" y="0"/>
                      </a:lnTo>
                      <a:lnTo>
                        <a:pt x="87620" y="23165"/>
                      </a:lnTo>
                      <a:lnTo>
                        <a:pt x="25965" y="23165"/>
                      </a:lnTo>
                      <a:lnTo>
                        <a:pt x="25965" y="54368"/>
                      </a:lnTo>
                      <a:lnTo>
                        <a:pt x="78467" y="54368"/>
                      </a:lnTo>
                      <a:lnTo>
                        <a:pt x="78467" y="77524"/>
                      </a:lnTo>
                      <a:lnTo>
                        <a:pt x="25965" y="77524"/>
                      </a:lnTo>
                      <a:lnTo>
                        <a:pt x="25965" y="109852"/>
                      </a:lnTo>
                      <a:lnTo>
                        <a:pt x="87611" y="109852"/>
                      </a:lnTo>
                      <a:lnTo>
                        <a:pt x="87611" y="133017"/>
                      </a:lnTo>
                      <a:lnTo>
                        <a:pt x="0" y="133017"/>
                      </a:lnTo>
                      <a:close/>
                    </a:path>
                  </a:pathLst>
                </a:custGeom>
                <a:solidFill>
                  <a:srgbClr val="993333"/>
                </a:solidFill>
                <a:ln w="9525" cap="flat">
                  <a:noFill/>
                  <a:prstDash val="solid"/>
                  <a:miter/>
                </a:ln>
              </p:spPr>
              <p:txBody>
                <a:bodyPr rtlCol="0" anchor="ctr"/>
                <a:lstStyle/>
                <a:p>
                  <a:endParaRPr lang="fr-FR"/>
                </a:p>
              </p:txBody>
            </p:sp>
            <p:sp>
              <p:nvSpPr>
                <p:cNvPr id="323" name="Forme libre : forme 322">
                  <a:extLst>
                    <a:ext uri="{FF2B5EF4-FFF2-40B4-BE49-F238E27FC236}">
                      <a16:creationId xmlns:a16="http://schemas.microsoft.com/office/drawing/2014/main" id="{A63DA2A5-D6F1-3C2B-6723-FCD71B5C59CA}"/>
                    </a:ext>
                  </a:extLst>
                </p:cNvPr>
                <p:cNvSpPr/>
                <p:nvPr/>
              </p:nvSpPr>
              <p:spPr>
                <a:xfrm>
                  <a:off x="5025535" y="3622685"/>
                  <a:ext cx="101812" cy="133006"/>
                </a:xfrm>
                <a:custGeom>
                  <a:avLst/>
                  <a:gdLst>
                    <a:gd name="connsiteX0" fmla="*/ 78639 w 101812"/>
                    <a:gd name="connsiteY0" fmla="*/ 133007 h 133006"/>
                    <a:gd name="connsiteX1" fmla="*/ 25965 w 101812"/>
                    <a:gd name="connsiteY1" fmla="*/ 5137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39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39" y="133007"/>
                      </a:moveTo>
                      <a:lnTo>
                        <a:pt x="25965" y="51378"/>
                      </a:lnTo>
                      <a:lnTo>
                        <a:pt x="25965" y="133007"/>
                      </a:lnTo>
                      <a:lnTo>
                        <a:pt x="0" y="133007"/>
                      </a:lnTo>
                      <a:lnTo>
                        <a:pt x="0" y="0"/>
                      </a:lnTo>
                      <a:lnTo>
                        <a:pt x="23165" y="0"/>
                      </a:lnTo>
                      <a:lnTo>
                        <a:pt x="75838" y="81448"/>
                      </a:lnTo>
                      <a:lnTo>
                        <a:pt x="75838" y="0"/>
                      </a:lnTo>
                      <a:lnTo>
                        <a:pt x="101813" y="0"/>
                      </a:lnTo>
                      <a:lnTo>
                        <a:pt x="101813" y="133007"/>
                      </a:lnTo>
                      <a:lnTo>
                        <a:pt x="78639" y="133007"/>
                      </a:lnTo>
                      <a:close/>
                    </a:path>
                  </a:pathLst>
                </a:custGeom>
                <a:solidFill>
                  <a:srgbClr val="993333"/>
                </a:solidFill>
                <a:ln w="9525" cap="flat">
                  <a:noFill/>
                  <a:prstDash val="solid"/>
                  <a:miter/>
                </a:ln>
              </p:spPr>
              <p:txBody>
                <a:bodyPr rtlCol="0" anchor="ctr"/>
                <a:lstStyle/>
                <a:p>
                  <a:endParaRPr lang="fr-FR"/>
                </a:p>
              </p:txBody>
            </p:sp>
            <p:sp>
              <p:nvSpPr>
                <p:cNvPr id="324" name="Forme libre : forme 323">
                  <a:extLst>
                    <a:ext uri="{FF2B5EF4-FFF2-40B4-BE49-F238E27FC236}">
                      <a16:creationId xmlns:a16="http://schemas.microsoft.com/office/drawing/2014/main" id="{C97FFD22-5F77-D765-DFA2-74C058617B02}"/>
                    </a:ext>
                  </a:extLst>
                </p:cNvPr>
                <p:cNvSpPr/>
                <p:nvPr/>
              </p:nvSpPr>
              <p:spPr>
                <a:xfrm>
                  <a:off x="5173668" y="3622685"/>
                  <a:ext cx="96374" cy="133006"/>
                </a:xfrm>
                <a:custGeom>
                  <a:avLst/>
                  <a:gdLst>
                    <a:gd name="connsiteX0" fmla="*/ 55664 w 96374"/>
                    <a:gd name="connsiteY0" fmla="*/ 133007 h 133006"/>
                    <a:gd name="connsiteX1" fmla="*/ 0 w 96374"/>
                    <a:gd name="connsiteY1" fmla="*/ 133007 h 133006"/>
                    <a:gd name="connsiteX2" fmla="*/ 0 w 96374"/>
                    <a:gd name="connsiteY2" fmla="*/ 0 h 133006"/>
                    <a:gd name="connsiteX3" fmla="*/ 53417 w 96374"/>
                    <a:gd name="connsiteY3" fmla="*/ 0 h 133006"/>
                    <a:gd name="connsiteX4" fmla="*/ 94517 w 96374"/>
                    <a:gd name="connsiteY4" fmla="*/ 37367 h 133006"/>
                    <a:gd name="connsiteX5" fmla="*/ 78067 w 96374"/>
                    <a:gd name="connsiteY5" fmla="*/ 64827 h 133006"/>
                    <a:gd name="connsiteX6" fmla="*/ 96374 w 96374"/>
                    <a:gd name="connsiteY6" fmla="*/ 94717 h 133006"/>
                    <a:gd name="connsiteX7" fmla="*/ 55664 w 96374"/>
                    <a:gd name="connsiteY7" fmla="*/ 133007 h 133006"/>
                    <a:gd name="connsiteX8" fmla="*/ 51368 w 96374"/>
                    <a:gd name="connsiteY8" fmla="*/ 23165 h 133006"/>
                    <a:gd name="connsiteX9" fmla="*/ 25965 w 96374"/>
                    <a:gd name="connsiteY9" fmla="*/ 23165 h 133006"/>
                    <a:gd name="connsiteX10" fmla="*/ 25965 w 96374"/>
                    <a:gd name="connsiteY10" fmla="*/ 53807 h 133006"/>
                    <a:gd name="connsiteX11" fmla="*/ 51368 w 96374"/>
                    <a:gd name="connsiteY11" fmla="*/ 53807 h 133006"/>
                    <a:gd name="connsiteX12" fmla="*/ 68552 w 96374"/>
                    <a:gd name="connsiteY12" fmla="*/ 38490 h 133006"/>
                    <a:gd name="connsiteX13" fmla="*/ 51368 w 96374"/>
                    <a:gd name="connsiteY13" fmla="*/ 23165 h 133006"/>
                    <a:gd name="connsiteX14" fmla="*/ 53054 w 96374"/>
                    <a:gd name="connsiteY14" fmla="*/ 77162 h 133006"/>
                    <a:gd name="connsiteX15" fmla="*/ 25965 w 96374"/>
                    <a:gd name="connsiteY15" fmla="*/ 77162 h 133006"/>
                    <a:gd name="connsiteX16" fmla="*/ 25965 w 96374"/>
                    <a:gd name="connsiteY16" fmla="*/ 109852 h 133006"/>
                    <a:gd name="connsiteX17" fmla="*/ 53054 w 96374"/>
                    <a:gd name="connsiteY17" fmla="*/ 109852 h 133006"/>
                    <a:gd name="connsiteX18" fmla="*/ 70418 w 96374"/>
                    <a:gd name="connsiteY18" fmla="*/ 93402 h 133006"/>
                    <a:gd name="connsiteX19" fmla="*/ 53054 w 96374"/>
                    <a:gd name="connsiteY19" fmla="*/ 7716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64" y="133007"/>
                      </a:moveTo>
                      <a:lnTo>
                        <a:pt x="0" y="133007"/>
                      </a:lnTo>
                      <a:lnTo>
                        <a:pt x="0" y="0"/>
                      </a:lnTo>
                      <a:lnTo>
                        <a:pt x="53417" y="0"/>
                      </a:lnTo>
                      <a:cubicBezTo>
                        <a:pt x="79391" y="0"/>
                        <a:pt x="94517" y="14573"/>
                        <a:pt x="94517" y="37367"/>
                      </a:cubicBezTo>
                      <a:cubicBezTo>
                        <a:pt x="94517" y="52121"/>
                        <a:pt x="84792" y="61646"/>
                        <a:pt x="78067" y="64827"/>
                      </a:cubicBezTo>
                      <a:cubicBezTo>
                        <a:pt x="86106" y="68561"/>
                        <a:pt x="96374" y="76962"/>
                        <a:pt x="96374" y="94717"/>
                      </a:cubicBezTo>
                      <a:cubicBezTo>
                        <a:pt x="96384" y="119558"/>
                        <a:pt x="79391" y="133007"/>
                        <a:pt x="55664" y="133007"/>
                      </a:cubicBezTo>
                      <a:close/>
                      <a:moveTo>
                        <a:pt x="51368" y="23165"/>
                      </a:moveTo>
                      <a:lnTo>
                        <a:pt x="25965" y="23165"/>
                      </a:lnTo>
                      <a:lnTo>
                        <a:pt x="25965" y="53807"/>
                      </a:lnTo>
                      <a:lnTo>
                        <a:pt x="51368" y="53807"/>
                      </a:lnTo>
                      <a:cubicBezTo>
                        <a:pt x="62389" y="53807"/>
                        <a:pt x="68552" y="47644"/>
                        <a:pt x="68552" y="38490"/>
                      </a:cubicBezTo>
                      <a:cubicBezTo>
                        <a:pt x="68552" y="29337"/>
                        <a:pt x="62389" y="23165"/>
                        <a:pt x="51368" y="23165"/>
                      </a:cubicBezTo>
                      <a:close/>
                      <a:moveTo>
                        <a:pt x="53054" y="77162"/>
                      </a:moveTo>
                      <a:lnTo>
                        <a:pt x="25965" y="77162"/>
                      </a:lnTo>
                      <a:lnTo>
                        <a:pt x="25965" y="109852"/>
                      </a:lnTo>
                      <a:lnTo>
                        <a:pt x="53054" y="109852"/>
                      </a:lnTo>
                      <a:cubicBezTo>
                        <a:pt x="64818" y="109852"/>
                        <a:pt x="70418" y="102375"/>
                        <a:pt x="70418" y="93402"/>
                      </a:cubicBezTo>
                      <a:cubicBezTo>
                        <a:pt x="70418" y="84439"/>
                        <a:pt x="64818" y="77162"/>
                        <a:pt x="53054" y="77162"/>
                      </a:cubicBezTo>
                      <a:close/>
                    </a:path>
                  </a:pathLst>
                </a:custGeom>
                <a:solidFill>
                  <a:srgbClr val="993333"/>
                </a:solidFill>
                <a:ln w="9525" cap="flat">
                  <a:noFill/>
                  <a:prstDash val="solid"/>
                  <a:miter/>
                </a:ln>
              </p:spPr>
              <p:txBody>
                <a:bodyPr rtlCol="0" anchor="ctr"/>
                <a:lstStyle/>
                <a:p>
                  <a:endParaRPr lang="fr-FR"/>
                </a:p>
              </p:txBody>
            </p:sp>
            <p:sp>
              <p:nvSpPr>
                <p:cNvPr id="325" name="Forme libre : forme 324">
                  <a:extLst>
                    <a:ext uri="{FF2B5EF4-FFF2-40B4-BE49-F238E27FC236}">
                      <a16:creationId xmlns:a16="http://schemas.microsoft.com/office/drawing/2014/main" id="{DAF85346-F246-6102-38B9-5AF965D6BD12}"/>
                    </a:ext>
                  </a:extLst>
                </p:cNvPr>
                <p:cNvSpPr/>
                <p:nvPr/>
              </p:nvSpPr>
              <p:spPr>
                <a:xfrm>
                  <a:off x="5280511" y="3622685"/>
                  <a:ext cx="97897" cy="134131"/>
                </a:xfrm>
                <a:custGeom>
                  <a:avLst/>
                  <a:gdLst>
                    <a:gd name="connsiteX0" fmla="*/ 48949 w 97897"/>
                    <a:gd name="connsiteY0" fmla="*/ 134131 h 134131"/>
                    <a:gd name="connsiteX1" fmla="*/ 0 w 97897"/>
                    <a:gd name="connsiteY1" fmla="*/ 87430 h 134131"/>
                    <a:gd name="connsiteX2" fmla="*/ 0 w 97897"/>
                    <a:gd name="connsiteY2" fmla="*/ 0 h 134131"/>
                    <a:gd name="connsiteX3" fmla="*/ 25975 w 97897"/>
                    <a:gd name="connsiteY3" fmla="*/ 0 h 134131"/>
                    <a:gd name="connsiteX4" fmla="*/ 25975 w 97897"/>
                    <a:gd name="connsiteY4" fmla="*/ 86496 h 134131"/>
                    <a:gd name="connsiteX5" fmla="*/ 48949 w 97897"/>
                    <a:gd name="connsiteY5" fmla="*/ 110957 h 134131"/>
                    <a:gd name="connsiteX6" fmla="*/ 72114 w 97897"/>
                    <a:gd name="connsiteY6" fmla="*/ 86496 h 134131"/>
                    <a:gd name="connsiteX7" fmla="*/ 72114 w 97897"/>
                    <a:gd name="connsiteY7" fmla="*/ 0 h 134131"/>
                    <a:gd name="connsiteX8" fmla="*/ 97898 w 97897"/>
                    <a:gd name="connsiteY8" fmla="*/ 0 h 134131"/>
                    <a:gd name="connsiteX9" fmla="*/ 97898 w 97897"/>
                    <a:gd name="connsiteY9" fmla="*/ 87430 h 134131"/>
                    <a:gd name="connsiteX10" fmla="*/ 48949 w 97897"/>
                    <a:gd name="connsiteY10" fmla="*/ 134131 h 13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97" h="134131">
                      <a:moveTo>
                        <a:pt x="48949" y="134131"/>
                      </a:moveTo>
                      <a:cubicBezTo>
                        <a:pt x="21679" y="134131"/>
                        <a:pt x="0" y="115633"/>
                        <a:pt x="0" y="87430"/>
                      </a:cubicBezTo>
                      <a:lnTo>
                        <a:pt x="0" y="0"/>
                      </a:lnTo>
                      <a:lnTo>
                        <a:pt x="25975" y="0"/>
                      </a:lnTo>
                      <a:lnTo>
                        <a:pt x="25975" y="86496"/>
                      </a:lnTo>
                      <a:cubicBezTo>
                        <a:pt x="25975" y="101813"/>
                        <a:pt x="34937" y="110957"/>
                        <a:pt x="48949" y="110957"/>
                      </a:cubicBezTo>
                      <a:cubicBezTo>
                        <a:pt x="62969" y="110957"/>
                        <a:pt x="72114" y="101813"/>
                        <a:pt x="72114" y="86496"/>
                      </a:cubicBezTo>
                      <a:lnTo>
                        <a:pt x="72114" y="0"/>
                      </a:lnTo>
                      <a:lnTo>
                        <a:pt x="97898" y="0"/>
                      </a:lnTo>
                      <a:lnTo>
                        <a:pt x="97898" y="87430"/>
                      </a:lnTo>
                      <a:cubicBezTo>
                        <a:pt x="97888" y="115633"/>
                        <a:pt x="76219" y="134131"/>
                        <a:pt x="48949" y="134131"/>
                      </a:cubicBezTo>
                      <a:close/>
                    </a:path>
                  </a:pathLst>
                </a:custGeom>
                <a:solidFill>
                  <a:srgbClr val="993333"/>
                </a:solidFill>
                <a:ln w="9525" cap="flat">
                  <a:noFill/>
                  <a:prstDash val="solid"/>
                  <a:miter/>
                </a:ln>
              </p:spPr>
              <p:txBody>
                <a:bodyPr rtlCol="0" anchor="ctr"/>
                <a:lstStyle/>
                <a:p>
                  <a:endParaRPr lang="fr-FR"/>
                </a:p>
              </p:txBody>
            </p:sp>
            <p:sp>
              <p:nvSpPr>
                <p:cNvPr id="326" name="Forme libre : forme 325">
                  <a:extLst>
                    <a:ext uri="{FF2B5EF4-FFF2-40B4-BE49-F238E27FC236}">
                      <a16:creationId xmlns:a16="http://schemas.microsoft.com/office/drawing/2014/main" id="{D6C665E7-C325-C09F-16B3-DFDDE0F3CBAB}"/>
                    </a:ext>
                  </a:extLst>
                </p:cNvPr>
                <p:cNvSpPr/>
                <p:nvPr/>
              </p:nvSpPr>
              <p:spPr>
                <a:xfrm>
                  <a:off x="5381371" y="3621570"/>
                  <a:ext cx="97878" cy="135245"/>
                </a:xfrm>
                <a:custGeom>
                  <a:avLst/>
                  <a:gdLst>
                    <a:gd name="connsiteX0" fmla="*/ 48577 w 97878"/>
                    <a:gd name="connsiteY0" fmla="*/ 135246 h 135245"/>
                    <a:gd name="connsiteX1" fmla="*/ 0 w 97878"/>
                    <a:gd name="connsiteY1" fmla="*/ 117681 h 135245"/>
                    <a:gd name="connsiteX2" fmla="*/ 16821 w 97878"/>
                    <a:gd name="connsiteY2" fmla="*/ 100870 h 135245"/>
                    <a:gd name="connsiteX3" fmla="*/ 48949 w 97878"/>
                    <a:gd name="connsiteY3" fmla="*/ 112071 h 135245"/>
                    <a:gd name="connsiteX4" fmla="*/ 72485 w 97878"/>
                    <a:gd name="connsiteY4" fmla="*/ 95631 h 135245"/>
                    <a:gd name="connsiteX5" fmla="*/ 68380 w 97878"/>
                    <a:gd name="connsiteY5" fmla="*/ 84420 h 135245"/>
                    <a:gd name="connsiteX6" fmla="*/ 56616 w 97878"/>
                    <a:gd name="connsiteY6" fmla="*/ 79753 h 135245"/>
                    <a:gd name="connsiteX7" fmla="*/ 40538 w 97878"/>
                    <a:gd name="connsiteY7" fmla="*/ 77514 h 135245"/>
                    <a:gd name="connsiteX8" fmla="*/ 14764 w 97878"/>
                    <a:gd name="connsiteY8" fmla="*/ 66494 h 135245"/>
                    <a:gd name="connsiteX9" fmla="*/ 5239 w 97878"/>
                    <a:gd name="connsiteY9" fmla="*/ 40338 h 135245"/>
                    <a:gd name="connsiteX10" fmla="*/ 51558 w 97878"/>
                    <a:gd name="connsiteY10" fmla="*/ 0 h 135245"/>
                    <a:gd name="connsiteX11" fmla="*/ 94526 w 97878"/>
                    <a:gd name="connsiteY11" fmla="*/ 15497 h 135245"/>
                    <a:gd name="connsiteX12" fmla="*/ 78086 w 97878"/>
                    <a:gd name="connsiteY12" fmla="*/ 31756 h 135245"/>
                    <a:gd name="connsiteX13" fmla="*/ 50816 w 97878"/>
                    <a:gd name="connsiteY13" fmla="*/ 22593 h 135245"/>
                    <a:gd name="connsiteX14" fmla="*/ 30270 w 97878"/>
                    <a:gd name="connsiteY14" fmla="*/ 39414 h 135245"/>
                    <a:gd name="connsiteX15" fmla="*/ 34185 w 97878"/>
                    <a:gd name="connsiteY15" fmla="*/ 48939 h 135245"/>
                    <a:gd name="connsiteX16" fmla="*/ 46520 w 97878"/>
                    <a:gd name="connsiteY16" fmla="*/ 54178 h 135245"/>
                    <a:gd name="connsiteX17" fmla="*/ 62198 w 97878"/>
                    <a:gd name="connsiteY17" fmla="*/ 56417 h 135245"/>
                    <a:gd name="connsiteX18" fmla="*/ 87601 w 97878"/>
                    <a:gd name="connsiteY18" fmla="*/ 66685 h 135245"/>
                    <a:gd name="connsiteX19" fmla="*/ 97879 w 97878"/>
                    <a:gd name="connsiteY19" fmla="*/ 94897 h 135245"/>
                    <a:gd name="connsiteX20" fmla="*/ 48577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7" y="135246"/>
                      </a:moveTo>
                      <a:cubicBezTo>
                        <a:pt x="28403" y="135246"/>
                        <a:pt x="13078" y="130950"/>
                        <a:pt x="0" y="117681"/>
                      </a:cubicBezTo>
                      <a:lnTo>
                        <a:pt x="16821" y="100870"/>
                      </a:lnTo>
                      <a:cubicBezTo>
                        <a:pt x="25232" y="109271"/>
                        <a:pt x="36623" y="112071"/>
                        <a:pt x="48949" y="112071"/>
                      </a:cubicBezTo>
                      <a:cubicBezTo>
                        <a:pt x="64265" y="112071"/>
                        <a:pt x="72485" y="106289"/>
                        <a:pt x="72485" y="95631"/>
                      </a:cubicBezTo>
                      <a:cubicBezTo>
                        <a:pt x="72485" y="90964"/>
                        <a:pt x="71180" y="87039"/>
                        <a:pt x="68380" y="84420"/>
                      </a:cubicBezTo>
                      <a:cubicBezTo>
                        <a:pt x="65770" y="81991"/>
                        <a:pt x="62769" y="80677"/>
                        <a:pt x="56616" y="79753"/>
                      </a:cubicBezTo>
                      <a:lnTo>
                        <a:pt x="40538" y="77514"/>
                      </a:lnTo>
                      <a:cubicBezTo>
                        <a:pt x="29146" y="75829"/>
                        <a:pt x="20745" y="72285"/>
                        <a:pt x="14764" y="66494"/>
                      </a:cubicBezTo>
                      <a:cubicBezTo>
                        <a:pt x="8411" y="60141"/>
                        <a:pt x="5239" y="51559"/>
                        <a:pt x="5239" y="40338"/>
                      </a:cubicBezTo>
                      <a:cubicBezTo>
                        <a:pt x="5239" y="16621"/>
                        <a:pt x="22793" y="0"/>
                        <a:pt x="51558" y="0"/>
                      </a:cubicBezTo>
                      <a:cubicBezTo>
                        <a:pt x="69866" y="0"/>
                        <a:pt x="83125" y="4477"/>
                        <a:pt x="94526" y="15497"/>
                      </a:cubicBezTo>
                      <a:lnTo>
                        <a:pt x="78086" y="31756"/>
                      </a:lnTo>
                      <a:cubicBezTo>
                        <a:pt x="69675" y="23727"/>
                        <a:pt x="59598" y="22593"/>
                        <a:pt x="50816" y="22593"/>
                      </a:cubicBezTo>
                      <a:cubicBezTo>
                        <a:pt x="36995" y="22593"/>
                        <a:pt x="30270" y="30261"/>
                        <a:pt x="30270" y="39414"/>
                      </a:cubicBezTo>
                      <a:cubicBezTo>
                        <a:pt x="30270" y="42786"/>
                        <a:pt x="31385" y="46329"/>
                        <a:pt x="34185" y="48939"/>
                      </a:cubicBezTo>
                      <a:cubicBezTo>
                        <a:pt x="36805" y="51378"/>
                        <a:pt x="41100" y="53426"/>
                        <a:pt x="46520" y="54178"/>
                      </a:cubicBezTo>
                      <a:lnTo>
                        <a:pt x="62198" y="56417"/>
                      </a:lnTo>
                      <a:cubicBezTo>
                        <a:pt x="74343" y="58093"/>
                        <a:pt x="82001" y="61455"/>
                        <a:pt x="87601" y="66685"/>
                      </a:cubicBezTo>
                      <a:cubicBezTo>
                        <a:pt x="94707" y="73409"/>
                        <a:pt x="97879" y="83125"/>
                        <a:pt x="97879" y="94897"/>
                      </a:cubicBezTo>
                      <a:cubicBezTo>
                        <a:pt x="97888" y="120672"/>
                        <a:pt x="76409" y="135246"/>
                        <a:pt x="48577" y="135246"/>
                      </a:cubicBezTo>
                      <a:close/>
                    </a:path>
                  </a:pathLst>
                </a:custGeom>
                <a:solidFill>
                  <a:srgbClr val="993333"/>
                </a:solidFill>
                <a:ln w="9525" cap="flat">
                  <a:noFill/>
                  <a:prstDash val="solid"/>
                  <a:miter/>
                </a:ln>
              </p:spPr>
              <p:txBody>
                <a:bodyPr rtlCol="0" anchor="ctr"/>
                <a:lstStyle/>
                <a:p>
                  <a:endParaRPr lang="fr-FR"/>
                </a:p>
              </p:txBody>
            </p:sp>
          </p:grpSp>
        </p:grpSp>
        <p:grpSp>
          <p:nvGrpSpPr>
            <p:cNvPr id="327" name="Graphique 10">
              <a:extLst>
                <a:ext uri="{FF2B5EF4-FFF2-40B4-BE49-F238E27FC236}">
                  <a16:creationId xmlns:a16="http://schemas.microsoft.com/office/drawing/2014/main" id="{1F1437CE-F646-7279-AEAE-D9BF4772E26B}"/>
                </a:ext>
              </a:extLst>
            </p:cNvPr>
            <p:cNvGrpSpPr/>
            <p:nvPr/>
          </p:nvGrpSpPr>
          <p:grpSpPr>
            <a:xfrm>
              <a:off x="5359758" y="2724458"/>
              <a:ext cx="806443" cy="412089"/>
              <a:chOff x="5359758" y="2724458"/>
              <a:chExt cx="806443" cy="412089"/>
            </a:xfrm>
          </p:grpSpPr>
          <p:grpSp>
            <p:nvGrpSpPr>
              <p:cNvPr id="328" name="Graphique 10">
                <a:extLst>
                  <a:ext uri="{FF2B5EF4-FFF2-40B4-BE49-F238E27FC236}">
                    <a16:creationId xmlns:a16="http://schemas.microsoft.com/office/drawing/2014/main" id="{FCBD12CF-CF7F-AAC8-1FC4-E1588DF17B31}"/>
                  </a:ext>
                </a:extLst>
              </p:cNvPr>
              <p:cNvGrpSpPr/>
              <p:nvPr/>
            </p:nvGrpSpPr>
            <p:grpSpPr>
              <a:xfrm>
                <a:off x="5367645" y="2732335"/>
                <a:ext cx="790670" cy="396335"/>
                <a:chOff x="5367645" y="2732335"/>
                <a:chExt cx="790670" cy="396335"/>
              </a:xfrm>
            </p:grpSpPr>
            <p:sp>
              <p:nvSpPr>
                <p:cNvPr id="329" name="Forme libre : forme 328">
                  <a:extLst>
                    <a:ext uri="{FF2B5EF4-FFF2-40B4-BE49-F238E27FC236}">
                      <a16:creationId xmlns:a16="http://schemas.microsoft.com/office/drawing/2014/main" id="{C89A8ED5-782A-B632-97C2-49202F627C32}"/>
                    </a:ext>
                  </a:extLst>
                </p:cNvPr>
                <p:cNvSpPr/>
                <p:nvPr/>
              </p:nvSpPr>
              <p:spPr>
                <a:xfrm>
                  <a:off x="5368635" y="2733326"/>
                  <a:ext cx="788689" cy="394354"/>
                </a:xfrm>
                <a:custGeom>
                  <a:avLst/>
                  <a:gdLst>
                    <a:gd name="connsiteX0" fmla="*/ 788689 w 788689"/>
                    <a:gd name="connsiteY0" fmla="*/ 338461 h 394354"/>
                    <a:gd name="connsiteX1" fmla="*/ 732806 w 788689"/>
                    <a:gd name="connsiteY1" fmla="*/ 394354 h 394354"/>
                    <a:gd name="connsiteX2" fmla="*/ 55893 w 788689"/>
                    <a:gd name="connsiteY2" fmla="*/ 394354 h 394354"/>
                    <a:gd name="connsiteX3" fmla="*/ 0 w 788689"/>
                    <a:gd name="connsiteY3" fmla="*/ 338461 h 394354"/>
                    <a:gd name="connsiteX4" fmla="*/ 0 w 788689"/>
                    <a:gd name="connsiteY4" fmla="*/ 55893 h 394354"/>
                    <a:gd name="connsiteX5" fmla="*/ 55893 w 788689"/>
                    <a:gd name="connsiteY5" fmla="*/ 0 h 394354"/>
                    <a:gd name="connsiteX6" fmla="*/ 732806 w 788689"/>
                    <a:gd name="connsiteY6" fmla="*/ 0 h 394354"/>
                    <a:gd name="connsiteX7" fmla="*/ 788689 w 788689"/>
                    <a:gd name="connsiteY7" fmla="*/ 55893 h 394354"/>
                    <a:gd name="connsiteX8" fmla="*/ 788689 w 788689"/>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4">
                      <a:moveTo>
                        <a:pt x="788689" y="338461"/>
                      </a:moveTo>
                      <a:cubicBezTo>
                        <a:pt x="788689" y="369208"/>
                        <a:pt x="763534" y="394354"/>
                        <a:pt x="732806" y="394354"/>
                      </a:cubicBezTo>
                      <a:lnTo>
                        <a:pt x="55893" y="394354"/>
                      </a:lnTo>
                      <a:cubicBezTo>
                        <a:pt x="25146" y="394354"/>
                        <a:pt x="0" y="369199"/>
                        <a:pt x="0" y="338461"/>
                      </a:cubicBezTo>
                      <a:lnTo>
                        <a:pt x="0" y="55893"/>
                      </a:lnTo>
                      <a:cubicBezTo>
                        <a:pt x="0" y="25146"/>
                        <a:pt x="25156" y="0"/>
                        <a:pt x="55893" y="0"/>
                      </a:cubicBezTo>
                      <a:lnTo>
                        <a:pt x="732806" y="0"/>
                      </a:lnTo>
                      <a:cubicBezTo>
                        <a:pt x="763544"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330" name="Forme libre : forme 329">
                  <a:extLst>
                    <a:ext uri="{FF2B5EF4-FFF2-40B4-BE49-F238E27FC236}">
                      <a16:creationId xmlns:a16="http://schemas.microsoft.com/office/drawing/2014/main" id="{FCD84A56-2C6A-EA5B-1E18-308DF8766B6B}"/>
                    </a:ext>
                  </a:extLst>
                </p:cNvPr>
                <p:cNvSpPr/>
                <p:nvPr/>
              </p:nvSpPr>
              <p:spPr>
                <a:xfrm>
                  <a:off x="5367645" y="2732335"/>
                  <a:ext cx="790670" cy="396335"/>
                </a:xfrm>
                <a:custGeom>
                  <a:avLst/>
                  <a:gdLst>
                    <a:gd name="connsiteX0" fmla="*/ 733797 w 790670"/>
                    <a:gd name="connsiteY0" fmla="*/ 396335 h 396335"/>
                    <a:gd name="connsiteX1" fmla="*/ 56884 w 790670"/>
                    <a:gd name="connsiteY1" fmla="*/ 396335 h 396335"/>
                    <a:gd name="connsiteX2" fmla="*/ 0 w 790670"/>
                    <a:gd name="connsiteY2" fmla="*/ 339452 h 396335"/>
                    <a:gd name="connsiteX3" fmla="*/ 0 w 790670"/>
                    <a:gd name="connsiteY3" fmla="*/ 56883 h 396335"/>
                    <a:gd name="connsiteX4" fmla="*/ 56884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74 w 790670"/>
                    <a:gd name="connsiteY9" fmla="*/ 1981 h 396335"/>
                    <a:gd name="connsiteX10" fmla="*/ 1963 w 790670"/>
                    <a:gd name="connsiteY10" fmla="*/ 56893 h 396335"/>
                    <a:gd name="connsiteX11" fmla="*/ 1963 w 790670"/>
                    <a:gd name="connsiteY11" fmla="*/ 339461 h 396335"/>
                    <a:gd name="connsiteX12" fmla="*/ 56874 w 790670"/>
                    <a:gd name="connsiteY12" fmla="*/ 394373 h 396335"/>
                    <a:gd name="connsiteX13" fmla="*/ 733787 w 790670"/>
                    <a:gd name="connsiteY13" fmla="*/ 394373 h 396335"/>
                    <a:gd name="connsiteX14" fmla="*/ 788689 w 790670"/>
                    <a:gd name="connsiteY14" fmla="*/ 339461 h 396335"/>
                    <a:gd name="connsiteX15" fmla="*/ 788689 w 790670"/>
                    <a:gd name="connsiteY15" fmla="*/ 56893 h 396335"/>
                    <a:gd name="connsiteX16" fmla="*/ 733787 w 790670"/>
                    <a:gd name="connsiteY16" fmla="*/ 1981 h 396335"/>
                    <a:gd name="connsiteX17" fmla="*/ 56874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84" y="396335"/>
                      </a:lnTo>
                      <a:cubicBezTo>
                        <a:pt x="25508" y="396335"/>
                        <a:pt x="0" y="370818"/>
                        <a:pt x="0" y="339452"/>
                      </a:cubicBezTo>
                      <a:lnTo>
                        <a:pt x="0" y="56883"/>
                      </a:lnTo>
                      <a:cubicBezTo>
                        <a:pt x="0" y="25527"/>
                        <a:pt x="25508" y="0"/>
                        <a:pt x="56884" y="0"/>
                      </a:cubicBezTo>
                      <a:lnTo>
                        <a:pt x="733797" y="0"/>
                      </a:lnTo>
                      <a:cubicBezTo>
                        <a:pt x="765163" y="0"/>
                        <a:pt x="790670" y="25527"/>
                        <a:pt x="790670" y="56883"/>
                      </a:cubicBezTo>
                      <a:lnTo>
                        <a:pt x="790670" y="339452"/>
                      </a:lnTo>
                      <a:cubicBezTo>
                        <a:pt x="790661" y="370818"/>
                        <a:pt x="765163" y="396335"/>
                        <a:pt x="733797" y="396335"/>
                      </a:cubicBezTo>
                      <a:close/>
                      <a:moveTo>
                        <a:pt x="56874" y="1981"/>
                      </a:moveTo>
                      <a:cubicBezTo>
                        <a:pt x="26594" y="1981"/>
                        <a:pt x="1963" y="26622"/>
                        <a:pt x="1963" y="56893"/>
                      </a:cubicBezTo>
                      <a:lnTo>
                        <a:pt x="1963" y="339461"/>
                      </a:lnTo>
                      <a:cubicBezTo>
                        <a:pt x="1963" y="369741"/>
                        <a:pt x="26594" y="394373"/>
                        <a:pt x="56874" y="394373"/>
                      </a:cubicBezTo>
                      <a:lnTo>
                        <a:pt x="733787" y="394373"/>
                      </a:lnTo>
                      <a:cubicBezTo>
                        <a:pt x="764057" y="394373"/>
                        <a:pt x="788689" y="369741"/>
                        <a:pt x="788689" y="339461"/>
                      </a:cubicBezTo>
                      <a:lnTo>
                        <a:pt x="788689" y="56893"/>
                      </a:lnTo>
                      <a:cubicBezTo>
                        <a:pt x="788689" y="26622"/>
                        <a:pt x="76405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331" name="Forme libre : forme 330">
                <a:extLst>
                  <a:ext uri="{FF2B5EF4-FFF2-40B4-BE49-F238E27FC236}">
                    <a16:creationId xmlns:a16="http://schemas.microsoft.com/office/drawing/2014/main" id="{ED79A3D3-0663-B1E7-12B3-73772F81C1A9}"/>
                  </a:ext>
                </a:extLst>
              </p:cNvPr>
              <p:cNvSpPr/>
              <p:nvPr/>
            </p:nvSpPr>
            <p:spPr>
              <a:xfrm>
                <a:off x="5359758" y="2724458"/>
                <a:ext cx="806443" cy="412089"/>
              </a:xfrm>
              <a:custGeom>
                <a:avLst/>
                <a:gdLst>
                  <a:gd name="connsiteX0" fmla="*/ 741683 w 806443"/>
                  <a:gd name="connsiteY0" fmla="*/ 412090 h 412089"/>
                  <a:gd name="connsiteX1" fmla="*/ 64770 w 806443"/>
                  <a:gd name="connsiteY1" fmla="*/ 412090 h 412089"/>
                  <a:gd name="connsiteX2" fmla="*/ 0 w 806443"/>
                  <a:gd name="connsiteY2" fmla="*/ 347329 h 412089"/>
                  <a:gd name="connsiteX3" fmla="*/ 0 w 806443"/>
                  <a:gd name="connsiteY3" fmla="*/ 64761 h 412089"/>
                  <a:gd name="connsiteX4" fmla="*/ 6477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61 w 806443"/>
                  <a:gd name="connsiteY9" fmla="*/ 17755 h 412089"/>
                  <a:gd name="connsiteX10" fmla="*/ 17736 w 806443"/>
                  <a:gd name="connsiteY10" fmla="*/ 64770 h 412089"/>
                  <a:gd name="connsiteX11" fmla="*/ 17736 w 806443"/>
                  <a:gd name="connsiteY11" fmla="*/ 347339 h 412089"/>
                  <a:gd name="connsiteX12" fmla="*/ 64761 w 806443"/>
                  <a:gd name="connsiteY12" fmla="*/ 394354 h 412089"/>
                  <a:gd name="connsiteX13" fmla="*/ 741674 w 806443"/>
                  <a:gd name="connsiteY13" fmla="*/ 394354 h 412089"/>
                  <a:gd name="connsiteX14" fmla="*/ 788689 w 806443"/>
                  <a:gd name="connsiteY14" fmla="*/ 347339 h 412089"/>
                  <a:gd name="connsiteX15" fmla="*/ 788689 w 806443"/>
                  <a:gd name="connsiteY15" fmla="*/ 64770 h 412089"/>
                  <a:gd name="connsiteX16" fmla="*/ 741674 w 806443"/>
                  <a:gd name="connsiteY16" fmla="*/ 17755 h 412089"/>
                  <a:gd name="connsiteX17" fmla="*/ 64761 w 806443"/>
                  <a:gd name="connsiteY17" fmla="*/ 17755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70" y="412090"/>
                    </a:lnTo>
                    <a:cubicBezTo>
                      <a:pt x="29061" y="412090"/>
                      <a:pt x="0" y="383038"/>
                      <a:pt x="0" y="347329"/>
                    </a:cubicBezTo>
                    <a:lnTo>
                      <a:pt x="0" y="64761"/>
                    </a:lnTo>
                    <a:cubicBezTo>
                      <a:pt x="0" y="29061"/>
                      <a:pt x="29061" y="0"/>
                      <a:pt x="64770" y="0"/>
                    </a:cubicBezTo>
                    <a:lnTo>
                      <a:pt x="741683" y="0"/>
                    </a:lnTo>
                    <a:cubicBezTo>
                      <a:pt x="777383" y="0"/>
                      <a:pt x="806444" y="29061"/>
                      <a:pt x="806444" y="64761"/>
                    </a:cubicBezTo>
                    <a:lnTo>
                      <a:pt x="806444" y="347329"/>
                    </a:lnTo>
                    <a:cubicBezTo>
                      <a:pt x="806435" y="383038"/>
                      <a:pt x="777383" y="412090"/>
                      <a:pt x="741683" y="412090"/>
                    </a:cubicBezTo>
                    <a:close/>
                    <a:moveTo>
                      <a:pt x="64761" y="17755"/>
                    </a:moveTo>
                    <a:cubicBezTo>
                      <a:pt x="38834" y="17755"/>
                      <a:pt x="17736" y="38843"/>
                      <a:pt x="17736" y="64770"/>
                    </a:cubicBezTo>
                    <a:lnTo>
                      <a:pt x="17736" y="347339"/>
                    </a:lnTo>
                    <a:cubicBezTo>
                      <a:pt x="17736" y="373266"/>
                      <a:pt x="38834" y="394354"/>
                      <a:pt x="64761" y="394354"/>
                    </a:cubicBezTo>
                    <a:lnTo>
                      <a:pt x="741674" y="394354"/>
                    </a:lnTo>
                    <a:cubicBezTo>
                      <a:pt x="767592" y="394354"/>
                      <a:pt x="788689" y="373266"/>
                      <a:pt x="788689" y="347339"/>
                    </a:cubicBezTo>
                    <a:lnTo>
                      <a:pt x="788689" y="64770"/>
                    </a:lnTo>
                    <a:cubicBezTo>
                      <a:pt x="788689" y="38843"/>
                      <a:pt x="767592" y="17755"/>
                      <a:pt x="741674" y="17755"/>
                    </a:cubicBezTo>
                    <a:lnTo>
                      <a:pt x="64761" y="17755"/>
                    </a:lnTo>
                    <a:close/>
                  </a:path>
                </a:pathLst>
              </a:custGeom>
              <a:solidFill>
                <a:srgbClr val="D04932"/>
              </a:solidFill>
              <a:ln w="9525" cap="flat">
                <a:noFill/>
                <a:prstDash val="solid"/>
                <a:miter/>
              </a:ln>
            </p:spPr>
            <p:txBody>
              <a:bodyPr rtlCol="0" anchor="ctr"/>
              <a:lstStyle/>
              <a:p>
                <a:endParaRPr lang="fr-FR"/>
              </a:p>
            </p:txBody>
          </p:sp>
          <p:grpSp>
            <p:nvGrpSpPr>
              <p:cNvPr id="332" name="Graphique 10">
                <a:extLst>
                  <a:ext uri="{FF2B5EF4-FFF2-40B4-BE49-F238E27FC236}">
                    <a16:creationId xmlns:a16="http://schemas.microsoft.com/office/drawing/2014/main" id="{1A5A71C2-1B2E-EC4A-2C0D-DC865EF81F25}"/>
                  </a:ext>
                </a:extLst>
              </p:cNvPr>
              <p:cNvGrpSpPr/>
              <p:nvPr/>
            </p:nvGrpSpPr>
            <p:grpSpPr>
              <a:xfrm>
                <a:off x="5575357" y="2781408"/>
                <a:ext cx="377399" cy="299037"/>
                <a:chOff x="5575357" y="2781408"/>
                <a:chExt cx="377399" cy="299037"/>
              </a:xfrm>
              <a:solidFill>
                <a:srgbClr val="D04932"/>
              </a:solidFill>
            </p:grpSpPr>
            <p:sp>
              <p:nvSpPr>
                <p:cNvPr id="333" name="Forme libre : forme 332">
                  <a:extLst>
                    <a:ext uri="{FF2B5EF4-FFF2-40B4-BE49-F238E27FC236}">
                      <a16:creationId xmlns:a16="http://schemas.microsoft.com/office/drawing/2014/main" id="{2904FEA3-373C-6CF3-55AA-60F5B9068FE2}"/>
                    </a:ext>
                  </a:extLst>
                </p:cNvPr>
                <p:cNvSpPr/>
                <p:nvPr/>
              </p:nvSpPr>
              <p:spPr>
                <a:xfrm>
                  <a:off x="5575357" y="2782532"/>
                  <a:ext cx="95450" cy="133007"/>
                </a:xfrm>
                <a:custGeom>
                  <a:avLst/>
                  <a:gdLst>
                    <a:gd name="connsiteX0" fmla="*/ 51568 w 95450"/>
                    <a:gd name="connsiteY0" fmla="*/ 82944 h 133007"/>
                    <a:gd name="connsiteX1" fmla="*/ 25975 w 95450"/>
                    <a:gd name="connsiteY1" fmla="*/ 82944 h 133007"/>
                    <a:gd name="connsiteX2" fmla="*/ 25975 w 95450"/>
                    <a:gd name="connsiteY2" fmla="*/ 133007 h 133007"/>
                    <a:gd name="connsiteX3" fmla="*/ 0 w 95450"/>
                    <a:gd name="connsiteY3" fmla="*/ 133007 h 133007"/>
                    <a:gd name="connsiteX4" fmla="*/ 0 w 95450"/>
                    <a:gd name="connsiteY4" fmla="*/ 0 h 133007"/>
                    <a:gd name="connsiteX5" fmla="*/ 51559 w 95450"/>
                    <a:gd name="connsiteY5" fmla="*/ 0 h 133007"/>
                    <a:gd name="connsiteX6" fmla="*/ 95450 w 95450"/>
                    <a:gd name="connsiteY6" fmla="*/ 41472 h 133007"/>
                    <a:gd name="connsiteX7" fmla="*/ 51568 w 95450"/>
                    <a:gd name="connsiteY7" fmla="*/ 82944 h 133007"/>
                    <a:gd name="connsiteX8" fmla="*/ 50254 w 95450"/>
                    <a:gd name="connsiteY8" fmla="*/ 23165 h 133007"/>
                    <a:gd name="connsiteX9" fmla="*/ 25975 w 95450"/>
                    <a:gd name="connsiteY9" fmla="*/ 23165 h 133007"/>
                    <a:gd name="connsiteX10" fmla="*/ 25975 w 95450"/>
                    <a:gd name="connsiteY10" fmla="*/ 59589 h 133007"/>
                    <a:gd name="connsiteX11" fmla="*/ 50254 w 95450"/>
                    <a:gd name="connsiteY11" fmla="*/ 59589 h 133007"/>
                    <a:gd name="connsiteX12" fmla="*/ 69495 w 95450"/>
                    <a:gd name="connsiteY12" fmla="*/ 41472 h 133007"/>
                    <a:gd name="connsiteX13" fmla="*/ 50254 w 95450"/>
                    <a:gd name="connsiteY13" fmla="*/ 2316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450" h="133007">
                      <a:moveTo>
                        <a:pt x="51568" y="82944"/>
                      </a:moveTo>
                      <a:lnTo>
                        <a:pt x="25975" y="82944"/>
                      </a:lnTo>
                      <a:lnTo>
                        <a:pt x="25975" y="133007"/>
                      </a:lnTo>
                      <a:lnTo>
                        <a:pt x="0" y="133007"/>
                      </a:lnTo>
                      <a:lnTo>
                        <a:pt x="0" y="0"/>
                      </a:lnTo>
                      <a:lnTo>
                        <a:pt x="51559" y="0"/>
                      </a:lnTo>
                      <a:cubicBezTo>
                        <a:pt x="79020" y="0"/>
                        <a:pt x="95450" y="18860"/>
                        <a:pt x="95450" y="41472"/>
                      </a:cubicBezTo>
                      <a:cubicBezTo>
                        <a:pt x="95469" y="64084"/>
                        <a:pt x="79029" y="82944"/>
                        <a:pt x="51568" y="82944"/>
                      </a:cubicBezTo>
                      <a:close/>
                      <a:moveTo>
                        <a:pt x="50254" y="23165"/>
                      </a:moveTo>
                      <a:lnTo>
                        <a:pt x="25975" y="23165"/>
                      </a:lnTo>
                      <a:lnTo>
                        <a:pt x="25975" y="59589"/>
                      </a:lnTo>
                      <a:lnTo>
                        <a:pt x="50254" y="59589"/>
                      </a:lnTo>
                      <a:cubicBezTo>
                        <a:pt x="62018" y="59589"/>
                        <a:pt x="69495" y="52302"/>
                        <a:pt x="69495" y="41472"/>
                      </a:cubicBezTo>
                      <a:cubicBezTo>
                        <a:pt x="69495" y="30642"/>
                        <a:pt x="62027" y="23165"/>
                        <a:pt x="50254" y="23165"/>
                      </a:cubicBezTo>
                      <a:close/>
                    </a:path>
                  </a:pathLst>
                </a:custGeom>
                <a:solidFill>
                  <a:srgbClr val="D04932"/>
                </a:solidFill>
                <a:ln w="9525" cap="flat">
                  <a:noFill/>
                  <a:prstDash val="solid"/>
                  <a:miter/>
                </a:ln>
              </p:spPr>
              <p:txBody>
                <a:bodyPr rtlCol="0" anchor="ctr"/>
                <a:lstStyle/>
                <a:p>
                  <a:endParaRPr lang="fr-FR"/>
                </a:p>
              </p:txBody>
            </p:sp>
            <p:sp>
              <p:nvSpPr>
                <p:cNvPr id="334" name="Forme libre : forme 333">
                  <a:extLst>
                    <a:ext uri="{FF2B5EF4-FFF2-40B4-BE49-F238E27FC236}">
                      <a16:creationId xmlns:a16="http://schemas.microsoft.com/office/drawing/2014/main" id="{93CAEAA0-D06C-F9FF-4C74-0E051ED0D9DA}"/>
                    </a:ext>
                  </a:extLst>
                </p:cNvPr>
                <p:cNvSpPr/>
                <p:nvPr/>
              </p:nvSpPr>
              <p:spPr>
                <a:xfrm>
                  <a:off x="5654738" y="2782532"/>
                  <a:ext cx="117319" cy="133007"/>
                </a:xfrm>
                <a:custGeom>
                  <a:avLst/>
                  <a:gdLst>
                    <a:gd name="connsiteX0" fmla="*/ 90230 w 117319"/>
                    <a:gd name="connsiteY0" fmla="*/ 133007 h 133007"/>
                    <a:gd name="connsiteX1" fmla="*/ 82391 w 117319"/>
                    <a:gd name="connsiteY1" fmla="*/ 109471 h 133007"/>
                    <a:gd name="connsiteX2" fmla="*/ 35128 w 117319"/>
                    <a:gd name="connsiteY2" fmla="*/ 109471 h 133007"/>
                    <a:gd name="connsiteX3" fmla="*/ 27089 w 117319"/>
                    <a:gd name="connsiteY3" fmla="*/ 133007 h 133007"/>
                    <a:gd name="connsiteX4" fmla="*/ 0 w 117319"/>
                    <a:gd name="connsiteY4" fmla="*/ 133007 h 133007"/>
                    <a:gd name="connsiteX5" fmla="*/ 48377 w 117319"/>
                    <a:gd name="connsiteY5" fmla="*/ 0 h 133007"/>
                    <a:gd name="connsiteX6" fmla="*/ 68751 w 117319"/>
                    <a:gd name="connsiteY6" fmla="*/ 0 h 133007"/>
                    <a:gd name="connsiteX7" fmla="*/ 117319 w 117319"/>
                    <a:gd name="connsiteY7" fmla="*/ 133007 h 133007"/>
                    <a:gd name="connsiteX8" fmla="*/ 90230 w 117319"/>
                    <a:gd name="connsiteY8" fmla="*/ 133007 h 133007"/>
                    <a:gd name="connsiteX9" fmla="*/ 59217 w 117319"/>
                    <a:gd name="connsiteY9" fmla="*/ 39224 h 133007"/>
                    <a:gd name="connsiteX10" fmla="*/ 42405 w 117319"/>
                    <a:gd name="connsiteY10" fmla="*/ 87611 h 133007"/>
                    <a:gd name="connsiteX11" fmla="*/ 75466 w 117319"/>
                    <a:gd name="connsiteY11" fmla="*/ 87611 h 133007"/>
                    <a:gd name="connsiteX12" fmla="*/ 59217 w 117319"/>
                    <a:gd name="connsiteY12" fmla="*/ 3922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7">
                      <a:moveTo>
                        <a:pt x="90230" y="133007"/>
                      </a:moveTo>
                      <a:lnTo>
                        <a:pt x="82391" y="109471"/>
                      </a:lnTo>
                      <a:lnTo>
                        <a:pt x="35128" y="109471"/>
                      </a:lnTo>
                      <a:lnTo>
                        <a:pt x="27089" y="133007"/>
                      </a:lnTo>
                      <a:lnTo>
                        <a:pt x="0" y="133007"/>
                      </a:lnTo>
                      <a:lnTo>
                        <a:pt x="48377" y="0"/>
                      </a:lnTo>
                      <a:lnTo>
                        <a:pt x="68751" y="0"/>
                      </a:lnTo>
                      <a:lnTo>
                        <a:pt x="117319" y="133007"/>
                      </a:lnTo>
                      <a:lnTo>
                        <a:pt x="90230" y="133007"/>
                      </a:lnTo>
                      <a:close/>
                      <a:moveTo>
                        <a:pt x="59217" y="39224"/>
                      </a:moveTo>
                      <a:lnTo>
                        <a:pt x="42405" y="87611"/>
                      </a:lnTo>
                      <a:lnTo>
                        <a:pt x="75466" y="87611"/>
                      </a:lnTo>
                      <a:lnTo>
                        <a:pt x="59217" y="39224"/>
                      </a:lnTo>
                      <a:close/>
                    </a:path>
                  </a:pathLst>
                </a:custGeom>
                <a:solidFill>
                  <a:srgbClr val="D04932"/>
                </a:solidFill>
                <a:ln w="9525" cap="flat">
                  <a:noFill/>
                  <a:prstDash val="solid"/>
                  <a:miter/>
                </a:ln>
              </p:spPr>
              <p:txBody>
                <a:bodyPr rtlCol="0" anchor="ctr"/>
                <a:lstStyle/>
                <a:p>
                  <a:endParaRPr lang="fr-FR"/>
                </a:p>
              </p:txBody>
            </p:sp>
            <p:sp>
              <p:nvSpPr>
                <p:cNvPr id="335" name="Forme libre : forme 334">
                  <a:extLst>
                    <a:ext uri="{FF2B5EF4-FFF2-40B4-BE49-F238E27FC236}">
                      <a16:creationId xmlns:a16="http://schemas.microsoft.com/office/drawing/2014/main" id="{FBC843EF-22A1-F40D-2BFD-CAB7B4C31C50}"/>
                    </a:ext>
                  </a:extLst>
                </p:cNvPr>
                <p:cNvSpPr/>
                <p:nvPr/>
              </p:nvSpPr>
              <p:spPr>
                <a:xfrm>
                  <a:off x="5752970" y="2782532"/>
                  <a:ext cx="105727" cy="133007"/>
                </a:xfrm>
                <a:custGeom>
                  <a:avLst/>
                  <a:gdLst>
                    <a:gd name="connsiteX0" fmla="*/ 65751 w 105727"/>
                    <a:gd name="connsiteY0" fmla="*/ 78457 h 133007"/>
                    <a:gd name="connsiteX1" fmla="*/ 65751 w 105727"/>
                    <a:gd name="connsiteY1" fmla="*/ 133007 h 133007"/>
                    <a:gd name="connsiteX2" fmla="*/ 39967 w 105727"/>
                    <a:gd name="connsiteY2" fmla="*/ 133007 h 133007"/>
                    <a:gd name="connsiteX3" fmla="*/ 39967 w 105727"/>
                    <a:gd name="connsiteY3" fmla="*/ 78457 h 133007"/>
                    <a:gd name="connsiteX4" fmla="*/ 0 w 105727"/>
                    <a:gd name="connsiteY4" fmla="*/ 0 h 133007"/>
                    <a:gd name="connsiteX5" fmla="*/ 28213 w 105727"/>
                    <a:gd name="connsiteY5" fmla="*/ 0 h 133007"/>
                    <a:gd name="connsiteX6" fmla="*/ 53054 w 105727"/>
                    <a:gd name="connsiteY6" fmla="*/ 53616 h 133007"/>
                    <a:gd name="connsiteX7" fmla="*/ 77514 w 105727"/>
                    <a:gd name="connsiteY7" fmla="*/ 0 h 133007"/>
                    <a:gd name="connsiteX8" fmla="*/ 105727 w 105727"/>
                    <a:gd name="connsiteY8" fmla="*/ 0 h 133007"/>
                    <a:gd name="connsiteX9" fmla="*/ 65751 w 105727"/>
                    <a:gd name="connsiteY9" fmla="*/ 7845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27" h="133007">
                      <a:moveTo>
                        <a:pt x="65751" y="78457"/>
                      </a:moveTo>
                      <a:lnTo>
                        <a:pt x="65751" y="133007"/>
                      </a:lnTo>
                      <a:lnTo>
                        <a:pt x="39967" y="133007"/>
                      </a:lnTo>
                      <a:lnTo>
                        <a:pt x="39967" y="78457"/>
                      </a:lnTo>
                      <a:lnTo>
                        <a:pt x="0" y="0"/>
                      </a:lnTo>
                      <a:lnTo>
                        <a:pt x="28213" y="0"/>
                      </a:lnTo>
                      <a:lnTo>
                        <a:pt x="53054" y="53616"/>
                      </a:lnTo>
                      <a:lnTo>
                        <a:pt x="77514" y="0"/>
                      </a:lnTo>
                      <a:lnTo>
                        <a:pt x="105727" y="0"/>
                      </a:lnTo>
                      <a:lnTo>
                        <a:pt x="65751" y="78457"/>
                      </a:lnTo>
                      <a:close/>
                    </a:path>
                  </a:pathLst>
                </a:custGeom>
                <a:solidFill>
                  <a:srgbClr val="D04932"/>
                </a:solidFill>
                <a:ln w="9525" cap="flat">
                  <a:noFill/>
                  <a:prstDash val="solid"/>
                  <a:miter/>
                </a:ln>
              </p:spPr>
              <p:txBody>
                <a:bodyPr rtlCol="0" anchor="ctr"/>
                <a:lstStyle/>
                <a:p>
                  <a:endParaRPr lang="fr-FR"/>
                </a:p>
              </p:txBody>
            </p:sp>
            <p:sp>
              <p:nvSpPr>
                <p:cNvPr id="336" name="Forme libre : forme 335">
                  <a:extLst>
                    <a:ext uri="{FF2B5EF4-FFF2-40B4-BE49-F238E27FC236}">
                      <a16:creationId xmlns:a16="http://schemas.microsoft.com/office/drawing/2014/main" id="{9D21136C-0A9B-29EA-8371-63E684C26F22}"/>
                    </a:ext>
                  </a:extLst>
                </p:cNvPr>
                <p:cNvSpPr/>
                <p:nvPr/>
              </p:nvSpPr>
              <p:spPr>
                <a:xfrm>
                  <a:off x="5848791" y="2781408"/>
                  <a:ext cx="97878" cy="135245"/>
                </a:xfrm>
                <a:custGeom>
                  <a:avLst/>
                  <a:gdLst>
                    <a:gd name="connsiteX0" fmla="*/ 48568 w 97878"/>
                    <a:gd name="connsiteY0" fmla="*/ 135246 h 135245"/>
                    <a:gd name="connsiteX1" fmla="*/ 0 w 97878"/>
                    <a:gd name="connsiteY1" fmla="*/ 117691 h 135245"/>
                    <a:gd name="connsiteX2" fmla="*/ 16812 w 97878"/>
                    <a:gd name="connsiteY2" fmla="*/ 100870 h 135245"/>
                    <a:gd name="connsiteX3" fmla="*/ 48939 w 97878"/>
                    <a:gd name="connsiteY3" fmla="*/ 112081 h 135245"/>
                    <a:gd name="connsiteX4" fmla="*/ 72494 w 97878"/>
                    <a:gd name="connsiteY4" fmla="*/ 95641 h 135245"/>
                    <a:gd name="connsiteX5" fmla="*/ 68380 w 97878"/>
                    <a:gd name="connsiteY5" fmla="*/ 84430 h 135245"/>
                    <a:gd name="connsiteX6" fmla="*/ 56607 w 97878"/>
                    <a:gd name="connsiteY6" fmla="*/ 79762 h 135245"/>
                    <a:gd name="connsiteX7" fmla="*/ 40529 w 97878"/>
                    <a:gd name="connsiteY7" fmla="*/ 77524 h 135245"/>
                    <a:gd name="connsiteX8" fmla="*/ 14764 w 97878"/>
                    <a:gd name="connsiteY8" fmla="*/ 66504 h 135245"/>
                    <a:gd name="connsiteX9" fmla="*/ 5239 w 97878"/>
                    <a:gd name="connsiteY9" fmla="*/ 40348 h 135245"/>
                    <a:gd name="connsiteX10" fmla="*/ 51558 w 97878"/>
                    <a:gd name="connsiteY10" fmla="*/ 0 h 135245"/>
                    <a:gd name="connsiteX11" fmla="*/ 94516 w 97878"/>
                    <a:gd name="connsiteY11" fmla="*/ 15507 h 135245"/>
                    <a:gd name="connsiteX12" fmla="*/ 78086 w 97878"/>
                    <a:gd name="connsiteY12" fmla="*/ 3176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88 h 135245"/>
                    <a:gd name="connsiteX17" fmla="*/ 62198 w 97878"/>
                    <a:gd name="connsiteY17" fmla="*/ 56426 h 135245"/>
                    <a:gd name="connsiteX18" fmla="*/ 87611 w 97878"/>
                    <a:gd name="connsiteY18" fmla="*/ 66694 h 135245"/>
                    <a:gd name="connsiteX19" fmla="*/ 97879 w 97878"/>
                    <a:gd name="connsiteY19" fmla="*/ 94907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68" y="130959"/>
                        <a:pt x="0" y="117691"/>
                      </a:cubicBezTo>
                      <a:lnTo>
                        <a:pt x="16812" y="100870"/>
                      </a:lnTo>
                      <a:cubicBezTo>
                        <a:pt x="25222" y="109280"/>
                        <a:pt x="36605" y="112081"/>
                        <a:pt x="48939" y="112081"/>
                      </a:cubicBezTo>
                      <a:cubicBezTo>
                        <a:pt x="64265" y="112081"/>
                        <a:pt x="72494" y="106299"/>
                        <a:pt x="72494" y="95641"/>
                      </a:cubicBezTo>
                      <a:cubicBezTo>
                        <a:pt x="72494" y="90973"/>
                        <a:pt x="71171" y="87039"/>
                        <a:pt x="68380" y="84430"/>
                      </a:cubicBezTo>
                      <a:cubicBezTo>
                        <a:pt x="65761" y="81991"/>
                        <a:pt x="62779" y="80686"/>
                        <a:pt x="56607" y="79762"/>
                      </a:cubicBezTo>
                      <a:lnTo>
                        <a:pt x="40529" y="77524"/>
                      </a:lnTo>
                      <a:cubicBezTo>
                        <a:pt x="29146" y="75838"/>
                        <a:pt x="20736" y="72285"/>
                        <a:pt x="14764" y="66504"/>
                      </a:cubicBezTo>
                      <a:cubicBezTo>
                        <a:pt x="8411" y="60150"/>
                        <a:pt x="5239" y="51559"/>
                        <a:pt x="5239" y="40348"/>
                      </a:cubicBezTo>
                      <a:cubicBezTo>
                        <a:pt x="5239" y="16631"/>
                        <a:pt x="22803" y="0"/>
                        <a:pt x="51558" y="0"/>
                      </a:cubicBezTo>
                      <a:cubicBezTo>
                        <a:pt x="69866" y="0"/>
                        <a:pt x="83125" y="4486"/>
                        <a:pt x="94516" y="15507"/>
                      </a:cubicBezTo>
                      <a:lnTo>
                        <a:pt x="78086" y="31766"/>
                      </a:lnTo>
                      <a:cubicBezTo>
                        <a:pt x="69675" y="23727"/>
                        <a:pt x="59598" y="22603"/>
                        <a:pt x="50816" y="22603"/>
                      </a:cubicBezTo>
                      <a:cubicBezTo>
                        <a:pt x="36995" y="22603"/>
                        <a:pt x="30261" y="30271"/>
                        <a:pt x="30261" y="39424"/>
                      </a:cubicBezTo>
                      <a:cubicBezTo>
                        <a:pt x="30261" y="42796"/>
                        <a:pt x="31394" y="46339"/>
                        <a:pt x="34185" y="48949"/>
                      </a:cubicBezTo>
                      <a:cubicBezTo>
                        <a:pt x="36805" y="51378"/>
                        <a:pt x="41110" y="53435"/>
                        <a:pt x="46520" y="54188"/>
                      </a:cubicBezTo>
                      <a:lnTo>
                        <a:pt x="62198" y="56426"/>
                      </a:lnTo>
                      <a:cubicBezTo>
                        <a:pt x="74343" y="58103"/>
                        <a:pt x="81991" y="61465"/>
                        <a:pt x="87611" y="66694"/>
                      </a:cubicBezTo>
                      <a:cubicBezTo>
                        <a:pt x="94698" y="73419"/>
                        <a:pt x="97879" y="83144"/>
                        <a:pt x="97879" y="94907"/>
                      </a:cubicBezTo>
                      <a:cubicBezTo>
                        <a:pt x="97879" y="120682"/>
                        <a:pt x="76400" y="135246"/>
                        <a:pt x="48568" y="135246"/>
                      </a:cubicBezTo>
                      <a:close/>
                    </a:path>
                  </a:pathLst>
                </a:custGeom>
                <a:solidFill>
                  <a:srgbClr val="D04932"/>
                </a:solidFill>
                <a:ln w="9525" cap="flat">
                  <a:noFill/>
                  <a:prstDash val="solid"/>
                  <a:miter/>
                </a:ln>
              </p:spPr>
              <p:txBody>
                <a:bodyPr rtlCol="0" anchor="ctr"/>
                <a:lstStyle/>
                <a:p>
                  <a:endParaRPr lang="fr-FR"/>
                </a:p>
              </p:txBody>
            </p:sp>
            <p:sp>
              <p:nvSpPr>
                <p:cNvPr id="337" name="Forme libre : forme 336">
                  <a:extLst>
                    <a:ext uri="{FF2B5EF4-FFF2-40B4-BE49-F238E27FC236}">
                      <a16:creationId xmlns:a16="http://schemas.microsoft.com/office/drawing/2014/main" id="{219E62DB-A883-7D87-DF49-7F25FC2B9278}"/>
                    </a:ext>
                  </a:extLst>
                </p:cNvPr>
                <p:cNvSpPr/>
                <p:nvPr/>
              </p:nvSpPr>
              <p:spPr>
                <a:xfrm>
                  <a:off x="5577309" y="2947438"/>
                  <a:ext cx="96625" cy="133007"/>
                </a:xfrm>
                <a:custGeom>
                  <a:avLst/>
                  <a:gdLst>
                    <a:gd name="connsiteX0" fmla="*/ 83134 w 96625"/>
                    <a:gd name="connsiteY0" fmla="*/ 120310 h 133007"/>
                    <a:gd name="connsiteX1" fmla="*/ 48016 w 96625"/>
                    <a:gd name="connsiteY1" fmla="*/ 133007 h 133007"/>
                    <a:gd name="connsiteX2" fmla="*/ 0 w 96625"/>
                    <a:gd name="connsiteY2" fmla="*/ 133007 h 133007"/>
                    <a:gd name="connsiteX3" fmla="*/ 0 w 96625"/>
                    <a:gd name="connsiteY3" fmla="*/ 0 h 133007"/>
                    <a:gd name="connsiteX4" fmla="*/ 48016 w 96625"/>
                    <a:gd name="connsiteY4" fmla="*/ 0 h 133007"/>
                    <a:gd name="connsiteX5" fmla="*/ 83134 w 96625"/>
                    <a:gd name="connsiteY5" fmla="*/ 12706 h 133007"/>
                    <a:gd name="connsiteX6" fmla="*/ 96584 w 96625"/>
                    <a:gd name="connsiteY6" fmla="*/ 65942 h 133007"/>
                    <a:gd name="connsiteX7" fmla="*/ 83134 w 96625"/>
                    <a:gd name="connsiteY7" fmla="*/ 120310 h 133007"/>
                    <a:gd name="connsiteX8" fmla="*/ 65008 w 96625"/>
                    <a:gd name="connsiteY8" fmla="*/ 31385 h 133007"/>
                    <a:gd name="connsiteX9" fmla="*/ 45587 w 96625"/>
                    <a:gd name="connsiteY9" fmla="*/ 23165 h 133007"/>
                    <a:gd name="connsiteX10" fmla="*/ 25955 w 96625"/>
                    <a:gd name="connsiteY10" fmla="*/ 23165 h 133007"/>
                    <a:gd name="connsiteX11" fmla="*/ 25955 w 96625"/>
                    <a:gd name="connsiteY11" fmla="*/ 109842 h 133007"/>
                    <a:gd name="connsiteX12" fmla="*/ 45587 w 96625"/>
                    <a:gd name="connsiteY12" fmla="*/ 109842 h 133007"/>
                    <a:gd name="connsiteX13" fmla="*/ 65008 w 96625"/>
                    <a:gd name="connsiteY13" fmla="*/ 101632 h 133007"/>
                    <a:gd name="connsiteX14" fmla="*/ 70609 w 96625"/>
                    <a:gd name="connsiteY14" fmla="*/ 65951 h 133007"/>
                    <a:gd name="connsiteX15" fmla="*/ 65008 w 96625"/>
                    <a:gd name="connsiteY15" fmla="*/ 3138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5" h="133007">
                      <a:moveTo>
                        <a:pt x="83134" y="120310"/>
                      </a:moveTo>
                      <a:cubicBezTo>
                        <a:pt x="74352" y="129083"/>
                        <a:pt x="61836" y="133007"/>
                        <a:pt x="48016" y="133007"/>
                      </a:cubicBezTo>
                      <a:lnTo>
                        <a:pt x="0" y="133007"/>
                      </a:lnTo>
                      <a:lnTo>
                        <a:pt x="0" y="0"/>
                      </a:lnTo>
                      <a:lnTo>
                        <a:pt x="48016" y="0"/>
                      </a:lnTo>
                      <a:cubicBezTo>
                        <a:pt x="61827" y="0"/>
                        <a:pt x="74352" y="3924"/>
                        <a:pt x="83134" y="12706"/>
                      </a:cubicBezTo>
                      <a:cubicBezTo>
                        <a:pt x="98079" y="27642"/>
                        <a:pt x="96584" y="45949"/>
                        <a:pt x="96584" y="65942"/>
                      </a:cubicBezTo>
                      <a:cubicBezTo>
                        <a:pt x="96584" y="85935"/>
                        <a:pt x="98079" y="105356"/>
                        <a:pt x="83134" y="120310"/>
                      </a:cubicBezTo>
                      <a:close/>
                      <a:moveTo>
                        <a:pt x="65008" y="31385"/>
                      </a:moveTo>
                      <a:cubicBezTo>
                        <a:pt x="60522" y="25965"/>
                        <a:pt x="54550" y="23165"/>
                        <a:pt x="45587" y="23165"/>
                      </a:cubicBezTo>
                      <a:lnTo>
                        <a:pt x="25955" y="23165"/>
                      </a:lnTo>
                      <a:lnTo>
                        <a:pt x="25955" y="109842"/>
                      </a:lnTo>
                      <a:lnTo>
                        <a:pt x="45587" y="109842"/>
                      </a:lnTo>
                      <a:cubicBezTo>
                        <a:pt x="54550" y="109842"/>
                        <a:pt x="60522" y="107042"/>
                        <a:pt x="65008" y="101632"/>
                      </a:cubicBezTo>
                      <a:cubicBezTo>
                        <a:pt x="69866" y="95650"/>
                        <a:pt x="70609" y="86125"/>
                        <a:pt x="70609" y="65951"/>
                      </a:cubicBezTo>
                      <a:cubicBezTo>
                        <a:pt x="70609" y="45777"/>
                        <a:pt x="69866" y="37367"/>
                        <a:pt x="65008" y="31385"/>
                      </a:cubicBezTo>
                      <a:close/>
                    </a:path>
                  </a:pathLst>
                </a:custGeom>
                <a:solidFill>
                  <a:srgbClr val="D04932"/>
                </a:solidFill>
                <a:ln w="9525" cap="flat">
                  <a:noFill/>
                  <a:prstDash val="solid"/>
                  <a:miter/>
                </a:ln>
              </p:spPr>
              <p:txBody>
                <a:bodyPr rtlCol="0" anchor="ctr"/>
                <a:lstStyle/>
                <a:p>
                  <a:endParaRPr lang="fr-FR"/>
                </a:p>
              </p:txBody>
            </p:sp>
            <p:sp>
              <p:nvSpPr>
                <p:cNvPr id="338" name="Forme libre : forme 337">
                  <a:extLst>
                    <a:ext uri="{FF2B5EF4-FFF2-40B4-BE49-F238E27FC236}">
                      <a16:creationId xmlns:a16="http://schemas.microsoft.com/office/drawing/2014/main" id="{BA328E45-BDAE-C672-B3E4-14425ED8E1A1}"/>
                    </a:ext>
                  </a:extLst>
                </p:cNvPr>
                <p:cNvSpPr/>
                <p:nvPr/>
              </p:nvSpPr>
              <p:spPr>
                <a:xfrm>
                  <a:off x="5683599" y="294744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65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65"/>
                      </a:lnTo>
                      <a:lnTo>
                        <a:pt x="0" y="42405"/>
                      </a:lnTo>
                      <a:close/>
                    </a:path>
                  </a:pathLst>
                </a:custGeom>
                <a:solidFill>
                  <a:srgbClr val="D04932"/>
                </a:solidFill>
                <a:ln w="9525" cap="flat">
                  <a:noFill/>
                  <a:prstDash val="solid"/>
                  <a:miter/>
                </a:ln>
              </p:spPr>
              <p:txBody>
                <a:bodyPr rtlCol="0" anchor="ctr"/>
                <a:lstStyle/>
                <a:p>
                  <a:endParaRPr lang="fr-FR"/>
                </a:p>
              </p:txBody>
            </p:sp>
            <p:sp>
              <p:nvSpPr>
                <p:cNvPr id="339" name="Forme libre : forme 338">
                  <a:extLst>
                    <a:ext uri="{FF2B5EF4-FFF2-40B4-BE49-F238E27FC236}">
                      <a16:creationId xmlns:a16="http://schemas.microsoft.com/office/drawing/2014/main" id="{ADC62FC7-4D7B-5FF2-9CDA-6AADD175611A}"/>
                    </a:ext>
                  </a:extLst>
                </p:cNvPr>
                <p:cNvSpPr/>
                <p:nvPr/>
              </p:nvSpPr>
              <p:spPr>
                <a:xfrm>
                  <a:off x="5693848" y="2947438"/>
                  <a:ext cx="117338" cy="133007"/>
                </a:xfrm>
                <a:custGeom>
                  <a:avLst/>
                  <a:gdLst>
                    <a:gd name="connsiteX0" fmla="*/ 90231 w 117338"/>
                    <a:gd name="connsiteY0" fmla="*/ 133007 h 133007"/>
                    <a:gd name="connsiteX1" fmla="*/ 82391 w 117338"/>
                    <a:gd name="connsiteY1" fmla="*/ 109471 h 133007"/>
                    <a:gd name="connsiteX2" fmla="*/ 35128 w 117338"/>
                    <a:gd name="connsiteY2" fmla="*/ 109471 h 133007"/>
                    <a:gd name="connsiteX3" fmla="*/ 27089 w 117338"/>
                    <a:gd name="connsiteY3" fmla="*/ 133007 h 133007"/>
                    <a:gd name="connsiteX4" fmla="*/ 0 w 117338"/>
                    <a:gd name="connsiteY4" fmla="*/ 133007 h 133007"/>
                    <a:gd name="connsiteX5" fmla="*/ 48387 w 117338"/>
                    <a:gd name="connsiteY5" fmla="*/ 0 h 133007"/>
                    <a:gd name="connsiteX6" fmla="*/ 68752 w 117338"/>
                    <a:gd name="connsiteY6" fmla="*/ 0 h 133007"/>
                    <a:gd name="connsiteX7" fmla="*/ 117339 w 117338"/>
                    <a:gd name="connsiteY7" fmla="*/ 133007 h 133007"/>
                    <a:gd name="connsiteX8" fmla="*/ 90231 w 117338"/>
                    <a:gd name="connsiteY8" fmla="*/ 133007 h 133007"/>
                    <a:gd name="connsiteX9" fmla="*/ 59217 w 117338"/>
                    <a:gd name="connsiteY9" fmla="*/ 39234 h 133007"/>
                    <a:gd name="connsiteX10" fmla="*/ 42415 w 117338"/>
                    <a:gd name="connsiteY10" fmla="*/ 87621 h 133007"/>
                    <a:gd name="connsiteX11" fmla="*/ 75476 w 117338"/>
                    <a:gd name="connsiteY11" fmla="*/ 87621 h 133007"/>
                    <a:gd name="connsiteX12" fmla="*/ 59217 w 117338"/>
                    <a:gd name="connsiteY12" fmla="*/ 3923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8" h="133007">
                      <a:moveTo>
                        <a:pt x="90231" y="133007"/>
                      </a:moveTo>
                      <a:lnTo>
                        <a:pt x="82391" y="109471"/>
                      </a:lnTo>
                      <a:lnTo>
                        <a:pt x="35128" y="109471"/>
                      </a:lnTo>
                      <a:lnTo>
                        <a:pt x="27089" y="133007"/>
                      </a:lnTo>
                      <a:lnTo>
                        <a:pt x="0" y="133007"/>
                      </a:lnTo>
                      <a:lnTo>
                        <a:pt x="48387" y="0"/>
                      </a:lnTo>
                      <a:lnTo>
                        <a:pt x="68752" y="0"/>
                      </a:lnTo>
                      <a:lnTo>
                        <a:pt x="117339" y="133007"/>
                      </a:lnTo>
                      <a:lnTo>
                        <a:pt x="90231" y="133007"/>
                      </a:lnTo>
                      <a:close/>
                      <a:moveTo>
                        <a:pt x="59217" y="39234"/>
                      </a:moveTo>
                      <a:lnTo>
                        <a:pt x="42415" y="87621"/>
                      </a:lnTo>
                      <a:lnTo>
                        <a:pt x="75476" y="87621"/>
                      </a:lnTo>
                      <a:lnTo>
                        <a:pt x="59217" y="39234"/>
                      </a:lnTo>
                      <a:close/>
                    </a:path>
                  </a:pathLst>
                </a:custGeom>
                <a:solidFill>
                  <a:srgbClr val="D04932"/>
                </a:solidFill>
                <a:ln w="9525" cap="flat">
                  <a:noFill/>
                  <a:prstDash val="solid"/>
                  <a:miter/>
                </a:ln>
              </p:spPr>
              <p:txBody>
                <a:bodyPr rtlCol="0" anchor="ctr"/>
                <a:lstStyle/>
                <a:p>
                  <a:endParaRPr lang="fr-FR"/>
                </a:p>
              </p:txBody>
            </p:sp>
            <p:sp>
              <p:nvSpPr>
                <p:cNvPr id="340" name="Forme libre : forme 339">
                  <a:extLst>
                    <a:ext uri="{FF2B5EF4-FFF2-40B4-BE49-F238E27FC236}">
                      <a16:creationId xmlns:a16="http://schemas.microsoft.com/office/drawing/2014/main" id="{A9A7528F-A082-4987-4F9E-3F746D48BAAA}"/>
                    </a:ext>
                  </a:extLst>
                </p:cNvPr>
                <p:cNvSpPr/>
                <p:nvPr/>
              </p:nvSpPr>
              <p:spPr>
                <a:xfrm>
                  <a:off x="5813596" y="2947438"/>
                  <a:ext cx="25965" cy="133007"/>
                </a:xfrm>
                <a:custGeom>
                  <a:avLst/>
                  <a:gdLst>
                    <a:gd name="connsiteX0" fmla="*/ 0 w 25965"/>
                    <a:gd name="connsiteY0" fmla="*/ 133007 h 133007"/>
                    <a:gd name="connsiteX1" fmla="*/ 0 w 25965"/>
                    <a:gd name="connsiteY1" fmla="*/ 0 h 133007"/>
                    <a:gd name="connsiteX2" fmla="*/ 25965 w 25965"/>
                    <a:gd name="connsiteY2" fmla="*/ 0 h 133007"/>
                    <a:gd name="connsiteX3" fmla="*/ 25965 w 25965"/>
                    <a:gd name="connsiteY3" fmla="*/ 133007 h 133007"/>
                    <a:gd name="connsiteX4" fmla="*/ 0 w 25965"/>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7">
                      <a:moveTo>
                        <a:pt x="0" y="133007"/>
                      </a:moveTo>
                      <a:lnTo>
                        <a:pt x="0" y="0"/>
                      </a:lnTo>
                      <a:lnTo>
                        <a:pt x="25965" y="0"/>
                      </a:lnTo>
                      <a:lnTo>
                        <a:pt x="25965" y="133007"/>
                      </a:lnTo>
                      <a:lnTo>
                        <a:pt x="0" y="133007"/>
                      </a:lnTo>
                      <a:close/>
                    </a:path>
                  </a:pathLst>
                </a:custGeom>
                <a:solidFill>
                  <a:srgbClr val="D04932"/>
                </a:solidFill>
                <a:ln w="9525" cap="flat">
                  <a:noFill/>
                  <a:prstDash val="solid"/>
                  <a:miter/>
                </a:ln>
              </p:spPr>
              <p:txBody>
                <a:bodyPr rtlCol="0" anchor="ctr"/>
                <a:lstStyle/>
                <a:p>
                  <a:endParaRPr lang="fr-FR"/>
                </a:p>
              </p:txBody>
            </p:sp>
            <p:sp>
              <p:nvSpPr>
                <p:cNvPr id="341" name="Forme libre : forme 340">
                  <a:extLst>
                    <a:ext uri="{FF2B5EF4-FFF2-40B4-BE49-F238E27FC236}">
                      <a16:creationId xmlns:a16="http://schemas.microsoft.com/office/drawing/2014/main" id="{026A6515-0085-9B20-4F7F-DFC5D3CEC26C}"/>
                    </a:ext>
                  </a:extLst>
                </p:cNvPr>
                <p:cNvSpPr/>
                <p:nvPr/>
              </p:nvSpPr>
              <p:spPr>
                <a:xfrm>
                  <a:off x="5841990" y="2947438"/>
                  <a:ext cx="110765" cy="133007"/>
                </a:xfrm>
                <a:custGeom>
                  <a:avLst/>
                  <a:gdLst>
                    <a:gd name="connsiteX0" fmla="*/ 81057 w 110765"/>
                    <a:gd name="connsiteY0" fmla="*/ 133007 h 133007"/>
                    <a:gd name="connsiteX1" fmla="*/ 55293 w 110765"/>
                    <a:gd name="connsiteY1" fmla="*/ 86678 h 133007"/>
                    <a:gd name="connsiteX2" fmla="*/ 29689 w 110765"/>
                    <a:gd name="connsiteY2" fmla="*/ 133007 h 133007"/>
                    <a:gd name="connsiteX3" fmla="*/ 0 w 110765"/>
                    <a:gd name="connsiteY3" fmla="*/ 133007 h 133007"/>
                    <a:gd name="connsiteX4" fmla="*/ 41262 w 110765"/>
                    <a:gd name="connsiteY4" fmla="*/ 64827 h 133007"/>
                    <a:gd name="connsiteX5" fmla="*/ 2600 w 110765"/>
                    <a:gd name="connsiteY5" fmla="*/ 0 h 133007"/>
                    <a:gd name="connsiteX6" fmla="*/ 32128 w 110765"/>
                    <a:gd name="connsiteY6" fmla="*/ 0 h 133007"/>
                    <a:gd name="connsiteX7" fmla="*/ 55293 w 110765"/>
                    <a:gd name="connsiteY7" fmla="*/ 42967 h 133007"/>
                    <a:gd name="connsiteX8" fmla="*/ 78638 w 110765"/>
                    <a:gd name="connsiteY8" fmla="*/ 0 h 133007"/>
                    <a:gd name="connsiteX9" fmla="*/ 107956 w 110765"/>
                    <a:gd name="connsiteY9" fmla="*/ 0 h 133007"/>
                    <a:gd name="connsiteX10" fmla="*/ 69294 w 110765"/>
                    <a:gd name="connsiteY10" fmla="*/ 64827 h 133007"/>
                    <a:gd name="connsiteX11" fmla="*/ 110766 w 110765"/>
                    <a:gd name="connsiteY11" fmla="*/ 133007 h 133007"/>
                    <a:gd name="connsiteX12" fmla="*/ 81057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57" y="133007"/>
                      </a:moveTo>
                      <a:lnTo>
                        <a:pt x="55293" y="86678"/>
                      </a:lnTo>
                      <a:lnTo>
                        <a:pt x="29689" y="133007"/>
                      </a:lnTo>
                      <a:lnTo>
                        <a:pt x="0" y="133007"/>
                      </a:lnTo>
                      <a:lnTo>
                        <a:pt x="41262" y="64827"/>
                      </a:lnTo>
                      <a:lnTo>
                        <a:pt x="2600" y="0"/>
                      </a:lnTo>
                      <a:lnTo>
                        <a:pt x="32128" y="0"/>
                      </a:lnTo>
                      <a:lnTo>
                        <a:pt x="55293" y="42967"/>
                      </a:lnTo>
                      <a:lnTo>
                        <a:pt x="78638" y="0"/>
                      </a:lnTo>
                      <a:lnTo>
                        <a:pt x="107956" y="0"/>
                      </a:lnTo>
                      <a:lnTo>
                        <a:pt x="69294" y="64827"/>
                      </a:lnTo>
                      <a:lnTo>
                        <a:pt x="110766" y="133007"/>
                      </a:lnTo>
                      <a:lnTo>
                        <a:pt x="81057" y="133007"/>
                      </a:lnTo>
                      <a:close/>
                    </a:path>
                  </a:pathLst>
                </a:custGeom>
                <a:solidFill>
                  <a:srgbClr val="D04932"/>
                </a:solidFill>
                <a:ln w="9525" cap="flat">
                  <a:noFill/>
                  <a:prstDash val="solid"/>
                  <a:miter/>
                </a:ln>
              </p:spPr>
              <p:txBody>
                <a:bodyPr rtlCol="0" anchor="ctr"/>
                <a:lstStyle/>
                <a:p>
                  <a:endParaRPr lang="fr-FR"/>
                </a:p>
              </p:txBody>
            </p:sp>
          </p:grpSp>
        </p:grpSp>
      </p:grpSp>
      <p:pic>
        <p:nvPicPr>
          <p:cNvPr id="20" name="Graphique 19">
            <a:extLst>
              <a:ext uri="{FF2B5EF4-FFF2-40B4-BE49-F238E27FC236}">
                <a16:creationId xmlns:a16="http://schemas.microsoft.com/office/drawing/2014/main" id="{34342C3E-BACD-DE8F-BFEC-8DACCFCA42E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509851" y="4697124"/>
            <a:ext cx="907473" cy="907473"/>
          </a:xfrm>
          <a:prstGeom prst="rect">
            <a:avLst/>
          </a:prstGeom>
        </p:spPr>
      </p:pic>
      <p:grpSp>
        <p:nvGrpSpPr>
          <p:cNvPr id="2" name="Groupe 1">
            <a:extLst>
              <a:ext uri="{FF2B5EF4-FFF2-40B4-BE49-F238E27FC236}">
                <a16:creationId xmlns:a16="http://schemas.microsoft.com/office/drawing/2014/main" id="{31ABEC6B-B02F-559B-2B95-DD52B9891E77}"/>
              </a:ext>
            </a:extLst>
          </p:cNvPr>
          <p:cNvGrpSpPr>
            <a:grpSpLocks noChangeAspect="1"/>
          </p:cNvGrpSpPr>
          <p:nvPr/>
        </p:nvGrpSpPr>
        <p:grpSpPr>
          <a:xfrm>
            <a:off x="4012201" y="3708670"/>
            <a:ext cx="4167597" cy="1373314"/>
            <a:chOff x="3648905" y="4694814"/>
            <a:chExt cx="3876423" cy="1277366"/>
          </a:xfrm>
        </p:grpSpPr>
        <p:pic>
          <p:nvPicPr>
            <p:cNvPr id="22" name="Image 21" descr="Une image contenant capture d’écran, Graphique, Police, graphisme&#10;&#10;Le contenu généré par l’IA peut être incorrect.">
              <a:extLst>
                <a:ext uri="{FF2B5EF4-FFF2-40B4-BE49-F238E27FC236}">
                  <a16:creationId xmlns:a16="http://schemas.microsoft.com/office/drawing/2014/main" id="{0138A6CD-2EB9-5F9D-1E0E-D8B77C0AFCA1}"/>
                </a:ext>
              </a:extLst>
            </p:cNvPr>
            <p:cNvPicPr>
              <a:picLocks noChangeAspect="1"/>
            </p:cNvPicPr>
            <p:nvPr/>
          </p:nvPicPr>
          <p:blipFill>
            <a:blip r:embed="rId18" cstate="print">
              <a:duotone>
                <a:schemeClr val="accent2">
                  <a:shade val="45000"/>
                  <a:satMod val="135000"/>
                </a:schemeClr>
                <a:prstClr val="white"/>
              </a:duotone>
              <a:extLst>
                <a:ext uri="{BEBA8EAE-BF5A-486C-A8C5-ECC9F3942E4B}">
                  <a14:imgProps xmlns:a14="http://schemas.microsoft.com/office/drawing/2010/main">
                    <a14:imgLayer r:embed="rId19">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3" name="Groupe 22">
              <a:extLst>
                <a:ext uri="{FF2B5EF4-FFF2-40B4-BE49-F238E27FC236}">
                  <a16:creationId xmlns:a16="http://schemas.microsoft.com/office/drawing/2014/main" id="{2ACF6A6B-FD92-F36D-E52C-5B8733877987}"/>
                </a:ext>
              </a:extLst>
            </p:cNvPr>
            <p:cNvGrpSpPr>
              <a:grpSpLocks noChangeAspect="1"/>
            </p:cNvGrpSpPr>
            <p:nvPr/>
          </p:nvGrpSpPr>
          <p:grpSpPr>
            <a:xfrm>
              <a:off x="3648905" y="4722225"/>
              <a:ext cx="939800" cy="924971"/>
              <a:chOff x="629103" y="277089"/>
              <a:chExt cx="5486573" cy="5401222"/>
            </a:xfrm>
          </p:grpSpPr>
          <p:pic>
            <p:nvPicPr>
              <p:cNvPr id="25" name="Graphique 24">
                <a:extLst>
                  <a:ext uri="{FF2B5EF4-FFF2-40B4-BE49-F238E27FC236}">
                    <a16:creationId xmlns:a16="http://schemas.microsoft.com/office/drawing/2014/main" id="{54118E07-EB52-11AD-8DAD-1331D91EFBD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85816" y="316417"/>
                <a:ext cx="2931240" cy="4310643"/>
              </a:xfrm>
              <a:prstGeom prst="rect">
                <a:avLst/>
              </a:prstGeom>
            </p:spPr>
          </p:pic>
          <p:pic>
            <p:nvPicPr>
              <p:cNvPr id="26" name="Graphique 25">
                <a:extLst>
                  <a:ext uri="{FF2B5EF4-FFF2-40B4-BE49-F238E27FC236}">
                    <a16:creationId xmlns:a16="http://schemas.microsoft.com/office/drawing/2014/main" id="{5EEBBB7E-0071-F9E0-E693-DDB2C77AE7E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277089"/>
                <a:ext cx="3595858" cy="2739701"/>
              </a:xfrm>
              <a:prstGeom prst="rect">
                <a:avLst/>
              </a:prstGeom>
            </p:spPr>
          </p:pic>
          <p:pic>
            <p:nvPicPr>
              <p:cNvPr id="27" name="Graphique 26">
                <a:extLst>
                  <a:ext uri="{FF2B5EF4-FFF2-40B4-BE49-F238E27FC236}">
                    <a16:creationId xmlns:a16="http://schemas.microsoft.com/office/drawing/2014/main" id="{F40ABAF9-4C18-1039-0CE5-AC6E4C10B0A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19818" y="572071"/>
                <a:ext cx="1082699" cy="1443600"/>
              </a:xfrm>
              <a:prstGeom prst="rect">
                <a:avLst/>
              </a:prstGeom>
            </p:spPr>
          </p:pic>
          <p:pic>
            <p:nvPicPr>
              <p:cNvPr id="28" name="Graphique 27">
                <a:extLst>
                  <a:ext uri="{FF2B5EF4-FFF2-40B4-BE49-F238E27FC236}">
                    <a16:creationId xmlns:a16="http://schemas.microsoft.com/office/drawing/2014/main" id="{C2E9E04D-47EC-2406-BF86-A654185F6128}"/>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987344" y="3099648"/>
                <a:ext cx="4125861" cy="2578663"/>
              </a:xfrm>
              <a:prstGeom prst="rect">
                <a:avLst/>
              </a:prstGeom>
            </p:spPr>
          </p:pic>
          <p:pic>
            <p:nvPicPr>
              <p:cNvPr id="57" name="Graphique 56">
                <a:extLst>
                  <a:ext uri="{FF2B5EF4-FFF2-40B4-BE49-F238E27FC236}">
                    <a16:creationId xmlns:a16="http://schemas.microsoft.com/office/drawing/2014/main" id="{F4FD760F-97D5-72E1-8155-9D7FB6BBC151}"/>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29103" y="4078903"/>
                <a:ext cx="2532954" cy="1085551"/>
              </a:xfrm>
              <a:prstGeom prst="rect">
                <a:avLst/>
              </a:prstGeom>
            </p:spPr>
          </p:pic>
          <p:pic>
            <p:nvPicPr>
              <p:cNvPr id="59" name="Graphique 58">
                <a:extLst>
                  <a:ext uri="{FF2B5EF4-FFF2-40B4-BE49-F238E27FC236}">
                    <a16:creationId xmlns:a16="http://schemas.microsoft.com/office/drawing/2014/main" id="{153EEB0C-3584-7A12-EA95-FEDFA07D13BB}"/>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64119" y="4079039"/>
                <a:ext cx="1056714" cy="528357"/>
              </a:xfrm>
              <a:prstGeom prst="rect">
                <a:avLst/>
              </a:prstGeom>
            </p:spPr>
          </p:pic>
          <p:pic>
            <p:nvPicPr>
              <p:cNvPr id="60" name="Graphique 59">
                <a:extLst>
                  <a:ext uri="{FF2B5EF4-FFF2-40B4-BE49-F238E27FC236}">
                    <a16:creationId xmlns:a16="http://schemas.microsoft.com/office/drawing/2014/main" id="{AFFFE536-5FE1-B35A-37F3-2F611BCBED7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21194" y="4078903"/>
                <a:ext cx="1085553" cy="1085551"/>
              </a:xfrm>
              <a:prstGeom prst="rect">
                <a:avLst/>
              </a:prstGeom>
            </p:spPr>
          </p:pic>
        </p:grpSp>
        <p:sp>
          <p:nvSpPr>
            <p:cNvPr id="24" name="Arc plein 23">
              <a:extLst>
                <a:ext uri="{FF2B5EF4-FFF2-40B4-BE49-F238E27FC236}">
                  <a16:creationId xmlns:a16="http://schemas.microsoft.com/office/drawing/2014/main" id="{5DBDBA1D-0409-F8E3-E8B1-481D548E7697}"/>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2" name="ZoneTexte 61">
            <a:extLst>
              <a:ext uri="{FF2B5EF4-FFF2-40B4-BE49-F238E27FC236}">
                <a16:creationId xmlns:a16="http://schemas.microsoft.com/office/drawing/2014/main" id="{7712F26A-8FEA-E230-5842-2D8F24403F81}"/>
              </a:ext>
            </a:extLst>
          </p:cNvPr>
          <p:cNvSpPr txBox="1"/>
          <p:nvPr/>
        </p:nvSpPr>
        <p:spPr>
          <a:xfrm>
            <a:off x="7428935" y="6856879"/>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SUD</a:t>
            </a:r>
          </a:p>
        </p:txBody>
      </p:sp>
      <p:sp>
        <p:nvSpPr>
          <p:cNvPr id="5" name="ZoneTexte 4">
            <a:extLst>
              <a:ext uri="{FF2B5EF4-FFF2-40B4-BE49-F238E27FC236}">
                <a16:creationId xmlns:a16="http://schemas.microsoft.com/office/drawing/2014/main" id="{CF9D3DE9-2632-706A-7EFD-1EF604AD7D9A}"/>
              </a:ext>
            </a:extLst>
          </p:cNvPr>
          <p:cNvSpPr txBox="1"/>
          <p:nvPr/>
        </p:nvSpPr>
        <p:spPr>
          <a:xfrm>
            <a:off x="7544694" y="4496319"/>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EST</a:t>
            </a:r>
          </a:p>
        </p:txBody>
      </p:sp>
      <p:sp>
        <p:nvSpPr>
          <p:cNvPr id="10" name="ZoneTexte 9">
            <a:extLst>
              <a:ext uri="{FF2B5EF4-FFF2-40B4-BE49-F238E27FC236}">
                <a16:creationId xmlns:a16="http://schemas.microsoft.com/office/drawing/2014/main" id="{1DAA6C00-8167-A2FC-F220-9B6A617DF6DA}"/>
              </a:ext>
            </a:extLst>
          </p:cNvPr>
          <p:cNvSpPr txBox="1"/>
          <p:nvPr/>
        </p:nvSpPr>
        <p:spPr>
          <a:xfrm>
            <a:off x="12134485" y="4483072"/>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OUEST</a:t>
            </a:r>
          </a:p>
        </p:txBody>
      </p:sp>
      <p:grpSp>
        <p:nvGrpSpPr>
          <p:cNvPr id="429" name="Groupe 428">
            <a:extLst>
              <a:ext uri="{FF2B5EF4-FFF2-40B4-BE49-F238E27FC236}">
                <a16:creationId xmlns:a16="http://schemas.microsoft.com/office/drawing/2014/main" id="{9BC4A8AB-A08A-C037-BDF6-C0A515ACAB24}"/>
              </a:ext>
            </a:extLst>
          </p:cNvPr>
          <p:cNvGrpSpPr>
            <a:grpSpLocks noChangeAspect="1"/>
          </p:cNvGrpSpPr>
          <p:nvPr/>
        </p:nvGrpSpPr>
        <p:grpSpPr>
          <a:xfrm>
            <a:off x="12395605" y="2229782"/>
            <a:ext cx="1405017" cy="2419796"/>
            <a:chOff x="10231120" y="2359867"/>
            <a:chExt cx="1580583" cy="2722166"/>
          </a:xfrm>
        </p:grpSpPr>
        <p:pic>
          <p:nvPicPr>
            <p:cNvPr id="430" name="Graphique 429">
              <a:extLst>
                <a:ext uri="{FF2B5EF4-FFF2-40B4-BE49-F238E27FC236}">
                  <a16:creationId xmlns:a16="http://schemas.microsoft.com/office/drawing/2014/main" id="{E611E96C-47FD-2A4D-BA4A-490FD502F868}"/>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10231120" y="2359867"/>
              <a:ext cx="1553189" cy="487137"/>
            </a:xfrm>
            <a:prstGeom prst="rect">
              <a:avLst/>
            </a:prstGeom>
          </p:spPr>
        </p:pic>
        <p:grpSp>
          <p:nvGrpSpPr>
            <p:cNvPr id="431" name="Graphique 699">
              <a:extLst>
                <a:ext uri="{FF2B5EF4-FFF2-40B4-BE49-F238E27FC236}">
                  <a16:creationId xmlns:a16="http://schemas.microsoft.com/office/drawing/2014/main" id="{0E546348-0AB9-4C17-DF5D-B94E5D78E3FD}"/>
                </a:ext>
              </a:extLst>
            </p:cNvPr>
            <p:cNvGrpSpPr>
              <a:grpSpLocks noChangeAspect="1"/>
            </p:cNvGrpSpPr>
            <p:nvPr/>
          </p:nvGrpSpPr>
          <p:grpSpPr>
            <a:xfrm>
              <a:off x="10231120" y="2955556"/>
              <a:ext cx="1580583" cy="509942"/>
              <a:chOff x="2814636" y="3003672"/>
              <a:chExt cx="2673182" cy="862447"/>
            </a:xfrm>
            <a:solidFill>
              <a:schemeClr val="bg1"/>
            </a:solidFill>
          </p:grpSpPr>
          <p:grpSp>
            <p:nvGrpSpPr>
              <p:cNvPr id="443" name="Graphique 699">
                <a:extLst>
                  <a:ext uri="{FF2B5EF4-FFF2-40B4-BE49-F238E27FC236}">
                    <a16:creationId xmlns:a16="http://schemas.microsoft.com/office/drawing/2014/main" id="{4D2D68C8-3D22-BC1B-7AFA-2A8C58C7299A}"/>
                  </a:ext>
                </a:extLst>
              </p:cNvPr>
              <p:cNvGrpSpPr/>
              <p:nvPr/>
            </p:nvGrpSpPr>
            <p:grpSpPr>
              <a:xfrm>
                <a:off x="3145369" y="3528451"/>
                <a:ext cx="153383" cy="44788"/>
                <a:chOff x="3145369" y="3528451"/>
                <a:chExt cx="153383" cy="44788"/>
              </a:xfrm>
              <a:grpFill/>
            </p:grpSpPr>
            <p:sp>
              <p:nvSpPr>
                <p:cNvPr id="753" name="Forme libre : forme 752">
                  <a:extLst>
                    <a:ext uri="{FF2B5EF4-FFF2-40B4-BE49-F238E27FC236}">
                      <a16:creationId xmlns:a16="http://schemas.microsoft.com/office/drawing/2014/main" id="{761C9BE8-C1D5-7AC7-2EA5-F8FAA1AF9B57}"/>
                    </a:ext>
                  </a:extLst>
                </p:cNvPr>
                <p:cNvSpPr/>
                <p:nvPr/>
              </p:nvSpPr>
              <p:spPr>
                <a:xfrm flipV="1">
                  <a:off x="3145369" y="3528468"/>
                  <a:ext cx="31998" cy="44132"/>
                </a:xfrm>
                <a:custGeom>
                  <a:avLst/>
                  <a:gdLst>
                    <a:gd name="connsiteX0" fmla="*/ 13837 w 31998"/>
                    <a:gd name="connsiteY0" fmla="*/ 39439 h 44132"/>
                    <a:gd name="connsiteX1" fmla="*/ 6955 w 31998"/>
                    <a:gd name="connsiteY1" fmla="*/ 4685 h 44132"/>
                    <a:gd name="connsiteX2" fmla="*/ 13252 w 31998"/>
                    <a:gd name="connsiteY2" fmla="*/ 4685 h 44132"/>
                    <a:gd name="connsiteX3" fmla="*/ 20083 w 31998"/>
                    <a:gd name="connsiteY3" fmla="*/ 8527 h 44132"/>
                    <a:gd name="connsiteX4" fmla="*/ 24268 w 31998"/>
                    <a:gd name="connsiteY4" fmla="*/ 18702 h 44132"/>
                    <a:gd name="connsiteX5" fmla="*/ 25527 w 31998"/>
                    <a:gd name="connsiteY5" fmla="*/ 25062 h 44132"/>
                    <a:gd name="connsiteX6" fmla="*/ 24713 w 31998"/>
                    <a:gd name="connsiteY6" fmla="*/ 35495 h 44132"/>
                    <a:gd name="connsiteX7" fmla="*/ 18162 w 31998"/>
                    <a:gd name="connsiteY7" fmla="*/ 39439 h 44132"/>
                    <a:gd name="connsiteX8" fmla="*/ 9 w 31998"/>
                    <a:gd name="connsiteY8" fmla="*/ 22 h 44132"/>
                    <a:gd name="connsiteX9" fmla="*/ 8736 w 31998"/>
                    <a:gd name="connsiteY9" fmla="*/ 44154 h 44132"/>
                    <a:gd name="connsiteX10" fmla="*/ 19281 w 31998"/>
                    <a:gd name="connsiteY10" fmla="*/ 44154 h 44132"/>
                    <a:gd name="connsiteX11" fmla="*/ 29356 w 31998"/>
                    <a:gd name="connsiteY11" fmla="*/ 38617 h 44132"/>
                    <a:gd name="connsiteX12" fmla="*/ 31544 w 31998"/>
                    <a:gd name="connsiteY12" fmla="*/ 24972 h 44132"/>
                    <a:gd name="connsiteX13" fmla="*/ 30247 w 31998"/>
                    <a:gd name="connsiteY13" fmla="*/ 18702 h 44132"/>
                    <a:gd name="connsiteX14" fmla="*/ 23848 w 31998"/>
                    <a:gd name="connsiteY14" fmla="*/ 4852 h 44132"/>
                    <a:gd name="connsiteX15" fmla="*/ 12476 w 3199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98" h="44132">
                      <a:moveTo>
                        <a:pt x="13837" y="39439"/>
                      </a:moveTo>
                      <a:lnTo>
                        <a:pt x="6955" y="4685"/>
                      </a:lnTo>
                      <a:lnTo>
                        <a:pt x="13252" y="4685"/>
                      </a:lnTo>
                      <a:cubicBezTo>
                        <a:pt x="15847" y="4685"/>
                        <a:pt x="18111" y="5970"/>
                        <a:pt x="20083" y="8527"/>
                      </a:cubicBezTo>
                      <a:cubicBezTo>
                        <a:pt x="22016" y="11084"/>
                        <a:pt x="23428" y="14463"/>
                        <a:pt x="24268" y="18702"/>
                      </a:cubicBezTo>
                      <a:lnTo>
                        <a:pt x="25527" y="25062"/>
                      </a:lnTo>
                      <a:cubicBezTo>
                        <a:pt x="26367" y="29392"/>
                        <a:pt x="26113" y="32861"/>
                        <a:pt x="24713" y="35495"/>
                      </a:cubicBezTo>
                      <a:cubicBezTo>
                        <a:pt x="23327" y="38116"/>
                        <a:pt x="21151" y="39439"/>
                        <a:pt x="18162" y="39439"/>
                      </a:cubicBezTo>
                      <a:close/>
                      <a:moveTo>
                        <a:pt x="9" y="22"/>
                      </a:moveTo>
                      <a:lnTo>
                        <a:pt x="8736" y="44154"/>
                      </a:lnTo>
                      <a:lnTo>
                        <a:pt x="19281" y="44154"/>
                      </a:lnTo>
                      <a:cubicBezTo>
                        <a:pt x="23492" y="44154"/>
                        <a:pt x="26863" y="42317"/>
                        <a:pt x="29356" y="38617"/>
                      </a:cubicBezTo>
                      <a:cubicBezTo>
                        <a:pt x="31875" y="34904"/>
                        <a:pt x="32587" y="30368"/>
                        <a:pt x="31544" y="24972"/>
                      </a:cubicBezTo>
                      <a:lnTo>
                        <a:pt x="30247" y="18702"/>
                      </a:lnTo>
                      <a:cubicBezTo>
                        <a:pt x="29089" y="12690"/>
                        <a:pt x="26914" y="8090"/>
                        <a:pt x="23848" y="4852"/>
                      </a:cubicBezTo>
                      <a:cubicBezTo>
                        <a:pt x="20757" y="1628"/>
                        <a:pt x="16954" y="22"/>
                        <a:pt x="12476" y="22"/>
                      </a:cubicBezTo>
                      <a:close/>
                    </a:path>
                  </a:pathLst>
                </a:custGeom>
                <a:grpFill/>
                <a:ln w="12721" cap="flat">
                  <a:noFill/>
                  <a:prstDash val="solid"/>
                  <a:miter/>
                </a:ln>
              </p:spPr>
              <p:txBody>
                <a:bodyPr rtlCol="0" anchor="ctr"/>
                <a:lstStyle/>
                <a:p>
                  <a:endParaRPr lang="fr-FR"/>
                </a:p>
              </p:txBody>
            </p:sp>
            <p:sp>
              <p:nvSpPr>
                <p:cNvPr id="754" name="Forme libre : forme 753">
                  <a:extLst>
                    <a:ext uri="{FF2B5EF4-FFF2-40B4-BE49-F238E27FC236}">
                      <a16:creationId xmlns:a16="http://schemas.microsoft.com/office/drawing/2014/main" id="{12FA5930-7C0C-2EEA-D9E8-23838EB47DFA}"/>
                    </a:ext>
                  </a:extLst>
                </p:cNvPr>
                <p:cNvSpPr/>
                <p:nvPr/>
              </p:nvSpPr>
              <p:spPr>
                <a:xfrm flipV="1">
                  <a:off x="3193859" y="3528452"/>
                  <a:ext cx="33121" cy="44787"/>
                </a:xfrm>
                <a:custGeom>
                  <a:avLst/>
                  <a:gdLst>
                    <a:gd name="connsiteX0" fmla="*/ 33134 w 33121"/>
                    <a:gd name="connsiteY0" fmla="*/ 44810 h 44787"/>
                    <a:gd name="connsiteX1" fmla="*/ 27079 w 33121"/>
                    <a:gd name="connsiteY1" fmla="*/ 14219 h 44787"/>
                    <a:gd name="connsiteX2" fmla="*/ 21304 w 33121"/>
                    <a:gd name="connsiteY2" fmla="*/ 3452 h 44787"/>
                    <a:gd name="connsiteX3" fmla="*/ 10834 w 33121"/>
                    <a:gd name="connsiteY3" fmla="*/ 22 h 44787"/>
                    <a:gd name="connsiteX4" fmla="*/ 2146 w 33121"/>
                    <a:gd name="connsiteY4" fmla="*/ 3735 h 44787"/>
                    <a:gd name="connsiteX5" fmla="*/ 416 w 33121"/>
                    <a:gd name="connsiteY5" fmla="*/ 14219 h 44787"/>
                    <a:gd name="connsiteX6" fmla="*/ 6471 w 33121"/>
                    <a:gd name="connsiteY6" fmla="*/ 44810 h 44787"/>
                    <a:gd name="connsiteX7" fmla="*/ 12424 w 33121"/>
                    <a:gd name="connsiteY7" fmla="*/ 44810 h 44787"/>
                    <a:gd name="connsiteX8" fmla="*/ 6357 w 33121"/>
                    <a:gd name="connsiteY8" fmla="*/ 14219 h 44787"/>
                    <a:gd name="connsiteX9" fmla="*/ 6878 w 33121"/>
                    <a:gd name="connsiteY9" fmla="*/ 6947 h 44787"/>
                    <a:gd name="connsiteX10" fmla="*/ 11737 w 33121"/>
                    <a:gd name="connsiteY10" fmla="*/ 4686 h 44787"/>
                    <a:gd name="connsiteX11" fmla="*/ 17564 w 33121"/>
                    <a:gd name="connsiteY11" fmla="*/ 7050 h 44787"/>
                    <a:gd name="connsiteX12" fmla="*/ 21062 w 33121"/>
                    <a:gd name="connsiteY12" fmla="*/ 14219 h 44787"/>
                    <a:gd name="connsiteX13" fmla="*/ 27117 w 33121"/>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21" h="44787">
                      <a:moveTo>
                        <a:pt x="33134" y="44810"/>
                      </a:moveTo>
                      <a:lnTo>
                        <a:pt x="27079" y="14219"/>
                      </a:lnTo>
                      <a:cubicBezTo>
                        <a:pt x="26099" y="9337"/>
                        <a:pt x="24191" y="5752"/>
                        <a:pt x="21304" y="3452"/>
                      </a:cubicBezTo>
                      <a:cubicBezTo>
                        <a:pt x="18416" y="1166"/>
                        <a:pt x="14918" y="22"/>
                        <a:pt x="10834" y="22"/>
                      </a:cubicBezTo>
                      <a:cubicBezTo>
                        <a:pt x="7107" y="22"/>
                        <a:pt x="4232" y="1255"/>
                        <a:pt x="2146" y="3735"/>
                      </a:cubicBezTo>
                      <a:cubicBezTo>
                        <a:pt x="111" y="6202"/>
                        <a:pt x="-474" y="9709"/>
                        <a:pt x="416" y="14219"/>
                      </a:cubicBezTo>
                      <a:lnTo>
                        <a:pt x="6471" y="44810"/>
                      </a:lnTo>
                      <a:lnTo>
                        <a:pt x="12424" y="44810"/>
                      </a:lnTo>
                      <a:lnTo>
                        <a:pt x="6357" y="14219"/>
                      </a:lnTo>
                      <a:cubicBezTo>
                        <a:pt x="5708" y="10853"/>
                        <a:pt x="5860" y="8437"/>
                        <a:pt x="6878" y="6947"/>
                      </a:cubicBezTo>
                      <a:cubicBezTo>
                        <a:pt x="7845" y="5444"/>
                        <a:pt x="9486" y="4686"/>
                        <a:pt x="11737" y="4686"/>
                      </a:cubicBezTo>
                      <a:cubicBezTo>
                        <a:pt x="13938" y="4686"/>
                        <a:pt x="15872" y="5470"/>
                        <a:pt x="17564" y="7050"/>
                      </a:cubicBezTo>
                      <a:cubicBezTo>
                        <a:pt x="19268" y="8617"/>
                        <a:pt x="20413" y="10994"/>
                        <a:pt x="21062" y="14219"/>
                      </a:cubicBezTo>
                      <a:lnTo>
                        <a:pt x="27117" y="44810"/>
                      </a:lnTo>
                      <a:close/>
                    </a:path>
                  </a:pathLst>
                </a:custGeom>
                <a:grpFill/>
                <a:ln w="12721" cap="flat">
                  <a:noFill/>
                  <a:prstDash val="solid"/>
                  <a:miter/>
                </a:ln>
              </p:spPr>
              <p:txBody>
                <a:bodyPr rtlCol="0" anchor="ctr"/>
                <a:lstStyle/>
                <a:p>
                  <a:endParaRPr lang="fr-FR"/>
                </a:p>
              </p:txBody>
            </p:sp>
            <p:sp>
              <p:nvSpPr>
                <p:cNvPr id="755" name="Forme libre : forme 754">
                  <a:extLst>
                    <a:ext uri="{FF2B5EF4-FFF2-40B4-BE49-F238E27FC236}">
                      <a16:creationId xmlns:a16="http://schemas.microsoft.com/office/drawing/2014/main" id="{E2D76BA2-0120-B95F-CB6D-746DA0AF3E89}"/>
                    </a:ext>
                  </a:extLst>
                </p:cNvPr>
                <p:cNvSpPr/>
                <p:nvPr/>
              </p:nvSpPr>
              <p:spPr>
                <a:xfrm flipV="1">
                  <a:off x="3265992" y="3528451"/>
                  <a:ext cx="32761" cy="44170"/>
                </a:xfrm>
                <a:custGeom>
                  <a:avLst/>
                  <a:gdLst>
                    <a:gd name="connsiteX0" fmla="*/ 10444 w 32761"/>
                    <a:gd name="connsiteY0" fmla="*/ 22170 h 44170"/>
                    <a:gd name="connsiteX1" fmla="*/ 18216 w 32761"/>
                    <a:gd name="connsiteY1" fmla="*/ 22170 h 44170"/>
                    <a:gd name="connsiteX2" fmla="*/ 23431 w 32761"/>
                    <a:gd name="connsiteY2" fmla="*/ 24663 h 44170"/>
                    <a:gd name="connsiteX3" fmla="*/ 26434 w 32761"/>
                    <a:gd name="connsiteY3" fmla="*/ 30752 h 44170"/>
                    <a:gd name="connsiteX4" fmla="*/ 26052 w 32761"/>
                    <a:gd name="connsiteY4" fmla="*/ 37086 h 44170"/>
                    <a:gd name="connsiteX5" fmla="*/ 21663 w 32761"/>
                    <a:gd name="connsiteY5" fmla="*/ 39463 h 44170"/>
                    <a:gd name="connsiteX6" fmla="*/ 13878 w 32761"/>
                    <a:gd name="connsiteY6" fmla="*/ 39463 h 44170"/>
                    <a:gd name="connsiteX7" fmla="*/ 9528 w 32761"/>
                    <a:gd name="connsiteY7" fmla="*/ 17429 h 44170"/>
                    <a:gd name="connsiteX8" fmla="*/ 6068 w 32761"/>
                    <a:gd name="connsiteY8" fmla="*/ 20 h 44170"/>
                    <a:gd name="connsiteX9" fmla="*/ 13 w 32761"/>
                    <a:gd name="connsiteY9" fmla="*/ 20 h 44170"/>
                    <a:gd name="connsiteX10" fmla="*/ 8777 w 32761"/>
                    <a:gd name="connsiteY10" fmla="*/ 44191 h 44170"/>
                    <a:gd name="connsiteX11" fmla="*/ 22579 w 32761"/>
                    <a:gd name="connsiteY11" fmla="*/ 44191 h 44170"/>
                    <a:gd name="connsiteX12" fmla="*/ 30810 w 32761"/>
                    <a:gd name="connsiteY12" fmla="*/ 40440 h 44170"/>
                    <a:gd name="connsiteX13" fmla="*/ 32438 w 32761"/>
                    <a:gd name="connsiteY13" fmla="*/ 30829 h 44170"/>
                    <a:gd name="connsiteX14" fmla="*/ 27260 w 32761"/>
                    <a:gd name="connsiteY14" fmla="*/ 20924 h 44170"/>
                    <a:gd name="connsiteX15" fmla="*/ 17300 w 32761"/>
                    <a:gd name="connsiteY15" fmla="*/ 17429 h 4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61" h="44170">
                      <a:moveTo>
                        <a:pt x="10444" y="22170"/>
                      </a:moveTo>
                      <a:lnTo>
                        <a:pt x="18216" y="22170"/>
                      </a:lnTo>
                      <a:cubicBezTo>
                        <a:pt x="20213" y="22170"/>
                        <a:pt x="21969" y="23005"/>
                        <a:pt x="23431" y="24663"/>
                      </a:cubicBezTo>
                      <a:cubicBezTo>
                        <a:pt x="24958" y="26346"/>
                        <a:pt x="25925" y="28337"/>
                        <a:pt x="26434" y="30752"/>
                      </a:cubicBezTo>
                      <a:cubicBezTo>
                        <a:pt x="26930" y="33399"/>
                        <a:pt x="26828" y="35519"/>
                        <a:pt x="26052" y="37086"/>
                      </a:cubicBezTo>
                      <a:cubicBezTo>
                        <a:pt x="25314" y="38667"/>
                        <a:pt x="23839" y="39463"/>
                        <a:pt x="21663" y="39463"/>
                      </a:cubicBezTo>
                      <a:lnTo>
                        <a:pt x="13878" y="39463"/>
                      </a:lnTo>
                      <a:close/>
                      <a:moveTo>
                        <a:pt x="9528" y="17429"/>
                      </a:moveTo>
                      <a:lnTo>
                        <a:pt x="6068" y="20"/>
                      </a:lnTo>
                      <a:lnTo>
                        <a:pt x="13" y="20"/>
                      </a:lnTo>
                      <a:lnTo>
                        <a:pt x="8777" y="44191"/>
                      </a:lnTo>
                      <a:lnTo>
                        <a:pt x="22579" y="44191"/>
                      </a:lnTo>
                      <a:cubicBezTo>
                        <a:pt x="26243" y="44191"/>
                        <a:pt x="28978" y="42919"/>
                        <a:pt x="30810" y="40440"/>
                      </a:cubicBezTo>
                      <a:cubicBezTo>
                        <a:pt x="32667" y="37922"/>
                        <a:pt x="33201" y="34722"/>
                        <a:pt x="32438" y="30829"/>
                      </a:cubicBezTo>
                      <a:cubicBezTo>
                        <a:pt x="31624" y="26538"/>
                        <a:pt x="29868" y="23224"/>
                        <a:pt x="27260" y="20924"/>
                      </a:cubicBezTo>
                      <a:cubicBezTo>
                        <a:pt x="24615" y="18611"/>
                        <a:pt x="21307" y="17429"/>
                        <a:pt x="17300" y="17429"/>
                      </a:cubicBezTo>
                      <a:close/>
                    </a:path>
                  </a:pathLst>
                </a:custGeom>
                <a:grpFill/>
                <a:ln w="12721" cap="flat">
                  <a:noFill/>
                  <a:prstDash val="solid"/>
                  <a:miter/>
                </a:ln>
              </p:spPr>
              <p:txBody>
                <a:bodyPr rtlCol="0" anchor="ctr"/>
                <a:lstStyle/>
                <a:p>
                  <a:endParaRPr lang="fr-FR"/>
                </a:p>
              </p:txBody>
            </p:sp>
          </p:grpSp>
          <p:sp>
            <p:nvSpPr>
              <p:cNvPr id="444" name="Forme libre : forme 443">
                <a:extLst>
                  <a:ext uri="{FF2B5EF4-FFF2-40B4-BE49-F238E27FC236}">
                    <a16:creationId xmlns:a16="http://schemas.microsoft.com/office/drawing/2014/main" id="{09AA2272-CB08-E23E-2DBA-0423BEA90E1E}"/>
                  </a:ext>
                </a:extLst>
              </p:cNvPr>
              <p:cNvSpPr/>
              <p:nvPr/>
            </p:nvSpPr>
            <p:spPr>
              <a:xfrm flipV="1">
                <a:off x="3305074" y="3528459"/>
                <a:ext cx="31242" cy="44145"/>
              </a:xfrm>
              <a:custGeom>
                <a:avLst/>
                <a:gdLst>
                  <a:gd name="connsiteX0" fmla="*/ 13638 w 31242"/>
                  <a:gd name="connsiteY0" fmla="*/ 16054 h 44145"/>
                  <a:gd name="connsiteX1" fmla="*/ 23993 w 31242"/>
                  <a:gd name="connsiteY1" fmla="*/ 16054 h 44145"/>
                  <a:gd name="connsiteX2" fmla="*/ 22657 w 31242"/>
                  <a:gd name="connsiteY2" fmla="*/ 34863 h 44145"/>
                  <a:gd name="connsiteX3" fmla="*/ 22492 w 31242"/>
                  <a:gd name="connsiteY3" fmla="*/ 34902 h 44145"/>
                  <a:gd name="connsiteX4" fmla="*/ 24336 w 31242"/>
                  <a:gd name="connsiteY4" fmla="*/ 11172 h 44145"/>
                  <a:gd name="connsiteX5" fmla="*/ 11297 w 31242"/>
                  <a:gd name="connsiteY5" fmla="*/ 11172 h 44145"/>
                  <a:gd name="connsiteX6" fmla="*/ 6082 w 31242"/>
                  <a:gd name="connsiteY6" fmla="*/ 20 h 44145"/>
                  <a:gd name="connsiteX7" fmla="*/ 14 w 31242"/>
                  <a:gd name="connsiteY7" fmla="*/ 20 h 44145"/>
                  <a:gd name="connsiteX8" fmla="*/ 21550 w 31242"/>
                  <a:gd name="connsiteY8" fmla="*/ 44165 h 44145"/>
                  <a:gd name="connsiteX9" fmla="*/ 27313 w 31242"/>
                  <a:gd name="connsiteY9" fmla="*/ 44165 h 44145"/>
                  <a:gd name="connsiteX10" fmla="*/ 31256 w 31242"/>
                  <a:gd name="connsiteY10" fmla="*/ 20 h 44145"/>
                  <a:gd name="connsiteX11" fmla="*/ 2517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38" y="16054"/>
                    </a:moveTo>
                    <a:lnTo>
                      <a:pt x="23993" y="16054"/>
                    </a:lnTo>
                    <a:lnTo>
                      <a:pt x="22657" y="34863"/>
                    </a:lnTo>
                    <a:lnTo>
                      <a:pt x="22492" y="34902"/>
                    </a:lnTo>
                    <a:close/>
                    <a:moveTo>
                      <a:pt x="24336" y="11172"/>
                    </a:moveTo>
                    <a:lnTo>
                      <a:pt x="11297" y="11172"/>
                    </a:lnTo>
                    <a:lnTo>
                      <a:pt x="6082" y="20"/>
                    </a:lnTo>
                    <a:lnTo>
                      <a:pt x="14" y="20"/>
                    </a:lnTo>
                    <a:lnTo>
                      <a:pt x="21550" y="44165"/>
                    </a:lnTo>
                    <a:lnTo>
                      <a:pt x="27313" y="44165"/>
                    </a:lnTo>
                    <a:lnTo>
                      <a:pt x="31256" y="20"/>
                    </a:lnTo>
                    <a:lnTo>
                      <a:pt x="25176" y="20"/>
                    </a:lnTo>
                    <a:close/>
                  </a:path>
                </a:pathLst>
              </a:custGeom>
              <a:grpFill/>
              <a:ln w="12721" cap="flat">
                <a:noFill/>
                <a:prstDash val="solid"/>
                <a:miter/>
              </a:ln>
            </p:spPr>
            <p:txBody>
              <a:bodyPr rtlCol="0" anchor="ctr"/>
              <a:lstStyle/>
              <a:p>
                <a:endParaRPr lang="fr-FR"/>
              </a:p>
            </p:txBody>
          </p:sp>
          <p:sp>
            <p:nvSpPr>
              <p:cNvPr id="445" name="Forme libre : forme 444">
                <a:extLst>
                  <a:ext uri="{FF2B5EF4-FFF2-40B4-BE49-F238E27FC236}">
                    <a16:creationId xmlns:a16="http://schemas.microsoft.com/office/drawing/2014/main" id="{2AE91D7C-A35D-9A2A-42E6-ED73B0D5D83F}"/>
                  </a:ext>
                </a:extLst>
              </p:cNvPr>
              <p:cNvSpPr/>
              <p:nvPr/>
            </p:nvSpPr>
            <p:spPr>
              <a:xfrm flipV="1">
                <a:off x="3357413" y="3528449"/>
                <a:ext cx="30237" cy="44158"/>
              </a:xfrm>
              <a:custGeom>
                <a:avLst/>
                <a:gdLst>
                  <a:gd name="connsiteX0" fmla="*/ 10841 w 30237"/>
                  <a:gd name="connsiteY0" fmla="*/ 23121 h 44158"/>
                  <a:gd name="connsiteX1" fmla="*/ 11031 w 30237"/>
                  <a:gd name="connsiteY1" fmla="*/ 23108 h 44158"/>
                  <a:gd name="connsiteX2" fmla="*/ 23561 w 30237"/>
                  <a:gd name="connsiteY2" fmla="*/ 44178 h 44158"/>
                  <a:gd name="connsiteX3" fmla="*/ 30252 w 30237"/>
                  <a:gd name="connsiteY3" fmla="*/ 44178 h 44158"/>
                  <a:gd name="connsiteX4" fmla="*/ 12392 w 30237"/>
                  <a:gd name="connsiteY4" fmla="*/ 15849 h 44158"/>
                  <a:gd name="connsiteX5" fmla="*/ 9301 w 30237"/>
                  <a:gd name="connsiteY5" fmla="*/ 20 h 44158"/>
                  <a:gd name="connsiteX6" fmla="*/ 3310 w 30237"/>
                  <a:gd name="connsiteY6" fmla="*/ 20 h 44158"/>
                  <a:gd name="connsiteX7" fmla="*/ 6566 w 30237"/>
                  <a:gd name="connsiteY7" fmla="*/ 16376 h 44158"/>
                  <a:gd name="connsiteX8" fmla="*/ 15 w 30237"/>
                  <a:gd name="connsiteY8" fmla="*/ 44178 h 44158"/>
                  <a:gd name="connsiteX9" fmla="*/ 6732 w 30237"/>
                  <a:gd name="connsiteY9" fmla="*/ 44178 h 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7" h="44158">
                    <a:moveTo>
                      <a:pt x="10841" y="23121"/>
                    </a:moveTo>
                    <a:lnTo>
                      <a:pt x="11031" y="23108"/>
                    </a:lnTo>
                    <a:lnTo>
                      <a:pt x="23561" y="44178"/>
                    </a:lnTo>
                    <a:lnTo>
                      <a:pt x="30252" y="44178"/>
                    </a:lnTo>
                    <a:lnTo>
                      <a:pt x="12392" y="15849"/>
                    </a:lnTo>
                    <a:lnTo>
                      <a:pt x="9301" y="20"/>
                    </a:lnTo>
                    <a:lnTo>
                      <a:pt x="3310" y="20"/>
                    </a:lnTo>
                    <a:lnTo>
                      <a:pt x="6566" y="16376"/>
                    </a:lnTo>
                    <a:lnTo>
                      <a:pt x="15" y="44178"/>
                    </a:lnTo>
                    <a:lnTo>
                      <a:pt x="6732" y="44178"/>
                    </a:lnTo>
                    <a:close/>
                  </a:path>
                </a:pathLst>
              </a:custGeom>
              <a:grpFill/>
              <a:ln w="12721" cap="flat">
                <a:noFill/>
                <a:prstDash val="solid"/>
                <a:miter/>
              </a:ln>
            </p:spPr>
            <p:txBody>
              <a:bodyPr rtlCol="0" anchor="ctr"/>
              <a:lstStyle/>
              <a:p>
                <a:endParaRPr lang="fr-FR"/>
              </a:p>
            </p:txBody>
          </p:sp>
          <p:grpSp>
            <p:nvGrpSpPr>
              <p:cNvPr id="446" name="Graphique 699">
                <a:extLst>
                  <a:ext uri="{FF2B5EF4-FFF2-40B4-BE49-F238E27FC236}">
                    <a16:creationId xmlns:a16="http://schemas.microsoft.com/office/drawing/2014/main" id="{9E447810-4B71-3037-69B8-00A041FD10C4}"/>
                  </a:ext>
                </a:extLst>
              </p:cNvPr>
              <p:cNvGrpSpPr/>
              <p:nvPr/>
            </p:nvGrpSpPr>
            <p:grpSpPr>
              <a:xfrm>
                <a:off x="3398160" y="3527815"/>
                <a:ext cx="102118" cy="45417"/>
                <a:chOff x="3398160" y="3527815"/>
                <a:chExt cx="102118" cy="45417"/>
              </a:xfrm>
              <a:grpFill/>
            </p:grpSpPr>
            <p:sp>
              <p:nvSpPr>
                <p:cNvPr id="751" name="Forme libre : forme 750">
                  <a:extLst>
                    <a:ext uri="{FF2B5EF4-FFF2-40B4-BE49-F238E27FC236}">
                      <a16:creationId xmlns:a16="http://schemas.microsoft.com/office/drawing/2014/main" id="{80883838-2D46-2353-5C3D-C826E6365308}"/>
                    </a:ext>
                  </a:extLst>
                </p:cNvPr>
                <p:cNvSpPr/>
                <p:nvPr/>
              </p:nvSpPr>
              <p:spPr>
                <a:xfrm flipV="1">
                  <a:off x="3398160" y="3527815"/>
                  <a:ext cx="29053" cy="45417"/>
                </a:xfrm>
                <a:custGeom>
                  <a:avLst/>
                  <a:gdLst>
                    <a:gd name="connsiteX0" fmla="*/ 19924 w 29053"/>
                    <a:gd name="connsiteY0" fmla="*/ 10735 h 45417"/>
                    <a:gd name="connsiteX1" fmla="*/ 19287 w 29053"/>
                    <a:gd name="connsiteY1" fmla="*/ 16272 h 45417"/>
                    <a:gd name="connsiteX2" fmla="*/ 13957 w 29053"/>
                    <a:gd name="connsiteY2" fmla="*/ 20255 h 45417"/>
                    <a:gd name="connsiteX3" fmla="*/ 5803 w 29053"/>
                    <a:gd name="connsiteY3" fmla="*/ 25741 h 45417"/>
                    <a:gd name="connsiteX4" fmla="*/ 4480 w 29053"/>
                    <a:gd name="connsiteY4" fmla="*/ 34606 h 45417"/>
                    <a:gd name="connsiteX5" fmla="*/ 9213 w 29053"/>
                    <a:gd name="connsiteY5" fmla="*/ 42636 h 45417"/>
                    <a:gd name="connsiteX6" fmla="*/ 18130 w 29053"/>
                    <a:gd name="connsiteY6" fmla="*/ 45437 h 45417"/>
                    <a:gd name="connsiteX7" fmla="*/ 26882 w 29053"/>
                    <a:gd name="connsiteY7" fmla="*/ 41788 h 45417"/>
                    <a:gd name="connsiteX8" fmla="*/ 28714 w 29053"/>
                    <a:gd name="connsiteY8" fmla="*/ 31844 h 45417"/>
                    <a:gd name="connsiteX9" fmla="*/ 22697 w 29053"/>
                    <a:gd name="connsiteY9" fmla="*/ 31844 h 45417"/>
                    <a:gd name="connsiteX10" fmla="*/ 21972 w 29053"/>
                    <a:gd name="connsiteY10" fmla="*/ 38306 h 45417"/>
                    <a:gd name="connsiteX11" fmla="*/ 17201 w 29053"/>
                    <a:gd name="connsiteY11" fmla="*/ 40709 h 45417"/>
                    <a:gd name="connsiteX12" fmla="*/ 12965 w 29053"/>
                    <a:gd name="connsiteY12" fmla="*/ 38936 h 45417"/>
                    <a:gd name="connsiteX13" fmla="*/ 10536 w 29053"/>
                    <a:gd name="connsiteY13" fmla="*/ 34657 h 45417"/>
                    <a:gd name="connsiteX14" fmla="*/ 11083 w 29053"/>
                    <a:gd name="connsiteY14" fmla="*/ 29197 h 45417"/>
                    <a:gd name="connsiteX15" fmla="*/ 16832 w 29053"/>
                    <a:gd name="connsiteY15" fmla="*/ 25176 h 45417"/>
                    <a:gd name="connsiteX16" fmla="*/ 24719 w 29053"/>
                    <a:gd name="connsiteY16" fmla="*/ 19664 h 45417"/>
                    <a:gd name="connsiteX17" fmla="*/ 25928 w 29053"/>
                    <a:gd name="connsiteY17" fmla="*/ 10812 h 45417"/>
                    <a:gd name="connsiteX18" fmla="*/ 21094 w 29053"/>
                    <a:gd name="connsiteY18" fmla="*/ 2717 h 45417"/>
                    <a:gd name="connsiteX19" fmla="*/ 11998 w 29053"/>
                    <a:gd name="connsiteY19" fmla="*/ 19 h 45417"/>
                    <a:gd name="connsiteX20" fmla="*/ 2674 w 29053"/>
                    <a:gd name="connsiteY20" fmla="*/ 3270 h 45417"/>
                    <a:gd name="connsiteX21" fmla="*/ 448 w 29053"/>
                    <a:gd name="connsiteY21" fmla="*/ 13381 h 45417"/>
                    <a:gd name="connsiteX22" fmla="*/ 512 w 29053"/>
                    <a:gd name="connsiteY22" fmla="*/ 13535 h 45417"/>
                    <a:gd name="connsiteX23" fmla="*/ 6287 w 29053"/>
                    <a:gd name="connsiteY23" fmla="*/ 13535 h 45417"/>
                    <a:gd name="connsiteX24" fmla="*/ 7406 w 29053"/>
                    <a:gd name="connsiteY24" fmla="*/ 6623 h 45417"/>
                    <a:gd name="connsiteX25" fmla="*/ 12927 w 29053"/>
                    <a:gd name="connsiteY25" fmla="*/ 4670 h 45417"/>
                    <a:gd name="connsiteX26" fmla="*/ 17316 w 29053"/>
                    <a:gd name="connsiteY26" fmla="*/ 6418 h 45417"/>
                    <a:gd name="connsiteX27" fmla="*/ 19924 w 29053"/>
                    <a:gd name="connsiteY27" fmla="*/ 10735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53" h="45417">
                      <a:moveTo>
                        <a:pt x="19924" y="10735"/>
                      </a:moveTo>
                      <a:cubicBezTo>
                        <a:pt x="20394" y="13111"/>
                        <a:pt x="20191" y="14949"/>
                        <a:pt x="19287" y="16272"/>
                      </a:cubicBezTo>
                      <a:cubicBezTo>
                        <a:pt x="18422" y="17582"/>
                        <a:pt x="16642" y="18919"/>
                        <a:pt x="13957" y="20255"/>
                      </a:cubicBezTo>
                      <a:cubicBezTo>
                        <a:pt x="10154" y="21797"/>
                        <a:pt x="7432" y="23608"/>
                        <a:pt x="5803" y="25741"/>
                      </a:cubicBezTo>
                      <a:cubicBezTo>
                        <a:pt x="4150" y="27848"/>
                        <a:pt x="3717" y="30803"/>
                        <a:pt x="4480" y="34606"/>
                      </a:cubicBezTo>
                      <a:cubicBezTo>
                        <a:pt x="5142" y="38100"/>
                        <a:pt x="6719" y="40786"/>
                        <a:pt x="9213" y="42636"/>
                      </a:cubicBezTo>
                      <a:cubicBezTo>
                        <a:pt x="11693" y="44512"/>
                        <a:pt x="14644" y="45437"/>
                        <a:pt x="18130" y="45437"/>
                      </a:cubicBezTo>
                      <a:cubicBezTo>
                        <a:pt x="21908" y="45437"/>
                        <a:pt x="24821" y="44216"/>
                        <a:pt x="26882" y="41788"/>
                      </a:cubicBezTo>
                      <a:cubicBezTo>
                        <a:pt x="28930" y="39372"/>
                        <a:pt x="29540" y="36058"/>
                        <a:pt x="28714" y="31844"/>
                      </a:cubicBezTo>
                      <a:lnTo>
                        <a:pt x="22697" y="31844"/>
                      </a:lnTo>
                      <a:cubicBezTo>
                        <a:pt x="23231" y="34554"/>
                        <a:pt x="22989" y="36700"/>
                        <a:pt x="21972" y="38306"/>
                      </a:cubicBezTo>
                      <a:cubicBezTo>
                        <a:pt x="20979" y="39912"/>
                        <a:pt x="19389" y="40709"/>
                        <a:pt x="17201" y="40709"/>
                      </a:cubicBezTo>
                      <a:cubicBezTo>
                        <a:pt x="15662" y="40709"/>
                        <a:pt x="14250" y="40105"/>
                        <a:pt x="12965" y="38936"/>
                      </a:cubicBezTo>
                      <a:cubicBezTo>
                        <a:pt x="11680" y="37754"/>
                        <a:pt x="10841" y="36327"/>
                        <a:pt x="10536" y="34657"/>
                      </a:cubicBezTo>
                      <a:cubicBezTo>
                        <a:pt x="10039" y="32255"/>
                        <a:pt x="10230" y="30405"/>
                        <a:pt x="11083" y="29197"/>
                      </a:cubicBezTo>
                      <a:cubicBezTo>
                        <a:pt x="11948" y="27951"/>
                        <a:pt x="13856" y="26589"/>
                        <a:pt x="16832" y="25176"/>
                      </a:cubicBezTo>
                      <a:cubicBezTo>
                        <a:pt x="20547" y="23608"/>
                        <a:pt x="23167" y="21784"/>
                        <a:pt x="24719" y="19664"/>
                      </a:cubicBezTo>
                      <a:cubicBezTo>
                        <a:pt x="26258" y="17531"/>
                        <a:pt x="26666" y="14602"/>
                        <a:pt x="25928" y="10812"/>
                      </a:cubicBezTo>
                      <a:cubicBezTo>
                        <a:pt x="25215" y="7201"/>
                        <a:pt x="23600" y="4503"/>
                        <a:pt x="21094" y="2717"/>
                      </a:cubicBezTo>
                      <a:cubicBezTo>
                        <a:pt x="18601" y="906"/>
                        <a:pt x="15598" y="19"/>
                        <a:pt x="11998" y="19"/>
                      </a:cubicBezTo>
                      <a:cubicBezTo>
                        <a:pt x="8259" y="19"/>
                        <a:pt x="5142" y="1099"/>
                        <a:pt x="2674" y="3270"/>
                      </a:cubicBezTo>
                      <a:cubicBezTo>
                        <a:pt x="168" y="5441"/>
                        <a:pt x="-544" y="8820"/>
                        <a:pt x="448" y="13381"/>
                      </a:cubicBezTo>
                      <a:lnTo>
                        <a:pt x="512" y="13535"/>
                      </a:lnTo>
                      <a:lnTo>
                        <a:pt x="6287" y="13535"/>
                      </a:lnTo>
                      <a:cubicBezTo>
                        <a:pt x="5651" y="10233"/>
                        <a:pt x="6020" y="7921"/>
                        <a:pt x="7406" y="6623"/>
                      </a:cubicBezTo>
                      <a:cubicBezTo>
                        <a:pt x="8767" y="5313"/>
                        <a:pt x="10612" y="4670"/>
                        <a:pt x="12927" y="4670"/>
                      </a:cubicBezTo>
                      <a:cubicBezTo>
                        <a:pt x="14466" y="4670"/>
                        <a:pt x="15942" y="5261"/>
                        <a:pt x="17316" y="6418"/>
                      </a:cubicBezTo>
                      <a:cubicBezTo>
                        <a:pt x="18741" y="7587"/>
                        <a:pt x="19593" y="9039"/>
                        <a:pt x="19924" y="10735"/>
                      </a:cubicBezTo>
                    </a:path>
                  </a:pathLst>
                </a:custGeom>
                <a:grpFill/>
                <a:ln w="12721" cap="flat">
                  <a:noFill/>
                  <a:prstDash val="solid"/>
                  <a:miter/>
                </a:ln>
              </p:spPr>
              <p:txBody>
                <a:bodyPr rtlCol="0" anchor="ctr"/>
                <a:lstStyle/>
                <a:p>
                  <a:endParaRPr lang="fr-FR"/>
                </a:p>
              </p:txBody>
            </p:sp>
            <p:sp>
              <p:nvSpPr>
                <p:cNvPr id="752" name="Forme libre : forme 751">
                  <a:extLst>
                    <a:ext uri="{FF2B5EF4-FFF2-40B4-BE49-F238E27FC236}">
                      <a16:creationId xmlns:a16="http://schemas.microsoft.com/office/drawing/2014/main" id="{78A4C6C1-5A86-FBD1-69CC-D3834401915B}"/>
                    </a:ext>
                  </a:extLst>
                </p:cNvPr>
                <p:cNvSpPr/>
                <p:nvPr/>
              </p:nvSpPr>
              <p:spPr>
                <a:xfrm flipV="1">
                  <a:off x="3468290" y="3528468"/>
                  <a:ext cx="31988" cy="44132"/>
                </a:xfrm>
                <a:custGeom>
                  <a:avLst/>
                  <a:gdLst>
                    <a:gd name="connsiteX0" fmla="*/ 13846 w 31988"/>
                    <a:gd name="connsiteY0" fmla="*/ 39439 h 44132"/>
                    <a:gd name="connsiteX1" fmla="*/ 6951 w 31988"/>
                    <a:gd name="connsiteY1" fmla="*/ 4685 h 44132"/>
                    <a:gd name="connsiteX2" fmla="*/ 13248 w 31988"/>
                    <a:gd name="connsiteY2" fmla="*/ 4685 h 44132"/>
                    <a:gd name="connsiteX3" fmla="*/ 20092 w 31988"/>
                    <a:gd name="connsiteY3" fmla="*/ 8527 h 44132"/>
                    <a:gd name="connsiteX4" fmla="*/ 24264 w 31988"/>
                    <a:gd name="connsiteY4" fmla="*/ 18702 h 44132"/>
                    <a:gd name="connsiteX5" fmla="*/ 25524 w 31988"/>
                    <a:gd name="connsiteY5" fmla="*/ 25062 h 44132"/>
                    <a:gd name="connsiteX6" fmla="*/ 24709 w 31988"/>
                    <a:gd name="connsiteY6" fmla="*/ 35495 h 44132"/>
                    <a:gd name="connsiteX7" fmla="*/ 18184 w 31988"/>
                    <a:gd name="connsiteY7" fmla="*/ 39439 h 44132"/>
                    <a:gd name="connsiteX8" fmla="*/ 18 w 31988"/>
                    <a:gd name="connsiteY8" fmla="*/ 22 h 44132"/>
                    <a:gd name="connsiteX9" fmla="*/ 8732 w 31988"/>
                    <a:gd name="connsiteY9" fmla="*/ 44154 h 44132"/>
                    <a:gd name="connsiteX10" fmla="*/ 19278 w 31988"/>
                    <a:gd name="connsiteY10" fmla="*/ 44154 h 44132"/>
                    <a:gd name="connsiteX11" fmla="*/ 29353 w 31988"/>
                    <a:gd name="connsiteY11" fmla="*/ 38617 h 44132"/>
                    <a:gd name="connsiteX12" fmla="*/ 31541 w 31988"/>
                    <a:gd name="connsiteY12" fmla="*/ 24972 h 44132"/>
                    <a:gd name="connsiteX13" fmla="*/ 30256 w 31988"/>
                    <a:gd name="connsiteY13" fmla="*/ 18702 h 44132"/>
                    <a:gd name="connsiteX14" fmla="*/ 23857 w 31988"/>
                    <a:gd name="connsiteY14" fmla="*/ 4852 h 44132"/>
                    <a:gd name="connsiteX15" fmla="*/ 12485 w 31988"/>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88" h="44132">
                      <a:moveTo>
                        <a:pt x="13846" y="39439"/>
                      </a:moveTo>
                      <a:lnTo>
                        <a:pt x="6951" y="4685"/>
                      </a:lnTo>
                      <a:lnTo>
                        <a:pt x="13248" y="4685"/>
                      </a:lnTo>
                      <a:cubicBezTo>
                        <a:pt x="15843" y="4685"/>
                        <a:pt x="18107" y="5970"/>
                        <a:pt x="20092" y="8527"/>
                      </a:cubicBezTo>
                      <a:cubicBezTo>
                        <a:pt x="22000" y="11084"/>
                        <a:pt x="23425" y="14463"/>
                        <a:pt x="24264" y="18702"/>
                      </a:cubicBezTo>
                      <a:lnTo>
                        <a:pt x="25524" y="25062"/>
                      </a:lnTo>
                      <a:cubicBezTo>
                        <a:pt x="26363" y="29392"/>
                        <a:pt x="26109" y="32861"/>
                        <a:pt x="24709" y="35495"/>
                      </a:cubicBezTo>
                      <a:cubicBezTo>
                        <a:pt x="23336" y="38116"/>
                        <a:pt x="21160" y="39439"/>
                        <a:pt x="18184" y="39439"/>
                      </a:cubicBezTo>
                      <a:close/>
                      <a:moveTo>
                        <a:pt x="18" y="22"/>
                      </a:moveTo>
                      <a:lnTo>
                        <a:pt x="8732" y="44154"/>
                      </a:lnTo>
                      <a:lnTo>
                        <a:pt x="19278" y="44154"/>
                      </a:lnTo>
                      <a:cubicBezTo>
                        <a:pt x="23476" y="44154"/>
                        <a:pt x="26859" y="42317"/>
                        <a:pt x="29353" y="38617"/>
                      </a:cubicBezTo>
                      <a:cubicBezTo>
                        <a:pt x="31884" y="34904"/>
                        <a:pt x="32584" y="30368"/>
                        <a:pt x="31541" y="24972"/>
                      </a:cubicBezTo>
                      <a:lnTo>
                        <a:pt x="30256" y="18702"/>
                      </a:lnTo>
                      <a:cubicBezTo>
                        <a:pt x="29085" y="12690"/>
                        <a:pt x="26936" y="8090"/>
                        <a:pt x="23857" y="4852"/>
                      </a:cubicBezTo>
                      <a:cubicBezTo>
                        <a:pt x="20753" y="1628"/>
                        <a:pt x="16950" y="22"/>
                        <a:pt x="12485" y="22"/>
                      </a:cubicBezTo>
                      <a:close/>
                    </a:path>
                  </a:pathLst>
                </a:custGeom>
                <a:grpFill/>
                <a:ln w="12721" cap="flat">
                  <a:noFill/>
                  <a:prstDash val="solid"/>
                  <a:miter/>
                </a:ln>
              </p:spPr>
              <p:txBody>
                <a:bodyPr rtlCol="0" anchor="ctr"/>
                <a:lstStyle/>
                <a:p>
                  <a:endParaRPr lang="fr-FR"/>
                </a:p>
              </p:txBody>
            </p:sp>
          </p:grpSp>
          <p:sp>
            <p:nvSpPr>
              <p:cNvPr id="447" name="Forme libre : forme 446">
                <a:extLst>
                  <a:ext uri="{FF2B5EF4-FFF2-40B4-BE49-F238E27FC236}">
                    <a16:creationId xmlns:a16="http://schemas.microsoft.com/office/drawing/2014/main" id="{3380B881-71A0-0748-57E1-439C4E3BA755}"/>
                  </a:ext>
                </a:extLst>
              </p:cNvPr>
              <p:cNvSpPr/>
              <p:nvPr/>
            </p:nvSpPr>
            <p:spPr>
              <a:xfrm flipV="1">
                <a:off x="3519326" y="3525312"/>
                <a:ext cx="9985" cy="15738"/>
              </a:xfrm>
              <a:custGeom>
                <a:avLst/>
                <a:gdLst>
                  <a:gd name="connsiteX0" fmla="*/ 4561 w 9985"/>
                  <a:gd name="connsiteY0" fmla="*/ 15759 h 15738"/>
                  <a:gd name="connsiteX1" fmla="*/ 3416 w 9985"/>
                  <a:gd name="connsiteY1" fmla="*/ 10003 h 15738"/>
                  <a:gd name="connsiteX2" fmla="*/ 20 w 9985"/>
                  <a:gd name="connsiteY2" fmla="*/ 20 h 15738"/>
                  <a:gd name="connsiteX3" fmla="*/ 2958 w 9985"/>
                  <a:gd name="connsiteY3" fmla="*/ 20 h 15738"/>
                  <a:gd name="connsiteX4" fmla="*/ 8822 w 9985"/>
                  <a:gd name="connsiteY4" fmla="*/ 10067 h 15738"/>
                  <a:gd name="connsiteX5" fmla="*/ 10005 w 9985"/>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5" h="15738">
                    <a:moveTo>
                      <a:pt x="4561" y="15759"/>
                    </a:moveTo>
                    <a:lnTo>
                      <a:pt x="3416" y="10003"/>
                    </a:lnTo>
                    <a:lnTo>
                      <a:pt x="20" y="20"/>
                    </a:lnTo>
                    <a:lnTo>
                      <a:pt x="2958" y="20"/>
                    </a:lnTo>
                    <a:lnTo>
                      <a:pt x="8822" y="10067"/>
                    </a:lnTo>
                    <a:lnTo>
                      <a:pt x="10005" y="15759"/>
                    </a:lnTo>
                    <a:close/>
                  </a:path>
                </a:pathLst>
              </a:custGeom>
              <a:grpFill/>
              <a:ln w="12721" cap="flat">
                <a:noFill/>
                <a:prstDash val="solid"/>
                <a:miter/>
              </a:ln>
            </p:spPr>
            <p:txBody>
              <a:bodyPr rtlCol="0" anchor="ctr"/>
              <a:lstStyle/>
              <a:p>
                <a:endParaRPr lang="fr-FR"/>
              </a:p>
            </p:txBody>
          </p:sp>
          <p:sp>
            <p:nvSpPr>
              <p:cNvPr id="448" name="Forme libre : forme 447">
                <a:extLst>
                  <a:ext uri="{FF2B5EF4-FFF2-40B4-BE49-F238E27FC236}">
                    <a16:creationId xmlns:a16="http://schemas.microsoft.com/office/drawing/2014/main" id="{A50AD865-A506-610F-F78E-CFC9BA9254B6}"/>
                  </a:ext>
                </a:extLst>
              </p:cNvPr>
              <p:cNvSpPr/>
              <p:nvPr/>
            </p:nvSpPr>
            <p:spPr>
              <a:xfrm flipV="1">
                <a:off x="3532694" y="3528459"/>
                <a:ext cx="31242" cy="44145"/>
              </a:xfrm>
              <a:custGeom>
                <a:avLst/>
                <a:gdLst>
                  <a:gd name="connsiteX0" fmla="*/ 13606 w 31242"/>
                  <a:gd name="connsiteY0" fmla="*/ 16054 h 44145"/>
                  <a:gd name="connsiteX1" fmla="*/ 23986 w 31242"/>
                  <a:gd name="connsiteY1" fmla="*/ 16054 h 44145"/>
                  <a:gd name="connsiteX2" fmla="*/ 22650 w 31242"/>
                  <a:gd name="connsiteY2" fmla="*/ 34863 h 44145"/>
                  <a:gd name="connsiteX3" fmla="*/ 22511 w 31242"/>
                  <a:gd name="connsiteY3" fmla="*/ 34902 h 44145"/>
                  <a:gd name="connsiteX4" fmla="*/ 24342 w 31242"/>
                  <a:gd name="connsiteY4" fmla="*/ 11172 h 44145"/>
                  <a:gd name="connsiteX5" fmla="*/ 11329 w 31242"/>
                  <a:gd name="connsiteY5" fmla="*/ 11172 h 44145"/>
                  <a:gd name="connsiteX6" fmla="*/ 6088 w 31242"/>
                  <a:gd name="connsiteY6" fmla="*/ 20 h 44145"/>
                  <a:gd name="connsiteX7" fmla="*/ 20 w 31242"/>
                  <a:gd name="connsiteY7" fmla="*/ 20 h 44145"/>
                  <a:gd name="connsiteX8" fmla="*/ 21518 w 31242"/>
                  <a:gd name="connsiteY8" fmla="*/ 44165 h 44145"/>
                  <a:gd name="connsiteX9" fmla="*/ 27319 w 31242"/>
                  <a:gd name="connsiteY9" fmla="*/ 44165 h 44145"/>
                  <a:gd name="connsiteX10" fmla="*/ 31262 w 31242"/>
                  <a:gd name="connsiteY10" fmla="*/ 20 h 44145"/>
                  <a:gd name="connsiteX11" fmla="*/ 25169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06" y="16054"/>
                    </a:moveTo>
                    <a:lnTo>
                      <a:pt x="23986" y="16054"/>
                    </a:lnTo>
                    <a:lnTo>
                      <a:pt x="22650" y="34863"/>
                    </a:lnTo>
                    <a:lnTo>
                      <a:pt x="22511" y="34902"/>
                    </a:lnTo>
                    <a:close/>
                    <a:moveTo>
                      <a:pt x="24342" y="11172"/>
                    </a:moveTo>
                    <a:lnTo>
                      <a:pt x="11329" y="11172"/>
                    </a:lnTo>
                    <a:lnTo>
                      <a:pt x="6088" y="20"/>
                    </a:lnTo>
                    <a:lnTo>
                      <a:pt x="20" y="20"/>
                    </a:lnTo>
                    <a:lnTo>
                      <a:pt x="21518" y="44165"/>
                    </a:lnTo>
                    <a:lnTo>
                      <a:pt x="27319" y="44165"/>
                    </a:lnTo>
                    <a:lnTo>
                      <a:pt x="31262" y="20"/>
                    </a:lnTo>
                    <a:lnTo>
                      <a:pt x="25169" y="20"/>
                    </a:lnTo>
                    <a:close/>
                  </a:path>
                </a:pathLst>
              </a:custGeom>
              <a:grpFill/>
              <a:ln w="12721" cap="flat">
                <a:noFill/>
                <a:prstDash val="solid"/>
                <a:miter/>
              </a:ln>
            </p:spPr>
            <p:txBody>
              <a:bodyPr rtlCol="0" anchor="ctr"/>
              <a:lstStyle/>
              <a:p>
                <a:endParaRPr lang="fr-FR"/>
              </a:p>
            </p:txBody>
          </p:sp>
          <p:grpSp>
            <p:nvGrpSpPr>
              <p:cNvPr id="449" name="Graphique 699">
                <a:extLst>
                  <a:ext uri="{FF2B5EF4-FFF2-40B4-BE49-F238E27FC236}">
                    <a16:creationId xmlns:a16="http://schemas.microsoft.com/office/drawing/2014/main" id="{573A26E0-859E-3594-7B03-9AF6C06CFBE7}"/>
                  </a:ext>
                </a:extLst>
              </p:cNvPr>
              <p:cNvGrpSpPr/>
              <p:nvPr/>
            </p:nvGrpSpPr>
            <p:grpSpPr>
              <a:xfrm>
                <a:off x="3583508" y="3528452"/>
                <a:ext cx="76480" cy="44787"/>
                <a:chOff x="3583508" y="3528452"/>
                <a:chExt cx="76480" cy="44787"/>
              </a:xfrm>
              <a:grpFill/>
            </p:grpSpPr>
            <p:sp>
              <p:nvSpPr>
                <p:cNvPr id="749" name="Forme libre : forme 748">
                  <a:extLst>
                    <a:ext uri="{FF2B5EF4-FFF2-40B4-BE49-F238E27FC236}">
                      <a16:creationId xmlns:a16="http://schemas.microsoft.com/office/drawing/2014/main" id="{05A08EA4-BA19-F1D4-64FD-0DCA851BF507}"/>
                    </a:ext>
                  </a:extLst>
                </p:cNvPr>
                <p:cNvSpPr/>
                <p:nvPr/>
              </p:nvSpPr>
              <p:spPr>
                <a:xfrm flipV="1">
                  <a:off x="3583508" y="3528452"/>
                  <a:ext cx="33133" cy="44787"/>
                </a:xfrm>
                <a:custGeom>
                  <a:avLst/>
                  <a:gdLst>
                    <a:gd name="connsiteX0" fmla="*/ 33157 w 33133"/>
                    <a:gd name="connsiteY0" fmla="*/ 44810 h 44787"/>
                    <a:gd name="connsiteX1" fmla="*/ 27102 w 33133"/>
                    <a:gd name="connsiteY1" fmla="*/ 14219 h 44787"/>
                    <a:gd name="connsiteX2" fmla="*/ 21327 w 33133"/>
                    <a:gd name="connsiteY2" fmla="*/ 3452 h 44787"/>
                    <a:gd name="connsiteX3" fmla="*/ 10845 w 33133"/>
                    <a:gd name="connsiteY3" fmla="*/ 22 h 44787"/>
                    <a:gd name="connsiteX4" fmla="*/ 2169 w 33133"/>
                    <a:gd name="connsiteY4" fmla="*/ 3735 h 44787"/>
                    <a:gd name="connsiteX5" fmla="*/ 426 w 33133"/>
                    <a:gd name="connsiteY5" fmla="*/ 14219 h 44787"/>
                    <a:gd name="connsiteX6" fmla="*/ 6482 w 33133"/>
                    <a:gd name="connsiteY6" fmla="*/ 44810 h 44787"/>
                    <a:gd name="connsiteX7" fmla="*/ 12448 w 33133"/>
                    <a:gd name="connsiteY7" fmla="*/ 44810 h 44787"/>
                    <a:gd name="connsiteX8" fmla="*/ 6354 w 33133"/>
                    <a:gd name="connsiteY8" fmla="*/ 14219 h 44787"/>
                    <a:gd name="connsiteX9" fmla="*/ 6889 w 33133"/>
                    <a:gd name="connsiteY9" fmla="*/ 6947 h 44787"/>
                    <a:gd name="connsiteX10" fmla="*/ 11761 w 33133"/>
                    <a:gd name="connsiteY10" fmla="*/ 4686 h 44787"/>
                    <a:gd name="connsiteX11" fmla="*/ 17574 w 33133"/>
                    <a:gd name="connsiteY11" fmla="*/ 7050 h 44787"/>
                    <a:gd name="connsiteX12" fmla="*/ 21072 w 33133"/>
                    <a:gd name="connsiteY12" fmla="*/ 14219 h 44787"/>
                    <a:gd name="connsiteX13" fmla="*/ 27153 w 33133"/>
                    <a:gd name="connsiteY13" fmla="*/ 44810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33" h="44787">
                      <a:moveTo>
                        <a:pt x="33157" y="44810"/>
                      </a:moveTo>
                      <a:lnTo>
                        <a:pt x="27102" y="14219"/>
                      </a:lnTo>
                      <a:cubicBezTo>
                        <a:pt x="26161" y="9337"/>
                        <a:pt x="24214" y="5752"/>
                        <a:pt x="21327" y="3452"/>
                      </a:cubicBezTo>
                      <a:cubicBezTo>
                        <a:pt x="18414" y="1166"/>
                        <a:pt x="14954" y="22"/>
                        <a:pt x="10845" y="22"/>
                      </a:cubicBezTo>
                      <a:cubicBezTo>
                        <a:pt x="7143" y="22"/>
                        <a:pt x="4268" y="1255"/>
                        <a:pt x="2169" y="3735"/>
                      </a:cubicBezTo>
                      <a:cubicBezTo>
                        <a:pt x="121" y="6202"/>
                        <a:pt x="-464" y="9709"/>
                        <a:pt x="426" y="14219"/>
                      </a:cubicBezTo>
                      <a:lnTo>
                        <a:pt x="6482" y="44810"/>
                      </a:lnTo>
                      <a:lnTo>
                        <a:pt x="12448" y="44810"/>
                      </a:lnTo>
                      <a:lnTo>
                        <a:pt x="6354" y="14219"/>
                      </a:lnTo>
                      <a:cubicBezTo>
                        <a:pt x="5706" y="10853"/>
                        <a:pt x="5871" y="8437"/>
                        <a:pt x="6889" y="6947"/>
                      </a:cubicBezTo>
                      <a:cubicBezTo>
                        <a:pt x="7868" y="5444"/>
                        <a:pt x="9496" y="4686"/>
                        <a:pt x="11761" y="4686"/>
                      </a:cubicBezTo>
                      <a:cubicBezTo>
                        <a:pt x="13961" y="4686"/>
                        <a:pt x="15882" y="5470"/>
                        <a:pt x="17574" y="7050"/>
                      </a:cubicBezTo>
                      <a:cubicBezTo>
                        <a:pt x="19266" y="8617"/>
                        <a:pt x="20462" y="10994"/>
                        <a:pt x="21072" y="14219"/>
                      </a:cubicBezTo>
                      <a:lnTo>
                        <a:pt x="27153" y="44810"/>
                      </a:lnTo>
                      <a:close/>
                    </a:path>
                  </a:pathLst>
                </a:custGeom>
                <a:grpFill/>
                <a:ln w="12721" cap="flat">
                  <a:noFill/>
                  <a:prstDash val="solid"/>
                  <a:miter/>
                </a:ln>
              </p:spPr>
              <p:txBody>
                <a:bodyPr rtlCol="0" anchor="ctr"/>
                <a:lstStyle/>
                <a:p>
                  <a:endParaRPr lang="fr-FR"/>
                </a:p>
              </p:txBody>
            </p:sp>
            <p:sp>
              <p:nvSpPr>
                <p:cNvPr id="750" name="Forme libre : forme 749">
                  <a:extLst>
                    <a:ext uri="{FF2B5EF4-FFF2-40B4-BE49-F238E27FC236}">
                      <a16:creationId xmlns:a16="http://schemas.microsoft.com/office/drawing/2014/main" id="{2A2CC2C4-E092-37FB-121B-8FD49DBA0D62}"/>
                    </a:ext>
                  </a:extLst>
                </p:cNvPr>
                <p:cNvSpPr/>
                <p:nvPr/>
              </p:nvSpPr>
              <p:spPr>
                <a:xfrm flipV="1">
                  <a:off x="3628974" y="3528469"/>
                  <a:ext cx="31013" cy="44132"/>
                </a:xfrm>
                <a:custGeom>
                  <a:avLst/>
                  <a:gdLst>
                    <a:gd name="connsiteX0" fmla="*/ 11039 w 31013"/>
                    <a:gd name="connsiteY0" fmla="*/ 25035 h 44132"/>
                    <a:gd name="connsiteX1" fmla="*/ 17552 w 31013"/>
                    <a:gd name="connsiteY1" fmla="*/ 25035 h 44132"/>
                    <a:gd name="connsiteX2" fmla="*/ 22042 w 31013"/>
                    <a:gd name="connsiteY2" fmla="*/ 26975 h 44132"/>
                    <a:gd name="connsiteX3" fmla="*/ 24637 w 31013"/>
                    <a:gd name="connsiteY3" fmla="*/ 32166 h 44132"/>
                    <a:gd name="connsiteX4" fmla="*/ 24129 w 31013"/>
                    <a:gd name="connsiteY4" fmla="*/ 37729 h 44132"/>
                    <a:gd name="connsiteX5" fmla="*/ 19575 w 31013"/>
                    <a:gd name="connsiteY5" fmla="*/ 39438 h 44132"/>
                    <a:gd name="connsiteX6" fmla="*/ 13901 w 31013"/>
                    <a:gd name="connsiteY6" fmla="*/ 39438 h 44132"/>
                    <a:gd name="connsiteX7" fmla="*/ 10148 w 31013"/>
                    <a:gd name="connsiteY7" fmla="*/ 20616 h 44132"/>
                    <a:gd name="connsiteX8" fmla="*/ 7019 w 31013"/>
                    <a:gd name="connsiteY8" fmla="*/ 4684 h 44132"/>
                    <a:gd name="connsiteX9" fmla="*/ 14295 w 31013"/>
                    <a:gd name="connsiteY9" fmla="*/ 4684 h 44132"/>
                    <a:gd name="connsiteX10" fmla="*/ 19231 w 31013"/>
                    <a:gd name="connsiteY10" fmla="*/ 6740 h 44132"/>
                    <a:gd name="connsiteX11" fmla="*/ 22119 w 31013"/>
                    <a:gd name="connsiteY11" fmla="*/ 12470 h 44132"/>
                    <a:gd name="connsiteX12" fmla="*/ 21941 w 31013"/>
                    <a:gd name="connsiteY12" fmla="*/ 18534 h 44132"/>
                    <a:gd name="connsiteX13" fmla="*/ 18073 w 31013"/>
                    <a:gd name="connsiteY13" fmla="*/ 20616 h 44132"/>
                    <a:gd name="connsiteX14" fmla="*/ 23 w 31013"/>
                    <a:gd name="connsiteY14" fmla="*/ 21 h 44132"/>
                    <a:gd name="connsiteX15" fmla="*/ 8775 w 31013"/>
                    <a:gd name="connsiteY15" fmla="*/ 44153 h 44132"/>
                    <a:gd name="connsiteX16" fmla="*/ 20516 w 31013"/>
                    <a:gd name="connsiteY16" fmla="*/ 44153 h 44132"/>
                    <a:gd name="connsiteX17" fmla="*/ 28962 w 31013"/>
                    <a:gd name="connsiteY17" fmla="*/ 41147 h 44132"/>
                    <a:gd name="connsiteX18" fmla="*/ 30718 w 31013"/>
                    <a:gd name="connsiteY18" fmla="*/ 32269 h 44132"/>
                    <a:gd name="connsiteX19" fmla="*/ 28097 w 31013"/>
                    <a:gd name="connsiteY19" fmla="*/ 26564 h 44132"/>
                    <a:gd name="connsiteX20" fmla="*/ 23238 w 31013"/>
                    <a:gd name="connsiteY20" fmla="*/ 23185 h 44132"/>
                    <a:gd name="connsiteX21" fmla="*/ 27690 w 31013"/>
                    <a:gd name="connsiteY21" fmla="*/ 19447 h 44132"/>
                    <a:gd name="connsiteX22" fmla="*/ 28123 w 31013"/>
                    <a:gd name="connsiteY22" fmla="*/ 12496 h 44132"/>
                    <a:gd name="connsiteX23" fmla="*/ 23035 w 31013"/>
                    <a:gd name="connsiteY23" fmla="*/ 3014 h 44132"/>
                    <a:gd name="connsiteX24" fmla="*/ 13367 w 31013"/>
                    <a:gd name="connsiteY24" fmla="*/ 2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013" h="44132">
                      <a:moveTo>
                        <a:pt x="11039" y="25035"/>
                      </a:moveTo>
                      <a:lnTo>
                        <a:pt x="17552" y="25035"/>
                      </a:lnTo>
                      <a:cubicBezTo>
                        <a:pt x="19231" y="25074"/>
                        <a:pt x="20719" y="25755"/>
                        <a:pt x="22042" y="26975"/>
                      </a:cubicBezTo>
                      <a:cubicBezTo>
                        <a:pt x="23378" y="28222"/>
                        <a:pt x="24218" y="29956"/>
                        <a:pt x="24637" y="32166"/>
                      </a:cubicBezTo>
                      <a:cubicBezTo>
                        <a:pt x="25172" y="34748"/>
                        <a:pt x="24994" y="36611"/>
                        <a:pt x="24129" y="37729"/>
                      </a:cubicBezTo>
                      <a:cubicBezTo>
                        <a:pt x="23302" y="38860"/>
                        <a:pt x="21762" y="39438"/>
                        <a:pt x="19575" y="39438"/>
                      </a:cubicBezTo>
                      <a:lnTo>
                        <a:pt x="13901" y="39438"/>
                      </a:lnTo>
                      <a:close/>
                      <a:moveTo>
                        <a:pt x="10148" y="20616"/>
                      </a:moveTo>
                      <a:lnTo>
                        <a:pt x="7019" y="4684"/>
                      </a:lnTo>
                      <a:lnTo>
                        <a:pt x="14295" y="4684"/>
                      </a:lnTo>
                      <a:cubicBezTo>
                        <a:pt x="16165" y="4684"/>
                        <a:pt x="17819" y="5378"/>
                        <a:pt x="19231" y="6740"/>
                      </a:cubicBezTo>
                      <a:cubicBezTo>
                        <a:pt x="20643" y="8102"/>
                        <a:pt x="21610" y="10029"/>
                        <a:pt x="22119" y="12470"/>
                      </a:cubicBezTo>
                      <a:cubicBezTo>
                        <a:pt x="22615" y="15130"/>
                        <a:pt x="22589" y="17147"/>
                        <a:pt x="21941" y="18534"/>
                      </a:cubicBezTo>
                      <a:cubicBezTo>
                        <a:pt x="21305" y="19922"/>
                        <a:pt x="20045" y="20616"/>
                        <a:pt x="18073" y="20616"/>
                      </a:cubicBezTo>
                      <a:close/>
                      <a:moveTo>
                        <a:pt x="23" y="21"/>
                      </a:moveTo>
                      <a:lnTo>
                        <a:pt x="8775" y="44153"/>
                      </a:lnTo>
                      <a:lnTo>
                        <a:pt x="20516" y="44153"/>
                      </a:lnTo>
                      <a:cubicBezTo>
                        <a:pt x="24218" y="44153"/>
                        <a:pt x="27042" y="43151"/>
                        <a:pt x="28962" y="41147"/>
                      </a:cubicBezTo>
                      <a:cubicBezTo>
                        <a:pt x="30896" y="39117"/>
                        <a:pt x="31468" y="36174"/>
                        <a:pt x="30718" y="32269"/>
                      </a:cubicBezTo>
                      <a:cubicBezTo>
                        <a:pt x="30273" y="30033"/>
                        <a:pt x="29382" y="28132"/>
                        <a:pt x="28097" y="26564"/>
                      </a:cubicBezTo>
                      <a:cubicBezTo>
                        <a:pt x="26787" y="24997"/>
                        <a:pt x="25210" y="23879"/>
                        <a:pt x="23238" y="23185"/>
                      </a:cubicBezTo>
                      <a:cubicBezTo>
                        <a:pt x="25388" y="22658"/>
                        <a:pt x="26864" y="21412"/>
                        <a:pt x="27690" y="19447"/>
                      </a:cubicBezTo>
                      <a:cubicBezTo>
                        <a:pt x="28492" y="17481"/>
                        <a:pt x="28644" y="15168"/>
                        <a:pt x="28123" y="12496"/>
                      </a:cubicBezTo>
                      <a:cubicBezTo>
                        <a:pt x="27258" y="8179"/>
                        <a:pt x="25566" y="5018"/>
                        <a:pt x="23035" y="3014"/>
                      </a:cubicBezTo>
                      <a:cubicBezTo>
                        <a:pt x="20516" y="1023"/>
                        <a:pt x="17297" y="21"/>
                        <a:pt x="13367" y="21"/>
                      </a:cubicBezTo>
                      <a:close/>
                    </a:path>
                  </a:pathLst>
                </a:custGeom>
                <a:grpFill/>
                <a:ln w="12721" cap="flat">
                  <a:noFill/>
                  <a:prstDash val="solid"/>
                  <a:miter/>
                </a:ln>
              </p:spPr>
              <p:txBody>
                <a:bodyPr rtlCol="0" anchor="ctr"/>
                <a:lstStyle/>
                <a:p>
                  <a:endParaRPr lang="fr-FR"/>
                </a:p>
              </p:txBody>
            </p:sp>
          </p:grpSp>
          <p:sp>
            <p:nvSpPr>
              <p:cNvPr id="450" name="Forme libre : forme 449">
                <a:extLst>
                  <a:ext uri="{FF2B5EF4-FFF2-40B4-BE49-F238E27FC236}">
                    <a16:creationId xmlns:a16="http://schemas.microsoft.com/office/drawing/2014/main" id="{A8549121-F118-28A7-F159-5384BA50DDD3}"/>
                  </a:ext>
                </a:extLst>
              </p:cNvPr>
              <p:cNvSpPr/>
              <p:nvPr/>
            </p:nvSpPr>
            <p:spPr>
              <a:xfrm flipV="1">
                <a:off x="3671896" y="3528459"/>
                <a:ext cx="31242" cy="44145"/>
              </a:xfrm>
              <a:custGeom>
                <a:avLst/>
                <a:gdLst>
                  <a:gd name="connsiteX0" fmla="*/ 13648 w 31242"/>
                  <a:gd name="connsiteY0" fmla="*/ 16054 h 44145"/>
                  <a:gd name="connsiteX1" fmla="*/ 24003 w 31242"/>
                  <a:gd name="connsiteY1" fmla="*/ 16054 h 44145"/>
                  <a:gd name="connsiteX2" fmla="*/ 22667 w 31242"/>
                  <a:gd name="connsiteY2" fmla="*/ 34863 h 44145"/>
                  <a:gd name="connsiteX3" fmla="*/ 22489 w 31242"/>
                  <a:gd name="connsiteY3" fmla="*/ 34902 h 44145"/>
                  <a:gd name="connsiteX4" fmla="*/ 24333 w 31242"/>
                  <a:gd name="connsiteY4" fmla="*/ 11172 h 44145"/>
                  <a:gd name="connsiteX5" fmla="*/ 11346 w 31242"/>
                  <a:gd name="connsiteY5" fmla="*/ 11172 h 44145"/>
                  <a:gd name="connsiteX6" fmla="*/ 6092 w 31242"/>
                  <a:gd name="connsiteY6" fmla="*/ 20 h 44145"/>
                  <a:gd name="connsiteX7" fmla="*/ 24 w 31242"/>
                  <a:gd name="connsiteY7" fmla="*/ 20 h 44145"/>
                  <a:gd name="connsiteX8" fmla="*/ 21548 w 31242"/>
                  <a:gd name="connsiteY8" fmla="*/ 44165 h 44145"/>
                  <a:gd name="connsiteX9" fmla="*/ 27323 w 31242"/>
                  <a:gd name="connsiteY9" fmla="*/ 44165 h 44145"/>
                  <a:gd name="connsiteX10" fmla="*/ 31266 w 31242"/>
                  <a:gd name="connsiteY10" fmla="*/ 20 h 44145"/>
                  <a:gd name="connsiteX11" fmla="*/ 25186 w 31242"/>
                  <a:gd name="connsiteY11" fmla="*/ 20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2" h="44145">
                    <a:moveTo>
                      <a:pt x="13648" y="16054"/>
                    </a:moveTo>
                    <a:lnTo>
                      <a:pt x="24003" y="16054"/>
                    </a:lnTo>
                    <a:lnTo>
                      <a:pt x="22667" y="34863"/>
                    </a:lnTo>
                    <a:lnTo>
                      <a:pt x="22489" y="34902"/>
                    </a:lnTo>
                    <a:close/>
                    <a:moveTo>
                      <a:pt x="24333" y="11172"/>
                    </a:moveTo>
                    <a:lnTo>
                      <a:pt x="11346" y="11172"/>
                    </a:lnTo>
                    <a:lnTo>
                      <a:pt x="6092" y="20"/>
                    </a:lnTo>
                    <a:lnTo>
                      <a:pt x="24" y="20"/>
                    </a:lnTo>
                    <a:lnTo>
                      <a:pt x="21548" y="44165"/>
                    </a:lnTo>
                    <a:lnTo>
                      <a:pt x="27323" y="44165"/>
                    </a:lnTo>
                    <a:lnTo>
                      <a:pt x="31266" y="20"/>
                    </a:lnTo>
                    <a:lnTo>
                      <a:pt x="25186" y="20"/>
                    </a:lnTo>
                    <a:close/>
                  </a:path>
                </a:pathLst>
              </a:custGeom>
              <a:grpFill/>
              <a:ln w="12721" cap="flat">
                <a:noFill/>
                <a:prstDash val="solid"/>
                <a:miter/>
              </a:ln>
            </p:spPr>
            <p:txBody>
              <a:bodyPr rtlCol="0" anchor="ctr"/>
              <a:lstStyle/>
              <a:p>
                <a:endParaRPr lang="fr-FR"/>
              </a:p>
            </p:txBody>
          </p:sp>
          <p:sp>
            <p:nvSpPr>
              <p:cNvPr id="451" name="Forme libre : forme 450">
                <a:extLst>
                  <a:ext uri="{FF2B5EF4-FFF2-40B4-BE49-F238E27FC236}">
                    <a16:creationId xmlns:a16="http://schemas.microsoft.com/office/drawing/2014/main" id="{C3BFB6FF-EB7E-E3C6-02D0-79C8E022D495}"/>
                  </a:ext>
                </a:extLst>
              </p:cNvPr>
              <p:cNvSpPr/>
              <p:nvPr/>
            </p:nvSpPr>
            <p:spPr>
              <a:xfrm flipV="1">
                <a:off x="3722771" y="3527838"/>
                <a:ext cx="31299" cy="45391"/>
              </a:xfrm>
              <a:custGeom>
                <a:avLst/>
                <a:gdLst>
                  <a:gd name="connsiteX0" fmla="*/ 26198 w 31299"/>
                  <a:gd name="connsiteY0" fmla="*/ 6918 h 45391"/>
                  <a:gd name="connsiteX1" fmla="*/ 20576 w 31299"/>
                  <a:gd name="connsiteY1" fmla="*/ 2152 h 45391"/>
                  <a:gd name="connsiteX2" fmla="*/ 11951 w 31299"/>
                  <a:gd name="connsiteY2" fmla="*/ 19 h 45391"/>
                  <a:gd name="connsiteX3" fmla="*/ 2372 w 31299"/>
                  <a:gd name="connsiteY3" fmla="*/ 4310 h 45391"/>
                  <a:gd name="connsiteX4" fmla="*/ 502 w 31299"/>
                  <a:gd name="connsiteY4" fmla="*/ 16233 h 45391"/>
                  <a:gd name="connsiteX5" fmla="*/ 3097 w 31299"/>
                  <a:gd name="connsiteY5" fmla="*/ 29325 h 45391"/>
                  <a:gd name="connsiteX6" fmla="*/ 9229 w 31299"/>
                  <a:gd name="connsiteY6" fmla="*/ 41466 h 45391"/>
                  <a:gd name="connsiteX7" fmla="*/ 20245 w 31299"/>
                  <a:gd name="connsiteY7" fmla="*/ 45411 h 45391"/>
                  <a:gd name="connsiteX8" fmla="*/ 29137 w 31299"/>
                  <a:gd name="connsiteY8" fmla="*/ 41955 h 45391"/>
                  <a:gd name="connsiteX9" fmla="*/ 31083 w 31299"/>
                  <a:gd name="connsiteY9" fmla="*/ 32409 h 45391"/>
                  <a:gd name="connsiteX10" fmla="*/ 31007 w 31299"/>
                  <a:gd name="connsiteY10" fmla="*/ 32280 h 45391"/>
                  <a:gd name="connsiteX11" fmla="*/ 25282 w 31299"/>
                  <a:gd name="connsiteY11" fmla="*/ 32280 h 45391"/>
                  <a:gd name="connsiteX12" fmla="*/ 24532 w 31299"/>
                  <a:gd name="connsiteY12" fmla="*/ 38550 h 45391"/>
                  <a:gd name="connsiteX13" fmla="*/ 19405 w 31299"/>
                  <a:gd name="connsiteY13" fmla="*/ 40721 h 45391"/>
                  <a:gd name="connsiteX14" fmla="*/ 13058 w 31299"/>
                  <a:gd name="connsiteY14" fmla="*/ 37753 h 45391"/>
                  <a:gd name="connsiteX15" fmla="*/ 9140 w 31299"/>
                  <a:gd name="connsiteY15" fmla="*/ 29389 h 45391"/>
                  <a:gd name="connsiteX16" fmla="*/ 6532 w 31299"/>
                  <a:gd name="connsiteY16" fmla="*/ 16233 h 45391"/>
                  <a:gd name="connsiteX17" fmla="*/ 7028 w 31299"/>
                  <a:gd name="connsiteY17" fmla="*/ 7432 h 45391"/>
                  <a:gd name="connsiteX18" fmla="*/ 12854 w 31299"/>
                  <a:gd name="connsiteY18" fmla="*/ 4683 h 45391"/>
                  <a:gd name="connsiteX19" fmla="*/ 17472 w 31299"/>
                  <a:gd name="connsiteY19" fmla="*/ 5788 h 45391"/>
                  <a:gd name="connsiteX20" fmla="*/ 20474 w 31299"/>
                  <a:gd name="connsiteY20" fmla="*/ 8486 h 45391"/>
                  <a:gd name="connsiteX21" fmla="*/ 22446 w 31299"/>
                  <a:gd name="connsiteY21" fmla="*/ 18546 h 45391"/>
                  <a:gd name="connsiteX22" fmla="*/ 15538 w 31299"/>
                  <a:gd name="connsiteY22" fmla="*/ 18546 h 45391"/>
                  <a:gd name="connsiteX23" fmla="*/ 16403 w 31299"/>
                  <a:gd name="connsiteY23" fmla="*/ 22991 h 45391"/>
                  <a:gd name="connsiteX24" fmla="*/ 29366 w 31299"/>
                  <a:gd name="connsiteY24" fmla="*/ 22991 h 4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99" h="45391">
                    <a:moveTo>
                      <a:pt x="26198" y="6918"/>
                    </a:moveTo>
                    <a:cubicBezTo>
                      <a:pt x="24875" y="5158"/>
                      <a:pt x="23044" y="3565"/>
                      <a:pt x="20576" y="2152"/>
                    </a:cubicBezTo>
                    <a:cubicBezTo>
                      <a:pt x="18146" y="739"/>
                      <a:pt x="15258" y="19"/>
                      <a:pt x="11951" y="19"/>
                    </a:cubicBezTo>
                    <a:cubicBezTo>
                      <a:pt x="7829" y="19"/>
                      <a:pt x="4662" y="1420"/>
                      <a:pt x="2372" y="4310"/>
                    </a:cubicBezTo>
                    <a:cubicBezTo>
                      <a:pt x="95" y="7175"/>
                      <a:pt x="-515" y="11133"/>
                      <a:pt x="502" y="16233"/>
                    </a:cubicBezTo>
                    <a:lnTo>
                      <a:pt x="3097" y="29325"/>
                    </a:lnTo>
                    <a:cubicBezTo>
                      <a:pt x="4179" y="34785"/>
                      <a:pt x="6189" y="38820"/>
                      <a:pt x="9229" y="41466"/>
                    </a:cubicBezTo>
                    <a:cubicBezTo>
                      <a:pt x="12244" y="44126"/>
                      <a:pt x="15933" y="45411"/>
                      <a:pt x="20245" y="45411"/>
                    </a:cubicBezTo>
                    <a:cubicBezTo>
                      <a:pt x="24227" y="45411"/>
                      <a:pt x="27165" y="44267"/>
                      <a:pt x="29137" y="41955"/>
                    </a:cubicBezTo>
                    <a:cubicBezTo>
                      <a:pt x="31083" y="39616"/>
                      <a:pt x="31732" y="36443"/>
                      <a:pt x="31083" y="32409"/>
                    </a:cubicBezTo>
                    <a:lnTo>
                      <a:pt x="31007" y="32280"/>
                    </a:lnTo>
                    <a:lnTo>
                      <a:pt x="25282" y="32280"/>
                    </a:lnTo>
                    <a:cubicBezTo>
                      <a:pt x="25728" y="35030"/>
                      <a:pt x="25461" y="37124"/>
                      <a:pt x="24532" y="38550"/>
                    </a:cubicBezTo>
                    <a:cubicBezTo>
                      <a:pt x="23578" y="39963"/>
                      <a:pt x="21873" y="40721"/>
                      <a:pt x="19405" y="40721"/>
                    </a:cubicBezTo>
                    <a:cubicBezTo>
                      <a:pt x="17065" y="40721"/>
                      <a:pt x="14966" y="39745"/>
                      <a:pt x="13058" y="37753"/>
                    </a:cubicBezTo>
                    <a:cubicBezTo>
                      <a:pt x="11137" y="35813"/>
                      <a:pt x="9852" y="33000"/>
                      <a:pt x="9140" y="29389"/>
                    </a:cubicBezTo>
                    <a:lnTo>
                      <a:pt x="6532" y="16233"/>
                    </a:lnTo>
                    <a:cubicBezTo>
                      <a:pt x="5743" y="12199"/>
                      <a:pt x="5896" y="9282"/>
                      <a:pt x="7028" y="7432"/>
                    </a:cubicBezTo>
                    <a:cubicBezTo>
                      <a:pt x="8160" y="5582"/>
                      <a:pt x="10145" y="4683"/>
                      <a:pt x="12854" y="4683"/>
                    </a:cubicBezTo>
                    <a:cubicBezTo>
                      <a:pt x="14648" y="4683"/>
                      <a:pt x="16212" y="5043"/>
                      <a:pt x="17472" y="5788"/>
                    </a:cubicBezTo>
                    <a:lnTo>
                      <a:pt x="20474" y="8486"/>
                    </a:lnTo>
                    <a:lnTo>
                      <a:pt x="22446" y="18546"/>
                    </a:lnTo>
                    <a:lnTo>
                      <a:pt x="15538" y="18546"/>
                    </a:lnTo>
                    <a:lnTo>
                      <a:pt x="16403" y="22991"/>
                    </a:lnTo>
                    <a:lnTo>
                      <a:pt x="29366" y="22991"/>
                    </a:lnTo>
                    <a:close/>
                  </a:path>
                </a:pathLst>
              </a:custGeom>
              <a:grpFill/>
              <a:ln w="12721" cap="flat">
                <a:noFill/>
                <a:prstDash val="solid"/>
                <a:miter/>
              </a:ln>
            </p:spPr>
            <p:txBody>
              <a:bodyPr rtlCol="0" anchor="ctr"/>
              <a:lstStyle/>
              <a:p>
                <a:endParaRPr lang="fr-FR"/>
              </a:p>
            </p:txBody>
          </p:sp>
          <p:sp>
            <p:nvSpPr>
              <p:cNvPr id="452" name="Forme libre : forme 451">
                <a:extLst>
                  <a:ext uri="{FF2B5EF4-FFF2-40B4-BE49-F238E27FC236}">
                    <a16:creationId xmlns:a16="http://schemas.microsoft.com/office/drawing/2014/main" id="{5F4060D3-FFF0-88F4-0EF5-B08AD25255B3}"/>
                  </a:ext>
                </a:extLst>
              </p:cNvPr>
              <p:cNvSpPr/>
              <p:nvPr/>
            </p:nvSpPr>
            <p:spPr>
              <a:xfrm flipV="1">
                <a:off x="3769514" y="3528459"/>
                <a:ext cx="36368" cy="44145"/>
              </a:xfrm>
              <a:custGeom>
                <a:avLst/>
                <a:gdLst>
                  <a:gd name="connsiteX0" fmla="*/ 27645 w 36368"/>
                  <a:gd name="connsiteY0" fmla="*/ 19 h 44145"/>
                  <a:gd name="connsiteX1" fmla="*/ 21640 w 36368"/>
                  <a:gd name="connsiteY1" fmla="*/ 19 h 44145"/>
                  <a:gd name="connsiteX2" fmla="*/ 12634 w 36368"/>
                  <a:gd name="connsiteY2" fmla="*/ 32434 h 44145"/>
                  <a:gd name="connsiteX3" fmla="*/ 12430 w 36368"/>
                  <a:gd name="connsiteY3" fmla="*/ 32408 h 44145"/>
                  <a:gd name="connsiteX4" fmla="*/ 6032 w 36368"/>
                  <a:gd name="connsiteY4" fmla="*/ 19 h 44145"/>
                  <a:gd name="connsiteX5" fmla="*/ 28 w 36368"/>
                  <a:gd name="connsiteY5" fmla="*/ 19 h 44145"/>
                  <a:gd name="connsiteX6" fmla="*/ 8729 w 36368"/>
                  <a:gd name="connsiteY6" fmla="*/ 44164 h 44145"/>
                  <a:gd name="connsiteX7" fmla="*/ 14746 w 36368"/>
                  <a:gd name="connsiteY7" fmla="*/ 44164 h 44145"/>
                  <a:gd name="connsiteX8" fmla="*/ 23816 w 36368"/>
                  <a:gd name="connsiteY8" fmla="*/ 11877 h 44145"/>
                  <a:gd name="connsiteX9" fmla="*/ 24019 w 36368"/>
                  <a:gd name="connsiteY9" fmla="*/ 11890 h 44145"/>
                  <a:gd name="connsiteX10" fmla="*/ 30367 w 36368"/>
                  <a:gd name="connsiteY10" fmla="*/ 44164 h 44145"/>
                  <a:gd name="connsiteX11" fmla="*/ 36396 w 36368"/>
                  <a:gd name="connsiteY11" fmla="*/ 44164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68" h="44145">
                    <a:moveTo>
                      <a:pt x="27645" y="19"/>
                    </a:moveTo>
                    <a:lnTo>
                      <a:pt x="21640" y="19"/>
                    </a:lnTo>
                    <a:lnTo>
                      <a:pt x="12634" y="32434"/>
                    </a:lnTo>
                    <a:lnTo>
                      <a:pt x="12430" y="32408"/>
                    </a:lnTo>
                    <a:lnTo>
                      <a:pt x="6032" y="19"/>
                    </a:lnTo>
                    <a:lnTo>
                      <a:pt x="28" y="19"/>
                    </a:lnTo>
                    <a:lnTo>
                      <a:pt x="8729" y="44164"/>
                    </a:lnTo>
                    <a:lnTo>
                      <a:pt x="14746" y="44164"/>
                    </a:lnTo>
                    <a:lnTo>
                      <a:pt x="23816" y="11877"/>
                    </a:lnTo>
                    <a:lnTo>
                      <a:pt x="24019" y="11890"/>
                    </a:lnTo>
                    <a:lnTo>
                      <a:pt x="30367" y="44164"/>
                    </a:lnTo>
                    <a:lnTo>
                      <a:pt x="36396" y="44164"/>
                    </a:lnTo>
                    <a:close/>
                  </a:path>
                </a:pathLst>
              </a:custGeom>
              <a:grpFill/>
              <a:ln w="12721" cap="flat">
                <a:noFill/>
                <a:prstDash val="solid"/>
                <a:miter/>
              </a:ln>
            </p:spPr>
            <p:txBody>
              <a:bodyPr rtlCol="0" anchor="ctr"/>
              <a:lstStyle/>
              <a:p>
                <a:endParaRPr lang="fr-FR"/>
              </a:p>
            </p:txBody>
          </p:sp>
          <p:sp>
            <p:nvSpPr>
              <p:cNvPr id="453" name="Forme libre : forme 452">
                <a:extLst>
                  <a:ext uri="{FF2B5EF4-FFF2-40B4-BE49-F238E27FC236}">
                    <a16:creationId xmlns:a16="http://schemas.microsoft.com/office/drawing/2014/main" id="{F471DBBB-2CDB-46B2-B416-84A662A70551}"/>
                  </a:ext>
                </a:extLst>
              </p:cNvPr>
              <p:cNvSpPr/>
              <p:nvPr/>
            </p:nvSpPr>
            <p:spPr>
              <a:xfrm flipV="1">
                <a:off x="3819069" y="3528464"/>
                <a:ext cx="32412" cy="44145"/>
              </a:xfrm>
              <a:custGeom>
                <a:avLst/>
                <a:gdLst>
                  <a:gd name="connsiteX0" fmla="*/ 25471 w 32412"/>
                  <a:gd name="connsiteY0" fmla="*/ 20551 h 44145"/>
                  <a:gd name="connsiteX1" fmla="*/ 10117 w 32412"/>
                  <a:gd name="connsiteY1" fmla="*/ 20551 h 44145"/>
                  <a:gd name="connsiteX2" fmla="*/ 7000 w 32412"/>
                  <a:gd name="connsiteY2" fmla="*/ 4697 h 44145"/>
                  <a:gd name="connsiteX3" fmla="*/ 24784 w 32412"/>
                  <a:gd name="connsiteY3" fmla="*/ 4697 h 44145"/>
                  <a:gd name="connsiteX4" fmla="*/ 23881 w 32412"/>
                  <a:gd name="connsiteY4" fmla="*/ 20 h 44145"/>
                  <a:gd name="connsiteX5" fmla="*/ 29 w 32412"/>
                  <a:gd name="connsiteY5" fmla="*/ 20 h 44145"/>
                  <a:gd name="connsiteX6" fmla="*/ 8781 w 32412"/>
                  <a:gd name="connsiteY6" fmla="*/ 44165 h 44145"/>
                  <a:gd name="connsiteX7" fmla="*/ 32442 w 32412"/>
                  <a:gd name="connsiteY7" fmla="*/ 44165 h 44145"/>
                  <a:gd name="connsiteX8" fmla="*/ 31500 w 32412"/>
                  <a:gd name="connsiteY8" fmla="*/ 39450 h 44145"/>
                  <a:gd name="connsiteX9" fmla="*/ 13869 w 32412"/>
                  <a:gd name="connsiteY9" fmla="*/ 39450 h 44145"/>
                  <a:gd name="connsiteX10" fmla="*/ 11071 w 32412"/>
                  <a:gd name="connsiteY10" fmla="*/ 25228 h 44145"/>
                  <a:gd name="connsiteX11" fmla="*/ 26387 w 32412"/>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12" h="44145">
                    <a:moveTo>
                      <a:pt x="25471" y="20551"/>
                    </a:moveTo>
                    <a:lnTo>
                      <a:pt x="10117" y="20551"/>
                    </a:lnTo>
                    <a:lnTo>
                      <a:pt x="7000" y="4697"/>
                    </a:lnTo>
                    <a:lnTo>
                      <a:pt x="24784" y="4697"/>
                    </a:lnTo>
                    <a:lnTo>
                      <a:pt x="23881" y="20"/>
                    </a:lnTo>
                    <a:lnTo>
                      <a:pt x="29" y="20"/>
                    </a:lnTo>
                    <a:lnTo>
                      <a:pt x="8781" y="44165"/>
                    </a:lnTo>
                    <a:lnTo>
                      <a:pt x="32442" y="44165"/>
                    </a:lnTo>
                    <a:lnTo>
                      <a:pt x="31500" y="39450"/>
                    </a:lnTo>
                    <a:lnTo>
                      <a:pt x="13869" y="39450"/>
                    </a:lnTo>
                    <a:lnTo>
                      <a:pt x="11071" y="25228"/>
                    </a:lnTo>
                    <a:lnTo>
                      <a:pt x="26387" y="25228"/>
                    </a:lnTo>
                    <a:close/>
                  </a:path>
                </a:pathLst>
              </a:custGeom>
              <a:grpFill/>
              <a:ln w="12721" cap="flat">
                <a:noFill/>
                <a:prstDash val="solid"/>
                <a:miter/>
              </a:ln>
            </p:spPr>
            <p:txBody>
              <a:bodyPr rtlCol="0" anchor="ctr"/>
              <a:lstStyle/>
              <a:p>
                <a:endParaRPr lang="fr-FR"/>
              </a:p>
            </p:txBody>
          </p:sp>
          <p:sp>
            <p:nvSpPr>
              <p:cNvPr id="454" name="Forme libre : forme 453">
                <a:extLst>
                  <a:ext uri="{FF2B5EF4-FFF2-40B4-BE49-F238E27FC236}">
                    <a16:creationId xmlns:a16="http://schemas.microsoft.com/office/drawing/2014/main" id="{3582AFF2-1A5A-7CED-EA26-ECA1985FD1C1}"/>
                  </a:ext>
                </a:extLst>
              </p:cNvPr>
              <p:cNvSpPr/>
              <p:nvPr/>
            </p:nvSpPr>
            <p:spPr>
              <a:xfrm flipV="1">
                <a:off x="3888779" y="3528464"/>
                <a:ext cx="32374" cy="44145"/>
              </a:xfrm>
              <a:custGeom>
                <a:avLst/>
                <a:gdLst>
                  <a:gd name="connsiteX0" fmla="*/ 25473 w 32374"/>
                  <a:gd name="connsiteY0" fmla="*/ 20551 h 44145"/>
                  <a:gd name="connsiteX1" fmla="*/ 10106 w 32374"/>
                  <a:gd name="connsiteY1" fmla="*/ 20551 h 44145"/>
                  <a:gd name="connsiteX2" fmla="*/ 7015 w 32374"/>
                  <a:gd name="connsiteY2" fmla="*/ 4697 h 44145"/>
                  <a:gd name="connsiteX3" fmla="*/ 24786 w 32374"/>
                  <a:gd name="connsiteY3" fmla="*/ 4697 h 44145"/>
                  <a:gd name="connsiteX4" fmla="*/ 23895 w 32374"/>
                  <a:gd name="connsiteY4" fmla="*/ 20 h 44145"/>
                  <a:gd name="connsiteX5" fmla="*/ 31 w 32374"/>
                  <a:gd name="connsiteY5" fmla="*/ 20 h 44145"/>
                  <a:gd name="connsiteX6" fmla="*/ 8796 w 32374"/>
                  <a:gd name="connsiteY6" fmla="*/ 44165 h 44145"/>
                  <a:gd name="connsiteX7" fmla="*/ 32405 w 32374"/>
                  <a:gd name="connsiteY7" fmla="*/ 44165 h 44145"/>
                  <a:gd name="connsiteX8" fmla="*/ 31502 w 32374"/>
                  <a:gd name="connsiteY8" fmla="*/ 39450 h 44145"/>
                  <a:gd name="connsiteX9" fmla="*/ 13897 w 32374"/>
                  <a:gd name="connsiteY9" fmla="*/ 39450 h 44145"/>
                  <a:gd name="connsiteX10" fmla="*/ 11073 w 32374"/>
                  <a:gd name="connsiteY10" fmla="*/ 25228 h 44145"/>
                  <a:gd name="connsiteX11" fmla="*/ 26401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3" y="20551"/>
                    </a:moveTo>
                    <a:lnTo>
                      <a:pt x="10106" y="20551"/>
                    </a:lnTo>
                    <a:lnTo>
                      <a:pt x="7015" y="4697"/>
                    </a:lnTo>
                    <a:lnTo>
                      <a:pt x="24786" y="4697"/>
                    </a:lnTo>
                    <a:lnTo>
                      <a:pt x="23895" y="20"/>
                    </a:lnTo>
                    <a:lnTo>
                      <a:pt x="31" y="20"/>
                    </a:lnTo>
                    <a:lnTo>
                      <a:pt x="8796" y="44165"/>
                    </a:lnTo>
                    <a:lnTo>
                      <a:pt x="32405" y="44165"/>
                    </a:lnTo>
                    <a:lnTo>
                      <a:pt x="31502" y="39450"/>
                    </a:lnTo>
                    <a:lnTo>
                      <a:pt x="13897" y="39450"/>
                    </a:lnTo>
                    <a:lnTo>
                      <a:pt x="11073" y="25228"/>
                    </a:lnTo>
                    <a:lnTo>
                      <a:pt x="26401" y="25228"/>
                    </a:lnTo>
                    <a:close/>
                  </a:path>
                </a:pathLst>
              </a:custGeom>
              <a:grpFill/>
              <a:ln w="12721" cap="flat">
                <a:noFill/>
                <a:prstDash val="solid"/>
                <a:miter/>
              </a:ln>
            </p:spPr>
            <p:txBody>
              <a:bodyPr rtlCol="0" anchor="ctr"/>
              <a:lstStyle/>
              <a:p>
                <a:endParaRPr lang="fr-FR"/>
              </a:p>
            </p:txBody>
          </p:sp>
          <p:sp>
            <p:nvSpPr>
              <p:cNvPr id="455" name="Forme libre : forme 454">
                <a:extLst>
                  <a:ext uri="{FF2B5EF4-FFF2-40B4-BE49-F238E27FC236}">
                    <a16:creationId xmlns:a16="http://schemas.microsoft.com/office/drawing/2014/main" id="{7EB370EB-3833-FDF5-4D57-AEB6B21A4C18}"/>
                  </a:ext>
                </a:extLst>
              </p:cNvPr>
              <p:cNvSpPr/>
              <p:nvPr/>
            </p:nvSpPr>
            <p:spPr>
              <a:xfrm flipV="1">
                <a:off x="3937250" y="3528468"/>
                <a:ext cx="28036" cy="44132"/>
              </a:xfrm>
              <a:custGeom>
                <a:avLst/>
                <a:gdLst>
                  <a:gd name="connsiteX0" fmla="*/ 27153 w 28036"/>
                  <a:gd name="connsiteY0" fmla="*/ 39439 h 44132"/>
                  <a:gd name="connsiteX1" fmla="*/ 16557 w 28036"/>
                  <a:gd name="connsiteY1" fmla="*/ 39439 h 44132"/>
                  <a:gd name="connsiteX2" fmla="*/ 8734 w 28036"/>
                  <a:gd name="connsiteY2" fmla="*/ 22 h 44132"/>
                  <a:gd name="connsiteX3" fmla="*/ 2742 w 28036"/>
                  <a:gd name="connsiteY3" fmla="*/ 22 h 44132"/>
                  <a:gd name="connsiteX4" fmla="*/ 10553 w 28036"/>
                  <a:gd name="connsiteY4" fmla="*/ 39439 h 44132"/>
                  <a:gd name="connsiteX5" fmla="*/ 33 w 28036"/>
                  <a:gd name="connsiteY5" fmla="*/ 39439 h 44132"/>
                  <a:gd name="connsiteX6" fmla="*/ 936 w 28036"/>
                  <a:gd name="connsiteY6" fmla="*/ 44154 h 44132"/>
                  <a:gd name="connsiteX7" fmla="*/ 28069 w 28036"/>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36" h="44132">
                    <a:moveTo>
                      <a:pt x="27153" y="39439"/>
                    </a:moveTo>
                    <a:lnTo>
                      <a:pt x="16557" y="39439"/>
                    </a:lnTo>
                    <a:lnTo>
                      <a:pt x="8734" y="22"/>
                    </a:lnTo>
                    <a:lnTo>
                      <a:pt x="2742" y="22"/>
                    </a:lnTo>
                    <a:lnTo>
                      <a:pt x="10553" y="39439"/>
                    </a:lnTo>
                    <a:lnTo>
                      <a:pt x="33" y="39439"/>
                    </a:lnTo>
                    <a:lnTo>
                      <a:pt x="936" y="44154"/>
                    </a:lnTo>
                    <a:lnTo>
                      <a:pt x="28069" y="44154"/>
                    </a:lnTo>
                    <a:close/>
                  </a:path>
                </a:pathLst>
              </a:custGeom>
              <a:grpFill/>
              <a:ln w="12721" cap="flat">
                <a:noFill/>
                <a:prstDash val="solid"/>
                <a:miter/>
              </a:ln>
            </p:spPr>
            <p:txBody>
              <a:bodyPr rtlCol="0" anchor="ctr"/>
              <a:lstStyle/>
              <a:p>
                <a:endParaRPr lang="fr-FR"/>
              </a:p>
            </p:txBody>
          </p:sp>
          <p:sp>
            <p:nvSpPr>
              <p:cNvPr id="456" name="Forme libre : forme 455">
                <a:extLst>
                  <a:ext uri="{FF2B5EF4-FFF2-40B4-BE49-F238E27FC236}">
                    <a16:creationId xmlns:a16="http://schemas.microsoft.com/office/drawing/2014/main" id="{B2D8316E-57E7-C760-62DC-7F5683B591B5}"/>
                  </a:ext>
                </a:extLst>
              </p:cNvPr>
              <p:cNvSpPr/>
              <p:nvPr/>
            </p:nvSpPr>
            <p:spPr>
              <a:xfrm flipV="1">
                <a:off x="4002078" y="3528468"/>
                <a:ext cx="32005" cy="44132"/>
              </a:xfrm>
              <a:custGeom>
                <a:avLst/>
                <a:gdLst>
                  <a:gd name="connsiteX0" fmla="*/ 13899 w 32005"/>
                  <a:gd name="connsiteY0" fmla="*/ 39439 h 44132"/>
                  <a:gd name="connsiteX1" fmla="*/ 7004 w 32005"/>
                  <a:gd name="connsiteY1" fmla="*/ 4685 h 44132"/>
                  <a:gd name="connsiteX2" fmla="*/ 13276 w 32005"/>
                  <a:gd name="connsiteY2" fmla="*/ 4685 h 44132"/>
                  <a:gd name="connsiteX3" fmla="*/ 20132 w 32005"/>
                  <a:gd name="connsiteY3" fmla="*/ 8527 h 44132"/>
                  <a:gd name="connsiteX4" fmla="*/ 24304 w 32005"/>
                  <a:gd name="connsiteY4" fmla="*/ 18702 h 44132"/>
                  <a:gd name="connsiteX5" fmla="*/ 25564 w 32005"/>
                  <a:gd name="connsiteY5" fmla="*/ 25062 h 44132"/>
                  <a:gd name="connsiteX6" fmla="*/ 24762 w 32005"/>
                  <a:gd name="connsiteY6" fmla="*/ 35495 h 44132"/>
                  <a:gd name="connsiteX7" fmla="*/ 18224 w 32005"/>
                  <a:gd name="connsiteY7" fmla="*/ 39439 h 44132"/>
                  <a:gd name="connsiteX8" fmla="*/ 33 w 32005"/>
                  <a:gd name="connsiteY8" fmla="*/ 22 h 44132"/>
                  <a:gd name="connsiteX9" fmla="*/ 8785 w 32005"/>
                  <a:gd name="connsiteY9" fmla="*/ 44154 h 44132"/>
                  <a:gd name="connsiteX10" fmla="*/ 19331 w 32005"/>
                  <a:gd name="connsiteY10" fmla="*/ 44154 h 44132"/>
                  <a:gd name="connsiteX11" fmla="*/ 29406 w 32005"/>
                  <a:gd name="connsiteY11" fmla="*/ 38617 h 44132"/>
                  <a:gd name="connsiteX12" fmla="*/ 31555 w 32005"/>
                  <a:gd name="connsiteY12" fmla="*/ 24972 h 44132"/>
                  <a:gd name="connsiteX13" fmla="*/ 30296 w 32005"/>
                  <a:gd name="connsiteY13" fmla="*/ 18702 h 44132"/>
                  <a:gd name="connsiteX14" fmla="*/ 23872 w 32005"/>
                  <a:gd name="connsiteY14" fmla="*/ 4852 h 44132"/>
                  <a:gd name="connsiteX15" fmla="*/ 12538 w 32005"/>
                  <a:gd name="connsiteY15" fmla="*/ 22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005" h="44132">
                    <a:moveTo>
                      <a:pt x="13899" y="39439"/>
                    </a:moveTo>
                    <a:lnTo>
                      <a:pt x="7004" y="4685"/>
                    </a:lnTo>
                    <a:lnTo>
                      <a:pt x="13276" y="4685"/>
                    </a:lnTo>
                    <a:cubicBezTo>
                      <a:pt x="15883" y="4685"/>
                      <a:pt x="18148" y="5970"/>
                      <a:pt x="20132" y="8527"/>
                    </a:cubicBezTo>
                    <a:cubicBezTo>
                      <a:pt x="22040" y="11084"/>
                      <a:pt x="23439" y="14463"/>
                      <a:pt x="24304" y="18702"/>
                    </a:cubicBezTo>
                    <a:lnTo>
                      <a:pt x="25564" y="25062"/>
                    </a:lnTo>
                    <a:cubicBezTo>
                      <a:pt x="26391" y="29392"/>
                      <a:pt x="26149" y="32861"/>
                      <a:pt x="24762" y="35495"/>
                    </a:cubicBezTo>
                    <a:cubicBezTo>
                      <a:pt x="23376" y="38116"/>
                      <a:pt x="21201" y="39439"/>
                      <a:pt x="18224" y="39439"/>
                    </a:cubicBezTo>
                    <a:close/>
                    <a:moveTo>
                      <a:pt x="33" y="22"/>
                    </a:moveTo>
                    <a:lnTo>
                      <a:pt x="8785" y="44154"/>
                    </a:lnTo>
                    <a:lnTo>
                      <a:pt x="19331" y="44154"/>
                    </a:lnTo>
                    <a:cubicBezTo>
                      <a:pt x="23529" y="44154"/>
                      <a:pt x="26887" y="42317"/>
                      <a:pt x="29406" y="38617"/>
                    </a:cubicBezTo>
                    <a:cubicBezTo>
                      <a:pt x="31899" y="34904"/>
                      <a:pt x="32637" y="30368"/>
                      <a:pt x="31555" y="24972"/>
                    </a:cubicBezTo>
                    <a:lnTo>
                      <a:pt x="30296" y="18702"/>
                    </a:lnTo>
                    <a:cubicBezTo>
                      <a:pt x="29126" y="12690"/>
                      <a:pt x="26963" y="8090"/>
                      <a:pt x="23872" y="4852"/>
                    </a:cubicBezTo>
                    <a:cubicBezTo>
                      <a:pt x="20781" y="1628"/>
                      <a:pt x="17003" y="22"/>
                      <a:pt x="12538" y="22"/>
                    </a:cubicBezTo>
                    <a:close/>
                  </a:path>
                </a:pathLst>
              </a:custGeom>
              <a:grpFill/>
              <a:ln w="12721" cap="flat">
                <a:noFill/>
                <a:prstDash val="solid"/>
                <a:miter/>
              </a:ln>
            </p:spPr>
            <p:txBody>
              <a:bodyPr rtlCol="0" anchor="ctr"/>
              <a:lstStyle/>
              <a:p>
                <a:endParaRPr lang="fr-FR"/>
              </a:p>
            </p:txBody>
          </p:sp>
          <p:sp>
            <p:nvSpPr>
              <p:cNvPr id="457" name="Forme libre : forme 456">
                <a:extLst>
                  <a:ext uri="{FF2B5EF4-FFF2-40B4-BE49-F238E27FC236}">
                    <a16:creationId xmlns:a16="http://schemas.microsoft.com/office/drawing/2014/main" id="{6EDADD01-4B6C-9DAA-3985-3694D0993C23}"/>
                  </a:ext>
                </a:extLst>
              </p:cNvPr>
              <p:cNvSpPr/>
              <p:nvPr/>
            </p:nvSpPr>
            <p:spPr>
              <a:xfrm flipV="1">
                <a:off x="4048988" y="3528464"/>
                <a:ext cx="32387" cy="44145"/>
              </a:xfrm>
              <a:custGeom>
                <a:avLst/>
                <a:gdLst>
                  <a:gd name="connsiteX0" fmla="*/ 25477 w 32387"/>
                  <a:gd name="connsiteY0" fmla="*/ 20551 h 44145"/>
                  <a:gd name="connsiteX1" fmla="*/ 10110 w 32387"/>
                  <a:gd name="connsiteY1" fmla="*/ 20551 h 44145"/>
                  <a:gd name="connsiteX2" fmla="*/ 7019 w 32387"/>
                  <a:gd name="connsiteY2" fmla="*/ 4697 h 44145"/>
                  <a:gd name="connsiteX3" fmla="*/ 24816 w 32387"/>
                  <a:gd name="connsiteY3" fmla="*/ 4697 h 44145"/>
                  <a:gd name="connsiteX4" fmla="*/ 23900 w 32387"/>
                  <a:gd name="connsiteY4" fmla="*/ 20 h 44145"/>
                  <a:gd name="connsiteX5" fmla="*/ 35 w 32387"/>
                  <a:gd name="connsiteY5" fmla="*/ 20 h 44145"/>
                  <a:gd name="connsiteX6" fmla="*/ 8800 w 32387"/>
                  <a:gd name="connsiteY6" fmla="*/ 44165 h 44145"/>
                  <a:gd name="connsiteX7" fmla="*/ 32423 w 32387"/>
                  <a:gd name="connsiteY7" fmla="*/ 44165 h 44145"/>
                  <a:gd name="connsiteX8" fmla="*/ 31507 w 32387"/>
                  <a:gd name="connsiteY8" fmla="*/ 39450 h 44145"/>
                  <a:gd name="connsiteX9" fmla="*/ 13901 w 32387"/>
                  <a:gd name="connsiteY9" fmla="*/ 39450 h 44145"/>
                  <a:gd name="connsiteX10" fmla="*/ 11077 w 32387"/>
                  <a:gd name="connsiteY10" fmla="*/ 25228 h 44145"/>
                  <a:gd name="connsiteX11" fmla="*/ 26393 w 32387"/>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7" h="44145">
                    <a:moveTo>
                      <a:pt x="25477" y="20551"/>
                    </a:moveTo>
                    <a:lnTo>
                      <a:pt x="10110" y="20551"/>
                    </a:lnTo>
                    <a:lnTo>
                      <a:pt x="7019" y="4697"/>
                    </a:lnTo>
                    <a:lnTo>
                      <a:pt x="24816" y="4697"/>
                    </a:lnTo>
                    <a:lnTo>
                      <a:pt x="23900" y="20"/>
                    </a:lnTo>
                    <a:lnTo>
                      <a:pt x="35" y="20"/>
                    </a:lnTo>
                    <a:lnTo>
                      <a:pt x="8800" y="44165"/>
                    </a:lnTo>
                    <a:lnTo>
                      <a:pt x="32423" y="44165"/>
                    </a:lnTo>
                    <a:lnTo>
                      <a:pt x="31507" y="39450"/>
                    </a:lnTo>
                    <a:lnTo>
                      <a:pt x="13901" y="39450"/>
                    </a:lnTo>
                    <a:lnTo>
                      <a:pt x="11077" y="25228"/>
                    </a:lnTo>
                    <a:lnTo>
                      <a:pt x="26393" y="25228"/>
                    </a:lnTo>
                    <a:close/>
                  </a:path>
                </a:pathLst>
              </a:custGeom>
              <a:grpFill/>
              <a:ln w="12721" cap="flat">
                <a:noFill/>
                <a:prstDash val="solid"/>
                <a:miter/>
              </a:ln>
            </p:spPr>
            <p:txBody>
              <a:bodyPr rtlCol="0" anchor="ctr"/>
              <a:lstStyle/>
              <a:p>
                <a:endParaRPr lang="fr-FR"/>
              </a:p>
            </p:txBody>
          </p:sp>
          <p:sp>
            <p:nvSpPr>
              <p:cNvPr id="458" name="Forme libre : forme 457">
                <a:extLst>
                  <a:ext uri="{FF2B5EF4-FFF2-40B4-BE49-F238E27FC236}">
                    <a16:creationId xmlns:a16="http://schemas.microsoft.com/office/drawing/2014/main" id="{C3D272BC-2F5F-2FCF-657D-835F67E7E202}"/>
                  </a:ext>
                </a:extLst>
              </p:cNvPr>
              <p:cNvSpPr/>
              <p:nvPr/>
            </p:nvSpPr>
            <p:spPr>
              <a:xfrm flipV="1">
                <a:off x="4118713" y="3528468"/>
                <a:ext cx="23113" cy="44132"/>
              </a:xfrm>
              <a:custGeom>
                <a:avLst/>
                <a:gdLst>
                  <a:gd name="connsiteX0" fmla="*/ 7007 w 23113"/>
                  <a:gd name="connsiteY0" fmla="*/ 4683 h 44132"/>
                  <a:gd name="connsiteX1" fmla="*/ 23150 w 23113"/>
                  <a:gd name="connsiteY1" fmla="*/ 4683 h 44132"/>
                  <a:gd name="connsiteX2" fmla="*/ 22221 w 23113"/>
                  <a:gd name="connsiteY2" fmla="*/ 19 h 44132"/>
                  <a:gd name="connsiteX3" fmla="*/ 36 w 23113"/>
                  <a:gd name="connsiteY3" fmla="*/ 19 h 44132"/>
                  <a:gd name="connsiteX4" fmla="*/ 8763 w 23113"/>
                  <a:gd name="connsiteY4" fmla="*/ 44151 h 44132"/>
                  <a:gd name="connsiteX5" fmla="*/ 14818 w 23113"/>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13" h="44132">
                    <a:moveTo>
                      <a:pt x="7007" y="4683"/>
                    </a:moveTo>
                    <a:lnTo>
                      <a:pt x="23150" y="4683"/>
                    </a:lnTo>
                    <a:lnTo>
                      <a:pt x="22221" y="19"/>
                    </a:lnTo>
                    <a:lnTo>
                      <a:pt x="36" y="19"/>
                    </a:lnTo>
                    <a:lnTo>
                      <a:pt x="8763" y="44151"/>
                    </a:lnTo>
                    <a:lnTo>
                      <a:pt x="14818" y="44151"/>
                    </a:lnTo>
                    <a:close/>
                  </a:path>
                </a:pathLst>
              </a:custGeom>
              <a:grpFill/>
              <a:ln w="12721" cap="flat">
                <a:noFill/>
                <a:prstDash val="solid"/>
                <a:miter/>
              </a:ln>
            </p:spPr>
            <p:txBody>
              <a:bodyPr rtlCol="0" anchor="ctr"/>
              <a:lstStyle/>
              <a:p>
                <a:endParaRPr lang="fr-FR"/>
              </a:p>
            </p:txBody>
          </p:sp>
          <p:sp>
            <p:nvSpPr>
              <p:cNvPr id="459" name="Forme libre : forme 458">
                <a:extLst>
                  <a:ext uri="{FF2B5EF4-FFF2-40B4-BE49-F238E27FC236}">
                    <a16:creationId xmlns:a16="http://schemas.microsoft.com/office/drawing/2014/main" id="{8483C391-2355-ED8B-5AE7-02A400975F22}"/>
                  </a:ext>
                </a:extLst>
              </p:cNvPr>
              <p:cNvSpPr/>
              <p:nvPr/>
            </p:nvSpPr>
            <p:spPr>
              <a:xfrm flipV="1">
                <a:off x="4159880" y="3525312"/>
                <a:ext cx="9998" cy="15738"/>
              </a:xfrm>
              <a:custGeom>
                <a:avLst/>
                <a:gdLst>
                  <a:gd name="connsiteX0" fmla="*/ 4591 w 9998"/>
                  <a:gd name="connsiteY0" fmla="*/ 15759 h 15738"/>
                  <a:gd name="connsiteX1" fmla="*/ 3459 w 9998"/>
                  <a:gd name="connsiteY1" fmla="*/ 10003 h 15738"/>
                  <a:gd name="connsiteX2" fmla="*/ 37 w 9998"/>
                  <a:gd name="connsiteY2" fmla="*/ 20 h 15738"/>
                  <a:gd name="connsiteX3" fmla="*/ 2989 w 9998"/>
                  <a:gd name="connsiteY3" fmla="*/ 20 h 15738"/>
                  <a:gd name="connsiteX4" fmla="*/ 8866 w 9998"/>
                  <a:gd name="connsiteY4" fmla="*/ 10067 h 15738"/>
                  <a:gd name="connsiteX5" fmla="*/ 10036 w 9998"/>
                  <a:gd name="connsiteY5" fmla="*/ 15759 h 1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8" h="15738">
                    <a:moveTo>
                      <a:pt x="4591" y="15759"/>
                    </a:moveTo>
                    <a:lnTo>
                      <a:pt x="3459" y="10003"/>
                    </a:lnTo>
                    <a:lnTo>
                      <a:pt x="37" y="20"/>
                    </a:lnTo>
                    <a:lnTo>
                      <a:pt x="2989" y="20"/>
                    </a:lnTo>
                    <a:lnTo>
                      <a:pt x="8866" y="10067"/>
                    </a:lnTo>
                    <a:lnTo>
                      <a:pt x="10036" y="15759"/>
                    </a:lnTo>
                    <a:close/>
                  </a:path>
                </a:pathLst>
              </a:custGeom>
              <a:grpFill/>
              <a:ln w="12721" cap="flat">
                <a:noFill/>
                <a:prstDash val="solid"/>
                <a:miter/>
              </a:ln>
            </p:spPr>
            <p:txBody>
              <a:bodyPr rtlCol="0" anchor="ctr"/>
              <a:lstStyle/>
              <a:p>
                <a:endParaRPr lang="fr-FR"/>
              </a:p>
            </p:txBody>
          </p:sp>
          <p:sp>
            <p:nvSpPr>
              <p:cNvPr id="460" name="Forme libre : forme 459">
                <a:extLst>
                  <a:ext uri="{FF2B5EF4-FFF2-40B4-BE49-F238E27FC236}">
                    <a16:creationId xmlns:a16="http://schemas.microsoft.com/office/drawing/2014/main" id="{DB145A07-3642-E712-B63F-2B1923EB8CD1}"/>
                  </a:ext>
                </a:extLst>
              </p:cNvPr>
              <p:cNvSpPr/>
              <p:nvPr/>
            </p:nvSpPr>
            <p:spPr>
              <a:xfrm flipV="1">
                <a:off x="4180044" y="3517298"/>
                <a:ext cx="32425" cy="55322"/>
              </a:xfrm>
              <a:custGeom>
                <a:avLst/>
                <a:gdLst>
                  <a:gd name="connsiteX0" fmla="*/ 23725 w 32425"/>
                  <a:gd name="connsiteY0" fmla="*/ 55345 h 55322"/>
                  <a:gd name="connsiteX1" fmla="*/ 30365 w 32425"/>
                  <a:gd name="connsiteY1" fmla="*/ 55345 h 55322"/>
                  <a:gd name="connsiteX2" fmla="*/ 30429 w 32425"/>
                  <a:gd name="connsiteY2" fmla="*/ 55140 h 55322"/>
                  <a:gd name="connsiteX3" fmla="*/ 22351 w 32425"/>
                  <a:gd name="connsiteY3" fmla="*/ 47277 h 55322"/>
                  <a:gd name="connsiteX4" fmla="*/ 17581 w 32425"/>
                  <a:gd name="connsiteY4" fmla="*/ 47290 h 55322"/>
                  <a:gd name="connsiteX5" fmla="*/ 25480 w 32425"/>
                  <a:gd name="connsiteY5" fmla="*/ 20566 h 55322"/>
                  <a:gd name="connsiteX6" fmla="*/ 10152 w 32425"/>
                  <a:gd name="connsiteY6" fmla="*/ 20566 h 55322"/>
                  <a:gd name="connsiteX7" fmla="*/ 7023 w 32425"/>
                  <a:gd name="connsiteY7" fmla="*/ 4725 h 55322"/>
                  <a:gd name="connsiteX8" fmla="*/ 24794 w 32425"/>
                  <a:gd name="connsiteY8" fmla="*/ 4725 h 55322"/>
                  <a:gd name="connsiteX9" fmla="*/ 23890 w 32425"/>
                  <a:gd name="connsiteY9" fmla="*/ 22 h 55322"/>
                  <a:gd name="connsiteX10" fmla="*/ 39 w 32425"/>
                  <a:gd name="connsiteY10" fmla="*/ 22 h 55322"/>
                  <a:gd name="connsiteX11" fmla="*/ 8804 w 32425"/>
                  <a:gd name="connsiteY11" fmla="*/ 44193 h 55322"/>
                  <a:gd name="connsiteX12" fmla="*/ 32464 w 32425"/>
                  <a:gd name="connsiteY12" fmla="*/ 44193 h 55322"/>
                  <a:gd name="connsiteX13" fmla="*/ 31510 w 32425"/>
                  <a:gd name="connsiteY13" fmla="*/ 39465 h 55322"/>
                  <a:gd name="connsiteX14" fmla="*/ 13905 w 32425"/>
                  <a:gd name="connsiteY14" fmla="*/ 39465 h 55322"/>
                  <a:gd name="connsiteX15" fmla="*/ 11055 w 32425"/>
                  <a:gd name="connsiteY15" fmla="*/ 25243 h 55322"/>
                  <a:gd name="connsiteX16" fmla="*/ 26409 w 32425"/>
                  <a:gd name="connsiteY16" fmla="*/ 25243 h 5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25" h="55322">
                    <a:moveTo>
                      <a:pt x="23725" y="55345"/>
                    </a:moveTo>
                    <a:lnTo>
                      <a:pt x="30365" y="55345"/>
                    </a:lnTo>
                    <a:lnTo>
                      <a:pt x="30429" y="55140"/>
                    </a:lnTo>
                    <a:lnTo>
                      <a:pt x="22351" y="47277"/>
                    </a:lnTo>
                    <a:lnTo>
                      <a:pt x="17581" y="47290"/>
                    </a:lnTo>
                    <a:close/>
                    <a:moveTo>
                      <a:pt x="25480" y="20566"/>
                    </a:moveTo>
                    <a:lnTo>
                      <a:pt x="10152" y="20566"/>
                    </a:lnTo>
                    <a:lnTo>
                      <a:pt x="7023" y="4725"/>
                    </a:lnTo>
                    <a:lnTo>
                      <a:pt x="24794" y="4725"/>
                    </a:lnTo>
                    <a:lnTo>
                      <a:pt x="23890" y="22"/>
                    </a:lnTo>
                    <a:lnTo>
                      <a:pt x="39" y="22"/>
                    </a:lnTo>
                    <a:lnTo>
                      <a:pt x="8804" y="44193"/>
                    </a:lnTo>
                    <a:lnTo>
                      <a:pt x="32464" y="44193"/>
                    </a:lnTo>
                    <a:lnTo>
                      <a:pt x="31510" y="39465"/>
                    </a:lnTo>
                    <a:lnTo>
                      <a:pt x="13905" y="39465"/>
                    </a:lnTo>
                    <a:lnTo>
                      <a:pt x="11055" y="25243"/>
                    </a:lnTo>
                    <a:lnTo>
                      <a:pt x="26409" y="25243"/>
                    </a:lnTo>
                    <a:close/>
                  </a:path>
                </a:pathLst>
              </a:custGeom>
              <a:grpFill/>
              <a:ln w="12721" cap="flat">
                <a:noFill/>
                <a:prstDash val="solid"/>
                <a:miter/>
              </a:ln>
            </p:spPr>
            <p:txBody>
              <a:bodyPr rtlCol="0" anchor="ctr"/>
              <a:lstStyle/>
              <a:p>
                <a:endParaRPr lang="fr-FR"/>
              </a:p>
            </p:txBody>
          </p:sp>
          <p:sp>
            <p:nvSpPr>
              <p:cNvPr id="461" name="Forme libre : forme 460">
                <a:extLst>
                  <a:ext uri="{FF2B5EF4-FFF2-40B4-BE49-F238E27FC236}">
                    <a16:creationId xmlns:a16="http://schemas.microsoft.com/office/drawing/2014/main" id="{9731CC03-3525-CBB1-1F03-067525860ED3}"/>
                  </a:ext>
                </a:extLst>
              </p:cNvPr>
              <p:cNvSpPr/>
              <p:nvPr/>
            </p:nvSpPr>
            <p:spPr>
              <a:xfrm flipV="1">
                <a:off x="4228492" y="3528468"/>
                <a:ext cx="28087" cy="44132"/>
              </a:xfrm>
              <a:custGeom>
                <a:avLst/>
                <a:gdLst>
                  <a:gd name="connsiteX0" fmla="*/ 27187 w 28087"/>
                  <a:gd name="connsiteY0" fmla="*/ 39439 h 44132"/>
                  <a:gd name="connsiteX1" fmla="*/ 16578 w 28087"/>
                  <a:gd name="connsiteY1" fmla="*/ 39439 h 44132"/>
                  <a:gd name="connsiteX2" fmla="*/ 8767 w 28087"/>
                  <a:gd name="connsiteY2" fmla="*/ 22 h 44132"/>
                  <a:gd name="connsiteX3" fmla="*/ 2776 w 28087"/>
                  <a:gd name="connsiteY3" fmla="*/ 22 h 44132"/>
                  <a:gd name="connsiteX4" fmla="*/ 10573 w 28087"/>
                  <a:gd name="connsiteY4" fmla="*/ 39439 h 44132"/>
                  <a:gd name="connsiteX5" fmla="*/ 41 w 28087"/>
                  <a:gd name="connsiteY5" fmla="*/ 39439 h 44132"/>
                  <a:gd name="connsiteX6" fmla="*/ 969 w 28087"/>
                  <a:gd name="connsiteY6" fmla="*/ 44154 h 44132"/>
                  <a:gd name="connsiteX7" fmla="*/ 28128 w 28087"/>
                  <a:gd name="connsiteY7" fmla="*/ 44154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7" h="44132">
                    <a:moveTo>
                      <a:pt x="27187" y="39439"/>
                    </a:moveTo>
                    <a:lnTo>
                      <a:pt x="16578" y="39439"/>
                    </a:lnTo>
                    <a:lnTo>
                      <a:pt x="8767" y="22"/>
                    </a:lnTo>
                    <a:lnTo>
                      <a:pt x="2776" y="22"/>
                    </a:lnTo>
                    <a:lnTo>
                      <a:pt x="10573" y="39439"/>
                    </a:lnTo>
                    <a:lnTo>
                      <a:pt x="41" y="39439"/>
                    </a:lnTo>
                    <a:lnTo>
                      <a:pt x="969" y="44154"/>
                    </a:lnTo>
                    <a:lnTo>
                      <a:pt x="28128" y="44154"/>
                    </a:lnTo>
                    <a:close/>
                  </a:path>
                </a:pathLst>
              </a:custGeom>
              <a:grpFill/>
              <a:ln w="12721" cap="flat">
                <a:noFill/>
                <a:prstDash val="solid"/>
                <a:miter/>
              </a:ln>
            </p:spPr>
            <p:txBody>
              <a:bodyPr rtlCol="0" anchor="ctr"/>
              <a:lstStyle/>
              <a:p>
                <a:endParaRPr lang="fr-FR"/>
              </a:p>
            </p:txBody>
          </p:sp>
          <p:sp>
            <p:nvSpPr>
              <p:cNvPr id="462" name="Forme libre : forme 461">
                <a:extLst>
                  <a:ext uri="{FF2B5EF4-FFF2-40B4-BE49-F238E27FC236}">
                    <a16:creationId xmlns:a16="http://schemas.microsoft.com/office/drawing/2014/main" id="{B15101BA-AFEA-7003-7E04-8764BA5A0204}"/>
                  </a:ext>
                </a:extLst>
              </p:cNvPr>
              <p:cNvSpPr/>
              <p:nvPr/>
            </p:nvSpPr>
            <p:spPr>
              <a:xfrm flipV="1">
                <a:off x="4267665" y="3527831"/>
                <a:ext cx="31305" cy="45417"/>
              </a:xfrm>
              <a:custGeom>
                <a:avLst/>
                <a:gdLst>
                  <a:gd name="connsiteX0" fmla="*/ 24910 w 31305"/>
                  <a:gd name="connsiteY0" fmla="*/ 26397 h 45417"/>
                  <a:gd name="connsiteX1" fmla="*/ 24299 w 31305"/>
                  <a:gd name="connsiteY1" fmla="*/ 36753 h 45417"/>
                  <a:gd name="connsiteX2" fmla="*/ 18244 w 31305"/>
                  <a:gd name="connsiteY2" fmla="*/ 40594 h 45417"/>
                  <a:gd name="connsiteX3" fmla="*/ 11998 w 31305"/>
                  <a:gd name="connsiteY3" fmla="*/ 36778 h 45417"/>
                  <a:gd name="connsiteX4" fmla="*/ 8093 w 31305"/>
                  <a:gd name="connsiteY4" fmla="*/ 26757 h 45417"/>
                  <a:gd name="connsiteX5" fmla="*/ 6567 w 31305"/>
                  <a:gd name="connsiteY5" fmla="*/ 19074 h 45417"/>
                  <a:gd name="connsiteX6" fmla="*/ 6999 w 31305"/>
                  <a:gd name="connsiteY6" fmla="*/ 8654 h 45417"/>
                  <a:gd name="connsiteX7" fmla="*/ 12736 w 31305"/>
                  <a:gd name="connsiteY7" fmla="*/ 4813 h 45417"/>
                  <a:gd name="connsiteX8" fmla="*/ 19262 w 31305"/>
                  <a:gd name="connsiteY8" fmla="*/ 8629 h 45417"/>
                  <a:gd name="connsiteX9" fmla="*/ 23371 w 31305"/>
                  <a:gd name="connsiteY9" fmla="*/ 18727 h 45417"/>
                  <a:gd name="connsiteX10" fmla="*/ 29375 w 31305"/>
                  <a:gd name="connsiteY10" fmla="*/ 18727 h 45417"/>
                  <a:gd name="connsiteX11" fmla="*/ 22976 w 31305"/>
                  <a:gd name="connsiteY11" fmla="*/ 4941 h 45417"/>
                  <a:gd name="connsiteX12" fmla="*/ 11820 w 31305"/>
                  <a:gd name="connsiteY12" fmla="*/ 21 h 45417"/>
                  <a:gd name="connsiteX13" fmla="*/ 2343 w 31305"/>
                  <a:gd name="connsiteY13" fmla="*/ 5520 h 45417"/>
                  <a:gd name="connsiteX14" fmla="*/ 550 w 31305"/>
                  <a:gd name="connsiteY14" fmla="*/ 19074 h 45417"/>
                  <a:gd name="connsiteX15" fmla="*/ 2089 w 31305"/>
                  <a:gd name="connsiteY15" fmla="*/ 26706 h 45417"/>
                  <a:gd name="connsiteX16" fmla="*/ 8297 w 31305"/>
                  <a:gd name="connsiteY16" fmla="*/ 40517 h 45417"/>
                  <a:gd name="connsiteX17" fmla="*/ 19198 w 31305"/>
                  <a:gd name="connsiteY17" fmla="*/ 45438 h 45417"/>
                  <a:gd name="connsiteX18" fmla="*/ 28892 w 31305"/>
                  <a:gd name="connsiteY18" fmla="*/ 39900 h 45417"/>
                  <a:gd name="connsiteX19" fmla="*/ 30876 w 31305"/>
                  <a:gd name="connsiteY19" fmla="*/ 26346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05" h="45417">
                    <a:moveTo>
                      <a:pt x="24910" y="26397"/>
                    </a:moveTo>
                    <a:cubicBezTo>
                      <a:pt x="25750" y="30714"/>
                      <a:pt x="25521" y="34170"/>
                      <a:pt x="24299" y="36753"/>
                    </a:cubicBezTo>
                    <a:cubicBezTo>
                      <a:pt x="23040" y="39309"/>
                      <a:pt x="20992" y="40594"/>
                      <a:pt x="18244" y="40594"/>
                    </a:cubicBezTo>
                    <a:cubicBezTo>
                      <a:pt x="15904" y="40594"/>
                      <a:pt x="13817" y="39348"/>
                      <a:pt x="11998" y="36778"/>
                    </a:cubicBezTo>
                    <a:cubicBezTo>
                      <a:pt x="10217" y="34247"/>
                      <a:pt x="8907" y="30933"/>
                      <a:pt x="8093" y="26757"/>
                    </a:cubicBezTo>
                    <a:lnTo>
                      <a:pt x="6567" y="19074"/>
                    </a:lnTo>
                    <a:cubicBezTo>
                      <a:pt x="5702" y="14680"/>
                      <a:pt x="5867" y="11198"/>
                      <a:pt x="6999" y="8654"/>
                    </a:cubicBezTo>
                    <a:cubicBezTo>
                      <a:pt x="8169" y="6085"/>
                      <a:pt x="10065" y="4813"/>
                      <a:pt x="12736" y="4813"/>
                    </a:cubicBezTo>
                    <a:cubicBezTo>
                      <a:pt x="15166" y="4813"/>
                      <a:pt x="17354" y="6085"/>
                      <a:pt x="19262" y="8629"/>
                    </a:cubicBezTo>
                    <a:cubicBezTo>
                      <a:pt x="21157" y="11173"/>
                      <a:pt x="22544" y="14539"/>
                      <a:pt x="23371" y="18727"/>
                    </a:cubicBezTo>
                    <a:close/>
                    <a:moveTo>
                      <a:pt x="29375" y="18727"/>
                    </a:moveTo>
                    <a:cubicBezTo>
                      <a:pt x="28217" y="12817"/>
                      <a:pt x="26055" y="8205"/>
                      <a:pt x="22976" y="4941"/>
                    </a:cubicBezTo>
                    <a:cubicBezTo>
                      <a:pt x="19885" y="1665"/>
                      <a:pt x="16171" y="21"/>
                      <a:pt x="11820" y="21"/>
                    </a:cubicBezTo>
                    <a:cubicBezTo>
                      <a:pt x="7788" y="21"/>
                      <a:pt x="4633" y="1871"/>
                      <a:pt x="2343" y="5520"/>
                    </a:cubicBezTo>
                    <a:cubicBezTo>
                      <a:pt x="79" y="9207"/>
                      <a:pt x="-506" y="13716"/>
                      <a:pt x="550" y="19074"/>
                    </a:cubicBezTo>
                    <a:lnTo>
                      <a:pt x="2089" y="26706"/>
                    </a:lnTo>
                    <a:cubicBezTo>
                      <a:pt x="3246" y="32616"/>
                      <a:pt x="5295" y="37241"/>
                      <a:pt x="8297" y="40517"/>
                    </a:cubicBezTo>
                    <a:cubicBezTo>
                      <a:pt x="11273" y="43793"/>
                      <a:pt x="14924" y="45438"/>
                      <a:pt x="19198" y="45438"/>
                    </a:cubicBezTo>
                    <a:cubicBezTo>
                      <a:pt x="23282" y="45438"/>
                      <a:pt x="26526" y="43601"/>
                      <a:pt x="28892" y="39900"/>
                    </a:cubicBezTo>
                    <a:cubicBezTo>
                      <a:pt x="31245" y="36200"/>
                      <a:pt x="31906" y="31665"/>
                      <a:pt x="30876" y="26346"/>
                    </a:cubicBezTo>
                    <a:close/>
                  </a:path>
                </a:pathLst>
              </a:custGeom>
              <a:grpFill/>
              <a:ln w="12721" cap="flat">
                <a:noFill/>
                <a:prstDash val="solid"/>
                <a:miter/>
              </a:ln>
            </p:spPr>
            <p:txBody>
              <a:bodyPr rtlCol="0" anchor="ctr"/>
              <a:lstStyle/>
              <a:p>
                <a:endParaRPr lang="fr-FR"/>
              </a:p>
            </p:txBody>
          </p:sp>
          <p:sp>
            <p:nvSpPr>
              <p:cNvPr id="463" name="Forme libre : forme 462">
                <a:extLst>
                  <a:ext uri="{FF2B5EF4-FFF2-40B4-BE49-F238E27FC236}">
                    <a16:creationId xmlns:a16="http://schemas.microsoft.com/office/drawing/2014/main" id="{29069346-E19B-37D9-A537-BD49D3B2009F}"/>
                  </a:ext>
                </a:extLst>
              </p:cNvPr>
              <p:cNvSpPr/>
              <p:nvPr/>
            </p:nvSpPr>
            <p:spPr>
              <a:xfrm flipV="1">
                <a:off x="4314349" y="3528459"/>
                <a:ext cx="14756" cy="44145"/>
              </a:xfrm>
              <a:custGeom>
                <a:avLst/>
                <a:gdLst>
                  <a:gd name="connsiteX0" fmla="*/ 6059 w 14756"/>
                  <a:gd name="connsiteY0" fmla="*/ 19 h 44145"/>
                  <a:gd name="connsiteX1" fmla="*/ 42 w 14756"/>
                  <a:gd name="connsiteY1" fmla="*/ 19 h 44145"/>
                  <a:gd name="connsiteX2" fmla="*/ 8794 w 14756"/>
                  <a:gd name="connsiteY2" fmla="*/ 44164 h 44145"/>
                  <a:gd name="connsiteX3" fmla="*/ 14798 w 14756"/>
                  <a:gd name="connsiteY3" fmla="*/ 44164 h 44145"/>
                </a:gdLst>
                <a:ahLst/>
                <a:cxnLst>
                  <a:cxn ang="0">
                    <a:pos x="connsiteX0" y="connsiteY0"/>
                  </a:cxn>
                  <a:cxn ang="0">
                    <a:pos x="connsiteX1" y="connsiteY1"/>
                  </a:cxn>
                  <a:cxn ang="0">
                    <a:pos x="connsiteX2" y="connsiteY2"/>
                  </a:cxn>
                  <a:cxn ang="0">
                    <a:pos x="connsiteX3" y="connsiteY3"/>
                  </a:cxn>
                </a:cxnLst>
                <a:rect l="l" t="t" r="r" b="b"/>
                <a:pathLst>
                  <a:path w="14756" h="44145">
                    <a:moveTo>
                      <a:pt x="6059" y="19"/>
                    </a:moveTo>
                    <a:lnTo>
                      <a:pt x="42" y="19"/>
                    </a:lnTo>
                    <a:lnTo>
                      <a:pt x="8794" y="44164"/>
                    </a:lnTo>
                    <a:lnTo>
                      <a:pt x="14798" y="44164"/>
                    </a:lnTo>
                    <a:close/>
                  </a:path>
                </a:pathLst>
              </a:custGeom>
              <a:grpFill/>
              <a:ln w="12721" cap="flat">
                <a:noFill/>
                <a:prstDash val="solid"/>
                <a:miter/>
              </a:ln>
            </p:spPr>
            <p:txBody>
              <a:bodyPr rtlCol="0" anchor="ctr"/>
              <a:lstStyle/>
              <a:p>
                <a:endParaRPr lang="fr-FR"/>
              </a:p>
            </p:txBody>
          </p:sp>
          <p:sp>
            <p:nvSpPr>
              <p:cNvPr id="464" name="Forme libre : forme 463">
                <a:extLst>
                  <a:ext uri="{FF2B5EF4-FFF2-40B4-BE49-F238E27FC236}">
                    <a16:creationId xmlns:a16="http://schemas.microsoft.com/office/drawing/2014/main" id="{54B9204E-81FD-280A-B449-9D69DBCAC845}"/>
                  </a:ext>
                </a:extLst>
              </p:cNvPr>
              <p:cNvSpPr/>
              <p:nvPr/>
            </p:nvSpPr>
            <p:spPr>
              <a:xfrm flipV="1">
                <a:off x="4342650" y="3528468"/>
                <a:ext cx="23139" cy="44132"/>
              </a:xfrm>
              <a:custGeom>
                <a:avLst/>
                <a:gdLst>
                  <a:gd name="connsiteX0" fmla="*/ 7026 w 23139"/>
                  <a:gd name="connsiteY0" fmla="*/ 4683 h 44132"/>
                  <a:gd name="connsiteX1" fmla="*/ 23181 w 23139"/>
                  <a:gd name="connsiteY1" fmla="*/ 4683 h 44132"/>
                  <a:gd name="connsiteX2" fmla="*/ 22253 w 23139"/>
                  <a:gd name="connsiteY2" fmla="*/ 19 h 44132"/>
                  <a:gd name="connsiteX3" fmla="*/ 42 w 23139"/>
                  <a:gd name="connsiteY3" fmla="*/ 19 h 44132"/>
                  <a:gd name="connsiteX4" fmla="*/ 8807 w 23139"/>
                  <a:gd name="connsiteY4" fmla="*/ 44151 h 44132"/>
                  <a:gd name="connsiteX5" fmla="*/ 14824 w 23139"/>
                  <a:gd name="connsiteY5" fmla="*/ 44151 h 4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9" h="44132">
                    <a:moveTo>
                      <a:pt x="7026" y="4683"/>
                    </a:moveTo>
                    <a:lnTo>
                      <a:pt x="23181" y="4683"/>
                    </a:lnTo>
                    <a:lnTo>
                      <a:pt x="22253" y="19"/>
                    </a:lnTo>
                    <a:lnTo>
                      <a:pt x="42" y="19"/>
                    </a:lnTo>
                    <a:lnTo>
                      <a:pt x="8807" y="44151"/>
                    </a:lnTo>
                    <a:lnTo>
                      <a:pt x="14824" y="44151"/>
                    </a:lnTo>
                    <a:close/>
                  </a:path>
                </a:pathLst>
              </a:custGeom>
              <a:grpFill/>
              <a:ln w="12721" cap="flat">
                <a:noFill/>
                <a:prstDash val="solid"/>
                <a:miter/>
              </a:ln>
            </p:spPr>
            <p:txBody>
              <a:bodyPr rtlCol="0" anchor="ctr"/>
              <a:lstStyle/>
              <a:p>
                <a:endParaRPr lang="fr-FR"/>
              </a:p>
            </p:txBody>
          </p:sp>
          <p:sp>
            <p:nvSpPr>
              <p:cNvPr id="465" name="Forme libre : forme 464">
                <a:extLst>
                  <a:ext uri="{FF2B5EF4-FFF2-40B4-BE49-F238E27FC236}">
                    <a16:creationId xmlns:a16="http://schemas.microsoft.com/office/drawing/2014/main" id="{4127481D-92EA-9D90-33B5-159B650F7EA4}"/>
                  </a:ext>
                </a:extLst>
              </p:cNvPr>
              <p:cNvSpPr/>
              <p:nvPr/>
            </p:nvSpPr>
            <p:spPr>
              <a:xfrm flipV="1">
                <a:off x="4383853" y="3528464"/>
                <a:ext cx="32374" cy="44145"/>
              </a:xfrm>
              <a:custGeom>
                <a:avLst/>
                <a:gdLst>
                  <a:gd name="connsiteX0" fmla="*/ 25474 w 32374"/>
                  <a:gd name="connsiteY0" fmla="*/ 20551 h 44145"/>
                  <a:gd name="connsiteX1" fmla="*/ 10107 w 32374"/>
                  <a:gd name="connsiteY1" fmla="*/ 20551 h 44145"/>
                  <a:gd name="connsiteX2" fmla="*/ 6990 w 32374"/>
                  <a:gd name="connsiteY2" fmla="*/ 4697 h 44145"/>
                  <a:gd name="connsiteX3" fmla="*/ 24812 w 32374"/>
                  <a:gd name="connsiteY3" fmla="*/ 4697 h 44145"/>
                  <a:gd name="connsiteX4" fmla="*/ 23896 w 32374"/>
                  <a:gd name="connsiteY4" fmla="*/ 20 h 44145"/>
                  <a:gd name="connsiteX5" fmla="*/ 45 w 32374"/>
                  <a:gd name="connsiteY5" fmla="*/ 20 h 44145"/>
                  <a:gd name="connsiteX6" fmla="*/ 8784 w 32374"/>
                  <a:gd name="connsiteY6" fmla="*/ 44165 h 44145"/>
                  <a:gd name="connsiteX7" fmla="*/ 32419 w 32374"/>
                  <a:gd name="connsiteY7" fmla="*/ 44165 h 44145"/>
                  <a:gd name="connsiteX8" fmla="*/ 31516 w 32374"/>
                  <a:gd name="connsiteY8" fmla="*/ 39450 h 44145"/>
                  <a:gd name="connsiteX9" fmla="*/ 13885 w 32374"/>
                  <a:gd name="connsiteY9" fmla="*/ 39450 h 44145"/>
                  <a:gd name="connsiteX10" fmla="*/ 11035 w 32374"/>
                  <a:gd name="connsiteY10" fmla="*/ 25228 h 44145"/>
                  <a:gd name="connsiteX11" fmla="*/ 26402 w 32374"/>
                  <a:gd name="connsiteY11" fmla="*/ 25228 h 4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74" h="44145">
                    <a:moveTo>
                      <a:pt x="25474" y="20551"/>
                    </a:moveTo>
                    <a:lnTo>
                      <a:pt x="10107" y="20551"/>
                    </a:lnTo>
                    <a:lnTo>
                      <a:pt x="6990" y="4697"/>
                    </a:lnTo>
                    <a:lnTo>
                      <a:pt x="24812" y="4697"/>
                    </a:lnTo>
                    <a:lnTo>
                      <a:pt x="23896" y="20"/>
                    </a:lnTo>
                    <a:lnTo>
                      <a:pt x="45" y="20"/>
                    </a:lnTo>
                    <a:lnTo>
                      <a:pt x="8784" y="44165"/>
                    </a:lnTo>
                    <a:lnTo>
                      <a:pt x="32419" y="44165"/>
                    </a:lnTo>
                    <a:lnTo>
                      <a:pt x="31516" y="39450"/>
                    </a:lnTo>
                    <a:lnTo>
                      <a:pt x="13885" y="39450"/>
                    </a:lnTo>
                    <a:lnTo>
                      <a:pt x="11035" y="25228"/>
                    </a:lnTo>
                    <a:lnTo>
                      <a:pt x="26402" y="25228"/>
                    </a:lnTo>
                    <a:close/>
                  </a:path>
                </a:pathLst>
              </a:custGeom>
              <a:grpFill/>
              <a:ln w="12721" cap="flat">
                <a:noFill/>
                <a:prstDash val="solid"/>
                <a:miter/>
              </a:ln>
            </p:spPr>
            <p:txBody>
              <a:bodyPr rtlCol="0" anchor="ctr"/>
              <a:lstStyle/>
              <a:p>
                <a:endParaRPr lang="fr-FR"/>
              </a:p>
            </p:txBody>
          </p:sp>
          <p:grpSp>
            <p:nvGrpSpPr>
              <p:cNvPr id="466" name="Graphique 699">
                <a:extLst>
                  <a:ext uri="{FF2B5EF4-FFF2-40B4-BE49-F238E27FC236}">
                    <a16:creationId xmlns:a16="http://schemas.microsoft.com/office/drawing/2014/main" id="{A5E86A0F-5650-F66C-0305-E26B01554159}"/>
                  </a:ext>
                </a:extLst>
              </p:cNvPr>
              <p:cNvGrpSpPr/>
              <p:nvPr/>
            </p:nvGrpSpPr>
            <p:grpSpPr>
              <a:xfrm>
                <a:off x="4350457" y="3809499"/>
                <a:ext cx="832690" cy="56620"/>
                <a:chOff x="4350457" y="3809499"/>
                <a:chExt cx="832690" cy="56620"/>
              </a:xfrm>
              <a:grpFill/>
            </p:grpSpPr>
            <p:sp>
              <p:nvSpPr>
                <p:cNvPr id="596" name="Forme libre : forme 595">
                  <a:extLst>
                    <a:ext uri="{FF2B5EF4-FFF2-40B4-BE49-F238E27FC236}">
                      <a16:creationId xmlns:a16="http://schemas.microsoft.com/office/drawing/2014/main" id="{AE181EC9-9DA8-435E-4451-31F6C6B4FCD6}"/>
                    </a:ext>
                  </a:extLst>
                </p:cNvPr>
                <p:cNvSpPr/>
                <p:nvPr/>
              </p:nvSpPr>
              <p:spPr>
                <a:xfrm flipV="1">
                  <a:off x="4350457" y="3809499"/>
                  <a:ext cx="832690" cy="56620"/>
                </a:xfrm>
                <a:custGeom>
                  <a:avLst/>
                  <a:gdLst>
                    <a:gd name="connsiteX0" fmla="*/ 456835 w 832690"/>
                    <a:gd name="connsiteY0" fmla="*/ 56651 h 56620"/>
                    <a:gd name="connsiteX1" fmla="*/ 57 w 832690"/>
                    <a:gd name="connsiteY1" fmla="*/ 28347 h 56620"/>
                    <a:gd name="connsiteX2" fmla="*/ 456835 w 832690"/>
                    <a:gd name="connsiteY2" fmla="*/ 30 h 56620"/>
                    <a:gd name="connsiteX3" fmla="*/ 832747 w 832690"/>
                    <a:gd name="connsiteY3" fmla="*/ 28347 h 56620"/>
                    <a:gd name="connsiteX4" fmla="*/ 456835 w 832690"/>
                    <a:gd name="connsiteY4" fmla="*/ 56651 h 56620"/>
                    <a:gd name="connsiteX5" fmla="*/ 457879 w 832690"/>
                    <a:gd name="connsiteY5" fmla="*/ 146 h 56620"/>
                    <a:gd name="connsiteX6" fmla="*/ 2792 w 832690"/>
                    <a:gd name="connsiteY6" fmla="*/ 28360 h 56620"/>
                    <a:gd name="connsiteX7" fmla="*/ 457879 w 832690"/>
                    <a:gd name="connsiteY7" fmla="*/ 56548 h 56620"/>
                    <a:gd name="connsiteX8" fmla="*/ 832417 w 832690"/>
                    <a:gd name="connsiteY8" fmla="*/ 28360 h 56620"/>
                    <a:gd name="connsiteX9" fmla="*/ 457879 w 832690"/>
                    <a:gd name="connsiteY9" fmla="*/ 146 h 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690" h="56620">
                      <a:moveTo>
                        <a:pt x="456835" y="56651"/>
                      </a:moveTo>
                      <a:cubicBezTo>
                        <a:pt x="204569" y="56651"/>
                        <a:pt x="57" y="39396"/>
                        <a:pt x="57" y="28347"/>
                      </a:cubicBezTo>
                      <a:cubicBezTo>
                        <a:pt x="57" y="17311"/>
                        <a:pt x="204569" y="30"/>
                        <a:pt x="456835" y="30"/>
                      </a:cubicBezTo>
                      <a:cubicBezTo>
                        <a:pt x="709114" y="30"/>
                        <a:pt x="832747" y="17311"/>
                        <a:pt x="832747" y="28347"/>
                      </a:cubicBezTo>
                      <a:cubicBezTo>
                        <a:pt x="832747" y="39396"/>
                        <a:pt x="709114" y="56651"/>
                        <a:pt x="456835" y="56651"/>
                      </a:cubicBezTo>
                      <a:moveTo>
                        <a:pt x="457879" y="146"/>
                      </a:moveTo>
                      <a:cubicBezTo>
                        <a:pt x="206567" y="146"/>
                        <a:pt x="2792" y="17349"/>
                        <a:pt x="2792" y="28360"/>
                      </a:cubicBezTo>
                      <a:cubicBezTo>
                        <a:pt x="2792" y="39345"/>
                        <a:pt x="206567" y="56548"/>
                        <a:pt x="457879" y="56548"/>
                      </a:cubicBezTo>
                      <a:cubicBezTo>
                        <a:pt x="709203" y="56548"/>
                        <a:pt x="832417" y="39345"/>
                        <a:pt x="832417" y="28360"/>
                      </a:cubicBezTo>
                      <a:cubicBezTo>
                        <a:pt x="832417" y="17349"/>
                        <a:pt x="709203" y="146"/>
                        <a:pt x="457879" y="146"/>
                      </a:cubicBezTo>
                    </a:path>
                  </a:pathLst>
                </a:custGeom>
                <a:grpFill/>
                <a:ln w="12721" cap="flat">
                  <a:noFill/>
                  <a:prstDash val="solid"/>
                  <a:miter/>
                </a:ln>
              </p:spPr>
              <p:txBody>
                <a:bodyPr rtlCol="0" anchor="ctr"/>
                <a:lstStyle/>
                <a:p>
                  <a:endParaRPr lang="fr-FR"/>
                </a:p>
              </p:txBody>
            </p:sp>
            <p:sp>
              <p:nvSpPr>
                <p:cNvPr id="597" name="Forme libre : forme 596">
                  <a:extLst>
                    <a:ext uri="{FF2B5EF4-FFF2-40B4-BE49-F238E27FC236}">
                      <a16:creationId xmlns:a16="http://schemas.microsoft.com/office/drawing/2014/main" id="{965CBD93-4298-366D-9B34-EE8432FD76C2}"/>
                    </a:ext>
                  </a:extLst>
                </p:cNvPr>
                <p:cNvSpPr/>
                <p:nvPr/>
              </p:nvSpPr>
              <p:spPr>
                <a:xfrm flipV="1">
                  <a:off x="4353185" y="3809600"/>
                  <a:ext cx="829624" cy="56414"/>
                </a:xfrm>
                <a:custGeom>
                  <a:avLst/>
                  <a:gdLst>
                    <a:gd name="connsiteX0" fmla="*/ 455144 w 829624"/>
                    <a:gd name="connsiteY0" fmla="*/ 56445 h 56414"/>
                    <a:gd name="connsiteX1" fmla="*/ 57 w 829624"/>
                    <a:gd name="connsiteY1" fmla="*/ 28257 h 56414"/>
                    <a:gd name="connsiteX2" fmla="*/ 455144 w 829624"/>
                    <a:gd name="connsiteY2" fmla="*/ 30 h 56414"/>
                    <a:gd name="connsiteX3" fmla="*/ 829682 w 829624"/>
                    <a:gd name="connsiteY3" fmla="*/ 28257 h 56414"/>
                    <a:gd name="connsiteX4" fmla="*/ 455144 w 829624"/>
                    <a:gd name="connsiteY4" fmla="*/ 56445 h 56414"/>
                    <a:gd name="connsiteX5" fmla="*/ 456187 w 829624"/>
                    <a:gd name="connsiteY5" fmla="*/ 146 h 56414"/>
                    <a:gd name="connsiteX6" fmla="*/ 2780 w 829624"/>
                    <a:gd name="connsiteY6" fmla="*/ 28257 h 56414"/>
                    <a:gd name="connsiteX7" fmla="*/ 456187 w 829624"/>
                    <a:gd name="connsiteY7" fmla="*/ 56343 h 56414"/>
                    <a:gd name="connsiteX8" fmla="*/ 829338 w 829624"/>
                    <a:gd name="connsiteY8" fmla="*/ 28257 h 56414"/>
                    <a:gd name="connsiteX9" fmla="*/ 456187 w 829624"/>
                    <a:gd name="connsiteY9" fmla="*/ 146 h 5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624" h="56414">
                      <a:moveTo>
                        <a:pt x="455144" y="56445"/>
                      </a:moveTo>
                      <a:cubicBezTo>
                        <a:pt x="203819" y="56445"/>
                        <a:pt x="57" y="39255"/>
                        <a:pt x="57" y="28257"/>
                      </a:cubicBezTo>
                      <a:cubicBezTo>
                        <a:pt x="57" y="17247"/>
                        <a:pt x="203819" y="30"/>
                        <a:pt x="455144" y="30"/>
                      </a:cubicBezTo>
                      <a:cubicBezTo>
                        <a:pt x="706468" y="30"/>
                        <a:pt x="829682" y="17247"/>
                        <a:pt x="829682" y="28257"/>
                      </a:cubicBezTo>
                      <a:cubicBezTo>
                        <a:pt x="829682" y="39255"/>
                        <a:pt x="706468" y="56445"/>
                        <a:pt x="455144" y="56445"/>
                      </a:cubicBezTo>
                      <a:moveTo>
                        <a:pt x="456187" y="146"/>
                      </a:moveTo>
                      <a:cubicBezTo>
                        <a:pt x="205791" y="146"/>
                        <a:pt x="2780" y="17298"/>
                        <a:pt x="2780" y="28257"/>
                      </a:cubicBezTo>
                      <a:cubicBezTo>
                        <a:pt x="2780" y="39216"/>
                        <a:pt x="205791" y="56343"/>
                        <a:pt x="456187" y="56343"/>
                      </a:cubicBezTo>
                      <a:cubicBezTo>
                        <a:pt x="706583" y="56343"/>
                        <a:pt x="829338" y="39216"/>
                        <a:pt x="829338" y="28257"/>
                      </a:cubicBezTo>
                      <a:cubicBezTo>
                        <a:pt x="829338" y="17298"/>
                        <a:pt x="706583" y="146"/>
                        <a:pt x="456187" y="146"/>
                      </a:cubicBezTo>
                    </a:path>
                  </a:pathLst>
                </a:custGeom>
                <a:grpFill/>
                <a:ln w="12721" cap="flat">
                  <a:noFill/>
                  <a:prstDash val="solid"/>
                  <a:miter/>
                </a:ln>
              </p:spPr>
              <p:txBody>
                <a:bodyPr rtlCol="0" anchor="ctr"/>
                <a:lstStyle/>
                <a:p>
                  <a:endParaRPr lang="fr-FR"/>
                </a:p>
              </p:txBody>
            </p:sp>
            <p:sp>
              <p:nvSpPr>
                <p:cNvPr id="598" name="Forme libre : forme 597">
                  <a:extLst>
                    <a:ext uri="{FF2B5EF4-FFF2-40B4-BE49-F238E27FC236}">
                      <a16:creationId xmlns:a16="http://schemas.microsoft.com/office/drawing/2014/main" id="{C7AC59F7-185E-3D60-4ECE-2434A5F7AAB9}"/>
                    </a:ext>
                  </a:extLst>
                </p:cNvPr>
                <p:cNvSpPr/>
                <p:nvPr/>
              </p:nvSpPr>
              <p:spPr>
                <a:xfrm flipV="1">
                  <a:off x="4355922" y="3809700"/>
                  <a:ext cx="826545" cy="56196"/>
                </a:xfrm>
                <a:custGeom>
                  <a:avLst/>
                  <a:gdLst>
                    <a:gd name="connsiteX0" fmla="*/ 453452 w 826545"/>
                    <a:gd name="connsiteY0" fmla="*/ 56227 h 56196"/>
                    <a:gd name="connsiteX1" fmla="*/ 57 w 826545"/>
                    <a:gd name="connsiteY1" fmla="*/ 28142 h 56196"/>
                    <a:gd name="connsiteX2" fmla="*/ 453452 w 826545"/>
                    <a:gd name="connsiteY2" fmla="*/ 30 h 56196"/>
                    <a:gd name="connsiteX3" fmla="*/ 826603 w 826545"/>
                    <a:gd name="connsiteY3" fmla="*/ 28142 h 56196"/>
                    <a:gd name="connsiteX4" fmla="*/ 453452 w 826545"/>
                    <a:gd name="connsiteY4" fmla="*/ 56227 h 56196"/>
                    <a:gd name="connsiteX5" fmla="*/ 454482 w 826545"/>
                    <a:gd name="connsiteY5" fmla="*/ 133 h 56196"/>
                    <a:gd name="connsiteX6" fmla="*/ 2792 w 826545"/>
                    <a:gd name="connsiteY6" fmla="*/ 28142 h 56196"/>
                    <a:gd name="connsiteX7" fmla="*/ 454482 w 826545"/>
                    <a:gd name="connsiteY7" fmla="*/ 56124 h 56196"/>
                    <a:gd name="connsiteX8" fmla="*/ 826260 w 826545"/>
                    <a:gd name="connsiteY8" fmla="*/ 28142 h 56196"/>
                    <a:gd name="connsiteX9" fmla="*/ 454482 w 826545"/>
                    <a:gd name="connsiteY9" fmla="*/ 133 h 5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545" h="56196">
                      <a:moveTo>
                        <a:pt x="453452" y="56227"/>
                      </a:moveTo>
                      <a:cubicBezTo>
                        <a:pt x="203056" y="56227"/>
                        <a:pt x="57" y="39088"/>
                        <a:pt x="57" y="28142"/>
                      </a:cubicBezTo>
                      <a:cubicBezTo>
                        <a:pt x="57" y="17182"/>
                        <a:pt x="203056" y="30"/>
                        <a:pt x="453452" y="30"/>
                      </a:cubicBezTo>
                      <a:cubicBezTo>
                        <a:pt x="703835" y="30"/>
                        <a:pt x="826603" y="17182"/>
                        <a:pt x="826603" y="28142"/>
                      </a:cubicBezTo>
                      <a:cubicBezTo>
                        <a:pt x="826603" y="39088"/>
                        <a:pt x="703835" y="56227"/>
                        <a:pt x="453452" y="56227"/>
                      </a:cubicBezTo>
                      <a:moveTo>
                        <a:pt x="454482" y="133"/>
                      </a:moveTo>
                      <a:cubicBezTo>
                        <a:pt x="205027" y="133"/>
                        <a:pt x="2792" y="17208"/>
                        <a:pt x="2792" y="28142"/>
                      </a:cubicBezTo>
                      <a:cubicBezTo>
                        <a:pt x="2792" y="39062"/>
                        <a:pt x="205027" y="56124"/>
                        <a:pt x="454482" y="56124"/>
                      </a:cubicBezTo>
                      <a:cubicBezTo>
                        <a:pt x="703924" y="56124"/>
                        <a:pt x="826260" y="39062"/>
                        <a:pt x="826260" y="28142"/>
                      </a:cubicBezTo>
                      <a:cubicBezTo>
                        <a:pt x="826260" y="17208"/>
                        <a:pt x="703924" y="133"/>
                        <a:pt x="454482" y="133"/>
                      </a:cubicBezTo>
                    </a:path>
                  </a:pathLst>
                </a:custGeom>
                <a:grpFill/>
                <a:ln w="12721" cap="flat">
                  <a:noFill/>
                  <a:prstDash val="solid"/>
                  <a:miter/>
                </a:ln>
              </p:spPr>
              <p:txBody>
                <a:bodyPr rtlCol="0" anchor="ctr"/>
                <a:lstStyle/>
                <a:p>
                  <a:endParaRPr lang="fr-FR"/>
                </a:p>
              </p:txBody>
            </p:sp>
            <p:sp>
              <p:nvSpPr>
                <p:cNvPr id="599" name="Forme libre : forme 598">
                  <a:extLst>
                    <a:ext uri="{FF2B5EF4-FFF2-40B4-BE49-F238E27FC236}">
                      <a16:creationId xmlns:a16="http://schemas.microsoft.com/office/drawing/2014/main" id="{2F240FF6-758D-1641-1C7B-916AFE5A0F79}"/>
                    </a:ext>
                  </a:extLst>
                </p:cNvPr>
                <p:cNvSpPr/>
                <p:nvPr/>
              </p:nvSpPr>
              <p:spPr>
                <a:xfrm flipV="1">
                  <a:off x="4358657" y="3809800"/>
                  <a:ext cx="823454" cy="55978"/>
                </a:xfrm>
                <a:custGeom>
                  <a:avLst/>
                  <a:gdLst>
                    <a:gd name="connsiteX0" fmla="*/ 451747 w 823454"/>
                    <a:gd name="connsiteY0" fmla="*/ 56009 h 55978"/>
                    <a:gd name="connsiteX1" fmla="*/ 57 w 823454"/>
                    <a:gd name="connsiteY1" fmla="*/ 28013 h 55978"/>
                    <a:gd name="connsiteX2" fmla="*/ 451747 w 823454"/>
                    <a:gd name="connsiteY2" fmla="*/ 30 h 55978"/>
                    <a:gd name="connsiteX3" fmla="*/ 823512 w 823454"/>
                    <a:gd name="connsiteY3" fmla="*/ 28013 h 55978"/>
                    <a:gd name="connsiteX4" fmla="*/ 451747 w 823454"/>
                    <a:gd name="connsiteY4" fmla="*/ 56009 h 55978"/>
                    <a:gd name="connsiteX5" fmla="*/ 452778 w 823454"/>
                    <a:gd name="connsiteY5" fmla="*/ 120 h 55978"/>
                    <a:gd name="connsiteX6" fmla="*/ 2805 w 823454"/>
                    <a:gd name="connsiteY6" fmla="*/ 28013 h 55978"/>
                    <a:gd name="connsiteX7" fmla="*/ 452778 w 823454"/>
                    <a:gd name="connsiteY7" fmla="*/ 55893 h 55978"/>
                    <a:gd name="connsiteX8" fmla="*/ 823156 w 823454"/>
                    <a:gd name="connsiteY8" fmla="*/ 28013 h 55978"/>
                    <a:gd name="connsiteX9" fmla="*/ 452778 w 823454"/>
                    <a:gd name="connsiteY9" fmla="*/ 120 h 5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3454" h="55978">
                      <a:moveTo>
                        <a:pt x="451747" y="56009"/>
                      </a:moveTo>
                      <a:cubicBezTo>
                        <a:pt x="202280" y="56009"/>
                        <a:pt x="57" y="38921"/>
                        <a:pt x="57" y="28013"/>
                      </a:cubicBezTo>
                      <a:cubicBezTo>
                        <a:pt x="57" y="17105"/>
                        <a:pt x="202280" y="30"/>
                        <a:pt x="451747" y="30"/>
                      </a:cubicBezTo>
                      <a:cubicBezTo>
                        <a:pt x="701202" y="30"/>
                        <a:pt x="823512" y="17105"/>
                        <a:pt x="823512" y="28013"/>
                      </a:cubicBezTo>
                      <a:cubicBezTo>
                        <a:pt x="823512" y="38921"/>
                        <a:pt x="701202" y="56009"/>
                        <a:pt x="451747" y="56009"/>
                      </a:cubicBezTo>
                      <a:moveTo>
                        <a:pt x="452778" y="120"/>
                      </a:moveTo>
                      <a:cubicBezTo>
                        <a:pt x="204264" y="120"/>
                        <a:pt x="2805" y="17157"/>
                        <a:pt x="2805" y="28013"/>
                      </a:cubicBezTo>
                      <a:cubicBezTo>
                        <a:pt x="2805" y="38908"/>
                        <a:pt x="204264" y="55893"/>
                        <a:pt x="452778" y="55893"/>
                      </a:cubicBezTo>
                      <a:cubicBezTo>
                        <a:pt x="701291" y="55893"/>
                        <a:pt x="823156" y="38908"/>
                        <a:pt x="823156" y="28013"/>
                      </a:cubicBezTo>
                      <a:cubicBezTo>
                        <a:pt x="823156" y="17157"/>
                        <a:pt x="701291" y="120"/>
                        <a:pt x="452778" y="120"/>
                      </a:cubicBezTo>
                    </a:path>
                  </a:pathLst>
                </a:custGeom>
                <a:grpFill/>
                <a:ln w="12721" cap="flat">
                  <a:noFill/>
                  <a:prstDash val="solid"/>
                  <a:miter/>
                </a:ln>
              </p:spPr>
              <p:txBody>
                <a:bodyPr rtlCol="0" anchor="ctr"/>
                <a:lstStyle/>
                <a:p>
                  <a:endParaRPr lang="fr-FR"/>
                </a:p>
              </p:txBody>
            </p:sp>
            <p:sp>
              <p:nvSpPr>
                <p:cNvPr id="600" name="Forme libre : forme 599">
                  <a:extLst>
                    <a:ext uri="{FF2B5EF4-FFF2-40B4-BE49-F238E27FC236}">
                      <a16:creationId xmlns:a16="http://schemas.microsoft.com/office/drawing/2014/main" id="{E812669F-68E5-97BA-F09D-0AA3E9AF64F8}"/>
                    </a:ext>
                  </a:extLst>
                </p:cNvPr>
                <p:cNvSpPr/>
                <p:nvPr/>
              </p:nvSpPr>
              <p:spPr>
                <a:xfrm flipV="1">
                  <a:off x="4361386" y="3809900"/>
                  <a:ext cx="820376" cy="55785"/>
                </a:xfrm>
                <a:custGeom>
                  <a:avLst/>
                  <a:gdLst>
                    <a:gd name="connsiteX0" fmla="*/ 450055 w 820376"/>
                    <a:gd name="connsiteY0" fmla="*/ 55816 h 55785"/>
                    <a:gd name="connsiteX1" fmla="*/ 57 w 820376"/>
                    <a:gd name="connsiteY1" fmla="*/ 27923 h 55785"/>
                    <a:gd name="connsiteX2" fmla="*/ 450055 w 820376"/>
                    <a:gd name="connsiteY2" fmla="*/ 30 h 55785"/>
                    <a:gd name="connsiteX3" fmla="*/ 820434 w 820376"/>
                    <a:gd name="connsiteY3" fmla="*/ 27923 h 55785"/>
                    <a:gd name="connsiteX4" fmla="*/ 450055 w 820376"/>
                    <a:gd name="connsiteY4" fmla="*/ 55816 h 55785"/>
                    <a:gd name="connsiteX5" fmla="*/ 451086 w 820376"/>
                    <a:gd name="connsiteY5" fmla="*/ 146 h 55785"/>
                    <a:gd name="connsiteX6" fmla="*/ 2818 w 820376"/>
                    <a:gd name="connsiteY6" fmla="*/ 27923 h 55785"/>
                    <a:gd name="connsiteX7" fmla="*/ 451086 w 820376"/>
                    <a:gd name="connsiteY7" fmla="*/ 55700 h 55785"/>
                    <a:gd name="connsiteX8" fmla="*/ 820065 w 820376"/>
                    <a:gd name="connsiteY8" fmla="*/ 27923 h 55785"/>
                    <a:gd name="connsiteX9" fmla="*/ 451086 w 820376"/>
                    <a:gd name="connsiteY9" fmla="*/ 146 h 5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76" h="55785">
                      <a:moveTo>
                        <a:pt x="450055" y="55816"/>
                      </a:moveTo>
                      <a:cubicBezTo>
                        <a:pt x="201542" y="55816"/>
                        <a:pt x="57" y="38805"/>
                        <a:pt x="57" y="27923"/>
                      </a:cubicBezTo>
                      <a:cubicBezTo>
                        <a:pt x="57" y="17054"/>
                        <a:pt x="201542" y="30"/>
                        <a:pt x="450055" y="30"/>
                      </a:cubicBezTo>
                      <a:cubicBezTo>
                        <a:pt x="698543" y="30"/>
                        <a:pt x="820434" y="17054"/>
                        <a:pt x="820434" y="27923"/>
                      </a:cubicBezTo>
                      <a:cubicBezTo>
                        <a:pt x="820434" y="38805"/>
                        <a:pt x="698543" y="55816"/>
                        <a:pt x="450055" y="55816"/>
                      </a:cubicBezTo>
                      <a:moveTo>
                        <a:pt x="451086" y="146"/>
                      </a:moveTo>
                      <a:cubicBezTo>
                        <a:pt x="203514" y="146"/>
                        <a:pt x="2818" y="17092"/>
                        <a:pt x="2818" y="27923"/>
                      </a:cubicBezTo>
                      <a:cubicBezTo>
                        <a:pt x="2818" y="38767"/>
                        <a:pt x="203514" y="55700"/>
                        <a:pt x="451086" y="55700"/>
                      </a:cubicBezTo>
                      <a:cubicBezTo>
                        <a:pt x="698645" y="55700"/>
                        <a:pt x="820065" y="38767"/>
                        <a:pt x="820065" y="27923"/>
                      </a:cubicBezTo>
                      <a:cubicBezTo>
                        <a:pt x="820065" y="17092"/>
                        <a:pt x="698645" y="146"/>
                        <a:pt x="451086" y="146"/>
                      </a:cubicBezTo>
                    </a:path>
                  </a:pathLst>
                </a:custGeom>
                <a:grpFill/>
                <a:ln w="12721" cap="flat">
                  <a:noFill/>
                  <a:prstDash val="solid"/>
                  <a:miter/>
                </a:ln>
              </p:spPr>
              <p:txBody>
                <a:bodyPr rtlCol="0" anchor="ctr"/>
                <a:lstStyle/>
                <a:p>
                  <a:endParaRPr lang="fr-FR"/>
                </a:p>
              </p:txBody>
            </p:sp>
            <p:sp>
              <p:nvSpPr>
                <p:cNvPr id="601" name="Forme libre : forme 600">
                  <a:extLst>
                    <a:ext uri="{FF2B5EF4-FFF2-40B4-BE49-F238E27FC236}">
                      <a16:creationId xmlns:a16="http://schemas.microsoft.com/office/drawing/2014/main" id="{7881EE6E-0709-9DEB-DF5E-E8194EF25F61}"/>
                    </a:ext>
                  </a:extLst>
                </p:cNvPr>
                <p:cNvSpPr/>
                <p:nvPr/>
              </p:nvSpPr>
              <p:spPr>
                <a:xfrm flipV="1">
                  <a:off x="4364134" y="3810002"/>
                  <a:ext cx="817285" cy="55579"/>
                </a:xfrm>
                <a:custGeom>
                  <a:avLst/>
                  <a:gdLst>
                    <a:gd name="connsiteX0" fmla="*/ 448338 w 817285"/>
                    <a:gd name="connsiteY0" fmla="*/ 55610 h 55579"/>
                    <a:gd name="connsiteX1" fmla="*/ 57 w 817285"/>
                    <a:gd name="connsiteY1" fmla="*/ 27833 h 55579"/>
                    <a:gd name="connsiteX2" fmla="*/ 448338 w 817285"/>
                    <a:gd name="connsiteY2" fmla="*/ 30 h 55579"/>
                    <a:gd name="connsiteX3" fmla="*/ 817343 w 817285"/>
                    <a:gd name="connsiteY3" fmla="*/ 27833 h 55579"/>
                    <a:gd name="connsiteX4" fmla="*/ 448338 w 817285"/>
                    <a:gd name="connsiteY4" fmla="*/ 55610 h 55579"/>
                    <a:gd name="connsiteX5" fmla="*/ 449368 w 817285"/>
                    <a:gd name="connsiteY5" fmla="*/ 159 h 55579"/>
                    <a:gd name="connsiteX6" fmla="*/ 2792 w 817285"/>
                    <a:gd name="connsiteY6" fmla="*/ 27833 h 55579"/>
                    <a:gd name="connsiteX7" fmla="*/ 449368 w 817285"/>
                    <a:gd name="connsiteY7" fmla="*/ 55482 h 55579"/>
                    <a:gd name="connsiteX8" fmla="*/ 816974 w 817285"/>
                    <a:gd name="connsiteY8" fmla="*/ 27833 h 55579"/>
                    <a:gd name="connsiteX9" fmla="*/ 449368 w 817285"/>
                    <a:gd name="connsiteY9" fmla="*/ 159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285" h="55579">
                      <a:moveTo>
                        <a:pt x="448338" y="55610"/>
                      </a:moveTo>
                      <a:cubicBezTo>
                        <a:pt x="200753" y="55610"/>
                        <a:pt x="57" y="38664"/>
                        <a:pt x="57" y="27833"/>
                      </a:cubicBezTo>
                      <a:cubicBezTo>
                        <a:pt x="57" y="16977"/>
                        <a:pt x="200753" y="30"/>
                        <a:pt x="448338" y="30"/>
                      </a:cubicBezTo>
                      <a:cubicBezTo>
                        <a:pt x="695897" y="30"/>
                        <a:pt x="817343" y="16977"/>
                        <a:pt x="817343" y="27833"/>
                      </a:cubicBezTo>
                      <a:cubicBezTo>
                        <a:pt x="817343" y="38664"/>
                        <a:pt x="695897" y="55610"/>
                        <a:pt x="448338" y="55610"/>
                      </a:cubicBezTo>
                      <a:moveTo>
                        <a:pt x="449368" y="159"/>
                      </a:moveTo>
                      <a:cubicBezTo>
                        <a:pt x="202738" y="159"/>
                        <a:pt x="2792" y="17041"/>
                        <a:pt x="2792" y="27833"/>
                      </a:cubicBezTo>
                      <a:cubicBezTo>
                        <a:pt x="2792" y="38625"/>
                        <a:pt x="202738" y="55482"/>
                        <a:pt x="449368" y="55482"/>
                      </a:cubicBezTo>
                      <a:cubicBezTo>
                        <a:pt x="696012" y="55482"/>
                        <a:pt x="816974" y="38625"/>
                        <a:pt x="816974" y="27833"/>
                      </a:cubicBezTo>
                      <a:cubicBezTo>
                        <a:pt x="816974" y="17041"/>
                        <a:pt x="696012" y="159"/>
                        <a:pt x="449368" y="159"/>
                      </a:cubicBezTo>
                    </a:path>
                  </a:pathLst>
                </a:custGeom>
                <a:grpFill/>
                <a:ln w="12721" cap="flat">
                  <a:noFill/>
                  <a:prstDash val="solid"/>
                  <a:miter/>
                </a:ln>
              </p:spPr>
              <p:txBody>
                <a:bodyPr rtlCol="0" anchor="ctr"/>
                <a:lstStyle/>
                <a:p>
                  <a:endParaRPr lang="fr-FR"/>
                </a:p>
              </p:txBody>
            </p:sp>
            <p:sp>
              <p:nvSpPr>
                <p:cNvPr id="602" name="Forme libre : forme 601">
                  <a:extLst>
                    <a:ext uri="{FF2B5EF4-FFF2-40B4-BE49-F238E27FC236}">
                      <a16:creationId xmlns:a16="http://schemas.microsoft.com/office/drawing/2014/main" id="{45F4B6E7-AD78-ADF0-8A07-1B6F5E8EDFAA}"/>
                    </a:ext>
                  </a:extLst>
                </p:cNvPr>
                <p:cNvSpPr/>
                <p:nvPr/>
              </p:nvSpPr>
              <p:spPr>
                <a:xfrm flipV="1">
                  <a:off x="4366883" y="3810113"/>
                  <a:ext cx="814168" cy="55348"/>
                </a:xfrm>
                <a:custGeom>
                  <a:avLst/>
                  <a:gdLst>
                    <a:gd name="connsiteX0" fmla="*/ 446621 w 814168"/>
                    <a:gd name="connsiteY0" fmla="*/ 55379 h 55348"/>
                    <a:gd name="connsiteX1" fmla="*/ 57 w 814168"/>
                    <a:gd name="connsiteY1" fmla="*/ 27718 h 55348"/>
                    <a:gd name="connsiteX2" fmla="*/ 446621 w 814168"/>
                    <a:gd name="connsiteY2" fmla="*/ 30 h 55348"/>
                    <a:gd name="connsiteX3" fmla="*/ 814226 w 814168"/>
                    <a:gd name="connsiteY3" fmla="*/ 27718 h 55348"/>
                    <a:gd name="connsiteX4" fmla="*/ 446621 w 814168"/>
                    <a:gd name="connsiteY4" fmla="*/ 55379 h 55348"/>
                    <a:gd name="connsiteX5" fmla="*/ 447651 w 814168"/>
                    <a:gd name="connsiteY5" fmla="*/ 133 h 55348"/>
                    <a:gd name="connsiteX6" fmla="*/ 2767 w 814168"/>
                    <a:gd name="connsiteY6" fmla="*/ 27718 h 55348"/>
                    <a:gd name="connsiteX7" fmla="*/ 447651 w 814168"/>
                    <a:gd name="connsiteY7" fmla="*/ 55263 h 55348"/>
                    <a:gd name="connsiteX8" fmla="*/ 813883 w 814168"/>
                    <a:gd name="connsiteY8" fmla="*/ 27718 h 55348"/>
                    <a:gd name="connsiteX9" fmla="*/ 447651 w 814168"/>
                    <a:gd name="connsiteY9" fmla="*/ 133 h 5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4168" h="55348">
                      <a:moveTo>
                        <a:pt x="446621" y="55379"/>
                      </a:moveTo>
                      <a:cubicBezTo>
                        <a:pt x="199977" y="55379"/>
                        <a:pt x="57" y="38523"/>
                        <a:pt x="57" y="27718"/>
                      </a:cubicBezTo>
                      <a:cubicBezTo>
                        <a:pt x="57" y="16925"/>
                        <a:pt x="199977" y="30"/>
                        <a:pt x="446621" y="30"/>
                      </a:cubicBezTo>
                      <a:cubicBezTo>
                        <a:pt x="693264" y="30"/>
                        <a:pt x="814226" y="16925"/>
                        <a:pt x="814226" y="27718"/>
                      </a:cubicBezTo>
                      <a:cubicBezTo>
                        <a:pt x="814226" y="38523"/>
                        <a:pt x="693264" y="55379"/>
                        <a:pt x="446621" y="55379"/>
                      </a:cubicBezTo>
                      <a:moveTo>
                        <a:pt x="447651" y="133"/>
                      </a:moveTo>
                      <a:cubicBezTo>
                        <a:pt x="201975" y="133"/>
                        <a:pt x="2767" y="16951"/>
                        <a:pt x="2767" y="27718"/>
                      </a:cubicBezTo>
                      <a:cubicBezTo>
                        <a:pt x="2767" y="38471"/>
                        <a:pt x="201975" y="55263"/>
                        <a:pt x="447651" y="55263"/>
                      </a:cubicBezTo>
                      <a:cubicBezTo>
                        <a:pt x="693353" y="55263"/>
                        <a:pt x="813883" y="38471"/>
                        <a:pt x="813883" y="27718"/>
                      </a:cubicBezTo>
                      <a:cubicBezTo>
                        <a:pt x="813883" y="16951"/>
                        <a:pt x="693353" y="133"/>
                        <a:pt x="447651" y="133"/>
                      </a:cubicBezTo>
                    </a:path>
                  </a:pathLst>
                </a:custGeom>
                <a:grpFill/>
                <a:ln w="12721" cap="flat">
                  <a:noFill/>
                  <a:prstDash val="solid"/>
                  <a:miter/>
                </a:ln>
              </p:spPr>
              <p:txBody>
                <a:bodyPr rtlCol="0" anchor="ctr"/>
                <a:lstStyle/>
                <a:p>
                  <a:endParaRPr lang="fr-FR"/>
                </a:p>
              </p:txBody>
            </p:sp>
            <p:sp>
              <p:nvSpPr>
                <p:cNvPr id="603" name="Forme libre : forme 602">
                  <a:extLst>
                    <a:ext uri="{FF2B5EF4-FFF2-40B4-BE49-F238E27FC236}">
                      <a16:creationId xmlns:a16="http://schemas.microsoft.com/office/drawing/2014/main" id="{C8BC88DD-D014-5583-2051-D40003399B70}"/>
                    </a:ext>
                  </a:extLst>
                </p:cNvPr>
                <p:cNvSpPr/>
                <p:nvPr/>
              </p:nvSpPr>
              <p:spPr>
                <a:xfrm flipV="1">
                  <a:off x="4369599" y="3810226"/>
                  <a:ext cx="811102" cy="55130"/>
                </a:xfrm>
                <a:custGeom>
                  <a:avLst/>
                  <a:gdLst>
                    <a:gd name="connsiteX0" fmla="*/ 444942 w 811102"/>
                    <a:gd name="connsiteY0" fmla="*/ 55161 h 55130"/>
                    <a:gd name="connsiteX1" fmla="*/ 57 w 811102"/>
                    <a:gd name="connsiteY1" fmla="*/ 27602 h 55130"/>
                    <a:gd name="connsiteX2" fmla="*/ 444942 w 811102"/>
                    <a:gd name="connsiteY2" fmla="*/ 30 h 55130"/>
                    <a:gd name="connsiteX3" fmla="*/ 811160 w 811102"/>
                    <a:gd name="connsiteY3" fmla="*/ 27602 h 55130"/>
                    <a:gd name="connsiteX4" fmla="*/ 444942 w 811102"/>
                    <a:gd name="connsiteY4" fmla="*/ 55161 h 55130"/>
                    <a:gd name="connsiteX5" fmla="*/ 445972 w 811102"/>
                    <a:gd name="connsiteY5" fmla="*/ 133 h 55130"/>
                    <a:gd name="connsiteX6" fmla="*/ 2792 w 811102"/>
                    <a:gd name="connsiteY6" fmla="*/ 27602 h 55130"/>
                    <a:gd name="connsiteX7" fmla="*/ 445972 w 811102"/>
                    <a:gd name="connsiteY7" fmla="*/ 55058 h 55130"/>
                    <a:gd name="connsiteX8" fmla="*/ 810830 w 811102"/>
                    <a:gd name="connsiteY8" fmla="*/ 27602 h 55130"/>
                    <a:gd name="connsiteX9" fmla="*/ 445972 w 811102"/>
                    <a:gd name="connsiteY9" fmla="*/ 133 h 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102" h="55130">
                      <a:moveTo>
                        <a:pt x="444942" y="55161"/>
                      </a:moveTo>
                      <a:cubicBezTo>
                        <a:pt x="199265" y="55161"/>
                        <a:pt x="57" y="38356"/>
                        <a:pt x="57" y="27602"/>
                      </a:cubicBezTo>
                      <a:cubicBezTo>
                        <a:pt x="57" y="16861"/>
                        <a:pt x="199265" y="30"/>
                        <a:pt x="444942" y="30"/>
                      </a:cubicBezTo>
                      <a:cubicBezTo>
                        <a:pt x="690631" y="30"/>
                        <a:pt x="811160" y="16861"/>
                        <a:pt x="811160" y="27602"/>
                      </a:cubicBezTo>
                      <a:cubicBezTo>
                        <a:pt x="811160" y="38356"/>
                        <a:pt x="690631" y="55161"/>
                        <a:pt x="444942" y="55161"/>
                      </a:cubicBezTo>
                      <a:moveTo>
                        <a:pt x="445972" y="133"/>
                      </a:moveTo>
                      <a:cubicBezTo>
                        <a:pt x="201224" y="133"/>
                        <a:pt x="2792" y="16887"/>
                        <a:pt x="2792" y="27602"/>
                      </a:cubicBezTo>
                      <a:cubicBezTo>
                        <a:pt x="2792" y="38330"/>
                        <a:pt x="201224" y="55058"/>
                        <a:pt x="445972" y="55058"/>
                      </a:cubicBezTo>
                      <a:cubicBezTo>
                        <a:pt x="690720" y="55058"/>
                        <a:pt x="810830" y="38330"/>
                        <a:pt x="810830" y="27602"/>
                      </a:cubicBezTo>
                      <a:cubicBezTo>
                        <a:pt x="810830" y="16887"/>
                        <a:pt x="690720" y="133"/>
                        <a:pt x="445972" y="133"/>
                      </a:cubicBezTo>
                    </a:path>
                  </a:pathLst>
                </a:custGeom>
                <a:grpFill/>
                <a:ln w="12721" cap="flat">
                  <a:noFill/>
                  <a:prstDash val="solid"/>
                  <a:miter/>
                </a:ln>
              </p:spPr>
              <p:txBody>
                <a:bodyPr rtlCol="0" anchor="ctr"/>
                <a:lstStyle/>
                <a:p>
                  <a:endParaRPr lang="fr-FR"/>
                </a:p>
              </p:txBody>
            </p:sp>
            <p:sp>
              <p:nvSpPr>
                <p:cNvPr id="604" name="Forme libre : forme 603">
                  <a:extLst>
                    <a:ext uri="{FF2B5EF4-FFF2-40B4-BE49-F238E27FC236}">
                      <a16:creationId xmlns:a16="http://schemas.microsoft.com/office/drawing/2014/main" id="{04E80203-5361-CBAC-DA40-038893A6780D}"/>
                    </a:ext>
                  </a:extLst>
                </p:cNvPr>
                <p:cNvSpPr/>
                <p:nvPr/>
              </p:nvSpPr>
              <p:spPr>
                <a:xfrm flipV="1">
                  <a:off x="4372348" y="3810328"/>
                  <a:ext cx="808011" cy="54911"/>
                </a:xfrm>
                <a:custGeom>
                  <a:avLst/>
                  <a:gdLst>
                    <a:gd name="connsiteX0" fmla="*/ 443224 w 808011"/>
                    <a:gd name="connsiteY0" fmla="*/ 54942 h 54911"/>
                    <a:gd name="connsiteX1" fmla="*/ 57 w 808011"/>
                    <a:gd name="connsiteY1" fmla="*/ 27499 h 54911"/>
                    <a:gd name="connsiteX2" fmla="*/ 443224 w 808011"/>
                    <a:gd name="connsiteY2" fmla="*/ 30 h 54911"/>
                    <a:gd name="connsiteX3" fmla="*/ 808069 w 808011"/>
                    <a:gd name="connsiteY3" fmla="*/ 27499 h 54911"/>
                    <a:gd name="connsiteX4" fmla="*/ 443224 w 808011"/>
                    <a:gd name="connsiteY4" fmla="*/ 54942 h 54911"/>
                    <a:gd name="connsiteX5" fmla="*/ 444255 w 808011"/>
                    <a:gd name="connsiteY5" fmla="*/ 120 h 54911"/>
                    <a:gd name="connsiteX6" fmla="*/ 2780 w 808011"/>
                    <a:gd name="connsiteY6" fmla="*/ 27499 h 54911"/>
                    <a:gd name="connsiteX7" fmla="*/ 444255 w 808011"/>
                    <a:gd name="connsiteY7" fmla="*/ 54852 h 54911"/>
                    <a:gd name="connsiteX8" fmla="*/ 807726 w 808011"/>
                    <a:gd name="connsiteY8" fmla="*/ 27499 h 54911"/>
                    <a:gd name="connsiteX9" fmla="*/ 444255 w 808011"/>
                    <a:gd name="connsiteY9" fmla="*/ 120 h 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011" h="54911">
                      <a:moveTo>
                        <a:pt x="443224" y="54942"/>
                      </a:moveTo>
                      <a:cubicBezTo>
                        <a:pt x="198464" y="54942"/>
                        <a:pt x="57" y="38214"/>
                        <a:pt x="57" y="27499"/>
                      </a:cubicBezTo>
                      <a:cubicBezTo>
                        <a:pt x="57" y="16771"/>
                        <a:pt x="198464" y="30"/>
                        <a:pt x="443224" y="30"/>
                      </a:cubicBezTo>
                      <a:cubicBezTo>
                        <a:pt x="687998" y="30"/>
                        <a:pt x="808069" y="16771"/>
                        <a:pt x="808069" y="27499"/>
                      </a:cubicBezTo>
                      <a:cubicBezTo>
                        <a:pt x="808069" y="38214"/>
                        <a:pt x="687998" y="54942"/>
                        <a:pt x="443224" y="54942"/>
                      </a:cubicBezTo>
                      <a:moveTo>
                        <a:pt x="444255" y="120"/>
                      </a:moveTo>
                      <a:cubicBezTo>
                        <a:pt x="200461" y="120"/>
                        <a:pt x="2780" y="16810"/>
                        <a:pt x="2780" y="27499"/>
                      </a:cubicBezTo>
                      <a:cubicBezTo>
                        <a:pt x="2780" y="38163"/>
                        <a:pt x="200461" y="54852"/>
                        <a:pt x="444255" y="54852"/>
                      </a:cubicBezTo>
                      <a:cubicBezTo>
                        <a:pt x="688074" y="54852"/>
                        <a:pt x="807726" y="38163"/>
                        <a:pt x="807726" y="27499"/>
                      </a:cubicBezTo>
                      <a:cubicBezTo>
                        <a:pt x="807726" y="16810"/>
                        <a:pt x="688074" y="120"/>
                        <a:pt x="444255" y="120"/>
                      </a:cubicBezTo>
                    </a:path>
                  </a:pathLst>
                </a:custGeom>
                <a:grpFill/>
                <a:ln w="12721" cap="flat">
                  <a:noFill/>
                  <a:prstDash val="solid"/>
                  <a:miter/>
                </a:ln>
              </p:spPr>
              <p:txBody>
                <a:bodyPr rtlCol="0" anchor="ctr"/>
                <a:lstStyle/>
                <a:p>
                  <a:endParaRPr lang="fr-FR"/>
                </a:p>
              </p:txBody>
            </p:sp>
            <p:sp>
              <p:nvSpPr>
                <p:cNvPr id="605" name="Forme libre : forme 604">
                  <a:extLst>
                    <a:ext uri="{FF2B5EF4-FFF2-40B4-BE49-F238E27FC236}">
                      <a16:creationId xmlns:a16="http://schemas.microsoft.com/office/drawing/2014/main" id="{DC8D20FC-1825-1176-C490-DF752365E1E7}"/>
                    </a:ext>
                  </a:extLst>
                </p:cNvPr>
                <p:cNvSpPr/>
                <p:nvPr/>
              </p:nvSpPr>
              <p:spPr>
                <a:xfrm flipV="1">
                  <a:off x="4375070" y="3810428"/>
                  <a:ext cx="804946" cy="54706"/>
                </a:xfrm>
                <a:custGeom>
                  <a:avLst/>
                  <a:gdLst>
                    <a:gd name="connsiteX0" fmla="*/ 441533 w 804946"/>
                    <a:gd name="connsiteY0" fmla="*/ 54737 h 54706"/>
                    <a:gd name="connsiteX1" fmla="*/ 58 w 804946"/>
                    <a:gd name="connsiteY1" fmla="*/ 27396 h 54706"/>
                    <a:gd name="connsiteX2" fmla="*/ 441533 w 804946"/>
                    <a:gd name="connsiteY2" fmla="*/ 30 h 54706"/>
                    <a:gd name="connsiteX3" fmla="*/ 805004 w 804946"/>
                    <a:gd name="connsiteY3" fmla="*/ 27396 h 54706"/>
                    <a:gd name="connsiteX4" fmla="*/ 441533 w 804946"/>
                    <a:gd name="connsiteY4" fmla="*/ 54737 h 54706"/>
                    <a:gd name="connsiteX5" fmla="*/ 442576 w 804946"/>
                    <a:gd name="connsiteY5" fmla="*/ 146 h 54706"/>
                    <a:gd name="connsiteX6" fmla="*/ 2805 w 804946"/>
                    <a:gd name="connsiteY6" fmla="*/ 27396 h 54706"/>
                    <a:gd name="connsiteX7" fmla="*/ 442576 w 804946"/>
                    <a:gd name="connsiteY7" fmla="*/ 54634 h 54706"/>
                    <a:gd name="connsiteX8" fmla="*/ 804647 w 804946"/>
                    <a:gd name="connsiteY8" fmla="*/ 27396 h 54706"/>
                    <a:gd name="connsiteX9" fmla="*/ 442576 w 804946"/>
                    <a:gd name="connsiteY9" fmla="*/ 146 h 5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946" h="54706">
                      <a:moveTo>
                        <a:pt x="441533" y="54737"/>
                      </a:moveTo>
                      <a:cubicBezTo>
                        <a:pt x="197739" y="54737"/>
                        <a:pt x="58" y="38060"/>
                        <a:pt x="58" y="27396"/>
                      </a:cubicBezTo>
                      <a:cubicBezTo>
                        <a:pt x="58" y="16707"/>
                        <a:pt x="197739" y="30"/>
                        <a:pt x="441533" y="30"/>
                      </a:cubicBezTo>
                      <a:cubicBezTo>
                        <a:pt x="685352" y="30"/>
                        <a:pt x="805004" y="16707"/>
                        <a:pt x="805004" y="27396"/>
                      </a:cubicBezTo>
                      <a:cubicBezTo>
                        <a:pt x="805004" y="38060"/>
                        <a:pt x="685352" y="54737"/>
                        <a:pt x="441533" y="54737"/>
                      </a:cubicBezTo>
                      <a:moveTo>
                        <a:pt x="442576" y="146"/>
                      </a:moveTo>
                      <a:cubicBezTo>
                        <a:pt x="199710" y="146"/>
                        <a:pt x="2805" y="16758"/>
                        <a:pt x="2805" y="27396"/>
                      </a:cubicBezTo>
                      <a:cubicBezTo>
                        <a:pt x="2805" y="38021"/>
                        <a:pt x="199710" y="54634"/>
                        <a:pt x="442576" y="54634"/>
                      </a:cubicBezTo>
                      <a:cubicBezTo>
                        <a:pt x="685454" y="54634"/>
                        <a:pt x="804647" y="38021"/>
                        <a:pt x="804647" y="27396"/>
                      </a:cubicBezTo>
                      <a:cubicBezTo>
                        <a:pt x="804647" y="16758"/>
                        <a:pt x="685454" y="146"/>
                        <a:pt x="442576" y="146"/>
                      </a:cubicBezTo>
                    </a:path>
                  </a:pathLst>
                </a:custGeom>
                <a:grpFill/>
                <a:ln w="12721" cap="flat">
                  <a:noFill/>
                  <a:prstDash val="solid"/>
                  <a:miter/>
                </a:ln>
              </p:spPr>
              <p:txBody>
                <a:bodyPr rtlCol="0" anchor="ctr"/>
                <a:lstStyle/>
                <a:p>
                  <a:endParaRPr lang="fr-FR"/>
                </a:p>
              </p:txBody>
            </p:sp>
            <p:sp>
              <p:nvSpPr>
                <p:cNvPr id="606" name="Forme libre : forme 605">
                  <a:extLst>
                    <a:ext uri="{FF2B5EF4-FFF2-40B4-BE49-F238E27FC236}">
                      <a16:creationId xmlns:a16="http://schemas.microsoft.com/office/drawing/2014/main" id="{49E134CF-251A-0E14-B30B-63284078D23F}"/>
                    </a:ext>
                  </a:extLst>
                </p:cNvPr>
                <p:cNvSpPr/>
                <p:nvPr/>
              </p:nvSpPr>
              <p:spPr>
                <a:xfrm flipV="1">
                  <a:off x="4377825" y="3810528"/>
                  <a:ext cx="801829" cy="54500"/>
                </a:xfrm>
                <a:custGeom>
                  <a:avLst/>
                  <a:gdLst>
                    <a:gd name="connsiteX0" fmla="*/ 439815 w 801829"/>
                    <a:gd name="connsiteY0" fmla="*/ 54531 h 54500"/>
                    <a:gd name="connsiteX1" fmla="*/ 58 w 801829"/>
                    <a:gd name="connsiteY1" fmla="*/ 27293 h 54500"/>
                    <a:gd name="connsiteX2" fmla="*/ 439815 w 801829"/>
                    <a:gd name="connsiteY2" fmla="*/ 30 h 54500"/>
                    <a:gd name="connsiteX3" fmla="*/ 801887 w 801829"/>
                    <a:gd name="connsiteY3" fmla="*/ 27293 h 54500"/>
                    <a:gd name="connsiteX4" fmla="*/ 439815 w 801829"/>
                    <a:gd name="connsiteY4" fmla="*/ 54531 h 54500"/>
                    <a:gd name="connsiteX5" fmla="*/ 440858 w 801829"/>
                    <a:gd name="connsiteY5" fmla="*/ 146 h 54500"/>
                    <a:gd name="connsiteX6" fmla="*/ 2792 w 801829"/>
                    <a:gd name="connsiteY6" fmla="*/ 27293 h 54500"/>
                    <a:gd name="connsiteX7" fmla="*/ 440858 w 801829"/>
                    <a:gd name="connsiteY7" fmla="*/ 54428 h 54500"/>
                    <a:gd name="connsiteX8" fmla="*/ 801556 w 801829"/>
                    <a:gd name="connsiteY8" fmla="*/ 27293 h 54500"/>
                    <a:gd name="connsiteX9" fmla="*/ 440858 w 801829"/>
                    <a:gd name="connsiteY9" fmla="*/ 146 h 5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829" h="54500">
                      <a:moveTo>
                        <a:pt x="439815" y="54531"/>
                      </a:moveTo>
                      <a:cubicBezTo>
                        <a:pt x="196937" y="54531"/>
                        <a:pt x="58" y="37919"/>
                        <a:pt x="58" y="27293"/>
                      </a:cubicBezTo>
                      <a:cubicBezTo>
                        <a:pt x="58" y="16655"/>
                        <a:pt x="196937" y="30"/>
                        <a:pt x="439815" y="30"/>
                      </a:cubicBezTo>
                      <a:cubicBezTo>
                        <a:pt x="682693" y="30"/>
                        <a:pt x="801887" y="16655"/>
                        <a:pt x="801887" y="27293"/>
                      </a:cubicBezTo>
                      <a:cubicBezTo>
                        <a:pt x="801887" y="37919"/>
                        <a:pt x="682693" y="54531"/>
                        <a:pt x="439815" y="54531"/>
                      </a:cubicBezTo>
                      <a:moveTo>
                        <a:pt x="440858" y="146"/>
                      </a:moveTo>
                      <a:cubicBezTo>
                        <a:pt x="198922" y="146"/>
                        <a:pt x="2792" y="16707"/>
                        <a:pt x="2792" y="27293"/>
                      </a:cubicBezTo>
                      <a:cubicBezTo>
                        <a:pt x="2792" y="37880"/>
                        <a:pt x="198922" y="54428"/>
                        <a:pt x="440858" y="54428"/>
                      </a:cubicBezTo>
                      <a:cubicBezTo>
                        <a:pt x="682808" y="54428"/>
                        <a:pt x="801556" y="37880"/>
                        <a:pt x="801556" y="27293"/>
                      </a:cubicBezTo>
                      <a:cubicBezTo>
                        <a:pt x="801556" y="16707"/>
                        <a:pt x="682808" y="146"/>
                        <a:pt x="440858" y="146"/>
                      </a:cubicBezTo>
                    </a:path>
                  </a:pathLst>
                </a:custGeom>
                <a:grpFill/>
                <a:ln w="12721" cap="flat">
                  <a:noFill/>
                  <a:prstDash val="solid"/>
                  <a:miter/>
                </a:ln>
              </p:spPr>
              <p:txBody>
                <a:bodyPr rtlCol="0" anchor="ctr"/>
                <a:lstStyle/>
                <a:p>
                  <a:endParaRPr lang="fr-FR"/>
                </a:p>
              </p:txBody>
            </p:sp>
            <p:sp>
              <p:nvSpPr>
                <p:cNvPr id="607" name="Forme libre : forme 606">
                  <a:extLst>
                    <a:ext uri="{FF2B5EF4-FFF2-40B4-BE49-F238E27FC236}">
                      <a16:creationId xmlns:a16="http://schemas.microsoft.com/office/drawing/2014/main" id="{E4016E48-3F9F-336E-45FE-7276882066D1}"/>
                    </a:ext>
                  </a:extLst>
                </p:cNvPr>
                <p:cNvSpPr/>
                <p:nvPr/>
              </p:nvSpPr>
              <p:spPr>
                <a:xfrm flipV="1">
                  <a:off x="4380560" y="3810629"/>
                  <a:ext cx="798751" cy="54295"/>
                </a:xfrm>
                <a:custGeom>
                  <a:avLst/>
                  <a:gdLst>
                    <a:gd name="connsiteX0" fmla="*/ 438111 w 798751"/>
                    <a:gd name="connsiteY0" fmla="*/ 54325 h 54295"/>
                    <a:gd name="connsiteX1" fmla="*/ 58 w 798751"/>
                    <a:gd name="connsiteY1" fmla="*/ 27178 h 54295"/>
                    <a:gd name="connsiteX2" fmla="*/ 438111 w 798751"/>
                    <a:gd name="connsiteY2" fmla="*/ 30 h 54295"/>
                    <a:gd name="connsiteX3" fmla="*/ 798809 w 798751"/>
                    <a:gd name="connsiteY3" fmla="*/ 27178 h 54295"/>
                    <a:gd name="connsiteX4" fmla="*/ 438111 w 798751"/>
                    <a:gd name="connsiteY4" fmla="*/ 54325 h 54295"/>
                    <a:gd name="connsiteX5" fmla="*/ 439154 w 798751"/>
                    <a:gd name="connsiteY5" fmla="*/ 146 h 54295"/>
                    <a:gd name="connsiteX6" fmla="*/ 2780 w 798751"/>
                    <a:gd name="connsiteY6" fmla="*/ 27191 h 54295"/>
                    <a:gd name="connsiteX7" fmla="*/ 439154 w 798751"/>
                    <a:gd name="connsiteY7" fmla="*/ 54223 h 54295"/>
                    <a:gd name="connsiteX8" fmla="*/ 798465 w 798751"/>
                    <a:gd name="connsiteY8" fmla="*/ 27191 h 54295"/>
                    <a:gd name="connsiteX9" fmla="*/ 439154 w 798751"/>
                    <a:gd name="connsiteY9" fmla="*/ 146 h 5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8751" h="54295">
                      <a:moveTo>
                        <a:pt x="438111" y="54325"/>
                      </a:moveTo>
                      <a:cubicBezTo>
                        <a:pt x="196199" y="54325"/>
                        <a:pt x="58" y="37790"/>
                        <a:pt x="58" y="27178"/>
                      </a:cubicBezTo>
                      <a:cubicBezTo>
                        <a:pt x="58" y="16591"/>
                        <a:pt x="196199" y="30"/>
                        <a:pt x="438111" y="30"/>
                      </a:cubicBezTo>
                      <a:cubicBezTo>
                        <a:pt x="680060" y="30"/>
                        <a:pt x="798809" y="16591"/>
                        <a:pt x="798809" y="27178"/>
                      </a:cubicBezTo>
                      <a:cubicBezTo>
                        <a:pt x="798809" y="37790"/>
                        <a:pt x="680060" y="54325"/>
                        <a:pt x="438111" y="54325"/>
                      </a:cubicBezTo>
                      <a:moveTo>
                        <a:pt x="439154" y="146"/>
                      </a:moveTo>
                      <a:cubicBezTo>
                        <a:pt x="198158" y="146"/>
                        <a:pt x="2780" y="16630"/>
                        <a:pt x="2780" y="27191"/>
                      </a:cubicBezTo>
                      <a:cubicBezTo>
                        <a:pt x="2780" y="37739"/>
                        <a:pt x="198158" y="54223"/>
                        <a:pt x="439154" y="54223"/>
                      </a:cubicBezTo>
                      <a:cubicBezTo>
                        <a:pt x="680136" y="54223"/>
                        <a:pt x="798465" y="37739"/>
                        <a:pt x="798465" y="27191"/>
                      </a:cubicBezTo>
                      <a:cubicBezTo>
                        <a:pt x="798465" y="16630"/>
                        <a:pt x="680136" y="146"/>
                        <a:pt x="439154" y="146"/>
                      </a:cubicBezTo>
                    </a:path>
                  </a:pathLst>
                </a:custGeom>
                <a:grpFill/>
                <a:ln w="12721" cap="flat">
                  <a:noFill/>
                  <a:prstDash val="solid"/>
                  <a:miter/>
                </a:ln>
              </p:spPr>
              <p:txBody>
                <a:bodyPr rtlCol="0" anchor="ctr"/>
                <a:lstStyle/>
                <a:p>
                  <a:endParaRPr lang="fr-FR"/>
                </a:p>
              </p:txBody>
            </p:sp>
            <p:sp>
              <p:nvSpPr>
                <p:cNvPr id="608" name="Forme libre : forme 607">
                  <a:extLst>
                    <a:ext uri="{FF2B5EF4-FFF2-40B4-BE49-F238E27FC236}">
                      <a16:creationId xmlns:a16="http://schemas.microsoft.com/office/drawing/2014/main" id="{2A633709-A296-5851-4007-EAC709A9004E}"/>
                    </a:ext>
                  </a:extLst>
                </p:cNvPr>
                <p:cNvSpPr/>
                <p:nvPr/>
              </p:nvSpPr>
              <p:spPr>
                <a:xfrm flipV="1">
                  <a:off x="4383289" y="3810742"/>
                  <a:ext cx="795685" cy="54063"/>
                </a:xfrm>
                <a:custGeom>
                  <a:avLst/>
                  <a:gdLst>
                    <a:gd name="connsiteX0" fmla="*/ 436432 w 795685"/>
                    <a:gd name="connsiteY0" fmla="*/ 54094 h 54063"/>
                    <a:gd name="connsiteX1" fmla="*/ 58 w 795685"/>
                    <a:gd name="connsiteY1" fmla="*/ 27062 h 54063"/>
                    <a:gd name="connsiteX2" fmla="*/ 436432 w 795685"/>
                    <a:gd name="connsiteY2" fmla="*/ 30 h 54063"/>
                    <a:gd name="connsiteX3" fmla="*/ 795743 w 795685"/>
                    <a:gd name="connsiteY3" fmla="*/ 27062 h 54063"/>
                    <a:gd name="connsiteX4" fmla="*/ 436432 w 795685"/>
                    <a:gd name="connsiteY4" fmla="*/ 54094 h 54063"/>
                    <a:gd name="connsiteX5" fmla="*/ 437462 w 795685"/>
                    <a:gd name="connsiteY5" fmla="*/ 133 h 54063"/>
                    <a:gd name="connsiteX6" fmla="*/ 2780 w 795685"/>
                    <a:gd name="connsiteY6" fmla="*/ 27075 h 54063"/>
                    <a:gd name="connsiteX7" fmla="*/ 437462 w 795685"/>
                    <a:gd name="connsiteY7" fmla="*/ 54004 h 54063"/>
                    <a:gd name="connsiteX8" fmla="*/ 795387 w 795685"/>
                    <a:gd name="connsiteY8" fmla="*/ 27075 h 54063"/>
                    <a:gd name="connsiteX9" fmla="*/ 437462 w 795685"/>
                    <a:gd name="connsiteY9" fmla="*/ 133 h 5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685" h="54063">
                      <a:moveTo>
                        <a:pt x="436432" y="54094"/>
                      </a:moveTo>
                      <a:cubicBezTo>
                        <a:pt x="195423" y="54094"/>
                        <a:pt x="58" y="37636"/>
                        <a:pt x="58" y="27062"/>
                      </a:cubicBezTo>
                      <a:cubicBezTo>
                        <a:pt x="58" y="16501"/>
                        <a:pt x="195423" y="30"/>
                        <a:pt x="436432" y="30"/>
                      </a:cubicBezTo>
                      <a:cubicBezTo>
                        <a:pt x="677427" y="30"/>
                        <a:pt x="795743" y="16501"/>
                        <a:pt x="795743" y="27062"/>
                      </a:cubicBezTo>
                      <a:cubicBezTo>
                        <a:pt x="795743" y="37636"/>
                        <a:pt x="677427" y="54094"/>
                        <a:pt x="436432" y="54094"/>
                      </a:cubicBezTo>
                      <a:moveTo>
                        <a:pt x="437462" y="133"/>
                      </a:moveTo>
                      <a:cubicBezTo>
                        <a:pt x="197408" y="133"/>
                        <a:pt x="2780" y="16566"/>
                        <a:pt x="2780" y="27075"/>
                      </a:cubicBezTo>
                      <a:cubicBezTo>
                        <a:pt x="2780" y="37585"/>
                        <a:pt x="197408" y="54004"/>
                        <a:pt x="437462" y="54004"/>
                      </a:cubicBezTo>
                      <a:cubicBezTo>
                        <a:pt x="677516" y="54004"/>
                        <a:pt x="795387" y="37585"/>
                        <a:pt x="795387" y="27075"/>
                      </a:cubicBezTo>
                      <a:cubicBezTo>
                        <a:pt x="795387" y="16566"/>
                        <a:pt x="677516" y="133"/>
                        <a:pt x="437462" y="133"/>
                      </a:cubicBezTo>
                    </a:path>
                  </a:pathLst>
                </a:custGeom>
                <a:grpFill/>
                <a:ln w="12721" cap="flat">
                  <a:noFill/>
                  <a:prstDash val="solid"/>
                  <a:miter/>
                </a:ln>
              </p:spPr>
              <p:txBody>
                <a:bodyPr rtlCol="0" anchor="ctr"/>
                <a:lstStyle/>
                <a:p>
                  <a:endParaRPr lang="fr-FR"/>
                </a:p>
              </p:txBody>
            </p:sp>
            <p:sp>
              <p:nvSpPr>
                <p:cNvPr id="609" name="Forme libre : forme 608">
                  <a:extLst>
                    <a:ext uri="{FF2B5EF4-FFF2-40B4-BE49-F238E27FC236}">
                      <a16:creationId xmlns:a16="http://schemas.microsoft.com/office/drawing/2014/main" id="{8268F5B5-209B-1273-1A3F-4BB4F66E3665}"/>
                    </a:ext>
                  </a:extLst>
                </p:cNvPr>
                <p:cNvSpPr/>
                <p:nvPr/>
              </p:nvSpPr>
              <p:spPr>
                <a:xfrm flipV="1">
                  <a:off x="4386025" y="3810842"/>
                  <a:ext cx="792581" cy="53858"/>
                </a:xfrm>
                <a:custGeom>
                  <a:avLst/>
                  <a:gdLst>
                    <a:gd name="connsiteX0" fmla="*/ 434727 w 792581"/>
                    <a:gd name="connsiteY0" fmla="*/ 53889 h 53858"/>
                    <a:gd name="connsiteX1" fmla="*/ 58 w 792581"/>
                    <a:gd name="connsiteY1" fmla="*/ 26972 h 53858"/>
                    <a:gd name="connsiteX2" fmla="*/ 434727 w 792581"/>
                    <a:gd name="connsiteY2" fmla="*/ 30 h 53858"/>
                    <a:gd name="connsiteX3" fmla="*/ 792639 w 792581"/>
                    <a:gd name="connsiteY3" fmla="*/ 26972 h 53858"/>
                    <a:gd name="connsiteX4" fmla="*/ 434727 w 792581"/>
                    <a:gd name="connsiteY4" fmla="*/ 53889 h 53858"/>
                    <a:gd name="connsiteX5" fmla="*/ 435757 w 792581"/>
                    <a:gd name="connsiteY5" fmla="*/ 146 h 53858"/>
                    <a:gd name="connsiteX6" fmla="*/ 2793 w 792581"/>
                    <a:gd name="connsiteY6" fmla="*/ 26972 h 53858"/>
                    <a:gd name="connsiteX7" fmla="*/ 435757 w 792581"/>
                    <a:gd name="connsiteY7" fmla="*/ 53786 h 53858"/>
                    <a:gd name="connsiteX8" fmla="*/ 792308 w 792581"/>
                    <a:gd name="connsiteY8" fmla="*/ 26972 h 53858"/>
                    <a:gd name="connsiteX9" fmla="*/ 435757 w 792581"/>
                    <a:gd name="connsiteY9" fmla="*/ 146 h 5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581" h="53858">
                      <a:moveTo>
                        <a:pt x="434727" y="53889"/>
                      </a:moveTo>
                      <a:cubicBezTo>
                        <a:pt x="194660" y="53889"/>
                        <a:pt x="58" y="37482"/>
                        <a:pt x="58" y="26972"/>
                      </a:cubicBezTo>
                      <a:cubicBezTo>
                        <a:pt x="58" y="16450"/>
                        <a:pt x="194660" y="30"/>
                        <a:pt x="434727" y="30"/>
                      </a:cubicBezTo>
                      <a:cubicBezTo>
                        <a:pt x="674768" y="30"/>
                        <a:pt x="792639" y="16450"/>
                        <a:pt x="792639" y="26972"/>
                      </a:cubicBezTo>
                      <a:cubicBezTo>
                        <a:pt x="792639" y="37482"/>
                        <a:pt x="674768" y="53889"/>
                        <a:pt x="434727" y="53889"/>
                      </a:cubicBezTo>
                      <a:moveTo>
                        <a:pt x="435757" y="146"/>
                      </a:moveTo>
                      <a:cubicBezTo>
                        <a:pt x="196632" y="146"/>
                        <a:pt x="2793" y="16501"/>
                        <a:pt x="2793" y="26972"/>
                      </a:cubicBezTo>
                      <a:cubicBezTo>
                        <a:pt x="2793" y="37443"/>
                        <a:pt x="196632" y="53786"/>
                        <a:pt x="435757" y="53786"/>
                      </a:cubicBezTo>
                      <a:cubicBezTo>
                        <a:pt x="674870" y="53786"/>
                        <a:pt x="792308" y="37443"/>
                        <a:pt x="792308" y="26972"/>
                      </a:cubicBezTo>
                      <a:cubicBezTo>
                        <a:pt x="792308" y="16501"/>
                        <a:pt x="674870" y="146"/>
                        <a:pt x="435757" y="146"/>
                      </a:cubicBezTo>
                    </a:path>
                  </a:pathLst>
                </a:custGeom>
                <a:grpFill/>
                <a:ln w="12721" cap="flat">
                  <a:noFill/>
                  <a:prstDash val="solid"/>
                  <a:miter/>
                </a:ln>
              </p:spPr>
              <p:txBody>
                <a:bodyPr rtlCol="0" anchor="ctr"/>
                <a:lstStyle/>
                <a:p>
                  <a:endParaRPr lang="fr-FR"/>
                </a:p>
              </p:txBody>
            </p:sp>
            <p:sp>
              <p:nvSpPr>
                <p:cNvPr id="610" name="Forme libre : forme 609">
                  <a:extLst>
                    <a:ext uri="{FF2B5EF4-FFF2-40B4-BE49-F238E27FC236}">
                      <a16:creationId xmlns:a16="http://schemas.microsoft.com/office/drawing/2014/main" id="{679223E0-EC38-F6FB-A0F1-BC19D56A3894}"/>
                    </a:ext>
                  </a:extLst>
                </p:cNvPr>
                <p:cNvSpPr/>
                <p:nvPr/>
              </p:nvSpPr>
              <p:spPr>
                <a:xfrm flipV="1">
                  <a:off x="4388760" y="3810942"/>
                  <a:ext cx="789503" cy="53652"/>
                </a:xfrm>
                <a:custGeom>
                  <a:avLst/>
                  <a:gdLst>
                    <a:gd name="connsiteX0" fmla="*/ 433022 w 789503"/>
                    <a:gd name="connsiteY0" fmla="*/ 53683 h 53652"/>
                    <a:gd name="connsiteX1" fmla="*/ 58 w 789503"/>
                    <a:gd name="connsiteY1" fmla="*/ 26857 h 53652"/>
                    <a:gd name="connsiteX2" fmla="*/ 433022 w 789503"/>
                    <a:gd name="connsiteY2" fmla="*/ 30 h 53652"/>
                    <a:gd name="connsiteX3" fmla="*/ 789561 w 789503"/>
                    <a:gd name="connsiteY3" fmla="*/ 26857 h 53652"/>
                    <a:gd name="connsiteX4" fmla="*/ 433022 w 789503"/>
                    <a:gd name="connsiteY4" fmla="*/ 53683 h 53652"/>
                    <a:gd name="connsiteX5" fmla="*/ 434053 w 789503"/>
                    <a:gd name="connsiteY5" fmla="*/ 146 h 53652"/>
                    <a:gd name="connsiteX6" fmla="*/ 2793 w 789503"/>
                    <a:gd name="connsiteY6" fmla="*/ 26857 h 53652"/>
                    <a:gd name="connsiteX7" fmla="*/ 434053 w 789503"/>
                    <a:gd name="connsiteY7" fmla="*/ 53580 h 53652"/>
                    <a:gd name="connsiteX8" fmla="*/ 789217 w 789503"/>
                    <a:gd name="connsiteY8" fmla="*/ 26857 h 53652"/>
                    <a:gd name="connsiteX9" fmla="*/ 434053 w 789503"/>
                    <a:gd name="connsiteY9" fmla="*/ 146 h 5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03" h="53652">
                      <a:moveTo>
                        <a:pt x="433022" y="53683"/>
                      </a:moveTo>
                      <a:cubicBezTo>
                        <a:pt x="193910" y="53683"/>
                        <a:pt x="58" y="37340"/>
                        <a:pt x="58" y="26857"/>
                      </a:cubicBezTo>
                      <a:cubicBezTo>
                        <a:pt x="58" y="16398"/>
                        <a:pt x="193910" y="30"/>
                        <a:pt x="433022" y="30"/>
                      </a:cubicBezTo>
                      <a:cubicBezTo>
                        <a:pt x="672122" y="30"/>
                        <a:pt x="789561" y="16398"/>
                        <a:pt x="789561" y="26857"/>
                      </a:cubicBezTo>
                      <a:cubicBezTo>
                        <a:pt x="789561" y="37340"/>
                        <a:pt x="672122" y="53683"/>
                        <a:pt x="433022" y="53683"/>
                      </a:cubicBezTo>
                      <a:moveTo>
                        <a:pt x="434053" y="146"/>
                      </a:moveTo>
                      <a:cubicBezTo>
                        <a:pt x="195869" y="146"/>
                        <a:pt x="2793" y="16437"/>
                        <a:pt x="2793" y="26857"/>
                      </a:cubicBezTo>
                      <a:cubicBezTo>
                        <a:pt x="2793" y="37289"/>
                        <a:pt x="195869" y="53580"/>
                        <a:pt x="434053" y="53580"/>
                      </a:cubicBezTo>
                      <a:cubicBezTo>
                        <a:pt x="672224" y="53580"/>
                        <a:pt x="789217" y="37289"/>
                        <a:pt x="789217" y="26857"/>
                      </a:cubicBezTo>
                      <a:cubicBezTo>
                        <a:pt x="789217" y="16437"/>
                        <a:pt x="672224" y="146"/>
                        <a:pt x="434053" y="146"/>
                      </a:cubicBezTo>
                    </a:path>
                  </a:pathLst>
                </a:custGeom>
                <a:grpFill/>
                <a:ln w="12721" cap="flat">
                  <a:noFill/>
                  <a:prstDash val="solid"/>
                  <a:miter/>
                </a:ln>
              </p:spPr>
              <p:txBody>
                <a:bodyPr rtlCol="0" anchor="ctr"/>
                <a:lstStyle/>
                <a:p>
                  <a:endParaRPr lang="fr-FR"/>
                </a:p>
              </p:txBody>
            </p:sp>
            <p:sp>
              <p:nvSpPr>
                <p:cNvPr id="611" name="Forme libre : forme 610">
                  <a:extLst>
                    <a:ext uri="{FF2B5EF4-FFF2-40B4-BE49-F238E27FC236}">
                      <a16:creationId xmlns:a16="http://schemas.microsoft.com/office/drawing/2014/main" id="{191A429A-2F54-1CB0-FAA4-F369B017E22F}"/>
                    </a:ext>
                  </a:extLst>
                </p:cNvPr>
                <p:cNvSpPr/>
                <p:nvPr/>
              </p:nvSpPr>
              <p:spPr>
                <a:xfrm flipV="1">
                  <a:off x="4391490" y="3811055"/>
                  <a:ext cx="786437" cy="53421"/>
                </a:xfrm>
                <a:custGeom>
                  <a:avLst/>
                  <a:gdLst>
                    <a:gd name="connsiteX0" fmla="*/ 431331 w 786437"/>
                    <a:gd name="connsiteY0" fmla="*/ 53452 h 53421"/>
                    <a:gd name="connsiteX1" fmla="*/ 58 w 786437"/>
                    <a:gd name="connsiteY1" fmla="*/ 26754 h 53421"/>
                    <a:gd name="connsiteX2" fmla="*/ 431331 w 786437"/>
                    <a:gd name="connsiteY2" fmla="*/ 30 h 53421"/>
                    <a:gd name="connsiteX3" fmla="*/ 786495 w 786437"/>
                    <a:gd name="connsiteY3" fmla="*/ 26754 h 53421"/>
                    <a:gd name="connsiteX4" fmla="*/ 431331 w 786437"/>
                    <a:gd name="connsiteY4" fmla="*/ 53452 h 53421"/>
                    <a:gd name="connsiteX5" fmla="*/ 432361 w 786437"/>
                    <a:gd name="connsiteY5" fmla="*/ 133 h 53421"/>
                    <a:gd name="connsiteX6" fmla="*/ 2793 w 786437"/>
                    <a:gd name="connsiteY6" fmla="*/ 26754 h 53421"/>
                    <a:gd name="connsiteX7" fmla="*/ 432361 w 786437"/>
                    <a:gd name="connsiteY7" fmla="*/ 53349 h 53421"/>
                    <a:gd name="connsiteX8" fmla="*/ 786126 w 786437"/>
                    <a:gd name="connsiteY8" fmla="*/ 26754 h 53421"/>
                    <a:gd name="connsiteX9" fmla="*/ 432361 w 786437"/>
                    <a:gd name="connsiteY9" fmla="*/ 133 h 5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37" h="53421">
                      <a:moveTo>
                        <a:pt x="431331" y="53452"/>
                      </a:moveTo>
                      <a:cubicBezTo>
                        <a:pt x="193146" y="53452"/>
                        <a:pt x="58" y="37173"/>
                        <a:pt x="58" y="26754"/>
                      </a:cubicBezTo>
                      <a:cubicBezTo>
                        <a:pt x="58" y="16309"/>
                        <a:pt x="193146" y="30"/>
                        <a:pt x="431331" y="30"/>
                      </a:cubicBezTo>
                      <a:cubicBezTo>
                        <a:pt x="669502" y="30"/>
                        <a:pt x="786495" y="16309"/>
                        <a:pt x="786495" y="26754"/>
                      </a:cubicBezTo>
                      <a:cubicBezTo>
                        <a:pt x="786495" y="37173"/>
                        <a:pt x="669502" y="53452"/>
                        <a:pt x="431331" y="53452"/>
                      </a:cubicBezTo>
                      <a:moveTo>
                        <a:pt x="432361" y="133"/>
                      </a:moveTo>
                      <a:cubicBezTo>
                        <a:pt x="195118" y="133"/>
                        <a:pt x="2793" y="16347"/>
                        <a:pt x="2793" y="26754"/>
                      </a:cubicBezTo>
                      <a:cubicBezTo>
                        <a:pt x="2793" y="37135"/>
                        <a:pt x="195118" y="53349"/>
                        <a:pt x="432361" y="53349"/>
                      </a:cubicBezTo>
                      <a:cubicBezTo>
                        <a:pt x="669591" y="53349"/>
                        <a:pt x="786126" y="37135"/>
                        <a:pt x="786126" y="26754"/>
                      </a:cubicBezTo>
                      <a:cubicBezTo>
                        <a:pt x="786126" y="16347"/>
                        <a:pt x="669591" y="133"/>
                        <a:pt x="432361" y="133"/>
                      </a:cubicBezTo>
                    </a:path>
                  </a:pathLst>
                </a:custGeom>
                <a:grpFill/>
                <a:ln w="12721" cap="flat">
                  <a:noFill/>
                  <a:prstDash val="solid"/>
                  <a:miter/>
                </a:ln>
              </p:spPr>
              <p:txBody>
                <a:bodyPr rtlCol="0" anchor="ctr"/>
                <a:lstStyle/>
                <a:p>
                  <a:endParaRPr lang="fr-FR"/>
                </a:p>
              </p:txBody>
            </p:sp>
            <p:sp>
              <p:nvSpPr>
                <p:cNvPr id="612" name="Forme libre : forme 611">
                  <a:extLst>
                    <a:ext uri="{FF2B5EF4-FFF2-40B4-BE49-F238E27FC236}">
                      <a16:creationId xmlns:a16="http://schemas.microsoft.com/office/drawing/2014/main" id="{6D52652C-D05C-4AAA-5607-D198AF248F7D}"/>
                    </a:ext>
                  </a:extLst>
                </p:cNvPr>
                <p:cNvSpPr/>
                <p:nvPr/>
              </p:nvSpPr>
              <p:spPr>
                <a:xfrm flipV="1">
                  <a:off x="4394212" y="3811143"/>
                  <a:ext cx="783358" cy="53241"/>
                </a:xfrm>
                <a:custGeom>
                  <a:avLst/>
                  <a:gdLst>
                    <a:gd name="connsiteX0" fmla="*/ 429639 w 783358"/>
                    <a:gd name="connsiteY0" fmla="*/ 53272 h 53241"/>
                    <a:gd name="connsiteX1" fmla="*/ 58 w 783358"/>
                    <a:gd name="connsiteY1" fmla="*/ 26664 h 53241"/>
                    <a:gd name="connsiteX2" fmla="*/ 429639 w 783358"/>
                    <a:gd name="connsiteY2" fmla="*/ 30 h 53241"/>
                    <a:gd name="connsiteX3" fmla="*/ 783417 w 783358"/>
                    <a:gd name="connsiteY3" fmla="*/ 26664 h 53241"/>
                    <a:gd name="connsiteX4" fmla="*/ 429639 w 783358"/>
                    <a:gd name="connsiteY4" fmla="*/ 53272 h 53241"/>
                    <a:gd name="connsiteX5" fmla="*/ 430669 w 783358"/>
                    <a:gd name="connsiteY5" fmla="*/ 146 h 53241"/>
                    <a:gd name="connsiteX6" fmla="*/ 2805 w 783358"/>
                    <a:gd name="connsiteY6" fmla="*/ 26677 h 53241"/>
                    <a:gd name="connsiteX7" fmla="*/ 430669 w 783358"/>
                    <a:gd name="connsiteY7" fmla="*/ 53156 h 53241"/>
                    <a:gd name="connsiteX8" fmla="*/ 783060 w 783358"/>
                    <a:gd name="connsiteY8" fmla="*/ 26677 h 53241"/>
                    <a:gd name="connsiteX9" fmla="*/ 430669 w 783358"/>
                    <a:gd name="connsiteY9" fmla="*/ 146 h 5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58" h="53241">
                      <a:moveTo>
                        <a:pt x="429639" y="53272"/>
                      </a:moveTo>
                      <a:cubicBezTo>
                        <a:pt x="192409" y="53272"/>
                        <a:pt x="58" y="37058"/>
                        <a:pt x="58" y="26664"/>
                      </a:cubicBezTo>
                      <a:cubicBezTo>
                        <a:pt x="58" y="16270"/>
                        <a:pt x="192409" y="30"/>
                        <a:pt x="429639" y="30"/>
                      </a:cubicBezTo>
                      <a:cubicBezTo>
                        <a:pt x="666869" y="30"/>
                        <a:pt x="783417" y="16270"/>
                        <a:pt x="783417" y="26664"/>
                      </a:cubicBezTo>
                      <a:cubicBezTo>
                        <a:pt x="783417" y="37058"/>
                        <a:pt x="666869" y="53272"/>
                        <a:pt x="429639" y="53272"/>
                      </a:cubicBezTo>
                      <a:moveTo>
                        <a:pt x="430669" y="146"/>
                      </a:moveTo>
                      <a:cubicBezTo>
                        <a:pt x="194393" y="146"/>
                        <a:pt x="2805" y="16321"/>
                        <a:pt x="2805" y="26677"/>
                      </a:cubicBezTo>
                      <a:cubicBezTo>
                        <a:pt x="2805" y="37019"/>
                        <a:pt x="194393" y="53156"/>
                        <a:pt x="430669" y="53156"/>
                      </a:cubicBezTo>
                      <a:cubicBezTo>
                        <a:pt x="666970" y="53156"/>
                        <a:pt x="783060" y="37019"/>
                        <a:pt x="783060" y="26677"/>
                      </a:cubicBezTo>
                      <a:cubicBezTo>
                        <a:pt x="783060" y="16321"/>
                        <a:pt x="666970" y="146"/>
                        <a:pt x="430669" y="146"/>
                      </a:cubicBezTo>
                    </a:path>
                  </a:pathLst>
                </a:custGeom>
                <a:grpFill/>
                <a:ln w="12721" cap="flat">
                  <a:noFill/>
                  <a:prstDash val="solid"/>
                  <a:miter/>
                </a:ln>
              </p:spPr>
              <p:txBody>
                <a:bodyPr rtlCol="0" anchor="ctr"/>
                <a:lstStyle/>
                <a:p>
                  <a:endParaRPr lang="fr-FR"/>
                </a:p>
              </p:txBody>
            </p:sp>
            <p:sp>
              <p:nvSpPr>
                <p:cNvPr id="613" name="Forme libre : forme 612">
                  <a:extLst>
                    <a:ext uri="{FF2B5EF4-FFF2-40B4-BE49-F238E27FC236}">
                      <a16:creationId xmlns:a16="http://schemas.microsoft.com/office/drawing/2014/main" id="{1E48FC32-F015-221A-1AE4-3542EF5F9A2F}"/>
                    </a:ext>
                  </a:extLst>
                </p:cNvPr>
                <p:cNvSpPr/>
                <p:nvPr/>
              </p:nvSpPr>
              <p:spPr>
                <a:xfrm flipV="1">
                  <a:off x="4396974" y="3811256"/>
                  <a:ext cx="780229" cy="53023"/>
                </a:xfrm>
                <a:custGeom>
                  <a:avLst/>
                  <a:gdLst>
                    <a:gd name="connsiteX0" fmla="*/ 427909 w 780229"/>
                    <a:gd name="connsiteY0" fmla="*/ 53053 h 53023"/>
                    <a:gd name="connsiteX1" fmla="*/ 58 w 780229"/>
                    <a:gd name="connsiteY1" fmla="*/ 26548 h 53023"/>
                    <a:gd name="connsiteX2" fmla="*/ 427909 w 780229"/>
                    <a:gd name="connsiteY2" fmla="*/ 30 h 53023"/>
                    <a:gd name="connsiteX3" fmla="*/ 780287 w 780229"/>
                    <a:gd name="connsiteY3" fmla="*/ 26548 h 53023"/>
                    <a:gd name="connsiteX4" fmla="*/ 427909 w 780229"/>
                    <a:gd name="connsiteY4" fmla="*/ 53053 h 53023"/>
                    <a:gd name="connsiteX5" fmla="*/ 428939 w 780229"/>
                    <a:gd name="connsiteY5" fmla="*/ 159 h 53023"/>
                    <a:gd name="connsiteX6" fmla="*/ 2780 w 780229"/>
                    <a:gd name="connsiteY6" fmla="*/ 26548 h 53023"/>
                    <a:gd name="connsiteX7" fmla="*/ 428939 w 780229"/>
                    <a:gd name="connsiteY7" fmla="*/ 52951 h 53023"/>
                    <a:gd name="connsiteX8" fmla="*/ 779956 w 780229"/>
                    <a:gd name="connsiteY8" fmla="*/ 26548 h 53023"/>
                    <a:gd name="connsiteX9" fmla="*/ 428939 w 780229"/>
                    <a:gd name="connsiteY9" fmla="*/ 159 h 5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229" h="53023">
                      <a:moveTo>
                        <a:pt x="427909" y="53053"/>
                      </a:moveTo>
                      <a:cubicBezTo>
                        <a:pt x="191620" y="53053"/>
                        <a:pt x="58" y="36904"/>
                        <a:pt x="58" y="26548"/>
                      </a:cubicBezTo>
                      <a:cubicBezTo>
                        <a:pt x="58" y="16206"/>
                        <a:pt x="191620" y="30"/>
                        <a:pt x="427909" y="30"/>
                      </a:cubicBezTo>
                      <a:cubicBezTo>
                        <a:pt x="664223" y="30"/>
                        <a:pt x="780287" y="16206"/>
                        <a:pt x="780287" y="26548"/>
                      </a:cubicBezTo>
                      <a:cubicBezTo>
                        <a:pt x="780287" y="36904"/>
                        <a:pt x="664223" y="53053"/>
                        <a:pt x="427909" y="53053"/>
                      </a:cubicBezTo>
                      <a:moveTo>
                        <a:pt x="428939" y="159"/>
                      </a:moveTo>
                      <a:cubicBezTo>
                        <a:pt x="193592" y="159"/>
                        <a:pt x="2780" y="16257"/>
                        <a:pt x="2780" y="26548"/>
                      </a:cubicBezTo>
                      <a:cubicBezTo>
                        <a:pt x="2780" y="36865"/>
                        <a:pt x="193592" y="52951"/>
                        <a:pt x="428939" y="52951"/>
                      </a:cubicBezTo>
                      <a:cubicBezTo>
                        <a:pt x="664299" y="52951"/>
                        <a:pt x="779956" y="36865"/>
                        <a:pt x="779956" y="26548"/>
                      </a:cubicBezTo>
                      <a:cubicBezTo>
                        <a:pt x="779956" y="16257"/>
                        <a:pt x="664299" y="159"/>
                        <a:pt x="428939" y="159"/>
                      </a:cubicBezTo>
                    </a:path>
                  </a:pathLst>
                </a:custGeom>
                <a:grpFill/>
                <a:ln w="12721" cap="flat">
                  <a:noFill/>
                  <a:prstDash val="solid"/>
                  <a:miter/>
                </a:ln>
              </p:spPr>
              <p:txBody>
                <a:bodyPr rtlCol="0" anchor="ctr"/>
                <a:lstStyle/>
                <a:p>
                  <a:endParaRPr lang="fr-FR"/>
                </a:p>
              </p:txBody>
            </p:sp>
            <p:sp>
              <p:nvSpPr>
                <p:cNvPr id="614" name="Forme libre : forme 613">
                  <a:extLst>
                    <a:ext uri="{FF2B5EF4-FFF2-40B4-BE49-F238E27FC236}">
                      <a16:creationId xmlns:a16="http://schemas.microsoft.com/office/drawing/2014/main" id="{E5FF4705-02BC-0031-5124-C7BC2ECBEF64}"/>
                    </a:ext>
                  </a:extLst>
                </p:cNvPr>
                <p:cNvSpPr/>
                <p:nvPr/>
              </p:nvSpPr>
              <p:spPr>
                <a:xfrm flipV="1">
                  <a:off x="4399703" y="3811356"/>
                  <a:ext cx="777176" cy="52791"/>
                </a:xfrm>
                <a:custGeom>
                  <a:avLst/>
                  <a:gdLst>
                    <a:gd name="connsiteX0" fmla="*/ 426230 w 777176"/>
                    <a:gd name="connsiteY0" fmla="*/ 52822 h 52791"/>
                    <a:gd name="connsiteX1" fmla="*/ 58 w 777176"/>
                    <a:gd name="connsiteY1" fmla="*/ 26433 h 52791"/>
                    <a:gd name="connsiteX2" fmla="*/ 426230 w 777176"/>
                    <a:gd name="connsiteY2" fmla="*/ 30 h 52791"/>
                    <a:gd name="connsiteX3" fmla="*/ 777234 w 777176"/>
                    <a:gd name="connsiteY3" fmla="*/ 26433 h 52791"/>
                    <a:gd name="connsiteX4" fmla="*/ 426230 w 777176"/>
                    <a:gd name="connsiteY4" fmla="*/ 52822 h 52791"/>
                    <a:gd name="connsiteX5" fmla="*/ 427247 w 777176"/>
                    <a:gd name="connsiteY5" fmla="*/ 133 h 52791"/>
                    <a:gd name="connsiteX6" fmla="*/ 2780 w 777176"/>
                    <a:gd name="connsiteY6" fmla="*/ 26433 h 52791"/>
                    <a:gd name="connsiteX7" fmla="*/ 427247 w 777176"/>
                    <a:gd name="connsiteY7" fmla="*/ 52719 h 52791"/>
                    <a:gd name="connsiteX8" fmla="*/ 776865 w 777176"/>
                    <a:gd name="connsiteY8" fmla="*/ 26433 h 52791"/>
                    <a:gd name="connsiteX9" fmla="*/ 427247 w 777176"/>
                    <a:gd name="connsiteY9" fmla="*/ 133 h 5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176" h="52791">
                      <a:moveTo>
                        <a:pt x="426230" y="52822"/>
                      </a:moveTo>
                      <a:cubicBezTo>
                        <a:pt x="190869" y="52822"/>
                        <a:pt x="58" y="36737"/>
                        <a:pt x="58" y="26433"/>
                      </a:cubicBezTo>
                      <a:cubicBezTo>
                        <a:pt x="58" y="16141"/>
                        <a:pt x="190869" y="30"/>
                        <a:pt x="426230" y="30"/>
                      </a:cubicBezTo>
                      <a:cubicBezTo>
                        <a:pt x="661577" y="30"/>
                        <a:pt x="777234" y="16141"/>
                        <a:pt x="777234" y="26433"/>
                      </a:cubicBezTo>
                      <a:cubicBezTo>
                        <a:pt x="777234" y="36737"/>
                        <a:pt x="661577" y="52822"/>
                        <a:pt x="426230" y="52822"/>
                      </a:cubicBezTo>
                      <a:moveTo>
                        <a:pt x="427247" y="133"/>
                      </a:moveTo>
                      <a:cubicBezTo>
                        <a:pt x="192841" y="133"/>
                        <a:pt x="2780" y="16154"/>
                        <a:pt x="2780" y="26433"/>
                      </a:cubicBezTo>
                      <a:cubicBezTo>
                        <a:pt x="2780" y="36711"/>
                        <a:pt x="192841" y="52719"/>
                        <a:pt x="427247" y="52719"/>
                      </a:cubicBezTo>
                      <a:cubicBezTo>
                        <a:pt x="661679" y="52719"/>
                        <a:pt x="776865" y="36711"/>
                        <a:pt x="776865" y="26433"/>
                      </a:cubicBezTo>
                      <a:cubicBezTo>
                        <a:pt x="776865" y="16154"/>
                        <a:pt x="661679" y="133"/>
                        <a:pt x="427247" y="133"/>
                      </a:cubicBezTo>
                    </a:path>
                  </a:pathLst>
                </a:custGeom>
                <a:grpFill/>
                <a:ln w="12721" cap="flat">
                  <a:noFill/>
                  <a:prstDash val="solid"/>
                  <a:miter/>
                </a:ln>
              </p:spPr>
              <p:txBody>
                <a:bodyPr rtlCol="0" anchor="ctr"/>
                <a:lstStyle/>
                <a:p>
                  <a:endParaRPr lang="fr-FR"/>
                </a:p>
              </p:txBody>
            </p:sp>
            <p:sp>
              <p:nvSpPr>
                <p:cNvPr id="615" name="Forme libre : forme 614">
                  <a:extLst>
                    <a:ext uri="{FF2B5EF4-FFF2-40B4-BE49-F238E27FC236}">
                      <a16:creationId xmlns:a16="http://schemas.microsoft.com/office/drawing/2014/main" id="{85EA278D-E6D9-8D68-26CF-6C638BB24BBF}"/>
                    </a:ext>
                  </a:extLst>
                </p:cNvPr>
                <p:cNvSpPr/>
                <p:nvPr/>
              </p:nvSpPr>
              <p:spPr>
                <a:xfrm flipV="1">
                  <a:off x="4402426" y="3811456"/>
                  <a:ext cx="774085" cy="52586"/>
                </a:xfrm>
                <a:custGeom>
                  <a:avLst/>
                  <a:gdLst>
                    <a:gd name="connsiteX0" fmla="*/ 424525 w 774085"/>
                    <a:gd name="connsiteY0" fmla="*/ 52617 h 52586"/>
                    <a:gd name="connsiteX1" fmla="*/ 58 w 774085"/>
                    <a:gd name="connsiteY1" fmla="*/ 26330 h 52586"/>
                    <a:gd name="connsiteX2" fmla="*/ 424525 w 774085"/>
                    <a:gd name="connsiteY2" fmla="*/ 30 h 52586"/>
                    <a:gd name="connsiteX3" fmla="*/ 774143 w 774085"/>
                    <a:gd name="connsiteY3" fmla="*/ 26330 h 52586"/>
                    <a:gd name="connsiteX4" fmla="*/ 424525 w 774085"/>
                    <a:gd name="connsiteY4" fmla="*/ 52617 h 52586"/>
                    <a:gd name="connsiteX5" fmla="*/ 425568 w 774085"/>
                    <a:gd name="connsiteY5" fmla="*/ 133 h 52586"/>
                    <a:gd name="connsiteX6" fmla="*/ 2805 w 774085"/>
                    <a:gd name="connsiteY6" fmla="*/ 26330 h 52586"/>
                    <a:gd name="connsiteX7" fmla="*/ 425568 w 774085"/>
                    <a:gd name="connsiteY7" fmla="*/ 52514 h 52586"/>
                    <a:gd name="connsiteX8" fmla="*/ 773812 w 774085"/>
                    <a:gd name="connsiteY8" fmla="*/ 26330 h 52586"/>
                    <a:gd name="connsiteX9" fmla="*/ 425568 w 774085"/>
                    <a:gd name="connsiteY9" fmla="*/ 133 h 5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85" h="52586">
                      <a:moveTo>
                        <a:pt x="424525" y="52617"/>
                      </a:moveTo>
                      <a:cubicBezTo>
                        <a:pt x="190119" y="52617"/>
                        <a:pt x="58" y="36595"/>
                        <a:pt x="58" y="26330"/>
                      </a:cubicBezTo>
                      <a:cubicBezTo>
                        <a:pt x="58" y="16052"/>
                        <a:pt x="190119" y="30"/>
                        <a:pt x="424525" y="30"/>
                      </a:cubicBezTo>
                      <a:cubicBezTo>
                        <a:pt x="658944" y="30"/>
                        <a:pt x="774143" y="16052"/>
                        <a:pt x="774143" y="26330"/>
                      </a:cubicBezTo>
                      <a:cubicBezTo>
                        <a:pt x="774143" y="36595"/>
                        <a:pt x="658944" y="52617"/>
                        <a:pt x="424525" y="52617"/>
                      </a:cubicBezTo>
                      <a:moveTo>
                        <a:pt x="425568" y="133"/>
                      </a:moveTo>
                      <a:cubicBezTo>
                        <a:pt x="192091" y="133"/>
                        <a:pt x="2805" y="16103"/>
                        <a:pt x="2805" y="26330"/>
                      </a:cubicBezTo>
                      <a:cubicBezTo>
                        <a:pt x="2805" y="36557"/>
                        <a:pt x="192091" y="52514"/>
                        <a:pt x="425568" y="52514"/>
                      </a:cubicBezTo>
                      <a:cubicBezTo>
                        <a:pt x="659045" y="52514"/>
                        <a:pt x="773812" y="36557"/>
                        <a:pt x="773812" y="26330"/>
                      </a:cubicBezTo>
                      <a:cubicBezTo>
                        <a:pt x="773812" y="16103"/>
                        <a:pt x="659045" y="133"/>
                        <a:pt x="425568" y="133"/>
                      </a:cubicBezTo>
                    </a:path>
                  </a:pathLst>
                </a:custGeom>
                <a:grpFill/>
                <a:ln w="12721" cap="flat">
                  <a:noFill/>
                  <a:prstDash val="solid"/>
                  <a:miter/>
                </a:ln>
              </p:spPr>
              <p:txBody>
                <a:bodyPr rtlCol="0" anchor="ctr"/>
                <a:lstStyle/>
                <a:p>
                  <a:endParaRPr lang="fr-FR"/>
                </a:p>
              </p:txBody>
            </p:sp>
            <p:sp>
              <p:nvSpPr>
                <p:cNvPr id="616" name="Forme libre : forme 615">
                  <a:extLst>
                    <a:ext uri="{FF2B5EF4-FFF2-40B4-BE49-F238E27FC236}">
                      <a16:creationId xmlns:a16="http://schemas.microsoft.com/office/drawing/2014/main" id="{E7D1A8E9-06BC-BA39-20F4-7072F0346079}"/>
                    </a:ext>
                  </a:extLst>
                </p:cNvPr>
                <p:cNvSpPr/>
                <p:nvPr/>
              </p:nvSpPr>
              <p:spPr>
                <a:xfrm flipV="1">
                  <a:off x="4405162" y="3811558"/>
                  <a:ext cx="770994" cy="52380"/>
                </a:xfrm>
                <a:custGeom>
                  <a:avLst/>
                  <a:gdLst>
                    <a:gd name="connsiteX0" fmla="*/ 422820 w 770994"/>
                    <a:gd name="connsiteY0" fmla="*/ 52411 h 52380"/>
                    <a:gd name="connsiteX1" fmla="*/ 58 w 770994"/>
                    <a:gd name="connsiteY1" fmla="*/ 26227 h 52380"/>
                    <a:gd name="connsiteX2" fmla="*/ 422820 w 770994"/>
                    <a:gd name="connsiteY2" fmla="*/ 30 h 52380"/>
                    <a:gd name="connsiteX3" fmla="*/ 771052 w 770994"/>
                    <a:gd name="connsiteY3" fmla="*/ 26227 h 52380"/>
                    <a:gd name="connsiteX4" fmla="*/ 422820 w 770994"/>
                    <a:gd name="connsiteY4" fmla="*/ 52411 h 52380"/>
                    <a:gd name="connsiteX5" fmla="*/ 423864 w 770994"/>
                    <a:gd name="connsiteY5" fmla="*/ 146 h 52380"/>
                    <a:gd name="connsiteX6" fmla="*/ 2805 w 770994"/>
                    <a:gd name="connsiteY6" fmla="*/ 26227 h 52380"/>
                    <a:gd name="connsiteX7" fmla="*/ 423864 w 770994"/>
                    <a:gd name="connsiteY7" fmla="*/ 52295 h 52380"/>
                    <a:gd name="connsiteX8" fmla="*/ 770721 w 770994"/>
                    <a:gd name="connsiteY8" fmla="*/ 26227 h 52380"/>
                    <a:gd name="connsiteX9" fmla="*/ 423864 w 770994"/>
                    <a:gd name="connsiteY9" fmla="*/ 146 h 5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994" h="52380">
                      <a:moveTo>
                        <a:pt x="422820" y="52411"/>
                      </a:moveTo>
                      <a:cubicBezTo>
                        <a:pt x="189356" y="52411"/>
                        <a:pt x="58" y="36454"/>
                        <a:pt x="58" y="26227"/>
                      </a:cubicBezTo>
                      <a:cubicBezTo>
                        <a:pt x="58" y="16000"/>
                        <a:pt x="189356" y="30"/>
                        <a:pt x="422820" y="30"/>
                      </a:cubicBezTo>
                      <a:cubicBezTo>
                        <a:pt x="656298" y="30"/>
                        <a:pt x="771052" y="16000"/>
                        <a:pt x="771052" y="26227"/>
                      </a:cubicBezTo>
                      <a:cubicBezTo>
                        <a:pt x="771052" y="36454"/>
                        <a:pt x="656298" y="52411"/>
                        <a:pt x="422820" y="52411"/>
                      </a:cubicBezTo>
                      <a:moveTo>
                        <a:pt x="423864" y="146"/>
                      </a:moveTo>
                      <a:cubicBezTo>
                        <a:pt x="191328" y="146"/>
                        <a:pt x="2805" y="16039"/>
                        <a:pt x="2805" y="26227"/>
                      </a:cubicBezTo>
                      <a:cubicBezTo>
                        <a:pt x="2805" y="36415"/>
                        <a:pt x="191328" y="52295"/>
                        <a:pt x="423864" y="52295"/>
                      </a:cubicBezTo>
                      <a:cubicBezTo>
                        <a:pt x="656400" y="52295"/>
                        <a:pt x="770721" y="36415"/>
                        <a:pt x="770721" y="26227"/>
                      </a:cubicBezTo>
                      <a:cubicBezTo>
                        <a:pt x="770721" y="16039"/>
                        <a:pt x="656400" y="146"/>
                        <a:pt x="423864" y="146"/>
                      </a:cubicBezTo>
                    </a:path>
                  </a:pathLst>
                </a:custGeom>
                <a:grpFill/>
                <a:ln w="12721" cap="flat">
                  <a:noFill/>
                  <a:prstDash val="solid"/>
                  <a:miter/>
                </a:ln>
              </p:spPr>
              <p:txBody>
                <a:bodyPr rtlCol="0" anchor="ctr"/>
                <a:lstStyle/>
                <a:p>
                  <a:endParaRPr lang="fr-FR"/>
                </a:p>
              </p:txBody>
            </p:sp>
            <p:sp>
              <p:nvSpPr>
                <p:cNvPr id="617" name="Forme libre : forme 616">
                  <a:extLst>
                    <a:ext uri="{FF2B5EF4-FFF2-40B4-BE49-F238E27FC236}">
                      <a16:creationId xmlns:a16="http://schemas.microsoft.com/office/drawing/2014/main" id="{61BDD60D-3D5A-9553-1523-9AA2EC52A8F7}"/>
                    </a:ext>
                  </a:extLst>
                </p:cNvPr>
                <p:cNvSpPr/>
                <p:nvPr/>
              </p:nvSpPr>
              <p:spPr>
                <a:xfrm flipV="1">
                  <a:off x="4407904" y="3811669"/>
                  <a:ext cx="767915" cy="52162"/>
                </a:xfrm>
                <a:custGeom>
                  <a:avLst/>
                  <a:gdLst>
                    <a:gd name="connsiteX0" fmla="*/ 421129 w 767915"/>
                    <a:gd name="connsiteY0" fmla="*/ 52193 h 52162"/>
                    <a:gd name="connsiteX1" fmla="*/ 58 w 767915"/>
                    <a:gd name="connsiteY1" fmla="*/ 26124 h 52162"/>
                    <a:gd name="connsiteX2" fmla="*/ 421129 w 767915"/>
                    <a:gd name="connsiteY2" fmla="*/ 30 h 52162"/>
                    <a:gd name="connsiteX3" fmla="*/ 767974 w 767915"/>
                    <a:gd name="connsiteY3" fmla="*/ 26124 h 52162"/>
                    <a:gd name="connsiteX4" fmla="*/ 421129 w 767915"/>
                    <a:gd name="connsiteY4" fmla="*/ 52193 h 52162"/>
                    <a:gd name="connsiteX5" fmla="*/ 422159 w 767915"/>
                    <a:gd name="connsiteY5" fmla="*/ 146 h 52162"/>
                    <a:gd name="connsiteX6" fmla="*/ 2793 w 767915"/>
                    <a:gd name="connsiteY6" fmla="*/ 26124 h 52162"/>
                    <a:gd name="connsiteX7" fmla="*/ 422159 w 767915"/>
                    <a:gd name="connsiteY7" fmla="*/ 52090 h 52162"/>
                    <a:gd name="connsiteX8" fmla="*/ 767630 w 767915"/>
                    <a:gd name="connsiteY8" fmla="*/ 26124 h 52162"/>
                    <a:gd name="connsiteX9" fmla="*/ 422159 w 767915"/>
                    <a:gd name="connsiteY9" fmla="*/ 146 h 5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15" h="52162">
                      <a:moveTo>
                        <a:pt x="421129" y="52193"/>
                      </a:moveTo>
                      <a:cubicBezTo>
                        <a:pt x="188593" y="52193"/>
                        <a:pt x="58" y="36300"/>
                        <a:pt x="58" y="26124"/>
                      </a:cubicBezTo>
                      <a:cubicBezTo>
                        <a:pt x="58" y="15923"/>
                        <a:pt x="188593" y="30"/>
                        <a:pt x="421129" y="30"/>
                      </a:cubicBezTo>
                      <a:cubicBezTo>
                        <a:pt x="653665" y="30"/>
                        <a:pt x="767974" y="15923"/>
                        <a:pt x="767974" y="26124"/>
                      </a:cubicBezTo>
                      <a:cubicBezTo>
                        <a:pt x="767974" y="36300"/>
                        <a:pt x="653665" y="52193"/>
                        <a:pt x="421129" y="52193"/>
                      </a:cubicBezTo>
                      <a:moveTo>
                        <a:pt x="422159" y="146"/>
                      </a:moveTo>
                      <a:cubicBezTo>
                        <a:pt x="190564" y="146"/>
                        <a:pt x="2793" y="15987"/>
                        <a:pt x="2793" y="26124"/>
                      </a:cubicBezTo>
                      <a:cubicBezTo>
                        <a:pt x="2793" y="36274"/>
                        <a:pt x="190564" y="52090"/>
                        <a:pt x="422159" y="52090"/>
                      </a:cubicBezTo>
                      <a:cubicBezTo>
                        <a:pt x="653754" y="52090"/>
                        <a:pt x="767630" y="36274"/>
                        <a:pt x="767630" y="26124"/>
                      </a:cubicBezTo>
                      <a:cubicBezTo>
                        <a:pt x="767630" y="15987"/>
                        <a:pt x="653754" y="146"/>
                        <a:pt x="422159" y="146"/>
                      </a:cubicBezTo>
                    </a:path>
                  </a:pathLst>
                </a:custGeom>
                <a:grpFill/>
                <a:ln w="12721" cap="flat">
                  <a:noFill/>
                  <a:prstDash val="solid"/>
                  <a:miter/>
                </a:ln>
              </p:spPr>
              <p:txBody>
                <a:bodyPr rtlCol="0" anchor="ctr"/>
                <a:lstStyle/>
                <a:p>
                  <a:endParaRPr lang="fr-FR"/>
                </a:p>
              </p:txBody>
            </p:sp>
            <p:sp>
              <p:nvSpPr>
                <p:cNvPr id="618" name="Forme libre : forme 617">
                  <a:extLst>
                    <a:ext uri="{FF2B5EF4-FFF2-40B4-BE49-F238E27FC236}">
                      <a16:creationId xmlns:a16="http://schemas.microsoft.com/office/drawing/2014/main" id="{00B1B8E2-D288-57F6-D2A1-0C57B2D833DB}"/>
                    </a:ext>
                  </a:extLst>
                </p:cNvPr>
                <p:cNvSpPr/>
                <p:nvPr/>
              </p:nvSpPr>
              <p:spPr>
                <a:xfrm flipV="1">
                  <a:off x="4410651" y="3811771"/>
                  <a:ext cx="764824" cy="51943"/>
                </a:xfrm>
                <a:custGeom>
                  <a:avLst/>
                  <a:gdLst>
                    <a:gd name="connsiteX0" fmla="*/ 419411 w 764824"/>
                    <a:gd name="connsiteY0" fmla="*/ 51974 h 51943"/>
                    <a:gd name="connsiteX1" fmla="*/ 58 w 764824"/>
                    <a:gd name="connsiteY1" fmla="*/ 26009 h 51943"/>
                    <a:gd name="connsiteX2" fmla="*/ 419411 w 764824"/>
                    <a:gd name="connsiteY2" fmla="*/ 30 h 51943"/>
                    <a:gd name="connsiteX3" fmla="*/ 764882 w 764824"/>
                    <a:gd name="connsiteY3" fmla="*/ 26009 h 51943"/>
                    <a:gd name="connsiteX4" fmla="*/ 419411 w 764824"/>
                    <a:gd name="connsiteY4" fmla="*/ 51974 h 51943"/>
                    <a:gd name="connsiteX5" fmla="*/ 420442 w 764824"/>
                    <a:gd name="connsiteY5" fmla="*/ 133 h 51943"/>
                    <a:gd name="connsiteX6" fmla="*/ 2780 w 764824"/>
                    <a:gd name="connsiteY6" fmla="*/ 26009 h 51943"/>
                    <a:gd name="connsiteX7" fmla="*/ 420442 w 764824"/>
                    <a:gd name="connsiteY7" fmla="*/ 51871 h 51943"/>
                    <a:gd name="connsiteX8" fmla="*/ 764514 w 764824"/>
                    <a:gd name="connsiteY8" fmla="*/ 26009 h 51943"/>
                    <a:gd name="connsiteX9" fmla="*/ 420442 w 764824"/>
                    <a:gd name="connsiteY9" fmla="*/ 133 h 5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824" h="51943">
                      <a:moveTo>
                        <a:pt x="419411" y="51974"/>
                      </a:moveTo>
                      <a:cubicBezTo>
                        <a:pt x="187817" y="51974"/>
                        <a:pt x="58" y="36158"/>
                        <a:pt x="58" y="26009"/>
                      </a:cubicBezTo>
                      <a:cubicBezTo>
                        <a:pt x="58" y="15846"/>
                        <a:pt x="187817" y="30"/>
                        <a:pt x="419411" y="30"/>
                      </a:cubicBezTo>
                      <a:cubicBezTo>
                        <a:pt x="651006" y="30"/>
                        <a:pt x="764882" y="15846"/>
                        <a:pt x="764882" y="26009"/>
                      </a:cubicBezTo>
                      <a:cubicBezTo>
                        <a:pt x="764882" y="36158"/>
                        <a:pt x="651006" y="51974"/>
                        <a:pt x="419411" y="51974"/>
                      </a:cubicBezTo>
                      <a:moveTo>
                        <a:pt x="420442" y="133"/>
                      </a:moveTo>
                      <a:cubicBezTo>
                        <a:pt x="189788" y="133"/>
                        <a:pt x="2780" y="15910"/>
                        <a:pt x="2780" y="26009"/>
                      </a:cubicBezTo>
                      <a:cubicBezTo>
                        <a:pt x="2780" y="36107"/>
                        <a:pt x="189788" y="51871"/>
                        <a:pt x="420442" y="51871"/>
                      </a:cubicBezTo>
                      <a:cubicBezTo>
                        <a:pt x="651095" y="51871"/>
                        <a:pt x="764514" y="36107"/>
                        <a:pt x="764514" y="26009"/>
                      </a:cubicBezTo>
                      <a:cubicBezTo>
                        <a:pt x="764514" y="15910"/>
                        <a:pt x="651095" y="133"/>
                        <a:pt x="420442" y="133"/>
                      </a:cubicBezTo>
                    </a:path>
                  </a:pathLst>
                </a:custGeom>
                <a:grpFill/>
                <a:ln w="12721" cap="flat">
                  <a:noFill/>
                  <a:prstDash val="solid"/>
                  <a:miter/>
                </a:ln>
              </p:spPr>
              <p:txBody>
                <a:bodyPr rtlCol="0" anchor="ctr"/>
                <a:lstStyle/>
                <a:p>
                  <a:endParaRPr lang="fr-FR"/>
                </a:p>
              </p:txBody>
            </p:sp>
            <p:sp>
              <p:nvSpPr>
                <p:cNvPr id="619" name="Forme libre : forme 618">
                  <a:extLst>
                    <a:ext uri="{FF2B5EF4-FFF2-40B4-BE49-F238E27FC236}">
                      <a16:creationId xmlns:a16="http://schemas.microsoft.com/office/drawing/2014/main" id="{03E46D61-ED91-9479-AA68-7D309B62B3F7}"/>
                    </a:ext>
                  </a:extLst>
                </p:cNvPr>
                <p:cNvSpPr/>
                <p:nvPr/>
              </p:nvSpPr>
              <p:spPr>
                <a:xfrm flipV="1">
                  <a:off x="4413375" y="3811871"/>
                  <a:ext cx="761746" cy="51738"/>
                </a:xfrm>
                <a:custGeom>
                  <a:avLst/>
                  <a:gdLst>
                    <a:gd name="connsiteX0" fmla="*/ 417719 w 761746"/>
                    <a:gd name="connsiteY0" fmla="*/ 51769 h 51738"/>
                    <a:gd name="connsiteX1" fmla="*/ 58 w 761746"/>
                    <a:gd name="connsiteY1" fmla="*/ 25906 h 51738"/>
                    <a:gd name="connsiteX2" fmla="*/ 417719 w 761746"/>
                    <a:gd name="connsiteY2" fmla="*/ 30 h 51738"/>
                    <a:gd name="connsiteX3" fmla="*/ 761804 w 761746"/>
                    <a:gd name="connsiteY3" fmla="*/ 25906 h 51738"/>
                    <a:gd name="connsiteX4" fmla="*/ 417719 w 761746"/>
                    <a:gd name="connsiteY4" fmla="*/ 51769 h 51738"/>
                    <a:gd name="connsiteX5" fmla="*/ 418750 w 761746"/>
                    <a:gd name="connsiteY5" fmla="*/ 133 h 51738"/>
                    <a:gd name="connsiteX6" fmla="*/ 2793 w 761746"/>
                    <a:gd name="connsiteY6" fmla="*/ 25906 h 51738"/>
                    <a:gd name="connsiteX7" fmla="*/ 418750 w 761746"/>
                    <a:gd name="connsiteY7" fmla="*/ 51666 h 51738"/>
                    <a:gd name="connsiteX8" fmla="*/ 761461 w 761746"/>
                    <a:gd name="connsiteY8" fmla="*/ 25906 h 51738"/>
                    <a:gd name="connsiteX9" fmla="*/ 418750 w 761746"/>
                    <a:gd name="connsiteY9" fmla="*/ 133 h 5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746" h="51738">
                      <a:moveTo>
                        <a:pt x="417719" y="51769"/>
                      </a:moveTo>
                      <a:cubicBezTo>
                        <a:pt x="187066" y="51769"/>
                        <a:pt x="58" y="36004"/>
                        <a:pt x="58" y="25906"/>
                      </a:cubicBezTo>
                      <a:cubicBezTo>
                        <a:pt x="58" y="15795"/>
                        <a:pt x="187066" y="30"/>
                        <a:pt x="417719" y="30"/>
                      </a:cubicBezTo>
                      <a:cubicBezTo>
                        <a:pt x="648373" y="30"/>
                        <a:pt x="761804" y="15795"/>
                        <a:pt x="761804" y="25906"/>
                      </a:cubicBezTo>
                      <a:cubicBezTo>
                        <a:pt x="761804" y="36004"/>
                        <a:pt x="648373" y="51769"/>
                        <a:pt x="417719" y="51769"/>
                      </a:cubicBezTo>
                      <a:moveTo>
                        <a:pt x="418750" y="133"/>
                      </a:moveTo>
                      <a:cubicBezTo>
                        <a:pt x="189038" y="133"/>
                        <a:pt x="2793" y="15833"/>
                        <a:pt x="2793" y="25906"/>
                      </a:cubicBezTo>
                      <a:cubicBezTo>
                        <a:pt x="2793" y="35966"/>
                        <a:pt x="189038" y="51666"/>
                        <a:pt x="418750" y="51666"/>
                      </a:cubicBezTo>
                      <a:cubicBezTo>
                        <a:pt x="648475" y="51666"/>
                        <a:pt x="761461" y="35966"/>
                        <a:pt x="761461" y="25906"/>
                      </a:cubicBezTo>
                      <a:cubicBezTo>
                        <a:pt x="761461" y="15833"/>
                        <a:pt x="648475" y="133"/>
                        <a:pt x="418750" y="133"/>
                      </a:cubicBezTo>
                    </a:path>
                  </a:pathLst>
                </a:custGeom>
                <a:grpFill/>
                <a:ln w="12721" cap="flat">
                  <a:noFill/>
                  <a:prstDash val="solid"/>
                  <a:miter/>
                </a:ln>
              </p:spPr>
              <p:txBody>
                <a:bodyPr rtlCol="0" anchor="ctr"/>
                <a:lstStyle/>
                <a:p>
                  <a:endParaRPr lang="fr-FR"/>
                </a:p>
              </p:txBody>
            </p:sp>
            <p:sp>
              <p:nvSpPr>
                <p:cNvPr id="620" name="Forme libre : forme 619">
                  <a:extLst>
                    <a:ext uri="{FF2B5EF4-FFF2-40B4-BE49-F238E27FC236}">
                      <a16:creationId xmlns:a16="http://schemas.microsoft.com/office/drawing/2014/main" id="{B2C39148-3DBF-1397-54FD-C1B5AA72A42A}"/>
                    </a:ext>
                  </a:extLst>
                </p:cNvPr>
                <p:cNvSpPr/>
                <p:nvPr/>
              </p:nvSpPr>
              <p:spPr>
                <a:xfrm flipV="1">
                  <a:off x="4416116" y="3811984"/>
                  <a:ext cx="758655" cy="51532"/>
                </a:xfrm>
                <a:custGeom>
                  <a:avLst/>
                  <a:gdLst>
                    <a:gd name="connsiteX0" fmla="*/ 416015 w 758655"/>
                    <a:gd name="connsiteY0" fmla="*/ 51563 h 51532"/>
                    <a:gd name="connsiteX1" fmla="*/ 58 w 758655"/>
                    <a:gd name="connsiteY1" fmla="*/ 25803 h 51532"/>
                    <a:gd name="connsiteX2" fmla="*/ 416015 w 758655"/>
                    <a:gd name="connsiteY2" fmla="*/ 30 h 51532"/>
                    <a:gd name="connsiteX3" fmla="*/ 758713 w 758655"/>
                    <a:gd name="connsiteY3" fmla="*/ 25803 h 51532"/>
                    <a:gd name="connsiteX4" fmla="*/ 416015 w 758655"/>
                    <a:gd name="connsiteY4" fmla="*/ 51563 h 51532"/>
                    <a:gd name="connsiteX5" fmla="*/ 417045 w 758655"/>
                    <a:gd name="connsiteY5" fmla="*/ 146 h 51532"/>
                    <a:gd name="connsiteX6" fmla="*/ 2780 w 758655"/>
                    <a:gd name="connsiteY6" fmla="*/ 25816 h 51532"/>
                    <a:gd name="connsiteX7" fmla="*/ 417045 w 758655"/>
                    <a:gd name="connsiteY7" fmla="*/ 51460 h 51532"/>
                    <a:gd name="connsiteX8" fmla="*/ 758370 w 758655"/>
                    <a:gd name="connsiteY8" fmla="*/ 25816 h 51532"/>
                    <a:gd name="connsiteX9" fmla="*/ 417045 w 758655"/>
                    <a:gd name="connsiteY9" fmla="*/ 146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55" h="51532">
                      <a:moveTo>
                        <a:pt x="416015" y="51563"/>
                      </a:moveTo>
                      <a:cubicBezTo>
                        <a:pt x="186277" y="51563"/>
                        <a:pt x="58" y="35876"/>
                        <a:pt x="58" y="25803"/>
                      </a:cubicBezTo>
                      <a:cubicBezTo>
                        <a:pt x="58" y="15756"/>
                        <a:pt x="186277" y="30"/>
                        <a:pt x="416015" y="30"/>
                      </a:cubicBezTo>
                      <a:cubicBezTo>
                        <a:pt x="645740" y="30"/>
                        <a:pt x="758713" y="15756"/>
                        <a:pt x="758713" y="25803"/>
                      </a:cubicBezTo>
                      <a:cubicBezTo>
                        <a:pt x="758713" y="35876"/>
                        <a:pt x="645740" y="51563"/>
                        <a:pt x="416015" y="51563"/>
                      </a:cubicBezTo>
                      <a:moveTo>
                        <a:pt x="417045" y="146"/>
                      </a:moveTo>
                      <a:cubicBezTo>
                        <a:pt x="188275" y="146"/>
                        <a:pt x="2780" y="15795"/>
                        <a:pt x="2780" y="25816"/>
                      </a:cubicBezTo>
                      <a:cubicBezTo>
                        <a:pt x="2780" y="35850"/>
                        <a:pt x="188275" y="51460"/>
                        <a:pt x="417045" y="51460"/>
                      </a:cubicBezTo>
                      <a:cubicBezTo>
                        <a:pt x="645829" y="51460"/>
                        <a:pt x="758370" y="35850"/>
                        <a:pt x="758370" y="25816"/>
                      </a:cubicBezTo>
                      <a:cubicBezTo>
                        <a:pt x="758370" y="15795"/>
                        <a:pt x="645829" y="146"/>
                        <a:pt x="417045" y="146"/>
                      </a:cubicBezTo>
                    </a:path>
                  </a:pathLst>
                </a:custGeom>
                <a:grpFill/>
                <a:ln w="12721" cap="flat">
                  <a:noFill/>
                  <a:prstDash val="solid"/>
                  <a:miter/>
                </a:ln>
              </p:spPr>
              <p:txBody>
                <a:bodyPr rtlCol="0" anchor="ctr"/>
                <a:lstStyle/>
                <a:p>
                  <a:endParaRPr lang="fr-FR"/>
                </a:p>
              </p:txBody>
            </p:sp>
            <p:sp>
              <p:nvSpPr>
                <p:cNvPr id="621" name="Forme libre : forme 620">
                  <a:extLst>
                    <a:ext uri="{FF2B5EF4-FFF2-40B4-BE49-F238E27FC236}">
                      <a16:creationId xmlns:a16="http://schemas.microsoft.com/office/drawing/2014/main" id="{E138E6C9-9152-14EA-6D8D-D6E43D7F168B}"/>
                    </a:ext>
                  </a:extLst>
                </p:cNvPr>
                <p:cNvSpPr/>
                <p:nvPr/>
              </p:nvSpPr>
              <p:spPr>
                <a:xfrm flipV="1">
                  <a:off x="4418853" y="3812084"/>
                  <a:ext cx="755576" cy="51301"/>
                </a:xfrm>
                <a:custGeom>
                  <a:avLst/>
                  <a:gdLst>
                    <a:gd name="connsiteX0" fmla="*/ 414310 w 755576"/>
                    <a:gd name="connsiteY0" fmla="*/ 51332 h 51301"/>
                    <a:gd name="connsiteX1" fmla="*/ 58 w 755576"/>
                    <a:gd name="connsiteY1" fmla="*/ 25700 h 51301"/>
                    <a:gd name="connsiteX2" fmla="*/ 414310 w 755576"/>
                    <a:gd name="connsiteY2" fmla="*/ 30 h 51301"/>
                    <a:gd name="connsiteX3" fmla="*/ 755635 w 755576"/>
                    <a:gd name="connsiteY3" fmla="*/ 25700 h 51301"/>
                    <a:gd name="connsiteX4" fmla="*/ 414310 w 755576"/>
                    <a:gd name="connsiteY4" fmla="*/ 51332 h 51301"/>
                    <a:gd name="connsiteX5" fmla="*/ 415341 w 755576"/>
                    <a:gd name="connsiteY5" fmla="*/ 133 h 51301"/>
                    <a:gd name="connsiteX6" fmla="*/ 2806 w 755576"/>
                    <a:gd name="connsiteY6" fmla="*/ 25700 h 51301"/>
                    <a:gd name="connsiteX7" fmla="*/ 415341 w 755576"/>
                    <a:gd name="connsiteY7" fmla="*/ 51229 h 51301"/>
                    <a:gd name="connsiteX8" fmla="*/ 755278 w 755576"/>
                    <a:gd name="connsiteY8" fmla="*/ 25700 h 51301"/>
                    <a:gd name="connsiteX9" fmla="*/ 415341 w 755576"/>
                    <a:gd name="connsiteY9" fmla="*/ 133 h 5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576" h="51301">
                      <a:moveTo>
                        <a:pt x="414310" y="51332"/>
                      </a:moveTo>
                      <a:cubicBezTo>
                        <a:pt x="185540" y="51332"/>
                        <a:pt x="58" y="35709"/>
                        <a:pt x="58" y="25700"/>
                      </a:cubicBezTo>
                      <a:cubicBezTo>
                        <a:pt x="58" y="15666"/>
                        <a:pt x="185540" y="30"/>
                        <a:pt x="414310" y="30"/>
                      </a:cubicBezTo>
                      <a:cubicBezTo>
                        <a:pt x="643094" y="30"/>
                        <a:pt x="755635" y="15666"/>
                        <a:pt x="755635" y="25700"/>
                      </a:cubicBezTo>
                      <a:cubicBezTo>
                        <a:pt x="755635" y="35709"/>
                        <a:pt x="643094" y="51332"/>
                        <a:pt x="414310" y="51332"/>
                      </a:cubicBezTo>
                      <a:moveTo>
                        <a:pt x="415341" y="133"/>
                      </a:moveTo>
                      <a:cubicBezTo>
                        <a:pt x="187511" y="133"/>
                        <a:pt x="2806" y="15705"/>
                        <a:pt x="2806" y="25700"/>
                      </a:cubicBezTo>
                      <a:cubicBezTo>
                        <a:pt x="2806" y="35670"/>
                        <a:pt x="187511" y="51229"/>
                        <a:pt x="415341" y="51229"/>
                      </a:cubicBezTo>
                      <a:cubicBezTo>
                        <a:pt x="643183" y="51229"/>
                        <a:pt x="755278" y="35670"/>
                        <a:pt x="755278" y="25700"/>
                      </a:cubicBezTo>
                      <a:cubicBezTo>
                        <a:pt x="755278" y="15705"/>
                        <a:pt x="643183" y="133"/>
                        <a:pt x="415341" y="133"/>
                      </a:cubicBezTo>
                    </a:path>
                  </a:pathLst>
                </a:custGeom>
                <a:grpFill/>
                <a:ln w="12721" cap="flat">
                  <a:noFill/>
                  <a:prstDash val="solid"/>
                  <a:miter/>
                </a:ln>
              </p:spPr>
              <p:txBody>
                <a:bodyPr rtlCol="0" anchor="ctr"/>
                <a:lstStyle/>
                <a:p>
                  <a:endParaRPr lang="fr-FR"/>
                </a:p>
              </p:txBody>
            </p:sp>
            <p:sp>
              <p:nvSpPr>
                <p:cNvPr id="622" name="Forme libre : forme 621">
                  <a:extLst>
                    <a:ext uri="{FF2B5EF4-FFF2-40B4-BE49-F238E27FC236}">
                      <a16:creationId xmlns:a16="http://schemas.microsoft.com/office/drawing/2014/main" id="{63A8864D-6060-4954-B939-51695FFEB243}"/>
                    </a:ext>
                  </a:extLst>
                </p:cNvPr>
                <p:cNvSpPr/>
                <p:nvPr/>
              </p:nvSpPr>
              <p:spPr>
                <a:xfrm flipV="1">
                  <a:off x="4421588" y="3812185"/>
                  <a:ext cx="752485" cy="51121"/>
                </a:xfrm>
                <a:custGeom>
                  <a:avLst/>
                  <a:gdLst>
                    <a:gd name="connsiteX0" fmla="*/ 412606 w 752485"/>
                    <a:gd name="connsiteY0" fmla="*/ 51152 h 51121"/>
                    <a:gd name="connsiteX1" fmla="*/ 58 w 752485"/>
                    <a:gd name="connsiteY1" fmla="*/ 25610 h 51121"/>
                    <a:gd name="connsiteX2" fmla="*/ 412606 w 752485"/>
                    <a:gd name="connsiteY2" fmla="*/ 30 h 51121"/>
                    <a:gd name="connsiteX3" fmla="*/ 752543 w 752485"/>
                    <a:gd name="connsiteY3" fmla="*/ 25610 h 51121"/>
                    <a:gd name="connsiteX4" fmla="*/ 412606 w 752485"/>
                    <a:gd name="connsiteY4" fmla="*/ 51152 h 51121"/>
                    <a:gd name="connsiteX5" fmla="*/ 413636 w 752485"/>
                    <a:gd name="connsiteY5" fmla="*/ 159 h 51121"/>
                    <a:gd name="connsiteX6" fmla="*/ 2793 w 752485"/>
                    <a:gd name="connsiteY6" fmla="*/ 25610 h 51121"/>
                    <a:gd name="connsiteX7" fmla="*/ 413636 w 752485"/>
                    <a:gd name="connsiteY7" fmla="*/ 51049 h 51121"/>
                    <a:gd name="connsiteX8" fmla="*/ 752213 w 752485"/>
                    <a:gd name="connsiteY8" fmla="*/ 25610 h 51121"/>
                    <a:gd name="connsiteX9" fmla="*/ 413636 w 752485"/>
                    <a:gd name="connsiteY9" fmla="*/ 159 h 5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485" h="51121">
                      <a:moveTo>
                        <a:pt x="412606" y="51152"/>
                      </a:moveTo>
                      <a:cubicBezTo>
                        <a:pt x="184764" y="51152"/>
                        <a:pt x="58" y="35593"/>
                        <a:pt x="58" y="25610"/>
                      </a:cubicBezTo>
                      <a:cubicBezTo>
                        <a:pt x="58" y="15628"/>
                        <a:pt x="184764" y="30"/>
                        <a:pt x="412606" y="30"/>
                      </a:cubicBezTo>
                      <a:cubicBezTo>
                        <a:pt x="640448" y="30"/>
                        <a:pt x="752543" y="15628"/>
                        <a:pt x="752543" y="25610"/>
                      </a:cubicBezTo>
                      <a:cubicBezTo>
                        <a:pt x="752543" y="35593"/>
                        <a:pt x="640448" y="51152"/>
                        <a:pt x="412606" y="51152"/>
                      </a:cubicBezTo>
                      <a:moveTo>
                        <a:pt x="413636" y="159"/>
                      </a:moveTo>
                      <a:cubicBezTo>
                        <a:pt x="186748" y="159"/>
                        <a:pt x="2793" y="15666"/>
                        <a:pt x="2793" y="25610"/>
                      </a:cubicBezTo>
                      <a:cubicBezTo>
                        <a:pt x="2793" y="35567"/>
                        <a:pt x="186748" y="51049"/>
                        <a:pt x="413636" y="51049"/>
                      </a:cubicBezTo>
                      <a:cubicBezTo>
                        <a:pt x="640537" y="51049"/>
                        <a:pt x="752213" y="35567"/>
                        <a:pt x="752213" y="25610"/>
                      </a:cubicBezTo>
                      <a:cubicBezTo>
                        <a:pt x="752213" y="15666"/>
                        <a:pt x="640537" y="159"/>
                        <a:pt x="413636" y="159"/>
                      </a:cubicBezTo>
                    </a:path>
                  </a:pathLst>
                </a:custGeom>
                <a:grpFill/>
                <a:ln w="12721" cap="flat">
                  <a:noFill/>
                  <a:prstDash val="solid"/>
                  <a:miter/>
                </a:ln>
              </p:spPr>
              <p:txBody>
                <a:bodyPr rtlCol="0" anchor="ctr"/>
                <a:lstStyle/>
                <a:p>
                  <a:endParaRPr lang="fr-FR"/>
                </a:p>
              </p:txBody>
            </p:sp>
            <p:sp>
              <p:nvSpPr>
                <p:cNvPr id="623" name="Forme libre : forme 622">
                  <a:extLst>
                    <a:ext uri="{FF2B5EF4-FFF2-40B4-BE49-F238E27FC236}">
                      <a16:creationId xmlns:a16="http://schemas.microsoft.com/office/drawing/2014/main" id="{5886621F-4332-CFBD-2E57-1CDD42789AB1}"/>
                    </a:ext>
                  </a:extLst>
                </p:cNvPr>
                <p:cNvSpPr/>
                <p:nvPr/>
              </p:nvSpPr>
              <p:spPr>
                <a:xfrm flipV="1">
                  <a:off x="4424317" y="3812285"/>
                  <a:ext cx="749407" cy="50890"/>
                </a:xfrm>
                <a:custGeom>
                  <a:avLst/>
                  <a:gdLst>
                    <a:gd name="connsiteX0" fmla="*/ 410927 w 749407"/>
                    <a:gd name="connsiteY0" fmla="*/ 50921 h 50890"/>
                    <a:gd name="connsiteX1" fmla="*/ 58 w 749407"/>
                    <a:gd name="connsiteY1" fmla="*/ 25482 h 50890"/>
                    <a:gd name="connsiteX2" fmla="*/ 410927 w 749407"/>
                    <a:gd name="connsiteY2" fmla="*/ 30 h 50890"/>
                    <a:gd name="connsiteX3" fmla="*/ 749465 w 749407"/>
                    <a:gd name="connsiteY3" fmla="*/ 25482 h 50890"/>
                    <a:gd name="connsiteX4" fmla="*/ 410927 w 749407"/>
                    <a:gd name="connsiteY4" fmla="*/ 50921 h 50890"/>
                    <a:gd name="connsiteX5" fmla="*/ 411944 w 749407"/>
                    <a:gd name="connsiteY5" fmla="*/ 146 h 50890"/>
                    <a:gd name="connsiteX6" fmla="*/ 2806 w 749407"/>
                    <a:gd name="connsiteY6" fmla="*/ 25482 h 50890"/>
                    <a:gd name="connsiteX7" fmla="*/ 411944 w 749407"/>
                    <a:gd name="connsiteY7" fmla="*/ 50818 h 50890"/>
                    <a:gd name="connsiteX8" fmla="*/ 749122 w 749407"/>
                    <a:gd name="connsiteY8" fmla="*/ 25482 h 50890"/>
                    <a:gd name="connsiteX9" fmla="*/ 411944 w 749407"/>
                    <a:gd name="connsiteY9" fmla="*/ 146 h 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407" h="50890">
                      <a:moveTo>
                        <a:pt x="410927" y="50921"/>
                      </a:moveTo>
                      <a:cubicBezTo>
                        <a:pt x="184026" y="50921"/>
                        <a:pt x="58" y="35426"/>
                        <a:pt x="58" y="25482"/>
                      </a:cubicBezTo>
                      <a:cubicBezTo>
                        <a:pt x="58" y="15538"/>
                        <a:pt x="184026" y="30"/>
                        <a:pt x="410927" y="30"/>
                      </a:cubicBezTo>
                      <a:cubicBezTo>
                        <a:pt x="637815" y="30"/>
                        <a:pt x="749465" y="15538"/>
                        <a:pt x="749465" y="25482"/>
                      </a:cubicBezTo>
                      <a:cubicBezTo>
                        <a:pt x="749465" y="35426"/>
                        <a:pt x="637815" y="50921"/>
                        <a:pt x="410927" y="50921"/>
                      </a:cubicBezTo>
                      <a:moveTo>
                        <a:pt x="411944" y="146"/>
                      </a:moveTo>
                      <a:cubicBezTo>
                        <a:pt x="185998" y="146"/>
                        <a:pt x="2806" y="15576"/>
                        <a:pt x="2806" y="25482"/>
                      </a:cubicBezTo>
                      <a:cubicBezTo>
                        <a:pt x="2806" y="35375"/>
                        <a:pt x="185998" y="50818"/>
                        <a:pt x="411944" y="50818"/>
                      </a:cubicBezTo>
                      <a:cubicBezTo>
                        <a:pt x="637916" y="50818"/>
                        <a:pt x="749122" y="35375"/>
                        <a:pt x="749122" y="25482"/>
                      </a:cubicBezTo>
                      <a:cubicBezTo>
                        <a:pt x="749122" y="15576"/>
                        <a:pt x="637916" y="146"/>
                        <a:pt x="411944" y="146"/>
                      </a:cubicBezTo>
                    </a:path>
                  </a:pathLst>
                </a:custGeom>
                <a:grpFill/>
                <a:ln w="12721" cap="flat">
                  <a:noFill/>
                  <a:prstDash val="solid"/>
                  <a:miter/>
                </a:ln>
              </p:spPr>
              <p:txBody>
                <a:bodyPr rtlCol="0" anchor="ctr"/>
                <a:lstStyle/>
                <a:p>
                  <a:endParaRPr lang="fr-FR"/>
                </a:p>
              </p:txBody>
            </p:sp>
            <p:sp>
              <p:nvSpPr>
                <p:cNvPr id="624" name="Forme libre : forme 623">
                  <a:extLst>
                    <a:ext uri="{FF2B5EF4-FFF2-40B4-BE49-F238E27FC236}">
                      <a16:creationId xmlns:a16="http://schemas.microsoft.com/office/drawing/2014/main" id="{B478FE11-9D6D-9C1F-5F9E-27C9AF2D0370}"/>
                    </a:ext>
                  </a:extLst>
                </p:cNvPr>
                <p:cNvSpPr/>
                <p:nvPr/>
              </p:nvSpPr>
              <p:spPr>
                <a:xfrm flipV="1">
                  <a:off x="4427052" y="3812398"/>
                  <a:ext cx="746328" cy="50659"/>
                </a:xfrm>
                <a:custGeom>
                  <a:avLst/>
                  <a:gdLst>
                    <a:gd name="connsiteX0" fmla="*/ 409209 w 746328"/>
                    <a:gd name="connsiteY0" fmla="*/ 50689 h 50659"/>
                    <a:gd name="connsiteX1" fmla="*/ 58 w 746328"/>
                    <a:gd name="connsiteY1" fmla="*/ 25353 h 50659"/>
                    <a:gd name="connsiteX2" fmla="*/ 409209 w 746328"/>
                    <a:gd name="connsiteY2" fmla="*/ 30 h 50659"/>
                    <a:gd name="connsiteX3" fmla="*/ 746387 w 746328"/>
                    <a:gd name="connsiteY3" fmla="*/ 25353 h 50659"/>
                    <a:gd name="connsiteX4" fmla="*/ 409209 w 746328"/>
                    <a:gd name="connsiteY4" fmla="*/ 50689 h 50659"/>
                    <a:gd name="connsiteX5" fmla="*/ 410252 w 746328"/>
                    <a:gd name="connsiteY5" fmla="*/ 120 h 50659"/>
                    <a:gd name="connsiteX6" fmla="*/ 2806 w 746328"/>
                    <a:gd name="connsiteY6" fmla="*/ 25353 h 50659"/>
                    <a:gd name="connsiteX7" fmla="*/ 410252 w 746328"/>
                    <a:gd name="connsiteY7" fmla="*/ 50587 h 50659"/>
                    <a:gd name="connsiteX8" fmla="*/ 746030 w 746328"/>
                    <a:gd name="connsiteY8" fmla="*/ 25353 h 50659"/>
                    <a:gd name="connsiteX9" fmla="*/ 410252 w 746328"/>
                    <a:gd name="connsiteY9" fmla="*/ 120 h 5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328" h="50659">
                      <a:moveTo>
                        <a:pt x="409209" y="50689"/>
                      </a:moveTo>
                      <a:cubicBezTo>
                        <a:pt x="183250" y="50689"/>
                        <a:pt x="58" y="35272"/>
                        <a:pt x="58" y="25353"/>
                      </a:cubicBezTo>
                      <a:cubicBezTo>
                        <a:pt x="58" y="15448"/>
                        <a:pt x="183250" y="30"/>
                        <a:pt x="409209" y="30"/>
                      </a:cubicBezTo>
                      <a:cubicBezTo>
                        <a:pt x="635181" y="30"/>
                        <a:pt x="746387" y="15448"/>
                        <a:pt x="746387" y="25353"/>
                      </a:cubicBezTo>
                      <a:cubicBezTo>
                        <a:pt x="746387" y="35272"/>
                        <a:pt x="635181" y="50689"/>
                        <a:pt x="409209" y="50689"/>
                      </a:cubicBezTo>
                      <a:moveTo>
                        <a:pt x="410252" y="120"/>
                      </a:moveTo>
                      <a:cubicBezTo>
                        <a:pt x="185222" y="120"/>
                        <a:pt x="2806" y="15512"/>
                        <a:pt x="2806" y="25353"/>
                      </a:cubicBezTo>
                      <a:cubicBezTo>
                        <a:pt x="2806" y="35220"/>
                        <a:pt x="185222" y="50587"/>
                        <a:pt x="410252" y="50587"/>
                      </a:cubicBezTo>
                      <a:cubicBezTo>
                        <a:pt x="635283" y="50587"/>
                        <a:pt x="746030" y="35220"/>
                        <a:pt x="746030" y="25353"/>
                      </a:cubicBezTo>
                      <a:cubicBezTo>
                        <a:pt x="746030" y="15512"/>
                        <a:pt x="635283" y="120"/>
                        <a:pt x="410252" y="120"/>
                      </a:cubicBezTo>
                    </a:path>
                  </a:pathLst>
                </a:custGeom>
                <a:grpFill/>
                <a:ln w="12721" cap="flat">
                  <a:noFill/>
                  <a:prstDash val="solid"/>
                  <a:miter/>
                </a:ln>
              </p:spPr>
              <p:txBody>
                <a:bodyPr rtlCol="0" anchor="ctr"/>
                <a:lstStyle/>
                <a:p>
                  <a:endParaRPr lang="fr-FR"/>
                </a:p>
              </p:txBody>
            </p:sp>
            <p:sp>
              <p:nvSpPr>
                <p:cNvPr id="625" name="Forme libre : forme 624">
                  <a:extLst>
                    <a:ext uri="{FF2B5EF4-FFF2-40B4-BE49-F238E27FC236}">
                      <a16:creationId xmlns:a16="http://schemas.microsoft.com/office/drawing/2014/main" id="{04CECF28-7563-4DA0-6AFE-48DED6AEBA67}"/>
                    </a:ext>
                  </a:extLst>
                </p:cNvPr>
                <p:cNvSpPr/>
                <p:nvPr/>
              </p:nvSpPr>
              <p:spPr>
                <a:xfrm flipV="1">
                  <a:off x="4429789" y="3812498"/>
                  <a:ext cx="743237" cy="50466"/>
                </a:xfrm>
                <a:custGeom>
                  <a:avLst/>
                  <a:gdLst>
                    <a:gd name="connsiteX0" fmla="*/ 407505 w 743237"/>
                    <a:gd name="connsiteY0" fmla="*/ 50497 h 50466"/>
                    <a:gd name="connsiteX1" fmla="*/ 58 w 743237"/>
                    <a:gd name="connsiteY1" fmla="*/ 25263 h 50466"/>
                    <a:gd name="connsiteX2" fmla="*/ 407505 w 743237"/>
                    <a:gd name="connsiteY2" fmla="*/ 30 h 50466"/>
                    <a:gd name="connsiteX3" fmla="*/ 743295 w 743237"/>
                    <a:gd name="connsiteY3" fmla="*/ 25263 h 50466"/>
                    <a:gd name="connsiteX4" fmla="*/ 407505 w 743237"/>
                    <a:gd name="connsiteY4" fmla="*/ 50497 h 50466"/>
                    <a:gd name="connsiteX5" fmla="*/ 408548 w 743237"/>
                    <a:gd name="connsiteY5" fmla="*/ 159 h 50466"/>
                    <a:gd name="connsiteX6" fmla="*/ 2806 w 743237"/>
                    <a:gd name="connsiteY6" fmla="*/ 25263 h 50466"/>
                    <a:gd name="connsiteX7" fmla="*/ 408548 w 743237"/>
                    <a:gd name="connsiteY7" fmla="*/ 50394 h 50466"/>
                    <a:gd name="connsiteX8" fmla="*/ 742939 w 743237"/>
                    <a:gd name="connsiteY8" fmla="*/ 25263 h 50466"/>
                    <a:gd name="connsiteX9" fmla="*/ 408548 w 743237"/>
                    <a:gd name="connsiteY9" fmla="*/ 159 h 5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237" h="50466">
                      <a:moveTo>
                        <a:pt x="407505" y="50497"/>
                      </a:moveTo>
                      <a:cubicBezTo>
                        <a:pt x="182499" y="50497"/>
                        <a:pt x="58" y="35143"/>
                        <a:pt x="58" y="25263"/>
                      </a:cubicBezTo>
                      <a:cubicBezTo>
                        <a:pt x="58" y="15409"/>
                        <a:pt x="182499" y="30"/>
                        <a:pt x="407505" y="30"/>
                      </a:cubicBezTo>
                      <a:cubicBezTo>
                        <a:pt x="632536" y="30"/>
                        <a:pt x="743295" y="15409"/>
                        <a:pt x="743295" y="25263"/>
                      </a:cubicBezTo>
                      <a:cubicBezTo>
                        <a:pt x="743295" y="35143"/>
                        <a:pt x="632536" y="50497"/>
                        <a:pt x="407505" y="50497"/>
                      </a:cubicBezTo>
                      <a:moveTo>
                        <a:pt x="408548" y="159"/>
                      </a:moveTo>
                      <a:cubicBezTo>
                        <a:pt x="184458" y="159"/>
                        <a:pt x="2806" y="15448"/>
                        <a:pt x="2806" y="25263"/>
                      </a:cubicBezTo>
                      <a:cubicBezTo>
                        <a:pt x="2806" y="35105"/>
                        <a:pt x="184458" y="50394"/>
                        <a:pt x="408548" y="50394"/>
                      </a:cubicBezTo>
                      <a:cubicBezTo>
                        <a:pt x="632625" y="50394"/>
                        <a:pt x="742939" y="35105"/>
                        <a:pt x="742939" y="25263"/>
                      </a:cubicBezTo>
                      <a:cubicBezTo>
                        <a:pt x="742939" y="15448"/>
                        <a:pt x="632625" y="159"/>
                        <a:pt x="408548" y="159"/>
                      </a:cubicBezTo>
                    </a:path>
                  </a:pathLst>
                </a:custGeom>
                <a:grpFill/>
                <a:ln w="12721" cap="flat">
                  <a:noFill/>
                  <a:prstDash val="solid"/>
                  <a:miter/>
                </a:ln>
              </p:spPr>
              <p:txBody>
                <a:bodyPr rtlCol="0" anchor="ctr"/>
                <a:lstStyle/>
                <a:p>
                  <a:endParaRPr lang="fr-FR"/>
                </a:p>
              </p:txBody>
            </p:sp>
            <p:sp>
              <p:nvSpPr>
                <p:cNvPr id="626" name="Forme libre : forme 625">
                  <a:extLst>
                    <a:ext uri="{FF2B5EF4-FFF2-40B4-BE49-F238E27FC236}">
                      <a16:creationId xmlns:a16="http://schemas.microsoft.com/office/drawing/2014/main" id="{0D0C9EFA-CBA5-6BDD-EE1F-F609E13D3AC7}"/>
                    </a:ext>
                  </a:extLst>
                </p:cNvPr>
                <p:cNvSpPr/>
                <p:nvPr/>
              </p:nvSpPr>
              <p:spPr>
                <a:xfrm flipV="1">
                  <a:off x="4432530" y="3812598"/>
                  <a:ext cx="740133" cy="50247"/>
                </a:xfrm>
                <a:custGeom>
                  <a:avLst/>
                  <a:gdLst>
                    <a:gd name="connsiteX0" fmla="*/ 405813 w 740133"/>
                    <a:gd name="connsiteY0" fmla="*/ 50278 h 50247"/>
                    <a:gd name="connsiteX1" fmla="*/ 58 w 740133"/>
                    <a:gd name="connsiteY1" fmla="*/ 25161 h 50247"/>
                    <a:gd name="connsiteX2" fmla="*/ 405813 w 740133"/>
                    <a:gd name="connsiteY2" fmla="*/ 30 h 50247"/>
                    <a:gd name="connsiteX3" fmla="*/ 740192 w 740133"/>
                    <a:gd name="connsiteY3" fmla="*/ 25161 h 50247"/>
                    <a:gd name="connsiteX4" fmla="*/ 405813 w 740133"/>
                    <a:gd name="connsiteY4" fmla="*/ 50278 h 50247"/>
                    <a:gd name="connsiteX5" fmla="*/ 406843 w 740133"/>
                    <a:gd name="connsiteY5" fmla="*/ 133 h 50247"/>
                    <a:gd name="connsiteX6" fmla="*/ 2780 w 740133"/>
                    <a:gd name="connsiteY6" fmla="*/ 25161 h 50247"/>
                    <a:gd name="connsiteX7" fmla="*/ 406843 w 740133"/>
                    <a:gd name="connsiteY7" fmla="*/ 50175 h 50247"/>
                    <a:gd name="connsiteX8" fmla="*/ 739861 w 740133"/>
                    <a:gd name="connsiteY8" fmla="*/ 25161 h 50247"/>
                    <a:gd name="connsiteX9" fmla="*/ 406843 w 740133"/>
                    <a:gd name="connsiteY9" fmla="*/ 133 h 5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0133" h="50247">
                      <a:moveTo>
                        <a:pt x="405813" y="50278"/>
                      </a:moveTo>
                      <a:cubicBezTo>
                        <a:pt x="181724" y="50278"/>
                        <a:pt x="58" y="34989"/>
                        <a:pt x="58" y="25161"/>
                      </a:cubicBezTo>
                      <a:cubicBezTo>
                        <a:pt x="58" y="15332"/>
                        <a:pt x="181724" y="30"/>
                        <a:pt x="405813" y="30"/>
                      </a:cubicBezTo>
                      <a:cubicBezTo>
                        <a:pt x="629890" y="30"/>
                        <a:pt x="740192" y="15332"/>
                        <a:pt x="740192" y="25161"/>
                      </a:cubicBezTo>
                      <a:cubicBezTo>
                        <a:pt x="740192" y="34989"/>
                        <a:pt x="629890" y="50278"/>
                        <a:pt x="405813" y="50278"/>
                      </a:cubicBezTo>
                      <a:moveTo>
                        <a:pt x="406843" y="133"/>
                      </a:moveTo>
                      <a:cubicBezTo>
                        <a:pt x="183708" y="133"/>
                        <a:pt x="2780" y="15383"/>
                        <a:pt x="2780" y="25161"/>
                      </a:cubicBezTo>
                      <a:cubicBezTo>
                        <a:pt x="2780" y="34938"/>
                        <a:pt x="183708" y="50175"/>
                        <a:pt x="406843" y="50175"/>
                      </a:cubicBezTo>
                      <a:cubicBezTo>
                        <a:pt x="629991" y="50175"/>
                        <a:pt x="739861" y="34938"/>
                        <a:pt x="739861" y="25161"/>
                      </a:cubicBezTo>
                      <a:cubicBezTo>
                        <a:pt x="739861" y="15383"/>
                        <a:pt x="629991" y="133"/>
                        <a:pt x="406843" y="133"/>
                      </a:cubicBezTo>
                    </a:path>
                  </a:pathLst>
                </a:custGeom>
                <a:grpFill/>
                <a:ln w="12721" cap="flat">
                  <a:noFill/>
                  <a:prstDash val="solid"/>
                  <a:miter/>
                </a:ln>
              </p:spPr>
              <p:txBody>
                <a:bodyPr rtlCol="0" anchor="ctr"/>
                <a:lstStyle/>
                <a:p>
                  <a:endParaRPr lang="fr-FR"/>
                </a:p>
              </p:txBody>
            </p:sp>
            <p:sp>
              <p:nvSpPr>
                <p:cNvPr id="627" name="Forme libre : forme 626">
                  <a:extLst>
                    <a:ext uri="{FF2B5EF4-FFF2-40B4-BE49-F238E27FC236}">
                      <a16:creationId xmlns:a16="http://schemas.microsoft.com/office/drawing/2014/main" id="{5EA5054A-5180-D65C-BED2-7E33D86D7640}"/>
                    </a:ext>
                  </a:extLst>
                </p:cNvPr>
                <p:cNvSpPr/>
                <p:nvPr/>
              </p:nvSpPr>
              <p:spPr>
                <a:xfrm flipV="1">
                  <a:off x="4435266" y="3812698"/>
                  <a:ext cx="737055" cy="50042"/>
                </a:xfrm>
                <a:custGeom>
                  <a:avLst/>
                  <a:gdLst>
                    <a:gd name="connsiteX0" fmla="*/ 404108 w 737055"/>
                    <a:gd name="connsiteY0" fmla="*/ 50073 h 50042"/>
                    <a:gd name="connsiteX1" fmla="*/ 58 w 737055"/>
                    <a:gd name="connsiteY1" fmla="*/ 25058 h 50042"/>
                    <a:gd name="connsiteX2" fmla="*/ 404108 w 737055"/>
                    <a:gd name="connsiteY2" fmla="*/ 30 h 50042"/>
                    <a:gd name="connsiteX3" fmla="*/ 737113 w 737055"/>
                    <a:gd name="connsiteY3" fmla="*/ 25058 h 50042"/>
                    <a:gd name="connsiteX4" fmla="*/ 404108 w 737055"/>
                    <a:gd name="connsiteY4" fmla="*/ 50073 h 50042"/>
                    <a:gd name="connsiteX5" fmla="*/ 405139 w 737055"/>
                    <a:gd name="connsiteY5" fmla="*/ 146 h 50042"/>
                    <a:gd name="connsiteX6" fmla="*/ 2793 w 737055"/>
                    <a:gd name="connsiteY6" fmla="*/ 25058 h 50042"/>
                    <a:gd name="connsiteX7" fmla="*/ 405139 w 737055"/>
                    <a:gd name="connsiteY7" fmla="*/ 49970 h 50042"/>
                    <a:gd name="connsiteX8" fmla="*/ 736770 w 737055"/>
                    <a:gd name="connsiteY8" fmla="*/ 25058 h 50042"/>
                    <a:gd name="connsiteX9" fmla="*/ 405139 w 737055"/>
                    <a:gd name="connsiteY9" fmla="*/ 146 h 5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055" h="50042">
                      <a:moveTo>
                        <a:pt x="404108" y="50073"/>
                      </a:moveTo>
                      <a:cubicBezTo>
                        <a:pt x="180973" y="50073"/>
                        <a:pt x="58" y="34835"/>
                        <a:pt x="58" y="25058"/>
                      </a:cubicBezTo>
                      <a:cubicBezTo>
                        <a:pt x="58" y="15281"/>
                        <a:pt x="180973" y="30"/>
                        <a:pt x="404108" y="30"/>
                      </a:cubicBezTo>
                      <a:cubicBezTo>
                        <a:pt x="627244" y="30"/>
                        <a:pt x="737113" y="15281"/>
                        <a:pt x="737113" y="25058"/>
                      </a:cubicBezTo>
                      <a:cubicBezTo>
                        <a:pt x="737113" y="34835"/>
                        <a:pt x="627244" y="50073"/>
                        <a:pt x="404108" y="50073"/>
                      </a:cubicBezTo>
                      <a:moveTo>
                        <a:pt x="405139" y="146"/>
                      </a:moveTo>
                      <a:cubicBezTo>
                        <a:pt x="182932" y="146"/>
                        <a:pt x="2793" y="15306"/>
                        <a:pt x="2793" y="25058"/>
                      </a:cubicBezTo>
                      <a:cubicBezTo>
                        <a:pt x="2793" y="34809"/>
                        <a:pt x="182932" y="49970"/>
                        <a:pt x="405139" y="49970"/>
                      </a:cubicBezTo>
                      <a:cubicBezTo>
                        <a:pt x="627346" y="49970"/>
                        <a:pt x="736770" y="34809"/>
                        <a:pt x="736770" y="25058"/>
                      </a:cubicBezTo>
                      <a:cubicBezTo>
                        <a:pt x="736770" y="15306"/>
                        <a:pt x="627346" y="146"/>
                        <a:pt x="405139" y="146"/>
                      </a:cubicBezTo>
                    </a:path>
                  </a:pathLst>
                </a:custGeom>
                <a:grpFill/>
                <a:ln w="12721" cap="flat">
                  <a:noFill/>
                  <a:prstDash val="solid"/>
                  <a:miter/>
                </a:ln>
              </p:spPr>
              <p:txBody>
                <a:bodyPr rtlCol="0" anchor="ctr"/>
                <a:lstStyle/>
                <a:p>
                  <a:endParaRPr lang="fr-FR"/>
                </a:p>
              </p:txBody>
            </p:sp>
            <p:sp>
              <p:nvSpPr>
                <p:cNvPr id="628" name="Forme libre : forme 627">
                  <a:extLst>
                    <a:ext uri="{FF2B5EF4-FFF2-40B4-BE49-F238E27FC236}">
                      <a16:creationId xmlns:a16="http://schemas.microsoft.com/office/drawing/2014/main" id="{6B0181D1-EF0C-CB3E-127C-D81B0ED1C381}"/>
                    </a:ext>
                  </a:extLst>
                </p:cNvPr>
                <p:cNvSpPr/>
                <p:nvPr/>
              </p:nvSpPr>
              <p:spPr>
                <a:xfrm flipV="1">
                  <a:off x="4438008" y="3812799"/>
                  <a:ext cx="733976" cy="49823"/>
                </a:xfrm>
                <a:custGeom>
                  <a:avLst/>
                  <a:gdLst>
                    <a:gd name="connsiteX0" fmla="*/ 402404 w 733976"/>
                    <a:gd name="connsiteY0" fmla="*/ 49854 h 49823"/>
                    <a:gd name="connsiteX1" fmla="*/ 58 w 733976"/>
                    <a:gd name="connsiteY1" fmla="*/ 24955 h 49823"/>
                    <a:gd name="connsiteX2" fmla="*/ 402404 w 733976"/>
                    <a:gd name="connsiteY2" fmla="*/ 30 h 49823"/>
                    <a:gd name="connsiteX3" fmla="*/ 734035 w 733976"/>
                    <a:gd name="connsiteY3" fmla="*/ 24955 h 49823"/>
                    <a:gd name="connsiteX4" fmla="*/ 402404 w 733976"/>
                    <a:gd name="connsiteY4" fmla="*/ 49854 h 49823"/>
                    <a:gd name="connsiteX5" fmla="*/ 403434 w 733976"/>
                    <a:gd name="connsiteY5" fmla="*/ 133 h 49823"/>
                    <a:gd name="connsiteX6" fmla="*/ 2793 w 733976"/>
                    <a:gd name="connsiteY6" fmla="*/ 24955 h 49823"/>
                    <a:gd name="connsiteX7" fmla="*/ 403434 w 733976"/>
                    <a:gd name="connsiteY7" fmla="*/ 49751 h 49823"/>
                    <a:gd name="connsiteX8" fmla="*/ 733666 w 733976"/>
                    <a:gd name="connsiteY8" fmla="*/ 24955 h 49823"/>
                    <a:gd name="connsiteX9" fmla="*/ 403434 w 733976"/>
                    <a:gd name="connsiteY9" fmla="*/ 133 h 4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76" h="49823">
                      <a:moveTo>
                        <a:pt x="402404" y="49854"/>
                      </a:moveTo>
                      <a:cubicBezTo>
                        <a:pt x="180197" y="49854"/>
                        <a:pt x="58" y="34668"/>
                        <a:pt x="58" y="24955"/>
                      </a:cubicBezTo>
                      <a:cubicBezTo>
                        <a:pt x="58" y="15203"/>
                        <a:pt x="180197" y="30"/>
                        <a:pt x="402404" y="30"/>
                      </a:cubicBezTo>
                      <a:cubicBezTo>
                        <a:pt x="624611" y="30"/>
                        <a:pt x="734035" y="15203"/>
                        <a:pt x="734035" y="24955"/>
                      </a:cubicBezTo>
                      <a:cubicBezTo>
                        <a:pt x="734035" y="34668"/>
                        <a:pt x="624611" y="49854"/>
                        <a:pt x="402404" y="49854"/>
                      </a:cubicBezTo>
                      <a:moveTo>
                        <a:pt x="403434" y="133"/>
                      </a:moveTo>
                      <a:cubicBezTo>
                        <a:pt x="182169" y="133"/>
                        <a:pt x="2793" y="15242"/>
                        <a:pt x="2793" y="24955"/>
                      </a:cubicBezTo>
                      <a:cubicBezTo>
                        <a:pt x="2793" y="34642"/>
                        <a:pt x="182169" y="49751"/>
                        <a:pt x="403434" y="49751"/>
                      </a:cubicBezTo>
                      <a:cubicBezTo>
                        <a:pt x="624712" y="49751"/>
                        <a:pt x="733666" y="34642"/>
                        <a:pt x="733666" y="24955"/>
                      </a:cubicBezTo>
                      <a:cubicBezTo>
                        <a:pt x="733666" y="15242"/>
                        <a:pt x="624712" y="133"/>
                        <a:pt x="403434" y="133"/>
                      </a:cubicBezTo>
                    </a:path>
                  </a:pathLst>
                </a:custGeom>
                <a:grpFill/>
                <a:ln w="12721" cap="flat">
                  <a:noFill/>
                  <a:prstDash val="solid"/>
                  <a:miter/>
                </a:ln>
              </p:spPr>
              <p:txBody>
                <a:bodyPr rtlCol="0" anchor="ctr"/>
                <a:lstStyle/>
                <a:p>
                  <a:endParaRPr lang="fr-FR"/>
                </a:p>
              </p:txBody>
            </p:sp>
            <p:sp>
              <p:nvSpPr>
                <p:cNvPr id="629" name="Forme libre : forme 628">
                  <a:extLst>
                    <a:ext uri="{FF2B5EF4-FFF2-40B4-BE49-F238E27FC236}">
                      <a16:creationId xmlns:a16="http://schemas.microsoft.com/office/drawing/2014/main" id="{34DDDD8C-2DCF-0B7D-FE1F-7CFCBD748B9E}"/>
                    </a:ext>
                  </a:extLst>
                </p:cNvPr>
                <p:cNvSpPr/>
                <p:nvPr/>
              </p:nvSpPr>
              <p:spPr>
                <a:xfrm flipV="1">
                  <a:off x="4440744" y="3812912"/>
                  <a:ext cx="730885" cy="49605"/>
                </a:xfrm>
                <a:custGeom>
                  <a:avLst/>
                  <a:gdLst>
                    <a:gd name="connsiteX0" fmla="*/ 400699 w 730885"/>
                    <a:gd name="connsiteY0" fmla="*/ 49636 h 49605"/>
                    <a:gd name="connsiteX1" fmla="*/ 58 w 730885"/>
                    <a:gd name="connsiteY1" fmla="*/ 24827 h 49605"/>
                    <a:gd name="connsiteX2" fmla="*/ 400699 w 730885"/>
                    <a:gd name="connsiteY2" fmla="*/ 30 h 49605"/>
                    <a:gd name="connsiteX3" fmla="*/ 730944 w 730885"/>
                    <a:gd name="connsiteY3" fmla="*/ 24827 h 49605"/>
                    <a:gd name="connsiteX4" fmla="*/ 400699 w 730885"/>
                    <a:gd name="connsiteY4" fmla="*/ 49636 h 49605"/>
                    <a:gd name="connsiteX5" fmla="*/ 401730 w 730885"/>
                    <a:gd name="connsiteY5" fmla="*/ 133 h 49605"/>
                    <a:gd name="connsiteX6" fmla="*/ 2780 w 730885"/>
                    <a:gd name="connsiteY6" fmla="*/ 24839 h 49605"/>
                    <a:gd name="connsiteX7" fmla="*/ 401730 w 730885"/>
                    <a:gd name="connsiteY7" fmla="*/ 49533 h 49605"/>
                    <a:gd name="connsiteX8" fmla="*/ 730600 w 730885"/>
                    <a:gd name="connsiteY8" fmla="*/ 24839 h 49605"/>
                    <a:gd name="connsiteX9" fmla="*/ 401730 w 730885"/>
                    <a:gd name="connsiteY9" fmla="*/ 133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885" h="49605">
                      <a:moveTo>
                        <a:pt x="400699" y="49636"/>
                      </a:moveTo>
                      <a:cubicBezTo>
                        <a:pt x="179434" y="49636"/>
                        <a:pt x="58" y="34539"/>
                        <a:pt x="58" y="24827"/>
                      </a:cubicBezTo>
                      <a:cubicBezTo>
                        <a:pt x="58" y="15139"/>
                        <a:pt x="179434" y="30"/>
                        <a:pt x="400699" y="30"/>
                      </a:cubicBezTo>
                      <a:cubicBezTo>
                        <a:pt x="621977" y="30"/>
                        <a:pt x="730944" y="15139"/>
                        <a:pt x="730944" y="24827"/>
                      </a:cubicBezTo>
                      <a:cubicBezTo>
                        <a:pt x="730944" y="34539"/>
                        <a:pt x="621977" y="49636"/>
                        <a:pt x="400699" y="49636"/>
                      </a:cubicBezTo>
                      <a:moveTo>
                        <a:pt x="401730" y="133"/>
                      </a:moveTo>
                      <a:cubicBezTo>
                        <a:pt x="181406" y="133"/>
                        <a:pt x="2780" y="15178"/>
                        <a:pt x="2780" y="24839"/>
                      </a:cubicBezTo>
                      <a:cubicBezTo>
                        <a:pt x="2780" y="34501"/>
                        <a:pt x="181406" y="49533"/>
                        <a:pt x="401730" y="49533"/>
                      </a:cubicBezTo>
                      <a:cubicBezTo>
                        <a:pt x="622054" y="49533"/>
                        <a:pt x="730600" y="34501"/>
                        <a:pt x="730600" y="24839"/>
                      </a:cubicBezTo>
                      <a:cubicBezTo>
                        <a:pt x="730600" y="15178"/>
                        <a:pt x="622054" y="133"/>
                        <a:pt x="401730" y="133"/>
                      </a:cubicBezTo>
                    </a:path>
                  </a:pathLst>
                </a:custGeom>
                <a:grpFill/>
                <a:ln w="12721" cap="flat">
                  <a:noFill/>
                  <a:prstDash val="solid"/>
                  <a:miter/>
                </a:ln>
              </p:spPr>
              <p:txBody>
                <a:bodyPr rtlCol="0" anchor="ctr"/>
                <a:lstStyle/>
                <a:p>
                  <a:endParaRPr lang="fr-FR"/>
                </a:p>
              </p:txBody>
            </p:sp>
            <p:sp>
              <p:nvSpPr>
                <p:cNvPr id="630" name="Forme libre : forme 629">
                  <a:extLst>
                    <a:ext uri="{FF2B5EF4-FFF2-40B4-BE49-F238E27FC236}">
                      <a16:creationId xmlns:a16="http://schemas.microsoft.com/office/drawing/2014/main" id="{DA73C13F-7F12-F668-7D7F-A138A0C9259E}"/>
                    </a:ext>
                  </a:extLst>
                </p:cNvPr>
                <p:cNvSpPr/>
                <p:nvPr/>
              </p:nvSpPr>
              <p:spPr>
                <a:xfrm flipV="1">
                  <a:off x="4443479" y="3813012"/>
                  <a:ext cx="727807" cy="49400"/>
                </a:xfrm>
                <a:custGeom>
                  <a:avLst/>
                  <a:gdLst>
                    <a:gd name="connsiteX0" fmla="*/ 398995 w 727807"/>
                    <a:gd name="connsiteY0" fmla="*/ 49430 h 49400"/>
                    <a:gd name="connsiteX1" fmla="*/ 58 w 727807"/>
                    <a:gd name="connsiteY1" fmla="*/ 24737 h 49400"/>
                    <a:gd name="connsiteX2" fmla="*/ 398995 w 727807"/>
                    <a:gd name="connsiteY2" fmla="*/ 30 h 49400"/>
                    <a:gd name="connsiteX3" fmla="*/ 727865 w 727807"/>
                    <a:gd name="connsiteY3" fmla="*/ 24737 h 49400"/>
                    <a:gd name="connsiteX4" fmla="*/ 398995 w 727807"/>
                    <a:gd name="connsiteY4" fmla="*/ 49430 h 49400"/>
                    <a:gd name="connsiteX5" fmla="*/ 400025 w 727807"/>
                    <a:gd name="connsiteY5" fmla="*/ 146 h 49400"/>
                    <a:gd name="connsiteX6" fmla="*/ 2780 w 727807"/>
                    <a:gd name="connsiteY6" fmla="*/ 24737 h 49400"/>
                    <a:gd name="connsiteX7" fmla="*/ 400025 w 727807"/>
                    <a:gd name="connsiteY7" fmla="*/ 49327 h 49400"/>
                    <a:gd name="connsiteX8" fmla="*/ 727509 w 727807"/>
                    <a:gd name="connsiteY8" fmla="*/ 24737 h 49400"/>
                    <a:gd name="connsiteX9" fmla="*/ 400025 w 727807"/>
                    <a:gd name="connsiteY9" fmla="*/ 146 h 4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7" h="49400">
                      <a:moveTo>
                        <a:pt x="398995" y="49430"/>
                      </a:moveTo>
                      <a:cubicBezTo>
                        <a:pt x="178671" y="49430"/>
                        <a:pt x="58" y="34398"/>
                        <a:pt x="58" y="24737"/>
                      </a:cubicBezTo>
                      <a:cubicBezTo>
                        <a:pt x="58" y="15062"/>
                        <a:pt x="178671" y="30"/>
                        <a:pt x="398995" y="30"/>
                      </a:cubicBezTo>
                      <a:cubicBezTo>
                        <a:pt x="619319" y="30"/>
                        <a:pt x="727865" y="15062"/>
                        <a:pt x="727865" y="24737"/>
                      </a:cubicBezTo>
                      <a:cubicBezTo>
                        <a:pt x="727865" y="34398"/>
                        <a:pt x="619319" y="49430"/>
                        <a:pt x="398995" y="49430"/>
                      </a:cubicBezTo>
                      <a:moveTo>
                        <a:pt x="400025" y="146"/>
                      </a:moveTo>
                      <a:cubicBezTo>
                        <a:pt x="180655" y="146"/>
                        <a:pt x="2780" y="15126"/>
                        <a:pt x="2780" y="24737"/>
                      </a:cubicBezTo>
                      <a:cubicBezTo>
                        <a:pt x="2780" y="34360"/>
                        <a:pt x="180655" y="49327"/>
                        <a:pt x="400025" y="49327"/>
                      </a:cubicBezTo>
                      <a:cubicBezTo>
                        <a:pt x="619421" y="49327"/>
                        <a:pt x="727509" y="34360"/>
                        <a:pt x="727509" y="24737"/>
                      </a:cubicBezTo>
                      <a:cubicBezTo>
                        <a:pt x="727509" y="15126"/>
                        <a:pt x="619421" y="146"/>
                        <a:pt x="400025" y="146"/>
                      </a:cubicBezTo>
                    </a:path>
                  </a:pathLst>
                </a:custGeom>
                <a:grpFill/>
                <a:ln w="12721" cap="flat">
                  <a:noFill/>
                  <a:prstDash val="solid"/>
                  <a:miter/>
                </a:ln>
              </p:spPr>
              <p:txBody>
                <a:bodyPr rtlCol="0" anchor="ctr"/>
                <a:lstStyle/>
                <a:p>
                  <a:endParaRPr lang="fr-FR"/>
                </a:p>
              </p:txBody>
            </p:sp>
            <p:sp>
              <p:nvSpPr>
                <p:cNvPr id="631" name="Forme libre : forme 630">
                  <a:extLst>
                    <a:ext uri="{FF2B5EF4-FFF2-40B4-BE49-F238E27FC236}">
                      <a16:creationId xmlns:a16="http://schemas.microsoft.com/office/drawing/2014/main" id="{81E32CA6-54AB-3C30-998C-DCBC2671B5B4}"/>
                    </a:ext>
                  </a:extLst>
                </p:cNvPr>
                <p:cNvSpPr/>
                <p:nvPr/>
              </p:nvSpPr>
              <p:spPr>
                <a:xfrm flipV="1">
                  <a:off x="4446215" y="3813112"/>
                  <a:ext cx="724716" cy="49181"/>
                </a:xfrm>
                <a:custGeom>
                  <a:avLst/>
                  <a:gdLst>
                    <a:gd name="connsiteX0" fmla="*/ 397290 w 724716"/>
                    <a:gd name="connsiteY0" fmla="*/ 49212 h 49181"/>
                    <a:gd name="connsiteX1" fmla="*/ 58 w 724716"/>
                    <a:gd name="connsiteY1" fmla="*/ 24621 h 49181"/>
                    <a:gd name="connsiteX2" fmla="*/ 397290 w 724716"/>
                    <a:gd name="connsiteY2" fmla="*/ 30 h 49181"/>
                    <a:gd name="connsiteX3" fmla="*/ 724774 w 724716"/>
                    <a:gd name="connsiteY3" fmla="*/ 24621 h 49181"/>
                    <a:gd name="connsiteX4" fmla="*/ 397290 w 724716"/>
                    <a:gd name="connsiteY4" fmla="*/ 49212 h 49181"/>
                    <a:gd name="connsiteX5" fmla="*/ 398320 w 724716"/>
                    <a:gd name="connsiteY5" fmla="*/ 120 h 49181"/>
                    <a:gd name="connsiteX6" fmla="*/ 2780 w 724716"/>
                    <a:gd name="connsiteY6" fmla="*/ 24621 h 49181"/>
                    <a:gd name="connsiteX7" fmla="*/ 398320 w 724716"/>
                    <a:gd name="connsiteY7" fmla="*/ 49109 h 49181"/>
                    <a:gd name="connsiteX8" fmla="*/ 724431 w 724716"/>
                    <a:gd name="connsiteY8" fmla="*/ 24621 h 49181"/>
                    <a:gd name="connsiteX9" fmla="*/ 398320 w 724716"/>
                    <a:gd name="connsiteY9" fmla="*/ 120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16" h="49181">
                      <a:moveTo>
                        <a:pt x="397290" y="49212"/>
                      </a:moveTo>
                      <a:cubicBezTo>
                        <a:pt x="177907" y="49212"/>
                        <a:pt x="58" y="34257"/>
                        <a:pt x="58" y="24621"/>
                      </a:cubicBezTo>
                      <a:cubicBezTo>
                        <a:pt x="58" y="15011"/>
                        <a:pt x="177907" y="30"/>
                        <a:pt x="397290" y="30"/>
                      </a:cubicBezTo>
                      <a:cubicBezTo>
                        <a:pt x="616686" y="30"/>
                        <a:pt x="724774" y="15011"/>
                        <a:pt x="724774" y="24621"/>
                      </a:cubicBezTo>
                      <a:cubicBezTo>
                        <a:pt x="724774" y="34257"/>
                        <a:pt x="616686" y="49212"/>
                        <a:pt x="397290" y="49212"/>
                      </a:cubicBezTo>
                      <a:moveTo>
                        <a:pt x="398320" y="120"/>
                      </a:moveTo>
                      <a:cubicBezTo>
                        <a:pt x="179879" y="120"/>
                        <a:pt x="2780" y="15049"/>
                        <a:pt x="2780" y="24621"/>
                      </a:cubicBezTo>
                      <a:cubicBezTo>
                        <a:pt x="2780" y="34205"/>
                        <a:pt x="179879" y="49109"/>
                        <a:pt x="398320" y="49109"/>
                      </a:cubicBezTo>
                      <a:cubicBezTo>
                        <a:pt x="616775" y="49109"/>
                        <a:pt x="724431" y="34205"/>
                        <a:pt x="724431" y="24621"/>
                      </a:cubicBezTo>
                      <a:cubicBezTo>
                        <a:pt x="724431" y="15049"/>
                        <a:pt x="616775" y="120"/>
                        <a:pt x="398320" y="120"/>
                      </a:cubicBezTo>
                    </a:path>
                  </a:pathLst>
                </a:custGeom>
                <a:grpFill/>
                <a:ln w="12721" cap="flat">
                  <a:noFill/>
                  <a:prstDash val="solid"/>
                  <a:miter/>
                </a:ln>
              </p:spPr>
              <p:txBody>
                <a:bodyPr rtlCol="0" anchor="ctr"/>
                <a:lstStyle/>
                <a:p>
                  <a:endParaRPr lang="fr-FR"/>
                </a:p>
              </p:txBody>
            </p:sp>
            <p:sp>
              <p:nvSpPr>
                <p:cNvPr id="632" name="Forme libre : forme 631">
                  <a:extLst>
                    <a:ext uri="{FF2B5EF4-FFF2-40B4-BE49-F238E27FC236}">
                      <a16:creationId xmlns:a16="http://schemas.microsoft.com/office/drawing/2014/main" id="{611DF331-4B12-77B4-88B8-F0D1FDD36C1C}"/>
                    </a:ext>
                  </a:extLst>
                </p:cNvPr>
                <p:cNvSpPr/>
                <p:nvPr/>
              </p:nvSpPr>
              <p:spPr>
                <a:xfrm flipV="1">
                  <a:off x="4448944" y="3813214"/>
                  <a:ext cx="721637" cy="48988"/>
                </a:xfrm>
                <a:custGeom>
                  <a:avLst/>
                  <a:gdLst>
                    <a:gd name="connsiteX0" fmla="*/ 395598 w 721637"/>
                    <a:gd name="connsiteY0" fmla="*/ 49019 h 48988"/>
                    <a:gd name="connsiteX1" fmla="*/ 58 w 721637"/>
                    <a:gd name="connsiteY1" fmla="*/ 24531 h 48988"/>
                    <a:gd name="connsiteX2" fmla="*/ 395598 w 721637"/>
                    <a:gd name="connsiteY2" fmla="*/ 30 h 48988"/>
                    <a:gd name="connsiteX3" fmla="*/ 721696 w 721637"/>
                    <a:gd name="connsiteY3" fmla="*/ 24531 h 48988"/>
                    <a:gd name="connsiteX4" fmla="*/ 395598 w 721637"/>
                    <a:gd name="connsiteY4" fmla="*/ 49019 h 48988"/>
                    <a:gd name="connsiteX5" fmla="*/ 396641 w 721637"/>
                    <a:gd name="connsiteY5" fmla="*/ 146 h 48988"/>
                    <a:gd name="connsiteX6" fmla="*/ 2806 w 721637"/>
                    <a:gd name="connsiteY6" fmla="*/ 24531 h 48988"/>
                    <a:gd name="connsiteX7" fmla="*/ 396641 w 721637"/>
                    <a:gd name="connsiteY7" fmla="*/ 48916 h 48988"/>
                    <a:gd name="connsiteX8" fmla="*/ 721340 w 721637"/>
                    <a:gd name="connsiteY8" fmla="*/ 24531 h 48988"/>
                    <a:gd name="connsiteX9" fmla="*/ 396641 w 721637"/>
                    <a:gd name="connsiteY9" fmla="*/ 146 h 4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637" h="48988">
                      <a:moveTo>
                        <a:pt x="395598" y="49019"/>
                      </a:moveTo>
                      <a:cubicBezTo>
                        <a:pt x="177157" y="49019"/>
                        <a:pt x="58" y="34103"/>
                        <a:pt x="58" y="24531"/>
                      </a:cubicBezTo>
                      <a:cubicBezTo>
                        <a:pt x="58" y="14959"/>
                        <a:pt x="177157" y="30"/>
                        <a:pt x="395598" y="30"/>
                      </a:cubicBezTo>
                      <a:cubicBezTo>
                        <a:pt x="614040" y="30"/>
                        <a:pt x="721696" y="14959"/>
                        <a:pt x="721696" y="24531"/>
                      </a:cubicBezTo>
                      <a:cubicBezTo>
                        <a:pt x="721696" y="34103"/>
                        <a:pt x="614040" y="49019"/>
                        <a:pt x="395598" y="49019"/>
                      </a:cubicBezTo>
                      <a:moveTo>
                        <a:pt x="396641" y="146"/>
                      </a:moveTo>
                      <a:cubicBezTo>
                        <a:pt x="179129" y="146"/>
                        <a:pt x="2806" y="14998"/>
                        <a:pt x="2806" y="24531"/>
                      </a:cubicBezTo>
                      <a:cubicBezTo>
                        <a:pt x="2806" y="34077"/>
                        <a:pt x="179129" y="48916"/>
                        <a:pt x="396641" y="48916"/>
                      </a:cubicBezTo>
                      <a:cubicBezTo>
                        <a:pt x="614141" y="48916"/>
                        <a:pt x="721340" y="34077"/>
                        <a:pt x="721340" y="24531"/>
                      </a:cubicBezTo>
                      <a:cubicBezTo>
                        <a:pt x="721340" y="14998"/>
                        <a:pt x="614141" y="146"/>
                        <a:pt x="396641" y="146"/>
                      </a:cubicBezTo>
                    </a:path>
                  </a:pathLst>
                </a:custGeom>
                <a:grpFill/>
                <a:ln w="12721" cap="flat">
                  <a:noFill/>
                  <a:prstDash val="solid"/>
                  <a:miter/>
                </a:ln>
              </p:spPr>
              <p:txBody>
                <a:bodyPr rtlCol="0" anchor="ctr"/>
                <a:lstStyle/>
                <a:p>
                  <a:endParaRPr lang="fr-FR"/>
                </a:p>
              </p:txBody>
            </p:sp>
            <p:sp>
              <p:nvSpPr>
                <p:cNvPr id="633" name="Forme libre : forme 632">
                  <a:extLst>
                    <a:ext uri="{FF2B5EF4-FFF2-40B4-BE49-F238E27FC236}">
                      <a16:creationId xmlns:a16="http://schemas.microsoft.com/office/drawing/2014/main" id="{9643F67E-5E0C-F429-41DC-908EB49D4F99}"/>
                    </a:ext>
                  </a:extLst>
                </p:cNvPr>
                <p:cNvSpPr/>
                <p:nvPr/>
              </p:nvSpPr>
              <p:spPr>
                <a:xfrm flipV="1">
                  <a:off x="4451679" y="3813325"/>
                  <a:ext cx="718546" cy="48770"/>
                </a:xfrm>
                <a:custGeom>
                  <a:avLst/>
                  <a:gdLst>
                    <a:gd name="connsiteX0" fmla="*/ 393906 w 718546"/>
                    <a:gd name="connsiteY0" fmla="*/ 48801 h 48770"/>
                    <a:gd name="connsiteX1" fmla="*/ 58 w 718546"/>
                    <a:gd name="connsiteY1" fmla="*/ 24428 h 48770"/>
                    <a:gd name="connsiteX2" fmla="*/ 393906 w 718546"/>
                    <a:gd name="connsiteY2" fmla="*/ 30 h 48770"/>
                    <a:gd name="connsiteX3" fmla="*/ 718605 w 718546"/>
                    <a:gd name="connsiteY3" fmla="*/ 24428 h 48770"/>
                    <a:gd name="connsiteX4" fmla="*/ 393906 w 718546"/>
                    <a:gd name="connsiteY4" fmla="*/ 48801 h 48770"/>
                    <a:gd name="connsiteX5" fmla="*/ 394924 w 718546"/>
                    <a:gd name="connsiteY5" fmla="*/ 159 h 48770"/>
                    <a:gd name="connsiteX6" fmla="*/ 2793 w 718546"/>
                    <a:gd name="connsiteY6" fmla="*/ 24441 h 48770"/>
                    <a:gd name="connsiteX7" fmla="*/ 394924 w 718546"/>
                    <a:gd name="connsiteY7" fmla="*/ 48698 h 48770"/>
                    <a:gd name="connsiteX8" fmla="*/ 718261 w 718546"/>
                    <a:gd name="connsiteY8" fmla="*/ 24441 h 48770"/>
                    <a:gd name="connsiteX9" fmla="*/ 394924 w 718546"/>
                    <a:gd name="connsiteY9" fmla="*/ 159 h 4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546" h="48770">
                      <a:moveTo>
                        <a:pt x="393906" y="48801"/>
                      </a:moveTo>
                      <a:cubicBezTo>
                        <a:pt x="176394" y="48801"/>
                        <a:pt x="58" y="33961"/>
                        <a:pt x="58" y="24428"/>
                      </a:cubicBezTo>
                      <a:cubicBezTo>
                        <a:pt x="58" y="14882"/>
                        <a:pt x="176394" y="30"/>
                        <a:pt x="393906" y="30"/>
                      </a:cubicBezTo>
                      <a:cubicBezTo>
                        <a:pt x="611406" y="30"/>
                        <a:pt x="718605" y="14882"/>
                        <a:pt x="718605" y="24428"/>
                      </a:cubicBezTo>
                      <a:cubicBezTo>
                        <a:pt x="718605" y="33961"/>
                        <a:pt x="611406" y="48801"/>
                        <a:pt x="393906" y="48801"/>
                      </a:cubicBezTo>
                      <a:moveTo>
                        <a:pt x="394924" y="159"/>
                      </a:moveTo>
                      <a:cubicBezTo>
                        <a:pt x="178365" y="159"/>
                        <a:pt x="2793" y="14934"/>
                        <a:pt x="2793" y="24441"/>
                      </a:cubicBezTo>
                      <a:cubicBezTo>
                        <a:pt x="2793" y="33936"/>
                        <a:pt x="178365" y="48698"/>
                        <a:pt x="394924" y="48698"/>
                      </a:cubicBezTo>
                      <a:cubicBezTo>
                        <a:pt x="611508" y="48698"/>
                        <a:pt x="718261" y="33936"/>
                        <a:pt x="718261" y="24441"/>
                      </a:cubicBezTo>
                      <a:cubicBezTo>
                        <a:pt x="718261" y="14934"/>
                        <a:pt x="611508" y="159"/>
                        <a:pt x="394924" y="159"/>
                      </a:cubicBezTo>
                    </a:path>
                  </a:pathLst>
                </a:custGeom>
                <a:grpFill/>
                <a:ln w="12721" cap="flat">
                  <a:noFill/>
                  <a:prstDash val="solid"/>
                  <a:miter/>
                </a:ln>
              </p:spPr>
              <p:txBody>
                <a:bodyPr rtlCol="0" anchor="ctr"/>
                <a:lstStyle/>
                <a:p>
                  <a:endParaRPr lang="fr-FR"/>
                </a:p>
              </p:txBody>
            </p:sp>
            <p:sp>
              <p:nvSpPr>
                <p:cNvPr id="634" name="Forme libre : forme 633">
                  <a:extLst>
                    <a:ext uri="{FF2B5EF4-FFF2-40B4-BE49-F238E27FC236}">
                      <a16:creationId xmlns:a16="http://schemas.microsoft.com/office/drawing/2014/main" id="{9CDB1C5A-9C7E-2E22-CE00-664D2465A4C2}"/>
                    </a:ext>
                  </a:extLst>
                </p:cNvPr>
                <p:cNvSpPr/>
                <p:nvPr/>
              </p:nvSpPr>
              <p:spPr>
                <a:xfrm flipV="1">
                  <a:off x="4454402" y="3813427"/>
                  <a:ext cx="715468" cy="48552"/>
                </a:xfrm>
                <a:custGeom>
                  <a:avLst/>
                  <a:gdLst>
                    <a:gd name="connsiteX0" fmla="*/ 392202 w 715468"/>
                    <a:gd name="connsiteY0" fmla="*/ 48582 h 48552"/>
                    <a:gd name="connsiteX1" fmla="*/ 58 w 715468"/>
                    <a:gd name="connsiteY1" fmla="*/ 24313 h 48552"/>
                    <a:gd name="connsiteX2" fmla="*/ 392202 w 715468"/>
                    <a:gd name="connsiteY2" fmla="*/ 30 h 48552"/>
                    <a:gd name="connsiteX3" fmla="*/ 715526 w 715468"/>
                    <a:gd name="connsiteY3" fmla="*/ 24313 h 48552"/>
                    <a:gd name="connsiteX4" fmla="*/ 392202 w 715468"/>
                    <a:gd name="connsiteY4" fmla="*/ 48582 h 48552"/>
                    <a:gd name="connsiteX5" fmla="*/ 393245 w 715468"/>
                    <a:gd name="connsiteY5" fmla="*/ 133 h 48552"/>
                    <a:gd name="connsiteX6" fmla="*/ 2806 w 715468"/>
                    <a:gd name="connsiteY6" fmla="*/ 24313 h 48552"/>
                    <a:gd name="connsiteX7" fmla="*/ 393245 w 715468"/>
                    <a:gd name="connsiteY7" fmla="*/ 48479 h 48552"/>
                    <a:gd name="connsiteX8" fmla="*/ 715183 w 715468"/>
                    <a:gd name="connsiteY8" fmla="*/ 24313 h 48552"/>
                    <a:gd name="connsiteX9" fmla="*/ 393245 w 715468"/>
                    <a:gd name="connsiteY9" fmla="*/ 133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468" h="48552">
                      <a:moveTo>
                        <a:pt x="392202" y="48582"/>
                      </a:moveTo>
                      <a:cubicBezTo>
                        <a:pt x="175656" y="48582"/>
                        <a:pt x="58" y="33820"/>
                        <a:pt x="58" y="24313"/>
                      </a:cubicBezTo>
                      <a:cubicBezTo>
                        <a:pt x="58" y="14818"/>
                        <a:pt x="175656" y="30"/>
                        <a:pt x="392202" y="30"/>
                      </a:cubicBezTo>
                      <a:cubicBezTo>
                        <a:pt x="608773" y="30"/>
                        <a:pt x="715526" y="14818"/>
                        <a:pt x="715526" y="24313"/>
                      </a:cubicBezTo>
                      <a:cubicBezTo>
                        <a:pt x="715526" y="33820"/>
                        <a:pt x="608773" y="48582"/>
                        <a:pt x="392202" y="48582"/>
                      </a:cubicBezTo>
                      <a:moveTo>
                        <a:pt x="393245" y="133"/>
                      </a:moveTo>
                      <a:cubicBezTo>
                        <a:pt x="177602" y="133"/>
                        <a:pt x="2806" y="14857"/>
                        <a:pt x="2806" y="24313"/>
                      </a:cubicBezTo>
                      <a:cubicBezTo>
                        <a:pt x="2806" y="33769"/>
                        <a:pt x="177602" y="48479"/>
                        <a:pt x="393245" y="48479"/>
                      </a:cubicBezTo>
                      <a:cubicBezTo>
                        <a:pt x="608875" y="48479"/>
                        <a:pt x="715183" y="33769"/>
                        <a:pt x="715183" y="24313"/>
                      </a:cubicBezTo>
                      <a:cubicBezTo>
                        <a:pt x="715183" y="14857"/>
                        <a:pt x="608875" y="133"/>
                        <a:pt x="393245" y="133"/>
                      </a:cubicBezTo>
                    </a:path>
                  </a:pathLst>
                </a:custGeom>
                <a:grpFill/>
                <a:ln w="12721" cap="flat">
                  <a:noFill/>
                  <a:prstDash val="solid"/>
                  <a:miter/>
                </a:ln>
              </p:spPr>
              <p:txBody>
                <a:bodyPr rtlCol="0" anchor="ctr"/>
                <a:lstStyle/>
                <a:p>
                  <a:endParaRPr lang="fr-FR"/>
                </a:p>
              </p:txBody>
            </p:sp>
            <p:sp>
              <p:nvSpPr>
                <p:cNvPr id="635" name="Forme libre : forme 634">
                  <a:extLst>
                    <a:ext uri="{FF2B5EF4-FFF2-40B4-BE49-F238E27FC236}">
                      <a16:creationId xmlns:a16="http://schemas.microsoft.com/office/drawing/2014/main" id="{58FDF5F3-FF58-08B6-C423-F8AC3E3D262B}"/>
                    </a:ext>
                  </a:extLst>
                </p:cNvPr>
                <p:cNvSpPr/>
                <p:nvPr/>
              </p:nvSpPr>
              <p:spPr>
                <a:xfrm flipV="1">
                  <a:off x="4457169" y="3813527"/>
                  <a:ext cx="712364" cy="48346"/>
                </a:xfrm>
                <a:custGeom>
                  <a:avLst/>
                  <a:gdLst>
                    <a:gd name="connsiteX0" fmla="*/ 390485 w 712364"/>
                    <a:gd name="connsiteY0" fmla="*/ 48377 h 48346"/>
                    <a:gd name="connsiteX1" fmla="*/ 58 w 712364"/>
                    <a:gd name="connsiteY1" fmla="*/ 24210 h 48346"/>
                    <a:gd name="connsiteX2" fmla="*/ 390485 w 712364"/>
                    <a:gd name="connsiteY2" fmla="*/ 30 h 48346"/>
                    <a:gd name="connsiteX3" fmla="*/ 712422 w 712364"/>
                    <a:gd name="connsiteY3" fmla="*/ 24210 h 48346"/>
                    <a:gd name="connsiteX4" fmla="*/ 390485 w 712364"/>
                    <a:gd name="connsiteY4" fmla="*/ 48377 h 48346"/>
                    <a:gd name="connsiteX5" fmla="*/ 391515 w 712364"/>
                    <a:gd name="connsiteY5" fmla="*/ 146 h 48346"/>
                    <a:gd name="connsiteX6" fmla="*/ 2768 w 712364"/>
                    <a:gd name="connsiteY6" fmla="*/ 24210 h 48346"/>
                    <a:gd name="connsiteX7" fmla="*/ 391515 w 712364"/>
                    <a:gd name="connsiteY7" fmla="*/ 48274 h 48346"/>
                    <a:gd name="connsiteX8" fmla="*/ 712053 w 712364"/>
                    <a:gd name="connsiteY8" fmla="*/ 24210 h 48346"/>
                    <a:gd name="connsiteX9" fmla="*/ 391515 w 712364"/>
                    <a:gd name="connsiteY9" fmla="*/ 146 h 4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364" h="48346">
                      <a:moveTo>
                        <a:pt x="390485" y="48377"/>
                      </a:moveTo>
                      <a:cubicBezTo>
                        <a:pt x="174854" y="48377"/>
                        <a:pt x="58" y="33679"/>
                        <a:pt x="58" y="24210"/>
                      </a:cubicBezTo>
                      <a:cubicBezTo>
                        <a:pt x="58" y="14754"/>
                        <a:pt x="174854" y="30"/>
                        <a:pt x="390485" y="30"/>
                      </a:cubicBezTo>
                      <a:cubicBezTo>
                        <a:pt x="606115" y="30"/>
                        <a:pt x="712422" y="14754"/>
                        <a:pt x="712422" y="24210"/>
                      </a:cubicBezTo>
                      <a:cubicBezTo>
                        <a:pt x="712422" y="33679"/>
                        <a:pt x="606115" y="48377"/>
                        <a:pt x="390485" y="48377"/>
                      </a:cubicBezTo>
                      <a:moveTo>
                        <a:pt x="391515" y="146"/>
                      </a:moveTo>
                      <a:cubicBezTo>
                        <a:pt x="176826" y="146"/>
                        <a:pt x="2768" y="14805"/>
                        <a:pt x="2768" y="24210"/>
                      </a:cubicBezTo>
                      <a:cubicBezTo>
                        <a:pt x="2768" y="33640"/>
                        <a:pt x="176826" y="48274"/>
                        <a:pt x="391515" y="48274"/>
                      </a:cubicBezTo>
                      <a:cubicBezTo>
                        <a:pt x="606216" y="48274"/>
                        <a:pt x="712053" y="33640"/>
                        <a:pt x="712053" y="24210"/>
                      </a:cubicBezTo>
                      <a:cubicBezTo>
                        <a:pt x="712053" y="14805"/>
                        <a:pt x="606216" y="146"/>
                        <a:pt x="391515" y="146"/>
                      </a:cubicBezTo>
                    </a:path>
                  </a:pathLst>
                </a:custGeom>
                <a:grpFill/>
                <a:ln w="12721" cap="flat">
                  <a:noFill/>
                  <a:prstDash val="solid"/>
                  <a:miter/>
                </a:ln>
              </p:spPr>
              <p:txBody>
                <a:bodyPr rtlCol="0" anchor="ctr"/>
                <a:lstStyle/>
                <a:p>
                  <a:endParaRPr lang="fr-FR"/>
                </a:p>
              </p:txBody>
            </p:sp>
            <p:sp>
              <p:nvSpPr>
                <p:cNvPr id="636" name="Forme libre : forme 635">
                  <a:extLst>
                    <a:ext uri="{FF2B5EF4-FFF2-40B4-BE49-F238E27FC236}">
                      <a16:creationId xmlns:a16="http://schemas.microsoft.com/office/drawing/2014/main" id="{A93A9DB7-6799-EDFD-4386-D9E54C1C7E96}"/>
                    </a:ext>
                  </a:extLst>
                </p:cNvPr>
                <p:cNvSpPr/>
                <p:nvPr/>
              </p:nvSpPr>
              <p:spPr>
                <a:xfrm flipV="1">
                  <a:off x="4459892" y="3813640"/>
                  <a:ext cx="709298" cy="48115"/>
                </a:xfrm>
                <a:custGeom>
                  <a:avLst/>
                  <a:gdLst>
                    <a:gd name="connsiteX0" fmla="*/ 388793 w 709298"/>
                    <a:gd name="connsiteY0" fmla="*/ 48145 h 48115"/>
                    <a:gd name="connsiteX1" fmla="*/ 58 w 709298"/>
                    <a:gd name="connsiteY1" fmla="*/ 24094 h 48115"/>
                    <a:gd name="connsiteX2" fmla="*/ 388793 w 709298"/>
                    <a:gd name="connsiteY2" fmla="*/ 30 h 48115"/>
                    <a:gd name="connsiteX3" fmla="*/ 709357 w 709298"/>
                    <a:gd name="connsiteY3" fmla="*/ 24094 h 48115"/>
                    <a:gd name="connsiteX4" fmla="*/ 388793 w 709298"/>
                    <a:gd name="connsiteY4" fmla="*/ 48145 h 48115"/>
                    <a:gd name="connsiteX5" fmla="*/ 389823 w 709298"/>
                    <a:gd name="connsiteY5" fmla="*/ 146 h 48115"/>
                    <a:gd name="connsiteX6" fmla="*/ 2793 w 709298"/>
                    <a:gd name="connsiteY6" fmla="*/ 24094 h 48115"/>
                    <a:gd name="connsiteX7" fmla="*/ 389823 w 709298"/>
                    <a:gd name="connsiteY7" fmla="*/ 48055 h 48115"/>
                    <a:gd name="connsiteX8" fmla="*/ 709000 w 709298"/>
                    <a:gd name="connsiteY8" fmla="*/ 24094 h 48115"/>
                    <a:gd name="connsiteX9" fmla="*/ 389823 w 709298"/>
                    <a:gd name="connsiteY9" fmla="*/ 146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298" h="48115">
                      <a:moveTo>
                        <a:pt x="388793" y="48145"/>
                      </a:moveTo>
                      <a:cubicBezTo>
                        <a:pt x="174117" y="48145"/>
                        <a:pt x="58" y="33512"/>
                        <a:pt x="58" y="24094"/>
                      </a:cubicBezTo>
                      <a:cubicBezTo>
                        <a:pt x="58" y="14689"/>
                        <a:pt x="174117" y="30"/>
                        <a:pt x="388793" y="30"/>
                      </a:cubicBezTo>
                      <a:cubicBezTo>
                        <a:pt x="603482" y="30"/>
                        <a:pt x="709357" y="14689"/>
                        <a:pt x="709357" y="24094"/>
                      </a:cubicBezTo>
                      <a:cubicBezTo>
                        <a:pt x="709357" y="33512"/>
                        <a:pt x="603482" y="48145"/>
                        <a:pt x="388793" y="48145"/>
                      </a:cubicBezTo>
                      <a:moveTo>
                        <a:pt x="389823" y="146"/>
                      </a:moveTo>
                      <a:cubicBezTo>
                        <a:pt x="176063" y="146"/>
                        <a:pt x="2793" y="14715"/>
                        <a:pt x="2793" y="24094"/>
                      </a:cubicBezTo>
                      <a:cubicBezTo>
                        <a:pt x="2793" y="33460"/>
                        <a:pt x="176063" y="48055"/>
                        <a:pt x="389823" y="48055"/>
                      </a:cubicBezTo>
                      <a:cubicBezTo>
                        <a:pt x="603583" y="48055"/>
                        <a:pt x="709000" y="33460"/>
                        <a:pt x="709000" y="24094"/>
                      </a:cubicBezTo>
                      <a:cubicBezTo>
                        <a:pt x="709000" y="14715"/>
                        <a:pt x="603583" y="146"/>
                        <a:pt x="389823" y="146"/>
                      </a:cubicBezTo>
                    </a:path>
                  </a:pathLst>
                </a:custGeom>
                <a:grpFill/>
                <a:ln w="12721" cap="flat">
                  <a:noFill/>
                  <a:prstDash val="solid"/>
                  <a:miter/>
                </a:ln>
              </p:spPr>
              <p:txBody>
                <a:bodyPr rtlCol="0" anchor="ctr"/>
                <a:lstStyle/>
                <a:p>
                  <a:endParaRPr lang="fr-FR"/>
                </a:p>
              </p:txBody>
            </p:sp>
            <p:sp>
              <p:nvSpPr>
                <p:cNvPr id="637" name="Forme libre : forme 636">
                  <a:extLst>
                    <a:ext uri="{FF2B5EF4-FFF2-40B4-BE49-F238E27FC236}">
                      <a16:creationId xmlns:a16="http://schemas.microsoft.com/office/drawing/2014/main" id="{E1FA6DAB-44EF-ADD4-B053-6F640C3D1DA3}"/>
                    </a:ext>
                  </a:extLst>
                </p:cNvPr>
                <p:cNvSpPr/>
                <p:nvPr/>
              </p:nvSpPr>
              <p:spPr>
                <a:xfrm flipV="1">
                  <a:off x="4462634" y="3813740"/>
                  <a:ext cx="706194" cy="47909"/>
                </a:xfrm>
                <a:custGeom>
                  <a:avLst/>
                  <a:gdLst>
                    <a:gd name="connsiteX0" fmla="*/ 387088 w 706194"/>
                    <a:gd name="connsiteY0" fmla="*/ 47940 h 47909"/>
                    <a:gd name="connsiteX1" fmla="*/ 58 w 706194"/>
                    <a:gd name="connsiteY1" fmla="*/ 24004 h 47909"/>
                    <a:gd name="connsiteX2" fmla="*/ 387088 w 706194"/>
                    <a:gd name="connsiteY2" fmla="*/ 30 h 47909"/>
                    <a:gd name="connsiteX3" fmla="*/ 706253 w 706194"/>
                    <a:gd name="connsiteY3" fmla="*/ 24004 h 47909"/>
                    <a:gd name="connsiteX4" fmla="*/ 387088 w 706194"/>
                    <a:gd name="connsiteY4" fmla="*/ 47940 h 47909"/>
                    <a:gd name="connsiteX5" fmla="*/ 388119 w 706194"/>
                    <a:gd name="connsiteY5" fmla="*/ 133 h 47909"/>
                    <a:gd name="connsiteX6" fmla="*/ 2780 w 706194"/>
                    <a:gd name="connsiteY6" fmla="*/ 24004 h 47909"/>
                    <a:gd name="connsiteX7" fmla="*/ 388119 w 706194"/>
                    <a:gd name="connsiteY7" fmla="*/ 47837 h 47909"/>
                    <a:gd name="connsiteX8" fmla="*/ 705897 w 706194"/>
                    <a:gd name="connsiteY8" fmla="*/ 24004 h 47909"/>
                    <a:gd name="connsiteX9" fmla="*/ 388119 w 706194"/>
                    <a:gd name="connsiteY9" fmla="*/ 133 h 4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194" h="47909">
                      <a:moveTo>
                        <a:pt x="387088" y="47940"/>
                      </a:moveTo>
                      <a:cubicBezTo>
                        <a:pt x="173341" y="47940"/>
                        <a:pt x="58" y="33357"/>
                        <a:pt x="58" y="24004"/>
                      </a:cubicBezTo>
                      <a:cubicBezTo>
                        <a:pt x="58" y="14612"/>
                        <a:pt x="173341" y="30"/>
                        <a:pt x="387088" y="30"/>
                      </a:cubicBezTo>
                      <a:cubicBezTo>
                        <a:pt x="600836" y="30"/>
                        <a:pt x="706253" y="14612"/>
                        <a:pt x="706253" y="24004"/>
                      </a:cubicBezTo>
                      <a:cubicBezTo>
                        <a:pt x="706253" y="33357"/>
                        <a:pt x="600836" y="47940"/>
                        <a:pt x="387088" y="47940"/>
                      </a:cubicBezTo>
                      <a:moveTo>
                        <a:pt x="388119" y="133"/>
                      </a:moveTo>
                      <a:cubicBezTo>
                        <a:pt x="175312" y="133"/>
                        <a:pt x="2780" y="14664"/>
                        <a:pt x="2780" y="24004"/>
                      </a:cubicBezTo>
                      <a:cubicBezTo>
                        <a:pt x="2780" y="33332"/>
                        <a:pt x="175312" y="47837"/>
                        <a:pt x="388119" y="47837"/>
                      </a:cubicBezTo>
                      <a:cubicBezTo>
                        <a:pt x="600937" y="47837"/>
                        <a:pt x="705897" y="33332"/>
                        <a:pt x="705897" y="24004"/>
                      </a:cubicBezTo>
                      <a:cubicBezTo>
                        <a:pt x="705897" y="14664"/>
                        <a:pt x="600937" y="133"/>
                        <a:pt x="388119" y="133"/>
                      </a:cubicBezTo>
                    </a:path>
                  </a:pathLst>
                </a:custGeom>
                <a:grpFill/>
                <a:ln w="12721" cap="flat">
                  <a:noFill/>
                  <a:prstDash val="solid"/>
                  <a:miter/>
                </a:ln>
              </p:spPr>
              <p:txBody>
                <a:bodyPr rtlCol="0" anchor="ctr"/>
                <a:lstStyle/>
                <a:p>
                  <a:endParaRPr lang="fr-FR"/>
                </a:p>
              </p:txBody>
            </p:sp>
            <p:sp>
              <p:nvSpPr>
                <p:cNvPr id="638" name="Forme libre : forme 637">
                  <a:extLst>
                    <a:ext uri="{FF2B5EF4-FFF2-40B4-BE49-F238E27FC236}">
                      <a16:creationId xmlns:a16="http://schemas.microsoft.com/office/drawing/2014/main" id="{831E8C2E-9B7C-93F3-7ED2-4B7052A5DF2F}"/>
                    </a:ext>
                  </a:extLst>
                </p:cNvPr>
                <p:cNvSpPr/>
                <p:nvPr/>
              </p:nvSpPr>
              <p:spPr>
                <a:xfrm flipV="1">
                  <a:off x="4465357" y="3813841"/>
                  <a:ext cx="703128" cy="47691"/>
                </a:xfrm>
                <a:custGeom>
                  <a:avLst/>
                  <a:gdLst>
                    <a:gd name="connsiteX0" fmla="*/ 385396 w 703128"/>
                    <a:gd name="connsiteY0" fmla="*/ 47721 h 47691"/>
                    <a:gd name="connsiteX1" fmla="*/ 58 w 703128"/>
                    <a:gd name="connsiteY1" fmla="*/ 23889 h 47691"/>
                    <a:gd name="connsiteX2" fmla="*/ 385396 w 703128"/>
                    <a:gd name="connsiteY2" fmla="*/ 30 h 47691"/>
                    <a:gd name="connsiteX3" fmla="*/ 703187 w 703128"/>
                    <a:gd name="connsiteY3" fmla="*/ 23889 h 47691"/>
                    <a:gd name="connsiteX4" fmla="*/ 385396 w 703128"/>
                    <a:gd name="connsiteY4" fmla="*/ 47721 h 47691"/>
                    <a:gd name="connsiteX5" fmla="*/ 386427 w 703128"/>
                    <a:gd name="connsiteY5" fmla="*/ 133 h 47691"/>
                    <a:gd name="connsiteX6" fmla="*/ 2806 w 703128"/>
                    <a:gd name="connsiteY6" fmla="*/ 23889 h 47691"/>
                    <a:gd name="connsiteX7" fmla="*/ 386427 w 703128"/>
                    <a:gd name="connsiteY7" fmla="*/ 47619 h 47691"/>
                    <a:gd name="connsiteX8" fmla="*/ 702831 w 703128"/>
                    <a:gd name="connsiteY8" fmla="*/ 23889 h 47691"/>
                    <a:gd name="connsiteX9" fmla="*/ 386427 w 703128"/>
                    <a:gd name="connsiteY9" fmla="*/ 133 h 4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3128" h="47691">
                      <a:moveTo>
                        <a:pt x="385396" y="47721"/>
                      </a:moveTo>
                      <a:cubicBezTo>
                        <a:pt x="172578" y="47721"/>
                        <a:pt x="58" y="33216"/>
                        <a:pt x="58" y="23889"/>
                      </a:cubicBezTo>
                      <a:cubicBezTo>
                        <a:pt x="58" y="14548"/>
                        <a:pt x="172578" y="30"/>
                        <a:pt x="385396" y="30"/>
                      </a:cubicBezTo>
                      <a:cubicBezTo>
                        <a:pt x="598215" y="30"/>
                        <a:pt x="703187" y="14548"/>
                        <a:pt x="703187" y="23889"/>
                      </a:cubicBezTo>
                      <a:cubicBezTo>
                        <a:pt x="703187" y="33216"/>
                        <a:pt x="598215" y="47721"/>
                        <a:pt x="385396" y="47721"/>
                      </a:cubicBezTo>
                      <a:moveTo>
                        <a:pt x="386427" y="133"/>
                      </a:moveTo>
                      <a:cubicBezTo>
                        <a:pt x="174549" y="133"/>
                        <a:pt x="2806" y="14587"/>
                        <a:pt x="2806" y="23889"/>
                      </a:cubicBezTo>
                      <a:cubicBezTo>
                        <a:pt x="2806" y="33165"/>
                        <a:pt x="174549" y="47619"/>
                        <a:pt x="386427" y="47619"/>
                      </a:cubicBezTo>
                      <a:cubicBezTo>
                        <a:pt x="598304" y="47619"/>
                        <a:pt x="702831" y="33165"/>
                        <a:pt x="702831" y="23889"/>
                      </a:cubicBezTo>
                      <a:cubicBezTo>
                        <a:pt x="702831" y="14587"/>
                        <a:pt x="598304" y="133"/>
                        <a:pt x="386427" y="133"/>
                      </a:cubicBezTo>
                    </a:path>
                  </a:pathLst>
                </a:custGeom>
                <a:grpFill/>
                <a:ln w="12721" cap="flat">
                  <a:noFill/>
                  <a:prstDash val="solid"/>
                  <a:miter/>
                </a:ln>
              </p:spPr>
              <p:txBody>
                <a:bodyPr rtlCol="0" anchor="ctr"/>
                <a:lstStyle/>
                <a:p>
                  <a:endParaRPr lang="fr-FR"/>
                </a:p>
              </p:txBody>
            </p:sp>
            <p:sp>
              <p:nvSpPr>
                <p:cNvPr id="639" name="Forme libre : forme 638">
                  <a:extLst>
                    <a:ext uri="{FF2B5EF4-FFF2-40B4-BE49-F238E27FC236}">
                      <a16:creationId xmlns:a16="http://schemas.microsoft.com/office/drawing/2014/main" id="{201930D0-5A7D-19E7-11F1-7A63C8BFA3EC}"/>
                    </a:ext>
                  </a:extLst>
                </p:cNvPr>
                <p:cNvSpPr/>
                <p:nvPr/>
              </p:nvSpPr>
              <p:spPr>
                <a:xfrm flipV="1">
                  <a:off x="4468092" y="3813941"/>
                  <a:ext cx="700037" cy="47485"/>
                </a:xfrm>
                <a:custGeom>
                  <a:avLst/>
                  <a:gdLst>
                    <a:gd name="connsiteX0" fmla="*/ 383692 w 700037"/>
                    <a:gd name="connsiteY0" fmla="*/ 47516 h 47485"/>
                    <a:gd name="connsiteX1" fmla="*/ 58 w 700037"/>
                    <a:gd name="connsiteY1" fmla="*/ 23773 h 47485"/>
                    <a:gd name="connsiteX2" fmla="*/ 383692 w 700037"/>
                    <a:gd name="connsiteY2" fmla="*/ 30 h 47485"/>
                    <a:gd name="connsiteX3" fmla="*/ 700096 w 700037"/>
                    <a:gd name="connsiteY3" fmla="*/ 23773 h 47485"/>
                    <a:gd name="connsiteX4" fmla="*/ 383692 w 700037"/>
                    <a:gd name="connsiteY4" fmla="*/ 47516 h 47485"/>
                    <a:gd name="connsiteX5" fmla="*/ 384722 w 700037"/>
                    <a:gd name="connsiteY5" fmla="*/ 133 h 47485"/>
                    <a:gd name="connsiteX6" fmla="*/ 2806 w 700037"/>
                    <a:gd name="connsiteY6" fmla="*/ 23773 h 47485"/>
                    <a:gd name="connsiteX7" fmla="*/ 384722 w 700037"/>
                    <a:gd name="connsiteY7" fmla="*/ 47413 h 47485"/>
                    <a:gd name="connsiteX8" fmla="*/ 699765 w 700037"/>
                    <a:gd name="connsiteY8" fmla="*/ 23773 h 47485"/>
                    <a:gd name="connsiteX9" fmla="*/ 384722 w 700037"/>
                    <a:gd name="connsiteY9" fmla="*/ 133 h 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037" h="47485">
                      <a:moveTo>
                        <a:pt x="383692" y="47516"/>
                      </a:moveTo>
                      <a:cubicBezTo>
                        <a:pt x="171814" y="47516"/>
                        <a:pt x="58" y="33075"/>
                        <a:pt x="58" y="23773"/>
                      </a:cubicBezTo>
                      <a:cubicBezTo>
                        <a:pt x="58" y="14484"/>
                        <a:pt x="171814" y="30"/>
                        <a:pt x="383692" y="30"/>
                      </a:cubicBezTo>
                      <a:cubicBezTo>
                        <a:pt x="595569" y="30"/>
                        <a:pt x="700096" y="14484"/>
                        <a:pt x="700096" y="23773"/>
                      </a:cubicBezTo>
                      <a:cubicBezTo>
                        <a:pt x="700096" y="33075"/>
                        <a:pt x="595569" y="47516"/>
                        <a:pt x="383692" y="47516"/>
                      </a:cubicBezTo>
                      <a:moveTo>
                        <a:pt x="384722" y="133"/>
                      </a:moveTo>
                      <a:cubicBezTo>
                        <a:pt x="173799" y="133"/>
                        <a:pt x="2806" y="14535"/>
                        <a:pt x="2806" y="23773"/>
                      </a:cubicBezTo>
                      <a:cubicBezTo>
                        <a:pt x="2806" y="33023"/>
                        <a:pt x="173799" y="47413"/>
                        <a:pt x="384722" y="47413"/>
                      </a:cubicBezTo>
                      <a:cubicBezTo>
                        <a:pt x="595658" y="47413"/>
                        <a:pt x="699765" y="33023"/>
                        <a:pt x="699765" y="23773"/>
                      </a:cubicBezTo>
                      <a:cubicBezTo>
                        <a:pt x="699765" y="14535"/>
                        <a:pt x="595658" y="133"/>
                        <a:pt x="384722" y="133"/>
                      </a:cubicBezTo>
                    </a:path>
                  </a:pathLst>
                </a:custGeom>
                <a:grpFill/>
                <a:ln w="12721" cap="flat">
                  <a:noFill/>
                  <a:prstDash val="solid"/>
                  <a:miter/>
                </a:ln>
              </p:spPr>
              <p:txBody>
                <a:bodyPr rtlCol="0" anchor="ctr"/>
                <a:lstStyle/>
                <a:p>
                  <a:endParaRPr lang="fr-FR"/>
                </a:p>
              </p:txBody>
            </p:sp>
            <p:sp>
              <p:nvSpPr>
                <p:cNvPr id="640" name="Forme libre : forme 639">
                  <a:extLst>
                    <a:ext uri="{FF2B5EF4-FFF2-40B4-BE49-F238E27FC236}">
                      <a16:creationId xmlns:a16="http://schemas.microsoft.com/office/drawing/2014/main" id="{03480D0B-5CEE-5671-3E68-8CA73133E367}"/>
                    </a:ext>
                  </a:extLst>
                </p:cNvPr>
                <p:cNvSpPr/>
                <p:nvPr/>
              </p:nvSpPr>
              <p:spPr>
                <a:xfrm flipV="1">
                  <a:off x="4470835" y="3814041"/>
                  <a:ext cx="696946" cy="47280"/>
                </a:xfrm>
                <a:custGeom>
                  <a:avLst/>
                  <a:gdLst>
                    <a:gd name="connsiteX0" fmla="*/ 381987 w 696946"/>
                    <a:gd name="connsiteY0" fmla="*/ 47310 h 47280"/>
                    <a:gd name="connsiteX1" fmla="*/ 58 w 696946"/>
                    <a:gd name="connsiteY1" fmla="*/ 23670 h 47280"/>
                    <a:gd name="connsiteX2" fmla="*/ 381987 w 696946"/>
                    <a:gd name="connsiteY2" fmla="*/ 30 h 47280"/>
                    <a:gd name="connsiteX3" fmla="*/ 697005 w 696946"/>
                    <a:gd name="connsiteY3" fmla="*/ 23670 h 47280"/>
                    <a:gd name="connsiteX4" fmla="*/ 381987 w 696946"/>
                    <a:gd name="connsiteY4" fmla="*/ 47310 h 47280"/>
                    <a:gd name="connsiteX5" fmla="*/ 383018 w 696946"/>
                    <a:gd name="connsiteY5" fmla="*/ 133 h 47280"/>
                    <a:gd name="connsiteX6" fmla="*/ 2793 w 696946"/>
                    <a:gd name="connsiteY6" fmla="*/ 23670 h 47280"/>
                    <a:gd name="connsiteX7" fmla="*/ 383018 w 696946"/>
                    <a:gd name="connsiteY7" fmla="*/ 47207 h 47280"/>
                    <a:gd name="connsiteX8" fmla="*/ 696661 w 696946"/>
                    <a:gd name="connsiteY8" fmla="*/ 23670 h 47280"/>
                    <a:gd name="connsiteX9" fmla="*/ 383018 w 696946"/>
                    <a:gd name="connsiteY9" fmla="*/ 133 h 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946" h="47280">
                      <a:moveTo>
                        <a:pt x="381987" y="47310"/>
                      </a:moveTo>
                      <a:cubicBezTo>
                        <a:pt x="171051" y="47310"/>
                        <a:pt x="58" y="32921"/>
                        <a:pt x="58" y="23670"/>
                      </a:cubicBezTo>
                      <a:cubicBezTo>
                        <a:pt x="58" y="14420"/>
                        <a:pt x="171051" y="30"/>
                        <a:pt x="381987" y="30"/>
                      </a:cubicBezTo>
                      <a:cubicBezTo>
                        <a:pt x="592936" y="30"/>
                        <a:pt x="697005" y="14420"/>
                        <a:pt x="697005" y="23670"/>
                      </a:cubicBezTo>
                      <a:cubicBezTo>
                        <a:pt x="697005" y="32921"/>
                        <a:pt x="592936" y="47310"/>
                        <a:pt x="381987" y="47310"/>
                      </a:cubicBezTo>
                      <a:moveTo>
                        <a:pt x="383018" y="133"/>
                      </a:moveTo>
                      <a:cubicBezTo>
                        <a:pt x="173023" y="133"/>
                        <a:pt x="2793" y="14458"/>
                        <a:pt x="2793" y="23670"/>
                      </a:cubicBezTo>
                      <a:cubicBezTo>
                        <a:pt x="2793" y="32895"/>
                        <a:pt x="173023" y="47207"/>
                        <a:pt x="383018" y="47207"/>
                      </a:cubicBezTo>
                      <a:cubicBezTo>
                        <a:pt x="593012" y="47207"/>
                        <a:pt x="696661" y="32895"/>
                        <a:pt x="696661" y="23670"/>
                      </a:cubicBezTo>
                      <a:cubicBezTo>
                        <a:pt x="696661" y="14458"/>
                        <a:pt x="593012" y="133"/>
                        <a:pt x="383018" y="133"/>
                      </a:cubicBezTo>
                    </a:path>
                  </a:pathLst>
                </a:custGeom>
                <a:grpFill/>
                <a:ln w="12721" cap="flat">
                  <a:noFill/>
                  <a:prstDash val="solid"/>
                  <a:miter/>
                </a:ln>
              </p:spPr>
              <p:txBody>
                <a:bodyPr rtlCol="0" anchor="ctr"/>
                <a:lstStyle/>
                <a:p>
                  <a:endParaRPr lang="fr-FR"/>
                </a:p>
              </p:txBody>
            </p:sp>
            <p:sp>
              <p:nvSpPr>
                <p:cNvPr id="641" name="Forme libre : forme 640">
                  <a:extLst>
                    <a:ext uri="{FF2B5EF4-FFF2-40B4-BE49-F238E27FC236}">
                      <a16:creationId xmlns:a16="http://schemas.microsoft.com/office/drawing/2014/main" id="{D1472677-A99A-C938-E424-08A7D84A7C39}"/>
                    </a:ext>
                  </a:extLst>
                </p:cNvPr>
                <p:cNvSpPr/>
                <p:nvPr/>
              </p:nvSpPr>
              <p:spPr>
                <a:xfrm flipV="1">
                  <a:off x="4473570" y="3814141"/>
                  <a:ext cx="693880" cy="47074"/>
                </a:xfrm>
                <a:custGeom>
                  <a:avLst/>
                  <a:gdLst>
                    <a:gd name="connsiteX0" fmla="*/ 380283 w 693880"/>
                    <a:gd name="connsiteY0" fmla="*/ 47105 h 47074"/>
                    <a:gd name="connsiteX1" fmla="*/ 58 w 693880"/>
                    <a:gd name="connsiteY1" fmla="*/ 23580 h 47074"/>
                    <a:gd name="connsiteX2" fmla="*/ 380283 w 693880"/>
                    <a:gd name="connsiteY2" fmla="*/ 30 h 47074"/>
                    <a:gd name="connsiteX3" fmla="*/ 693939 w 693880"/>
                    <a:gd name="connsiteY3" fmla="*/ 23580 h 47074"/>
                    <a:gd name="connsiteX4" fmla="*/ 380283 w 693880"/>
                    <a:gd name="connsiteY4" fmla="*/ 47105 h 47074"/>
                    <a:gd name="connsiteX5" fmla="*/ 381313 w 693880"/>
                    <a:gd name="connsiteY5" fmla="*/ 159 h 47074"/>
                    <a:gd name="connsiteX6" fmla="*/ 2793 w 693880"/>
                    <a:gd name="connsiteY6" fmla="*/ 23580 h 47074"/>
                    <a:gd name="connsiteX7" fmla="*/ 381313 w 693880"/>
                    <a:gd name="connsiteY7" fmla="*/ 47002 h 47074"/>
                    <a:gd name="connsiteX8" fmla="*/ 693583 w 693880"/>
                    <a:gd name="connsiteY8" fmla="*/ 23580 h 47074"/>
                    <a:gd name="connsiteX9" fmla="*/ 381313 w 693880"/>
                    <a:gd name="connsiteY9" fmla="*/ 15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3880" h="47074">
                      <a:moveTo>
                        <a:pt x="380283" y="47105"/>
                      </a:moveTo>
                      <a:cubicBezTo>
                        <a:pt x="170313" y="47105"/>
                        <a:pt x="58" y="32779"/>
                        <a:pt x="58" y="23580"/>
                      </a:cubicBezTo>
                      <a:cubicBezTo>
                        <a:pt x="58" y="14355"/>
                        <a:pt x="170313" y="30"/>
                        <a:pt x="380283" y="30"/>
                      </a:cubicBezTo>
                      <a:cubicBezTo>
                        <a:pt x="590277" y="30"/>
                        <a:pt x="693939" y="14355"/>
                        <a:pt x="693939" y="23580"/>
                      </a:cubicBezTo>
                      <a:cubicBezTo>
                        <a:pt x="693939" y="32779"/>
                        <a:pt x="590277" y="47105"/>
                        <a:pt x="380283" y="47105"/>
                      </a:cubicBezTo>
                      <a:moveTo>
                        <a:pt x="381313" y="159"/>
                      </a:moveTo>
                      <a:cubicBezTo>
                        <a:pt x="172272" y="159"/>
                        <a:pt x="2793" y="14407"/>
                        <a:pt x="2793" y="23580"/>
                      </a:cubicBezTo>
                      <a:cubicBezTo>
                        <a:pt x="2793" y="32754"/>
                        <a:pt x="172272" y="47002"/>
                        <a:pt x="381313" y="47002"/>
                      </a:cubicBezTo>
                      <a:cubicBezTo>
                        <a:pt x="590379" y="47002"/>
                        <a:pt x="693583" y="32754"/>
                        <a:pt x="693583" y="23580"/>
                      </a:cubicBezTo>
                      <a:cubicBezTo>
                        <a:pt x="693583" y="14407"/>
                        <a:pt x="590379" y="159"/>
                        <a:pt x="381313" y="159"/>
                      </a:cubicBezTo>
                    </a:path>
                  </a:pathLst>
                </a:custGeom>
                <a:grpFill/>
                <a:ln w="12721" cap="flat">
                  <a:noFill/>
                  <a:prstDash val="solid"/>
                  <a:miter/>
                </a:ln>
              </p:spPr>
              <p:txBody>
                <a:bodyPr rtlCol="0" anchor="ctr"/>
                <a:lstStyle/>
                <a:p>
                  <a:endParaRPr lang="fr-FR"/>
                </a:p>
              </p:txBody>
            </p:sp>
            <p:sp>
              <p:nvSpPr>
                <p:cNvPr id="642" name="Forme libre : forme 641">
                  <a:extLst>
                    <a:ext uri="{FF2B5EF4-FFF2-40B4-BE49-F238E27FC236}">
                      <a16:creationId xmlns:a16="http://schemas.microsoft.com/office/drawing/2014/main" id="{565FC9BD-36C8-3675-4460-A5289B5D60F5}"/>
                    </a:ext>
                  </a:extLst>
                </p:cNvPr>
                <p:cNvSpPr/>
                <p:nvPr/>
              </p:nvSpPr>
              <p:spPr>
                <a:xfrm flipV="1">
                  <a:off x="4476312" y="3814254"/>
                  <a:ext cx="690764" cy="46843"/>
                </a:xfrm>
                <a:custGeom>
                  <a:avLst/>
                  <a:gdLst>
                    <a:gd name="connsiteX0" fmla="*/ 378591 w 690764"/>
                    <a:gd name="connsiteY0" fmla="*/ 46873 h 46843"/>
                    <a:gd name="connsiteX1" fmla="*/ 58 w 690764"/>
                    <a:gd name="connsiteY1" fmla="*/ 23452 h 46843"/>
                    <a:gd name="connsiteX2" fmla="*/ 378591 w 690764"/>
                    <a:gd name="connsiteY2" fmla="*/ 30 h 46843"/>
                    <a:gd name="connsiteX3" fmla="*/ 690823 w 690764"/>
                    <a:gd name="connsiteY3" fmla="*/ 23452 h 46843"/>
                    <a:gd name="connsiteX4" fmla="*/ 378591 w 690764"/>
                    <a:gd name="connsiteY4" fmla="*/ 46873 h 46843"/>
                    <a:gd name="connsiteX5" fmla="*/ 379608 w 690764"/>
                    <a:gd name="connsiteY5" fmla="*/ 133 h 46843"/>
                    <a:gd name="connsiteX6" fmla="*/ 2781 w 690764"/>
                    <a:gd name="connsiteY6" fmla="*/ 23465 h 46843"/>
                    <a:gd name="connsiteX7" fmla="*/ 379608 w 690764"/>
                    <a:gd name="connsiteY7" fmla="*/ 46771 h 46843"/>
                    <a:gd name="connsiteX8" fmla="*/ 690479 w 690764"/>
                    <a:gd name="connsiteY8" fmla="*/ 23465 h 46843"/>
                    <a:gd name="connsiteX9" fmla="*/ 379608 w 690764"/>
                    <a:gd name="connsiteY9" fmla="*/ 133 h 4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0764" h="46843">
                      <a:moveTo>
                        <a:pt x="378591" y="46873"/>
                      </a:moveTo>
                      <a:cubicBezTo>
                        <a:pt x="169525" y="46873"/>
                        <a:pt x="58" y="32638"/>
                        <a:pt x="58" y="23452"/>
                      </a:cubicBezTo>
                      <a:cubicBezTo>
                        <a:pt x="58" y="14291"/>
                        <a:pt x="169525" y="30"/>
                        <a:pt x="378591" y="30"/>
                      </a:cubicBezTo>
                      <a:cubicBezTo>
                        <a:pt x="587644" y="30"/>
                        <a:pt x="690823" y="14291"/>
                        <a:pt x="690823" y="23452"/>
                      </a:cubicBezTo>
                      <a:cubicBezTo>
                        <a:pt x="690823" y="32638"/>
                        <a:pt x="587644" y="46873"/>
                        <a:pt x="378591" y="46873"/>
                      </a:cubicBezTo>
                      <a:moveTo>
                        <a:pt x="379608" y="133"/>
                      </a:moveTo>
                      <a:cubicBezTo>
                        <a:pt x="171509" y="133"/>
                        <a:pt x="2781" y="14330"/>
                        <a:pt x="2781" y="23465"/>
                      </a:cubicBezTo>
                      <a:cubicBezTo>
                        <a:pt x="2781" y="32599"/>
                        <a:pt x="171509" y="46771"/>
                        <a:pt x="379608" y="46771"/>
                      </a:cubicBezTo>
                      <a:cubicBezTo>
                        <a:pt x="587733" y="46771"/>
                        <a:pt x="690479" y="32599"/>
                        <a:pt x="690479" y="23465"/>
                      </a:cubicBezTo>
                      <a:cubicBezTo>
                        <a:pt x="690479" y="14330"/>
                        <a:pt x="587733" y="133"/>
                        <a:pt x="379608" y="133"/>
                      </a:cubicBezTo>
                    </a:path>
                  </a:pathLst>
                </a:custGeom>
                <a:grpFill/>
                <a:ln w="12721" cap="flat">
                  <a:noFill/>
                  <a:prstDash val="solid"/>
                  <a:miter/>
                </a:ln>
              </p:spPr>
              <p:txBody>
                <a:bodyPr rtlCol="0" anchor="ctr"/>
                <a:lstStyle/>
                <a:p>
                  <a:endParaRPr lang="fr-FR"/>
                </a:p>
              </p:txBody>
            </p:sp>
            <p:sp>
              <p:nvSpPr>
                <p:cNvPr id="643" name="Forme libre : forme 642">
                  <a:extLst>
                    <a:ext uri="{FF2B5EF4-FFF2-40B4-BE49-F238E27FC236}">
                      <a16:creationId xmlns:a16="http://schemas.microsoft.com/office/drawing/2014/main" id="{06252DAD-DC7D-8ED1-FA22-6383AD3C9B33}"/>
                    </a:ext>
                  </a:extLst>
                </p:cNvPr>
                <p:cNvSpPr/>
                <p:nvPr/>
              </p:nvSpPr>
              <p:spPr>
                <a:xfrm flipV="1">
                  <a:off x="4479047" y="3814355"/>
                  <a:ext cx="687685" cy="46637"/>
                </a:xfrm>
                <a:custGeom>
                  <a:avLst/>
                  <a:gdLst>
                    <a:gd name="connsiteX0" fmla="*/ 376873 w 687685"/>
                    <a:gd name="connsiteY0" fmla="*/ 46668 h 46637"/>
                    <a:gd name="connsiteX1" fmla="*/ 58 w 687685"/>
                    <a:gd name="connsiteY1" fmla="*/ 23362 h 46637"/>
                    <a:gd name="connsiteX2" fmla="*/ 376873 w 687685"/>
                    <a:gd name="connsiteY2" fmla="*/ 30 h 46637"/>
                    <a:gd name="connsiteX3" fmla="*/ 687744 w 687685"/>
                    <a:gd name="connsiteY3" fmla="*/ 23362 h 46637"/>
                    <a:gd name="connsiteX4" fmla="*/ 376873 w 687685"/>
                    <a:gd name="connsiteY4" fmla="*/ 46668 h 46637"/>
                    <a:gd name="connsiteX5" fmla="*/ 377917 w 687685"/>
                    <a:gd name="connsiteY5" fmla="*/ 133 h 46637"/>
                    <a:gd name="connsiteX6" fmla="*/ 2793 w 687685"/>
                    <a:gd name="connsiteY6" fmla="*/ 23362 h 46637"/>
                    <a:gd name="connsiteX7" fmla="*/ 377917 w 687685"/>
                    <a:gd name="connsiteY7" fmla="*/ 46565 h 46637"/>
                    <a:gd name="connsiteX8" fmla="*/ 687401 w 687685"/>
                    <a:gd name="connsiteY8" fmla="*/ 23362 h 46637"/>
                    <a:gd name="connsiteX9" fmla="*/ 377917 w 687685"/>
                    <a:gd name="connsiteY9" fmla="*/ 133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685" h="46637">
                      <a:moveTo>
                        <a:pt x="376873" y="46668"/>
                      </a:moveTo>
                      <a:cubicBezTo>
                        <a:pt x="168787" y="46668"/>
                        <a:pt x="58" y="32484"/>
                        <a:pt x="58" y="23362"/>
                      </a:cubicBezTo>
                      <a:cubicBezTo>
                        <a:pt x="58" y="14227"/>
                        <a:pt x="168787" y="30"/>
                        <a:pt x="376873" y="30"/>
                      </a:cubicBezTo>
                      <a:cubicBezTo>
                        <a:pt x="584998" y="30"/>
                        <a:pt x="687744" y="14227"/>
                        <a:pt x="687744" y="23362"/>
                      </a:cubicBezTo>
                      <a:cubicBezTo>
                        <a:pt x="687744" y="32484"/>
                        <a:pt x="584998" y="46668"/>
                        <a:pt x="376873" y="46668"/>
                      </a:cubicBezTo>
                      <a:moveTo>
                        <a:pt x="377917" y="133"/>
                      </a:moveTo>
                      <a:cubicBezTo>
                        <a:pt x="170733" y="133"/>
                        <a:pt x="2793" y="14278"/>
                        <a:pt x="2793" y="23362"/>
                      </a:cubicBezTo>
                      <a:cubicBezTo>
                        <a:pt x="2793" y="32445"/>
                        <a:pt x="170733" y="46565"/>
                        <a:pt x="377917" y="46565"/>
                      </a:cubicBezTo>
                      <a:cubicBezTo>
                        <a:pt x="585075" y="46565"/>
                        <a:pt x="687401" y="32445"/>
                        <a:pt x="687401" y="23362"/>
                      </a:cubicBezTo>
                      <a:cubicBezTo>
                        <a:pt x="687401" y="14278"/>
                        <a:pt x="585075" y="133"/>
                        <a:pt x="377917" y="133"/>
                      </a:cubicBezTo>
                    </a:path>
                  </a:pathLst>
                </a:custGeom>
                <a:grpFill/>
                <a:ln w="12721" cap="flat">
                  <a:noFill/>
                  <a:prstDash val="solid"/>
                  <a:miter/>
                </a:ln>
              </p:spPr>
              <p:txBody>
                <a:bodyPr rtlCol="0" anchor="ctr"/>
                <a:lstStyle/>
                <a:p>
                  <a:endParaRPr lang="fr-FR"/>
                </a:p>
              </p:txBody>
            </p:sp>
            <p:sp>
              <p:nvSpPr>
                <p:cNvPr id="644" name="Forme libre : forme 643">
                  <a:extLst>
                    <a:ext uri="{FF2B5EF4-FFF2-40B4-BE49-F238E27FC236}">
                      <a16:creationId xmlns:a16="http://schemas.microsoft.com/office/drawing/2014/main" id="{406122D2-3AEA-7EF0-3894-EB2994F238F2}"/>
                    </a:ext>
                  </a:extLst>
                </p:cNvPr>
                <p:cNvSpPr/>
                <p:nvPr/>
              </p:nvSpPr>
              <p:spPr>
                <a:xfrm flipV="1">
                  <a:off x="4481771" y="3814455"/>
                  <a:ext cx="684607" cy="46419"/>
                </a:xfrm>
                <a:custGeom>
                  <a:avLst/>
                  <a:gdLst>
                    <a:gd name="connsiteX0" fmla="*/ 375182 w 684607"/>
                    <a:gd name="connsiteY0" fmla="*/ 46449 h 46419"/>
                    <a:gd name="connsiteX1" fmla="*/ 58 w 684607"/>
                    <a:gd name="connsiteY1" fmla="*/ 23233 h 46419"/>
                    <a:gd name="connsiteX2" fmla="*/ 375182 w 684607"/>
                    <a:gd name="connsiteY2" fmla="*/ 30 h 46419"/>
                    <a:gd name="connsiteX3" fmla="*/ 684666 w 684607"/>
                    <a:gd name="connsiteY3" fmla="*/ 23233 h 46419"/>
                    <a:gd name="connsiteX4" fmla="*/ 375182 w 684607"/>
                    <a:gd name="connsiteY4" fmla="*/ 46449 h 46419"/>
                    <a:gd name="connsiteX5" fmla="*/ 376225 w 684607"/>
                    <a:gd name="connsiteY5" fmla="*/ 133 h 46419"/>
                    <a:gd name="connsiteX6" fmla="*/ 2806 w 684607"/>
                    <a:gd name="connsiteY6" fmla="*/ 23233 h 46419"/>
                    <a:gd name="connsiteX7" fmla="*/ 376225 w 684607"/>
                    <a:gd name="connsiteY7" fmla="*/ 46347 h 46419"/>
                    <a:gd name="connsiteX8" fmla="*/ 684335 w 684607"/>
                    <a:gd name="connsiteY8" fmla="*/ 23233 h 46419"/>
                    <a:gd name="connsiteX9" fmla="*/ 376225 w 684607"/>
                    <a:gd name="connsiteY9" fmla="*/ 133 h 4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607" h="46419">
                      <a:moveTo>
                        <a:pt x="375182" y="46449"/>
                      </a:moveTo>
                      <a:cubicBezTo>
                        <a:pt x="168011" y="46449"/>
                        <a:pt x="58" y="32330"/>
                        <a:pt x="58" y="23233"/>
                      </a:cubicBezTo>
                      <a:cubicBezTo>
                        <a:pt x="58" y="14137"/>
                        <a:pt x="168011" y="30"/>
                        <a:pt x="375182" y="30"/>
                      </a:cubicBezTo>
                      <a:cubicBezTo>
                        <a:pt x="582378" y="30"/>
                        <a:pt x="684666" y="14137"/>
                        <a:pt x="684666" y="23233"/>
                      </a:cubicBezTo>
                      <a:cubicBezTo>
                        <a:pt x="684666" y="32330"/>
                        <a:pt x="582378" y="46449"/>
                        <a:pt x="375182" y="46449"/>
                      </a:cubicBezTo>
                      <a:moveTo>
                        <a:pt x="376225" y="133"/>
                      </a:moveTo>
                      <a:cubicBezTo>
                        <a:pt x="169983" y="133"/>
                        <a:pt x="2806" y="14188"/>
                        <a:pt x="2806" y="23233"/>
                      </a:cubicBezTo>
                      <a:cubicBezTo>
                        <a:pt x="2806" y="32291"/>
                        <a:pt x="169983" y="46347"/>
                        <a:pt x="376225" y="46347"/>
                      </a:cubicBezTo>
                      <a:cubicBezTo>
                        <a:pt x="582467" y="46347"/>
                        <a:pt x="684335" y="32291"/>
                        <a:pt x="684335" y="23233"/>
                      </a:cubicBezTo>
                      <a:cubicBezTo>
                        <a:pt x="684335" y="14188"/>
                        <a:pt x="582467" y="133"/>
                        <a:pt x="376225" y="133"/>
                      </a:cubicBezTo>
                    </a:path>
                  </a:pathLst>
                </a:custGeom>
                <a:grpFill/>
                <a:ln w="12721" cap="flat">
                  <a:noFill/>
                  <a:prstDash val="solid"/>
                  <a:miter/>
                </a:ln>
              </p:spPr>
              <p:txBody>
                <a:bodyPr rtlCol="0" anchor="ctr"/>
                <a:lstStyle/>
                <a:p>
                  <a:endParaRPr lang="fr-FR"/>
                </a:p>
              </p:txBody>
            </p:sp>
            <p:sp>
              <p:nvSpPr>
                <p:cNvPr id="645" name="Forme libre : forme 644">
                  <a:extLst>
                    <a:ext uri="{FF2B5EF4-FFF2-40B4-BE49-F238E27FC236}">
                      <a16:creationId xmlns:a16="http://schemas.microsoft.com/office/drawing/2014/main" id="{F51DAA85-21C4-8572-F861-CE81901075DF}"/>
                    </a:ext>
                  </a:extLst>
                </p:cNvPr>
                <p:cNvSpPr/>
                <p:nvPr/>
              </p:nvSpPr>
              <p:spPr>
                <a:xfrm flipV="1">
                  <a:off x="4484506" y="3814556"/>
                  <a:ext cx="681541" cy="46226"/>
                </a:xfrm>
                <a:custGeom>
                  <a:avLst/>
                  <a:gdLst>
                    <a:gd name="connsiteX0" fmla="*/ 373490 w 681541"/>
                    <a:gd name="connsiteY0" fmla="*/ 46257 h 46226"/>
                    <a:gd name="connsiteX1" fmla="*/ 58 w 681541"/>
                    <a:gd name="connsiteY1" fmla="*/ 23143 h 46226"/>
                    <a:gd name="connsiteX2" fmla="*/ 373490 w 681541"/>
                    <a:gd name="connsiteY2" fmla="*/ 30 h 46226"/>
                    <a:gd name="connsiteX3" fmla="*/ 681600 w 681541"/>
                    <a:gd name="connsiteY3" fmla="*/ 23143 h 46226"/>
                    <a:gd name="connsiteX4" fmla="*/ 373490 w 681541"/>
                    <a:gd name="connsiteY4" fmla="*/ 46257 h 46226"/>
                    <a:gd name="connsiteX5" fmla="*/ 374520 w 681541"/>
                    <a:gd name="connsiteY5" fmla="*/ 146 h 46226"/>
                    <a:gd name="connsiteX6" fmla="*/ 2806 w 681541"/>
                    <a:gd name="connsiteY6" fmla="*/ 23143 h 46226"/>
                    <a:gd name="connsiteX7" fmla="*/ 374520 w 681541"/>
                    <a:gd name="connsiteY7" fmla="*/ 46154 h 46226"/>
                    <a:gd name="connsiteX8" fmla="*/ 681244 w 681541"/>
                    <a:gd name="connsiteY8" fmla="*/ 23143 h 46226"/>
                    <a:gd name="connsiteX9" fmla="*/ 374520 w 681541"/>
                    <a:gd name="connsiteY9" fmla="*/ 146 h 4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41" h="46226">
                      <a:moveTo>
                        <a:pt x="373490" y="46257"/>
                      </a:moveTo>
                      <a:cubicBezTo>
                        <a:pt x="167273" y="46257"/>
                        <a:pt x="58" y="32201"/>
                        <a:pt x="58" y="23143"/>
                      </a:cubicBezTo>
                      <a:cubicBezTo>
                        <a:pt x="58" y="14098"/>
                        <a:pt x="167273" y="30"/>
                        <a:pt x="373490" y="30"/>
                      </a:cubicBezTo>
                      <a:cubicBezTo>
                        <a:pt x="579719" y="30"/>
                        <a:pt x="681600" y="14098"/>
                        <a:pt x="681600" y="23143"/>
                      </a:cubicBezTo>
                      <a:cubicBezTo>
                        <a:pt x="681600" y="32201"/>
                        <a:pt x="579719" y="46257"/>
                        <a:pt x="373490" y="46257"/>
                      </a:cubicBezTo>
                      <a:moveTo>
                        <a:pt x="374520" y="146"/>
                      </a:moveTo>
                      <a:cubicBezTo>
                        <a:pt x="169219" y="146"/>
                        <a:pt x="2806" y="14150"/>
                        <a:pt x="2806" y="23143"/>
                      </a:cubicBezTo>
                      <a:cubicBezTo>
                        <a:pt x="2806" y="32163"/>
                        <a:pt x="169219" y="46154"/>
                        <a:pt x="374520" y="46154"/>
                      </a:cubicBezTo>
                      <a:cubicBezTo>
                        <a:pt x="579821" y="46154"/>
                        <a:pt x="681244" y="32163"/>
                        <a:pt x="681244" y="23143"/>
                      </a:cubicBezTo>
                      <a:cubicBezTo>
                        <a:pt x="681244" y="14150"/>
                        <a:pt x="579821" y="146"/>
                        <a:pt x="374520" y="146"/>
                      </a:cubicBezTo>
                    </a:path>
                  </a:pathLst>
                </a:custGeom>
                <a:grpFill/>
                <a:ln w="12721" cap="flat">
                  <a:noFill/>
                  <a:prstDash val="solid"/>
                  <a:miter/>
                </a:ln>
              </p:spPr>
              <p:txBody>
                <a:bodyPr rtlCol="0" anchor="ctr"/>
                <a:lstStyle/>
                <a:p>
                  <a:endParaRPr lang="fr-FR"/>
                </a:p>
              </p:txBody>
            </p:sp>
            <p:sp>
              <p:nvSpPr>
                <p:cNvPr id="646" name="Forme libre : forme 645">
                  <a:extLst>
                    <a:ext uri="{FF2B5EF4-FFF2-40B4-BE49-F238E27FC236}">
                      <a16:creationId xmlns:a16="http://schemas.microsoft.com/office/drawing/2014/main" id="{135668D3-0C7A-64D0-D831-F4D390450387}"/>
                    </a:ext>
                  </a:extLst>
                </p:cNvPr>
                <p:cNvSpPr/>
                <p:nvPr/>
              </p:nvSpPr>
              <p:spPr>
                <a:xfrm flipV="1">
                  <a:off x="4487248" y="3814668"/>
                  <a:ext cx="678437" cy="45995"/>
                </a:xfrm>
                <a:custGeom>
                  <a:avLst/>
                  <a:gdLst>
                    <a:gd name="connsiteX0" fmla="*/ 371785 w 678437"/>
                    <a:gd name="connsiteY0" fmla="*/ 46025 h 45995"/>
                    <a:gd name="connsiteX1" fmla="*/ 58 w 678437"/>
                    <a:gd name="connsiteY1" fmla="*/ 23041 h 45995"/>
                    <a:gd name="connsiteX2" fmla="*/ 371785 w 678437"/>
                    <a:gd name="connsiteY2" fmla="*/ 30 h 45995"/>
                    <a:gd name="connsiteX3" fmla="*/ 678496 w 678437"/>
                    <a:gd name="connsiteY3" fmla="*/ 23041 h 45995"/>
                    <a:gd name="connsiteX4" fmla="*/ 371785 w 678437"/>
                    <a:gd name="connsiteY4" fmla="*/ 46025 h 45995"/>
                    <a:gd name="connsiteX5" fmla="*/ 372816 w 678437"/>
                    <a:gd name="connsiteY5" fmla="*/ 133 h 45995"/>
                    <a:gd name="connsiteX6" fmla="*/ 2793 w 678437"/>
                    <a:gd name="connsiteY6" fmla="*/ 23041 h 45995"/>
                    <a:gd name="connsiteX7" fmla="*/ 372816 w 678437"/>
                    <a:gd name="connsiteY7" fmla="*/ 45923 h 45995"/>
                    <a:gd name="connsiteX8" fmla="*/ 678153 w 678437"/>
                    <a:gd name="connsiteY8" fmla="*/ 23041 h 45995"/>
                    <a:gd name="connsiteX9" fmla="*/ 372816 w 678437"/>
                    <a:gd name="connsiteY9" fmla="*/ 13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437" h="45995">
                      <a:moveTo>
                        <a:pt x="371785" y="46025"/>
                      </a:moveTo>
                      <a:cubicBezTo>
                        <a:pt x="166484" y="46025"/>
                        <a:pt x="58" y="32034"/>
                        <a:pt x="58" y="23041"/>
                      </a:cubicBezTo>
                      <a:cubicBezTo>
                        <a:pt x="58" y="14021"/>
                        <a:pt x="166484" y="30"/>
                        <a:pt x="371785" y="30"/>
                      </a:cubicBezTo>
                      <a:cubicBezTo>
                        <a:pt x="577086" y="30"/>
                        <a:pt x="678496" y="14021"/>
                        <a:pt x="678496" y="23041"/>
                      </a:cubicBezTo>
                      <a:cubicBezTo>
                        <a:pt x="678496" y="32034"/>
                        <a:pt x="577086" y="46025"/>
                        <a:pt x="371785" y="46025"/>
                      </a:cubicBezTo>
                      <a:moveTo>
                        <a:pt x="372816" y="133"/>
                      </a:moveTo>
                      <a:cubicBezTo>
                        <a:pt x="168482" y="133"/>
                        <a:pt x="2793" y="14073"/>
                        <a:pt x="2793" y="23041"/>
                      </a:cubicBezTo>
                      <a:cubicBezTo>
                        <a:pt x="2793" y="32008"/>
                        <a:pt x="168482" y="45923"/>
                        <a:pt x="372816" y="45923"/>
                      </a:cubicBezTo>
                      <a:cubicBezTo>
                        <a:pt x="577175" y="45923"/>
                        <a:pt x="678153" y="32008"/>
                        <a:pt x="678153" y="23041"/>
                      </a:cubicBezTo>
                      <a:cubicBezTo>
                        <a:pt x="678153" y="14073"/>
                        <a:pt x="577175" y="133"/>
                        <a:pt x="372816" y="133"/>
                      </a:cubicBezTo>
                    </a:path>
                  </a:pathLst>
                </a:custGeom>
                <a:grpFill/>
                <a:ln w="12721" cap="flat">
                  <a:noFill/>
                  <a:prstDash val="solid"/>
                  <a:miter/>
                </a:ln>
              </p:spPr>
              <p:txBody>
                <a:bodyPr rtlCol="0" anchor="ctr"/>
                <a:lstStyle/>
                <a:p>
                  <a:endParaRPr lang="fr-FR"/>
                </a:p>
              </p:txBody>
            </p:sp>
            <p:sp>
              <p:nvSpPr>
                <p:cNvPr id="647" name="Forme libre : forme 646">
                  <a:extLst>
                    <a:ext uri="{FF2B5EF4-FFF2-40B4-BE49-F238E27FC236}">
                      <a16:creationId xmlns:a16="http://schemas.microsoft.com/office/drawing/2014/main" id="{19B59F71-AE1A-0F9F-3D66-4AC64DFB6A89}"/>
                    </a:ext>
                  </a:extLst>
                </p:cNvPr>
                <p:cNvSpPr/>
                <p:nvPr/>
              </p:nvSpPr>
              <p:spPr>
                <a:xfrm flipV="1">
                  <a:off x="4489971" y="3814769"/>
                  <a:ext cx="675359" cy="45776"/>
                </a:xfrm>
                <a:custGeom>
                  <a:avLst/>
                  <a:gdLst>
                    <a:gd name="connsiteX0" fmla="*/ 370093 w 675359"/>
                    <a:gd name="connsiteY0" fmla="*/ 45807 h 45776"/>
                    <a:gd name="connsiteX1" fmla="*/ 58 w 675359"/>
                    <a:gd name="connsiteY1" fmla="*/ 22925 h 45776"/>
                    <a:gd name="connsiteX2" fmla="*/ 370093 w 675359"/>
                    <a:gd name="connsiteY2" fmla="*/ 30 h 45776"/>
                    <a:gd name="connsiteX3" fmla="*/ 675418 w 675359"/>
                    <a:gd name="connsiteY3" fmla="*/ 22925 h 45776"/>
                    <a:gd name="connsiteX4" fmla="*/ 370093 w 675359"/>
                    <a:gd name="connsiteY4" fmla="*/ 45807 h 45776"/>
                    <a:gd name="connsiteX5" fmla="*/ 371124 w 675359"/>
                    <a:gd name="connsiteY5" fmla="*/ 120 h 45776"/>
                    <a:gd name="connsiteX6" fmla="*/ 2793 w 675359"/>
                    <a:gd name="connsiteY6" fmla="*/ 22925 h 45776"/>
                    <a:gd name="connsiteX7" fmla="*/ 371124 w 675359"/>
                    <a:gd name="connsiteY7" fmla="*/ 45704 h 45776"/>
                    <a:gd name="connsiteX8" fmla="*/ 675074 w 675359"/>
                    <a:gd name="connsiteY8" fmla="*/ 22925 h 45776"/>
                    <a:gd name="connsiteX9" fmla="*/ 371124 w 675359"/>
                    <a:gd name="connsiteY9" fmla="*/ 120 h 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359" h="45776">
                      <a:moveTo>
                        <a:pt x="370093" y="45807"/>
                      </a:moveTo>
                      <a:cubicBezTo>
                        <a:pt x="165734" y="45807"/>
                        <a:pt x="58" y="31880"/>
                        <a:pt x="58" y="22925"/>
                      </a:cubicBezTo>
                      <a:cubicBezTo>
                        <a:pt x="58" y="13944"/>
                        <a:pt x="165734" y="30"/>
                        <a:pt x="370093" y="30"/>
                      </a:cubicBezTo>
                      <a:cubicBezTo>
                        <a:pt x="574466" y="30"/>
                        <a:pt x="675418" y="13944"/>
                        <a:pt x="675418" y="22925"/>
                      </a:cubicBezTo>
                      <a:cubicBezTo>
                        <a:pt x="675418" y="31880"/>
                        <a:pt x="574466" y="45807"/>
                        <a:pt x="370093" y="45807"/>
                      </a:cubicBezTo>
                      <a:moveTo>
                        <a:pt x="371124" y="120"/>
                      </a:moveTo>
                      <a:cubicBezTo>
                        <a:pt x="167706" y="120"/>
                        <a:pt x="2793" y="13996"/>
                        <a:pt x="2793" y="22925"/>
                      </a:cubicBezTo>
                      <a:cubicBezTo>
                        <a:pt x="2793" y="31841"/>
                        <a:pt x="167706" y="45704"/>
                        <a:pt x="371124" y="45704"/>
                      </a:cubicBezTo>
                      <a:cubicBezTo>
                        <a:pt x="574529" y="45704"/>
                        <a:pt x="675074" y="31841"/>
                        <a:pt x="675074" y="22925"/>
                      </a:cubicBezTo>
                      <a:cubicBezTo>
                        <a:pt x="675074" y="13996"/>
                        <a:pt x="574529" y="120"/>
                        <a:pt x="371124" y="120"/>
                      </a:cubicBezTo>
                    </a:path>
                  </a:pathLst>
                </a:custGeom>
                <a:grpFill/>
                <a:ln w="12721" cap="flat">
                  <a:noFill/>
                  <a:prstDash val="solid"/>
                  <a:miter/>
                </a:ln>
              </p:spPr>
              <p:txBody>
                <a:bodyPr rtlCol="0" anchor="ctr"/>
                <a:lstStyle/>
                <a:p>
                  <a:endParaRPr lang="fr-FR"/>
                </a:p>
              </p:txBody>
            </p:sp>
            <p:sp>
              <p:nvSpPr>
                <p:cNvPr id="648" name="Forme libre : forme 647">
                  <a:extLst>
                    <a:ext uri="{FF2B5EF4-FFF2-40B4-BE49-F238E27FC236}">
                      <a16:creationId xmlns:a16="http://schemas.microsoft.com/office/drawing/2014/main" id="{F45CDB70-4D2D-6B1A-F9D9-2D91E1C2AC95}"/>
                    </a:ext>
                  </a:extLst>
                </p:cNvPr>
                <p:cNvSpPr/>
                <p:nvPr/>
              </p:nvSpPr>
              <p:spPr>
                <a:xfrm flipV="1">
                  <a:off x="4492713" y="3814870"/>
                  <a:ext cx="672280" cy="45584"/>
                </a:xfrm>
                <a:custGeom>
                  <a:avLst/>
                  <a:gdLst>
                    <a:gd name="connsiteX0" fmla="*/ 368389 w 672280"/>
                    <a:gd name="connsiteY0" fmla="*/ 45614 h 45584"/>
                    <a:gd name="connsiteX1" fmla="*/ 58 w 672280"/>
                    <a:gd name="connsiteY1" fmla="*/ 22835 h 45584"/>
                    <a:gd name="connsiteX2" fmla="*/ 368389 w 672280"/>
                    <a:gd name="connsiteY2" fmla="*/ 30 h 45584"/>
                    <a:gd name="connsiteX3" fmla="*/ 672339 w 672280"/>
                    <a:gd name="connsiteY3" fmla="*/ 22835 h 45584"/>
                    <a:gd name="connsiteX4" fmla="*/ 368389 w 672280"/>
                    <a:gd name="connsiteY4" fmla="*/ 45614 h 45584"/>
                    <a:gd name="connsiteX5" fmla="*/ 369419 w 672280"/>
                    <a:gd name="connsiteY5" fmla="*/ 158 h 45584"/>
                    <a:gd name="connsiteX6" fmla="*/ 2793 w 672280"/>
                    <a:gd name="connsiteY6" fmla="*/ 22835 h 45584"/>
                    <a:gd name="connsiteX7" fmla="*/ 369419 w 672280"/>
                    <a:gd name="connsiteY7" fmla="*/ 45511 h 45584"/>
                    <a:gd name="connsiteX8" fmla="*/ 671996 w 672280"/>
                    <a:gd name="connsiteY8" fmla="*/ 22835 h 45584"/>
                    <a:gd name="connsiteX9" fmla="*/ 369419 w 672280"/>
                    <a:gd name="connsiteY9" fmla="*/ 158 h 4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80" h="45584">
                      <a:moveTo>
                        <a:pt x="368389" y="45614"/>
                      </a:moveTo>
                      <a:cubicBezTo>
                        <a:pt x="164971" y="45614"/>
                        <a:pt x="58" y="31764"/>
                        <a:pt x="58" y="22835"/>
                      </a:cubicBezTo>
                      <a:cubicBezTo>
                        <a:pt x="58" y="13893"/>
                        <a:pt x="164971" y="30"/>
                        <a:pt x="368389" y="30"/>
                      </a:cubicBezTo>
                      <a:cubicBezTo>
                        <a:pt x="571794" y="30"/>
                        <a:pt x="672339" y="13893"/>
                        <a:pt x="672339" y="22835"/>
                      </a:cubicBezTo>
                      <a:cubicBezTo>
                        <a:pt x="672339" y="31764"/>
                        <a:pt x="571794" y="45614"/>
                        <a:pt x="368389" y="45614"/>
                      </a:cubicBezTo>
                      <a:moveTo>
                        <a:pt x="369419" y="158"/>
                      </a:moveTo>
                      <a:cubicBezTo>
                        <a:pt x="166942" y="158"/>
                        <a:pt x="2793" y="13931"/>
                        <a:pt x="2793" y="22835"/>
                      </a:cubicBezTo>
                      <a:cubicBezTo>
                        <a:pt x="2793" y="31726"/>
                        <a:pt x="166942" y="45511"/>
                        <a:pt x="369419" y="45511"/>
                      </a:cubicBezTo>
                      <a:cubicBezTo>
                        <a:pt x="571896" y="45511"/>
                        <a:pt x="671996" y="31726"/>
                        <a:pt x="671996" y="22835"/>
                      </a:cubicBezTo>
                      <a:cubicBezTo>
                        <a:pt x="671996" y="13931"/>
                        <a:pt x="571896" y="158"/>
                        <a:pt x="369419" y="158"/>
                      </a:cubicBezTo>
                    </a:path>
                  </a:pathLst>
                </a:custGeom>
                <a:grpFill/>
                <a:ln w="12721" cap="flat">
                  <a:noFill/>
                  <a:prstDash val="solid"/>
                  <a:miter/>
                </a:ln>
              </p:spPr>
              <p:txBody>
                <a:bodyPr rtlCol="0" anchor="ctr"/>
                <a:lstStyle/>
                <a:p>
                  <a:endParaRPr lang="fr-FR"/>
                </a:p>
              </p:txBody>
            </p:sp>
            <p:sp>
              <p:nvSpPr>
                <p:cNvPr id="649" name="Forme libre : forme 648">
                  <a:extLst>
                    <a:ext uri="{FF2B5EF4-FFF2-40B4-BE49-F238E27FC236}">
                      <a16:creationId xmlns:a16="http://schemas.microsoft.com/office/drawing/2014/main" id="{50CE9F11-70AB-2ADE-3E10-9F9C5AEDA98C}"/>
                    </a:ext>
                  </a:extLst>
                </p:cNvPr>
                <p:cNvSpPr/>
                <p:nvPr/>
              </p:nvSpPr>
              <p:spPr>
                <a:xfrm flipV="1">
                  <a:off x="4495448" y="3814983"/>
                  <a:ext cx="669202" cy="45365"/>
                </a:xfrm>
                <a:custGeom>
                  <a:avLst/>
                  <a:gdLst>
                    <a:gd name="connsiteX0" fmla="*/ 366684 w 669202"/>
                    <a:gd name="connsiteY0" fmla="*/ 45396 h 45365"/>
                    <a:gd name="connsiteX1" fmla="*/ 58 w 669202"/>
                    <a:gd name="connsiteY1" fmla="*/ 22719 h 45365"/>
                    <a:gd name="connsiteX2" fmla="*/ 366684 w 669202"/>
                    <a:gd name="connsiteY2" fmla="*/ 30 h 45365"/>
                    <a:gd name="connsiteX3" fmla="*/ 669261 w 669202"/>
                    <a:gd name="connsiteY3" fmla="*/ 22719 h 45365"/>
                    <a:gd name="connsiteX4" fmla="*/ 366684 w 669202"/>
                    <a:gd name="connsiteY4" fmla="*/ 45396 h 45365"/>
                    <a:gd name="connsiteX5" fmla="*/ 367715 w 669202"/>
                    <a:gd name="connsiteY5" fmla="*/ 146 h 45365"/>
                    <a:gd name="connsiteX6" fmla="*/ 2819 w 669202"/>
                    <a:gd name="connsiteY6" fmla="*/ 22719 h 45365"/>
                    <a:gd name="connsiteX7" fmla="*/ 367715 w 669202"/>
                    <a:gd name="connsiteY7" fmla="*/ 45293 h 45365"/>
                    <a:gd name="connsiteX8" fmla="*/ 668892 w 669202"/>
                    <a:gd name="connsiteY8" fmla="*/ 22719 h 45365"/>
                    <a:gd name="connsiteX9" fmla="*/ 367715 w 669202"/>
                    <a:gd name="connsiteY9" fmla="*/ 146 h 4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202" h="45365">
                      <a:moveTo>
                        <a:pt x="366684" y="45396"/>
                      </a:moveTo>
                      <a:cubicBezTo>
                        <a:pt x="164207" y="45396"/>
                        <a:pt x="58" y="31610"/>
                        <a:pt x="58" y="22719"/>
                      </a:cubicBezTo>
                      <a:cubicBezTo>
                        <a:pt x="58" y="13841"/>
                        <a:pt x="164207" y="30"/>
                        <a:pt x="366684" y="30"/>
                      </a:cubicBezTo>
                      <a:cubicBezTo>
                        <a:pt x="569161" y="30"/>
                        <a:pt x="669261" y="13841"/>
                        <a:pt x="669261" y="22719"/>
                      </a:cubicBezTo>
                      <a:cubicBezTo>
                        <a:pt x="669261" y="31610"/>
                        <a:pt x="569161" y="45396"/>
                        <a:pt x="366684" y="45396"/>
                      </a:cubicBezTo>
                      <a:moveTo>
                        <a:pt x="367715" y="146"/>
                      </a:moveTo>
                      <a:cubicBezTo>
                        <a:pt x="166179" y="146"/>
                        <a:pt x="2819" y="13893"/>
                        <a:pt x="2819" y="22719"/>
                      </a:cubicBezTo>
                      <a:cubicBezTo>
                        <a:pt x="2819" y="31584"/>
                        <a:pt x="166179" y="45293"/>
                        <a:pt x="367715" y="45293"/>
                      </a:cubicBezTo>
                      <a:cubicBezTo>
                        <a:pt x="569250" y="45293"/>
                        <a:pt x="668892" y="31584"/>
                        <a:pt x="668892" y="22719"/>
                      </a:cubicBezTo>
                      <a:cubicBezTo>
                        <a:pt x="668892" y="13893"/>
                        <a:pt x="569250" y="146"/>
                        <a:pt x="367715" y="146"/>
                      </a:cubicBezTo>
                    </a:path>
                  </a:pathLst>
                </a:custGeom>
                <a:grpFill/>
                <a:ln w="12721" cap="flat">
                  <a:noFill/>
                  <a:prstDash val="solid"/>
                  <a:miter/>
                </a:ln>
              </p:spPr>
              <p:txBody>
                <a:bodyPr rtlCol="0" anchor="ctr"/>
                <a:lstStyle/>
                <a:p>
                  <a:endParaRPr lang="fr-FR"/>
                </a:p>
              </p:txBody>
            </p:sp>
            <p:sp>
              <p:nvSpPr>
                <p:cNvPr id="650" name="Forme libre : forme 649">
                  <a:extLst>
                    <a:ext uri="{FF2B5EF4-FFF2-40B4-BE49-F238E27FC236}">
                      <a16:creationId xmlns:a16="http://schemas.microsoft.com/office/drawing/2014/main" id="{C647B0A7-DC1F-A91F-5052-6EFE53C2C52C}"/>
                    </a:ext>
                  </a:extLst>
                </p:cNvPr>
                <p:cNvSpPr/>
                <p:nvPr/>
              </p:nvSpPr>
              <p:spPr>
                <a:xfrm flipV="1">
                  <a:off x="4498185" y="3815083"/>
                  <a:ext cx="666111" cy="45147"/>
                </a:xfrm>
                <a:custGeom>
                  <a:avLst/>
                  <a:gdLst>
                    <a:gd name="connsiteX0" fmla="*/ 364980 w 666111"/>
                    <a:gd name="connsiteY0" fmla="*/ 45177 h 45147"/>
                    <a:gd name="connsiteX1" fmla="*/ 58 w 666111"/>
                    <a:gd name="connsiteY1" fmla="*/ 22604 h 45147"/>
                    <a:gd name="connsiteX2" fmla="*/ 364980 w 666111"/>
                    <a:gd name="connsiteY2" fmla="*/ 30 h 45147"/>
                    <a:gd name="connsiteX3" fmla="*/ 666170 w 666111"/>
                    <a:gd name="connsiteY3" fmla="*/ 22604 h 45147"/>
                    <a:gd name="connsiteX4" fmla="*/ 364980 w 666111"/>
                    <a:gd name="connsiteY4" fmla="*/ 45177 h 45147"/>
                    <a:gd name="connsiteX5" fmla="*/ 366010 w 666111"/>
                    <a:gd name="connsiteY5" fmla="*/ 146 h 45147"/>
                    <a:gd name="connsiteX6" fmla="*/ 2806 w 666111"/>
                    <a:gd name="connsiteY6" fmla="*/ 22604 h 45147"/>
                    <a:gd name="connsiteX7" fmla="*/ 366010 w 666111"/>
                    <a:gd name="connsiteY7" fmla="*/ 45075 h 45147"/>
                    <a:gd name="connsiteX8" fmla="*/ 665814 w 666111"/>
                    <a:gd name="connsiteY8" fmla="*/ 22604 h 45147"/>
                    <a:gd name="connsiteX9" fmla="*/ 366010 w 666111"/>
                    <a:gd name="connsiteY9" fmla="*/ 146 h 4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11" h="45147">
                      <a:moveTo>
                        <a:pt x="364980" y="45177"/>
                      </a:moveTo>
                      <a:cubicBezTo>
                        <a:pt x="163457" y="45177"/>
                        <a:pt x="58" y="31456"/>
                        <a:pt x="58" y="22604"/>
                      </a:cubicBezTo>
                      <a:cubicBezTo>
                        <a:pt x="58" y="13777"/>
                        <a:pt x="163457" y="30"/>
                        <a:pt x="364980" y="30"/>
                      </a:cubicBezTo>
                      <a:cubicBezTo>
                        <a:pt x="566528" y="30"/>
                        <a:pt x="666170" y="13777"/>
                        <a:pt x="666170" y="22604"/>
                      </a:cubicBezTo>
                      <a:cubicBezTo>
                        <a:pt x="666170" y="31456"/>
                        <a:pt x="566528" y="45177"/>
                        <a:pt x="364980" y="45177"/>
                      </a:cubicBezTo>
                      <a:moveTo>
                        <a:pt x="366010" y="146"/>
                      </a:moveTo>
                      <a:cubicBezTo>
                        <a:pt x="165416" y="146"/>
                        <a:pt x="2806" y="13803"/>
                        <a:pt x="2806" y="22604"/>
                      </a:cubicBezTo>
                      <a:cubicBezTo>
                        <a:pt x="2806" y="31430"/>
                        <a:pt x="165416" y="45075"/>
                        <a:pt x="366010" y="45075"/>
                      </a:cubicBezTo>
                      <a:cubicBezTo>
                        <a:pt x="566630" y="45075"/>
                        <a:pt x="665814" y="31430"/>
                        <a:pt x="665814" y="22604"/>
                      </a:cubicBezTo>
                      <a:cubicBezTo>
                        <a:pt x="665814" y="13803"/>
                        <a:pt x="566630" y="146"/>
                        <a:pt x="366010" y="146"/>
                      </a:cubicBezTo>
                    </a:path>
                  </a:pathLst>
                </a:custGeom>
                <a:grpFill/>
                <a:ln w="12721" cap="flat">
                  <a:noFill/>
                  <a:prstDash val="solid"/>
                  <a:miter/>
                </a:ln>
              </p:spPr>
              <p:txBody>
                <a:bodyPr rtlCol="0" anchor="ctr"/>
                <a:lstStyle/>
                <a:p>
                  <a:endParaRPr lang="fr-FR"/>
                </a:p>
              </p:txBody>
            </p:sp>
            <p:sp>
              <p:nvSpPr>
                <p:cNvPr id="651" name="Forme libre : forme 650">
                  <a:extLst>
                    <a:ext uri="{FF2B5EF4-FFF2-40B4-BE49-F238E27FC236}">
                      <a16:creationId xmlns:a16="http://schemas.microsoft.com/office/drawing/2014/main" id="{70395DAE-029A-6896-AFE4-8DFA8DFFB0C8}"/>
                    </a:ext>
                  </a:extLst>
                </p:cNvPr>
                <p:cNvSpPr/>
                <p:nvPr/>
              </p:nvSpPr>
              <p:spPr>
                <a:xfrm flipV="1">
                  <a:off x="4500939" y="3815183"/>
                  <a:ext cx="662994" cy="44928"/>
                </a:xfrm>
                <a:custGeom>
                  <a:avLst/>
                  <a:gdLst>
                    <a:gd name="connsiteX0" fmla="*/ 363262 w 662994"/>
                    <a:gd name="connsiteY0" fmla="*/ 44959 h 44928"/>
                    <a:gd name="connsiteX1" fmla="*/ 58 w 662994"/>
                    <a:gd name="connsiteY1" fmla="*/ 22501 h 44928"/>
                    <a:gd name="connsiteX2" fmla="*/ 363262 w 662994"/>
                    <a:gd name="connsiteY2" fmla="*/ 30 h 44928"/>
                    <a:gd name="connsiteX3" fmla="*/ 663053 w 662994"/>
                    <a:gd name="connsiteY3" fmla="*/ 22501 h 44928"/>
                    <a:gd name="connsiteX4" fmla="*/ 363262 w 662994"/>
                    <a:gd name="connsiteY4" fmla="*/ 44959 h 44928"/>
                    <a:gd name="connsiteX5" fmla="*/ 364306 w 662994"/>
                    <a:gd name="connsiteY5" fmla="*/ 133 h 44928"/>
                    <a:gd name="connsiteX6" fmla="*/ 2793 w 662994"/>
                    <a:gd name="connsiteY6" fmla="*/ 22501 h 44928"/>
                    <a:gd name="connsiteX7" fmla="*/ 364306 w 662994"/>
                    <a:gd name="connsiteY7" fmla="*/ 44856 h 44928"/>
                    <a:gd name="connsiteX8" fmla="*/ 662723 w 662994"/>
                    <a:gd name="connsiteY8" fmla="*/ 22501 h 44928"/>
                    <a:gd name="connsiteX9" fmla="*/ 364306 w 662994"/>
                    <a:gd name="connsiteY9" fmla="*/ 133 h 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994" h="44928">
                      <a:moveTo>
                        <a:pt x="363262" y="44959"/>
                      </a:moveTo>
                      <a:cubicBezTo>
                        <a:pt x="162656" y="44959"/>
                        <a:pt x="58" y="31302"/>
                        <a:pt x="58" y="22501"/>
                      </a:cubicBezTo>
                      <a:cubicBezTo>
                        <a:pt x="58" y="13674"/>
                        <a:pt x="162656" y="30"/>
                        <a:pt x="363262" y="30"/>
                      </a:cubicBezTo>
                      <a:cubicBezTo>
                        <a:pt x="563882" y="30"/>
                        <a:pt x="663053" y="13674"/>
                        <a:pt x="663053" y="22501"/>
                      </a:cubicBezTo>
                      <a:cubicBezTo>
                        <a:pt x="663053" y="31302"/>
                        <a:pt x="563882" y="44959"/>
                        <a:pt x="363262" y="44959"/>
                      </a:cubicBezTo>
                      <a:moveTo>
                        <a:pt x="364306" y="133"/>
                      </a:moveTo>
                      <a:cubicBezTo>
                        <a:pt x="164640" y="133"/>
                        <a:pt x="2793" y="13726"/>
                        <a:pt x="2793" y="22501"/>
                      </a:cubicBezTo>
                      <a:cubicBezTo>
                        <a:pt x="2793" y="31263"/>
                        <a:pt x="164640" y="44856"/>
                        <a:pt x="364306" y="44856"/>
                      </a:cubicBezTo>
                      <a:cubicBezTo>
                        <a:pt x="563958" y="44856"/>
                        <a:pt x="662723" y="31263"/>
                        <a:pt x="662723" y="22501"/>
                      </a:cubicBezTo>
                      <a:cubicBezTo>
                        <a:pt x="662723" y="13726"/>
                        <a:pt x="563958" y="133"/>
                        <a:pt x="364306" y="133"/>
                      </a:cubicBezTo>
                    </a:path>
                  </a:pathLst>
                </a:custGeom>
                <a:grpFill/>
                <a:ln w="12721" cap="flat">
                  <a:noFill/>
                  <a:prstDash val="solid"/>
                  <a:miter/>
                </a:ln>
              </p:spPr>
              <p:txBody>
                <a:bodyPr rtlCol="0" anchor="ctr"/>
                <a:lstStyle/>
                <a:p>
                  <a:endParaRPr lang="fr-FR"/>
                </a:p>
              </p:txBody>
            </p:sp>
            <p:sp>
              <p:nvSpPr>
                <p:cNvPr id="652" name="Forme libre : forme 651">
                  <a:extLst>
                    <a:ext uri="{FF2B5EF4-FFF2-40B4-BE49-F238E27FC236}">
                      <a16:creationId xmlns:a16="http://schemas.microsoft.com/office/drawing/2014/main" id="{93AC552A-BF4F-4C87-EA2D-3232676A9AA5}"/>
                    </a:ext>
                  </a:extLst>
                </p:cNvPr>
                <p:cNvSpPr/>
                <p:nvPr/>
              </p:nvSpPr>
              <p:spPr>
                <a:xfrm flipV="1">
                  <a:off x="4503662" y="3815283"/>
                  <a:ext cx="659929" cy="44736"/>
                </a:xfrm>
                <a:custGeom>
                  <a:avLst/>
                  <a:gdLst>
                    <a:gd name="connsiteX0" fmla="*/ 361583 w 659929"/>
                    <a:gd name="connsiteY0" fmla="*/ 44766 h 44736"/>
                    <a:gd name="connsiteX1" fmla="*/ 58 w 659929"/>
                    <a:gd name="connsiteY1" fmla="*/ 22411 h 44736"/>
                    <a:gd name="connsiteX2" fmla="*/ 361583 w 659929"/>
                    <a:gd name="connsiteY2" fmla="*/ 30 h 44736"/>
                    <a:gd name="connsiteX3" fmla="*/ 659988 w 659929"/>
                    <a:gd name="connsiteY3" fmla="*/ 22411 h 44736"/>
                    <a:gd name="connsiteX4" fmla="*/ 361583 w 659929"/>
                    <a:gd name="connsiteY4" fmla="*/ 44766 h 44736"/>
                    <a:gd name="connsiteX5" fmla="*/ 362614 w 659929"/>
                    <a:gd name="connsiteY5" fmla="*/ 146 h 44736"/>
                    <a:gd name="connsiteX6" fmla="*/ 2793 w 659929"/>
                    <a:gd name="connsiteY6" fmla="*/ 22411 h 44736"/>
                    <a:gd name="connsiteX7" fmla="*/ 362614 w 659929"/>
                    <a:gd name="connsiteY7" fmla="*/ 44663 h 44736"/>
                    <a:gd name="connsiteX8" fmla="*/ 659644 w 659929"/>
                    <a:gd name="connsiteY8" fmla="*/ 22411 h 44736"/>
                    <a:gd name="connsiteX9" fmla="*/ 362614 w 659929"/>
                    <a:gd name="connsiteY9" fmla="*/ 146 h 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929" h="44736">
                      <a:moveTo>
                        <a:pt x="361583" y="44766"/>
                      </a:moveTo>
                      <a:cubicBezTo>
                        <a:pt x="161931" y="44766"/>
                        <a:pt x="58" y="31173"/>
                        <a:pt x="58" y="22411"/>
                      </a:cubicBezTo>
                      <a:cubicBezTo>
                        <a:pt x="58" y="13636"/>
                        <a:pt x="161931" y="30"/>
                        <a:pt x="361583" y="30"/>
                      </a:cubicBezTo>
                      <a:cubicBezTo>
                        <a:pt x="561223" y="30"/>
                        <a:pt x="659988" y="13636"/>
                        <a:pt x="659988" y="22411"/>
                      </a:cubicBezTo>
                      <a:cubicBezTo>
                        <a:pt x="659988" y="31173"/>
                        <a:pt x="561223" y="44766"/>
                        <a:pt x="361583" y="44766"/>
                      </a:cubicBezTo>
                      <a:moveTo>
                        <a:pt x="362614" y="146"/>
                      </a:moveTo>
                      <a:cubicBezTo>
                        <a:pt x="163890" y="146"/>
                        <a:pt x="2793" y="13687"/>
                        <a:pt x="2793" y="22411"/>
                      </a:cubicBezTo>
                      <a:cubicBezTo>
                        <a:pt x="2793" y="31122"/>
                        <a:pt x="163890" y="44663"/>
                        <a:pt x="362614" y="44663"/>
                      </a:cubicBezTo>
                      <a:cubicBezTo>
                        <a:pt x="561325" y="44663"/>
                        <a:pt x="659644" y="31122"/>
                        <a:pt x="659644" y="22411"/>
                      </a:cubicBezTo>
                      <a:cubicBezTo>
                        <a:pt x="659644" y="13687"/>
                        <a:pt x="561325" y="146"/>
                        <a:pt x="362614" y="146"/>
                      </a:cubicBezTo>
                    </a:path>
                  </a:pathLst>
                </a:custGeom>
                <a:grpFill/>
                <a:ln w="12721" cap="flat">
                  <a:noFill/>
                  <a:prstDash val="solid"/>
                  <a:miter/>
                </a:ln>
              </p:spPr>
              <p:txBody>
                <a:bodyPr rtlCol="0" anchor="ctr"/>
                <a:lstStyle/>
                <a:p>
                  <a:endParaRPr lang="fr-FR"/>
                </a:p>
              </p:txBody>
            </p:sp>
            <p:sp>
              <p:nvSpPr>
                <p:cNvPr id="653" name="Forme libre : forme 652">
                  <a:extLst>
                    <a:ext uri="{FF2B5EF4-FFF2-40B4-BE49-F238E27FC236}">
                      <a16:creationId xmlns:a16="http://schemas.microsoft.com/office/drawing/2014/main" id="{FD50A80E-5909-5425-3CB5-DB6C8E77FDEA}"/>
                    </a:ext>
                  </a:extLst>
                </p:cNvPr>
                <p:cNvSpPr/>
                <p:nvPr/>
              </p:nvSpPr>
              <p:spPr>
                <a:xfrm flipV="1">
                  <a:off x="4506397" y="3815384"/>
                  <a:ext cx="656850" cy="44530"/>
                </a:xfrm>
                <a:custGeom>
                  <a:avLst/>
                  <a:gdLst>
                    <a:gd name="connsiteX0" fmla="*/ 359866 w 656850"/>
                    <a:gd name="connsiteY0" fmla="*/ 44561 h 44530"/>
                    <a:gd name="connsiteX1" fmla="*/ 58 w 656850"/>
                    <a:gd name="connsiteY1" fmla="*/ 22295 h 44530"/>
                    <a:gd name="connsiteX2" fmla="*/ 359866 w 656850"/>
                    <a:gd name="connsiteY2" fmla="*/ 30 h 44530"/>
                    <a:gd name="connsiteX3" fmla="*/ 656909 w 656850"/>
                    <a:gd name="connsiteY3" fmla="*/ 22295 h 44530"/>
                    <a:gd name="connsiteX4" fmla="*/ 359866 w 656850"/>
                    <a:gd name="connsiteY4" fmla="*/ 44561 h 44530"/>
                    <a:gd name="connsiteX5" fmla="*/ 360909 w 656850"/>
                    <a:gd name="connsiteY5" fmla="*/ 158 h 44530"/>
                    <a:gd name="connsiteX6" fmla="*/ 2793 w 656850"/>
                    <a:gd name="connsiteY6" fmla="*/ 22295 h 44530"/>
                    <a:gd name="connsiteX7" fmla="*/ 360909 w 656850"/>
                    <a:gd name="connsiteY7" fmla="*/ 44458 h 44530"/>
                    <a:gd name="connsiteX8" fmla="*/ 656553 w 656850"/>
                    <a:gd name="connsiteY8" fmla="*/ 22295 h 44530"/>
                    <a:gd name="connsiteX9" fmla="*/ 360909 w 656850"/>
                    <a:gd name="connsiteY9" fmla="*/ 158 h 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50" h="44530">
                      <a:moveTo>
                        <a:pt x="359866" y="44561"/>
                      </a:moveTo>
                      <a:cubicBezTo>
                        <a:pt x="161167" y="44561"/>
                        <a:pt x="58" y="31032"/>
                        <a:pt x="58" y="22295"/>
                      </a:cubicBezTo>
                      <a:cubicBezTo>
                        <a:pt x="58" y="13572"/>
                        <a:pt x="161167" y="30"/>
                        <a:pt x="359866" y="30"/>
                      </a:cubicBezTo>
                      <a:cubicBezTo>
                        <a:pt x="558603" y="30"/>
                        <a:pt x="656909" y="13572"/>
                        <a:pt x="656909" y="22295"/>
                      </a:cubicBezTo>
                      <a:cubicBezTo>
                        <a:pt x="656909" y="31032"/>
                        <a:pt x="558603" y="44561"/>
                        <a:pt x="359866" y="44561"/>
                      </a:cubicBezTo>
                      <a:moveTo>
                        <a:pt x="360909" y="158"/>
                      </a:moveTo>
                      <a:cubicBezTo>
                        <a:pt x="163139" y="158"/>
                        <a:pt x="2793" y="13623"/>
                        <a:pt x="2793" y="22295"/>
                      </a:cubicBezTo>
                      <a:cubicBezTo>
                        <a:pt x="2793" y="30980"/>
                        <a:pt x="163139" y="44458"/>
                        <a:pt x="360909" y="44458"/>
                      </a:cubicBezTo>
                      <a:cubicBezTo>
                        <a:pt x="558692" y="44458"/>
                        <a:pt x="656553" y="30980"/>
                        <a:pt x="656553" y="22295"/>
                      </a:cubicBezTo>
                      <a:cubicBezTo>
                        <a:pt x="656553" y="13623"/>
                        <a:pt x="558692" y="158"/>
                        <a:pt x="360909" y="158"/>
                      </a:cubicBezTo>
                    </a:path>
                  </a:pathLst>
                </a:custGeom>
                <a:grpFill/>
                <a:ln w="12721" cap="flat">
                  <a:noFill/>
                  <a:prstDash val="solid"/>
                  <a:miter/>
                </a:ln>
              </p:spPr>
              <p:txBody>
                <a:bodyPr rtlCol="0" anchor="ctr"/>
                <a:lstStyle/>
                <a:p>
                  <a:endParaRPr lang="fr-FR"/>
                </a:p>
              </p:txBody>
            </p:sp>
            <p:sp>
              <p:nvSpPr>
                <p:cNvPr id="654" name="Forme libre : forme 653">
                  <a:extLst>
                    <a:ext uri="{FF2B5EF4-FFF2-40B4-BE49-F238E27FC236}">
                      <a16:creationId xmlns:a16="http://schemas.microsoft.com/office/drawing/2014/main" id="{B76D740F-490B-EE50-B901-AAC9886D7603}"/>
                    </a:ext>
                  </a:extLst>
                </p:cNvPr>
                <p:cNvSpPr/>
                <p:nvPr/>
              </p:nvSpPr>
              <p:spPr>
                <a:xfrm flipV="1">
                  <a:off x="4509138" y="3815484"/>
                  <a:ext cx="653759" cy="44312"/>
                </a:xfrm>
                <a:custGeom>
                  <a:avLst/>
                  <a:gdLst>
                    <a:gd name="connsiteX0" fmla="*/ 358174 w 653759"/>
                    <a:gd name="connsiteY0" fmla="*/ 44342 h 44312"/>
                    <a:gd name="connsiteX1" fmla="*/ 59 w 653759"/>
                    <a:gd name="connsiteY1" fmla="*/ 22180 h 44312"/>
                    <a:gd name="connsiteX2" fmla="*/ 358174 w 653759"/>
                    <a:gd name="connsiteY2" fmla="*/ 30 h 44312"/>
                    <a:gd name="connsiteX3" fmla="*/ 653818 w 653759"/>
                    <a:gd name="connsiteY3" fmla="*/ 22180 h 44312"/>
                    <a:gd name="connsiteX4" fmla="*/ 358174 w 653759"/>
                    <a:gd name="connsiteY4" fmla="*/ 44342 h 44312"/>
                    <a:gd name="connsiteX5" fmla="*/ 359205 w 653759"/>
                    <a:gd name="connsiteY5" fmla="*/ 146 h 44312"/>
                    <a:gd name="connsiteX6" fmla="*/ 2793 w 653759"/>
                    <a:gd name="connsiteY6" fmla="*/ 22192 h 44312"/>
                    <a:gd name="connsiteX7" fmla="*/ 359205 w 653759"/>
                    <a:gd name="connsiteY7" fmla="*/ 44239 h 44312"/>
                    <a:gd name="connsiteX8" fmla="*/ 653475 w 653759"/>
                    <a:gd name="connsiteY8" fmla="*/ 22192 h 44312"/>
                    <a:gd name="connsiteX9" fmla="*/ 359205 w 653759"/>
                    <a:gd name="connsiteY9" fmla="*/ 146 h 4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759" h="44312">
                      <a:moveTo>
                        <a:pt x="358174" y="44342"/>
                      </a:moveTo>
                      <a:cubicBezTo>
                        <a:pt x="160404" y="44342"/>
                        <a:pt x="59" y="30878"/>
                        <a:pt x="59" y="22180"/>
                      </a:cubicBezTo>
                      <a:cubicBezTo>
                        <a:pt x="59" y="13520"/>
                        <a:pt x="160404" y="30"/>
                        <a:pt x="358174" y="30"/>
                      </a:cubicBezTo>
                      <a:cubicBezTo>
                        <a:pt x="555932" y="30"/>
                        <a:pt x="653818" y="13520"/>
                        <a:pt x="653818" y="22180"/>
                      </a:cubicBezTo>
                      <a:cubicBezTo>
                        <a:pt x="653818" y="30878"/>
                        <a:pt x="555932" y="44342"/>
                        <a:pt x="358174" y="44342"/>
                      </a:cubicBezTo>
                      <a:moveTo>
                        <a:pt x="359205" y="146"/>
                      </a:moveTo>
                      <a:cubicBezTo>
                        <a:pt x="162363" y="146"/>
                        <a:pt x="2793" y="13546"/>
                        <a:pt x="2793" y="22192"/>
                      </a:cubicBezTo>
                      <a:cubicBezTo>
                        <a:pt x="2793" y="30826"/>
                        <a:pt x="162363" y="44239"/>
                        <a:pt x="359205" y="44239"/>
                      </a:cubicBezTo>
                      <a:cubicBezTo>
                        <a:pt x="556033" y="44239"/>
                        <a:pt x="653475" y="30826"/>
                        <a:pt x="653475" y="22192"/>
                      </a:cubicBezTo>
                      <a:cubicBezTo>
                        <a:pt x="653475" y="13546"/>
                        <a:pt x="556033" y="146"/>
                        <a:pt x="359205" y="146"/>
                      </a:cubicBezTo>
                    </a:path>
                  </a:pathLst>
                </a:custGeom>
                <a:grpFill/>
                <a:ln w="12721" cap="flat">
                  <a:noFill/>
                  <a:prstDash val="solid"/>
                  <a:miter/>
                </a:ln>
              </p:spPr>
              <p:txBody>
                <a:bodyPr rtlCol="0" anchor="ctr"/>
                <a:lstStyle/>
                <a:p>
                  <a:endParaRPr lang="fr-FR"/>
                </a:p>
              </p:txBody>
            </p:sp>
            <p:sp>
              <p:nvSpPr>
                <p:cNvPr id="655" name="Forme libre : forme 654">
                  <a:extLst>
                    <a:ext uri="{FF2B5EF4-FFF2-40B4-BE49-F238E27FC236}">
                      <a16:creationId xmlns:a16="http://schemas.microsoft.com/office/drawing/2014/main" id="{396B58EA-8A7D-024D-B718-C66F3735EA31}"/>
                    </a:ext>
                  </a:extLst>
                </p:cNvPr>
                <p:cNvSpPr/>
                <p:nvPr/>
              </p:nvSpPr>
              <p:spPr>
                <a:xfrm flipV="1">
                  <a:off x="4511862" y="3815597"/>
                  <a:ext cx="650693" cy="44080"/>
                </a:xfrm>
                <a:custGeom>
                  <a:avLst/>
                  <a:gdLst>
                    <a:gd name="connsiteX0" fmla="*/ 356482 w 650693"/>
                    <a:gd name="connsiteY0" fmla="*/ 44111 h 44080"/>
                    <a:gd name="connsiteX1" fmla="*/ 59 w 650693"/>
                    <a:gd name="connsiteY1" fmla="*/ 22064 h 44080"/>
                    <a:gd name="connsiteX2" fmla="*/ 356482 w 650693"/>
                    <a:gd name="connsiteY2" fmla="*/ 30 h 44080"/>
                    <a:gd name="connsiteX3" fmla="*/ 650752 w 650693"/>
                    <a:gd name="connsiteY3" fmla="*/ 22064 h 44080"/>
                    <a:gd name="connsiteX4" fmla="*/ 356482 w 650693"/>
                    <a:gd name="connsiteY4" fmla="*/ 44111 h 44080"/>
                    <a:gd name="connsiteX5" fmla="*/ 357513 w 650693"/>
                    <a:gd name="connsiteY5" fmla="*/ 133 h 44080"/>
                    <a:gd name="connsiteX6" fmla="*/ 2806 w 650693"/>
                    <a:gd name="connsiteY6" fmla="*/ 22064 h 44080"/>
                    <a:gd name="connsiteX7" fmla="*/ 357513 w 650693"/>
                    <a:gd name="connsiteY7" fmla="*/ 44008 h 44080"/>
                    <a:gd name="connsiteX8" fmla="*/ 650383 w 650693"/>
                    <a:gd name="connsiteY8" fmla="*/ 22064 h 44080"/>
                    <a:gd name="connsiteX9" fmla="*/ 357513 w 650693"/>
                    <a:gd name="connsiteY9" fmla="*/ 133 h 4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93" h="44080">
                      <a:moveTo>
                        <a:pt x="356482" y="44111"/>
                      </a:moveTo>
                      <a:cubicBezTo>
                        <a:pt x="159654" y="44111"/>
                        <a:pt x="59" y="30723"/>
                        <a:pt x="59" y="22064"/>
                      </a:cubicBezTo>
                      <a:cubicBezTo>
                        <a:pt x="59" y="13417"/>
                        <a:pt x="159654" y="30"/>
                        <a:pt x="356482" y="30"/>
                      </a:cubicBezTo>
                      <a:cubicBezTo>
                        <a:pt x="553311" y="30"/>
                        <a:pt x="650752" y="13417"/>
                        <a:pt x="650752" y="22064"/>
                      </a:cubicBezTo>
                      <a:cubicBezTo>
                        <a:pt x="650752" y="30723"/>
                        <a:pt x="553311" y="44111"/>
                        <a:pt x="356482" y="44111"/>
                      </a:cubicBezTo>
                      <a:moveTo>
                        <a:pt x="357513" y="133"/>
                      </a:moveTo>
                      <a:cubicBezTo>
                        <a:pt x="161625" y="133"/>
                        <a:pt x="2806" y="13482"/>
                        <a:pt x="2806" y="22064"/>
                      </a:cubicBezTo>
                      <a:cubicBezTo>
                        <a:pt x="2806" y="30672"/>
                        <a:pt x="161625" y="44008"/>
                        <a:pt x="357513" y="44008"/>
                      </a:cubicBezTo>
                      <a:cubicBezTo>
                        <a:pt x="553413" y="44008"/>
                        <a:pt x="650383" y="30672"/>
                        <a:pt x="650383" y="22064"/>
                      </a:cubicBezTo>
                      <a:cubicBezTo>
                        <a:pt x="650383" y="13482"/>
                        <a:pt x="553413" y="133"/>
                        <a:pt x="357513" y="133"/>
                      </a:cubicBezTo>
                    </a:path>
                  </a:pathLst>
                </a:custGeom>
                <a:grpFill/>
                <a:ln w="12721" cap="flat">
                  <a:noFill/>
                  <a:prstDash val="solid"/>
                  <a:miter/>
                </a:ln>
              </p:spPr>
              <p:txBody>
                <a:bodyPr rtlCol="0" anchor="ctr"/>
                <a:lstStyle/>
                <a:p>
                  <a:endParaRPr lang="fr-FR"/>
                </a:p>
              </p:txBody>
            </p:sp>
            <p:sp>
              <p:nvSpPr>
                <p:cNvPr id="656" name="Forme libre : forme 655">
                  <a:extLst>
                    <a:ext uri="{FF2B5EF4-FFF2-40B4-BE49-F238E27FC236}">
                      <a16:creationId xmlns:a16="http://schemas.microsoft.com/office/drawing/2014/main" id="{8B4966D2-5275-2336-5027-5B24B5DCCA2C}"/>
                    </a:ext>
                  </a:extLst>
                </p:cNvPr>
                <p:cNvSpPr/>
                <p:nvPr/>
              </p:nvSpPr>
              <p:spPr>
                <a:xfrm flipV="1">
                  <a:off x="4514611" y="3815697"/>
                  <a:ext cx="647589" cy="43888"/>
                </a:xfrm>
                <a:custGeom>
                  <a:avLst/>
                  <a:gdLst>
                    <a:gd name="connsiteX0" fmla="*/ 354765 w 647589"/>
                    <a:gd name="connsiteY0" fmla="*/ 43918 h 43888"/>
                    <a:gd name="connsiteX1" fmla="*/ 59 w 647589"/>
                    <a:gd name="connsiteY1" fmla="*/ 21987 h 43888"/>
                    <a:gd name="connsiteX2" fmla="*/ 354765 w 647589"/>
                    <a:gd name="connsiteY2" fmla="*/ 30 h 43888"/>
                    <a:gd name="connsiteX3" fmla="*/ 647648 w 647589"/>
                    <a:gd name="connsiteY3" fmla="*/ 21987 h 43888"/>
                    <a:gd name="connsiteX4" fmla="*/ 354765 w 647589"/>
                    <a:gd name="connsiteY4" fmla="*/ 43918 h 43888"/>
                    <a:gd name="connsiteX5" fmla="*/ 355795 w 647589"/>
                    <a:gd name="connsiteY5" fmla="*/ 158 h 43888"/>
                    <a:gd name="connsiteX6" fmla="*/ 2794 w 647589"/>
                    <a:gd name="connsiteY6" fmla="*/ 21987 h 43888"/>
                    <a:gd name="connsiteX7" fmla="*/ 355795 w 647589"/>
                    <a:gd name="connsiteY7" fmla="*/ 43803 h 43888"/>
                    <a:gd name="connsiteX8" fmla="*/ 647305 w 647589"/>
                    <a:gd name="connsiteY8" fmla="*/ 21987 h 43888"/>
                    <a:gd name="connsiteX9" fmla="*/ 355795 w 647589"/>
                    <a:gd name="connsiteY9" fmla="*/ 158 h 4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589" h="43888">
                      <a:moveTo>
                        <a:pt x="354765" y="43918"/>
                      </a:moveTo>
                      <a:cubicBezTo>
                        <a:pt x="158865" y="43918"/>
                        <a:pt x="59" y="30582"/>
                        <a:pt x="59" y="21987"/>
                      </a:cubicBezTo>
                      <a:cubicBezTo>
                        <a:pt x="59" y="13379"/>
                        <a:pt x="158865" y="30"/>
                        <a:pt x="354765" y="30"/>
                      </a:cubicBezTo>
                      <a:cubicBezTo>
                        <a:pt x="550665" y="30"/>
                        <a:pt x="647648" y="13379"/>
                        <a:pt x="647648" y="21987"/>
                      </a:cubicBezTo>
                      <a:cubicBezTo>
                        <a:pt x="647648" y="30582"/>
                        <a:pt x="550665" y="43918"/>
                        <a:pt x="354765" y="43918"/>
                      </a:cubicBezTo>
                      <a:moveTo>
                        <a:pt x="355795" y="158"/>
                      </a:moveTo>
                      <a:cubicBezTo>
                        <a:pt x="160849" y="158"/>
                        <a:pt x="2794" y="13430"/>
                        <a:pt x="2794" y="21987"/>
                      </a:cubicBezTo>
                      <a:cubicBezTo>
                        <a:pt x="2794" y="30556"/>
                        <a:pt x="160849" y="43803"/>
                        <a:pt x="355795" y="43803"/>
                      </a:cubicBezTo>
                      <a:cubicBezTo>
                        <a:pt x="550754" y="43803"/>
                        <a:pt x="647305" y="30556"/>
                        <a:pt x="647305" y="21987"/>
                      </a:cubicBezTo>
                      <a:cubicBezTo>
                        <a:pt x="647305" y="13430"/>
                        <a:pt x="550754" y="158"/>
                        <a:pt x="355795" y="158"/>
                      </a:cubicBezTo>
                    </a:path>
                  </a:pathLst>
                </a:custGeom>
                <a:grpFill/>
                <a:ln w="12721" cap="flat">
                  <a:noFill/>
                  <a:prstDash val="solid"/>
                  <a:miter/>
                </a:ln>
              </p:spPr>
              <p:txBody>
                <a:bodyPr rtlCol="0" anchor="ctr"/>
                <a:lstStyle/>
                <a:p>
                  <a:endParaRPr lang="fr-FR"/>
                </a:p>
              </p:txBody>
            </p:sp>
            <p:sp>
              <p:nvSpPr>
                <p:cNvPr id="657" name="Forme libre : forme 656">
                  <a:extLst>
                    <a:ext uri="{FF2B5EF4-FFF2-40B4-BE49-F238E27FC236}">
                      <a16:creationId xmlns:a16="http://schemas.microsoft.com/office/drawing/2014/main" id="{758E065E-1332-01CF-CD3A-889E4F76FD68}"/>
                    </a:ext>
                  </a:extLst>
                </p:cNvPr>
                <p:cNvSpPr/>
                <p:nvPr/>
              </p:nvSpPr>
              <p:spPr>
                <a:xfrm flipV="1">
                  <a:off x="4517352" y="3815797"/>
                  <a:ext cx="644486" cy="43669"/>
                </a:xfrm>
                <a:custGeom>
                  <a:avLst/>
                  <a:gdLst>
                    <a:gd name="connsiteX0" fmla="*/ 353060 w 644486"/>
                    <a:gd name="connsiteY0" fmla="*/ 43700 h 43669"/>
                    <a:gd name="connsiteX1" fmla="*/ 59 w 644486"/>
                    <a:gd name="connsiteY1" fmla="*/ 21858 h 43669"/>
                    <a:gd name="connsiteX2" fmla="*/ 353060 w 644486"/>
                    <a:gd name="connsiteY2" fmla="*/ 30 h 43669"/>
                    <a:gd name="connsiteX3" fmla="*/ 644545 w 644486"/>
                    <a:gd name="connsiteY3" fmla="*/ 21858 h 43669"/>
                    <a:gd name="connsiteX4" fmla="*/ 353060 w 644486"/>
                    <a:gd name="connsiteY4" fmla="*/ 43700 h 43669"/>
                    <a:gd name="connsiteX5" fmla="*/ 354091 w 644486"/>
                    <a:gd name="connsiteY5" fmla="*/ 133 h 43669"/>
                    <a:gd name="connsiteX6" fmla="*/ 2781 w 644486"/>
                    <a:gd name="connsiteY6" fmla="*/ 21858 h 43669"/>
                    <a:gd name="connsiteX7" fmla="*/ 354091 w 644486"/>
                    <a:gd name="connsiteY7" fmla="*/ 43597 h 43669"/>
                    <a:gd name="connsiteX8" fmla="*/ 644214 w 644486"/>
                    <a:gd name="connsiteY8" fmla="*/ 21858 h 43669"/>
                    <a:gd name="connsiteX9" fmla="*/ 354091 w 644486"/>
                    <a:gd name="connsiteY9" fmla="*/ 133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486" h="43669">
                      <a:moveTo>
                        <a:pt x="353060" y="43700"/>
                      </a:moveTo>
                      <a:cubicBezTo>
                        <a:pt x="158114" y="43700"/>
                        <a:pt x="59" y="30428"/>
                        <a:pt x="59" y="21858"/>
                      </a:cubicBezTo>
                      <a:cubicBezTo>
                        <a:pt x="59" y="13302"/>
                        <a:pt x="158114" y="30"/>
                        <a:pt x="353060" y="30"/>
                      </a:cubicBezTo>
                      <a:cubicBezTo>
                        <a:pt x="548019" y="30"/>
                        <a:pt x="644545" y="13302"/>
                        <a:pt x="644545" y="21858"/>
                      </a:cubicBezTo>
                      <a:cubicBezTo>
                        <a:pt x="644545" y="30428"/>
                        <a:pt x="548019" y="43700"/>
                        <a:pt x="353060" y="43700"/>
                      </a:cubicBezTo>
                      <a:moveTo>
                        <a:pt x="354091" y="133"/>
                      </a:moveTo>
                      <a:cubicBezTo>
                        <a:pt x="160086" y="133"/>
                        <a:pt x="2781" y="13366"/>
                        <a:pt x="2781" y="21858"/>
                      </a:cubicBezTo>
                      <a:cubicBezTo>
                        <a:pt x="2781" y="30389"/>
                        <a:pt x="160086" y="43597"/>
                        <a:pt x="354091" y="43597"/>
                      </a:cubicBezTo>
                      <a:cubicBezTo>
                        <a:pt x="548121" y="43597"/>
                        <a:pt x="644214" y="30389"/>
                        <a:pt x="644214" y="21858"/>
                      </a:cubicBezTo>
                      <a:cubicBezTo>
                        <a:pt x="644214" y="13366"/>
                        <a:pt x="548121" y="133"/>
                        <a:pt x="354091" y="133"/>
                      </a:cubicBezTo>
                    </a:path>
                  </a:pathLst>
                </a:custGeom>
                <a:grpFill/>
                <a:ln w="12721" cap="flat">
                  <a:noFill/>
                  <a:prstDash val="solid"/>
                  <a:miter/>
                </a:ln>
              </p:spPr>
              <p:txBody>
                <a:bodyPr rtlCol="0" anchor="ctr"/>
                <a:lstStyle/>
                <a:p>
                  <a:endParaRPr lang="fr-FR"/>
                </a:p>
              </p:txBody>
            </p:sp>
            <p:sp>
              <p:nvSpPr>
                <p:cNvPr id="658" name="Forme libre : forme 657">
                  <a:extLst>
                    <a:ext uri="{FF2B5EF4-FFF2-40B4-BE49-F238E27FC236}">
                      <a16:creationId xmlns:a16="http://schemas.microsoft.com/office/drawing/2014/main" id="{627F7534-D512-C0D2-E440-7180E219C2D2}"/>
                    </a:ext>
                  </a:extLst>
                </p:cNvPr>
                <p:cNvSpPr/>
                <p:nvPr/>
              </p:nvSpPr>
              <p:spPr>
                <a:xfrm flipV="1">
                  <a:off x="4520076" y="3815910"/>
                  <a:ext cx="641420" cy="43451"/>
                </a:xfrm>
                <a:custGeom>
                  <a:avLst/>
                  <a:gdLst>
                    <a:gd name="connsiteX0" fmla="*/ 351369 w 641420"/>
                    <a:gd name="connsiteY0" fmla="*/ 43481 h 43451"/>
                    <a:gd name="connsiteX1" fmla="*/ 59 w 641420"/>
                    <a:gd name="connsiteY1" fmla="*/ 21768 h 43451"/>
                    <a:gd name="connsiteX2" fmla="*/ 351369 w 641420"/>
                    <a:gd name="connsiteY2" fmla="*/ 30 h 43451"/>
                    <a:gd name="connsiteX3" fmla="*/ 641479 w 641420"/>
                    <a:gd name="connsiteY3" fmla="*/ 21768 h 43451"/>
                    <a:gd name="connsiteX4" fmla="*/ 351369 w 641420"/>
                    <a:gd name="connsiteY4" fmla="*/ 43481 h 43451"/>
                    <a:gd name="connsiteX5" fmla="*/ 352399 w 641420"/>
                    <a:gd name="connsiteY5" fmla="*/ 146 h 43451"/>
                    <a:gd name="connsiteX6" fmla="*/ 2806 w 641420"/>
                    <a:gd name="connsiteY6" fmla="*/ 21768 h 43451"/>
                    <a:gd name="connsiteX7" fmla="*/ 352399 w 641420"/>
                    <a:gd name="connsiteY7" fmla="*/ 43379 h 43451"/>
                    <a:gd name="connsiteX8" fmla="*/ 641135 w 641420"/>
                    <a:gd name="connsiteY8" fmla="*/ 21768 h 43451"/>
                    <a:gd name="connsiteX9" fmla="*/ 352399 w 641420"/>
                    <a:gd name="connsiteY9" fmla="*/ 146 h 4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20" h="43451">
                      <a:moveTo>
                        <a:pt x="351369" y="43481"/>
                      </a:moveTo>
                      <a:cubicBezTo>
                        <a:pt x="157351" y="43481"/>
                        <a:pt x="59" y="30287"/>
                        <a:pt x="59" y="21768"/>
                      </a:cubicBezTo>
                      <a:cubicBezTo>
                        <a:pt x="59" y="13238"/>
                        <a:pt x="157351" y="30"/>
                        <a:pt x="351369" y="30"/>
                      </a:cubicBezTo>
                      <a:cubicBezTo>
                        <a:pt x="545399" y="30"/>
                        <a:pt x="641479" y="13238"/>
                        <a:pt x="641479" y="21768"/>
                      </a:cubicBezTo>
                      <a:cubicBezTo>
                        <a:pt x="641479" y="30287"/>
                        <a:pt x="545399" y="43481"/>
                        <a:pt x="351369" y="43481"/>
                      </a:cubicBezTo>
                      <a:moveTo>
                        <a:pt x="352399" y="146"/>
                      </a:moveTo>
                      <a:cubicBezTo>
                        <a:pt x="159323" y="146"/>
                        <a:pt x="2806" y="13289"/>
                        <a:pt x="2806" y="21768"/>
                      </a:cubicBezTo>
                      <a:cubicBezTo>
                        <a:pt x="2806" y="30261"/>
                        <a:pt x="159323" y="43379"/>
                        <a:pt x="352399" y="43379"/>
                      </a:cubicBezTo>
                      <a:cubicBezTo>
                        <a:pt x="545488" y="43379"/>
                        <a:pt x="641135" y="30261"/>
                        <a:pt x="641135" y="21768"/>
                      </a:cubicBezTo>
                      <a:cubicBezTo>
                        <a:pt x="641135" y="13289"/>
                        <a:pt x="545488" y="146"/>
                        <a:pt x="352399" y="146"/>
                      </a:cubicBezTo>
                    </a:path>
                  </a:pathLst>
                </a:custGeom>
                <a:grpFill/>
                <a:ln w="12721" cap="flat">
                  <a:noFill/>
                  <a:prstDash val="solid"/>
                  <a:miter/>
                </a:ln>
              </p:spPr>
              <p:txBody>
                <a:bodyPr rtlCol="0" anchor="ctr"/>
                <a:lstStyle/>
                <a:p>
                  <a:endParaRPr lang="fr-FR"/>
                </a:p>
              </p:txBody>
            </p:sp>
            <p:sp>
              <p:nvSpPr>
                <p:cNvPr id="659" name="Forme libre : forme 658">
                  <a:extLst>
                    <a:ext uri="{FF2B5EF4-FFF2-40B4-BE49-F238E27FC236}">
                      <a16:creationId xmlns:a16="http://schemas.microsoft.com/office/drawing/2014/main" id="{DFEA27AB-AD83-B034-3A9C-EC7E20F0BC4E}"/>
                    </a:ext>
                  </a:extLst>
                </p:cNvPr>
                <p:cNvSpPr/>
                <p:nvPr/>
              </p:nvSpPr>
              <p:spPr>
                <a:xfrm flipV="1">
                  <a:off x="4522823" y="3816011"/>
                  <a:ext cx="638329" cy="43245"/>
                </a:xfrm>
                <a:custGeom>
                  <a:avLst/>
                  <a:gdLst>
                    <a:gd name="connsiteX0" fmla="*/ 349651 w 638329"/>
                    <a:gd name="connsiteY0" fmla="*/ 43276 h 43245"/>
                    <a:gd name="connsiteX1" fmla="*/ 59 w 638329"/>
                    <a:gd name="connsiteY1" fmla="*/ 21653 h 43245"/>
                    <a:gd name="connsiteX2" fmla="*/ 349651 w 638329"/>
                    <a:gd name="connsiteY2" fmla="*/ 30 h 43245"/>
                    <a:gd name="connsiteX3" fmla="*/ 638388 w 638329"/>
                    <a:gd name="connsiteY3" fmla="*/ 21653 h 43245"/>
                    <a:gd name="connsiteX4" fmla="*/ 349651 w 638329"/>
                    <a:gd name="connsiteY4" fmla="*/ 43276 h 43245"/>
                    <a:gd name="connsiteX5" fmla="*/ 350682 w 638329"/>
                    <a:gd name="connsiteY5" fmla="*/ 146 h 43245"/>
                    <a:gd name="connsiteX6" fmla="*/ 2781 w 638329"/>
                    <a:gd name="connsiteY6" fmla="*/ 21653 h 43245"/>
                    <a:gd name="connsiteX7" fmla="*/ 350682 w 638329"/>
                    <a:gd name="connsiteY7" fmla="*/ 43173 h 43245"/>
                    <a:gd name="connsiteX8" fmla="*/ 638019 w 638329"/>
                    <a:gd name="connsiteY8" fmla="*/ 21653 h 43245"/>
                    <a:gd name="connsiteX9" fmla="*/ 350682 w 638329"/>
                    <a:gd name="connsiteY9" fmla="*/ 146 h 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329" h="43245">
                      <a:moveTo>
                        <a:pt x="349651" y="43276"/>
                      </a:moveTo>
                      <a:cubicBezTo>
                        <a:pt x="156588" y="43276"/>
                        <a:pt x="59" y="30158"/>
                        <a:pt x="59" y="21653"/>
                      </a:cubicBezTo>
                      <a:cubicBezTo>
                        <a:pt x="59" y="13186"/>
                        <a:pt x="156588" y="30"/>
                        <a:pt x="349651" y="30"/>
                      </a:cubicBezTo>
                      <a:cubicBezTo>
                        <a:pt x="542727" y="30"/>
                        <a:pt x="638388" y="13186"/>
                        <a:pt x="638388" y="21653"/>
                      </a:cubicBezTo>
                      <a:cubicBezTo>
                        <a:pt x="638388" y="30158"/>
                        <a:pt x="542727" y="43276"/>
                        <a:pt x="349651" y="43276"/>
                      </a:cubicBezTo>
                      <a:moveTo>
                        <a:pt x="350682" y="146"/>
                      </a:moveTo>
                      <a:cubicBezTo>
                        <a:pt x="158547" y="146"/>
                        <a:pt x="2781" y="13225"/>
                        <a:pt x="2781" y="21653"/>
                      </a:cubicBezTo>
                      <a:cubicBezTo>
                        <a:pt x="2781" y="30107"/>
                        <a:pt x="158547" y="43173"/>
                        <a:pt x="350682" y="43173"/>
                      </a:cubicBezTo>
                      <a:cubicBezTo>
                        <a:pt x="542842" y="43173"/>
                        <a:pt x="638019" y="30107"/>
                        <a:pt x="638019" y="21653"/>
                      </a:cubicBezTo>
                      <a:cubicBezTo>
                        <a:pt x="638019" y="13225"/>
                        <a:pt x="542842" y="146"/>
                        <a:pt x="350682" y="146"/>
                      </a:cubicBezTo>
                    </a:path>
                  </a:pathLst>
                </a:custGeom>
                <a:grpFill/>
                <a:ln w="12721" cap="flat">
                  <a:noFill/>
                  <a:prstDash val="solid"/>
                  <a:miter/>
                </a:ln>
              </p:spPr>
              <p:txBody>
                <a:bodyPr rtlCol="0" anchor="ctr"/>
                <a:lstStyle/>
                <a:p>
                  <a:endParaRPr lang="fr-FR"/>
                </a:p>
              </p:txBody>
            </p:sp>
            <p:sp>
              <p:nvSpPr>
                <p:cNvPr id="660" name="Forme libre : forme 659">
                  <a:extLst>
                    <a:ext uri="{FF2B5EF4-FFF2-40B4-BE49-F238E27FC236}">
                      <a16:creationId xmlns:a16="http://schemas.microsoft.com/office/drawing/2014/main" id="{A87D0B83-49F3-2A51-1B0C-6729D1C2E571}"/>
                    </a:ext>
                  </a:extLst>
                </p:cNvPr>
                <p:cNvSpPr/>
                <p:nvPr/>
              </p:nvSpPr>
              <p:spPr>
                <a:xfrm flipV="1">
                  <a:off x="4525541" y="3816111"/>
                  <a:ext cx="635250" cy="43027"/>
                </a:xfrm>
                <a:custGeom>
                  <a:avLst/>
                  <a:gdLst>
                    <a:gd name="connsiteX0" fmla="*/ 347972 w 635250"/>
                    <a:gd name="connsiteY0" fmla="*/ 43057 h 43027"/>
                    <a:gd name="connsiteX1" fmla="*/ 59 w 635250"/>
                    <a:gd name="connsiteY1" fmla="*/ 21537 h 43027"/>
                    <a:gd name="connsiteX2" fmla="*/ 347972 w 635250"/>
                    <a:gd name="connsiteY2" fmla="*/ 30 h 43027"/>
                    <a:gd name="connsiteX3" fmla="*/ 635309 w 635250"/>
                    <a:gd name="connsiteY3" fmla="*/ 21537 h 43027"/>
                    <a:gd name="connsiteX4" fmla="*/ 347972 w 635250"/>
                    <a:gd name="connsiteY4" fmla="*/ 43057 h 43027"/>
                    <a:gd name="connsiteX5" fmla="*/ 349015 w 635250"/>
                    <a:gd name="connsiteY5" fmla="*/ 133 h 43027"/>
                    <a:gd name="connsiteX6" fmla="*/ 2806 w 635250"/>
                    <a:gd name="connsiteY6" fmla="*/ 21537 h 43027"/>
                    <a:gd name="connsiteX7" fmla="*/ 349015 w 635250"/>
                    <a:gd name="connsiteY7" fmla="*/ 42955 h 43027"/>
                    <a:gd name="connsiteX8" fmla="*/ 634966 w 635250"/>
                    <a:gd name="connsiteY8" fmla="*/ 21537 h 43027"/>
                    <a:gd name="connsiteX9" fmla="*/ 349015 w 635250"/>
                    <a:gd name="connsiteY9" fmla="*/ 133 h 4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250" h="43027">
                      <a:moveTo>
                        <a:pt x="347972" y="43057"/>
                      </a:moveTo>
                      <a:cubicBezTo>
                        <a:pt x="155837" y="43057"/>
                        <a:pt x="59" y="29991"/>
                        <a:pt x="59" y="21537"/>
                      </a:cubicBezTo>
                      <a:cubicBezTo>
                        <a:pt x="59" y="13122"/>
                        <a:pt x="155837" y="30"/>
                        <a:pt x="347972" y="30"/>
                      </a:cubicBezTo>
                      <a:cubicBezTo>
                        <a:pt x="540120" y="30"/>
                        <a:pt x="635309" y="13122"/>
                        <a:pt x="635309" y="21537"/>
                      </a:cubicBezTo>
                      <a:cubicBezTo>
                        <a:pt x="635309" y="29991"/>
                        <a:pt x="540120" y="43057"/>
                        <a:pt x="347972" y="43057"/>
                      </a:cubicBezTo>
                      <a:moveTo>
                        <a:pt x="349015" y="133"/>
                      </a:moveTo>
                      <a:cubicBezTo>
                        <a:pt x="157822" y="133"/>
                        <a:pt x="2806" y="13148"/>
                        <a:pt x="2806" y="21537"/>
                      </a:cubicBezTo>
                      <a:cubicBezTo>
                        <a:pt x="2806" y="29940"/>
                        <a:pt x="157822" y="42955"/>
                        <a:pt x="349015" y="42955"/>
                      </a:cubicBezTo>
                      <a:cubicBezTo>
                        <a:pt x="540209" y="42955"/>
                        <a:pt x="634966" y="29940"/>
                        <a:pt x="634966" y="21537"/>
                      </a:cubicBezTo>
                      <a:cubicBezTo>
                        <a:pt x="634966" y="13148"/>
                        <a:pt x="540209" y="133"/>
                        <a:pt x="349015" y="133"/>
                      </a:cubicBezTo>
                    </a:path>
                  </a:pathLst>
                </a:custGeom>
                <a:grpFill/>
                <a:ln w="12721" cap="flat">
                  <a:noFill/>
                  <a:prstDash val="solid"/>
                  <a:miter/>
                </a:ln>
              </p:spPr>
              <p:txBody>
                <a:bodyPr rtlCol="0" anchor="ctr"/>
                <a:lstStyle/>
                <a:p>
                  <a:endParaRPr lang="fr-FR"/>
                </a:p>
              </p:txBody>
            </p:sp>
            <p:sp>
              <p:nvSpPr>
                <p:cNvPr id="661" name="Forme libre : forme 660">
                  <a:extLst>
                    <a:ext uri="{FF2B5EF4-FFF2-40B4-BE49-F238E27FC236}">
                      <a16:creationId xmlns:a16="http://schemas.microsoft.com/office/drawing/2014/main" id="{F06BA3BE-E711-9BB2-A192-4B7781DCF604}"/>
                    </a:ext>
                  </a:extLst>
                </p:cNvPr>
                <p:cNvSpPr/>
                <p:nvPr/>
              </p:nvSpPr>
              <p:spPr>
                <a:xfrm flipV="1">
                  <a:off x="4528276" y="3816212"/>
                  <a:ext cx="632172" cy="42821"/>
                </a:xfrm>
                <a:custGeom>
                  <a:avLst/>
                  <a:gdLst>
                    <a:gd name="connsiteX0" fmla="*/ 346280 w 632172"/>
                    <a:gd name="connsiteY0" fmla="*/ 42852 h 42821"/>
                    <a:gd name="connsiteX1" fmla="*/ 59 w 632172"/>
                    <a:gd name="connsiteY1" fmla="*/ 21447 h 42821"/>
                    <a:gd name="connsiteX2" fmla="*/ 346280 w 632172"/>
                    <a:gd name="connsiteY2" fmla="*/ 30 h 42821"/>
                    <a:gd name="connsiteX3" fmla="*/ 632231 w 632172"/>
                    <a:gd name="connsiteY3" fmla="*/ 21447 h 42821"/>
                    <a:gd name="connsiteX4" fmla="*/ 346280 w 632172"/>
                    <a:gd name="connsiteY4" fmla="*/ 42852 h 42821"/>
                    <a:gd name="connsiteX5" fmla="*/ 347298 w 632172"/>
                    <a:gd name="connsiteY5" fmla="*/ 146 h 42821"/>
                    <a:gd name="connsiteX6" fmla="*/ 2819 w 632172"/>
                    <a:gd name="connsiteY6" fmla="*/ 21447 h 42821"/>
                    <a:gd name="connsiteX7" fmla="*/ 347298 w 632172"/>
                    <a:gd name="connsiteY7" fmla="*/ 42736 h 42821"/>
                    <a:gd name="connsiteX8" fmla="*/ 631888 w 632172"/>
                    <a:gd name="connsiteY8" fmla="*/ 21447 h 42821"/>
                    <a:gd name="connsiteX9" fmla="*/ 347298 w 632172"/>
                    <a:gd name="connsiteY9" fmla="*/ 146 h 4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172" h="42821">
                      <a:moveTo>
                        <a:pt x="346280" y="42852"/>
                      </a:moveTo>
                      <a:cubicBezTo>
                        <a:pt x="155087" y="42852"/>
                        <a:pt x="59" y="29837"/>
                        <a:pt x="59" y="21447"/>
                      </a:cubicBezTo>
                      <a:cubicBezTo>
                        <a:pt x="59" y="13045"/>
                        <a:pt x="155087" y="30"/>
                        <a:pt x="346280" y="30"/>
                      </a:cubicBezTo>
                      <a:cubicBezTo>
                        <a:pt x="537461" y="30"/>
                        <a:pt x="632231" y="13045"/>
                        <a:pt x="632231" y="21447"/>
                      </a:cubicBezTo>
                      <a:cubicBezTo>
                        <a:pt x="632231" y="29837"/>
                        <a:pt x="537461" y="42852"/>
                        <a:pt x="346280" y="42852"/>
                      </a:cubicBezTo>
                      <a:moveTo>
                        <a:pt x="347298" y="146"/>
                      </a:moveTo>
                      <a:cubicBezTo>
                        <a:pt x="157046" y="146"/>
                        <a:pt x="2819" y="13096"/>
                        <a:pt x="2819" y="21447"/>
                      </a:cubicBezTo>
                      <a:cubicBezTo>
                        <a:pt x="2819" y="29811"/>
                        <a:pt x="157046" y="42736"/>
                        <a:pt x="347298" y="42736"/>
                      </a:cubicBezTo>
                      <a:cubicBezTo>
                        <a:pt x="537563" y="42736"/>
                        <a:pt x="631888" y="29811"/>
                        <a:pt x="631888" y="21447"/>
                      </a:cubicBezTo>
                      <a:cubicBezTo>
                        <a:pt x="631888" y="13096"/>
                        <a:pt x="537563" y="146"/>
                        <a:pt x="347298" y="146"/>
                      </a:cubicBezTo>
                    </a:path>
                  </a:pathLst>
                </a:custGeom>
                <a:grpFill/>
                <a:ln w="12721" cap="flat">
                  <a:noFill/>
                  <a:prstDash val="solid"/>
                  <a:miter/>
                </a:ln>
              </p:spPr>
              <p:txBody>
                <a:bodyPr rtlCol="0" anchor="ctr"/>
                <a:lstStyle/>
                <a:p>
                  <a:endParaRPr lang="fr-FR"/>
                </a:p>
              </p:txBody>
            </p:sp>
            <p:sp>
              <p:nvSpPr>
                <p:cNvPr id="662" name="Forme libre : forme 661">
                  <a:extLst>
                    <a:ext uri="{FF2B5EF4-FFF2-40B4-BE49-F238E27FC236}">
                      <a16:creationId xmlns:a16="http://schemas.microsoft.com/office/drawing/2014/main" id="{CBAC13E5-561B-4ACA-A717-0FACFBFC6E4C}"/>
                    </a:ext>
                  </a:extLst>
                </p:cNvPr>
                <p:cNvSpPr/>
                <p:nvPr/>
              </p:nvSpPr>
              <p:spPr>
                <a:xfrm flipV="1">
                  <a:off x="4531012" y="3816313"/>
                  <a:ext cx="629093" cy="42603"/>
                </a:xfrm>
                <a:custGeom>
                  <a:avLst/>
                  <a:gdLst>
                    <a:gd name="connsiteX0" fmla="*/ 344563 w 629093"/>
                    <a:gd name="connsiteY0" fmla="*/ 42633 h 42603"/>
                    <a:gd name="connsiteX1" fmla="*/ 59 w 629093"/>
                    <a:gd name="connsiteY1" fmla="*/ 21332 h 42603"/>
                    <a:gd name="connsiteX2" fmla="*/ 344563 w 629093"/>
                    <a:gd name="connsiteY2" fmla="*/ 30 h 42603"/>
                    <a:gd name="connsiteX3" fmla="*/ 629153 w 629093"/>
                    <a:gd name="connsiteY3" fmla="*/ 21332 h 42603"/>
                    <a:gd name="connsiteX4" fmla="*/ 344563 w 629093"/>
                    <a:gd name="connsiteY4" fmla="*/ 42633 h 42603"/>
                    <a:gd name="connsiteX5" fmla="*/ 345606 w 629093"/>
                    <a:gd name="connsiteY5" fmla="*/ 120 h 42603"/>
                    <a:gd name="connsiteX6" fmla="*/ 2806 w 629093"/>
                    <a:gd name="connsiteY6" fmla="*/ 21332 h 42603"/>
                    <a:gd name="connsiteX7" fmla="*/ 345606 w 629093"/>
                    <a:gd name="connsiteY7" fmla="*/ 42518 h 42603"/>
                    <a:gd name="connsiteX8" fmla="*/ 628796 w 629093"/>
                    <a:gd name="connsiteY8" fmla="*/ 21332 h 42603"/>
                    <a:gd name="connsiteX9" fmla="*/ 345606 w 629093"/>
                    <a:gd name="connsiteY9" fmla="*/ 120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093" h="42603">
                      <a:moveTo>
                        <a:pt x="344563" y="42633"/>
                      </a:moveTo>
                      <a:cubicBezTo>
                        <a:pt x="154311" y="42633"/>
                        <a:pt x="59" y="29683"/>
                        <a:pt x="59" y="21332"/>
                      </a:cubicBezTo>
                      <a:cubicBezTo>
                        <a:pt x="59" y="12968"/>
                        <a:pt x="154311" y="30"/>
                        <a:pt x="344563" y="30"/>
                      </a:cubicBezTo>
                      <a:cubicBezTo>
                        <a:pt x="534841" y="30"/>
                        <a:pt x="629153" y="12968"/>
                        <a:pt x="629153" y="21332"/>
                      </a:cubicBezTo>
                      <a:cubicBezTo>
                        <a:pt x="629153" y="29683"/>
                        <a:pt x="534841" y="42633"/>
                        <a:pt x="344563" y="42633"/>
                      </a:cubicBezTo>
                      <a:moveTo>
                        <a:pt x="345606" y="120"/>
                      </a:moveTo>
                      <a:cubicBezTo>
                        <a:pt x="156295" y="120"/>
                        <a:pt x="2806" y="13019"/>
                        <a:pt x="2806" y="21332"/>
                      </a:cubicBezTo>
                      <a:cubicBezTo>
                        <a:pt x="2806" y="29644"/>
                        <a:pt x="156295" y="42518"/>
                        <a:pt x="345606" y="42518"/>
                      </a:cubicBezTo>
                      <a:cubicBezTo>
                        <a:pt x="534930" y="42518"/>
                        <a:pt x="628796" y="29644"/>
                        <a:pt x="628796" y="21332"/>
                      </a:cubicBezTo>
                      <a:cubicBezTo>
                        <a:pt x="628796" y="13019"/>
                        <a:pt x="534930" y="120"/>
                        <a:pt x="345606" y="120"/>
                      </a:cubicBezTo>
                    </a:path>
                  </a:pathLst>
                </a:custGeom>
                <a:grpFill/>
                <a:ln w="12721" cap="flat">
                  <a:noFill/>
                  <a:prstDash val="solid"/>
                  <a:miter/>
                </a:ln>
              </p:spPr>
              <p:txBody>
                <a:bodyPr rtlCol="0" anchor="ctr"/>
                <a:lstStyle/>
                <a:p>
                  <a:endParaRPr lang="fr-FR"/>
                </a:p>
              </p:txBody>
            </p:sp>
            <p:sp>
              <p:nvSpPr>
                <p:cNvPr id="663" name="Forme libre : forme 662">
                  <a:extLst>
                    <a:ext uri="{FF2B5EF4-FFF2-40B4-BE49-F238E27FC236}">
                      <a16:creationId xmlns:a16="http://schemas.microsoft.com/office/drawing/2014/main" id="{13FDCD39-E1F8-BCF8-361C-6095F6590735}"/>
                    </a:ext>
                  </a:extLst>
                </p:cNvPr>
                <p:cNvSpPr/>
                <p:nvPr/>
              </p:nvSpPr>
              <p:spPr>
                <a:xfrm flipV="1">
                  <a:off x="4533766" y="3816426"/>
                  <a:ext cx="625990" cy="42385"/>
                </a:xfrm>
                <a:custGeom>
                  <a:avLst/>
                  <a:gdLst>
                    <a:gd name="connsiteX0" fmla="*/ 342846 w 625990"/>
                    <a:gd name="connsiteY0" fmla="*/ 42415 h 42385"/>
                    <a:gd name="connsiteX1" fmla="*/ 59 w 625990"/>
                    <a:gd name="connsiteY1" fmla="*/ 21229 h 42385"/>
                    <a:gd name="connsiteX2" fmla="*/ 342846 w 625990"/>
                    <a:gd name="connsiteY2" fmla="*/ 30 h 42385"/>
                    <a:gd name="connsiteX3" fmla="*/ 626049 w 625990"/>
                    <a:gd name="connsiteY3" fmla="*/ 21229 h 42385"/>
                    <a:gd name="connsiteX4" fmla="*/ 342846 w 625990"/>
                    <a:gd name="connsiteY4" fmla="*/ 42415 h 42385"/>
                    <a:gd name="connsiteX5" fmla="*/ 343889 w 625990"/>
                    <a:gd name="connsiteY5" fmla="*/ 133 h 42385"/>
                    <a:gd name="connsiteX6" fmla="*/ 2781 w 625990"/>
                    <a:gd name="connsiteY6" fmla="*/ 21229 h 42385"/>
                    <a:gd name="connsiteX7" fmla="*/ 343889 w 625990"/>
                    <a:gd name="connsiteY7" fmla="*/ 42312 h 42385"/>
                    <a:gd name="connsiteX8" fmla="*/ 625693 w 625990"/>
                    <a:gd name="connsiteY8" fmla="*/ 21229 h 42385"/>
                    <a:gd name="connsiteX9" fmla="*/ 343889 w 625990"/>
                    <a:gd name="connsiteY9" fmla="*/ 133 h 4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990" h="42385">
                      <a:moveTo>
                        <a:pt x="342846" y="42415"/>
                      </a:moveTo>
                      <a:cubicBezTo>
                        <a:pt x="153548" y="42415"/>
                        <a:pt x="59" y="29554"/>
                        <a:pt x="59" y="21229"/>
                      </a:cubicBezTo>
                      <a:cubicBezTo>
                        <a:pt x="59" y="12891"/>
                        <a:pt x="153548" y="30"/>
                        <a:pt x="342846" y="30"/>
                      </a:cubicBezTo>
                      <a:cubicBezTo>
                        <a:pt x="532169" y="30"/>
                        <a:pt x="626049" y="12891"/>
                        <a:pt x="626049" y="21229"/>
                      </a:cubicBezTo>
                      <a:cubicBezTo>
                        <a:pt x="626049" y="29554"/>
                        <a:pt x="532169" y="42415"/>
                        <a:pt x="342846" y="42415"/>
                      </a:cubicBezTo>
                      <a:moveTo>
                        <a:pt x="343889" y="133"/>
                      </a:moveTo>
                      <a:cubicBezTo>
                        <a:pt x="155494" y="133"/>
                        <a:pt x="2781" y="12955"/>
                        <a:pt x="2781" y="21229"/>
                      </a:cubicBezTo>
                      <a:cubicBezTo>
                        <a:pt x="2781" y="29503"/>
                        <a:pt x="155494" y="42312"/>
                        <a:pt x="343889" y="42312"/>
                      </a:cubicBezTo>
                      <a:cubicBezTo>
                        <a:pt x="532271" y="42312"/>
                        <a:pt x="625693" y="29503"/>
                        <a:pt x="625693" y="21229"/>
                      </a:cubicBezTo>
                      <a:cubicBezTo>
                        <a:pt x="625693" y="12955"/>
                        <a:pt x="532271" y="133"/>
                        <a:pt x="343889" y="133"/>
                      </a:cubicBezTo>
                    </a:path>
                  </a:pathLst>
                </a:custGeom>
                <a:grpFill/>
                <a:ln w="12721" cap="flat">
                  <a:noFill/>
                  <a:prstDash val="solid"/>
                  <a:miter/>
                </a:ln>
              </p:spPr>
              <p:txBody>
                <a:bodyPr rtlCol="0" anchor="ctr"/>
                <a:lstStyle/>
                <a:p>
                  <a:endParaRPr lang="fr-FR"/>
                </a:p>
              </p:txBody>
            </p:sp>
            <p:sp>
              <p:nvSpPr>
                <p:cNvPr id="664" name="Forme libre : forme 663">
                  <a:extLst>
                    <a:ext uri="{FF2B5EF4-FFF2-40B4-BE49-F238E27FC236}">
                      <a16:creationId xmlns:a16="http://schemas.microsoft.com/office/drawing/2014/main" id="{CC7F2EBA-1287-8E6F-44C2-A36CA4D7ED0E}"/>
                    </a:ext>
                  </a:extLst>
                </p:cNvPr>
                <p:cNvSpPr/>
                <p:nvPr/>
              </p:nvSpPr>
              <p:spPr>
                <a:xfrm flipV="1">
                  <a:off x="4536488" y="3816526"/>
                  <a:ext cx="622898" cy="42179"/>
                </a:xfrm>
                <a:custGeom>
                  <a:avLst/>
                  <a:gdLst>
                    <a:gd name="connsiteX0" fmla="*/ 341167 w 622898"/>
                    <a:gd name="connsiteY0" fmla="*/ 42209 h 42179"/>
                    <a:gd name="connsiteX1" fmla="*/ 59 w 622898"/>
                    <a:gd name="connsiteY1" fmla="*/ 21113 h 42179"/>
                    <a:gd name="connsiteX2" fmla="*/ 341167 w 622898"/>
                    <a:gd name="connsiteY2" fmla="*/ 30 h 42179"/>
                    <a:gd name="connsiteX3" fmla="*/ 622958 w 622898"/>
                    <a:gd name="connsiteY3" fmla="*/ 21113 h 42179"/>
                    <a:gd name="connsiteX4" fmla="*/ 341167 w 622898"/>
                    <a:gd name="connsiteY4" fmla="*/ 42209 h 42179"/>
                    <a:gd name="connsiteX5" fmla="*/ 342197 w 622898"/>
                    <a:gd name="connsiteY5" fmla="*/ 133 h 42179"/>
                    <a:gd name="connsiteX6" fmla="*/ 2794 w 622898"/>
                    <a:gd name="connsiteY6" fmla="*/ 21113 h 42179"/>
                    <a:gd name="connsiteX7" fmla="*/ 342197 w 622898"/>
                    <a:gd name="connsiteY7" fmla="*/ 42107 h 42179"/>
                    <a:gd name="connsiteX8" fmla="*/ 622627 w 622898"/>
                    <a:gd name="connsiteY8" fmla="*/ 21113 h 42179"/>
                    <a:gd name="connsiteX9" fmla="*/ 342197 w 622898"/>
                    <a:gd name="connsiteY9" fmla="*/ 133 h 4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98" h="42179">
                      <a:moveTo>
                        <a:pt x="341167" y="42209"/>
                      </a:moveTo>
                      <a:cubicBezTo>
                        <a:pt x="152785" y="42209"/>
                        <a:pt x="59" y="29400"/>
                        <a:pt x="59" y="21113"/>
                      </a:cubicBezTo>
                      <a:cubicBezTo>
                        <a:pt x="59" y="12852"/>
                        <a:pt x="152785" y="30"/>
                        <a:pt x="341167" y="30"/>
                      </a:cubicBezTo>
                      <a:cubicBezTo>
                        <a:pt x="529549" y="30"/>
                        <a:pt x="622958" y="12852"/>
                        <a:pt x="622958" y="21113"/>
                      </a:cubicBezTo>
                      <a:cubicBezTo>
                        <a:pt x="622958" y="29400"/>
                        <a:pt x="529549" y="42209"/>
                        <a:pt x="341167" y="42209"/>
                      </a:cubicBezTo>
                      <a:moveTo>
                        <a:pt x="342197" y="133"/>
                      </a:moveTo>
                      <a:cubicBezTo>
                        <a:pt x="154756" y="133"/>
                        <a:pt x="2794" y="12903"/>
                        <a:pt x="2794" y="21113"/>
                      </a:cubicBezTo>
                      <a:cubicBezTo>
                        <a:pt x="2794" y="29362"/>
                        <a:pt x="154756" y="42107"/>
                        <a:pt x="342197" y="42107"/>
                      </a:cubicBezTo>
                      <a:cubicBezTo>
                        <a:pt x="529651" y="42107"/>
                        <a:pt x="622627" y="29362"/>
                        <a:pt x="622627" y="21113"/>
                      </a:cubicBezTo>
                      <a:cubicBezTo>
                        <a:pt x="622627" y="12903"/>
                        <a:pt x="529651" y="133"/>
                        <a:pt x="342197" y="133"/>
                      </a:cubicBezTo>
                    </a:path>
                  </a:pathLst>
                </a:custGeom>
                <a:grpFill/>
                <a:ln w="12721" cap="flat">
                  <a:noFill/>
                  <a:prstDash val="solid"/>
                  <a:miter/>
                </a:ln>
              </p:spPr>
              <p:txBody>
                <a:bodyPr rtlCol="0" anchor="ctr"/>
                <a:lstStyle/>
                <a:p>
                  <a:endParaRPr lang="fr-FR"/>
                </a:p>
              </p:txBody>
            </p:sp>
            <p:sp>
              <p:nvSpPr>
                <p:cNvPr id="665" name="Forme libre : forme 664">
                  <a:extLst>
                    <a:ext uri="{FF2B5EF4-FFF2-40B4-BE49-F238E27FC236}">
                      <a16:creationId xmlns:a16="http://schemas.microsoft.com/office/drawing/2014/main" id="{D9EB87B2-1899-9F49-911D-A24D6134C7BF}"/>
                    </a:ext>
                  </a:extLst>
                </p:cNvPr>
                <p:cNvSpPr/>
                <p:nvPr/>
              </p:nvSpPr>
              <p:spPr>
                <a:xfrm flipV="1">
                  <a:off x="4539231" y="3816626"/>
                  <a:ext cx="619833" cy="41973"/>
                </a:xfrm>
                <a:custGeom>
                  <a:avLst/>
                  <a:gdLst>
                    <a:gd name="connsiteX0" fmla="*/ 339462 w 619833"/>
                    <a:gd name="connsiteY0" fmla="*/ 42004 h 41973"/>
                    <a:gd name="connsiteX1" fmla="*/ 59 w 619833"/>
                    <a:gd name="connsiteY1" fmla="*/ 21023 h 41973"/>
                    <a:gd name="connsiteX2" fmla="*/ 339462 w 619833"/>
                    <a:gd name="connsiteY2" fmla="*/ 30 h 41973"/>
                    <a:gd name="connsiteX3" fmla="*/ 619892 w 619833"/>
                    <a:gd name="connsiteY3" fmla="*/ 21023 h 41973"/>
                    <a:gd name="connsiteX4" fmla="*/ 339462 w 619833"/>
                    <a:gd name="connsiteY4" fmla="*/ 42004 h 41973"/>
                    <a:gd name="connsiteX5" fmla="*/ 340492 w 619833"/>
                    <a:gd name="connsiteY5" fmla="*/ 133 h 41973"/>
                    <a:gd name="connsiteX6" fmla="*/ 2806 w 619833"/>
                    <a:gd name="connsiteY6" fmla="*/ 21023 h 41973"/>
                    <a:gd name="connsiteX7" fmla="*/ 340492 w 619833"/>
                    <a:gd name="connsiteY7" fmla="*/ 41901 h 41973"/>
                    <a:gd name="connsiteX8" fmla="*/ 619536 w 619833"/>
                    <a:gd name="connsiteY8" fmla="*/ 21023 h 41973"/>
                    <a:gd name="connsiteX9" fmla="*/ 340492 w 619833"/>
                    <a:gd name="connsiteY9" fmla="*/ 133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833" h="41973">
                      <a:moveTo>
                        <a:pt x="339462" y="42004"/>
                      </a:moveTo>
                      <a:cubicBezTo>
                        <a:pt x="152021" y="42004"/>
                        <a:pt x="59" y="29259"/>
                        <a:pt x="59" y="21023"/>
                      </a:cubicBezTo>
                      <a:cubicBezTo>
                        <a:pt x="59" y="12788"/>
                        <a:pt x="152021" y="30"/>
                        <a:pt x="339462" y="30"/>
                      </a:cubicBezTo>
                      <a:cubicBezTo>
                        <a:pt x="526903" y="30"/>
                        <a:pt x="619892" y="12788"/>
                        <a:pt x="619892" y="21023"/>
                      </a:cubicBezTo>
                      <a:cubicBezTo>
                        <a:pt x="619892" y="29259"/>
                        <a:pt x="526903" y="42004"/>
                        <a:pt x="339462" y="42004"/>
                      </a:cubicBezTo>
                      <a:moveTo>
                        <a:pt x="340492" y="133"/>
                      </a:moveTo>
                      <a:cubicBezTo>
                        <a:pt x="153980" y="133"/>
                        <a:pt x="2806" y="12826"/>
                        <a:pt x="2806" y="21023"/>
                      </a:cubicBezTo>
                      <a:cubicBezTo>
                        <a:pt x="2806" y="29220"/>
                        <a:pt x="153980" y="41901"/>
                        <a:pt x="340492" y="41901"/>
                      </a:cubicBezTo>
                      <a:cubicBezTo>
                        <a:pt x="526992" y="41901"/>
                        <a:pt x="619536" y="29220"/>
                        <a:pt x="619536" y="21023"/>
                      </a:cubicBezTo>
                      <a:cubicBezTo>
                        <a:pt x="619536" y="12826"/>
                        <a:pt x="526992" y="133"/>
                        <a:pt x="340492" y="133"/>
                      </a:cubicBezTo>
                    </a:path>
                  </a:pathLst>
                </a:custGeom>
                <a:grpFill/>
                <a:ln w="12721" cap="flat">
                  <a:noFill/>
                  <a:prstDash val="solid"/>
                  <a:miter/>
                </a:ln>
              </p:spPr>
              <p:txBody>
                <a:bodyPr rtlCol="0" anchor="ctr"/>
                <a:lstStyle/>
                <a:p>
                  <a:endParaRPr lang="fr-FR"/>
                </a:p>
              </p:txBody>
            </p:sp>
            <p:sp>
              <p:nvSpPr>
                <p:cNvPr id="666" name="Forme libre : forme 665">
                  <a:extLst>
                    <a:ext uri="{FF2B5EF4-FFF2-40B4-BE49-F238E27FC236}">
                      <a16:creationId xmlns:a16="http://schemas.microsoft.com/office/drawing/2014/main" id="{E19EB331-A052-5200-8E7F-250B59861BC1}"/>
                    </a:ext>
                  </a:extLst>
                </p:cNvPr>
                <p:cNvSpPr/>
                <p:nvPr/>
              </p:nvSpPr>
              <p:spPr>
                <a:xfrm flipV="1">
                  <a:off x="4541966" y="3816726"/>
                  <a:ext cx="616742" cy="41755"/>
                </a:xfrm>
                <a:custGeom>
                  <a:avLst/>
                  <a:gdLst>
                    <a:gd name="connsiteX0" fmla="*/ 337758 w 616742"/>
                    <a:gd name="connsiteY0" fmla="*/ 41785 h 41755"/>
                    <a:gd name="connsiteX1" fmla="*/ 59 w 616742"/>
                    <a:gd name="connsiteY1" fmla="*/ 20895 h 41755"/>
                    <a:gd name="connsiteX2" fmla="*/ 337758 w 616742"/>
                    <a:gd name="connsiteY2" fmla="*/ 30 h 41755"/>
                    <a:gd name="connsiteX3" fmla="*/ 616801 w 616742"/>
                    <a:gd name="connsiteY3" fmla="*/ 20895 h 41755"/>
                    <a:gd name="connsiteX4" fmla="*/ 337758 w 616742"/>
                    <a:gd name="connsiteY4" fmla="*/ 41785 h 41755"/>
                    <a:gd name="connsiteX5" fmla="*/ 338788 w 616742"/>
                    <a:gd name="connsiteY5" fmla="*/ 133 h 41755"/>
                    <a:gd name="connsiteX6" fmla="*/ 2806 w 616742"/>
                    <a:gd name="connsiteY6" fmla="*/ 20908 h 41755"/>
                    <a:gd name="connsiteX7" fmla="*/ 338788 w 616742"/>
                    <a:gd name="connsiteY7" fmla="*/ 41670 h 41755"/>
                    <a:gd name="connsiteX8" fmla="*/ 616432 w 616742"/>
                    <a:gd name="connsiteY8" fmla="*/ 20908 h 41755"/>
                    <a:gd name="connsiteX9" fmla="*/ 338788 w 616742"/>
                    <a:gd name="connsiteY9" fmla="*/ 133 h 4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742" h="41755">
                      <a:moveTo>
                        <a:pt x="337758" y="41785"/>
                      </a:moveTo>
                      <a:cubicBezTo>
                        <a:pt x="151258" y="41785"/>
                        <a:pt x="59" y="29105"/>
                        <a:pt x="59" y="20895"/>
                      </a:cubicBezTo>
                      <a:cubicBezTo>
                        <a:pt x="59" y="12711"/>
                        <a:pt x="151258" y="30"/>
                        <a:pt x="337758" y="30"/>
                      </a:cubicBezTo>
                      <a:cubicBezTo>
                        <a:pt x="524270" y="30"/>
                        <a:pt x="616801" y="12711"/>
                        <a:pt x="616801" y="20895"/>
                      </a:cubicBezTo>
                      <a:cubicBezTo>
                        <a:pt x="616801" y="29105"/>
                        <a:pt x="524270" y="41785"/>
                        <a:pt x="337758" y="41785"/>
                      </a:cubicBezTo>
                      <a:moveTo>
                        <a:pt x="338788" y="133"/>
                      </a:moveTo>
                      <a:cubicBezTo>
                        <a:pt x="153243" y="133"/>
                        <a:pt x="2806" y="12749"/>
                        <a:pt x="2806" y="20908"/>
                      </a:cubicBezTo>
                      <a:cubicBezTo>
                        <a:pt x="2806" y="29066"/>
                        <a:pt x="153243" y="41670"/>
                        <a:pt x="338788" y="41670"/>
                      </a:cubicBezTo>
                      <a:cubicBezTo>
                        <a:pt x="524359" y="41670"/>
                        <a:pt x="616432" y="29066"/>
                        <a:pt x="616432" y="20908"/>
                      </a:cubicBezTo>
                      <a:cubicBezTo>
                        <a:pt x="616432" y="12749"/>
                        <a:pt x="524359" y="133"/>
                        <a:pt x="338788" y="133"/>
                      </a:cubicBezTo>
                    </a:path>
                  </a:pathLst>
                </a:custGeom>
                <a:grpFill/>
                <a:ln w="12721" cap="flat">
                  <a:noFill/>
                  <a:prstDash val="solid"/>
                  <a:miter/>
                </a:ln>
              </p:spPr>
              <p:txBody>
                <a:bodyPr rtlCol="0" anchor="ctr"/>
                <a:lstStyle/>
                <a:p>
                  <a:endParaRPr lang="fr-FR"/>
                </a:p>
              </p:txBody>
            </p:sp>
            <p:sp>
              <p:nvSpPr>
                <p:cNvPr id="667" name="Forme libre : forme 666">
                  <a:extLst>
                    <a:ext uri="{FF2B5EF4-FFF2-40B4-BE49-F238E27FC236}">
                      <a16:creationId xmlns:a16="http://schemas.microsoft.com/office/drawing/2014/main" id="{1254E370-CBF1-08EA-CD37-3105E7258CED}"/>
                    </a:ext>
                  </a:extLst>
                </p:cNvPr>
                <p:cNvSpPr/>
                <p:nvPr/>
              </p:nvSpPr>
              <p:spPr>
                <a:xfrm flipV="1">
                  <a:off x="4544689" y="3816839"/>
                  <a:ext cx="613676" cy="41524"/>
                </a:xfrm>
                <a:custGeom>
                  <a:avLst/>
                  <a:gdLst>
                    <a:gd name="connsiteX0" fmla="*/ 336066 w 613676"/>
                    <a:gd name="connsiteY0" fmla="*/ 41554 h 41524"/>
                    <a:gd name="connsiteX1" fmla="*/ 59 w 613676"/>
                    <a:gd name="connsiteY1" fmla="*/ 20792 h 41524"/>
                    <a:gd name="connsiteX2" fmla="*/ 336066 w 613676"/>
                    <a:gd name="connsiteY2" fmla="*/ 30 h 41524"/>
                    <a:gd name="connsiteX3" fmla="*/ 613735 w 613676"/>
                    <a:gd name="connsiteY3" fmla="*/ 20792 h 41524"/>
                    <a:gd name="connsiteX4" fmla="*/ 336066 w 613676"/>
                    <a:gd name="connsiteY4" fmla="*/ 41554 h 41524"/>
                    <a:gd name="connsiteX5" fmla="*/ 337096 w 613676"/>
                    <a:gd name="connsiteY5" fmla="*/ 120 h 41524"/>
                    <a:gd name="connsiteX6" fmla="*/ 2819 w 613676"/>
                    <a:gd name="connsiteY6" fmla="*/ 20805 h 41524"/>
                    <a:gd name="connsiteX7" fmla="*/ 337096 w 613676"/>
                    <a:gd name="connsiteY7" fmla="*/ 41451 h 41524"/>
                    <a:gd name="connsiteX8" fmla="*/ 613379 w 613676"/>
                    <a:gd name="connsiteY8" fmla="*/ 20805 h 41524"/>
                    <a:gd name="connsiteX9" fmla="*/ 337096 w 613676"/>
                    <a:gd name="connsiteY9" fmla="*/ 120 h 4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676" h="41524">
                      <a:moveTo>
                        <a:pt x="336066" y="41554"/>
                      </a:moveTo>
                      <a:cubicBezTo>
                        <a:pt x="150508" y="41554"/>
                        <a:pt x="59" y="28963"/>
                        <a:pt x="59" y="20792"/>
                      </a:cubicBezTo>
                      <a:cubicBezTo>
                        <a:pt x="59" y="12634"/>
                        <a:pt x="150508" y="30"/>
                        <a:pt x="336066" y="30"/>
                      </a:cubicBezTo>
                      <a:cubicBezTo>
                        <a:pt x="521637" y="30"/>
                        <a:pt x="613735" y="12634"/>
                        <a:pt x="613735" y="20792"/>
                      </a:cubicBezTo>
                      <a:cubicBezTo>
                        <a:pt x="613735" y="28963"/>
                        <a:pt x="521637" y="41554"/>
                        <a:pt x="336066" y="41554"/>
                      </a:cubicBezTo>
                      <a:moveTo>
                        <a:pt x="337096" y="120"/>
                      </a:moveTo>
                      <a:cubicBezTo>
                        <a:pt x="152479" y="120"/>
                        <a:pt x="2819" y="12685"/>
                        <a:pt x="2819" y="20805"/>
                      </a:cubicBezTo>
                      <a:cubicBezTo>
                        <a:pt x="2819" y="28912"/>
                        <a:pt x="152479" y="41451"/>
                        <a:pt x="337096" y="41451"/>
                      </a:cubicBezTo>
                      <a:cubicBezTo>
                        <a:pt x="521738" y="41451"/>
                        <a:pt x="613379" y="28912"/>
                        <a:pt x="613379" y="20805"/>
                      </a:cubicBezTo>
                      <a:cubicBezTo>
                        <a:pt x="613379" y="12685"/>
                        <a:pt x="521738" y="120"/>
                        <a:pt x="337096" y="120"/>
                      </a:cubicBezTo>
                    </a:path>
                  </a:pathLst>
                </a:custGeom>
                <a:grpFill/>
                <a:ln w="12721" cap="flat">
                  <a:noFill/>
                  <a:prstDash val="solid"/>
                  <a:miter/>
                </a:ln>
              </p:spPr>
              <p:txBody>
                <a:bodyPr rtlCol="0" anchor="ctr"/>
                <a:lstStyle/>
                <a:p>
                  <a:endParaRPr lang="fr-FR"/>
                </a:p>
              </p:txBody>
            </p:sp>
            <p:sp>
              <p:nvSpPr>
                <p:cNvPr id="668" name="Forme libre : forme 667">
                  <a:extLst>
                    <a:ext uri="{FF2B5EF4-FFF2-40B4-BE49-F238E27FC236}">
                      <a16:creationId xmlns:a16="http://schemas.microsoft.com/office/drawing/2014/main" id="{6B666995-460F-81AC-E8DC-03069EBD0911}"/>
                    </a:ext>
                  </a:extLst>
                </p:cNvPr>
                <p:cNvSpPr/>
                <p:nvPr/>
              </p:nvSpPr>
              <p:spPr>
                <a:xfrm flipV="1">
                  <a:off x="4547450" y="3816939"/>
                  <a:ext cx="610546" cy="41318"/>
                </a:xfrm>
                <a:custGeom>
                  <a:avLst/>
                  <a:gdLst>
                    <a:gd name="connsiteX0" fmla="*/ 334336 w 610546"/>
                    <a:gd name="connsiteY0" fmla="*/ 41349 h 41318"/>
                    <a:gd name="connsiteX1" fmla="*/ 59 w 610546"/>
                    <a:gd name="connsiteY1" fmla="*/ 20702 h 41318"/>
                    <a:gd name="connsiteX2" fmla="*/ 334336 w 610546"/>
                    <a:gd name="connsiteY2" fmla="*/ 30 h 41318"/>
                    <a:gd name="connsiteX3" fmla="*/ 610606 w 610546"/>
                    <a:gd name="connsiteY3" fmla="*/ 20702 h 41318"/>
                    <a:gd name="connsiteX4" fmla="*/ 334336 w 610546"/>
                    <a:gd name="connsiteY4" fmla="*/ 41349 h 41318"/>
                    <a:gd name="connsiteX5" fmla="*/ 335366 w 610546"/>
                    <a:gd name="connsiteY5" fmla="*/ 133 h 41318"/>
                    <a:gd name="connsiteX6" fmla="*/ 2781 w 610546"/>
                    <a:gd name="connsiteY6" fmla="*/ 20702 h 41318"/>
                    <a:gd name="connsiteX7" fmla="*/ 335366 w 610546"/>
                    <a:gd name="connsiteY7" fmla="*/ 41259 h 41318"/>
                    <a:gd name="connsiteX8" fmla="*/ 610262 w 610546"/>
                    <a:gd name="connsiteY8" fmla="*/ 20702 h 41318"/>
                    <a:gd name="connsiteX9" fmla="*/ 335366 w 610546"/>
                    <a:gd name="connsiteY9" fmla="*/ 133 h 4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546" h="41318">
                      <a:moveTo>
                        <a:pt x="334336" y="41349"/>
                      </a:moveTo>
                      <a:cubicBezTo>
                        <a:pt x="149719" y="41349"/>
                        <a:pt x="59" y="28796"/>
                        <a:pt x="59" y="20702"/>
                      </a:cubicBezTo>
                      <a:cubicBezTo>
                        <a:pt x="59" y="12569"/>
                        <a:pt x="149719" y="30"/>
                        <a:pt x="334336" y="30"/>
                      </a:cubicBezTo>
                      <a:cubicBezTo>
                        <a:pt x="518965" y="30"/>
                        <a:pt x="610606" y="12569"/>
                        <a:pt x="610606" y="20702"/>
                      </a:cubicBezTo>
                      <a:cubicBezTo>
                        <a:pt x="610606" y="28796"/>
                        <a:pt x="518965" y="41349"/>
                        <a:pt x="334336" y="41349"/>
                      </a:cubicBezTo>
                      <a:moveTo>
                        <a:pt x="335366" y="133"/>
                      </a:moveTo>
                      <a:cubicBezTo>
                        <a:pt x="151691" y="133"/>
                        <a:pt x="2781" y="12634"/>
                        <a:pt x="2781" y="20702"/>
                      </a:cubicBezTo>
                      <a:cubicBezTo>
                        <a:pt x="2781" y="28770"/>
                        <a:pt x="151691" y="41259"/>
                        <a:pt x="335366" y="41259"/>
                      </a:cubicBezTo>
                      <a:cubicBezTo>
                        <a:pt x="519067" y="41259"/>
                        <a:pt x="610262" y="28770"/>
                        <a:pt x="610262" y="20702"/>
                      </a:cubicBezTo>
                      <a:cubicBezTo>
                        <a:pt x="610262" y="12634"/>
                        <a:pt x="519067" y="133"/>
                        <a:pt x="335366" y="133"/>
                      </a:cubicBezTo>
                    </a:path>
                  </a:pathLst>
                </a:custGeom>
                <a:grpFill/>
                <a:ln w="12721" cap="flat">
                  <a:noFill/>
                  <a:prstDash val="solid"/>
                  <a:miter/>
                </a:ln>
              </p:spPr>
              <p:txBody>
                <a:bodyPr rtlCol="0" anchor="ctr"/>
                <a:lstStyle/>
                <a:p>
                  <a:endParaRPr lang="fr-FR"/>
                </a:p>
              </p:txBody>
            </p:sp>
            <p:sp>
              <p:nvSpPr>
                <p:cNvPr id="669" name="Forme libre : forme 668">
                  <a:extLst>
                    <a:ext uri="{FF2B5EF4-FFF2-40B4-BE49-F238E27FC236}">
                      <a16:creationId xmlns:a16="http://schemas.microsoft.com/office/drawing/2014/main" id="{27FA82FF-4F42-4ECA-E300-FFAFDF5BBD52}"/>
                    </a:ext>
                  </a:extLst>
                </p:cNvPr>
                <p:cNvSpPr/>
                <p:nvPr/>
              </p:nvSpPr>
              <p:spPr>
                <a:xfrm flipV="1">
                  <a:off x="4550179" y="3817040"/>
                  <a:ext cx="607481" cy="41125"/>
                </a:xfrm>
                <a:custGeom>
                  <a:avLst/>
                  <a:gdLst>
                    <a:gd name="connsiteX0" fmla="*/ 332644 w 607481"/>
                    <a:gd name="connsiteY0" fmla="*/ 41156 h 41125"/>
                    <a:gd name="connsiteX1" fmla="*/ 59 w 607481"/>
                    <a:gd name="connsiteY1" fmla="*/ 20599 h 41125"/>
                    <a:gd name="connsiteX2" fmla="*/ 332644 w 607481"/>
                    <a:gd name="connsiteY2" fmla="*/ 30 h 41125"/>
                    <a:gd name="connsiteX3" fmla="*/ 607540 w 607481"/>
                    <a:gd name="connsiteY3" fmla="*/ 20599 h 41125"/>
                    <a:gd name="connsiteX4" fmla="*/ 332644 w 607481"/>
                    <a:gd name="connsiteY4" fmla="*/ 41156 h 41125"/>
                    <a:gd name="connsiteX5" fmla="*/ 333674 w 607481"/>
                    <a:gd name="connsiteY5" fmla="*/ 145 h 41125"/>
                    <a:gd name="connsiteX6" fmla="*/ 2781 w 607481"/>
                    <a:gd name="connsiteY6" fmla="*/ 20599 h 41125"/>
                    <a:gd name="connsiteX7" fmla="*/ 333674 w 607481"/>
                    <a:gd name="connsiteY7" fmla="*/ 41040 h 41125"/>
                    <a:gd name="connsiteX8" fmla="*/ 607197 w 607481"/>
                    <a:gd name="connsiteY8" fmla="*/ 20599 h 41125"/>
                    <a:gd name="connsiteX9" fmla="*/ 333674 w 607481"/>
                    <a:gd name="connsiteY9" fmla="*/ 145 h 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481" h="41125">
                      <a:moveTo>
                        <a:pt x="332644" y="41156"/>
                      </a:moveTo>
                      <a:cubicBezTo>
                        <a:pt x="148968" y="41156"/>
                        <a:pt x="59" y="28668"/>
                        <a:pt x="59" y="20599"/>
                      </a:cubicBezTo>
                      <a:cubicBezTo>
                        <a:pt x="59" y="12518"/>
                        <a:pt x="148968" y="30"/>
                        <a:pt x="332644" y="30"/>
                      </a:cubicBezTo>
                      <a:cubicBezTo>
                        <a:pt x="516345" y="30"/>
                        <a:pt x="607540" y="12518"/>
                        <a:pt x="607540" y="20599"/>
                      </a:cubicBezTo>
                      <a:cubicBezTo>
                        <a:pt x="607540" y="28668"/>
                        <a:pt x="516345" y="41156"/>
                        <a:pt x="332644" y="41156"/>
                      </a:cubicBezTo>
                      <a:moveTo>
                        <a:pt x="333674" y="145"/>
                      </a:moveTo>
                      <a:cubicBezTo>
                        <a:pt x="150940" y="145"/>
                        <a:pt x="2781" y="12556"/>
                        <a:pt x="2781" y="20599"/>
                      </a:cubicBezTo>
                      <a:cubicBezTo>
                        <a:pt x="2781" y="28629"/>
                        <a:pt x="150940" y="41040"/>
                        <a:pt x="333674" y="41040"/>
                      </a:cubicBezTo>
                      <a:cubicBezTo>
                        <a:pt x="516434" y="41040"/>
                        <a:pt x="607197" y="28629"/>
                        <a:pt x="607197" y="20599"/>
                      </a:cubicBezTo>
                      <a:cubicBezTo>
                        <a:pt x="607197" y="12556"/>
                        <a:pt x="516434" y="145"/>
                        <a:pt x="333674" y="145"/>
                      </a:cubicBezTo>
                    </a:path>
                  </a:pathLst>
                </a:custGeom>
                <a:grpFill/>
                <a:ln w="12721" cap="flat">
                  <a:noFill/>
                  <a:prstDash val="solid"/>
                  <a:miter/>
                </a:ln>
              </p:spPr>
              <p:txBody>
                <a:bodyPr rtlCol="0" anchor="ctr"/>
                <a:lstStyle/>
                <a:p>
                  <a:endParaRPr lang="fr-FR"/>
                </a:p>
              </p:txBody>
            </p:sp>
            <p:sp>
              <p:nvSpPr>
                <p:cNvPr id="670" name="Forme libre : forme 669">
                  <a:extLst>
                    <a:ext uri="{FF2B5EF4-FFF2-40B4-BE49-F238E27FC236}">
                      <a16:creationId xmlns:a16="http://schemas.microsoft.com/office/drawing/2014/main" id="{E22CBA09-0106-73CD-1B1C-B879EED27BF0}"/>
                    </a:ext>
                  </a:extLst>
                </p:cNvPr>
                <p:cNvSpPr/>
                <p:nvPr/>
              </p:nvSpPr>
              <p:spPr>
                <a:xfrm flipV="1">
                  <a:off x="4552914" y="3817140"/>
                  <a:ext cx="604377" cy="40920"/>
                </a:xfrm>
                <a:custGeom>
                  <a:avLst/>
                  <a:gdLst>
                    <a:gd name="connsiteX0" fmla="*/ 330939 w 604377"/>
                    <a:gd name="connsiteY0" fmla="*/ 40950 h 40920"/>
                    <a:gd name="connsiteX1" fmla="*/ 59 w 604377"/>
                    <a:gd name="connsiteY1" fmla="*/ 20496 h 40920"/>
                    <a:gd name="connsiteX2" fmla="*/ 330939 w 604377"/>
                    <a:gd name="connsiteY2" fmla="*/ 30 h 40920"/>
                    <a:gd name="connsiteX3" fmla="*/ 604436 w 604377"/>
                    <a:gd name="connsiteY3" fmla="*/ 20496 h 40920"/>
                    <a:gd name="connsiteX4" fmla="*/ 330939 w 604377"/>
                    <a:gd name="connsiteY4" fmla="*/ 40950 h 40920"/>
                    <a:gd name="connsiteX5" fmla="*/ 331982 w 604377"/>
                    <a:gd name="connsiteY5" fmla="*/ 133 h 40920"/>
                    <a:gd name="connsiteX6" fmla="*/ 2794 w 604377"/>
                    <a:gd name="connsiteY6" fmla="*/ 20496 h 40920"/>
                    <a:gd name="connsiteX7" fmla="*/ 331982 w 604377"/>
                    <a:gd name="connsiteY7" fmla="*/ 40835 h 40920"/>
                    <a:gd name="connsiteX8" fmla="*/ 604118 w 604377"/>
                    <a:gd name="connsiteY8" fmla="*/ 20496 h 40920"/>
                    <a:gd name="connsiteX9" fmla="*/ 331982 w 604377"/>
                    <a:gd name="connsiteY9" fmla="*/ 133 h 4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377" h="40920">
                      <a:moveTo>
                        <a:pt x="330939" y="40950"/>
                      </a:moveTo>
                      <a:cubicBezTo>
                        <a:pt x="148205" y="40950"/>
                        <a:pt x="59" y="28526"/>
                        <a:pt x="59" y="20496"/>
                      </a:cubicBezTo>
                      <a:cubicBezTo>
                        <a:pt x="59" y="12467"/>
                        <a:pt x="148205" y="30"/>
                        <a:pt x="330939" y="30"/>
                      </a:cubicBezTo>
                      <a:cubicBezTo>
                        <a:pt x="513686" y="30"/>
                        <a:pt x="604436" y="12467"/>
                        <a:pt x="604436" y="20496"/>
                      </a:cubicBezTo>
                      <a:cubicBezTo>
                        <a:pt x="604436" y="28526"/>
                        <a:pt x="513686" y="40950"/>
                        <a:pt x="330939" y="40950"/>
                      </a:cubicBezTo>
                      <a:moveTo>
                        <a:pt x="331982" y="133"/>
                      </a:moveTo>
                      <a:cubicBezTo>
                        <a:pt x="150177" y="133"/>
                        <a:pt x="2794" y="12505"/>
                        <a:pt x="2794" y="20496"/>
                      </a:cubicBezTo>
                      <a:cubicBezTo>
                        <a:pt x="2794" y="28488"/>
                        <a:pt x="150177" y="40835"/>
                        <a:pt x="331982" y="40835"/>
                      </a:cubicBezTo>
                      <a:cubicBezTo>
                        <a:pt x="513788" y="40835"/>
                        <a:pt x="604118" y="28488"/>
                        <a:pt x="604118" y="20496"/>
                      </a:cubicBezTo>
                      <a:cubicBezTo>
                        <a:pt x="604118" y="12505"/>
                        <a:pt x="513788" y="133"/>
                        <a:pt x="331982" y="133"/>
                      </a:cubicBezTo>
                    </a:path>
                  </a:pathLst>
                </a:custGeom>
                <a:grpFill/>
                <a:ln w="12721" cap="flat">
                  <a:noFill/>
                  <a:prstDash val="solid"/>
                  <a:miter/>
                </a:ln>
              </p:spPr>
              <p:txBody>
                <a:bodyPr rtlCol="0" anchor="ctr"/>
                <a:lstStyle/>
                <a:p>
                  <a:endParaRPr lang="fr-FR"/>
                </a:p>
              </p:txBody>
            </p:sp>
            <p:sp>
              <p:nvSpPr>
                <p:cNvPr id="671" name="Forme libre : forme 670">
                  <a:extLst>
                    <a:ext uri="{FF2B5EF4-FFF2-40B4-BE49-F238E27FC236}">
                      <a16:creationId xmlns:a16="http://schemas.microsoft.com/office/drawing/2014/main" id="{5E49ED37-2CE0-F77B-CBA0-8862CE1A760B}"/>
                    </a:ext>
                  </a:extLst>
                </p:cNvPr>
                <p:cNvSpPr/>
                <p:nvPr/>
              </p:nvSpPr>
              <p:spPr>
                <a:xfrm flipV="1">
                  <a:off x="4555644" y="3817240"/>
                  <a:ext cx="601311" cy="40702"/>
                </a:xfrm>
                <a:custGeom>
                  <a:avLst/>
                  <a:gdLst>
                    <a:gd name="connsiteX0" fmla="*/ 329260 w 601311"/>
                    <a:gd name="connsiteY0" fmla="*/ 40732 h 40702"/>
                    <a:gd name="connsiteX1" fmla="*/ 59 w 601311"/>
                    <a:gd name="connsiteY1" fmla="*/ 20381 h 40702"/>
                    <a:gd name="connsiteX2" fmla="*/ 329260 w 601311"/>
                    <a:gd name="connsiteY2" fmla="*/ 30 h 40702"/>
                    <a:gd name="connsiteX3" fmla="*/ 601371 w 601311"/>
                    <a:gd name="connsiteY3" fmla="*/ 20381 h 40702"/>
                    <a:gd name="connsiteX4" fmla="*/ 329260 w 601311"/>
                    <a:gd name="connsiteY4" fmla="*/ 40732 h 40702"/>
                    <a:gd name="connsiteX5" fmla="*/ 330291 w 601311"/>
                    <a:gd name="connsiteY5" fmla="*/ 145 h 40702"/>
                    <a:gd name="connsiteX6" fmla="*/ 2794 w 601311"/>
                    <a:gd name="connsiteY6" fmla="*/ 20381 h 40702"/>
                    <a:gd name="connsiteX7" fmla="*/ 330291 w 601311"/>
                    <a:gd name="connsiteY7" fmla="*/ 40629 h 40702"/>
                    <a:gd name="connsiteX8" fmla="*/ 601027 w 601311"/>
                    <a:gd name="connsiteY8" fmla="*/ 20381 h 40702"/>
                    <a:gd name="connsiteX9" fmla="*/ 330291 w 601311"/>
                    <a:gd name="connsiteY9" fmla="*/ 145 h 4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311" h="40702">
                      <a:moveTo>
                        <a:pt x="329260" y="40732"/>
                      </a:moveTo>
                      <a:cubicBezTo>
                        <a:pt x="147455" y="40732"/>
                        <a:pt x="59" y="28372"/>
                        <a:pt x="59" y="20381"/>
                      </a:cubicBezTo>
                      <a:cubicBezTo>
                        <a:pt x="59" y="12389"/>
                        <a:pt x="147455" y="30"/>
                        <a:pt x="329260" y="30"/>
                      </a:cubicBezTo>
                      <a:cubicBezTo>
                        <a:pt x="511066" y="30"/>
                        <a:pt x="601371" y="12389"/>
                        <a:pt x="601371" y="20381"/>
                      </a:cubicBezTo>
                      <a:cubicBezTo>
                        <a:pt x="601371" y="28372"/>
                        <a:pt x="511066" y="40732"/>
                        <a:pt x="329260" y="40732"/>
                      </a:cubicBezTo>
                      <a:moveTo>
                        <a:pt x="330291" y="145"/>
                      </a:moveTo>
                      <a:cubicBezTo>
                        <a:pt x="149426" y="145"/>
                        <a:pt x="2794" y="12428"/>
                        <a:pt x="2794" y="20381"/>
                      </a:cubicBezTo>
                      <a:cubicBezTo>
                        <a:pt x="2794" y="28334"/>
                        <a:pt x="149426" y="40629"/>
                        <a:pt x="330291" y="40629"/>
                      </a:cubicBezTo>
                      <a:cubicBezTo>
                        <a:pt x="511167" y="40629"/>
                        <a:pt x="601027" y="28334"/>
                        <a:pt x="601027" y="20381"/>
                      </a:cubicBezTo>
                      <a:cubicBezTo>
                        <a:pt x="601027" y="12428"/>
                        <a:pt x="511167" y="145"/>
                        <a:pt x="330291" y="145"/>
                      </a:cubicBezTo>
                    </a:path>
                  </a:pathLst>
                </a:custGeom>
                <a:grpFill/>
                <a:ln w="12721" cap="flat">
                  <a:noFill/>
                  <a:prstDash val="solid"/>
                  <a:miter/>
                </a:ln>
              </p:spPr>
              <p:txBody>
                <a:bodyPr rtlCol="0" anchor="ctr"/>
                <a:lstStyle/>
                <a:p>
                  <a:endParaRPr lang="fr-FR"/>
                </a:p>
              </p:txBody>
            </p:sp>
            <p:sp>
              <p:nvSpPr>
                <p:cNvPr id="672" name="Forme libre : forme 671">
                  <a:extLst>
                    <a:ext uri="{FF2B5EF4-FFF2-40B4-BE49-F238E27FC236}">
                      <a16:creationId xmlns:a16="http://schemas.microsoft.com/office/drawing/2014/main" id="{53D0ED60-0732-E557-D8E1-9EF22C06681C}"/>
                    </a:ext>
                  </a:extLst>
                </p:cNvPr>
                <p:cNvSpPr/>
                <p:nvPr/>
              </p:nvSpPr>
              <p:spPr>
                <a:xfrm flipV="1">
                  <a:off x="4558379" y="3817353"/>
                  <a:ext cx="598233" cy="40483"/>
                </a:xfrm>
                <a:custGeom>
                  <a:avLst/>
                  <a:gdLst>
                    <a:gd name="connsiteX0" fmla="*/ 327543 w 598233"/>
                    <a:gd name="connsiteY0" fmla="*/ 40513 h 40483"/>
                    <a:gd name="connsiteX1" fmla="*/ 59 w 598233"/>
                    <a:gd name="connsiteY1" fmla="*/ 20278 h 40483"/>
                    <a:gd name="connsiteX2" fmla="*/ 327543 w 598233"/>
                    <a:gd name="connsiteY2" fmla="*/ 30 h 40483"/>
                    <a:gd name="connsiteX3" fmla="*/ 598292 w 598233"/>
                    <a:gd name="connsiteY3" fmla="*/ 20278 h 40483"/>
                    <a:gd name="connsiteX4" fmla="*/ 327543 w 598233"/>
                    <a:gd name="connsiteY4" fmla="*/ 40513 h 40483"/>
                    <a:gd name="connsiteX5" fmla="*/ 328586 w 598233"/>
                    <a:gd name="connsiteY5" fmla="*/ 145 h 40483"/>
                    <a:gd name="connsiteX6" fmla="*/ 2794 w 598233"/>
                    <a:gd name="connsiteY6" fmla="*/ 20278 h 40483"/>
                    <a:gd name="connsiteX7" fmla="*/ 328586 w 598233"/>
                    <a:gd name="connsiteY7" fmla="*/ 40411 h 40483"/>
                    <a:gd name="connsiteX8" fmla="*/ 597936 w 598233"/>
                    <a:gd name="connsiteY8" fmla="*/ 20278 h 40483"/>
                    <a:gd name="connsiteX9" fmla="*/ 328586 w 598233"/>
                    <a:gd name="connsiteY9" fmla="*/ 145 h 4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8233" h="40483">
                      <a:moveTo>
                        <a:pt x="327543" y="40513"/>
                      </a:moveTo>
                      <a:cubicBezTo>
                        <a:pt x="146691" y="40513"/>
                        <a:pt x="59" y="28231"/>
                        <a:pt x="59" y="20278"/>
                      </a:cubicBezTo>
                      <a:cubicBezTo>
                        <a:pt x="59" y="12325"/>
                        <a:pt x="146691" y="30"/>
                        <a:pt x="327543" y="30"/>
                      </a:cubicBezTo>
                      <a:cubicBezTo>
                        <a:pt x="508420" y="30"/>
                        <a:pt x="598292" y="12325"/>
                        <a:pt x="598292" y="20278"/>
                      </a:cubicBezTo>
                      <a:cubicBezTo>
                        <a:pt x="598292" y="28231"/>
                        <a:pt x="508420" y="40513"/>
                        <a:pt x="327543" y="40513"/>
                      </a:cubicBezTo>
                      <a:moveTo>
                        <a:pt x="328586" y="145"/>
                      </a:moveTo>
                      <a:cubicBezTo>
                        <a:pt x="148663" y="145"/>
                        <a:pt x="2794" y="12377"/>
                        <a:pt x="2794" y="20278"/>
                      </a:cubicBezTo>
                      <a:cubicBezTo>
                        <a:pt x="2794" y="28192"/>
                        <a:pt x="148663" y="40411"/>
                        <a:pt x="328586" y="40411"/>
                      </a:cubicBezTo>
                      <a:cubicBezTo>
                        <a:pt x="508509" y="40411"/>
                        <a:pt x="597936" y="28192"/>
                        <a:pt x="597936" y="20278"/>
                      </a:cubicBezTo>
                      <a:cubicBezTo>
                        <a:pt x="597936" y="12377"/>
                        <a:pt x="508509" y="145"/>
                        <a:pt x="328586" y="145"/>
                      </a:cubicBezTo>
                    </a:path>
                  </a:pathLst>
                </a:custGeom>
                <a:grpFill/>
                <a:ln w="12721" cap="flat">
                  <a:noFill/>
                  <a:prstDash val="solid"/>
                  <a:miter/>
                </a:ln>
              </p:spPr>
              <p:txBody>
                <a:bodyPr rtlCol="0" anchor="ctr"/>
                <a:lstStyle/>
                <a:p>
                  <a:endParaRPr lang="fr-FR"/>
                </a:p>
              </p:txBody>
            </p:sp>
            <p:sp>
              <p:nvSpPr>
                <p:cNvPr id="673" name="Forme libre : forme 672">
                  <a:extLst>
                    <a:ext uri="{FF2B5EF4-FFF2-40B4-BE49-F238E27FC236}">
                      <a16:creationId xmlns:a16="http://schemas.microsoft.com/office/drawing/2014/main" id="{5ADED9FA-7E70-809D-A592-C1D112C22D36}"/>
                    </a:ext>
                  </a:extLst>
                </p:cNvPr>
                <p:cNvSpPr/>
                <p:nvPr/>
              </p:nvSpPr>
              <p:spPr>
                <a:xfrm flipV="1">
                  <a:off x="4561116" y="3817453"/>
                  <a:ext cx="595142" cy="40265"/>
                </a:xfrm>
                <a:custGeom>
                  <a:avLst/>
                  <a:gdLst>
                    <a:gd name="connsiteX0" fmla="*/ 325851 w 595142"/>
                    <a:gd name="connsiteY0" fmla="*/ 40295 h 40265"/>
                    <a:gd name="connsiteX1" fmla="*/ 59 w 595142"/>
                    <a:gd name="connsiteY1" fmla="*/ 20175 h 40265"/>
                    <a:gd name="connsiteX2" fmla="*/ 325851 w 595142"/>
                    <a:gd name="connsiteY2" fmla="*/ 30 h 40265"/>
                    <a:gd name="connsiteX3" fmla="*/ 595201 w 595142"/>
                    <a:gd name="connsiteY3" fmla="*/ 20175 h 40265"/>
                    <a:gd name="connsiteX4" fmla="*/ 325851 w 595142"/>
                    <a:gd name="connsiteY4" fmla="*/ 40295 h 40265"/>
                    <a:gd name="connsiteX5" fmla="*/ 326881 w 595142"/>
                    <a:gd name="connsiteY5" fmla="*/ 133 h 40265"/>
                    <a:gd name="connsiteX6" fmla="*/ 2794 w 595142"/>
                    <a:gd name="connsiteY6" fmla="*/ 20175 h 40265"/>
                    <a:gd name="connsiteX7" fmla="*/ 326881 w 595142"/>
                    <a:gd name="connsiteY7" fmla="*/ 40192 h 40265"/>
                    <a:gd name="connsiteX8" fmla="*/ 594845 w 595142"/>
                    <a:gd name="connsiteY8" fmla="*/ 20175 h 40265"/>
                    <a:gd name="connsiteX9" fmla="*/ 326881 w 595142"/>
                    <a:gd name="connsiteY9" fmla="*/ 133 h 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142" h="40265">
                      <a:moveTo>
                        <a:pt x="325851" y="40295"/>
                      </a:moveTo>
                      <a:cubicBezTo>
                        <a:pt x="145928" y="40295"/>
                        <a:pt x="59" y="28077"/>
                        <a:pt x="59" y="20175"/>
                      </a:cubicBezTo>
                      <a:cubicBezTo>
                        <a:pt x="59" y="12248"/>
                        <a:pt x="145928" y="30"/>
                        <a:pt x="325851" y="30"/>
                      </a:cubicBezTo>
                      <a:cubicBezTo>
                        <a:pt x="505787" y="30"/>
                        <a:pt x="595201" y="12248"/>
                        <a:pt x="595201" y="20175"/>
                      </a:cubicBezTo>
                      <a:cubicBezTo>
                        <a:pt x="595201" y="28077"/>
                        <a:pt x="505787" y="40295"/>
                        <a:pt x="325851" y="40295"/>
                      </a:cubicBezTo>
                      <a:moveTo>
                        <a:pt x="326881" y="133"/>
                      </a:moveTo>
                      <a:cubicBezTo>
                        <a:pt x="147900" y="133"/>
                        <a:pt x="2794" y="12299"/>
                        <a:pt x="2794" y="20175"/>
                      </a:cubicBezTo>
                      <a:cubicBezTo>
                        <a:pt x="2794" y="28051"/>
                        <a:pt x="147900" y="40192"/>
                        <a:pt x="326881" y="40192"/>
                      </a:cubicBezTo>
                      <a:cubicBezTo>
                        <a:pt x="505876" y="40192"/>
                        <a:pt x="594845" y="28051"/>
                        <a:pt x="594845" y="20175"/>
                      </a:cubicBezTo>
                      <a:cubicBezTo>
                        <a:pt x="594845" y="12299"/>
                        <a:pt x="505876" y="133"/>
                        <a:pt x="326881" y="133"/>
                      </a:cubicBezTo>
                    </a:path>
                  </a:pathLst>
                </a:custGeom>
                <a:grpFill/>
                <a:ln w="12721" cap="flat">
                  <a:noFill/>
                  <a:prstDash val="solid"/>
                  <a:miter/>
                </a:ln>
              </p:spPr>
              <p:txBody>
                <a:bodyPr rtlCol="0" anchor="ctr"/>
                <a:lstStyle/>
                <a:p>
                  <a:endParaRPr lang="fr-FR"/>
                </a:p>
              </p:txBody>
            </p:sp>
            <p:sp>
              <p:nvSpPr>
                <p:cNvPr id="674" name="Forme libre : forme 673">
                  <a:extLst>
                    <a:ext uri="{FF2B5EF4-FFF2-40B4-BE49-F238E27FC236}">
                      <a16:creationId xmlns:a16="http://schemas.microsoft.com/office/drawing/2014/main" id="{1736401F-DC64-9461-8616-EF9FC06E2D1F}"/>
                    </a:ext>
                  </a:extLst>
                </p:cNvPr>
                <p:cNvSpPr/>
                <p:nvPr/>
              </p:nvSpPr>
              <p:spPr>
                <a:xfrm flipV="1">
                  <a:off x="4563857" y="3817555"/>
                  <a:ext cx="592050" cy="40059"/>
                </a:xfrm>
                <a:custGeom>
                  <a:avLst/>
                  <a:gdLst>
                    <a:gd name="connsiteX0" fmla="*/ 324146 w 592050"/>
                    <a:gd name="connsiteY0" fmla="*/ 40089 h 40059"/>
                    <a:gd name="connsiteX1" fmla="*/ 59 w 592050"/>
                    <a:gd name="connsiteY1" fmla="*/ 20060 h 40059"/>
                    <a:gd name="connsiteX2" fmla="*/ 324146 w 592050"/>
                    <a:gd name="connsiteY2" fmla="*/ 30 h 40059"/>
                    <a:gd name="connsiteX3" fmla="*/ 592110 w 592050"/>
                    <a:gd name="connsiteY3" fmla="*/ 20060 h 40059"/>
                    <a:gd name="connsiteX4" fmla="*/ 324146 w 592050"/>
                    <a:gd name="connsiteY4" fmla="*/ 40089 h 40059"/>
                    <a:gd name="connsiteX5" fmla="*/ 325177 w 592050"/>
                    <a:gd name="connsiteY5" fmla="*/ 145 h 40059"/>
                    <a:gd name="connsiteX6" fmla="*/ 2781 w 592050"/>
                    <a:gd name="connsiteY6" fmla="*/ 20060 h 40059"/>
                    <a:gd name="connsiteX7" fmla="*/ 325177 w 592050"/>
                    <a:gd name="connsiteY7" fmla="*/ 39974 h 40059"/>
                    <a:gd name="connsiteX8" fmla="*/ 591766 w 592050"/>
                    <a:gd name="connsiteY8" fmla="*/ 20060 h 40059"/>
                    <a:gd name="connsiteX9" fmla="*/ 325177 w 592050"/>
                    <a:gd name="connsiteY9" fmla="*/ 145 h 4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050" h="40059">
                      <a:moveTo>
                        <a:pt x="324146" y="40089"/>
                      </a:moveTo>
                      <a:cubicBezTo>
                        <a:pt x="145152" y="40089"/>
                        <a:pt x="59" y="27935"/>
                        <a:pt x="59" y="20060"/>
                      </a:cubicBezTo>
                      <a:cubicBezTo>
                        <a:pt x="59" y="12184"/>
                        <a:pt x="145152" y="30"/>
                        <a:pt x="324146" y="30"/>
                      </a:cubicBezTo>
                      <a:cubicBezTo>
                        <a:pt x="503141" y="30"/>
                        <a:pt x="592110" y="12184"/>
                        <a:pt x="592110" y="20060"/>
                      </a:cubicBezTo>
                      <a:cubicBezTo>
                        <a:pt x="592110" y="27935"/>
                        <a:pt x="503141" y="40089"/>
                        <a:pt x="324146" y="40089"/>
                      </a:cubicBezTo>
                      <a:moveTo>
                        <a:pt x="325177" y="145"/>
                      </a:moveTo>
                      <a:cubicBezTo>
                        <a:pt x="147111" y="145"/>
                        <a:pt x="2781" y="12235"/>
                        <a:pt x="2781" y="20060"/>
                      </a:cubicBezTo>
                      <a:cubicBezTo>
                        <a:pt x="2781" y="27897"/>
                        <a:pt x="147111" y="39974"/>
                        <a:pt x="325177" y="39974"/>
                      </a:cubicBezTo>
                      <a:cubicBezTo>
                        <a:pt x="503230" y="39974"/>
                        <a:pt x="591766" y="27897"/>
                        <a:pt x="591766" y="20060"/>
                      </a:cubicBezTo>
                      <a:cubicBezTo>
                        <a:pt x="591766" y="12235"/>
                        <a:pt x="503230" y="145"/>
                        <a:pt x="325177" y="145"/>
                      </a:cubicBezTo>
                    </a:path>
                  </a:pathLst>
                </a:custGeom>
                <a:grpFill/>
                <a:ln w="12721" cap="flat">
                  <a:noFill/>
                  <a:prstDash val="solid"/>
                  <a:miter/>
                </a:ln>
              </p:spPr>
              <p:txBody>
                <a:bodyPr rtlCol="0" anchor="ctr"/>
                <a:lstStyle/>
                <a:p>
                  <a:endParaRPr lang="fr-FR"/>
                </a:p>
              </p:txBody>
            </p:sp>
            <p:sp>
              <p:nvSpPr>
                <p:cNvPr id="675" name="Forme libre : forme 674">
                  <a:extLst>
                    <a:ext uri="{FF2B5EF4-FFF2-40B4-BE49-F238E27FC236}">
                      <a16:creationId xmlns:a16="http://schemas.microsoft.com/office/drawing/2014/main" id="{694AA546-8CAF-BE1E-6165-EB747C31990C}"/>
                    </a:ext>
                  </a:extLst>
                </p:cNvPr>
                <p:cNvSpPr/>
                <p:nvPr/>
              </p:nvSpPr>
              <p:spPr>
                <a:xfrm flipV="1">
                  <a:off x="4566593" y="3817655"/>
                  <a:ext cx="588959" cy="39854"/>
                </a:xfrm>
                <a:custGeom>
                  <a:avLst/>
                  <a:gdLst>
                    <a:gd name="connsiteX0" fmla="*/ 322442 w 588959"/>
                    <a:gd name="connsiteY0" fmla="*/ 39884 h 39854"/>
                    <a:gd name="connsiteX1" fmla="*/ 59 w 588959"/>
                    <a:gd name="connsiteY1" fmla="*/ 19957 h 39854"/>
                    <a:gd name="connsiteX2" fmla="*/ 322442 w 588959"/>
                    <a:gd name="connsiteY2" fmla="*/ 30 h 39854"/>
                    <a:gd name="connsiteX3" fmla="*/ 589019 w 588959"/>
                    <a:gd name="connsiteY3" fmla="*/ 19957 h 39854"/>
                    <a:gd name="connsiteX4" fmla="*/ 322442 w 588959"/>
                    <a:gd name="connsiteY4" fmla="*/ 39884 h 39854"/>
                    <a:gd name="connsiteX5" fmla="*/ 323472 w 588959"/>
                    <a:gd name="connsiteY5" fmla="*/ 133 h 39854"/>
                    <a:gd name="connsiteX6" fmla="*/ 2781 w 588959"/>
                    <a:gd name="connsiteY6" fmla="*/ 19957 h 39854"/>
                    <a:gd name="connsiteX7" fmla="*/ 323472 w 588959"/>
                    <a:gd name="connsiteY7" fmla="*/ 39768 h 39854"/>
                    <a:gd name="connsiteX8" fmla="*/ 588675 w 588959"/>
                    <a:gd name="connsiteY8" fmla="*/ 19957 h 39854"/>
                    <a:gd name="connsiteX9" fmla="*/ 323472 w 588959"/>
                    <a:gd name="connsiteY9" fmla="*/ 133 h 3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959" h="39854">
                      <a:moveTo>
                        <a:pt x="322442" y="39884"/>
                      </a:moveTo>
                      <a:cubicBezTo>
                        <a:pt x="144389" y="39884"/>
                        <a:pt x="59" y="27794"/>
                        <a:pt x="59" y="19957"/>
                      </a:cubicBezTo>
                      <a:cubicBezTo>
                        <a:pt x="59" y="12132"/>
                        <a:pt x="144389" y="30"/>
                        <a:pt x="322442" y="30"/>
                      </a:cubicBezTo>
                      <a:cubicBezTo>
                        <a:pt x="500495" y="30"/>
                        <a:pt x="589019" y="12132"/>
                        <a:pt x="589019" y="19957"/>
                      </a:cubicBezTo>
                      <a:cubicBezTo>
                        <a:pt x="589019" y="27794"/>
                        <a:pt x="500495" y="39884"/>
                        <a:pt x="322442" y="39884"/>
                      </a:cubicBezTo>
                      <a:moveTo>
                        <a:pt x="323472" y="133"/>
                      </a:moveTo>
                      <a:cubicBezTo>
                        <a:pt x="146373" y="133"/>
                        <a:pt x="2781" y="12171"/>
                        <a:pt x="2781" y="19957"/>
                      </a:cubicBezTo>
                      <a:cubicBezTo>
                        <a:pt x="2781" y="27755"/>
                        <a:pt x="146373" y="39768"/>
                        <a:pt x="323472" y="39768"/>
                      </a:cubicBezTo>
                      <a:cubicBezTo>
                        <a:pt x="500597" y="39768"/>
                        <a:pt x="588675" y="27755"/>
                        <a:pt x="588675" y="19957"/>
                      </a:cubicBezTo>
                      <a:cubicBezTo>
                        <a:pt x="588675" y="12171"/>
                        <a:pt x="500597" y="133"/>
                        <a:pt x="323472" y="133"/>
                      </a:cubicBezTo>
                    </a:path>
                  </a:pathLst>
                </a:custGeom>
                <a:grpFill/>
                <a:ln w="12721" cap="flat">
                  <a:noFill/>
                  <a:prstDash val="solid"/>
                  <a:miter/>
                </a:ln>
              </p:spPr>
              <p:txBody>
                <a:bodyPr rtlCol="0" anchor="ctr"/>
                <a:lstStyle/>
                <a:p>
                  <a:endParaRPr lang="fr-FR"/>
                </a:p>
              </p:txBody>
            </p:sp>
            <p:sp>
              <p:nvSpPr>
                <p:cNvPr id="676" name="Forme libre : forme 675">
                  <a:extLst>
                    <a:ext uri="{FF2B5EF4-FFF2-40B4-BE49-F238E27FC236}">
                      <a16:creationId xmlns:a16="http://schemas.microsoft.com/office/drawing/2014/main" id="{80250B98-44D2-FE80-EB44-0BA5132FD711}"/>
                    </a:ext>
                  </a:extLst>
                </p:cNvPr>
                <p:cNvSpPr/>
                <p:nvPr/>
              </p:nvSpPr>
              <p:spPr>
                <a:xfrm flipV="1">
                  <a:off x="4569315" y="3817768"/>
                  <a:ext cx="585894" cy="39635"/>
                </a:xfrm>
                <a:custGeom>
                  <a:avLst/>
                  <a:gdLst>
                    <a:gd name="connsiteX0" fmla="*/ 320750 w 585894"/>
                    <a:gd name="connsiteY0" fmla="*/ 39665 h 39635"/>
                    <a:gd name="connsiteX1" fmla="*/ 59 w 585894"/>
                    <a:gd name="connsiteY1" fmla="*/ 19867 h 39635"/>
                    <a:gd name="connsiteX2" fmla="*/ 320750 w 585894"/>
                    <a:gd name="connsiteY2" fmla="*/ 30 h 39635"/>
                    <a:gd name="connsiteX3" fmla="*/ 585953 w 585894"/>
                    <a:gd name="connsiteY3" fmla="*/ 19867 h 39635"/>
                    <a:gd name="connsiteX4" fmla="*/ 320750 w 585894"/>
                    <a:gd name="connsiteY4" fmla="*/ 39665 h 39635"/>
                    <a:gd name="connsiteX5" fmla="*/ 321780 w 585894"/>
                    <a:gd name="connsiteY5" fmla="*/ 145 h 39635"/>
                    <a:gd name="connsiteX6" fmla="*/ 2794 w 585894"/>
                    <a:gd name="connsiteY6" fmla="*/ 19867 h 39635"/>
                    <a:gd name="connsiteX7" fmla="*/ 321780 w 585894"/>
                    <a:gd name="connsiteY7" fmla="*/ 39563 h 39635"/>
                    <a:gd name="connsiteX8" fmla="*/ 585610 w 585894"/>
                    <a:gd name="connsiteY8" fmla="*/ 19867 h 39635"/>
                    <a:gd name="connsiteX9" fmla="*/ 321780 w 585894"/>
                    <a:gd name="connsiteY9" fmla="*/ 145 h 3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894" h="39635">
                      <a:moveTo>
                        <a:pt x="320750" y="39665"/>
                      </a:moveTo>
                      <a:cubicBezTo>
                        <a:pt x="143638" y="39665"/>
                        <a:pt x="59" y="27627"/>
                        <a:pt x="59" y="19867"/>
                      </a:cubicBezTo>
                      <a:cubicBezTo>
                        <a:pt x="59" y="12068"/>
                        <a:pt x="143638" y="30"/>
                        <a:pt x="320750" y="30"/>
                      </a:cubicBezTo>
                      <a:cubicBezTo>
                        <a:pt x="497874" y="30"/>
                        <a:pt x="585953" y="12068"/>
                        <a:pt x="585953" y="19867"/>
                      </a:cubicBezTo>
                      <a:cubicBezTo>
                        <a:pt x="585953" y="27627"/>
                        <a:pt x="497874" y="39665"/>
                        <a:pt x="320750" y="39665"/>
                      </a:cubicBezTo>
                      <a:moveTo>
                        <a:pt x="321780" y="145"/>
                      </a:moveTo>
                      <a:cubicBezTo>
                        <a:pt x="145623" y="145"/>
                        <a:pt x="2794" y="12094"/>
                        <a:pt x="2794" y="19867"/>
                      </a:cubicBezTo>
                      <a:cubicBezTo>
                        <a:pt x="2794" y="27614"/>
                        <a:pt x="145623" y="39563"/>
                        <a:pt x="321780" y="39563"/>
                      </a:cubicBezTo>
                      <a:cubicBezTo>
                        <a:pt x="497963" y="39563"/>
                        <a:pt x="585610" y="27614"/>
                        <a:pt x="585610" y="19867"/>
                      </a:cubicBezTo>
                      <a:cubicBezTo>
                        <a:pt x="585610" y="12094"/>
                        <a:pt x="497963" y="145"/>
                        <a:pt x="321780" y="145"/>
                      </a:cubicBezTo>
                    </a:path>
                  </a:pathLst>
                </a:custGeom>
                <a:grpFill/>
                <a:ln w="12721" cap="flat">
                  <a:noFill/>
                  <a:prstDash val="solid"/>
                  <a:miter/>
                </a:ln>
              </p:spPr>
              <p:txBody>
                <a:bodyPr rtlCol="0" anchor="ctr"/>
                <a:lstStyle/>
                <a:p>
                  <a:endParaRPr lang="fr-FR"/>
                </a:p>
              </p:txBody>
            </p:sp>
            <p:sp>
              <p:nvSpPr>
                <p:cNvPr id="677" name="Forme libre : forme 676">
                  <a:extLst>
                    <a:ext uri="{FF2B5EF4-FFF2-40B4-BE49-F238E27FC236}">
                      <a16:creationId xmlns:a16="http://schemas.microsoft.com/office/drawing/2014/main" id="{C5ADEA65-A8FB-0185-3B64-1FCDA50DA26E}"/>
                    </a:ext>
                  </a:extLst>
                </p:cNvPr>
                <p:cNvSpPr/>
                <p:nvPr/>
              </p:nvSpPr>
              <p:spPr>
                <a:xfrm flipV="1">
                  <a:off x="4572058" y="3817868"/>
                  <a:ext cx="582802" cy="39417"/>
                </a:xfrm>
                <a:custGeom>
                  <a:avLst/>
                  <a:gdLst>
                    <a:gd name="connsiteX0" fmla="*/ 319045 w 582802"/>
                    <a:gd name="connsiteY0" fmla="*/ 39447 h 39417"/>
                    <a:gd name="connsiteX1" fmla="*/ 59 w 582802"/>
                    <a:gd name="connsiteY1" fmla="*/ 19738 h 39417"/>
                    <a:gd name="connsiteX2" fmla="*/ 319045 w 582802"/>
                    <a:gd name="connsiteY2" fmla="*/ 30 h 39417"/>
                    <a:gd name="connsiteX3" fmla="*/ 582862 w 582802"/>
                    <a:gd name="connsiteY3" fmla="*/ 19738 h 39417"/>
                    <a:gd name="connsiteX4" fmla="*/ 319045 w 582802"/>
                    <a:gd name="connsiteY4" fmla="*/ 39447 h 39417"/>
                    <a:gd name="connsiteX5" fmla="*/ 320076 w 582802"/>
                    <a:gd name="connsiteY5" fmla="*/ 120 h 39417"/>
                    <a:gd name="connsiteX6" fmla="*/ 2807 w 582802"/>
                    <a:gd name="connsiteY6" fmla="*/ 19738 h 39417"/>
                    <a:gd name="connsiteX7" fmla="*/ 320076 w 582802"/>
                    <a:gd name="connsiteY7" fmla="*/ 39331 h 39417"/>
                    <a:gd name="connsiteX8" fmla="*/ 582518 w 582802"/>
                    <a:gd name="connsiteY8" fmla="*/ 19738 h 39417"/>
                    <a:gd name="connsiteX9" fmla="*/ 320076 w 582802"/>
                    <a:gd name="connsiteY9" fmla="*/ 120 h 3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802" h="39417">
                      <a:moveTo>
                        <a:pt x="319045" y="39447"/>
                      </a:moveTo>
                      <a:cubicBezTo>
                        <a:pt x="142875" y="39447"/>
                        <a:pt x="59" y="27498"/>
                        <a:pt x="59" y="19738"/>
                      </a:cubicBezTo>
                      <a:cubicBezTo>
                        <a:pt x="59" y="11991"/>
                        <a:pt x="142875" y="30"/>
                        <a:pt x="319045" y="30"/>
                      </a:cubicBezTo>
                      <a:cubicBezTo>
                        <a:pt x="495216" y="30"/>
                        <a:pt x="582862" y="11991"/>
                        <a:pt x="582862" y="19738"/>
                      </a:cubicBezTo>
                      <a:cubicBezTo>
                        <a:pt x="582862" y="27498"/>
                        <a:pt x="495216" y="39447"/>
                        <a:pt x="319045" y="39447"/>
                      </a:cubicBezTo>
                      <a:moveTo>
                        <a:pt x="320076" y="120"/>
                      </a:moveTo>
                      <a:cubicBezTo>
                        <a:pt x="144847" y="120"/>
                        <a:pt x="2807" y="12030"/>
                        <a:pt x="2807" y="19738"/>
                      </a:cubicBezTo>
                      <a:cubicBezTo>
                        <a:pt x="2807" y="27447"/>
                        <a:pt x="144847" y="39331"/>
                        <a:pt x="320076" y="39331"/>
                      </a:cubicBezTo>
                      <a:cubicBezTo>
                        <a:pt x="495305" y="39331"/>
                        <a:pt x="582518" y="27447"/>
                        <a:pt x="582518" y="19738"/>
                      </a:cubicBezTo>
                      <a:cubicBezTo>
                        <a:pt x="582518" y="12030"/>
                        <a:pt x="495305" y="120"/>
                        <a:pt x="320076" y="120"/>
                      </a:cubicBezTo>
                    </a:path>
                  </a:pathLst>
                </a:custGeom>
                <a:grpFill/>
                <a:ln w="12721" cap="flat">
                  <a:noFill/>
                  <a:prstDash val="solid"/>
                  <a:miter/>
                </a:ln>
              </p:spPr>
              <p:txBody>
                <a:bodyPr rtlCol="0" anchor="ctr"/>
                <a:lstStyle/>
                <a:p>
                  <a:endParaRPr lang="fr-FR"/>
                </a:p>
              </p:txBody>
            </p:sp>
            <p:sp>
              <p:nvSpPr>
                <p:cNvPr id="678" name="Forme libre : forme 677">
                  <a:extLst>
                    <a:ext uri="{FF2B5EF4-FFF2-40B4-BE49-F238E27FC236}">
                      <a16:creationId xmlns:a16="http://schemas.microsoft.com/office/drawing/2014/main" id="{14CF35AE-2922-CB79-21C4-A9C97CC2E65C}"/>
                    </a:ext>
                  </a:extLst>
                </p:cNvPr>
                <p:cNvSpPr/>
                <p:nvPr/>
              </p:nvSpPr>
              <p:spPr>
                <a:xfrm flipV="1">
                  <a:off x="4574793" y="3817969"/>
                  <a:ext cx="579711" cy="39211"/>
                </a:xfrm>
                <a:custGeom>
                  <a:avLst/>
                  <a:gdLst>
                    <a:gd name="connsiteX0" fmla="*/ 317341 w 579711"/>
                    <a:gd name="connsiteY0" fmla="*/ 39241 h 39211"/>
                    <a:gd name="connsiteX1" fmla="*/ 59 w 579711"/>
                    <a:gd name="connsiteY1" fmla="*/ 19648 h 39211"/>
                    <a:gd name="connsiteX2" fmla="*/ 317341 w 579711"/>
                    <a:gd name="connsiteY2" fmla="*/ 30 h 39211"/>
                    <a:gd name="connsiteX3" fmla="*/ 579771 w 579711"/>
                    <a:gd name="connsiteY3" fmla="*/ 19648 h 39211"/>
                    <a:gd name="connsiteX4" fmla="*/ 317341 w 579711"/>
                    <a:gd name="connsiteY4" fmla="*/ 39241 h 39211"/>
                    <a:gd name="connsiteX5" fmla="*/ 318371 w 579711"/>
                    <a:gd name="connsiteY5" fmla="*/ 145 h 39211"/>
                    <a:gd name="connsiteX6" fmla="*/ 2794 w 579711"/>
                    <a:gd name="connsiteY6" fmla="*/ 19648 h 39211"/>
                    <a:gd name="connsiteX7" fmla="*/ 318371 w 579711"/>
                    <a:gd name="connsiteY7" fmla="*/ 39126 h 39211"/>
                    <a:gd name="connsiteX8" fmla="*/ 579427 w 579711"/>
                    <a:gd name="connsiteY8" fmla="*/ 19648 h 39211"/>
                    <a:gd name="connsiteX9" fmla="*/ 318371 w 579711"/>
                    <a:gd name="connsiteY9" fmla="*/ 145 h 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711" h="39211">
                      <a:moveTo>
                        <a:pt x="317341" y="39241"/>
                      </a:moveTo>
                      <a:cubicBezTo>
                        <a:pt x="142112" y="39241"/>
                        <a:pt x="59" y="27344"/>
                        <a:pt x="59" y="19648"/>
                      </a:cubicBezTo>
                      <a:cubicBezTo>
                        <a:pt x="59" y="11927"/>
                        <a:pt x="142112" y="30"/>
                        <a:pt x="317341" y="30"/>
                      </a:cubicBezTo>
                      <a:cubicBezTo>
                        <a:pt x="492583" y="30"/>
                        <a:pt x="579771" y="11927"/>
                        <a:pt x="579771" y="19648"/>
                      </a:cubicBezTo>
                      <a:cubicBezTo>
                        <a:pt x="579771" y="27344"/>
                        <a:pt x="492583" y="39241"/>
                        <a:pt x="317341" y="39241"/>
                      </a:cubicBezTo>
                      <a:moveTo>
                        <a:pt x="318371" y="145"/>
                      </a:moveTo>
                      <a:cubicBezTo>
                        <a:pt x="144084" y="145"/>
                        <a:pt x="2794" y="11965"/>
                        <a:pt x="2794" y="19648"/>
                      </a:cubicBezTo>
                      <a:cubicBezTo>
                        <a:pt x="2794" y="27319"/>
                        <a:pt x="144084" y="39126"/>
                        <a:pt x="318371" y="39126"/>
                      </a:cubicBezTo>
                      <a:cubicBezTo>
                        <a:pt x="492684" y="39126"/>
                        <a:pt x="579427" y="27319"/>
                        <a:pt x="579427" y="19648"/>
                      </a:cubicBezTo>
                      <a:cubicBezTo>
                        <a:pt x="579427" y="11965"/>
                        <a:pt x="492684" y="145"/>
                        <a:pt x="318371" y="145"/>
                      </a:cubicBezTo>
                    </a:path>
                  </a:pathLst>
                </a:custGeom>
                <a:grpFill/>
                <a:ln w="12721" cap="flat">
                  <a:noFill/>
                  <a:prstDash val="solid"/>
                  <a:miter/>
                </a:ln>
              </p:spPr>
              <p:txBody>
                <a:bodyPr rtlCol="0" anchor="ctr"/>
                <a:lstStyle/>
                <a:p>
                  <a:endParaRPr lang="fr-FR"/>
                </a:p>
              </p:txBody>
            </p:sp>
            <p:sp>
              <p:nvSpPr>
                <p:cNvPr id="679" name="Forme libre : forme 678">
                  <a:extLst>
                    <a:ext uri="{FF2B5EF4-FFF2-40B4-BE49-F238E27FC236}">
                      <a16:creationId xmlns:a16="http://schemas.microsoft.com/office/drawing/2014/main" id="{D4C35F9F-6400-0C85-47F8-E4027481D1B4}"/>
                    </a:ext>
                  </a:extLst>
                </p:cNvPr>
                <p:cNvSpPr/>
                <p:nvPr/>
              </p:nvSpPr>
              <p:spPr>
                <a:xfrm flipV="1">
                  <a:off x="4577529" y="3818082"/>
                  <a:ext cx="576646" cy="38993"/>
                </a:xfrm>
                <a:custGeom>
                  <a:avLst/>
                  <a:gdLst>
                    <a:gd name="connsiteX0" fmla="*/ 315636 w 576646"/>
                    <a:gd name="connsiteY0" fmla="*/ 39023 h 38993"/>
                    <a:gd name="connsiteX1" fmla="*/ 59 w 576646"/>
                    <a:gd name="connsiteY1" fmla="*/ 19520 h 38993"/>
                    <a:gd name="connsiteX2" fmla="*/ 315636 w 576646"/>
                    <a:gd name="connsiteY2" fmla="*/ 30 h 38993"/>
                    <a:gd name="connsiteX3" fmla="*/ 576705 w 576646"/>
                    <a:gd name="connsiteY3" fmla="*/ 19520 h 38993"/>
                    <a:gd name="connsiteX4" fmla="*/ 315636 w 576646"/>
                    <a:gd name="connsiteY4" fmla="*/ 39023 h 38993"/>
                    <a:gd name="connsiteX5" fmla="*/ 316679 w 576646"/>
                    <a:gd name="connsiteY5" fmla="*/ 158 h 38993"/>
                    <a:gd name="connsiteX6" fmla="*/ 2807 w 576646"/>
                    <a:gd name="connsiteY6" fmla="*/ 19533 h 38993"/>
                    <a:gd name="connsiteX7" fmla="*/ 316679 w 576646"/>
                    <a:gd name="connsiteY7" fmla="*/ 38920 h 38993"/>
                    <a:gd name="connsiteX8" fmla="*/ 576349 w 576646"/>
                    <a:gd name="connsiteY8" fmla="*/ 19533 h 38993"/>
                    <a:gd name="connsiteX9" fmla="*/ 316679 w 576646"/>
                    <a:gd name="connsiteY9" fmla="*/ 158 h 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646" h="38993">
                      <a:moveTo>
                        <a:pt x="315636" y="39023"/>
                      </a:moveTo>
                      <a:cubicBezTo>
                        <a:pt x="141349" y="39023"/>
                        <a:pt x="59" y="27190"/>
                        <a:pt x="59" y="19520"/>
                      </a:cubicBezTo>
                      <a:cubicBezTo>
                        <a:pt x="59" y="11875"/>
                        <a:pt x="141349" y="30"/>
                        <a:pt x="315636" y="30"/>
                      </a:cubicBezTo>
                      <a:cubicBezTo>
                        <a:pt x="489937" y="30"/>
                        <a:pt x="576705" y="11875"/>
                        <a:pt x="576705" y="19520"/>
                      </a:cubicBezTo>
                      <a:cubicBezTo>
                        <a:pt x="576705" y="27190"/>
                        <a:pt x="489937" y="39023"/>
                        <a:pt x="315636" y="39023"/>
                      </a:cubicBezTo>
                      <a:moveTo>
                        <a:pt x="316679" y="158"/>
                      </a:moveTo>
                      <a:cubicBezTo>
                        <a:pt x="143321" y="158"/>
                        <a:pt x="2807" y="11901"/>
                        <a:pt x="2807" y="19533"/>
                      </a:cubicBezTo>
                      <a:cubicBezTo>
                        <a:pt x="2807" y="27164"/>
                        <a:pt x="143321" y="38920"/>
                        <a:pt x="316679" y="38920"/>
                      </a:cubicBezTo>
                      <a:cubicBezTo>
                        <a:pt x="490038" y="38920"/>
                        <a:pt x="576349" y="27164"/>
                        <a:pt x="576349" y="19533"/>
                      </a:cubicBezTo>
                      <a:cubicBezTo>
                        <a:pt x="576349" y="11901"/>
                        <a:pt x="490038" y="158"/>
                        <a:pt x="316679" y="158"/>
                      </a:cubicBezTo>
                    </a:path>
                  </a:pathLst>
                </a:custGeom>
                <a:grpFill/>
                <a:ln w="12721" cap="flat">
                  <a:noFill/>
                  <a:prstDash val="solid"/>
                  <a:miter/>
                </a:ln>
              </p:spPr>
              <p:txBody>
                <a:bodyPr rtlCol="0" anchor="ctr"/>
                <a:lstStyle/>
                <a:p>
                  <a:endParaRPr lang="fr-FR"/>
                </a:p>
              </p:txBody>
            </p:sp>
            <p:sp>
              <p:nvSpPr>
                <p:cNvPr id="680" name="Forme libre : forme 679">
                  <a:extLst>
                    <a:ext uri="{FF2B5EF4-FFF2-40B4-BE49-F238E27FC236}">
                      <a16:creationId xmlns:a16="http://schemas.microsoft.com/office/drawing/2014/main" id="{F4E4ABD9-0BCA-3786-AF27-E630E163CB2F}"/>
                    </a:ext>
                  </a:extLst>
                </p:cNvPr>
                <p:cNvSpPr/>
                <p:nvPr/>
              </p:nvSpPr>
              <p:spPr>
                <a:xfrm flipV="1">
                  <a:off x="4580258" y="3818182"/>
                  <a:ext cx="573554" cy="38774"/>
                </a:xfrm>
                <a:custGeom>
                  <a:avLst/>
                  <a:gdLst>
                    <a:gd name="connsiteX0" fmla="*/ 313957 w 573554"/>
                    <a:gd name="connsiteY0" fmla="*/ 38805 h 38774"/>
                    <a:gd name="connsiteX1" fmla="*/ 59 w 573554"/>
                    <a:gd name="connsiteY1" fmla="*/ 19430 h 38774"/>
                    <a:gd name="connsiteX2" fmla="*/ 313957 w 573554"/>
                    <a:gd name="connsiteY2" fmla="*/ 30 h 38774"/>
                    <a:gd name="connsiteX3" fmla="*/ 573614 w 573554"/>
                    <a:gd name="connsiteY3" fmla="*/ 19430 h 38774"/>
                    <a:gd name="connsiteX4" fmla="*/ 313957 w 573554"/>
                    <a:gd name="connsiteY4" fmla="*/ 38805 h 38774"/>
                    <a:gd name="connsiteX5" fmla="*/ 314988 w 573554"/>
                    <a:gd name="connsiteY5" fmla="*/ 133 h 38774"/>
                    <a:gd name="connsiteX6" fmla="*/ 2807 w 573554"/>
                    <a:gd name="connsiteY6" fmla="*/ 19430 h 38774"/>
                    <a:gd name="connsiteX7" fmla="*/ 314988 w 573554"/>
                    <a:gd name="connsiteY7" fmla="*/ 38702 h 38774"/>
                    <a:gd name="connsiteX8" fmla="*/ 573271 w 573554"/>
                    <a:gd name="connsiteY8" fmla="*/ 19430 h 38774"/>
                    <a:gd name="connsiteX9" fmla="*/ 314988 w 573554"/>
                    <a:gd name="connsiteY9" fmla="*/ 133 h 3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54" h="38774">
                      <a:moveTo>
                        <a:pt x="313957" y="38805"/>
                      </a:moveTo>
                      <a:cubicBezTo>
                        <a:pt x="140598" y="38805"/>
                        <a:pt x="59" y="27049"/>
                        <a:pt x="59" y="19430"/>
                      </a:cubicBezTo>
                      <a:cubicBezTo>
                        <a:pt x="59" y="11786"/>
                        <a:pt x="140598" y="30"/>
                        <a:pt x="313957" y="30"/>
                      </a:cubicBezTo>
                      <a:cubicBezTo>
                        <a:pt x="487316" y="30"/>
                        <a:pt x="573614" y="11786"/>
                        <a:pt x="573614" y="19430"/>
                      </a:cubicBezTo>
                      <a:cubicBezTo>
                        <a:pt x="573614" y="27049"/>
                        <a:pt x="487316" y="38805"/>
                        <a:pt x="313957" y="38805"/>
                      </a:cubicBezTo>
                      <a:moveTo>
                        <a:pt x="314988" y="133"/>
                      </a:moveTo>
                      <a:cubicBezTo>
                        <a:pt x="142583" y="133"/>
                        <a:pt x="2807" y="11824"/>
                        <a:pt x="2807" y="19430"/>
                      </a:cubicBezTo>
                      <a:cubicBezTo>
                        <a:pt x="2807" y="27010"/>
                        <a:pt x="142583" y="38702"/>
                        <a:pt x="314988" y="38702"/>
                      </a:cubicBezTo>
                      <a:cubicBezTo>
                        <a:pt x="487418" y="38702"/>
                        <a:pt x="573271" y="27010"/>
                        <a:pt x="573271" y="19430"/>
                      </a:cubicBezTo>
                      <a:cubicBezTo>
                        <a:pt x="573271" y="11824"/>
                        <a:pt x="487418" y="133"/>
                        <a:pt x="314988" y="133"/>
                      </a:cubicBezTo>
                    </a:path>
                  </a:pathLst>
                </a:custGeom>
                <a:grpFill/>
                <a:ln w="12721" cap="flat">
                  <a:noFill/>
                  <a:prstDash val="solid"/>
                  <a:miter/>
                </a:ln>
              </p:spPr>
              <p:txBody>
                <a:bodyPr rtlCol="0" anchor="ctr"/>
                <a:lstStyle/>
                <a:p>
                  <a:endParaRPr lang="fr-FR"/>
                </a:p>
              </p:txBody>
            </p:sp>
            <p:sp>
              <p:nvSpPr>
                <p:cNvPr id="681" name="Forme libre : forme 680">
                  <a:extLst>
                    <a:ext uri="{FF2B5EF4-FFF2-40B4-BE49-F238E27FC236}">
                      <a16:creationId xmlns:a16="http://schemas.microsoft.com/office/drawing/2014/main" id="{560BBB7C-FA6E-B789-7B6C-3F2640BA560E}"/>
                    </a:ext>
                  </a:extLst>
                </p:cNvPr>
                <p:cNvSpPr/>
                <p:nvPr/>
              </p:nvSpPr>
              <p:spPr>
                <a:xfrm flipV="1">
                  <a:off x="4583007" y="3818282"/>
                  <a:ext cx="570463" cy="38569"/>
                </a:xfrm>
                <a:custGeom>
                  <a:avLst/>
                  <a:gdLst>
                    <a:gd name="connsiteX0" fmla="*/ 312227 w 570463"/>
                    <a:gd name="connsiteY0" fmla="*/ 38599 h 38569"/>
                    <a:gd name="connsiteX1" fmla="*/ 59 w 570463"/>
                    <a:gd name="connsiteY1" fmla="*/ 19314 h 38569"/>
                    <a:gd name="connsiteX2" fmla="*/ 312227 w 570463"/>
                    <a:gd name="connsiteY2" fmla="*/ 30 h 38569"/>
                    <a:gd name="connsiteX3" fmla="*/ 570523 w 570463"/>
                    <a:gd name="connsiteY3" fmla="*/ 19314 h 38569"/>
                    <a:gd name="connsiteX4" fmla="*/ 312227 w 570463"/>
                    <a:gd name="connsiteY4" fmla="*/ 38599 h 38569"/>
                    <a:gd name="connsiteX5" fmla="*/ 313270 w 570463"/>
                    <a:gd name="connsiteY5" fmla="*/ 145 h 38569"/>
                    <a:gd name="connsiteX6" fmla="*/ 2794 w 570463"/>
                    <a:gd name="connsiteY6" fmla="*/ 19314 h 38569"/>
                    <a:gd name="connsiteX7" fmla="*/ 313270 w 570463"/>
                    <a:gd name="connsiteY7" fmla="*/ 38483 h 38569"/>
                    <a:gd name="connsiteX8" fmla="*/ 570179 w 570463"/>
                    <a:gd name="connsiteY8" fmla="*/ 19314 h 38569"/>
                    <a:gd name="connsiteX9" fmla="*/ 313270 w 570463"/>
                    <a:gd name="connsiteY9" fmla="*/ 145 h 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63" h="38569">
                      <a:moveTo>
                        <a:pt x="312227" y="38599"/>
                      </a:moveTo>
                      <a:cubicBezTo>
                        <a:pt x="139822" y="38599"/>
                        <a:pt x="59" y="26895"/>
                        <a:pt x="59" y="19314"/>
                      </a:cubicBezTo>
                      <a:cubicBezTo>
                        <a:pt x="59" y="11734"/>
                        <a:pt x="139822" y="30"/>
                        <a:pt x="312227" y="30"/>
                      </a:cubicBezTo>
                      <a:cubicBezTo>
                        <a:pt x="484645" y="30"/>
                        <a:pt x="570523" y="11734"/>
                        <a:pt x="570523" y="19314"/>
                      </a:cubicBezTo>
                      <a:cubicBezTo>
                        <a:pt x="570523" y="26895"/>
                        <a:pt x="484645" y="38599"/>
                        <a:pt x="312227" y="38599"/>
                      </a:cubicBezTo>
                      <a:moveTo>
                        <a:pt x="313270" y="145"/>
                      </a:moveTo>
                      <a:cubicBezTo>
                        <a:pt x="141794" y="145"/>
                        <a:pt x="2794" y="11760"/>
                        <a:pt x="2794" y="19314"/>
                      </a:cubicBezTo>
                      <a:cubicBezTo>
                        <a:pt x="2794" y="26869"/>
                        <a:pt x="141794" y="38483"/>
                        <a:pt x="313270" y="38483"/>
                      </a:cubicBezTo>
                      <a:cubicBezTo>
                        <a:pt x="484747" y="38483"/>
                        <a:pt x="570179" y="26869"/>
                        <a:pt x="570179" y="19314"/>
                      </a:cubicBezTo>
                      <a:cubicBezTo>
                        <a:pt x="570179" y="11760"/>
                        <a:pt x="484747" y="145"/>
                        <a:pt x="313270" y="145"/>
                      </a:cubicBezTo>
                    </a:path>
                  </a:pathLst>
                </a:custGeom>
                <a:grpFill/>
                <a:ln w="12721" cap="flat">
                  <a:noFill/>
                  <a:prstDash val="solid"/>
                  <a:miter/>
                </a:ln>
              </p:spPr>
              <p:txBody>
                <a:bodyPr rtlCol="0" anchor="ctr"/>
                <a:lstStyle/>
                <a:p>
                  <a:endParaRPr lang="fr-FR"/>
                </a:p>
              </p:txBody>
            </p:sp>
            <p:sp>
              <p:nvSpPr>
                <p:cNvPr id="682" name="Forme libre : forme 681">
                  <a:extLst>
                    <a:ext uri="{FF2B5EF4-FFF2-40B4-BE49-F238E27FC236}">
                      <a16:creationId xmlns:a16="http://schemas.microsoft.com/office/drawing/2014/main" id="{71FA0CC5-BF30-D989-1C8B-1B7590E260C9}"/>
                    </a:ext>
                  </a:extLst>
                </p:cNvPr>
                <p:cNvSpPr/>
                <p:nvPr/>
              </p:nvSpPr>
              <p:spPr>
                <a:xfrm flipV="1">
                  <a:off x="4585729" y="3818395"/>
                  <a:ext cx="567385" cy="38350"/>
                </a:xfrm>
                <a:custGeom>
                  <a:avLst/>
                  <a:gdLst>
                    <a:gd name="connsiteX0" fmla="*/ 310548 w 567385"/>
                    <a:gd name="connsiteY0" fmla="*/ 38381 h 38350"/>
                    <a:gd name="connsiteX1" fmla="*/ 59 w 567385"/>
                    <a:gd name="connsiteY1" fmla="*/ 19212 h 38350"/>
                    <a:gd name="connsiteX2" fmla="*/ 310548 w 567385"/>
                    <a:gd name="connsiteY2" fmla="*/ 30 h 38350"/>
                    <a:gd name="connsiteX3" fmla="*/ 567444 w 567385"/>
                    <a:gd name="connsiteY3" fmla="*/ 19212 h 38350"/>
                    <a:gd name="connsiteX4" fmla="*/ 310548 w 567385"/>
                    <a:gd name="connsiteY4" fmla="*/ 38381 h 38350"/>
                    <a:gd name="connsiteX5" fmla="*/ 311579 w 567385"/>
                    <a:gd name="connsiteY5" fmla="*/ 132 h 38350"/>
                    <a:gd name="connsiteX6" fmla="*/ 2820 w 567385"/>
                    <a:gd name="connsiteY6" fmla="*/ 19212 h 38350"/>
                    <a:gd name="connsiteX7" fmla="*/ 311579 w 567385"/>
                    <a:gd name="connsiteY7" fmla="*/ 38278 h 38350"/>
                    <a:gd name="connsiteX8" fmla="*/ 567101 w 567385"/>
                    <a:gd name="connsiteY8" fmla="*/ 19212 h 38350"/>
                    <a:gd name="connsiteX9" fmla="*/ 311579 w 567385"/>
                    <a:gd name="connsiteY9" fmla="*/ 132 h 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385" h="38350">
                      <a:moveTo>
                        <a:pt x="310548" y="38381"/>
                      </a:moveTo>
                      <a:cubicBezTo>
                        <a:pt x="139085" y="38381"/>
                        <a:pt x="59" y="26766"/>
                        <a:pt x="59" y="19212"/>
                      </a:cubicBezTo>
                      <a:cubicBezTo>
                        <a:pt x="59" y="11657"/>
                        <a:pt x="139085" y="30"/>
                        <a:pt x="310548" y="30"/>
                      </a:cubicBezTo>
                      <a:cubicBezTo>
                        <a:pt x="482024" y="30"/>
                        <a:pt x="567444" y="11657"/>
                        <a:pt x="567444" y="19212"/>
                      </a:cubicBezTo>
                      <a:cubicBezTo>
                        <a:pt x="567444" y="26766"/>
                        <a:pt x="482024" y="38381"/>
                        <a:pt x="310548" y="38381"/>
                      </a:cubicBezTo>
                      <a:moveTo>
                        <a:pt x="311579" y="132"/>
                      </a:moveTo>
                      <a:cubicBezTo>
                        <a:pt x="141056" y="132"/>
                        <a:pt x="2820" y="11708"/>
                        <a:pt x="2820" y="19212"/>
                      </a:cubicBezTo>
                      <a:cubicBezTo>
                        <a:pt x="2820" y="26728"/>
                        <a:pt x="141056" y="38278"/>
                        <a:pt x="311579" y="38278"/>
                      </a:cubicBezTo>
                      <a:cubicBezTo>
                        <a:pt x="482126" y="38278"/>
                        <a:pt x="567101" y="26728"/>
                        <a:pt x="567101" y="19212"/>
                      </a:cubicBezTo>
                      <a:cubicBezTo>
                        <a:pt x="567101" y="11708"/>
                        <a:pt x="482126" y="132"/>
                        <a:pt x="311579" y="132"/>
                      </a:cubicBezTo>
                    </a:path>
                  </a:pathLst>
                </a:custGeom>
                <a:grpFill/>
                <a:ln w="12721" cap="flat">
                  <a:noFill/>
                  <a:prstDash val="solid"/>
                  <a:miter/>
                </a:ln>
              </p:spPr>
              <p:txBody>
                <a:bodyPr rtlCol="0" anchor="ctr"/>
                <a:lstStyle/>
                <a:p>
                  <a:endParaRPr lang="fr-FR"/>
                </a:p>
              </p:txBody>
            </p:sp>
            <p:sp>
              <p:nvSpPr>
                <p:cNvPr id="683" name="Forme libre : forme 682">
                  <a:extLst>
                    <a:ext uri="{FF2B5EF4-FFF2-40B4-BE49-F238E27FC236}">
                      <a16:creationId xmlns:a16="http://schemas.microsoft.com/office/drawing/2014/main" id="{DF1CD6BB-4281-9074-0549-B6FC0258B447}"/>
                    </a:ext>
                  </a:extLst>
                </p:cNvPr>
                <p:cNvSpPr/>
                <p:nvPr/>
              </p:nvSpPr>
              <p:spPr>
                <a:xfrm flipV="1">
                  <a:off x="4588483" y="3818483"/>
                  <a:ext cx="564294" cy="38145"/>
                </a:xfrm>
                <a:custGeom>
                  <a:avLst/>
                  <a:gdLst>
                    <a:gd name="connsiteX0" fmla="*/ 308831 w 564294"/>
                    <a:gd name="connsiteY0" fmla="*/ 38175 h 38145"/>
                    <a:gd name="connsiteX1" fmla="*/ 59 w 564294"/>
                    <a:gd name="connsiteY1" fmla="*/ 19109 h 38145"/>
                    <a:gd name="connsiteX2" fmla="*/ 308831 w 564294"/>
                    <a:gd name="connsiteY2" fmla="*/ 30 h 38145"/>
                    <a:gd name="connsiteX3" fmla="*/ 564353 w 564294"/>
                    <a:gd name="connsiteY3" fmla="*/ 19109 h 38145"/>
                    <a:gd name="connsiteX4" fmla="*/ 308831 w 564294"/>
                    <a:gd name="connsiteY4" fmla="*/ 38175 h 38145"/>
                    <a:gd name="connsiteX5" fmla="*/ 309861 w 564294"/>
                    <a:gd name="connsiteY5" fmla="*/ 132 h 38145"/>
                    <a:gd name="connsiteX6" fmla="*/ 2794 w 564294"/>
                    <a:gd name="connsiteY6" fmla="*/ 19109 h 38145"/>
                    <a:gd name="connsiteX7" fmla="*/ 309861 w 564294"/>
                    <a:gd name="connsiteY7" fmla="*/ 38059 h 38145"/>
                    <a:gd name="connsiteX8" fmla="*/ 563984 w 564294"/>
                    <a:gd name="connsiteY8" fmla="*/ 19109 h 38145"/>
                    <a:gd name="connsiteX9" fmla="*/ 309861 w 564294"/>
                    <a:gd name="connsiteY9" fmla="*/ 132 h 3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294" h="38145">
                      <a:moveTo>
                        <a:pt x="308831" y="38175"/>
                      </a:moveTo>
                      <a:cubicBezTo>
                        <a:pt x="138283" y="38175"/>
                        <a:pt x="59" y="26612"/>
                        <a:pt x="59" y="19109"/>
                      </a:cubicBezTo>
                      <a:cubicBezTo>
                        <a:pt x="59" y="11606"/>
                        <a:pt x="138283" y="30"/>
                        <a:pt x="308831" y="30"/>
                      </a:cubicBezTo>
                      <a:cubicBezTo>
                        <a:pt x="479366" y="30"/>
                        <a:pt x="564353" y="11606"/>
                        <a:pt x="564353" y="19109"/>
                      </a:cubicBezTo>
                      <a:cubicBezTo>
                        <a:pt x="564353" y="26612"/>
                        <a:pt x="479366" y="38175"/>
                        <a:pt x="308831" y="38175"/>
                      </a:cubicBezTo>
                      <a:moveTo>
                        <a:pt x="309861" y="132"/>
                      </a:moveTo>
                      <a:cubicBezTo>
                        <a:pt x="140268" y="132"/>
                        <a:pt x="2794" y="11644"/>
                        <a:pt x="2794" y="19109"/>
                      </a:cubicBezTo>
                      <a:cubicBezTo>
                        <a:pt x="2794" y="26561"/>
                        <a:pt x="140268" y="38059"/>
                        <a:pt x="309861" y="38059"/>
                      </a:cubicBezTo>
                      <a:cubicBezTo>
                        <a:pt x="479455" y="38059"/>
                        <a:pt x="563984" y="26561"/>
                        <a:pt x="563984" y="19109"/>
                      </a:cubicBezTo>
                      <a:cubicBezTo>
                        <a:pt x="563984" y="11644"/>
                        <a:pt x="479455" y="132"/>
                        <a:pt x="309861" y="132"/>
                      </a:cubicBezTo>
                    </a:path>
                  </a:pathLst>
                </a:custGeom>
                <a:grpFill/>
                <a:ln w="12721" cap="flat">
                  <a:noFill/>
                  <a:prstDash val="solid"/>
                  <a:miter/>
                </a:ln>
              </p:spPr>
              <p:txBody>
                <a:bodyPr rtlCol="0" anchor="ctr"/>
                <a:lstStyle/>
                <a:p>
                  <a:endParaRPr lang="fr-FR"/>
                </a:p>
              </p:txBody>
            </p:sp>
            <p:sp>
              <p:nvSpPr>
                <p:cNvPr id="684" name="Forme libre : forme 683">
                  <a:extLst>
                    <a:ext uri="{FF2B5EF4-FFF2-40B4-BE49-F238E27FC236}">
                      <a16:creationId xmlns:a16="http://schemas.microsoft.com/office/drawing/2014/main" id="{027B51CB-1C00-6B41-976F-4A3ECBF34269}"/>
                    </a:ext>
                  </a:extLst>
                </p:cNvPr>
                <p:cNvSpPr/>
                <p:nvPr/>
              </p:nvSpPr>
              <p:spPr>
                <a:xfrm flipV="1">
                  <a:off x="4591219" y="3818583"/>
                  <a:ext cx="561203" cy="37939"/>
                </a:xfrm>
                <a:custGeom>
                  <a:avLst/>
                  <a:gdLst>
                    <a:gd name="connsiteX0" fmla="*/ 307126 w 561203"/>
                    <a:gd name="connsiteY0" fmla="*/ 37969 h 37939"/>
                    <a:gd name="connsiteX1" fmla="*/ 59 w 561203"/>
                    <a:gd name="connsiteY1" fmla="*/ 18993 h 37939"/>
                    <a:gd name="connsiteX2" fmla="*/ 307126 w 561203"/>
                    <a:gd name="connsiteY2" fmla="*/ 30 h 37939"/>
                    <a:gd name="connsiteX3" fmla="*/ 561262 w 561203"/>
                    <a:gd name="connsiteY3" fmla="*/ 18993 h 37939"/>
                    <a:gd name="connsiteX4" fmla="*/ 307126 w 561203"/>
                    <a:gd name="connsiteY4" fmla="*/ 37969 h 37939"/>
                    <a:gd name="connsiteX5" fmla="*/ 308157 w 561203"/>
                    <a:gd name="connsiteY5" fmla="*/ 145 h 37939"/>
                    <a:gd name="connsiteX6" fmla="*/ 2781 w 561203"/>
                    <a:gd name="connsiteY6" fmla="*/ 18993 h 37939"/>
                    <a:gd name="connsiteX7" fmla="*/ 308157 w 561203"/>
                    <a:gd name="connsiteY7" fmla="*/ 37854 h 37939"/>
                    <a:gd name="connsiteX8" fmla="*/ 560906 w 561203"/>
                    <a:gd name="connsiteY8" fmla="*/ 18993 h 37939"/>
                    <a:gd name="connsiteX9" fmla="*/ 308157 w 561203"/>
                    <a:gd name="connsiteY9" fmla="*/ 145 h 3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203" h="37939">
                      <a:moveTo>
                        <a:pt x="307126" y="37969"/>
                      </a:moveTo>
                      <a:cubicBezTo>
                        <a:pt x="137533" y="37969"/>
                        <a:pt x="59" y="26458"/>
                        <a:pt x="59" y="18993"/>
                      </a:cubicBezTo>
                      <a:cubicBezTo>
                        <a:pt x="59" y="11529"/>
                        <a:pt x="137533" y="30"/>
                        <a:pt x="307126" y="30"/>
                      </a:cubicBezTo>
                      <a:cubicBezTo>
                        <a:pt x="476720" y="30"/>
                        <a:pt x="561262" y="11529"/>
                        <a:pt x="561262" y="18993"/>
                      </a:cubicBezTo>
                      <a:cubicBezTo>
                        <a:pt x="561262" y="26458"/>
                        <a:pt x="476720" y="37969"/>
                        <a:pt x="307126" y="37969"/>
                      </a:cubicBezTo>
                      <a:moveTo>
                        <a:pt x="308157" y="145"/>
                      </a:moveTo>
                      <a:cubicBezTo>
                        <a:pt x="139517" y="145"/>
                        <a:pt x="2781" y="11567"/>
                        <a:pt x="2781" y="18993"/>
                      </a:cubicBezTo>
                      <a:cubicBezTo>
                        <a:pt x="2781" y="26432"/>
                        <a:pt x="139517" y="37854"/>
                        <a:pt x="308157" y="37854"/>
                      </a:cubicBezTo>
                      <a:cubicBezTo>
                        <a:pt x="476822" y="37854"/>
                        <a:pt x="560906" y="26432"/>
                        <a:pt x="560906" y="18993"/>
                      </a:cubicBezTo>
                      <a:cubicBezTo>
                        <a:pt x="560906" y="11567"/>
                        <a:pt x="476822" y="145"/>
                        <a:pt x="308157" y="145"/>
                      </a:cubicBezTo>
                    </a:path>
                  </a:pathLst>
                </a:custGeom>
                <a:grpFill/>
                <a:ln w="12721" cap="flat">
                  <a:noFill/>
                  <a:prstDash val="solid"/>
                  <a:miter/>
                </a:ln>
              </p:spPr>
              <p:txBody>
                <a:bodyPr rtlCol="0" anchor="ctr"/>
                <a:lstStyle/>
                <a:p>
                  <a:endParaRPr lang="fr-FR"/>
                </a:p>
              </p:txBody>
            </p:sp>
            <p:sp>
              <p:nvSpPr>
                <p:cNvPr id="685" name="Forme libre : forme 684">
                  <a:extLst>
                    <a:ext uri="{FF2B5EF4-FFF2-40B4-BE49-F238E27FC236}">
                      <a16:creationId xmlns:a16="http://schemas.microsoft.com/office/drawing/2014/main" id="{60BF0C40-81EF-E619-869B-ADDD50E72602}"/>
                    </a:ext>
                  </a:extLst>
                </p:cNvPr>
                <p:cNvSpPr/>
                <p:nvPr/>
              </p:nvSpPr>
              <p:spPr>
                <a:xfrm flipV="1">
                  <a:off x="4593956" y="3818696"/>
                  <a:ext cx="558111" cy="37721"/>
                </a:xfrm>
                <a:custGeom>
                  <a:avLst/>
                  <a:gdLst>
                    <a:gd name="connsiteX0" fmla="*/ 305422 w 558111"/>
                    <a:gd name="connsiteY0" fmla="*/ 37751 h 37721"/>
                    <a:gd name="connsiteX1" fmla="*/ 59 w 558111"/>
                    <a:gd name="connsiteY1" fmla="*/ 18877 h 37721"/>
                    <a:gd name="connsiteX2" fmla="*/ 305422 w 558111"/>
                    <a:gd name="connsiteY2" fmla="*/ 30 h 37721"/>
                    <a:gd name="connsiteX3" fmla="*/ 558171 w 558111"/>
                    <a:gd name="connsiteY3" fmla="*/ 18877 h 37721"/>
                    <a:gd name="connsiteX4" fmla="*/ 305422 w 558111"/>
                    <a:gd name="connsiteY4" fmla="*/ 37751 h 37721"/>
                    <a:gd name="connsiteX5" fmla="*/ 306452 w 558111"/>
                    <a:gd name="connsiteY5" fmla="*/ 132 h 37721"/>
                    <a:gd name="connsiteX6" fmla="*/ 2769 w 558111"/>
                    <a:gd name="connsiteY6" fmla="*/ 18877 h 37721"/>
                    <a:gd name="connsiteX7" fmla="*/ 306452 w 558111"/>
                    <a:gd name="connsiteY7" fmla="*/ 37648 h 37721"/>
                    <a:gd name="connsiteX8" fmla="*/ 557815 w 558111"/>
                    <a:gd name="connsiteY8" fmla="*/ 18877 h 37721"/>
                    <a:gd name="connsiteX9" fmla="*/ 306452 w 558111"/>
                    <a:gd name="connsiteY9" fmla="*/ 132 h 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111" h="37721">
                      <a:moveTo>
                        <a:pt x="305422" y="37751"/>
                      </a:moveTo>
                      <a:cubicBezTo>
                        <a:pt x="136757" y="37751"/>
                        <a:pt x="59" y="26316"/>
                        <a:pt x="59" y="18877"/>
                      </a:cubicBezTo>
                      <a:cubicBezTo>
                        <a:pt x="59" y="11464"/>
                        <a:pt x="136757" y="30"/>
                        <a:pt x="305422" y="30"/>
                      </a:cubicBezTo>
                      <a:cubicBezTo>
                        <a:pt x="474087" y="30"/>
                        <a:pt x="558171" y="11464"/>
                        <a:pt x="558171" y="18877"/>
                      </a:cubicBezTo>
                      <a:cubicBezTo>
                        <a:pt x="558171" y="26316"/>
                        <a:pt x="474087" y="37751"/>
                        <a:pt x="305422" y="37751"/>
                      </a:cubicBezTo>
                      <a:moveTo>
                        <a:pt x="306452" y="132"/>
                      </a:moveTo>
                      <a:cubicBezTo>
                        <a:pt x="138741" y="132"/>
                        <a:pt x="2769" y="11529"/>
                        <a:pt x="2769" y="18877"/>
                      </a:cubicBezTo>
                      <a:cubicBezTo>
                        <a:pt x="2769" y="26291"/>
                        <a:pt x="138741" y="37648"/>
                        <a:pt x="306452" y="37648"/>
                      </a:cubicBezTo>
                      <a:cubicBezTo>
                        <a:pt x="474188" y="37648"/>
                        <a:pt x="557815" y="26291"/>
                        <a:pt x="557815" y="18877"/>
                      </a:cubicBezTo>
                      <a:cubicBezTo>
                        <a:pt x="557815" y="11529"/>
                        <a:pt x="474188" y="132"/>
                        <a:pt x="306452" y="132"/>
                      </a:cubicBezTo>
                    </a:path>
                  </a:pathLst>
                </a:custGeom>
                <a:grpFill/>
                <a:ln w="12721" cap="flat">
                  <a:noFill/>
                  <a:prstDash val="solid"/>
                  <a:miter/>
                </a:ln>
              </p:spPr>
              <p:txBody>
                <a:bodyPr rtlCol="0" anchor="ctr"/>
                <a:lstStyle/>
                <a:p>
                  <a:endParaRPr lang="fr-FR"/>
                </a:p>
              </p:txBody>
            </p:sp>
            <p:sp>
              <p:nvSpPr>
                <p:cNvPr id="686" name="Forme libre : forme 685">
                  <a:extLst>
                    <a:ext uri="{FF2B5EF4-FFF2-40B4-BE49-F238E27FC236}">
                      <a16:creationId xmlns:a16="http://schemas.microsoft.com/office/drawing/2014/main" id="{D5AEFFFA-5EA0-3788-4C81-3E79B8351ACA}"/>
                    </a:ext>
                  </a:extLst>
                </p:cNvPr>
                <p:cNvSpPr/>
                <p:nvPr/>
              </p:nvSpPr>
              <p:spPr>
                <a:xfrm flipV="1">
                  <a:off x="4596671" y="3818796"/>
                  <a:ext cx="555058" cy="37515"/>
                </a:xfrm>
                <a:custGeom>
                  <a:avLst/>
                  <a:gdLst>
                    <a:gd name="connsiteX0" fmla="*/ 303743 w 555058"/>
                    <a:gd name="connsiteY0" fmla="*/ 37545 h 37515"/>
                    <a:gd name="connsiteX1" fmla="*/ 59 w 555058"/>
                    <a:gd name="connsiteY1" fmla="*/ 18800 h 37515"/>
                    <a:gd name="connsiteX2" fmla="*/ 303743 w 555058"/>
                    <a:gd name="connsiteY2" fmla="*/ 30 h 37515"/>
                    <a:gd name="connsiteX3" fmla="*/ 555118 w 555058"/>
                    <a:gd name="connsiteY3" fmla="*/ 18800 h 37515"/>
                    <a:gd name="connsiteX4" fmla="*/ 303743 w 555058"/>
                    <a:gd name="connsiteY4" fmla="*/ 37545 h 37515"/>
                    <a:gd name="connsiteX5" fmla="*/ 304773 w 555058"/>
                    <a:gd name="connsiteY5" fmla="*/ 132 h 37515"/>
                    <a:gd name="connsiteX6" fmla="*/ 2807 w 555058"/>
                    <a:gd name="connsiteY6" fmla="*/ 18800 h 37515"/>
                    <a:gd name="connsiteX7" fmla="*/ 304773 w 555058"/>
                    <a:gd name="connsiteY7" fmla="*/ 37443 h 37515"/>
                    <a:gd name="connsiteX8" fmla="*/ 554749 w 555058"/>
                    <a:gd name="connsiteY8" fmla="*/ 18800 h 37515"/>
                    <a:gd name="connsiteX9" fmla="*/ 304773 w 555058"/>
                    <a:gd name="connsiteY9" fmla="*/ 132 h 3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58" h="37515">
                      <a:moveTo>
                        <a:pt x="303743" y="37545"/>
                      </a:moveTo>
                      <a:cubicBezTo>
                        <a:pt x="136032" y="37545"/>
                        <a:pt x="59" y="26175"/>
                        <a:pt x="59" y="18800"/>
                      </a:cubicBezTo>
                      <a:cubicBezTo>
                        <a:pt x="59" y="11413"/>
                        <a:pt x="136032" y="30"/>
                        <a:pt x="303743" y="30"/>
                      </a:cubicBezTo>
                      <a:cubicBezTo>
                        <a:pt x="471466" y="30"/>
                        <a:pt x="555118" y="11413"/>
                        <a:pt x="555118" y="18800"/>
                      </a:cubicBezTo>
                      <a:cubicBezTo>
                        <a:pt x="555118" y="26175"/>
                        <a:pt x="471466" y="37545"/>
                        <a:pt x="303743" y="37545"/>
                      </a:cubicBezTo>
                      <a:moveTo>
                        <a:pt x="304773" y="132"/>
                      </a:moveTo>
                      <a:cubicBezTo>
                        <a:pt x="138003" y="132"/>
                        <a:pt x="2807" y="11451"/>
                        <a:pt x="2807" y="18800"/>
                      </a:cubicBezTo>
                      <a:cubicBezTo>
                        <a:pt x="2807" y="26137"/>
                        <a:pt x="138003" y="37443"/>
                        <a:pt x="304773" y="37443"/>
                      </a:cubicBezTo>
                      <a:cubicBezTo>
                        <a:pt x="471555" y="37443"/>
                        <a:pt x="554749" y="26137"/>
                        <a:pt x="554749" y="18800"/>
                      </a:cubicBezTo>
                      <a:cubicBezTo>
                        <a:pt x="554749" y="11451"/>
                        <a:pt x="471555" y="132"/>
                        <a:pt x="304773" y="132"/>
                      </a:cubicBezTo>
                    </a:path>
                  </a:pathLst>
                </a:custGeom>
                <a:grpFill/>
                <a:ln w="12721" cap="flat">
                  <a:noFill/>
                  <a:prstDash val="solid"/>
                  <a:miter/>
                </a:ln>
              </p:spPr>
              <p:txBody>
                <a:bodyPr rtlCol="0" anchor="ctr"/>
                <a:lstStyle/>
                <a:p>
                  <a:endParaRPr lang="fr-FR"/>
                </a:p>
              </p:txBody>
            </p:sp>
            <p:sp>
              <p:nvSpPr>
                <p:cNvPr id="687" name="Forme libre : forme 686">
                  <a:extLst>
                    <a:ext uri="{FF2B5EF4-FFF2-40B4-BE49-F238E27FC236}">
                      <a16:creationId xmlns:a16="http://schemas.microsoft.com/office/drawing/2014/main" id="{85BCC1C0-6ECC-EDC5-CAB2-FD4BF178FBAB}"/>
                    </a:ext>
                  </a:extLst>
                </p:cNvPr>
                <p:cNvSpPr/>
                <p:nvPr/>
              </p:nvSpPr>
              <p:spPr>
                <a:xfrm flipV="1">
                  <a:off x="4599420" y="3818896"/>
                  <a:ext cx="551955" cy="37297"/>
                </a:xfrm>
                <a:custGeom>
                  <a:avLst/>
                  <a:gdLst>
                    <a:gd name="connsiteX0" fmla="*/ 302025 w 551955"/>
                    <a:gd name="connsiteY0" fmla="*/ 37327 h 37297"/>
                    <a:gd name="connsiteX1" fmla="*/ 59 w 551955"/>
                    <a:gd name="connsiteY1" fmla="*/ 18672 h 37297"/>
                    <a:gd name="connsiteX2" fmla="*/ 302025 w 551955"/>
                    <a:gd name="connsiteY2" fmla="*/ 30 h 37297"/>
                    <a:gd name="connsiteX3" fmla="*/ 552014 w 551955"/>
                    <a:gd name="connsiteY3" fmla="*/ 18672 h 37297"/>
                    <a:gd name="connsiteX4" fmla="*/ 302025 w 551955"/>
                    <a:gd name="connsiteY4" fmla="*/ 37327 h 37297"/>
                    <a:gd name="connsiteX5" fmla="*/ 303056 w 551955"/>
                    <a:gd name="connsiteY5" fmla="*/ 120 h 37297"/>
                    <a:gd name="connsiteX6" fmla="*/ 2807 w 551955"/>
                    <a:gd name="connsiteY6" fmla="*/ 18698 h 37297"/>
                    <a:gd name="connsiteX7" fmla="*/ 303056 w 551955"/>
                    <a:gd name="connsiteY7" fmla="*/ 37211 h 37297"/>
                    <a:gd name="connsiteX8" fmla="*/ 551671 w 551955"/>
                    <a:gd name="connsiteY8" fmla="*/ 18698 h 37297"/>
                    <a:gd name="connsiteX9" fmla="*/ 303056 w 551955"/>
                    <a:gd name="connsiteY9" fmla="*/ 120 h 3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1955" h="37297">
                      <a:moveTo>
                        <a:pt x="302025" y="37327"/>
                      </a:moveTo>
                      <a:cubicBezTo>
                        <a:pt x="135268" y="37327"/>
                        <a:pt x="59" y="26021"/>
                        <a:pt x="59" y="18672"/>
                      </a:cubicBezTo>
                      <a:cubicBezTo>
                        <a:pt x="59" y="11349"/>
                        <a:pt x="135268" y="30"/>
                        <a:pt x="302025" y="30"/>
                      </a:cubicBezTo>
                      <a:cubicBezTo>
                        <a:pt x="468820" y="30"/>
                        <a:pt x="552014" y="11349"/>
                        <a:pt x="552014" y="18672"/>
                      </a:cubicBezTo>
                      <a:cubicBezTo>
                        <a:pt x="552014" y="26021"/>
                        <a:pt x="468820" y="37327"/>
                        <a:pt x="302025" y="37327"/>
                      </a:cubicBezTo>
                      <a:moveTo>
                        <a:pt x="303056" y="120"/>
                      </a:moveTo>
                      <a:cubicBezTo>
                        <a:pt x="137227" y="120"/>
                        <a:pt x="2807" y="11361"/>
                        <a:pt x="2807" y="18698"/>
                      </a:cubicBezTo>
                      <a:cubicBezTo>
                        <a:pt x="2807" y="25995"/>
                        <a:pt x="137227" y="37211"/>
                        <a:pt x="303056" y="37211"/>
                      </a:cubicBezTo>
                      <a:cubicBezTo>
                        <a:pt x="468909" y="37211"/>
                        <a:pt x="551671" y="25995"/>
                        <a:pt x="551671" y="18698"/>
                      </a:cubicBezTo>
                      <a:cubicBezTo>
                        <a:pt x="551671" y="11361"/>
                        <a:pt x="468909" y="120"/>
                        <a:pt x="303056" y="120"/>
                      </a:cubicBezTo>
                    </a:path>
                  </a:pathLst>
                </a:custGeom>
                <a:grpFill/>
                <a:ln w="12721" cap="flat">
                  <a:noFill/>
                  <a:prstDash val="solid"/>
                  <a:miter/>
                </a:ln>
              </p:spPr>
              <p:txBody>
                <a:bodyPr rtlCol="0" anchor="ctr"/>
                <a:lstStyle/>
                <a:p>
                  <a:endParaRPr lang="fr-FR"/>
                </a:p>
              </p:txBody>
            </p:sp>
            <p:sp>
              <p:nvSpPr>
                <p:cNvPr id="688" name="Forme libre : forme 687">
                  <a:extLst>
                    <a:ext uri="{FF2B5EF4-FFF2-40B4-BE49-F238E27FC236}">
                      <a16:creationId xmlns:a16="http://schemas.microsoft.com/office/drawing/2014/main" id="{EBD91B9D-0BE7-CA7A-22D5-E78EE8A0854B}"/>
                    </a:ext>
                  </a:extLst>
                </p:cNvPr>
                <p:cNvSpPr/>
                <p:nvPr/>
              </p:nvSpPr>
              <p:spPr>
                <a:xfrm flipV="1">
                  <a:off x="4602155" y="3819009"/>
                  <a:ext cx="548851" cy="37091"/>
                </a:xfrm>
                <a:custGeom>
                  <a:avLst/>
                  <a:gdLst>
                    <a:gd name="connsiteX0" fmla="*/ 300321 w 548851"/>
                    <a:gd name="connsiteY0" fmla="*/ 37121 h 37091"/>
                    <a:gd name="connsiteX1" fmla="*/ 59 w 548851"/>
                    <a:gd name="connsiteY1" fmla="*/ 18595 h 37091"/>
                    <a:gd name="connsiteX2" fmla="*/ 300321 w 548851"/>
                    <a:gd name="connsiteY2" fmla="*/ 30 h 37091"/>
                    <a:gd name="connsiteX3" fmla="*/ 548910 w 548851"/>
                    <a:gd name="connsiteY3" fmla="*/ 18595 h 37091"/>
                    <a:gd name="connsiteX4" fmla="*/ 300321 w 548851"/>
                    <a:gd name="connsiteY4" fmla="*/ 37121 h 37091"/>
                    <a:gd name="connsiteX5" fmla="*/ 301351 w 548851"/>
                    <a:gd name="connsiteY5" fmla="*/ 145 h 37091"/>
                    <a:gd name="connsiteX6" fmla="*/ 2807 w 548851"/>
                    <a:gd name="connsiteY6" fmla="*/ 18595 h 37091"/>
                    <a:gd name="connsiteX7" fmla="*/ 301351 w 548851"/>
                    <a:gd name="connsiteY7" fmla="*/ 37019 h 37091"/>
                    <a:gd name="connsiteX8" fmla="*/ 548567 w 548851"/>
                    <a:gd name="connsiteY8" fmla="*/ 18595 h 37091"/>
                    <a:gd name="connsiteX9" fmla="*/ 301351 w 548851"/>
                    <a:gd name="connsiteY9" fmla="*/ 145 h 3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851" h="37091">
                      <a:moveTo>
                        <a:pt x="300321" y="37121"/>
                      </a:moveTo>
                      <a:cubicBezTo>
                        <a:pt x="134505" y="37121"/>
                        <a:pt x="59" y="25880"/>
                        <a:pt x="59" y="18595"/>
                      </a:cubicBezTo>
                      <a:cubicBezTo>
                        <a:pt x="59" y="11284"/>
                        <a:pt x="134505" y="30"/>
                        <a:pt x="300321" y="30"/>
                      </a:cubicBezTo>
                      <a:cubicBezTo>
                        <a:pt x="466162" y="30"/>
                        <a:pt x="548910" y="11284"/>
                        <a:pt x="548910" y="18595"/>
                      </a:cubicBezTo>
                      <a:cubicBezTo>
                        <a:pt x="548910" y="25880"/>
                        <a:pt x="466162" y="37121"/>
                        <a:pt x="300321" y="37121"/>
                      </a:cubicBezTo>
                      <a:moveTo>
                        <a:pt x="301351" y="145"/>
                      </a:moveTo>
                      <a:cubicBezTo>
                        <a:pt x="136464" y="145"/>
                        <a:pt x="2807" y="11336"/>
                        <a:pt x="2807" y="18595"/>
                      </a:cubicBezTo>
                      <a:cubicBezTo>
                        <a:pt x="2807" y="25854"/>
                        <a:pt x="136464" y="37019"/>
                        <a:pt x="301351" y="37019"/>
                      </a:cubicBezTo>
                      <a:cubicBezTo>
                        <a:pt x="466263" y="37019"/>
                        <a:pt x="548567" y="25854"/>
                        <a:pt x="548567" y="18595"/>
                      </a:cubicBezTo>
                      <a:cubicBezTo>
                        <a:pt x="548567" y="11336"/>
                        <a:pt x="466263" y="145"/>
                        <a:pt x="301351" y="145"/>
                      </a:cubicBezTo>
                    </a:path>
                  </a:pathLst>
                </a:custGeom>
                <a:grpFill/>
                <a:ln w="12721" cap="flat">
                  <a:noFill/>
                  <a:prstDash val="solid"/>
                  <a:miter/>
                </a:ln>
              </p:spPr>
              <p:txBody>
                <a:bodyPr rtlCol="0" anchor="ctr"/>
                <a:lstStyle/>
                <a:p>
                  <a:endParaRPr lang="fr-FR"/>
                </a:p>
              </p:txBody>
            </p:sp>
            <p:sp>
              <p:nvSpPr>
                <p:cNvPr id="689" name="Forme libre : forme 688">
                  <a:extLst>
                    <a:ext uri="{FF2B5EF4-FFF2-40B4-BE49-F238E27FC236}">
                      <a16:creationId xmlns:a16="http://schemas.microsoft.com/office/drawing/2014/main" id="{E1B5D1EC-045A-E741-A63B-C0118788D45F}"/>
                    </a:ext>
                  </a:extLst>
                </p:cNvPr>
                <p:cNvSpPr/>
                <p:nvPr/>
              </p:nvSpPr>
              <p:spPr>
                <a:xfrm flipV="1">
                  <a:off x="4604872" y="3819109"/>
                  <a:ext cx="545798" cy="36860"/>
                </a:xfrm>
                <a:custGeom>
                  <a:avLst/>
                  <a:gdLst>
                    <a:gd name="connsiteX0" fmla="*/ 298642 w 545798"/>
                    <a:gd name="connsiteY0" fmla="*/ 36890 h 36860"/>
                    <a:gd name="connsiteX1" fmla="*/ 59 w 545798"/>
                    <a:gd name="connsiteY1" fmla="*/ 18441 h 36860"/>
                    <a:gd name="connsiteX2" fmla="*/ 298642 w 545798"/>
                    <a:gd name="connsiteY2" fmla="*/ 30 h 36860"/>
                    <a:gd name="connsiteX3" fmla="*/ 545857 w 545798"/>
                    <a:gd name="connsiteY3" fmla="*/ 18441 h 36860"/>
                    <a:gd name="connsiteX4" fmla="*/ 298642 w 545798"/>
                    <a:gd name="connsiteY4" fmla="*/ 36890 h 36860"/>
                    <a:gd name="connsiteX5" fmla="*/ 299685 w 545798"/>
                    <a:gd name="connsiteY5" fmla="*/ 132 h 36860"/>
                    <a:gd name="connsiteX6" fmla="*/ 2820 w 545798"/>
                    <a:gd name="connsiteY6" fmla="*/ 18453 h 36860"/>
                    <a:gd name="connsiteX7" fmla="*/ 299685 w 545798"/>
                    <a:gd name="connsiteY7" fmla="*/ 36787 h 36860"/>
                    <a:gd name="connsiteX8" fmla="*/ 545514 w 545798"/>
                    <a:gd name="connsiteY8" fmla="*/ 18453 h 36860"/>
                    <a:gd name="connsiteX9" fmla="*/ 299685 w 545798"/>
                    <a:gd name="connsiteY9" fmla="*/ 132 h 3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98" h="36860">
                      <a:moveTo>
                        <a:pt x="298642" y="36890"/>
                      </a:moveTo>
                      <a:cubicBezTo>
                        <a:pt x="133742" y="36890"/>
                        <a:pt x="59" y="25725"/>
                        <a:pt x="59" y="18441"/>
                      </a:cubicBezTo>
                      <a:cubicBezTo>
                        <a:pt x="59" y="11207"/>
                        <a:pt x="133742" y="30"/>
                        <a:pt x="298642" y="30"/>
                      </a:cubicBezTo>
                      <a:cubicBezTo>
                        <a:pt x="463541" y="30"/>
                        <a:pt x="545857" y="11207"/>
                        <a:pt x="545857" y="18441"/>
                      </a:cubicBezTo>
                      <a:cubicBezTo>
                        <a:pt x="545857" y="25725"/>
                        <a:pt x="463541" y="36890"/>
                        <a:pt x="298642" y="36890"/>
                      </a:cubicBezTo>
                      <a:moveTo>
                        <a:pt x="299685" y="132"/>
                      </a:moveTo>
                      <a:cubicBezTo>
                        <a:pt x="135726" y="132"/>
                        <a:pt x="2820" y="11246"/>
                        <a:pt x="2820" y="18453"/>
                      </a:cubicBezTo>
                      <a:cubicBezTo>
                        <a:pt x="2820" y="25674"/>
                        <a:pt x="135726" y="36787"/>
                        <a:pt x="299685" y="36787"/>
                      </a:cubicBezTo>
                      <a:cubicBezTo>
                        <a:pt x="463656" y="36787"/>
                        <a:pt x="545514" y="25674"/>
                        <a:pt x="545514" y="18453"/>
                      </a:cubicBezTo>
                      <a:cubicBezTo>
                        <a:pt x="545514" y="11246"/>
                        <a:pt x="463656" y="132"/>
                        <a:pt x="299685" y="132"/>
                      </a:cubicBezTo>
                    </a:path>
                  </a:pathLst>
                </a:custGeom>
                <a:grpFill/>
                <a:ln w="12721" cap="flat">
                  <a:noFill/>
                  <a:prstDash val="solid"/>
                  <a:miter/>
                </a:ln>
              </p:spPr>
              <p:txBody>
                <a:bodyPr rtlCol="0" anchor="ctr"/>
                <a:lstStyle/>
                <a:p>
                  <a:endParaRPr lang="fr-FR"/>
                </a:p>
              </p:txBody>
            </p:sp>
            <p:sp>
              <p:nvSpPr>
                <p:cNvPr id="690" name="Forme libre : forme 689">
                  <a:extLst>
                    <a:ext uri="{FF2B5EF4-FFF2-40B4-BE49-F238E27FC236}">
                      <a16:creationId xmlns:a16="http://schemas.microsoft.com/office/drawing/2014/main" id="{00109C5B-F7E4-5A5B-69C2-9DFE20883260}"/>
                    </a:ext>
                  </a:extLst>
                </p:cNvPr>
                <p:cNvSpPr/>
                <p:nvPr/>
              </p:nvSpPr>
              <p:spPr>
                <a:xfrm flipV="1">
                  <a:off x="4607633" y="3819211"/>
                  <a:ext cx="542681" cy="36667"/>
                </a:xfrm>
                <a:custGeom>
                  <a:avLst/>
                  <a:gdLst>
                    <a:gd name="connsiteX0" fmla="*/ 296924 w 542681"/>
                    <a:gd name="connsiteY0" fmla="*/ 36697 h 36667"/>
                    <a:gd name="connsiteX1" fmla="*/ 59 w 542681"/>
                    <a:gd name="connsiteY1" fmla="*/ 18376 h 36667"/>
                    <a:gd name="connsiteX2" fmla="*/ 296924 w 542681"/>
                    <a:gd name="connsiteY2" fmla="*/ 30 h 36667"/>
                    <a:gd name="connsiteX3" fmla="*/ 542741 w 542681"/>
                    <a:gd name="connsiteY3" fmla="*/ 18376 h 36667"/>
                    <a:gd name="connsiteX4" fmla="*/ 296924 w 542681"/>
                    <a:gd name="connsiteY4" fmla="*/ 36697 h 36667"/>
                    <a:gd name="connsiteX5" fmla="*/ 297955 w 542681"/>
                    <a:gd name="connsiteY5" fmla="*/ 132 h 36667"/>
                    <a:gd name="connsiteX6" fmla="*/ 2782 w 542681"/>
                    <a:gd name="connsiteY6" fmla="*/ 18376 h 36667"/>
                    <a:gd name="connsiteX7" fmla="*/ 297955 w 542681"/>
                    <a:gd name="connsiteY7" fmla="*/ 36595 h 36667"/>
                    <a:gd name="connsiteX8" fmla="*/ 542385 w 542681"/>
                    <a:gd name="connsiteY8" fmla="*/ 18376 h 36667"/>
                    <a:gd name="connsiteX9" fmla="*/ 297955 w 542681"/>
                    <a:gd name="connsiteY9" fmla="*/ 132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681" h="36667">
                      <a:moveTo>
                        <a:pt x="296924" y="36697"/>
                      </a:moveTo>
                      <a:cubicBezTo>
                        <a:pt x="132966" y="36697"/>
                        <a:pt x="59" y="25597"/>
                        <a:pt x="59" y="18376"/>
                      </a:cubicBezTo>
                      <a:cubicBezTo>
                        <a:pt x="59" y="11143"/>
                        <a:pt x="132966" y="30"/>
                        <a:pt x="296924" y="30"/>
                      </a:cubicBezTo>
                      <a:cubicBezTo>
                        <a:pt x="460883" y="30"/>
                        <a:pt x="542741" y="11143"/>
                        <a:pt x="542741" y="18376"/>
                      </a:cubicBezTo>
                      <a:cubicBezTo>
                        <a:pt x="542741" y="25597"/>
                        <a:pt x="460883" y="36697"/>
                        <a:pt x="296924" y="36697"/>
                      </a:cubicBezTo>
                      <a:moveTo>
                        <a:pt x="297955" y="132"/>
                      </a:moveTo>
                      <a:cubicBezTo>
                        <a:pt x="134951" y="132"/>
                        <a:pt x="2782" y="11194"/>
                        <a:pt x="2782" y="18376"/>
                      </a:cubicBezTo>
                      <a:cubicBezTo>
                        <a:pt x="2782" y="25545"/>
                        <a:pt x="134951" y="36595"/>
                        <a:pt x="297955" y="36595"/>
                      </a:cubicBezTo>
                      <a:cubicBezTo>
                        <a:pt x="460972" y="36595"/>
                        <a:pt x="542385" y="25545"/>
                        <a:pt x="542385" y="18376"/>
                      </a:cubicBezTo>
                      <a:cubicBezTo>
                        <a:pt x="542385" y="11194"/>
                        <a:pt x="460972" y="132"/>
                        <a:pt x="297955" y="132"/>
                      </a:cubicBezTo>
                    </a:path>
                  </a:pathLst>
                </a:custGeom>
                <a:grpFill/>
                <a:ln w="12721" cap="flat">
                  <a:noFill/>
                  <a:prstDash val="solid"/>
                  <a:miter/>
                </a:ln>
              </p:spPr>
              <p:txBody>
                <a:bodyPr rtlCol="0" anchor="ctr"/>
                <a:lstStyle/>
                <a:p>
                  <a:endParaRPr lang="fr-FR"/>
                </a:p>
              </p:txBody>
            </p:sp>
            <p:sp>
              <p:nvSpPr>
                <p:cNvPr id="691" name="Forme libre : forme 690">
                  <a:extLst>
                    <a:ext uri="{FF2B5EF4-FFF2-40B4-BE49-F238E27FC236}">
                      <a16:creationId xmlns:a16="http://schemas.microsoft.com/office/drawing/2014/main" id="{6A42AD69-56B4-1DBE-8F0E-2CA80CA7A92E}"/>
                    </a:ext>
                  </a:extLst>
                </p:cNvPr>
                <p:cNvSpPr/>
                <p:nvPr/>
              </p:nvSpPr>
              <p:spPr>
                <a:xfrm flipV="1">
                  <a:off x="4610356" y="3819311"/>
                  <a:ext cx="539615" cy="36449"/>
                </a:xfrm>
                <a:custGeom>
                  <a:avLst/>
                  <a:gdLst>
                    <a:gd name="connsiteX0" fmla="*/ 295220 w 539615"/>
                    <a:gd name="connsiteY0" fmla="*/ 36479 h 36449"/>
                    <a:gd name="connsiteX1" fmla="*/ 59 w 539615"/>
                    <a:gd name="connsiteY1" fmla="*/ 18248 h 36449"/>
                    <a:gd name="connsiteX2" fmla="*/ 295220 w 539615"/>
                    <a:gd name="connsiteY2" fmla="*/ 30 h 36449"/>
                    <a:gd name="connsiteX3" fmla="*/ 539675 w 539615"/>
                    <a:gd name="connsiteY3" fmla="*/ 18248 h 36449"/>
                    <a:gd name="connsiteX4" fmla="*/ 295220 w 539615"/>
                    <a:gd name="connsiteY4" fmla="*/ 36479 h 36449"/>
                    <a:gd name="connsiteX5" fmla="*/ 296263 w 539615"/>
                    <a:gd name="connsiteY5" fmla="*/ 145 h 36449"/>
                    <a:gd name="connsiteX6" fmla="*/ 2794 w 539615"/>
                    <a:gd name="connsiteY6" fmla="*/ 18248 h 36449"/>
                    <a:gd name="connsiteX7" fmla="*/ 296263 w 539615"/>
                    <a:gd name="connsiteY7" fmla="*/ 36363 h 36449"/>
                    <a:gd name="connsiteX8" fmla="*/ 539332 w 539615"/>
                    <a:gd name="connsiteY8" fmla="*/ 18248 h 36449"/>
                    <a:gd name="connsiteX9" fmla="*/ 296263 w 539615"/>
                    <a:gd name="connsiteY9" fmla="*/ 145 h 3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615" h="36449">
                      <a:moveTo>
                        <a:pt x="295220" y="36479"/>
                      </a:moveTo>
                      <a:cubicBezTo>
                        <a:pt x="132216" y="36479"/>
                        <a:pt x="59" y="25443"/>
                        <a:pt x="59" y="18248"/>
                      </a:cubicBezTo>
                      <a:cubicBezTo>
                        <a:pt x="59" y="11079"/>
                        <a:pt x="132216" y="30"/>
                        <a:pt x="295220" y="30"/>
                      </a:cubicBezTo>
                      <a:cubicBezTo>
                        <a:pt x="458262" y="30"/>
                        <a:pt x="539675" y="11079"/>
                        <a:pt x="539675" y="18248"/>
                      </a:cubicBezTo>
                      <a:cubicBezTo>
                        <a:pt x="539675" y="25443"/>
                        <a:pt x="458262" y="36479"/>
                        <a:pt x="295220" y="36479"/>
                      </a:cubicBezTo>
                      <a:moveTo>
                        <a:pt x="296263" y="145"/>
                      </a:moveTo>
                      <a:cubicBezTo>
                        <a:pt x="134200" y="145"/>
                        <a:pt x="2794" y="11117"/>
                        <a:pt x="2794" y="18248"/>
                      </a:cubicBezTo>
                      <a:cubicBezTo>
                        <a:pt x="2794" y="25417"/>
                        <a:pt x="134200" y="36363"/>
                        <a:pt x="296263" y="36363"/>
                      </a:cubicBezTo>
                      <a:cubicBezTo>
                        <a:pt x="458351" y="36363"/>
                        <a:pt x="539332" y="25417"/>
                        <a:pt x="539332" y="18248"/>
                      </a:cubicBezTo>
                      <a:cubicBezTo>
                        <a:pt x="539332" y="11117"/>
                        <a:pt x="458351" y="145"/>
                        <a:pt x="296263" y="145"/>
                      </a:cubicBezTo>
                    </a:path>
                  </a:pathLst>
                </a:custGeom>
                <a:grpFill/>
                <a:ln w="12721" cap="flat">
                  <a:noFill/>
                  <a:prstDash val="solid"/>
                  <a:miter/>
                </a:ln>
              </p:spPr>
              <p:txBody>
                <a:bodyPr rtlCol="0" anchor="ctr"/>
                <a:lstStyle/>
                <a:p>
                  <a:endParaRPr lang="fr-FR"/>
                </a:p>
              </p:txBody>
            </p:sp>
            <p:sp>
              <p:nvSpPr>
                <p:cNvPr id="692" name="Forme libre : forme 691">
                  <a:extLst>
                    <a:ext uri="{FF2B5EF4-FFF2-40B4-BE49-F238E27FC236}">
                      <a16:creationId xmlns:a16="http://schemas.microsoft.com/office/drawing/2014/main" id="{87A9C92A-233D-1DD1-B148-6ACC54F4FCB6}"/>
                    </a:ext>
                  </a:extLst>
                </p:cNvPr>
                <p:cNvSpPr/>
                <p:nvPr/>
              </p:nvSpPr>
              <p:spPr>
                <a:xfrm flipV="1">
                  <a:off x="4613110" y="3819411"/>
                  <a:ext cx="536511" cy="36243"/>
                </a:xfrm>
                <a:custGeom>
                  <a:avLst/>
                  <a:gdLst>
                    <a:gd name="connsiteX0" fmla="*/ 293515 w 536511"/>
                    <a:gd name="connsiteY0" fmla="*/ 36273 h 36243"/>
                    <a:gd name="connsiteX1" fmla="*/ 59 w 536511"/>
                    <a:gd name="connsiteY1" fmla="*/ 18145 h 36243"/>
                    <a:gd name="connsiteX2" fmla="*/ 293515 w 536511"/>
                    <a:gd name="connsiteY2" fmla="*/ 30 h 36243"/>
                    <a:gd name="connsiteX3" fmla="*/ 536571 w 536511"/>
                    <a:gd name="connsiteY3" fmla="*/ 18145 h 36243"/>
                    <a:gd name="connsiteX4" fmla="*/ 293515 w 536511"/>
                    <a:gd name="connsiteY4" fmla="*/ 36273 h 36243"/>
                    <a:gd name="connsiteX5" fmla="*/ 294546 w 536511"/>
                    <a:gd name="connsiteY5" fmla="*/ 145 h 36243"/>
                    <a:gd name="connsiteX6" fmla="*/ 2794 w 536511"/>
                    <a:gd name="connsiteY6" fmla="*/ 18145 h 36243"/>
                    <a:gd name="connsiteX7" fmla="*/ 294546 w 536511"/>
                    <a:gd name="connsiteY7" fmla="*/ 36158 h 36243"/>
                    <a:gd name="connsiteX8" fmla="*/ 536228 w 536511"/>
                    <a:gd name="connsiteY8" fmla="*/ 18145 h 36243"/>
                    <a:gd name="connsiteX9" fmla="*/ 294546 w 536511"/>
                    <a:gd name="connsiteY9" fmla="*/ 145 h 3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511" h="36243">
                      <a:moveTo>
                        <a:pt x="293515" y="36273"/>
                      </a:moveTo>
                      <a:cubicBezTo>
                        <a:pt x="131427" y="36273"/>
                        <a:pt x="59" y="25301"/>
                        <a:pt x="59" y="18145"/>
                      </a:cubicBezTo>
                      <a:cubicBezTo>
                        <a:pt x="59" y="11002"/>
                        <a:pt x="131427" y="30"/>
                        <a:pt x="293515" y="30"/>
                      </a:cubicBezTo>
                      <a:cubicBezTo>
                        <a:pt x="455603" y="30"/>
                        <a:pt x="536571" y="11002"/>
                        <a:pt x="536571" y="18145"/>
                      </a:cubicBezTo>
                      <a:cubicBezTo>
                        <a:pt x="536571" y="25301"/>
                        <a:pt x="455603" y="36273"/>
                        <a:pt x="293515" y="36273"/>
                      </a:cubicBezTo>
                      <a:moveTo>
                        <a:pt x="294546" y="145"/>
                      </a:moveTo>
                      <a:cubicBezTo>
                        <a:pt x="133399" y="145"/>
                        <a:pt x="2794" y="11053"/>
                        <a:pt x="2794" y="18145"/>
                      </a:cubicBezTo>
                      <a:cubicBezTo>
                        <a:pt x="2794" y="25263"/>
                        <a:pt x="133399" y="36158"/>
                        <a:pt x="294546" y="36158"/>
                      </a:cubicBezTo>
                      <a:cubicBezTo>
                        <a:pt x="455693" y="36158"/>
                        <a:pt x="536228" y="25263"/>
                        <a:pt x="536228" y="18145"/>
                      </a:cubicBezTo>
                      <a:cubicBezTo>
                        <a:pt x="536228" y="11053"/>
                        <a:pt x="455693" y="145"/>
                        <a:pt x="294546" y="145"/>
                      </a:cubicBezTo>
                    </a:path>
                  </a:pathLst>
                </a:custGeom>
                <a:grpFill/>
                <a:ln w="12721" cap="flat">
                  <a:noFill/>
                  <a:prstDash val="solid"/>
                  <a:miter/>
                </a:ln>
              </p:spPr>
              <p:txBody>
                <a:bodyPr rtlCol="0" anchor="ctr"/>
                <a:lstStyle/>
                <a:p>
                  <a:endParaRPr lang="fr-FR"/>
                </a:p>
              </p:txBody>
            </p:sp>
            <p:sp>
              <p:nvSpPr>
                <p:cNvPr id="693" name="Forme libre : forme 692">
                  <a:extLst>
                    <a:ext uri="{FF2B5EF4-FFF2-40B4-BE49-F238E27FC236}">
                      <a16:creationId xmlns:a16="http://schemas.microsoft.com/office/drawing/2014/main" id="{E83C2279-38AE-24AD-5BBB-4F8527D6FBA9}"/>
                    </a:ext>
                  </a:extLst>
                </p:cNvPr>
                <p:cNvSpPr/>
                <p:nvPr/>
              </p:nvSpPr>
              <p:spPr>
                <a:xfrm flipV="1">
                  <a:off x="4615833" y="3819524"/>
                  <a:ext cx="533446" cy="36025"/>
                </a:xfrm>
                <a:custGeom>
                  <a:avLst/>
                  <a:gdLst>
                    <a:gd name="connsiteX0" fmla="*/ 291823 w 533446"/>
                    <a:gd name="connsiteY0" fmla="*/ 36055 h 36025"/>
                    <a:gd name="connsiteX1" fmla="*/ 59 w 533446"/>
                    <a:gd name="connsiteY1" fmla="*/ 18055 h 36025"/>
                    <a:gd name="connsiteX2" fmla="*/ 291823 w 533446"/>
                    <a:gd name="connsiteY2" fmla="*/ 30 h 36025"/>
                    <a:gd name="connsiteX3" fmla="*/ 533506 w 533446"/>
                    <a:gd name="connsiteY3" fmla="*/ 18055 h 36025"/>
                    <a:gd name="connsiteX4" fmla="*/ 291823 w 533446"/>
                    <a:gd name="connsiteY4" fmla="*/ 36055 h 36025"/>
                    <a:gd name="connsiteX5" fmla="*/ 292854 w 533446"/>
                    <a:gd name="connsiteY5" fmla="*/ 132 h 36025"/>
                    <a:gd name="connsiteX6" fmla="*/ 2794 w 533446"/>
                    <a:gd name="connsiteY6" fmla="*/ 18055 h 36025"/>
                    <a:gd name="connsiteX7" fmla="*/ 292854 w 533446"/>
                    <a:gd name="connsiteY7" fmla="*/ 35952 h 36025"/>
                    <a:gd name="connsiteX8" fmla="*/ 533149 w 533446"/>
                    <a:gd name="connsiteY8" fmla="*/ 18055 h 36025"/>
                    <a:gd name="connsiteX9" fmla="*/ 292854 w 533446"/>
                    <a:gd name="connsiteY9" fmla="*/ 132 h 3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446" h="36025">
                      <a:moveTo>
                        <a:pt x="291823" y="36055"/>
                      </a:moveTo>
                      <a:cubicBezTo>
                        <a:pt x="130689" y="36055"/>
                        <a:pt x="59" y="25147"/>
                        <a:pt x="59" y="18055"/>
                      </a:cubicBezTo>
                      <a:cubicBezTo>
                        <a:pt x="59" y="10950"/>
                        <a:pt x="130689" y="30"/>
                        <a:pt x="291823" y="30"/>
                      </a:cubicBezTo>
                      <a:cubicBezTo>
                        <a:pt x="452958" y="30"/>
                        <a:pt x="533506" y="10950"/>
                        <a:pt x="533506" y="18055"/>
                      </a:cubicBezTo>
                      <a:cubicBezTo>
                        <a:pt x="533506" y="25147"/>
                        <a:pt x="452958" y="36055"/>
                        <a:pt x="291823" y="36055"/>
                      </a:cubicBezTo>
                      <a:moveTo>
                        <a:pt x="292854" y="132"/>
                      </a:moveTo>
                      <a:cubicBezTo>
                        <a:pt x="132674" y="132"/>
                        <a:pt x="2794" y="11002"/>
                        <a:pt x="2794" y="18055"/>
                      </a:cubicBezTo>
                      <a:cubicBezTo>
                        <a:pt x="2794" y="25096"/>
                        <a:pt x="132674" y="35952"/>
                        <a:pt x="292854" y="35952"/>
                      </a:cubicBezTo>
                      <a:cubicBezTo>
                        <a:pt x="453047" y="35952"/>
                        <a:pt x="533149" y="25096"/>
                        <a:pt x="533149" y="18055"/>
                      </a:cubicBezTo>
                      <a:cubicBezTo>
                        <a:pt x="533149" y="11002"/>
                        <a:pt x="453047" y="132"/>
                        <a:pt x="292854" y="132"/>
                      </a:cubicBezTo>
                    </a:path>
                  </a:pathLst>
                </a:custGeom>
                <a:grpFill/>
                <a:ln w="12721" cap="flat">
                  <a:noFill/>
                  <a:prstDash val="solid"/>
                  <a:miter/>
                </a:ln>
              </p:spPr>
              <p:txBody>
                <a:bodyPr rtlCol="0" anchor="ctr"/>
                <a:lstStyle/>
                <a:p>
                  <a:endParaRPr lang="fr-FR"/>
                </a:p>
              </p:txBody>
            </p:sp>
            <p:sp>
              <p:nvSpPr>
                <p:cNvPr id="694" name="Forme libre : forme 693">
                  <a:extLst>
                    <a:ext uri="{FF2B5EF4-FFF2-40B4-BE49-F238E27FC236}">
                      <a16:creationId xmlns:a16="http://schemas.microsoft.com/office/drawing/2014/main" id="{EB023CD8-CFF3-8218-F4F7-3348341B31F9}"/>
                    </a:ext>
                  </a:extLst>
                </p:cNvPr>
                <p:cNvSpPr/>
                <p:nvPr/>
              </p:nvSpPr>
              <p:spPr>
                <a:xfrm flipV="1">
                  <a:off x="4618563" y="3819625"/>
                  <a:ext cx="530367" cy="35806"/>
                </a:xfrm>
                <a:custGeom>
                  <a:avLst/>
                  <a:gdLst>
                    <a:gd name="connsiteX0" fmla="*/ 290131 w 530367"/>
                    <a:gd name="connsiteY0" fmla="*/ 35837 h 35806"/>
                    <a:gd name="connsiteX1" fmla="*/ 59 w 530367"/>
                    <a:gd name="connsiteY1" fmla="*/ 17927 h 35806"/>
                    <a:gd name="connsiteX2" fmla="*/ 290131 w 530367"/>
                    <a:gd name="connsiteY2" fmla="*/ 30 h 35806"/>
                    <a:gd name="connsiteX3" fmla="*/ 530427 w 530367"/>
                    <a:gd name="connsiteY3" fmla="*/ 17927 h 35806"/>
                    <a:gd name="connsiteX4" fmla="*/ 290131 w 530367"/>
                    <a:gd name="connsiteY4" fmla="*/ 35837 h 35806"/>
                    <a:gd name="connsiteX5" fmla="*/ 291162 w 530367"/>
                    <a:gd name="connsiteY5" fmla="*/ 145 h 35806"/>
                    <a:gd name="connsiteX6" fmla="*/ 2820 w 530367"/>
                    <a:gd name="connsiteY6" fmla="*/ 17927 h 35806"/>
                    <a:gd name="connsiteX7" fmla="*/ 291162 w 530367"/>
                    <a:gd name="connsiteY7" fmla="*/ 35734 h 35806"/>
                    <a:gd name="connsiteX8" fmla="*/ 530084 w 530367"/>
                    <a:gd name="connsiteY8" fmla="*/ 17927 h 35806"/>
                    <a:gd name="connsiteX9" fmla="*/ 291162 w 530367"/>
                    <a:gd name="connsiteY9" fmla="*/ 145 h 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367" h="35806">
                      <a:moveTo>
                        <a:pt x="290131" y="35837"/>
                      </a:moveTo>
                      <a:cubicBezTo>
                        <a:pt x="129926" y="35837"/>
                        <a:pt x="59" y="24993"/>
                        <a:pt x="59" y="17927"/>
                      </a:cubicBezTo>
                      <a:cubicBezTo>
                        <a:pt x="59" y="10873"/>
                        <a:pt x="129926" y="30"/>
                        <a:pt x="290131" y="30"/>
                      </a:cubicBezTo>
                      <a:cubicBezTo>
                        <a:pt x="450337" y="30"/>
                        <a:pt x="530427" y="10873"/>
                        <a:pt x="530427" y="17927"/>
                      </a:cubicBezTo>
                      <a:cubicBezTo>
                        <a:pt x="530427" y="24993"/>
                        <a:pt x="450337" y="35837"/>
                        <a:pt x="290131" y="35837"/>
                      </a:cubicBezTo>
                      <a:moveTo>
                        <a:pt x="291162" y="145"/>
                      </a:moveTo>
                      <a:cubicBezTo>
                        <a:pt x="131910" y="145"/>
                        <a:pt x="2820" y="10912"/>
                        <a:pt x="2820" y="17927"/>
                      </a:cubicBezTo>
                      <a:cubicBezTo>
                        <a:pt x="2820" y="24942"/>
                        <a:pt x="131910" y="35734"/>
                        <a:pt x="291162" y="35734"/>
                      </a:cubicBezTo>
                      <a:cubicBezTo>
                        <a:pt x="450426" y="35734"/>
                        <a:pt x="530084" y="24942"/>
                        <a:pt x="530084" y="17927"/>
                      </a:cubicBezTo>
                      <a:cubicBezTo>
                        <a:pt x="530084" y="10912"/>
                        <a:pt x="450426" y="145"/>
                        <a:pt x="291162" y="145"/>
                      </a:cubicBezTo>
                    </a:path>
                  </a:pathLst>
                </a:custGeom>
                <a:grpFill/>
                <a:ln w="12721" cap="flat">
                  <a:noFill/>
                  <a:prstDash val="solid"/>
                  <a:miter/>
                </a:ln>
              </p:spPr>
              <p:txBody>
                <a:bodyPr rtlCol="0" anchor="ctr"/>
                <a:lstStyle/>
                <a:p>
                  <a:endParaRPr lang="fr-FR"/>
                </a:p>
              </p:txBody>
            </p:sp>
            <p:sp>
              <p:nvSpPr>
                <p:cNvPr id="695" name="Forme libre : forme 694">
                  <a:extLst>
                    <a:ext uri="{FF2B5EF4-FFF2-40B4-BE49-F238E27FC236}">
                      <a16:creationId xmlns:a16="http://schemas.microsoft.com/office/drawing/2014/main" id="{CD61F0C5-95AA-FD2D-0607-960EBD372BD8}"/>
                    </a:ext>
                  </a:extLst>
                </p:cNvPr>
                <p:cNvSpPr/>
                <p:nvPr/>
              </p:nvSpPr>
              <p:spPr>
                <a:xfrm flipV="1">
                  <a:off x="4621323" y="3819738"/>
                  <a:ext cx="527238" cy="35601"/>
                </a:xfrm>
                <a:custGeom>
                  <a:avLst/>
                  <a:gdLst>
                    <a:gd name="connsiteX0" fmla="*/ 288401 w 527238"/>
                    <a:gd name="connsiteY0" fmla="*/ 35631 h 35601"/>
                    <a:gd name="connsiteX1" fmla="*/ 59 w 527238"/>
                    <a:gd name="connsiteY1" fmla="*/ 17837 h 35601"/>
                    <a:gd name="connsiteX2" fmla="*/ 288401 w 527238"/>
                    <a:gd name="connsiteY2" fmla="*/ 30 h 35601"/>
                    <a:gd name="connsiteX3" fmla="*/ 527298 w 527238"/>
                    <a:gd name="connsiteY3" fmla="*/ 17837 h 35601"/>
                    <a:gd name="connsiteX4" fmla="*/ 288401 w 527238"/>
                    <a:gd name="connsiteY4" fmla="*/ 35631 h 35601"/>
                    <a:gd name="connsiteX5" fmla="*/ 289432 w 527238"/>
                    <a:gd name="connsiteY5" fmla="*/ 145 h 35601"/>
                    <a:gd name="connsiteX6" fmla="*/ 2782 w 527238"/>
                    <a:gd name="connsiteY6" fmla="*/ 17850 h 35601"/>
                    <a:gd name="connsiteX7" fmla="*/ 289432 w 527238"/>
                    <a:gd name="connsiteY7" fmla="*/ 35528 h 35601"/>
                    <a:gd name="connsiteX8" fmla="*/ 526967 w 527238"/>
                    <a:gd name="connsiteY8" fmla="*/ 17850 h 35601"/>
                    <a:gd name="connsiteX9" fmla="*/ 289432 w 527238"/>
                    <a:gd name="connsiteY9" fmla="*/ 145 h 3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238" h="35601">
                      <a:moveTo>
                        <a:pt x="288401" y="35631"/>
                      </a:moveTo>
                      <a:cubicBezTo>
                        <a:pt x="129137" y="35631"/>
                        <a:pt x="59" y="24865"/>
                        <a:pt x="59" y="17837"/>
                      </a:cubicBezTo>
                      <a:cubicBezTo>
                        <a:pt x="59" y="10822"/>
                        <a:pt x="129137" y="30"/>
                        <a:pt x="288401" y="30"/>
                      </a:cubicBezTo>
                      <a:cubicBezTo>
                        <a:pt x="447678" y="30"/>
                        <a:pt x="527298" y="10822"/>
                        <a:pt x="527298" y="17837"/>
                      </a:cubicBezTo>
                      <a:cubicBezTo>
                        <a:pt x="527298" y="24865"/>
                        <a:pt x="447678" y="35631"/>
                        <a:pt x="288401" y="35631"/>
                      </a:cubicBezTo>
                      <a:moveTo>
                        <a:pt x="289432" y="145"/>
                      </a:moveTo>
                      <a:cubicBezTo>
                        <a:pt x="131109" y="145"/>
                        <a:pt x="2782" y="10873"/>
                        <a:pt x="2782" y="17850"/>
                      </a:cubicBezTo>
                      <a:cubicBezTo>
                        <a:pt x="2782" y="24813"/>
                        <a:pt x="131109" y="35528"/>
                        <a:pt x="289432" y="35528"/>
                      </a:cubicBezTo>
                      <a:cubicBezTo>
                        <a:pt x="447755" y="35528"/>
                        <a:pt x="526967" y="24813"/>
                        <a:pt x="526967" y="17850"/>
                      </a:cubicBezTo>
                      <a:cubicBezTo>
                        <a:pt x="526967" y="10873"/>
                        <a:pt x="447755" y="145"/>
                        <a:pt x="289432" y="145"/>
                      </a:cubicBezTo>
                    </a:path>
                  </a:pathLst>
                </a:custGeom>
                <a:grpFill/>
                <a:ln w="12721" cap="flat">
                  <a:noFill/>
                  <a:prstDash val="solid"/>
                  <a:miter/>
                </a:ln>
              </p:spPr>
              <p:txBody>
                <a:bodyPr rtlCol="0" anchor="ctr"/>
                <a:lstStyle/>
                <a:p>
                  <a:endParaRPr lang="fr-FR"/>
                </a:p>
              </p:txBody>
            </p:sp>
            <p:sp>
              <p:nvSpPr>
                <p:cNvPr id="696" name="Forme libre : forme 695">
                  <a:extLst>
                    <a:ext uri="{FF2B5EF4-FFF2-40B4-BE49-F238E27FC236}">
                      <a16:creationId xmlns:a16="http://schemas.microsoft.com/office/drawing/2014/main" id="{CA6FC486-79DE-332F-1975-7DFF960281D2}"/>
                    </a:ext>
                  </a:extLst>
                </p:cNvPr>
                <p:cNvSpPr/>
                <p:nvPr/>
              </p:nvSpPr>
              <p:spPr>
                <a:xfrm flipV="1">
                  <a:off x="4624047" y="3819838"/>
                  <a:ext cx="524185" cy="35382"/>
                </a:xfrm>
                <a:custGeom>
                  <a:avLst/>
                  <a:gdLst>
                    <a:gd name="connsiteX0" fmla="*/ 286710 w 524185"/>
                    <a:gd name="connsiteY0" fmla="*/ 35413 h 35382"/>
                    <a:gd name="connsiteX1" fmla="*/ 59 w 524185"/>
                    <a:gd name="connsiteY1" fmla="*/ 17734 h 35382"/>
                    <a:gd name="connsiteX2" fmla="*/ 286710 w 524185"/>
                    <a:gd name="connsiteY2" fmla="*/ 30 h 35382"/>
                    <a:gd name="connsiteX3" fmla="*/ 524245 w 524185"/>
                    <a:gd name="connsiteY3" fmla="*/ 17734 h 35382"/>
                    <a:gd name="connsiteX4" fmla="*/ 286710 w 524185"/>
                    <a:gd name="connsiteY4" fmla="*/ 35413 h 35382"/>
                    <a:gd name="connsiteX5" fmla="*/ 287740 w 524185"/>
                    <a:gd name="connsiteY5" fmla="*/ 145 h 35382"/>
                    <a:gd name="connsiteX6" fmla="*/ 2782 w 524185"/>
                    <a:gd name="connsiteY6" fmla="*/ 17734 h 35382"/>
                    <a:gd name="connsiteX7" fmla="*/ 287740 w 524185"/>
                    <a:gd name="connsiteY7" fmla="*/ 35310 h 35382"/>
                    <a:gd name="connsiteX8" fmla="*/ 523889 w 524185"/>
                    <a:gd name="connsiteY8" fmla="*/ 17734 h 35382"/>
                    <a:gd name="connsiteX9" fmla="*/ 287740 w 524185"/>
                    <a:gd name="connsiteY9" fmla="*/ 145 h 3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185" h="35382">
                      <a:moveTo>
                        <a:pt x="286710" y="35413"/>
                      </a:moveTo>
                      <a:cubicBezTo>
                        <a:pt x="128399" y="35413"/>
                        <a:pt x="59" y="24710"/>
                        <a:pt x="59" y="17734"/>
                      </a:cubicBezTo>
                      <a:cubicBezTo>
                        <a:pt x="59" y="10745"/>
                        <a:pt x="128399" y="30"/>
                        <a:pt x="286710" y="30"/>
                      </a:cubicBezTo>
                      <a:cubicBezTo>
                        <a:pt x="445045" y="30"/>
                        <a:pt x="524245" y="10745"/>
                        <a:pt x="524245" y="17734"/>
                      </a:cubicBezTo>
                      <a:cubicBezTo>
                        <a:pt x="524245" y="24710"/>
                        <a:pt x="445045" y="35413"/>
                        <a:pt x="286710" y="35413"/>
                      </a:cubicBezTo>
                      <a:moveTo>
                        <a:pt x="287740" y="145"/>
                      </a:moveTo>
                      <a:cubicBezTo>
                        <a:pt x="130371" y="145"/>
                        <a:pt x="2782" y="10783"/>
                        <a:pt x="2782" y="17734"/>
                      </a:cubicBezTo>
                      <a:cubicBezTo>
                        <a:pt x="2782" y="24672"/>
                        <a:pt x="130371" y="35310"/>
                        <a:pt x="287740" y="35310"/>
                      </a:cubicBezTo>
                      <a:cubicBezTo>
                        <a:pt x="445147" y="35310"/>
                        <a:pt x="523889" y="24672"/>
                        <a:pt x="523889" y="17734"/>
                      </a:cubicBezTo>
                      <a:cubicBezTo>
                        <a:pt x="523889" y="10783"/>
                        <a:pt x="445147" y="145"/>
                        <a:pt x="287740" y="145"/>
                      </a:cubicBezTo>
                    </a:path>
                  </a:pathLst>
                </a:custGeom>
                <a:grpFill/>
                <a:ln w="12721" cap="flat">
                  <a:noFill/>
                  <a:prstDash val="solid"/>
                  <a:miter/>
                </a:ln>
              </p:spPr>
              <p:txBody>
                <a:bodyPr rtlCol="0" anchor="ctr"/>
                <a:lstStyle/>
                <a:p>
                  <a:endParaRPr lang="fr-FR"/>
                </a:p>
              </p:txBody>
            </p:sp>
            <p:sp>
              <p:nvSpPr>
                <p:cNvPr id="697" name="Forme libre : forme 696">
                  <a:extLst>
                    <a:ext uri="{FF2B5EF4-FFF2-40B4-BE49-F238E27FC236}">
                      <a16:creationId xmlns:a16="http://schemas.microsoft.com/office/drawing/2014/main" id="{08C11D98-8391-34A4-A465-69F38FB492AF}"/>
                    </a:ext>
                  </a:extLst>
                </p:cNvPr>
                <p:cNvSpPr/>
                <p:nvPr/>
              </p:nvSpPr>
              <p:spPr>
                <a:xfrm flipV="1">
                  <a:off x="4626782" y="3819938"/>
                  <a:ext cx="521094" cy="35164"/>
                </a:xfrm>
                <a:custGeom>
                  <a:avLst/>
                  <a:gdLst>
                    <a:gd name="connsiteX0" fmla="*/ 285005 w 521094"/>
                    <a:gd name="connsiteY0" fmla="*/ 35194 h 35164"/>
                    <a:gd name="connsiteX1" fmla="*/ 59 w 521094"/>
                    <a:gd name="connsiteY1" fmla="*/ 17618 h 35164"/>
                    <a:gd name="connsiteX2" fmla="*/ 285005 w 521094"/>
                    <a:gd name="connsiteY2" fmla="*/ 30 h 35164"/>
                    <a:gd name="connsiteX3" fmla="*/ 521154 w 521094"/>
                    <a:gd name="connsiteY3" fmla="*/ 17618 h 35164"/>
                    <a:gd name="connsiteX4" fmla="*/ 285005 w 521094"/>
                    <a:gd name="connsiteY4" fmla="*/ 35194 h 35164"/>
                    <a:gd name="connsiteX5" fmla="*/ 286035 w 521094"/>
                    <a:gd name="connsiteY5" fmla="*/ 132 h 35164"/>
                    <a:gd name="connsiteX6" fmla="*/ 2794 w 521094"/>
                    <a:gd name="connsiteY6" fmla="*/ 17618 h 35164"/>
                    <a:gd name="connsiteX7" fmla="*/ 286035 w 521094"/>
                    <a:gd name="connsiteY7" fmla="*/ 35091 h 35164"/>
                    <a:gd name="connsiteX8" fmla="*/ 520798 w 521094"/>
                    <a:gd name="connsiteY8" fmla="*/ 17618 h 35164"/>
                    <a:gd name="connsiteX9" fmla="*/ 286035 w 521094"/>
                    <a:gd name="connsiteY9" fmla="*/ 132 h 3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094" h="35164">
                      <a:moveTo>
                        <a:pt x="285005" y="35194"/>
                      </a:moveTo>
                      <a:cubicBezTo>
                        <a:pt x="127649" y="35194"/>
                        <a:pt x="59" y="24556"/>
                        <a:pt x="59" y="17618"/>
                      </a:cubicBezTo>
                      <a:cubicBezTo>
                        <a:pt x="59" y="10680"/>
                        <a:pt x="127649" y="30"/>
                        <a:pt x="285005" y="30"/>
                      </a:cubicBezTo>
                      <a:cubicBezTo>
                        <a:pt x="442399" y="30"/>
                        <a:pt x="521154" y="10680"/>
                        <a:pt x="521154" y="17618"/>
                      </a:cubicBezTo>
                      <a:cubicBezTo>
                        <a:pt x="521154" y="24556"/>
                        <a:pt x="442399" y="35194"/>
                        <a:pt x="285005" y="35194"/>
                      </a:cubicBezTo>
                      <a:moveTo>
                        <a:pt x="286035" y="132"/>
                      </a:moveTo>
                      <a:cubicBezTo>
                        <a:pt x="129608" y="132"/>
                        <a:pt x="2794" y="10732"/>
                        <a:pt x="2794" y="17618"/>
                      </a:cubicBezTo>
                      <a:cubicBezTo>
                        <a:pt x="2794" y="24505"/>
                        <a:pt x="129608" y="35091"/>
                        <a:pt x="286035" y="35091"/>
                      </a:cubicBezTo>
                      <a:cubicBezTo>
                        <a:pt x="442476" y="35091"/>
                        <a:pt x="520798" y="24505"/>
                        <a:pt x="520798" y="17618"/>
                      </a:cubicBezTo>
                      <a:cubicBezTo>
                        <a:pt x="520798" y="10732"/>
                        <a:pt x="442476" y="132"/>
                        <a:pt x="286035" y="132"/>
                      </a:cubicBezTo>
                    </a:path>
                  </a:pathLst>
                </a:custGeom>
                <a:grpFill/>
                <a:ln w="12721" cap="flat">
                  <a:noFill/>
                  <a:prstDash val="solid"/>
                  <a:miter/>
                </a:ln>
              </p:spPr>
              <p:txBody>
                <a:bodyPr rtlCol="0" anchor="ctr"/>
                <a:lstStyle/>
                <a:p>
                  <a:endParaRPr lang="fr-FR"/>
                </a:p>
              </p:txBody>
            </p:sp>
            <p:sp>
              <p:nvSpPr>
                <p:cNvPr id="698" name="Forme libre : forme 697">
                  <a:extLst>
                    <a:ext uri="{FF2B5EF4-FFF2-40B4-BE49-F238E27FC236}">
                      <a16:creationId xmlns:a16="http://schemas.microsoft.com/office/drawing/2014/main" id="{1BD46A4C-2DC4-E553-7DE2-02500E90EFF5}"/>
                    </a:ext>
                  </a:extLst>
                </p:cNvPr>
                <p:cNvSpPr/>
                <p:nvPr/>
              </p:nvSpPr>
              <p:spPr>
                <a:xfrm flipV="1">
                  <a:off x="4629499" y="3820038"/>
                  <a:ext cx="518028" cy="34971"/>
                </a:xfrm>
                <a:custGeom>
                  <a:avLst/>
                  <a:gdLst>
                    <a:gd name="connsiteX0" fmla="*/ 283326 w 518028"/>
                    <a:gd name="connsiteY0" fmla="*/ 35001 h 34971"/>
                    <a:gd name="connsiteX1" fmla="*/ 59 w 518028"/>
                    <a:gd name="connsiteY1" fmla="*/ 17528 h 34971"/>
                    <a:gd name="connsiteX2" fmla="*/ 283326 w 518028"/>
                    <a:gd name="connsiteY2" fmla="*/ 30 h 34971"/>
                    <a:gd name="connsiteX3" fmla="*/ 518088 w 518028"/>
                    <a:gd name="connsiteY3" fmla="*/ 17528 h 34971"/>
                    <a:gd name="connsiteX4" fmla="*/ 283326 w 518028"/>
                    <a:gd name="connsiteY4" fmla="*/ 35001 h 34971"/>
                    <a:gd name="connsiteX5" fmla="*/ 284369 w 518028"/>
                    <a:gd name="connsiteY5" fmla="*/ 158 h 34971"/>
                    <a:gd name="connsiteX6" fmla="*/ 2820 w 518028"/>
                    <a:gd name="connsiteY6" fmla="*/ 17528 h 34971"/>
                    <a:gd name="connsiteX7" fmla="*/ 284369 w 518028"/>
                    <a:gd name="connsiteY7" fmla="*/ 34899 h 34971"/>
                    <a:gd name="connsiteX8" fmla="*/ 517732 w 518028"/>
                    <a:gd name="connsiteY8" fmla="*/ 17528 h 34971"/>
                    <a:gd name="connsiteX9" fmla="*/ 284369 w 518028"/>
                    <a:gd name="connsiteY9" fmla="*/ 158 h 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028" h="34971">
                      <a:moveTo>
                        <a:pt x="283326" y="35001"/>
                      </a:moveTo>
                      <a:cubicBezTo>
                        <a:pt x="126898" y="35001"/>
                        <a:pt x="59" y="24428"/>
                        <a:pt x="59" y="17528"/>
                      </a:cubicBezTo>
                      <a:cubicBezTo>
                        <a:pt x="59" y="10642"/>
                        <a:pt x="126898" y="30"/>
                        <a:pt x="283326" y="30"/>
                      </a:cubicBezTo>
                      <a:cubicBezTo>
                        <a:pt x="439779" y="30"/>
                        <a:pt x="518088" y="10642"/>
                        <a:pt x="518088" y="17528"/>
                      </a:cubicBezTo>
                      <a:cubicBezTo>
                        <a:pt x="518088" y="24428"/>
                        <a:pt x="439779" y="35001"/>
                        <a:pt x="283326" y="35001"/>
                      </a:cubicBezTo>
                      <a:moveTo>
                        <a:pt x="284369" y="158"/>
                      </a:moveTo>
                      <a:cubicBezTo>
                        <a:pt x="128870" y="158"/>
                        <a:pt x="2820" y="10668"/>
                        <a:pt x="2820" y="17528"/>
                      </a:cubicBezTo>
                      <a:cubicBezTo>
                        <a:pt x="2820" y="24376"/>
                        <a:pt x="128870" y="34899"/>
                        <a:pt x="284369" y="34899"/>
                      </a:cubicBezTo>
                      <a:cubicBezTo>
                        <a:pt x="439868" y="34899"/>
                        <a:pt x="517732" y="24376"/>
                        <a:pt x="517732" y="17528"/>
                      </a:cubicBezTo>
                      <a:cubicBezTo>
                        <a:pt x="517732" y="10668"/>
                        <a:pt x="439868" y="158"/>
                        <a:pt x="284369" y="158"/>
                      </a:cubicBezTo>
                    </a:path>
                  </a:pathLst>
                </a:custGeom>
                <a:grpFill/>
                <a:ln w="12721" cap="flat">
                  <a:noFill/>
                  <a:prstDash val="solid"/>
                  <a:miter/>
                </a:ln>
              </p:spPr>
              <p:txBody>
                <a:bodyPr rtlCol="0" anchor="ctr"/>
                <a:lstStyle/>
                <a:p>
                  <a:endParaRPr lang="fr-FR"/>
                </a:p>
              </p:txBody>
            </p:sp>
            <p:sp>
              <p:nvSpPr>
                <p:cNvPr id="699" name="Forme libre : forme 698">
                  <a:extLst>
                    <a:ext uri="{FF2B5EF4-FFF2-40B4-BE49-F238E27FC236}">
                      <a16:creationId xmlns:a16="http://schemas.microsoft.com/office/drawing/2014/main" id="{019210B9-75F4-0610-AB5A-E7B67B6697B1}"/>
                    </a:ext>
                  </a:extLst>
                </p:cNvPr>
                <p:cNvSpPr/>
                <p:nvPr/>
              </p:nvSpPr>
              <p:spPr>
                <a:xfrm flipV="1">
                  <a:off x="4632246" y="3820139"/>
                  <a:ext cx="514924" cy="34740"/>
                </a:xfrm>
                <a:custGeom>
                  <a:avLst/>
                  <a:gdLst>
                    <a:gd name="connsiteX0" fmla="*/ 281621 w 514924"/>
                    <a:gd name="connsiteY0" fmla="*/ 34770 h 34740"/>
                    <a:gd name="connsiteX1" fmla="*/ 59 w 514924"/>
                    <a:gd name="connsiteY1" fmla="*/ 17387 h 34740"/>
                    <a:gd name="connsiteX2" fmla="*/ 281621 w 514924"/>
                    <a:gd name="connsiteY2" fmla="*/ 30 h 34740"/>
                    <a:gd name="connsiteX3" fmla="*/ 514984 w 514924"/>
                    <a:gd name="connsiteY3" fmla="*/ 17387 h 34740"/>
                    <a:gd name="connsiteX4" fmla="*/ 281621 w 514924"/>
                    <a:gd name="connsiteY4" fmla="*/ 34770 h 34740"/>
                    <a:gd name="connsiteX5" fmla="*/ 282652 w 514924"/>
                    <a:gd name="connsiteY5" fmla="*/ 132 h 34740"/>
                    <a:gd name="connsiteX6" fmla="*/ 2807 w 514924"/>
                    <a:gd name="connsiteY6" fmla="*/ 17387 h 34740"/>
                    <a:gd name="connsiteX7" fmla="*/ 282652 w 514924"/>
                    <a:gd name="connsiteY7" fmla="*/ 34667 h 34740"/>
                    <a:gd name="connsiteX8" fmla="*/ 514641 w 514924"/>
                    <a:gd name="connsiteY8" fmla="*/ 17387 h 34740"/>
                    <a:gd name="connsiteX9" fmla="*/ 282652 w 514924"/>
                    <a:gd name="connsiteY9" fmla="*/ 132 h 3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924" h="34740">
                      <a:moveTo>
                        <a:pt x="281621" y="34770"/>
                      </a:moveTo>
                      <a:cubicBezTo>
                        <a:pt x="126122" y="34770"/>
                        <a:pt x="59" y="24248"/>
                        <a:pt x="59" y="17387"/>
                      </a:cubicBezTo>
                      <a:cubicBezTo>
                        <a:pt x="59" y="10526"/>
                        <a:pt x="126122" y="30"/>
                        <a:pt x="281621" y="30"/>
                      </a:cubicBezTo>
                      <a:cubicBezTo>
                        <a:pt x="437120" y="30"/>
                        <a:pt x="514984" y="10526"/>
                        <a:pt x="514984" y="17387"/>
                      </a:cubicBezTo>
                      <a:cubicBezTo>
                        <a:pt x="514984" y="24248"/>
                        <a:pt x="437120" y="34770"/>
                        <a:pt x="281621" y="34770"/>
                      </a:cubicBezTo>
                      <a:moveTo>
                        <a:pt x="282652" y="132"/>
                      </a:moveTo>
                      <a:cubicBezTo>
                        <a:pt x="128094" y="132"/>
                        <a:pt x="2807" y="10591"/>
                        <a:pt x="2807" y="17387"/>
                      </a:cubicBezTo>
                      <a:cubicBezTo>
                        <a:pt x="2807" y="24222"/>
                        <a:pt x="128094" y="34667"/>
                        <a:pt x="282652" y="34667"/>
                      </a:cubicBezTo>
                      <a:cubicBezTo>
                        <a:pt x="437209" y="34667"/>
                        <a:pt x="514641" y="24222"/>
                        <a:pt x="514641" y="17387"/>
                      </a:cubicBezTo>
                      <a:cubicBezTo>
                        <a:pt x="514641" y="10591"/>
                        <a:pt x="437209" y="132"/>
                        <a:pt x="282652" y="132"/>
                      </a:cubicBezTo>
                    </a:path>
                  </a:pathLst>
                </a:custGeom>
                <a:grpFill/>
                <a:ln w="12721" cap="flat">
                  <a:noFill/>
                  <a:prstDash val="solid"/>
                  <a:miter/>
                </a:ln>
              </p:spPr>
              <p:txBody>
                <a:bodyPr rtlCol="0" anchor="ctr"/>
                <a:lstStyle/>
                <a:p>
                  <a:endParaRPr lang="fr-FR"/>
                </a:p>
              </p:txBody>
            </p:sp>
            <p:sp>
              <p:nvSpPr>
                <p:cNvPr id="700" name="Forme libre : forme 699">
                  <a:extLst>
                    <a:ext uri="{FF2B5EF4-FFF2-40B4-BE49-F238E27FC236}">
                      <a16:creationId xmlns:a16="http://schemas.microsoft.com/office/drawing/2014/main" id="{8F98A79D-5FD2-EDAF-ED72-568B6948CA8C}"/>
                    </a:ext>
                  </a:extLst>
                </p:cNvPr>
                <p:cNvSpPr/>
                <p:nvPr/>
              </p:nvSpPr>
              <p:spPr>
                <a:xfrm flipV="1">
                  <a:off x="4634970" y="3820252"/>
                  <a:ext cx="511859" cy="34535"/>
                </a:xfrm>
                <a:custGeom>
                  <a:avLst/>
                  <a:gdLst>
                    <a:gd name="connsiteX0" fmla="*/ 279917 w 511859"/>
                    <a:gd name="connsiteY0" fmla="*/ 34565 h 34535"/>
                    <a:gd name="connsiteX1" fmla="*/ 59 w 511859"/>
                    <a:gd name="connsiteY1" fmla="*/ 17297 h 34535"/>
                    <a:gd name="connsiteX2" fmla="*/ 279917 w 511859"/>
                    <a:gd name="connsiteY2" fmla="*/ 30 h 34535"/>
                    <a:gd name="connsiteX3" fmla="*/ 511919 w 511859"/>
                    <a:gd name="connsiteY3" fmla="*/ 17297 h 34535"/>
                    <a:gd name="connsiteX4" fmla="*/ 279917 w 511859"/>
                    <a:gd name="connsiteY4" fmla="*/ 34565 h 34535"/>
                    <a:gd name="connsiteX5" fmla="*/ 280960 w 511859"/>
                    <a:gd name="connsiteY5" fmla="*/ 145 h 34535"/>
                    <a:gd name="connsiteX6" fmla="*/ 2807 w 511859"/>
                    <a:gd name="connsiteY6" fmla="*/ 17297 h 34535"/>
                    <a:gd name="connsiteX7" fmla="*/ 280960 w 511859"/>
                    <a:gd name="connsiteY7" fmla="*/ 34462 h 34535"/>
                    <a:gd name="connsiteX8" fmla="*/ 511562 w 511859"/>
                    <a:gd name="connsiteY8" fmla="*/ 17297 h 34535"/>
                    <a:gd name="connsiteX9" fmla="*/ 280960 w 511859"/>
                    <a:gd name="connsiteY9" fmla="*/ 145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859" h="34535">
                      <a:moveTo>
                        <a:pt x="279917" y="34565"/>
                      </a:moveTo>
                      <a:cubicBezTo>
                        <a:pt x="125372" y="34565"/>
                        <a:pt x="59" y="24132"/>
                        <a:pt x="59" y="17297"/>
                      </a:cubicBezTo>
                      <a:cubicBezTo>
                        <a:pt x="59" y="10475"/>
                        <a:pt x="125372" y="30"/>
                        <a:pt x="279917" y="30"/>
                      </a:cubicBezTo>
                      <a:cubicBezTo>
                        <a:pt x="434500" y="30"/>
                        <a:pt x="511919" y="10475"/>
                        <a:pt x="511919" y="17297"/>
                      </a:cubicBezTo>
                      <a:cubicBezTo>
                        <a:pt x="511919" y="24132"/>
                        <a:pt x="434500" y="34565"/>
                        <a:pt x="279917" y="34565"/>
                      </a:cubicBezTo>
                      <a:moveTo>
                        <a:pt x="280960" y="145"/>
                      </a:moveTo>
                      <a:cubicBezTo>
                        <a:pt x="127356" y="145"/>
                        <a:pt x="2807" y="10539"/>
                        <a:pt x="2807" y="17297"/>
                      </a:cubicBezTo>
                      <a:cubicBezTo>
                        <a:pt x="2807" y="24081"/>
                        <a:pt x="127356" y="34462"/>
                        <a:pt x="280960" y="34462"/>
                      </a:cubicBezTo>
                      <a:cubicBezTo>
                        <a:pt x="434602" y="34462"/>
                        <a:pt x="511562" y="24081"/>
                        <a:pt x="511562" y="17297"/>
                      </a:cubicBezTo>
                      <a:cubicBezTo>
                        <a:pt x="511562" y="10539"/>
                        <a:pt x="434602" y="145"/>
                        <a:pt x="280960" y="145"/>
                      </a:cubicBezTo>
                    </a:path>
                  </a:pathLst>
                </a:custGeom>
                <a:grpFill/>
                <a:ln w="12721" cap="flat">
                  <a:noFill/>
                  <a:prstDash val="solid"/>
                  <a:miter/>
                </a:ln>
              </p:spPr>
              <p:txBody>
                <a:bodyPr rtlCol="0" anchor="ctr"/>
                <a:lstStyle/>
                <a:p>
                  <a:endParaRPr lang="fr-FR"/>
                </a:p>
              </p:txBody>
            </p:sp>
            <p:sp>
              <p:nvSpPr>
                <p:cNvPr id="701" name="Forme libre : forme 700">
                  <a:extLst>
                    <a:ext uri="{FF2B5EF4-FFF2-40B4-BE49-F238E27FC236}">
                      <a16:creationId xmlns:a16="http://schemas.microsoft.com/office/drawing/2014/main" id="{7F1FC899-37DE-F36F-2D8B-2E9676D6C378}"/>
                    </a:ext>
                  </a:extLst>
                </p:cNvPr>
                <p:cNvSpPr/>
                <p:nvPr/>
              </p:nvSpPr>
              <p:spPr>
                <a:xfrm flipV="1">
                  <a:off x="4637737" y="3820352"/>
                  <a:ext cx="508729" cy="34329"/>
                </a:xfrm>
                <a:custGeom>
                  <a:avLst/>
                  <a:gdLst>
                    <a:gd name="connsiteX0" fmla="*/ 278200 w 508729"/>
                    <a:gd name="connsiteY0" fmla="*/ 34359 h 34329"/>
                    <a:gd name="connsiteX1" fmla="*/ 59 w 508729"/>
                    <a:gd name="connsiteY1" fmla="*/ 17207 h 34329"/>
                    <a:gd name="connsiteX2" fmla="*/ 278200 w 508729"/>
                    <a:gd name="connsiteY2" fmla="*/ 30 h 34329"/>
                    <a:gd name="connsiteX3" fmla="*/ 508789 w 508729"/>
                    <a:gd name="connsiteY3" fmla="*/ 17207 h 34329"/>
                    <a:gd name="connsiteX4" fmla="*/ 278200 w 508729"/>
                    <a:gd name="connsiteY4" fmla="*/ 34359 h 34329"/>
                    <a:gd name="connsiteX5" fmla="*/ 279230 w 508729"/>
                    <a:gd name="connsiteY5" fmla="*/ 158 h 34329"/>
                    <a:gd name="connsiteX6" fmla="*/ 2782 w 508729"/>
                    <a:gd name="connsiteY6" fmla="*/ 17207 h 34329"/>
                    <a:gd name="connsiteX7" fmla="*/ 279230 w 508729"/>
                    <a:gd name="connsiteY7" fmla="*/ 34256 h 34329"/>
                    <a:gd name="connsiteX8" fmla="*/ 508446 w 508729"/>
                    <a:gd name="connsiteY8" fmla="*/ 17207 h 34329"/>
                    <a:gd name="connsiteX9" fmla="*/ 279230 w 508729"/>
                    <a:gd name="connsiteY9" fmla="*/ 158 h 3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729" h="34329">
                      <a:moveTo>
                        <a:pt x="278200" y="34359"/>
                      </a:moveTo>
                      <a:cubicBezTo>
                        <a:pt x="124583" y="34359"/>
                        <a:pt x="59" y="23978"/>
                        <a:pt x="59" y="17207"/>
                      </a:cubicBezTo>
                      <a:cubicBezTo>
                        <a:pt x="59" y="10436"/>
                        <a:pt x="124583" y="30"/>
                        <a:pt x="278200" y="30"/>
                      </a:cubicBezTo>
                      <a:cubicBezTo>
                        <a:pt x="431841" y="30"/>
                        <a:pt x="508789" y="10436"/>
                        <a:pt x="508789" y="17207"/>
                      </a:cubicBezTo>
                      <a:cubicBezTo>
                        <a:pt x="508789" y="23978"/>
                        <a:pt x="431841" y="34359"/>
                        <a:pt x="278200" y="34359"/>
                      </a:cubicBezTo>
                      <a:moveTo>
                        <a:pt x="279230" y="158"/>
                      </a:moveTo>
                      <a:cubicBezTo>
                        <a:pt x="126555" y="158"/>
                        <a:pt x="2782" y="10475"/>
                        <a:pt x="2782" y="17207"/>
                      </a:cubicBezTo>
                      <a:cubicBezTo>
                        <a:pt x="2782" y="23952"/>
                        <a:pt x="126555" y="34256"/>
                        <a:pt x="279230" y="34256"/>
                      </a:cubicBezTo>
                      <a:cubicBezTo>
                        <a:pt x="431918" y="34256"/>
                        <a:pt x="508446" y="23952"/>
                        <a:pt x="508446" y="17207"/>
                      </a:cubicBezTo>
                      <a:cubicBezTo>
                        <a:pt x="508446" y="10475"/>
                        <a:pt x="431918" y="158"/>
                        <a:pt x="279230" y="158"/>
                      </a:cubicBezTo>
                    </a:path>
                  </a:pathLst>
                </a:custGeom>
                <a:grpFill/>
                <a:ln w="12721" cap="flat">
                  <a:noFill/>
                  <a:prstDash val="solid"/>
                  <a:miter/>
                </a:ln>
              </p:spPr>
              <p:txBody>
                <a:bodyPr rtlCol="0" anchor="ctr"/>
                <a:lstStyle/>
                <a:p>
                  <a:endParaRPr lang="fr-FR"/>
                </a:p>
              </p:txBody>
            </p:sp>
            <p:sp>
              <p:nvSpPr>
                <p:cNvPr id="702" name="Forme libre : forme 701">
                  <a:extLst>
                    <a:ext uri="{FF2B5EF4-FFF2-40B4-BE49-F238E27FC236}">
                      <a16:creationId xmlns:a16="http://schemas.microsoft.com/office/drawing/2014/main" id="{C8AC6695-C0DF-2C17-C289-EC930CFDEBF4}"/>
                    </a:ext>
                  </a:extLst>
                </p:cNvPr>
                <p:cNvSpPr/>
                <p:nvPr/>
              </p:nvSpPr>
              <p:spPr>
                <a:xfrm flipV="1">
                  <a:off x="4640460" y="3820452"/>
                  <a:ext cx="505664" cy="34098"/>
                </a:xfrm>
                <a:custGeom>
                  <a:avLst/>
                  <a:gdLst>
                    <a:gd name="connsiteX0" fmla="*/ 276508 w 505664"/>
                    <a:gd name="connsiteY0" fmla="*/ 34128 h 34098"/>
                    <a:gd name="connsiteX1" fmla="*/ 60 w 505664"/>
                    <a:gd name="connsiteY1" fmla="*/ 17079 h 34098"/>
                    <a:gd name="connsiteX2" fmla="*/ 276508 w 505664"/>
                    <a:gd name="connsiteY2" fmla="*/ 30 h 34098"/>
                    <a:gd name="connsiteX3" fmla="*/ 505724 w 505664"/>
                    <a:gd name="connsiteY3" fmla="*/ 17079 h 34098"/>
                    <a:gd name="connsiteX4" fmla="*/ 276508 w 505664"/>
                    <a:gd name="connsiteY4" fmla="*/ 34128 h 34098"/>
                    <a:gd name="connsiteX5" fmla="*/ 277538 w 505664"/>
                    <a:gd name="connsiteY5" fmla="*/ 132 h 34098"/>
                    <a:gd name="connsiteX6" fmla="*/ 2782 w 505664"/>
                    <a:gd name="connsiteY6" fmla="*/ 17079 h 34098"/>
                    <a:gd name="connsiteX7" fmla="*/ 277538 w 505664"/>
                    <a:gd name="connsiteY7" fmla="*/ 34025 h 34098"/>
                    <a:gd name="connsiteX8" fmla="*/ 505380 w 505664"/>
                    <a:gd name="connsiteY8" fmla="*/ 17079 h 34098"/>
                    <a:gd name="connsiteX9" fmla="*/ 277538 w 505664"/>
                    <a:gd name="connsiteY9" fmla="*/ 132 h 3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664" h="34098">
                      <a:moveTo>
                        <a:pt x="276508" y="34128"/>
                      </a:moveTo>
                      <a:cubicBezTo>
                        <a:pt x="123833" y="34128"/>
                        <a:pt x="60" y="23811"/>
                        <a:pt x="60" y="17079"/>
                      </a:cubicBezTo>
                      <a:cubicBezTo>
                        <a:pt x="60" y="10334"/>
                        <a:pt x="123833" y="30"/>
                        <a:pt x="276508" y="30"/>
                      </a:cubicBezTo>
                      <a:cubicBezTo>
                        <a:pt x="429195" y="30"/>
                        <a:pt x="505724" y="10334"/>
                        <a:pt x="505724" y="17079"/>
                      </a:cubicBezTo>
                      <a:cubicBezTo>
                        <a:pt x="505724" y="23811"/>
                        <a:pt x="429195" y="34128"/>
                        <a:pt x="276508" y="34128"/>
                      </a:cubicBezTo>
                      <a:moveTo>
                        <a:pt x="277538" y="132"/>
                      </a:moveTo>
                      <a:cubicBezTo>
                        <a:pt x="125817" y="132"/>
                        <a:pt x="2782" y="10385"/>
                        <a:pt x="2782" y="17079"/>
                      </a:cubicBezTo>
                      <a:cubicBezTo>
                        <a:pt x="2782" y="23772"/>
                        <a:pt x="125817" y="34025"/>
                        <a:pt x="277538" y="34025"/>
                      </a:cubicBezTo>
                      <a:cubicBezTo>
                        <a:pt x="429284" y="34025"/>
                        <a:pt x="505380" y="23772"/>
                        <a:pt x="505380" y="17079"/>
                      </a:cubicBezTo>
                      <a:cubicBezTo>
                        <a:pt x="505380" y="10385"/>
                        <a:pt x="429284" y="132"/>
                        <a:pt x="277538" y="132"/>
                      </a:cubicBezTo>
                    </a:path>
                  </a:pathLst>
                </a:custGeom>
                <a:grpFill/>
                <a:ln w="12721" cap="flat">
                  <a:noFill/>
                  <a:prstDash val="solid"/>
                  <a:miter/>
                </a:ln>
              </p:spPr>
              <p:txBody>
                <a:bodyPr rtlCol="0" anchor="ctr"/>
                <a:lstStyle/>
                <a:p>
                  <a:endParaRPr lang="fr-FR"/>
                </a:p>
              </p:txBody>
            </p:sp>
            <p:sp>
              <p:nvSpPr>
                <p:cNvPr id="703" name="Forme libre : forme 702">
                  <a:extLst>
                    <a:ext uri="{FF2B5EF4-FFF2-40B4-BE49-F238E27FC236}">
                      <a16:creationId xmlns:a16="http://schemas.microsoft.com/office/drawing/2014/main" id="{BD931164-88FF-0935-E3AF-93C205A8B2F7}"/>
                    </a:ext>
                  </a:extLst>
                </p:cNvPr>
                <p:cNvSpPr/>
                <p:nvPr/>
              </p:nvSpPr>
              <p:spPr>
                <a:xfrm flipV="1">
                  <a:off x="4643189" y="3820552"/>
                  <a:ext cx="502598" cy="33905"/>
                </a:xfrm>
                <a:custGeom>
                  <a:avLst/>
                  <a:gdLst>
                    <a:gd name="connsiteX0" fmla="*/ 274816 w 502598"/>
                    <a:gd name="connsiteY0" fmla="*/ 33935 h 33905"/>
                    <a:gd name="connsiteX1" fmla="*/ 60 w 502598"/>
                    <a:gd name="connsiteY1" fmla="*/ 16989 h 33905"/>
                    <a:gd name="connsiteX2" fmla="*/ 274816 w 502598"/>
                    <a:gd name="connsiteY2" fmla="*/ 30 h 33905"/>
                    <a:gd name="connsiteX3" fmla="*/ 502658 w 502598"/>
                    <a:gd name="connsiteY3" fmla="*/ 16989 h 33905"/>
                    <a:gd name="connsiteX4" fmla="*/ 274816 w 502598"/>
                    <a:gd name="connsiteY4" fmla="*/ 33935 h 33905"/>
                    <a:gd name="connsiteX5" fmla="*/ 275846 w 502598"/>
                    <a:gd name="connsiteY5" fmla="*/ 132 h 33905"/>
                    <a:gd name="connsiteX6" fmla="*/ 2794 w 502598"/>
                    <a:gd name="connsiteY6" fmla="*/ 16989 h 33905"/>
                    <a:gd name="connsiteX7" fmla="*/ 275846 w 502598"/>
                    <a:gd name="connsiteY7" fmla="*/ 33832 h 33905"/>
                    <a:gd name="connsiteX8" fmla="*/ 502289 w 502598"/>
                    <a:gd name="connsiteY8" fmla="*/ 16989 h 33905"/>
                    <a:gd name="connsiteX9" fmla="*/ 275846 w 502598"/>
                    <a:gd name="connsiteY9" fmla="*/ 132 h 3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598" h="33905">
                      <a:moveTo>
                        <a:pt x="274816" y="33935"/>
                      </a:moveTo>
                      <a:cubicBezTo>
                        <a:pt x="123082" y="33935"/>
                        <a:pt x="60" y="23670"/>
                        <a:pt x="60" y="16989"/>
                      </a:cubicBezTo>
                      <a:cubicBezTo>
                        <a:pt x="60" y="10282"/>
                        <a:pt x="123082" y="30"/>
                        <a:pt x="274816" y="30"/>
                      </a:cubicBezTo>
                      <a:cubicBezTo>
                        <a:pt x="426562" y="30"/>
                        <a:pt x="502658" y="10282"/>
                        <a:pt x="502658" y="16989"/>
                      </a:cubicBezTo>
                      <a:cubicBezTo>
                        <a:pt x="502658" y="23670"/>
                        <a:pt x="426562" y="33935"/>
                        <a:pt x="274816" y="33935"/>
                      </a:cubicBezTo>
                      <a:moveTo>
                        <a:pt x="275846" y="132"/>
                      </a:moveTo>
                      <a:cubicBezTo>
                        <a:pt x="125054" y="132"/>
                        <a:pt x="2794" y="10346"/>
                        <a:pt x="2794" y="16989"/>
                      </a:cubicBezTo>
                      <a:cubicBezTo>
                        <a:pt x="2794" y="23644"/>
                        <a:pt x="125054" y="33832"/>
                        <a:pt x="275846" y="33832"/>
                      </a:cubicBezTo>
                      <a:cubicBezTo>
                        <a:pt x="426664" y="33832"/>
                        <a:pt x="502289" y="23644"/>
                        <a:pt x="502289" y="16989"/>
                      </a:cubicBezTo>
                      <a:cubicBezTo>
                        <a:pt x="502289" y="10346"/>
                        <a:pt x="426664" y="132"/>
                        <a:pt x="275846" y="132"/>
                      </a:cubicBezTo>
                    </a:path>
                  </a:pathLst>
                </a:custGeom>
                <a:grpFill/>
                <a:ln w="12721" cap="flat">
                  <a:noFill/>
                  <a:prstDash val="solid"/>
                  <a:miter/>
                </a:ln>
              </p:spPr>
              <p:txBody>
                <a:bodyPr rtlCol="0" anchor="ctr"/>
                <a:lstStyle/>
                <a:p>
                  <a:endParaRPr lang="fr-FR"/>
                </a:p>
              </p:txBody>
            </p:sp>
            <p:sp>
              <p:nvSpPr>
                <p:cNvPr id="704" name="Forme libre : forme 703">
                  <a:extLst>
                    <a:ext uri="{FF2B5EF4-FFF2-40B4-BE49-F238E27FC236}">
                      <a16:creationId xmlns:a16="http://schemas.microsoft.com/office/drawing/2014/main" id="{11F0515A-13AF-D7EE-F761-2DFEDB55BF1C}"/>
                    </a:ext>
                  </a:extLst>
                </p:cNvPr>
                <p:cNvSpPr/>
                <p:nvPr/>
              </p:nvSpPr>
              <p:spPr>
                <a:xfrm flipV="1">
                  <a:off x="4645925" y="3820665"/>
                  <a:ext cx="499507" cy="33674"/>
                </a:xfrm>
                <a:custGeom>
                  <a:avLst/>
                  <a:gdLst>
                    <a:gd name="connsiteX0" fmla="*/ 273111 w 499507"/>
                    <a:gd name="connsiteY0" fmla="*/ 33704 h 33674"/>
                    <a:gd name="connsiteX1" fmla="*/ 60 w 499507"/>
                    <a:gd name="connsiteY1" fmla="*/ 16873 h 33674"/>
                    <a:gd name="connsiteX2" fmla="*/ 273111 w 499507"/>
                    <a:gd name="connsiteY2" fmla="*/ 30 h 33674"/>
                    <a:gd name="connsiteX3" fmla="*/ 499567 w 499507"/>
                    <a:gd name="connsiteY3" fmla="*/ 16873 h 33674"/>
                    <a:gd name="connsiteX4" fmla="*/ 273111 w 499507"/>
                    <a:gd name="connsiteY4" fmla="*/ 33704 h 33674"/>
                    <a:gd name="connsiteX5" fmla="*/ 274142 w 499507"/>
                    <a:gd name="connsiteY5" fmla="*/ 132 h 33674"/>
                    <a:gd name="connsiteX6" fmla="*/ 2807 w 499507"/>
                    <a:gd name="connsiteY6" fmla="*/ 16873 h 33674"/>
                    <a:gd name="connsiteX7" fmla="*/ 274142 w 499507"/>
                    <a:gd name="connsiteY7" fmla="*/ 33601 h 33674"/>
                    <a:gd name="connsiteX8" fmla="*/ 499223 w 499507"/>
                    <a:gd name="connsiteY8" fmla="*/ 16873 h 33674"/>
                    <a:gd name="connsiteX9" fmla="*/ 274142 w 499507"/>
                    <a:gd name="connsiteY9" fmla="*/ 132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507" h="33674">
                      <a:moveTo>
                        <a:pt x="273111" y="33704"/>
                      </a:moveTo>
                      <a:cubicBezTo>
                        <a:pt x="122319" y="33704"/>
                        <a:pt x="60" y="23528"/>
                        <a:pt x="60" y="16873"/>
                      </a:cubicBezTo>
                      <a:cubicBezTo>
                        <a:pt x="60" y="10218"/>
                        <a:pt x="122319" y="30"/>
                        <a:pt x="273111" y="30"/>
                      </a:cubicBezTo>
                      <a:cubicBezTo>
                        <a:pt x="423916" y="30"/>
                        <a:pt x="499567" y="10218"/>
                        <a:pt x="499567" y="16873"/>
                      </a:cubicBezTo>
                      <a:cubicBezTo>
                        <a:pt x="499567" y="23528"/>
                        <a:pt x="423916" y="33704"/>
                        <a:pt x="273111" y="33704"/>
                      </a:cubicBezTo>
                      <a:moveTo>
                        <a:pt x="274142" y="132"/>
                      </a:moveTo>
                      <a:cubicBezTo>
                        <a:pt x="124265" y="132"/>
                        <a:pt x="2807" y="10269"/>
                        <a:pt x="2807" y="16873"/>
                      </a:cubicBezTo>
                      <a:cubicBezTo>
                        <a:pt x="2807" y="23490"/>
                        <a:pt x="124265" y="33601"/>
                        <a:pt x="274142" y="33601"/>
                      </a:cubicBezTo>
                      <a:cubicBezTo>
                        <a:pt x="424005" y="33601"/>
                        <a:pt x="499223" y="23490"/>
                        <a:pt x="499223" y="16873"/>
                      </a:cubicBezTo>
                      <a:cubicBezTo>
                        <a:pt x="499223" y="10269"/>
                        <a:pt x="424005" y="132"/>
                        <a:pt x="274142" y="132"/>
                      </a:cubicBezTo>
                    </a:path>
                  </a:pathLst>
                </a:custGeom>
                <a:grpFill/>
                <a:ln w="12721" cap="flat">
                  <a:noFill/>
                  <a:prstDash val="solid"/>
                  <a:miter/>
                </a:ln>
              </p:spPr>
              <p:txBody>
                <a:bodyPr rtlCol="0" anchor="ctr"/>
                <a:lstStyle/>
                <a:p>
                  <a:endParaRPr lang="fr-FR"/>
                </a:p>
              </p:txBody>
            </p:sp>
            <p:sp>
              <p:nvSpPr>
                <p:cNvPr id="705" name="Forme libre : forme 704">
                  <a:extLst>
                    <a:ext uri="{FF2B5EF4-FFF2-40B4-BE49-F238E27FC236}">
                      <a16:creationId xmlns:a16="http://schemas.microsoft.com/office/drawing/2014/main" id="{6176D992-9EC5-5E2F-1ECF-5F35776F8A42}"/>
                    </a:ext>
                  </a:extLst>
                </p:cNvPr>
                <p:cNvSpPr/>
                <p:nvPr/>
              </p:nvSpPr>
              <p:spPr>
                <a:xfrm flipV="1">
                  <a:off x="4648660" y="3820767"/>
                  <a:ext cx="496428" cy="33481"/>
                </a:xfrm>
                <a:custGeom>
                  <a:avLst/>
                  <a:gdLst>
                    <a:gd name="connsiteX0" fmla="*/ 271407 w 496428"/>
                    <a:gd name="connsiteY0" fmla="*/ 33511 h 33481"/>
                    <a:gd name="connsiteX1" fmla="*/ 60 w 496428"/>
                    <a:gd name="connsiteY1" fmla="*/ 16770 h 33481"/>
                    <a:gd name="connsiteX2" fmla="*/ 271407 w 496428"/>
                    <a:gd name="connsiteY2" fmla="*/ 30 h 33481"/>
                    <a:gd name="connsiteX3" fmla="*/ 496488 w 496428"/>
                    <a:gd name="connsiteY3" fmla="*/ 16770 h 33481"/>
                    <a:gd name="connsiteX4" fmla="*/ 271407 w 496428"/>
                    <a:gd name="connsiteY4" fmla="*/ 33511 h 33481"/>
                    <a:gd name="connsiteX5" fmla="*/ 272437 w 496428"/>
                    <a:gd name="connsiteY5" fmla="*/ 145 h 33481"/>
                    <a:gd name="connsiteX6" fmla="*/ 2795 w 496428"/>
                    <a:gd name="connsiteY6" fmla="*/ 16783 h 33481"/>
                    <a:gd name="connsiteX7" fmla="*/ 272437 w 496428"/>
                    <a:gd name="connsiteY7" fmla="*/ 33408 h 33481"/>
                    <a:gd name="connsiteX8" fmla="*/ 496145 w 496428"/>
                    <a:gd name="connsiteY8" fmla="*/ 16783 h 33481"/>
                    <a:gd name="connsiteX9" fmla="*/ 272437 w 496428"/>
                    <a:gd name="connsiteY9" fmla="*/ 145 h 3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428" h="33481">
                      <a:moveTo>
                        <a:pt x="271407" y="33511"/>
                      </a:moveTo>
                      <a:cubicBezTo>
                        <a:pt x="121543" y="33511"/>
                        <a:pt x="60" y="23387"/>
                        <a:pt x="60" y="16770"/>
                      </a:cubicBezTo>
                      <a:cubicBezTo>
                        <a:pt x="60" y="10179"/>
                        <a:pt x="121543" y="30"/>
                        <a:pt x="271407" y="30"/>
                      </a:cubicBezTo>
                      <a:cubicBezTo>
                        <a:pt x="421270" y="30"/>
                        <a:pt x="496488" y="10179"/>
                        <a:pt x="496488" y="16770"/>
                      </a:cubicBezTo>
                      <a:cubicBezTo>
                        <a:pt x="496488" y="23387"/>
                        <a:pt x="421270" y="33511"/>
                        <a:pt x="271407" y="33511"/>
                      </a:cubicBezTo>
                      <a:moveTo>
                        <a:pt x="272437" y="145"/>
                      </a:moveTo>
                      <a:cubicBezTo>
                        <a:pt x="123528" y="145"/>
                        <a:pt x="2795" y="10218"/>
                        <a:pt x="2795" y="16783"/>
                      </a:cubicBezTo>
                      <a:cubicBezTo>
                        <a:pt x="2795" y="23361"/>
                        <a:pt x="123528" y="33408"/>
                        <a:pt x="272437" y="33408"/>
                      </a:cubicBezTo>
                      <a:cubicBezTo>
                        <a:pt x="421385" y="33408"/>
                        <a:pt x="496145" y="23361"/>
                        <a:pt x="496145" y="16783"/>
                      </a:cubicBezTo>
                      <a:cubicBezTo>
                        <a:pt x="496145" y="10218"/>
                        <a:pt x="421385" y="145"/>
                        <a:pt x="272437" y="145"/>
                      </a:cubicBezTo>
                    </a:path>
                  </a:pathLst>
                </a:custGeom>
                <a:grpFill/>
                <a:ln w="12721" cap="flat">
                  <a:noFill/>
                  <a:prstDash val="solid"/>
                  <a:miter/>
                </a:ln>
              </p:spPr>
              <p:txBody>
                <a:bodyPr rtlCol="0" anchor="ctr"/>
                <a:lstStyle/>
                <a:p>
                  <a:endParaRPr lang="fr-FR"/>
                </a:p>
              </p:txBody>
            </p:sp>
            <p:sp>
              <p:nvSpPr>
                <p:cNvPr id="706" name="Forme libre : forme 705">
                  <a:extLst>
                    <a:ext uri="{FF2B5EF4-FFF2-40B4-BE49-F238E27FC236}">
                      <a16:creationId xmlns:a16="http://schemas.microsoft.com/office/drawing/2014/main" id="{A6BD97B8-4024-757D-E950-20AA9559E3C7}"/>
                    </a:ext>
                  </a:extLst>
                </p:cNvPr>
                <p:cNvSpPr/>
                <p:nvPr/>
              </p:nvSpPr>
              <p:spPr>
                <a:xfrm flipV="1">
                  <a:off x="4651403" y="3820867"/>
                  <a:ext cx="493337" cy="33263"/>
                </a:xfrm>
                <a:custGeom>
                  <a:avLst/>
                  <a:gdLst>
                    <a:gd name="connsiteX0" fmla="*/ 269702 w 493337"/>
                    <a:gd name="connsiteY0" fmla="*/ 33293 h 33263"/>
                    <a:gd name="connsiteX1" fmla="*/ 60 w 493337"/>
                    <a:gd name="connsiteY1" fmla="*/ 16655 h 33263"/>
                    <a:gd name="connsiteX2" fmla="*/ 269702 w 493337"/>
                    <a:gd name="connsiteY2" fmla="*/ 30 h 33263"/>
                    <a:gd name="connsiteX3" fmla="*/ 493397 w 493337"/>
                    <a:gd name="connsiteY3" fmla="*/ 16655 h 33263"/>
                    <a:gd name="connsiteX4" fmla="*/ 269702 w 493337"/>
                    <a:gd name="connsiteY4" fmla="*/ 33293 h 33263"/>
                    <a:gd name="connsiteX5" fmla="*/ 270733 w 493337"/>
                    <a:gd name="connsiteY5" fmla="*/ 145 h 33263"/>
                    <a:gd name="connsiteX6" fmla="*/ 2795 w 493337"/>
                    <a:gd name="connsiteY6" fmla="*/ 16655 h 33263"/>
                    <a:gd name="connsiteX7" fmla="*/ 270733 w 493337"/>
                    <a:gd name="connsiteY7" fmla="*/ 33177 h 33263"/>
                    <a:gd name="connsiteX8" fmla="*/ 493041 w 493337"/>
                    <a:gd name="connsiteY8" fmla="*/ 16655 h 33263"/>
                    <a:gd name="connsiteX9" fmla="*/ 270733 w 493337"/>
                    <a:gd name="connsiteY9" fmla="*/ 145 h 3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337" h="33263">
                      <a:moveTo>
                        <a:pt x="269702" y="33293"/>
                      </a:moveTo>
                      <a:cubicBezTo>
                        <a:pt x="120780" y="33293"/>
                        <a:pt x="60" y="23246"/>
                        <a:pt x="60" y="16655"/>
                      </a:cubicBezTo>
                      <a:cubicBezTo>
                        <a:pt x="60" y="10102"/>
                        <a:pt x="120780" y="30"/>
                        <a:pt x="269702" y="30"/>
                      </a:cubicBezTo>
                      <a:cubicBezTo>
                        <a:pt x="418624" y="30"/>
                        <a:pt x="493397" y="10102"/>
                        <a:pt x="493397" y="16655"/>
                      </a:cubicBezTo>
                      <a:cubicBezTo>
                        <a:pt x="493397" y="23246"/>
                        <a:pt x="418624" y="33293"/>
                        <a:pt x="269702" y="33293"/>
                      </a:cubicBezTo>
                      <a:moveTo>
                        <a:pt x="270733" y="145"/>
                      </a:moveTo>
                      <a:cubicBezTo>
                        <a:pt x="122764" y="145"/>
                        <a:pt x="2795" y="10128"/>
                        <a:pt x="2795" y="16655"/>
                      </a:cubicBezTo>
                      <a:cubicBezTo>
                        <a:pt x="2795" y="23220"/>
                        <a:pt x="122764" y="33177"/>
                        <a:pt x="270733" y="33177"/>
                      </a:cubicBezTo>
                      <a:cubicBezTo>
                        <a:pt x="418726" y="33177"/>
                        <a:pt x="493041" y="23220"/>
                        <a:pt x="493041" y="16655"/>
                      </a:cubicBezTo>
                      <a:cubicBezTo>
                        <a:pt x="493041" y="10128"/>
                        <a:pt x="418726" y="145"/>
                        <a:pt x="270733" y="145"/>
                      </a:cubicBezTo>
                    </a:path>
                  </a:pathLst>
                </a:custGeom>
                <a:grpFill/>
                <a:ln w="12721" cap="flat">
                  <a:noFill/>
                  <a:prstDash val="solid"/>
                  <a:miter/>
                </a:ln>
              </p:spPr>
              <p:txBody>
                <a:bodyPr rtlCol="0" anchor="ctr"/>
                <a:lstStyle/>
                <a:p>
                  <a:endParaRPr lang="fr-FR"/>
                </a:p>
              </p:txBody>
            </p:sp>
            <p:sp>
              <p:nvSpPr>
                <p:cNvPr id="707" name="Forme libre : forme 706">
                  <a:extLst>
                    <a:ext uri="{FF2B5EF4-FFF2-40B4-BE49-F238E27FC236}">
                      <a16:creationId xmlns:a16="http://schemas.microsoft.com/office/drawing/2014/main" id="{5398FA67-DAB4-CE2A-F16C-CDFD513C1F38}"/>
                    </a:ext>
                  </a:extLst>
                </p:cNvPr>
                <p:cNvSpPr/>
                <p:nvPr/>
              </p:nvSpPr>
              <p:spPr>
                <a:xfrm flipV="1">
                  <a:off x="4654138" y="3820980"/>
                  <a:ext cx="490246" cy="33018"/>
                </a:xfrm>
                <a:custGeom>
                  <a:avLst/>
                  <a:gdLst>
                    <a:gd name="connsiteX0" fmla="*/ 267998 w 490246"/>
                    <a:gd name="connsiteY0" fmla="*/ 33048 h 33018"/>
                    <a:gd name="connsiteX1" fmla="*/ 60 w 490246"/>
                    <a:gd name="connsiteY1" fmla="*/ 16526 h 33018"/>
                    <a:gd name="connsiteX2" fmla="*/ 267998 w 490246"/>
                    <a:gd name="connsiteY2" fmla="*/ 30 h 33018"/>
                    <a:gd name="connsiteX3" fmla="*/ 490306 w 490246"/>
                    <a:gd name="connsiteY3" fmla="*/ 16526 h 33018"/>
                    <a:gd name="connsiteX4" fmla="*/ 267998 w 490246"/>
                    <a:gd name="connsiteY4" fmla="*/ 33048 h 33018"/>
                    <a:gd name="connsiteX5" fmla="*/ 269041 w 490246"/>
                    <a:gd name="connsiteY5" fmla="*/ 119 h 33018"/>
                    <a:gd name="connsiteX6" fmla="*/ 2782 w 490246"/>
                    <a:gd name="connsiteY6" fmla="*/ 16552 h 33018"/>
                    <a:gd name="connsiteX7" fmla="*/ 269041 w 490246"/>
                    <a:gd name="connsiteY7" fmla="*/ 32946 h 33018"/>
                    <a:gd name="connsiteX8" fmla="*/ 489937 w 490246"/>
                    <a:gd name="connsiteY8" fmla="*/ 16552 h 33018"/>
                    <a:gd name="connsiteX9" fmla="*/ 269041 w 490246"/>
                    <a:gd name="connsiteY9" fmla="*/ 119 h 3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246" h="33018">
                      <a:moveTo>
                        <a:pt x="267998" y="33048"/>
                      </a:moveTo>
                      <a:cubicBezTo>
                        <a:pt x="120029" y="33048"/>
                        <a:pt x="60" y="23079"/>
                        <a:pt x="60" y="16526"/>
                      </a:cubicBezTo>
                      <a:cubicBezTo>
                        <a:pt x="60" y="9999"/>
                        <a:pt x="120029" y="30"/>
                        <a:pt x="267998" y="30"/>
                      </a:cubicBezTo>
                      <a:cubicBezTo>
                        <a:pt x="415991" y="30"/>
                        <a:pt x="490306" y="9999"/>
                        <a:pt x="490306" y="16526"/>
                      </a:cubicBezTo>
                      <a:cubicBezTo>
                        <a:pt x="490306" y="23079"/>
                        <a:pt x="415991" y="33048"/>
                        <a:pt x="267998" y="33048"/>
                      </a:cubicBezTo>
                      <a:moveTo>
                        <a:pt x="269041" y="119"/>
                      </a:moveTo>
                      <a:cubicBezTo>
                        <a:pt x="122001" y="119"/>
                        <a:pt x="2782" y="10051"/>
                        <a:pt x="2782" y="16552"/>
                      </a:cubicBezTo>
                      <a:cubicBezTo>
                        <a:pt x="2782" y="23027"/>
                        <a:pt x="122001" y="32946"/>
                        <a:pt x="269041" y="32946"/>
                      </a:cubicBezTo>
                      <a:cubicBezTo>
                        <a:pt x="416093" y="32946"/>
                        <a:pt x="489937" y="23027"/>
                        <a:pt x="489937" y="16552"/>
                      </a:cubicBezTo>
                      <a:cubicBezTo>
                        <a:pt x="489937" y="10051"/>
                        <a:pt x="416093" y="119"/>
                        <a:pt x="269041" y="119"/>
                      </a:cubicBezTo>
                    </a:path>
                  </a:pathLst>
                </a:custGeom>
                <a:grpFill/>
                <a:ln w="12721" cap="flat">
                  <a:noFill/>
                  <a:prstDash val="solid"/>
                  <a:miter/>
                </a:ln>
              </p:spPr>
              <p:txBody>
                <a:bodyPr rtlCol="0" anchor="ctr"/>
                <a:lstStyle/>
                <a:p>
                  <a:endParaRPr lang="fr-FR"/>
                </a:p>
              </p:txBody>
            </p:sp>
            <p:sp>
              <p:nvSpPr>
                <p:cNvPr id="708" name="Forme libre : forme 707">
                  <a:extLst>
                    <a:ext uri="{FF2B5EF4-FFF2-40B4-BE49-F238E27FC236}">
                      <a16:creationId xmlns:a16="http://schemas.microsoft.com/office/drawing/2014/main" id="{D9482D6F-2461-279B-B6B8-0D7302950A56}"/>
                    </a:ext>
                  </a:extLst>
                </p:cNvPr>
                <p:cNvSpPr/>
                <p:nvPr/>
              </p:nvSpPr>
              <p:spPr>
                <a:xfrm flipV="1">
                  <a:off x="4656879" y="3821080"/>
                  <a:ext cx="487155" cy="32839"/>
                </a:xfrm>
                <a:custGeom>
                  <a:avLst/>
                  <a:gdLst>
                    <a:gd name="connsiteX0" fmla="*/ 266306 w 487155"/>
                    <a:gd name="connsiteY0" fmla="*/ 32869 h 32839"/>
                    <a:gd name="connsiteX1" fmla="*/ 60 w 487155"/>
                    <a:gd name="connsiteY1" fmla="*/ 16462 h 32839"/>
                    <a:gd name="connsiteX2" fmla="*/ 266306 w 487155"/>
                    <a:gd name="connsiteY2" fmla="*/ 29 h 32839"/>
                    <a:gd name="connsiteX3" fmla="*/ 487215 w 487155"/>
                    <a:gd name="connsiteY3" fmla="*/ 16462 h 32839"/>
                    <a:gd name="connsiteX4" fmla="*/ 266306 w 487155"/>
                    <a:gd name="connsiteY4" fmla="*/ 32869 h 32839"/>
                    <a:gd name="connsiteX5" fmla="*/ 267323 w 487155"/>
                    <a:gd name="connsiteY5" fmla="*/ 145 h 32839"/>
                    <a:gd name="connsiteX6" fmla="*/ 2782 w 487155"/>
                    <a:gd name="connsiteY6" fmla="*/ 16462 h 32839"/>
                    <a:gd name="connsiteX7" fmla="*/ 267323 w 487155"/>
                    <a:gd name="connsiteY7" fmla="*/ 32766 h 32839"/>
                    <a:gd name="connsiteX8" fmla="*/ 486872 w 487155"/>
                    <a:gd name="connsiteY8" fmla="*/ 16462 h 32839"/>
                    <a:gd name="connsiteX9" fmla="*/ 267323 w 487155"/>
                    <a:gd name="connsiteY9" fmla="*/ 145 h 3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155" h="32839">
                      <a:moveTo>
                        <a:pt x="266306" y="32869"/>
                      </a:moveTo>
                      <a:cubicBezTo>
                        <a:pt x="119253" y="32869"/>
                        <a:pt x="60" y="22963"/>
                        <a:pt x="60" y="16462"/>
                      </a:cubicBezTo>
                      <a:cubicBezTo>
                        <a:pt x="60" y="9974"/>
                        <a:pt x="119253" y="29"/>
                        <a:pt x="266306" y="29"/>
                      </a:cubicBezTo>
                      <a:cubicBezTo>
                        <a:pt x="413345" y="29"/>
                        <a:pt x="487215" y="9974"/>
                        <a:pt x="487215" y="16462"/>
                      </a:cubicBezTo>
                      <a:cubicBezTo>
                        <a:pt x="487215" y="22963"/>
                        <a:pt x="413345" y="32869"/>
                        <a:pt x="266306" y="32869"/>
                      </a:cubicBezTo>
                      <a:moveTo>
                        <a:pt x="267323" y="145"/>
                      </a:moveTo>
                      <a:cubicBezTo>
                        <a:pt x="121212" y="145"/>
                        <a:pt x="2782" y="10012"/>
                        <a:pt x="2782" y="16462"/>
                      </a:cubicBezTo>
                      <a:cubicBezTo>
                        <a:pt x="2782" y="22924"/>
                        <a:pt x="121212" y="32766"/>
                        <a:pt x="267323" y="32766"/>
                      </a:cubicBezTo>
                      <a:cubicBezTo>
                        <a:pt x="413447" y="32766"/>
                        <a:pt x="486872" y="22924"/>
                        <a:pt x="486872" y="16462"/>
                      </a:cubicBezTo>
                      <a:cubicBezTo>
                        <a:pt x="486872" y="10012"/>
                        <a:pt x="413447" y="145"/>
                        <a:pt x="267323" y="145"/>
                      </a:cubicBezTo>
                    </a:path>
                  </a:pathLst>
                </a:custGeom>
                <a:grpFill/>
                <a:ln w="12721" cap="flat">
                  <a:noFill/>
                  <a:prstDash val="solid"/>
                  <a:miter/>
                </a:ln>
              </p:spPr>
              <p:txBody>
                <a:bodyPr rtlCol="0" anchor="ctr"/>
                <a:lstStyle/>
                <a:p>
                  <a:endParaRPr lang="fr-FR"/>
                </a:p>
              </p:txBody>
            </p:sp>
            <p:sp>
              <p:nvSpPr>
                <p:cNvPr id="709" name="Forme libre : forme 708">
                  <a:extLst>
                    <a:ext uri="{FF2B5EF4-FFF2-40B4-BE49-F238E27FC236}">
                      <a16:creationId xmlns:a16="http://schemas.microsoft.com/office/drawing/2014/main" id="{82DE5A1D-B58F-3502-0B32-F6E3FDCB8041}"/>
                    </a:ext>
                  </a:extLst>
                </p:cNvPr>
                <p:cNvSpPr/>
                <p:nvPr/>
              </p:nvSpPr>
              <p:spPr>
                <a:xfrm flipV="1">
                  <a:off x="4659602" y="3821181"/>
                  <a:ext cx="484076" cy="32607"/>
                </a:xfrm>
                <a:custGeom>
                  <a:avLst/>
                  <a:gdLst>
                    <a:gd name="connsiteX0" fmla="*/ 264601 w 484076"/>
                    <a:gd name="connsiteY0" fmla="*/ 32637 h 32607"/>
                    <a:gd name="connsiteX1" fmla="*/ 60 w 484076"/>
                    <a:gd name="connsiteY1" fmla="*/ 16321 h 32607"/>
                    <a:gd name="connsiteX2" fmla="*/ 264601 w 484076"/>
                    <a:gd name="connsiteY2" fmla="*/ 29 h 32607"/>
                    <a:gd name="connsiteX3" fmla="*/ 484137 w 484076"/>
                    <a:gd name="connsiteY3" fmla="*/ 16321 h 32607"/>
                    <a:gd name="connsiteX4" fmla="*/ 264601 w 484076"/>
                    <a:gd name="connsiteY4" fmla="*/ 32637 h 32607"/>
                    <a:gd name="connsiteX5" fmla="*/ 265644 w 484076"/>
                    <a:gd name="connsiteY5" fmla="*/ 132 h 32607"/>
                    <a:gd name="connsiteX6" fmla="*/ 2820 w 484076"/>
                    <a:gd name="connsiteY6" fmla="*/ 16321 h 32607"/>
                    <a:gd name="connsiteX7" fmla="*/ 265644 w 484076"/>
                    <a:gd name="connsiteY7" fmla="*/ 32547 h 32607"/>
                    <a:gd name="connsiteX8" fmla="*/ 483793 w 484076"/>
                    <a:gd name="connsiteY8" fmla="*/ 16321 h 32607"/>
                    <a:gd name="connsiteX9" fmla="*/ 265644 w 484076"/>
                    <a:gd name="connsiteY9" fmla="*/ 132 h 3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076" h="32607">
                      <a:moveTo>
                        <a:pt x="264601" y="32637"/>
                      </a:moveTo>
                      <a:cubicBezTo>
                        <a:pt x="118503" y="32637"/>
                        <a:pt x="60" y="22783"/>
                        <a:pt x="60" y="16321"/>
                      </a:cubicBezTo>
                      <a:cubicBezTo>
                        <a:pt x="60" y="9884"/>
                        <a:pt x="118503" y="29"/>
                        <a:pt x="264601" y="29"/>
                      </a:cubicBezTo>
                      <a:cubicBezTo>
                        <a:pt x="410712" y="29"/>
                        <a:pt x="484137" y="9884"/>
                        <a:pt x="484137" y="16321"/>
                      </a:cubicBezTo>
                      <a:cubicBezTo>
                        <a:pt x="484137" y="22783"/>
                        <a:pt x="410712" y="32637"/>
                        <a:pt x="264601" y="32637"/>
                      </a:cubicBezTo>
                      <a:moveTo>
                        <a:pt x="265644" y="132"/>
                      </a:moveTo>
                      <a:cubicBezTo>
                        <a:pt x="120487" y="132"/>
                        <a:pt x="2820" y="9909"/>
                        <a:pt x="2820" y="16321"/>
                      </a:cubicBezTo>
                      <a:cubicBezTo>
                        <a:pt x="2820" y="22732"/>
                        <a:pt x="120487" y="32547"/>
                        <a:pt x="265644" y="32547"/>
                      </a:cubicBezTo>
                      <a:cubicBezTo>
                        <a:pt x="410814" y="32547"/>
                        <a:pt x="483793" y="22732"/>
                        <a:pt x="483793" y="16321"/>
                      </a:cubicBezTo>
                      <a:cubicBezTo>
                        <a:pt x="483793" y="9909"/>
                        <a:pt x="410814" y="132"/>
                        <a:pt x="265644" y="132"/>
                      </a:cubicBezTo>
                    </a:path>
                  </a:pathLst>
                </a:custGeom>
                <a:grpFill/>
                <a:ln w="12721" cap="flat">
                  <a:noFill/>
                  <a:prstDash val="solid"/>
                  <a:miter/>
                </a:ln>
              </p:spPr>
              <p:txBody>
                <a:bodyPr rtlCol="0" anchor="ctr"/>
                <a:lstStyle/>
                <a:p>
                  <a:endParaRPr lang="fr-FR"/>
                </a:p>
              </p:txBody>
            </p:sp>
            <p:sp>
              <p:nvSpPr>
                <p:cNvPr id="710" name="Forme libre : forme 709">
                  <a:extLst>
                    <a:ext uri="{FF2B5EF4-FFF2-40B4-BE49-F238E27FC236}">
                      <a16:creationId xmlns:a16="http://schemas.microsoft.com/office/drawing/2014/main" id="{3E2AFACC-3050-2FB5-2A6C-C484F08340E0}"/>
                    </a:ext>
                  </a:extLst>
                </p:cNvPr>
                <p:cNvSpPr/>
                <p:nvPr/>
              </p:nvSpPr>
              <p:spPr>
                <a:xfrm flipV="1">
                  <a:off x="4662350" y="3821281"/>
                  <a:ext cx="480985" cy="32415"/>
                </a:xfrm>
                <a:custGeom>
                  <a:avLst/>
                  <a:gdLst>
                    <a:gd name="connsiteX0" fmla="*/ 262897 w 480985"/>
                    <a:gd name="connsiteY0" fmla="*/ 32445 h 32415"/>
                    <a:gd name="connsiteX1" fmla="*/ 60 w 480985"/>
                    <a:gd name="connsiteY1" fmla="*/ 16243 h 32415"/>
                    <a:gd name="connsiteX2" fmla="*/ 262897 w 480985"/>
                    <a:gd name="connsiteY2" fmla="*/ 29 h 32415"/>
                    <a:gd name="connsiteX3" fmla="*/ 481045 w 480985"/>
                    <a:gd name="connsiteY3" fmla="*/ 16243 h 32415"/>
                    <a:gd name="connsiteX4" fmla="*/ 262897 w 480985"/>
                    <a:gd name="connsiteY4" fmla="*/ 32445 h 32415"/>
                    <a:gd name="connsiteX5" fmla="*/ 263927 w 480985"/>
                    <a:gd name="connsiteY5" fmla="*/ 132 h 32415"/>
                    <a:gd name="connsiteX6" fmla="*/ 2795 w 480985"/>
                    <a:gd name="connsiteY6" fmla="*/ 16243 h 32415"/>
                    <a:gd name="connsiteX7" fmla="*/ 263927 w 480985"/>
                    <a:gd name="connsiteY7" fmla="*/ 32342 h 32415"/>
                    <a:gd name="connsiteX8" fmla="*/ 480689 w 480985"/>
                    <a:gd name="connsiteY8" fmla="*/ 16243 h 32415"/>
                    <a:gd name="connsiteX9" fmla="*/ 263927 w 480985"/>
                    <a:gd name="connsiteY9" fmla="*/ 13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85" h="32415">
                      <a:moveTo>
                        <a:pt x="262897" y="32445"/>
                      </a:moveTo>
                      <a:cubicBezTo>
                        <a:pt x="117727" y="32445"/>
                        <a:pt x="60" y="22642"/>
                        <a:pt x="60" y="16243"/>
                      </a:cubicBezTo>
                      <a:cubicBezTo>
                        <a:pt x="60" y="9845"/>
                        <a:pt x="117727" y="29"/>
                        <a:pt x="262897" y="29"/>
                      </a:cubicBezTo>
                      <a:cubicBezTo>
                        <a:pt x="408066" y="29"/>
                        <a:pt x="481045" y="9845"/>
                        <a:pt x="481045" y="16243"/>
                      </a:cubicBezTo>
                      <a:cubicBezTo>
                        <a:pt x="481045" y="22642"/>
                        <a:pt x="408066" y="32445"/>
                        <a:pt x="262897" y="32445"/>
                      </a:cubicBezTo>
                      <a:moveTo>
                        <a:pt x="263927" y="132"/>
                      </a:moveTo>
                      <a:cubicBezTo>
                        <a:pt x="119699" y="132"/>
                        <a:pt x="2795" y="9871"/>
                        <a:pt x="2795" y="16243"/>
                      </a:cubicBezTo>
                      <a:cubicBezTo>
                        <a:pt x="2795" y="22616"/>
                        <a:pt x="119699" y="32342"/>
                        <a:pt x="263927" y="32342"/>
                      </a:cubicBezTo>
                      <a:cubicBezTo>
                        <a:pt x="408155" y="32342"/>
                        <a:pt x="480689" y="22616"/>
                        <a:pt x="480689" y="16243"/>
                      </a:cubicBezTo>
                      <a:cubicBezTo>
                        <a:pt x="480689" y="9871"/>
                        <a:pt x="408155" y="132"/>
                        <a:pt x="263927" y="132"/>
                      </a:cubicBezTo>
                    </a:path>
                  </a:pathLst>
                </a:custGeom>
                <a:grpFill/>
                <a:ln w="12721" cap="flat">
                  <a:noFill/>
                  <a:prstDash val="solid"/>
                  <a:miter/>
                </a:ln>
              </p:spPr>
              <p:txBody>
                <a:bodyPr rtlCol="0" anchor="ctr"/>
                <a:lstStyle/>
                <a:p>
                  <a:endParaRPr lang="fr-FR"/>
                </a:p>
              </p:txBody>
            </p:sp>
            <p:sp>
              <p:nvSpPr>
                <p:cNvPr id="711" name="Forme libre : forme 710">
                  <a:extLst>
                    <a:ext uri="{FF2B5EF4-FFF2-40B4-BE49-F238E27FC236}">
                      <a16:creationId xmlns:a16="http://schemas.microsoft.com/office/drawing/2014/main" id="{235A94B7-85A3-7C66-E887-3C1E0AF025BD}"/>
                    </a:ext>
                  </a:extLst>
                </p:cNvPr>
                <p:cNvSpPr/>
                <p:nvPr/>
              </p:nvSpPr>
              <p:spPr>
                <a:xfrm flipV="1">
                  <a:off x="4665074" y="3821394"/>
                  <a:ext cx="477907" cy="32196"/>
                </a:xfrm>
                <a:custGeom>
                  <a:avLst/>
                  <a:gdLst>
                    <a:gd name="connsiteX0" fmla="*/ 261205 w 477907"/>
                    <a:gd name="connsiteY0" fmla="*/ 32226 h 32196"/>
                    <a:gd name="connsiteX1" fmla="*/ 60 w 477907"/>
                    <a:gd name="connsiteY1" fmla="*/ 16141 h 32196"/>
                    <a:gd name="connsiteX2" fmla="*/ 261205 w 477907"/>
                    <a:gd name="connsiteY2" fmla="*/ 29 h 32196"/>
                    <a:gd name="connsiteX3" fmla="*/ 477967 w 477907"/>
                    <a:gd name="connsiteY3" fmla="*/ 16141 h 32196"/>
                    <a:gd name="connsiteX4" fmla="*/ 261205 w 477907"/>
                    <a:gd name="connsiteY4" fmla="*/ 32226 h 32196"/>
                    <a:gd name="connsiteX5" fmla="*/ 262235 w 477907"/>
                    <a:gd name="connsiteY5" fmla="*/ 145 h 32196"/>
                    <a:gd name="connsiteX6" fmla="*/ 2807 w 477907"/>
                    <a:gd name="connsiteY6" fmla="*/ 16141 h 32196"/>
                    <a:gd name="connsiteX7" fmla="*/ 262235 w 477907"/>
                    <a:gd name="connsiteY7" fmla="*/ 32123 h 32196"/>
                    <a:gd name="connsiteX8" fmla="*/ 477624 w 477907"/>
                    <a:gd name="connsiteY8" fmla="*/ 16141 h 32196"/>
                    <a:gd name="connsiteX9" fmla="*/ 262235 w 477907"/>
                    <a:gd name="connsiteY9" fmla="*/ 145 h 3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07" h="32196">
                      <a:moveTo>
                        <a:pt x="261205" y="32226"/>
                      </a:moveTo>
                      <a:cubicBezTo>
                        <a:pt x="116989" y="32226"/>
                        <a:pt x="60" y="22513"/>
                        <a:pt x="60" y="16141"/>
                      </a:cubicBezTo>
                      <a:cubicBezTo>
                        <a:pt x="60" y="9781"/>
                        <a:pt x="116989" y="29"/>
                        <a:pt x="261205" y="29"/>
                      </a:cubicBezTo>
                      <a:cubicBezTo>
                        <a:pt x="405433" y="29"/>
                        <a:pt x="477967" y="9781"/>
                        <a:pt x="477967" y="16141"/>
                      </a:cubicBezTo>
                      <a:cubicBezTo>
                        <a:pt x="477967" y="22513"/>
                        <a:pt x="405433" y="32226"/>
                        <a:pt x="261205" y="32226"/>
                      </a:cubicBezTo>
                      <a:moveTo>
                        <a:pt x="262235" y="145"/>
                      </a:moveTo>
                      <a:cubicBezTo>
                        <a:pt x="118961" y="145"/>
                        <a:pt x="2807" y="9807"/>
                        <a:pt x="2807" y="16141"/>
                      </a:cubicBezTo>
                      <a:cubicBezTo>
                        <a:pt x="2807" y="22462"/>
                        <a:pt x="118961" y="32123"/>
                        <a:pt x="262235" y="32123"/>
                      </a:cubicBezTo>
                      <a:cubicBezTo>
                        <a:pt x="405535" y="32123"/>
                        <a:pt x="477624" y="22462"/>
                        <a:pt x="477624" y="16141"/>
                      </a:cubicBezTo>
                      <a:cubicBezTo>
                        <a:pt x="477624" y="9807"/>
                        <a:pt x="405535" y="145"/>
                        <a:pt x="262235" y="145"/>
                      </a:cubicBezTo>
                    </a:path>
                  </a:pathLst>
                </a:custGeom>
                <a:grpFill/>
                <a:ln w="12721" cap="flat">
                  <a:noFill/>
                  <a:prstDash val="solid"/>
                  <a:miter/>
                </a:ln>
              </p:spPr>
              <p:txBody>
                <a:bodyPr rtlCol="0" anchor="ctr"/>
                <a:lstStyle/>
                <a:p>
                  <a:endParaRPr lang="fr-FR"/>
                </a:p>
              </p:txBody>
            </p:sp>
            <p:sp>
              <p:nvSpPr>
                <p:cNvPr id="712" name="Forme libre : forme 711">
                  <a:extLst>
                    <a:ext uri="{FF2B5EF4-FFF2-40B4-BE49-F238E27FC236}">
                      <a16:creationId xmlns:a16="http://schemas.microsoft.com/office/drawing/2014/main" id="{F0ADA3CD-28CC-B3A7-A1D8-A948B8FDFBC3}"/>
                    </a:ext>
                  </a:extLst>
                </p:cNvPr>
                <p:cNvSpPr/>
                <p:nvPr/>
              </p:nvSpPr>
              <p:spPr>
                <a:xfrm flipV="1">
                  <a:off x="4667815" y="3821481"/>
                  <a:ext cx="474816" cy="31991"/>
                </a:xfrm>
                <a:custGeom>
                  <a:avLst/>
                  <a:gdLst>
                    <a:gd name="connsiteX0" fmla="*/ 259500 w 474816"/>
                    <a:gd name="connsiteY0" fmla="*/ 32021 h 31991"/>
                    <a:gd name="connsiteX1" fmla="*/ 60 w 474816"/>
                    <a:gd name="connsiteY1" fmla="*/ 16025 h 31991"/>
                    <a:gd name="connsiteX2" fmla="*/ 259500 w 474816"/>
                    <a:gd name="connsiteY2" fmla="*/ 29 h 31991"/>
                    <a:gd name="connsiteX3" fmla="*/ 474876 w 474816"/>
                    <a:gd name="connsiteY3" fmla="*/ 16025 h 31991"/>
                    <a:gd name="connsiteX4" fmla="*/ 259500 w 474816"/>
                    <a:gd name="connsiteY4" fmla="*/ 32021 h 31991"/>
                    <a:gd name="connsiteX5" fmla="*/ 260531 w 474816"/>
                    <a:gd name="connsiteY5" fmla="*/ 145 h 31991"/>
                    <a:gd name="connsiteX6" fmla="*/ 2807 w 474816"/>
                    <a:gd name="connsiteY6" fmla="*/ 16025 h 31991"/>
                    <a:gd name="connsiteX7" fmla="*/ 260531 w 474816"/>
                    <a:gd name="connsiteY7" fmla="*/ 31918 h 31991"/>
                    <a:gd name="connsiteX8" fmla="*/ 474532 w 474816"/>
                    <a:gd name="connsiteY8" fmla="*/ 16025 h 31991"/>
                    <a:gd name="connsiteX9" fmla="*/ 260531 w 474816"/>
                    <a:gd name="connsiteY9" fmla="*/ 145 h 3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816" h="31991">
                      <a:moveTo>
                        <a:pt x="259500" y="32021"/>
                      </a:moveTo>
                      <a:cubicBezTo>
                        <a:pt x="116213" y="32021"/>
                        <a:pt x="60" y="22346"/>
                        <a:pt x="60" y="16025"/>
                      </a:cubicBezTo>
                      <a:cubicBezTo>
                        <a:pt x="60" y="9704"/>
                        <a:pt x="116213" y="29"/>
                        <a:pt x="259500" y="29"/>
                      </a:cubicBezTo>
                      <a:cubicBezTo>
                        <a:pt x="402800" y="29"/>
                        <a:pt x="474876" y="9704"/>
                        <a:pt x="474876" y="16025"/>
                      </a:cubicBezTo>
                      <a:cubicBezTo>
                        <a:pt x="474876" y="22346"/>
                        <a:pt x="402800" y="32021"/>
                        <a:pt x="259500" y="32021"/>
                      </a:cubicBezTo>
                      <a:moveTo>
                        <a:pt x="260531" y="145"/>
                      </a:moveTo>
                      <a:cubicBezTo>
                        <a:pt x="118185" y="145"/>
                        <a:pt x="2807" y="9742"/>
                        <a:pt x="2807" y="16025"/>
                      </a:cubicBezTo>
                      <a:cubicBezTo>
                        <a:pt x="2807" y="22308"/>
                        <a:pt x="118185" y="31918"/>
                        <a:pt x="260531" y="31918"/>
                      </a:cubicBezTo>
                      <a:cubicBezTo>
                        <a:pt x="402902" y="31918"/>
                        <a:pt x="474532" y="22308"/>
                        <a:pt x="474532" y="16025"/>
                      </a:cubicBezTo>
                      <a:cubicBezTo>
                        <a:pt x="474532" y="9742"/>
                        <a:pt x="402902" y="145"/>
                        <a:pt x="260531" y="145"/>
                      </a:cubicBezTo>
                    </a:path>
                  </a:pathLst>
                </a:custGeom>
                <a:grpFill/>
                <a:ln w="12721" cap="flat">
                  <a:noFill/>
                  <a:prstDash val="solid"/>
                  <a:miter/>
                </a:ln>
              </p:spPr>
              <p:txBody>
                <a:bodyPr rtlCol="0" anchor="ctr"/>
                <a:lstStyle/>
                <a:p>
                  <a:endParaRPr lang="fr-FR"/>
                </a:p>
              </p:txBody>
            </p:sp>
            <p:sp>
              <p:nvSpPr>
                <p:cNvPr id="713" name="Forme libre : forme 712">
                  <a:extLst>
                    <a:ext uri="{FF2B5EF4-FFF2-40B4-BE49-F238E27FC236}">
                      <a16:creationId xmlns:a16="http://schemas.microsoft.com/office/drawing/2014/main" id="{C761692D-9B4B-C5FB-595A-6C4AB7D7C3DD}"/>
                    </a:ext>
                  </a:extLst>
                </p:cNvPr>
                <p:cNvSpPr/>
                <p:nvPr/>
              </p:nvSpPr>
              <p:spPr>
                <a:xfrm flipV="1">
                  <a:off x="4670551" y="3821594"/>
                  <a:ext cx="471737" cy="31785"/>
                </a:xfrm>
                <a:custGeom>
                  <a:avLst/>
                  <a:gdLst>
                    <a:gd name="connsiteX0" fmla="*/ 257796 w 471737"/>
                    <a:gd name="connsiteY0" fmla="*/ 31815 h 31785"/>
                    <a:gd name="connsiteX1" fmla="*/ 60 w 471737"/>
                    <a:gd name="connsiteY1" fmla="*/ 15935 h 31785"/>
                    <a:gd name="connsiteX2" fmla="*/ 257796 w 471737"/>
                    <a:gd name="connsiteY2" fmla="*/ 29 h 31785"/>
                    <a:gd name="connsiteX3" fmla="*/ 471797 w 471737"/>
                    <a:gd name="connsiteY3" fmla="*/ 15935 h 31785"/>
                    <a:gd name="connsiteX4" fmla="*/ 257796 w 471737"/>
                    <a:gd name="connsiteY4" fmla="*/ 31815 h 31785"/>
                    <a:gd name="connsiteX5" fmla="*/ 258826 w 471737"/>
                    <a:gd name="connsiteY5" fmla="*/ 158 h 31785"/>
                    <a:gd name="connsiteX6" fmla="*/ 2795 w 471737"/>
                    <a:gd name="connsiteY6" fmla="*/ 15935 h 31785"/>
                    <a:gd name="connsiteX7" fmla="*/ 258826 w 471737"/>
                    <a:gd name="connsiteY7" fmla="*/ 31725 h 31785"/>
                    <a:gd name="connsiteX8" fmla="*/ 471441 w 471737"/>
                    <a:gd name="connsiteY8" fmla="*/ 15935 h 31785"/>
                    <a:gd name="connsiteX9" fmla="*/ 258826 w 471737"/>
                    <a:gd name="connsiteY9" fmla="*/ 158 h 3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737" h="31785">
                      <a:moveTo>
                        <a:pt x="257796" y="31815"/>
                      </a:moveTo>
                      <a:cubicBezTo>
                        <a:pt x="115463" y="31815"/>
                        <a:pt x="60" y="22231"/>
                        <a:pt x="60" y="15935"/>
                      </a:cubicBezTo>
                      <a:cubicBezTo>
                        <a:pt x="60" y="9627"/>
                        <a:pt x="115463" y="29"/>
                        <a:pt x="257796" y="29"/>
                      </a:cubicBezTo>
                      <a:cubicBezTo>
                        <a:pt x="400154" y="29"/>
                        <a:pt x="471797" y="9627"/>
                        <a:pt x="471797" y="15935"/>
                      </a:cubicBezTo>
                      <a:cubicBezTo>
                        <a:pt x="471797" y="22231"/>
                        <a:pt x="400154" y="31815"/>
                        <a:pt x="257796" y="31815"/>
                      </a:cubicBezTo>
                      <a:moveTo>
                        <a:pt x="258826" y="158"/>
                      </a:moveTo>
                      <a:cubicBezTo>
                        <a:pt x="117422" y="158"/>
                        <a:pt x="2795" y="9678"/>
                        <a:pt x="2795" y="15935"/>
                      </a:cubicBezTo>
                      <a:cubicBezTo>
                        <a:pt x="2795" y="22179"/>
                        <a:pt x="117422" y="31725"/>
                        <a:pt x="258826" y="31725"/>
                      </a:cubicBezTo>
                      <a:cubicBezTo>
                        <a:pt x="400243" y="31725"/>
                        <a:pt x="471441" y="22179"/>
                        <a:pt x="471441" y="15935"/>
                      </a:cubicBezTo>
                      <a:cubicBezTo>
                        <a:pt x="471441" y="9678"/>
                        <a:pt x="400243" y="158"/>
                        <a:pt x="258826" y="158"/>
                      </a:cubicBezTo>
                    </a:path>
                  </a:pathLst>
                </a:custGeom>
                <a:grpFill/>
                <a:ln w="12721" cap="flat">
                  <a:noFill/>
                  <a:prstDash val="solid"/>
                  <a:miter/>
                </a:ln>
              </p:spPr>
              <p:txBody>
                <a:bodyPr rtlCol="0" anchor="ctr"/>
                <a:lstStyle/>
                <a:p>
                  <a:endParaRPr lang="fr-FR"/>
                </a:p>
              </p:txBody>
            </p:sp>
            <p:sp>
              <p:nvSpPr>
                <p:cNvPr id="714" name="Forme libre : forme 713">
                  <a:extLst>
                    <a:ext uri="{FF2B5EF4-FFF2-40B4-BE49-F238E27FC236}">
                      <a16:creationId xmlns:a16="http://schemas.microsoft.com/office/drawing/2014/main" id="{B74B0151-2A6C-8AA6-0FA0-99386A2B63B8}"/>
                    </a:ext>
                  </a:extLst>
                </p:cNvPr>
                <p:cNvSpPr/>
                <p:nvPr/>
              </p:nvSpPr>
              <p:spPr>
                <a:xfrm flipV="1">
                  <a:off x="4673300" y="3821694"/>
                  <a:ext cx="468646" cy="31554"/>
                </a:xfrm>
                <a:custGeom>
                  <a:avLst/>
                  <a:gdLst>
                    <a:gd name="connsiteX0" fmla="*/ 256078 w 468646"/>
                    <a:gd name="connsiteY0" fmla="*/ 31584 h 31554"/>
                    <a:gd name="connsiteX1" fmla="*/ 60 w 468646"/>
                    <a:gd name="connsiteY1" fmla="*/ 15794 h 31554"/>
                    <a:gd name="connsiteX2" fmla="*/ 256078 w 468646"/>
                    <a:gd name="connsiteY2" fmla="*/ 29 h 31554"/>
                    <a:gd name="connsiteX3" fmla="*/ 468706 w 468646"/>
                    <a:gd name="connsiteY3" fmla="*/ 15794 h 31554"/>
                    <a:gd name="connsiteX4" fmla="*/ 256078 w 468646"/>
                    <a:gd name="connsiteY4" fmla="*/ 31584 h 31554"/>
                    <a:gd name="connsiteX5" fmla="*/ 257109 w 468646"/>
                    <a:gd name="connsiteY5" fmla="*/ 132 h 31554"/>
                    <a:gd name="connsiteX6" fmla="*/ 2795 w 468646"/>
                    <a:gd name="connsiteY6" fmla="*/ 15794 h 31554"/>
                    <a:gd name="connsiteX7" fmla="*/ 257109 w 468646"/>
                    <a:gd name="connsiteY7" fmla="*/ 31481 h 31554"/>
                    <a:gd name="connsiteX8" fmla="*/ 468350 w 468646"/>
                    <a:gd name="connsiteY8" fmla="*/ 15794 h 31554"/>
                    <a:gd name="connsiteX9" fmla="*/ 257109 w 468646"/>
                    <a:gd name="connsiteY9" fmla="*/ 132 h 3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46" h="31554">
                      <a:moveTo>
                        <a:pt x="256078" y="31584"/>
                      </a:moveTo>
                      <a:cubicBezTo>
                        <a:pt x="114674" y="31584"/>
                        <a:pt x="60" y="22051"/>
                        <a:pt x="60" y="15794"/>
                      </a:cubicBezTo>
                      <a:cubicBezTo>
                        <a:pt x="60" y="9563"/>
                        <a:pt x="114674" y="29"/>
                        <a:pt x="256078" y="29"/>
                      </a:cubicBezTo>
                      <a:cubicBezTo>
                        <a:pt x="397495" y="29"/>
                        <a:pt x="468706" y="9563"/>
                        <a:pt x="468706" y="15794"/>
                      </a:cubicBezTo>
                      <a:cubicBezTo>
                        <a:pt x="468706" y="22051"/>
                        <a:pt x="397495" y="31584"/>
                        <a:pt x="256078" y="31584"/>
                      </a:cubicBezTo>
                      <a:moveTo>
                        <a:pt x="257109" y="132"/>
                      </a:moveTo>
                      <a:cubicBezTo>
                        <a:pt x="116646" y="132"/>
                        <a:pt x="2795" y="9614"/>
                        <a:pt x="2795" y="15794"/>
                      </a:cubicBezTo>
                      <a:cubicBezTo>
                        <a:pt x="2795" y="22025"/>
                        <a:pt x="116646" y="31481"/>
                        <a:pt x="257109" y="31481"/>
                      </a:cubicBezTo>
                      <a:cubicBezTo>
                        <a:pt x="397597" y="31481"/>
                        <a:pt x="468350" y="22025"/>
                        <a:pt x="468350" y="15794"/>
                      </a:cubicBezTo>
                      <a:cubicBezTo>
                        <a:pt x="468350" y="9614"/>
                        <a:pt x="397597" y="132"/>
                        <a:pt x="257109" y="132"/>
                      </a:cubicBezTo>
                    </a:path>
                  </a:pathLst>
                </a:custGeom>
                <a:grpFill/>
                <a:ln w="12721" cap="flat">
                  <a:noFill/>
                  <a:prstDash val="solid"/>
                  <a:miter/>
                </a:ln>
              </p:spPr>
              <p:txBody>
                <a:bodyPr rtlCol="0" anchor="ctr"/>
                <a:lstStyle/>
                <a:p>
                  <a:endParaRPr lang="fr-FR"/>
                </a:p>
              </p:txBody>
            </p:sp>
            <p:sp>
              <p:nvSpPr>
                <p:cNvPr id="715" name="Forme libre : forme 714">
                  <a:extLst>
                    <a:ext uri="{FF2B5EF4-FFF2-40B4-BE49-F238E27FC236}">
                      <a16:creationId xmlns:a16="http://schemas.microsoft.com/office/drawing/2014/main" id="{94C1261E-A79A-DB2E-55DE-38CD02474087}"/>
                    </a:ext>
                  </a:extLst>
                </p:cNvPr>
                <p:cNvSpPr/>
                <p:nvPr/>
              </p:nvSpPr>
              <p:spPr>
                <a:xfrm flipV="1">
                  <a:off x="4676016" y="3821795"/>
                  <a:ext cx="465568" cy="31348"/>
                </a:xfrm>
                <a:custGeom>
                  <a:avLst/>
                  <a:gdLst>
                    <a:gd name="connsiteX0" fmla="*/ 254399 w 465568"/>
                    <a:gd name="connsiteY0" fmla="*/ 31378 h 31348"/>
                    <a:gd name="connsiteX1" fmla="*/ 60 w 465568"/>
                    <a:gd name="connsiteY1" fmla="*/ 15691 h 31348"/>
                    <a:gd name="connsiteX2" fmla="*/ 254399 w 465568"/>
                    <a:gd name="connsiteY2" fmla="*/ 29 h 31348"/>
                    <a:gd name="connsiteX3" fmla="*/ 465628 w 465568"/>
                    <a:gd name="connsiteY3" fmla="*/ 15691 h 31348"/>
                    <a:gd name="connsiteX4" fmla="*/ 254399 w 465568"/>
                    <a:gd name="connsiteY4" fmla="*/ 31378 h 31348"/>
                    <a:gd name="connsiteX5" fmla="*/ 255430 w 465568"/>
                    <a:gd name="connsiteY5" fmla="*/ 132 h 31348"/>
                    <a:gd name="connsiteX6" fmla="*/ 2807 w 465568"/>
                    <a:gd name="connsiteY6" fmla="*/ 15691 h 31348"/>
                    <a:gd name="connsiteX7" fmla="*/ 255430 w 465568"/>
                    <a:gd name="connsiteY7" fmla="*/ 31275 h 31348"/>
                    <a:gd name="connsiteX8" fmla="*/ 465284 w 465568"/>
                    <a:gd name="connsiteY8" fmla="*/ 15691 h 31348"/>
                    <a:gd name="connsiteX9" fmla="*/ 255430 w 465568"/>
                    <a:gd name="connsiteY9" fmla="*/ 132 h 3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568" h="31348">
                      <a:moveTo>
                        <a:pt x="254399" y="31378"/>
                      </a:moveTo>
                      <a:cubicBezTo>
                        <a:pt x="113936" y="31378"/>
                        <a:pt x="60" y="21922"/>
                        <a:pt x="60" y="15691"/>
                      </a:cubicBezTo>
                      <a:cubicBezTo>
                        <a:pt x="60" y="9498"/>
                        <a:pt x="113936" y="29"/>
                        <a:pt x="254399" y="29"/>
                      </a:cubicBezTo>
                      <a:cubicBezTo>
                        <a:pt x="394875" y="29"/>
                        <a:pt x="465628" y="9498"/>
                        <a:pt x="465628" y="15691"/>
                      </a:cubicBezTo>
                      <a:cubicBezTo>
                        <a:pt x="465628" y="21922"/>
                        <a:pt x="394875" y="31378"/>
                        <a:pt x="254399" y="31378"/>
                      </a:cubicBezTo>
                      <a:moveTo>
                        <a:pt x="255430" y="132"/>
                      </a:moveTo>
                      <a:cubicBezTo>
                        <a:pt x="115908" y="132"/>
                        <a:pt x="2807" y="9537"/>
                        <a:pt x="2807" y="15691"/>
                      </a:cubicBezTo>
                      <a:cubicBezTo>
                        <a:pt x="2807" y="21884"/>
                        <a:pt x="115908" y="31275"/>
                        <a:pt x="255430" y="31275"/>
                      </a:cubicBezTo>
                      <a:cubicBezTo>
                        <a:pt x="394964" y="31275"/>
                        <a:pt x="465284" y="21884"/>
                        <a:pt x="465284" y="15691"/>
                      </a:cubicBezTo>
                      <a:cubicBezTo>
                        <a:pt x="465284" y="9537"/>
                        <a:pt x="394964" y="132"/>
                        <a:pt x="255430" y="132"/>
                      </a:cubicBezTo>
                    </a:path>
                  </a:pathLst>
                </a:custGeom>
                <a:grpFill/>
                <a:ln w="12721" cap="flat">
                  <a:noFill/>
                  <a:prstDash val="solid"/>
                  <a:miter/>
                </a:ln>
              </p:spPr>
              <p:txBody>
                <a:bodyPr rtlCol="0" anchor="ctr"/>
                <a:lstStyle/>
                <a:p>
                  <a:endParaRPr lang="fr-FR"/>
                </a:p>
              </p:txBody>
            </p:sp>
            <p:sp>
              <p:nvSpPr>
                <p:cNvPr id="716" name="Forme libre : forme 715">
                  <a:extLst>
                    <a:ext uri="{FF2B5EF4-FFF2-40B4-BE49-F238E27FC236}">
                      <a16:creationId xmlns:a16="http://schemas.microsoft.com/office/drawing/2014/main" id="{98B22C2F-2C6A-5BA8-ACBC-0781827BC5C9}"/>
                    </a:ext>
                  </a:extLst>
                </p:cNvPr>
                <p:cNvSpPr/>
                <p:nvPr/>
              </p:nvSpPr>
              <p:spPr>
                <a:xfrm flipV="1">
                  <a:off x="4678752" y="3821895"/>
                  <a:ext cx="462489" cy="31143"/>
                </a:xfrm>
                <a:custGeom>
                  <a:avLst/>
                  <a:gdLst>
                    <a:gd name="connsiteX0" fmla="*/ 252695 w 462489"/>
                    <a:gd name="connsiteY0" fmla="*/ 31173 h 31143"/>
                    <a:gd name="connsiteX1" fmla="*/ 60 w 462489"/>
                    <a:gd name="connsiteY1" fmla="*/ 15601 h 31143"/>
                    <a:gd name="connsiteX2" fmla="*/ 252695 w 462489"/>
                    <a:gd name="connsiteY2" fmla="*/ 29 h 31143"/>
                    <a:gd name="connsiteX3" fmla="*/ 462550 w 462489"/>
                    <a:gd name="connsiteY3" fmla="*/ 15601 h 31143"/>
                    <a:gd name="connsiteX4" fmla="*/ 252695 w 462489"/>
                    <a:gd name="connsiteY4" fmla="*/ 31173 h 31143"/>
                    <a:gd name="connsiteX5" fmla="*/ 253738 w 462489"/>
                    <a:gd name="connsiteY5" fmla="*/ 145 h 31143"/>
                    <a:gd name="connsiteX6" fmla="*/ 2808 w 462489"/>
                    <a:gd name="connsiteY6" fmla="*/ 15601 h 31143"/>
                    <a:gd name="connsiteX7" fmla="*/ 253738 w 462489"/>
                    <a:gd name="connsiteY7" fmla="*/ 31070 h 31143"/>
                    <a:gd name="connsiteX8" fmla="*/ 462193 w 462489"/>
                    <a:gd name="connsiteY8" fmla="*/ 15601 h 31143"/>
                    <a:gd name="connsiteX9" fmla="*/ 253738 w 462489"/>
                    <a:gd name="connsiteY9" fmla="*/ 145 h 3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489" h="31143">
                      <a:moveTo>
                        <a:pt x="252695" y="31173"/>
                      </a:moveTo>
                      <a:cubicBezTo>
                        <a:pt x="113173" y="31173"/>
                        <a:pt x="60" y="21781"/>
                        <a:pt x="60" y="15601"/>
                      </a:cubicBezTo>
                      <a:cubicBezTo>
                        <a:pt x="60" y="9447"/>
                        <a:pt x="113173" y="29"/>
                        <a:pt x="252695" y="29"/>
                      </a:cubicBezTo>
                      <a:cubicBezTo>
                        <a:pt x="392229" y="29"/>
                        <a:pt x="462550" y="9447"/>
                        <a:pt x="462550" y="15601"/>
                      </a:cubicBezTo>
                      <a:cubicBezTo>
                        <a:pt x="462550" y="21781"/>
                        <a:pt x="392229" y="31173"/>
                        <a:pt x="252695" y="31173"/>
                      </a:cubicBezTo>
                      <a:moveTo>
                        <a:pt x="253738" y="145"/>
                      </a:moveTo>
                      <a:cubicBezTo>
                        <a:pt x="115145" y="145"/>
                        <a:pt x="2808" y="9485"/>
                        <a:pt x="2808" y="15601"/>
                      </a:cubicBezTo>
                      <a:cubicBezTo>
                        <a:pt x="2808" y="21729"/>
                        <a:pt x="115145" y="31070"/>
                        <a:pt x="253738" y="31070"/>
                      </a:cubicBezTo>
                      <a:cubicBezTo>
                        <a:pt x="392331" y="31070"/>
                        <a:pt x="462193" y="21729"/>
                        <a:pt x="462193" y="15601"/>
                      </a:cubicBezTo>
                      <a:cubicBezTo>
                        <a:pt x="462193" y="9485"/>
                        <a:pt x="392331" y="145"/>
                        <a:pt x="253738" y="145"/>
                      </a:cubicBezTo>
                    </a:path>
                  </a:pathLst>
                </a:custGeom>
                <a:grpFill/>
                <a:ln w="12721" cap="flat">
                  <a:noFill/>
                  <a:prstDash val="solid"/>
                  <a:miter/>
                </a:ln>
              </p:spPr>
              <p:txBody>
                <a:bodyPr rtlCol="0" anchor="ctr"/>
                <a:lstStyle/>
                <a:p>
                  <a:endParaRPr lang="fr-FR"/>
                </a:p>
              </p:txBody>
            </p:sp>
            <p:sp>
              <p:nvSpPr>
                <p:cNvPr id="717" name="Forme libre : forme 716">
                  <a:extLst>
                    <a:ext uri="{FF2B5EF4-FFF2-40B4-BE49-F238E27FC236}">
                      <a16:creationId xmlns:a16="http://schemas.microsoft.com/office/drawing/2014/main" id="{BFBC5802-3920-4A07-FBE1-3C20F8249CD2}"/>
                    </a:ext>
                  </a:extLst>
                </p:cNvPr>
                <p:cNvSpPr/>
                <p:nvPr/>
              </p:nvSpPr>
              <p:spPr>
                <a:xfrm flipV="1">
                  <a:off x="4681506" y="3822008"/>
                  <a:ext cx="459385" cy="30924"/>
                </a:xfrm>
                <a:custGeom>
                  <a:avLst/>
                  <a:gdLst>
                    <a:gd name="connsiteX0" fmla="*/ 250990 w 459385"/>
                    <a:gd name="connsiteY0" fmla="*/ 30954 h 30924"/>
                    <a:gd name="connsiteX1" fmla="*/ 60 w 459385"/>
                    <a:gd name="connsiteY1" fmla="*/ 15485 h 30924"/>
                    <a:gd name="connsiteX2" fmla="*/ 250990 w 459385"/>
                    <a:gd name="connsiteY2" fmla="*/ 29 h 30924"/>
                    <a:gd name="connsiteX3" fmla="*/ 459446 w 459385"/>
                    <a:gd name="connsiteY3" fmla="*/ 15485 h 30924"/>
                    <a:gd name="connsiteX4" fmla="*/ 250990 w 459385"/>
                    <a:gd name="connsiteY4" fmla="*/ 30954 h 30924"/>
                    <a:gd name="connsiteX5" fmla="*/ 252020 w 459385"/>
                    <a:gd name="connsiteY5" fmla="*/ 158 h 30924"/>
                    <a:gd name="connsiteX6" fmla="*/ 2782 w 459385"/>
                    <a:gd name="connsiteY6" fmla="*/ 15498 h 30924"/>
                    <a:gd name="connsiteX7" fmla="*/ 252020 w 459385"/>
                    <a:gd name="connsiteY7" fmla="*/ 30851 h 30924"/>
                    <a:gd name="connsiteX8" fmla="*/ 459089 w 459385"/>
                    <a:gd name="connsiteY8" fmla="*/ 15498 h 30924"/>
                    <a:gd name="connsiteX9" fmla="*/ 252020 w 459385"/>
                    <a:gd name="connsiteY9" fmla="*/ 158 h 3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385" h="30924">
                      <a:moveTo>
                        <a:pt x="250990" y="30954"/>
                      </a:moveTo>
                      <a:cubicBezTo>
                        <a:pt x="112410" y="30954"/>
                        <a:pt x="60" y="21614"/>
                        <a:pt x="60" y="15485"/>
                      </a:cubicBezTo>
                      <a:cubicBezTo>
                        <a:pt x="60" y="9370"/>
                        <a:pt x="112410" y="29"/>
                        <a:pt x="250990" y="29"/>
                      </a:cubicBezTo>
                      <a:cubicBezTo>
                        <a:pt x="389570" y="29"/>
                        <a:pt x="459446" y="9370"/>
                        <a:pt x="459446" y="15485"/>
                      </a:cubicBezTo>
                      <a:cubicBezTo>
                        <a:pt x="459446" y="21614"/>
                        <a:pt x="389570" y="30954"/>
                        <a:pt x="250990" y="30954"/>
                      </a:cubicBezTo>
                      <a:moveTo>
                        <a:pt x="252020" y="158"/>
                      </a:moveTo>
                      <a:cubicBezTo>
                        <a:pt x="114369" y="158"/>
                        <a:pt x="2782" y="9408"/>
                        <a:pt x="2782" y="15498"/>
                      </a:cubicBezTo>
                      <a:cubicBezTo>
                        <a:pt x="2782" y="21588"/>
                        <a:pt x="114369" y="30851"/>
                        <a:pt x="252020" y="30851"/>
                      </a:cubicBezTo>
                      <a:cubicBezTo>
                        <a:pt x="389672" y="30851"/>
                        <a:pt x="459089" y="21588"/>
                        <a:pt x="459089" y="15498"/>
                      </a:cubicBezTo>
                      <a:cubicBezTo>
                        <a:pt x="459089" y="9408"/>
                        <a:pt x="389672" y="158"/>
                        <a:pt x="252020" y="158"/>
                      </a:cubicBezTo>
                    </a:path>
                  </a:pathLst>
                </a:custGeom>
                <a:grpFill/>
                <a:ln w="12721" cap="flat">
                  <a:noFill/>
                  <a:prstDash val="solid"/>
                  <a:miter/>
                </a:ln>
              </p:spPr>
              <p:txBody>
                <a:bodyPr rtlCol="0" anchor="ctr"/>
                <a:lstStyle/>
                <a:p>
                  <a:endParaRPr lang="fr-FR"/>
                </a:p>
              </p:txBody>
            </p:sp>
            <p:sp>
              <p:nvSpPr>
                <p:cNvPr id="718" name="Forme libre : forme 717">
                  <a:extLst>
                    <a:ext uri="{FF2B5EF4-FFF2-40B4-BE49-F238E27FC236}">
                      <a16:creationId xmlns:a16="http://schemas.microsoft.com/office/drawing/2014/main" id="{A31E77D9-0824-1943-9A2D-D06811542F20}"/>
                    </a:ext>
                  </a:extLst>
                </p:cNvPr>
                <p:cNvSpPr/>
                <p:nvPr/>
              </p:nvSpPr>
              <p:spPr>
                <a:xfrm flipV="1">
                  <a:off x="4684229" y="3822108"/>
                  <a:ext cx="456320" cy="30719"/>
                </a:xfrm>
                <a:custGeom>
                  <a:avLst/>
                  <a:gdLst>
                    <a:gd name="connsiteX0" fmla="*/ 249298 w 456320"/>
                    <a:gd name="connsiteY0" fmla="*/ 30749 h 30719"/>
                    <a:gd name="connsiteX1" fmla="*/ 60 w 456320"/>
                    <a:gd name="connsiteY1" fmla="*/ 15408 h 30719"/>
                    <a:gd name="connsiteX2" fmla="*/ 249298 w 456320"/>
                    <a:gd name="connsiteY2" fmla="*/ 29 h 30719"/>
                    <a:gd name="connsiteX3" fmla="*/ 456380 w 456320"/>
                    <a:gd name="connsiteY3" fmla="*/ 15408 h 30719"/>
                    <a:gd name="connsiteX4" fmla="*/ 249298 w 456320"/>
                    <a:gd name="connsiteY4" fmla="*/ 30749 h 30719"/>
                    <a:gd name="connsiteX5" fmla="*/ 250329 w 456320"/>
                    <a:gd name="connsiteY5" fmla="*/ 145 h 30719"/>
                    <a:gd name="connsiteX6" fmla="*/ 2795 w 456320"/>
                    <a:gd name="connsiteY6" fmla="*/ 15408 h 30719"/>
                    <a:gd name="connsiteX7" fmla="*/ 250329 w 456320"/>
                    <a:gd name="connsiteY7" fmla="*/ 30646 h 30719"/>
                    <a:gd name="connsiteX8" fmla="*/ 456024 w 456320"/>
                    <a:gd name="connsiteY8" fmla="*/ 15408 h 30719"/>
                    <a:gd name="connsiteX9" fmla="*/ 250329 w 456320"/>
                    <a:gd name="connsiteY9" fmla="*/ 145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20" h="30719">
                      <a:moveTo>
                        <a:pt x="249298" y="30749"/>
                      </a:moveTo>
                      <a:cubicBezTo>
                        <a:pt x="111647" y="30749"/>
                        <a:pt x="60" y="21485"/>
                        <a:pt x="60" y="15408"/>
                      </a:cubicBezTo>
                      <a:cubicBezTo>
                        <a:pt x="60" y="9306"/>
                        <a:pt x="111647" y="29"/>
                        <a:pt x="249298" y="29"/>
                      </a:cubicBezTo>
                      <a:cubicBezTo>
                        <a:pt x="386950" y="29"/>
                        <a:pt x="456380" y="9306"/>
                        <a:pt x="456380" y="15408"/>
                      </a:cubicBezTo>
                      <a:cubicBezTo>
                        <a:pt x="456380" y="21485"/>
                        <a:pt x="386950" y="30749"/>
                        <a:pt x="249298" y="30749"/>
                      </a:cubicBezTo>
                      <a:moveTo>
                        <a:pt x="250329" y="145"/>
                      </a:moveTo>
                      <a:cubicBezTo>
                        <a:pt x="113618" y="145"/>
                        <a:pt x="2795" y="9357"/>
                        <a:pt x="2795" y="15408"/>
                      </a:cubicBezTo>
                      <a:cubicBezTo>
                        <a:pt x="2795" y="21434"/>
                        <a:pt x="113618" y="30646"/>
                        <a:pt x="250329" y="30646"/>
                      </a:cubicBezTo>
                      <a:cubicBezTo>
                        <a:pt x="387052" y="30646"/>
                        <a:pt x="456024" y="21434"/>
                        <a:pt x="456024" y="15408"/>
                      </a:cubicBezTo>
                      <a:cubicBezTo>
                        <a:pt x="456024" y="9357"/>
                        <a:pt x="387052" y="145"/>
                        <a:pt x="250329" y="145"/>
                      </a:cubicBezTo>
                    </a:path>
                  </a:pathLst>
                </a:custGeom>
                <a:grpFill/>
                <a:ln w="12721" cap="flat">
                  <a:noFill/>
                  <a:prstDash val="solid"/>
                  <a:miter/>
                </a:ln>
              </p:spPr>
              <p:txBody>
                <a:bodyPr rtlCol="0" anchor="ctr"/>
                <a:lstStyle/>
                <a:p>
                  <a:endParaRPr lang="fr-FR"/>
                </a:p>
              </p:txBody>
            </p:sp>
            <p:sp>
              <p:nvSpPr>
                <p:cNvPr id="719" name="Forme libre : forme 718">
                  <a:extLst>
                    <a:ext uri="{FF2B5EF4-FFF2-40B4-BE49-F238E27FC236}">
                      <a16:creationId xmlns:a16="http://schemas.microsoft.com/office/drawing/2014/main" id="{051AD5C9-0F9C-ABBA-8B79-027BF0FEF992}"/>
                    </a:ext>
                  </a:extLst>
                </p:cNvPr>
                <p:cNvSpPr/>
                <p:nvPr/>
              </p:nvSpPr>
              <p:spPr>
                <a:xfrm flipV="1">
                  <a:off x="4686965" y="3822210"/>
                  <a:ext cx="453216" cy="30487"/>
                </a:xfrm>
                <a:custGeom>
                  <a:avLst/>
                  <a:gdLst>
                    <a:gd name="connsiteX0" fmla="*/ 247581 w 453216"/>
                    <a:gd name="connsiteY0" fmla="*/ 30517 h 30487"/>
                    <a:gd name="connsiteX1" fmla="*/ 60 w 453216"/>
                    <a:gd name="connsiteY1" fmla="*/ 15267 h 30487"/>
                    <a:gd name="connsiteX2" fmla="*/ 247581 w 453216"/>
                    <a:gd name="connsiteY2" fmla="*/ 29 h 30487"/>
                    <a:gd name="connsiteX3" fmla="*/ 453276 w 453216"/>
                    <a:gd name="connsiteY3" fmla="*/ 15267 h 30487"/>
                    <a:gd name="connsiteX4" fmla="*/ 247581 w 453216"/>
                    <a:gd name="connsiteY4" fmla="*/ 30517 h 30487"/>
                    <a:gd name="connsiteX5" fmla="*/ 248624 w 453216"/>
                    <a:gd name="connsiteY5" fmla="*/ 132 h 30487"/>
                    <a:gd name="connsiteX6" fmla="*/ 2795 w 453216"/>
                    <a:gd name="connsiteY6" fmla="*/ 15267 h 30487"/>
                    <a:gd name="connsiteX7" fmla="*/ 248624 w 453216"/>
                    <a:gd name="connsiteY7" fmla="*/ 30415 h 30487"/>
                    <a:gd name="connsiteX8" fmla="*/ 452933 w 453216"/>
                    <a:gd name="connsiteY8" fmla="*/ 15267 h 30487"/>
                    <a:gd name="connsiteX9" fmla="*/ 248624 w 453216"/>
                    <a:gd name="connsiteY9" fmla="*/ 132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216" h="30487">
                      <a:moveTo>
                        <a:pt x="247581" y="30517"/>
                      </a:moveTo>
                      <a:cubicBezTo>
                        <a:pt x="110871" y="30517"/>
                        <a:pt x="60" y="21318"/>
                        <a:pt x="60" y="15267"/>
                      </a:cubicBezTo>
                      <a:cubicBezTo>
                        <a:pt x="60" y="9241"/>
                        <a:pt x="110871" y="29"/>
                        <a:pt x="247581" y="29"/>
                      </a:cubicBezTo>
                      <a:cubicBezTo>
                        <a:pt x="384317" y="29"/>
                        <a:pt x="453276" y="9241"/>
                        <a:pt x="453276" y="15267"/>
                      </a:cubicBezTo>
                      <a:cubicBezTo>
                        <a:pt x="453276" y="21318"/>
                        <a:pt x="384317" y="30517"/>
                        <a:pt x="247581" y="30517"/>
                      </a:cubicBezTo>
                      <a:moveTo>
                        <a:pt x="248624" y="132"/>
                      </a:moveTo>
                      <a:cubicBezTo>
                        <a:pt x="112855" y="132"/>
                        <a:pt x="2795" y="9267"/>
                        <a:pt x="2795" y="15267"/>
                      </a:cubicBezTo>
                      <a:cubicBezTo>
                        <a:pt x="2795" y="21280"/>
                        <a:pt x="112855" y="30415"/>
                        <a:pt x="248624" y="30415"/>
                      </a:cubicBezTo>
                      <a:cubicBezTo>
                        <a:pt x="384393" y="30415"/>
                        <a:pt x="452933" y="21280"/>
                        <a:pt x="452933" y="15267"/>
                      </a:cubicBezTo>
                      <a:cubicBezTo>
                        <a:pt x="452933" y="9267"/>
                        <a:pt x="384393" y="132"/>
                        <a:pt x="248624" y="132"/>
                      </a:cubicBezTo>
                    </a:path>
                  </a:pathLst>
                </a:custGeom>
                <a:grpFill/>
                <a:ln w="12721" cap="flat">
                  <a:noFill/>
                  <a:prstDash val="solid"/>
                  <a:miter/>
                </a:ln>
              </p:spPr>
              <p:txBody>
                <a:bodyPr rtlCol="0" anchor="ctr"/>
                <a:lstStyle/>
                <a:p>
                  <a:endParaRPr lang="fr-FR"/>
                </a:p>
              </p:txBody>
            </p:sp>
            <p:sp>
              <p:nvSpPr>
                <p:cNvPr id="720" name="Forme libre : forme 719">
                  <a:extLst>
                    <a:ext uri="{FF2B5EF4-FFF2-40B4-BE49-F238E27FC236}">
                      <a16:creationId xmlns:a16="http://schemas.microsoft.com/office/drawing/2014/main" id="{40220FDE-A414-82E3-7125-643DDAFC9969}"/>
                    </a:ext>
                  </a:extLst>
                </p:cNvPr>
                <p:cNvSpPr/>
                <p:nvPr/>
              </p:nvSpPr>
              <p:spPr>
                <a:xfrm flipV="1">
                  <a:off x="4689706" y="3822310"/>
                  <a:ext cx="450137" cy="30295"/>
                </a:xfrm>
                <a:custGeom>
                  <a:avLst/>
                  <a:gdLst>
                    <a:gd name="connsiteX0" fmla="*/ 245889 w 450137"/>
                    <a:gd name="connsiteY0" fmla="*/ 30325 h 30295"/>
                    <a:gd name="connsiteX1" fmla="*/ 60 w 450137"/>
                    <a:gd name="connsiteY1" fmla="*/ 15164 h 30295"/>
                    <a:gd name="connsiteX2" fmla="*/ 245889 w 450137"/>
                    <a:gd name="connsiteY2" fmla="*/ 29 h 30295"/>
                    <a:gd name="connsiteX3" fmla="*/ 450198 w 450137"/>
                    <a:gd name="connsiteY3" fmla="*/ 15164 h 30295"/>
                    <a:gd name="connsiteX4" fmla="*/ 245889 w 450137"/>
                    <a:gd name="connsiteY4" fmla="*/ 30325 h 30295"/>
                    <a:gd name="connsiteX5" fmla="*/ 246920 w 450137"/>
                    <a:gd name="connsiteY5" fmla="*/ 132 h 30295"/>
                    <a:gd name="connsiteX6" fmla="*/ 2795 w 450137"/>
                    <a:gd name="connsiteY6" fmla="*/ 15164 h 30295"/>
                    <a:gd name="connsiteX7" fmla="*/ 246920 w 450137"/>
                    <a:gd name="connsiteY7" fmla="*/ 30222 h 30295"/>
                    <a:gd name="connsiteX8" fmla="*/ 449854 w 450137"/>
                    <a:gd name="connsiteY8" fmla="*/ 15164 h 30295"/>
                    <a:gd name="connsiteX9" fmla="*/ 246920 w 450137"/>
                    <a:gd name="connsiteY9" fmla="*/ 132 h 3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137" h="30295">
                      <a:moveTo>
                        <a:pt x="245889" y="30325"/>
                      </a:moveTo>
                      <a:cubicBezTo>
                        <a:pt x="110120" y="30325"/>
                        <a:pt x="60" y="21177"/>
                        <a:pt x="60" y="15164"/>
                      </a:cubicBezTo>
                      <a:cubicBezTo>
                        <a:pt x="60" y="9177"/>
                        <a:pt x="110120" y="29"/>
                        <a:pt x="245889" y="29"/>
                      </a:cubicBezTo>
                      <a:cubicBezTo>
                        <a:pt x="381658" y="29"/>
                        <a:pt x="450198" y="9177"/>
                        <a:pt x="450198" y="15164"/>
                      </a:cubicBezTo>
                      <a:cubicBezTo>
                        <a:pt x="450198" y="21177"/>
                        <a:pt x="381658" y="30325"/>
                        <a:pt x="245889" y="30325"/>
                      </a:cubicBezTo>
                      <a:moveTo>
                        <a:pt x="246920" y="132"/>
                      </a:moveTo>
                      <a:cubicBezTo>
                        <a:pt x="112092" y="132"/>
                        <a:pt x="2795" y="9216"/>
                        <a:pt x="2795" y="15164"/>
                      </a:cubicBezTo>
                      <a:cubicBezTo>
                        <a:pt x="2795" y="21138"/>
                        <a:pt x="112092" y="30222"/>
                        <a:pt x="246920" y="30222"/>
                      </a:cubicBezTo>
                      <a:cubicBezTo>
                        <a:pt x="381760" y="30222"/>
                        <a:pt x="449854" y="21138"/>
                        <a:pt x="449854" y="15164"/>
                      </a:cubicBezTo>
                      <a:cubicBezTo>
                        <a:pt x="449854" y="9216"/>
                        <a:pt x="381760" y="132"/>
                        <a:pt x="246920" y="132"/>
                      </a:cubicBezTo>
                    </a:path>
                  </a:pathLst>
                </a:custGeom>
                <a:grpFill/>
                <a:ln w="12721" cap="flat">
                  <a:noFill/>
                  <a:prstDash val="solid"/>
                  <a:miter/>
                </a:ln>
              </p:spPr>
              <p:txBody>
                <a:bodyPr rtlCol="0" anchor="ctr"/>
                <a:lstStyle/>
                <a:p>
                  <a:endParaRPr lang="fr-FR"/>
                </a:p>
              </p:txBody>
            </p:sp>
            <p:sp>
              <p:nvSpPr>
                <p:cNvPr id="721" name="Forme libre : forme 720">
                  <a:extLst>
                    <a:ext uri="{FF2B5EF4-FFF2-40B4-BE49-F238E27FC236}">
                      <a16:creationId xmlns:a16="http://schemas.microsoft.com/office/drawing/2014/main" id="{534E8358-37B7-FA96-C86E-8B39D11EE210}"/>
                    </a:ext>
                  </a:extLst>
                </p:cNvPr>
                <p:cNvSpPr/>
                <p:nvPr/>
              </p:nvSpPr>
              <p:spPr>
                <a:xfrm flipV="1">
                  <a:off x="4692442" y="3822423"/>
                  <a:ext cx="447059" cy="30076"/>
                </a:xfrm>
                <a:custGeom>
                  <a:avLst/>
                  <a:gdLst>
                    <a:gd name="connsiteX0" fmla="*/ 244185 w 447059"/>
                    <a:gd name="connsiteY0" fmla="*/ 30106 h 30076"/>
                    <a:gd name="connsiteX1" fmla="*/ 60 w 447059"/>
                    <a:gd name="connsiteY1" fmla="*/ 15074 h 30076"/>
                    <a:gd name="connsiteX2" fmla="*/ 244185 w 447059"/>
                    <a:gd name="connsiteY2" fmla="*/ 29 h 30076"/>
                    <a:gd name="connsiteX3" fmla="*/ 447119 w 447059"/>
                    <a:gd name="connsiteY3" fmla="*/ 15074 h 30076"/>
                    <a:gd name="connsiteX4" fmla="*/ 244185 w 447059"/>
                    <a:gd name="connsiteY4" fmla="*/ 30106 h 30076"/>
                    <a:gd name="connsiteX5" fmla="*/ 245215 w 447059"/>
                    <a:gd name="connsiteY5" fmla="*/ 145 h 30076"/>
                    <a:gd name="connsiteX6" fmla="*/ 2795 w 447059"/>
                    <a:gd name="connsiteY6" fmla="*/ 15074 h 30076"/>
                    <a:gd name="connsiteX7" fmla="*/ 245215 w 447059"/>
                    <a:gd name="connsiteY7" fmla="*/ 30003 h 30076"/>
                    <a:gd name="connsiteX8" fmla="*/ 446750 w 447059"/>
                    <a:gd name="connsiteY8" fmla="*/ 15074 h 30076"/>
                    <a:gd name="connsiteX9" fmla="*/ 245215 w 447059"/>
                    <a:gd name="connsiteY9" fmla="*/ 145 h 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059" h="30076">
                      <a:moveTo>
                        <a:pt x="244185" y="30106"/>
                      </a:moveTo>
                      <a:cubicBezTo>
                        <a:pt x="109344" y="30106"/>
                        <a:pt x="60" y="21036"/>
                        <a:pt x="60" y="15074"/>
                      </a:cubicBezTo>
                      <a:cubicBezTo>
                        <a:pt x="60" y="9100"/>
                        <a:pt x="109344" y="29"/>
                        <a:pt x="244185" y="29"/>
                      </a:cubicBezTo>
                      <a:cubicBezTo>
                        <a:pt x="379025" y="29"/>
                        <a:pt x="447119" y="9100"/>
                        <a:pt x="447119" y="15074"/>
                      </a:cubicBezTo>
                      <a:cubicBezTo>
                        <a:pt x="447119" y="21036"/>
                        <a:pt x="379025" y="30106"/>
                        <a:pt x="244185" y="30106"/>
                      </a:cubicBezTo>
                      <a:moveTo>
                        <a:pt x="245215" y="145"/>
                      </a:moveTo>
                      <a:cubicBezTo>
                        <a:pt x="111329" y="145"/>
                        <a:pt x="2795" y="9151"/>
                        <a:pt x="2795" y="15074"/>
                      </a:cubicBezTo>
                      <a:cubicBezTo>
                        <a:pt x="2795" y="21010"/>
                        <a:pt x="111329" y="30003"/>
                        <a:pt x="245215" y="30003"/>
                      </a:cubicBezTo>
                      <a:cubicBezTo>
                        <a:pt x="379127" y="30003"/>
                        <a:pt x="446750" y="21010"/>
                        <a:pt x="446750" y="15074"/>
                      </a:cubicBezTo>
                      <a:cubicBezTo>
                        <a:pt x="446750" y="9151"/>
                        <a:pt x="379127" y="145"/>
                        <a:pt x="245215" y="145"/>
                      </a:cubicBezTo>
                    </a:path>
                  </a:pathLst>
                </a:custGeom>
                <a:grpFill/>
                <a:ln w="12721" cap="flat">
                  <a:noFill/>
                  <a:prstDash val="solid"/>
                  <a:miter/>
                </a:ln>
              </p:spPr>
              <p:txBody>
                <a:bodyPr rtlCol="0" anchor="ctr"/>
                <a:lstStyle/>
                <a:p>
                  <a:endParaRPr lang="fr-FR"/>
                </a:p>
              </p:txBody>
            </p:sp>
            <p:sp>
              <p:nvSpPr>
                <p:cNvPr id="722" name="Forme libre : forme 721">
                  <a:extLst>
                    <a:ext uri="{FF2B5EF4-FFF2-40B4-BE49-F238E27FC236}">
                      <a16:creationId xmlns:a16="http://schemas.microsoft.com/office/drawing/2014/main" id="{AF59D602-862F-E9ED-B6F7-48E28D7BB587}"/>
                    </a:ext>
                  </a:extLst>
                </p:cNvPr>
                <p:cNvSpPr/>
                <p:nvPr/>
              </p:nvSpPr>
              <p:spPr>
                <a:xfrm flipV="1">
                  <a:off x="4695177" y="3822523"/>
                  <a:ext cx="443968" cy="29845"/>
                </a:xfrm>
                <a:custGeom>
                  <a:avLst/>
                  <a:gdLst>
                    <a:gd name="connsiteX0" fmla="*/ 242480 w 443968"/>
                    <a:gd name="connsiteY0" fmla="*/ 29875 h 29845"/>
                    <a:gd name="connsiteX1" fmla="*/ 60 w 443968"/>
                    <a:gd name="connsiteY1" fmla="*/ 14946 h 29845"/>
                    <a:gd name="connsiteX2" fmla="*/ 242480 w 443968"/>
                    <a:gd name="connsiteY2" fmla="*/ 29 h 29845"/>
                    <a:gd name="connsiteX3" fmla="*/ 444028 w 443968"/>
                    <a:gd name="connsiteY3" fmla="*/ 14946 h 29845"/>
                    <a:gd name="connsiteX4" fmla="*/ 242480 w 443968"/>
                    <a:gd name="connsiteY4" fmla="*/ 29875 h 29845"/>
                    <a:gd name="connsiteX5" fmla="*/ 243510 w 443968"/>
                    <a:gd name="connsiteY5" fmla="*/ 132 h 29845"/>
                    <a:gd name="connsiteX6" fmla="*/ 2795 w 443968"/>
                    <a:gd name="connsiteY6" fmla="*/ 14946 h 29845"/>
                    <a:gd name="connsiteX7" fmla="*/ 243510 w 443968"/>
                    <a:gd name="connsiteY7" fmla="*/ 29772 h 29845"/>
                    <a:gd name="connsiteX8" fmla="*/ 443672 w 443968"/>
                    <a:gd name="connsiteY8" fmla="*/ 14946 h 29845"/>
                    <a:gd name="connsiteX9" fmla="*/ 243510 w 443968"/>
                    <a:gd name="connsiteY9" fmla="*/ 132 h 29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968" h="29845">
                      <a:moveTo>
                        <a:pt x="242480" y="29875"/>
                      </a:moveTo>
                      <a:cubicBezTo>
                        <a:pt x="108606" y="29875"/>
                        <a:pt x="60" y="20869"/>
                        <a:pt x="60" y="14946"/>
                      </a:cubicBezTo>
                      <a:cubicBezTo>
                        <a:pt x="60" y="9023"/>
                        <a:pt x="108606" y="29"/>
                        <a:pt x="242480" y="29"/>
                      </a:cubicBezTo>
                      <a:cubicBezTo>
                        <a:pt x="376379" y="29"/>
                        <a:pt x="444028" y="9023"/>
                        <a:pt x="444028" y="14946"/>
                      </a:cubicBezTo>
                      <a:cubicBezTo>
                        <a:pt x="444028" y="20869"/>
                        <a:pt x="376379" y="29875"/>
                        <a:pt x="242480" y="29875"/>
                      </a:cubicBezTo>
                      <a:moveTo>
                        <a:pt x="243510" y="132"/>
                      </a:moveTo>
                      <a:cubicBezTo>
                        <a:pt x="110553" y="132"/>
                        <a:pt x="2795" y="9061"/>
                        <a:pt x="2795" y="14946"/>
                      </a:cubicBezTo>
                      <a:cubicBezTo>
                        <a:pt x="2795" y="20830"/>
                        <a:pt x="110553" y="29772"/>
                        <a:pt x="243510" y="29772"/>
                      </a:cubicBezTo>
                      <a:cubicBezTo>
                        <a:pt x="376481" y="29772"/>
                        <a:pt x="443672" y="20830"/>
                        <a:pt x="443672" y="14946"/>
                      </a:cubicBezTo>
                      <a:cubicBezTo>
                        <a:pt x="443672" y="9061"/>
                        <a:pt x="376481" y="132"/>
                        <a:pt x="243510" y="132"/>
                      </a:cubicBezTo>
                    </a:path>
                  </a:pathLst>
                </a:custGeom>
                <a:grpFill/>
                <a:ln w="12721" cap="flat">
                  <a:noFill/>
                  <a:prstDash val="solid"/>
                  <a:miter/>
                </a:ln>
              </p:spPr>
              <p:txBody>
                <a:bodyPr rtlCol="0" anchor="ctr"/>
                <a:lstStyle/>
                <a:p>
                  <a:endParaRPr lang="fr-FR"/>
                </a:p>
              </p:txBody>
            </p:sp>
            <p:sp>
              <p:nvSpPr>
                <p:cNvPr id="723" name="Forme libre : forme 722">
                  <a:extLst>
                    <a:ext uri="{FF2B5EF4-FFF2-40B4-BE49-F238E27FC236}">
                      <a16:creationId xmlns:a16="http://schemas.microsoft.com/office/drawing/2014/main" id="{53638BDC-3DFE-B358-9F35-E042D7540ED6}"/>
                    </a:ext>
                  </a:extLst>
                </p:cNvPr>
                <p:cNvSpPr/>
                <p:nvPr/>
              </p:nvSpPr>
              <p:spPr>
                <a:xfrm flipV="1">
                  <a:off x="4697920" y="3822623"/>
                  <a:ext cx="440877" cy="29652"/>
                </a:xfrm>
                <a:custGeom>
                  <a:avLst/>
                  <a:gdLst>
                    <a:gd name="connsiteX0" fmla="*/ 240775 w 440877"/>
                    <a:gd name="connsiteY0" fmla="*/ 29682 h 29652"/>
                    <a:gd name="connsiteX1" fmla="*/ 60 w 440877"/>
                    <a:gd name="connsiteY1" fmla="*/ 14869 h 29652"/>
                    <a:gd name="connsiteX2" fmla="*/ 240775 w 440877"/>
                    <a:gd name="connsiteY2" fmla="*/ 29 h 29652"/>
                    <a:gd name="connsiteX3" fmla="*/ 440937 w 440877"/>
                    <a:gd name="connsiteY3" fmla="*/ 14869 h 29652"/>
                    <a:gd name="connsiteX4" fmla="*/ 240775 w 440877"/>
                    <a:gd name="connsiteY4" fmla="*/ 29682 h 29652"/>
                    <a:gd name="connsiteX5" fmla="*/ 241806 w 440877"/>
                    <a:gd name="connsiteY5" fmla="*/ 132 h 29652"/>
                    <a:gd name="connsiteX6" fmla="*/ 2782 w 440877"/>
                    <a:gd name="connsiteY6" fmla="*/ 14869 h 29652"/>
                    <a:gd name="connsiteX7" fmla="*/ 241806 w 440877"/>
                    <a:gd name="connsiteY7" fmla="*/ 29579 h 29652"/>
                    <a:gd name="connsiteX8" fmla="*/ 440581 w 440877"/>
                    <a:gd name="connsiteY8" fmla="*/ 14869 h 29652"/>
                    <a:gd name="connsiteX9" fmla="*/ 241806 w 440877"/>
                    <a:gd name="connsiteY9" fmla="*/ 132 h 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877" h="29652">
                      <a:moveTo>
                        <a:pt x="240775" y="29682"/>
                      </a:moveTo>
                      <a:cubicBezTo>
                        <a:pt x="107830" y="29682"/>
                        <a:pt x="60" y="20753"/>
                        <a:pt x="60" y="14869"/>
                      </a:cubicBezTo>
                      <a:cubicBezTo>
                        <a:pt x="60" y="8984"/>
                        <a:pt x="107830" y="29"/>
                        <a:pt x="240775" y="29"/>
                      </a:cubicBezTo>
                      <a:cubicBezTo>
                        <a:pt x="373746" y="29"/>
                        <a:pt x="440937" y="8984"/>
                        <a:pt x="440937" y="14869"/>
                      </a:cubicBezTo>
                      <a:cubicBezTo>
                        <a:pt x="440937" y="20753"/>
                        <a:pt x="373746" y="29682"/>
                        <a:pt x="240775" y="29682"/>
                      </a:cubicBezTo>
                      <a:moveTo>
                        <a:pt x="241806" y="132"/>
                      </a:moveTo>
                      <a:cubicBezTo>
                        <a:pt x="109802" y="132"/>
                        <a:pt x="2782" y="9023"/>
                        <a:pt x="2782" y="14869"/>
                      </a:cubicBezTo>
                      <a:cubicBezTo>
                        <a:pt x="2782" y="20702"/>
                        <a:pt x="109802" y="29579"/>
                        <a:pt x="241806" y="29579"/>
                      </a:cubicBezTo>
                      <a:cubicBezTo>
                        <a:pt x="373848" y="29579"/>
                        <a:pt x="440581" y="20702"/>
                        <a:pt x="440581" y="14869"/>
                      </a:cubicBezTo>
                      <a:cubicBezTo>
                        <a:pt x="440581" y="9023"/>
                        <a:pt x="373848" y="132"/>
                        <a:pt x="241806" y="132"/>
                      </a:cubicBezTo>
                    </a:path>
                  </a:pathLst>
                </a:custGeom>
                <a:grpFill/>
                <a:ln w="12721" cap="flat">
                  <a:noFill/>
                  <a:prstDash val="solid"/>
                  <a:miter/>
                </a:ln>
              </p:spPr>
              <p:txBody>
                <a:bodyPr rtlCol="0" anchor="ctr"/>
                <a:lstStyle/>
                <a:p>
                  <a:endParaRPr lang="fr-FR"/>
                </a:p>
              </p:txBody>
            </p:sp>
            <p:sp>
              <p:nvSpPr>
                <p:cNvPr id="724" name="Forme libre : forme 723">
                  <a:extLst>
                    <a:ext uri="{FF2B5EF4-FFF2-40B4-BE49-F238E27FC236}">
                      <a16:creationId xmlns:a16="http://schemas.microsoft.com/office/drawing/2014/main" id="{26ADBC09-769C-CCFE-79B1-AA7059EAC8EE}"/>
                    </a:ext>
                  </a:extLst>
                </p:cNvPr>
                <p:cNvSpPr/>
                <p:nvPr/>
              </p:nvSpPr>
              <p:spPr>
                <a:xfrm flipV="1">
                  <a:off x="4700642" y="3822724"/>
                  <a:ext cx="437798" cy="29434"/>
                </a:xfrm>
                <a:custGeom>
                  <a:avLst/>
                  <a:gdLst>
                    <a:gd name="connsiteX0" fmla="*/ 239084 w 437798"/>
                    <a:gd name="connsiteY0" fmla="*/ 29464 h 29434"/>
                    <a:gd name="connsiteX1" fmla="*/ 60 w 437798"/>
                    <a:gd name="connsiteY1" fmla="*/ 14740 h 29434"/>
                    <a:gd name="connsiteX2" fmla="*/ 239084 w 437798"/>
                    <a:gd name="connsiteY2" fmla="*/ 29 h 29434"/>
                    <a:gd name="connsiteX3" fmla="*/ 437859 w 437798"/>
                    <a:gd name="connsiteY3" fmla="*/ 14740 h 29434"/>
                    <a:gd name="connsiteX4" fmla="*/ 239084 w 437798"/>
                    <a:gd name="connsiteY4" fmla="*/ 29464 h 29434"/>
                    <a:gd name="connsiteX5" fmla="*/ 240114 w 437798"/>
                    <a:gd name="connsiteY5" fmla="*/ 132 h 29434"/>
                    <a:gd name="connsiteX6" fmla="*/ 2808 w 437798"/>
                    <a:gd name="connsiteY6" fmla="*/ 14740 h 29434"/>
                    <a:gd name="connsiteX7" fmla="*/ 240114 w 437798"/>
                    <a:gd name="connsiteY7" fmla="*/ 29361 h 29434"/>
                    <a:gd name="connsiteX8" fmla="*/ 437515 w 437798"/>
                    <a:gd name="connsiteY8" fmla="*/ 14740 h 29434"/>
                    <a:gd name="connsiteX9" fmla="*/ 240114 w 437798"/>
                    <a:gd name="connsiteY9" fmla="*/ 132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798" h="29434">
                      <a:moveTo>
                        <a:pt x="239084" y="29464"/>
                      </a:moveTo>
                      <a:cubicBezTo>
                        <a:pt x="107093" y="29464"/>
                        <a:pt x="60" y="20586"/>
                        <a:pt x="60" y="14740"/>
                      </a:cubicBezTo>
                      <a:cubicBezTo>
                        <a:pt x="60" y="8894"/>
                        <a:pt x="107093" y="29"/>
                        <a:pt x="239084" y="29"/>
                      </a:cubicBezTo>
                      <a:cubicBezTo>
                        <a:pt x="371113" y="29"/>
                        <a:pt x="437859" y="8894"/>
                        <a:pt x="437859" y="14740"/>
                      </a:cubicBezTo>
                      <a:cubicBezTo>
                        <a:pt x="437859" y="20586"/>
                        <a:pt x="371113" y="29464"/>
                        <a:pt x="239084" y="29464"/>
                      </a:cubicBezTo>
                      <a:moveTo>
                        <a:pt x="240114" y="132"/>
                      </a:moveTo>
                      <a:cubicBezTo>
                        <a:pt x="109052" y="132"/>
                        <a:pt x="2808" y="8959"/>
                        <a:pt x="2808" y="14740"/>
                      </a:cubicBezTo>
                      <a:cubicBezTo>
                        <a:pt x="2808" y="20547"/>
                        <a:pt x="109052" y="29361"/>
                        <a:pt x="240114" y="29361"/>
                      </a:cubicBezTo>
                      <a:cubicBezTo>
                        <a:pt x="371202" y="29361"/>
                        <a:pt x="437515" y="20547"/>
                        <a:pt x="437515" y="14740"/>
                      </a:cubicBezTo>
                      <a:cubicBezTo>
                        <a:pt x="437515" y="8959"/>
                        <a:pt x="371202" y="132"/>
                        <a:pt x="240114" y="132"/>
                      </a:cubicBezTo>
                    </a:path>
                  </a:pathLst>
                </a:custGeom>
                <a:grpFill/>
                <a:ln w="12721" cap="flat">
                  <a:noFill/>
                  <a:prstDash val="solid"/>
                  <a:miter/>
                </a:ln>
              </p:spPr>
              <p:txBody>
                <a:bodyPr rtlCol="0" anchor="ctr"/>
                <a:lstStyle/>
                <a:p>
                  <a:endParaRPr lang="fr-FR"/>
                </a:p>
              </p:txBody>
            </p:sp>
            <p:sp>
              <p:nvSpPr>
                <p:cNvPr id="725" name="Forme libre : forme 724">
                  <a:extLst>
                    <a:ext uri="{FF2B5EF4-FFF2-40B4-BE49-F238E27FC236}">
                      <a16:creationId xmlns:a16="http://schemas.microsoft.com/office/drawing/2014/main" id="{0D7E4EFC-2C61-3804-8D5B-A5A9EE4C8D8D}"/>
                    </a:ext>
                  </a:extLst>
                </p:cNvPr>
                <p:cNvSpPr/>
                <p:nvPr/>
              </p:nvSpPr>
              <p:spPr>
                <a:xfrm flipV="1">
                  <a:off x="4703391" y="3822837"/>
                  <a:ext cx="434694" cy="29216"/>
                </a:xfrm>
                <a:custGeom>
                  <a:avLst/>
                  <a:gdLst>
                    <a:gd name="connsiteX0" fmla="*/ 237366 w 434694"/>
                    <a:gd name="connsiteY0" fmla="*/ 29245 h 29216"/>
                    <a:gd name="connsiteX1" fmla="*/ 60 w 434694"/>
                    <a:gd name="connsiteY1" fmla="*/ 14625 h 29216"/>
                    <a:gd name="connsiteX2" fmla="*/ 237366 w 434694"/>
                    <a:gd name="connsiteY2" fmla="*/ 29 h 29216"/>
                    <a:gd name="connsiteX3" fmla="*/ 434755 w 434694"/>
                    <a:gd name="connsiteY3" fmla="*/ 14625 h 29216"/>
                    <a:gd name="connsiteX4" fmla="*/ 237366 w 434694"/>
                    <a:gd name="connsiteY4" fmla="*/ 29245 h 29216"/>
                    <a:gd name="connsiteX5" fmla="*/ 238397 w 434694"/>
                    <a:gd name="connsiteY5" fmla="*/ 132 h 29216"/>
                    <a:gd name="connsiteX6" fmla="*/ 2808 w 434694"/>
                    <a:gd name="connsiteY6" fmla="*/ 14637 h 29216"/>
                    <a:gd name="connsiteX7" fmla="*/ 238397 w 434694"/>
                    <a:gd name="connsiteY7" fmla="*/ 29143 h 29216"/>
                    <a:gd name="connsiteX8" fmla="*/ 434424 w 434694"/>
                    <a:gd name="connsiteY8" fmla="*/ 14637 h 29216"/>
                    <a:gd name="connsiteX9" fmla="*/ 238397 w 434694"/>
                    <a:gd name="connsiteY9" fmla="*/ 132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94" h="29216">
                      <a:moveTo>
                        <a:pt x="237366" y="29245"/>
                      </a:moveTo>
                      <a:cubicBezTo>
                        <a:pt x="106291" y="29245"/>
                        <a:pt x="60" y="20432"/>
                        <a:pt x="60" y="14625"/>
                      </a:cubicBezTo>
                      <a:cubicBezTo>
                        <a:pt x="60" y="8830"/>
                        <a:pt x="106291" y="29"/>
                        <a:pt x="237366" y="29"/>
                      </a:cubicBezTo>
                      <a:cubicBezTo>
                        <a:pt x="368454" y="29"/>
                        <a:pt x="434755" y="8830"/>
                        <a:pt x="434755" y="14625"/>
                      </a:cubicBezTo>
                      <a:cubicBezTo>
                        <a:pt x="434755" y="20432"/>
                        <a:pt x="368454" y="29245"/>
                        <a:pt x="237366" y="29245"/>
                      </a:cubicBezTo>
                      <a:moveTo>
                        <a:pt x="238397" y="132"/>
                      </a:moveTo>
                      <a:cubicBezTo>
                        <a:pt x="108288" y="132"/>
                        <a:pt x="2808" y="8894"/>
                        <a:pt x="2808" y="14637"/>
                      </a:cubicBezTo>
                      <a:cubicBezTo>
                        <a:pt x="2808" y="20419"/>
                        <a:pt x="108288" y="29143"/>
                        <a:pt x="238397" y="29143"/>
                      </a:cubicBezTo>
                      <a:cubicBezTo>
                        <a:pt x="368556" y="29143"/>
                        <a:pt x="434424" y="20419"/>
                        <a:pt x="434424" y="14637"/>
                      </a:cubicBezTo>
                      <a:cubicBezTo>
                        <a:pt x="434424" y="8894"/>
                        <a:pt x="368556" y="132"/>
                        <a:pt x="238397" y="132"/>
                      </a:cubicBezTo>
                    </a:path>
                  </a:pathLst>
                </a:custGeom>
                <a:grpFill/>
                <a:ln w="12721" cap="flat">
                  <a:noFill/>
                  <a:prstDash val="solid"/>
                  <a:miter/>
                </a:ln>
              </p:spPr>
              <p:txBody>
                <a:bodyPr rtlCol="0" anchor="ctr"/>
                <a:lstStyle/>
                <a:p>
                  <a:endParaRPr lang="fr-FR"/>
                </a:p>
              </p:txBody>
            </p:sp>
            <p:sp>
              <p:nvSpPr>
                <p:cNvPr id="726" name="Forme libre : forme 725">
                  <a:extLst>
                    <a:ext uri="{FF2B5EF4-FFF2-40B4-BE49-F238E27FC236}">
                      <a16:creationId xmlns:a16="http://schemas.microsoft.com/office/drawing/2014/main" id="{53A28A23-D3A9-6791-BA28-D18DD24F2CDE}"/>
                    </a:ext>
                  </a:extLst>
                </p:cNvPr>
                <p:cNvSpPr/>
                <p:nvPr/>
              </p:nvSpPr>
              <p:spPr>
                <a:xfrm flipV="1">
                  <a:off x="4706126" y="3822937"/>
                  <a:ext cx="431616" cy="29010"/>
                </a:xfrm>
                <a:custGeom>
                  <a:avLst/>
                  <a:gdLst>
                    <a:gd name="connsiteX0" fmla="*/ 235662 w 431616"/>
                    <a:gd name="connsiteY0" fmla="*/ 29040 h 29010"/>
                    <a:gd name="connsiteX1" fmla="*/ 60 w 431616"/>
                    <a:gd name="connsiteY1" fmla="*/ 14535 h 29010"/>
                    <a:gd name="connsiteX2" fmla="*/ 235662 w 431616"/>
                    <a:gd name="connsiteY2" fmla="*/ 29 h 29010"/>
                    <a:gd name="connsiteX3" fmla="*/ 431676 w 431616"/>
                    <a:gd name="connsiteY3" fmla="*/ 14535 h 29010"/>
                    <a:gd name="connsiteX4" fmla="*/ 235662 w 431616"/>
                    <a:gd name="connsiteY4" fmla="*/ 29040 h 29010"/>
                    <a:gd name="connsiteX5" fmla="*/ 236705 w 431616"/>
                    <a:gd name="connsiteY5" fmla="*/ 132 h 29010"/>
                    <a:gd name="connsiteX6" fmla="*/ 2795 w 431616"/>
                    <a:gd name="connsiteY6" fmla="*/ 14535 h 29010"/>
                    <a:gd name="connsiteX7" fmla="*/ 236705 w 431616"/>
                    <a:gd name="connsiteY7" fmla="*/ 28937 h 29010"/>
                    <a:gd name="connsiteX8" fmla="*/ 431333 w 431616"/>
                    <a:gd name="connsiteY8" fmla="*/ 14535 h 29010"/>
                    <a:gd name="connsiteX9" fmla="*/ 236705 w 431616"/>
                    <a:gd name="connsiteY9" fmla="*/ 132 h 2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6" h="29010">
                      <a:moveTo>
                        <a:pt x="235662" y="29040"/>
                      </a:moveTo>
                      <a:cubicBezTo>
                        <a:pt x="105541" y="29040"/>
                        <a:pt x="60" y="20290"/>
                        <a:pt x="60" y="14535"/>
                      </a:cubicBezTo>
                      <a:cubicBezTo>
                        <a:pt x="60" y="8779"/>
                        <a:pt x="105541" y="29"/>
                        <a:pt x="235662" y="29"/>
                      </a:cubicBezTo>
                      <a:cubicBezTo>
                        <a:pt x="365808" y="29"/>
                        <a:pt x="431676" y="8779"/>
                        <a:pt x="431676" y="14535"/>
                      </a:cubicBezTo>
                      <a:cubicBezTo>
                        <a:pt x="431676" y="20290"/>
                        <a:pt x="365808" y="29040"/>
                        <a:pt x="235662" y="29040"/>
                      </a:cubicBezTo>
                      <a:moveTo>
                        <a:pt x="236705" y="132"/>
                      </a:moveTo>
                      <a:cubicBezTo>
                        <a:pt x="107500" y="132"/>
                        <a:pt x="2795" y="8830"/>
                        <a:pt x="2795" y="14535"/>
                      </a:cubicBezTo>
                      <a:cubicBezTo>
                        <a:pt x="2795" y="20252"/>
                        <a:pt x="107500" y="28937"/>
                        <a:pt x="236705" y="28937"/>
                      </a:cubicBezTo>
                      <a:cubicBezTo>
                        <a:pt x="365897" y="28937"/>
                        <a:pt x="431333" y="20252"/>
                        <a:pt x="431333" y="14535"/>
                      </a:cubicBezTo>
                      <a:cubicBezTo>
                        <a:pt x="431333" y="8830"/>
                        <a:pt x="365897" y="132"/>
                        <a:pt x="236705" y="132"/>
                      </a:cubicBezTo>
                    </a:path>
                  </a:pathLst>
                </a:custGeom>
                <a:grpFill/>
                <a:ln w="12721" cap="flat">
                  <a:noFill/>
                  <a:prstDash val="solid"/>
                  <a:miter/>
                </a:ln>
              </p:spPr>
              <p:txBody>
                <a:bodyPr rtlCol="0" anchor="ctr"/>
                <a:lstStyle/>
                <a:p>
                  <a:endParaRPr lang="fr-FR"/>
                </a:p>
              </p:txBody>
            </p:sp>
            <p:sp>
              <p:nvSpPr>
                <p:cNvPr id="727" name="Forme libre : forme 726">
                  <a:extLst>
                    <a:ext uri="{FF2B5EF4-FFF2-40B4-BE49-F238E27FC236}">
                      <a16:creationId xmlns:a16="http://schemas.microsoft.com/office/drawing/2014/main" id="{A30989A0-3C9B-C11E-AB07-CEC75B17C9B9}"/>
                    </a:ext>
                  </a:extLst>
                </p:cNvPr>
                <p:cNvSpPr/>
                <p:nvPr/>
              </p:nvSpPr>
              <p:spPr>
                <a:xfrm flipV="1">
                  <a:off x="4708843" y="3823037"/>
                  <a:ext cx="428550" cy="28804"/>
                </a:xfrm>
                <a:custGeom>
                  <a:avLst/>
                  <a:gdLst>
                    <a:gd name="connsiteX0" fmla="*/ 233995 w 428550"/>
                    <a:gd name="connsiteY0" fmla="*/ 28834 h 28804"/>
                    <a:gd name="connsiteX1" fmla="*/ 60 w 428550"/>
                    <a:gd name="connsiteY1" fmla="*/ 14445 h 28804"/>
                    <a:gd name="connsiteX2" fmla="*/ 233995 w 428550"/>
                    <a:gd name="connsiteY2" fmla="*/ 29 h 28804"/>
                    <a:gd name="connsiteX3" fmla="*/ 428611 w 428550"/>
                    <a:gd name="connsiteY3" fmla="*/ 14445 h 28804"/>
                    <a:gd name="connsiteX4" fmla="*/ 233995 w 428550"/>
                    <a:gd name="connsiteY4" fmla="*/ 28834 h 28804"/>
                    <a:gd name="connsiteX5" fmla="*/ 235026 w 428550"/>
                    <a:gd name="connsiteY5" fmla="*/ 145 h 28804"/>
                    <a:gd name="connsiteX6" fmla="*/ 2820 w 428550"/>
                    <a:gd name="connsiteY6" fmla="*/ 14445 h 28804"/>
                    <a:gd name="connsiteX7" fmla="*/ 235026 w 428550"/>
                    <a:gd name="connsiteY7" fmla="*/ 28731 h 28804"/>
                    <a:gd name="connsiteX8" fmla="*/ 428267 w 428550"/>
                    <a:gd name="connsiteY8" fmla="*/ 14445 h 28804"/>
                    <a:gd name="connsiteX9" fmla="*/ 235026 w 428550"/>
                    <a:gd name="connsiteY9" fmla="*/ 145 h 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550" h="28804">
                      <a:moveTo>
                        <a:pt x="233995" y="28834"/>
                      </a:moveTo>
                      <a:cubicBezTo>
                        <a:pt x="104803" y="28834"/>
                        <a:pt x="60" y="20149"/>
                        <a:pt x="60" y="14445"/>
                      </a:cubicBezTo>
                      <a:cubicBezTo>
                        <a:pt x="60" y="8727"/>
                        <a:pt x="104803" y="29"/>
                        <a:pt x="233995" y="29"/>
                      </a:cubicBezTo>
                      <a:cubicBezTo>
                        <a:pt x="363188" y="29"/>
                        <a:pt x="428611" y="8727"/>
                        <a:pt x="428611" y="14445"/>
                      </a:cubicBezTo>
                      <a:cubicBezTo>
                        <a:pt x="428611" y="20149"/>
                        <a:pt x="363188" y="28834"/>
                        <a:pt x="233995" y="28834"/>
                      </a:cubicBezTo>
                      <a:moveTo>
                        <a:pt x="235026" y="145"/>
                      </a:moveTo>
                      <a:cubicBezTo>
                        <a:pt x="106787" y="145"/>
                        <a:pt x="2820" y="8766"/>
                        <a:pt x="2820" y="14445"/>
                      </a:cubicBezTo>
                      <a:cubicBezTo>
                        <a:pt x="2820" y="20123"/>
                        <a:pt x="106787" y="28731"/>
                        <a:pt x="235026" y="28731"/>
                      </a:cubicBezTo>
                      <a:cubicBezTo>
                        <a:pt x="363289" y="28731"/>
                        <a:pt x="428267" y="20123"/>
                        <a:pt x="428267" y="14445"/>
                      </a:cubicBezTo>
                      <a:cubicBezTo>
                        <a:pt x="428267" y="8766"/>
                        <a:pt x="363289" y="145"/>
                        <a:pt x="235026" y="145"/>
                      </a:cubicBezTo>
                    </a:path>
                  </a:pathLst>
                </a:custGeom>
                <a:grpFill/>
                <a:ln w="12721" cap="flat">
                  <a:noFill/>
                  <a:prstDash val="solid"/>
                  <a:miter/>
                </a:ln>
              </p:spPr>
              <p:txBody>
                <a:bodyPr rtlCol="0" anchor="ctr"/>
                <a:lstStyle/>
                <a:p>
                  <a:endParaRPr lang="fr-FR"/>
                </a:p>
              </p:txBody>
            </p:sp>
            <p:sp>
              <p:nvSpPr>
                <p:cNvPr id="728" name="Forme libre : forme 727">
                  <a:extLst>
                    <a:ext uri="{FF2B5EF4-FFF2-40B4-BE49-F238E27FC236}">
                      <a16:creationId xmlns:a16="http://schemas.microsoft.com/office/drawing/2014/main" id="{42F5AAB7-ABD1-F166-D14A-9207FB2BBAC7}"/>
                    </a:ext>
                  </a:extLst>
                </p:cNvPr>
                <p:cNvSpPr/>
                <p:nvPr/>
              </p:nvSpPr>
              <p:spPr>
                <a:xfrm flipV="1">
                  <a:off x="4711591" y="3823137"/>
                  <a:ext cx="425459" cy="28612"/>
                </a:xfrm>
                <a:custGeom>
                  <a:avLst/>
                  <a:gdLst>
                    <a:gd name="connsiteX0" fmla="*/ 232265 w 425459"/>
                    <a:gd name="connsiteY0" fmla="*/ 28642 h 28612"/>
                    <a:gd name="connsiteX1" fmla="*/ 60 w 425459"/>
                    <a:gd name="connsiteY1" fmla="*/ 14342 h 28612"/>
                    <a:gd name="connsiteX2" fmla="*/ 232265 w 425459"/>
                    <a:gd name="connsiteY2" fmla="*/ 29 h 28612"/>
                    <a:gd name="connsiteX3" fmla="*/ 425520 w 425459"/>
                    <a:gd name="connsiteY3" fmla="*/ 14342 h 28612"/>
                    <a:gd name="connsiteX4" fmla="*/ 232265 w 425459"/>
                    <a:gd name="connsiteY4" fmla="*/ 28642 h 28612"/>
                    <a:gd name="connsiteX5" fmla="*/ 233308 w 425459"/>
                    <a:gd name="connsiteY5" fmla="*/ 158 h 28612"/>
                    <a:gd name="connsiteX6" fmla="*/ 2795 w 425459"/>
                    <a:gd name="connsiteY6" fmla="*/ 14342 h 28612"/>
                    <a:gd name="connsiteX7" fmla="*/ 233308 w 425459"/>
                    <a:gd name="connsiteY7" fmla="*/ 28539 h 28612"/>
                    <a:gd name="connsiteX8" fmla="*/ 425176 w 425459"/>
                    <a:gd name="connsiteY8" fmla="*/ 14342 h 28612"/>
                    <a:gd name="connsiteX9" fmla="*/ 233308 w 425459"/>
                    <a:gd name="connsiteY9" fmla="*/ 158 h 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59" h="28612">
                      <a:moveTo>
                        <a:pt x="232265" y="28642"/>
                      </a:moveTo>
                      <a:cubicBezTo>
                        <a:pt x="104014" y="28642"/>
                        <a:pt x="60" y="20021"/>
                        <a:pt x="60" y="14342"/>
                      </a:cubicBezTo>
                      <a:cubicBezTo>
                        <a:pt x="60" y="8676"/>
                        <a:pt x="104014" y="29"/>
                        <a:pt x="232265" y="29"/>
                      </a:cubicBezTo>
                      <a:cubicBezTo>
                        <a:pt x="360554" y="29"/>
                        <a:pt x="425520" y="8676"/>
                        <a:pt x="425520" y="14342"/>
                      </a:cubicBezTo>
                      <a:cubicBezTo>
                        <a:pt x="425520" y="20021"/>
                        <a:pt x="360554" y="28642"/>
                        <a:pt x="232265" y="28642"/>
                      </a:cubicBezTo>
                      <a:moveTo>
                        <a:pt x="233308" y="158"/>
                      </a:moveTo>
                      <a:cubicBezTo>
                        <a:pt x="106011" y="158"/>
                        <a:pt x="2795" y="8714"/>
                        <a:pt x="2795" y="14342"/>
                      </a:cubicBezTo>
                      <a:cubicBezTo>
                        <a:pt x="2795" y="19982"/>
                        <a:pt x="106011" y="28539"/>
                        <a:pt x="233308" y="28539"/>
                      </a:cubicBezTo>
                      <a:cubicBezTo>
                        <a:pt x="360631" y="28539"/>
                        <a:pt x="425176" y="19982"/>
                        <a:pt x="425176" y="14342"/>
                      </a:cubicBezTo>
                      <a:cubicBezTo>
                        <a:pt x="425176" y="8714"/>
                        <a:pt x="360631" y="158"/>
                        <a:pt x="233308" y="158"/>
                      </a:cubicBezTo>
                    </a:path>
                  </a:pathLst>
                </a:custGeom>
                <a:grpFill/>
                <a:ln w="12721" cap="flat">
                  <a:noFill/>
                  <a:prstDash val="solid"/>
                  <a:miter/>
                </a:ln>
              </p:spPr>
              <p:txBody>
                <a:bodyPr rtlCol="0" anchor="ctr"/>
                <a:lstStyle/>
                <a:p>
                  <a:endParaRPr lang="fr-FR"/>
                </a:p>
              </p:txBody>
            </p:sp>
            <p:sp>
              <p:nvSpPr>
                <p:cNvPr id="729" name="Forme libre : forme 728">
                  <a:extLst>
                    <a:ext uri="{FF2B5EF4-FFF2-40B4-BE49-F238E27FC236}">
                      <a16:creationId xmlns:a16="http://schemas.microsoft.com/office/drawing/2014/main" id="{C02D2E2B-F974-0479-9984-C57794356BB3}"/>
                    </a:ext>
                  </a:extLst>
                </p:cNvPr>
                <p:cNvSpPr/>
                <p:nvPr/>
              </p:nvSpPr>
              <p:spPr>
                <a:xfrm flipV="1">
                  <a:off x="4714334" y="3823250"/>
                  <a:ext cx="422368" cy="28368"/>
                </a:xfrm>
                <a:custGeom>
                  <a:avLst/>
                  <a:gdLst>
                    <a:gd name="connsiteX0" fmla="*/ 230573 w 422368"/>
                    <a:gd name="connsiteY0" fmla="*/ 28397 h 28368"/>
                    <a:gd name="connsiteX1" fmla="*/ 60 w 422368"/>
                    <a:gd name="connsiteY1" fmla="*/ 14213 h 28368"/>
                    <a:gd name="connsiteX2" fmla="*/ 230573 w 422368"/>
                    <a:gd name="connsiteY2" fmla="*/ 29 h 28368"/>
                    <a:gd name="connsiteX3" fmla="*/ 422428 w 422368"/>
                    <a:gd name="connsiteY3" fmla="*/ 14213 h 28368"/>
                    <a:gd name="connsiteX4" fmla="*/ 230573 w 422368"/>
                    <a:gd name="connsiteY4" fmla="*/ 28397 h 28368"/>
                    <a:gd name="connsiteX5" fmla="*/ 231604 w 422368"/>
                    <a:gd name="connsiteY5" fmla="*/ 145 h 28368"/>
                    <a:gd name="connsiteX6" fmla="*/ 2782 w 422368"/>
                    <a:gd name="connsiteY6" fmla="*/ 14213 h 28368"/>
                    <a:gd name="connsiteX7" fmla="*/ 231604 w 422368"/>
                    <a:gd name="connsiteY7" fmla="*/ 28295 h 28368"/>
                    <a:gd name="connsiteX8" fmla="*/ 422072 w 422368"/>
                    <a:gd name="connsiteY8" fmla="*/ 14213 h 28368"/>
                    <a:gd name="connsiteX9" fmla="*/ 231604 w 422368"/>
                    <a:gd name="connsiteY9" fmla="*/ 145 h 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68" h="28368">
                      <a:moveTo>
                        <a:pt x="230573" y="28397"/>
                      </a:moveTo>
                      <a:cubicBezTo>
                        <a:pt x="103251" y="28397"/>
                        <a:pt x="60" y="19854"/>
                        <a:pt x="60" y="14213"/>
                      </a:cubicBezTo>
                      <a:cubicBezTo>
                        <a:pt x="60" y="8586"/>
                        <a:pt x="103251" y="29"/>
                        <a:pt x="230573" y="29"/>
                      </a:cubicBezTo>
                      <a:cubicBezTo>
                        <a:pt x="357896" y="29"/>
                        <a:pt x="422428" y="8586"/>
                        <a:pt x="422428" y="14213"/>
                      </a:cubicBezTo>
                      <a:cubicBezTo>
                        <a:pt x="422428" y="19854"/>
                        <a:pt x="357896" y="28397"/>
                        <a:pt x="230573" y="28397"/>
                      </a:cubicBezTo>
                      <a:moveTo>
                        <a:pt x="231604" y="145"/>
                      </a:moveTo>
                      <a:cubicBezTo>
                        <a:pt x="105236" y="145"/>
                        <a:pt x="2782" y="8612"/>
                        <a:pt x="2782" y="14213"/>
                      </a:cubicBezTo>
                      <a:cubicBezTo>
                        <a:pt x="2782" y="19828"/>
                        <a:pt x="105236" y="28295"/>
                        <a:pt x="231604" y="28295"/>
                      </a:cubicBezTo>
                      <a:cubicBezTo>
                        <a:pt x="357998" y="28295"/>
                        <a:pt x="422072" y="19828"/>
                        <a:pt x="422072" y="14213"/>
                      </a:cubicBezTo>
                      <a:cubicBezTo>
                        <a:pt x="422072" y="8612"/>
                        <a:pt x="357998" y="145"/>
                        <a:pt x="231604" y="145"/>
                      </a:cubicBezTo>
                    </a:path>
                  </a:pathLst>
                </a:custGeom>
                <a:grpFill/>
                <a:ln w="12721" cap="flat">
                  <a:noFill/>
                  <a:prstDash val="solid"/>
                  <a:miter/>
                </a:ln>
              </p:spPr>
              <p:txBody>
                <a:bodyPr rtlCol="0" anchor="ctr"/>
                <a:lstStyle/>
                <a:p>
                  <a:endParaRPr lang="fr-FR"/>
                </a:p>
              </p:txBody>
            </p:sp>
            <p:sp>
              <p:nvSpPr>
                <p:cNvPr id="730" name="Forme libre : forme 729">
                  <a:extLst>
                    <a:ext uri="{FF2B5EF4-FFF2-40B4-BE49-F238E27FC236}">
                      <a16:creationId xmlns:a16="http://schemas.microsoft.com/office/drawing/2014/main" id="{22B82054-2DB4-5F26-5811-A87E945D1300}"/>
                    </a:ext>
                  </a:extLst>
                </p:cNvPr>
                <p:cNvSpPr/>
                <p:nvPr/>
              </p:nvSpPr>
              <p:spPr>
                <a:xfrm flipV="1">
                  <a:off x="4717069" y="3823351"/>
                  <a:ext cx="419277" cy="28149"/>
                </a:xfrm>
                <a:custGeom>
                  <a:avLst/>
                  <a:gdLst>
                    <a:gd name="connsiteX0" fmla="*/ 228869 w 419277"/>
                    <a:gd name="connsiteY0" fmla="*/ 28179 h 28149"/>
                    <a:gd name="connsiteX1" fmla="*/ 60 w 419277"/>
                    <a:gd name="connsiteY1" fmla="*/ 14098 h 28149"/>
                    <a:gd name="connsiteX2" fmla="*/ 228869 w 419277"/>
                    <a:gd name="connsiteY2" fmla="*/ 29 h 28149"/>
                    <a:gd name="connsiteX3" fmla="*/ 419337 w 419277"/>
                    <a:gd name="connsiteY3" fmla="*/ 14098 h 28149"/>
                    <a:gd name="connsiteX4" fmla="*/ 228869 w 419277"/>
                    <a:gd name="connsiteY4" fmla="*/ 28179 h 28149"/>
                    <a:gd name="connsiteX5" fmla="*/ 229899 w 419277"/>
                    <a:gd name="connsiteY5" fmla="*/ 119 h 28149"/>
                    <a:gd name="connsiteX6" fmla="*/ 2795 w 419277"/>
                    <a:gd name="connsiteY6" fmla="*/ 14098 h 28149"/>
                    <a:gd name="connsiteX7" fmla="*/ 229899 w 419277"/>
                    <a:gd name="connsiteY7" fmla="*/ 28076 h 28149"/>
                    <a:gd name="connsiteX8" fmla="*/ 418994 w 419277"/>
                    <a:gd name="connsiteY8" fmla="*/ 14098 h 28149"/>
                    <a:gd name="connsiteX9" fmla="*/ 229899 w 419277"/>
                    <a:gd name="connsiteY9" fmla="*/ 119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77" h="28149">
                      <a:moveTo>
                        <a:pt x="228869" y="28179"/>
                      </a:moveTo>
                      <a:cubicBezTo>
                        <a:pt x="102488" y="28179"/>
                        <a:pt x="60" y="19712"/>
                        <a:pt x="60" y="14098"/>
                      </a:cubicBezTo>
                      <a:cubicBezTo>
                        <a:pt x="60" y="8496"/>
                        <a:pt x="102488" y="29"/>
                        <a:pt x="228869" y="29"/>
                      </a:cubicBezTo>
                      <a:cubicBezTo>
                        <a:pt x="355263" y="29"/>
                        <a:pt x="419337" y="8496"/>
                        <a:pt x="419337" y="14098"/>
                      </a:cubicBezTo>
                      <a:cubicBezTo>
                        <a:pt x="419337" y="19712"/>
                        <a:pt x="355263" y="28179"/>
                        <a:pt x="228869" y="28179"/>
                      </a:cubicBezTo>
                      <a:moveTo>
                        <a:pt x="229899" y="119"/>
                      </a:moveTo>
                      <a:cubicBezTo>
                        <a:pt x="104460" y="119"/>
                        <a:pt x="2795" y="8547"/>
                        <a:pt x="2795" y="14098"/>
                      </a:cubicBezTo>
                      <a:cubicBezTo>
                        <a:pt x="2795" y="19648"/>
                        <a:pt x="104460" y="28076"/>
                        <a:pt x="229899" y="28076"/>
                      </a:cubicBezTo>
                      <a:cubicBezTo>
                        <a:pt x="355352" y="28076"/>
                        <a:pt x="418994" y="19648"/>
                        <a:pt x="418994" y="14098"/>
                      </a:cubicBezTo>
                      <a:cubicBezTo>
                        <a:pt x="418994" y="8547"/>
                        <a:pt x="355352" y="119"/>
                        <a:pt x="229899" y="119"/>
                      </a:cubicBezTo>
                    </a:path>
                  </a:pathLst>
                </a:custGeom>
                <a:grpFill/>
                <a:ln w="12721" cap="flat">
                  <a:noFill/>
                  <a:prstDash val="solid"/>
                  <a:miter/>
                </a:ln>
              </p:spPr>
              <p:txBody>
                <a:bodyPr rtlCol="0" anchor="ctr"/>
                <a:lstStyle/>
                <a:p>
                  <a:endParaRPr lang="fr-FR"/>
                </a:p>
              </p:txBody>
            </p:sp>
            <p:sp>
              <p:nvSpPr>
                <p:cNvPr id="731" name="Forme libre : forme 730">
                  <a:extLst>
                    <a:ext uri="{FF2B5EF4-FFF2-40B4-BE49-F238E27FC236}">
                      <a16:creationId xmlns:a16="http://schemas.microsoft.com/office/drawing/2014/main" id="{0F2C70B2-8533-523B-82E5-1686579051F1}"/>
                    </a:ext>
                  </a:extLst>
                </p:cNvPr>
                <p:cNvSpPr/>
                <p:nvPr/>
              </p:nvSpPr>
              <p:spPr>
                <a:xfrm flipV="1">
                  <a:off x="4719798" y="3823451"/>
                  <a:ext cx="416211" cy="27956"/>
                </a:xfrm>
                <a:custGeom>
                  <a:avLst/>
                  <a:gdLst>
                    <a:gd name="connsiteX0" fmla="*/ 227177 w 416211"/>
                    <a:gd name="connsiteY0" fmla="*/ 27986 h 27956"/>
                    <a:gd name="connsiteX1" fmla="*/ 60 w 416211"/>
                    <a:gd name="connsiteY1" fmla="*/ 14008 h 27956"/>
                    <a:gd name="connsiteX2" fmla="*/ 227177 w 416211"/>
                    <a:gd name="connsiteY2" fmla="*/ 29 h 27956"/>
                    <a:gd name="connsiteX3" fmla="*/ 416272 w 416211"/>
                    <a:gd name="connsiteY3" fmla="*/ 14008 h 27956"/>
                    <a:gd name="connsiteX4" fmla="*/ 227177 w 416211"/>
                    <a:gd name="connsiteY4" fmla="*/ 27986 h 27956"/>
                    <a:gd name="connsiteX5" fmla="*/ 228207 w 416211"/>
                    <a:gd name="connsiteY5" fmla="*/ 132 h 27956"/>
                    <a:gd name="connsiteX6" fmla="*/ 2808 w 416211"/>
                    <a:gd name="connsiteY6" fmla="*/ 14008 h 27956"/>
                    <a:gd name="connsiteX7" fmla="*/ 228207 w 416211"/>
                    <a:gd name="connsiteY7" fmla="*/ 27883 h 27956"/>
                    <a:gd name="connsiteX8" fmla="*/ 415903 w 416211"/>
                    <a:gd name="connsiteY8" fmla="*/ 14008 h 27956"/>
                    <a:gd name="connsiteX9" fmla="*/ 228207 w 416211"/>
                    <a:gd name="connsiteY9" fmla="*/ 132 h 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211" h="27956">
                      <a:moveTo>
                        <a:pt x="227177" y="27986"/>
                      </a:moveTo>
                      <a:cubicBezTo>
                        <a:pt x="101750" y="27986"/>
                        <a:pt x="60" y="19558"/>
                        <a:pt x="60" y="14008"/>
                      </a:cubicBezTo>
                      <a:cubicBezTo>
                        <a:pt x="60" y="8457"/>
                        <a:pt x="101750" y="29"/>
                        <a:pt x="227177" y="29"/>
                      </a:cubicBezTo>
                      <a:cubicBezTo>
                        <a:pt x="352604" y="29"/>
                        <a:pt x="416272" y="8457"/>
                        <a:pt x="416272" y="14008"/>
                      </a:cubicBezTo>
                      <a:cubicBezTo>
                        <a:pt x="416272" y="19558"/>
                        <a:pt x="352604" y="27986"/>
                        <a:pt x="227177" y="27986"/>
                      </a:cubicBezTo>
                      <a:moveTo>
                        <a:pt x="228207" y="132"/>
                      </a:moveTo>
                      <a:cubicBezTo>
                        <a:pt x="103709" y="132"/>
                        <a:pt x="2808" y="8483"/>
                        <a:pt x="2808" y="14008"/>
                      </a:cubicBezTo>
                      <a:cubicBezTo>
                        <a:pt x="2808" y="19532"/>
                        <a:pt x="103709" y="27883"/>
                        <a:pt x="228207" y="27883"/>
                      </a:cubicBezTo>
                      <a:cubicBezTo>
                        <a:pt x="352706" y="27883"/>
                        <a:pt x="415903" y="19532"/>
                        <a:pt x="415903" y="14008"/>
                      </a:cubicBezTo>
                      <a:cubicBezTo>
                        <a:pt x="415903" y="8483"/>
                        <a:pt x="352706" y="132"/>
                        <a:pt x="228207" y="132"/>
                      </a:cubicBezTo>
                    </a:path>
                  </a:pathLst>
                </a:custGeom>
                <a:grpFill/>
                <a:ln w="12721" cap="flat">
                  <a:noFill/>
                  <a:prstDash val="solid"/>
                  <a:miter/>
                </a:ln>
              </p:spPr>
              <p:txBody>
                <a:bodyPr rtlCol="0" anchor="ctr"/>
                <a:lstStyle/>
                <a:p>
                  <a:endParaRPr lang="fr-FR"/>
                </a:p>
              </p:txBody>
            </p:sp>
            <p:sp>
              <p:nvSpPr>
                <p:cNvPr id="732" name="Forme libre : forme 731">
                  <a:extLst>
                    <a:ext uri="{FF2B5EF4-FFF2-40B4-BE49-F238E27FC236}">
                      <a16:creationId xmlns:a16="http://schemas.microsoft.com/office/drawing/2014/main" id="{7492D81D-4F7F-8CF0-4689-C8282F119EEE}"/>
                    </a:ext>
                  </a:extLst>
                </p:cNvPr>
                <p:cNvSpPr/>
                <p:nvPr/>
              </p:nvSpPr>
              <p:spPr>
                <a:xfrm flipV="1">
                  <a:off x="4722533" y="3823551"/>
                  <a:ext cx="413107" cy="27751"/>
                </a:xfrm>
                <a:custGeom>
                  <a:avLst/>
                  <a:gdLst>
                    <a:gd name="connsiteX0" fmla="*/ 225472 w 413107"/>
                    <a:gd name="connsiteY0" fmla="*/ 27781 h 27751"/>
                    <a:gd name="connsiteX1" fmla="*/ 60 w 413107"/>
                    <a:gd name="connsiteY1" fmla="*/ 13905 h 27751"/>
                    <a:gd name="connsiteX2" fmla="*/ 225472 w 413107"/>
                    <a:gd name="connsiteY2" fmla="*/ 29 h 27751"/>
                    <a:gd name="connsiteX3" fmla="*/ 413168 w 413107"/>
                    <a:gd name="connsiteY3" fmla="*/ 13905 h 27751"/>
                    <a:gd name="connsiteX4" fmla="*/ 225472 w 413107"/>
                    <a:gd name="connsiteY4" fmla="*/ 27781 h 27751"/>
                    <a:gd name="connsiteX5" fmla="*/ 226503 w 413107"/>
                    <a:gd name="connsiteY5" fmla="*/ 145 h 27751"/>
                    <a:gd name="connsiteX6" fmla="*/ 2808 w 413107"/>
                    <a:gd name="connsiteY6" fmla="*/ 13905 h 27751"/>
                    <a:gd name="connsiteX7" fmla="*/ 226503 w 413107"/>
                    <a:gd name="connsiteY7" fmla="*/ 27678 h 27751"/>
                    <a:gd name="connsiteX8" fmla="*/ 412824 w 413107"/>
                    <a:gd name="connsiteY8" fmla="*/ 13905 h 27751"/>
                    <a:gd name="connsiteX9" fmla="*/ 226503 w 413107"/>
                    <a:gd name="connsiteY9" fmla="*/ 145 h 2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107" h="27751">
                      <a:moveTo>
                        <a:pt x="225472" y="27781"/>
                      </a:moveTo>
                      <a:cubicBezTo>
                        <a:pt x="100974" y="27781"/>
                        <a:pt x="60" y="19442"/>
                        <a:pt x="60" y="13905"/>
                      </a:cubicBezTo>
                      <a:cubicBezTo>
                        <a:pt x="60" y="8393"/>
                        <a:pt x="100974" y="29"/>
                        <a:pt x="225472" y="29"/>
                      </a:cubicBezTo>
                      <a:cubicBezTo>
                        <a:pt x="349984" y="29"/>
                        <a:pt x="413168" y="8393"/>
                        <a:pt x="413168" y="13905"/>
                      </a:cubicBezTo>
                      <a:cubicBezTo>
                        <a:pt x="413168" y="19442"/>
                        <a:pt x="349984" y="27781"/>
                        <a:pt x="225472" y="27781"/>
                      </a:cubicBezTo>
                      <a:moveTo>
                        <a:pt x="226503" y="145"/>
                      </a:moveTo>
                      <a:cubicBezTo>
                        <a:pt x="102959" y="145"/>
                        <a:pt x="2808" y="8445"/>
                        <a:pt x="2808" y="13905"/>
                      </a:cubicBezTo>
                      <a:cubicBezTo>
                        <a:pt x="2808" y="19391"/>
                        <a:pt x="102959" y="27678"/>
                        <a:pt x="226503" y="27678"/>
                      </a:cubicBezTo>
                      <a:cubicBezTo>
                        <a:pt x="350073" y="27678"/>
                        <a:pt x="412824" y="19391"/>
                        <a:pt x="412824" y="13905"/>
                      </a:cubicBezTo>
                      <a:cubicBezTo>
                        <a:pt x="412824" y="8445"/>
                        <a:pt x="350073" y="145"/>
                        <a:pt x="226503" y="145"/>
                      </a:cubicBezTo>
                    </a:path>
                  </a:pathLst>
                </a:custGeom>
                <a:grpFill/>
                <a:ln w="12721" cap="flat">
                  <a:noFill/>
                  <a:prstDash val="solid"/>
                  <a:miter/>
                </a:ln>
              </p:spPr>
              <p:txBody>
                <a:bodyPr rtlCol="0" anchor="ctr"/>
                <a:lstStyle/>
                <a:p>
                  <a:endParaRPr lang="fr-FR"/>
                </a:p>
              </p:txBody>
            </p:sp>
            <p:sp>
              <p:nvSpPr>
                <p:cNvPr id="733" name="Forme libre : forme 732">
                  <a:extLst>
                    <a:ext uri="{FF2B5EF4-FFF2-40B4-BE49-F238E27FC236}">
                      <a16:creationId xmlns:a16="http://schemas.microsoft.com/office/drawing/2014/main" id="{CEB744CF-ED38-49D3-F17D-94F4476E7A2E}"/>
                    </a:ext>
                  </a:extLst>
                </p:cNvPr>
                <p:cNvSpPr/>
                <p:nvPr/>
              </p:nvSpPr>
              <p:spPr>
                <a:xfrm flipV="1">
                  <a:off x="4725270" y="3823664"/>
                  <a:ext cx="410016" cy="27520"/>
                </a:xfrm>
                <a:custGeom>
                  <a:avLst/>
                  <a:gdLst>
                    <a:gd name="connsiteX0" fmla="*/ 223768 w 410016"/>
                    <a:gd name="connsiteY0" fmla="*/ 27549 h 27520"/>
                    <a:gd name="connsiteX1" fmla="*/ 60 w 410016"/>
                    <a:gd name="connsiteY1" fmla="*/ 13802 h 27520"/>
                    <a:gd name="connsiteX2" fmla="*/ 223768 w 410016"/>
                    <a:gd name="connsiteY2" fmla="*/ 29 h 27520"/>
                    <a:gd name="connsiteX3" fmla="*/ 410077 w 410016"/>
                    <a:gd name="connsiteY3" fmla="*/ 13802 h 27520"/>
                    <a:gd name="connsiteX4" fmla="*/ 223768 w 410016"/>
                    <a:gd name="connsiteY4" fmla="*/ 27549 h 27520"/>
                    <a:gd name="connsiteX5" fmla="*/ 224798 w 410016"/>
                    <a:gd name="connsiteY5" fmla="*/ 132 h 27520"/>
                    <a:gd name="connsiteX6" fmla="*/ 2795 w 410016"/>
                    <a:gd name="connsiteY6" fmla="*/ 13802 h 27520"/>
                    <a:gd name="connsiteX7" fmla="*/ 224798 w 410016"/>
                    <a:gd name="connsiteY7" fmla="*/ 27459 h 27520"/>
                    <a:gd name="connsiteX8" fmla="*/ 409746 w 410016"/>
                    <a:gd name="connsiteY8" fmla="*/ 13802 h 27520"/>
                    <a:gd name="connsiteX9" fmla="*/ 224798 w 410016"/>
                    <a:gd name="connsiteY9" fmla="*/ 132 h 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016" h="27520">
                      <a:moveTo>
                        <a:pt x="223768" y="27549"/>
                      </a:moveTo>
                      <a:cubicBezTo>
                        <a:pt x="100224" y="27549"/>
                        <a:pt x="60" y="19263"/>
                        <a:pt x="60" y="13802"/>
                      </a:cubicBezTo>
                      <a:cubicBezTo>
                        <a:pt x="60" y="8316"/>
                        <a:pt x="100224" y="29"/>
                        <a:pt x="223768" y="29"/>
                      </a:cubicBezTo>
                      <a:cubicBezTo>
                        <a:pt x="347338" y="29"/>
                        <a:pt x="410077" y="8316"/>
                        <a:pt x="410077" y="13802"/>
                      </a:cubicBezTo>
                      <a:cubicBezTo>
                        <a:pt x="410077" y="19263"/>
                        <a:pt x="347338" y="27549"/>
                        <a:pt x="223768" y="27549"/>
                      </a:cubicBezTo>
                      <a:moveTo>
                        <a:pt x="224798" y="132"/>
                      </a:moveTo>
                      <a:cubicBezTo>
                        <a:pt x="102183" y="132"/>
                        <a:pt x="2795" y="8368"/>
                        <a:pt x="2795" y="13802"/>
                      </a:cubicBezTo>
                      <a:cubicBezTo>
                        <a:pt x="2795" y="19250"/>
                        <a:pt x="102183" y="27459"/>
                        <a:pt x="224798" y="27459"/>
                      </a:cubicBezTo>
                      <a:cubicBezTo>
                        <a:pt x="347439" y="27459"/>
                        <a:pt x="409746" y="19250"/>
                        <a:pt x="409746" y="13802"/>
                      </a:cubicBezTo>
                      <a:cubicBezTo>
                        <a:pt x="409746" y="8368"/>
                        <a:pt x="347439" y="132"/>
                        <a:pt x="224798" y="132"/>
                      </a:cubicBezTo>
                    </a:path>
                  </a:pathLst>
                </a:custGeom>
                <a:grpFill/>
                <a:ln w="12721" cap="flat">
                  <a:noFill/>
                  <a:prstDash val="solid"/>
                  <a:miter/>
                </a:ln>
              </p:spPr>
              <p:txBody>
                <a:bodyPr rtlCol="0" anchor="ctr"/>
                <a:lstStyle/>
                <a:p>
                  <a:endParaRPr lang="fr-FR"/>
                </a:p>
              </p:txBody>
            </p:sp>
            <p:sp>
              <p:nvSpPr>
                <p:cNvPr id="734" name="Forme libre : forme 733">
                  <a:extLst>
                    <a:ext uri="{FF2B5EF4-FFF2-40B4-BE49-F238E27FC236}">
                      <a16:creationId xmlns:a16="http://schemas.microsoft.com/office/drawing/2014/main" id="{575697BF-0BC0-FA6B-D73D-6FFD6B048BC8}"/>
                    </a:ext>
                  </a:extLst>
                </p:cNvPr>
                <p:cNvSpPr/>
                <p:nvPr/>
              </p:nvSpPr>
              <p:spPr>
                <a:xfrm flipV="1">
                  <a:off x="4728024" y="3823753"/>
                  <a:ext cx="406938" cy="27314"/>
                </a:xfrm>
                <a:custGeom>
                  <a:avLst/>
                  <a:gdLst>
                    <a:gd name="connsiteX0" fmla="*/ 222063 w 406938"/>
                    <a:gd name="connsiteY0" fmla="*/ 27344 h 27314"/>
                    <a:gd name="connsiteX1" fmla="*/ 60 w 406938"/>
                    <a:gd name="connsiteY1" fmla="*/ 13674 h 27314"/>
                    <a:gd name="connsiteX2" fmla="*/ 222063 w 406938"/>
                    <a:gd name="connsiteY2" fmla="*/ 29 h 27314"/>
                    <a:gd name="connsiteX3" fmla="*/ 406998 w 406938"/>
                    <a:gd name="connsiteY3" fmla="*/ 13674 h 27314"/>
                    <a:gd name="connsiteX4" fmla="*/ 222063 w 406938"/>
                    <a:gd name="connsiteY4" fmla="*/ 27344 h 27314"/>
                    <a:gd name="connsiteX5" fmla="*/ 223081 w 406938"/>
                    <a:gd name="connsiteY5" fmla="*/ 132 h 27314"/>
                    <a:gd name="connsiteX6" fmla="*/ 2782 w 406938"/>
                    <a:gd name="connsiteY6" fmla="*/ 13674 h 27314"/>
                    <a:gd name="connsiteX7" fmla="*/ 223081 w 406938"/>
                    <a:gd name="connsiteY7" fmla="*/ 27241 h 27314"/>
                    <a:gd name="connsiteX8" fmla="*/ 406629 w 406938"/>
                    <a:gd name="connsiteY8" fmla="*/ 13674 h 27314"/>
                    <a:gd name="connsiteX9" fmla="*/ 223081 w 406938"/>
                    <a:gd name="connsiteY9" fmla="*/ 132 h 2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938" h="27314">
                      <a:moveTo>
                        <a:pt x="222063" y="27344"/>
                      </a:moveTo>
                      <a:cubicBezTo>
                        <a:pt x="99435" y="27344"/>
                        <a:pt x="60" y="19108"/>
                        <a:pt x="60" y="13674"/>
                      </a:cubicBezTo>
                      <a:cubicBezTo>
                        <a:pt x="60" y="8239"/>
                        <a:pt x="99435" y="29"/>
                        <a:pt x="222063" y="29"/>
                      </a:cubicBezTo>
                      <a:cubicBezTo>
                        <a:pt x="344692" y="29"/>
                        <a:pt x="406998" y="8239"/>
                        <a:pt x="406998" y="13674"/>
                      </a:cubicBezTo>
                      <a:cubicBezTo>
                        <a:pt x="406998" y="19108"/>
                        <a:pt x="344692" y="27344"/>
                        <a:pt x="222063" y="27344"/>
                      </a:cubicBezTo>
                      <a:moveTo>
                        <a:pt x="223081" y="132"/>
                      </a:moveTo>
                      <a:cubicBezTo>
                        <a:pt x="101407" y="132"/>
                        <a:pt x="2782" y="8290"/>
                        <a:pt x="2782" y="13674"/>
                      </a:cubicBezTo>
                      <a:cubicBezTo>
                        <a:pt x="2782" y="19083"/>
                        <a:pt x="101407" y="27241"/>
                        <a:pt x="223081" y="27241"/>
                      </a:cubicBezTo>
                      <a:cubicBezTo>
                        <a:pt x="344768" y="27241"/>
                        <a:pt x="406629" y="19083"/>
                        <a:pt x="406629" y="13674"/>
                      </a:cubicBezTo>
                      <a:cubicBezTo>
                        <a:pt x="406629" y="8290"/>
                        <a:pt x="344768" y="132"/>
                        <a:pt x="223081" y="132"/>
                      </a:cubicBezTo>
                    </a:path>
                  </a:pathLst>
                </a:custGeom>
                <a:grpFill/>
                <a:ln w="12721" cap="flat">
                  <a:noFill/>
                  <a:prstDash val="solid"/>
                  <a:miter/>
                </a:ln>
              </p:spPr>
              <p:txBody>
                <a:bodyPr rtlCol="0" anchor="ctr"/>
                <a:lstStyle/>
                <a:p>
                  <a:endParaRPr lang="fr-FR"/>
                </a:p>
              </p:txBody>
            </p:sp>
            <p:sp>
              <p:nvSpPr>
                <p:cNvPr id="735" name="Forme libre : forme 734">
                  <a:extLst>
                    <a:ext uri="{FF2B5EF4-FFF2-40B4-BE49-F238E27FC236}">
                      <a16:creationId xmlns:a16="http://schemas.microsoft.com/office/drawing/2014/main" id="{36EF4C10-9E4D-7C5D-D0B9-8C7C6A341746}"/>
                    </a:ext>
                  </a:extLst>
                </p:cNvPr>
                <p:cNvSpPr/>
                <p:nvPr/>
              </p:nvSpPr>
              <p:spPr>
                <a:xfrm flipV="1">
                  <a:off x="4730747" y="3823866"/>
                  <a:ext cx="403859" cy="27096"/>
                </a:xfrm>
                <a:custGeom>
                  <a:avLst/>
                  <a:gdLst>
                    <a:gd name="connsiteX0" fmla="*/ 220359 w 403859"/>
                    <a:gd name="connsiteY0" fmla="*/ 27125 h 27096"/>
                    <a:gd name="connsiteX1" fmla="*/ 60 w 403859"/>
                    <a:gd name="connsiteY1" fmla="*/ 13571 h 27096"/>
                    <a:gd name="connsiteX2" fmla="*/ 220359 w 403859"/>
                    <a:gd name="connsiteY2" fmla="*/ 29 h 27096"/>
                    <a:gd name="connsiteX3" fmla="*/ 403920 w 403859"/>
                    <a:gd name="connsiteY3" fmla="*/ 13571 h 27096"/>
                    <a:gd name="connsiteX4" fmla="*/ 220359 w 403859"/>
                    <a:gd name="connsiteY4" fmla="*/ 27125 h 27096"/>
                    <a:gd name="connsiteX5" fmla="*/ 221402 w 403859"/>
                    <a:gd name="connsiteY5" fmla="*/ 132 h 27096"/>
                    <a:gd name="connsiteX6" fmla="*/ 2782 w 403859"/>
                    <a:gd name="connsiteY6" fmla="*/ 13571 h 27096"/>
                    <a:gd name="connsiteX7" fmla="*/ 221402 w 403859"/>
                    <a:gd name="connsiteY7" fmla="*/ 27023 h 27096"/>
                    <a:gd name="connsiteX8" fmla="*/ 403564 w 403859"/>
                    <a:gd name="connsiteY8" fmla="*/ 13571 h 27096"/>
                    <a:gd name="connsiteX9" fmla="*/ 221402 w 403859"/>
                    <a:gd name="connsiteY9" fmla="*/ 132 h 2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59" h="27096">
                      <a:moveTo>
                        <a:pt x="220359" y="27125"/>
                      </a:moveTo>
                      <a:cubicBezTo>
                        <a:pt x="98697" y="27125"/>
                        <a:pt x="60" y="18967"/>
                        <a:pt x="60" y="13571"/>
                      </a:cubicBezTo>
                      <a:cubicBezTo>
                        <a:pt x="60" y="8188"/>
                        <a:pt x="98697" y="29"/>
                        <a:pt x="220359" y="29"/>
                      </a:cubicBezTo>
                      <a:cubicBezTo>
                        <a:pt x="342033" y="29"/>
                        <a:pt x="403920" y="8188"/>
                        <a:pt x="403920" y="13571"/>
                      </a:cubicBezTo>
                      <a:cubicBezTo>
                        <a:pt x="403920" y="18967"/>
                        <a:pt x="342033" y="27125"/>
                        <a:pt x="220359" y="27125"/>
                      </a:cubicBezTo>
                      <a:moveTo>
                        <a:pt x="221402" y="132"/>
                      </a:moveTo>
                      <a:cubicBezTo>
                        <a:pt x="100656" y="132"/>
                        <a:pt x="2782" y="8213"/>
                        <a:pt x="2782" y="13571"/>
                      </a:cubicBezTo>
                      <a:cubicBezTo>
                        <a:pt x="2782" y="18928"/>
                        <a:pt x="100656" y="27023"/>
                        <a:pt x="221402" y="27023"/>
                      </a:cubicBezTo>
                      <a:cubicBezTo>
                        <a:pt x="342135" y="27023"/>
                        <a:pt x="403564" y="18928"/>
                        <a:pt x="403564" y="13571"/>
                      </a:cubicBezTo>
                      <a:cubicBezTo>
                        <a:pt x="403564" y="8213"/>
                        <a:pt x="342135" y="132"/>
                        <a:pt x="221402" y="132"/>
                      </a:cubicBezTo>
                    </a:path>
                  </a:pathLst>
                </a:custGeom>
                <a:grpFill/>
                <a:ln w="12721" cap="flat">
                  <a:noFill/>
                  <a:prstDash val="solid"/>
                  <a:miter/>
                </a:ln>
              </p:spPr>
              <p:txBody>
                <a:bodyPr rtlCol="0" anchor="ctr"/>
                <a:lstStyle/>
                <a:p>
                  <a:endParaRPr lang="fr-FR"/>
                </a:p>
              </p:txBody>
            </p:sp>
            <p:sp>
              <p:nvSpPr>
                <p:cNvPr id="736" name="Forme libre : forme 735">
                  <a:extLst>
                    <a:ext uri="{FF2B5EF4-FFF2-40B4-BE49-F238E27FC236}">
                      <a16:creationId xmlns:a16="http://schemas.microsoft.com/office/drawing/2014/main" id="{F8F53314-26C5-CF82-1B34-66423D02EA81}"/>
                    </a:ext>
                  </a:extLst>
                </p:cNvPr>
                <p:cNvSpPr/>
                <p:nvPr/>
              </p:nvSpPr>
              <p:spPr>
                <a:xfrm flipV="1">
                  <a:off x="4733469" y="3823966"/>
                  <a:ext cx="400768" cy="26890"/>
                </a:xfrm>
                <a:custGeom>
                  <a:avLst/>
                  <a:gdLst>
                    <a:gd name="connsiteX0" fmla="*/ 218667 w 400768"/>
                    <a:gd name="connsiteY0" fmla="*/ 26920 h 26890"/>
                    <a:gd name="connsiteX1" fmla="*/ 60 w 400768"/>
                    <a:gd name="connsiteY1" fmla="*/ 13481 h 26890"/>
                    <a:gd name="connsiteX2" fmla="*/ 218667 w 400768"/>
                    <a:gd name="connsiteY2" fmla="*/ 29 h 26890"/>
                    <a:gd name="connsiteX3" fmla="*/ 400829 w 400768"/>
                    <a:gd name="connsiteY3" fmla="*/ 13481 h 26890"/>
                    <a:gd name="connsiteX4" fmla="*/ 218667 w 400768"/>
                    <a:gd name="connsiteY4" fmla="*/ 26920 h 26890"/>
                    <a:gd name="connsiteX5" fmla="*/ 219710 w 400768"/>
                    <a:gd name="connsiteY5" fmla="*/ 132 h 26890"/>
                    <a:gd name="connsiteX6" fmla="*/ 2808 w 400768"/>
                    <a:gd name="connsiteY6" fmla="*/ 13481 h 26890"/>
                    <a:gd name="connsiteX7" fmla="*/ 219710 w 400768"/>
                    <a:gd name="connsiteY7" fmla="*/ 26804 h 26890"/>
                    <a:gd name="connsiteX8" fmla="*/ 400498 w 400768"/>
                    <a:gd name="connsiteY8" fmla="*/ 13481 h 26890"/>
                    <a:gd name="connsiteX9" fmla="*/ 219710 w 400768"/>
                    <a:gd name="connsiteY9" fmla="*/ 13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768" h="26890">
                      <a:moveTo>
                        <a:pt x="218667" y="26920"/>
                      </a:moveTo>
                      <a:cubicBezTo>
                        <a:pt x="97947" y="26920"/>
                        <a:pt x="60" y="18839"/>
                        <a:pt x="60" y="13481"/>
                      </a:cubicBezTo>
                      <a:cubicBezTo>
                        <a:pt x="60" y="8123"/>
                        <a:pt x="97947" y="29"/>
                        <a:pt x="218667" y="29"/>
                      </a:cubicBezTo>
                      <a:cubicBezTo>
                        <a:pt x="339425" y="29"/>
                        <a:pt x="400829" y="8123"/>
                        <a:pt x="400829" y="13481"/>
                      </a:cubicBezTo>
                      <a:cubicBezTo>
                        <a:pt x="400829" y="18839"/>
                        <a:pt x="339425" y="26920"/>
                        <a:pt x="218667" y="26920"/>
                      </a:cubicBezTo>
                      <a:moveTo>
                        <a:pt x="219710" y="132"/>
                      </a:moveTo>
                      <a:cubicBezTo>
                        <a:pt x="99931" y="132"/>
                        <a:pt x="2808" y="8162"/>
                        <a:pt x="2808" y="13481"/>
                      </a:cubicBezTo>
                      <a:cubicBezTo>
                        <a:pt x="2808" y="18787"/>
                        <a:pt x="99931" y="26804"/>
                        <a:pt x="219710" y="26804"/>
                      </a:cubicBezTo>
                      <a:cubicBezTo>
                        <a:pt x="339514" y="26804"/>
                        <a:pt x="400498" y="18787"/>
                        <a:pt x="400498" y="13481"/>
                      </a:cubicBezTo>
                      <a:cubicBezTo>
                        <a:pt x="400498" y="8162"/>
                        <a:pt x="339514" y="132"/>
                        <a:pt x="219710" y="132"/>
                      </a:cubicBezTo>
                    </a:path>
                  </a:pathLst>
                </a:custGeom>
                <a:grpFill/>
                <a:ln w="12721" cap="flat">
                  <a:noFill/>
                  <a:prstDash val="solid"/>
                  <a:miter/>
                </a:ln>
              </p:spPr>
              <p:txBody>
                <a:bodyPr rtlCol="0" anchor="ctr"/>
                <a:lstStyle/>
                <a:p>
                  <a:endParaRPr lang="fr-FR"/>
                </a:p>
              </p:txBody>
            </p:sp>
            <p:sp>
              <p:nvSpPr>
                <p:cNvPr id="737" name="Forme libre : forme 736">
                  <a:extLst>
                    <a:ext uri="{FF2B5EF4-FFF2-40B4-BE49-F238E27FC236}">
                      <a16:creationId xmlns:a16="http://schemas.microsoft.com/office/drawing/2014/main" id="{5602CE93-E767-4FB2-13AF-47A291900D5D}"/>
                    </a:ext>
                  </a:extLst>
                </p:cNvPr>
                <p:cNvSpPr/>
                <p:nvPr/>
              </p:nvSpPr>
              <p:spPr>
                <a:xfrm flipV="1">
                  <a:off x="4736211" y="3824079"/>
                  <a:ext cx="397690" cy="26672"/>
                </a:xfrm>
                <a:custGeom>
                  <a:avLst/>
                  <a:gdLst>
                    <a:gd name="connsiteX0" fmla="*/ 216975 w 397690"/>
                    <a:gd name="connsiteY0" fmla="*/ 26701 h 26672"/>
                    <a:gd name="connsiteX1" fmla="*/ 60 w 397690"/>
                    <a:gd name="connsiteY1" fmla="*/ 13365 h 26672"/>
                    <a:gd name="connsiteX2" fmla="*/ 216975 w 397690"/>
                    <a:gd name="connsiteY2" fmla="*/ 29 h 26672"/>
                    <a:gd name="connsiteX3" fmla="*/ 397750 w 397690"/>
                    <a:gd name="connsiteY3" fmla="*/ 13365 h 26672"/>
                    <a:gd name="connsiteX4" fmla="*/ 216975 w 397690"/>
                    <a:gd name="connsiteY4" fmla="*/ 26701 h 26672"/>
                    <a:gd name="connsiteX5" fmla="*/ 218006 w 397690"/>
                    <a:gd name="connsiteY5" fmla="*/ 145 h 26672"/>
                    <a:gd name="connsiteX6" fmla="*/ 2808 w 397690"/>
                    <a:gd name="connsiteY6" fmla="*/ 13365 h 26672"/>
                    <a:gd name="connsiteX7" fmla="*/ 218006 w 397690"/>
                    <a:gd name="connsiteY7" fmla="*/ 26599 h 26672"/>
                    <a:gd name="connsiteX8" fmla="*/ 397407 w 397690"/>
                    <a:gd name="connsiteY8" fmla="*/ 13365 h 26672"/>
                    <a:gd name="connsiteX9" fmla="*/ 218006 w 397690"/>
                    <a:gd name="connsiteY9" fmla="*/ 145 h 2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90" h="26672">
                      <a:moveTo>
                        <a:pt x="216975" y="26701"/>
                      </a:moveTo>
                      <a:cubicBezTo>
                        <a:pt x="97183" y="26701"/>
                        <a:pt x="60" y="18684"/>
                        <a:pt x="60" y="13365"/>
                      </a:cubicBezTo>
                      <a:cubicBezTo>
                        <a:pt x="60" y="8072"/>
                        <a:pt x="97183" y="29"/>
                        <a:pt x="216975" y="29"/>
                      </a:cubicBezTo>
                      <a:cubicBezTo>
                        <a:pt x="336780" y="29"/>
                        <a:pt x="397750" y="8072"/>
                        <a:pt x="397750" y="13365"/>
                      </a:cubicBezTo>
                      <a:cubicBezTo>
                        <a:pt x="397750" y="18684"/>
                        <a:pt x="336780" y="26701"/>
                        <a:pt x="216975" y="26701"/>
                      </a:cubicBezTo>
                      <a:moveTo>
                        <a:pt x="218006" y="145"/>
                      </a:moveTo>
                      <a:cubicBezTo>
                        <a:pt x="99142" y="145"/>
                        <a:pt x="2808" y="8111"/>
                        <a:pt x="2808" y="13365"/>
                      </a:cubicBezTo>
                      <a:cubicBezTo>
                        <a:pt x="2808" y="18659"/>
                        <a:pt x="99142" y="26599"/>
                        <a:pt x="218006" y="26599"/>
                      </a:cubicBezTo>
                      <a:cubicBezTo>
                        <a:pt x="336856" y="26599"/>
                        <a:pt x="397407" y="18659"/>
                        <a:pt x="397407" y="13365"/>
                      </a:cubicBezTo>
                      <a:cubicBezTo>
                        <a:pt x="397407" y="8111"/>
                        <a:pt x="336856" y="145"/>
                        <a:pt x="218006" y="145"/>
                      </a:cubicBezTo>
                    </a:path>
                  </a:pathLst>
                </a:custGeom>
                <a:grpFill/>
                <a:ln w="12721" cap="flat">
                  <a:noFill/>
                  <a:prstDash val="solid"/>
                  <a:miter/>
                </a:ln>
              </p:spPr>
              <p:txBody>
                <a:bodyPr rtlCol="0" anchor="ctr"/>
                <a:lstStyle/>
                <a:p>
                  <a:endParaRPr lang="fr-FR"/>
                </a:p>
              </p:txBody>
            </p:sp>
            <p:sp>
              <p:nvSpPr>
                <p:cNvPr id="738" name="Forme libre : forme 737">
                  <a:extLst>
                    <a:ext uri="{FF2B5EF4-FFF2-40B4-BE49-F238E27FC236}">
                      <a16:creationId xmlns:a16="http://schemas.microsoft.com/office/drawing/2014/main" id="{9A8E2376-961F-0A98-3C13-6C5B7935C345}"/>
                    </a:ext>
                  </a:extLst>
                </p:cNvPr>
                <p:cNvSpPr/>
                <p:nvPr/>
              </p:nvSpPr>
              <p:spPr>
                <a:xfrm flipV="1">
                  <a:off x="4738947" y="3824179"/>
                  <a:ext cx="394611" cy="26466"/>
                </a:xfrm>
                <a:custGeom>
                  <a:avLst/>
                  <a:gdLst>
                    <a:gd name="connsiteX0" fmla="*/ 215271 w 394611"/>
                    <a:gd name="connsiteY0" fmla="*/ 26496 h 26466"/>
                    <a:gd name="connsiteX1" fmla="*/ 60 w 394611"/>
                    <a:gd name="connsiteY1" fmla="*/ 13275 h 26466"/>
                    <a:gd name="connsiteX2" fmla="*/ 215271 w 394611"/>
                    <a:gd name="connsiteY2" fmla="*/ 29 h 26466"/>
                    <a:gd name="connsiteX3" fmla="*/ 394672 w 394611"/>
                    <a:gd name="connsiteY3" fmla="*/ 13275 h 26466"/>
                    <a:gd name="connsiteX4" fmla="*/ 215271 w 394611"/>
                    <a:gd name="connsiteY4" fmla="*/ 26496 h 26466"/>
                    <a:gd name="connsiteX5" fmla="*/ 216301 w 394611"/>
                    <a:gd name="connsiteY5" fmla="*/ 145 h 26466"/>
                    <a:gd name="connsiteX6" fmla="*/ 2795 w 394611"/>
                    <a:gd name="connsiteY6" fmla="*/ 13275 h 26466"/>
                    <a:gd name="connsiteX7" fmla="*/ 216301 w 394611"/>
                    <a:gd name="connsiteY7" fmla="*/ 26393 h 26466"/>
                    <a:gd name="connsiteX8" fmla="*/ 394303 w 394611"/>
                    <a:gd name="connsiteY8" fmla="*/ 13275 h 26466"/>
                    <a:gd name="connsiteX9" fmla="*/ 216301 w 394611"/>
                    <a:gd name="connsiteY9" fmla="*/ 145 h 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611" h="26466">
                      <a:moveTo>
                        <a:pt x="215271" y="26496"/>
                      </a:moveTo>
                      <a:cubicBezTo>
                        <a:pt x="96420" y="26496"/>
                        <a:pt x="60" y="18543"/>
                        <a:pt x="60" y="13275"/>
                      </a:cubicBezTo>
                      <a:cubicBezTo>
                        <a:pt x="60" y="8008"/>
                        <a:pt x="96420" y="29"/>
                        <a:pt x="215271" y="29"/>
                      </a:cubicBezTo>
                      <a:cubicBezTo>
                        <a:pt x="334121" y="29"/>
                        <a:pt x="394672" y="8008"/>
                        <a:pt x="394672" y="13275"/>
                      </a:cubicBezTo>
                      <a:cubicBezTo>
                        <a:pt x="394672" y="18543"/>
                        <a:pt x="334121" y="26496"/>
                        <a:pt x="215271" y="26496"/>
                      </a:cubicBezTo>
                      <a:moveTo>
                        <a:pt x="216301" y="145"/>
                      </a:moveTo>
                      <a:cubicBezTo>
                        <a:pt x="98392" y="145"/>
                        <a:pt x="2795" y="8033"/>
                        <a:pt x="2795" y="13275"/>
                      </a:cubicBezTo>
                      <a:cubicBezTo>
                        <a:pt x="2795" y="18504"/>
                        <a:pt x="98392" y="26393"/>
                        <a:pt x="216301" y="26393"/>
                      </a:cubicBezTo>
                      <a:cubicBezTo>
                        <a:pt x="334235" y="26393"/>
                        <a:pt x="394303" y="18504"/>
                        <a:pt x="394303" y="13275"/>
                      </a:cubicBezTo>
                      <a:cubicBezTo>
                        <a:pt x="394303" y="8033"/>
                        <a:pt x="334235" y="145"/>
                        <a:pt x="216301" y="145"/>
                      </a:cubicBezTo>
                    </a:path>
                  </a:pathLst>
                </a:custGeom>
                <a:grpFill/>
                <a:ln w="12721" cap="flat">
                  <a:noFill/>
                  <a:prstDash val="solid"/>
                  <a:miter/>
                </a:ln>
              </p:spPr>
              <p:txBody>
                <a:bodyPr rtlCol="0" anchor="ctr"/>
                <a:lstStyle/>
                <a:p>
                  <a:endParaRPr lang="fr-FR"/>
                </a:p>
              </p:txBody>
            </p:sp>
            <p:sp>
              <p:nvSpPr>
                <p:cNvPr id="739" name="Forme libre : forme 738">
                  <a:extLst>
                    <a:ext uri="{FF2B5EF4-FFF2-40B4-BE49-F238E27FC236}">
                      <a16:creationId xmlns:a16="http://schemas.microsoft.com/office/drawing/2014/main" id="{3E6EFCC9-7C78-618E-781D-8492D761EF52}"/>
                    </a:ext>
                  </a:extLst>
                </p:cNvPr>
                <p:cNvSpPr/>
                <p:nvPr/>
              </p:nvSpPr>
              <p:spPr>
                <a:xfrm flipV="1">
                  <a:off x="4741695" y="3824279"/>
                  <a:ext cx="391507" cy="26248"/>
                </a:xfrm>
                <a:custGeom>
                  <a:avLst/>
                  <a:gdLst>
                    <a:gd name="connsiteX0" fmla="*/ 213553 w 391507"/>
                    <a:gd name="connsiteY0" fmla="*/ 26277 h 26248"/>
                    <a:gd name="connsiteX1" fmla="*/ 60 w 391507"/>
                    <a:gd name="connsiteY1" fmla="*/ 13160 h 26248"/>
                    <a:gd name="connsiteX2" fmla="*/ 213553 w 391507"/>
                    <a:gd name="connsiteY2" fmla="*/ 29 h 26248"/>
                    <a:gd name="connsiteX3" fmla="*/ 391568 w 391507"/>
                    <a:gd name="connsiteY3" fmla="*/ 13160 h 26248"/>
                    <a:gd name="connsiteX4" fmla="*/ 213553 w 391507"/>
                    <a:gd name="connsiteY4" fmla="*/ 26277 h 26248"/>
                    <a:gd name="connsiteX5" fmla="*/ 214584 w 391507"/>
                    <a:gd name="connsiteY5" fmla="*/ 132 h 26248"/>
                    <a:gd name="connsiteX6" fmla="*/ 2795 w 391507"/>
                    <a:gd name="connsiteY6" fmla="*/ 13160 h 26248"/>
                    <a:gd name="connsiteX7" fmla="*/ 214584 w 391507"/>
                    <a:gd name="connsiteY7" fmla="*/ 26162 h 26248"/>
                    <a:gd name="connsiteX8" fmla="*/ 391212 w 391507"/>
                    <a:gd name="connsiteY8" fmla="*/ 13160 h 26248"/>
                    <a:gd name="connsiteX9" fmla="*/ 214584 w 391507"/>
                    <a:gd name="connsiteY9" fmla="*/ 132 h 2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507" h="26248">
                      <a:moveTo>
                        <a:pt x="213553" y="26277"/>
                      </a:moveTo>
                      <a:cubicBezTo>
                        <a:pt x="95619" y="26277"/>
                        <a:pt x="60" y="18389"/>
                        <a:pt x="60" y="13160"/>
                      </a:cubicBezTo>
                      <a:cubicBezTo>
                        <a:pt x="60" y="7931"/>
                        <a:pt x="95619" y="29"/>
                        <a:pt x="213553" y="29"/>
                      </a:cubicBezTo>
                      <a:cubicBezTo>
                        <a:pt x="331500" y="29"/>
                        <a:pt x="391568" y="7931"/>
                        <a:pt x="391568" y="13160"/>
                      </a:cubicBezTo>
                      <a:cubicBezTo>
                        <a:pt x="391568" y="18389"/>
                        <a:pt x="331500" y="26277"/>
                        <a:pt x="213553" y="26277"/>
                      </a:cubicBezTo>
                      <a:moveTo>
                        <a:pt x="214584" y="132"/>
                      </a:moveTo>
                      <a:cubicBezTo>
                        <a:pt x="97616" y="132"/>
                        <a:pt x="2795" y="7956"/>
                        <a:pt x="2795" y="13160"/>
                      </a:cubicBezTo>
                      <a:cubicBezTo>
                        <a:pt x="2795" y="18337"/>
                        <a:pt x="97616" y="26162"/>
                        <a:pt x="214584" y="26162"/>
                      </a:cubicBezTo>
                      <a:cubicBezTo>
                        <a:pt x="331589" y="26162"/>
                        <a:pt x="391212" y="18337"/>
                        <a:pt x="391212" y="13160"/>
                      </a:cubicBezTo>
                      <a:cubicBezTo>
                        <a:pt x="391212" y="7956"/>
                        <a:pt x="331589" y="132"/>
                        <a:pt x="214584" y="132"/>
                      </a:cubicBezTo>
                    </a:path>
                  </a:pathLst>
                </a:custGeom>
                <a:grpFill/>
                <a:ln w="12721" cap="flat">
                  <a:noFill/>
                  <a:prstDash val="solid"/>
                  <a:miter/>
                </a:ln>
              </p:spPr>
              <p:txBody>
                <a:bodyPr rtlCol="0" anchor="ctr"/>
                <a:lstStyle/>
                <a:p>
                  <a:endParaRPr lang="fr-FR"/>
                </a:p>
              </p:txBody>
            </p:sp>
            <p:sp>
              <p:nvSpPr>
                <p:cNvPr id="740" name="Forme libre : forme 739">
                  <a:extLst>
                    <a:ext uri="{FF2B5EF4-FFF2-40B4-BE49-F238E27FC236}">
                      <a16:creationId xmlns:a16="http://schemas.microsoft.com/office/drawing/2014/main" id="{2E9839CE-9C6F-424E-B4EF-6E0737FBD9B6}"/>
                    </a:ext>
                  </a:extLst>
                </p:cNvPr>
                <p:cNvSpPr/>
                <p:nvPr/>
              </p:nvSpPr>
              <p:spPr>
                <a:xfrm flipV="1">
                  <a:off x="4744418" y="3824380"/>
                  <a:ext cx="388416" cy="26042"/>
                </a:xfrm>
                <a:custGeom>
                  <a:avLst/>
                  <a:gdLst>
                    <a:gd name="connsiteX0" fmla="*/ 211861 w 388416"/>
                    <a:gd name="connsiteY0" fmla="*/ 26072 h 26042"/>
                    <a:gd name="connsiteX1" fmla="*/ 60 w 388416"/>
                    <a:gd name="connsiteY1" fmla="*/ 13031 h 26042"/>
                    <a:gd name="connsiteX2" fmla="*/ 211861 w 388416"/>
                    <a:gd name="connsiteY2" fmla="*/ 29 h 26042"/>
                    <a:gd name="connsiteX3" fmla="*/ 388477 w 388416"/>
                    <a:gd name="connsiteY3" fmla="*/ 13031 h 26042"/>
                    <a:gd name="connsiteX4" fmla="*/ 211861 w 388416"/>
                    <a:gd name="connsiteY4" fmla="*/ 26072 h 26042"/>
                    <a:gd name="connsiteX5" fmla="*/ 212892 w 388416"/>
                    <a:gd name="connsiteY5" fmla="*/ 145 h 26042"/>
                    <a:gd name="connsiteX6" fmla="*/ 2795 w 388416"/>
                    <a:gd name="connsiteY6" fmla="*/ 13031 h 26042"/>
                    <a:gd name="connsiteX7" fmla="*/ 212892 w 388416"/>
                    <a:gd name="connsiteY7" fmla="*/ 25956 h 26042"/>
                    <a:gd name="connsiteX8" fmla="*/ 388146 w 388416"/>
                    <a:gd name="connsiteY8" fmla="*/ 13031 h 26042"/>
                    <a:gd name="connsiteX9" fmla="*/ 212892 w 388416"/>
                    <a:gd name="connsiteY9" fmla="*/ 145 h 2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16" h="26042">
                      <a:moveTo>
                        <a:pt x="211861" y="26072"/>
                      </a:moveTo>
                      <a:cubicBezTo>
                        <a:pt x="94894" y="26072"/>
                        <a:pt x="60" y="18247"/>
                        <a:pt x="60" y="13031"/>
                      </a:cubicBezTo>
                      <a:cubicBezTo>
                        <a:pt x="60" y="7866"/>
                        <a:pt x="94894" y="29"/>
                        <a:pt x="211861" y="29"/>
                      </a:cubicBezTo>
                      <a:cubicBezTo>
                        <a:pt x="328855" y="29"/>
                        <a:pt x="388477" y="7866"/>
                        <a:pt x="388477" y="13031"/>
                      </a:cubicBezTo>
                      <a:cubicBezTo>
                        <a:pt x="388477" y="18247"/>
                        <a:pt x="328855" y="26072"/>
                        <a:pt x="211861" y="26072"/>
                      </a:cubicBezTo>
                      <a:moveTo>
                        <a:pt x="212892" y="145"/>
                      </a:moveTo>
                      <a:cubicBezTo>
                        <a:pt x="96840" y="145"/>
                        <a:pt x="2795" y="7905"/>
                        <a:pt x="2795" y="13031"/>
                      </a:cubicBezTo>
                      <a:cubicBezTo>
                        <a:pt x="2795" y="18209"/>
                        <a:pt x="96840" y="25956"/>
                        <a:pt x="212892" y="25956"/>
                      </a:cubicBezTo>
                      <a:cubicBezTo>
                        <a:pt x="328956" y="25956"/>
                        <a:pt x="388146" y="18209"/>
                        <a:pt x="388146" y="13031"/>
                      </a:cubicBezTo>
                      <a:cubicBezTo>
                        <a:pt x="388146" y="7905"/>
                        <a:pt x="328956" y="145"/>
                        <a:pt x="212892" y="145"/>
                      </a:cubicBezTo>
                    </a:path>
                  </a:pathLst>
                </a:custGeom>
                <a:grpFill/>
                <a:ln w="12721" cap="flat">
                  <a:noFill/>
                  <a:prstDash val="solid"/>
                  <a:miter/>
                </a:ln>
              </p:spPr>
              <p:txBody>
                <a:bodyPr rtlCol="0" anchor="ctr"/>
                <a:lstStyle/>
                <a:p>
                  <a:endParaRPr lang="fr-FR"/>
                </a:p>
              </p:txBody>
            </p:sp>
            <p:sp>
              <p:nvSpPr>
                <p:cNvPr id="741" name="Forme libre : forme 740">
                  <a:extLst>
                    <a:ext uri="{FF2B5EF4-FFF2-40B4-BE49-F238E27FC236}">
                      <a16:creationId xmlns:a16="http://schemas.microsoft.com/office/drawing/2014/main" id="{35B6DA04-6A80-909F-EB3F-ED25A9DB53D2}"/>
                    </a:ext>
                  </a:extLst>
                </p:cNvPr>
                <p:cNvSpPr/>
                <p:nvPr/>
              </p:nvSpPr>
              <p:spPr>
                <a:xfrm flipV="1">
                  <a:off x="4747160" y="3824493"/>
                  <a:ext cx="385350" cy="25824"/>
                </a:xfrm>
                <a:custGeom>
                  <a:avLst/>
                  <a:gdLst>
                    <a:gd name="connsiteX0" fmla="*/ 210157 w 385350"/>
                    <a:gd name="connsiteY0" fmla="*/ 25853 h 25824"/>
                    <a:gd name="connsiteX1" fmla="*/ 60 w 385350"/>
                    <a:gd name="connsiteY1" fmla="*/ 12941 h 25824"/>
                    <a:gd name="connsiteX2" fmla="*/ 210157 w 385350"/>
                    <a:gd name="connsiteY2" fmla="*/ 29 h 25824"/>
                    <a:gd name="connsiteX3" fmla="*/ 385411 w 385350"/>
                    <a:gd name="connsiteY3" fmla="*/ 12941 h 25824"/>
                    <a:gd name="connsiteX4" fmla="*/ 210157 w 385350"/>
                    <a:gd name="connsiteY4" fmla="*/ 25853 h 25824"/>
                    <a:gd name="connsiteX5" fmla="*/ 211187 w 385350"/>
                    <a:gd name="connsiteY5" fmla="*/ 145 h 25824"/>
                    <a:gd name="connsiteX6" fmla="*/ 2783 w 385350"/>
                    <a:gd name="connsiteY6" fmla="*/ 12941 h 25824"/>
                    <a:gd name="connsiteX7" fmla="*/ 211187 w 385350"/>
                    <a:gd name="connsiteY7" fmla="*/ 25763 h 25824"/>
                    <a:gd name="connsiteX8" fmla="*/ 385055 w 385350"/>
                    <a:gd name="connsiteY8" fmla="*/ 12941 h 25824"/>
                    <a:gd name="connsiteX9" fmla="*/ 211187 w 385350"/>
                    <a:gd name="connsiteY9" fmla="*/ 145 h 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350" h="25824">
                      <a:moveTo>
                        <a:pt x="210157" y="25853"/>
                      </a:moveTo>
                      <a:cubicBezTo>
                        <a:pt x="94118" y="25853"/>
                        <a:pt x="60" y="18093"/>
                        <a:pt x="60" y="12941"/>
                      </a:cubicBezTo>
                      <a:cubicBezTo>
                        <a:pt x="60" y="7802"/>
                        <a:pt x="94118" y="29"/>
                        <a:pt x="210157" y="29"/>
                      </a:cubicBezTo>
                      <a:cubicBezTo>
                        <a:pt x="326221" y="29"/>
                        <a:pt x="385411" y="7802"/>
                        <a:pt x="385411" y="12941"/>
                      </a:cubicBezTo>
                      <a:cubicBezTo>
                        <a:pt x="385411" y="18093"/>
                        <a:pt x="326221" y="25853"/>
                        <a:pt x="210157" y="25853"/>
                      </a:cubicBezTo>
                      <a:moveTo>
                        <a:pt x="211187" y="145"/>
                      </a:moveTo>
                      <a:cubicBezTo>
                        <a:pt x="96102" y="145"/>
                        <a:pt x="2783" y="7854"/>
                        <a:pt x="2783" y="12941"/>
                      </a:cubicBezTo>
                      <a:cubicBezTo>
                        <a:pt x="2783" y="18055"/>
                        <a:pt x="96102" y="25763"/>
                        <a:pt x="211187" y="25763"/>
                      </a:cubicBezTo>
                      <a:cubicBezTo>
                        <a:pt x="326298" y="25763"/>
                        <a:pt x="385055" y="18055"/>
                        <a:pt x="385055" y="12941"/>
                      </a:cubicBezTo>
                      <a:cubicBezTo>
                        <a:pt x="385055" y="7854"/>
                        <a:pt x="326298" y="145"/>
                        <a:pt x="211187" y="145"/>
                      </a:cubicBezTo>
                    </a:path>
                  </a:pathLst>
                </a:custGeom>
                <a:grpFill/>
                <a:ln w="12721" cap="flat">
                  <a:noFill/>
                  <a:prstDash val="solid"/>
                  <a:miter/>
                </a:ln>
              </p:spPr>
              <p:txBody>
                <a:bodyPr rtlCol="0" anchor="ctr"/>
                <a:lstStyle/>
                <a:p>
                  <a:endParaRPr lang="fr-FR"/>
                </a:p>
              </p:txBody>
            </p:sp>
            <p:sp>
              <p:nvSpPr>
                <p:cNvPr id="742" name="Forme libre : forme 741">
                  <a:extLst>
                    <a:ext uri="{FF2B5EF4-FFF2-40B4-BE49-F238E27FC236}">
                      <a16:creationId xmlns:a16="http://schemas.microsoft.com/office/drawing/2014/main" id="{F0CCC836-0BF1-BD51-6B1C-3CF56130AA85}"/>
                    </a:ext>
                  </a:extLst>
                </p:cNvPr>
                <p:cNvSpPr/>
                <p:nvPr/>
              </p:nvSpPr>
              <p:spPr>
                <a:xfrm flipV="1">
                  <a:off x="4749896" y="3824593"/>
                  <a:ext cx="382259" cy="25605"/>
                </a:xfrm>
                <a:custGeom>
                  <a:avLst/>
                  <a:gdLst>
                    <a:gd name="connsiteX0" fmla="*/ 208452 w 382259"/>
                    <a:gd name="connsiteY0" fmla="*/ 25635 h 25605"/>
                    <a:gd name="connsiteX1" fmla="*/ 60 w 382259"/>
                    <a:gd name="connsiteY1" fmla="*/ 12826 h 25605"/>
                    <a:gd name="connsiteX2" fmla="*/ 208452 w 382259"/>
                    <a:gd name="connsiteY2" fmla="*/ 29 h 25605"/>
                    <a:gd name="connsiteX3" fmla="*/ 382320 w 382259"/>
                    <a:gd name="connsiteY3" fmla="*/ 12826 h 25605"/>
                    <a:gd name="connsiteX4" fmla="*/ 208452 w 382259"/>
                    <a:gd name="connsiteY4" fmla="*/ 25635 h 25605"/>
                    <a:gd name="connsiteX5" fmla="*/ 209483 w 382259"/>
                    <a:gd name="connsiteY5" fmla="*/ 132 h 25605"/>
                    <a:gd name="connsiteX6" fmla="*/ 2795 w 382259"/>
                    <a:gd name="connsiteY6" fmla="*/ 12826 h 25605"/>
                    <a:gd name="connsiteX7" fmla="*/ 209483 w 382259"/>
                    <a:gd name="connsiteY7" fmla="*/ 25532 h 25605"/>
                    <a:gd name="connsiteX8" fmla="*/ 381989 w 382259"/>
                    <a:gd name="connsiteY8" fmla="*/ 12826 h 25605"/>
                    <a:gd name="connsiteX9" fmla="*/ 209483 w 382259"/>
                    <a:gd name="connsiteY9" fmla="*/ 132 h 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259" h="25605">
                      <a:moveTo>
                        <a:pt x="208452" y="25635"/>
                      </a:moveTo>
                      <a:cubicBezTo>
                        <a:pt x="93367" y="25635"/>
                        <a:pt x="60" y="17952"/>
                        <a:pt x="60" y="12826"/>
                      </a:cubicBezTo>
                      <a:cubicBezTo>
                        <a:pt x="60" y="7712"/>
                        <a:pt x="93367" y="29"/>
                        <a:pt x="208452" y="29"/>
                      </a:cubicBezTo>
                      <a:cubicBezTo>
                        <a:pt x="323550" y="29"/>
                        <a:pt x="382320" y="7712"/>
                        <a:pt x="382320" y="12826"/>
                      </a:cubicBezTo>
                      <a:cubicBezTo>
                        <a:pt x="382320" y="17952"/>
                        <a:pt x="323550" y="25635"/>
                        <a:pt x="208452" y="25635"/>
                      </a:cubicBezTo>
                      <a:moveTo>
                        <a:pt x="209483" y="132"/>
                      </a:moveTo>
                      <a:cubicBezTo>
                        <a:pt x="95339" y="132"/>
                        <a:pt x="2795" y="7764"/>
                        <a:pt x="2795" y="12826"/>
                      </a:cubicBezTo>
                      <a:cubicBezTo>
                        <a:pt x="2795" y="17901"/>
                        <a:pt x="95339" y="25532"/>
                        <a:pt x="209483" y="25532"/>
                      </a:cubicBezTo>
                      <a:cubicBezTo>
                        <a:pt x="323664" y="25532"/>
                        <a:pt x="381989" y="17901"/>
                        <a:pt x="381989" y="12826"/>
                      </a:cubicBezTo>
                      <a:cubicBezTo>
                        <a:pt x="381989" y="7764"/>
                        <a:pt x="323664" y="132"/>
                        <a:pt x="209483" y="132"/>
                      </a:cubicBezTo>
                    </a:path>
                  </a:pathLst>
                </a:custGeom>
                <a:grpFill/>
                <a:ln w="12721" cap="flat">
                  <a:noFill/>
                  <a:prstDash val="solid"/>
                  <a:miter/>
                </a:ln>
              </p:spPr>
              <p:txBody>
                <a:bodyPr rtlCol="0" anchor="ctr"/>
                <a:lstStyle/>
                <a:p>
                  <a:endParaRPr lang="fr-FR"/>
                </a:p>
              </p:txBody>
            </p:sp>
            <p:sp>
              <p:nvSpPr>
                <p:cNvPr id="743" name="Forme libre : forme 742">
                  <a:extLst>
                    <a:ext uri="{FF2B5EF4-FFF2-40B4-BE49-F238E27FC236}">
                      <a16:creationId xmlns:a16="http://schemas.microsoft.com/office/drawing/2014/main" id="{44E46FF9-04A3-E5FA-8E3E-1B1E8B80202E}"/>
                    </a:ext>
                  </a:extLst>
                </p:cNvPr>
                <p:cNvSpPr/>
                <p:nvPr/>
              </p:nvSpPr>
              <p:spPr>
                <a:xfrm flipV="1">
                  <a:off x="4752612" y="3824693"/>
                  <a:ext cx="379193" cy="25413"/>
                </a:xfrm>
                <a:custGeom>
                  <a:avLst/>
                  <a:gdLst>
                    <a:gd name="connsiteX0" fmla="*/ 206773 w 379193"/>
                    <a:gd name="connsiteY0" fmla="*/ 25442 h 25413"/>
                    <a:gd name="connsiteX1" fmla="*/ 60 w 379193"/>
                    <a:gd name="connsiteY1" fmla="*/ 12749 h 25413"/>
                    <a:gd name="connsiteX2" fmla="*/ 206773 w 379193"/>
                    <a:gd name="connsiteY2" fmla="*/ 29 h 25413"/>
                    <a:gd name="connsiteX3" fmla="*/ 379254 w 379193"/>
                    <a:gd name="connsiteY3" fmla="*/ 12749 h 25413"/>
                    <a:gd name="connsiteX4" fmla="*/ 206773 w 379193"/>
                    <a:gd name="connsiteY4" fmla="*/ 25442 h 25413"/>
                    <a:gd name="connsiteX5" fmla="*/ 207804 w 379193"/>
                    <a:gd name="connsiteY5" fmla="*/ 145 h 25413"/>
                    <a:gd name="connsiteX6" fmla="*/ 2821 w 379193"/>
                    <a:gd name="connsiteY6" fmla="*/ 12749 h 25413"/>
                    <a:gd name="connsiteX7" fmla="*/ 207804 w 379193"/>
                    <a:gd name="connsiteY7" fmla="*/ 25339 h 25413"/>
                    <a:gd name="connsiteX8" fmla="*/ 378911 w 379193"/>
                    <a:gd name="connsiteY8" fmla="*/ 12749 h 25413"/>
                    <a:gd name="connsiteX9" fmla="*/ 207804 w 379193"/>
                    <a:gd name="connsiteY9" fmla="*/ 145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193" h="25413">
                      <a:moveTo>
                        <a:pt x="206773" y="25442"/>
                      </a:moveTo>
                      <a:cubicBezTo>
                        <a:pt x="92617" y="25442"/>
                        <a:pt x="60" y="17811"/>
                        <a:pt x="60" y="12749"/>
                      </a:cubicBezTo>
                      <a:cubicBezTo>
                        <a:pt x="60" y="7674"/>
                        <a:pt x="92617" y="29"/>
                        <a:pt x="206773" y="29"/>
                      </a:cubicBezTo>
                      <a:cubicBezTo>
                        <a:pt x="320942" y="29"/>
                        <a:pt x="379254" y="7674"/>
                        <a:pt x="379254" y="12749"/>
                      </a:cubicBezTo>
                      <a:cubicBezTo>
                        <a:pt x="379254" y="17811"/>
                        <a:pt x="320942" y="25442"/>
                        <a:pt x="206773" y="25442"/>
                      </a:cubicBezTo>
                      <a:moveTo>
                        <a:pt x="207804" y="145"/>
                      </a:moveTo>
                      <a:cubicBezTo>
                        <a:pt x="94601" y="145"/>
                        <a:pt x="2821" y="7725"/>
                        <a:pt x="2821" y="12749"/>
                      </a:cubicBezTo>
                      <a:cubicBezTo>
                        <a:pt x="2821" y="17772"/>
                        <a:pt x="94601" y="25339"/>
                        <a:pt x="207804" y="25339"/>
                      </a:cubicBezTo>
                      <a:cubicBezTo>
                        <a:pt x="321044" y="25339"/>
                        <a:pt x="378911" y="17772"/>
                        <a:pt x="378911" y="12749"/>
                      </a:cubicBezTo>
                      <a:cubicBezTo>
                        <a:pt x="378911" y="7725"/>
                        <a:pt x="321044" y="145"/>
                        <a:pt x="207804" y="145"/>
                      </a:cubicBezTo>
                    </a:path>
                  </a:pathLst>
                </a:custGeom>
                <a:grpFill/>
                <a:ln w="12721" cap="flat">
                  <a:noFill/>
                  <a:prstDash val="solid"/>
                  <a:miter/>
                </a:ln>
              </p:spPr>
              <p:txBody>
                <a:bodyPr rtlCol="0" anchor="ctr"/>
                <a:lstStyle/>
                <a:p>
                  <a:endParaRPr lang="fr-FR"/>
                </a:p>
              </p:txBody>
            </p:sp>
            <p:sp>
              <p:nvSpPr>
                <p:cNvPr id="744" name="Forme libre : forme 743">
                  <a:extLst>
                    <a:ext uri="{FF2B5EF4-FFF2-40B4-BE49-F238E27FC236}">
                      <a16:creationId xmlns:a16="http://schemas.microsoft.com/office/drawing/2014/main" id="{40D1E006-9A69-5D13-9E50-BE398E66D7BA}"/>
                    </a:ext>
                  </a:extLst>
                </p:cNvPr>
                <p:cNvSpPr/>
                <p:nvPr/>
              </p:nvSpPr>
              <p:spPr>
                <a:xfrm flipV="1">
                  <a:off x="4755361" y="3824793"/>
                  <a:ext cx="376102" cy="25181"/>
                </a:xfrm>
                <a:custGeom>
                  <a:avLst/>
                  <a:gdLst>
                    <a:gd name="connsiteX0" fmla="*/ 205056 w 376102"/>
                    <a:gd name="connsiteY0" fmla="*/ 25211 h 25181"/>
                    <a:gd name="connsiteX1" fmla="*/ 60 w 376102"/>
                    <a:gd name="connsiteY1" fmla="*/ 12620 h 25181"/>
                    <a:gd name="connsiteX2" fmla="*/ 205056 w 376102"/>
                    <a:gd name="connsiteY2" fmla="*/ 29 h 25181"/>
                    <a:gd name="connsiteX3" fmla="*/ 376163 w 376102"/>
                    <a:gd name="connsiteY3" fmla="*/ 12620 h 25181"/>
                    <a:gd name="connsiteX4" fmla="*/ 205056 w 376102"/>
                    <a:gd name="connsiteY4" fmla="*/ 25211 h 25181"/>
                    <a:gd name="connsiteX5" fmla="*/ 206086 w 376102"/>
                    <a:gd name="connsiteY5" fmla="*/ 132 h 25181"/>
                    <a:gd name="connsiteX6" fmla="*/ 2808 w 376102"/>
                    <a:gd name="connsiteY6" fmla="*/ 12620 h 25181"/>
                    <a:gd name="connsiteX7" fmla="*/ 206086 w 376102"/>
                    <a:gd name="connsiteY7" fmla="*/ 25108 h 25181"/>
                    <a:gd name="connsiteX8" fmla="*/ 375807 w 376102"/>
                    <a:gd name="connsiteY8" fmla="*/ 12620 h 25181"/>
                    <a:gd name="connsiteX9" fmla="*/ 206086 w 376102"/>
                    <a:gd name="connsiteY9" fmla="*/ 132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102" h="25181">
                      <a:moveTo>
                        <a:pt x="205056" y="25211"/>
                      </a:moveTo>
                      <a:cubicBezTo>
                        <a:pt x="91854" y="25211"/>
                        <a:pt x="60" y="17644"/>
                        <a:pt x="60" y="12620"/>
                      </a:cubicBezTo>
                      <a:cubicBezTo>
                        <a:pt x="60" y="7597"/>
                        <a:pt x="91854" y="29"/>
                        <a:pt x="205056" y="29"/>
                      </a:cubicBezTo>
                      <a:cubicBezTo>
                        <a:pt x="318284" y="29"/>
                        <a:pt x="376163" y="7597"/>
                        <a:pt x="376163" y="12620"/>
                      </a:cubicBezTo>
                      <a:cubicBezTo>
                        <a:pt x="376163" y="17644"/>
                        <a:pt x="318284" y="25211"/>
                        <a:pt x="205056" y="25211"/>
                      </a:cubicBezTo>
                      <a:moveTo>
                        <a:pt x="206086" y="132"/>
                      </a:moveTo>
                      <a:cubicBezTo>
                        <a:pt x="93800" y="132"/>
                        <a:pt x="2808" y="7635"/>
                        <a:pt x="2808" y="12620"/>
                      </a:cubicBezTo>
                      <a:cubicBezTo>
                        <a:pt x="2808" y="17605"/>
                        <a:pt x="93800" y="25108"/>
                        <a:pt x="206086" y="25108"/>
                      </a:cubicBezTo>
                      <a:cubicBezTo>
                        <a:pt x="318385" y="25108"/>
                        <a:pt x="375807" y="17605"/>
                        <a:pt x="375807" y="12620"/>
                      </a:cubicBezTo>
                      <a:cubicBezTo>
                        <a:pt x="375807" y="7635"/>
                        <a:pt x="318385" y="132"/>
                        <a:pt x="206086" y="132"/>
                      </a:cubicBezTo>
                    </a:path>
                  </a:pathLst>
                </a:custGeom>
                <a:grpFill/>
                <a:ln w="12721" cap="flat">
                  <a:noFill/>
                  <a:prstDash val="solid"/>
                  <a:miter/>
                </a:ln>
              </p:spPr>
              <p:txBody>
                <a:bodyPr rtlCol="0" anchor="ctr"/>
                <a:lstStyle/>
                <a:p>
                  <a:endParaRPr lang="fr-FR"/>
                </a:p>
              </p:txBody>
            </p:sp>
            <p:sp>
              <p:nvSpPr>
                <p:cNvPr id="745" name="Forme libre : forme 744">
                  <a:extLst>
                    <a:ext uri="{FF2B5EF4-FFF2-40B4-BE49-F238E27FC236}">
                      <a16:creationId xmlns:a16="http://schemas.microsoft.com/office/drawing/2014/main" id="{7CF0F1D0-5E0C-5F5F-181C-24F76FFDC2E6}"/>
                    </a:ext>
                  </a:extLst>
                </p:cNvPr>
                <p:cNvSpPr/>
                <p:nvPr/>
              </p:nvSpPr>
              <p:spPr>
                <a:xfrm flipV="1">
                  <a:off x="4758110" y="3824894"/>
                  <a:ext cx="372998" cy="24989"/>
                </a:xfrm>
                <a:custGeom>
                  <a:avLst/>
                  <a:gdLst>
                    <a:gd name="connsiteX0" fmla="*/ 203339 w 372998"/>
                    <a:gd name="connsiteY0" fmla="*/ 25018 h 24989"/>
                    <a:gd name="connsiteX1" fmla="*/ 60 w 372998"/>
                    <a:gd name="connsiteY1" fmla="*/ 12530 h 24989"/>
                    <a:gd name="connsiteX2" fmla="*/ 203339 w 372998"/>
                    <a:gd name="connsiteY2" fmla="*/ 29 h 24989"/>
                    <a:gd name="connsiteX3" fmla="*/ 373059 w 372998"/>
                    <a:gd name="connsiteY3" fmla="*/ 12530 h 24989"/>
                    <a:gd name="connsiteX4" fmla="*/ 203339 w 372998"/>
                    <a:gd name="connsiteY4" fmla="*/ 25018 h 24989"/>
                    <a:gd name="connsiteX5" fmla="*/ 204382 w 372998"/>
                    <a:gd name="connsiteY5" fmla="*/ 145 h 24989"/>
                    <a:gd name="connsiteX6" fmla="*/ 2783 w 372998"/>
                    <a:gd name="connsiteY6" fmla="*/ 12530 h 24989"/>
                    <a:gd name="connsiteX7" fmla="*/ 204382 w 372998"/>
                    <a:gd name="connsiteY7" fmla="*/ 24903 h 24989"/>
                    <a:gd name="connsiteX8" fmla="*/ 372716 w 372998"/>
                    <a:gd name="connsiteY8" fmla="*/ 12530 h 24989"/>
                    <a:gd name="connsiteX9" fmla="*/ 204382 w 372998"/>
                    <a:gd name="connsiteY9" fmla="*/ 145 h 2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8" h="24989">
                      <a:moveTo>
                        <a:pt x="203339" y="25018"/>
                      </a:moveTo>
                      <a:cubicBezTo>
                        <a:pt x="91078" y="25018"/>
                        <a:pt x="60" y="17502"/>
                        <a:pt x="60" y="12530"/>
                      </a:cubicBezTo>
                      <a:cubicBezTo>
                        <a:pt x="60" y="7545"/>
                        <a:pt x="91078" y="29"/>
                        <a:pt x="203339" y="29"/>
                      </a:cubicBezTo>
                      <a:cubicBezTo>
                        <a:pt x="315650" y="29"/>
                        <a:pt x="373059" y="7545"/>
                        <a:pt x="373059" y="12530"/>
                      </a:cubicBezTo>
                      <a:cubicBezTo>
                        <a:pt x="373059" y="17502"/>
                        <a:pt x="315650" y="25018"/>
                        <a:pt x="203339" y="25018"/>
                      </a:cubicBezTo>
                      <a:moveTo>
                        <a:pt x="204382" y="145"/>
                      </a:moveTo>
                      <a:cubicBezTo>
                        <a:pt x="93049" y="145"/>
                        <a:pt x="2783" y="7584"/>
                        <a:pt x="2783" y="12530"/>
                      </a:cubicBezTo>
                      <a:cubicBezTo>
                        <a:pt x="2783" y="17477"/>
                        <a:pt x="93049" y="24903"/>
                        <a:pt x="204382" y="24903"/>
                      </a:cubicBezTo>
                      <a:cubicBezTo>
                        <a:pt x="315727" y="24903"/>
                        <a:pt x="372716" y="17477"/>
                        <a:pt x="372716" y="12530"/>
                      </a:cubicBezTo>
                      <a:cubicBezTo>
                        <a:pt x="372716" y="7584"/>
                        <a:pt x="315727" y="145"/>
                        <a:pt x="204382" y="145"/>
                      </a:cubicBezTo>
                    </a:path>
                  </a:pathLst>
                </a:custGeom>
                <a:grpFill/>
                <a:ln w="12721" cap="flat">
                  <a:noFill/>
                  <a:prstDash val="solid"/>
                  <a:miter/>
                </a:ln>
              </p:spPr>
              <p:txBody>
                <a:bodyPr rtlCol="0" anchor="ctr"/>
                <a:lstStyle/>
                <a:p>
                  <a:endParaRPr lang="fr-FR"/>
                </a:p>
              </p:txBody>
            </p:sp>
            <p:sp>
              <p:nvSpPr>
                <p:cNvPr id="746" name="Forme libre : forme 745">
                  <a:extLst>
                    <a:ext uri="{FF2B5EF4-FFF2-40B4-BE49-F238E27FC236}">
                      <a16:creationId xmlns:a16="http://schemas.microsoft.com/office/drawing/2014/main" id="{2EFCF871-676C-AC76-A5A7-28BF2B3CB55A}"/>
                    </a:ext>
                  </a:extLst>
                </p:cNvPr>
                <p:cNvSpPr/>
                <p:nvPr/>
              </p:nvSpPr>
              <p:spPr>
                <a:xfrm flipV="1">
                  <a:off x="4760838" y="3825007"/>
                  <a:ext cx="369920" cy="24744"/>
                </a:xfrm>
                <a:custGeom>
                  <a:avLst/>
                  <a:gdLst>
                    <a:gd name="connsiteX0" fmla="*/ 201659 w 369920"/>
                    <a:gd name="connsiteY0" fmla="*/ 24774 h 24744"/>
                    <a:gd name="connsiteX1" fmla="*/ 60 w 369920"/>
                    <a:gd name="connsiteY1" fmla="*/ 12389 h 24744"/>
                    <a:gd name="connsiteX2" fmla="*/ 201659 w 369920"/>
                    <a:gd name="connsiteY2" fmla="*/ 29 h 24744"/>
                    <a:gd name="connsiteX3" fmla="*/ 369981 w 369920"/>
                    <a:gd name="connsiteY3" fmla="*/ 12389 h 24744"/>
                    <a:gd name="connsiteX4" fmla="*/ 201659 w 369920"/>
                    <a:gd name="connsiteY4" fmla="*/ 24774 h 24744"/>
                    <a:gd name="connsiteX5" fmla="*/ 202690 w 369920"/>
                    <a:gd name="connsiteY5" fmla="*/ 119 h 24744"/>
                    <a:gd name="connsiteX6" fmla="*/ 2795 w 369920"/>
                    <a:gd name="connsiteY6" fmla="*/ 12389 h 24744"/>
                    <a:gd name="connsiteX7" fmla="*/ 202690 w 369920"/>
                    <a:gd name="connsiteY7" fmla="*/ 24671 h 24744"/>
                    <a:gd name="connsiteX8" fmla="*/ 369637 w 369920"/>
                    <a:gd name="connsiteY8" fmla="*/ 12389 h 24744"/>
                    <a:gd name="connsiteX9" fmla="*/ 202690 w 369920"/>
                    <a:gd name="connsiteY9" fmla="*/ 11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920" h="24744">
                      <a:moveTo>
                        <a:pt x="201659" y="24774"/>
                      </a:moveTo>
                      <a:cubicBezTo>
                        <a:pt x="90314" y="24774"/>
                        <a:pt x="60" y="17335"/>
                        <a:pt x="60" y="12389"/>
                      </a:cubicBezTo>
                      <a:cubicBezTo>
                        <a:pt x="60" y="7442"/>
                        <a:pt x="90314" y="29"/>
                        <a:pt x="201659" y="29"/>
                      </a:cubicBezTo>
                      <a:cubicBezTo>
                        <a:pt x="313017" y="29"/>
                        <a:pt x="369981" y="7442"/>
                        <a:pt x="369981" y="12389"/>
                      </a:cubicBezTo>
                      <a:cubicBezTo>
                        <a:pt x="369981" y="17335"/>
                        <a:pt x="313017" y="24774"/>
                        <a:pt x="201659" y="24774"/>
                      </a:cubicBezTo>
                      <a:moveTo>
                        <a:pt x="202690" y="119"/>
                      </a:moveTo>
                      <a:cubicBezTo>
                        <a:pt x="92273" y="119"/>
                        <a:pt x="2795" y="7481"/>
                        <a:pt x="2795" y="12389"/>
                      </a:cubicBezTo>
                      <a:cubicBezTo>
                        <a:pt x="2795" y="17310"/>
                        <a:pt x="92273" y="24671"/>
                        <a:pt x="202690" y="24671"/>
                      </a:cubicBezTo>
                      <a:cubicBezTo>
                        <a:pt x="313094" y="24671"/>
                        <a:pt x="369637" y="17310"/>
                        <a:pt x="369637" y="12389"/>
                      </a:cubicBezTo>
                      <a:cubicBezTo>
                        <a:pt x="369637" y="7481"/>
                        <a:pt x="313094" y="119"/>
                        <a:pt x="202690" y="119"/>
                      </a:cubicBezTo>
                    </a:path>
                  </a:pathLst>
                </a:custGeom>
                <a:grpFill/>
                <a:ln w="12721" cap="flat">
                  <a:noFill/>
                  <a:prstDash val="solid"/>
                  <a:miter/>
                </a:ln>
              </p:spPr>
              <p:txBody>
                <a:bodyPr rtlCol="0" anchor="ctr"/>
                <a:lstStyle/>
                <a:p>
                  <a:endParaRPr lang="fr-FR"/>
                </a:p>
              </p:txBody>
            </p:sp>
            <p:sp>
              <p:nvSpPr>
                <p:cNvPr id="747" name="Forme libre : forme 746">
                  <a:extLst>
                    <a:ext uri="{FF2B5EF4-FFF2-40B4-BE49-F238E27FC236}">
                      <a16:creationId xmlns:a16="http://schemas.microsoft.com/office/drawing/2014/main" id="{81619A09-FDCD-B6E1-8AD4-8BDE9F671CE4}"/>
                    </a:ext>
                  </a:extLst>
                </p:cNvPr>
                <p:cNvSpPr/>
                <p:nvPr/>
              </p:nvSpPr>
              <p:spPr>
                <a:xfrm flipV="1">
                  <a:off x="4763586" y="3825107"/>
                  <a:ext cx="366829" cy="24552"/>
                </a:xfrm>
                <a:custGeom>
                  <a:avLst/>
                  <a:gdLst>
                    <a:gd name="connsiteX0" fmla="*/ 199929 w 366829"/>
                    <a:gd name="connsiteY0" fmla="*/ 24581 h 24552"/>
                    <a:gd name="connsiteX1" fmla="*/ 60 w 366829"/>
                    <a:gd name="connsiteY1" fmla="*/ 12299 h 24552"/>
                    <a:gd name="connsiteX2" fmla="*/ 199929 w 366829"/>
                    <a:gd name="connsiteY2" fmla="*/ 29 h 24552"/>
                    <a:gd name="connsiteX3" fmla="*/ 366890 w 366829"/>
                    <a:gd name="connsiteY3" fmla="*/ 12299 h 24552"/>
                    <a:gd name="connsiteX4" fmla="*/ 199929 w 366829"/>
                    <a:gd name="connsiteY4" fmla="*/ 24581 h 24552"/>
                    <a:gd name="connsiteX5" fmla="*/ 200973 w 366829"/>
                    <a:gd name="connsiteY5" fmla="*/ 145 h 24552"/>
                    <a:gd name="connsiteX6" fmla="*/ 2783 w 366829"/>
                    <a:gd name="connsiteY6" fmla="*/ 12299 h 24552"/>
                    <a:gd name="connsiteX7" fmla="*/ 200973 w 366829"/>
                    <a:gd name="connsiteY7" fmla="*/ 24479 h 24552"/>
                    <a:gd name="connsiteX8" fmla="*/ 366534 w 366829"/>
                    <a:gd name="connsiteY8" fmla="*/ 12299 h 24552"/>
                    <a:gd name="connsiteX9" fmla="*/ 200973 w 366829"/>
                    <a:gd name="connsiteY9" fmla="*/ 145 h 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829" h="24552">
                      <a:moveTo>
                        <a:pt x="199929" y="24581"/>
                      </a:moveTo>
                      <a:cubicBezTo>
                        <a:pt x="89551" y="24581"/>
                        <a:pt x="60" y="17220"/>
                        <a:pt x="60" y="12299"/>
                      </a:cubicBezTo>
                      <a:cubicBezTo>
                        <a:pt x="60" y="7404"/>
                        <a:pt x="89551" y="29"/>
                        <a:pt x="199929" y="29"/>
                      </a:cubicBezTo>
                      <a:cubicBezTo>
                        <a:pt x="310346" y="29"/>
                        <a:pt x="366890" y="7404"/>
                        <a:pt x="366890" y="12299"/>
                      </a:cubicBezTo>
                      <a:cubicBezTo>
                        <a:pt x="366890" y="17220"/>
                        <a:pt x="310346" y="24581"/>
                        <a:pt x="199929" y="24581"/>
                      </a:cubicBezTo>
                      <a:moveTo>
                        <a:pt x="200973" y="145"/>
                      </a:moveTo>
                      <a:cubicBezTo>
                        <a:pt x="91523" y="145"/>
                        <a:pt x="2783" y="7455"/>
                        <a:pt x="2783" y="12299"/>
                      </a:cubicBezTo>
                      <a:cubicBezTo>
                        <a:pt x="2783" y="17181"/>
                        <a:pt x="91523" y="24479"/>
                        <a:pt x="200973" y="24479"/>
                      </a:cubicBezTo>
                      <a:cubicBezTo>
                        <a:pt x="310448" y="24479"/>
                        <a:pt x="366534" y="17181"/>
                        <a:pt x="366534" y="12299"/>
                      </a:cubicBezTo>
                      <a:cubicBezTo>
                        <a:pt x="366534" y="7455"/>
                        <a:pt x="310448" y="145"/>
                        <a:pt x="200973" y="145"/>
                      </a:cubicBezTo>
                    </a:path>
                  </a:pathLst>
                </a:custGeom>
                <a:grpFill/>
                <a:ln w="12721" cap="flat">
                  <a:noFill/>
                  <a:prstDash val="solid"/>
                  <a:miter/>
                </a:ln>
              </p:spPr>
              <p:txBody>
                <a:bodyPr rtlCol="0" anchor="ctr"/>
                <a:lstStyle/>
                <a:p>
                  <a:endParaRPr lang="fr-FR"/>
                </a:p>
              </p:txBody>
            </p:sp>
            <p:sp>
              <p:nvSpPr>
                <p:cNvPr id="748" name="Forme libre : forme 747">
                  <a:extLst>
                    <a:ext uri="{FF2B5EF4-FFF2-40B4-BE49-F238E27FC236}">
                      <a16:creationId xmlns:a16="http://schemas.microsoft.com/office/drawing/2014/main" id="{30FCAD22-59FE-B3DC-7689-0E93EDE6B43D}"/>
                    </a:ext>
                  </a:extLst>
                </p:cNvPr>
                <p:cNvSpPr/>
                <p:nvPr/>
              </p:nvSpPr>
              <p:spPr>
                <a:xfrm flipV="1">
                  <a:off x="4766309" y="3825208"/>
                  <a:ext cx="363750" cy="24346"/>
                </a:xfrm>
                <a:custGeom>
                  <a:avLst/>
                  <a:gdLst>
                    <a:gd name="connsiteX0" fmla="*/ 198250 w 363750"/>
                    <a:gd name="connsiteY0" fmla="*/ 24376 h 24346"/>
                    <a:gd name="connsiteX1" fmla="*/ 60 w 363750"/>
                    <a:gd name="connsiteY1" fmla="*/ 12209 h 24346"/>
                    <a:gd name="connsiteX2" fmla="*/ 198250 w 363750"/>
                    <a:gd name="connsiteY2" fmla="*/ 29 h 24346"/>
                    <a:gd name="connsiteX3" fmla="*/ 363811 w 363750"/>
                    <a:gd name="connsiteY3" fmla="*/ 12209 h 24346"/>
                    <a:gd name="connsiteX4" fmla="*/ 198250 w 363750"/>
                    <a:gd name="connsiteY4" fmla="*/ 24376 h 24346"/>
                    <a:gd name="connsiteX5" fmla="*/ 199255 w 363750"/>
                    <a:gd name="connsiteY5" fmla="*/ 170 h 24346"/>
                    <a:gd name="connsiteX6" fmla="*/ 2770 w 363750"/>
                    <a:gd name="connsiteY6" fmla="*/ 12183 h 24346"/>
                    <a:gd name="connsiteX7" fmla="*/ 199255 w 363750"/>
                    <a:gd name="connsiteY7" fmla="*/ 24273 h 24346"/>
                    <a:gd name="connsiteX8" fmla="*/ 363481 w 363750"/>
                    <a:gd name="connsiteY8" fmla="*/ 12183 h 24346"/>
                    <a:gd name="connsiteX9" fmla="*/ 199255 w 363750"/>
                    <a:gd name="connsiteY9" fmla="*/ 170 h 2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750" h="24346">
                      <a:moveTo>
                        <a:pt x="198250" y="24376"/>
                      </a:moveTo>
                      <a:cubicBezTo>
                        <a:pt x="88788" y="24376"/>
                        <a:pt x="60" y="17078"/>
                        <a:pt x="60" y="12209"/>
                      </a:cubicBezTo>
                      <a:cubicBezTo>
                        <a:pt x="60" y="7340"/>
                        <a:pt x="88788" y="29"/>
                        <a:pt x="198250" y="29"/>
                      </a:cubicBezTo>
                      <a:cubicBezTo>
                        <a:pt x="307725" y="29"/>
                        <a:pt x="363811" y="7340"/>
                        <a:pt x="363811" y="12209"/>
                      </a:cubicBezTo>
                      <a:cubicBezTo>
                        <a:pt x="363811" y="17078"/>
                        <a:pt x="307725" y="24376"/>
                        <a:pt x="198250" y="24376"/>
                      </a:cubicBezTo>
                      <a:moveTo>
                        <a:pt x="199255" y="170"/>
                      </a:moveTo>
                      <a:cubicBezTo>
                        <a:pt x="90760" y="170"/>
                        <a:pt x="2770" y="7378"/>
                        <a:pt x="2770" y="12183"/>
                      </a:cubicBezTo>
                      <a:cubicBezTo>
                        <a:pt x="2770" y="17014"/>
                        <a:pt x="90760" y="24273"/>
                        <a:pt x="199255" y="24273"/>
                      </a:cubicBezTo>
                      <a:cubicBezTo>
                        <a:pt x="307814" y="24273"/>
                        <a:pt x="363481" y="17014"/>
                        <a:pt x="363481" y="12183"/>
                      </a:cubicBezTo>
                      <a:cubicBezTo>
                        <a:pt x="363481" y="7378"/>
                        <a:pt x="307814" y="170"/>
                        <a:pt x="199255" y="170"/>
                      </a:cubicBezTo>
                    </a:path>
                  </a:pathLst>
                </a:custGeom>
                <a:grpFill/>
                <a:ln w="12721" cap="flat">
                  <a:noFill/>
                  <a:prstDash val="solid"/>
                  <a:miter/>
                </a:ln>
              </p:spPr>
              <p:txBody>
                <a:bodyPr rtlCol="0" anchor="ctr"/>
                <a:lstStyle/>
                <a:p>
                  <a:endParaRPr lang="fr-FR"/>
                </a:p>
              </p:txBody>
            </p:sp>
          </p:grpSp>
          <p:sp>
            <p:nvSpPr>
              <p:cNvPr id="467" name="Forme libre : forme 466">
                <a:extLst>
                  <a:ext uri="{FF2B5EF4-FFF2-40B4-BE49-F238E27FC236}">
                    <a16:creationId xmlns:a16="http://schemas.microsoft.com/office/drawing/2014/main" id="{24037BC9-9EED-CA0C-2ED2-F3D075580C97}"/>
                  </a:ext>
                </a:extLst>
              </p:cNvPr>
              <p:cNvSpPr/>
              <p:nvPr/>
            </p:nvSpPr>
            <p:spPr>
              <a:xfrm flipV="1">
                <a:off x="2814636" y="3200380"/>
                <a:ext cx="116331" cy="221895"/>
              </a:xfrm>
              <a:custGeom>
                <a:avLst/>
                <a:gdLst>
                  <a:gd name="connsiteX0" fmla="*/ -3 w 116331"/>
                  <a:gd name="connsiteY0" fmla="*/ 221918 h 221895"/>
                  <a:gd name="connsiteX1" fmla="*/ -3 w 116331"/>
                  <a:gd name="connsiteY1" fmla="*/ 22 h 221895"/>
                  <a:gd name="connsiteX2" fmla="*/ 116329 w 116331"/>
                  <a:gd name="connsiteY2" fmla="*/ 22 h 221895"/>
                  <a:gd name="connsiteX3" fmla="*/ 116329 w 116331"/>
                  <a:gd name="connsiteY3" fmla="*/ 23508 h 221895"/>
                  <a:gd name="connsiteX4" fmla="*/ 30616 w 116331"/>
                  <a:gd name="connsiteY4" fmla="*/ 23508 h 221895"/>
                  <a:gd name="connsiteX5" fmla="*/ 30616 w 116331"/>
                  <a:gd name="connsiteY5" fmla="*/ 221918 h 22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31" h="221895">
                    <a:moveTo>
                      <a:pt x="-3" y="221918"/>
                    </a:moveTo>
                    <a:lnTo>
                      <a:pt x="-3" y="22"/>
                    </a:lnTo>
                    <a:lnTo>
                      <a:pt x="116329" y="22"/>
                    </a:lnTo>
                    <a:lnTo>
                      <a:pt x="116329" y="23508"/>
                    </a:lnTo>
                    <a:lnTo>
                      <a:pt x="30616" y="23508"/>
                    </a:lnTo>
                    <a:lnTo>
                      <a:pt x="30616" y="221918"/>
                    </a:lnTo>
                    <a:close/>
                  </a:path>
                </a:pathLst>
              </a:custGeom>
              <a:grpFill/>
              <a:ln w="12721" cap="flat">
                <a:noFill/>
                <a:prstDash val="solid"/>
                <a:miter/>
              </a:ln>
            </p:spPr>
            <p:txBody>
              <a:bodyPr rtlCol="0" anchor="ctr"/>
              <a:lstStyle/>
              <a:p>
                <a:endParaRPr lang="fr-FR"/>
              </a:p>
            </p:txBody>
          </p:sp>
          <p:sp>
            <p:nvSpPr>
              <p:cNvPr id="468" name="Forme libre : forme 467">
                <a:extLst>
                  <a:ext uri="{FF2B5EF4-FFF2-40B4-BE49-F238E27FC236}">
                    <a16:creationId xmlns:a16="http://schemas.microsoft.com/office/drawing/2014/main" id="{1F1A8877-CBAA-AE04-CB0E-7837DD2D952A}"/>
                  </a:ext>
                </a:extLst>
              </p:cNvPr>
              <p:cNvSpPr/>
              <p:nvPr/>
            </p:nvSpPr>
            <p:spPr>
              <a:xfrm flipV="1">
                <a:off x="2947045" y="3184531"/>
                <a:ext cx="30631" cy="237736"/>
              </a:xfrm>
              <a:custGeom>
                <a:avLst/>
                <a:gdLst>
                  <a:gd name="connsiteX0" fmla="*/ 30607 w 30631"/>
                  <a:gd name="connsiteY0" fmla="*/ -45 h 237736"/>
                  <a:gd name="connsiteX1" fmla="*/ -25 w 30631"/>
                  <a:gd name="connsiteY1" fmla="*/ -45 h 237736"/>
                  <a:gd name="connsiteX2" fmla="*/ -25 w 30631"/>
                  <a:gd name="connsiteY2" fmla="*/ 164857 h 237736"/>
                  <a:gd name="connsiteX3" fmla="*/ 30607 w 30631"/>
                  <a:gd name="connsiteY3" fmla="*/ 164857 h 237736"/>
                  <a:gd name="connsiteX4" fmla="*/ 30607 w 30631"/>
                  <a:gd name="connsiteY4" fmla="*/ 208128 h 237736"/>
                  <a:gd name="connsiteX5" fmla="*/ -25 w 30631"/>
                  <a:gd name="connsiteY5" fmla="*/ 208128 h 237736"/>
                  <a:gd name="connsiteX6" fmla="*/ -25 w 30631"/>
                  <a:gd name="connsiteY6" fmla="*/ 237691 h 237736"/>
                  <a:gd name="connsiteX7" fmla="*/ 30607 w 30631"/>
                  <a:gd name="connsiteY7" fmla="*/ 237691 h 2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1" h="237736">
                    <a:moveTo>
                      <a:pt x="30607" y="-45"/>
                    </a:moveTo>
                    <a:lnTo>
                      <a:pt x="-25" y="-45"/>
                    </a:lnTo>
                    <a:lnTo>
                      <a:pt x="-25" y="164857"/>
                    </a:lnTo>
                    <a:lnTo>
                      <a:pt x="30607" y="164857"/>
                    </a:lnTo>
                    <a:close/>
                    <a:moveTo>
                      <a:pt x="30607" y="208128"/>
                    </a:moveTo>
                    <a:lnTo>
                      <a:pt x="-25" y="208128"/>
                    </a:lnTo>
                    <a:lnTo>
                      <a:pt x="-25" y="237691"/>
                    </a:lnTo>
                    <a:lnTo>
                      <a:pt x="30607" y="237691"/>
                    </a:lnTo>
                    <a:close/>
                  </a:path>
                </a:pathLst>
              </a:custGeom>
              <a:grpFill/>
              <a:ln w="12721" cap="flat">
                <a:noFill/>
                <a:prstDash val="solid"/>
                <a:miter/>
              </a:ln>
            </p:spPr>
            <p:txBody>
              <a:bodyPr rtlCol="0" anchor="ctr"/>
              <a:lstStyle/>
              <a:p>
                <a:endParaRPr lang="fr-FR"/>
              </a:p>
            </p:txBody>
          </p:sp>
          <p:grpSp>
            <p:nvGrpSpPr>
              <p:cNvPr id="469" name="Graphique 699">
                <a:extLst>
                  <a:ext uri="{FF2B5EF4-FFF2-40B4-BE49-F238E27FC236}">
                    <a16:creationId xmlns:a16="http://schemas.microsoft.com/office/drawing/2014/main" id="{0F7BE7BA-5B60-27E9-B248-56B01AA0BBE1}"/>
                  </a:ext>
                </a:extLst>
              </p:cNvPr>
              <p:cNvGrpSpPr/>
              <p:nvPr/>
            </p:nvGrpSpPr>
            <p:grpSpPr>
              <a:xfrm>
                <a:off x="2999799" y="3184531"/>
                <a:ext cx="855553" cy="304339"/>
                <a:chOff x="2999799" y="3184531"/>
                <a:chExt cx="855553" cy="304339"/>
              </a:xfrm>
              <a:grpFill/>
            </p:grpSpPr>
            <p:sp>
              <p:nvSpPr>
                <p:cNvPr id="590" name="Forme libre : forme 589">
                  <a:extLst>
                    <a:ext uri="{FF2B5EF4-FFF2-40B4-BE49-F238E27FC236}">
                      <a16:creationId xmlns:a16="http://schemas.microsoft.com/office/drawing/2014/main" id="{D8F3EFFA-F5E4-246E-934D-D43B7B151BFC}"/>
                    </a:ext>
                  </a:extLst>
                </p:cNvPr>
                <p:cNvSpPr/>
                <p:nvPr/>
              </p:nvSpPr>
              <p:spPr>
                <a:xfrm flipV="1">
                  <a:off x="2999799" y="3254320"/>
                  <a:ext cx="120834" cy="234550"/>
                </a:xfrm>
                <a:custGeom>
                  <a:avLst/>
                  <a:gdLst>
                    <a:gd name="connsiteX0" fmla="*/ 30611 w 120834"/>
                    <a:gd name="connsiteY0" fmla="*/ 135343 h 234550"/>
                    <a:gd name="connsiteX1" fmla="*/ 38154 w 120834"/>
                    <a:gd name="connsiteY1" fmla="*/ 100384 h 234550"/>
                    <a:gd name="connsiteX2" fmla="*/ 61840 w 120834"/>
                    <a:gd name="connsiteY2" fmla="*/ 87357 h 234550"/>
                    <a:gd name="connsiteX3" fmla="*/ 78810 w 120834"/>
                    <a:gd name="connsiteY3" fmla="*/ 92534 h 234550"/>
                    <a:gd name="connsiteX4" fmla="*/ 90208 w 120834"/>
                    <a:gd name="connsiteY4" fmla="*/ 107155 h 234550"/>
                    <a:gd name="connsiteX5" fmla="*/ 90208 w 120834"/>
                    <a:gd name="connsiteY5" fmla="*/ 189304 h 234550"/>
                    <a:gd name="connsiteX6" fmla="*/ 78746 w 120834"/>
                    <a:gd name="connsiteY6" fmla="*/ 204760 h 234550"/>
                    <a:gd name="connsiteX7" fmla="*/ 62158 w 120834"/>
                    <a:gd name="connsiteY7" fmla="*/ 210478 h 234550"/>
                    <a:gd name="connsiteX8" fmla="*/ 38370 w 120834"/>
                    <a:gd name="connsiteY8" fmla="*/ 195240 h 234550"/>
                    <a:gd name="connsiteX9" fmla="*/ 30611 w 120834"/>
                    <a:gd name="connsiteY9" fmla="*/ 155617 h 234550"/>
                    <a:gd name="connsiteX10" fmla="*/ 4 w 120834"/>
                    <a:gd name="connsiteY10" fmla="*/ 155617 h 234550"/>
                    <a:gd name="connsiteX11" fmla="*/ 14404 w 120834"/>
                    <a:gd name="connsiteY11" fmla="*/ 212842 h 234550"/>
                    <a:gd name="connsiteX12" fmla="*/ 54449 w 120834"/>
                    <a:gd name="connsiteY12" fmla="*/ 234567 h 234550"/>
                    <a:gd name="connsiteX13" fmla="*/ 76177 w 120834"/>
                    <a:gd name="connsiteY13" fmla="*/ 228683 h 234550"/>
                    <a:gd name="connsiteX14" fmla="*/ 92179 w 120834"/>
                    <a:gd name="connsiteY14" fmla="*/ 211698 h 234550"/>
                    <a:gd name="connsiteX15" fmla="*/ 94456 w 120834"/>
                    <a:gd name="connsiteY15" fmla="*/ 231522 h 234550"/>
                    <a:gd name="connsiteX16" fmla="*/ 120839 w 120834"/>
                    <a:gd name="connsiteY16" fmla="*/ 231522 h 234550"/>
                    <a:gd name="connsiteX17" fmla="*/ 120839 w 120834"/>
                    <a:gd name="connsiteY17" fmla="*/ 67391 h 234550"/>
                    <a:gd name="connsiteX18" fmla="*/ 104150 w 120834"/>
                    <a:gd name="connsiteY18" fmla="*/ 17850 h 234550"/>
                    <a:gd name="connsiteX19" fmla="*/ 57604 w 120834"/>
                    <a:gd name="connsiteY19" fmla="*/ 17 h 234550"/>
                    <a:gd name="connsiteX20" fmla="*/ 35674 w 120834"/>
                    <a:gd name="connsiteY20" fmla="*/ 3229 h 234550"/>
                    <a:gd name="connsiteX21" fmla="*/ 14773 w 120834"/>
                    <a:gd name="connsiteY21" fmla="*/ 11901 h 234550"/>
                    <a:gd name="connsiteX22" fmla="*/ 21248 w 120834"/>
                    <a:gd name="connsiteY22" fmla="*/ 35079 h 234550"/>
                    <a:gd name="connsiteX23" fmla="*/ 38154 w 120834"/>
                    <a:gd name="connsiteY23" fmla="*/ 27704 h 234550"/>
                    <a:gd name="connsiteX24" fmla="*/ 57350 w 120834"/>
                    <a:gd name="connsiteY24" fmla="*/ 25032 h 234550"/>
                    <a:gd name="connsiteX25" fmla="*/ 82143 w 120834"/>
                    <a:gd name="connsiteY25" fmla="*/ 35837 h 234550"/>
                    <a:gd name="connsiteX26" fmla="*/ 90208 w 120834"/>
                    <a:gd name="connsiteY26" fmla="*/ 67545 h 234550"/>
                    <a:gd name="connsiteX27" fmla="*/ 90208 w 120834"/>
                    <a:gd name="connsiteY27" fmla="*/ 82462 h 234550"/>
                    <a:gd name="connsiteX28" fmla="*/ 74765 w 120834"/>
                    <a:gd name="connsiteY28" fmla="*/ 68226 h 234550"/>
                    <a:gd name="connsiteX29" fmla="*/ 54144 w 120834"/>
                    <a:gd name="connsiteY29" fmla="*/ 63421 h 234550"/>
                    <a:gd name="connsiteX30" fmla="*/ 14315 w 120834"/>
                    <a:gd name="connsiteY30" fmla="*/ 83155 h 234550"/>
                    <a:gd name="connsiteX31" fmla="*/ 4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11" y="135343"/>
                      </a:moveTo>
                      <a:cubicBezTo>
                        <a:pt x="30611" y="120722"/>
                        <a:pt x="33129" y="109082"/>
                        <a:pt x="38154" y="100384"/>
                      </a:cubicBezTo>
                      <a:cubicBezTo>
                        <a:pt x="43204" y="91686"/>
                        <a:pt x="51078" y="87357"/>
                        <a:pt x="61840" y="87357"/>
                      </a:cubicBezTo>
                      <a:cubicBezTo>
                        <a:pt x="68493" y="87357"/>
                        <a:pt x="74141" y="89065"/>
                        <a:pt x="78810" y="92534"/>
                      </a:cubicBezTo>
                      <a:cubicBezTo>
                        <a:pt x="83516" y="95990"/>
                        <a:pt x="87295" y="100860"/>
                        <a:pt x="90208" y="107155"/>
                      </a:cubicBezTo>
                      <a:lnTo>
                        <a:pt x="90208" y="189304"/>
                      </a:lnTo>
                      <a:cubicBezTo>
                        <a:pt x="87193" y="195805"/>
                        <a:pt x="83364" y="200957"/>
                        <a:pt x="78746" y="204760"/>
                      </a:cubicBezTo>
                      <a:cubicBezTo>
                        <a:pt x="74129" y="208576"/>
                        <a:pt x="68582" y="210478"/>
                        <a:pt x="62158" y="210478"/>
                      </a:cubicBezTo>
                      <a:cubicBezTo>
                        <a:pt x="51485" y="210478"/>
                        <a:pt x="43560" y="205415"/>
                        <a:pt x="38370" y="195240"/>
                      </a:cubicBezTo>
                      <a:cubicBezTo>
                        <a:pt x="33218" y="185077"/>
                        <a:pt x="30611" y="171883"/>
                        <a:pt x="30611" y="155617"/>
                      </a:cubicBezTo>
                      <a:close/>
                      <a:moveTo>
                        <a:pt x="4" y="155617"/>
                      </a:moveTo>
                      <a:cubicBezTo>
                        <a:pt x="4" y="179296"/>
                        <a:pt x="4800" y="198362"/>
                        <a:pt x="14404" y="212842"/>
                      </a:cubicBezTo>
                      <a:cubicBezTo>
                        <a:pt x="23983" y="227321"/>
                        <a:pt x="37365" y="234567"/>
                        <a:pt x="54449" y="234567"/>
                      </a:cubicBezTo>
                      <a:cubicBezTo>
                        <a:pt x="62705" y="234567"/>
                        <a:pt x="69931" y="232602"/>
                        <a:pt x="76177" y="228683"/>
                      </a:cubicBezTo>
                      <a:cubicBezTo>
                        <a:pt x="82397" y="224790"/>
                        <a:pt x="87765" y="219124"/>
                        <a:pt x="92179" y="211698"/>
                      </a:cubicBezTo>
                      <a:lnTo>
                        <a:pt x="94456" y="231522"/>
                      </a:lnTo>
                      <a:lnTo>
                        <a:pt x="120839" y="231522"/>
                      </a:lnTo>
                      <a:lnTo>
                        <a:pt x="120839" y="67391"/>
                      </a:lnTo>
                      <a:cubicBezTo>
                        <a:pt x="120839" y="46243"/>
                        <a:pt x="115293" y="29747"/>
                        <a:pt x="104150" y="17850"/>
                      </a:cubicBezTo>
                      <a:cubicBezTo>
                        <a:pt x="93082" y="5965"/>
                        <a:pt x="77538" y="17"/>
                        <a:pt x="57604" y="17"/>
                      </a:cubicBezTo>
                      <a:cubicBezTo>
                        <a:pt x="50786" y="17"/>
                        <a:pt x="43471" y="1109"/>
                        <a:pt x="35674" y="3229"/>
                      </a:cubicBezTo>
                      <a:cubicBezTo>
                        <a:pt x="27888" y="5362"/>
                        <a:pt x="20879" y="8252"/>
                        <a:pt x="14773" y="11901"/>
                      </a:cubicBezTo>
                      <a:lnTo>
                        <a:pt x="21248" y="35079"/>
                      </a:lnTo>
                      <a:cubicBezTo>
                        <a:pt x="26400" y="31944"/>
                        <a:pt x="32010" y="29464"/>
                        <a:pt x="38154" y="27704"/>
                      </a:cubicBezTo>
                      <a:cubicBezTo>
                        <a:pt x="44298" y="25905"/>
                        <a:pt x="50710" y="25032"/>
                        <a:pt x="57350" y="25032"/>
                      </a:cubicBezTo>
                      <a:cubicBezTo>
                        <a:pt x="68493" y="25032"/>
                        <a:pt x="76762" y="28629"/>
                        <a:pt x="82143" y="35837"/>
                      </a:cubicBezTo>
                      <a:cubicBezTo>
                        <a:pt x="87498" y="43044"/>
                        <a:pt x="90208" y="53618"/>
                        <a:pt x="90208" y="67545"/>
                      </a:cubicBezTo>
                      <a:lnTo>
                        <a:pt x="90208" y="82462"/>
                      </a:lnTo>
                      <a:cubicBezTo>
                        <a:pt x="85883" y="76179"/>
                        <a:pt x="80743" y="71412"/>
                        <a:pt x="74765" y="68226"/>
                      </a:cubicBezTo>
                      <a:cubicBezTo>
                        <a:pt x="68760" y="65001"/>
                        <a:pt x="61917" y="63421"/>
                        <a:pt x="54144" y="63421"/>
                      </a:cubicBezTo>
                      <a:cubicBezTo>
                        <a:pt x="37149" y="63421"/>
                        <a:pt x="23869" y="69999"/>
                        <a:pt x="14315" y="83155"/>
                      </a:cubicBezTo>
                      <a:cubicBezTo>
                        <a:pt x="4775" y="96312"/>
                        <a:pt x="4" y="113695"/>
                        <a:pt x="4" y="135343"/>
                      </a:cubicBezTo>
                      <a:close/>
                    </a:path>
                  </a:pathLst>
                </a:custGeom>
                <a:grpFill/>
                <a:ln w="12721" cap="flat">
                  <a:noFill/>
                  <a:prstDash val="solid"/>
                  <a:miter/>
                </a:ln>
              </p:spPr>
              <p:txBody>
                <a:bodyPr rtlCol="0" anchor="ctr"/>
                <a:lstStyle/>
                <a:p>
                  <a:endParaRPr lang="fr-FR"/>
                </a:p>
              </p:txBody>
            </p:sp>
            <p:sp>
              <p:nvSpPr>
                <p:cNvPr id="591" name="Forme libre : forme 590">
                  <a:extLst>
                    <a:ext uri="{FF2B5EF4-FFF2-40B4-BE49-F238E27FC236}">
                      <a16:creationId xmlns:a16="http://schemas.microsoft.com/office/drawing/2014/main" id="{2698FCE1-6B25-9050-BF93-F74835DBCB0F}"/>
                    </a:ext>
                  </a:extLst>
                </p:cNvPr>
                <p:cNvSpPr/>
                <p:nvPr/>
              </p:nvSpPr>
              <p:spPr>
                <a:xfrm flipV="1">
                  <a:off x="3145924" y="3254329"/>
                  <a:ext cx="115733" cy="167947"/>
                </a:xfrm>
                <a:custGeom>
                  <a:avLst/>
                  <a:gdLst>
                    <a:gd name="connsiteX0" fmla="*/ 28071 w 115733"/>
                    <a:gd name="connsiteY0" fmla="*/ 164923 h 167947"/>
                    <a:gd name="connsiteX1" fmla="*/ 29724 w 115733"/>
                    <a:gd name="connsiteY1" fmla="*/ 140525 h 167947"/>
                    <a:gd name="connsiteX2" fmla="*/ 46935 w 115733"/>
                    <a:gd name="connsiteY2" fmla="*/ 160722 h 167947"/>
                    <a:gd name="connsiteX3" fmla="*/ 70469 w 115733"/>
                    <a:gd name="connsiteY3" fmla="*/ 167968 h 167947"/>
                    <a:gd name="connsiteX4" fmla="*/ 103810 w 115733"/>
                    <a:gd name="connsiteY4" fmla="*/ 151972 h 167947"/>
                    <a:gd name="connsiteX5" fmla="*/ 115742 w 115733"/>
                    <a:gd name="connsiteY5" fmla="*/ 102290 h 167947"/>
                    <a:gd name="connsiteX6" fmla="*/ 115742 w 115733"/>
                    <a:gd name="connsiteY6" fmla="*/ 21 h 167947"/>
                    <a:gd name="connsiteX7" fmla="*/ 85098 w 115733"/>
                    <a:gd name="connsiteY7" fmla="*/ 21 h 167947"/>
                    <a:gd name="connsiteX8" fmla="*/ 85098 w 115733"/>
                    <a:gd name="connsiteY8" fmla="*/ 101981 h 167947"/>
                    <a:gd name="connsiteX9" fmla="*/ 78597 w 115733"/>
                    <a:gd name="connsiteY9" fmla="*/ 134435 h 167947"/>
                    <a:gd name="connsiteX10" fmla="*/ 59007 w 115733"/>
                    <a:gd name="connsiteY10" fmla="*/ 143891 h 167947"/>
                    <a:gd name="connsiteX11" fmla="*/ 42407 w 115733"/>
                    <a:gd name="connsiteY11" fmla="*/ 138020 h 167947"/>
                    <a:gd name="connsiteX12" fmla="*/ 30653 w 115733"/>
                    <a:gd name="connsiteY12" fmla="*/ 122101 h 167947"/>
                    <a:gd name="connsiteX13" fmla="*/ 30653 w 115733"/>
                    <a:gd name="connsiteY13" fmla="*/ 21 h 167947"/>
                    <a:gd name="connsiteX14" fmla="*/ 8 w 115733"/>
                    <a:gd name="connsiteY14" fmla="*/ 21 h 167947"/>
                    <a:gd name="connsiteX15" fmla="*/ 8 w 115733"/>
                    <a:gd name="connsiteY15" fmla="*/ 164923 h 16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733" h="167947">
                      <a:moveTo>
                        <a:pt x="28071" y="164923"/>
                      </a:moveTo>
                      <a:lnTo>
                        <a:pt x="29724" y="140525"/>
                      </a:lnTo>
                      <a:cubicBezTo>
                        <a:pt x="34266" y="149172"/>
                        <a:pt x="39990" y="155904"/>
                        <a:pt x="46935" y="160722"/>
                      </a:cubicBezTo>
                      <a:cubicBezTo>
                        <a:pt x="53856" y="165553"/>
                        <a:pt x="61704" y="167968"/>
                        <a:pt x="70469" y="167968"/>
                      </a:cubicBezTo>
                      <a:cubicBezTo>
                        <a:pt x="84754" y="167968"/>
                        <a:pt x="95885" y="162636"/>
                        <a:pt x="103810" y="151972"/>
                      </a:cubicBezTo>
                      <a:cubicBezTo>
                        <a:pt x="111773" y="141309"/>
                        <a:pt x="115742" y="124735"/>
                        <a:pt x="115742" y="102290"/>
                      </a:cubicBezTo>
                      <a:lnTo>
                        <a:pt x="115742" y="21"/>
                      </a:lnTo>
                      <a:lnTo>
                        <a:pt x="85098" y="21"/>
                      </a:lnTo>
                      <a:lnTo>
                        <a:pt x="85098" y="101981"/>
                      </a:lnTo>
                      <a:cubicBezTo>
                        <a:pt x="85098" y="117309"/>
                        <a:pt x="82948" y="128140"/>
                        <a:pt x="78597" y="134435"/>
                      </a:cubicBezTo>
                      <a:cubicBezTo>
                        <a:pt x="74260" y="140743"/>
                        <a:pt x="67759" y="143891"/>
                        <a:pt x="59007" y="143891"/>
                      </a:cubicBezTo>
                      <a:cubicBezTo>
                        <a:pt x="52774" y="143891"/>
                        <a:pt x="47241" y="141925"/>
                        <a:pt x="42407" y="138020"/>
                      </a:cubicBezTo>
                      <a:cubicBezTo>
                        <a:pt x="37586" y="134101"/>
                        <a:pt x="33655" y="128795"/>
                        <a:pt x="30653" y="122101"/>
                      </a:cubicBezTo>
                      <a:lnTo>
                        <a:pt x="30653" y="21"/>
                      </a:lnTo>
                      <a:lnTo>
                        <a:pt x="8" y="21"/>
                      </a:lnTo>
                      <a:lnTo>
                        <a:pt x="8" y="164923"/>
                      </a:lnTo>
                      <a:close/>
                    </a:path>
                  </a:pathLst>
                </a:custGeom>
                <a:grpFill/>
                <a:ln w="12721" cap="flat">
                  <a:noFill/>
                  <a:prstDash val="solid"/>
                  <a:miter/>
                </a:ln>
              </p:spPr>
              <p:txBody>
                <a:bodyPr rtlCol="0" anchor="ctr"/>
                <a:lstStyle/>
                <a:p>
                  <a:endParaRPr lang="fr-FR"/>
                </a:p>
              </p:txBody>
            </p:sp>
            <p:sp>
              <p:nvSpPr>
                <p:cNvPr id="592" name="Forme libre : forme 591">
                  <a:extLst>
                    <a:ext uri="{FF2B5EF4-FFF2-40B4-BE49-F238E27FC236}">
                      <a16:creationId xmlns:a16="http://schemas.microsoft.com/office/drawing/2014/main" id="{9E31A034-B1EB-3E1B-0AD4-81C72DC5CA94}"/>
                    </a:ext>
                  </a:extLst>
                </p:cNvPr>
                <p:cNvSpPr/>
                <p:nvPr/>
              </p:nvSpPr>
              <p:spPr>
                <a:xfrm flipV="1">
                  <a:off x="3281946" y="3254322"/>
                  <a:ext cx="118316" cy="171133"/>
                </a:xfrm>
                <a:custGeom>
                  <a:avLst/>
                  <a:gdLst>
                    <a:gd name="connsiteX0" fmla="*/ 60680 w 118316"/>
                    <a:gd name="connsiteY0" fmla="*/ 147693 h 171133"/>
                    <a:gd name="connsiteX1" fmla="*/ 39411 w 118316"/>
                    <a:gd name="connsiteY1" fmla="*/ 134562 h 171133"/>
                    <a:gd name="connsiteX2" fmla="*/ 30506 w 118316"/>
                    <a:gd name="connsiteY2" fmla="*/ 101338 h 171133"/>
                    <a:gd name="connsiteX3" fmla="*/ 87992 w 118316"/>
                    <a:gd name="connsiteY3" fmla="*/ 101338 h 171133"/>
                    <a:gd name="connsiteX4" fmla="*/ 87992 w 118316"/>
                    <a:gd name="connsiteY4" fmla="*/ 107646 h 171133"/>
                    <a:gd name="connsiteX5" fmla="*/ 81059 w 118316"/>
                    <a:gd name="connsiteY5" fmla="*/ 136476 h 171133"/>
                    <a:gd name="connsiteX6" fmla="*/ 60680 w 118316"/>
                    <a:gd name="connsiteY6" fmla="*/ 147693 h 171133"/>
                    <a:gd name="connsiteX7" fmla="*/ 64140 w 118316"/>
                    <a:gd name="connsiteY7" fmla="*/ 19 h 171133"/>
                    <a:gd name="connsiteX8" fmla="*/ 17531 w 118316"/>
                    <a:gd name="connsiteY8" fmla="*/ 20435 h 171133"/>
                    <a:gd name="connsiteX9" fmla="*/ 15 w 118316"/>
                    <a:gd name="connsiteY9" fmla="*/ 72700 h 171133"/>
                    <a:gd name="connsiteX10" fmla="*/ 15 w 118316"/>
                    <a:gd name="connsiteY10" fmla="*/ 96777 h 171133"/>
                    <a:gd name="connsiteX11" fmla="*/ 17137 w 118316"/>
                    <a:gd name="connsiteY11" fmla="*/ 150121 h 171133"/>
                    <a:gd name="connsiteX12" fmla="*/ 60680 w 118316"/>
                    <a:gd name="connsiteY12" fmla="*/ 171153 h 171133"/>
                    <a:gd name="connsiteX13" fmla="*/ 103384 w 118316"/>
                    <a:gd name="connsiteY13" fmla="*/ 152022 h 171133"/>
                    <a:gd name="connsiteX14" fmla="*/ 118331 w 118316"/>
                    <a:gd name="connsiteY14" fmla="*/ 100592 h 171133"/>
                    <a:gd name="connsiteX15" fmla="*/ 118331 w 118316"/>
                    <a:gd name="connsiteY15" fmla="*/ 79252 h 171133"/>
                    <a:gd name="connsiteX16" fmla="*/ 30506 w 118316"/>
                    <a:gd name="connsiteY16" fmla="*/ 79252 h 171133"/>
                    <a:gd name="connsiteX17" fmla="*/ 30506 w 118316"/>
                    <a:gd name="connsiteY17" fmla="*/ 72700 h 171133"/>
                    <a:gd name="connsiteX18" fmla="*/ 39793 w 118316"/>
                    <a:gd name="connsiteY18" fmla="*/ 37419 h 171133"/>
                    <a:gd name="connsiteX19" fmla="*/ 66112 w 118316"/>
                    <a:gd name="connsiteY19" fmla="*/ 23480 h 171133"/>
                    <a:gd name="connsiteX20" fmla="*/ 87852 w 118316"/>
                    <a:gd name="connsiteY20" fmla="*/ 27501 h 171133"/>
                    <a:gd name="connsiteX21" fmla="*/ 105063 w 118316"/>
                    <a:gd name="connsiteY21" fmla="*/ 39321 h 171133"/>
                    <a:gd name="connsiteX22" fmla="*/ 114705 w 118316"/>
                    <a:gd name="connsiteY22" fmla="*/ 20126 h 171133"/>
                    <a:gd name="connsiteX23" fmla="*/ 94034 w 118316"/>
                    <a:gd name="connsiteY23" fmla="*/ 5647 h 171133"/>
                    <a:gd name="connsiteX24" fmla="*/ 64140 w 118316"/>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316" h="171133">
                      <a:moveTo>
                        <a:pt x="60680" y="147693"/>
                      </a:moveTo>
                      <a:cubicBezTo>
                        <a:pt x="51839" y="147693"/>
                        <a:pt x="44728" y="143299"/>
                        <a:pt x="39411" y="134562"/>
                      </a:cubicBezTo>
                      <a:cubicBezTo>
                        <a:pt x="34056" y="125813"/>
                        <a:pt x="31117" y="114751"/>
                        <a:pt x="30506" y="101338"/>
                      </a:cubicBezTo>
                      <a:lnTo>
                        <a:pt x="87992" y="101338"/>
                      </a:lnTo>
                      <a:lnTo>
                        <a:pt x="87992" y="107646"/>
                      </a:lnTo>
                      <a:cubicBezTo>
                        <a:pt x="87992" y="119402"/>
                        <a:pt x="85664" y="129012"/>
                        <a:pt x="81059" y="136476"/>
                      </a:cubicBezTo>
                      <a:cubicBezTo>
                        <a:pt x="76416" y="143941"/>
                        <a:pt x="69623" y="147693"/>
                        <a:pt x="60680" y="147693"/>
                      </a:cubicBezTo>
                      <a:moveTo>
                        <a:pt x="64140" y="19"/>
                      </a:moveTo>
                      <a:cubicBezTo>
                        <a:pt x="44728" y="19"/>
                        <a:pt x="29171" y="6829"/>
                        <a:pt x="17531" y="20435"/>
                      </a:cubicBezTo>
                      <a:cubicBezTo>
                        <a:pt x="5879" y="34028"/>
                        <a:pt x="15" y="51462"/>
                        <a:pt x="15" y="72700"/>
                      </a:cubicBezTo>
                      <a:lnTo>
                        <a:pt x="15" y="96777"/>
                      </a:lnTo>
                      <a:cubicBezTo>
                        <a:pt x="15" y="118322"/>
                        <a:pt x="5752" y="136104"/>
                        <a:pt x="17137" y="150121"/>
                      </a:cubicBezTo>
                      <a:cubicBezTo>
                        <a:pt x="28573" y="164138"/>
                        <a:pt x="43075" y="171153"/>
                        <a:pt x="60680" y="171153"/>
                      </a:cubicBezTo>
                      <a:cubicBezTo>
                        <a:pt x="79176" y="171153"/>
                        <a:pt x="93436" y="164755"/>
                        <a:pt x="103384" y="152022"/>
                      </a:cubicBezTo>
                      <a:cubicBezTo>
                        <a:pt x="113344" y="139277"/>
                        <a:pt x="118331" y="122125"/>
                        <a:pt x="118331" y="100592"/>
                      </a:cubicBezTo>
                      <a:lnTo>
                        <a:pt x="118331" y="79252"/>
                      </a:lnTo>
                      <a:lnTo>
                        <a:pt x="30506" y="79252"/>
                      </a:lnTo>
                      <a:lnTo>
                        <a:pt x="30506" y="72700"/>
                      </a:lnTo>
                      <a:cubicBezTo>
                        <a:pt x="30506" y="58477"/>
                        <a:pt x="33610" y="46721"/>
                        <a:pt x="39793" y="37419"/>
                      </a:cubicBezTo>
                      <a:cubicBezTo>
                        <a:pt x="45962" y="28131"/>
                        <a:pt x="54752" y="23480"/>
                        <a:pt x="66112" y="23480"/>
                      </a:cubicBezTo>
                      <a:cubicBezTo>
                        <a:pt x="74559" y="23480"/>
                        <a:pt x="81822" y="24816"/>
                        <a:pt x="87852" y="27501"/>
                      </a:cubicBezTo>
                      <a:cubicBezTo>
                        <a:pt x="93856" y="30212"/>
                        <a:pt x="99618" y="34143"/>
                        <a:pt x="105063" y="39321"/>
                      </a:cubicBezTo>
                      <a:lnTo>
                        <a:pt x="114705" y="20126"/>
                      </a:lnTo>
                      <a:cubicBezTo>
                        <a:pt x="109566" y="14229"/>
                        <a:pt x="102671" y="9411"/>
                        <a:pt x="94034" y="5647"/>
                      </a:cubicBezTo>
                      <a:cubicBezTo>
                        <a:pt x="85371" y="1882"/>
                        <a:pt x="75436" y="19"/>
                        <a:pt x="64140" y="19"/>
                      </a:cubicBezTo>
                    </a:path>
                  </a:pathLst>
                </a:custGeom>
                <a:grpFill/>
                <a:ln w="12721" cap="flat">
                  <a:noFill/>
                  <a:prstDash val="solid"/>
                  <a:miter/>
                </a:ln>
              </p:spPr>
              <p:txBody>
                <a:bodyPr rtlCol="0" anchor="ctr"/>
                <a:lstStyle/>
                <a:p>
                  <a:endParaRPr lang="fr-FR"/>
                </a:p>
              </p:txBody>
            </p:sp>
            <p:sp>
              <p:nvSpPr>
                <p:cNvPr id="593" name="Forme libre : forme 592">
                  <a:extLst>
                    <a:ext uri="{FF2B5EF4-FFF2-40B4-BE49-F238E27FC236}">
                      <a16:creationId xmlns:a16="http://schemas.microsoft.com/office/drawing/2014/main" id="{3B5B5375-C681-622F-33E3-3FB6F04DE1D6}"/>
                    </a:ext>
                  </a:extLst>
                </p:cNvPr>
                <p:cNvSpPr/>
                <p:nvPr/>
              </p:nvSpPr>
              <p:spPr>
                <a:xfrm flipV="1">
                  <a:off x="3411010" y="3254337"/>
                  <a:ext cx="113196" cy="171133"/>
                </a:xfrm>
                <a:custGeom>
                  <a:avLst/>
                  <a:gdLst>
                    <a:gd name="connsiteX0" fmla="*/ 83196 w 113196"/>
                    <a:gd name="connsiteY0" fmla="*/ 44503 h 171133"/>
                    <a:gd name="connsiteX1" fmla="*/ 76924 w 113196"/>
                    <a:gd name="connsiteY1" fmla="*/ 60756 h 171133"/>
                    <a:gd name="connsiteX2" fmla="*/ 53315 w 113196"/>
                    <a:gd name="connsiteY2" fmla="*/ 75300 h 171133"/>
                    <a:gd name="connsiteX3" fmla="*/ 15954 w 113196"/>
                    <a:gd name="connsiteY3" fmla="*/ 96409 h 171133"/>
                    <a:gd name="connsiteX4" fmla="*/ 3818 w 113196"/>
                    <a:gd name="connsiteY4" fmla="*/ 125445 h 171133"/>
                    <a:gd name="connsiteX5" fmla="*/ 18701 w 113196"/>
                    <a:gd name="connsiteY5" fmla="*/ 157809 h 171133"/>
                    <a:gd name="connsiteX6" fmla="*/ 57691 w 113196"/>
                    <a:gd name="connsiteY6" fmla="*/ 171145 h 171133"/>
                    <a:gd name="connsiteX7" fmla="*/ 97812 w 113196"/>
                    <a:gd name="connsiteY7" fmla="*/ 156742 h 171133"/>
                    <a:gd name="connsiteX8" fmla="*/ 112161 w 113196"/>
                    <a:gd name="connsiteY8" fmla="*/ 120858 h 171133"/>
                    <a:gd name="connsiteX9" fmla="*/ 111868 w 113196"/>
                    <a:gd name="connsiteY9" fmla="*/ 119946 h 171133"/>
                    <a:gd name="connsiteX10" fmla="*/ 82458 w 113196"/>
                    <a:gd name="connsiteY10" fmla="*/ 119946 h 171133"/>
                    <a:gd name="connsiteX11" fmla="*/ 75881 w 113196"/>
                    <a:gd name="connsiteY11" fmla="*/ 140130 h 171133"/>
                    <a:gd name="connsiteX12" fmla="*/ 57691 w 113196"/>
                    <a:gd name="connsiteY12" fmla="*/ 148597 h 171133"/>
                    <a:gd name="connsiteX13" fmla="*/ 39805 w 113196"/>
                    <a:gd name="connsiteY13" fmla="*/ 142057 h 171133"/>
                    <a:gd name="connsiteX14" fmla="*/ 33407 w 113196"/>
                    <a:gd name="connsiteY14" fmla="*/ 126653 h 171133"/>
                    <a:gd name="connsiteX15" fmla="*/ 38915 w 113196"/>
                    <a:gd name="connsiteY15" fmla="*/ 111711 h 171133"/>
                    <a:gd name="connsiteX16" fmla="*/ 62677 w 113196"/>
                    <a:gd name="connsiteY16" fmla="*/ 97398 h 171133"/>
                    <a:gd name="connsiteX17" fmla="*/ 100763 w 113196"/>
                    <a:gd name="connsiteY17" fmla="*/ 76276 h 171133"/>
                    <a:gd name="connsiteX18" fmla="*/ 113217 w 113196"/>
                    <a:gd name="connsiteY18" fmla="*/ 46045 h 171133"/>
                    <a:gd name="connsiteX19" fmla="*/ 97812 w 113196"/>
                    <a:gd name="connsiteY19" fmla="*/ 12808 h 171133"/>
                    <a:gd name="connsiteX20" fmla="*/ 57411 w 113196"/>
                    <a:gd name="connsiteY20" fmla="*/ 11 h 171133"/>
                    <a:gd name="connsiteX21" fmla="*/ 14860 w 113196"/>
                    <a:gd name="connsiteY21" fmla="*/ 15480 h 171133"/>
                    <a:gd name="connsiteX22" fmla="*/ 53 w 113196"/>
                    <a:gd name="connsiteY22" fmla="*/ 51673 h 171133"/>
                    <a:gd name="connsiteX23" fmla="*/ 358 w 113196"/>
                    <a:gd name="connsiteY23" fmla="*/ 52585 h 171133"/>
                    <a:gd name="connsiteX24" fmla="*/ 28865 w 113196"/>
                    <a:gd name="connsiteY24" fmla="*/ 52585 h 171133"/>
                    <a:gd name="connsiteX25" fmla="*/ 37617 w 113196"/>
                    <a:gd name="connsiteY25" fmla="*/ 29510 h 171133"/>
                    <a:gd name="connsiteX26" fmla="*/ 57843 w 113196"/>
                    <a:gd name="connsiteY26" fmla="*/ 22405 h 171133"/>
                    <a:gd name="connsiteX27" fmla="*/ 76505 w 113196"/>
                    <a:gd name="connsiteY27" fmla="*/ 28598 h 171133"/>
                    <a:gd name="connsiteX28" fmla="*/ 83196 w 113196"/>
                    <a:gd name="connsiteY28" fmla="*/ 44503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196" h="171133">
                      <a:moveTo>
                        <a:pt x="83196" y="44503"/>
                      </a:moveTo>
                      <a:cubicBezTo>
                        <a:pt x="83196" y="50915"/>
                        <a:pt x="81097" y="56324"/>
                        <a:pt x="76924" y="60756"/>
                      </a:cubicBezTo>
                      <a:cubicBezTo>
                        <a:pt x="72752" y="65150"/>
                        <a:pt x="64865" y="70019"/>
                        <a:pt x="53315" y="75300"/>
                      </a:cubicBezTo>
                      <a:cubicBezTo>
                        <a:pt x="36511" y="81904"/>
                        <a:pt x="24082" y="88931"/>
                        <a:pt x="15954" y="96409"/>
                      </a:cubicBezTo>
                      <a:cubicBezTo>
                        <a:pt x="7889" y="103873"/>
                        <a:pt x="3818" y="113548"/>
                        <a:pt x="3818" y="125445"/>
                      </a:cubicBezTo>
                      <a:cubicBezTo>
                        <a:pt x="3818" y="138139"/>
                        <a:pt x="8766" y="148931"/>
                        <a:pt x="18701" y="157809"/>
                      </a:cubicBezTo>
                      <a:cubicBezTo>
                        <a:pt x="28585" y="166712"/>
                        <a:pt x="41586" y="171145"/>
                        <a:pt x="57691" y="171145"/>
                      </a:cubicBezTo>
                      <a:cubicBezTo>
                        <a:pt x="74482" y="171145"/>
                        <a:pt x="87864" y="166353"/>
                        <a:pt x="97812" y="156742"/>
                      </a:cubicBezTo>
                      <a:cubicBezTo>
                        <a:pt x="107811" y="147158"/>
                        <a:pt x="112555" y="135196"/>
                        <a:pt x="112161" y="120858"/>
                      </a:cubicBezTo>
                      <a:lnTo>
                        <a:pt x="111868" y="119946"/>
                      </a:lnTo>
                      <a:lnTo>
                        <a:pt x="82458" y="119946"/>
                      </a:lnTo>
                      <a:cubicBezTo>
                        <a:pt x="82458" y="127770"/>
                        <a:pt x="80257" y="134503"/>
                        <a:pt x="75881" y="140130"/>
                      </a:cubicBezTo>
                      <a:cubicBezTo>
                        <a:pt x="71518" y="145770"/>
                        <a:pt x="65425" y="148597"/>
                        <a:pt x="57691" y="148597"/>
                      </a:cubicBezTo>
                      <a:cubicBezTo>
                        <a:pt x="50045" y="148597"/>
                        <a:pt x="44105" y="146413"/>
                        <a:pt x="39805" y="142057"/>
                      </a:cubicBezTo>
                      <a:cubicBezTo>
                        <a:pt x="35531" y="137689"/>
                        <a:pt x="33407" y="132563"/>
                        <a:pt x="33407" y="126653"/>
                      </a:cubicBezTo>
                      <a:cubicBezTo>
                        <a:pt x="33407" y="120357"/>
                        <a:pt x="35226" y="115372"/>
                        <a:pt x="38915" y="111711"/>
                      </a:cubicBezTo>
                      <a:cubicBezTo>
                        <a:pt x="42566" y="108049"/>
                        <a:pt x="50503" y="103282"/>
                        <a:pt x="62677" y="97398"/>
                      </a:cubicBezTo>
                      <a:cubicBezTo>
                        <a:pt x="79787" y="91193"/>
                        <a:pt x="92482" y="84152"/>
                        <a:pt x="100763" y="76276"/>
                      </a:cubicBezTo>
                      <a:cubicBezTo>
                        <a:pt x="109083" y="68400"/>
                        <a:pt x="113217" y="58328"/>
                        <a:pt x="113217" y="46045"/>
                      </a:cubicBezTo>
                      <a:cubicBezTo>
                        <a:pt x="113217" y="32414"/>
                        <a:pt x="108078" y="21352"/>
                        <a:pt x="97812" y="12808"/>
                      </a:cubicBezTo>
                      <a:cubicBezTo>
                        <a:pt x="87585" y="4290"/>
                        <a:pt x="74100" y="11"/>
                        <a:pt x="57411" y="11"/>
                      </a:cubicBezTo>
                      <a:cubicBezTo>
                        <a:pt x="39398" y="11"/>
                        <a:pt x="25202" y="5163"/>
                        <a:pt x="14860" y="15480"/>
                      </a:cubicBezTo>
                      <a:cubicBezTo>
                        <a:pt x="4467" y="25784"/>
                        <a:pt x="-431" y="37861"/>
                        <a:pt x="53" y="51673"/>
                      </a:cubicBezTo>
                      <a:lnTo>
                        <a:pt x="358" y="52585"/>
                      </a:lnTo>
                      <a:lnTo>
                        <a:pt x="28865" y="52585"/>
                      </a:lnTo>
                      <a:cubicBezTo>
                        <a:pt x="29260" y="41934"/>
                        <a:pt x="32173" y="34225"/>
                        <a:pt x="37617" y="29510"/>
                      </a:cubicBezTo>
                      <a:cubicBezTo>
                        <a:pt x="43062" y="24769"/>
                        <a:pt x="49778" y="22405"/>
                        <a:pt x="57843" y="22405"/>
                      </a:cubicBezTo>
                      <a:cubicBezTo>
                        <a:pt x="65807" y="22405"/>
                        <a:pt x="72027" y="24487"/>
                        <a:pt x="76505" y="28598"/>
                      </a:cubicBezTo>
                      <a:cubicBezTo>
                        <a:pt x="80970" y="32709"/>
                        <a:pt x="83196" y="38002"/>
                        <a:pt x="83196" y="44503"/>
                      </a:cubicBezTo>
                    </a:path>
                  </a:pathLst>
                </a:custGeom>
                <a:grpFill/>
                <a:ln w="12721" cap="flat">
                  <a:noFill/>
                  <a:prstDash val="solid"/>
                  <a:miter/>
                </a:ln>
              </p:spPr>
              <p:txBody>
                <a:bodyPr rtlCol="0" anchor="ctr"/>
                <a:lstStyle/>
                <a:p>
                  <a:endParaRPr lang="fr-FR"/>
                </a:p>
              </p:txBody>
            </p:sp>
            <p:sp>
              <p:nvSpPr>
                <p:cNvPr id="594" name="Forme libre : forme 593">
                  <a:extLst>
                    <a:ext uri="{FF2B5EF4-FFF2-40B4-BE49-F238E27FC236}">
                      <a16:creationId xmlns:a16="http://schemas.microsoft.com/office/drawing/2014/main" id="{22DEB47F-C404-0D89-4F87-C81BA6B92B56}"/>
                    </a:ext>
                  </a:extLst>
                </p:cNvPr>
                <p:cNvSpPr/>
                <p:nvPr/>
              </p:nvSpPr>
              <p:spPr>
                <a:xfrm flipV="1">
                  <a:off x="3595589" y="3184531"/>
                  <a:ext cx="120275" cy="240935"/>
                </a:xfrm>
                <a:custGeom>
                  <a:avLst/>
                  <a:gdLst>
                    <a:gd name="connsiteX0" fmla="*/ 30653 w 120275"/>
                    <a:gd name="connsiteY0" fmla="*/ 80477 h 240935"/>
                    <a:gd name="connsiteX1" fmla="*/ 38069 w 120275"/>
                    <a:gd name="connsiteY1" fmla="*/ 39171 h 240935"/>
                    <a:gd name="connsiteX2" fmla="*/ 61450 w 120275"/>
                    <a:gd name="connsiteY2" fmla="*/ 23959 h 240935"/>
                    <a:gd name="connsiteX3" fmla="*/ 78432 w 120275"/>
                    <a:gd name="connsiteY3" fmla="*/ 29419 h 240935"/>
                    <a:gd name="connsiteX4" fmla="*/ 89804 w 120275"/>
                    <a:gd name="connsiteY4" fmla="*/ 44811 h 240935"/>
                    <a:gd name="connsiteX5" fmla="*/ 89804 w 120275"/>
                    <a:gd name="connsiteY5" fmla="*/ 124982 h 240935"/>
                    <a:gd name="connsiteX6" fmla="*/ 78432 w 120275"/>
                    <a:gd name="connsiteY6" fmla="*/ 141131 h 240935"/>
                    <a:gd name="connsiteX7" fmla="*/ 61755 w 120275"/>
                    <a:gd name="connsiteY7" fmla="*/ 147067 h 240935"/>
                    <a:gd name="connsiteX8" fmla="*/ 38209 w 120275"/>
                    <a:gd name="connsiteY8" fmla="*/ 129543 h 240935"/>
                    <a:gd name="connsiteX9" fmla="*/ 30653 w 120275"/>
                    <a:gd name="connsiteY9" fmla="*/ 83689 h 240935"/>
                    <a:gd name="connsiteX10" fmla="*/ 21 w 120275"/>
                    <a:gd name="connsiteY10" fmla="*/ 83689 h 240935"/>
                    <a:gd name="connsiteX11" fmla="*/ 14154 w 120275"/>
                    <a:gd name="connsiteY11" fmla="*/ 147157 h 240935"/>
                    <a:gd name="connsiteX12" fmla="*/ 53906 w 120275"/>
                    <a:gd name="connsiteY12" fmla="*/ 171144 h 240935"/>
                    <a:gd name="connsiteX13" fmla="*/ 74361 w 120275"/>
                    <a:gd name="connsiteY13" fmla="*/ 165966 h 240935"/>
                    <a:gd name="connsiteX14" fmla="*/ 89804 w 120275"/>
                    <a:gd name="connsiteY14" fmla="*/ 151037 h 240935"/>
                    <a:gd name="connsiteX15" fmla="*/ 89804 w 120275"/>
                    <a:gd name="connsiteY15" fmla="*/ 240946 h 240935"/>
                    <a:gd name="connsiteX16" fmla="*/ 120296 w 120275"/>
                    <a:gd name="connsiteY16" fmla="*/ 240946 h 240935"/>
                    <a:gd name="connsiteX17" fmla="*/ 120296 w 120275"/>
                    <a:gd name="connsiteY17" fmla="*/ 3197 h 240935"/>
                    <a:gd name="connsiteX18" fmla="*/ 93595 w 120275"/>
                    <a:gd name="connsiteY18" fmla="*/ 3197 h 240935"/>
                    <a:gd name="connsiteX19" fmla="*/ 91318 w 120275"/>
                    <a:gd name="connsiteY19" fmla="*/ 22096 h 240935"/>
                    <a:gd name="connsiteX20" fmla="*/ 75404 w 120275"/>
                    <a:gd name="connsiteY20" fmla="*/ 5651 h 240935"/>
                    <a:gd name="connsiteX21" fmla="*/ 53754 w 120275"/>
                    <a:gd name="connsiteY21" fmla="*/ 10 h 240935"/>
                    <a:gd name="connsiteX22" fmla="*/ 14154 w 120275"/>
                    <a:gd name="connsiteY22" fmla="*/ 21942 h 240935"/>
                    <a:gd name="connsiteX23" fmla="*/ 21 w 120275"/>
                    <a:gd name="connsiteY23" fmla="*/ 80477 h 2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275" h="240935">
                      <a:moveTo>
                        <a:pt x="30653" y="80477"/>
                      </a:moveTo>
                      <a:cubicBezTo>
                        <a:pt x="30653" y="63106"/>
                        <a:pt x="33120" y="49333"/>
                        <a:pt x="38069" y="39171"/>
                      </a:cubicBezTo>
                      <a:cubicBezTo>
                        <a:pt x="42979" y="29008"/>
                        <a:pt x="50790" y="23959"/>
                        <a:pt x="61450" y="23959"/>
                      </a:cubicBezTo>
                      <a:cubicBezTo>
                        <a:pt x="68065" y="23959"/>
                        <a:pt x="73738" y="25770"/>
                        <a:pt x="78432" y="29419"/>
                      </a:cubicBezTo>
                      <a:cubicBezTo>
                        <a:pt x="83100" y="33068"/>
                        <a:pt x="86879" y="38207"/>
                        <a:pt x="89804" y="44811"/>
                      </a:cubicBezTo>
                      <a:lnTo>
                        <a:pt x="89804" y="124982"/>
                      </a:lnTo>
                      <a:cubicBezTo>
                        <a:pt x="86879" y="131778"/>
                        <a:pt x="83100" y="137174"/>
                        <a:pt x="78432" y="141131"/>
                      </a:cubicBezTo>
                      <a:cubicBezTo>
                        <a:pt x="73738" y="145088"/>
                        <a:pt x="68179" y="147067"/>
                        <a:pt x="61755" y="147067"/>
                      </a:cubicBezTo>
                      <a:cubicBezTo>
                        <a:pt x="51082" y="147067"/>
                        <a:pt x="43246" y="141234"/>
                        <a:pt x="38209" y="129543"/>
                      </a:cubicBezTo>
                      <a:cubicBezTo>
                        <a:pt x="33171" y="117851"/>
                        <a:pt x="30653" y="102562"/>
                        <a:pt x="30653" y="83689"/>
                      </a:cubicBezTo>
                      <a:close/>
                      <a:moveTo>
                        <a:pt x="21" y="83689"/>
                      </a:moveTo>
                      <a:cubicBezTo>
                        <a:pt x="21" y="110001"/>
                        <a:pt x="4740" y="131123"/>
                        <a:pt x="14154" y="147157"/>
                      </a:cubicBezTo>
                      <a:cubicBezTo>
                        <a:pt x="23554" y="163140"/>
                        <a:pt x="36797" y="171144"/>
                        <a:pt x="53906" y="171144"/>
                      </a:cubicBezTo>
                      <a:cubicBezTo>
                        <a:pt x="61539" y="171144"/>
                        <a:pt x="68357" y="169435"/>
                        <a:pt x="74361" y="165966"/>
                      </a:cubicBezTo>
                      <a:cubicBezTo>
                        <a:pt x="80327" y="162510"/>
                        <a:pt x="85479" y="157538"/>
                        <a:pt x="89804" y="151037"/>
                      </a:cubicBezTo>
                      <a:lnTo>
                        <a:pt x="89804" y="240946"/>
                      </a:lnTo>
                      <a:lnTo>
                        <a:pt x="120296" y="240946"/>
                      </a:lnTo>
                      <a:lnTo>
                        <a:pt x="120296" y="3197"/>
                      </a:lnTo>
                      <a:lnTo>
                        <a:pt x="93595" y="3197"/>
                      </a:lnTo>
                      <a:lnTo>
                        <a:pt x="91318" y="22096"/>
                      </a:lnTo>
                      <a:cubicBezTo>
                        <a:pt x="87018" y="14901"/>
                        <a:pt x="81688" y="9415"/>
                        <a:pt x="75404" y="5651"/>
                      </a:cubicBezTo>
                      <a:cubicBezTo>
                        <a:pt x="69133" y="1873"/>
                        <a:pt x="61895" y="10"/>
                        <a:pt x="53754" y="10"/>
                      </a:cubicBezTo>
                      <a:cubicBezTo>
                        <a:pt x="36746" y="10"/>
                        <a:pt x="23554" y="7321"/>
                        <a:pt x="14154" y="21942"/>
                      </a:cubicBezTo>
                      <a:cubicBezTo>
                        <a:pt x="4740" y="36575"/>
                        <a:pt x="21" y="56091"/>
                        <a:pt x="21" y="80477"/>
                      </a:cubicBezTo>
                      <a:close/>
                    </a:path>
                  </a:pathLst>
                </a:custGeom>
                <a:grpFill/>
                <a:ln w="12721" cap="flat">
                  <a:noFill/>
                  <a:prstDash val="solid"/>
                  <a:miter/>
                </a:ln>
              </p:spPr>
              <p:txBody>
                <a:bodyPr rtlCol="0" anchor="ctr"/>
                <a:lstStyle/>
                <a:p>
                  <a:endParaRPr lang="fr-FR"/>
                </a:p>
              </p:txBody>
            </p:sp>
            <p:sp>
              <p:nvSpPr>
                <p:cNvPr id="595" name="Forme libre : forme 594">
                  <a:extLst>
                    <a:ext uri="{FF2B5EF4-FFF2-40B4-BE49-F238E27FC236}">
                      <a16:creationId xmlns:a16="http://schemas.microsoft.com/office/drawing/2014/main" id="{D51C436F-9492-0BCC-DD40-B7A04AB5A246}"/>
                    </a:ext>
                  </a:extLst>
                </p:cNvPr>
                <p:cNvSpPr/>
                <p:nvPr/>
              </p:nvSpPr>
              <p:spPr>
                <a:xfrm flipV="1">
                  <a:off x="3737074" y="3254322"/>
                  <a:ext cx="118277" cy="171133"/>
                </a:xfrm>
                <a:custGeom>
                  <a:avLst/>
                  <a:gdLst>
                    <a:gd name="connsiteX0" fmla="*/ 60693 w 118277"/>
                    <a:gd name="connsiteY0" fmla="*/ 147693 h 171133"/>
                    <a:gd name="connsiteX1" fmla="*/ 39385 w 118277"/>
                    <a:gd name="connsiteY1" fmla="*/ 134562 h 171133"/>
                    <a:gd name="connsiteX2" fmla="*/ 30519 w 118277"/>
                    <a:gd name="connsiteY2" fmla="*/ 101338 h 171133"/>
                    <a:gd name="connsiteX3" fmla="*/ 88004 w 118277"/>
                    <a:gd name="connsiteY3" fmla="*/ 101338 h 171133"/>
                    <a:gd name="connsiteX4" fmla="*/ 88004 w 118277"/>
                    <a:gd name="connsiteY4" fmla="*/ 107646 h 171133"/>
                    <a:gd name="connsiteX5" fmla="*/ 81059 w 118277"/>
                    <a:gd name="connsiteY5" fmla="*/ 136476 h 171133"/>
                    <a:gd name="connsiteX6" fmla="*/ 60693 w 118277"/>
                    <a:gd name="connsiteY6" fmla="*/ 147693 h 171133"/>
                    <a:gd name="connsiteX7" fmla="*/ 64153 w 118277"/>
                    <a:gd name="connsiteY7" fmla="*/ 19 h 171133"/>
                    <a:gd name="connsiteX8" fmla="*/ 17518 w 118277"/>
                    <a:gd name="connsiteY8" fmla="*/ 20435 h 171133"/>
                    <a:gd name="connsiteX9" fmla="*/ 27 w 118277"/>
                    <a:gd name="connsiteY9" fmla="*/ 72700 h 171133"/>
                    <a:gd name="connsiteX10" fmla="*/ 27 w 118277"/>
                    <a:gd name="connsiteY10" fmla="*/ 96777 h 171133"/>
                    <a:gd name="connsiteX11" fmla="*/ 17150 w 118277"/>
                    <a:gd name="connsiteY11" fmla="*/ 150121 h 171133"/>
                    <a:gd name="connsiteX12" fmla="*/ 60693 w 118277"/>
                    <a:gd name="connsiteY12" fmla="*/ 171153 h 171133"/>
                    <a:gd name="connsiteX13" fmla="*/ 103371 w 118277"/>
                    <a:gd name="connsiteY13" fmla="*/ 152022 h 171133"/>
                    <a:gd name="connsiteX14" fmla="*/ 118305 w 118277"/>
                    <a:gd name="connsiteY14" fmla="*/ 100592 h 171133"/>
                    <a:gd name="connsiteX15" fmla="*/ 118305 w 118277"/>
                    <a:gd name="connsiteY15" fmla="*/ 79252 h 171133"/>
                    <a:gd name="connsiteX16" fmla="*/ 30519 w 118277"/>
                    <a:gd name="connsiteY16" fmla="*/ 79252 h 171133"/>
                    <a:gd name="connsiteX17" fmla="*/ 30519 w 118277"/>
                    <a:gd name="connsiteY17" fmla="*/ 72700 h 171133"/>
                    <a:gd name="connsiteX18" fmla="*/ 39805 w 118277"/>
                    <a:gd name="connsiteY18" fmla="*/ 37419 h 171133"/>
                    <a:gd name="connsiteX19" fmla="*/ 66099 w 118277"/>
                    <a:gd name="connsiteY19" fmla="*/ 23480 h 171133"/>
                    <a:gd name="connsiteX20" fmla="*/ 87864 w 118277"/>
                    <a:gd name="connsiteY20" fmla="*/ 27501 h 171133"/>
                    <a:gd name="connsiteX21" fmla="*/ 105037 w 118277"/>
                    <a:gd name="connsiteY21" fmla="*/ 39321 h 171133"/>
                    <a:gd name="connsiteX22" fmla="*/ 114718 w 118277"/>
                    <a:gd name="connsiteY22" fmla="*/ 20126 h 171133"/>
                    <a:gd name="connsiteX23" fmla="*/ 94034 w 118277"/>
                    <a:gd name="connsiteY23" fmla="*/ 5647 h 171133"/>
                    <a:gd name="connsiteX24" fmla="*/ 64153 w 118277"/>
                    <a:gd name="connsiteY24" fmla="*/ 19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277" h="171133">
                      <a:moveTo>
                        <a:pt x="60693" y="147693"/>
                      </a:moveTo>
                      <a:cubicBezTo>
                        <a:pt x="51839" y="147693"/>
                        <a:pt x="44741" y="143299"/>
                        <a:pt x="39385" y="134562"/>
                      </a:cubicBezTo>
                      <a:cubicBezTo>
                        <a:pt x="34081" y="125813"/>
                        <a:pt x="31104" y="114751"/>
                        <a:pt x="30519" y="101338"/>
                      </a:cubicBezTo>
                      <a:lnTo>
                        <a:pt x="88004" y="101338"/>
                      </a:lnTo>
                      <a:lnTo>
                        <a:pt x="88004" y="107646"/>
                      </a:lnTo>
                      <a:cubicBezTo>
                        <a:pt x="88004" y="119402"/>
                        <a:pt x="85676" y="129012"/>
                        <a:pt x="81059" y="136476"/>
                      </a:cubicBezTo>
                      <a:cubicBezTo>
                        <a:pt x="76428" y="143941"/>
                        <a:pt x="69636" y="147693"/>
                        <a:pt x="60693" y="147693"/>
                      </a:cubicBezTo>
                      <a:moveTo>
                        <a:pt x="64153" y="19"/>
                      </a:moveTo>
                      <a:cubicBezTo>
                        <a:pt x="44741" y="19"/>
                        <a:pt x="29183" y="6829"/>
                        <a:pt x="17518" y="20435"/>
                      </a:cubicBezTo>
                      <a:cubicBezTo>
                        <a:pt x="5841" y="34028"/>
                        <a:pt x="27" y="51462"/>
                        <a:pt x="27" y="72700"/>
                      </a:cubicBezTo>
                      <a:lnTo>
                        <a:pt x="27" y="96777"/>
                      </a:lnTo>
                      <a:cubicBezTo>
                        <a:pt x="27" y="118322"/>
                        <a:pt x="5726" y="136104"/>
                        <a:pt x="17150" y="150121"/>
                      </a:cubicBezTo>
                      <a:cubicBezTo>
                        <a:pt x="28547" y="164138"/>
                        <a:pt x="43087" y="171153"/>
                        <a:pt x="60693" y="171153"/>
                      </a:cubicBezTo>
                      <a:cubicBezTo>
                        <a:pt x="79189" y="171153"/>
                        <a:pt x="93411" y="164755"/>
                        <a:pt x="103371" y="152022"/>
                      </a:cubicBezTo>
                      <a:cubicBezTo>
                        <a:pt x="113319" y="139277"/>
                        <a:pt x="118305" y="122125"/>
                        <a:pt x="118305" y="100592"/>
                      </a:cubicBezTo>
                      <a:lnTo>
                        <a:pt x="118305" y="79252"/>
                      </a:lnTo>
                      <a:lnTo>
                        <a:pt x="30519" y="79252"/>
                      </a:lnTo>
                      <a:lnTo>
                        <a:pt x="30519" y="72700"/>
                      </a:lnTo>
                      <a:cubicBezTo>
                        <a:pt x="30519" y="58477"/>
                        <a:pt x="33598" y="46721"/>
                        <a:pt x="39805" y="37419"/>
                      </a:cubicBezTo>
                      <a:cubicBezTo>
                        <a:pt x="45975" y="28131"/>
                        <a:pt x="54739" y="23480"/>
                        <a:pt x="66099" y="23480"/>
                      </a:cubicBezTo>
                      <a:cubicBezTo>
                        <a:pt x="74546" y="23480"/>
                        <a:pt x="81797" y="24816"/>
                        <a:pt x="87864" y="27501"/>
                      </a:cubicBezTo>
                      <a:cubicBezTo>
                        <a:pt x="93869" y="30212"/>
                        <a:pt x="99631" y="34143"/>
                        <a:pt x="105037" y="39321"/>
                      </a:cubicBezTo>
                      <a:lnTo>
                        <a:pt x="114718" y="20126"/>
                      </a:lnTo>
                      <a:cubicBezTo>
                        <a:pt x="109579" y="14229"/>
                        <a:pt x="102659" y="9411"/>
                        <a:pt x="94034" y="5647"/>
                      </a:cubicBezTo>
                      <a:cubicBezTo>
                        <a:pt x="85358" y="1882"/>
                        <a:pt x="75411" y="19"/>
                        <a:pt x="64153" y="19"/>
                      </a:cubicBezTo>
                    </a:path>
                  </a:pathLst>
                </a:custGeom>
                <a:grpFill/>
                <a:ln w="12721" cap="flat">
                  <a:noFill/>
                  <a:prstDash val="solid"/>
                  <a:miter/>
                </a:ln>
              </p:spPr>
              <p:txBody>
                <a:bodyPr rtlCol="0" anchor="ctr"/>
                <a:lstStyle/>
                <a:p>
                  <a:endParaRPr lang="fr-FR"/>
                </a:p>
              </p:txBody>
            </p:sp>
          </p:grpSp>
          <p:sp>
            <p:nvSpPr>
              <p:cNvPr id="470" name="Forme libre : forme 469">
                <a:extLst>
                  <a:ext uri="{FF2B5EF4-FFF2-40B4-BE49-F238E27FC236}">
                    <a16:creationId xmlns:a16="http://schemas.microsoft.com/office/drawing/2014/main" id="{209FD7D3-FEE7-4EA4-325C-66D8D876302C}"/>
                  </a:ext>
                </a:extLst>
              </p:cNvPr>
              <p:cNvSpPr/>
              <p:nvPr/>
            </p:nvSpPr>
            <p:spPr>
              <a:xfrm flipV="1">
                <a:off x="3933249" y="3184531"/>
                <a:ext cx="30631" cy="237736"/>
              </a:xfrm>
              <a:custGeom>
                <a:avLst/>
                <a:gdLst>
                  <a:gd name="connsiteX0" fmla="*/ 30556 w 30631"/>
                  <a:gd name="connsiteY0" fmla="*/ -45 h 237736"/>
                  <a:gd name="connsiteX1" fmla="*/ -75 w 30631"/>
                  <a:gd name="connsiteY1" fmla="*/ -45 h 237736"/>
                  <a:gd name="connsiteX2" fmla="*/ -75 w 30631"/>
                  <a:gd name="connsiteY2" fmla="*/ 237691 h 237736"/>
                  <a:gd name="connsiteX3" fmla="*/ 30556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56" y="-45"/>
                    </a:moveTo>
                    <a:lnTo>
                      <a:pt x="-75" y="-45"/>
                    </a:lnTo>
                    <a:lnTo>
                      <a:pt x="-75" y="237691"/>
                    </a:lnTo>
                    <a:lnTo>
                      <a:pt x="30556" y="237691"/>
                    </a:lnTo>
                    <a:close/>
                  </a:path>
                </a:pathLst>
              </a:custGeom>
              <a:grpFill/>
              <a:ln w="12721" cap="flat">
                <a:noFill/>
                <a:prstDash val="solid"/>
                <a:miter/>
              </a:ln>
            </p:spPr>
            <p:txBody>
              <a:bodyPr rtlCol="0" anchor="ctr"/>
              <a:lstStyle/>
              <a:p>
                <a:endParaRPr lang="fr-FR"/>
              </a:p>
            </p:txBody>
          </p:sp>
          <p:sp>
            <p:nvSpPr>
              <p:cNvPr id="471" name="Forme libre : forme 470">
                <a:extLst>
                  <a:ext uri="{FF2B5EF4-FFF2-40B4-BE49-F238E27FC236}">
                    <a16:creationId xmlns:a16="http://schemas.microsoft.com/office/drawing/2014/main" id="{25908547-8AE4-C49C-972E-8C2CC1BB884C}"/>
                  </a:ext>
                </a:extLst>
              </p:cNvPr>
              <p:cNvSpPr/>
              <p:nvPr/>
            </p:nvSpPr>
            <p:spPr>
              <a:xfrm flipV="1">
                <a:off x="3984304" y="3184540"/>
                <a:ext cx="35185" cy="79078"/>
              </a:xfrm>
              <a:custGeom>
                <a:avLst/>
                <a:gdLst>
                  <a:gd name="connsiteX0" fmla="*/ 35220 w 35185"/>
                  <a:gd name="connsiteY0" fmla="*/ 50453 h 79078"/>
                  <a:gd name="connsiteX1" fmla="*/ 15147 w 35185"/>
                  <a:gd name="connsiteY1" fmla="*/ 12 h 79078"/>
                  <a:gd name="connsiteX2" fmla="*/ 34 w 35185"/>
                  <a:gd name="connsiteY2" fmla="*/ 12 h 79078"/>
                  <a:gd name="connsiteX3" fmla="*/ 7603 w 35185"/>
                  <a:gd name="connsiteY3" fmla="*/ 50132 h 79078"/>
                  <a:gd name="connsiteX4" fmla="*/ 7603 w 35185"/>
                  <a:gd name="connsiteY4" fmla="*/ 79091 h 79078"/>
                  <a:gd name="connsiteX5" fmla="*/ 35220 w 35185"/>
                  <a:gd name="connsiteY5" fmla="*/ 79091 h 7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5" h="79078">
                    <a:moveTo>
                      <a:pt x="35220" y="50453"/>
                    </a:moveTo>
                    <a:lnTo>
                      <a:pt x="15147" y="12"/>
                    </a:lnTo>
                    <a:lnTo>
                      <a:pt x="34" y="12"/>
                    </a:lnTo>
                    <a:lnTo>
                      <a:pt x="7603" y="50132"/>
                    </a:lnTo>
                    <a:lnTo>
                      <a:pt x="7603" y="79091"/>
                    </a:lnTo>
                    <a:lnTo>
                      <a:pt x="35220" y="79091"/>
                    </a:lnTo>
                    <a:close/>
                  </a:path>
                </a:pathLst>
              </a:custGeom>
              <a:grpFill/>
              <a:ln w="12721" cap="flat">
                <a:noFill/>
                <a:prstDash val="solid"/>
                <a:miter/>
              </a:ln>
            </p:spPr>
            <p:txBody>
              <a:bodyPr rtlCol="0" anchor="ctr"/>
              <a:lstStyle/>
              <a:p>
                <a:endParaRPr lang="fr-FR"/>
              </a:p>
            </p:txBody>
          </p:sp>
          <p:grpSp>
            <p:nvGrpSpPr>
              <p:cNvPr id="472" name="Graphique 699">
                <a:extLst>
                  <a:ext uri="{FF2B5EF4-FFF2-40B4-BE49-F238E27FC236}">
                    <a16:creationId xmlns:a16="http://schemas.microsoft.com/office/drawing/2014/main" id="{E7005DB0-9184-4A06-8C71-756E778342A9}"/>
                  </a:ext>
                </a:extLst>
              </p:cNvPr>
              <p:cNvGrpSpPr/>
              <p:nvPr/>
            </p:nvGrpSpPr>
            <p:grpSpPr>
              <a:xfrm>
                <a:off x="4024381" y="3254320"/>
                <a:ext cx="395524" cy="234550"/>
                <a:chOff x="4024381" y="3254320"/>
                <a:chExt cx="395524" cy="234550"/>
              </a:xfrm>
              <a:grpFill/>
            </p:grpSpPr>
            <p:sp>
              <p:nvSpPr>
                <p:cNvPr id="587" name="Forme libre : forme 586">
                  <a:extLst>
                    <a:ext uri="{FF2B5EF4-FFF2-40B4-BE49-F238E27FC236}">
                      <a16:creationId xmlns:a16="http://schemas.microsoft.com/office/drawing/2014/main" id="{D86B7ABC-5ED3-D122-D8FE-F6D37DC6F169}"/>
                    </a:ext>
                  </a:extLst>
                </p:cNvPr>
                <p:cNvSpPr/>
                <p:nvPr/>
              </p:nvSpPr>
              <p:spPr>
                <a:xfrm flipV="1">
                  <a:off x="4024381" y="3254333"/>
                  <a:ext cx="118913" cy="171133"/>
                </a:xfrm>
                <a:custGeom>
                  <a:avLst/>
                  <a:gdLst>
                    <a:gd name="connsiteX0" fmla="*/ 51045 w 118913"/>
                    <a:gd name="connsiteY0" fmla="*/ 23483 h 171133"/>
                    <a:gd name="connsiteX1" fmla="*/ 70597 w 118913"/>
                    <a:gd name="connsiteY1" fmla="*/ 29907 h 171133"/>
                    <a:gd name="connsiteX2" fmla="*/ 83496 w 118913"/>
                    <a:gd name="connsiteY2" fmla="*/ 46005 h 171133"/>
                    <a:gd name="connsiteX3" fmla="*/ 83496 w 118913"/>
                    <a:gd name="connsiteY3" fmla="*/ 79859 h 171133"/>
                    <a:gd name="connsiteX4" fmla="*/ 60267 w 118913"/>
                    <a:gd name="connsiteY4" fmla="*/ 79859 h 171133"/>
                    <a:gd name="connsiteX5" fmla="*/ 38439 w 118913"/>
                    <a:gd name="connsiteY5" fmla="*/ 70750 h 171133"/>
                    <a:gd name="connsiteX6" fmla="*/ 30679 w 118913"/>
                    <a:gd name="connsiteY6" fmla="*/ 48446 h 171133"/>
                    <a:gd name="connsiteX7" fmla="*/ 35958 w 118913"/>
                    <a:gd name="connsiteY7" fmla="*/ 30382 h 171133"/>
                    <a:gd name="connsiteX8" fmla="*/ 51045 w 118913"/>
                    <a:gd name="connsiteY8" fmla="*/ 23483 h 171133"/>
                    <a:gd name="connsiteX9" fmla="*/ 87999 w 118913"/>
                    <a:gd name="connsiteY9" fmla="*/ 3196 h 171133"/>
                    <a:gd name="connsiteX10" fmla="*/ 85302 w 118913"/>
                    <a:gd name="connsiteY10" fmla="*/ 14258 h 171133"/>
                    <a:gd name="connsiteX11" fmla="*/ 83954 w 118913"/>
                    <a:gd name="connsiteY11" fmla="*/ 25153 h 171133"/>
                    <a:gd name="connsiteX12" fmla="*/ 66895 w 118913"/>
                    <a:gd name="connsiteY12" fmla="*/ 7012 h 171133"/>
                    <a:gd name="connsiteX13" fmla="*/ 44099 w 118913"/>
                    <a:gd name="connsiteY13" fmla="*/ 10 h 171133"/>
                    <a:gd name="connsiteX14" fmla="*/ 11750 w 118913"/>
                    <a:gd name="connsiteY14" fmla="*/ 13192 h 171133"/>
                    <a:gd name="connsiteX15" fmla="*/ 35 w 118913"/>
                    <a:gd name="connsiteY15" fmla="*/ 48459 h 171133"/>
                    <a:gd name="connsiteX16" fmla="*/ 15974 w 118913"/>
                    <a:gd name="connsiteY16" fmla="*/ 85576 h 171133"/>
                    <a:gd name="connsiteX17" fmla="*/ 60725 w 118913"/>
                    <a:gd name="connsiteY17" fmla="*/ 99080 h 171133"/>
                    <a:gd name="connsiteX18" fmla="*/ 83496 w 118913"/>
                    <a:gd name="connsiteY18" fmla="*/ 99080 h 171133"/>
                    <a:gd name="connsiteX19" fmla="*/ 83496 w 118913"/>
                    <a:gd name="connsiteY19" fmla="*/ 115872 h 171133"/>
                    <a:gd name="connsiteX20" fmla="*/ 76843 w 118913"/>
                    <a:gd name="connsiteY20" fmla="*/ 139280 h 171133"/>
                    <a:gd name="connsiteX21" fmla="*/ 57978 w 118913"/>
                    <a:gd name="connsiteY21" fmla="*/ 147683 h 171133"/>
                    <a:gd name="connsiteX22" fmla="*/ 40245 w 118913"/>
                    <a:gd name="connsiteY22" fmla="*/ 140103 h 171133"/>
                    <a:gd name="connsiteX23" fmla="*/ 33554 w 118913"/>
                    <a:gd name="connsiteY23" fmla="*/ 121178 h 171133"/>
                    <a:gd name="connsiteX24" fmla="*/ 4423 w 118913"/>
                    <a:gd name="connsiteY24" fmla="*/ 121332 h 171133"/>
                    <a:gd name="connsiteX25" fmla="*/ 3978 w 118913"/>
                    <a:gd name="connsiteY25" fmla="*/ 122244 h 171133"/>
                    <a:gd name="connsiteX26" fmla="*/ 19052 w 118913"/>
                    <a:gd name="connsiteY26" fmla="*/ 156252 h 171133"/>
                    <a:gd name="connsiteX27" fmla="*/ 59937 w 118913"/>
                    <a:gd name="connsiteY27" fmla="*/ 171143 h 171133"/>
                    <a:gd name="connsiteX28" fmla="*/ 99091 w 118913"/>
                    <a:gd name="connsiteY28" fmla="*/ 156741 h 171133"/>
                    <a:gd name="connsiteX29" fmla="*/ 114140 w 118913"/>
                    <a:gd name="connsiteY29" fmla="*/ 115666 h 171133"/>
                    <a:gd name="connsiteX30" fmla="*/ 114140 w 118913"/>
                    <a:gd name="connsiteY30" fmla="*/ 39170 h 171133"/>
                    <a:gd name="connsiteX31" fmla="*/ 115272 w 118913"/>
                    <a:gd name="connsiteY31" fmla="*/ 20656 h 171133"/>
                    <a:gd name="connsiteX32" fmla="*/ 118948 w 118913"/>
                    <a:gd name="connsiteY32" fmla="*/ 3196 h 17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8913" h="171133">
                      <a:moveTo>
                        <a:pt x="51045" y="23483"/>
                      </a:moveTo>
                      <a:cubicBezTo>
                        <a:pt x="58194" y="23483"/>
                        <a:pt x="64707" y="25615"/>
                        <a:pt x="70597" y="29907"/>
                      </a:cubicBezTo>
                      <a:cubicBezTo>
                        <a:pt x="76474" y="34211"/>
                        <a:pt x="80773" y="39568"/>
                        <a:pt x="83496" y="46005"/>
                      </a:cubicBezTo>
                      <a:lnTo>
                        <a:pt x="83496" y="79859"/>
                      </a:lnTo>
                      <a:lnTo>
                        <a:pt x="60267" y="79859"/>
                      </a:lnTo>
                      <a:cubicBezTo>
                        <a:pt x="50880" y="79859"/>
                        <a:pt x="43629" y="76827"/>
                        <a:pt x="38439" y="70750"/>
                      </a:cubicBezTo>
                      <a:cubicBezTo>
                        <a:pt x="33249" y="64660"/>
                        <a:pt x="30679" y="57234"/>
                        <a:pt x="30679" y="48446"/>
                      </a:cubicBezTo>
                      <a:cubicBezTo>
                        <a:pt x="30679" y="40994"/>
                        <a:pt x="32460" y="34969"/>
                        <a:pt x="35958" y="30382"/>
                      </a:cubicBezTo>
                      <a:cubicBezTo>
                        <a:pt x="39482" y="25783"/>
                        <a:pt x="44494" y="23483"/>
                        <a:pt x="51045" y="23483"/>
                      </a:cubicBezTo>
                      <a:moveTo>
                        <a:pt x="87999" y="3196"/>
                      </a:moveTo>
                      <a:cubicBezTo>
                        <a:pt x="86905" y="6973"/>
                        <a:pt x="86002" y="10661"/>
                        <a:pt x="85302" y="14258"/>
                      </a:cubicBezTo>
                      <a:cubicBezTo>
                        <a:pt x="84590" y="17868"/>
                        <a:pt x="84132" y="21491"/>
                        <a:pt x="83954" y="25153"/>
                      </a:cubicBezTo>
                      <a:cubicBezTo>
                        <a:pt x="79400" y="17727"/>
                        <a:pt x="73713" y="11688"/>
                        <a:pt x="66895" y="7012"/>
                      </a:cubicBezTo>
                      <a:cubicBezTo>
                        <a:pt x="60026" y="2348"/>
                        <a:pt x="52470" y="10"/>
                        <a:pt x="44099" y="10"/>
                      </a:cubicBezTo>
                      <a:cubicBezTo>
                        <a:pt x="30335" y="10"/>
                        <a:pt x="19536" y="4404"/>
                        <a:pt x="11750" y="13192"/>
                      </a:cubicBezTo>
                      <a:cubicBezTo>
                        <a:pt x="3927" y="21967"/>
                        <a:pt x="35" y="33722"/>
                        <a:pt x="35" y="48459"/>
                      </a:cubicBezTo>
                      <a:cubicBezTo>
                        <a:pt x="35" y="64210"/>
                        <a:pt x="5352" y="76583"/>
                        <a:pt x="15974" y="85576"/>
                      </a:cubicBezTo>
                      <a:cubicBezTo>
                        <a:pt x="26583" y="94583"/>
                        <a:pt x="41504" y="99080"/>
                        <a:pt x="60725" y="99080"/>
                      </a:cubicBezTo>
                      <a:lnTo>
                        <a:pt x="83496" y="99080"/>
                      </a:lnTo>
                      <a:lnTo>
                        <a:pt x="83496" y="115872"/>
                      </a:lnTo>
                      <a:cubicBezTo>
                        <a:pt x="83496" y="125880"/>
                        <a:pt x="81269" y="133679"/>
                        <a:pt x="76843" y="139280"/>
                      </a:cubicBezTo>
                      <a:cubicBezTo>
                        <a:pt x="72441" y="144869"/>
                        <a:pt x="66119" y="147683"/>
                        <a:pt x="57978" y="147683"/>
                      </a:cubicBezTo>
                      <a:cubicBezTo>
                        <a:pt x="50638" y="147683"/>
                        <a:pt x="44735" y="145152"/>
                        <a:pt x="40245" y="140103"/>
                      </a:cubicBezTo>
                      <a:cubicBezTo>
                        <a:pt x="35755" y="135066"/>
                        <a:pt x="33554" y="128758"/>
                        <a:pt x="33554" y="121178"/>
                      </a:cubicBezTo>
                      <a:lnTo>
                        <a:pt x="4423" y="121332"/>
                      </a:lnTo>
                      <a:lnTo>
                        <a:pt x="3978" y="122244"/>
                      </a:lnTo>
                      <a:cubicBezTo>
                        <a:pt x="3469" y="134976"/>
                        <a:pt x="8519" y="146321"/>
                        <a:pt x="19052" y="156252"/>
                      </a:cubicBezTo>
                      <a:cubicBezTo>
                        <a:pt x="29610" y="166184"/>
                        <a:pt x="43234" y="171143"/>
                        <a:pt x="59937" y="171143"/>
                      </a:cubicBezTo>
                      <a:cubicBezTo>
                        <a:pt x="76054" y="171143"/>
                        <a:pt x="89080" y="166338"/>
                        <a:pt x="99091" y="156741"/>
                      </a:cubicBezTo>
                      <a:cubicBezTo>
                        <a:pt x="109128" y="147156"/>
                        <a:pt x="114140" y="133460"/>
                        <a:pt x="114140" y="115666"/>
                      </a:cubicBezTo>
                      <a:lnTo>
                        <a:pt x="114140" y="39170"/>
                      </a:lnTo>
                      <a:cubicBezTo>
                        <a:pt x="114140" y="32772"/>
                        <a:pt x="114483" y="26618"/>
                        <a:pt x="115272" y="20656"/>
                      </a:cubicBezTo>
                      <a:cubicBezTo>
                        <a:pt x="115997" y="14708"/>
                        <a:pt x="117231" y="8888"/>
                        <a:pt x="118948" y="3196"/>
                      </a:cubicBezTo>
                      <a:close/>
                    </a:path>
                  </a:pathLst>
                </a:custGeom>
                <a:grpFill/>
                <a:ln w="12721" cap="flat">
                  <a:noFill/>
                  <a:prstDash val="solid"/>
                  <a:miter/>
                </a:ln>
              </p:spPr>
              <p:txBody>
                <a:bodyPr rtlCol="0" anchor="ctr"/>
                <a:lstStyle/>
                <a:p>
                  <a:endParaRPr lang="fr-FR"/>
                </a:p>
              </p:txBody>
            </p:sp>
            <p:sp>
              <p:nvSpPr>
                <p:cNvPr id="588" name="Forme libre : forme 587">
                  <a:extLst>
                    <a:ext uri="{FF2B5EF4-FFF2-40B4-BE49-F238E27FC236}">
                      <a16:creationId xmlns:a16="http://schemas.microsoft.com/office/drawing/2014/main" id="{6431E565-CEB9-4368-91FB-731A37688DC0}"/>
                    </a:ext>
                  </a:extLst>
                </p:cNvPr>
                <p:cNvSpPr/>
                <p:nvPr/>
              </p:nvSpPr>
              <p:spPr>
                <a:xfrm flipV="1">
                  <a:off x="4158328" y="3254320"/>
                  <a:ext cx="120834" cy="234550"/>
                </a:xfrm>
                <a:custGeom>
                  <a:avLst/>
                  <a:gdLst>
                    <a:gd name="connsiteX0" fmla="*/ 30668 w 120834"/>
                    <a:gd name="connsiteY0" fmla="*/ 135343 h 234550"/>
                    <a:gd name="connsiteX1" fmla="*/ 38199 w 120834"/>
                    <a:gd name="connsiteY1" fmla="*/ 100384 h 234550"/>
                    <a:gd name="connsiteX2" fmla="*/ 61885 w 120834"/>
                    <a:gd name="connsiteY2" fmla="*/ 87357 h 234550"/>
                    <a:gd name="connsiteX3" fmla="*/ 78880 w 120834"/>
                    <a:gd name="connsiteY3" fmla="*/ 92534 h 234550"/>
                    <a:gd name="connsiteX4" fmla="*/ 90291 w 120834"/>
                    <a:gd name="connsiteY4" fmla="*/ 107155 h 234550"/>
                    <a:gd name="connsiteX5" fmla="*/ 90291 w 120834"/>
                    <a:gd name="connsiteY5" fmla="*/ 189304 h 234550"/>
                    <a:gd name="connsiteX6" fmla="*/ 78778 w 120834"/>
                    <a:gd name="connsiteY6" fmla="*/ 204760 h 234550"/>
                    <a:gd name="connsiteX7" fmla="*/ 62203 w 120834"/>
                    <a:gd name="connsiteY7" fmla="*/ 210478 h 234550"/>
                    <a:gd name="connsiteX8" fmla="*/ 38428 w 120834"/>
                    <a:gd name="connsiteY8" fmla="*/ 195240 h 234550"/>
                    <a:gd name="connsiteX9" fmla="*/ 30668 w 120834"/>
                    <a:gd name="connsiteY9" fmla="*/ 155617 h 234550"/>
                    <a:gd name="connsiteX10" fmla="*/ 37 w 120834"/>
                    <a:gd name="connsiteY10" fmla="*/ 155617 h 234550"/>
                    <a:gd name="connsiteX11" fmla="*/ 14437 w 120834"/>
                    <a:gd name="connsiteY11" fmla="*/ 212842 h 234550"/>
                    <a:gd name="connsiteX12" fmla="*/ 54507 w 120834"/>
                    <a:gd name="connsiteY12" fmla="*/ 234567 h 234550"/>
                    <a:gd name="connsiteX13" fmla="*/ 76247 w 120834"/>
                    <a:gd name="connsiteY13" fmla="*/ 228683 h 234550"/>
                    <a:gd name="connsiteX14" fmla="*/ 92211 w 120834"/>
                    <a:gd name="connsiteY14" fmla="*/ 211698 h 234550"/>
                    <a:gd name="connsiteX15" fmla="*/ 94476 w 120834"/>
                    <a:gd name="connsiteY15" fmla="*/ 231522 h 234550"/>
                    <a:gd name="connsiteX16" fmla="*/ 120871 w 120834"/>
                    <a:gd name="connsiteY16" fmla="*/ 231522 h 234550"/>
                    <a:gd name="connsiteX17" fmla="*/ 120871 w 120834"/>
                    <a:gd name="connsiteY17" fmla="*/ 67391 h 234550"/>
                    <a:gd name="connsiteX18" fmla="*/ 104207 w 120834"/>
                    <a:gd name="connsiteY18" fmla="*/ 17850 h 234550"/>
                    <a:gd name="connsiteX19" fmla="*/ 57662 w 120834"/>
                    <a:gd name="connsiteY19" fmla="*/ 17 h 234550"/>
                    <a:gd name="connsiteX20" fmla="*/ 35706 w 120834"/>
                    <a:gd name="connsiteY20" fmla="*/ 3229 h 234550"/>
                    <a:gd name="connsiteX21" fmla="*/ 14793 w 120834"/>
                    <a:gd name="connsiteY21" fmla="*/ 11901 h 234550"/>
                    <a:gd name="connsiteX22" fmla="*/ 21306 w 120834"/>
                    <a:gd name="connsiteY22" fmla="*/ 35079 h 234550"/>
                    <a:gd name="connsiteX23" fmla="*/ 38199 w 120834"/>
                    <a:gd name="connsiteY23" fmla="*/ 27704 h 234550"/>
                    <a:gd name="connsiteX24" fmla="*/ 57369 w 120834"/>
                    <a:gd name="connsiteY24" fmla="*/ 25032 h 234550"/>
                    <a:gd name="connsiteX25" fmla="*/ 82175 w 120834"/>
                    <a:gd name="connsiteY25" fmla="*/ 35837 h 234550"/>
                    <a:gd name="connsiteX26" fmla="*/ 90291 w 120834"/>
                    <a:gd name="connsiteY26" fmla="*/ 67545 h 234550"/>
                    <a:gd name="connsiteX27" fmla="*/ 90291 w 120834"/>
                    <a:gd name="connsiteY27" fmla="*/ 82462 h 234550"/>
                    <a:gd name="connsiteX28" fmla="*/ 74771 w 120834"/>
                    <a:gd name="connsiteY28" fmla="*/ 68226 h 234550"/>
                    <a:gd name="connsiteX29" fmla="*/ 54202 w 120834"/>
                    <a:gd name="connsiteY29" fmla="*/ 63421 h 234550"/>
                    <a:gd name="connsiteX30" fmla="*/ 14373 w 120834"/>
                    <a:gd name="connsiteY30" fmla="*/ 83155 h 234550"/>
                    <a:gd name="connsiteX31" fmla="*/ 37 w 120834"/>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34" h="234550">
                      <a:moveTo>
                        <a:pt x="30668" y="135343"/>
                      </a:moveTo>
                      <a:cubicBezTo>
                        <a:pt x="30668" y="120722"/>
                        <a:pt x="33187" y="109082"/>
                        <a:pt x="38199" y="100384"/>
                      </a:cubicBezTo>
                      <a:cubicBezTo>
                        <a:pt x="43224" y="91686"/>
                        <a:pt x="51111" y="87357"/>
                        <a:pt x="61885" y="87357"/>
                      </a:cubicBezTo>
                      <a:cubicBezTo>
                        <a:pt x="68513" y="87357"/>
                        <a:pt x="74212" y="89065"/>
                        <a:pt x="78880" y="92534"/>
                      </a:cubicBezTo>
                      <a:cubicBezTo>
                        <a:pt x="83549" y="95990"/>
                        <a:pt x="87352" y="100860"/>
                        <a:pt x="90291" y="107155"/>
                      </a:cubicBezTo>
                      <a:lnTo>
                        <a:pt x="90291" y="189304"/>
                      </a:lnTo>
                      <a:cubicBezTo>
                        <a:pt x="87225" y="195805"/>
                        <a:pt x="83421" y="200957"/>
                        <a:pt x="78778" y="204760"/>
                      </a:cubicBezTo>
                      <a:cubicBezTo>
                        <a:pt x="74161" y="208576"/>
                        <a:pt x="68640" y="210478"/>
                        <a:pt x="62203" y="210478"/>
                      </a:cubicBezTo>
                      <a:cubicBezTo>
                        <a:pt x="51518" y="210478"/>
                        <a:pt x="43605" y="205415"/>
                        <a:pt x="38428" y="195240"/>
                      </a:cubicBezTo>
                      <a:cubicBezTo>
                        <a:pt x="33251" y="185077"/>
                        <a:pt x="30668" y="171883"/>
                        <a:pt x="30668" y="155617"/>
                      </a:cubicBezTo>
                      <a:close/>
                      <a:moveTo>
                        <a:pt x="37" y="155617"/>
                      </a:moveTo>
                      <a:cubicBezTo>
                        <a:pt x="37" y="179296"/>
                        <a:pt x="4832" y="198362"/>
                        <a:pt x="14437" y="212842"/>
                      </a:cubicBezTo>
                      <a:cubicBezTo>
                        <a:pt x="24053" y="227321"/>
                        <a:pt x="37385" y="234567"/>
                        <a:pt x="54507" y="234567"/>
                      </a:cubicBezTo>
                      <a:cubicBezTo>
                        <a:pt x="62750" y="234567"/>
                        <a:pt x="69988" y="232602"/>
                        <a:pt x="76247" y="228683"/>
                      </a:cubicBezTo>
                      <a:cubicBezTo>
                        <a:pt x="82455" y="224790"/>
                        <a:pt x="87772" y="219124"/>
                        <a:pt x="92211" y="211698"/>
                      </a:cubicBezTo>
                      <a:lnTo>
                        <a:pt x="94476" y="231522"/>
                      </a:lnTo>
                      <a:lnTo>
                        <a:pt x="120871" y="231522"/>
                      </a:lnTo>
                      <a:lnTo>
                        <a:pt x="120871" y="67391"/>
                      </a:lnTo>
                      <a:cubicBezTo>
                        <a:pt x="120871" y="46243"/>
                        <a:pt x="115325" y="29747"/>
                        <a:pt x="104207" y="17850"/>
                      </a:cubicBezTo>
                      <a:cubicBezTo>
                        <a:pt x="93115" y="5965"/>
                        <a:pt x="77583" y="17"/>
                        <a:pt x="57662" y="17"/>
                      </a:cubicBezTo>
                      <a:cubicBezTo>
                        <a:pt x="50818" y="17"/>
                        <a:pt x="43504" y="1109"/>
                        <a:pt x="35706" y="3229"/>
                      </a:cubicBezTo>
                      <a:cubicBezTo>
                        <a:pt x="27933" y="5362"/>
                        <a:pt x="20950" y="8252"/>
                        <a:pt x="14793" y="11901"/>
                      </a:cubicBezTo>
                      <a:lnTo>
                        <a:pt x="21306" y="35079"/>
                      </a:lnTo>
                      <a:cubicBezTo>
                        <a:pt x="26420" y="31944"/>
                        <a:pt x="32068" y="29464"/>
                        <a:pt x="38199" y="27704"/>
                      </a:cubicBezTo>
                      <a:cubicBezTo>
                        <a:pt x="44330" y="25905"/>
                        <a:pt x="50742" y="25032"/>
                        <a:pt x="57369" y="25032"/>
                      </a:cubicBezTo>
                      <a:cubicBezTo>
                        <a:pt x="68513" y="25032"/>
                        <a:pt x="76819" y="28629"/>
                        <a:pt x="82175" y="35837"/>
                      </a:cubicBezTo>
                      <a:cubicBezTo>
                        <a:pt x="87568" y="43044"/>
                        <a:pt x="90291" y="53618"/>
                        <a:pt x="90291" y="67545"/>
                      </a:cubicBezTo>
                      <a:lnTo>
                        <a:pt x="90291" y="82462"/>
                      </a:lnTo>
                      <a:cubicBezTo>
                        <a:pt x="85940" y="76179"/>
                        <a:pt x="80775" y="71412"/>
                        <a:pt x="74771" y="68226"/>
                      </a:cubicBezTo>
                      <a:cubicBezTo>
                        <a:pt x="68792" y="65001"/>
                        <a:pt x="61949" y="63421"/>
                        <a:pt x="54202" y="63421"/>
                      </a:cubicBezTo>
                      <a:cubicBezTo>
                        <a:pt x="37219" y="63421"/>
                        <a:pt x="23926" y="69999"/>
                        <a:pt x="14373" y="83155"/>
                      </a:cubicBezTo>
                      <a:cubicBezTo>
                        <a:pt x="4794" y="96312"/>
                        <a:pt x="37" y="113695"/>
                        <a:pt x="37" y="135343"/>
                      </a:cubicBezTo>
                      <a:close/>
                    </a:path>
                  </a:pathLst>
                </a:custGeom>
                <a:grpFill/>
                <a:ln w="12721" cap="flat">
                  <a:noFill/>
                  <a:prstDash val="solid"/>
                  <a:miter/>
                </a:ln>
              </p:spPr>
              <p:txBody>
                <a:bodyPr rtlCol="0" anchor="ctr"/>
                <a:lstStyle/>
                <a:p>
                  <a:endParaRPr lang="fr-FR"/>
                </a:p>
              </p:txBody>
            </p:sp>
            <p:sp>
              <p:nvSpPr>
                <p:cNvPr id="589" name="Forme libre : forme 588">
                  <a:extLst>
                    <a:ext uri="{FF2B5EF4-FFF2-40B4-BE49-F238E27FC236}">
                      <a16:creationId xmlns:a16="http://schemas.microsoft.com/office/drawing/2014/main" id="{4BA7C8F7-1B37-B8CE-C3A0-A9D0A32C3196}"/>
                    </a:ext>
                  </a:extLst>
                </p:cNvPr>
                <p:cNvSpPr/>
                <p:nvPr/>
              </p:nvSpPr>
              <p:spPr>
                <a:xfrm flipV="1">
                  <a:off x="4299020" y="3254320"/>
                  <a:ext cx="120885" cy="234550"/>
                </a:xfrm>
                <a:custGeom>
                  <a:avLst/>
                  <a:gdLst>
                    <a:gd name="connsiteX0" fmla="*/ 30672 w 120885"/>
                    <a:gd name="connsiteY0" fmla="*/ 135343 h 234550"/>
                    <a:gd name="connsiteX1" fmla="*/ 38216 w 120885"/>
                    <a:gd name="connsiteY1" fmla="*/ 100384 h 234550"/>
                    <a:gd name="connsiteX2" fmla="*/ 61914 w 120885"/>
                    <a:gd name="connsiteY2" fmla="*/ 87357 h 234550"/>
                    <a:gd name="connsiteX3" fmla="*/ 78884 w 120885"/>
                    <a:gd name="connsiteY3" fmla="*/ 92534 h 234550"/>
                    <a:gd name="connsiteX4" fmla="*/ 90294 w 120885"/>
                    <a:gd name="connsiteY4" fmla="*/ 107155 h 234550"/>
                    <a:gd name="connsiteX5" fmla="*/ 90294 w 120885"/>
                    <a:gd name="connsiteY5" fmla="*/ 189304 h 234550"/>
                    <a:gd name="connsiteX6" fmla="*/ 78833 w 120885"/>
                    <a:gd name="connsiteY6" fmla="*/ 204760 h 234550"/>
                    <a:gd name="connsiteX7" fmla="*/ 62232 w 120885"/>
                    <a:gd name="connsiteY7" fmla="*/ 210478 h 234550"/>
                    <a:gd name="connsiteX8" fmla="*/ 38457 w 120885"/>
                    <a:gd name="connsiteY8" fmla="*/ 195240 h 234550"/>
                    <a:gd name="connsiteX9" fmla="*/ 30672 w 120885"/>
                    <a:gd name="connsiteY9" fmla="*/ 155617 h 234550"/>
                    <a:gd name="connsiteX10" fmla="*/ 40 w 120885"/>
                    <a:gd name="connsiteY10" fmla="*/ 155617 h 234550"/>
                    <a:gd name="connsiteX11" fmla="*/ 14453 w 120885"/>
                    <a:gd name="connsiteY11" fmla="*/ 212842 h 234550"/>
                    <a:gd name="connsiteX12" fmla="*/ 54524 w 120885"/>
                    <a:gd name="connsiteY12" fmla="*/ 234567 h 234550"/>
                    <a:gd name="connsiteX13" fmla="*/ 76251 w 120885"/>
                    <a:gd name="connsiteY13" fmla="*/ 228683 h 234550"/>
                    <a:gd name="connsiteX14" fmla="*/ 92241 w 120885"/>
                    <a:gd name="connsiteY14" fmla="*/ 211698 h 234550"/>
                    <a:gd name="connsiteX15" fmla="*/ 94492 w 120885"/>
                    <a:gd name="connsiteY15" fmla="*/ 231522 h 234550"/>
                    <a:gd name="connsiteX16" fmla="*/ 120926 w 120885"/>
                    <a:gd name="connsiteY16" fmla="*/ 231522 h 234550"/>
                    <a:gd name="connsiteX17" fmla="*/ 120926 w 120885"/>
                    <a:gd name="connsiteY17" fmla="*/ 67391 h 234550"/>
                    <a:gd name="connsiteX18" fmla="*/ 104224 w 120885"/>
                    <a:gd name="connsiteY18" fmla="*/ 17850 h 234550"/>
                    <a:gd name="connsiteX19" fmla="*/ 57666 w 120885"/>
                    <a:gd name="connsiteY19" fmla="*/ 17 h 234550"/>
                    <a:gd name="connsiteX20" fmla="*/ 35735 w 120885"/>
                    <a:gd name="connsiteY20" fmla="*/ 3229 h 234550"/>
                    <a:gd name="connsiteX21" fmla="*/ 14847 w 120885"/>
                    <a:gd name="connsiteY21" fmla="*/ 11901 h 234550"/>
                    <a:gd name="connsiteX22" fmla="*/ 21335 w 120885"/>
                    <a:gd name="connsiteY22" fmla="*/ 35079 h 234550"/>
                    <a:gd name="connsiteX23" fmla="*/ 38216 w 120885"/>
                    <a:gd name="connsiteY23" fmla="*/ 27704 h 234550"/>
                    <a:gd name="connsiteX24" fmla="*/ 57386 w 120885"/>
                    <a:gd name="connsiteY24" fmla="*/ 25032 h 234550"/>
                    <a:gd name="connsiteX25" fmla="*/ 82217 w 120885"/>
                    <a:gd name="connsiteY25" fmla="*/ 35837 h 234550"/>
                    <a:gd name="connsiteX26" fmla="*/ 90294 w 120885"/>
                    <a:gd name="connsiteY26" fmla="*/ 67545 h 234550"/>
                    <a:gd name="connsiteX27" fmla="*/ 90294 w 120885"/>
                    <a:gd name="connsiteY27" fmla="*/ 82462 h 234550"/>
                    <a:gd name="connsiteX28" fmla="*/ 74801 w 120885"/>
                    <a:gd name="connsiteY28" fmla="*/ 68226 h 234550"/>
                    <a:gd name="connsiteX29" fmla="*/ 54206 w 120885"/>
                    <a:gd name="connsiteY29" fmla="*/ 63421 h 234550"/>
                    <a:gd name="connsiteX30" fmla="*/ 14390 w 120885"/>
                    <a:gd name="connsiteY30" fmla="*/ 83155 h 234550"/>
                    <a:gd name="connsiteX31" fmla="*/ 40 w 120885"/>
                    <a:gd name="connsiteY31" fmla="*/ 135343 h 2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885" h="234550">
                      <a:moveTo>
                        <a:pt x="30672" y="135343"/>
                      </a:moveTo>
                      <a:cubicBezTo>
                        <a:pt x="30672" y="120722"/>
                        <a:pt x="33191" y="109082"/>
                        <a:pt x="38216" y="100384"/>
                      </a:cubicBezTo>
                      <a:cubicBezTo>
                        <a:pt x="43253" y="91686"/>
                        <a:pt x="51127" y="87357"/>
                        <a:pt x="61914" y="87357"/>
                      </a:cubicBezTo>
                      <a:cubicBezTo>
                        <a:pt x="68555" y="87357"/>
                        <a:pt x="74215" y="89065"/>
                        <a:pt x="78884" y="92534"/>
                      </a:cubicBezTo>
                      <a:cubicBezTo>
                        <a:pt x="83552" y="95990"/>
                        <a:pt x="87369" y="100860"/>
                        <a:pt x="90294" y="107155"/>
                      </a:cubicBezTo>
                      <a:lnTo>
                        <a:pt x="90294" y="189304"/>
                      </a:lnTo>
                      <a:cubicBezTo>
                        <a:pt x="87280" y="195805"/>
                        <a:pt x="83425" y="200957"/>
                        <a:pt x="78833" y="204760"/>
                      </a:cubicBezTo>
                      <a:cubicBezTo>
                        <a:pt x="74190" y="208576"/>
                        <a:pt x="68656" y="210478"/>
                        <a:pt x="62232" y="210478"/>
                      </a:cubicBezTo>
                      <a:cubicBezTo>
                        <a:pt x="51534" y="210478"/>
                        <a:pt x="43660" y="205415"/>
                        <a:pt x="38457" y="195240"/>
                      </a:cubicBezTo>
                      <a:cubicBezTo>
                        <a:pt x="33267" y="185077"/>
                        <a:pt x="30672" y="171883"/>
                        <a:pt x="30672" y="155617"/>
                      </a:cubicBezTo>
                      <a:close/>
                      <a:moveTo>
                        <a:pt x="40" y="155617"/>
                      </a:moveTo>
                      <a:cubicBezTo>
                        <a:pt x="40" y="179296"/>
                        <a:pt x="4862" y="198362"/>
                        <a:pt x="14453" y="212842"/>
                      </a:cubicBezTo>
                      <a:cubicBezTo>
                        <a:pt x="24057" y="227321"/>
                        <a:pt x="37440" y="234567"/>
                        <a:pt x="54524" y="234567"/>
                      </a:cubicBezTo>
                      <a:cubicBezTo>
                        <a:pt x="62754" y="234567"/>
                        <a:pt x="70005" y="232602"/>
                        <a:pt x="76251" y="228683"/>
                      </a:cubicBezTo>
                      <a:cubicBezTo>
                        <a:pt x="82471" y="224790"/>
                        <a:pt x="87827" y="219124"/>
                        <a:pt x="92241" y="211698"/>
                      </a:cubicBezTo>
                      <a:lnTo>
                        <a:pt x="94492" y="231522"/>
                      </a:lnTo>
                      <a:lnTo>
                        <a:pt x="120926" y="231522"/>
                      </a:lnTo>
                      <a:lnTo>
                        <a:pt x="120926" y="67391"/>
                      </a:lnTo>
                      <a:cubicBezTo>
                        <a:pt x="120926" y="46243"/>
                        <a:pt x="115354" y="29747"/>
                        <a:pt x="104224" y="17850"/>
                      </a:cubicBezTo>
                      <a:cubicBezTo>
                        <a:pt x="93119" y="5965"/>
                        <a:pt x="77586" y="17"/>
                        <a:pt x="57666" y="17"/>
                      </a:cubicBezTo>
                      <a:cubicBezTo>
                        <a:pt x="50822" y="17"/>
                        <a:pt x="43507" y="1109"/>
                        <a:pt x="35735" y="3229"/>
                      </a:cubicBezTo>
                      <a:cubicBezTo>
                        <a:pt x="27950" y="5362"/>
                        <a:pt x="20966" y="8252"/>
                        <a:pt x="14847" y="11901"/>
                      </a:cubicBezTo>
                      <a:lnTo>
                        <a:pt x="21335" y="35079"/>
                      </a:lnTo>
                      <a:cubicBezTo>
                        <a:pt x="26462" y="31944"/>
                        <a:pt x="32097" y="29464"/>
                        <a:pt x="38216" y="27704"/>
                      </a:cubicBezTo>
                      <a:cubicBezTo>
                        <a:pt x="44347" y="25905"/>
                        <a:pt x="50746" y="25032"/>
                        <a:pt x="57386" y="25032"/>
                      </a:cubicBezTo>
                      <a:cubicBezTo>
                        <a:pt x="68555" y="25032"/>
                        <a:pt x="76836" y="28629"/>
                        <a:pt x="82217" y="35837"/>
                      </a:cubicBezTo>
                      <a:cubicBezTo>
                        <a:pt x="87585" y="43044"/>
                        <a:pt x="90294" y="53618"/>
                        <a:pt x="90294" y="67545"/>
                      </a:cubicBezTo>
                      <a:lnTo>
                        <a:pt x="90294" y="82462"/>
                      </a:lnTo>
                      <a:cubicBezTo>
                        <a:pt x="85944" y="76179"/>
                        <a:pt x="80779" y="71412"/>
                        <a:pt x="74801" y="68226"/>
                      </a:cubicBezTo>
                      <a:cubicBezTo>
                        <a:pt x="68835" y="65001"/>
                        <a:pt x="61940" y="63421"/>
                        <a:pt x="54206" y="63421"/>
                      </a:cubicBezTo>
                      <a:cubicBezTo>
                        <a:pt x="37223" y="63421"/>
                        <a:pt x="23943" y="69999"/>
                        <a:pt x="14390" y="83155"/>
                      </a:cubicBezTo>
                      <a:cubicBezTo>
                        <a:pt x="4849" y="96312"/>
                        <a:pt x="40" y="113695"/>
                        <a:pt x="40" y="135343"/>
                      </a:cubicBezTo>
                      <a:close/>
                    </a:path>
                  </a:pathLst>
                </a:custGeom>
                <a:grpFill/>
                <a:ln w="12721" cap="flat">
                  <a:noFill/>
                  <a:prstDash val="solid"/>
                  <a:miter/>
                </a:ln>
              </p:spPr>
              <p:txBody>
                <a:bodyPr rtlCol="0" anchor="ctr"/>
                <a:lstStyle/>
                <a:p>
                  <a:endParaRPr lang="fr-FR"/>
                </a:p>
              </p:txBody>
            </p:sp>
          </p:grpSp>
          <p:sp>
            <p:nvSpPr>
              <p:cNvPr id="473" name="Forme libre : forme 472">
                <a:extLst>
                  <a:ext uri="{FF2B5EF4-FFF2-40B4-BE49-F238E27FC236}">
                    <a16:creationId xmlns:a16="http://schemas.microsoft.com/office/drawing/2014/main" id="{63FEC89B-8DBF-F0AE-4E37-07CEF6BE50CF}"/>
                  </a:ext>
                </a:extLst>
              </p:cNvPr>
              <p:cNvSpPr/>
              <p:nvPr/>
            </p:nvSpPr>
            <p:spPr>
              <a:xfrm flipV="1">
                <a:off x="4447423" y="3184531"/>
                <a:ext cx="30631" cy="237736"/>
              </a:xfrm>
              <a:custGeom>
                <a:avLst/>
                <a:gdLst>
                  <a:gd name="connsiteX0" fmla="*/ 30530 w 30631"/>
                  <a:gd name="connsiteY0" fmla="*/ -45 h 237736"/>
                  <a:gd name="connsiteX1" fmla="*/ -101 w 30631"/>
                  <a:gd name="connsiteY1" fmla="*/ -45 h 237736"/>
                  <a:gd name="connsiteX2" fmla="*/ -101 w 30631"/>
                  <a:gd name="connsiteY2" fmla="*/ 237691 h 237736"/>
                  <a:gd name="connsiteX3" fmla="*/ 30530 w 30631"/>
                  <a:gd name="connsiteY3" fmla="*/ 237691 h 237736"/>
                </a:gdLst>
                <a:ahLst/>
                <a:cxnLst>
                  <a:cxn ang="0">
                    <a:pos x="connsiteX0" y="connsiteY0"/>
                  </a:cxn>
                  <a:cxn ang="0">
                    <a:pos x="connsiteX1" y="connsiteY1"/>
                  </a:cxn>
                  <a:cxn ang="0">
                    <a:pos x="connsiteX2" y="connsiteY2"/>
                  </a:cxn>
                  <a:cxn ang="0">
                    <a:pos x="connsiteX3" y="connsiteY3"/>
                  </a:cxn>
                </a:cxnLst>
                <a:rect l="l" t="t" r="r" b="b"/>
                <a:pathLst>
                  <a:path w="30631" h="237736">
                    <a:moveTo>
                      <a:pt x="30530" y="-45"/>
                    </a:moveTo>
                    <a:lnTo>
                      <a:pt x="-101" y="-45"/>
                    </a:lnTo>
                    <a:lnTo>
                      <a:pt x="-101" y="237691"/>
                    </a:lnTo>
                    <a:lnTo>
                      <a:pt x="30530" y="237691"/>
                    </a:lnTo>
                    <a:close/>
                  </a:path>
                </a:pathLst>
              </a:custGeom>
              <a:grpFill/>
              <a:ln w="12721" cap="flat">
                <a:noFill/>
                <a:prstDash val="solid"/>
                <a:miter/>
              </a:ln>
            </p:spPr>
            <p:txBody>
              <a:bodyPr rtlCol="0" anchor="ctr"/>
              <a:lstStyle/>
              <a:p>
                <a:endParaRPr lang="fr-FR"/>
              </a:p>
            </p:txBody>
          </p:sp>
          <p:sp>
            <p:nvSpPr>
              <p:cNvPr id="474" name="Forme libre : forme 473">
                <a:extLst>
                  <a:ext uri="{FF2B5EF4-FFF2-40B4-BE49-F238E27FC236}">
                    <a16:creationId xmlns:a16="http://schemas.microsoft.com/office/drawing/2014/main" id="{10556ED3-EF1B-0AE9-0F51-8C74E064C20F}"/>
                  </a:ext>
                </a:extLst>
              </p:cNvPr>
              <p:cNvSpPr/>
              <p:nvPr/>
            </p:nvSpPr>
            <p:spPr>
              <a:xfrm flipV="1">
                <a:off x="4499889" y="3254314"/>
                <a:ext cx="127042" cy="171146"/>
              </a:xfrm>
              <a:custGeom>
                <a:avLst/>
                <a:gdLst>
                  <a:gd name="connsiteX0" fmla="*/ 30678 w 127042"/>
                  <a:gd name="connsiteY0" fmla="*/ 75109 h 171146"/>
                  <a:gd name="connsiteX1" fmla="*/ 38819 w 127042"/>
                  <a:gd name="connsiteY1" fmla="*/ 37979 h 171146"/>
                  <a:gd name="connsiteX2" fmla="*/ 63701 w 127042"/>
                  <a:gd name="connsiteY2" fmla="*/ 23474 h 171146"/>
                  <a:gd name="connsiteX3" fmla="*/ 88226 w 127042"/>
                  <a:gd name="connsiteY3" fmla="*/ 37979 h 171146"/>
                  <a:gd name="connsiteX4" fmla="*/ 96444 w 127042"/>
                  <a:gd name="connsiteY4" fmla="*/ 75109 h 171146"/>
                  <a:gd name="connsiteX5" fmla="*/ 96444 w 127042"/>
                  <a:gd name="connsiteY5" fmla="*/ 96193 h 171146"/>
                  <a:gd name="connsiteX6" fmla="*/ 88226 w 127042"/>
                  <a:gd name="connsiteY6" fmla="*/ 133092 h 171146"/>
                  <a:gd name="connsiteX7" fmla="*/ 63548 w 127042"/>
                  <a:gd name="connsiteY7" fmla="*/ 147687 h 171146"/>
                  <a:gd name="connsiteX8" fmla="*/ 38819 w 127042"/>
                  <a:gd name="connsiteY8" fmla="*/ 133182 h 171146"/>
                  <a:gd name="connsiteX9" fmla="*/ 30678 w 127042"/>
                  <a:gd name="connsiteY9" fmla="*/ 96193 h 171146"/>
                  <a:gd name="connsiteX10" fmla="*/ 46 w 127042"/>
                  <a:gd name="connsiteY10" fmla="*/ 96013 h 171146"/>
                  <a:gd name="connsiteX11" fmla="*/ 17015 w 127042"/>
                  <a:gd name="connsiteY11" fmla="*/ 149961 h 171146"/>
                  <a:gd name="connsiteX12" fmla="*/ 63548 w 127042"/>
                  <a:gd name="connsiteY12" fmla="*/ 171160 h 171146"/>
                  <a:gd name="connsiteX13" fmla="*/ 110043 w 127042"/>
                  <a:gd name="connsiteY13" fmla="*/ 150051 h 171146"/>
                  <a:gd name="connsiteX14" fmla="*/ 127088 w 127042"/>
                  <a:gd name="connsiteY14" fmla="*/ 96013 h 171146"/>
                  <a:gd name="connsiteX15" fmla="*/ 127088 w 127042"/>
                  <a:gd name="connsiteY15" fmla="*/ 74981 h 171146"/>
                  <a:gd name="connsiteX16" fmla="*/ 110106 w 127042"/>
                  <a:gd name="connsiteY16" fmla="*/ 20956 h 171146"/>
                  <a:gd name="connsiteX17" fmla="*/ 63701 w 127042"/>
                  <a:gd name="connsiteY17" fmla="*/ 14 h 171146"/>
                  <a:gd name="connsiteX18" fmla="*/ 17015 w 127042"/>
                  <a:gd name="connsiteY18" fmla="*/ 20956 h 171146"/>
                  <a:gd name="connsiteX19" fmla="*/ 46 w 127042"/>
                  <a:gd name="connsiteY19" fmla="*/ 74981 h 17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42" h="171146">
                    <a:moveTo>
                      <a:pt x="30678" y="75109"/>
                    </a:moveTo>
                    <a:cubicBezTo>
                      <a:pt x="30678" y="60039"/>
                      <a:pt x="33387" y="47666"/>
                      <a:pt x="38819" y="37979"/>
                    </a:cubicBezTo>
                    <a:cubicBezTo>
                      <a:pt x="44251" y="28305"/>
                      <a:pt x="52545" y="23474"/>
                      <a:pt x="63701" y="23474"/>
                    </a:cubicBezTo>
                    <a:cubicBezTo>
                      <a:pt x="74564" y="23474"/>
                      <a:pt x="82756" y="28305"/>
                      <a:pt x="88226" y="37979"/>
                    </a:cubicBezTo>
                    <a:cubicBezTo>
                      <a:pt x="93696" y="47666"/>
                      <a:pt x="96444" y="60039"/>
                      <a:pt x="96444" y="75109"/>
                    </a:cubicBezTo>
                    <a:lnTo>
                      <a:pt x="96444" y="96193"/>
                    </a:lnTo>
                    <a:cubicBezTo>
                      <a:pt x="96444" y="111071"/>
                      <a:pt x="93696" y="123353"/>
                      <a:pt x="88226" y="133092"/>
                    </a:cubicBezTo>
                    <a:cubicBezTo>
                      <a:pt x="82756" y="142818"/>
                      <a:pt x="74513" y="147687"/>
                      <a:pt x="63548" y="147687"/>
                    </a:cubicBezTo>
                    <a:cubicBezTo>
                      <a:pt x="52494" y="147687"/>
                      <a:pt x="44251" y="142830"/>
                      <a:pt x="38819" y="133182"/>
                    </a:cubicBezTo>
                    <a:cubicBezTo>
                      <a:pt x="33387" y="123482"/>
                      <a:pt x="30678" y="111161"/>
                      <a:pt x="30678" y="96193"/>
                    </a:cubicBezTo>
                    <a:close/>
                    <a:moveTo>
                      <a:pt x="46" y="96013"/>
                    </a:moveTo>
                    <a:cubicBezTo>
                      <a:pt x="46" y="117854"/>
                      <a:pt x="5681" y="135841"/>
                      <a:pt x="17015" y="149961"/>
                    </a:cubicBezTo>
                    <a:cubicBezTo>
                      <a:pt x="28337" y="164081"/>
                      <a:pt x="43818" y="171160"/>
                      <a:pt x="63548" y="171160"/>
                    </a:cubicBezTo>
                    <a:cubicBezTo>
                      <a:pt x="83189" y="171160"/>
                      <a:pt x="98670" y="164119"/>
                      <a:pt x="110043" y="150051"/>
                    </a:cubicBezTo>
                    <a:cubicBezTo>
                      <a:pt x="121415" y="135970"/>
                      <a:pt x="127088" y="117970"/>
                      <a:pt x="127088" y="96013"/>
                    </a:cubicBezTo>
                    <a:lnTo>
                      <a:pt x="127088" y="74981"/>
                    </a:lnTo>
                    <a:cubicBezTo>
                      <a:pt x="127088" y="52934"/>
                      <a:pt x="121415" y="34921"/>
                      <a:pt x="110106" y="20956"/>
                    </a:cubicBezTo>
                    <a:cubicBezTo>
                      <a:pt x="98797" y="6977"/>
                      <a:pt x="83354" y="14"/>
                      <a:pt x="63701" y="14"/>
                    </a:cubicBezTo>
                    <a:cubicBezTo>
                      <a:pt x="43894" y="14"/>
                      <a:pt x="28337" y="6977"/>
                      <a:pt x="17015" y="20956"/>
                    </a:cubicBezTo>
                    <a:cubicBezTo>
                      <a:pt x="5681" y="34921"/>
                      <a:pt x="46" y="52934"/>
                      <a:pt x="46" y="74981"/>
                    </a:cubicBezTo>
                    <a:close/>
                  </a:path>
                </a:pathLst>
              </a:custGeom>
              <a:grpFill/>
              <a:ln w="12721" cap="flat">
                <a:noFill/>
                <a:prstDash val="solid"/>
                <a:miter/>
              </a:ln>
            </p:spPr>
            <p:txBody>
              <a:bodyPr rtlCol="0" anchor="ctr"/>
              <a:lstStyle/>
              <a:p>
                <a:endParaRPr lang="fr-FR"/>
              </a:p>
            </p:txBody>
          </p:sp>
          <p:sp>
            <p:nvSpPr>
              <p:cNvPr id="475" name="Forme libre : forme 474">
                <a:extLst>
                  <a:ext uri="{FF2B5EF4-FFF2-40B4-BE49-F238E27FC236}">
                    <a16:creationId xmlns:a16="http://schemas.microsoft.com/office/drawing/2014/main" id="{08220623-46E1-865F-4D30-15A5D4866DF1}"/>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476" name="Forme libre : forme 475">
                <a:extLst>
                  <a:ext uri="{FF2B5EF4-FFF2-40B4-BE49-F238E27FC236}">
                    <a16:creationId xmlns:a16="http://schemas.microsoft.com/office/drawing/2014/main" id="{20C70BC2-B396-879E-C60D-EDA312FF55F0}"/>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477" name="Forme libre : forme 476">
                <a:extLst>
                  <a:ext uri="{FF2B5EF4-FFF2-40B4-BE49-F238E27FC236}">
                    <a16:creationId xmlns:a16="http://schemas.microsoft.com/office/drawing/2014/main" id="{59907BFA-D9DB-87BB-B0C7-44000A315D91}"/>
                  </a:ext>
                </a:extLst>
              </p:cNvPr>
              <p:cNvSpPr/>
              <p:nvPr/>
            </p:nvSpPr>
            <p:spPr>
              <a:xfrm flipV="1">
                <a:off x="4439727" y="3458897"/>
                <a:ext cx="288100" cy="20158"/>
              </a:xfrm>
              <a:custGeom>
                <a:avLst/>
                <a:gdLst>
                  <a:gd name="connsiteX0" fmla="*/ 6863 w 288100"/>
                  <a:gd name="connsiteY0" fmla="*/ 20130 h 20158"/>
                  <a:gd name="connsiteX1" fmla="*/ -108 w 288100"/>
                  <a:gd name="connsiteY1" fmla="*/ 1218 h 20158"/>
                  <a:gd name="connsiteX2" fmla="*/ 284978 w 288100"/>
                  <a:gd name="connsiteY2" fmla="*/ -28 h 20158"/>
                  <a:gd name="connsiteX3" fmla="*/ 287993 w 288100"/>
                  <a:gd name="connsiteY3" fmla="*/ -28 h 20158"/>
                  <a:gd name="connsiteX4" fmla="*/ 274331 w 288100"/>
                  <a:gd name="connsiteY4" fmla="*/ 20130 h 20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00" h="20158">
                    <a:moveTo>
                      <a:pt x="6863" y="20130"/>
                    </a:moveTo>
                    <a:lnTo>
                      <a:pt x="-108" y="1218"/>
                    </a:lnTo>
                    <a:lnTo>
                      <a:pt x="284978" y="-28"/>
                    </a:lnTo>
                    <a:lnTo>
                      <a:pt x="287993" y="-28"/>
                    </a:lnTo>
                    <a:lnTo>
                      <a:pt x="274331" y="20130"/>
                    </a:lnTo>
                    <a:close/>
                  </a:path>
                </a:pathLst>
              </a:custGeom>
              <a:grpFill/>
              <a:ln w="12721" cap="flat">
                <a:noFill/>
                <a:prstDash val="solid"/>
                <a:miter/>
              </a:ln>
            </p:spPr>
            <p:txBody>
              <a:bodyPr rtlCol="0" anchor="ctr"/>
              <a:lstStyle/>
              <a:p>
                <a:endParaRPr lang="fr-FR"/>
              </a:p>
            </p:txBody>
          </p:sp>
          <p:sp>
            <p:nvSpPr>
              <p:cNvPr id="478" name="Forme libre : forme 477">
                <a:extLst>
                  <a:ext uri="{FF2B5EF4-FFF2-40B4-BE49-F238E27FC236}">
                    <a16:creationId xmlns:a16="http://schemas.microsoft.com/office/drawing/2014/main" id="{02A0FD02-A423-0EE8-5B18-D013CE58B907}"/>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479" name="Forme libre : forme 478">
                <a:extLst>
                  <a:ext uri="{FF2B5EF4-FFF2-40B4-BE49-F238E27FC236}">
                    <a16:creationId xmlns:a16="http://schemas.microsoft.com/office/drawing/2014/main" id="{4318905C-8461-9F70-8A5C-C2EF4DEB5762}"/>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480" name="Forme libre : forme 479">
                <a:extLst>
                  <a:ext uri="{FF2B5EF4-FFF2-40B4-BE49-F238E27FC236}">
                    <a16:creationId xmlns:a16="http://schemas.microsoft.com/office/drawing/2014/main" id="{B8699E2F-AB76-E65F-965A-C1E88D386FFD}"/>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481" name="Forme libre : forme 480">
                <a:extLst>
                  <a:ext uri="{FF2B5EF4-FFF2-40B4-BE49-F238E27FC236}">
                    <a16:creationId xmlns:a16="http://schemas.microsoft.com/office/drawing/2014/main" id="{8344C8D7-FDD1-55C4-619D-09563452C014}"/>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482" name="Forme libre : forme 481">
                <a:extLst>
                  <a:ext uri="{FF2B5EF4-FFF2-40B4-BE49-F238E27FC236}">
                    <a16:creationId xmlns:a16="http://schemas.microsoft.com/office/drawing/2014/main" id="{CC6DC1AD-C8E4-4C06-946E-60AC9E1A971B}"/>
                  </a:ext>
                </a:extLst>
              </p:cNvPr>
              <p:cNvSpPr/>
              <p:nvPr/>
            </p:nvSpPr>
            <p:spPr>
              <a:xfrm flipV="1">
                <a:off x="4949500" y="3504211"/>
                <a:ext cx="105569" cy="245920"/>
              </a:xfrm>
              <a:custGeom>
                <a:avLst/>
                <a:gdLst>
                  <a:gd name="connsiteX0" fmla="*/ -129 w 105569"/>
                  <a:gd name="connsiteY0" fmla="*/ 245897 h 245920"/>
                  <a:gd name="connsiteX1" fmla="*/ 83294 w 105569"/>
                  <a:gd name="connsiteY1" fmla="*/ -11 h 245920"/>
                  <a:gd name="connsiteX2" fmla="*/ 105441 w 105569"/>
                  <a:gd name="connsiteY2" fmla="*/ 12567 h 245920"/>
                  <a:gd name="connsiteX3" fmla="*/ 21942 w 105569"/>
                  <a:gd name="connsiteY3" fmla="*/ 232227 h 245920"/>
                  <a:gd name="connsiteX4" fmla="*/ -103 w 105569"/>
                  <a:gd name="connsiteY4" fmla="*/ 245910 h 2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69" h="245920">
                    <a:moveTo>
                      <a:pt x="-129" y="245897"/>
                    </a:moveTo>
                    <a:lnTo>
                      <a:pt x="83294" y="-11"/>
                    </a:lnTo>
                    <a:lnTo>
                      <a:pt x="105441" y="12567"/>
                    </a:lnTo>
                    <a:lnTo>
                      <a:pt x="21942" y="232227"/>
                    </a:lnTo>
                    <a:lnTo>
                      <a:pt x="-103" y="245910"/>
                    </a:lnTo>
                    <a:close/>
                  </a:path>
                </a:pathLst>
              </a:custGeom>
              <a:grpFill/>
              <a:ln w="12721" cap="flat">
                <a:noFill/>
                <a:prstDash val="solid"/>
                <a:miter/>
              </a:ln>
            </p:spPr>
            <p:txBody>
              <a:bodyPr rtlCol="0" anchor="ctr"/>
              <a:lstStyle/>
              <a:p>
                <a:endParaRPr lang="fr-FR"/>
              </a:p>
            </p:txBody>
          </p:sp>
          <p:sp>
            <p:nvSpPr>
              <p:cNvPr id="483" name="Forme libre : forme 482">
                <a:extLst>
                  <a:ext uri="{FF2B5EF4-FFF2-40B4-BE49-F238E27FC236}">
                    <a16:creationId xmlns:a16="http://schemas.microsoft.com/office/drawing/2014/main" id="{D8D37E57-2D83-95A3-D8E3-64E5DC40E4E9}"/>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4" name="Forme libre : forme 483">
                <a:extLst>
                  <a:ext uri="{FF2B5EF4-FFF2-40B4-BE49-F238E27FC236}">
                    <a16:creationId xmlns:a16="http://schemas.microsoft.com/office/drawing/2014/main" id="{E711A124-2DB0-6BFE-B52F-E1338CF38AA7}"/>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5" name="Forme libre : forme 484">
                <a:extLst>
                  <a:ext uri="{FF2B5EF4-FFF2-40B4-BE49-F238E27FC236}">
                    <a16:creationId xmlns:a16="http://schemas.microsoft.com/office/drawing/2014/main" id="{B1FEB3DF-1F92-852A-707B-1BD5DAD7B7FF}"/>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6" name="Forme libre : forme 485">
                <a:extLst>
                  <a:ext uri="{FF2B5EF4-FFF2-40B4-BE49-F238E27FC236}">
                    <a16:creationId xmlns:a16="http://schemas.microsoft.com/office/drawing/2014/main" id="{B8743737-B4A8-827F-CEA1-45068BB1D849}"/>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7" name="Forme libre : forme 486">
                <a:extLst>
                  <a:ext uri="{FF2B5EF4-FFF2-40B4-BE49-F238E27FC236}">
                    <a16:creationId xmlns:a16="http://schemas.microsoft.com/office/drawing/2014/main" id="{4B19C40F-3B0D-070C-A1A3-DFFB4DF48E30}"/>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8" name="Forme libre : forme 487">
                <a:extLst>
                  <a:ext uri="{FF2B5EF4-FFF2-40B4-BE49-F238E27FC236}">
                    <a16:creationId xmlns:a16="http://schemas.microsoft.com/office/drawing/2014/main" id="{78E17A78-DF3F-B5CB-8E44-55C17FC2AA4F}"/>
                  </a:ext>
                </a:extLst>
              </p:cNvPr>
              <p:cNvSpPr/>
              <p:nvPr/>
            </p:nvSpPr>
            <p:spPr>
              <a:xfrm flipV="1">
                <a:off x="4666514" y="3504185"/>
                <a:ext cx="305057" cy="68697"/>
              </a:xfrm>
              <a:custGeom>
                <a:avLst/>
                <a:gdLst>
                  <a:gd name="connsiteX0" fmla="*/ -120 w 305057"/>
                  <a:gd name="connsiteY0" fmla="*/ 16373 h 68697"/>
                  <a:gd name="connsiteX1" fmla="*/ 11024 w 305057"/>
                  <a:gd name="connsiteY1" fmla="*/ -21 h 68697"/>
                  <a:gd name="connsiteX2" fmla="*/ 304938 w 305057"/>
                  <a:gd name="connsiteY2" fmla="*/ 54968 h 68697"/>
                  <a:gd name="connsiteX3" fmla="*/ 282867 w 305057"/>
                  <a:gd name="connsiteY3" fmla="*/ 68677 h 68697"/>
                </a:gdLst>
                <a:ahLst/>
                <a:cxnLst>
                  <a:cxn ang="0">
                    <a:pos x="connsiteX0" y="connsiteY0"/>
                  </a:cxn>
                  <a:cxn ang="0">
                    <a:pos x="connsiteX1" y="connsiteY1"/>
                  </a:cxn>
                  <a:cxn ang="0">
                    <a:pos x="connsiteX2" y="connsiteY2"/>
                  </a:cxn>
                  <a:cxn ang="0">
                    <a:pos x="connsiteX3" y="connsiteY3"/>
                  </a:cxn>
                </a:cxnLst>
                <a:rect l="l" t="t" r="r" b="b"/>
                <a:pathLst>
                  <a:path w="305057" h="68697">
                    <a:moveTo>
                      <a:pt x="-120" y="16373"/>
                    </a:moveTo>
                    <a:lnTo>
                      <a:pt x="11024" y="-21"/>
                    </a:lnTo>
                    <a:lnTo>
                      <a:pt x="304938" y="54968"/>
                    </a:lnTo>
                    <a:lnTo>
                      <a:pt x="282867" y="68677"/>
                    </a:lnTo>
                    <a:close/>
                  </a:path>
                </a:pathLst>
              </a:custGeom>
              <a:grpFill/>
              <a:ln w="12721" cap="flat">
                <a:noFill/>
                <a:prstDash val="solid"/>
                <a:miter/>
              </a:ln>
            </p:spPr>
            <p:txBody>
              <a:bodyPr rtlCol="0" anchor="ctr"/>
              <a:lstStyle/>
              <a:p>
                <a:endParaRPr lang="fr-FR"/>
              </a:p>
            </p:txBody>
          </p:sp>
          <p:sp>
            <p:nvSpPr>
              <p:cNvPr id="489" name="Forme libre : forme 488">
                <a:extLst>
                  <a:ext uri="{FF2B5EF4-FFF2-40B4-BE49-F238E27FC236}">
                    <a16:creationId xmlns:a16="http://schemas.microsoft.com/office/drawing/2014/main" id="{13357544-6BDA-53A0-75B6-7ED72F15596B}"/>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490" name="Forme libre : forme 489">
                <a:extLst>
                  <a:ext uri="{FF2B5EF4-FFF2-40B4-BE49-F238E27FC236}">
                    <a16:creationId xmlns:a16="http://schemas.microsoft.com/office/drawing/2014/main" id="{65AADF7F-B698-D3B6-51EB-1637B0AF7696}"/>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491" name="Forme libre : forme 490">
                <a:extLst>
                  <a:ext uri="{FF2B5EF4-FFF2-40B4-BE49-F238E27FC236}">
                    <a16:creationId xmlns:a16="http://schemas.microsoft.com/office/drawing/2014/main" id="{99B686A1-3051-4041-97A4-79309444313A}"/>
                  </a:ext>
                </a:extLst>
              </p:cNvPr>
              <p:cNvSpPr/>
              <p:nvPr/>
            </p:nvSpPr>
            <p:spPr>
              <a:xfrm flipV="1">
                <a:off x="4671360" y="3140707"/>
                <a:ext cx="190417" cy="267492"/>
              </a:xfrm>
              <a:custGeom>
                <a:avLst/>
                <a:gdLst>
                  <a:gd name="connsiteX0" fmla="*/ -117 w 190417"/>
                  <a:gd name="connsiteY0" fmla="*/ 252014 h 267492"/>
                  <a:gd name="connsiteX1" fmla="*/ 185034 w 190417"/>
                  <a:gd name="connsiteY1" fmla="*/ -48 h 267492"/>
                  <a:gd name="connsiteX2" fmla="*/ 190301 w 190417"/>
                  <a:gd name="connsiteY2" fmla="*/ 32971 h 267492"/>
                  <a:gd name="connsiteX3" fmla="*/ 32703 w 190417"/>
                  <a:gd name="connsiteY3" fmla="*/ 267444 h 267492"/>
                </a:gdLst>
                <a:ahLst/>
                <a:cxnLst>
                  <a:cxn ang="0">
                    <a:pos x="connsiteX0" y="connsiteY0"/>
                  </a:cxn>
                  <a:cxn ang="0">
                    <a:pos x="connsiteX1" y="connsiteY1"/>
                  </a:cxn>
                  <a:cxn ang="0">
                    <a:pos x="connsiteX2" y="connsiteY2"/>
                  </a:cxn>
                  <a:cxn ang="0">
                    <a:pos x="connsiteX3" y="connsiteY3"/>
                  </a:cxn>
                </a:cxnLst>
                <a:rect l="l" t="t" r="r" b="b"/>
                <a:pathLst>
                  <a:path w="190417" h="267492">
                    <a:moveTo>
                      <a:pt x="-117" y="252014"/>
                    </a:moveTo>
                    <a:lnTo>
                      <a:pt x="185034" y="-48"/>
                    </a:lnTo>
                    <a:lnTo>
                      <a:pt x="190301" y="32971"/>
                    </a:lnTo>
                    <a:lnTo>
                      <a:pt x="32703" y="267444"/>
                    </a:lnTo>
                    <a:close/>
                  </a:path>
                </a:pathLst>
              </a:custGeom>
              <a:grpFill/>
              <a:ln w="12721" cap="flat">
                <a:noFill/>
                <a:prstDash val="solid"/>
                <a:miter/>
              </a:ln>
            </p:spPr>
            <p:txBody>
              <a:bodyPr rtlCol="0" anchor="ctr"/>
              <a:lstStyle/>
              <a:p>
                <a:endParaRPr lang="fr-FR"/>
              </a:p>
            </p:txBody>
          </p:sp>
          <p:sp>
            <p:nvSpPr>
              <p:cNvPr id="492" name="Forme libre : forme 491">
                <a:extLst>
                  <a:ext uri="{FF2B5EF4-FFF2-40B4-BE49-F238E27FC236}">
                    <a16:creationId xmlns:a16="http://schemas.microsoft.com/office/drawing/2014/main" id="{FCC18B2D-C150-2159-AD1D-6277F34255C7}"/>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493" name="Forme libre : forme 492">
                <a:extLst>
                  <a:ext uri="{FF2B5EF4-FFF2-40B4-BE49-F238E27FC236}">
                    <a16:creationId xmlns:a16="http://schemas.microsoft.com/office/drawing/2014/main" id="{E277EA58-8B3F-82DA-CDDC-0812AEC28809}"/>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494" name="Forme libre : forme 493">
                <a:extLst>
                  <a:ext uri="{FF2B5EF4-FFF2-40B4-BE49-F238E27FC236}">
                    <a16:creationId xmlns:a16="http://schemas.microsoft.com/office/drawing/2014/main" id="{236D8C0A-DFE7-0187-8D6B-DC901ACFF035}"/>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495" name="Forme libre : forme 494">
                <a:extLst>
                  <a:ext uri="{FF2B5EF4-FFF2-40B4-BE49-F238E27FC236}">
                    <a16:creationId xmlns:a16="http://schemas.microsoft.com/office/drawing/2014/main" id="{1D598CC4-01A0-C549-6709-012B79682317}"/>
                  </a:ext>
                </a:extLst>
              </p:cNvPr>
              <p:cNvSpPr/>
              <p:nvPr/>
            </p:nvSpPr>
            <p:spPr>
              <a:xfrm flipV="1">
                <a:off x="4666514" y="3375180"/>
                <a:ext cx="195264" cy="197702"/>
              </a:xfrm>
              <a:custGeom>
                <a:avLst/>
                <a:gdLst>
                  <a:gd name="connsiteX0" fmla="*/ -117 w 195264"/>
                  <a:gd name="connsiteY0" fmla="*/ 16367 h 197702"/>
                  <a:gd name="connsiteX1" fmla="*/ 11027 w 195264"/>
                  <a:gd name="connsiteY1" fmla="*/ -27 h 197702"/>
                  <a:gd name="connsiteX2" fmla="*/ 189881 w 195264"/>
                  <a:gd name="connsiteY2" fmla="*/ 164656 h 197702"/>
                  <a:gd name="connsiteX3" fmla="*/ 195147 w 195264"/>
                  <a:gd name="connsiteY3" fmla="*/ 197675 h 197702"/>
                </a:gdLst>
                <a:ahLst/>
                <a:cxnLst>
                  <a:cxn ang="0">
                    <a:pos x="connsiteX0" y="connsiteY0"/>
                  </a:cxn>
                  <a:cxn ang="0">
                    <a:pos x="connsiteX1" y="connsiteY1"/>
                  </a:cxn>
                  <a:cxn ang="0">
                    <a:pos x="connsiteX2" y="connsiteY2"/>
                  </a:cxn>
                  <a:cxn ang="0">
                    <a:pos x="connsiteX3" y="connsiteY3"/>
                  </a:cxn>
                </a:cxnLst>
                <a:rect l="l" t="t" r="r" b="b"/>
                <a:pathLst>
                  <a:path w="195264" h="197702">
                    <a:moveTo>
                      <a:pt x="-117" y="16367"/>
                    </a:moveTo>
                    <a:lnTo>
                      <a:pt x="11027" y="-27"/>
                    </a:lnTo>
                    <a:lnTo>
                      <a:pt x="189881" y="164656"/>
                    </a:lnTo>
                    <a:lnTo>
                      <a:pt x="195147" y="197675"/>
                    </a:lnTo>
                    <a:close/>
                  </a:path>
                </a:pathLst>
              </a:custGeom>
              <a:grpFill/>
              <a:ln w="12721" cap="flat">
                <a:noFill/>
                <a:prstDash val="solid"/>
                <a:miter/>
              </a:ln>
            </p:spPr>
            <p:txBody>
              <a:bodyPr rtlCol="0" anchor="ctr"/>
              <a:lstStyle/>
              <a:p>
                <a:endParaRPr lang="fr-FR"/>
              </a:p>
            </p:txBody>
          </p:sp>
          <p:sp>
            <p:nvSpPr>
              <p:cNvPr id="496" name="Forme libre : forme 495">
                <a:extLst>
                  <a:ext uri="{FF2B5EF4-FFF2-40B4-BE49-F238E27FC236}">
                    <a16:creationId xmlns:a16="http://schemas.microsoft.com/office/drawing/2014/main" id="{1356B7BF-8ED4-21DF-2600-B13E7C0248C5}"/>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497" name="Forme libre : forme 496">
                <a:extLst>
                  <a:ext uri="{FF2B5EF4-FFF2-40B4-BE49-F238E27FC236}">
                    <a16:creationId xmlns:a16="http://schemas.microsoft.com/office/drawing/2014/main" id="{37B1CA25-6521-0187-419A-362DB12BD09F}"/>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498" name="Forme libre : forme 497">
                <a:extLst>
                  <a:ext uri="{FF2B5EF4-FFF2-40B4-BE49-F238E27FC236}">
                    <a16:creationId xmlns:a16="http://schemas.microsoft.com/office/drawing/2014/main" id="{A2872489-E112-B759-EA01-DCBA97C145D0}"/>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499" name="Forme libre : forme 498">
                <a:extLst>
                  <a:ext uri="{FF2B5EF4-FFF2-40B4-BE49-F238E27FC236}">
                    <a16:creationId xmlns:a16="http://schemas.microsoft.com/office/drawing/2014/main" id="{F6FE62D3-4F9B-750C-83CE-BE5A65B667DC}"/>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500" name="Forme libre : forme 499">
                <a:extLst>
                  <a:ext uri="{FF2B5EF4-FFF2-40B4-BE49-F238E27FC236}">
                    <a16:creationId xmlns:a16="http://schemas.microsoft.com/office/drawing/2014/main" id="{DEB87364-8EE1-4A65-9E30-5A455563B8A2}"/>
                  </a:ext>
                </a:extLst>
              </p:cNvPr>
              <p:cNvSpPr/>
              <p:nvPr/>
            </p:nvSpPr>
            <p:spPr>
              <a:xfrm flipV="1">
                <a:off x="5135097" y="3278873"/>
                <a:ext cx="279793" cy="142457"/>
              </a:xfrm>
              <a:custGeom>
                <a:avLst/>
                <a:gdLst>
                  <a:gd name="connsiteX0" fmla="*/ -143 w 279793"/>
                  <a:gd name="connsiteY0" fmla="*/ 142404 h 142457"/>
                  <a:gd name="connsiteX1" fmla="*/ 24955 w 279793"/>
                  <a:gd name="connsiteY1" fmla="*/ 106931 h 142457"/>
                  <a:gd name="connsiteX2" fmla="*/ 278124 w 279793"/>
                  <a:gd name="connsiteY2" fmla="*/ -40 h 142457"/>
                  <a:gd name="connsiteX3" fmla="*/ 279651 w 279793"/>
                  <a:gd name="connsiteY3" fmla="*/ 27184 h 142457"/>
                  <a:gd name="connsiteX4" fmla="*/ -143 w 279793"/>
                  <a:gd name="connsiteY4" fmla="*/ 142417 h 14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93" h="142457">
                    <a:moveTo>
                      <a:pt x="-143" y="142404"/>
                    </a:moveTo>
                    <a:lnTo>
                      <a:pt x="24955" y="106931"/>
                    </a:lnTo>
                    <a:lnTo>
                      <a:pt x="278124" y="-40"/>
                    </a:lnTo>
                    <a:lnTo>
                      <a:pt x="279651" y="27184"/>
                    </a:lnTo>
                    <a:lnTo>
                      <a:pt x="-143" y="142417"/>
                    </a:lnTo>
                    <a:close/>
                  </a:path>
                </a:pathLst>
              </a:custGeom>
              <a:grpFill/>
              <a:ln w="12721" cap="flat">
                <a:noFill/>
                <a:prstDash val="solid"/>
                <a:miter/>
              </a:ln>
            </p:spPr>
            <p:txBody>
              <a:bodyPr rtlCol="0" anchor="ctr"/>
              <a:lstStyle/>
              <a:p>
                <a:endParaRPr lang="fr-FR"/>
              </a:p>
            </p:txBody>
          </p:sp>
          <p:sp>
            <p:nvSpPr>
              <p:cNvPr id="501" name="Forme libre : forme 500">
                <a:extLst>
                  <a:ext uri="{FF2B5EF4-FFF2-40B4-BE49-F238E27FC236}">
                    <a16:creationId xmlns:a16="http://schemas.microsoft.com/office/drawing/2014/main" id="{BBD44331-530B-D08F-0D84-566365F0CAC3}"/>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502" name="Forme libre : forme 501">
                <a:extLst>
                  <a:ext uri="{FF2B5EF4-FFF2-40B4-BE49-F238E27FC236}">
                    <a16:creationId xmlns:a16="http://schemas.microsoft.com/office/drawing/2014/main" id="{A80E94B7-0222-1E57-619A-18E6CEA7656D}"/>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503" name="Forme libre : forme 502">
                <a:extLst>
                  <a:ext uri="{FF2B5EF4-FFF2-40B4-BE49-F238E27FC236}">
                    <a16:creationId xmlns:a16="http://schemas.microsoft.com/office/drawing/2014/main" id="{44296968-59AB-B351-8956-20BBC7E534BC}"/>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504" name="Forme libre : forme 503">
                <a:extLst>
                  <a:ext uri="{FF2B5EF4-FFF2-40B4-BE49-F238E27FC236}">
                    <a16:creationId xmlns:a16="http://schemas.microsoft.com/office/drawing/2014/main" id="{0F6DA776-A36E-3C12-1756-0ED28D25E9F5}"/>
                  </a:ext>
                </a:extLst>
              </p:cNvPr>
              <p:cNvSpPr/>
              <p:nvPr/>
            </p:nvSpPr>
            <p:spPr>
              <a:xfrm flipV="1">
                <a:off x="5136521" y="3238119"/>
                <a:ext cx="351297" cy="118161"/>
              </a:xfrm>
              <a:custGeom>
                <a:avLst/>
                <a:gdLst>
                  <a:gd name="connsiteX0" fmla="*/ 20628 w 351297"/>
                  <a:gd name="connsiteY0" fmla="*/ 90904 h 118161"/>
                  <a:gd name="connsiteX1" fmla="*/ 351140 w 351297"/>
                  <a:gd name="connsiteY1" fmla="*/ -46 h 118161"/>
                  <a:gd name="connsiteX2" fmla="*/ 351153 w 351297"/>
                  <a:gd name="connsiteY2" fmla="*/ 5 h 118161"/>
                  <a:gd name="connsiteX3" fmla="*/ 351153 w 351297"/>
                  <a:gd name="connsiteY3" fmla="*/ 5723 h 118161"/>
                  <a:gd name="connsiteX4" fmla="*/ 342693 w 351297"/>
                  <a:gd name="connsiteY4" fmla="*/ 27281 h 118161"/>
                  <a:gd name="connsiteX5" fmla="*/ -145 w 351297"/>
                  <a:gd name="connsiteY5" fmla="*/ 118116 h 1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97" h="118161">
                    <a:moveTo>
                      <a:pt x="20628" y="90904"/>
                    </a:moveTo>
                    <a:lnTo>
                      <a:pt x="351140" y="-46"/>
                    </a:lnTo>
                    <a:lnTo>
                      <a:pt x="351153" y="5"/>
                    </a:lnTo>
                    <a:lnTo>
                      <a:pt x="351153" y="5723"/>
                    </a:lnTo>
                    <a:lnTo>
                      <a:pt x="342693" y="27281"/>
                    </a:lnTo>
                    <a:lnTo>
                      <a:pt x="-145" y="118116"/>
                    </a:lnTo>
                    <a:close/>
                  </a:path>
                </a:pathLst>
              </a:custGeom>
              <a:grpFill/>
              <a:ln w="12721" cap="flat">
                <a:noFill/>
                <a:prstDash val="solid"/>
                <a:miter/>
              </a:ln>
            </p:spPr>
            <p:txBody>
              <a:bodyPr rtlCol="0" anchor="ctr"/>
              <a:lstStyle/>
              <a:p>
                <a:endParaRPr lang="fr-FR"/>
              </a:p>
            </p:txBody>
          </p:sp>
          <p:sp>
            <p:nvSpPr>
              <p:cNvPr id="505" name="Forme libre : forme 504">
                <a:extLst>
                  <a:ext uri="{FF2B5EF4-FFF2-40B4-BE49-F238E27FC236}">
                    <a16:creationId xmlns:a16="http://schemas.microsoft.com/office/drawing/2014/main" id="{56601886-34CC-58D8-4414-905A28B6F5F5}"/>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506" name="Forme libre : forme 505">
                <a:extLst>
                  <a:ext uri="{FF2B5EF4-FFF2-40B4-BE49-F238E27FC236}">
                    <a16:creationId xmlns:a16="http://schemas.microsoft.com/office/drawing/2014/main" id="{921F4933-10BE-9CAF-8B45-11B0FC2AFA72}"/>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507" name="Forme libre : forme 506">
                <a:extLst>
                  <a:ext uri="{FF2B5EF4-FFF2-40B4-BE49-F238E27FC236}">
                    <a16:creationId xmlns:a16="http://schemas.microsoft.com/office/drawing/2014/main" id="{50EB9C3D-D8AA-49C9-8E5E-18BAEB9CFB46}"/>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508" name="Forme libre : forme 507">
                <a:extLst>
                  <a:ext uri="{FF2B5EF4-FFF2-40B4-BE49-F238E27FC236}">
                    <a16:creationId xmlns:a16="http://schemas.microsoft.com/office/drawing/2014/main" id="{4B5D43E3-0D02-B96F-A27E-0CAC3085C187}"/>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509" name="Forme libre : forme 508">
                <a:extLst>
                  <a:ext uri="{FF2B5EF4-FFF2-40B4-BE49-F238E27FC236}">
                    <a16:creationId xmlns:a16="http://schemas.microsoft.com/office/drawing/2014/main" id="{C95E945E-3C73-582F-B39A-55228F7FCFFD}"/>
                  </a:ext>
                </a:extLst>
              </p:cNvPr>
              <p:cNvSpPr/>
              <p:nvPr/>
            </p:nvSpPr>
            <p:spPr>
              <a:xfrm flipV="1">
                <a:off x="4666030" y="3167417"/>
                <a:ext cx="360074" cy="66012"/>
              </a:xfrm>
              <a:custGeom>
                <a:avLst/>
                <a:gdLst>
                  <a:gd name="connsiteX0" fmla="*/ -121 w 360074"/>
                  <a:gd name="connsiteY0" fmla="*/ 50796 h 66012"/>
                  <a:gd name="connsiteX1" fmla="*/ 321995 w 360074"/>
                  <a:gd name="connsiteY1" fmla="*/ -56 h 66012"/>
                  <a:gd name="connsiteX2" fmla="*/ 359954 w 360074"/>
                  <a:gd name="connsiteY2" fmla="*/ 14834 h 66012"/>
                  <a:gd name="connsiteX3" fmla="*/ 28017 w 360074"/>
                  <a:gd name="connsiteY3" fmla="*/ 65956 h 66012"/>
                </a:gdLst>
                <a:ahLst/>
                <a:cxnLst>
                  <a:cxn ang="0">
                    <a:pos x="connsiteX0" y="connsiteY0"/>
                  </a:cxn>
                  <a:cxn ang="0">
                    <a:pos x="connsiteX1" y="connsiteY1"/>
                  </a:cxn>
                  <a:cxn ang="0">
                    <a:pos x="connsiteX2" y="connsiteY2"/>
                  </a:cxn>
                  <a:cxn ang="0">
                    <a:pos x="connsiteX3" y="connsiteY3"/>
                  </a:cxn>
                </a:cxnLst>
                <a:rect l="l" t="t" r="r" b="b"/>
                <a:pathLst>
                  <a:path w="360074" h="66012">
                    <a:moveTo>
                      <a:pt x="-121" y="50796"/>
                    </a:moveTo>
                    <a:lnTo>
                      <a:pt x="321995" y="-56"/>
                    </a:lnTo>
                    <a:lnTo>
                      <a:pt x="359954" y="14834"/>
                    </a:lnTo>
                    <a:lnTo>
                      <a:pt x="28017" y="65956"/>
                    </a:lnTo>
                    <a:close/>
                  </a:path>
                </a:pathLst>
              </a:custGeom>
              <a:grpFill/>
              <a:ln w="12721" cap="flat">
                <a:noFill/>
                <a:prstDash val="solid"/>
                <a:miter/>
              </a:ln>
            </p:spPr>
            <p:txBody>
              <a:bodyPr rtlCol="0" anchor="ctr"/>
              <a:lstStyle/>
              <a:p>
                <a:endParaRPr lang="fr-FR"/>
              </a:p>
            </p:txBody>
          </p:sp>
          <p:sp>
            <p:nvSpPr>
              <p:cNvPr id="510" name="Forme libre : forme 509">
                <a:extLst>
                  <a:ext uri="{FF2B5EF4-FFF2-40B4-BE49-F238E27FC236}">
                    <a16:creationId xmlns:a16="http://schemas.microsoft.com/office/drawing/2014/main" id="{DA4FE2E8-5966-0940-F39B-06612374A61C}"/>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511" name="Forme libre : forme 510">
                <a:extLst>
                  <a:ext uri="{FF2B5EF4-FFF2-40B4-BE49-F238E27FC236}">
                    <a16:creationId xmlns:a16="http://schemas.microsoft.com/office/drawing/2014/main" id="{B7EF64A3-7DD7-D2D1-1F55-B978BE6D4D85}"/>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512" name="Forme libre : forme 511">
                <a:extLst>
                  <a:ext uri="{FF2B5EF4-FFF2-40B4-BE49-F238E27FC236}">
                    <a16:creationId xmlns:a16="http://schemas.microsoft.com/office/drawing/2014/main" id="{E61D765E-48C7-28FD-83D6-19943C856DD9}"/>
                  </a:ext>
                </a:extLst>
              </p:cNvPr>
              <p:cNvSpPr/>
              <p:nvPr/>
            </p:nvSpPr>
            <p:spPr>
              <a:xfrm flipV="1">
                <a:off x="5142296" y="3394105"/>
                <a:ext cx="272593" cy="37310"/>
              </a:xfrm>
              <a:custGeom>
                <a:avLst/>
                <a:gdLst>
                  <a:gd name="connsiteX0" fmla="*/ 36837 w 272593"/>
                  <a:gd name="connsiteY0" fmla="*/ 26626 h 37310"/>
                  <a:gd name="connsiteX1" fmla="*/ -143 w 272593"/>
                  <a:gd name="connsiteY1" fmla="*/ -21 h 37310"/>
                  <a:gd name="connsiteX2" fmla="*/ -79 w 272593"/>
                  <a:gd name="connsiteY2" fmla="*/ -34 h 37310"/>
                  <a:gd name="connsiteX3" fmla="*/ 270924 w 272593"/>
                  <a:gd name="connsiteY3" fmla="*/ 10052 h 37310"/>
                  <a:gd name="connsiteX4" fmla="*/ 272451 w 272593"/>
                  <a:gd name="connsiteY4" fmla="*/ 37276 h 3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93" h="37310">
                    <a:moveTo>
                      <a:pt x="36837" y="26626"/>
                    </a:moveTo>
                    <a:lnTo>
                      <a:pt x="-143" y="-21"/>
                    </a:lnTo>
                    <a:lnTo>
                      <a:pt x="-79" y="-34"/>
                    </a:lnTo>
                    <a:lnTo>
                      <a:pt x="270924" y="10052"/>
                    </a:lnTo>
                    <a:lnTo>
                      <a:pt x="272451" y="37276"/>
                    </a:lnTo>
                    <a:close/>
                  </a:path>
                </a:pathLst>
              </a:custGeom>
              <a:grpFill/>
              <a:ln w="12721" cap="flat">
                <a:noFill/>
                <a:prstDash val="solid"/>
                <a:miter/>
              </a:ln>
            </p:spPr>
            <p:txBody>
              <a:bodyPr rtlCol="0" anchor="ctr"/>
              <a:lstStyle/>
              <a:p>
                <a:endParaRPr lang="fr-FR"/>
              </a:p>
            </p:txBody>
          </p:sp>
          <p:sp>
            <p:nvSpPr>
              <p:cNvPr id="513" name="Forme libre : forme 512">
                <a:extLst>
                  <a:ext uri="{FF2B5EF4-FFF2-40B4-BE49-F238E27FC236}">
                    <a16:creationId xmlns:a16="http://schemas.microsoft.com/office/drawing/2014/main" id="{B3426F16-602B-1712-7360-2A25288C6C53}"/>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514" name="Forme libre : forme 513">
                <a:extLst>
                  <a:ext uri="{FF2B5EF4-FFF2-40B4-BE49-F238E27FC236}">
                    <a16:creationId xmlns:a16="http://schemas.microsoft.com/office/drawing/2014/main" id="{FF0CB7A5-2AE8-5B8A-1F82-FA547280F6C4}"/>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515" name="Forme libre : forme 514">
                <a:extLst>
                  <a:ext uri="{FF2B5EF4-FFF2-40B4-BE49-F238E27FC236}">
                    <a16:creationId xmlns:a16="http://schemas.microsoft.com/office/drawing/2014/main" id="{8CBC8107-CD0D-210B-31DA-E743EBDE4488}"/>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516" name="Forme libre : forme 515">
                <a:extLst>
                  <a:ext uri="{FF2B5EF4-FFF2-40B4-BE49-F238E27FC236}">
                    <a16:creationId xmlns:a16="http://schemas.microsoft.com/office/drawing/2014/main" id="{10B9B00E-FB97-5F97-CB07-AED62E46CC85}"/>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ADF5EFCD-1268-4C0F-3DB5-86DA962C7789}"/>
                  </a:ext>
                </a:extLst>
              </p:cNvPr>
              <p:cNvSpPr/>
              <p:nvPr/>
            </p:nvSpPr>
            <p:spPr>
              <a:xfrm flipV="1">
                <a:off x="4679552" y="3485903"/>
                <a:ext cx="285645" cy="122658"/>
              </a:xfrm>
              <a:custGeom>
                <a:avLst/>
                <a:gdLst>
                  <a:gd name="connsiteX0" fmla="*/ 247198 w 285645"/>
                  <a:gd name="connsiteY0" fmla="*/ 120969 h 122658"/>
                  <a:gd name="connsiteX1" fmla="*/ -120 w 285645"/>
                  <a:gd name="connsiteY1" fmla="*/ 14627 h 122658"/>
                  <a:gd name="connsiteX2" fmla="*/ 16723 w 285645"/>
                  <a:gd name="connsiteY2" fmla="*/ -20 h 122658"/>
                  <a:gd name="connsiteX3" fmla="*/ 285526 w 285645"/>
                  <a:gd name="connsiteY3" fmla="*/ 122639 h 122658"/>
                </a:gdLst>
                <a:ahLst/>
                <a:cxnLst>
                  <a:cxn ang="0">
                    <a:pos x="connsiteX0" y="connsiteY0"/>
                  </a:cxn>
                  <a:cxn ang="0">
                    <a:pos x="connsiteX1" y="connsiteY1"/>
                  </a:cxn>
                  <a:cxn ang="0">
                    <a:pos x="connsiteX2" y="connsiteY2"/>
                  </a:cxn>
                  <a:cxn ang="0">
                    <a:pos x="connsiteX3" y="connsiteY3"/>
                  </a:cxn>
                </a:cxnLst>
                <a:rect l="l" t="t" r="r" b="b"/>
                <a:pathLst>
                  <a:path w="285645" h="122658">
                    <a:moveTo>
                      <a:pt x="247198" y="120969"/>
                    </a:moveTo>
                    <a:lnTo>
                      <a:pt x="-120" y="14627"/>
                    </a:lnTo>
                    <a:lnTo>
                      <a:pt x="16723" y="-20"/>
                    </a:lnTo>
                    <a:lnTo>
                      <a:pt x="285526" y="122639"/>
                    </a:lnTo>
                    <a:close/>
                  </a:path>
                </a:pathLst>
              </a:custGeom>
              <a:grpFill/>
              <a:ln w="12721" cap="flat">
                <a:no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EDEF4FFF-905F-E5B1-1DE0-99347DFF1B49}"/>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2024E7EB-BB0B-5A34-3A0B-83118DACA4F9}"/>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FCF79CC9-6054-A4C8-B168-BD16C1A66068}"/>
                  </a:ext>
                </a:extLst>
              </p:cNvPr>
              <p:cNvSpPr/>
              <p:nvPr/>
            </p:nvSpPr>
            <p:spPr>
              <a:xfrm flipV="1">
                <a:off x="4926870" y="3485903"/>
                <a:ext cx="208837" cy="225544"/>
              </a:xfrm>
              <a:custGeom>
                <a:avLst/>
                <a:gdLst>
                  <a:gd name="connsiteX0" fmla="*/ -130 w 208837"/>
                  <a:gd name="connsiteY0" fmla="*/ 223860 h 225544"/>
                  <a:gd name="connsiteX1" fmla="*/ 180340 w 208837"/>
                  <a:gd name="connsiteY1" fmla="*/ -14 h 225544"/>
                  <a:gd name="connsiteX2" fmla="*/ 208707 w 208837"/>
                  <a:gd name="connsiteY2" fmla="*/ 24255 h 225544"/>
                  <a:gd name="connsiteX3" fmla="*/ 38197 w 208837"/>
                  <a:gd name="connsiteY3" fmla="*/ 225530 h 225544"/>
                </a:gdLst>
                <a:ahLst/>
                <a:cxnLst>
                  <a:cxn ang="0">
                    <a:pos x="connsiteX0" y="connsiteY0"/>
                  </a:cxn>
                  <a:cxn ang="0">
                    <a:pos x="connsiteX1" y="connsiteY1"/>
                  </a:cxn>
                  <a:cxn ang="0">
                    <a:pos x="connsiteX2" y="connsiteY2"/>
                  </a:cxn>
                  <a:cxn ang="0">
                    <a:pos x="connsiteX3" y="connsiteY3"/>
                  </a:cxn>
                </a:cxnLst>
                <a:rect l="l" t="t" r="r" b="b"/>
                <a:pathLst>
                  <a:path w="208837" h="225544">
                    <a:moveTo>
                      <a:pt x="-130" y="223860"/>
                    </a:moveTo>
                    <a:lnTo>
                      <a:pt x="180340" y="-14"/>
                    </a:lnTo>
                    <a:lnTo>
                      <a:pt x="208707" y="24255"/>
                    </a:lnTo>
                    <a:lnTo>
                      <a:pt x="38197" y="225530"/>
                    </a:lnTo>
                    <a:close/>
                  </a:path>
                </a:pathLst>
              </a:custGeom>
              <a:grpFill/>
              <a:ln w="12721" cap="flat">
                <a:noFill/>
                <a:prstDash val="solid"/>
                <a:miter/>
              </a:ln>
            </p:spPr>
            <p:txBody>
              <a:bodyPr rtlCol="0" anchor="ctr"/>
              <a:lstStyle/>
              <a:p>
                <a:endParaRPr lang="fr-FR"/>
              </a:p>
            </p:txBody>
          </p:sp>
          <p:sp>
            <p:nvSpPr>
              <p:cNvPr id="521" name="Forme libre : forme 520">
                <a:extLst>
                  <a:ext uri="{FF2B5EF4-FFF2-40B4-BE49-F238E27FC236}">
                    <a16:creationId xmlns:a16="http://schemas.microsoft.com/office/drawing/2014/main" id="{659802FF-360E-08D6-E6C1-819F120B64AD}"/>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522" name="Forme libre : forme 521">
                <a:extLst>
                  <a:ext uri="{FF2B5EF4-FFF2-40B4-BE49-F238E27FC236}">
                    <a16:creationId xmlns:a16="http://schemas.microsoft.com/office/drawing/2014/main" id="{DB33AFFB-C617-ECEC-18CD-6896C409169A}"/>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523" name="Forme libre : forme 522">
                <a:extLst>
                  <a:ext uri="{FF2B5EF4-FFF2-40B4-BE49-F238E27FC236}">
                    <a16:creationId xmlns:a16="http://schemas.microsoft.com/office/drawing/2014/main" id="{7AD77396-AF05-ACBD-29B0-0F0088661E56}"/>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524" name="Forme libre : forme 523">
                <a:extLst>
                  <a:ext uri="{FF2B5EF4-FFF2-40B4-BE49-F238E27FC236}">
                    <a16:creationId xmlns:a16="http://schemas.microsoft.com/office/drawing/2014/main" id="{B4C32C9A-030F-4CAE-6FFB-9A4B28E99D16}"/>
                  </a:ext>
                </a:extLst>
              </p:cNvPr>
              <p:cNvSpPr/>
              <p:nvPr/>
            </p:nvSpPr>
            <p:spPr>
              <a:xfrm flipV="1">
                <a:off x="5107340" y="3404756"/>
                <a:ext cx="71936" cy="306678"/>
              </a:xfrm>
              <a:custGeom>
                <a:avLst/>
                <a:gdLst>
                  <a:gd name="connsiteX0" fmla="*/ 34808 w 71936"/>
                  <a:gd name="connsiteY0" fmla="*/ 280001 h 306678"/>
                  <a:gd name="connsiteX1" fmla="*/ -136 w 71936"/>
                  <a:gd name="connsiteY1" fmla="*/ -18 h 306678"/>
                  <a:gd name="connsiteX2" fmla="*/ -123 w 71936"/>
                  <a:gd name="connsiteY2" fmla="*/ -18 h 306678"/>
                  <a:gd name="connsiteX3" fmla="*/ 28231 w 71936"/>
                  <a:gd name="connsiteY3" fmla="*/ 24238 h 306678"/>
                  <a:gd name="connsiteX4" fmla="*/ 71800 w 71936"/>
                  <a:gd name="connsiteY4" fmla="*/ 306660 h 306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36" h="306678">
                    <a:moveTo>
                      <a:pt x="34808" y="280001"/>
                    </a:moveTo>
                    <a:lnTo>
                      <a:pt x="-136" y="-18"/>
                    </a:lnTo>
                    <a:lnTo>
                      <a:pt x="-123" y="-18"/>
                    </a:lnTo>
                    <a:lnTo>
                      <a:pt x="28231" y="24238"/>
                    </a:lnTo>
                    <a:lnTo>
                      <a:pt x="71800" y="306660"/>
                    </a:lnTo>
                    <a:close/>
                  </a:path>
                </a:pathLst>
              </a:custGeom>
              <a:grpFill/>
              <a:ln w="12721" cap="flat">
                <a:noFill/>
                <a:prstDash val="solid"/>
                <a:miter/>
              </a:ln>
            </p:spPr>
            <p:txBody>
              <a:bodyPr rtlCol="0" anchor="ctr"/>
              <a:lstStyle/>
              <a:p>
                <a:endParaRPr lang="fr-FR"/>
              </a:p>
            </p:txBody>
          </p:sp>
          <p:sp>
            <p:nvSpPr>
              <p:cNvPr id="525" name="Forme libre : forme 524">
                <a:extLst>
                  <a:ext uri="{FF2B5EF4-FFF2-40B4-BE49-F238E27FC236}">
                    <a16:creationId xmlns:a16="http://schemas.microsoft.com/office/drawing/2014/main" id="{20346948-C658-F66F-298F-BC883A80CA50}"/>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526" name="Forme libre : forme 525">
                <a:extLst>
                  <a:ext uri="{FF2B5EF4-FFF2-40B4-BE49-F238E27FC236}">
                    <a16:creationId xmlns:a16="http://schemas.microsoft.com/office/drawing/2014/main" id="{CE191CC4-F8E8-8C57-F62B-37941CCDB923}"/>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527" name="Forme libre : forme 526">
                <a:extLst>
                  <a:ext uri="{FF2B5EF4-FFF2-40B4-BE49-F238E27FC236}">
                    <a16:creationId xmlns:a16="http://schemas.microsoft.com/office/drawing/2014/main" id="{ED21AFDE-0FA8-F5A9-3569-EE9552688963}"/>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528" name="Forme libre : forme 527">
                <a:extLst>
                  <a:ext uri="{FF2B5EF4-FFF2-40B4-BE49-F238E27FC236}">
                    <a16:creationId xmlns:a16="http://schemas.microsoft.com/office/drawing/2014/main" id="{5A6E06B7-90AF-E9E2-9B9F-BB869FB95C61}"/>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529" name="Forme libre : forme 528">
                <a:extLst>
                  <a:ext uri="{FF2B5EF4-FFF2-40B4-BE49-F238E27FC236}">
                    <a16:creationId xmlns:a16="http://schemas.microsoft.com/office/drawing/2014/main" id="{D4B836FD-411D-CF85-5CE0-0D5A987217B7}"/>
                  </a:ext>
                </a:extLst>
              </p:cNvPr>
              <p:cNvSpPr/>
              <p:nvPr/>
            </p:nvSpPr>
            <p:spPr>
              <a:xfrm flipV="1">
                <a:off x="4665381" y="3192818"/>
                <a:ext cx="195022" cy="161009"/>
              </a:xfrm>
              <a:custGeom>
                <a:avLst/>
                <a:gdLst>
                  <a:gd name="connsiteX0" fmla="*/ -117 w 195022"/>
                  <a:gd name="connsiteY0" fmla="*/ 149680 h 161009"/>
                  <a:gd name="connsiteX1" fmla="*/ 194906 w 195022"/>
                  <a:gd name="connsiteY1" fmla="*/ -48 h 161009"/>
                  <a:gd name="connsiteX2" fmla="*/ 193863 w 195022"/>
                  <a:gd name="connsiteY2" fmla="*/ 23951 h 161009"/>
                  <a:gd name="connsiteX3" fmla="*/ 20109 w 195022"/>
                  <a:gd name="connsiteY3" fmla="*/ 160961 h 161009"/>
                </a:gdLst>
                <a:ahLst/>
                <a:cxnLst>
                  <a:cxn ang="0">
                    <a:pos x="connsiteX0" y="connsiteY0"/>
                  </a:cxn>
                  <a:cxn ang="0">
                    <a:pos x="connsiteX1" y="connsiteY1"/>
                  </a:cxn>
                  <a:cxn ang="0">
                    <a:pos x="connsiteX2" y="connsiteY2"/>
                  </a:cxn>
                  <a:cxn ang="0">
                    <a:pos x="connsiteX3" y="connsiteY3"/>
                  </a:cxn>
                </a:cxnLst>
                <a:rect l="l" t="t" r="r" b="b"/>
                <a:pathLst>
                  <a:path w="195022" h="161009">
                    <a:moveTo>
                      <a:pt x="-117" y="149680"/>
                    </a:moveTo>
                    <a:lnTo>
                      <a:pt x="194906" y="-48"/>
                    </a:lnTo>
                    <a:lnTo>
                      <a:pt x="193863" y="23951"/>
                    </a:lnTo>
                    <a:lnTo>
                      <a:pt x="20109" y="160961"/>
                    </a:lnTo>
                    <a:close/>
                  </a:path>
                </a:pathLst>
              </a:custGeom>
              <a:grpFill/>
              <a:ln w="12721" cap="flat">
                <a:noFill/>
                <a:prstDash val="solid"/>
                <a:miter/>
              </a:ln>
            </p:spPr>
            <p:txBody>
              <a:bodyPr rtlCol="0" anchor="ctr"/>
              <a:lstStyle/>
              <a:p>
                <a:endParaRPr lang="fr-FR"/>
              </a:p>
            </p:txBody>
          </p:sp>
          <p:sp>
            <p:nvSpPr>
              <p:cNvPr id="530" name="Forme libre : forme 529">
                <a:extLst>
                  <a:ext uri="{FF2B5EF4-FFF2-40B4-BE49-F238E27FC236}">
                    <a16:creationId xmlns:a16="http://schemas.microsoft.com/office/drawing/2014/main" id="{ED3EFC2B-69DF-3AB7-7E32-11190C1600E2}"/>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531" name="Forme libre : forme 530">
                <a:extLst>
                  <a:ext uri="{FF2B5EF4-FFF2-40B4-BE49-F238E27FC236}">
                    <a16:creationId xmlns:a16="http://schemas.microsoft.com/office/drawing/2014/main" id="{B887CD55-3A33-EFFB-5083-37F3CA42E4B9}"/>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532" name="Forme libre : forme 531">
                <a:extLst>
                  <a:ext uri="{FF2B5EF4-FFF2-40B4-BE49-F238E27FC236}">
                    <a16:creationId xmlns:a16="http://schemas.microsoft.com/office/drawing/2014/main" id="{0235D4B0-94F2-7D7D-568F-2495B803AC8F}"/>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533" name="Forme libre : forme 532">
                <a:extLst>
                  <a:ext uri="{FF2B5EF4-FFF2-40B4-BE49-F238E27FC236}">
                    <a16:creationId xmlns:a16="http://schemas.microsoft.com/office/drawing/2014/main" id="{4DBACD69-0F2F-1241-4A4B-826BC4E51EE1}"/>
                  </a:ext>
                </a:extLst>
              </p:cNvPr>
              <p:cNvSpPr/>
              <p:nvPr/>
            </p:nvSpPr>
            <p:spPr>
              <a:xfrm flipV="1">
                <a:off x="4665381" y="3192818"/>
                <a:ext cx="341057" cy="65254"/>
              </a:xfrm>
              <a:custGeom>
                <a:avLst/>
                <a:gdLst>
                  <a:gd name="connsiteX0" fmla="*/ -120 w 341057"/>
                  <a:gd name="connsiteY0" fmla="*/ 53920 h 65254"/>
                  <a:gd name="connsiteX1" fmla="*/ 303538 w 341057"/>
                  <a:gd name="connsiteY1" fmla="*/ -54 h 65254"/>
                  <a:gd name="connsiteX2" fmla="*/ 340937 w 341057"/>
                  <a:gd name="connsiteY2" fmla="*/ 13938 h 65254"/>
                  <a:gd name="connsiteX3" fmla="*/ 20106 w 341057"/>
                  <a:gd name="connsiteY3" fmla="*/ 65201 h 65254"/>
                </a:gdLst>
                <a:ahLst/>
                <a:cxnLst>
                  <a:cxn ang="0">
                    <a:pos x="connsiteX0" y="connsiteY0"/>
                  </a:cxn>
                  <a:cxn ang="0">
                    <a:pos x="connsiteX1" y="connsiteY1"/>
                  </a:cxn>
                  <a:cxn ang="0">
                    <a:pos x="connsiteX2" y="connsiteY2"/>
                  </a:cxn>
                  <a:cxn ang="0">
                    <a:pos x="connsiteX3" y="connsiteY3"/>
                  </a:cxn>
                </a:cxnLst>
                <a:rect l="l" t="t" r="r" b="b"/>
                <a:pathLst>
                  <a:path w="341057" h="65254">
                    <a:moveTo>
                      <a:pt x="-120" y="53920"/>
                    </a:moveTo>
                    <a:lnTo>
                      <a:pt x="303538" y="-54"/>
                    </a:lnTo>
                    <a:lnTo>
                      <a:pt x="340937" y="13938"/>
                    </a:lnTo>
                    <a:lnTo>
                      <a:pt x="20106" y="65201"/>
                    </a:lnTo>
                    <a:close/>
                  </a:path>
                </a:pathLst>
              </a:custGeom>
              <a:grpFill/>
              <a:ln w="12721" cap="flat">
                <a:noFill/>
                <a:prstDash val="solid"/>
                <a:miter/>
              </a:ln>
            </p:spPr>
            <p:txBody>
              <a:bodyPr rtlCol="0" anchor="ctr"/>
              <a:lstStyle/>
              <a:p>
                <a:endParaRPr lang="fr-FR"/>
              </a:p>
            </p:txBody>
          </p:sp>
          <p:sp>
            <p:nvSpPr>
              <p:cNvPr id="534" name="Forme libre : forme 533">
                <a:extLst>
                  <a:ext uri="{FF2B5EF4-FFF2-40B4-BE49-F238E27FC236}">
                    <a16:creationId xmlns:a16="http://schemas.microsoft.com/office/drawing/2014/main" id="{F3C955ED-085C-F0A8-BE88-858A555B2E61}"/>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535" name="Forme libre : forme 534">
                <a:extLst>
                  <a:ext uri="{FF2B5EF4-FFF2-40B4-BE49-F238E27FC236}">
                    <a16:creationId xmlns:a16="http://schemas.microsoft.com/office/drawing/2014/main" id="{6C24F929-19FA-6F24-EC6C-025F77015976}"/>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536" name="Forme libre : forme 535">
                <a:extLst>
                  <a:ext uri="{FF2B5EF4-FFF2-40B4-BE49-F238E27FC236}">
                    <a16:creationId xmlns:a16="http://schemas.microsoft.com/office/drawing/2014/main" id="{E77B6857-C1C4-8EFE-4E3D-D74F7B9ACDF1}"/>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537" name="Forme libre : forme 536">
                <a:extLst>
                  <a:ext uri="{FF2B5EF4-FFF2-40B4-BE49-F238E27FC236}">
                    <a16:creationId xmlns:a16="http://schemas.microsoft.com/office/drawing/2014/main" id="{6150D69F-0014-AC2C-2674-5574A4C72DC4}"/>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538" name="Forme libre : forme 537">
                <a:extLst>
                  <a:ext uri="{FF2B5EF4-FFF2-40B4-BE49-F238E27FC236}">
                    <a16:creationId xmlns:a16="http://schemas.microsoft.com/office/drawing/2014/main" id="{BFE14CF3-EACD-46D8-D0BA-7EF1189F31C7}"/>
                  </a:ext>
                </a:extLst>
              </p:cNvPr>
              <p:cNvSpPr/>
              <p:nvPr/>
            </p:nvSpPr>
            <p:spPr>
              <a:xfrm flipV="1">
                <a:off x="5120340" y="3328954"/>
                <a:ext cx="367478" cy="149921"/>
              </a:xfrm>
              <a:custGeom>
                <a:avLst/>
                <a:gdLst>
                  <a:gd name="connsiteX0" fmla="*/ 35499 w 367478"/>
                  <a:gd name="connsiteY0" fmla="*/ 36787 h 149921"/>
                  <a:gd name="connsiteX1" fmla="*/ -144 w 367478"/>
                  <a:gd name="connsiteY1" fmla="*/ -22 h 149921"/>
                  <a:gd name="connsiteX2" fmla="*/ -144 w 367478"/>
                  <a:gd name="connsiteY2" fmla="*/ -35 h 149921"/>
                  <a:gd name="connsiteX3" fmla="*/ 367334 w 367478"/>
                  <a:gd name="connsiteY3" fmla="*/ 121031 h 149921"/>
                  <a:gd name="connsiteX4" fmla="*/ 367334 w 367478"/>
                  <a:gd name="connsiteY4" fmla="*/ 128328 h 149921"/>
                  <a:gd name="connsiteX5" fmla="*/ 358875 w 367478"/>
                  <a:gd name="connsiteY5" fmla="*/ 149887 h 14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478" h="149921">
                    <a:moveTo>
                      <a:pt x="35499" y="36787"/>
                    </a:moveTo>
                    <a:lnTo>
                      <a:pt x="-144" y="-22"/>
                    </a:lnTo>
                    <a:lnTo>
                      <a:pt x="-144" y="-35"/>
                    </a:lnTo>
                    <a:lnTo>
                      <a:pt x="367334" y="121031"/>
                    </a:lnTo>
                    <a:lnTo>
                      <a:pt x="367334" y="128328"/>
                    </a:lnTo>
                    <a:lnTo>
                      <a:pt x="358875" y="149887"/>
                    </a:lnTo>
                    <a:close/>
                  </a:path>
                </a:pathLst>
              </a:custGeom>
              <a:grpFill/>
              <a:ln w="12721" cap="flat">
                <a:noFill/>
                <a:prstDash val="solid"/>
                <a:miter/>
              </a:ln>
            </p:spPr>
            <p:txBody>
              <a:bodyPr rtlCol="0" anchor="ctr"/>
              <a:lstStyle/>
              <a:p>
                <a:endParaRPr lang="fr-FR"/>
              </a:p>
            </p:txBody>
          </p:sp>
          <p:sp>
            <p:nvSpPr>
              <p:cNvPr id="539" name="Forme libre : forme 538">
                <a:extLst>
                  <a:ext uri="{FF2B5EF4-FFF2-40B4-BE49-F238E27FC236}">
                    <a16:creationId xmlns:a16="http://schemas.microsoft.com/office/drawing/2014/main" id="{965C4F15-63BE-A00D-8953-B616090FE17F}"/>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540" name="Forme libre : forme 539">
                <a:extLst>
                  <a:ext uri="{FF2B5EF4-FFF2-40B4-BE49-F238E27FC236}">
                    <a16:creationId xmlns:a16="http://schemas.microsoft.com/office/drawing/2014/main" id="{F3064BCB-A10D-880E-4405-6B2DF560D5EB}"/>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541" name="Forme libre : forme 540">
                <a:extLst>
                  <a:ext uri="{FF2B5EF4-FFF2-40B4-BE49-F238E27FC236}">
                    <a16:creationId xmlns:a16="http://schemas.microsoft.com/office/drawing/2014/main" id="{DD14B161-4197-73DE-D545-142C2953D945}"/>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542" name="Forme libre : forme 541">
                <a:extLst>
                  <a:ext uri="{FF2B5EF4-FFF2-40B4-BE49-F238E27FC236}">
                    <a16:creationId xmlns:a16="http://schemas.microsoft.com/office/drawing/2014/main" id="{0611A605-E97A-F748-EF5C-B11F7EC8D0ED}"/>
                  </a:ext>
                </a:extLst>
              </p:cNvPr>
              <p:cNvSpPr/>
              <p:nvPr/>
            </p:nvSpPr>
            <p:spPr>
              <a:xfrm flipV="1">
                <a:off x="5148581" y="3264470"/>
                <a:ext cx="284653" cy="117776"/>
              </a:xfrm>
              <a:custGeom>
                <a:avLst/>
                <a:gdLst>
                  <a:gd name="connsiteX0" fmla="*/ 21749 w 284653"/>
                  <a:gd name="connsiteY0" fmla="*/ 93746 h 117776"/>
                  <a:gd name="connsiteX1" fmla="*/ 284509 w 284653"/>
                  <a:gd name="connsiteY1" fmla="*/ -43 h 117776"/>
                  <a:gd name="connsiteX2" fmla="*/ 283187 w 284653"/>
                  <a:gd name="connsiteY2" fmla="*/ 25010 h 117776"/>
                  <a:gd name="connsiteX3" fmla="*/ -144 w 284653"/>
                  <a:gd name="connsiteY3" fmla="*/ 117733 h 117776"/>
                </a:gdLst>
                <a:ahLst/>
                <a:cxnLst>
                  <a:cxn ang="0">
                    <a:pos x="connsiteX0" y="connsiteY0"/>
                  </a:cxn>
                  <a:cxn ang="0">
                    <a:pos x="connsiteX1" y="connsiteY1"/>
                  </a:cxn>
                  <a:cxn ang="0">
                    <a:pos x="connsiteX2" y="connsiteY2"/>
                  </a:cxn>
                  <a:cxn ang="0">
                    <a:pos x="connsiteX3" y="connsiteY3"/>
                  </a:cxn>
                </a:cxnLst>
                <a:rect l="l" t="t" r="r" b="b"/>
                <a:pathLst>
                  <a:path w="284653" h="117776">
                    <a:moveTo>
                      <a:pt x="21749" y="93746"/>
                    </a:moveTo>
                    <a:lnTo>
                      <a:pt x="284509" y="-43"/>
                    </a:lnTo>
                    <a:lnTo>
                      <a:pt x="283187" y="25010"/>
                    </a:lnTo>
                    <a:lnTo>
                      <a:pt x="-144" y="117733"/>
                    </a:lnTo>
                    <a:close/>
                  </a:path>
                </a:pathLst>
              </a:custGeom>
              <a:grpFill/>
              <a:ln w="12721" cap="flat">
                <a:noFill/>
                <a:prstDash val="solid"/>
                <a:miter/>
              </a:ln>
            </p:spPr>
            <p:txBody>
              <a:bodyPr rtlCol="0" anchor="ctr"/>
              <a:lstStyle/>
              <a:p>
                <a:endParaRPr lang="fr-FR"/>
              </a:p>
            </p:txBody>
          </p:sp>
          <p:sp>
            <p:nvSpPr>
              <p:cNvPr id="543" name="Forme libre : forme 542">
                <a:extLst>
                  <a:ext uri="{FF2B5EF4-FFF2-40B4-BE49-F238E27FC236}">
                    <a16:creationId xmlns:a16="http://schemas.microsoft.com/office/drawing/2014/main" id="{7C15062B-11C0-17D0-14ED-6D87B3C1FC69}"/>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544" name="Forme libre : forme 543">
                <a:extLst>
                  <a:ext uri="{FF2B5EF4-FFF2-40B4-BE49-F238E27FC236}">
                    <a16:creationId xmlns:a16="http://schemas.microsoft.com/office/drawing/2014/main" id="{BA7DC504-AC93-7563-0C34-1DCCC72D91C0}"/>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545" name="Forme libre : forme 544">
                <a:extLst>
                  <a:ext uri="{FF2B5EF4-FFF2-40B4-BE49-F238E27FC236}">
                    <a16:creationId xmlns:a16="http://schemas.microsoft.com/office/drawing/2014/main" id="{4880E79B-905A-0DF4-823E-DEDA7C99EE83}"/>
                  </a:ext>
                </a:extLst>
              </p:cNvPr>
              <p:cNvSpPr/>
              <p:nvPr/>
            </p:nvSpPr>
            <p:spPr>
              <a:xfrm flipV="1">
                <a:off x="4666030" y="3167417"/>
                <a:ext cx="169122" cy="229308"/>
              </a:xfrm>
              <a:custGeom>
                <a:avLst/>
                <a:gdLst>
                  <a:gd name="connsiteX0" fmla="*/ -116 w 169122"/>
                  <a:gd name="connsiteY0" fmla="*/ 214101 h 229308"/>
                  <a:gd name="connsiteX1" fmla="*/ 157431 w 169122"/>
                  <a:gd name="connsiteY1" fmla="*/ -48 h 229308"/>
                  <a:gd name="connsiteX2" fmla="*/ 169007 w 169122"/>
                  <a:gd name="connsiteY2" fmla="*/ 26959 h 229308"/>
                  <a:gd name="connsiteX3" fmla="*/ 28022 w 169122"/>
                  <a:gd name="connsiteY3" fmla="*/ 229261 h 229308"/>
                </a:gdLst>
                <a:ahLst/>
                <a:cxnLst>
                  <a:cxn ang="0">
                    <a:pos x="connsiteX0" y="connsiteY0"/>
                  </a:cxn>
                  <a:cxn ang="0">
                    <a:pos x="connsiteX1" y="connsiteY1"/>
                  </a:cxn>
                  <a:cxn ang="0">
                    <a:pos x="connsiteX2" y="connsiteY2"/>
                  </a:cxn>
                  <a:cxn ang="0">
                    <a:pos x="connsiteX3" y="connsiteY3"/>
                  </a:cxn>
                </a:cxnLst>
                <a:rect l="l" t="t" r="r" b="b"/>
                <a:pathLst>
                  <a:path w="169122" h="229308">
                    <a:moveTo>
                      <a:pt x="-116" y="214101"/>
                    </a:moveTo>
                    <a:lnTo>
                      <a:pt x="157431" y="-48"/>
                    </a:lnTo>
                    <a:lnTo>
                      <a:pt x="169007" y="26959"/>
                    </a:lnTo>
                    <a:lnTo>
                      <a:pt x="28022" y="229261"/>
                    </a:lnTo>
                    <a:close/>
                  </a:path>
                </a:pathLst>
              </a:custGeom>
              <a:grpFill/>
              <a:ln w="12721" cap="flat">
                <a:noFill/>
                <a:prstDash val="solid"/>
                <a:miter/>
              </a:ln>
            </p:spPr>
            <p:txBody>
              <a:bodyPr rtlCol="0" anchor="ctr"/>
              <a:lstStyle/>
              <a:p>
                <a:endParaRPr lang="fr-FR"/>
              </a:p>
            </p:txBody>
          </p:sp>
          <p:sp>
            <p:nvSpPr>
              <p:cNvPr id="546" name="Forme libre : forme 545">
                <a:extLst>
                  <a:ext uri="{FF2B5EF4-FFF2-40B4-BE49-F238E27FC236}">
                    <a16:creationId xmlns:a16="http://schemas.microsoft.com/office/drawing/2014/main" id="{540290F4-93D0-AAE3-0413-8E2A477A6DC8}"/>
                  </a:ext>
                </a:extLst>
              </p:cNvPr>
              <p:cNvSpPr/>
              <p:nvPr/>
            </p:nvSpPr>
            <p:spPr>
              <a:xfrm flipV="1">
                <a:off x="4679549" y="3329834"/>
                <a:ext cx="180851" cy="278747"/>
              </a:xfrm>
              <a:custGeom>
                <a:avLst/>
                <a:gdLst>
                  <a:gd name="connsiteX0" fmla="*/ 47 w 180851"/>
                  <a:gd name="connsiteY0" fmla="*/ 14681 h 278747"/>
                  <a:gd name="connsiteX1" fmla="*/ 179855 w 180851"/>
                  <a:gd name="connsiteY1" fmla="*/ 278755 h 278747"/>
                  <a:gd name="connsiteX2" fmla="*/ 180899 w 180851"/>
                  <a:gd name="connsiteY2" fmla="*/ 254756 h 278747"/>
                  <a:gd name="connsiteX3" fmla="*/ 16864 w 180851"/>
                  <a:gd name="connsiteY3" fmla="*/ 8 h 278747"/>
                </a:gdLst>
                <a:ahLst/>
                <a:cxnLst>
                  <a:cxn ang="0">
                    <a:pos x="connsiteX0" y="connsiteY0"/>
                  </a:cxn>
                  <a:cxn ang="0">
                    <a:pos x="connsiteX1" y="connsiteY1"/>
                  </a:cxn>
                  <a:cxn ang="0">
                    <a:pos x="connsiteX2" y="connsiteY2"/>
                  </a:cxn>
                  <a:cxn ang="0">
                    <a:pos x="connsiteX3" y="connsiteY3"/>
                  </a:cxn>
                </a:cxnLst>
                <a:rect l="l" t="t" r="r" b="b"/>
                <a:pathLst>
                  <a:path w="180851" h="278747">
                    <a:moveTo>
                      <a:pt x="47" y="14681"/>
                    </a:moveTo>
                    <a:lnTo>
                      <a:pt x="179855" y="278755"/>
                    </a:lnTo>
                    <a:lnTo>
                      <a:pt x="180899" y="254756"/>
                    </a:lnTo>
                    <a:lnTo>
                      <a:pt x="16864" y="8"/>
                    </a:lnTo>
                    <a:close/>
                  </a:path>
                </a:pathLst>
              </a:custGeom>
              <a:grpFill/>
              <a:ln w="12721" cap="flat">
                <a:noFill/>
                <a:prstDash val="solid"/>
                <a:miter/>
              </a:ln>
            </p:spPr>
            <p:txBody>
              <a:bodyPr rtlCol="0" anchor="ctr"/>
              <a:lstStyle/>
              <a:p>
                <a:endParaRPr lang="fr-FR"/>
              </a:p>
            </p:txBody>
          </p:sp>
          <p:sp>
            <p:nvSpPr>
              <p:cNvPr id="547" name="Forme libre : forme 546">
                <a:extLst>
                  <a:ext uri="{FF2B5EF4-FFF2-40B4-BE49-F238E27FC236}">
                    <a16:creationId xmlns:a16="http://schemas.microsoft.com/office/drawing/2014/main" id="{39B91FC7-C0E3-60F7-336F-C920BA61AF58}"/>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548" name="Forme libre : forme 547">
                <a:extLst>
                  <a:ext uri="{FF2B5EF4-FFF2-40B4-BE49-F238E27FC236}">
                    <a16:creationId xmlns:a16="http://schemas.microsoft.com/office/drawing/2014/main" id="{631DCCEB-DA62-3EE2-CF23-DA6DF6BFBA1F}"/>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549" name="Forme libre : forme 548">
                <a:extLst>
                  <a:ext uri="{FF2B5EF4-FFF2-40B4-BE49-F238E27FC236}">
                    <a16:creationId xmlns:a16="http://schemas.microsoft.com/office/drawing/2014/main" id="{B6685F9E-5BCE-1195-AD23-038FB3A9EC9A}"/>
                  </a:ext>
                </a:extLst>
              </p:cNvPr>
              <p:cNvSpPr/>
              <p:nvPr/>
            </p:nvSpPr>
            <p:spPr>
              <a:xfrm flipV="1">
                <a:off x="4522629" y="3538785"/>
                <a:ext cx="429504" cy="134709"/>
              </a:xfrm>
              <a:custGeom>
                <a:avLst/>
                <a:gdLst>
                  <a:gd name="connsiteX0" fmla="*/ -115 w 429504"/>
                  <a:gd name="connsiteY0" fmla="*/ 23293 h 134709"/>
                  <a:gd name="connsiteX1" fmla="*/ 13343 w 429504"/>
                  <a:gd name="connsiteY1" fmla="*/ -13 h 134709"/>
                  <a:gd name="connsiteX2" fmla="*/ 429389 w 429504"/>
                  <a:gd name="connsiteY2" fmla="*/ 129082 h 134709"/>
                  <a:gd name="connsiteX3" fmla="*/ 392601 w 429504"/>
                  <a:gd name="connsiteY3" fmla="*/ 134696 h 134709"/>
                </a:gdLst>
                <a:ahLst/>
                <a:cxnLst>
                  <a:cxn ang="0">
                    <a:pos x="connsiteX0" y="connsiteY0"/>
                  </a:cxn>
                  <a:cxn ang="0">
                    <a:pos x="connsiteX1" y="connsiteY1"/>
                  </a:cxn>
                  <a:cxn ang="0">
                    <a:pos x="connsiteX2" y="connsiteY2"/>
                  </a:cxn>
                  <a:cxn ang="0">
                    <a:pos x="connsiteX3" y="connsiteY3"/>
                  </a:cxn>
                </a:cxnLst>
                <a:rect l="l" t="t" r="r" b="b"/>
                <a:pathLst>
                  <a:path w="429504" h="134709">
                    <a:moveTo>
                      <a:pt x="-115" y="23293"/>
                    </a:moveTo>
                    <a:lnTo>
                      <a:pt x="13343" y="-13"/>
                    </a:lnTo>
                    <a:lnTo>
                      <a:pt x="429389" y="129082"/>
                    </a:lnTo>
                    <a:lnTo>
                      <a:pt x="392601" y="134696"/>
                    </a:lnTo>
                    <a:close/>
                  </a:path>
                </a:pathLst>
              </a:custGeom>
              <a:grpFill/>
              <a:ln w="12721" cap="flat">
                <a:noFill/>
                <a:prstDash val="solid"/>
                <a:miter/>
              </a:ln>
            </p:spPr>
            <p:txBody>
              <a:bodyPr rtlCol="0" anchor="ctr"/>
              <a:lstStyle/>
              <a:p>
                <a:endParaRPr lang="fr-FR"/>
              </a:p>
            </p:txBody>
          </p:sp>
          <p:sp>
            <p:nvSpPr>
              <p:cNvPr id="550" name="Forme libre : forme 549">
                <a:extLst>
                  <a:ext uri="{FF2B5EF4-FFF2-40B4-BE49-F238E27FC236}">
                    <a16:creationId xmlns:a16="http://schemas.microsoft.com/office/drawing/2014/main" id="{5F7C5219-4B28-927F-A1B9-496B8324993D}"/>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551" name="Forme libre : forme 550">
                <a:extLst>
                  <a:ext uri="{FF2B5EF4-FFF2-40B4-BE49-F238E27FC236}">
                    <a16:creationId xmlns:a16="http://schemas.microsoft.com/office/drawing/2014/main" id="{21B7A24F-9391-B703-5DCC-5911EBC776FD}"/>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552" name="Forme libre : forme 551">
                <a:extLst>
                  <a:ext uri="{FF2B5EF4-FFF2-40B4-BE49-F238E27FC236}">
                    <a16:creationId xmlns:a16="http://schemas.microsoft.com/office/drawing/2014/main" id="{1BCDD895-09FB-0192-4149-A7849503F743}"/>
                  </a:ext>
                </a:extLst>
              </p:cNvPr>
              <p:cNvSpPr/>
              <p:nvPr/>
            </p:nvSpPr>
            <p:spPr>
              <a:xfrm flipV="1">
                <a:off x="5068948" y="3442066"/>
                <a:ext cx="87035" cy="312048"/>
              </a:xfrm>
              <a:custGeom>
                <a:avLst/>
                <a:gdLst>
                  <a:gd name="connsiteX0" fmla="*/ 86888 w 87035"/>
                  <a:gd name="connsiteY0" fmla="*/ 312034 h 312048"/>
                  <a:gd name="connsiteX1" fmla="*/ 51245 w 87035"/>
                  <a:gd name="connsiteY1" fmla="*/ 275225 h 312048"/>
                  <a:gd name="connsiteX2" fmla="*/ -135 w 87035"/>
                  <a:gd name="connsiteY2" fmla="*/ -14 h 312048"/>
                  <a:gd name="connsiteX3" fmla="*/ 25142 w 87035"/>
                  <a:gd name="connsiteY3" fmla="*/ 17035 h 312048"/>
                  <a:gd name="connsiteX4" fmla="*/ 86901 w 87035"/>
                  <a:gd name="connsiteY4" fmla="*/ 312034 h 31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35" h="312048">
                    <a:moveTo>
                      <a:pt x="86888" y="312034"/>
                    </a:moveTo>
                    <a:lnTo>
                      <a:pt x="51245" y="275225"/>
                    </a:lnTo>
                    <a:lnTo>
                      <a:pt x="-135" y="-14"/>
                    </a:lnTo>
                    <a:lnTo>
                      <a:pt x="25142" y="17035"/>
                    </a:lnTo>
                    <a:lnTo>
                      <a:pt x="86901" y="312034"/>
                    </a:lnTo>
                    <a:close/>
                  </a:path>
                </a:pathLst>
              </a:custGeom>
              <a:grpFill/>
              <a:ln w="12721" cap="flat">
                <a:noFill/>
                <a:prstDash val="solid"/>
                <a:miter/>
              </a:ln>
            </p:spPr>
            <p:txBody>
              <a:bodyPr rtlCol="0" anchor="ctr"/>
              <a:lstStyle/>
              <a:p>
                <a:endParaRPr lang="fr-FR"/>
              </a:p>
            </p:txBody>
          </p:sp>
          <p:sp>
            <p:nvSpPr>
              <p:cNvPr id="553" name="Forme libre : forme 552">
                <a:extLst>
                  <a:ext uri="{FF2B5EF4-FFF2-40B4-BE49-F238E27FC236}">
                    <a16:creationId xmlns:a16="http://schemas.microsoft.com/office/drawing/2014/main" id="{CC30C55B-4771-FB4E-8B17-10AA0FB943C8}"/>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554" name="Forme libre : forme 553">
                <a:extLst>
                  <a:ext uri="{FF2B5EF4-FFF2-40B4-BE49-F238E27FC236}">
                    <a16:creationId xmlns:a16="http://schemas.microsoft.com/office/drawing/2014/main" id="{976F37B4-4941-0D55-7841-A8BFCFC8EC54}"/>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555" name="Forme libre : forme 554">
                <a:extLst>
                  <a:ext uri="{FF2B5EF4-FFF2-40B4-BE49-F238E27FC236}">
                    <a16:creationId xmlns:a16="http://schemas.microsoft.com/office/drawing/2014/main" id="{018E99B4-7D04-52EB-6F2B-70A112653360}"/>
                  </a:ext>
                </a:extLst>
              </p:cNvPr>
              <p:cNvSpPr/>
              <p:nvPr/>
            </p:nvSpPr>
            <p:spPr>
              <a:xfrm flipV="1">
                <a:off x="4915358" y="3538785"/>
                <a:ext cx="178867" cy="215330"/>
              </a:xfrm>
              <a:custGeom>
                <a:avLst/>
                <a:gdLst>
                  <a:gd name="connsiteX0" fmla="*/ -129 w 178867"/>
                  <a:gd name="connsiteY0" fmla="*/ 215295 h 215330"/>
                  <a:gd name="connsiteX1" fmla="*/ 153462 w 178867"/>
                  <a:gd name="connsiteY1" fmla="*/ -9 h 215330"/>
                  <a:gd name="connsiteX2" fmla="*/ 178738 w 178867"/>
                  <a:gd name="connsiteY2" fmla="*/ 17040 h 215330"/>
                  <a:gd name="connsiteX3" fmla="*/ 36647 w 178867"/>
                  <a:gd name="connsiteY3" fmla="*/ 209706 h 215330"/>
                  <a:gd name="connsiteX4" fmla="*/ -104 w 178867"/>
                  <a:gd name="connsiteY4" fmla="*/ 215321 h 21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67" h="215330">
                    <a:moveTo>
                      <a:pt x="-129" y="215295"/>
                    </a:moveTo>
                    <a:lnTo>
                      <a:pt x="153462" y="-9"/>
                    </a:lnTo>
                    <a:lnTo>
                      <a:pt x="178738" y="17040"/>
                    </a:lnTo>
                    <a:lnTo>
                      <a:pt x="36647" y="209706"/>
                    </a:lnTo>
                    <a:lnTo>
                      <a:pt x="-104" y="215321"/>
                    </a:lnTo>
                    <a:close/>
                  </a:path>
                </a:pathLst>
              </a:custGeom>
              <a:grpFill/>
              <a:ln w="12721" cap="flat">
                <a:noFill/>
                <a:prstDash val="solid"/>
                <a:miter/>
              </a:ln>
            </p:spPr>
            <p:txBody>
              <a:bodyPr rtlCol="0" anchor="ctr"/>
              <a:lstStyle/>
              <a:p>
                <a:endParaRPr lang="fr-FR"/>
              </a:p>
            </p:txBody>
          </p:sp>
          <p:sp>
            <p:nvSpPr>
              <p:cNvPr id="556" name="Forme libre : forme 555">
                <a:extLst>
                  <a:ext uri="{FF2B5EF4-FFF2-40B4-BE49-F238E27FC236}">
                    <a16:creationId xmlns:a16="http://schemas.microsoft.com/office/drawing/2014/main" id="{E2D5E31F-EDC9-254E-FBB4-5CFF178982F7}"/>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557" name="Forme libre : forme 556">
                <a:extLst>
                  <a:ext uri="{FF2B5EF4-FFF2-40B4-BE49-F238E27FC236}">
                    <a16:creationId xmlns:a16="http://schemas.microsoft.com/office/drawing/2014/main" id="{175DBF7F-1C35-0E2B-B9CE-B72BDC410AF9}"/>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558" name="Forme libre : forme 557">
                <a:extLst>
                  <a:ext uri="{FF2B5EF4-FFF2-40B4-BE49-F238E27FC236}">
                    <a16:creationId xmlns:a16="http://schemas.microsoft.com/office/drawing/2014/main" id="{94645EC7-836A-5470-C0EB-CE692D446FAA}"/>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559" name="Forme libre : forme 558">
                <a:extLst>
                  <a:ext uri="{FF2B5EF4-FFF2-40B4-BE49-F238E27FC236}">
                    <a16:creationId xmlns:a16="http://schemas.microsoft.com/office/drawing/2014/main" id="{1F031915-A8B8-86B0-6FF6-83E2FD8EFC10}"/>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560" name="Forme libre : forme 559">
                <a:extLst>
                  <a:ext uri="{FF2B5EF4-FFF2-40B4-BE49-F238E27FC236}">
                    <a16:creationId xmlns:a16="http://schemas.microsoft.com/office/drawing/2014/main" id="{F227B6E3-E265-7C7E-8667-D714D12C7588}"/>
                  </a:ext>
                </a:extLst>
              </p:cNvPr>
              <p:cNvSpPr/>
              <p:nvPr/>
            </p:nvSpPr>
            <p:spPr>
              <a:xfrm flipV="1">
                <a:off x="5135071" y="3003672"/>
                <a:ext cx="52117" cy="310686"/>
              </a:xfrm>
              <a:custGeom>
                <a:avLst/>
                <a:gdLst>
                  <a:gd name="connsiteX0" fmla="*/ -137 w 52117"/>
                  <a:gd name="connsiteY0" fmla="*/ 35425 h 310686"/>
                  <a:gd name="connsiteX1" fmla="*/ 24987 w 52117"/>
                  <a:gd name="connsiteY1" fmla="*/ -61 h 310686"/>
                  <a:gd name="connsiteX2" fmla="*/ 51980 w 52117"/>
                  <a:gd name="connsiteY2" fmla="*/ 305718 h 310686"/>
                  <a:gd name="connsiteX3" fmla="*/ 31919 w 52117"/>
                  <a:gd name="connsiteY3" fmla="*/ 310626 h 310686"/>
                </a:gdLst>
                <a:ahLst/>
                <a:cxnLst>
                  <a:cxn ang="0">
                    <a:pos x="connsiteX0" y="connsiteY0"/>
                  </a:cxn>
                  <a:cxn ang="0">
                    <a:pos x="connsiteX1" y="connsiteY1"/>
                  </a:cxn>
                  <a:cxn ang="0">
                    <a:pos x="connsiteX2" y="connsiteY2"/>
                  </a:cxn>
                  <a:cxn ang="0">
                    <a:pos x="connsiteX3" y="connsiteY3"/>
                  </a:cxn>
                </a:cxnLst>
                <a:rect l="l" t="t" r="r" b="b"/>
                <a:pathLst>
                  <a:path w="52117" h="310686">
                    <a:moveTo>
                      <a:pt x="-137" y="35425"/>
                    </a:moveTo>
                    <a:lnTo>
                      <a:pt x="24987" y="-61"/>
                    </a:lnTo>
                    <a:lnTo>
                      <a:pt x="51980" y="305718"/>
                    </a:lnTo>
                    <a:lnTo>
                      <a:pt x="31919" y="310626"/>
                    </a:lnTo>
                    <a:close/>
                  </a:path>
                </a:pathLst>
              </a:custGeom>
              <a:grpFill/>
              <a:ln w="12721" cap="flat">
                <a:noFill/>
                <a:prstDash val="solid"/>
                <a:miter/>
              </a:ln>
            </p:spPr>
            <p:txBody>
              <a:bodyPr rtlCol="0" anchor="ctr"/>
              <a:lstStyle/>
              <a:p>
                <a:endParaRPr lang="fr-FR"/>
              </a:p>
            </p:txBody>
          </p:sp>
          <p:sp>
            <p:nvSpPr>
              <p:cNvPr id="561" name="Forme libre : forme 560">
                <a:extLst>
                  <a:ext uri="{FF2B5EF4-FFF2-40B4-BE49-F238E27FC236}">
                    <a16:creationId xmlns:a16="http://schemas.microsoft.com/office/drawing/2014/main" id="{065407CE-7ECC-C174-8935-5DE802D93226}"/>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562" name="Forme libre : forme 561">
                <a:extLst>
                  <a:ext uri="{FF2B5EF4-FFF2-40B4-BE49-F238E27FC236}">
                    <a16:creationId xmlns:a16="http://schemas.microsoft.com/office/drawing/2014/main" id="{8ADF0AED-8890-8C23-0CEF-CE868F296DC2}"/>
                  </a:ext>
                </a:extLst>
              </p:cNvPr>
              <p:cNvSpPr/>
              <p:nvPr/>
            </p:nvSpPr>
            <p:spPr>
              <a:xfrm flipV="1">
                <a:off x="5136521" y="3050746"/>
                <a:ext cx="37729" cy="214584"/>
              </a:xfrm>
              <a:custGeom>
                <a:avLst/>
                <a:gdLst>
                  <a:gd name="connsiteX0" fmla="*/ -137 w 37729"/>
                  <a:gd name="connsiteY0" fmla="*/ 27151 h 214584"/>
                  <a:gd name="connsiteX1" fmla="*/ 20636 w 37729"/>
                  <a:gd name="connsiteY1" fmla="*/ -61 h 214584"/>
                  <a:gd name="connsiteX2" fmla="*/ 37593 w 37729"/>
                  <a:gd name="connsiteY2" fmla="*/ 207355 h 214584"/>
                  <a:gd name="connsiteX3" fmla="*/ 20547 w 37729"/>
                  <a:gd name="connsiteY3" fmla="*/ 214524 h 214584"/>
                </a:gdLst>
                <a:ahLst/>
                <a:cxnLst>
                  <a:cxn ang="0">
                    <a:pos x="connsiteX0" y="connsiteY0"/>
                  </a:cxn>
                  <a:cxn ang="0">
                    <a:pos x="connsiteX1" y="connsiteY1"/>
                  </a:cxn>
                  <a:cxn ang="0">
                    <a:pos x="connsiteX2" y="connsiteY2"/>
                  </a:cxn>
                  <a:cxn ang="0">
                    <a:pos x="connsiteX3" y="connsiteY3"/>
                  </a:cxn>
                </a:cxnLst>
                <a:rect l="l" t="t" r="r" b="b"/>
                <a:pathLst>
                  <a:path w="37729" h="214584">
                    <a:moveTo>
                      <a:pt x="-137" y="27151"/>
                    </a:moveTo>
                    <a:lnTo>
                      <a:pt x="20636" y="-61"/>
                    </a:lnTo>
                    <a:lnTo>
                      <a:pt x="37593" y="207355"/>
                    </a:lnTo>
                    <a:lnTo>
                      <a:pt x="20547" y="214524"/>
                    </a:lnTo>
                    <a:close/>
                  </a:path>
                </a:pathLst>
              </a:custGeom>
              <a:grpFill/>
              <a:ln w="12721" cap="flat">
                <a:noFill/>
                <a:prstDash val="solid"/>
                <a:miter/>
              </a:ln>
            </p:spPr>
            <p:txBody>
              <a:bodyPr rtlCol="0" anchor="ctr"/>
              <a:lstStyle/>
              <a:p>
                <a:endParaRPr lang="fr-FR"/>
              </a:p>
            </p:txBody>
          </p:sp>
          <p:sp>
            <p:nvSpPr>
              <p:cNvPr id="563" name="Forme libre : forme 562">
                <a:extLst>
                  <a:ext uri="{FF2B5EF4-FFF2-40B4-BE49-F238E27FC236}">
                    <a16:creationId xmlns:a16="http://schemas.microsoft.com/office/drawing/2014/main" id="{D38C6073-801D-1C25-231B-934118B5EC82}"/>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564" name="Forme libre : forme 563">
                <a:extLst>
                  <a:ext uri="{FF2B5EF4-FFF2-40B4-BE49-F238E27FC236}">
                    <a16:creationId xmlns:a16="http://schemas.microsoft.com/office/drawing/2014/main" id="{D35C5BDD-1AEA-8808-B0CD-A59896D24CE9}"/>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565" name="Forme libre : forme 564">
                <a:extLst>
                  <a:ext uri="{FF2B5EF4-FFF2-40B4-BE49-F238E27FC236}">
                    <a16:creationId xmlns:a16="http://schemas.microsoft.com/office/drawing/2014/main" id="{8001E4D6-E3B5-E92E-C845-A50B46BE746A}"/>
                  </a:ext>
                </a:extLst>
              </p:cNvPr>
              <p:cNvSpPr/>
              <p:nvPr/>
            </p:nvSpPr>
            <p:spPr>
              <a:xfrm flipV="1">
                <a:off x="5140579" y="3012948"/>
                <a:ext cx="29893" cy="275509"/>
              </a:xfrm>
              <a:custGeom>
                <a:avLst/>
                <a:gdLst>
                  <a:gd name="connsiteX0" fmla="*/ -137 w 29893"/>
                  <a:gd name="connsiteY0" fmla="*/ 275448 h 275509"/>
                  <a:gd name="connsiteX1" fmla="*/ 7865 w 29893"/>
                  <a:gd name="connsiteY1" fmla="*/ 23926 h 275509"/>
                  <a:gd name="connsiteX2" fmla="*/ 29757 w 29893"/>
                  <a:gd name="connsiteY2" fmla="*/ -61 h 275509"/>
                  <a:gd name="connsiteX3" fmla="*/ 19352 w 29893"/>
                  <a:gd name="connsiteY3" fmla="*/ 270013 h 275509"/>
                  <a:gd name="connsiteX4" fmla="*/ -98 w 29893"/>
                  <a:gd name="connsiteY4" fmla="*/ 275448 h 27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3" h="275509">
                    <a:moveTo>
                      <a:pt x="-137" y="275448"/>
                    </a:moveTo>
                    <a:lnTo>
                      <a:pt x="7865" y="23926"/>
                    </a:lnTo>
                    <a:lnTo>
                      <a:pt x="29757" y="-61"/>
                    </a:lnTo>
                    <a:lnTo>
                      <a:pt x="19352" y="270013"/>
                    </a:lnTo>
                    <a:lnTo>
                      <a:pt x="-98" y="275448"/>
                    </a:lnTo>
                    <a:close/>
                  </a:path>
                </a:pathLst>
              </a:custGeom>
              <a:grpFill/>
              <a:ln w="12721" cap="flat">
                <a:noFill/>
                <a:prstDash val="solid"/>
                <a:miter/>
              </a:ln>
            </p:spPr>
            <p:txBody>
              <a:bodyPr rtlCol="0" anchor="ctr"/>
              <a:lstStyle/>
              <a:p>
                <a:endParaRPr lang="fr-FR"/>
              </a:p>
            </p:txBody>
          </p:sp>
          <p:sp>
            <p:nvSpPr>
              <p:cNvPr id="566" name="Forme libre : forme 565">
                <a:extLst>
                  <a:ext uri="{FF2B5EF4-FFF2-40B4-BE49-F238E27FC236}">
                    <a16:creationId xmlns:a16="http://schemas.microsoft.com/office/drawing/2014/main" id="{1F8B5BA3-AE81-516C-91FF-141417DA2B92}"/>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567" name="Forme libre : forme 566">
                <a:extLst>
                  <a:ext uri="{FF2B5EF4-FFF2-40B4-BE49-F238E27FC236}">
                    <a16:creationId xmlns:a16="http://schemas.microsoft.com/office/drawing/2014/main" id="{F49DCBC9-0FA8-3E09-56FE-14AB77F70C26}"/>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568" name="Forme libre : forme 567">
                <a:extLst>
                  <a:ext uri="{FF2B5EF4-FFF2-40B4-BE49-F238E27FC236}">
                    <a16:creationId xmlns:a16="http://schemas.microsoft.com/office/drawing/2014/main" id="{2FDBF0AA-A9CA-3DE5-C344-7CB0F7F497F9}"/>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569" name="Forme libre : forme 568">
                <a:extLst>
                  <a:ext uri="{FF2B5EF4-FFF2-40B4-BE49-F238E27FC236}">
                    <a16:creationId xmlns:a16="http://schemas.microsoft.com/office/drawing/2014/main" id="{8A281B0B-9972-E92B-878A-E1BB831C9740}"/>
                  </a:ext>
                </a:extLst>
              </p:cNvPr>
              <p:cNvSpPr/>
              <p:nvPr/>
            </p:nvSpPr>
            <p:spPr>
              <a:xfrm flipV="1">
                <a:off x="4988146" y="3012935"/>
                <a:ext cx="171921" cy="220494"/>
              </a:xfrm>
              <a:custGeom>
                <a:avLst/>
                <a:gdLst>
                  <a:gd name="connsiteX0" fmla="*/ -133 w 171921"/>
                  <a:gd name="connsiteY0" fmla="*/ -64 h 220494"/>
                  <a:gd name="connsiteX1" fmla="*/ 37826 w 171921"/>
                  <a:gd name="connsiteY1" fmla="*/ 14826 h 220494"/>
                  <a:gd name="connsiteX2" fmla="*/ 171789 w 171921"/>
                  <a:gd name="connsiteY2" fmla="*/ 214983 h 220494"/>
                  <a:gd name="connsiteX3" fmla="*/ 152301 w 171921"/>
                  <a:gd name="connsiteY3" fmla="*/ 220431 h 220494"/>
                </a:gdLst>
                <a:ahLst/>
                <a:cxnLst>
                  <a:cxn ang="0">
                    <a:pos x="connsiteX0" y="connsiteY0"/>
                  </a:cxn>
                  <a:cxn ang="0">
                    <a:pos x="connsiteX1" y="connsiteY1"/>
                  </a:cxn>
                  <a:cxn ang="0">
                    <a:pos x="connsiteX2" y="connsiteY2"/>
                  </a:cxn>
                  <a:cxn ang="0">
                    <a:pos x="connsiteX3" y="connsiteY3"/>
                  </a:cxn>
                </a:cxnLst>
                <a:rect l="l" t="t" r="r" b="b"/>
                <a:pathLst>
                  <a:path w="171921" h="220494">
                    <a:moveTo>
                      <a:pt x="-133" y="-64"/>
                    </a:moveTo>
                    <a:lnTo>
                      <a:pt x="37826" y="14826"/>
                    </a:lnTo>
                    <a:lnTo>
                      <a:pt x="171789" y="214983"/>
                    </a:lnTo>
                    <a:lnTo>
                      <a:pt x="152301" y="220431"/>
                    </a:lnTo>
                    <a:close/>
                  </a:path>
                </a:pathLst>
              </a:custGeom>
              <a:grpFill/>
              <a:ln w="12721" cap="flat">
                <a:noFill/>
                <a:prstDash val="solid"/>
                <a:miter/>
              </a:ln>
            </p:spPr>
            <p:txBody>
              <a:bodyPr rtlCol="0" anchor="ctr"/>
              <a:lstStyle/>
              <a:p>
                <a:endParaRPr lang="fr-FR"/>
              </a:p>
            </p:txBody>
          </p:sp>
          <p:sp>
            <p:nvSpPr>
              <p:cNvPr id="570" name="Forme libre : forme 569">
                <a:extLst>
                  <a:ext uri="{FF2B5EF4-FFF2-40B4-BE49-F238E27FC236}">
                    <a16:creationId xmlns:a16="http://schemas.microsoft.com/office/drawing/2014/main" id="{BE14FED7-4425-5616-E90F-D02239554BBD}"/>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571" name="Forme libre : forme 570">
                <a:extLst>
                  <a:ext uri="{FF2B5EF4-FFF2-40B4-BE49-F238E27FC236}">
                    <a16:creationId xmlns:a16="http://schemas.microsoft.com/office/drawing/2014/main" id="{2EA03171-F352-060F-B599-F33E9DDA4AD9}"/>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572" name="Forme libre : forme 571">
                <a:extLst>
                  <a:ext uri="{FF2B5EF4-FFF2-40B4-BE49-F238E27FC236}">
                    <a16:creationId xmlns:a16="http://schemas.microsoft.com/office/drawing/2014/main" id="{D0BA51AF-66CC-1CA0-3510-036DEC3E0042}"/>
                  </a:ext>
                </a:extLst>
              </p:cNvPr>
              <p:cNvSpPr/>
              <p:nvPr/>
            </p:nvSpPr>
            <p:spPr>
              <a:xfrm flipV="1">
                <a:off x="4969039" y="3050746"/>
                <a:ext cx="205211" cy="207325"/>
              </a:xfrm>
              <a:custGeom>
                <a:avLst/>
                <a:gdLst>
                  <a:gd name="connsiteX0" fmla="*/ -132 w 205211"/>
                  <a:gd name="connsiteY0" fmla="*/ -61 h 207325"/>
                  <a:gd name="connsiteX1" fmla="*/ 37267 w 205211"/>
                  <a:gd name="connsiteY1" fmla="*/ 13930 h 207325"/>
                  <a:gd name="connsiteX2" fmla="*/ 205079 w 205211"/>
                  <a:gd name="connsiteY2" fmla="*/ 200096 h 207325"/>
                  <a:gd name="connsiteX3" fmla="*/ 188034 w 205211"/>
                  <a:gd name="connsiteY3" fmla="*/ 207265 h 207325"/>
                </a:gdLst>
                <a:ahLst/>
                <a:cxnLst>
                  <a:cxn ang="0">
                    <a:pos x="connsiteX0" y="connsiteY0"/>
                  </a:cxn>
                  <a:cxn ang="0">
                    <a:pos x="connsiteX1" y="connsiteY1"/>
                  </a:cxn>
                  <a:cxn ang="0">
                    <a:pos x="connsiteX2" y="connsiteY2"/>
                  </a:cxn>
                  <a:cxn ang="0">
                    <a:pos x="connsiteX3" y="connsiteY3"/>
                  </a:cxn>
                </a:cxnLst>
                <a:rect l="l" t="t" r="r" b="b"/>
                <a:pathLst>
                  <a:path w="205211" h="207325">
                    <a:moveTo>
                      <a:pt x="-132" y="-61"/>
                    </a:moveTo>
                    <a:lnTo>
                      <a:pt x="37267" y="13930"/>
                    </a:lnTo>
                    <a:lnTo>
                      <a:pt x="205079" y="200096"/>
                    </a:lnTo>
                    <a:lnTo>
                      <a:pt x="188034" y="207265"/>
                    </a:lnTo>
                    <a:close/>
                  </a:path>
                </a:pathLst>
              </a:custGeom>
              <a:grpFill/>
              <a:ln w="12721" cap="flat">
                <a:noFill/>
                <a:prstDash val="solid"/>
                <a:miter/>
              </a:ln>
            </p:spPr>
            <p:txBody>
              <a:bodyPr rtlCol="0" anchor="ctr"/>
              <a:lstStyle/>
              <a:p>
                <a:endParaRPr lang="fr-FR"/>
              </a:p>
            </p:txBody>
          </p:sp>
          <p:sp>
            <p:nvSpPr>
              <p:cNvPr id="573" name="Forme libre : forme 572">
                <a:extLst>
                  <a:ext uri="{FF2B5EF4-FFF2-40B4-BE49-F238E27FC236}">
                    <a16:creationId xmlns:a16="http://schemas.microsoft.com/office/drawing/2014/main" id="{C4917DF9-C44F-980D-8C5A-444B641F2438}"/>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574" name="Forme libre : forme 573">
                <a:extLst>
                  <a:ext uri="{FF2B5EF4-FFF2-40B4-BE49-F238E27FC236}">
                    <a16:creationId xmlns:a16="http://schemas.microsoft.com/office/drawing/2014/main" id="{5C391283-6A83-5378-79BA-E79A2AE195A0}"/>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575" name="Forme libre : forme 574">
                <a:extLst>
                  <a:ext uri="{FF2B5EF4-FFF2-40B4-BE49-F238E27FC236}">
                    <a16:creationId xmlns:a16="http://schemas.microsoft.com/office/drawing/2014/main" id="{0740CB27-4D1C-06EF-96AB-BDA377189A75}"/>
                  </a:ext>
                </a:extLst>
              </p:cNvPr>
              <p:cNvSpPr/>
              <p:nvPr/>
            </p:nvSpPr>
            <p:spPr>
              <a:xfrm flipV="1">
                <a:off x="4671360" y="3140707"/>
                <a:ext cx="313885" cy="79207"/>
              </a:xfrm>
              <a:custGeom>
                <a:avLst/>
                <a:gdLst>
                  <a:gd name="connsiteX0" fmla="*/ -120 w 313885"/>
                  <a:gd name="connsiteY0" fmla="*/ 63719 h 79207"/>
                  <a:gd name="connsiteX1" fmla="*/ 279483 w 313885"/>
                  <a:gd name="connsiteY1" fmla="*/ -58 h 79207"/>
                  <a:gd name="connsiteX2" fmla="*/ 313765 w 313885"/>
                  <a:gd name="connsiteY2" fmla="*/ 14999 h 79207"/>
                  <a:gd name="connsiteX3" fmla="*/ 32700 w 313885"/>
                  <a:gd name="connsiteY3" fmla="*/ 79149 h 79207"/>
                </a:gdLst>
                <a:ahLst/>
                <a:cxnLst>
                  <a:cxn ang="0">
                    <a:pos x="connsiteX0" y="connsiteY0"/>
                  </a:cxn>
                  <a:cxn ang="0">
                    <a:pos x="connsiteX1" y="connsiteY1"/>
                  </a:cxn>
                  <a:cxn ang="0">
                    <a:pos x="connsiteX2" y="connsiteY2"/>
                  </a:cxn>
                  <a:cxn ang="0">
                    <a:pos x="connsiteX3" y="connsiteY3"/>
                  </a:cxn>
                </a:cxnLst>
                <a:rect l="l" t="t" r="r" b="b"/>
                <a:pathLst>
                  <a:path w="313885" h="79207">
                    <a:moveTo>
                      <a:pt x="-120" y="63719"/>
                    </a:moveTo>
                    <a:lnTo>
                      <a:pt x="279483" y="-58"/>
                    </a:lnTo>
                    <a:lnTo>
                      <a:pt x="313765" y="14999"/>
                    </a:lnTo>
                    <a:lnTo>
                      <a:pt x="32700" y="79149"/>
                    </a:lnTo>
                    <a:close/>
                  </a:path>
                </a:pathLst>
              </a:custGeom>
              <a:grpFill/>
              <a:ln w="12721" cap="flat">
                <a:noFill/>
                <a:prstDash val="solid"/>
                <a:miter/>
              </a:ln>
            </p:spPr>
            <p:txBody>
              <a:bodyPr rtlCol="0" anchor="ctr"/>
              <a:lstStyle/>
              <a:p>
                <a:endParaRPr lang="fr-FR"/>
              </a:p>
            </p:txBody>
          </p:sp>
          <p:sp>
            <p:nvSpPr>
              <p:cNvPr id="576" name="Forme libre : forme 575">
                <a:extLst>
                  <a:ext uri="{FF2B5EF4-FFF2-40B4-BE49-F238E27FC236}">
                    <a16:creationId xmlns:a16="http://schemas.microsoft.com/office/drawing/2014/main" id="{A3D8E3E2-55AF-4620-71CF-E959D2EC1AAB}"/>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577" name="Forme libre : forme 576">
                <a:extLst>
                  <a:ext uri="{FF2B5EF4-FFF2-40B4-BE49-F238E27FC236}">
                    <a16:creationId xmlns:a16="http://schemas.microsoft.com/office/drawing/2014/main" id="{10068228-B52D-BA94-2C0B-A32567EB8263}"/>
                  </a:ext>
                </a:extLst>
              </p:cNvPr>
              <p:cNvSpPr/>
              <p:nvPr/>
            </p:nvSpPr>
            <p:spPr>
              <a:xfrm flipV="1">
                <a:off x="5032923" y="3427445"/>
                <a:ext cx="94540" cy="322673"/>
              </a:xfrm>
              <a:custGeom>
                <a:avLst/>
                <a:gdLst>
                  <a:gd name="connsiteX0" fmla="*/ 94395 w 94540"/>
                  <a:gd name="connsiteY0" fmla="*/ 322659 h 322673"/>
                  <a:gd name="connsiteX1" fmla="*/ 74156 w 94540"/>
                  <a:gd name="connsiteY1" fmla="*/ 299674 h 322673"/>
                  <a:gd name="connsiteX2" fmla="*/ -133 w 94540"/>
                  <a:gd name="connsiteY2" fmla="*/ -15 h 322673"/>
                  <a:gd name="connsiteX3" fmla="*/ -120 w 94540"/>
                  <a:gd name="connsiteY3" fmla="*/ -15 h 322673"/>
                  <a:gd name="connsiteX4" fmla="*/ 22014 w 94540"/>
                  <a:gd name="connsiteY4" fmla="*/ 12550 h 322673"/>
                  <a:gd name="connsiteX5" fmla="*/ 94408 w 94540"/>
                  <a:gd name="connsiteY5" fmla="*/ 322659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40" h="322673">
                    <a:moveTo>
                      <a:pt x="94395" y="322659"/>
                    </a:moveTo>
                    <a:lnTo>
                      <a:pt x="74156" y="299674"/>
                    </a:lnTo>
                    <a:lnTo>
                      <a:pt x="-133" y="-15"/>
                    </a:lnTo>
                    <a:lnTo>
                      <a:pt x="-120" y="-15"/>
                    </a:lnTo>
                    <a:lnTo>
                      <a:pt x="22014" y="12550"/>
                    </a:lnTo>
                    <a:lnTo>
                      <a:pt x="94408" y="322659"/>
                    </a:lnTo>
                    <a:close/>
                  </a:path>
                </a:pathLst>
              </a:custGeom>
              <a:grpFill/>
              <a:ln w="12721" cap="flat">
                <a:noFill/>
                <a:prstDash val="solid"/>
                <a:miter/>
              </a:ln>
            </p:spPr>
            <p:txBody>
              <a:bodyPr rtlCol="0" anchor="ctr"/>
              <a:lstStyle/>
              <a:p>
                <a:endParaRPr lang="fr-FR"/>
              </a:p>
            </p:txBody>
          </p:sp>
          <p:sp>
            <p:nvSpPr>
              <p:cNvPr id="578" name="Forme libre : forme 577">
                <a:extLst>
                  <a:ext uri="{FF2B5EF4-FFF2-40B4-BE49-F238E27FC236}">
                    <a16:creationId xmlns:a16="http://schemas.microsoft.com/office/drawing/2014/main" id="{974A2A6B-3475-37ED-E366-80534AA7163F}"/>
                  </a:ext>
                </a:extLst>
              </p:cNvPr>
              <p:cNvSpPr/>
              <p:nvPr/>
            </p:nvSpPr>
            <p:spPr>
              <a:xfrm flipV="1">
                <a:off x="5107222" y="3357192"/>
                <a:ext cx="326021" cy="93236"/>
              </a:xfrm>
              <a:custGeom>
                <a:avLst/>
                <a:gdLst>
                  <a:gd name="connsiteX0" fmla="*/ 326102 w 326021"/>
                  <a:gd name="connsiteY0" fmla="*/ 68214 h 93236"/>
                  <a:gd name="connsiteX1" fmla="*/ 81 w 326021"/>
                  <a:gd name="connsiteY1" fmla="*/ 18 h 93236"/>
                  <a:gd name="connsiteX2" fmla="*/ 20320 w 326021"/>
                  <a:gd name="connsiteY2" fmla="*/ 23028 h 93236"/>
                  <a:gd name="connsiteX3" fmla="*/ 324741 w 326021"/>
                  <a:gd name="connsiteY3" fmla="*/ 93255 h 93236"/>
                </a:gdLst>
                <a:ahLst/>
                <a:cxnLst>
                  <a:cxn ang="0">
                    <a:pos x="connsiteX0" y="connsiteY0"/>
                  </a:cxn>
                  <a:cxn ang="0">
                    <a:pos x="connsiteX1" y="connsiteY1"/>
                  </a:cxn>
                  <a:cxn ang="0">
                    <a:pos x="connsiteX2" y="connsiteY2"/>
                  </a:cxn>
                  <a:cxn ang="0">
                    <a:pos x="connsiteX3" y="connsiteY3"/>
                  </a:cxn>
                </a:cxnLst>
                <a:rect l="l" t="t" r="r" b="b"/>
                <a:pathLst>
                  <a:path w="326021" h="93236">
                    <a:moveTo>
                      <a:pt x="326102" y="68214"/>
                    </a:moveTo>
                    <a:lnTo>
                      <a:pt x="81" y="18"/>
                    </a:lnTo>
                    <a:lnTo>
                      <a:pt x="20320" y="23028"/>
                    </a:lnTo>
                    <a:lnTo>
                      <a:pt x="324741" y="93255"/>
                    </a:lnTo>
                    <a:close/>
                  </a:path>
                </a:pathLst>
              </a:custGeom>
              <a:grpFill/>
              <a:ln w="12721" cap="flat">
                <a:noFill/>
                <a:prstDash val="solid"/>
                <a:miter/>
              </a:ln>
            </p:spPr>
            <p:txBody>
              <a:bodyPr rtlCol="0" anchor="ctr"/>
              <a:lstStyle/>
              <a:p>
                <a:endParaRPr lang="fr-FR"/>
              </a:p>
            </p:txBody>
          </p:sp>
          <p:sp>
            <p:nvSpPr>
              <p:cNvPr id="579" name="Forme libre : forme 578">
                <a:extLst>
                  <a:ext uri="{FF2B5EF4-FFF2-40B4-BE49-F238E27FC236}">
                    <a16:creationId xmlns:a16="http://schemas.microsoft.com/office/drawing/2014/main" id="{C84059BC-FECC-6DD2-4E5D-0E586A5AF38C}"/>
                  </a:ext>
                </a:extLst>
              </p:cNvPr>
              <p:cNvSpPr/>
              <p:nvPr/>
            </p:nvSpPr>
            <p:spPr>
              <a:xfrm flipV="1">
                <a:off x="4950945" y="3003674"/>
                <a:ext cx="236237" cy="216229"/>
              </a:xfrm>
              <a:custGeom>
                <a:avLst/>
                <a:gdLst>
                  <a:gd name="connsiteX0" fmla="*/ 53 w 236237"/>
                  <a:gd name="connsiteY0" fmla="*/ 0 h 216229"/>
                  <a:gd name="connsiteX1" fmla="*/ 216230 w 236237"/>
                  <a:gd name="connsiteY1" fmla="*/ 216229 h 216229"/>
                  <a:gd name="connsiteX2" fmla="*/ 236291 w 236237"/>
                  <a:gd name="connsiteY2" fmla="*/ 211309 h 216229"/>
                  <a:gd name="connsiteX3" fmla="*/ 34348 w 236237"/>
                  <a:gd name="connsiteY3" fmla="*/ 15045 h 216229"/>
                </a:gdLst>
                <a:ahLst/>
                <a:cxnLst>
                  <a:cxn ang="0">
                    <a:pos x="connsiteX0" y="connsiteY0"/>
                  </a:cxn>
                  <a:cxn ang="0">
                    <a:pos x="connsiteX1" y="connsiteY1"/>
                  </a:cxn>
                  <a:cxn ang="0">
                    <a:pos x="connsiteX2" y="connsiteY2"/>
                  </a:cxn>
                  <a:cxn ang="0">
                    <a:pos x="connsiteX3" y="connsiteY3"/>
                  </a:cxn>
                </a:cxnLst>
                <a:rect l="l" t="t" r="r" b="b"/>
                <a:pathLst>
                  <a:path w="236237" h="216229">
                    <a:moveTo>
                      <a:pt x="53" y="0"/>
                    </a:moveTo>
                    <a:lnTo>
                      <a:pt x="216230" y="216229"/>
                    </a:lnTo>
                    <a:lnTo>
                      <a:pt x="236291" y="211309"/>
                    </a:lnTo>
                    <a:lnTo>
                      <a:pt x="34348" y="15045"/>
                    </a:lnTo>
                    <a:close/>
                  </a:path>
                </a:pathLst>
              </a:custGeom>
              <a:grpFill/>
              <a:ln w="12721" cap="flat">
                <a:noFill/>
                <a:prstDash val="solid"/>
                <a:miter/>
              </a:ln>
            </p:spPr>
            <p:txBody>
              <a:bodyPr rtlCol="0" anchor="ctr"/>
              <a:lstStyle/>
              <a:p>
                <a:endParaRPr lang="fr-FR"/>
              </a:p>
            </p:txBody>
          </p:sp>
          <p:sp>
            <p:nvSpPr>
              <p:cNvPr id="580" name="Forme libre : forme 579">
                <a:extLst>
                  <a:ext uri="{FF2B5EF4-FFF2-40B4-BE49-F238E27FC236}">
                    <a16:creationId xmlns:a16="http://schemas.microsoft.com/office/drawing/2014/main" id="{C0474168-1389-499A-A215-6E8FF19C2901}"/>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581" name="Forme libre : forme 580">
                <a:extLst>
                  <a:ext uri="{FF2B5EF4-FFF2-40B4-BE49-F238E27FC236}">
                    <a16:creationId xmlns:a16="http://schemas.microsoft.com/office/drawing/2014/main" id="{75663141-56CF-51F1-E284-EBB1AB5BCB97}"/>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582" name="Forme libre : forme 581">
                <a:extLst>
                  <a:ext uri="{FF2B5EF4-FFF2-40B4-BE49-F238E27FC236}">
                    <a16:creationId xmlns:a16="http://schemas.microsoft.com/office/drawing/2014/main" id="{C3F887F3-C295-239D-33DF-BA143FA31375}"/>
                  </a:ext>
                </a:extLst>
              </p:cNvPr>
              <p:cNvSpPr/>
              <p:nvPr/>
            </p:nvSpPr>
            <p:spPr>
              <a:xfrm flipV="1">
                <a:off x="4522629" y="3458884"/>
                <a:ext cx="205211" cy="214610"/>
              </a:xfrm>
              <a:custGeom>
                <a:avLst/>
                <a:gdLst>
                  <a:gd name="connsiteX0" fmla="*/ -110 w 205211"/>
                  <a:gd name="connsiteY0" fmla="*/ 23288 h 214610"/>
                  <a:gd name="connsiteX1" fmla="*/ 13349 w 205211"/>
                  <a:gd name="connsiteY1" fmla="*/ -18 h 214610"/>
                  <a:gd name="connsiteX2" fmla="*/ 205102 w 205211"/>
                  <a:gd name="connsiteY2" fmla="*/ 194409 h 214610"/>
                  <a:gd name="connsiteX3" fmla="*/ 191414 w 205211"/>
                  <a:gd name="connsiteY3" fmla="*/ 214593 h 214610"/>
                </a:gdLst>
                <a:ahLst/>
                <a:cxnLst>
                  <a:cxn ang="0">
                    <a:pos x="connsiteX0" y="connsiteY0"/>
                  </a:cxn>
                  <a:cxn ang="0">
                    <a:pos x="connsiteX1" y="connsiteY1"/>
                  </a:cxn>
                  <a:cxn ang="0">
                    <a:pos x="connsiteX2" y="connsiteY2"/>
                  </a:cxn>
                  <a:cxn ang="0">
                    <a:pos x="connsiteX3" y="connsiteY3"/>
                  </a:cxn>
                </a:cxnLst>
                <a:rect l="l" t="t" r="r" b="b"/>
                <a:pathLst>
                  <a:path w="205211" h="214610">
                    <a:moveTo>
                      <a:pt x="-110" y="23288"/>
                    </a:moveTo>
                    <a:lnTo>
                      <a:pt x="13349" y="-18"/>
                    </a:lnTo>
                    <a:lnTo>
                      <a:pt x="205102" y="194409"/>
                    </a:lnTo>
                    <a:lnTo>
                      <a:pt x="191414" y="214593"/>
                    </a:lnTo>
                    <a:close/>
                  </a:path>
                </a:pathLst>
              </a:custGeom>
              <a:grpFill/>
              <a:ln w="12721" cap="flat">
                <a:noFill/>
                <a:prstDash val="solid"/>
                <a:miter/>
              </a:ln>
            </p:spPr>
            <p:txBody>
              <a:bodyPr rtlCol="0" anchor="ctr"/>
              <a:lstStyle/>
              <a:p>
                <a:endParaRPr lang="fr-FR"/>
              </a:p>
            </p:txBody>
          </p:sp>
          <p:sp>
            <p:nvSpPr>
              <p:cNvPr id="583" name="Forme libre : forme 582">
                <a:extLst>
                  <a:ext uri="{FF2B5EF4-FFF2-40B4-BE49-F238E27FC236}">
                    <a16:creationId xmlns:a16="http://schemas.microsoft.com/office/drawing/2014/main" id="{EE51B8DA-7C04-A21E-7757-76C458BB3B3B}"/>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584" name="Forme libre : forme 583">
                <a:extLst>
                  <a:ext uri="{FF2B5EF4-FFF2-40B4-BE49-F238E27FC236}">
                    <a16:creationId xmlns:a16="http://schemas.microsoft.com/office/drawing/2014/main" id="{38F81B0E-4D5C-B093-EEAA-E135DE50FA18}"/>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sp>
            <p:nvSpPr>
              <p:cNvPr id="585" name="Forme libre : forme 584">
                <a:extLst>
                  <a:ext uri="{FF2B5EF4-FFF2-40B4-BE49-F238E27FC236}">
                    <a16:creationId xmlns:a16="http://schemas.microsoft.com/office/drawing/2014/main" id="{DDE31A36-ECD5-BAB7-11B9-26BEDA787698}"/>
                  </a:ext>
                </a:extLst>
              </p:cNvPr>
              <p:cNvSpPr/>
              <p:nvPr/>
            </p:nvSpPr>
            <p:spPr>
              <a:xfrm flipV="1">
                <a:off x="3140452" y="3458897"/>
                <a:ext cx="1002830" cy="17601"/>
              </a:xfrm>
              <a:custGeom>
                <a:avLst/>
                <a:gdLst>
                  <a:gd name="connsiteX0" fmla="*/ 4889 w 1002830"/>
                  <a:gd name="connsiteY0" fmla="*/ 17574 h 17601"/>
                  <a:gd name="connsiteX1" fmla="*/ -60 w 1002830"/>
                  <a:gd name="connsiteY1" fmla="*/ 4315 h 17601"/>
                  <a:gd name="connsiteX2" fmla="*/ 996296 w 1002830"/>
                  <a:gd name="connsiteY2" fmla="*/ -28 h 17601"/>
                  <a:gd name="connsiteX3" fmla="*/ 1002771 w 1002830"/>
                  <a:gd name="connsiteY3" fmla="*/ 17574 h 17601"/>
                </a:gdLst>
                <a:ahLst/>
                <a:cxnLst>
                  <a:cxn ang="0">
                    <a:pos x="connsiteX0" y="connsiteY0"/>
                  </a:cxn>
                  <a:cxn ang="0">
                    <a:pos x="connsiteX1" y="connsiteY1"/>
                  </a:cxn>
                  <a:cxn ang="0">
                    <a:pos x="connsiteX2" y="connsiteY2"/>
                  </a:cxn>
                  <a:cxn ang="0">
                    <a:pos x="connsiteX3" y="connsiteY3"/>
                  </a:cxn>
                </a:cxnLst>
                <a:rect l="l" t="t" r="r" b="b"/>
                <a:pathLst>
                  <a:path w="1002830" h="17601">
                    <a:moveTo>
                      <a:pt x="4889" y="17574"/>
                    </a:moveTo>
                    <a:lnTo>
                      <a:pt x="-60" y="4315"/>
                    </a:lnTo>
                    <a:lnTo>
                      <a:pt x="996296" y="-28"/>
                    </a:lnTo>
                    <a:lnTo>
                      <a:pt x="1002771" y="17574"/>
                    </a:lnTo>
                    <a:close/>
                  </a:path>
                </a:pathLst>
              </a:custGeom>
              <a:grpFill/>
              <a:ln w="12721" cap="flat">
                <a:noFill/>
                <a:prstDash val="solid"/>
                <a:miter/>
              </a:ln>
            </p:spPr>
            <p:txBody>
              <a:bodyPr rtlCol="0" anchor="ctr"/>
              <a:lstStyle/>
              <a:p>
                <a:endParaRPr lang="fr-FR"/>
              </a:p>
            </p:txBody>
          </p:sp>
          <p:pic>
            <p:nvPicPr>
              <p:cNvPr id="586" name="Image 585">
                <a:extLst>
                  <a:ext uri="{FF2B5EF4-FFF2-40B4-BE49-F238E27FC236}">
                    <a16:creationId xmlns:a16="http://schemas.microsoft.com/office/drawing/2014/main" id="{03C34BE7-FDE8-7062-2265-C437422E69C3}"/>
                  </a:ext>
                </a:extLst>
              </p:cNvPr>
              <p:cNvPicPr>
                <a:picLocks noChangeAspect="1"/>
              </p:cNvPicPr>
              <p:nvPr/>
            </p:nvPicPr>
            <p:blipFill>
              <a:blip r:embed="rId36"/>
              <a:stretch>
                <a:fillRect/>
              </a:stretch>
            </p:blipFill>
            <p:spPr>
              <a:xfrm flipV="1">
                <a:off x="4766600" y="3822823"/>
                <a:ext cx="365683" cy="28967"/>
              </a:xfrm>
              <a:custGeom>
                <a:avLst/>
                <a:gdLst>
                  <a:gd name="connsiteX0" fmla="*/ 59 w 365683"/>
                  <a:gd name="connsiteY0" fmla="*/ 28 h 28967"/>
                  <a:gd name="connsiteX1" fmla="*/ 365743 w 365683"/>
                  <a:gd name="connsiteY1" fmla="*/ 28 h 28967"/>
                  <a:gd name="connsiteX2" fmla="*/ 365743 w 365683"/>
                  <a:gd name="connsiteY2" fmla="*/ 28995 h 28967"/>
                  <a:gd name="connsiteX3" fmla="*/ 59 w 365683"/>
                  <a:gd name="connsiteY3" fmla="*/ 28995 h 28967"/>
                </a:gdLst>
                <a:ahLst/>
                <a:cxnLst>
                  <a:cxn ang="0">
                    <a:pos x="connsiteX0" y="connsiteY0"/>
                  </a:cxn>
                  <a:cxn ang="0">
                    <a:pos x="connsiteX1" y="connsiteY1"/>
                  </a:cxn>
                  <a:cxn ang="0">
                    <a:pos x="connsiteX2" y="connsiteY2"/>
                  </a:cxn>
                  <a:cxn ang="0">
                    <a:pos x="connsiteX3" y="connsiteY3"/>
                  </a:cxn>
                </a:cxnLst>
                <a:rect l="l" t="t" r="r" b="b"/>
                <a:pathLst>
                  <a:path w="365683" h="28967">
                    <a:moveTo>
                      <a:pt x="59" y="28"/>
                    </a:moveTo>
                    <a:lnTo>
                      <a:pt x="365743" y="28"/>
                    </a:lnTo>
                    <a:lnTo>
                      <a:pt x="365743" y="28995"/>
                    </a:lnTo>
                    <a:lnTo>
                      <a:pt x="59" y="28995"/>
                    </a:lnTo>
                    <a:close/>
                  </a:path>
                </a:pathLst>
              </a:custGeom>
              <a:grpFill/>
            </p:spPr>
          </p:pic>
        </p:grpSp>
        <p:grpSp>
          <p:nvGrpSpPr>
            <p:cNvPr id="432" name="Graphique 1044">
              <a:extLst>
                <a:ext uri="{FF2B5EF4-FFF2-40B4-BE49-F238E27FC236}">
                  <a16:creationId xmlns:a16="http://schemas.microsoft.com/office/drawing/2014/main" id="{982E73F6-4941-69E9-38A1-29702F970C04}"/>
                </a:ext>
              </a:extLst>
            </p:cNvPr>
            <p:cNvGrpSpPr>
              <a:grpSpLocks noChangeAspect="1"/>
            </p:cNvGrpSpPr>
            <p:nvPr/>
          </p:nvGrpSpPr>
          <p:grpSpPr>
            <a:xfrm>
              <a:off x="10231120" y="3530262"/>
              <a:ext cx="1539134" cy="371475"/>
              <a:chOff x="2014585" y="3338443"/>
              <a:chExt cx="2303372" cy="555926"/>
            </a:xfrm>
            <a:solidFill>
              <a:schemeClr val="bg1"/>
            </a:solidFill>
          </p:grpSpPr>
          <p:sp>
            <p:nvSpPr>
              <p:cNvPr id="437" name="Forme libre : forme 436">
                <a:extLst>
                  <a:ext uri="{FF2B5EF4-FFF2-40B4-BE49-F238E27FC236}">
                    <a16:creationId xmlns:a16="http://schemas.microsoft.com/office/drawing/2014/main" id="{4B7FA6E7-A02E-4098-8EC3-8148B7B7739F}"/>
                  </a:ext>
                </a:extLst>
              </p:cNvPr>
              <p:cNvSpPr/>
              <p:nvPr/>
            </p:nvSpPr>
            <p:spPr>
              <a:xfrm>
                <a:off x="2697388" y="3567147"/>
                <a:ext cx="1620569" cy="292037"/>
              </a:xfrm>
              <a:custGeom>
                <a:avLst/>
                <a:gdLst>
                  <a:gd name="connsiteX0" fmla="*/ 217940 w 1620569"/>
                  <a:gd name="connsiteY0" fmla="*/ 214630 h 292037"/>
                  <a:gd name="connsiteX1" fmla="*/ 84236 w 1620569"/>
                  <a:gd name="connsiteY1" fmla="*/ 292037 h 292037"/>
                  <a:gd name="connsiteX2" fmla="*/ 6828 w 1620569"/>
                  <a:gd name="connsiteY2" fmla="*/ 179445 h 292037"/>
                  <a:gd name="connsiteX3" fmla="*/ 158125 w 1620569"/>
                  <a:gd name="connsiteY3" fmla="*/ 66852 h 292037"/>
                  <a:gd name="connsiteX4" fmla="*/ 242569 w 1620569"/>
                  <a:gd name="connsiteY4" fmla="*/ 144259 h 292037"/>
                  <a:gd name="connsiteX5" fmla="*/ 182754 w 1620569"/>
                  <a:gd name="connsiteY5" fmla="*/ 144259 h 292037"/>
                  <a:gd name="connsiteX6" fmla="*/ 144051 w 1620569"/>
                  <a:gd name="connsiteY6" fmla="*/ 109074 h 292037"/>
                  <a:gd name="connsiteX7" fmla="*/ 59606 w 1620569"/>
                  <a:gd name="connsiteY7" fmla="*/ 175926 h 292037"/>
                  <a:gd name="connsiteX8" fmla="*/ 101828 w 1620569"/>
                  <a:gd name="connsiteY8" fmla="*/ 242778 h 292037"/>
                  <a:gd name="connsiteX9" fmla="*/ 158125 w 1620569"/>
                  <a:gd name="connsiteY9" fmla="*/ 214630 h 292037"/>
                  <a:gd name="connsiteX10" fmla="*/ 217940 w 1620569"/>
                  <a:gd name="connsiteY10" fmla="*/ 214630 h 292037"/>
                  <a:gd name="connsiteX11" fmla="*/ 305903 w 1620569"/>
                  <a:gd name="connsiteY11" fmla="*/ 49259 h 292037"/>
                  <a:gd name="connsiteX12" fmla="*/ 358681 w 1620569"/>
                  <a:gd name="connsiteY12" fmla="*/ 49259 h 292037"/>
                  <a:gd name="connsiteX13" fmla="*/ 372755 w 1620569"/>
                  <a:gd name="connsiteY13" fmla="*/ 3518 h 292037"/>
                  <a:gd name="connsiteX14" fmla="*/ 319977 w 1620569"/>
                  <a:gd name="connsiteY14" fmla="*/ 3518 h 292037"/>
                  <a:gd name="connsiteX15" fmla="*/ 305903 w 1620569"/>
                  <a:gd name="connsiteY15" fmla="*/ 49259 h 292037"/>
                  <a:gd name="connsiteX16" fmla="*/ 228495 w 1620569"/>
                  <a:gd name="connsiteY16" fmla="*/ 281482 h 292037"/>
                  <a:gd name="connsiteX17" fmla="*/ 281273 w 1620569"/>
                  <a:gd name="connsiteY17" fmla="*/ 281482 h 292037"/>
                  <a:gd name="connsiteX18" fmla="*/ 348125 w 1620569"/>
                  <a:gd name="connsiteY18" fmla="*/ 70370 h 292037"/>
                  <a:gd name="connsiteX19" fmla="*/ 295347 w 1620569"/>
                  <a:gd name="connsiteY19" fmla="*/ 70370 h 292037"/>
                  <a:gd name="connsiteX20" fmla="*/ 228495 w 1620569"/>
                  <a:gd name="connsiteY20" fmla="*/ 281482 h 292037"/>
                  <a:gd name="connsiteX21" fmla="*/ 524051 w 1620569"/>
                  <a:gd name="connsiteY21" fmla="*/ 179445 h 292037"/>
                  <a:gd name="connsiteX22" fmla="*/ 439607 w 1620569"/>
                  <a:gd name="connsiteY22" fmla="*/ 246297 h 292037"/>
                  <a:gd name="connsiteX23" fmla="*/ 397384 w 1620569"/>
                  <a:gd name="connsiteY23" fmla="*/ 179445 h 292037"/>
                  <a:gd name="connsiteX24" fmla="*/ 481829 w 1620569"/>
                  <a:gd name="connsiteY24" fmla="*/ 112593 h 292037"/>
                  <a:gd name="connsiteX25" fmla="*/ 524051 w 1620569"/>
                  <a:gd name="connsiteY25" fmla="*/ 179445 h 292037"/>
                  <a:gd name="connsiteX26" fmla="*/ 344606 w 1620569"/>
                  <a:gd name="connsiteY26" fmla="*/ 175926 h 292037"/>
                  <a:gd name="connsiteX27" fmla="*/ 422014 w 1620569"/>
                  <a:gd name="connsiteY27" fmla="*/ 288519 h 292037"/>
                  <a:gd name="connsiteX28" fmla="*/ 573310 w 1620569"/>
                  <a:gd name="connsiteY28" fmla="*/ 175926 h 292037"/>
                  <a:gd name="connsiteX29" fmla="*/ 495903 w 1620569"/>
                  <a:gd name="connsiteY29" fmla="*/ 63333 h 292037"/>
                  <a:gd name="connsiteX30" fmla="*/ 344606 w 1620569"/>
                  <a:gd name="connsiteY30" fmla="*/ 175926 h 292037"/>
                  <a:gd name="connsiteX31" fmla="*/ 583866 w 1620569"/>
                  <a:gd name="connsiteY31" fmla="*/ 281482 h 292037"/>
                  <a:gd name="connsiteX32" fmla="*/ 636644 w 1620569"/>
                  <a:gd name="connsiteY32" fmla="*/ 281482 h 292037"/>
                  <a:gd name="connsiteX33" fmla="*/ 689422 w 1620569"/>
                  <a:gd name="connsiteY33" fmla="*/ 116111 h 292037"/>
                  <a:gd name="connsiteX34" fmla="*/ 721088 w 1620569"/>
                  <a:gd name="connsiteY34" fmla="*/ 116111 h 292037"/>
                  <a:gd name="connsiteX35" fmla="*/ 735163 w 1620569"/>
                  <a:gd name="connsiteY35" fmla="*/ 70370 h 292037"/>
                  <a:gd name="connsiteX36" fmla="*/ 703496 w 1620569"/>
                  <a:gd name="connsiteY36" fmla="*/ 70370 h 292037"/>
                  <a:gd name="connsiteX37" fmla="*/ 724607 w 1620569"/>
                  <a:gd name="connsiteY37" fmla="*/ 0 h 292037"/>
                  <a:gd name="connsiteX38" fmla="*/ 671829 w 1620569"/>
                  <a:gd name="connsiteY38" fmla="*/ 0 h 292037"/>
                  <a:gd name="connsiteX39" fmla="*/ 650718 w 1620569"/>
                  <a:gd name="connsiteY39" fmla="*/ 70370 h 292037"/>
                  <a:gd name="connsiteX40" fmla="*/ 626088 w 1620569"/>
                  <a:gd name="connsiteY40" fmla="*/ 70370 h 292037"/>
                  <a:gd name="connsiteX41" fmla="*/ 612014 w 1620569"/>
                  <a:gd name="connsiteY41" fmla="*/ 116111 h 292037"/>
                  <a:gd name="connsiteX42" fmla="*/ 636644 w 1620569"/>
                  <a:gd name="connsiteY42" fmla="*/ 116111 h 292037"/>
                  <a:gd name="connsiteX43" fmla="*/ 583866 w 1620569"/>
                  <a:gd name="connsiteY43" fmla="*/ 281482 h 292037"/>
                  <a:gd name="connsiteX44" fmla="*/ 847755 w 1620569"/>
                  <a:gd name="connsiteY44" fmla="*/ 109074 h 292037"/>
                  <a:gd name="connsiteX45" fmla="*/ 889978 w 1620569"/>
                  <a:gd name="connsiteY45" fmla="*/ 175926 h 292037"/>
                  <a:gd name="connsiteX46" fmla="*/ 805533 w 1620569"/>
                  <a:gd name="connsiteY46" fmla="*/ 242778 h 292037"/>
                  <a:gd name="connsiteX47" fmla="*/ 763311 w 1620569"/>
                  <a:gd name="connsiteY47" fmla="*/ 175926 h 292037"/>
                  <a:gd name="connsiteX48" fmla="*/ 847755 w 1620569"/>
                  <a:gd name="connsiteY48" fmla="*/ 109074 h 292037"/>
                  <a:gd name="connsiteX49" fmla="*/ 974422 w 1620569"/>
                  <a:gd name="connsiteY49" fmla="*/ 70370 h 292037"/>
                  <a:gd name="connsiteX50" fmla="*/ 928681 w 1620569"/>
                  <a:gd name="connsiteY50" fmla="*/ 70370 h 292037"/>
                  <a:gd name="connsiteX51" fmla="*/ 921644 w 1620569"/>
                  <a:gd name="connsiteY51" fmla="*/ 98519 h 292037"/>
                  <a:gd name="connsiteX52" fmla="*/ 921644 w 1620569"/>
                  <a:gd name="connsiteY52" fmla="*/ 98519 h 292037"/>
                  <a:gd name="connsiteX53" fmla="*/ 861829 w 1620569"/>
                  <a:gd name="connsiteY53" fmla="*/ 63333 h 292037"/>
                  <a:gd name="connsiteX54" fmla="*/ 717570 w 1620569"/>
                  <a:gd name="connsiteY54" fmla="*/ 175926 h 292037"/>
                  <a:gd name="connsiteX55" fmla="*/ 784422 w 1620569"/>
                  <a:gd name="connsiteY55" fmla="*/ 288519 h 292037"/>
                  <a:gd name="connsiteX56" fmla="*/ 868866 w 1620569"/>
                  <a:gd name="connsiteY56" fmla="*/ 256852 h 292037"/>
                  <a:gd name="connsiteX57" fmla="*/ 861829 w 1620569"/>
                  <a:gd name="connsiteY57" fmla="*/ 281482 h 292037"/>
                  <a:gd name="connsiteX58" fmla="*/ 907570 w 1620569"/>
                  <a:gd name="connsiteY58" fmla="*/ 281482 h 292037"/>
                  <a:gd name="connsiteX59" fmla="*/ 974422 w 1620569"/>
                  <a:gd name="connsiteY59" fmla="*/ 70370 h 292037"/>
                  <a:gd name="connsiteX60" fmla="*/ 1065904 w 1620569"/>
                  <a:gd name="connsiteY60" fmla="*/ 242778 h 292037"/>
                  <a:gd name="connsiteX61" fmla="*/ 1023681 w 1620569"/>
                  <a:gd name="connsiteY61" fmla="*/ 172408 h 292037"/>
                  <a:gd name="connsiteX62" fmla="*/ 1108126 w 1620569"/>
                  <a:gd name="connsiteY62" fmla="*/ 109074 h 292037"/>
                  <a:gd name="connsiteX63" fmla="*/ 1150348 w 1620569"/>
                  <a:gd name="connsiteY63" fmla="*/ 175926 h 292037"/>
                  <a:gd name="connsiteX64" fmla="*/ 1065904 w 1620569"/>
                  <a:gd name="connsiteY64" fmla="*/ 242778 h 292037"/>
                  <a:gd name="connsiteX65" fmla="*/ 942755 w 1620569"/>
                  <a:gd name="connsiteY65" fmla="*/ 281482 h 292037"/>
                  <a:gd name="connsiteX66" fmla="*/ 988496 w 1620569"/>
                  <a:gd name="connsiteY66" fmla="*/ 281482 h 292037"/>
                  <a:gd name="connsiteX67" fmla="*/ 995533 w 1620569"/>
                  <a:gd name="connsiteY67" fmla="*/ 256852 h 292037"/>
                  <a:gd name="connsiteX68" fmla="*/ 1058867 w 1620569"/>
                  <a:gd name="connsiteY68" fmla="*/ 288519 h 292037"/>
                  <a:gd name="connsiteX69" fmla="*/ 1203126 w 1620569"/>
                  <a:gd name="connsiteY69" fmla="*/ 175926 h 292037"/>
                  <a:gd name="connsiteX70" fmla="*/ 1129237 w 1620569"/>
                  <a:gd name="connsiteY70" fmla="*/ 63333 h 292037"/>
                  <a:gd name="connsiteX71" fmla="*/ 1055348 w 1620569"/>
                  <a:gd name="connsiteY71" fmla="*/ 87963 h 292037"/>
                  <a:gd name="connsiteX72" fmla="*/ 1083496 w 1620569"/>
                  <a:gd name="connsiteY72" fmla="*/ 0 h 292037"/>
                  <a:gd name="connsiteX73" fmla="*/ 1030719 w 1620569"/>
                  <a:gd name="connsiteY73" fmla="*/ 0 h 292037"/>
                  <a:gd name="connsiteX74" fmla="*/ 942755 w 1620569"/>
                  <a:gd name="connsiteY74" fmla="*/ 281482 h 292037"/>
                  <a:gd name="connsiteX75" fmla="*/ 1407201 w 1620569"/>
                  <a:gd name="connsiteY75" fmla="*/ 70370 h 292037"/>
                  <a:gd name="connsiteX76" fmla="*/ 1372015 w 1620569"/>
                  <a:gd name="connsiteY76" fmla="*/ 179445 h 292037"/>
                  <a:gd name="connsiteX77" fmla="*/ 1308682 w 1620569"/>
                  <a:gd name="connsiteY77" fmla="*/ 242778 h 292037"/>
                  <a:gd name="connsiteX78" fmla="*/ 1284052 w 1620569"/>
                  <a:gd name="connsiteY78" fmla="*/ 179445 h 292037"/>
                  <a:gd name="connsiteX79" fmla="*/ 1319238 w 1620569"/>
                  <a:gd name="connsiteY79" fmla="*/ 70370 h 292037"/>
                  <a:gd name="connsiteX80" fmla="*/ 1266460 w 1620569"/>
                  <a:gd name="connsiteY80" fmla="*/ 70370 h 292037"/>
                  <a:gd name="connsiteX81" fmla="*/ 1231274 w 1620569"/>
                  <a:gd name="connsiteY81" fmla="*/ 179445 h 292037"/>
                  <a:gd name="connsiteX82" fmla="*/ 1224237 w 1620569"/>
                  <a:gd name="connsiteY82" fmla="*/ 253334 h 292037"/>
                  <a:gd name="connsiteX83" fmla="*/ 1284052 w 1620569"/>
                  <a:gd name="connsiteY83" fmla="*/ 288519 h 292037"/>
                  <a:gd name="connsiteX84" fmla="*/ 1347386 w 1620569"/>
                  <a:gd name="connsiteY84" fmla="*/ 260371 h 292037"/>
                  <a:gd name="connsiteX85" fmla="*/ 1347386 w 1620569"/>
                  <a:gd name="connsiteY85" fmla="*/ 260371 h 292037"/>
                  <a:gd name="connsiteX86" fmla="*/ 1340349 w 1620569"/>
                  <a:gd name="connsiteY86" fmla="*/ 281482 h 292037"/>
                  <a:gd name="connsiteX87" fmla="*/ 1386090 w 1620569"/>
                  <a:gd name="connsiteY87" fmla="*/ 281482 h 292037"/>
                  <a:gd name="connsiteX88" fmla="*/ 1452942 w 1620569"/>
                  <a:gd name="connsiteY88" fmla="*/ 70370 h 292037"/>
                  <a:gd name="connsiteX89" fmla="*/ 1407201 w 1620569"/>
                  <a:gd name="connsiteY89" fmla="*/ 70370 h 292037"/>
                  <a:gd name="connsiteX90" fmla="*/ 1618312 w 1620569"/>
                  <a:gd name="connsiteY90" fmla="*/ 130185 h 292037"/>
                  <a:gd name="connsiteX91" fmla="*/ 1569053 w 1620569"/>
                  <a:gd name="connsiteY91" fmla="*/ 66852 h 292037"/>
                  <a:gd name="connsiteX92" fmla="*/ 1477571 w 1620569"/>
                  <a:gd name="connsiteY92" fmla="*/ 133704 h 292037"/>
                  <a:gd name="connsiteX93" fmla="*/ 1505719 w 1620569"/>
                  <a:gd name="connsiteY93" fmla="*/ 193519 h 292037"/>
                  <a:gd name="connsiteX94" fmla="*/ 1544423 w 1620569"/>
                  <a:gd name="connsiteY94" fmla="*/ 225185 h 292037"/>
                  <a:gd name="connsiteX95" fmla="*/ 1512756 w 1620569"/>
                  <a:gd name="connsiteY95" fmla="*/ 246297 h 292037"/>
                  <a:gd name="connsiteX96" fmla="*/ 1491645 w 1620569"/>
                  <a:gd name="connsiteY96" fmla="*/ 218148 h 292037"/>
                  <a:gd name="connsiteX97" fmla="*/ 1438867 w 1620569"/>
                  <a:gd name="connsiteY97" fmla="*/ 218148 h 292037"/>
                  <a:gd name="connsiteX98" fmla="*/ 1438867 w 1620569"/>
                  <a:gd name="connsiteY98" fmla="*/ 263889 h 292037"/>
                  <a:gd name="connsiteX99" fmla="*/ 1495164 w 1620569"/>
                  <a:gd name="connsiteY99" fmla="*/ 292037 h 292037"/>
                  <a:gd name="connsiteX100" fmla="*/ 1593683 w 1620569"/>
                  <a:gd name="connsiteY100" fmla="*/ 218148 h 292037"/>
                  <a:gd name="connsiteX101" fmla="*/ 1554979 w 1620569"/>
                  <a:gd name="connsiteY101" fmla="*/ 154815 h 292037"/>
                  <a:gd name="connsiteX102" fmla="*/ 1526831 w 1620569"/>
                  <a:gd name="connsiteY102" fmla="*/ 130185 h 292037"/>
                  <a:gd name="connsiteX103" fmla="*/ 1551460 w 1620569"/>
                  <a:gd name="connsiteY103" fmla="*/ 112593 h 292037"/>
                  <a:gd name="connsiteX104" fmla="*/ 1565534 w 1620569"/>
                  <a:gd name="connsiteY104" fmla="*/ 130185 h 292037"/>
                  <a:gd name="connsiteX105" fmla="*/ 1618312 w 1620569"/>
                  <a:gd name="connsiteY105" fmla="*/ 130185 h 2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620569" h="292037">
                    <a:moveTo>
                      <a:pt x="217940" y="214630"/>
                    </a:moveTo>
                    <a:cubicBezTo>
                      <a:pt x="186273" y="260371"/>
                      <a:pt x="137013" y="292037"/>
                      <a:pt x="84236" y="292037"/>
                    </a:cubicBezTo>
                    <a:cubicBezTo>
                      <a:pt x="27939" y="292037"/>
                      <a:pt x="-17802" y="249815"/>
                      <a:pt x="6828" y="179445"/>
                    </a:cubicBezTo>
                    <a:cubicBezTo>
                      <a:pt x="27939" y="116111"/>
                      <a:pt x="98310" y="66852"/>
                      <a:pt x="158125" y="66852"/>
                    </a:cubicBezTo>
                    <a:cubicBezTo>
                      <a:pt x="186273" y="66852"/>
                      <a:pt x="239051" y="77407"/>
                      <a:pt x="242569" y="144259"/>
                    </a:cubicBezTo>
                    <a:lnTo>
                      <a:pt x="182754" y="144259"/>
                    </a:lnTo>
                    <a:cubicBezTo>
                      <a:pt x="182754" y="130185"/>
                      <a:pt x="175717" y="109074"/>
                      <a:pt x="144051" y="109074"/>
                    </a:cubicBezTo>
                    <a:cubicBezTo>
                      <a:pt x="112384" y="109074"/>
                      <a:pt x="73680" y="133704"/>
                      <a:pt x="59606" y="175926"/>
                    </a:cubicBezTo>
                    <a:cubicBezTo>
                      <a:pt x="49050" y="211111"/>
                      <a:pt x="63124" y="242778"/>
                      <a:pt x="101828" y="242778"/>
                    </a:cubicBezTo>
                    <a:cubicBezTo>
                      <a:pt x="119421" y="242778"/>
                      <a:pt x="137013" y="235741"/>
                      <a:pt x="158125" y="214630"/>
                    </a:cubicBezTo>
                    <a:cubicBezTo>
                      <a:pt x="158125" y="214630"/>
                      <a:pt x="217940" y="214630"/>
                      <a:pt x="217940" y="214630"/>
                    </a:cubicBezTo>
                    <a:close/>
                    <a:moveTo>
                      <a:pt x="305903" y="49259"/>
                    </a:moveTo>
                    <a:lnTo>
                      <a:pt x="358681" y="49259"/>
                    </a:lnTo>
                    <a:lnTo>
                      <a:pt x="372755" y="3518"/>
                    </a:lnTo>
                    <a:lnTo>
                      <a:pt x="319977" y="3518"/>
                    </a:lnTo>
                    <a:lnTo>
                      <a:pt x="305903" y="49259"/>
                    </a:lnTo>
                    <a:close/>
                    <a:moveTo>
                      <a:pt x="228495" y="281482"/>
                    </a:moveTo>
                    <a:lnTo>
                      <a:pt x="281273" y="281482"/>
                    </a:lnTo>
                    <a:lnTo>
                      <a:pt x="348125" y="70370"/>
                    </a:lnTo>
                    <a:lnTo>
                      <a:pt x="295347" y="70370"/>
                    </a:lnTo>
                    <a:lnTo>
                      <a:pt x="228495" y="281482"/>
                    </a:lnTo>
                    <a:close/>
                    <a:moveTo>
                      <a:pt x="524051" y="179445"/>
                    </a:moveTo>
                    <a:cubicBezTo>
                      <a:pt x="513495" y="214630"/>
                      <a:pt x="478310" y="246297"/>
                      <a:pt x="439607" y="246297"/>
                    </a:cubicBezTo>
                    <a:cubicBezTo>
                      <a:pt x="407940" y="246297"/>
                      <a:pt x="383310" y="221667"/>
                      <a:pt x="397384" y="179445"/>
                    </a:cubicBezTo>
                    <a:cubicBezTo>
                      <a:pt x="411458" y="133704"/>
                      <a:pt x="453681" y="112593"/>
                      <a:pt x="481829" y="112593"/>
                    </a:cubicBezTo>
                    <a:cubicBezTo>
                      <a:pt x="513495" y="109074"/>
                      <a:pt x="534607" y="140741"/>
                      <a:pt x="524051" y="179445"/>
                    </a:cubicBezTo>
                    <a:moveTo>
                      <a:pt x="344606" y="175926"/>
                    </a:moveTo>
                    <a:cubicBezTo>
                      <a:pt x="323495" y="235741"/>
                      <a:pt x="358681" y="288519"/>
                      <a:pt x="422014" y="288519"/>
                    </a:cubicBezTo>
                    <a:cubicBezTo>
                      <a:pt x="481829" y="288519"/>
                      <a:pt x="548681" y="246297"/>
                      <a:pt x="573310" y="175926"/>
                    </a:cubicBezTo>
                    <a:cubicBezTo>
                      <a:pt x="594422" y="112593"/>
                      <a:pt x="555718" y="63333"/>
                      <a:pt x="495903" y="63333"/>
                    </a:cubicBezTo>
                    <a:cubicBezTo>
                      <a:pt x="436088" y="63333"/>
                      <a:pt x="365718" y="112593"/>
                      <a:pt x="344606" y="175926"/>
                    </a:cubicBezTo>
                    <a:moveTo>
                      <a:pt x="583866" y="281482"/>
                    </a:moveTo>
                    <a:lnTo>
                      <a:pt x="636644" y="281482"/>
                    </a:lnTo>
                    <a:lnTo>
                      <a:pt x="689422" y="116111"/>
                    </a:lnTo>
                    <a:lnTo>
                      <a:pt x="721088" y="116111"/>
                    </a:lnTo>
                    <a:lnTo>
                      <a:pt x="735163" y="70370"/>
                    </a:lnTo>
                    <a:lnTo>
                      <a:pt x="703496" y="70370"/>
                    </a:lnTo>
                    <a:lnTo>
                      <a:pt x="724607" y="0"/>
                    </a:lnTo>
                    <a:lnTo>
                      <a:pt x="671829" y="0"/>
                    </a:lnTo>
                    <a:lnTo>
                      <a:pt x="650718" y="70370"/>
                    </a:lnTo>
                    <a:lnTo>
                      <a:pt x="626088" y="70370"/>
                    </a:lnTo>
                    <a:lnTo>
                      <a:pt x="612014" y="116111"/>
                    </a:lnTo>
                    <a:lnTo>
                      <a:pt x="636644" y="116111"/>
                    </a:lnTo>
                    <a:lnTo>
                      <a:pt x="583866" y="281482"/>
                    </a:lnTo>
                    <a:close/>
                    <a:moveTo>
                      <a:pt x="847755" y="109074"/>
                    </a:moveTo>
                    <a:cubicBezTo>
                      <a:pt x="879422" y="109074"/>
                      <a:pt x="904052" y="130185"/>
                      <a:pt x="889978" y="175926"/>
                    </a:cubicBezTo>
                    <a:cubicBezTo>
                      <a:pt x="875904" y="214630"/>
                      <a:pt x="840718" y="242778"/>
                      <a:pt x="805533" y="242778"/>
                    </a:cubicBezTo>
                    <a:cubicBezTo>
                      <a:pt x="770348" y="242778"/>
                      <a:pt x="749237" y="214630"/>
                      <a:pt x="763311" y="175926"/>
                    </a:cubicBezTo>
                    <a:cubicBezTo>
                      <a:pt x="773866" y="147778"/>
                      <a:pt x="805533" y="109074"/>
                      <a:pt x="847755" y="109074"/>
                    </a:cubicBezTo>
                    <a:moveTo>
                      <a:pt x="974422" y="70370"/>
                    </a:moveTo>
                    <a:lnTo>
                      <a:pt x="928681" y="70370"/>
                    </a:lnTo>
                    <a:lnTo>
                      <a:pt x="921644" y="98519"/>
                    </a:lnTo>
                    <a:lnTo>
                      <a:pt x="921644" y="98519"/>
                    </a:lnTo>
                    <a:cubicBezTo>
                      <a:pt x="921644" y="95000"/>
                      <a:pt x="904052" y="63333"/>
                      <a:pt x="861829" y="63333"/>
                    </a:cubicBezTo>
                    <a:cubicBezTo>
                      <a:pt x="802014" y="63333"/>
                      <a:pt x="738681" y="109074"/>
                      <a:pt x="717570" y="175926"/>
                    </a:cubicBezTo>
                    <a:cubicBezTo>
                      <a:pt x="696459" y="246297"/>
                      <a:pt x="731644" y="288519"/>
                      <a:pt x="784422" y="288519"/>
                    </a:cubicBezTo>
                    <a:cubicBezTo>
                      <a:pt x="812570" y="288519"/>
                      <a:pt x="847755" y="274445"/>
                      <a:pt x="868866" y="256852"/>
                    </a:cubicBezTo>
                    <a:lnTo>
                      <a:pt x="861829" y="281482"/>
                    </a:lnTo>
                    <a:lnTo>
                      <a:pt x="907570" y="281482"/>
                    </a:lnTo>
                    <a:lnTo>
                      <a:pt x="974422" y="70370"/>
                    </a:lnTo>
                    <a:close/>
                    <a:moveTo>
                      <a:pt x="1065904" y="242778"/>
                    </a:moveTo>
                    <a:cubicBezTo>
                      <a:pt x="1034237" y="242778"/>
                      <a:pt x="1009607" y="221667"/>
                      <a:pt x="1023681" y="172408"/>
                    </a:cubicBezTo>
                    <a:cubicBezTo>
                      <a:pt x="1034237" y="140741"/>
                      <a:pt x="1069422" y="109074"/>
                      <a:pt x="1108126" y="109074"/>
                    </a:cubicBezTo>
                    <a:cubicBezTo>
                      <a:pt x="1139793" y="109074"/>
                      <a:pt x="1164422" y="133704"/>
                      <a:pt x="1150348" y="175926"/>
                    </a:cubicBezTo>
                    <a:cubicBezTo>
                      <a:pt x="1136274" y="218148"/>
                      <a:pt x="1101089" y="242778"/>
                      <a:pt x="1065904" y="242778"/>
                    </a:cubicBezTo>
                    <a:moveTo>
                      <a:pt x="942755" y="281482"/>
                    </a:moveTo>
                    <a:lnTo>
                      <a:pt x="988496" y="281482"/>
                    </a:lnTo>
                    <a:lnTo>
                      <a:pt x="995533" y="256852"/>
                    </a:lnTo>
                    <a:cubicBezTo>
                      <a:pt x="1002570" y="270926"/>
                      <a:pt x="1016645" y="288519"/>
                      <a:pt x="1058867" y="288519"/>
                    </a:cubicBezTo>
                    <a:cubicBezTo>
                      <a:pt x="1136274" y="288519"/>
                      <a:pt x="1189052" y="218148"/>
                      <a:pt x="1203126" y="175926"/>
                    </a:cubicBezTo>
                    <a:cubicBezTo>
                      <a:pt x="1220719" y="119630"/>
                      <a:pt x="1196089" y="63333"/>
                      <a:pt x="1129237" y="63333"/>
                    </a:cubicBezTo>
                    <a:cubicBezTo>
                      <a:pt x="1104608" y="63333"/>
                      <a:pt x="1076459" y="73889"/>
                      <a:pt x="1055348" y="87963"/>
                    </a:cubicBezTo>
                    <a:lnTo>
                      <a:pt x="1083496" y="0"/>
                    </a:lnTo>
                    <a:lnTo>
                      <a:pt x="1030719" y="0"/>
                    </a:lnTo>
                    <a:lnTo>
                      <a:pt x="942755" y="281482"/>
                    </a:lnTo>
                    <a:close/>
                    <a:moveTo>
                      <a:pt x="1407201" y="70370"/>
                    </a:moveTo>
                    <a:lnTo>
                      <a:pt x="1372015" y="179445"/>
                    </a:lnTo>
                    <a:cubicBezTo>
                      <a:pt x="1361460" y="214630"/>
                      <a:pt x="1340349" y="242778"/>
                      <a:pt x="1308682" y="242778"/>
                    </a:cubicBezTo>
                    <a:cubicBezTo>
                      <a:pt x="1262941" y="242778"/>
                      <a:pt x="1277015" y="197037"/>
                      <a:pt x="1284052" y="179445"/>
                    </a:cubicBezTo>
                    <a:lnTo>
                      <a:pt x="1319238" y="70370"/>
                    </a:lnTo>
                    <a:lnTo>
                      <a:pt x="1266460" y="70370"/>
                    </a:lnTo>
                    <a:lnTo>
                      <a:pt x="1231274" y="179445"/>
                    </a:lnTo>
                    <a:cubicBezTo>
                      <a:pt x="1224237" y="197037"/>
                      <a:pt x="1213682" y="232223"/>
                      <a:pt x="1224237" y="253334"/>
                    </a:cubicBezTo>
                    <a:cubicBezTo>
                      <a:pt x="1231274" y="267408"/>
                      <a:pt x="1245349" y="288519"/>
                      <a:pt x="1284052" y="288519"/>
                    </a:cubicBezTo>
                    <a:cubicBezTo>
                      <a:pt x="1315719" y="288519"/>
                      <a:pt x="1336830" y="270926"/>
                      <a:pt x="1347386" y="260371"/>
                    </a:cubicBezTo>
                    <a:lnTo>
                      <a:pt x="1347386" y="260371"/>
                    </a:lnTo>
                    <a:lnTo>
                      <a:pt x="1340349" y="281482"/>
                    </a:lnTo>
                    <a:lnTo>
                      <a:pt x="1386090" y="281482"/>
                    </a:lnTo>
                    <a:lnTo>
                      <a:pt x="1452942" y="70370"/>
                    </a:lnTo>
                    <a:cubicBezTo>
                      <a:pt x="1452942" y="70370"/>
                      <a:pt x="1407201" y="70370"/>
                      <a:pt x="1407201" y="70370"/>
                    </a:cubicBezTo>
                    <a:close/>
                    <a:moveTo>
                      <a:pt x="1618312" y="130185"/>
                    </a:moveTo>
                    <a:cubicBezTo>
                      <a:pt x="1628868" y="87963"/>
                      <a:pt x="1600719" y="66852"/>
                      <a:pt x="1569053" y="66852"/>
                    </a:cubicBezTo>
                    <a:cubicBezTo>
                      <a:pt x="1533867" y="66852"/>
                      <a:pt x="1488127" y="91482"/>
                      <a:pt x="1477571" y="133704"/>
                    </a:cubicBezTo>
                    <a:cubicBezTo>
                      <a:pt x="1467015" y="168889"/>
                      <a:pt x="1484608" y="186482"/>
                      <a:pt x="1505719" y="193519"/>
                    </a:cubicBezTo>
                    <a:cubicBezTo>
                      <a:pt x="1537386" y="204074"/>
                      <a:pt x="1547942" y="211111"/>
                      <a:pt x="1544423" y="225185"/>
                    </a:cubicBezTo>
                    <a:cubicBezTo>
                      <a:pt x="1540905" y="232223"/>
                      <a:pt x="1530349" y="246297"/>
                      <a:pt x="1512756" y="246297"/>
                    </a:cubicBezTo>
                    <a:cubicBezTo>
                      <a:pt x="1491645" y="246297"/>
                      <a:pt x="1491645" y="228704"/>
                      <a:pt x="1491645" y="218148"/>
                    </a:cubicBezTo>
                    <a:lnTo>
                      <a:pt x="1438867" y="218148"/>
                    </a:lnTo>
                    <a:cubicBezTo>
                      <a:pt x="1435349" y="232223"/>
                      <a:pt x="1431830" y="246297"/>
                      <a:pt x="1438867" y="263889"/>
                    </a:cubicBezTo>
                    <a:cubicBezTo>
                      <a:pt x="1449423" y="285000"/>
                      <a:pt x="1474053" y="292037"/>
                      <a:pt x="1495164" y="292037"/>
                    </a:cubicBezTo>
                    <a:cubicBezTo>
                      <a:pt x="1530349" y="292037"/>
                      <a:pt x="1579608" y="267408"/>
                      <a:pt x="1593683" y="218148"/>
                    </a:cubicBezTo>
                    <a:cubicBezTo>
                      <a:pt x="1607756" y="175926"/>
                      <a:pt x="1579608" y="161852"/>
                      <a:pt x="1554979" y="154815"/>
                    </a:cubicBezTo>
                    <a:cubicBezTo>
                      <a:pt x="1530349" y="144259"/>
                      <a:pt x="1523312" y="144259"/>
                      <a:pt x="1526831" y="130185"/>
                    </a:cubicBezTo>
                    <a:cubicBezTo>
                      <a:pt x="1530349" y="119630"/>
                      <a:pt x="1540905" y="112593"/>
                      <a:pt x="1551460" y="112593"/>
                    </a:cubicBezTo>
                    <a:cubicBezTo>
                      <a:pt x="1558497" y="112593"/>
                      <a:pt x="1569053" y="112593"/>
                      <a:pt x="1565534" y="130185"/>
                    </a:cubicBezTo>
                    <a:cubicBezTo>
                      <a:pt x="1565534" y="130185"/>
                      <a:pt x="1618312" y="130185"/>
                      <a:pt x="1618312" y="130185"/>
                    </a:cubicBezTo>
                    <a:close/>
                  </a:path>
                </a:pathLst>
              </a:custGeom>
              <a:grpFill/>
              <a:ln w="35149" cap="flat">
                <a:noFill/>
                <a:prstDash val="solid"/>
                <a:miter/>
              </a:ln>
            </p:spPr>
            <p:txBody>
              <a:bodyPr rtlCol="0" anchor="ctr"/>
              <a:lstStyle/>
              <a:p>
                <a:endParaRPr lang="fr-FR"/>
              </a:p>
            </p:txBody>
          </p:sp>
          <p:grpSp>
            <p:nvGrpSpPr>
              <p:cNvPr id="438" name="Graphique 1044">
                <a:extLst>
                  <a:ext uri="{FF2B5EF4-FFF2-40B4-BE49-F238E27FC236}">
                    <a16:creationId xmlns:a16="http://schemas.microsoft.com/office/drawing/2014/main" id="{5D11F20A-CB78-A163-5A29-7A5D55BC4428}"/>
                  </a:ext>
                </a:extLst>
              </p:cNvPr>
              <p:cNvGrpSpPr/>
              <p:nvPr/>
            </p:nvGrpSpPr>
            <p:grpSpPr>
              <a:xfrm>
                <a:off x="2014585" y="3338443"/>
                <a:ext cx="691879" cy="555926"/>
                <a:chOff x="2014585" y="3338443"/>
                <a:chExt cx="691879" cy="555926"/>
              </a:xfrm>
              <a:grpFill/>
            </p:grpSpPr>
            <p:sp>
              <p:nvSpPr>
                <p:cNvPr id="439" name="Forme libre : forme 438">
                  <a:extLst>
                    <a:ext uri="{FF2B5EF4-FFF2-40B4-BE49-F238E27FC236}">
                      <a16:creationId xmlns:a16="http://schemas.microsoft.com/office/drawing/2014/main" id="{A2E0682E-73DC-8A52-FDF4-4A6205B404CA}"/>
                    </a:ext>
                  </a:extLst>
                </p:cNvPr>
                <p:cNvSpPr/>
                <p:nvPr/>
              </p:nvSpPr>
              <p:spPr>
                <a:xfrm>
                  <a:off x="2204586" y="3841592"/>
                  <a:ext cx="327222" cy="52777"/>
                </a:xfrm>
                <a:custGeom>
                  <a:avLst/>
                  <a:gdLst>
                    <a:gd name="connsiteX0" fmla="*/ 327223 w 327222"/>
                    <a:gd name="connsiteY0" fmla="*/ 3518 h 52777"/>
                    <a:gd name="connsiteX1" fmla="*/ 154815 w 327222"/>
                    <a:gd name="connsiteY1" fmla="*/ 52778 h 52777"/>
                    <a:gd name="connsiteX2" fmla="*/ 0 w 327222"/>
                    <a:gd name="connsiteY2" fmla="*/ 0 h 52777"/>
                    <a:gd name="connsiteX3" fmla="*/ 327223 w 327222"/>
                    <a:gd name="connsiteY3" fmla="*/ 3518 h 52777"/>
                  </a:gdLst>
                  <a:ahLst/>
                  <a:cxnLst>
                    <a:cxn ang="0">
                      <a:pos x="connsiteX0" y="connsiteY0"/>
                    </a:cxn>
                    <a:cxn ang="0">
                      <a:pos x="connsiteX1" y="connsiteY1"/>
                    </a:cxn>
                    <a:cxn ang="0">
                      <a:pos x="connsiteX2" y="connsiteY2"/>
                    </a:cxn>
                    <a:cxn ang="0">
                      <a:pos x="connsiteX3" y="connsiteY3"/>
                    </a:cxn>
                  </a:cxnLst>
                  <a:rect l="l" t="t" r="r" b="b"/>
                  <a:pathLst>
                    <a:path w="327222" h="52777">
                      <a:moveTo>
                        <a:pt x="327223" y="3518"/>
                      </a:moveTo>
                      <a:cubicBezTo>
                        <a:pt x="274445" y="35185"/>
                        <a:pt x="214630" y="52778"/>
                        <a:pt x="154815" y="52778"/>
                      </a:cubicBezTo>
                      <a:cubicBezTo>
                        <a:pt x="91482" y="52778"/>
                        <a:pt x="38704" y="31667"/>
                        <a:pt x="0" y="0"/>
                      </a:cubicBezTo>
                      <a:lnTo>
                        <a:pt x="327223" y="3518"/>
                      </a:lnTo>
                      <a:close/>
                    </a:path>
                  </a:pathLst>
                </a:custGeom>
                <a:grpFill/>
                <a:ln w="35149" cap="flat">
                  <a:noFill/>
                  <a:prstDash val="solid"/>
                  <a:miter/>
                </a:ln>
              </p:spPr>
              <p:txBody>
                <a:bodyPr rtlCol="0" anchor="ctr"/>
                <a:lstStyle/>
                <a:p>
                  <a:endParaRPr lang="fr-FR"/>
                </a:p>
              </p:txBody>
            </p:sp>
            <p:sp>
              <p:nvSpPr>
                <p:cNvPr id="440" name="Forme libre : forme 439">
                  <a:extLst>
                    <a:ext uri="{FF2B5EF4-FFF2-40B4-BE49-F238E27FC236}">
                      <a16:creationId xmlns:a16="http://schemas.microsoft.com/office/drawing/2014/main" id="{42A87125-E0A5-A479-A7CE-5EC2DC51CAA5}"/>
                    </a:ext>
                  </a:extLst>
                </p:cNvPr>
                <p:cNvSpPr/>
                <p:nvPr/>
              </p:nvSpPr>
              <p:spPr>
                <a:xfrm>
                  <a:off x="2134215" y="3338443"/>
                  <a:ext cx="572249" cy="277963"/>
                </a:xfrm>
                <a:custGeom>
                  <a:avLst/>
                  <a:gdLst>
                    <a:gd name="connsiteX0" fmla="*/ 566482 w 572249"/>
                    <a:gd name="connsiteY0" fmla="*/ 277963 h 277963"/>
                    <a:gd name="connsiteX1" fmla="*/ 341297 w 572249"/>
                    <a:gd name="connsiteY1" fmla="*/ 0 h 277963"/>
                    <a:gd name="connsiteX2" fmla="*/ 0 w 572249"/>
                    <a:gd name="connsiteY2" fmla="*/ 277963 h 277963"/>
                    <a:gd name="connsiteX3" fmla="*/ 566482 w 572249"/>
                    <a:gd name="connsiteY3" fmla="*/ 277963 h 277963"/>
                  </a:gdLst>
                  <a:ahLst/>
                  <a:cxnLst>
                    <a:cxn ang="0">
                      <a:pos x="connsiteX0" y="connsiteY0"/>
                    </a:cxn>
                    <a:cxn ang="0">
                      <a:pos x="connsiteX1" y="connsiteY1"/>
                    </a:cxn>
                    <a:cxn ang="0">
                      <a:pos x="connsiteX2" y="connsiteY2"/>
                    </a:cxn>
                    <a:cxn ang="0">
                      <a:pos x="connsiteX3" y="connsiteY3"/>
                    </a:cxn>
                  </a:cxnLst>
                  <a:rect l="l" t="t" r="r" b="b"/>
                  <a:pathLst>
                    <a:path w="572249" h="277963">
                      <a:moveTo>
                        <a:pt x="566482" y="277963"/>
                      </a:moveTo>
                      <a:cubicBezTo>
                        <a:pt x="598149" y="123148"/>
                        <a:pt x="496112" y="0"/>
                        <a:pt x="341297" y="0"/>
                      </a:cubicBezTo>
                      <a:cubicBezTo>
                        <a:pt x="186482" y="0"/>
                        <a:pt x="31667" y="126667"/>
                        <a:pt x="0" y="277963"/>
                      </a:cubicBezTo>
                      <a:lnTo>
                        <a:pt x="566482" y="277963"/>
                      </a:lnTo>
                      <a:close/>
                    </a:path>
                  </a:pathLst>
                </a:custGeom>
                <a:grpFill/>
                <a:ln w="35149" cap="flat">
                  <a:noFill/>
                  <a:prstDash val="solid"/>
                  <a:miter/>
                </a:ln>
              </p:spPr>
              <p:txBody>
                <a:bodyPr rtlCol="0" anchor="ctr"/>
                <a:lstStyle/>
                <a:p>
                  <a:endParaRPr lang="fr-FR"/>
                </a:p>
              </p:txBody>
            </p:sp>
            <p:sp>
              <p:nvSpPr>
                <p:cNvPr id="441" name="Forme libre : forme 440">
                  <a:extLst>
                    <a:ext uri="{FF2B5EF4-FFF2-40B4-BE49-F238E27FC236}">
                      <a16:creationId xmlns:a16="http://schemas.microsoft.com/office/drawing/2014/main" id="{B2F931BF-E10D-4E7D-4165-4A4DC8984A76}"/>
                    </a:ext>
                  </a:extLst>
                </p:cNvPr>
                <p:cNvSpPr/>
                <p:nvPr/>
              </p:nvSpPr>
              <p:spPr>
                <a:xfrm>
                  <a:off x="2042733" y="3676221"/>
                  <a:ext cx="636852" cy="49259"/>
                </a:xfrm>
                <a:custGeom>
                  <a:avLst/>
                  <a:gdLst>
                    <a:gd name="connsiteX0" fmla="*/ 615742 w 636852"/>
                    <a:gd name="connsiteY0" fmla="*/ 49259 h 49259"/>
                    <a:gd name="connsiteX1" fmla="*/ 0 w 636852"/>
                    <a:gd name="connsiteY1" fmla="*/ 49259 h 49259"/>
                    <a:gd name="connsiteX2" fmla="*/ 14074 w 636852"/>
                    <a:gd name="connsiteY2" fmla="*/ 0 h 49259"/>
                    <a:gd name="connsiteX3" fmla="*/ 636853 w 636852"/>
                    <a:gd name="connsiteY3" fmla="*/ 0 h 49259"/>
                    <a:gd name="connsiteX4" fmla="*/ 615742 w 636852"/>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52" h="49259">
                      <a:moveTo>
                        <a:pt x="615742" y="49259"/>
                      </a:moveTo>
                      <a:lnTo>
                        <a:pt x="0" y="49259"/>
                      </a:lnTo>
                      <a:lnTo>
                        <a:pt x="14074" y="0"/>
                      </a:lnTo>
                      <a:lnTo>
                        <a:pt x="636853" y="0"/>
                      </a:lnTo>
                      <a:cubicBezTo>
                        <a:pt x="636853" y="0"/>
                        <a:pt x="633334" y="17593"/>
                        <a:pt x="615742" y="49259"/>
                      </a:cubicBezTo>
                    </a:path>
                  </a:pathLst>
                </a:custGeom>
                <a:grpFill/>
                <a:ln w="35149" cap="flat">
                  <a:noFill/>
                  <a:prstDash val="solid"/>
                  <a:miter/>
                </a:ln>
              </p:spPr>
              <p:txBody>
                <a:bodyPr rtlCol="0" anchor="ctr"/>
                <a:lstStyle/>
                <a:p>
                  <a:endParaRPr lang="fr-FR"/>
                </a:p>
              </p:txBody>
            </p:sp>
            <p:sp>
              <p:nvSpPr>
                <p:cNvPr id="442" name="Forme libre : forme 441">
                  <a:extLst>
                    <a:ext uri="{FF2B5EF4-FFF2-40B4-BE49-F238E27FC236}">
                      <a16:creationId xmlns:a16="http://schemas.microsoft.com/office/drawing/2014/main" id="{4E045309-4AA4-37B6-F04E-00FC850A798C}"/>
                    </a:ext>
                  </a:extLst>
                </p:cNvPr>
                <p:cNvSpPr/>
                <p:nvPr/>
              </p:nvSpPr>
              <p:spPr>
                <a:xfrm>
                  <a:off x="2014585" y="3760666"/>
                  <a:ext cx="619260" cy="49259"/>
                </a:xfrm>
                <a:custGeom>
                  <a:avLst/>
                  <a:gdLst>
                    <a:gd name="connsiteX0" fmla="*/ 573519 w 619260"/>
                    <a:gd name="connsiteY0" fmla="*/ 49259 h 49259"/>
                    <a:gd name="connsiteX1" fmla="*/ 0 w 619260"/>
                    <a:gd name="connsiteY1" fmla="*/ 49259 h 49259"/>
                    <a:gd name="connsiteX2" fmla="*/ 17593 w 619260"/>
                    <a:gd name="connsiteY2" fmla="*/ 0 h 49259"/>
                    <a:gd name="connsiteX3" fmla="*/ 619260 w 619260"/>
                    <a:gd name="connsiteY3" fmla="*/ 0 h 49259"/>
                    <a:gd name="connsiteX4" fmla="*/ 573519 w 619260"/>
                    <a:gd name="connsiteY4" fmla="*/ 49259 h 4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260" h="49259">
                      <a:moveTo>
                        <a:pt x="573519" y="49259"/>
                      </a:moveTo>
                      <a:lnTo>
                        <a:pt x="0" y="49259"/>
                      </a:lnTo>
                      <a:lnTo>
                        <a:pt x="17593" y="0"/>
                      </a:lnTo>
                      <a:lnTo>
                        <a:pt x="619260" y="0"/>
                      </a:lnTo>
                      <a:cubicBezTo>
                        <a:pt x="615742" y="0"/>
                        <a:pt x="598149" y="28148"/>
                        <a:pt x="573519" y="49259"/>
                      </a:cubicBezTo>
                    </a:path>
                  </a:pathLst>
                </a:custGeom>
                <a:grpFill/>
                <a:ln w="35149" cap="flat">
                  <a:noFill/>
                  <a:prstDash val="solid"/>
                  <a:miter/>
                </a:ln>
              </p:spPr>
              <p:txBody>
                <a:bodyPr rtlCol="0" anchor="ctr"/>
                <a:lstStyle/>
                <a:p>
                  <a:endParaRPr lang="fr-FR"/>
                </a:p>
              </p:txBody>
            </p:sp>
          </p:grpSp>
        </p:grpSp>
        <p:grpSp>
          <p:nvGrpSpPr>
            <p:cNvPr id="433" name="Groupe 432">
              <a:extLst>
                <a:ext uri="{FF2B5EF4-FFF2-40B4-BE49-F238E27FC236}">
                  <a16:creationId xmlns:a16="http://schemas.microsoft.com/office/drawing/2014/main" id="{014043D3-8EA4-06C9-9CBC-0D2E4827A75B}"/>
                </a:ext>
              </a:extLst>
            </p:cNvPr>
            <p:cNvGrpSpPr>
              <a:grpSpLocks noChangeAspect="1"/>
            </p:cNvGrpSpPr>
            <p:nvPr/>
          </p:nvGrpSpPr>
          <p:grpSpPr>
            <a:xfrm>
              <a:off x="10231120" y="4673555"/>
              <a:ext cx="1488440" cy="408478"/>
              <a:chOff x="974612" y="4278470"/>
              <a:chExt cx="3045108" cy="835680"/>
            </a:xfrm>
            <a:solidFill>
              <a:schemeClr val="bg1"/>
            </a:solidFill>
          </p:grpSpPr>
          <p:sp>
            <p:nvSpPr>
              <p:cNvPr id="435" name="Forme libre : forme 434">
                <a:extLst>
                  <a:ext uri="{FF2B5EF4-FFF2-40B4-BE49-F238E27FC236}">
                    <a16:creationId xmlns:a16="http://schemas.microsoft.com/office/drawing/2014/main" id="{7A194887-FA87-9150-6580-06876EC34E83}"/>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436" name="Forme libre : forme 435">
                <a:extLst>
                  <a:ext uri="{FF2B5EF4-FFF2-40B4-BE49-F238E27FC236}">
                    <a16:creationId xmlns:a16="http://schemas.microsoft.com/office/drawing/2014/main" id="{312E1651-F50B-4F5E-8F91-A3C99380F6AE}"/>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grpSp>
        <p:pic>
          <p:nvPicPr>
            <p:cNvPr id="434" name="Graphique 433">
              <a:extLst>
                <a:ext uri="{FF2B5EF4-FFF2-40B4-BE49-F238E27FC236}">
                  <a16:creationId xmlns:a16="http://schemas.microsoft.com/office/drawing/2014/main" id="{A108E8F8-63AF-729A-9B62-94F14A3E929A}"/>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0231120" y="4068467"/>
              <a:ext cx="1553188" cy="384517"/>
            </a:xfrm>
            <a:prstGeom prst="rect">
              <a:avLst/>
            </a:prstGeom>
          </p:spPr>
        </p:pic>
      </p:grpSp>
      <p:grpSp>
        <p:nvGrpSpPr>
          <p:cNvPr id="966" name="Groupe 965">
            <a:extLst>
              <a:ext uri="{FF2B5EF4-FFF2-40B4-BE49-F238E27FC236}">
                <a16:creationId xmlns:a16="http://schemas.microsoft.com/office/drawing/2014/main" id="{A9D26CBD-1D19-F638-3E7F-1C0940A29748}"/>
              </a:ext>
            </a:extLst>
          </p:cNvPr>
          <p:cNvGrpSpPr/>
          <p:nvPr/>
        </p:nvGrpSpPr>
        <p:grpSpPr>
          <a:xfrm>
            <a:off x="10313768" y="2182144"/>
            <a:ext cx="1720075" cy="1347764"/>
            <a:chOff x="9926320" y="2442538"/>
            <a:chExt cx="1720075" cy="1347764"/>
          </a:xfrm>
        </p:grpSpPr>
        <p:pic>
          <p:nvPicPr>
            <p:cNvPr id="757" name="Graphique 756">
              <a:extLst>
                <a:ext uri="{FF2B5EF4-FFF2-40B4-BE49-F238E27FC236}">
                  <a16:creationId xmlns:a16="http://schemas.microsoft.com/office/drawing/2014/main" id="{E5D98FB9-16DE-FC11-5820-39F920DCFD4B}"/>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9977484" y="2442538"/>
              <a:ext cx="1668911" cy="707207"/>
            </a:xfrm>
            <a:prstGeom prst="rect">
              <a:avLst/>
            </a:prstGeom>
          </p:spPr>
        </p:pic>
        <p:pic>
          <p:nvPicPr>
            <p:cNvPr id="759" name="Graphique 758">
              <a:extLst>
                <a:ext uri="{FF2B5EF4-FFF2-40B4-BE49-F238E27FC236}">
                  <a16:creationId xmlns:a16="http://schemas.microsoft.com/office/drawing/2014/main" id="{A101C5C8-ECF6-8B64-C032-CDC573080D89}"/>
                </a:ext>
              </a:extLst>
            </p:cNvPr>
            <p:cNvPicPr>
              <a:picLocks noChangeAspect="1"/>
            </p:cNvPicPr>
            <p:nvPr/>
          </p:nvPicPr>
          <p:blipFill>
            <a:blip r:embed="rId41">
              <a:extLst>
                <a:ext uri="{96DAC541-7B7A-43D3-8B79-37D633B846F1}">
                  <asvg:svgBlip xmlns:asvg="http://schemas.microsoft.com/office/drawing/2016/SVG/main" r:embed="rId42"/>
                </a:ext>
              </a:extLst>
            </a:blip>
            <a:srcRect t="31942" r="72269" b="30227"/>
            <a:stretch>
              <a:fillRect/>
            </a:stretch>
          </p:blipFill>
          <p:spPr>
            <a:xfrm>
              <a:off x="9926320" y="3223717"/>
              <a:ext cx="1606568" cy="566585"/>
            </a:xfrm>
            <a:prstGeom prst="rect">
              <a:avLst/>
            </a:prstGeom>
          </p:spPr>
        </p:pic>
      </p:grpSp>
      <p:grpSp>
        <p:nvGrpSpPr>
          <p:cNvPr id="967" name="Groupe 966">
            <a:extLst>
              <a:ext uri="{FF2B5EF4-FFF2-40B4-BE49-F238E27FC236}">
                <a16:creationId xmlns:a16="http://schemas.microsoft.com/office/drawing/2014/main" id="{0B6A3DBC-D47F-E4F0-3DAE-AC365F39CBD4}"/>
              </a:ext>
            </a:extLst>
          </p:cNvPr>
          <p:cNvGrpSpPr>
            <a:grpSpLocks noChangeAspect="1"/>
          </p:cNvGrpSpPr>
          <p:nvPr/>
        </p:nvGrpSpPr>
        <p:grpSpPr>
          <a:xfrm>
            <a:off x="-4042320" y="3767483"/>
            <a:ext cx="3954363" cy="2750658"/>
            <a:chOff x="2731395" y="4923920"/>
            <a:chExt cx="3389299" cy="2357599"/>
          </a:xfrm>
        </p:grpSpPr>
        <p:sp>
          <p:nvSpPr>
            <p:cNvPr id="968" name="Forme libre : forme 967">
              <a:extLst>
                <a:ext uri="{FF2B5EF4-FFF2-40B4-BE49-F238E27FC236}">
                  <a16:creationId xmlns:a16="http://schemas.microsoft.com/office/drawing/2014/main" id="{7508E361-3496-FBFC-7069-A8DE4C56087A}"/>
                </a:ext>
              </a:extLst>
            </p:cNvPr>
            <p:cNvSpPr/>
            <p:nvPr/>
          </p:nvSpPr>
          <p:spPr>
            <a:xfrm>
              <a:off x="4581931" y="6563345"/>
              <a:ext cx="523370" cy="499490"/>
            </a:xfrm>
            <a:custGeom>
              <a:avLst/>
              <a:gdLst>
                <a:gd name="connsiteX0" fmla="*/ 290036 w 523370"/>
                <a:gd name="connsiteY0" fmla="*/ 499490 h 499490"/>
                <a:gd name="connsiteX1" fmla="*/ 253289 w 523370"/>
                <a:gd name="connsiteY1" fmla="*/ 454561 h 499490"/>
                <a:gd name="connsiteX2" fmla="*/ 240888 w 523370"/>
                <a:gd name="connsiteY2" fmla="*/ 340300 h 499490"/>
                <a:gd name="connsiteX3" fmla="*/ 191205 w 523370"/>
                <a:gd name="connsiteY3" fmla="*/ 310886 h 499490"/>
                <a:gd name="connsiteX4" fmla="*/ 59350 w 523370"/>
                <a:gd name="connsiteY4" fmla="*/ 348558 h 499490"/>
                <a:gd name="connsiteX5" fmla="*/ 17107 w 523370"/>
                <a:gd name="connsiteY5" fmla="*/ 420519 h 499490"/>
                <a:gd name="connsiteX6" fmla="*/ 58170 w 523370"/>
                <a:gd name="connsiteY6" fmla="*/ 285769 h 499490"/>
                <a:gd name="connsiteX7" fmla="*/ 0 w 523370"/>
                <a:gd name="connsiteY7" fmla="*/ 157553 h 499490"/>
                <a:gd name="connsiteX8" fmla="*/ 33385 w 523370"/>
                <a:gd name="connsiteY8" fmla="*/ 116233 h 499490"/>
                <a:gd name="connsiteX9" fmla="*/ 89450 w 523370"/>
                <a:gd name="connsiteY9" fmla="*/ 108756 h 499490"/>
                <a:gd name="connsiteX10" fmla="*/ 100803 w 523370"/>
                <a:gd name="connsiteY10" fmla="*/ 82715 h 499490"/>
                <a:gd name="connsiteX11" fmla="*/ 74000 w 523370"/>
                <a:gd name="connsiteY11" fmla="*/ 35680 h 499490"/>
                <a:gd name="connsiteX12" fmla="*/ 239849 w 523370"/>
                <a:gd name="connsiteY12" fmla="*/ 16554 h 499490"/>
                <a:gd name="connsiteX13" fmla="*/ 285512 w 523370"/>
                <a:gd name="connsiteY13" fmla="*/ 0 h 499490"/>
                <a:gd name="connsiteX14" fmla="*/ 430254 w 523370"/>
                <a:gd name="connsiteY14" fmla="*/ 113871 h 499490"/>
                <a:gd name="connsiteX15" fmla="*/ 474993 w 523370"/>
                <a:gd name="connsiteY15" fmla="*/ 81782 h 499490"/>
                <a:gd name="connsiteX16" fmla="*/ 523370 w 523370"/>
                <a:gd name="connsiteY16" fmla="*/ 102136 h 499490"/>
                <a:gd name="connsiteX17" fmla="*/ 497377 w 523370"/>
                <a:gd name="connsiteY17" fmla="*/ 112661 h 499490"/>
                <a:gd name="connsiteX18" fmla="*/ 485023 w 523370"/>
                <a:gd name="connsiteY18" fmla="*/ 167373 h 499490"/>
                <a:gd name="connsiteX19" fmla="*/ 512102 w 523370"/>
                <a:gd name="connsiteY19" fmla="*/ 247221 h 499490"/>
                <a:gd name="connsiteX20" fmla="*/ 427644 w 523370"/>
                <a:gd name="connsiteY20" fmla="*/ 361692 h 499490"/>
                <a:gd name="connsiteX21" fmla="*/ 350863 w 523370"/>
                <a:gd name="connsiteY21" fmla="*/ 400631 h 49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3370" h="499490">
                  <a:moveTo>
                    <a:pt x="290036" y="499490"/>
                  </a:moveTo>
                  <a:lnTo>
                    <a:pt x="253289" y="454561"/>
                  </a:lnTo>
                  <a:lnTo>
                    <a:pt x="240888" y="340300"/>
                  </a:lnTo>
                  <a:lnTo>
                    <a:pt x="191205" y="310886"/>
                  </a:lnTo>
                  <a:lnTo>
                    <a:pt x="59350" y="348558"/>
                  </a:lnTo>
                  <a:lnTo>
                    <a:pt x="17107" y="420519"/>
                  </a:lnTo>
                  <a:lnTo>
                    <a:pt x="58170" y="285769"/>
                  </a:lnTo>
                  <a:lnTo>
                    <a:pt x="0" y="157553"/>
                  </a:lnTo>
                  <a:lnTo>
                    <a:pt x="33385" y="116233"/>
                  </a:lnTo>
                  <a:lnTo>
                    <a:pt x="89450" y="108756"/>
                  </a:lnTo>
                  <a:lnTo>
                    <a:pt x="100803" y="82715"/>
                  </a:lnTo>
                  <a:lnTo>
                    <a:pt x="74000" y="35680"/>
                  </a:lnTo>
                  <a:lnTo>
                    <a:pt x="239849" y="16554"/>
                  </a:lnTo>
                  <a:lnTo>
                    <a:pt x="285512" y="0"/>
                  </a:lnTo>
                  <a:lnTo>
                    <a:pt x="430254" y="113871"/>
                  </a:lnTo>
                  <a:lnTo>
                    <a:pt x="474993" y="81782"/>
                  </a:lnTo>
                  <a:lnTo>
                    <a:pt x="523370" y="102136"/>
                  </a:lnTo>
                  <a:lnTo>
                    <a:pt x="497377" y="112661"/>
                  </a:lnTo>
                  <a:lnTo>
                    <a:pt x="485023" y="167373"/>
                  </a:lnTo>
                  <a:lnTo>
                    <a:pt x="512102" y="247221"/>
                  </a:lnTo>
                  <a:lnTo>
                    <a:pt x="427644" y="361692"/>
                  </a:lnTo>
                  <a:lnTo>
                    <a:pt x="350863" y="400631"/>
                  </a:lnTo>
                  <a:close/>
                </a:path>
              </a:pathLst>
            </a:custGeom>
            <a:solidFill>
              <a:srgbClr val="0098CC"/>
            </a:solidFill>
            <a:ln w="9525" cap="flat">
              <a:solidFill>
                <a:srgbClr val="FFFFFF"/>
              </a:solidFill>
              <a:prstDash val="solid"/>
              <a:miter/>
            </a:ln>
          </p:spPr>
          <p:txBody>
            <a:bodyPr rtlCol="0" anchor="ctr"/>
            <a:lstStyle/>
            <a:p>
              <a:endParaRPr lang="fr-FR"/>
            </a:p>
          </p:txBody>
        </p:sp>
        <p:sp>
          <p:nvSpPr>
            <p:cNvPr id="969" name="Forme libre : forme 968">
              <a:extLst>
                <a:ext uri="{FF2B5EF4-FFF2-40B4-BE49-F238E27FC236}">
                  <a16:creationId xmlns:a16="http://schemas.microsoft.com/office/drawing/2014/main" id="{BA8EC482-C1F0-F2C2-DC38-75D8D74FE8D0}"/>
                </a:ext>
              </a:extLst>
            </p:cNvPr>
            <p:cNvSpPr/>
            <p:nvPr/>
          </p:nvSpPr>
          <p:spPr>
            <a:xfrm>
              <a:off x="5066953" y="6619675"/>
              <a:ext cx="568290" cy="322440"/>
            </a:xfrm>
            <a:custGeom>
              <a:avLst/>
              <a:gdLst>
                <a:gd name="connsiteX0" fmla="*/ 544039 w 568290"/>
                <a:gd name="connsiteY0" fmla="*/ 208159 h 322440"/>
                <a:gd name="connsiteX1" fmla="*/ 471078 w 568290"/>
                <a:gd name="connsiteY1" fmla="*/ 295218 h 322440"/>
                <a:gd name="connsiteX2" fmla="*/ 415157 w 568290"/>
                <a:gd name="connsiteY2" fmla="*/ 300914 h 322440"/>
                <a:gd name="connsiteX3" fmla="*/ 364122 w 568290"/>
                <a:gd name="connsiteY3" fmla="*/ 275425 h 322440"/>
                <a:gd name="connsiteX4" fmla="*/ 298152 w 568290"/>
                <a:gd name="connsiteY4" fmla="*/ 322441 h 322440"/>
                <a:gd name="connsiteX5" fmla="*/ 232267 w 568290"/>
                <a:gd name="connsiteY5" fmla="*/ 270586 h 322440"/>
                <a:gd name="connsiteX6" fmla="*/ 175498 w 568290"/>
                <a:gd name="connsiteY6" fmla="*/ 268415 h 322440"/>
                <a:gd name="connsiteX7" fmla="*/ 27080 w 568290"/>
                <a:gd name="connsiteY7" fmla="*/ 190891 h 322440"/>
                <a:gd name="connsiteX8" fmla="*/ 0 w 568290"/>
                <a:gd name="connsiteY8" fmla="*/ 111043 h 322440"/>
                <a:gd name="connsiteX9" fmla="*/ 12354 w 568290"/>
                <a:gd name="connsiteY9" fmla="*/ 56331 h 322440"/>
                <a:gd name="connsiteX10" fmla="*/ 38348 w 568290"/>
                <a:gd name="connsiteY10" fmla="*/ 45806 h 322440"/>
                <a:gd name="connsiteX11" fmla="*/ 260404 w 568290"/>
                <a:gd name="connsiteY11" fmla="*/ 0 h 322440"/>
                <a:gd name="connsiteX12" fmla="*/ 425853 w 568290"/>
                <a:gd name="connsiteY12" fmla="*/ 47216 h 322440"/>
                <a:gd name="connsiteX13" fmla="*/ 568290 w 568290"/>
                <a:gd name="connsiteY13" fmla="*/ 52912 h 32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8290" h="322440">
                  <a:moveTo>
                    <a:pt x="544039" y="208159"/>
                  </a:moveTo>
                  <a:lnTo>
                    <a:pt x="471078" y="295218"/>
                  </a:lnTo>
                  <a:lnTo>
                    <a:pt x="415157" y="300914"/>
                  </a:lnTo>
                  <a:lnTo>
                    <a:pt x="364122" y="275425"/>
                  </a:lnTo>
                  <a:lnTo>
                    <a:pt x="298152" y="322441"/>
                  </a:lnTo>
                  <a:lnTo>
                    <a:pt x="232267" y="270586"/>
                  </a:lnTo>
                  <a:lnTo>
                    <a:pt x="175498" y="268415"/>
                  </a:lnTo>
                  <a:lnTo>
                    <a:pt x="27080" y="190891"/>
                  </a:lnTo>
                  <a:lnTo>
                    <a:pt x="0" y="111043"/>
                  </a:lnTo>
                  <a:lnTo>
                    <a:pt x="12354" y="56331"/>
                  </a:lnTo>
                  <a:lnTo>
                    <a:pt x="38348" y="45806"/>
                  </a:lnTo>
                  <a:lnTo>
                    <a:pt x="260404" y="0"/>
                  </a:lnTo>
                  <a:lnTo>
                    <a:pt x="425853" y="47216"/>
                  </a:lnTo>
                  <a:lnTo>
                    <a:pt x="568290" y="52912"/>
                  </a:lnTo>
                  <a:close/>
                </a:path>
              </a:pathLst>
            </a:custGeom>
            <a:solidFill>
              <a:srgbClr val="FF9933"/>
            </a:solidFill>
            <a:ln w="9525" cap="flat">
              <a:solidFill>
                <a:srgbClr val="FFFFFF"/>
              </a:solidFill>
              <a:prstDash val="solid"/>
              <a:miter/>
            </a:ln>
          </p:spPr>
          <p:txBody>
            <a:bodyPr rtlCol="0" anchor="ctr"/>
            <a:lstStyle/>
            <a:p>
              <a:endParaRPr lang="fr-FR"/>
            </a:p>
          </p:txBody>
        </p:sp>
        <p:sp>
          <p:nvSpPr>
            <p:cNvPr id="970" name="Forme libre : forme 969">
              <a:extLst>
                <a:ext uri="{FF2B5EF4-FFF2-40B4-BE49-F238E27FC236}">
                  <a16:creationId xmlns:a16="http://schemas.microsoft.com/office/drawing/2014/main" id="{E3F5C4F4-A7A7-6B78-959D-A1EDBB60FE44}"/>
                </a:ext>
              </a:extLst>
            </p:cNvPr>
            <p:cNvSpPr/>
            <p:nvPr/>
          </p:nvSpPr>
          <p:spPr>
            <a:xfrm>
              <a:off x="4867443" y="6385198"/>
              <a:ext cx="900731" cy="292017"/>
            </a:xfrm>
            <a:custGeom>
              <a:avLst/>
              <a:gdLst>
                <a:gd name="connsiteX0" fmla="*/ 237858 w 900731"/>
                <a:gd name="connsiteY0" fmla="*/ 280283 h 292017"/>
                <a:gd name="connsiteX1" fmla="*/ 189481 w 900731"/>
                <a:gd name="connsiteY1" fmla="*/ 259928 h 292017"/>
                <a:gd name="connsiteX2" fmla="*/ 144742 w 900731"/>
                <a:gd name="connsiteY2" fmla="*/ 292017 h 292017"/>
                <a:gd name="connsiteX3" fmla="*/ 0 w 900731"/>
                <a:gd name="connsiteY3" fmla="*/ 178146 h 292017"/>
                <a:gd name="connsiteX4" fmla="*/ 127311 w 900731"/>
                <a:gd name="connsiteY4" fmla="*/ 119339 h 292017"/>
                <a:gd name="connsiteX5" fmla="*/ 191491 w 900731"/>
                <a:gd name="connsiteY5" fmla="*/ 27461 h 292017"/>
                <a:gd name="connsiteX6" fmla="*/ 266548 w 900731"/>
                <a:gd name="connsiteY6" fmla="*/ 43329 h 292017"/>
                <a:gd name="connsiteX7" fmla="*/ 364303 w 900731"/>
                <a:gd name="connsiteY7" fmla="*/ 0 h 292017"/>
                <a:gd name="connsiteX8" fmla="*/ 614582 w 900731"/>
                <a:gd name="connsiteY8" fmla="*/ 25489 h 292017"/>
                <a:gd name="connsiteX9" fmla="*/ 642071 w 900731"/>
                <a:gd name="connsiteY9" fmla="*/ 23965 h 292017"/>
                <a:gd name="connsiteX10" fmla="*/ 683952 w 900731"/>
                <a:gd name="connsiteY10" fmla="*/ 93926 h 292017"/>
                <a:gd name="connsiteX11" fmla="*/ 880958 w 900731"/>
                <a:gd name="connsiteY11" fmla="*/ 190367 h 292017"/>
                <a:gd name="connsiteX12" fmla="*/ 900732 w 900731"/>
                <a:gd name="connsiteY12" fmla="*/ 235982 h 292017"/>
                <a:gd name="connsiteX13" fmla="*/ 767801 w 900731"/>
                <a:gd name="connsiteY13" fmla="*/ 287389 h 292017"/>
                <a:gd name="connsiteX14" fmla="*/ 625364 w 900731"/>
                <a:gd name="connsiteY14" fmla="*/ 281692 h 292017"/>
                <a:gd name="connsiteX15" fmla="*/ 459914 w 900731"/>
                <a:gd name="connsiteY15" fmla="*/ 234477 h 29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31" h="292017">
                  <a:moveTo>
                    <a:pt x="237858" y="280283"/>
                  </a:moveTo>
                  <a:lnTo>
                    <a:pt x="189481" y="259928"/>
                  </a:lnTo>
                  <a:lnTo>
                    <a:pt x="144742" y="292017"/>
                  </a:lnTo>
                  <a:lnTo>
                    <a:pt x="0" y="178146"/>
                  </a:lnTo>
                  <a:lnTo>
                    <a:pt x="127311" y="119339"/>
                  </a:lnTo>
                  <a:lnTo>
                    <a:pt x="191491" y="27461"/>
                  </a:lnTo>
                  <a:lnTo>
                    <a:pt x="266548" y="43329"/>
                  </a:lnTo>
                  <a:lnTo>
                    <a:pt x="364303" y="0"/>
                  </a:lnTo>
                  <a:lnTo>
                    <a:pt x="614582" y="25489"/>
                  </a:lnTo>
                  <a:lnTo>
                    <a:pt x="642071" y="23965"/>
                  </a:lnTo>
                  <a:lnTo>
                    <a:pt x="683952" y="93926"/>
                  </a:lnTo>
                  <a:lnTo>
                    <a:pt x="880958" y="190367"/>
                  </a:lnTo>
                  <a:lnTo>
                    <a:pt x="900732" y="235982"/>
                  </a:lnTo>
                  <a:lnTo>
                    <a:pt x="767801" y="287389"/>
                  </a:lnTo>
                  <a:lnTo>
                    <a:pt x="625364" y="281692"/>
                  </a:lnTo>
                  <a:lnTo>
                    <a:pt x="459914" y="23447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971" name="Forme libre : forme 970">
              <a:extLst>
                <a:ext uri="{FF2B5EF4-FFF2-40B4-BE49-F238E27FC236}">
                  <a16:creationId xmlns:a16="http://schemas.microsoft.com/office/drawing/2014/main" id="{462A3C30-CC03-4E90-7084-767DCD9A8EF2}"/>
                </a:ext>
              </a:extLst>
            </p:cNvPr>
            <p:cNvSpPr/>
            <p:nvPr/>
          </p:nvSpPr>
          <p:spPr>
            <a:xfrm>
              <a:off x="3596998" y="5171780"/>
              <a:ext cx="486965" cy="380819"/>
            </a:xfrm>
            <a:custGeom>
              <a:avLst/>
              <a:gdLst>
                <a:gd name="connsiteX0" fmla="*/ 288788 w 486965"/>
                <a:gd name="connsiteY0" fmla="*/ 368265 h 380819"/>
                <a:gd name="connsiteX1" fmla="*/ 206607 w 486965"/>
                <a:gd name="connsiteY1" fmla="*/ 380819 h 380819"/>
                <a:gd name="connsiteX2" fmla="*/ 201435 w 486965"/>
                <a:gd name="connsiteY2" fmla="*/ 271177 h 380819"/>
                <a:gd name="connsiteX3" fmla="*/ 167526 w 486965"/>
                <a:gd name="connsiteY3" fmla="*/ 231229 h 380819"/>
                <a:gd name="connsiteX4" fmla="*/ 40538 w 486965"/>
                <a:gd name="connsiteY4" fmla="*/ 281788 h 380819"/>
                <a:gd name="connsiteX5" fmla="*/ 0 w 486965"/>
                <a:gd name="connsiteY5" fmla="*/ 146161 h 380819"/>
                <a:gd name="connsiteX6" fmla="*/ 11430 w 486965"/>
                <a:gd name="connsiteY6" fmla="*/ 93278 h 380819"/>
                <a:gd name="connsiteX7" fmla="*/ 27784 w 486965"/>
                <a:gd name="connsiteY7" fmla="*/ 69999 h 380819"/>
                <a:gd name="connsiteX8" fmla="*/ 112290 w 486965"/>
                <a:gd name="connsiteY8" fmla="*/ 63798 h 380819"/>
                <a:gd name="connsiteX9" fmla="*/ 214532 w 486965"/>
                <a:gd name="connsiteY9" fmla="*/ 15373 h 380819"/>
                <a:gd name="connsiteX10" fmla="*/ 295294 w 486965"/>
                <a:gd name="connsiteY10" fmla="*/ 0 h 380819"/>
                <a:gd name="connsiteX11" fmla="*/ 327622 w 486965"/>
                <a:gd name="connsiteY11" fmla="*/ 131855 h 380819"/>
                <a:gd name="connsiteX12" fmla="*/ 395754 w 486965"/>
                <a:gd name="connsiteY12" fmla="*/ 214294 h 380819"/>
                <a:gd name="connsiteX13" fmla="*/ 486966 w 486965"/>
                <a:gd name="connsiteY13" fmla="*/ 274273 h 380819"/>
                <a:gd name="connsiteX14" fmla="*/ 430378 w 486965"/>
                <a:gd name="connsiteY14" fmla="*/ 313620 h 38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6965" h="380819">
                  <a:moveTo>
                    <a:pt x="288788" y="368265"/>
                  </a:moveTo>
                  <a:lnTo>
                    <a:pt x="206607" y="380819"/>
                  </a:lnTo>
                  <a:lnTo>
                    <a:pt x="201435" y="271177"/>
                  </a:lnTo>
                  <a:lnTo>
                    <a:pt x="167526" y="231229"/>
                  </a:lnTo>
                  <a:lnTo>
                    <a:pt x="40538" y="281788"/>
                  </a:lnTo>
                  <a:lnTo>
                    <a:pt x="0" y="146161"/>
                  </a:lnTo>
                  <a:lnTo>
                    <a:pt x="11430" y="93278"/>
                  </a:lnTo>
                  <a:lnTo>
                    <a:pt x="27784" y="69999"/>
                  </a:lnTo>
                  <a:lnTo>
                    <a:pt x="112290" y="63798"/>
                  </a:lnTo>
                  <a:lnTo>
                    <a:pt x="214532" y="15373"/>
                  </a:lnTo>
                  <a:lnTo>
                    <a:pt x="295294" y="0"/>
                  </a:lnTo>
                  <a:lnTo>
                    <a:pt x="327622" y="131855"/>
                  </a:lnTo>
                  <a:lnTo>
                    <a:pt x="395754" y="214294"/>
                  </a:lnTo>
                  <a:lnTo>
                    <a:pt x="486966" y="274273"/>
                  </a:lnTo>
                  <a:lnTo>
                    <a:pt x="430378" y="313620"/>
                  </a:lnTo>
                  <a:close/>
                </a:path>
              </a:pathLst>
            </a:custGeom>
            <a:solidFill>
              <a:srgbClr val="006699"/>
            </a:solidFill>
            <a:ln w="9525" cap="flat">
              <a:solidFill>
                <a:srgbClr val="FFFFFF"/>
              </a:solidFill>
              <a:prstDash val="solid"/>
              <a:miter/>
            </a:ln>
          </p:spPr>
          <p:txBody>
            <a:bodyPr rtlCol="0" anchor="ctr"/>
            <a:lstStyle/>
            <a:p>
              <a:endParaRPr lang="fr-FR"/>
            </a:p>
          </p:txBody>
        </p:sp>
        <p:grpSp>
          <p:nvGrpSpPr>
            <p:cNvPr id="972" name="Graphique 64">
              <a:extLst>
                <a:ext uri="{FF2B5EF4-FFF2-40B4-BE49-F238E27FC236}">
                  <a16:creationId xmlns:a16="http://schemas.microsoft.com/office/drawing/2014/main" id="{E0C5B3D3-04B3-5604-78D8-4C7F7A38F8E8}"/>
                </a:ext>
              </a:extLst>
            </p:cNvPr>
            <p:cNvGrpSpPr/>
            <p:nvPr/>
          </p:nvGrpSpPr>
          <p:grpSpPr>
            <a:xfrm>
              <a:off x="2731395" y="4923920"/>
              <a:ext cx="2987582" cy="2357599"/>
              <a:chOff x="2731395" y="4923920"/>
              <a:chExt cx="2987582" cy="2357599"/>
            </a:xfrm>
          </p:grpSpPr>
          <p:grpSp>
            <p:nvGrpSpPr>
              <p:cNvPr id="1054" name="Graphique 64">
                <a:extLst>
                  <a:ext uri="{FF2B5EF4-FFF2-40B4-BE49-F238E27FC236}">
                    <a16:creationId xmlns:a16="http://schemas.microsoft.com/office/drawing/2014/main" id="{96EF89A4-A631-6E94-ED46-5811509DE9DC}"/>
                  </a:ext>
                </a:extLst>
              </p:cNvPr>
              <p:cNvGrpSpPr/>
              <p:nvPr/>
            </p:nvGrpSpPr>
            <p:grpSpPr>
              <a:xfrm>
                <a:off x="2731395" y="4923920"/>
                <a:ext cx="2987582" cy="2354503"/>
                <a:chOff x="2731395" y="4923920"/>
                <a:chExt cx="2987582" cy="2354503"/>
              </a:xfrm>
            </p:grpSpPr>
            <p:sp>
              <p:nvSpPr>
                <p:cNvPr id="1061" name="Forme libre : forme 1060">
                  <a:extLst>
                    <a:ext uri="{FF2B5EF4-FFF2-40B4-BE49-F238E27FC236}">
                      <a16:creationId xmlns:a16="http://schemas.microsoft.com/office/drawing/2014/main" id="{60D4A50F-2467-DC9D-DBBB-92C2A78FBABE}"/>
                    </a:ext>
                  </a:extLst>
                </p:cNvPr>
                <p:cNvSpPr/>
                <p:nvPr/>
              </p:nvSpPr>
              <p:spPr>
                <a:xfrm>
                  <a:off x="3708526" y="5534435"/>
                  <a:ext cx="567242" cy="568147"/>
                </a:xfrm>
                <a:custGeom>
                  <a:avLst/>
                  <a:gdLst>
                    <a:gd name="connsiteX0" fmla="*/ 566824 w 567242"/>
                    <a:gd name="connsiteY0" fmla="*/ 0 h 568147"/>
                    <a:gd name="connsiteX1" fmla="*/ 258 w 567242"/>
                    <a:gd name="connsiteY1" fmla="*/ 566576 h 568147"/>
                    <a:gd name="connsiteX2" fmla="*/ 0 w 567242"/>
                    <a:gd name="connsiteY2" fmla="*/ 568147 h 568147"/>
                    <a:gd name="connsiteX3" fmla="*/ 567243 w 567242"/>
                    <a:gd name="connsiteY3" fmla="*/ 905 h 568147"/>
                  </a:gdLst>
                  <a:ahLst/>
                  <a:cxnLst>
                    <a:cxn ang="0">
                      <a:pos x="connsiteX0" y="connsiteY0"/>
                    </a:cxn>
                    <a:cxn ang="0">
                      <a:pos x="connsiteX1" y="connsiteY1"/>
                    </a:cxn>
                    <a:cxn ang="0">
                      <a:pos x="connsiteX2" y="connsiteY2"/>
                    </a:cxn>
                    <a:cxn ang="0">
                      <a:pos x="connsiteX3" y="connsiteY3"/>
                    </a:cxn>
                  </a:cxnLst>
                  <a:rect l="l" t="t" r="r" b="b"/>
                  <a:pathLst>
                    <a:path w="567242" h="568147">
                      <a:moveTo>
                        <a:pt x="566824" y="0"/>
                      </a:moveTo>
                      <a:lnTo>
                        <a:pt x="258" y="566576"/>
                      </a:lnTo>
                      <a:lnTo>
                        <a:pt x="0" y="568147"/>
                      </a:lnTo>
                      <a:lnTo>
                        <a:pt x="567243" y="905"/>
                      </a:lnTo>
                      <a:close/>
                    </a:path>
                  </a:pathLst>
                </a:custGeom>
                <a:solidFill>
                  <a:srgbClr val="0098CC"/>
                </a:solidFill>
                <a:ln w="9525" cap="flat">
                  <a:noFill/>
                  <a:prstDash val="solid"/>
                  <a:miter/>
                </a:ln>
              </p:spPr>
              <p:txBody>
                <a:bodyPr rtlCol="0" anchor="ctr"/>
                <a:lstStyle/>
                <a:p>
                  <a:endParaRPr lang="fr-FR"/>
                </a:p>
              </p:txBody>
            </p:sp>
            <p:sp>
              <p:nvSpPr>
                <p:cNvPr id="1062" name="Forme libre : forme 1061">
                  <a:extLst>
                    <a:ext uri="{FF2B5EF4-FFF2-40B4-BE49-F238E27FC236}">
                      <a16:creationId xmlns:a16="http://schemas.microsoft.com/office/drawing/2014/main" id="{2389E3AE-1ECA-CF4D-E5E9-43D131BB199C}"/>
                    </a:ext>
                  </a:extLst>
                </p:cNvPr>
                <p:cNvSpPr/>
                <p:nvPr/>
              </p:nvSpPr>
              <p:spPr>
                <a:xfrm rot="8100000">
                  <a:off x="4433863" y="6868823"/>
                  <a:ext cx="212167" cy="76"/>
                </a:xfrm>
                <a:custGeom>
                  <a:avLst/>
                  <a:gdLst>
                    <a:gd name="connsiteX0" fmla="*/ 0 w 212167"/>
                    <a:gd name="connsiteY0" fmla="*/ 0 h 76"/>
                    <a:gd name="connsiteX1" fmla="*/ 212168 w 212167"/>
                    <a:gd name="connsiteY1" fmla="*/ 0 h 76"/>
                    <a:gd name="connsiteX2" fmla="*/ 212168 w 212167"/>
                    <a:gd name="connsiteY2" fmla="*/ 76 h 76"/>
                    <a:gd name="connsiteX3" fmla="*/ 0 w 212167"/>
                    <a:gd name="connsiteY3" fmla="*/ 76 h 76"/>
                  </a:gdLst>
                  <a:ahLst/>
                  <a:cxnLst>
                    <a:cxn ang="0">
                      <a:pos x="connsiteX0" y="connsiteY0"/>
                    </a:cxn>
                    <a:cxn ang="0">
                      <a:pos x="connsiteX1" y="connsiteY1"/>
                    </a:cxn>
                    <a:cxn ang="0">
                      <a:pos x="connsiteX2" y="connsiteY2"/>
                    </a:cxn>
                    <a:cxn ang="0">
                      <a:pos x="connsiteX3" y="connsiteY3"/>
                    </a:cxn>
                  </a:cxnLst>
                  <a:rect l="l" t="t" r="r" b="b"/>
                  <a:pathLst>
                    <a:path w="212167" h="76">
                      <a:moveTo>
                        <a:pt x="0" y="0"/>
                      </a:moveTo>
                      <a:lnTo>
                        <a:pt x="212168" y="0"/>
                      </a:lnTo>
                      <a:lnTo>
                        <a:pt x="212168" y="76"/>
                      </a:lnTo>
                      <a:lnTo>
                        <a:pt x="0" y="76"/>
                      </a:lnTo>
                      <a:close/>
                    </a:path>
                  </a:pathLst>
                </a:custGeom>
                <a:solidFill>
                  <a:srgbClr val="0098CC"/>
                </a:solidFill>
                <a:ln w="9525" cap="flat">
                  <a:noFill/>
                  <a:prstDash val="solid"/>
                  <a:miter/>
                </a:ln>
              </p:spPr>
              <p:txBody>
                <a:bodyPr rtlCol="0" anchor="ctr"/>
                <a:lstStyle/>
                <a:p>
                  <a:endParaRPr lang="fr-FR"/>
                </a:p>
              </p:txBody>
            </p:sp>
            <p:sp>
              <p:nvSpPr>
                <p:cNvPr id="1063" name="Forme libre : forme 1062">
                  <a:extLst>
                    <a:ext uri="{FF2B5EF4-FFF2-40B4-BE49-F238E27FC236}">
                      <a16:creationId xmlns:a16="http://schemas.microsoft.com/office/drawing/2014/main" id="{2DFCC401-72D2-85EE-7CF1-66C53A52E994}"/>
                    </a:ext>
                  </a:extLst>
                </p:cNvPr>
                <p:cNvSpPr/>
                <p:nvPr/>
              </p:nvSpPr>
              <p:spPr>
                <a:xfrm>
                  <a:off x="3710127" y="6850256"/>
                  <a:ext cx="90906" cy="51559"/>
                </a:xfrm>
                <a:custGeom>
                  <a:avLst/>
                  <a:gdLst>
                    <a:gd name="connsiteX0" fmla="*/ 0 w 90906"/>
                    <a:gd name="connsiteY0" fmla="*/ 51007 h 51559"/>
                    <a:gd name="connsiteX1" fmla="*/ 1352 w 90906"/>
                    <a:gd name="connsiteY1" fmla="*/ 51559 h 51559"/>
                    <a:gd name="connsiteX2" fmla="*/ 90907 w 90906"/>
                    <a:gd name="connsiteY2" fmla="*/ 39910 h 51559"/>
                    <a:gd name="connsiteX3" fmla="*/ 51006 w 90906"/>
                    <a:gd name="connsiteY3" fmla="*/ 0 h 51559"/>
                  </a:gdLst>
                  <a:ahLst/>
                  <a:cxnLst>
                    <a:cxn ang="0">
                      <a:pos x="connsiteX0" y="connsiteY0"/>
                    </a:cxn>
                    <a:cxn ang="0">
                      <a:pos x="connsiteX1" y="connsiteY1"/>
                    </a:cxn>
                    <a:cxn ang="0">
                      <a:pos x="connsiteX2" y="connsiteY2"/>
                    </a:cxn>
                    <a:cxn ang="0">
                      <a:pos x="connsiteX3" y="connsiteY3"/>
                    </a:cxn>
                  </a:cxnLst>
                  <a:rect l="l" t="t" r="r" b="b"/>
                  <a:pathLst>
                    <a:path w="90906" h="51559">
                      <a:moveTo>
                        <a:pt x="0" y="51007"/>
                      </a:moveTo>
                      <a:lnTo>
                        <a:pt x="1352" y="51559"/>
                      </a:lnTo>
                      <a:lnTo>
                        <a:pt x="90907" y="39910"/>
                      </a:lnTo>
                      <a:lnTo>
                        <a:pt x="51006" y="0"/>
                      </a:lnTo>
                      <a:close/>
                    </a:path>
                  </a:pathLst>
                </a:custGeom>
                <a:solidFill>
                  <a:srgbClr val="0098CC"/>
                </a:solidFill>
                <a:ln w="9525" cap="flat">
                  <a:noFill/>
                  <a:prstDash val="solid"/>
                  <a:miter/>
                </a:ln>
              </p:spPr>
              <p:txBody>
                <a:bodyPr rtlCol="0" anchor="ctr"/>
                <a:lstStyle/>
                <a:p>
                  <a:endParaRPr lang="fr-FR"/>
                </a:p>
              </p:txBody>
            </p:sp>
            <p:sp>
              <p:nvSpPr>
                <p:cNvPr id="1064" name="Forme libre : forme 1063">
                  <a:extLst>
                    <a:ext uri="{FF2B5EF4-FFF2-40B4-BE49-F238E27FC236}">
                      <a16:creationId xmlns:a16="http://schemas.microsoft.com/office/drawing/2014/main" id="{79A3E020-2034-0C81-AD24-7781C39D0F00}"/>
                    </a:ext>
                  </a:extLst>
                </p:cNvPr>
                <p:cNvSpPr/>
                <p:nvPr/>
              </p:nvSpPr>
              <p:spPr>
                <a:xfrm rot="-2700000">
                  <a:off x="5134514" y="6090653"/>
                  <a:ext cx="366661" cy="66"/>
                </a:xfrm>
                <a:custGeom>
                  <a:avLst/>
                  <a:gdLst>
                    <a:gd name="connsiteX0" fmla="*/ 0 w 366661"/>
                    <a:gd name="connsiteY0" fmla="*/ 0 h 66"/>
                    <a:gd name="connsiteX1" fmla="*/ 366661 w 366661"/>
                    <a:gd name="connsiteY1" fmla="*/ 0 h 66"/>
                    <a:gd name="connsiteX2" fmla="*/ 366661 w 366661"/>
                    <a:gd name="connsiteY2" fmla="*/ 67 h 66"/>
                    <a:gd name="connsiteX3" fmla="*/ 0 w 366661"/>
                    <a:gd name="connsiteY3" fmla="*/ 67 h 66"/>
                  </a:gdLst>
                  <a:ahLst/>
                  <a:cxnLst>
                    <a:cxn ang="0">
                      <a:pos x="connsiteX0" y="connsiteY0"/>
                    </a:cxn>
                    <a:cxn ang="0">
                      <a:pos x="connsiteX1" y="connsiteY1"/>
                    </a:cxn>
                    <a:cxn ang="0">
                      <a:pos x="connsiteX2" y="connsiteY2"/>
                    </a:cxn>
                    <a:cxn ang="0">
                      <a:pos x="connsiteX3" y="connsiteY3"/>
                    </a:cxn>
                  </a:cxnLst>
                  <a:rect l="l" t="t" r="r" b="b"/>
                  <a:pathLst>
                    <a:path w="366661" h="66">
                      <a:moveTo>
                        <a:pt x="0" y="0"/>
                      </a:moveTo>
                      <a:lnTo>
                        <a:pt x="366661" y="0"/>
                      </a:lnTo>
                      <a:lnTo>
                        <a:pt x="366661" y="67"/>
                      </a:lnTo>
                      <a:lnTo>
                        <a:pt x="0" y="67"/>
                      </a:lnTo>
                      <a:close/>
                    </a:path>
                  </a:pathLst>
                </a:custGeom>
                <a:solidFill>
                  <a:srgbClr val="0098CC"/>
                </a:solidFill>
                <a:ln w="9525" cap="flat">
                  <a:noFill/>
                  <a:prstDash val="solid"/>
                  <a:miter/>
                </a:ln>
              </p:spPr>
              <p:txBody>
                <a:bodyPr rtlCol="0" anchor="ctr"/>
                <a:lstStyle/>
                <a:p>
                  <a:endParaRPr lang="fr-FR"/>
                </a:p>
              </p:txBody>
            </p:sp>
            <p:sp>
              <p:nvSpPr>
                <p:cNvPr id="1065" name="Forme libre : forme 1064">
                  <a:extLst>
                    <a:ext uri="{FF2B5EF4-FFF2-40B4-BE49-F238E27FC236}">
                      <a16:creationId xmlns:a16="http://schemas.microsoft.com/office/drawing/2014/main" id="{BD87155D-1EC7-AA88-6131-18A303CC618D}"/>
                    </a:ext>
                  </a:extLst>
                </p:cNvPr>
                <p:cNvSpPr/>
                <p:nvPr/>
              </p:nvSpPr>
              <p:spPr>
                <a:xfrm>
                  <a:off x="4275350" y="5405943"/>
                  <a:ext cx="128939" cy="129397"/>
                </a:xfrm>
                <a:custGeom>
                  <a:avLst/>
                  <a:gdLst>
                    <a:gd name="connsiteX0" fmla="*/ 419 w 128939"/>
                    <a:gd name="connsiteY0" fmla="*/ 129397 h 129397"/>
                    <a:gd name="connsiteX1" fmla="*/ 128940 w 128939"/>
                    <a:gd name="connsiteY1" fmla="*/ 867 h 129397"/>
                    <a:gd name="connsiteX2" fmla="*/ 128501 w 128939"/>
                    <a:gd name="connsiteY2" fmla="*/ 0 h 129397"/>
                    <a:gd name="connsiteX3" fmla="*/ 0 w 128939"/>
                    <a:gd name="connsiteY3" fmla="*/ 128492 h 129397"/>
                  </a:gdLst>
                  <a:ahLst/>
                  <a:cxnLst>
                    <a:cxn ang="0">
                      <a:pos x="connsiteX0" y="connsiteY0"/>
                    </a:cxn>
                    <a:cxn ang="0">
                      <a:pos x="connsiteX1" y="connsiteY1"/>
                    </a:cxn>
                    <a:cxn ang="0">
                      <a:pos x="connsiteX2" y="connsiteY2"/>
                    </a:cxn>
                    <a:cxn ang="0">
                      <a:pos x="connsiteX3" y="connsiteY3"/>
                    </a:cxn>
                  </a:cxnLst>
                  <a:rect l="l" t="t" r="r" b="b"/>
                  <a:pathLst>
                    <a:path w="128939" h="129397">
                      <a:moveTo>
                        <a:pt x="419" y="129397"/>
                      </a:moveTo>
                      <a:lnTo>
                        <a:pt x="128940" y="867"/>
                      </a:lnTo>
                      <a:lnTo>
                        <a:pt x="128501" y="0"/>
                      </a:lnTo>
                      <a:lnTo>
                        <a:pt x="0" y="128492"/>
                      </a:lnTo>
                      <a:close/>
                    </a:path>
                  </a:pathLst>
                </a:custGeom>
                <a:solidFill>
                  <a:srgbClr val="0098CC"/>
                </a:solidFill>
                <a:ln w="9525" cap="flat">
                  <a:noFill/>
                  <a:prstDash val="solid"/>
                  <a:miter/>
                </a:ln>
              </p:spPr>
              <p:txBody>
                <a:bodyPr rtlCol="0" anchor="ctr"/>
                <a:lstStyle/>
                <a:p>
                  <a:endParaRPr lang="fr-FR"/>
                </a:p>
              </p:txBody>
            </p:sp>
            <p:sp>
              <p:nvSpPr>
                <p:cNvPr id="1066" name="Forme libre : forme 1065">
                  <a:extLst>
                    <a:ext uri="{FF2B5EF4-FFF2-40B4-BE49-F238E27FC236}">
                      <a16:creationId xmlns:a16="http://schemas.microsoft.com/office/drawing/2014/main" id="{B174A7F4-9C92-7F14-9DD9-E39C2B52C024}"/>
                    </a:ext>
                  </a:extLst>
                </p:cNvPr>
                <p:cNvSpPr/>
                <p:nvPr/>
              </p:nvSpPr>
              <p:spPr>
                <a:xfrm>
                  <a:off x="2861373" y="5207451"/>
                  <a:ext cx="133693" cy="133607"/>
                </a:xfrm>
                <a:custGeom>
                  <a:avLst/>
                  <a:gdLst>
                    <a:gd name="connsiteX0" fmla="*/ 133617 w 133693"/>
                    <a:gd name="connsiteY0" fmla="*/ 0 h 133607"/>
                    <a:gd name="connsiteX1" fmla="*/ 0 w 133693"/>
                    <a:gd name="connsiteY1" fmla="*/ 133607 h 133607"/>
                    <a:gd name="connsiteX2" fmla="*/ 124 w 133693"/>
                    <a:gd name="connsiteY2" fmla="*/ 133588 h 133607"/>
                    <a:gd name="connsiteX3" fmla="*/ 133693 w 133693"/>
                    <a:gd name="connsiteY3" fmla="*/ 29 h 133607"/>
                  </a:gdLst>
                  <a:ahLst/>
                  <a:cxnLst>
                    <a:cxn ang="0">
                      <a:pos x="connsiteX0" y="connsiteY0"/>
                    </a:cxn>
                    <a:cxn ang="0">
                      <a:pos x="connsiteX1" y="connsiteY1"/>
                    </a:cxn>
                    <a:cxn ang="0">
                      <a:pos x="connsiteX2" y="connsiteY2"/>
                    </a:cxn>
                    <a:cxn ang="0">
                      <a:pos x="connsiteX3" y="connsiteY3"/>
                    </a:cxn>
                  </a:cxnLst>
                  <a:rect l="l" t="t" r="r" b="b"/>
                  <a:pathLst>
                    <a:path w="133693" h="133607">
                      <a:moveTo>
                        <a:pt x="133617" y="0"/>
                      </a:moveTo>
                      <a:lnTo>
                        <a:pt x="0" y="133607"/>
                      </a:lnTo>
                      <a:lnTo>
                        <a:pt x="124" y="133588"/>
                      </a:lnTo>
                      <a:lnTo>
                        <a:pt x="133693" y="29"/>
                      </a:lnTo>
                      <a:close/>
                    </a:path>
                  </a:pathLst>
                </a:custGeom>
                <a:solidFill>
                  <a:srgbClr val="A664AC"/>
                </a:solidFill>
                <a:ln w="9525" cap="flat">
                  <a:noFill/>
                  <a:prstDash val="solid"/>
                  <a:miter/>
                </a:ln>
              </p:spPr>
              <p:txBody>
                <a:bodyPr rtlCol="0" anchor="ctr"/>
                <a:lstStyle/>
                <a:p>
                  <a:endParaRPr lang="fr-FR"/>
                </a:p>
              </p:txBody>
            </p:sp>
            <p:sp>
              <p:nvSpPr>
                <p:cNvPr id="1067" name="Forme libre : forme 1066">
                  <a:extLst>
                    <a:ext uri="{FF2B5EF4-FFF2-40B4-BE49-F238E27FC236}">
                      <a16:creationId xmlns:a16="http://schemas.microsoft.com/office/drawing/2014/main" id="{5ED73EBD-110A-CA1A-3036-47A7901C4F96}"/>
                    </a:ext>
                  </a:extLst>
                </p:cNvPr>
                <p:cNvSpPr/>
                <p:nvPr/>
              </p:nvSpPr>
              <p:spPr>
                <a:xfrm>
                  <a:off x="2731395" y="4923920"/>
                  <a:ext cx="10296" cy="11030"/>
                </a:xfrm>
                <a:custGeom>
                  <a:avLst/>
                  <a:gdLst>
                    <a:gd name="connsiteX0" fmla="*/ 1677 w 10296"/>
                    <a:gd name="connsiteY0" fmla="*/ 0 h 11030"/>
                    <a:gd name="connsiteX1" fmla="*/ 0 w 10296"/>
                    <a:gd name="connsiteY1" fmla="*/ 11030 h 11030"/>
                    <a:gd name="connsiteX2" fmla="*/ 10297 w 10296"/>
                    <a:gd name="connsiteY2" fmla="*/ 724 h 11030"/>
                  </a:gdLst>
                  <a:ahLst/>
                  <a:cxnLst>
                    <a:cxn ang="0">
                      <a:pos x="connsiteX0" y="connsiteY0"/>
                    </a:cxn>
                    <a:cxn ang="0">
                      <a:pos x="connsiteX1" y="connsiteY1"/>
                    </a:cxn>
                    <a:cxn ang="0">
                      <a:pos x="connsiteX2" y="connsiteY2"/>
                    </a:cxn>
                  </a:cxnLst>
                  <a:rect l="l" t="t" r="r" b="b"/>
                  <a:pathLst>
                    <a:path w="10296" h="11030">
                      <a:moveTo>
                        <a:pt x="1677" y="0"/>
                      </a:moveTo>
                      <a:lnTo>
                        <a:pt x="0" y="11030"/>
                      </a:lnTo>
                      <a:lnTo>
                        <a:pt x="10297" y="724"/>
                      </a:lnTo>
                      <a:close/>
                    </a:path>
                  </a:pathLst>
                </a:custGeom>
                <a:solidFill>
                  <a:srgbClr val="A664AC"/>
                </a:solidFill>
                <a:ln w="9525" cap="flat">
                  <a:noFill/>
                  <a:prstDash val="solid"/>
                  <a:miter/>
                </a:ln>
              </p:spPr>
              <p:txBody>
                <a:bodyPr rtlCol="0" anchor="ctr"/>
                <a:lstStyle/>
                <a:p>
                  <a:endParaRPr lang="fr-FR"/>
                </a:p>
              </p:txBody>
            </p:sp>
            <p:sp>
              <p:nvSpPr>
                <p:cNvPr id="1068" name="Forme libre : forme 1067">
                  <a:extLst>
                    <a:ext uri="{FF2B5EF4-FFF2-40B4-BE49-F238E27FC236}">
                      <a16:creationId xmlns:a16="http://schemas.microsoft.com/office/drawing/2014/main" id="{DCF68644-6113-3177-DA8B-8BF907706EB7}"/>
                    </a:ext>
                  </a:extLst>
                </p:cNvPr>
                <p:cNvSpPr/>
                <p:nvPr/>
              </p:nvSpPr>
              <p:spPr>
                <a:xfrm>
                  <a:off x="3206902" y="5425316"/>
                  <a:ext cx="105899" cy="83181"/>
                </a:xfrm>
                <a:custGeom>
                  <a:avLst/>
                  <a:gdLst>
                    <a:gd name="connsiteX0" fmla="*/ 0 w 105899"/>
                    <a:gd name="connsiteY0" fmla="*/ 45091 h 83181"/>
                    <a:gd name="connsiteX1" fmla="*/ 22708 w 105899"/>
                    <a:gd name="connsiteY1" fmla="*/ 83182 h 83181"/>
                    <a:gd name="connsiteX2" fmla="*/ 105899 w 105899"/>
                    <a:gd name="connsiteY2" fmla="*/ 0 h 83181"/>
                  </a:gdLst>
                  <a:ahLst/>
                  <a:cxnLst>
                    <a:cxn ang="0">
                      <a:pos x="connsiteX0" y="connsiteY0"/>
                    </a:cxn>
                    <a:cxn ang="0">
                      <a:pos x="connsiteX1" y="connsiteY1"/>
                    </a:cxn>
                    <a:cxn ang="0">
                      <a:pos x="connsiteX2" y="connsiteY2"/>
                    </a:cxn>
                  </a:cxnLst>
                  <a:rect l="l" t="t" r="r" b="b"/>
                  <a:pathLst>
                    <a:path w="105899" h="83181">
                      <a:moveTo>
                        <a:pt x="0" y="45091"/>
                      </a:moveTo>
                      <a:lnTo>
                        <a:pt x="22708" y="83182"/>
                      </a:lnTo>
                      <a:lnTo>
                        <a:pt x="105899" y="0"/>
                      </a:lnTo>
                      <a:close/>
                    </a:path>
                  </a:pathLst>
                </a:custGeom>
                <a:solidFill>
                  <a:srgbClr val="0098CC"/>
                </a:solidFill>
                <a:ln w="9525" cap="flat">
                  <a:noFill/>
                  <a:prstDash val="solid"/>
                  <a:miter/>
                </a:ln>
              </p:spPr>
              <p:txBody>
                <a:bodyPr rtlCol="0" anchor="ctr"/>
                <a:lstStyle/>
                <a:p>
                  <a:endParaRPr lang="fr-FR"/>
                </a:p>
              </p:txBody>
            </p:sp>
            <p:sp>
              <p:nvSpPr>
                <p:cNvPr id="1069" name="Forme libre : forme 1068">
                  <a:extLst>
                    <a:ext uri="{FF2B5EF4-FFF2-40B4-BE49-F238E27FC236}">
                      <a16:creationId xmlns:a16="http://schemas.microsoft.com/office/drawing/2014/main" id="{853A29A0-07C5-7FE5-7889-582D943E2F83}"/>
                    </a:ext>
                  </a:extLst>
                </p:cNvPr>
                <p:cNvSpPr/>
                <p:nvPr/>
              </p:nvSpPr>
              <p:spPr>
                <a:xfrm>
                  <a:off x="3207178" y="5415734"/>
                  <a:ext cx="256355" cy="276987"/>
                </a:xfrm>
                <a:custGeom>
                  <a:avLst/>
                  <a:gdLst>
                    <a:gd name="connsiteX0" fmla="*/ 242716 w 256355"/>
                    <a:gd name="connsiteY0" fmla="*/ 124720 h 276987"/>
                    <a:gd name="connsiteX1" fmla="*/ 128102 w 256355"/>
                    <a:gd name="connsiteY1" fmla="*/ 0 h 276987"/>
                    <a:gd name="connsiteX2" fmla="*/ 106575 w 256355"/>
                    <a:gd name="connsiteY2" fmla="*/ 9173 h 276987"/>
                    <a:gd name="connsiteX3" fmla="*/ 22641 w 256355"/>
                    <a:gd name="connsiteY3" fmla="*/ 93116 h 276987"/>
                    <a:gd name="connsiteX4" fmla="*/ 26851 w 256355"/>
                    <a:gd name="connsiteY4" fmla="*/ 100174 h 276987"/>
                    <a:gd name="connsiteX5" fmla="*/ 0 w 256355"/>
                    <a:gd name="connsiteY5" fmla="*/ 173936 h 276987"/>
                    <a:gd name="connsiteX6" fmla="*/ 20488 w 256355"/>
                    <a:gd name="connsiteY6" fmla="*/ 276987 h 276987"/>
                    <a:gd name="connsiteX7" fmla="*/ 151171 w 256355"/>
                    <a:gd name="connsiteY7" fmla="*/ 220637 h 276987"/>
                    <a:gd name="connsiteX8" fmla="*/ 160096 w 256355"/>
                    <a:gd name="connsiteY8" fmla="*/ 221799 h 276987"/>
                    <a:gd name="connsiteX9" fmla="*/ 256356 w 256355"/>
                    <a:gd name="connsiteY9" fmla="*/ 125540 h 27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355" h="276987">
                      <a:moveTo>
                        <a:pt x="242716" y="124720"/>
                      </a:moveTo>
                      <a:lnTo>
                        <a:pt x="128102" y="0"/>
                      </a:lnTo>
                      <a:lnTo>
                        <a:pt x="106575" y="9173"/>
                      </a:lnTo>
                      <a:lnTo>
                        <a:pt x="22641" y="93116"/>
                      </a:lnTo>
                      <a:lnTo>
                        <a:pt x="26851" y="100174"/>
                      </a:lnTo>
                      <a:lnTo>
                        <a:pt x="0" y="173936"/>
                      </a:lnTo>
                      <a:lnTo>
                        <a:pt x="20488" y="276987"/>
                      </a:lnTo>
                      <a:lnTo>
                        <a:pt x="151171" y="220637"/>
                      </a:lnTo>
                      <a:lnTo>
                        <a:pt x="160096" y="221799"/>
                      </a:lnTo>
                      <a:lnTo>
                        <a:pt x="256356" y="125540"/>
                      </a:lnTo>
                      <a:close/>
                    </a:path>
                  </a:pathLst>
                </a:custGeom>
                <a:solidFill>
                  <a:srgbClr val="006699"/>
                </a:solidFill>
                <a:ln w="9525" cap="flat">
                  <a:noFill/>
                  <a:prstDash val="solid"/>
                  <a:miter/>
                </a:ln>
              </p:spPr>
              <p:txBody>
                <a:bodyPr rtlCol="0" anchor="ctr"/>
                <a:lstStyle/>
                <a:p>
                  <a:endParaRPr lang="fr-FR"/>
                </a:p>
              </p:txBody>
            </p:sp>
            <p:sp>
              <p:nvSpPr>
                <p:cNvPr id="1070" name="Forme libre : forme 1069">
                  <a:extLst>
                    <a:ext uri="{FF2B5EF4-FFF2-40B4-BE49-F238E27FC236}">
                      <a16:creationId xmlns:a16="http://schemas.microsoft.com/office/drawing/2014/main" id="{AF8B9B7E-E3B8-76E5-FDF5-9E1C48ADAA8F}"/>
                    </a:ext>
                  </a:extLst>
                </p:cNvPr>
                <p:cNvSpPr/>
                <p:nvPr/>
              </p:nvSpPr>
              <p:spPr>
                <a:xfrm>
                  <a:off x="3229609" y="5424907"/>
                  <a:ext cx="84143" cy="83943"/>
                </a:xfrm>
                <a:custGeom>
                  <a:avLst/>
                  <a:gdLst>
                    <a:gd name="connsiteX0" fmla="*/ 83192 w 84143"/>
                    <a:gd name="connsiteY0" fmla="*/ 410 h 83943"/>
                    <a:gd name="connsiteX1" fmla="*/ 0 w 84143"/>
                    <a:gd name="connsiteY1" fmla="*/ 83591 h 83943"/>
                    <a:gd name="connsiteX2" fmla="*/ 210 w 84143"/>
                    <a:gd name="connsiteY2" fmla="*/ 83944 h 83943"/>
                    <a:gd name="connsiteX3" fmla="*/ 84144 w 84143"/>
                    <a:gd name="connsiteY3" fmla="*/ 0 h 83943"/>
                  </a:gdLst>
                  <a:ahLst/>
                  <a:cxnLst>
                    <a:cxn ang="0">
                      <a:pos x="connsiteX0" y="connsiteY0"/>
                    </a:cxn>
                    <a:cxn ang="0">
                      <a:pos x="connsiteX1" y="connsiteY1"/>
                    </a:cxn>
                    <a:cxn ang="0">
                      <a:pos x="connsiteX2" y="connsiteY2"/>
                    </a:cxn>
                    <a:cxn ang="0">
                      <a:pos x="connsiteX3" y="connsiteY3"/>
                    </a:cxn>
                  </a:cxnLst>
                  <a:rect l="l" t="t" r="r" b="b"/>
                  <a:pathLst>
                    <a:path w="84143" h="83943">
                      <a:moveTo>
                        <a:pt x="83192" y="410"/>
                      </a:moveTo>
                      <a:lnTo>
                        <a:pt x="0" y="83591"/>
                      </a:lnTo>
                      <a:lnTo>
                        <a:pt x="210" y="83944"/>
                      </a:lnTo>
                      <a:lnTo>
                        <a:pt x="84144" y="0"/>
                      </a:lnTo>
                      <a:close/>
                    </a:path>
                  </a:pathLst>
                </a:custGeom>
                <a:solidFill>
                  <a:srgbClr val="006699"/>
                </a:solidFill>
                <a:ln w="9525" cap="flat">
                  <a:noFill/>
                  <a:prstDash val="solid"/>
                  <a:miter/>
                </a:ln>
              </p:spPr>
              <p:txBody>
                <a:bodyPr rtlCol="0" anchor="ctr"/>
                <a:lstStyle/>
                <a:p>
                  <a:endParaRPr lang="fr-FR"/>
                </a:p>
              </p:txBody>
            </p:sp>
            <p:sp>
              <p:nvSpPr>
                <p:cNvPr id="1071" name="Forme libre : forme 1070">
                  <a:extLst>
                    <a:ext uri="{FF2B5EF4-FFF2-40B4-BE49-F238E27FC236}">
                      <a16:creationId xmlns:a16="http://schemas.microsoft.com/office/drawing/2014/main" id="{C87BA067-8410-6C85-F255-9C1AF66A26C6}"/>
                    </a:ext>
                  </a:extLst>
                </p:cNvPr>
                <p:cNvSpPr/>
                <p:nvPr/>
              </p:nvSpPr>
              <p:spPr>
                <a:xfrm>
                  <a:off x="3369674" y="5403009"/>
                  <a:ext cx="430206" cy="333375"/>
                </a:xfrm>
                <a:custGeom>
                  <a:avLst/>
                  <a:gdLst>
                    <a:gd name="connsiteX0" fmla="*/ 428759 w 430206"/>
                    <a:gd name="connsiteY0" fmla="*/ 39948 h 333375"/>
                    <a:gd name="connsiteX1" fmla="*/ 394850 w 430206"/>
                    <a:gd name="connsiteY1" fmla="*/ 0 h 333375"/>
                    <a:gd name="connsiteX2" fmla="*/ 267862 w 430206"/>
                    <a:gd name="connsiteY2" fmla="*/ 50559 h 333375"/>
                    <a:gd name="connsiteX3" fmla="*/ 288646 w 430206"/>
                    <a:gd name="connsiteY3" fmla="*/ 98679 h 333375"/>
                    <a:gd name="connsiteX4" fmla="*/ 189795 w 430206"/>
                    <a:gd name="connsiteY4" fmla="*/ 100089 h 333375"/>
                    <a:gd name="connsiteX5" fmla="*/ 158991 w 430206"/>
                    <a:gd name="connsiteY5" fmla="*/ 142218 h 333375"/>
                    <a:gd name="connsiteX6" fmla="*/ 96412 w 430206"/>
                    <a:gd name="connsiteY6" fmla="*/ 138436 h 333375"/>
                    <a:gd name="connsiteX7" fmla="*/ 0 w 430206"/>
                    <a:gd name="connsiteY7" fmla="*/ 234830 h 333375"/>
                    <a:gd name="connsiteX8" fmla="*/ 45968 w 430206"/>
                    <a:gd name="connsiteY8" fmla="*/ 240802 h 333375"/>
                    <a:gd name="connsiteX9" fmla="*/ 167612 w 430206"/>
                    <a:gd name="connsiteY9" fmla="*/ 333375 h 333375"/>
                    <a:gd name="connsiteX10" fmla="*/ 430206 w 430206"/>
                    <a:gd name="connsiteY10" fmla="*/ 7078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206" h="333375">
                      <a:moveTo>
                        <a:pt x="428759" y="39948"/>
                      </a:moveTo>
                      <a:lnTo>
                        <a:pt x="394850" y="0"/>
                      </a:lnTo>
                      <a:lnTo>
                        <a:pt x="267862" y="50559"/>
                      </a:lnTo>
                      <a:lnTo>
                        <a:pt x="288646" y="98679"/>
                      </a:lnTo>
                      <a:lnTo>
                        <a:pt x="189795" y="100089"/>
                      </a:lnTo>
                      <a:lnTo>
                        <a:pt x="158991" y="142218"/>
                      </a:lnTo>
                      <a:lnTo>
                        <a:pt x="96412" y="138436"/>
                      </a:lnTo>
                      <a:lnTo>
                        <a:pt x="0" y="234830"/>
                      </a:lnTo>
                      <a:lnTo>
                        <a:pt x="45968" y="240802"/>
                      </a:lnTo>
                      <a:lnTo>
                        <a:pt x="167612" y="333375"/>
                      </a:lnTo>
                      <a:lnTo>
                        <a:pt x="430206" y="70780"/>
                      </a:lnTo>
                      <a:close/>
                    </a:path>
                  </a:pathLst>
                </a:custGeom>
                <a:solidFill>
                  <a:srgbClr val="0098CC"/>
                </a:solidFill>
                <a:ln w="9525" cap="flat">
                  <a:noFill/>
                  <a:prstDash val="solid"/>
                  <a:miter/>
                </a:ln>
              </p:spPr>
              <p:txBody>
                <a:bodyPr rtlCol="0" anchor="ctr"/>
                <a:lstStyle/>
                <a:p>
                  <a:endParaRPr lang="fr-FR"/>
                </a:p>
              </p:txBody>
            </p:sp>
            <p:sp>
              <p:nvSpPr>
                <p:cNvPr id="1072" name="Forme libre : forme 1071">
                  <a:extLst>
                    <a:ext uri="{FF2B5EF4-FFF2-40B4-BE49-F238E27FC236}">
                      <a16:creationId xmlns:a16="http://schemas.microsoft.com/office/drawing/2014/main" id="{67C382E8-CAF9-887A-A5E3-C82E0E60DBE6}"/>
                    </a:ext>
                  </a:extLst>
                </p:cNvPr>
                <p:cNvSpPr/>
                <p:nvPr/>
              </p:nvSpPr>
              <p:spPr>
                <a:xfrm>
                  <a:off x="3367274" y="5541274"/>
                  <a:ext cx="98811" cy="96564"/>
                </a:xfrm>
                <a:custGeom>
                  <a:avLst/>
                  <a:gdLst>
                    <a:gd name="connsiteX0" fmla="*/ 96259 w 98811"/>
                    <a:gd name="connsiteY0" fmla="*/ 0 h 96564"/>
                    <a:gd name="connsiteX1" fmla="*/ 0 w 98811"/>
                    <a:gd name="connsiteY1" fmla="*/ 96260 h 96564"/>
                    <a:gd name="connsiteX2" fmla="*/ 2400 w 98811"/>
                    <a:gd name="connsiteY2" fmla="*/ 96564 h 96564"/>
                    <a:gd name="connsiteX3" fmla="*/ 98812 w 98811"/>
                    <a:gd name="connsiteY3" fmla="*/ 171 h 96564"/>
                  </a:gdLst>
                  <a:ahLst/>
                  <a:cxnLst>
                    <a:cxn ang="0">
                      <a:pos x="connsiteX0" y="connsiteY0"/>
                    </a:cxn>
                    <a:cxn ang="0">
                      <a:pos x="connsiteX1" y="connsiteY1"/>
                    </a:cxn>
                    <a:cxn ang="0">
                      <a:pos x="connsiteX2" y="connsiteY2"/>
                    </a:cxn>
                    <a:cxn ang="0">
                      <a:pos x="connsiteX3" y="connsiteY3"/>
                    </a:cxn>
                  </a:cxnLst>
                  <a:rect l="l" t="t" r="r" b="b"/>
                  <a:pathLst>
                    <a:path w="98811" h="96564">
                      <a:moveTo>
                        <a:pt x="96259" y="0"/>
                      </a:moveTo>
                      <a:lnTo>
                        <a:pt x="0" y="96260"/>
                      </a:lnTo>
                      <a:lnTo>
                        <a:pt x="2400" y="96564"/>
                      </a:lnTo>
                      <a:lnTo>
                        <a:pt x="98812" y="171"/>
                      </a:lnTo>
                      <a:close/>
                    </a:path>
                  </a:pathLst>
                </a:custGeom>
                <a:solidFill>
                  <a:srgbClr val="0098CC"/>
                </a:solidFill>
                <a:ln w="9525" cap="flat">
                  <a:noFill/>
                  <a:prstDash val="solid"/>
                  <a:miter/>
                </a:ln>
              </p:spPr>
              <p:txBody>
                <a:bodyPr rtlCol="0" anchor="ctr"/>
                <a:lstStyle/>
                <a:p>
                  <a:endParaRPr lang="fr-FR"/>
                </a:p>
              </p:txBody>
            </p:sp>
            <p:sp>
              <p:nvSpPr>
                <p:cNvPr id="1073" name="Forme libre : forme 1072">
                  <a:extLst>
                    <a:ext uri="{FF2B5EF4-FFF2-40B4-BE49-F238E27FC236}">
                      <a16:creationId xmlns:a16="http://schemas.microsoft.com/office/drawing/2014/main" id="{6EF5FA2B-891B-9304-7B29-03E397EA9DF8}"/>
                    </a:ext>
                  </a:extLst>
                </p:cNvPr>
                <p:cNvSpPr/>
                <p:nvPr/>
              </p:nvSpPr>
              <p:spPr>
                <a:xfrm>
                  <a:off x="3537600" y="5429374"/>
                  <a:ext cx="573385" cy="466553"/>
                </a:xfrm>
                <a:custGeom>
                  <a:avLst/>
                  <a:gdLst>
                    <a:gd name="connsiteX0" fmla="*/ 546364 w 573385"/>
                    <a:gd name="connsiteY0" fmla="*/ 16678 h 466553"/>
                    <a:gd name="connsiteX1" fmla="*/ 489776 w 573385"/>
                    <a:gd name="connsiteY1" fmla="*/ 56026 h 466553"/>
                    <a:gd name="connsiteX2" fmla="*/ 348186 w 573385"/>
                    <a:gd name="connsiteY2" fmla="*/ 110671 h 466553"/>
                    <a:gd name="connsiteX3" fmla="*/ 266005 w 573385"/>
                    <a:gd name="connsiteY3" fmla="*/ 123225 h 466553"/>
                    <a:gd name="connsiteX4" fmla="*/ 262309 w 573385"/>
                    <a:gd name="connsiteY4" fmla="*/ 44948 h 466553"/>
                    <a:gd name="connsiteX5" fmla="*/ 0 w 573385"/>
                    <a:gd name="connsiteY5" fmla="*/ 307248 h 466553"/>
                    <a:gd name="connsiteX6" fmla="*/ 12049 w 573385"/>
                    <a:gd name="connsiteY6" fmla="*/ 316421 h 466553"/>
                    <a:gd name="connsiteX7" fmla="*/ 1400 w 573385"/>
                    <a:gd name="connsiteY7" fmla="*/ 362950 h 466553"/>
                    <a:gd name="connsiteX8" fmla="*/ 23784 w 573385"/>
                    <a:gd name="connsiteY8" fmla="*/ 380886 h 466553"/>
                    <a:gd name="connsiteX9" fmla="*/ 70714 w 573385"/>
                    <a:gd name="connsiteY9" fmla="*/ 407508 h 466553"/>
                    <a:gd name="connsiteX10" fmla="*/ 106852 w 573385"/>
                    <a:gd name="connsiteY10" fmla="*/ 466554 h 466553"/>
                    <a:gd name="connsiteX11" fmla="*/ 573386 w 573385"/>
                    <a:gd name="connsiteY11" fmla="*/ 0 h 46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385" h="466553">
                      <a:moveTo>
                        <a:pt x="546364" y="16678"/>
                      </a:moveTo>
                      <a:lnTo>
                        <a:pt x="489776" y="56026"/>
                      </a:lnTo>
                      <a:lnTo>
                        <a:pt x="348186" y="110671"/>
                      </a:lnTo>
                      <a:lnTo>
                        <a:pt x="266005" y="123225"/>
                      </a:lnTo>
                      <a:lnTo>
                        <a:pt x="262309" y="44948"/>
                      </a:lnTo>
                      <a:lnTo>
                        <a:pt x="0" y="307248"/>
                      </a:lnTo>
                      <a:lnTo>
                        <a:pt x="12049" y="316421"/>
                      </a:lnTo>
                      <a:lnTo>
                        <a:pt x="1400" y="362950"/>
                      </a:lnTo>
                      <a:lnTo>
                        <a:pt x="23784" y="380886"/>
                      </a:lnTo>
                      <a:lnTo>
                        <a:pt x="70714" y="407508"/>
                      </a:lnTo>
                      <a:lnTo>
                        <a:pt x="106852" y="466554"/>
                      </a:lnTo>
                      <a:lnTo>
                        <a:pt x="573386" y="0"/>
                      </a:lnTo>
                      <a:close/>
                    </a:path>
                  </a:pathLst>
                </a:custGeom>
                <a:solidFill>
                  <a:srgbClr val="006699"/>
                </a:solidFill>
                <a:ln w="9525" cap="flat">
                  <a:noFill/>
                  <a:prstDash val="solid"/>
                  <a:miter/>
                </a:ln>
              </p:spPr>
              <p:txBody>
                <a:bodyPr rtlCol="0" anchor="ctr"/>
                <a:lstStyle/>
                <a:p>
                  <a:endParaRPr lang="fr-FR"/>
                </a:p>
              </p:txBody>
            </p:sp>
            <p:sp>
              <p:nvSpPr>
                <p:cNvPr id="1074" name="Forme libre : forme 1073">
                  <a:extLst>
                    <a:ext uri="{FF2B5EF4-FFF2-40B4-BE49-F238E27FC236}">
                      <a16:creationId xmlns:a16="http://schemas.microsoft.com/office/drawing/2014/main" id="{2BB74F30-2A0A-670F-D80E-DACB823CF13A}"/>
                    </a:ext>
                  </a:extLst>
                </p:cNvPr>
                <p:cNvSpPr/>
                <p:nvPr/>
              </p:nvSpPr>
              <p:spPr>
                <a:xfrm>
                  <a:off x="3537286" y="5473789"/>
                  <a:ext cx="262622" cy="262832"/>
                </a:xfrm>
                <a:custGeom>
                  <a:avLst/>
                  <a:gdLst>
                    <a:gd name="connsiteX0" fmla="*/ 262594 w 262622"/>
                    <a:gd name="connsiteY0" fmla="*/ 0 h 262832"/>
                    <a:gd name="connsiteX1" fmla="*/ 0 w 262622"/>
                    <a:gd name="connsiteY1" fmla="*/ 262595 h 262832"/>
                    <a:gd name="connsiteX2" fmla="*/ 314 w 262622"/>
                    <a:gd name="connsiteY2" fmla="*/ 262833 h 262832"/>
                    <a:gd name="connsiteX3" fmla="*/ 262623 w 262622"/>
                    <a:gd name="connsiteY3" fmla="*/ 533 h 262832"/>
                  </a:gdLst>
                  <a:ahLst/>
                  <a:cxnLst>
                    <a:cxn ang="0">
                      <a:pos x="connsiteX0" y="connsiteY0"/>
                    </a:cxn>
                    <a:cxn ang="0">
                      <a:pos x="connsiteX1" y="connsiteY1"/>
                    </a:cxn>
                    <a:cxn ang="0">
                      <a:pos x="connsiteX2" y="connsiteY2"/>
                    </a:cxn>
                    <a:cxn ang="0">
                      <a:pos x="connsiteX3" y="connsiteY3"/>
                    </a:cxn>
                  </a:cxnLst>
                  <a:rect l="l" t="t" r="r" b="b"/>
                  <a:pathLst>
                    <a:path w="262622" h="262832">
                      <a:moveTo>
                        <a:pt x="262594" y="0"/>
                      </a:moveTo>
                      <a:lnTo>
                        <a:pt x="0" y="262595"/>
                      </a:lnTo>
                      <a:lnTo>
                        <a:pt x="314" y="262833"/>
                      </a:lnTo>
                      <a:lnTo>
                        <a:pt x="262623" y="533"/>
                      </a:lnTo>
                      <a:close/>
                    </a:path>
                  </a:pathLst>
                </a:custGeom>
                <a:solidFill>
                  <a:srgbClr val="006699"/>
                </a:solidFill>
                <a:ln w="9525" cap="flat">
                  <a:noFill/>
                  <a:prstDash val="solid"/>
                  <a:miter/>
                </a:ln>
              </p:spPr>
              <p:txBody>
                <a:bodyPr rtlCol="0" anchor="ctr"/>
                <a:lstStyle/>
                <a:p>
                  <a:endParaRPr lang="fr-FR"/>
                </a:p>
              </p:txBody>
            </p:sp>
            <p:sp>
              <p:nvSpPr>
                <p:cNvPr id="1075" name="Forme libre : forme 1074">
                  <a:extLst>
                    <a:ext uri="{FF2B5EF4-FFF2-40B4-BE49-F238E27FC236}">
                      <a16:creationId xmlns:a16="http://schemas.microsoft.com/office/drawing/2014/main" id="{00ACC671-3DD9-0D53-A498-456A67053182}"/>
                    </a:ext>
                  </a:extLst>
                </p:cNvPr>
                <p:cNvSpPr/>
                <p:nvPr/>
              </p:nvSpPr>
              <p:spPr>
                <a:xfrm>
                  <a:off x="3645480" y="5389464"/>
                  <a:ext cx="629869" cy="711546"/>
                </a:xfrm>
                <a:custGeom>
                  <a:avLst/>
                  <a:gdLst>
                    <a:gd name="connsiteX0" fmla="*/ 576453 w 629869"/>
                    <a:gd name="connsiteY0" fmla="*/ 27070 h 711546"/>
                    <a:gd name="connsiteX1" fmla="*/ 530210 w 629869"/>
                    <a:gd name="connsiteY1" fmla="*/ 0 h 711546"/>
                    <a:gd name="connsiteX2" fmla="*/ 472602 w 629869"/>
                    <a:gd name="connsiteY2" fmla="*/ 35538 h 711546"/>
                    <a:gd name="connsiteX3" fmla="*/ 0 w 629869"/>
                    <a:gd name="connsiteY3" fmla="*/ 508149 h 711546"/>
                    <a:gd name="connsiteX4" fmla="*/ 51045 w 629869"/>
                    <a:gd name="connsiteY4" fmla="*/ 591550 h 711546"/>
                    <a:gd name="connsiteX5" fmla="*/ 68809 w 629869"/>
                    <a:gd name="connsiteY5" fmla="*/ 677294 h 711546"/>
                    <a:gd name="connsiteX6" fmla="*/ 63304 w 629869"/>
                    <a:gd name="connsiteY6" fmla="*/ 711546 h 711546"/>
                    <a:gd name="connsiteX7" fmla="*/ 629870 w 629869"/>
                    <a:gd name="connsiteY7" fmla="*/ 144971 h 71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869" h="711546">
                      <a:moveTo>
                        <a:pt x="576453" y="27070"/>
                      </a:moveTo>
                      <a:lnTo>
                        <a:pt x="530210" y="0"/>
                      </a:lnTo>
                      <a:lnTo>
                        <a:pt x="472602" y="35538"/>
                      </a:lnTo>
                      <a:lnTo>
                        <a:pt x="0" y="508149"/>
                      </a:lnTo>
                      <a:lnTo>
                        <a:pt x="51045" y="591550"/>
                      </a:lnTo>
                      <a:lnTo>
                        <a:pt x="68809" y="677294"/>
                      </a:lnTo>
                      <a:lnTo>
                        <a:pt x="63304" y="711546"/>
                      </a:lnTo>
                      <a:lnTo>
                        <a:pt x="629870" y="144971"/>
                      </a:lnTo>
                      <a:close/>
                    </a:path>
                  </a:pathLst>
                </a:custGeom>
                <a:solidFill>
                  <a:srgbClr val="0098CC"/>
                </a:solidFill>
                <a:ln w="9525" cap="flat">
                  <a:noFill/>
                  <a:prstDash val="solid"/>
                  <a:miter/>
                </a:ln>
              </p:spPr>
              <p:txBody>
                <a:bodyPr rtlCol="0" anchor="ctr"/>
                <a:lstStyle/>
                <a:p>
                  <a:endParaRPr lang="fr-FR"/>
                </a:p>
              </p:txBody>
            </p:sp>
            <p:sp>
              <p:nvSpPr>
                <p:cNvPr id="1076" name="Forme libre : forme 1075">
                  <a:extLst>
                    <a:ext uri="{FF2B5EF4-FFF2-40B4-BE49-F238E27FC236}">
                      <a16:creationId xmlns:a16="http://schemas.microsoft.com/office/drawing/2014/main" id="{61C0D1CE-C474-3B7A-156F-33D4053591C9}"/>
                    </a:ext>
                  </a:extLst>
                </p:cNvPr>
                <p:cNvSpPr/>
                <p:nvPr/>
              </p:nvSpPr>
              <p:spPr>
                <a:xfrm>
                  <a:off x="4221933" y="5379311"/>
                  <a:ext cx="181917" cy="155124"/>
                </a:xfrm>
                <a:custGeom>
                  <a:avLst/>
                  <a:gdLst>
                    <a:gd name="connsiteX0" fmla="*/ 0 w 181917"/>
                    <a:gd name="connsiteY0" fmla="*/ 37224 h 155124"/>
                    <a:gd name="connsiteX1" fmla="*/ 53417 w 181917"/>
                    <a:gd name="connsiteY1" fmla="*/ 155124 h 155124"/>
                    <a:gd name="connsiteX2" fmla="*/ 181918 w 181917"/>
                    <a:gd name="connsiteY2" fmla="*/ 26632 h 155124"/>
                    <a:gd name="connsiteX3" fmla="*/ 167783 w 181917"/>
                    <a:gd name="connsiteY3" fmla="*/ 0 h 155124"/>
                  </a:gdLst>
                  <a:ahLst/>
                  <a:cxnLst>
                    <a:cxn ang="0">
                      <a:pos x="connsiteX0" y="connsiteY0"/>
                    </a:cxn>
                    <a:cxn ang="0">
                      <a:pos x="connsiteX1" y="connsiteY1"/>
                    </a:cxn>
                    <a:cxn ang="0">
                      <a:pos x="connsiteX2" y="connsiteY2"/>
                    </a:cxn>
                    <a:cxn ang="0">
                      <a:pos x="connsiteX3" y="connsiteY3"/>
                    </a:cxn>
                  </a:cxnLst>
                  <a:rect l="l" t="t" r="r" b="b"/>
                  <a:pathLst>
                    <a:path w="181917" h="155124">
                      <a:moveTo>
                        <a:pt x="0" y="37224"/>
                      </a:moveTo>
                      <a:lnTo>
                        <a:pt x="53417" y="155124"/>
                      </a:lnTo>
                      <a:lnTo>
                        <a:pt x="181918" y="26632"/>
                      </a:lnTo>
                      <a:lnTo>
                        <a:pt x="167783" y="0"/>
                      </a:lnTo>
                      <a:close/>
                    </a:path>
                  </a:pathLst>
                </a:custGeom>
                <a:solidFill>
                  <a:srgbClr val="0098CC"/>
                </a:solidFill>
                <a:ln w="9525" cap="flat">
                  <a:noFill/>
                  <a:prstDash val="solid"/>
                  <a:miter/>
                </a:ln>
              </p:spPr>
              <p:txBody>
                <a:bodyPr rtlCol="0" anchor="ctr"/>
                <a:lstStyle/>
                <a:p>
                  <a:endParaRPr lang="fr-FR"/>
                </a:p>
              </p:txBody>
            </p:sp>
            <p:sp>
              <p:nvSpPr>
                <p:cNvPr id="1077" name="Forme libre : forme 1076">
                  <a:extLst>
                    <a:ext uri="{FF2B5EF4-FFF2-40B4-BE49-F238E27FC236}">
                      <a16:creationId xmlns:a16="http://schemas.microsoft.com/office/drawing/2014/main" id="{7B2A42F2-3695-F6A2-D042-BE01D9AE98C1}"/>
                    </a:ext>
                  </a:extLst>
                </p:cNvPr>
                <p:cNvSpPr/>
                <p:nvPr/>
              </p:nvSpPr>
              <p:spPr>
                <a:xfrm>
                  <a:off x="3644452" y="5425002"/>
                  <a:ext cx="473630" cy="472611"/>
                </a:xfrm>
                <a:custGeom>
                  <a:avLst/>
                  <a:gdLst>
                    <a:gd name="connsiteX0" fmla="*/ 0 w 473630"/>
                    <a:gd name="connsiteY0" fmla="*/ 470925 h 472611"/>
                    <a:gd name="connsiteX1" fmla="*/ 1028 w 473630"/>
                    <a:gd name="connsiteY1" fmla="*/ 472611 h 472611"/>
                    <a:gd name="connsiteX2" fmla="*/ 473630 w 473630"/>
                    <a:gd name="connsiteY2" fmla="*/ 0 h 472611"/>
                    <a:gd name="connsiteX3" fmla="*/ 466534 w 473630"/>
                    <a:gd name="connsiteY3" fmla="*/ 4372 h 472611"/>
                  </a:gdLst>
                  <a:ahLst/>
                  <a:cxnLst>
                    <a:cxn ang="0">
                      <a:pos x="connsiteX0" y="connsiteY0"/>
                    </a:cxn>
                    <a:cxn ang="0">
                      <a:pos x="connsiteX1" y="connsiteY1"/>
                    </a:cxn>
                    <a:cxn ang="0">
                      <a:pos x="connsiteX2" y="connsiteY2"/>
                    </a:cxn>
                    <a:cxn ang="0">
                      <a:pos x="connsiteX3" y="connsiteY3"/>
                    </a:cxn>
                  </a:cxnLst>
                  <a:rect l="l" t="t" r="r" b="b"/>
                  <a:pathLst>
                    <a:path w="473630" h="472611">
                      <a:moveTo>
                        <a:pt x="0" y="470925"/>
                      </a:moveTo>
                      <a:lnTo>
                        <a:pt x="1028" y="472611"/>
                      </a:lnTo>
                      <a:lnTo>
                        <a:pt x="473630" y="0"/>
                      </a:lnTo>
                      <a:lnTo>
                        <a:pt x="466534" y="4372"/>
                      </a:lnTo>
                      <a:close/>
                    </a:path>
                  </a:pathLst>
                </a:custGeom>
                <a:solidFill>
                  <a:srgbClr val="0098CC"/>
                </a:solidFill>
                <a:ln w="9525" cap="flat">
                  <a:noFill/>
                  <a:prstDash val="solid"/>
                  <a:miter/>
                </a:ln>
              </p:spPr>
              <p:txBody>
                <a:bodyPr rtlCol="0" anchor="ctr"/>
                <a:lstStyle/>
                <a:p>
                  <a:endParaRPr lang="fr-FR"/>
                </a:p>
              </p:txBody>
            </p:sp>
            <p:sp>
              <p:nvSpPr>
                <p:cNvPr id="1078" name="Forme libre : forme 1077">
                  <a:extLst>
                    <a:ext uri="{FF2B5EF4-FFF2-40B4-BE49-F238E27FC236}">
                      <a16:creationId xmlns:a16="http://schemas.microsoft.com/office/drawing/2014/main" id="{08695FEA-E6CE-F93F-4B3C-965FE11CEC58}"/>
                    </a:ext>
                  </a:extLst>
                </p:cNvPr>
                <p:cNvSpPr/>
                <p:nvPr/>
              </p:nvSpPr>
              <p:spPr>
                <a:xfrm>
                  <a:off x="3622440" y="5535340"/>
                  <a:ext cx="696848" cy="832694"/>
                </a:xfrm>
                <a:custGeom>
                  <a:avLst/>
                  <a:gdLst>
                    <a:gd name="connsiteX0" fmla="*/ 154943 w 696848"/>
                    <a:gd name="connsiteY0" fmla="*/ 643681 h 832694"/>
                    <a:gd name="connsiteX1" fmla="*/ 139246 w 696848"/>
                    <a:gd name="connsiteY1" fmla="*/ 655282 h 832694"/>
                    <a:gd name="connsiteX2" fmla="*/ 56579 w 696848"/>
                    <a:gd name="connsiteY2" fmla="*/ 653110 h 832694"/>
                    <a:gd name="connsiteX3" fmla="*/ 0 w 696848"/>
                    <a:gd name="connsiteY3" fmla="*/ 749570 h 832694"/>
                    <a:gd name="connsiteX4" fmla="*/ 87325 w 696848"/>
                    <a:gd name="connsiteY4" fmla="*/ 832695 h 832694"/>
                    <a:gd name="connsiteX5" fmla="*/ 639175 w 696848"/>
                    <a:gd name="connsiteY5" fmla="*/ 280854 h 832694"/>
                    <a:gd name="connsiteX6" fmla="*/ 627764 w 696848"/>
                    <a:gd name="connsiteY6" fmla="*/ 225190 h 832694"/>
                    <a:gd name="connsiteX7" fmla="*/ 696849 w 696848"/>
                    <a:gd name="connsiteY7" fmla="*/ 96041 h 832694"/>
                    <a:gd name="connsiteX8" fmla="*/ 653329 w 696848"/>
                    <a:gd name="connsiteY8" fmla="*/ 0 h 832694"/>
                    <a:gd name="connsiteX9" fmla="*/ 86087 w 696848"/>
                    <a:gd name="connsiteY9" fmla="*/ 567242 h 832694"/>
                    <a:gd name="connsiteX10" fmla="*/ 77933 w 696848"/>
                    <a:gd name="connsiteY10" fmla="*/ 617925 h 83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48" h="832694">
                      <a:moveTo>
                        <a:pt x="154943" y="643681"/>
                      </a:moveTo>
                      <a:lnTo>
                        <a:pt x="139246" y="655282"/>
                      </a:lnTo>
                      <a:lnTo>
                        <a:pt x="56579" y="653110"/>
                      </a:lnTo>
                      <a:lnTo>
                        <a:pt x="0" y="749570"/>
                      </a:lnTo>
                      <a:lnTo>
                        <a:pt x="87325" y="832695"/>
                      </a:lnTo>
                      <a:lnTo>
                        <a:pt x="639175" y="280854"/>
                      </a:lnTo>
                      <a:lnTo>
                        <a:pt x="627764" y="225190"/>
                      </a:lnTo>
                      <a:lnTo>
                        <a:pt x="696849" y="96041"/>
                      </a:lnTo>
                      <a:lnTo>
                        <a:pt x="653329" y="0"/>
                      </a:lnTo>
                      <a:lnTo>
                        <a:pt x="86087" y="567242"/>
                      </a:lnTo>
                      <a:lnTo>
                        <a:pt x="77933" y="617925"/>
                      </a:lnTo>
                      <a:close/>
                    </a:path>
                  </a:pathLst>
                </a:custGeom>
                <a:solidFill>
                  <a:srgbClr val="006699"/>
                </a:solidFill>
                <a:ln w="9525" cap="flat">
                  <a:noFill/>
                  <a:prstDash val="solid"/>
                  <a:miter/>
                </a:ln>
              </p:spPr>
              <p:txBody>
                <a:bodyPr rtlCol="0" anchor="ctr"/>
                <a:lstStyle/>
                <a:p>
                  <a:endParaRPr lang="fr-FR"/>
                </a:p>
              </p:txBody>
            </p:sp>
            <p:sp>
              <p:nvSpPr>
                <p:cNvPr id="1079" name="Forme libre : forme 1078">
                  <a:extLst>
                    <a:ext uri="{FF2B5EF4-FFF2-40B4-BE49-F238E27FC236}">
                      <a16:creationId xmlns:a16="http://schemas.microsoft.com/office/drawing/2014/main" id="{AA7943DB-FB0E-17A7-AA88-785E657E046D}"/>
                    </a:ext>
                  </a:extLst>
                </p:cNvPr>
                <p:cNvSpPr/>
                <p:nvPr/>
              </p:nvSpPr>
              <p:spPr>
                <a:xfrm>
                  <a:off x="4377105" y="5407257"/>
                  <a:ext cx="269233" cy="288378"/>
                </a:xfrm>
                <a:custGeom>
                  <a:avLst/>
                  <a:gdLst>
                    <a:gd name="connsiteX0" fmla="*/ 226866 w 269233"/>
                    <a:gd name="connsiteY0" fmla="*/ 36538 h 288378"/>
                    <a:gd name="connsiteX1" fmla="*/ 187471 w 269233"/>
                    <a:gd name="connsiteY1" fmla="*/ 0 h 288378"/>
                    <a:gd name="connsiteX2" fmla="*/ 39186 w 269233"/>
                    <a:gd name="connsiteY2" fmla="*/ 22184 h 288378"/>
                    <a:gd name="connsiteX3" fmla="*/ 0 w 269233"/>
                    <a:gd name="connsiteY3" fmla="*/ 156858 h 288378"/>
                    <a:gd name="connsiteX4" fmla="*/ 5067 w 269233"/>
                    <a:gd name="connsiteY4" fmla="*/ 288379 h 288378"/>
                    <a:gd name="connsiteX5" fmla="*/ 269234 w 269233"/>
                    <a:gd name="connsiteY5" fmla="*/ 24222 h 28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33" h="288378">
                      <a:moveTo>
                        <a:pt x="226866" y="36538"/>
                      </a:moveTo>
                      <a:lnTo>
                        <a:pt x="187471" y="0"/>
                      </a:lnTo>
                      <a:lnTo>
                        <a:pt x="39186" y="22184"/>
                      </a:lnTo>
                      <a:lnTo>
                        <a:pt x="0" y="156858"/>
                      </a:lnTo>
                      <a:lnTo>
                        <a:pt x="5067" y="288379"/>
                      </a:lnTo>
                      <a:lnTo>
                        <a:pt x="269234" y="24222"/>
                      </a:lnTo>
                      <a:close/>
                    </a:path>
                  </a:pathLst>
                </a:custGeom>
                <a:solidFill>
                  <a:srgbClr val="006699"/>
                </a:solidFill>
                <a:ln w="9525" cap="flat">
                  <a:noFill/>
                  <a:prstDash val="solid"/>
                  <a:miter/>
                </a:ln>
              </p:spPr>
              <p:txBody>
                <a:bodyPr rtlCol="0" anchor="ctr"/>
                <a:lstStyle/>
                <a:p>
                  <a:endParaRPr lang="fr-FR"/>
                </a:p>
              </p:txBody>
            </p:sp>
            <p:sp>
              <p:nvSpPr>
                <p:cNvPr id="1080" name="Forme libre : forme 1079">
                  <a:extLst>
                    <a:ext uri="{FF2B5EF4-FFF2-40B4-BE49-F238E27FC236}">
                      <a16:creationId xmlns:a16="http://schemas.microsoft.com/office/drawing/2014/main" id="{2430155B-F221-F240-2EEB-2F24660D9A0B}"/>
                    </a:ext>
                  </a:extLst>
                </p:cNvPr>
                <p:cNvSpPr/>
                <p:nvPr/>
              </p:nvSpPr>
              <p:spPr>
                <a:xfrm>
                  <a:off x="4250204" y="5406809"/>
                  <a:ext cx="166087" cy="409384"/>
                </a:xfrm>
                <a:custGeom>
                  <a:avLst/>
                  <a:gdLst>
                    <a:gd name="connsiteX0" fmla="*/ 69085 w 166087"/>
                    <a:gd name="connsiteY0" fmla="*/ 224571 h 409384"/>
                    <a:gd name="connsiteX1" fmla="*/ 0 w 166087"/>
                    <a:gd name="connsiteY1" fmla="*/ 353720 h 409384"/>
                    <a:gd name="connsiteX2" fmla="*/ 11411 w 166087"/>
                    <a:gd name="connsiteY2" fmla="*/ 409384 h 409384"/>
                    <a:gd name="connsiteX3" fmla="*/ 131969 w 166087"/>
                    <a:gd name="connsiteY3" fmla="*/ 288827 h 409384"/>
                    <a:gd name="connsiteX4" fmla="*/ 126902 w 166087"/>
                    <a:gd name="connsiteY4" fmla="*/ 157305 h 409384"/>
                    <a:gd name="connsiteX5" fmla="*/ 166088 w 166087"/>
                    <a:gd name="connsiteY5" fmla="*/ 22631 h 409384"/>
                    <a:gd name="connsiteX6" fmla="*/ 154086 w 166087"/>
                    <a:gd name="connsiteY6" fmla="*/ 0 h 409384"/>
                    <a:gd name="connsiteX7" fmla="*/ 25565 w 166087"/>
                    <a:gd name="connsiteY7" fmla="*/ 128530 h 40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087" h="409384">
                      <a:moveTo>
                        <a:pt x="69085" y="224571"/>
                      </a:moveTo>
                      <a:lnTo>
                        <a:pt x="0" y="353720"/>
                      </a:lnTo>
                      <a:lnTo>
                        <a:pt x="11411" y="409384"/>
                      </a:lnTo>
                      <a:lnTo>
                        <a:pt x="131969" y="288827"/>
                      </a:lnTo>
                      <a:lnTo>
                        <a:pt x="126902" y="157305"/>
                      </a:lnTo>
                      <a:lnTo>
                        <a:pt x="166088" y="22631"/>
                      </a:lnTo>
                      <a:lnTo>
                        <a:pt x="154086" y="0"/>
                      </a:lnTo>
                      <a:lnTo>
                        <a:pt x="25565" y="128530"/>
                      </a:lnTo>
                      <a:close/>
                    </a:path>
                  </a:pathLst>
                </a:custGeom>
                <a:solidFill>
                  <a:srgbClr val="006699"/>
                </a:solidFill>
                <a:ln w="9525" cap="flat">
                  <a:noFill/>
                  <a:prstDash val="solid"/>
                  <a:miter/>
                </a:ln>
              </p:spPr>
              <p:txBody>
                <a:bodyPr rtlCol="0" anchor="ctr"/>
                <a:lstStyle/>
                <a:p>
                  <a:endParaRPr lang="fr-FR"/>
                </a:p>
              </p:txBody>
            </p:sp>
            <p:sp>
              <p:nvSpPr>
                <p:cNvPr id="1081" name="Forme libre : forme 1080">
                  <a:extLst>
                    <a:ext uri="{FF2B5EF4-FFF2-40B4-BE49-F238E27FC236}">
                      <a16:creationId xmlns:a16="http://schemas.microsoft.com/office/drawing/2014/main" id="{95B2B995-AC1A-5A11-D7DB-5ABB44E495C5}"/>
                    </a:ext>
                  </a:extLst>
                </p:cNvPr>
                <p:cNvSpPr/>
                <p:nvPr/>
              </p:nvSpPr>
              <p:spPr>
                <a:xfrm>
                  <a:off x="3711165" y="5818451"/>
                  <a:ext cx="650652" cy="747855"/>
                </a:xfrm>
                <a:custGeom>
                  <a:avLst/>
                  <a:gdLst>
                    <a:gd name="connsiteX0" fmla="*/ 625916 w 650652"/>
                    <a:gd name="connsiteY0" fmla="*/ 128359 h 747855"/>
                    <a:gd name="connsiteX1" fmla="*/ 555603 w 650652"/>
                    <a:gd name="connsiteY1" fmla="*/ 22870 h 747855"/>
                    <a:gd name="connsiteX2" fmla="*/ 550916 w 650652"/>
                    <a:gd name="connsiteY2" fmla="*/ 0 h 747855"/>
                    <a:gd name="connsiteX3" fmla="*/ 0 w 650652"/>
                    <a:gd name="connsiteY3" fmla="*/ 550917 h 747855"/>
                    <a:gd name="connsiteX4" fmla="*/ 32356 w 650652"/>
                    <a:gd name="connsiteY4" fmla="*/ 581720 h 747855"/>
                    <a:gd name="connsiteX5" fmla="*/ 66770 w 650652"/>
                    <a:gd name="connsiteY5" fmla="*/ 661454 h 747855"/>
                    <a:gd name="connsiteX6" fmla="*/ 64503 w 650652"/>
                    <a:gd name="connsiteY6" fmla="*/ 747856 h 747855"/>
                    <a:gd name="connsiteX7" fmla="*/ 650653 w 650652"/>
                    <a:gd name="connsiteY7" fmla="*/ 161706 h 7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652" h="747855">
                      <a:moveTo>
                        <a:pt x="625916" y="128359"/>
                      </a:moveTo>
                      <a:lnTo>
                        <a:pt x="555603" y="22870"/>
                      </a:lnTo>
                      <a:lnTo>
                        <a:pt x="550916" y="0"/>
                      </a:lnTo>
                      <a:lnTo>
                        <a:pt x="0" y="550917"/>
                      </a:lnTo>
                      <a:lnTo>
                        <a:pt x="32356" y="581720"/>
                      </a:lnTo>
                      <a:lnTo>
                        <a:pt x="66770" y="661454"/>
                      </a:lnTo>
                      <a:lnTo>
                        <a:pt x="64503" y="747856"/>
                      </a:lnTo>
                      <a:lnTo>
                        <a:pt x="650653" y="161706"/>
                      </a:lnTo>
                      <a:close/>
                    </a:path>
                  </a:pathLst>
                </a:custGeom>
                <a:solidFill>
                  <a:srgbClr val="0098CC"/>
                </a:solidFill>
                <a:ln w="9525" cap="flat">
                  <a:noFill/>
                  <a:prstDash val="solid"/>
                  <a:miter/>
                </a:ln>
              </p:spPr>
              <p:txBody>
                <a:bodyPr rtlCol="0" anchor="ctr"/>
                <a:lstStyle/>
                <a:p>
                  <a:endParaRPr lang="fr-FR"/>
                </a:p>
              </p:txBody>
            </p:sp>
            <p:sp>
              <p:nvSpPr>
                <p:cNvPr id="1082" name="Forme libre : forme 1081">
                  <a:extLst>
                    <a:ext uri="{FF2B5EF4-FFF2-40B4-BE49-F238E27FC236}">
                      <a16:creationId xmlns:a16="http://schemas.microsoft.com/office/drawing/2014/main" id="{757DD133-2B0A-A1AB-3F3F-5AEC1431593E}"/>
                    </a:ext>
                  </a:extLst>
                </p:cNvPr>
                <p:cNvSpPr/>
                <p:nvPr/>
              </p:nvSpPr>
              <p:spPr>
                <a:xfrm>
                  <a:off x="4266768" y="5384883"/>
                  <a:ext cx="608809" cy="595274"/>
                </a:xfrm>
                <a:custGeom>
                  <a:avLst/>
                  <a:gdLst>
                    <a:gd name="connsiteX0" fmla="*/ 116738 w 608809"/>
                    <a:gd name="connsiteY0" fmla="*/ 345357 h 595274"/>
                    <a:gd name="connsiteX1" fmla="*/ 72552 w 608809"/>
                    <a:gd name="connsiteY1" fmla="*/ 416204 h 595274"/>
                    <a:gd name="connsiteX2" fmla="*/ 0 w 608809"/>
                    <a:gd name="connsiteY2" fmla="*/ 456438 h 595274"/>
                    <a:gd name="connsiteX3" fmla="*/ 70313 w 608809"/>
                    <a:gd name="connsiteY3" fmla="*/ 561927 h 595274"/>
                    <a:gd name="connsiteX4" fmla="*/ 95050 w 608809"/>
                    <a:gd name="connsiteY4" fmla="*/ 595274 h 595274"/>
                    <a:gd name="connsiteX5" fmla="*/ 608809 w 608809"/>
                    <a:gd name="connsiteY5" fmla="*/ 81515 h 595274"/>
                    <a:gd name="connsiteX6" fmla="*/ 539772 w 608809"/>
                    <a:gd name="connsiteY6" fmla="*/ 0 h 595274"/>
                    <a:gd name="connsiteX7" fmla="*/ 383400 w 608809"/>
                    <a:gd name="connsiteY7" fmla="*/ 45472 h 595274"/>
                    <a:gd name="connsiteX8" fmla="*/ 115509 w 608809"/>
                    <a:gd name="connsiteY8" fmla="*/ 313372 h 5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809" h="595274">
                      <a:moveTo>
                        <a:pt x="116738" y="345357"/>
                      </a:moveTo>
                      <a:lnTo>
                        <a:pt x="72552" y="416204"/>
                      </a:lnTo>
                      <a:lnTo>
                        <a:pt x="0" y="456438"/>
                      </a:lnTo>
                      <a:lnTo>
                        <a:pt x="70313" y="561927"/>
                      </a:lnTo>
                      <a:lnTo>
                        <a:pt x="95050" y="595274"/>
                      </a:lnTo>
                      <a:lnTo>
                        <a:pt x="608809" y="81515"/>
                      </a:lnTo>
                      <a:lnTo>
                        <a:pt x="539772" y="0"/>
                      </a:lnTo>
                      <a:lnTo>
                        <a:pt x="383400" y="45472"/>
                      </a:lnTo>
                      <a:lnTo>
                        <a:pt x="115509" y="313372"/>
                      </a:lnTo>
                      <a:close/>
                    </a:path>
                  </a:pathLst>
                </a:custGeom>
                <a:solidFill>
                  <a:srgbClr val="0098CC"/>
                </a:solidFill>
                <a:ln w="9525" cap="flat">
                  <a:noFill/>
                  <a:prstDash val="solid"/>
                  <a:miter/>
                </a:ln>
              </p:spPr>
              <p:txBody>
                <a:bodyPr rtlCol="0" anchor="ctr"/>
                <a:lstStyle/>
                <a:p>
                  <a:endParaRPr lang="fr-FR"/>
                </a:p>
              </p:txBody>
            </p:sp>
            <p:sp>
              <p:nvSpPr>
                <p:cNvPr id="1083" name="Forme libre : forme 1082">
                  <a:extLst>
                    <a:ext uri="{FF2B5EF4-FFF2-40B4-BE49-F238E27FC236}">
                      <a16:creationId xmlns:a16="http://schemas.microsoft.com/office/drawing/2014/main" id="{23DADC63-57E6-3D0D-5D25-3583D2A1E94C}"/>
                    </a:ext>
                  </a:extLst>
                </p:cNvPr>
                <p:cNvSpPr/>
                <p:nvPr/>
              </p:nvSpPr>
              <p:spPr>
                <a:xfrm>
                  <a:off x="4262082" y="5698255"/>
                  <a:ext cx="121424" cy="143065"/>
                </a:xfrm>
                <a:custGeom>
                  <a:avLst/>
                  <a:gdLst>
                    <a:gd name="connsiteX0" fmla="*/ 121425 w 121424"/>
                    <a:gd name="connsiteY0" fmla="*/ 31985 h 143065"/>
                    <a:gd name="connsiteX1" fmla="*/ 120196 w 121424"/>
                    <a:gd name="connsiteY1" fmla="*/ 0 h 143065"/>
                    <a:gd name="connsiteX2" fmla="*/ 0 w 121424"/>
                    <a:gd name="connsiteY2" fmla="*/ 120196 h 143065"/>
                    <a:gd name="connsiteX3" fmla="*/ 4686 w 121424"/>
                    <a:gd name="connsiteY3" fmla="*/ 143065 h 143065"/>
                    <a:gd name="connsiteX4" fmla="*/ 77238 w 121424"/>
                    <a:gd name="connsiteY4" fmla="*/ 102832 h 14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24" h="143065">
                      <a:moveTo>
                        <a:pt x="121425" y="31985"/>
                      </a:moveTo>
                      <a:lnTo>
                        <a:pt x="120196" y="0"/>
                      </a:lnTo>
                      <a:lnTo>
                        <a:pt x="0" y="120196"/>
                      </a:lnTo>
                      <a:lnTo>
                        <a:pt x="4686" y="143065"/>
                      </a:lnTo>
                      <a:lnTo>
                        <a:pt x="77238" y="102832"/>
                      </a:lnTo>
                      <a:close/>
                    </a:path>
                  </a:pathLst>
                </a:custGeom>
                <a:solidFill>
                  <a:srgbClr val="0098CC"/>
                </a:solidFill>
                <a:ln w="9525" cap="flat">
                  <a:noFill/>
                  <a:prstDash val="solid"/>
                  <a:miter/>
                </a:ln>
              </p:spPr>
              <p:txBody>
                <a:bodyPr rtlCol="0" anchor="ctr"/>
                <a:lstStyle/>
                <a:p>
                  <a:endParaRPr lang="fr-FR"/>
                </a:p>
              </p:txBody>
            </p:sp>
            <p:sp>
              <p:nvSpPr>
                <p:cNvPr id="1084" name="Forme libre : forme 1083">
                  <a:extLst>
                    <a:ext uri="{FF2B5EF4-FFF2-40B4-BE49-F238E27FC236}">
                      <a16:creationId xmlns:a16="http://schemas.microsoft.com/office/drawing/2014/main" id="{29BFB6C8-D647-B1B8-AF31-836758C62A3A}"/>
                    </a:ext>
                  </a:extLst>
                </p:cNvPr>
                <p:cNvSpPr/>
                <p:nvPr/>
              </p:nvSpPr>
              <p:spPr>
                <a:xfrm>
                  <a:off x="3709765" y="5816194"/>
                  <a:ext cx="552316" cy="553174"/>
                </a:xfrm>
                <a:custGeom>
                  <a:avLst/>
                  <a:gdLst>
                    <a:gd name="connsiteX0" fmla="*/ 551850 w 552316"/>
                    <a:gd name="connsiteY0" fmla="*/ 0 h 553174"/>
                    <a:gd name="connsiteX1" fmla="*/ 0 w 552316"/>
                    <a:gd name="connsiteY1" fmla="*/ 551840 h 553174"/>
                    <a:gd name="connsiteX2" fmla="*/ 1400 w 552316"/>
                    <a:gd name="connsiteY2" fmla="*/ 553174 h 553174"/>
                    <a:gd name="connsiteX3" fmla="*/ 552317 w 552316"/>
                    <a:gd name="connsiteY3" fmla="*/ 2257 h 553174"/>
                  </a:gdLst>
                  <a:ahLst/>
                  <a:cxnLst>
                    <a:cxn ang="0">
                      <a:pos x="connsiteX0" y="connsiteY0"/>
                    </a:cxn>
                    <a:cxn ang="0">
                      <a:pos x="connsiteX1" y="connsiteY1"/>
                    </a:cxn>
                    <a:cxn ang="0">
                      <a:pos x="connsiteX2" y="connsiteY2"/>
                    </a:cxn>
                    <a:cxn ang="0">
                      <a:pos x="connsiteX3" y="connsiteY3"/>
                    </a:cxn>
                  </a:cxnLst>
                  <a:rect l="l" t="t" r="r" b="b"/>
                  <a:pathLst>
                    <a:path w="552316" h="553174">
                      <a:moveTo>
                        <a:pt x="551850" y="0"/>
                      </a:moveTo>
                      <a:lnTo>
                        <a:pt x="0" y="551840"/>
                      </a:lnTo>
                      <a:lnTo>
                        <a:pt x="1400" y="553174"/>
                      </a:lnTo>
                      <a:lnTo>
                        <a:pt x="552317" y="2257"/>
                      </a:lnTo>
                      <a:close/>
                    </a:path>
                  </a:pathLst>
                </a:custGeom>
                <a:solidFill>
                  <a:srgbClr val="0098CC"/>
                </a:solidFill>
                <a:ln w="9525" cap="flat">
                  <a:noFill/>
                  <a:prstDash val="solid"/>
                  <a:miter/>
                </a:ln>
              </p:spPr>
              <p:txBody>
                <a:bodyPr rtlCol="0" anchor="ctr"/>
                <a:lstStyle/>
                <a:p>
                  <a:endParaRPr lang="fr-FR"/>
                </a:p>
              </p:txBody>
            </p:sp>
            <p:sp>
              <p:nvSpPr>
                <p:cNvPr id="1085" name="Forme libre : forme 1084">
                  <a:extLst>
                    <a:ext uri="{FF2B5EF4-FFF2-40B4-BE49-F238E27FC236}">
                      <a16:creationId xmlns:a16="http://schemas.microsoft.com/office/drawing/2014/main" id="{8DDB6C10-4E3E-D095-4BE5-16A3D7F9AA07}"/>
                    </a:ext>
                  </a:extLst>
                </p:cNvPr>
                <p:cNvSpPr/>
                <p:nvPr/>
              </p:nvSpPr>
              <p:spPr>
                <a:xfrm>
                  <a:off x="4382172" y="5430355"/>
                  <a:ext cx="267995" cy="267900"/>
                </a:xfrm>
                <a:custGeom>
                  <a:avLst/>
                  <a:gdLst>
                    <a:gd name="connsiteX0" fmla="*/ 267995 w 267995"/>
                    <a:gd name="connsiteY0" fmla="*/ 0 h 267900"/>
                    <a:gd name="connsiteX1" fmla="*/ 264166 w 267995"/>
                    <a:gd name="connsiteY1" fmla="*/ 1124 h 267900"/>
                    <a:gd name="connsiteX2" fmla="*/ 0 w 267995"/>
                    <a:gd name="connsiteY2" fmla="*/ 265281 h 267900"/>
                    <a:gd name="connsiteX3" fmla="*/ 105 w 267995"/>
                    <a:gd name="connsiteY3" fmla="*/ 267900 h 267900"/>
                  </a:gdLst>
                  <a:ahLst/>
                  <a:cxnLst>
                    <a:cxn ang="0">
                      <a:pos x="connsiteX0" y="connsiteY0"/>
                    </a:cxn>
                    <a:cxn ang="0">
                      <a:pos x="connsiteX1" y="connsiteY1"/>
                    </a:cxn>
                    <a:cxn ang="0">
                      <a:pos x="connsiteX2" y="connsiteY2"/>
                    </a:cxn>
                    <a:cxn ang="0">
                      <a:pos x="connsiteX3" y="connsiteY3"/>
                    </a:cxn>
                  </a:cxnLst>
                  <a:rect l="l" t="t" r="r" b="b"/>
                  <a:pathLst>
                    <a:path w="267995" h="267900">
                      <a:moveTo>
                        <a:pt x="267995" y="0"/>
                      </a:moveTo>
                      <a:lnTo>
                        <a:pt x="264166" y="1124"/>
                      </a:lnTo>
                      <a:lnTo>
                        <a:pt x="0" y="265281"/>
                      </a:lnTo>
                      <a:lnTo>
                        <a:pt x="105" y="267900"/>
                      </a:lnTo>
                      <a:close/>
                    </a:path>
                  </a:pathLst>
                </a:custGeom>
                <a:solidFill>
                  <a:srgbClr val="0098CC"/>
                </a:solidFill>
                <a:ln w="9525" cap="flat">
                  <a:noFill/>
                  <a:prstDash val="solid"/>
                  <a:miter/>
                </a:ln>
              </p:spPr>
              <p:txBody>
                <a:bodyPr rtlCol="0" anchor="ctr"/>
                <a:lstStyle/>
                <a:p>
                  <a:endParaRPr lang="fr-FR"/>
                </a:p>
              </p:txBody>
            </p:sp>
            <p:sp>
              <p:nvSpPr>
                <p:cNvPr id="1086" name="Forme libre : forme 1085">
                  <a:extLst>
                    <a:ext uri="{FF2B5EF4-FFF2-40B4-BE49-F238E27FC236}">
                      <a16:creationId xmlns:a16="http://schemas.microsoft.com/office/drawing/2014/main" id="{320E7EE8-803E-FA8D-F2E9-C8C98E15522C}"/>
                    </a:ext>
                  </a:extLst>
                </p:cNvPr>
                <p:cNvSpPr/>
                <p:nvPr/>
              </p:nvSpPr>
              <p:spPr>
                <a:xfrm>
                  <a:off x="4261615" y="5695636"/>
                  <a:ext cx="120662" cy="122815"/>
                </a:xfrm>
                <a:custGeom>
                  <a:avLst/>
                  <a:gdLst>
                    <a:gd name="connsiteX0" fmla="*/ 120662 w 120662"/>
                    <a:gd name="connsiteY0" fmla="*/ 2619 h 122815"/>
                    <a:gd name="connsiteX1" fmla="*/ 120558 w 120662"/>
                    <a:gd name="connsiteY1" fmla="*/ 0 h 122815"/>
                    <a:gd name="connsiteX2" fmla="*/ 0 w 120662"/>
                    <a:gd name="connsiteY2" fmla="*/ 120558 h 122815"/>
                    <a:gd name="connsiteX3" fmla="*/ 467 w 120662"/>
                    <a:gd name="connsiteY3" fmla="*/ 122815 h 122815"/>
                  </a:gdLst>
                  <a:ahLst/>
                  <a:cxnLst>
                    <a:cxn ang="0">
                      <a:pos x="connsiteX0" y="connsiteY0"/>
                    </a:cxn>
                    <a:cxn ang="0">
                      <a:pos x="connsiteX1" y="connsiteY1"/>
                    </a:cxn>
                    <a:cxn ang="0">
                      <a:pos x="connsiteX2" y="connsiteY2"/>
                    </a:cxn>
                    <a:cxn ang="0">
                      <a:pos x="connsiteX3" y="connsiteY3"/>
                    </a:cxn>
                  </a:cxnLst>
                  <a:rect l="l" t="t" r="r" b="b"/>
                  <a:pathLst>
                    <a:path w="120662" h="122815">
                      <a:moveTo>
                        <a:pt x="120662" y="2619"/>
                      </a:moveTo>
                      <a:lnTo>
                        <a:pt x="120558" y="0"/>
                      </a:lnTo>
                      <a:lnTo>
                        <a:pt x="0" y="120558"/>
                      </a:lnTo>
                      <a:lnTo>
                        <a:pt x="467" y="122815"/>
                      </a:lnTo>
                      <a:close/>
                    </a:path>
                  </a:pathLst>
                </a:custGeom>
                <a:solidFill>
                  <a:srgbClr val="0098CC"/>
                </a:solidFill>
                <a:ln w="9525" cap="flat">
                  <a:noFill/>
                  <a:prstDash val="solid"/>
                  <a:miter/>
                </a:ln>
              </p:spPr>
              <p:txBody>
                <a:bodyPr rtlCol="0" anchor="ctr"/>
                <a:lstStyle/>
                <a:p>
                  <a:endParaRPr lang="fr-FR"/>
                </a:p>
              </p:txBody>
            </p:sp>
            <p:sp>
              <p:nvSpPr>
                <p:cNvPr id="1087" name="Forme libre : forme 1086">
                  <a:extLst>
                    <a:ext uri="{FF2B5EF4-FFF2-40B4-BE49-F238E27FC236}">
                      <a16:creationId xmlns:a16="http://schemas.microsoft.com/office/drawing/2014/main" id="{F62C6310-FFC5-6DE9-DB6F-81C5C97FBA90}"/>
                    </a:ext>
                  </a:extLst>
                </p:cNvPr>
                <p:cNvSpPr/>
                <p:nvPr/>
              </p:nvSpPr>
              <p:spPr>
                <a:xfrm>
                  <a:off x="3578301" y="5958469"/>
                  <a:ext cx="1068542" cy="942794"/>
                </a:xfrm>
                <a:custGeom>
                  <a:avLst/>
                  <a:gdLst>
                    <a:gd name="connsiteX0" fmla="*/ 181470 w 1068542"/>
                    <a:gd name="connsiteY0" fmla="*/ 890435 h 942794"/>
                    <a:gd name="connsiteX1" fmla="*/ 1068543 w 1068542"/>
                    <a:gd name="connsiteY1" fmla="*/ 3362 h 942794"/>
                    <a:gd name="connsiteX2" fmla="*/ 1042188 w 1068542"/>
                    <a:gd name="connsiteY2" fmla="*/ 0 h 942794"/>
                    <a:gd name="connsiteX3" fmla="*/ 946261 w 1068542"/>
                    <a:gd name="connsiteY3" fmla="*/ 51797 h 942794"/>
                    <a:gd name="connsiteX4" fmla="*/ 809673 w 1068542"/>
                    <a:gd name="connsiteY4" fmla="*/ 56931 h 942794"/>
                    <a:gd name="connsiteX5" fmla="*/ 785765 w 1068542"/>
                    <a:gd name="connsiteY5" fmla="*/ 24698 h 942794"/>
                    <a:gd name="connsiteX6" fmla="*/ 107518 w 1068542"/>
                    <a:gd name="connsiteY6" fmla="*/ 702936 h 942794"/>
                    <a:gd name="connsiteX7" fmla="*/ 57836 w 1068542"/>
                    <a:gd name="connsiteY7" fmla="*/ 755380 h 942794"/>
                    <a:gd name="connsiteX8" fmla="*/ 0 w 1068542"/>
                    <a:gd name="connsiteY8" fmla="*/ 888539 h 942794"/>
                    <a:gd name="connsiteX9" fmla="*/ 131826 w 1068542"/>
                    <a:gd name="connsiteY9" fmla="*/ 942794 h 942794"/>
                    <a:gd name="connsiteX10" fmla="*/ 182832 w 1068542"/>
                    <a:gd name="connsiteY10" fmla="*/ 891787 h 94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542" h="942794">
                      <a:moveTo>
                        <a:pt x="181470" y="890435"/>
                      </a:moveTo>
                      <a:lnTo>
                        <a:pt x="1068543" y="3362"/>
                      </a:lnTo>
                      <a:lnTo>
                        <a:pt x="1042188" y="0"/>
                      </a:lnTo>
                      <a:lnTo>
                        <a:pt x="946261" y="51797"/>
                      </a:lnTo>
                      <a:lnTo>
                        <a:pt x="809673" y="56931"/>
                      </a:lnTo>
                      <a:lnTo>
                        <a:pt x="785765" y="24698"/>
                      </a:lnTo>
                      <a:lnTo>
                        <a:pt x="107518" y="702936"/>
                      </a:lnTo>
                      <a:lnTo>
                        <a:pt x="57836" y="755380"/>
                      </a:lnTo>
                      <a:lnTo>
                        <a:pt x="0" y="888539"/>
                      </a:lnTo>
                      <a:lnTo>
                        <a:pt x="131826" y="942794"/>
                      </a:lnTo>
                      <a:lnTo>
                        <a:pt x="182832" y="891787"/>
                      </a:lnTo>
                      <a:close/>
                    </a:path>
                  </a:pathLst>
                </a:custGeom>
                <a:solidFill>
                  <a:srgbClr val="006699"/>
                </a:solidFill>
                <a:ln w="9525" cap="flat">
                  <a:noFill/>
                  <a:prstDash val="solid"/>
                  <a:miter/>
                </a:ln>
              </p:spPr>
              <p:txBody>
                <a:bodyPr rtlCol="0" anchor="ctr"/>
                <a:lstStyle/>
                <a:p>
                  <a:endParaRPr lang="fr-FR"/>
                </a:p>
              </p:txBody>
            </p:sp>
            <p:sp>
              <p:nvSpPr>
                <p:cNvPr id="1088" name="Forme libre : forme 1087">
                  <a:extLst>
                    <a:ext uri="{FF2B5EF4-FFF2-40B4-BE49-F238E27FC236}">
                      <a16:creationId xmlns:a16="http://schemas.microsoft.com/office/drawing/2014/main" id="{D5636E46-EEB3-483E-B4C5-19022DE0FAC3}"/>
                    </a:ext>
                  </a:extLst>
                </p:cNvPr>
                <p:cNvSpPr/>
                <p:nvPr/>
              </p:nvSpPr>
              <p:spPr>
                <a:xfrm>
                  <a:off x="4364065" y="5469236"/>
                  <a:ext cx="568937" cy="546163"/>
                </a:xfrm>
                <a:custGeom>
                  <a:avLst/>
                  <a:gdLst>
                    <a:gd name="connsiteX0" fmla="*/ 459877 w 568937"/>
                    <a:gd name="connsiteY0" fmla="*/ 315258 h 546163"/>
                    <a:gd name="connsiteX1" fmla="*/ 568938 w 568937"/>
                    <a:gd name="connsiteY1" fmla="*/ 198463 h 546163"/>
                    <a:gd name="connsiteX2" fmla="*/ 516541 w 568937"/>
                    <a:gd name="connsiteY2" fmla="*/ 3096 h 546163"/>
                    <a:gd name="connsiteX3" fmla="*/ 513922 w 568937"/>
                    <a:gd name="connsiteY3" fmla="*/ 0 h 546163"/>
                    <a:gd name="connsiteX4" fmla="*/ 0 w 568937"/>
                    <a:gd name="connsiteY4" fmla="*/ 513931 h 546163"/>
                    <a:gd name="connsiteX5" fmla="*/ 23908 w 568937"/>
                    <a:gd name="connsiteY5" fmla="*/ 546163 h 546163"/>
                    <a:gd name="connsiteX6" fmla="*/ 160497 w 568937"/>
                    <a:gd name="connsiteY6" fmla="*/ 541030 h 546163"/>
                    <a:gd name="connsiteX7" fmla="*/ 256423 w 568937"/>
                    <a:gd name="connsiteY7" fmla="*/ 489233 h 546163"/>
                    <a:gd name="connsiteX8" fmla="*/ 282778 w 568937"/>
                    <a:gd name="connsiteY8" fmla="*/ 492595 h 546163"/>
                    <a:gd name="connsiteX9" fmla="*/ 459896 w 568937"/>
                    <a:gd name="connsiteY9" fmla="*/ 315468 h 54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937" h="546163">
                      <a:moveTo>
                        <a:pt x="459877" y="315258"/>
                      </a:moveTo>
                      <a:lnTo>
                        <a:pt x="568938" y="198463"/>
                      </a:lnTo>
                      <a:lnTo>
                        <a:pt x="516541" y="3096"/>
                      </a:lnTo>
                      <a:lnTo>
                        <a:pt x="513922" y="0"/>
                      </a:lnTo>
                      <a:lnTo>
                        <a:pt x="0" y="513931"/>
                      </a:lnTo>
                      <a:lnTo>
                        <a:pt x="23908" y="546163"/>
                      </a:lnTo>
                      <a:lnTo>
                        <a:pt x="160497" y="541030"/>
                      </a:lnTo>
                      <a:lnTo>
                        <a:pt x="256423" y="489233"/>
                      </a:lnTo>
                      <a:lnTo>
                        <a:pt x="282778" y="492595"/>
                      </a:lnTo>
                      <a:lnTo>
                        <a:pt x="459896" y="315468"/>
                      </a:lnTo>
                      <a:close/>
                    </a:path>
                  </a:pathLst>
                </a:custGeom>
                <a:solidFill>
                  <a:srgbClr val="006699"/>
                </a:solidFill>
                <a:ln w="9525" cap="flat">
                  <a:noFill/>
                  <a:prstDash val="solid"/>
                  <a:miter/>
                </a:ln>
              </p:spPr>
              <p:txBody>
                <a:bodyPr rtlCol="0" anchor="ctr"/>
                <a:lstStyle/>
                <a:p>
                  <a:endParaRPr lang="fr-FR"/>
                </a:p>
              </p:txBody>
            </p:sp>
            <p:sp>
              <p:nvSpPr>
                <p:cNvPr id="1089" name="Forme libre : forme 1088">
                  <a:extLst>
                    <a:ext uri="{FF2B5EF4-FFF2-40B4-BE49-F238E27FC236}">
                      <a16:creationId xmlns:a16="http://schemas.microsoft.com/office/drawing/2014/main" id="{805D35C7-667D-482D-B7E6-038630A3EC93}"/>
                    </a:ext>
                  </a:extLst>
                </p:cNvPr>
                <p:cNvSpPr/>
                <p:nvPr/>
              </p:nvSpPr>
              <p:spPr>
                <a:xfrm>
                  <a:off x="3685819" y="5980157"/>
                  <a:ext cx="678246" cy="681247"/>
                </a:xfrm>
                <a:custGeom>
                  <a:avLst/>
                  <a:gdLst>
                    <a:gd name="connsiteX0" fmla="*/ 89849 w 678246"/>
                    <a:gd name="connsiteY0" fmla="*/ 586149 h 681247"/>
                    <a:gd name="connsiteX1" fmla="*/ 89840 w 678246"/>
                    <a:gd name="connsiteY1" fmla="*/ 586426 h 681247"/>
                    <a:gd name="connsiteX2" fmla="*/ 0 w 678246"/>
                    <a:gd name="connsiteY2" fmla="*/ 681247 h 681247"/>
                    <a:gd name="connsiteX3" fmla="*/ 678246 w 678246"/>
                    <a:gd name="connsiteY3" fmla="*/ 3010 h 681247"/>
                    <a:gd name="connsiteX4" fmla="*/ 675999 w 678246"/>
                    <a:gd name="connsiteY4" fmla="*/ 0 h 68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246" h="681247">
                      <a:moveTo>
                        <a:pt x="89849" y="586149"/>
                      </a:moveTo>
                      <a:lnTo>
                        <a:pt x="89840" y="586426"/>
                      </a:lnTo>
                      <a:lnTo>
                        <a:pt x="0" y="681247"/>
                      </a:lnTo>
                      <a:lnTo>
                        <a:pt x="678246" y="3010"/>
                      </a:lnTo>
                      <a:lnTo>
                        <a:pt x="675999" y="0"/>
                      </a:lnTo>
                      <a:close/>
                    </a:path>
                  </a:pathLst>
                </a:custGeom>
                <a:solidFill>
                  <a:srgbClr val="006699"/>
                </a:solidFill>
                <a:ln w="9525" cap="flat">
                  <a:noFill/>
                  <a:prstDash val="solid"/>
                  <a:miter/>
                </a:ln>
              </p:spPr>
              <p:txBody>
                <a:bodyPr rtlCol="0" anchor="ctr"/>
                <a:lstStyle/>
                <a:p>
                  <a:endParaRPr lang="fr-FR"/>
                </a:p>
              </p:txBody>
            </p:sp>
            <p:sp>
              <p:nvSpPr>
                <p:cNvPr id="1090" name="Forme libre : forme 1089">
                  <a:extLst>
                    <a:ext uri="{FF2B5EF4-FFF2-40B4-BE49-F238E27FC236}">
                      <a16:creationId xmlns:a16="http://schemas.microsoft.com/office/drawing/2014/main" id="{A27B7AFA-18EF-CDE8-4C98-38CAF3A77120}"/>
                    </a:ext>
                  </a:extLst>
                </p:cNvPr>
                <p:cNvSpPr/>
                <p:nvPr/>
              </p:nvSpPr>
              <p:spPr>
                <a:xfrm>
                  <a:off x="4361818" y="5466398"/>
                  <a:ext cx="516169" cy="516769"/>
                </a:xfrm>
                <a:custGeom>
                  <a:avLst/>
                  <a:gdLst>
                    <a:gd name="connsiteX0" fmla="*/ 513759 w 516169"/>
                    <a:gd name="connsiteY0" fmla="*/ 0 h 516769"/>
                    <a:gd name="connsiteX1" fmla="*/ 0 w 516169"/>
                    <a:gd name="connsiteY1" fmla="*/ 513760 h 516769"/>
                    <a:gd name="connsiteX2" fmla="*/ 2248 w 516169"/>
                    <a:gd name="connsiteY2" fmla="*/ 516769 h 516769"/>
                    <a:gd name="connsiteX3" fmla="*/ 516169 w 516169"/>
                    <a:gd name="connsiteY3" fmla="*/ 2838 h 516769"/>
                  </a:gdLst>
                  <a:ahLst/>
                  <a:cxnLst>
                    <a:cxn ang="0">
                      <a:pos x="connsiteX0" y="connsiteY0"/>
                    </a:cxn>
                    <a:cxn ang="0">
                      <a:pos x="connsiteX1" y="connsiteY1"/>
                    </a:cxn>
                    <a:cxn ang="0">
                      <a:pos x="connsiteX2" y="connsiteY2"/>
                    </a:cxn>
                    <a:cxn ang="0">
                      <a:pos x="connsiteX3" y="connsiteY3"/>
                    </a:cxn>
                  </a:cxnLst>
                  <a:rect l="l" t="t" r="r" b="b"/>
                  <a:pathLst>
                    <a:path w="516169" h="516769">
                      <a:moveTo>
                        <a:pt x="513759" y="0"/>
                      </a:moveTo>
                      <a:lnTo>
                        <a:pt x="0" y="513760"/>
                      </a:lnTo>
                      <a:lnTo>
                        <a:pt x="2248" y="516769"/>
                      </a:lnTo>
                      <a:lnTo>
                        <a:pt x="516169" y="2838"/>
                      </a:lnTo>
                      <a:close/>
                    </a:path>
                  </a:pathLst>
                </a:custGeom>
                <a:solidFill>
                  <a:srgbClr val="006699"/>
                </a:solidFill>
                <a:ln w="9525" cap="flat">
                  <a:noFill/>
                  <a:prstDash val="solid"/>
                  <a:miter/>
                </a:ln>
              </p:spPr>
              <p:txBody>
                <a:bodyPr rtlCol="0" anchor="ctr"/>
                <a:lstStyle/>
                <a:p>
                  <a:endParaRPr lang="fr-FR"/>
                </a:p>
              </p:txBody>
            </p:sp>
            <p:sp>
              <p:nvSpPr>
                <p:cNvPr id="1091" name="Forme libre : forme 1090">
                  <a:extLst>
                    <a:ext uri="{FF2B5EF4-FFF2-40B4-BE49-F238E27FC236}">
                      <a16:creationId xmlns:a16="http://schemas.microsoft.com/office/drawing/2014/main" id="{47642203-00E0-2B9F-8078-8F3DC5092CB3}"/>
                    </a:ext>
                  </a:extLst>
                </p:cNvPr>
                <p:cNvSpPr/>
                <p:nvPr/>
              </p:nvSpPr>
              <p:spPr>
                <a:xfrm>
                  <a:off x="4572292" y="6232075"/>
                  <a:ext cx="65217" cy="67656"/>
                </a:xfrm>
                <a:custGeom>
                  <a:avLst/>
                  <a:gdLst>
                    <a:gd name="connsiteX0" fmla="*/ 49768 w 65217"/>
                    <a:gd name="connsiteY0" fmla="*/ 0 h 67656"/>
                    <a:gd name="connsiteX1" fmla="*/ 0 w 65217"/>
                    <a:gd name="connsiteY1" fmla="*/ 59769 h 67656"/>
                    <a:gd name="connsiteX2" fmla="*/ 343 w 65217"/>
                    <a:gd name="connsiteY2" fmla="*/ 67656 h 67656"/>
                    <a:gd name="connsiteX3" fmla="*/ 65218 w 65217"/>
                    <a:gd name="connsiteY3" fmla="*/ 2791 h 67656"/>
                  </a:gdLst>
                  <a:ahLst/>
                  <a:cxnLst>
                    <a:cxn ang="0">
                      <a:pos x="connsiteX0" y="connsiteY0"/>
                    </a:cxn>
                    <a:cxn ang="0">
                      <a:pos x="connsiteX1" y="connsiteY1"/>
                    </a:cxn>
                    <a:cxn ang="0">
                      <a:pos x="connsiteX2" y="connsiteY2"/>
                    </a:cxn>
                    <a:cxn ang="0">
                      <a:pos x="connsiteX3" y="connsiteY3"/>
                    </a:cxn>
                  </a:cxnLst>
                  <a:rect l="l" t="t" r="r" b="b"/>
                  <a:pathLst>
                    <a:path w="65217" h="67656">
                      <a:moveTo>
                        <a:pt x="49768" y="0"/>
                      </a:moveTo>
                      <a:lnTo>
                        <a:pt x="0" y="59769"/>
                      </a:lnTo>
                      <a:lnTo>
                        <a:pt x="343" y="67656"/>
                      </a:lnTo>
                      <a:lnTo>
                        <a:pt x="65218" y="2791"/>
                      </a:lnTo>
                      <a:close/>
                    </a:path>
                  </a:pathLst>
                </a:custGeom>
                <a:solidFill>
                  <a:srgbClr val="0098CC"/>
                </a:solidFill>
                <a:ln w="9525" cap="flat">
                  <a:noFill/>
                  <a:prstDash val="solid"/>
                  <a:miter/>
                </a:ln>
              </p:spPr>
              <p:txBody>
                <a:bodyPr rtlCol="0" anchor="ctr"/>
                <a:lstStyle/>
                <a:p>
                  <a:endParaRPr lang="fr-FR"/>
                </a:p>
              </p:txBody>
            </p:sp>
            <p:sp>
              <p:nvSpPr>
                <p:cNvPr id="1092" name="Forme libre : forme 1091">
                  <a:extLst>
                    <a:ext uri="{FF2B5EF4-FFF2-40B4-BE49-F238E27FC236}">
                      <a16:creationId xmlns:a16="http://schemas.microsoft.com/office/drawing/2014/main" id="{41514E76-2CE8-2758-4C8C-3BBC9C1D332B}"/>
                    </a:ext>
                  </a:extLst>
                </p:cNvPr>
                <p:cNvSpPr/>
                <p:nvPr/>
              </p:nvSpPr>
              <p:spPr>
                <a:xfrm>
                  <a:off x="3761133" y="5962145"/>
                  <a:ext cx="958824" cy="928020"/>
                </a:xfrm>
                <a:custGeom>
                  <a:avLst/>
                  <a:gdLst>
                    <a:gd name="connsiteX0" fmla="*/ 155105 w 958824"/>
                    <a:gd name="connsiteY0" fmla="*/ 901875 h 928020"/>
                    <a:gd name="connsiteX1" fmla="*/ 222361 w 958824"/>
                    <a:gd name="connsiteY1" fmla="*/ 926745 h 928020"/>
                    <a:gd name="connsiteX2" fmla="*/ 811502 w 958824"/>
                    <a:gd name="connsiteY2" fmla="*/ 337585 h 928020"/>
                    <a:gd name="connsiteX3" fmla="*/ 811159 w 958824"/>
                    <a:gd name="connsiteY3" fmla="*/ 329698 h 928020"/>
                    <a:gd name="connsiteX4" fmla="*/ 860927 w 958824"/>
                    <a:gd name="connsiteY4" fmla="*/ 269929 h 928020"/>
                    <a:gd name="connsiteX5" fmla="*/ 876376 w 958824"/>
                    <a:gd name="connsiteY5" fmla="*/ 272720 h 928020"/>
                    <a:gd name="connsiteX6" fmla="*/ 942413 w 958824"/>
                    <a:gd name="connsiteY6" fmla="*/ 206683 h 928020"/>
                    <a:gd name="connsiteX7" fmla="*/ 958825 w 958824"/>
                    <a:gd name="connsiteY7" fmla="*/ 186357 h 928020"/>
                    <a:gd name="connsiteX8" fmla="*/ 913857 w 958824"/>
                    <a:gd name="connsiteY8" fmla="*/ 3267 h 928020"/>
                    <a:gd name="connsiteX9" fmla="*/ 888121 w 958824"/>
                    <a:gd name="connsiteY9" fmla="*/ 0 h 928020"/>
                    <a:gd name="connsiteX10" fmla="*/ 0 w 958824"/>
                    <a:gd name="connsiteY10" fmla="*/ 888111 h 928020"/>
                    <a:gd name="connsiteX11" fmla="*/ 39900 w 958824"/>
                    <a:gd name="connsiteY11" fmla="*/ 928021 h 928020"/>
                    <a:gd name="connsiteX12" fmla="*/ 63884 w 958824"/>
                    <a:gd name="connsiteY12" fmla="*/ 924906 h 92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824" h="928020">
                      <a:moveTo>
                        <a:pt x="155105" y="901875"/>
                      </a:moveTo>
                      <a:lnTo>
                        <a:pt x="222361" y="926745"/>
                      </a:lnTo>
                      <a:lnTo>
                        <a:pt x="811502" y="337585"/>
                      </a:lnTo>
                      <a:lnTo>
                        <a:pt x="811159" y="329698"/>
                      </a:lnTo>
                      <a:lnTo>
                        <a:pt x="860927" y="269929"/>
                      </a:lnTo>
                      <a:lnTo>
                        <a:pt x="876376" y="272720"/>
                      </a:lnTo>
                      <a:lnTo>
                        <a:pt x="942413" y="206683"/>
                      </a:lnTo>
                      <a:lnTo>
                        <a:pt x="958825" y="186357"/>
                      </a:lnTo>
                      <a:lnTo>
                        <a:pt x="913857" y="3267"/>
                      </a:lnTo>
                      <a:lnTo>
                        <a:pt x="888121" y="0"/>
                      </a:lnTo>
                      <a:lnTo>
                        <a:pt x="0" y="888111"/>
                      </a:lnTo>
                      <a:lnTo>
                        <a:pt x="39900" y="928021"/>
                      </a:lnTo>
                      <a:lnTo>
                        <a:pt x="63884" y="924906"/>
                      </a:lnTo>
                      <a:close/>
                    </a:path>
                  </a:pathLst>
                </a:custGeom>
                <a:solidFill>
                  <a:srgbClr val="0098CC"/>
                </a:solidFill>
                <a:ln w="9525" cap="flat">
                  <a:noFill/>
                  <a:prstDash val="solid"/>
                  <a:miter/>
                </a:ln>
              </p:spPr>
              <p:txBody>
                <a:bodyPr rtlCol="0" anchor="ctr"/>
                <a:lstStyle/>
                <a:p>
                  <a:endParaRPr lang="fr-FR"/>
                </a:p>
              </p:txBody>
            </p:sp>
            <p:sp>
              <p:nvSpPr>
                <p:cNvPr id="1093" name="Forme libre : forme 1092">
                  <a:extLst>
                    <a:ext uri="{FF2B5EF4-FFF2-40B4-BE49-F238E27FC236}">
                      <a16:creationId xmlns:a16="http://schemas.microsoft.com/office/drawing/2014/main" id="{B04F6CD0-7BCE-202C-D63B-5E03AB610A9F}"/>
                    </a:ext>
                  </a:extLst>
                </p:cNvPr>
                <p:cNvSpPr/>
                <p:nvPr/>
              </p:nvSpPr>
              <p:spPr>
                <a:xfrm>
                  <a:off x="4649254" y="5787190"/>
                  <a:ext cx="180079" cy="178222"/>
                </a:xfrm>
                <a:custGeom>
                  <a:avLst/>
                  <a:gdLst>
                    <a:gd name="connsiteX0" fmla="*/ 174945 w 180079"/>
                    <a:gd name="connsiteY0" fmla="*/ 0 h 178222"/>
                    <a:gd name="connsiteX1" fmla="*/ 0 w 180079"/>
                    <a:gd name="connsiteY1" fmla="*/ 174955 h 178222"/>
                    <a:gd name="connsiteX2" fmla="*/ 25736 w 180079"/>
                    <a:gd name="connsiteY2" fmla="*/ 178222 h 178222"/>
                    <a:gd name="connsiteX3" fmla="*/ 180079 w 180079"/>
                    <a:gd name="connsiteY3" fmla="*/ 53369 h 178222"/>
                  </a:gdLst>
                  <a:ahLst/>
                  <a:cxnLst>
                    <a:cxn ang="0">
                      <a:pos x="connsiteX0" y="connsiteY0"/>
                    </a:cxn>
                    <a:cxn ang="0">
                      <a:pos x="connsiteX1" y="connsiteY1"/>
                    </a:cxn>
                    <a:cxn ang="0">
                      <a:pos x="connsiteX2" y="connsiteY2"/>
                    </a:cxn>
                    <a:cxn ang="0">
                      <a:pos x="connsiteX3" y="connsiteY3"/>
                    </a:cxn>
                  </a:cxnLst>
                  <a:rect l="l" t="t" r="r" b="b"/>
                  <a:pathLst>
                    <a:path w="180079" h="178222">
                      <a:moveTo>
                        <a:pt x="174945" y="0"/>
                      </a:moveTo>
                      <a:lnTo>
                        <a:pt x="0" y="174955"/>
                      </a:lnTo>
                      <a:lnTo>
                        <a:pt x="25736" y="178222"/>
                      </a:lnTo>
                      <a:lnTo>
                        <a:pt x="180079" y="53369"/>
                      </a:lnTo>
                      <a:close/>
                    </a:path>
                  </a:pathLst>
                </a:custGeom>
                <a:solidFill>
                  <a:srgbClr val="0098CC"/>
                </a:solidFill>
                <a:ln w="9525" cap="flat">
                  <a:noFill/>
                  <a:prstDash val="solid"/>
                  <a:miter/>
                </a:ln>
              </p:spPr>
              <p:txBody>
                <a:bodyPr rtlCol="0" anchor="ctr"/>
                <a:lstStyle/>
                <a:p>
                  <a:endParaRPr lang="fr-FR"/>
                </a:p>
              </p:txBody>
            </p:sp>
            <p:sp>
              <p:nvSpPr>
                <p:cNvPr id="1094" name="Forme libre : forme 1093">
                  <a:extLst>
                    <a:ext uri="{FF2B5EF4-FFF2-40B4-BE49-F238E27FC236}">
                      <a16:creationId xmlns:a16="http://schemas.microsoft.com/office/drawing/2014/main" id="{561EA457-2D30-FCA2-4D74-05B381E86926}"/>
                    </a:ext>
                  </a:extLst>
                </p:cNvPr>
                <p:cNvSpPr/>
                <p:nvPr/>
              </p:nvSpPr>
              <p:spPr>
                <a:xfrm>
                  <a:off x="3759771" y="5961831"/>
                  <a:ext cx="889482" cy="888425"/>
                </a:xfrm>
                <a:custGeom>
                  <a:avLst/>
                  <a:gdLst>
                    <a:gd name="connsiteX0" fmla="*/ 0 w 889482"/>
                    <a:gd name="connsiteY0" fmla="*/ 887073 h 888425"/>
                    <a:gd name="connsiteX1" fmla="*/ 1362 w 889482"/>
                    <a:gd name="connsiteY1" fmla="*/ 888425 h 888425"/>
                    <a:gd name="connsiteX2" fmla="*/ 889483 w 889482"/>
                    <a:gd name="connsiteY2" fmla="*/ 314 h 888425"/>
                    <a:gd name="connsiteX3" fmla="*/ 887073 w 889482"/>
                    <a:gd name="connsiteY3" fmla="*/ 0 h 888425"/>
                  </a:gdLst>
                  <a:ahLst/>
                  <a:cxnLst>
                    <a:cxn ang="0">
                      <a:pos x="connsiteX0" y="connsiteY0"/>
                    </a:cxn>
                    <a:cxn ang="0">
                      <a:pos x="connsiteX1" y="connsiteY1"/>
                    </a:cxn>
                    <a:cxn ang="0">
                      <a:pos x="connsiteX2" y="connsiteY2"/>
                    </a:cxn>
                    <a:cxn ang="0">
                      <a:pos x="connsiteX3" y="connsiteY3"/>
                    </a:cxn>
                  </a:cxnLst>
                  <a:rect l="l" t="t" r="r" b="b"/>
                  <a:pathLst>
                    <a:path w="889482" h="888425">
                      <a:moveTo>
                        <a:pt x="0" y="887073"/>
                      </a:moveTo>
                      <a:lnTo>
                        <a:pt x="1362" y="888425"/>
                      </a:lnTo>
                      <a:lnTo>
                        <a:pt x="889483" y="314"/>
                      </a:lnTo>
                      <a:lnTo>
                        <a:pt x="887073" y="0"/>
                      </a:lnTo>
                      <a:close/>
                    </a:path>
                  </a:pathLst>
                </a:custGeom>
                <a:solidFill>
                  <a:srgbClr val="0098CC"/>
                </a:solidFill>
                <a:ln w="9525" cap="flat">
                  <a:noFill/>
                  <a:prstDash val="solid"/>
                  <a:miter/>
                </a:ln>
              </p:spPr>
              <p:txBody>
                <a:bodyPr rtlCol="0" anchor="ctr"/>
                <a:lstStyle/>
                <a:p>
                  <a:endParaRPr lang="fr-FR"/>
                </a:p>
              </p:txBody>
            </p:sp>
            <p:sp>
              <p:nvSpPr>
                <p:cNvPr id="1095" name="Forme libre : forme 1094">
                  <a:extLst>
                    <a:ext uri="{FF2B5EF4-FFF2-40B4-BE49-F238E27FC236}">
                      <a16:creationId xmlns:a16="http://schemas.microsoft.com/office/drawing/2014/main" id="{BFDF73DE-D8F4-874C-0378-201689B1A30D}"/>
                    </a:ext>
                  </a:extLst>
                </p:cNvPr>
                <p:cNvSpPr/>
                <p:nvPr/>
              </p:nvSpPr>
              <p:spPr>
                <a:xfrm>
                  <a:off x="4646843" y="5784704"/>
                  <a:ext cx="177355" cy="177441"/>
                </a:xfrm>
                <a:custGeom>
                  <a:avLst/>
                  <a:gdLst>
                    <a:gd name="connsiteX0" fmla="*/ 177118 w 177355"/>
                    <a:gd name="connsiteY0" fmla="*/ 0 h 177441"/>
                    <a:gd name="connsiteX1" fmla="*/ 0 w 177355"/>
                    <a:gd name="connsiteY1" fmla="*/ 177127 h 177441"/>
                    <a:gd name="connsiteX2" fmla="*/ 2410 w 177355"/>
                    <a:gd name="connsiteY2" fmla="*/ 177441 h 177441"/>
                    <a:gd name="connsiteX3" fmla="*/ 177355 w 177355"/>
                    <a:gd name="connsiteY3" fmla="*/ 2486 h 177441"/>
                  </a:gdLst>
                  <a:ahLst/>
                  <a:cxnLst>
                    <a:cxn ang="0">
                      <a:pos x="connsiteX0" y="connsiteY0"/>
                    </a:cxn>
                    <a:cxn ang="0">
                      <a:pos x="connsiteX1" y="connsiteY1"/>
                    </a:cxn>
                    <a:cxn ang="0">
                      <a:pos x="connsiteX2" y="connsiteY2"/>
                    </a:cxn>
                    <a:cxn ang="0">
                      <a:pos x="connsiteX3" y="connsiteY3"/>
                    </a:cxn>
                  </a:cxnLst>
                  <a:rect l="l" t="t" r="r" b="b"/>
                  <a:pathLst>
                    <a:path w="177355" h="177441">
                      <a:moveTo>
                        <a:pt x="177118" y="0"/>
                      </a:moveTo>
                      <a:lnTo>
                        <a:pt x="0" y="177127"/>
                      </a:lnTo>
                      <a:lnTo>
                        <a:pt x="2410" y="177441"/>
                      </a:lnTo>
                      <a:lnTo>
                        <a:pt x="177355" y="2486"/>
                      </a:lnTo>
                      <a:close/>
                    </a:path>
                  </a:pathLst>
                </a:custGeom>
                <a:solidFill>
                  <a:srgbClr val="0098CC"/>
                </a:solidFill>
                <a:ln w="9525" cap="flat">
                  <a:noFill/>
                  <a:prstDash val="solid"/>
                  <a:miter/>
                </a:ln>
              </p:spPr>
              <p:txBody>
                <a:bodyPr rtlCol="0" anchor="ctr"/>
                <a:lstStyle/>
                <a:p>
                  <a:endParaRPr lang="fr-FR"/>
                </a:p>
              </p:txBody>
            </p:sp>
            <p:sp>
              <p:nvSpPr>
                <p:cNvPr id="1096" name="Forme libre : forme 1095">
                  <a:extLst>
                    <a:ext uri="{FF2B5EF4-FFF2-40B4-BE49-F238E27FC236}">
                      <a16:creationId xmlns:a16="http://schemas.microsoft.com/office/drawing/2014/main" id="{542B83DB-6430-C302-F75B-A53349602DDF}"/>
                    </a:ext>
                  </a:extLst>
                </p:cNvPr>
                <p:cNvSpPr/>
                <p:nvPr/>
              </p:nvSpPr>
              <p:spPr>
                <a:xfrm>
                  <a:off x="4233144" y="6893366"/>
                  <a:ext cx="12563" cy="12573"/>
                </a:xfrm>
                <a:custGeom>
                  <a:avLst/>
                  <a:gdLst>
                    <a:gd name="connsiteX0" fmla="*/ 0 w 12563"/>
                    <a:gd name="connsiteY0" fmla="*/ 12573 h 12573"/>
                    <a:gd name="connsiteX1" fmla="*/ 12564 w 12563"/>
                    <a:gd name="connsiteY1" fmla="*/ 0 h 12573"/>
                    <a:gd name="connsiteX2" fmla="*/ 2410 w 12563"/>
                    <a:gd name="connsiteY2" fmla="*/ 2686 h 12573"/>
                  </a:gdLst>
                  <a:ahLst/>
                  <a:cxnLst>
                    <a:cxn ang="0">
                      <a:pos x="connsiteX0" y="connsiteY0"/>
                    </a:cxn>
                    <a:cxn ang="0">
                      <a:pos x="connsiteX1" y="connsiteY1"/>
                    </a:cxn>
                    <a:cxn ang="0">
                      <a:pos x="connsiteX2" y="connsiteY2"/>
                    </a:cxn>
                  </a:cxnLst>
                  <a:rect l="l" t="t" r="r" b="b"/>
                  <a:pathLst>
                    <a:path w="12563" h="12573">
                      <a:moveTo>
                        <a:pt x="0" y="12573"/>
                      </a:moveTo>
                      <a:lnTo>
                        <a:pt x="12564" y="0"/>
                      </a:lnTo>
                      <a:lnTo>
                        <a:pt x="2410" y="2686"/>
                      </a:lnTo>
                      <a:close/>
                    </a:path>
                  </a:pathLst>
                </a:custGeom>
                <a:solidFill>
                  <a:srgbClr val="006699"/>
                </a:solidFill>
                <a:ln w="9525" cap="flat">
                  <a:noFill/>
                  <a:prstDash val="solid"/>
                  <a:miter/>
                </a:ln>
              </p:spPr>
              <p:txBody>
                <a:bodyPr rtlCol="0" anchor="ctr"/>
                <a:lstStyle/>
                <a:p>
                  <a:endParaRPr lang="fr-FR"/>
                </a:p>
              </p:txBody>
            </p:sp>
            <p:sp>
              <p:nvSpPr>
                <p:cNvPr id="1097" name="Forme libre : forme 1096">
                  <a:extLst>
                    <a:ext uri="{FF2B5EF4-FFF2-40B4-BE49-F238E27FC236}">
                      <a16:creationId xmlns:a16="http://schemas.microsoft.com/office/drawing/2014/main" id="{B98BA608-2692-D6B2-24FC-5F45B283D7EF}"/>
                    </a:ext>
                  </a:extLst>
                </p:cNvPr>
                <p:cNvSpPr/>
                <p:nvPr/>
              </p:nvSpPr>
              <p:spPr>
                <a:xfrm>
                  <a:off x="4642348" y="6198518"/>
                  <a:ext cx="37214" cy="38357"/>
                </a:xfrm>
                <a:custGeom>
                  <a:avLst/>
                  <a:gdLst>
                    <a:gd name="connsiteX0" fmla="*/ 6248 w 37214"/>
                    <a:gd name="connsiteY0" fmla="*/ 38357 h 38357"/>
                    <a:gd name="connsiteX1" fmla="*/ 37214 w 37214"/>
                    <a:gd name="connsiteY1" fmla="*/ 0 h 38357"/>
                    <a:gd name="connsiteX2" fmla="*/ 0 w 37214"/>
                    <a:gd name="connsiteY2" fmla="*/ 37224 h 38357"/>
                  </a:gdLst>
                  <a:ahLst/>
                  <a:cxnLst>
                    <a:cxn ang="0">
                      <a:pos x="connsiteX0" y="connsiteY0"/>
                    </a:cxn>
                    <a:cxn ang="0">
                      <a:pos x="connsiteX1" y="connsiteY1"/>
                    </a:cxn>
                    <a:cxn ang="0">
                      <a:pos x="connsiteX2" y="connsiteY2"/>
                    </a:cxn>
                  </a:cxnLst>
                  <a:rect l="l" t="t" r="r" b="b"/>
                  <a:pathLst>
                    <a:path w="37214" h="38357">
                      <a:moveTo>
                        <a:pt x="6248" y="38357"/>
                      </a:moveTo>
                      <a:lnTo>
                        <a:pt x="37214" y="0"/>
                      </a:lnTo>
                      <a:lnTo>
                        <a:pt x="0" y="37224"/>
                      </a:lnTo>
                      <a:close/>
                    </a:path>
                  </a:pathLst>
                </a:custGeom>
                <a:solidFill>
                  <a:srgbClr val="006699"/>
                </a:solidFill>
                <a:ln w="9525" cap="flat">
                  <a:noFill/>
                  <a:prstDash val="solid"/>
                  <a:miter/>
                </a:ln>
              </p:spPr>
              <p:txBody>
                <a:bodyPr rtlCol="0" anchor="ctr"/>
                <a:lstStyle/>
                <a:p>
                  <a:endParaRPr lang="fr-FR"/>
                </a:p>
              </p:txBody>
            </p:sp>
            <p:sp>
              <p:nvSpPr>
                <p:cNvPr id="1098" name="Forme libre : forme 1097">
                  <a:extLst>
                    <a:ext uri="{FF2B5EF4-FFF2-40B4-BE49-F238E27FC236}">
                      <a16:creationId xmlns:a16="http://schemas.microsoft.com/office/drawing/2014/main" id="{8C917C04-1747-E4D9-8F38-7A2A334B05FE}"/>
                    </a:ext>
                  </a:extLst>
                </p:cNvPr>
                <p:cNvSpPr/>
                <p:nvPr/>
              </p:nvSpPr>
              <p:spPr>
                <a:xfrm>
                  <a:off x="3987656" y="6305207"/>
                  <a:ext cx="645080" cy="617934"/>
                </a:xfrm>
                <a:custGeom>
                  <a:avLst/>
                  <a:gdLst>
                    <a:gd name="connsiteX0" fmla="*/ 247898 w 645080"/>
                    <a:gd name="connsiteY0" fmla="*/ 590846 h 617934"/>
                    <a:gd name="connsiteX1" fmla="*/ 258052 w 645080"/>
                    <a:gd name="connsiteY1" fmla="*/ 588159 h 617934"/>
                    <a:gd name="connsiteX2" fmla="*/ 645081 w 645080"/>
                    <a:gd name="connsiteY2" fmla="*/ 201130 h 617934"/>
                    <a:gd name="connsiteX3" fmla="*/ 628622 w 645080"/>
                    <a:gd name="connsiteY3" fmla="*/ 135360 h 617934"/>
                    <a:gd name="connsiteX4" fmla="*/ 636994 w 645080"/>
                    <a:gd name="connsiteY4" fmla="*/ 100060 h 617934"/>
                    <a:gd name="connsiteX5" fmla="*/ 587007 w 645080"/>
                    <a:gd name="connsiteY5" fmla="*/ 40443 h 617934"/>
                    <a:gd name="connsiteX6" fmla="*/ 585226 w 645080"/>
                    <a:gd name="connsiteY6" fmla="*/ 0 h 617934"/>
                    <a:gd name="connsiteX7" fmla="*/ 0 w 645080"/>
                    <a:gd name="connsiteY7" fmla="*/ 585226 h 617934"/>
                    <a:gd name="connsiteX8" fmla="*/ 88449 w 645080"/>
                    <a:gd name="connsiteY8" fmla="*/ 617935 h 617934"/>
                    <a:gd name="connsiteX9" fmla="*/ 131074 w 645080"/>
                    <a:gd name="connsiteY9" fmla="*/ 593817 h 617934"/>
                    <a:gd name="connsiteX10" fmla="*/ 229810 w 645080"/>
                    <a:gd name="connsiteY10" fmla="*/ 616401 h 617934"/>
                    <a:gd name="connsiteX11" fmla="*/ 245488 w 645080"/>
                    <a:gd name="connsiteY11" fmla="*/ 600732 h 61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5080" h="617934">
                      <a:moveTo>
                        <a:pt x="247898" y="590846"/>
                      </a:moveTo>
                      <a:lnTo>
                        <a:pt x="258052" y="588159"/>
                      </a:lnTo>
                      <a:lnTo>
                        <a:pt x="645081" y="201130"/>
                      </a:lnTo>
                      <a:lnTo>
                        <a:pt x="628622" y="135360"/>
                      </a:lnTo>
                      <a:lnTo>
                        <a:pt x="636994" y="100060"/>
                      </a:lnTo>
                      <a:lnTo>
                        <a:pt x="587007" y="40443"/>
                      </a:lnTo>
                      <a:lnTo>
                        <a:pt x="585226" y="0"/>
                      </a:lnTo>
                      <a:lnTo>
                        <a:pt x="0" y="585226"/>
                      </a:lnTo>
                      <a:lnTo>
                        <a:pt x="88449" y="617935"/>
                      </a:lnTo>
                      <a:lnTo>
                        <a:pt x="131074" y="593817"/>
                      </a:lnTo>
                      <a:lnTo>
                        <a:pt x="229810" y="616401"/>
                      </a:lnTo>
                      <a:lnTo>
                        <a:pt x="245488" y="600732"/>
                      </a:lnTo>
                      <a:close/>
                    </a:path>
                  </a:pathLst>
                </a:custGeom>
                <a:solidFill>
                  <a:srgbClr val="006699"/>
                </a:solidFill>
                <a:ln w="9525" cap="flat">
                  <a:noFill/>
                  <a:prstDash val="solid"/>
                  <a:miter/>
                </a:ln>
              </p:spPr>
              <p:txBody>
                <a:bodyPr rtlCol="0" anchor="ctr"/>
                <a:lstStyle/>
                <a:p>
                  <a:endParaRPr lang="fr-FR"/>
                </a:p>
              </p:txBody>
            </p:sp>
            <p:sp>
              <p:nvSpPr>
                <p:cNvPr id="1099" name="Forme libre : forme 1098">
                  <a:extLst>
                    <a:ext uri="{FF2B5EF4-FFF2-40B4-BE49-F238E27FC236}">
                      <a16:creationId xmlns:a16="http://schemas.microsoft.com/office/drawing/2014/main" id="{896B6ABF-C9C5-50DB-03CE-CC7901BD626A}"/>
                    </a:ext>
                  </a:extLst>
                </p:cNvPr>
                <p:cNvSpPr/>
                <p:nvPr/>
              </p:nvSpPr>
              <p:spPr>
                <a:xfrm>
                  <a:off x="5197255" y="5939905"/>
                  <a:ext cx="1771" cy="1905"/>
                </a:xfrm>
                <a:custGeom>
                  <a:avLst/>
                  <a:gdLst>
                    <a:gd name="connsiteX0" fmla="*/ 124 w 1771"/>
                    <a:gd name="connsiteY0" fmla="*/ 0 h 1905"/>
                    <a:gd name="connsiteX1" fmla="*/ 0 w 1771"/>
                    <a:gd name="connsiteY1" fmla="*/ 1905 h 1905"/>
                    <a:gd name="connsiteX2" fmla="*/ 1772 w 1771"/>
                    <a:gd name="connsiteY2" fmla="*/ 152 h 1905"/>
                  </a:gdLst>
                  <a:ahLst/>
                  <a:cxnLst>
                    <a:cxn ang="0">
                      <a:pos x="connsiteX0" y="connsiteY0"/>
                    </a:cxn>
                    <a:cxn ang="0">
                      <a:pos x="connsiteX1" y="connsiteY1"/>
                    </a:cxn>
                    <a:cxn ang="0">
                      <a:pos x="connsiteX2" y="connsiteY2"/>
                    </a:cxn>
                  </a:cxnLst>
                  <a:rect l="l" t="t" r="r" b="b"/>
                  <a:pathLst>
                    <a:path w="1771" h="1905">
                      <a:moveTo>
                        <a:pt x="124" y="0"/>
                      </a:moveTo>
                      <a:lnTo>
                        <a:pt x="0" y="1905"/>
                      </a:lnTo>
                      <a:lnTo>
                        <a:pt x="1772" y="152"/>
                      </a:lnTo>
                      <a:close/>
                    </a:path>
                  </a:pathLst>
                </a:custGeom>
                <a:solidFill>
                  <a:srgbClr val="FCD536"/>
                </a:solidFill>
                <a:ln w="9525" cap="flat">
                  <a:noFill/>
                  <a:prstDash val="solid"/>
                  <a:miter/>
                </a:ln>
              </p:spPr>
              <p:txBody>
                <a:bodyPr rtlCol="0" anchor="ctr"/>
                <a:lstStyle/>
                <a:p>
                  <a:endParaRPr lang="fr-FR"/>
                </a:p>
              </p:txBody>
            </p:sp>
            <p:sp>
              <p:nvSpPr>
                <p:cNvPr id="1100" name="Forme libre : forme 1099">
                  <a:extLst>
                    <a:ext uri="{FF2B5EF4-FFF2-40B4-BE49-F238E27FC236}">
                      <a16:creationId xmlns:a16="http://schemas.microsoft.com/office/drawing/2014/main" id="{4480645E-8F4B-3AE3-B3E7-F3B47C2134DB}"/>
                    </a:ext>
                  </a:extLst>
                </p:cNvPr>
                <p:cNvSpPr/>
                <p:nvPr/>
              </p:nvSpPr>
              <p:spPr>
                <a:xfrm>
                  <a:off x="4572635" y="6234865"/>
                  <a:ext cx="69713" cy="70341"/>
                </a:xfrm>
                <a:custGeom>
                  <a:avLst/>
                  <a:gdLst>
                    <a:gd name="connsiteX0" fmla="*/ 69713 w 69713"/>
                    <a:gd name="connsiteY0" fmla="*/ 876 h 70341"/>
                    <a:gd name="connsiteX1" fmla="*/ 64875 w 69713"/>
                    <a:gd name="connsiteY1" fmla="*/ 0 h 70341"/>
                    <a:gd name="connsiteX2" fmla="*/ 0 w 69713"/>
                    <a:gd name="connsiteY2" fmla="*/ 64865 h 70341"/>
                    <a:gd name="connsiteX3" fmla="*/ 248 w 69713"/>
                    <a:gd name="connsiteY3" fmla="*/ 70342 h 70341"/>
                  </a:gdLst>
                  <a:ahLst/>
                  <a:cxnLst>
                    <a:cxn ang="0">
                      <a:pos x="connsiteX0" y="connsiteY0"/>
                    </a:cxn>
                    <a:cxn ang="0">
                      <a:pos x="connsiteX1" y="connsiteY1"/>
                    </a:cxn>
                    <a:cxn ang="0">
                      <a:pos x="connsiteX2" y="connsiteY2"/>
                    </a:cxn>
                    <a:cxn ang="0">
                      <a:pos x="connsiteX3" y="connsiteY3"/>
                    </a:cxn>
                  </a:cxnLst>
                  <a:rect l="l" t="t" r="r" b="b"/>
                  <a:pathLst>
                    <a:path w="69713" h="70341">
                      <a:moveTo>
                        <a:pt x="69713" y="876"/>
                      </a:moveTo>
                      <a:lnTo>
                        <a:pt x="64875" y="0"/>
                      </a:lnTo>
                      <a:lnTo>
                        <a:pt x="0" y="64865"/>
                      </a:lnTo>
                      <a:lnTo>
                        <a:pt x="248" y="70342"/>
                      </a:lnTo>
                      <a:close/>
                    </a:path>
                  </a:pathLst>
                </a:custGeom>
                <a:solidFill>
                  <a:srgbClr val="006699"/>
                </a:solidFill>
                <a:ln w="9525" cap="flat">
                  <a:noFill/>
                  <a:prstDash val="solid"/>
                  <a:miter/>
                </a:ln>
              </p:spPr>
              <p:txBody>
                <a:bodyPr rtlCol="0" anchor="ctr"/>
                <a:lstStyle/>
                <a:p>
                  <a:endParaRPr lang="fr-FR"/>
                </a:p>
              </p:txBody>
            </p:sp>
            <p:sp>
              <p:nvSpPr>
                <p:cNvPr id="1101" name="Forme libre : forme 1100">
                  <a:extLst>
                    <a:ext uri="{FF2B5EF4-FFF2-40B4-BE49-F238E27FC236}">
                      <a16:creationId xmlns:a16="http://schemas.microsoft.com/office/drawing/2014/main" id="{0424179C-8D7C-679C-947E-A703FFD3D735}"/>
                    </a:ext>
                  </a:extLst>
                </p:cNvPr>
                <p:cNvSpPr/>
                <p:nvPr/>
              </p:nvSpPr>
              <p:spPr>
                <a:xfrm>
                  <a:off x="4637509" y="6168828"/>
                  <a:ext cx="66036" cy="66913"/>
                </a:xfrm>
                <a:custGeom>
                  <a:avLst/>
                  <a:gdLst>
                    <a:gd name="connsiteX0" fmla="*/ 42053 w 66036"/>
                    <a:gd name="connsiteY0" fmla="*/ 29689 h 66913"/>
                    <a:gd name="connsiteX1" fmla="*/ 66037 w 66036"/>
                    <a:gd name="connsiteY1" fmla="*/ 0 h 66913"/>
                    <a:gd name="connsiteX2" fmla="*/ 0 w 66036"/>
                    <a:gd name="connsiteY2" fmla="*/ 66037 h 66913"/>
                    <a:gd name="connsiteX3" fmla="*/ 4839 w 66036"/>
                    <a:gd name="connsiteY3" fmla="*/ 66913 h 66913"/>
                  </a:gdLst>
                  <a:ahLst/>
                  <a:cxnLst>
                    <a:cxn ang="0">
                      <a:pos x="connsiteX0" y="connsiteY0"/>
                    </a:cxn>
                    <a:cxn ang="0">
                      <a:pos x="connsiteX1" y="connsiteY1"/>
                    </a:cxn>
                    <a:cxn ang="0">
                      <a:pos x="connsiteX2" y="connsiteY2"/>
                    </a:cxn>
                    <a:cxn ang="0">
                      <a:pos x="connsiteX3" y="connsiteY3"/>
                    </a:cxn>
                  </a:cxnLst>
                  <a:rect l="l" t="t" r="r" b="b"/>
                  <a:pathLst>
                    <a:path w="66036" h="66913">
                      <a:moveTo>
                        <a:pt x="42053" y="29689"/>
                      </a:moveTo>
                      <a:lnTo>
                        <a:pt x="66037" y="0"/>
                      </a:lnTo>
                      <a:lnTo>
                        <a:pt x="0" y="66037"/>
                      </a:lnTo>
                      <a:lnTo>
                        <a:pt x="4839" y="66913"/>
                      </a:lnTo>
                      <a:close/>
                    </a:path>
                  </a:pathLst>
                </a:custGeom>
                <a:solidFill>
                  <a:srgbClr val="006699"/>
                </a:solidFill>
                <a:ln w="9525" cap="flat">
                  <a:noFill/>
                  <a:prstDash val="solid"/>
                  <a:miter/>
                </a:ln>
              </p:spPr>
              <p:txBody>
                <a:bodyPr rtlCol="0" anchor="ctr"/>
                <a:lstStyle/>
                <a:p>
                  <a:endParaRPr lang="fr-FR"/>
                </a:p>
              </p:txBody>
            </p:sp>
            <p:sp>
              <p:nvSpPr>
                <p:cNvPr id="1102" name="Forme libre : forme 1101">
                  <a:extLst>
                    <a:ext uri="{FF2B5EF4-FFF2-40B4-BE49-F238E27FC236}">
                      <a16:creationId xmlns:a16="http://schemas.microsoft.com/office/drawing/2014/main" id="{BB76E9A5-1FDB-DA39-FD8F-6747DE7A76B1}"/>
                    </a:ext>
                  </a:extLst>
                </p:cNvPr>
                <p:cNvSpPr/>
                <p:nvPr/>
              </p:nvSpPr>
              <p:spPr>
                <a:xfrm>
                  <a:off x="3983494" y="6299731"/>
                  <a:ext cx="589387" cy="590702"/>
                </a:xfrm>
                <a:custGeom>
                  <a:avLst/>
                  <a:gdLst>
                    <a:gd name="connsiteX0" fmla="*/ 589140 w 589387"/>
                    <a:gd name="connsiteY0" fmla="*/ 0 h 590702"/>
                    <a:gd name="connsiteX1" fmla="*/ 0 w 589387"/>
                    <a:gd name="connsiteY1" fmla="*/ 589159 h 590702"/>
                    <a:gd name="connsiteX2" fmla="*/ 4162 w 589387"/>
                    <a:gd name="connsiteY2" fmla="*/ 590702 h 590702"/>
                    <a:gd name="connsiteX3" fmla="*/ 589388 w 589387"/>
                    <a:gd name="connsiteY3" fmla="*/ 5477 h 590702"/>
                  </a:gdLst>
                  <a:ahLst/>
                  <a:cxnLst>
                    <a:cxn ang="0">
                      <a:pos x="connsiteX0" y="connsiteY0"/>
                    </a:cxn>
                    <a:cxn ang="0">
                      <a:pos x="connsiteX1" y="connsiteY1"/>
                    </a:cxn>
                    <a:cxn ang="0">
                      <a:pos x="connsiteX2" y="connsiteY2"/>
                    </a:cxn>
                    <a:cxn ang="0">
                      <a:pos x="connsiteX3" y="connsiteY3"/>
                    </a:cxn>
                  </a:cxnLst>
                  <a:rect l="l" t="t" r="r" b="b"/>
                  <a:pathLst>
                    <a:path w="589387" h="590702">
                      <a:moveTo>
                        <a:pt x="589140" y="0"/>
                      </a:moveTo>
                      <a:lnTo>
                        <a:pt x="0" y="589159"/>
                      </a:lnTo>
                      <a:lnTo>
                        <a:pt x="4162" y="590702"/>
                      </a:lnTo>
                      <a:lnTo>
                        <a:pt x="589388" y="5477"/>
                      </a:lnTo>
                      <a:close/>
                    </a:path>
                  </a:pathLst>
                </a:custGeom>
                <a:solidFill>
                  <a:srgbClr val="006699"/>
                </a:solidFill>
                <a:ln w="9525" cap="flat">
                  <a:noFill/>
                  <a:prstDash val="solid"/>
                  <a:miter/>
                </a:ln>
              </p:spPr>
              <p:txBody>
                <a:bodyPr rtlCol="0" anchor="ctr"/>
                <a:lstStyle/>
                <a:p>
                  <a:endParaRPr lang="fr-FR"/>
                </a:p>
              </p:txBody>
            </p:sp>
            <p:sp>
              <p:nvSpPr>
                <p:cNvPr id="1103" name="Forme libre : forme 1102">
                  <a:extLst>
                    <a:ext uri="{FF2B5EF4-FFF2-40B4-BE49-F238E27FC236}">
                      <a16:creationId xmlns:a16="http://schemas.microsoft.com/office/drawing/2014/main" id="{D75ED0EC-5C22-C76C-7284-B9A20DFD46E7}"/>
                    </a:ext>
                  </a:extLst>
                </p:cNvPr>
                <p:cNvSpPr/>
                <p:nvPr/>
              </p:nvSpPr>
              <p:spPr>
                <a:xfrm>
                  <a:off x="4249404" y="6508509"/>
                  <a:ext cx="433329" cy="435111"/>
                </a:xfrm>
                <a:custGeom>
                  <a:avLst/>
                  <a:gdLst>
                    <a:gd name="connsiteX0" fmla="*/ 332527 w 433329"/>
                    <a:gd name="connsiteY0" fmla="*/ 212388 h 435111"/>
                    <a:gd name="connsiteX1" fmla="*/ 365912 w 433329"/>
                    <a:gd name="connsiteY1" fmla="*/ 171069 h 435111"/>
                    <a:gd name="connsiteX2" fmla="*/ 421977 w 433329"/>
                    <a:gd name="connsiteY2" fmla="*/ 163592 h 435111"/>
                    <a:gd name="connsiteX3" fmla="*/ 433330 w 433329"/>
                    <a:gd name="connsiteY3" fmla="*/ 137550 h 435111"/>
                    <a:gd name="connsiteX4" fmla="*/ 406527 w 433329"/>
                    <a:gd name="connsiteY4" fmla="*/ 90516 h 435111"/>
                    <a:gd name="connsiteX5" fmla="*/ 383877 w 433329"/>
                    <a:gd name="connsiteY5" fmla="*/ 0 h 435111"/>
                    <a:gd name="connsiteX6" fmla="*/ 0 w 433329"/>
                    <a:gd name="connsiteY6" fmla="*/ 383877 h 435111"/>
                    <a:gd name="connsiteX7" fmla="*/ 39148 w 433329"/>
                    <a:gd name="connsiteY7" fmla="*/ 373532 h 435111"/>
                    <a:gd name="connsiteX8" fmla="*/ 215474 w 433329"/>
                    <a:gd name="connsiteY8" fmla="*/ 435111 h 435111"/>
                    <a:gd name="connsiteX9" fmla="*/ 365503 w 433329"/>
                    <a:gd name="connsiteY9" fmla="*/ 285083 h 4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329" h="435111">
                      <a:moveTo>
                        <a:pt x="332527" y="212388"/>
                      </a:moveTo>
                      <a:lnTo>
                        <a:pt x="365912" y="171069"/>
                      </a:lnTo>
                      <a:lnTo>
                        <a:pt x="421977" y="163592"/>
                      </a:lnTo>
                      <a:lnTo>
                        <a:pt x="433330" y="137550"/>
                      </a:lnTo>
                      <a:lnTo>
                        <a:pt x="406527" y="90516"/>
                      </a:lnTo>
                      <a:lnTo>
                        <a:pt x="383877" y="0"/>
                      </a:lnTo>
                      <a:lnTo>
                        <a:pt x="0" y="383877"/>
                      </a:lnTo>
                      <a:lnTo>
                        <a:pt x="39148" y="373532"/>
                      </a:lnTo>
                      <a:lnTo>
                        <a:pt x="215474" y="435111"/>
                      </a:lnTo>
                      <a:lnTo>
                        <a:pt x="365503" y="285083"/>
                      </a:lnTo>
                      <a:close/>
                    </a:path>
                  </a:pathLst>
                </a:custGeom>
                <a:solidFill>
                  <a:srgbClr val="0098CC"/>
                </a:solidFill>
                <a:ln w="9525" cap="flat">
                  <a:noFill/>
                  <a:prstDash val="solid"/>
                  <a:miter/>
                </a:ln>
              </p:spPr>
              <p:txBody>
                <a:bodyPr rtlCol="0" anchor="ctr"/>
                <a:lstStyle/>
                <a:p>
                  <a:endParaRPr lang="fr-FR"/>
                </a:p>
              </p:txBody>
            </p:sp>
            <p:sp>
              <p:nvSpPr>
                <p:cNvPr id="1104" name="Forme libre : forme 1103">
                  <a:extLst>
                    <a:ext uri="{FF2B5EF4-FFF2-40B4-BE49-F238E27FC236}">
                      <a16:creationId xmlns:a16="http://schemas.microsoft.com/office/drawing/2014/main" id="{7C53E702-8C67-0C8A-6EF5-919B5F7DDE71}"/>
                    </a:ext>
                  </a:extLst>
                </p:cNvPr>
                <p:cNvSpPr/>
                <p:nvPr/>
              </p:nvSpPr>
              <p:spPr>
                <a:xfrm>
                  <a:off x="4219676" y="6909531"/>
                  <a:ext cx="12582" cy="14649"/>
                </a:xfrm>
                <a:custGeom>
                  <a:avLst/>
                  <a:gdLst>
                    <a:gd name="connsiteX0" fmla="*/ 9010 w 12582"/>
                    <a:gd name="connsiteY0" fmla="*/ 14650 h 14649"/>
                    <a:gd name="connsiteX1" fmla="*/ 12582 w 12582"/>
                    <a:gd name="connsiteY1" fmla="*/ 0 h 14649"/>
                    <a:gd name="connsiteX2" fmla="*/ 0 w 12582"/>
                    <a:gd name="connsiteY2" fmla="*/ 12582 h 14649"/>
                  </a:gdLst>
                  <a:ahLst/>
                  <a:cxnLst>
                    <a:cxn ang="0">
                      <a:pos x="connsiteX0" y="connsiteY0"/>
                    </a:cxn>
                    <a:cxn ang="0">
                      <a:pos x="connsiteX1" y="connsiteY1"/>
                    </a:cxn>
                    <a:cxn ang="0">
                      <a:pos x="connsiteX2" y="connsiteY2"/>
                    </a:cxn>
                  </a:cxnLst>
                  <a:rect l="l" t="t" r="r" b="b"/>
                  <a:pathLst>
                    <a:path w="12582" h="14649">
                      <a:moveTo>
                        <a:pt x="9010" y="14650"/>
                      </a:moveTo>
                      <a:lnTo>
                        <a:pt x="12582" y="0"/>
                      </a:lnTo>
                      <a:lnTo>
                        <a:pt x="0" y="12582"/>
                      </a:lnTo>
                      <a:close/>
                    </a:path>
                  </a:pathLst>
                </a:custGeom>
                <a:solidFill>
                  <a:srgbClr val="0098CC"/>
                </a:solidFill>
                <a:ln w="9525" cap="flat">
                  <a:noFill/>
                  <a:prstDash val="solid"/>
                  <a:miter/>
                </a:ln>
              </p:spPr>
              <p:txBody>
                <a:bodyPr rtlCol="0" anchor="ctr"/>
                <a:lstStyle/>
                <a:p>
                  <a:endParaRPr lang="fr-FR"/>
                </a:p>
              </p:txBody>
            </p:sp>
            <p:sp>
              <p:nvSpPr>
                <p:cNvPr id="1105" name="Forme libre : forme 1104">
                  <a:extLst>
                    <a:ext uri="{FF2B5EF4-FFF2-40B4-BE49-F238E27FC236}">
                      <a16:creationId xmlns:a16="http://schemas.microsoft.com/office/drawing/2014/main" id="{64D7437F-E9B6-8097-2F2D-898BD69CFCBF}"/>
                    </a:ext>
                  </a:extLst>
                </p:cNvPr>
                <p:cNvSpPr/>
                <p:nvPr/>
              </p:nvSpPr>
              <p:spPr>
                <a:xfrm>
                  <a:off x="5181663" y="5908577"/>
                  <a:ext cx="265785" cy="311696"/>
                </a:xfrm>
                <a:custGeom>
                  <a:avLst/>
                  <a:gdLst>
                    <a:gd name="connsiteX0" fmla="*/ 167859 w 265785"/>
                    <a:gd name="connsiteY0" fmla="*/ 0 h 311696"/>
                    <a:gd name="connsiteX1" fmla="*/ 96412 w 265785"/>
                    <a:gd name="connsiteY1" fmla="*/ 38453 h 311696"/>
                    <a:gd name="connsiteX2" fmla="*/ 19859 w 265785"/>
                    <a:gd name="connsiteY2" fmla="*/ 31690 h 311696"/>
                    <a:gd name="connsiteX3" fmla="*/ 15421 w 265785"/>
                    <a:gd name="connsiteY3" fmla="*/ 36128 h 311696"/>
                    <a:gd name="connsiteX4" fmla="*/ 0 w 265785"/>
                    <a:gd name="connsiteY4" fmla="*/ 286826 h 311696"/>
                    <a:gd name="connsiteX5" fmla="*/ 6553 w 265785"/>
                    <a:gd name="connsiteY5" fmla="*/ 311696 h 311696"/>
                    <a:gd name="connsiteX6" fmla="*/ 265786 w 265785"/>
                    <a:gd name="connsiteY6" fmla="*/ 52464 h 311696"/>
                    <a:gd name="connsiteX7" fmla="*/ 239544 w 265785"/>
                    <a:gd name="connsiteY7" fmla="*/ 36929 h 3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85" h="311696">
                      <a:moveTo>
                        <a:pt x="167859" y="0"/>
                      </a:moveTo>
                      <a:lnTo>
                        <a:pt x="96412" y="38453"/>
                      </a:lnTo>
                      <a:lnTo>
                        <a:pt x="19859" y="31690"/>
                      </a:lnTo>
                      <a:lnTo>
                        <a:pt x="15421" y="36128"/>
                      </a:lnTo>
                      <a:lnTo>
                        <a:pt x="0" y="286826"/>
                      </a:lnTo>
                      <a:lnTo>
                        <a:pt x="6553" y="311696"/>
                      </a:lnTo>
                      <a:lnTo>
                        <a:pt x="265786" y="52464"/>
                      </a:lnTo>
                      <a:lnTo>
                        <a:pt x="239544" y="36929"/>
                      </a:lnTo>
                      <a:close/>
                    </a:path>
                  </a:pathLst>
                </a:custGeom>
                <a:solidFill>
                  <a:srgbClr val="0098CC"/>
                </a:solidFill>
                <a:ln w="9525" cap="flat">
                  <a:noFill/>
                  <a:prstDash val="solid"/>
                  <a:miter/>
                </a:ln>
              </p:spPr>
              <p:txBody>
                <a:bodyPr rtlCol="0" anchor="ctr"/>
                <a:lstStyle/>
                <a:p>
                  <a:endParaRPr lang="fr-FR"/>
                </a:p>
              </p:txBody>
            </p:sp>
            <p:sp>
              <p:nvSpPr>
                <p:cNvPr id="1106" name="Forme libre : forme 1105">
                  <a:extLst>
                    <a:ext uri="{FF2B5EF4-FFF2-40B4-BE49-F238E27FC236}">
                      <a16:creationId xmlns:a16="http://schemas.microsoft.com/office/drawing/2014/main" id="{8616187F-81F9-EBA2-FD76-0FC725E96165}"/>
                    </a:ext>
                  </a:extLst>
                </p:cNvPr>
                <p:cNvSpPr/>
                <p:nvPr/>
              </p:nvSpPr>
              <p:spPr>
                <a:xfrm>
                  <a:off x="4232258" y="6892386"/>
                  <a:ext cx="17145" cy="17144"/>
                </a:xfrm>
                <a:custGeom>
                  <a:avLst/>
                  <a:gdLst>
                    <a:gd name="connsiteX0" fmla="*/ 886 w 17145"/>
                    <a:gd name="connsiteY0" fmla="*/ 13554 h 17144"/>
                    <a:gd name="connsiteX1" fmla="*/ 0 w 17145"/>
                    <a:gd name="connsiteY1" fmla="*/ 17145 h 17144"/>
                    <a:gd name="connsiteX2" fmla="*/ 17145 w 17145"/>
                    <a:gd name="connsiteY2" fmla="*/ 0 h 17144"/>
                    <a:gd name="connsiteX3" fmla="*/ 13450 w 17145"/>
                    <a:gd name="connsiteY3" fmla="*/ 981 h 17144"/>
                  </a:gdLst>
                  <a:ahLst/>
                  <a:cxnLst>
                    <a:cxn ang="0">
                      <a:pos x="connsiteX0" y="connsiteY0"/>
                    </a:cxn>
                    <a:cxn ang="0">
                      <a:pos x="connsiteX1" y="connsiteY1"/>
                    </a:cxn>
                    <a:cxn ang="0">
                      <a:pos x="connsiteX2" y="connsiteY2"/>
                    </a:cxn>
                    <a:cxn ang="0">
                      <a:pos x="connsiteX3" y="connsiteY3"/>
                    </a:cxn>
                  </a:cxnLst>
                  <a:rect l="l" t="t" r="r" b="b"/>
                  <a:pathLst>
                    <a:path w="17145" h="17144">
                      <a:moveTo>
                        <a:pt x="886" y="13554"/>
                      </a:moveTo>
                      <a:lnTo>
                        <a:pt x="0" y="17145"/>
                      </a:lnTo>
                      <a:lnTo>
                        <a:pt x="17145" y="0"/>
                      </a:lnTo>
                      <a:lnTo>
                        <a:pt x="13450" y="981"/>
                      </a:lnTo>
                      <a:close/>
                    </a:path>
                  </a:pathLst>
                </a:custGeom>
                <a:solidFill>
                  <a:srgbClr val="0098CC"/>
                </a:solidFill>
                <a:ln w="9525" cap="flat">
                  <a:noFill/>
                  <a:prstDash val="solid"/>
                  <a:miter/>
                </a:ln>
              </p:spPr>
              <p:txBody>
                <a:bodyPr rtlCol="0" anchor="ctr"/>
                <a:lstStyle/>
                <a:p>
                  <a:endParaRPr lang="fr-FR"/>
                </a:p>
              </p:txBody>
            </p:sp>
            <p:sp>
              <p:nvSpPr>
                <p:cNvPr id="1107" name="Forme libre : forme 1106">
                  <a:extLst>
                    <a:ext uri="{FF2B5EF4-FFF2-40B4-BE49-F238E27FC236}">
                      <a16:creationId xmlns:a16="http://schemas.microsoft.com/office/drawing/2014/main" id="{A8E23085-E6A9-A25C-9D94-E3D6FAFEBFF1}"/>
                    </a:ext>
                  </a:extLst>
                </p:cNvPr>
                <p:cNvSpPr/>
                <p:nvPr/>
              </p:nvSpPr>
              <p:spPr>
                <a:xfrm>
                  <a:off x="4217466" y="6905939"/>
                  <a:ext cx="15678" cy="16173"/>
                </a:xfrm>
                <a:custGeom>
                  <a:avLst/>
                  <a:gdLst>
                    <a:gd name="connsiteX0" fmla="*/ 0 w 15678"/>
                    <a:gd name="connsiteY0" fmla="*/ 15669 h 16173"/>
                    <a:gd name="connsiteX1" fmla="*/ 2210 w 15678"/>
                    <a:gd name="connsiteY1" fmla="*/ 16173 h 16173"/>
                    <a:gd name="connsiteX2" fmla="*/ 14792 w 15678"/>
                    <a:gd name="connsiteY2" fmla="*/ 3591 h 16173"/>
                    <a:gd name="connsiteX3" fmla="*/ 15678 w 15678"/>
                    <a:gd name="connsiteY3" fmla="*/ 0 h 16173"/>
                  </a:gdLst>
                  <a:ahLst/>
                  <a:cxnLst>
                    <a:cxn ang="0">
                      <a:pos x="connsiteX0" y="connsiteY0"/>
                    </a:cxn>
                    <a:cxn ang="0">
                      <a:pos x="connsiteX1" y="connsiteY1"/>
                    </a:cxn>
                    <a:cxn ang="0">
                      <a:pos x="connsiteX2" y="connsiteY2"/>
                    </a:cxn>
                    <a:cxn ang="0">
                      <a:pos x="connsiteX3" y="connsiteY3"/>
                    </a:cxn>
                  </a:cxnLst>
                  <a:rect l="l" t="t" r="r" b="b"/>
                  <a:pathLst>
                    <a:path w="15678" h="16173">
                      <a:moveTo>
                        <a:pt x="0" y="15669"/>
                      </a:moveTo>
                      <a:lnTo>
                        <a:pt x="2210" y="16173"/>
                      </a:lnTo>
                      <a:lnTo>
                        <a:pt x="14792" y="3591"/>
                      </a:lnTo>
                      <a:lnTo>
                        <a:pt x="15678" y="0"/>
                      </a:lnTo>
                      <a:close/>
                    </a:path>
                  </a:pathLst>
                </a:custGeom>
                <a:solidFill>
                  <a:srgbClr val="0098CC"/>
                </a:solidFill>
                <a:ln w="9525" cap="flat">
                  <a:noFill/>
                  <a:prstDash val="solid"/>
                  <a:miter/>
                </a:ln>
              </p:spPr>
              <p:txBody>
                <a:bodyPr rtlCol="0" anchor="ctr"/>
                <a:lstStyle/>
                <a:p>
                  <a:endParaRPr lang="fr-FR"/>
                </a:p>
              </p:txBody>
            </p:sp>
            <p:sp>
              <p:nvSpPr>
                <p:cNvPr id="1108" name="Forme libre : forme 1107">
                  <a:extLst>
                    <a:ext uri="{FF2B5EF4-FFF2-40B4-BE49-F238E27FC236}">
                      <a16:creationId xmlns:a16="http://schemas.microsoft.com/office/drawing/2014/main" id="{F48F8FC4-FA96-A549-D21B-B4062BCD27F2}"/>
                    </a:ext>
                  </a:extLst>
                </p:cNvPr>
                <p:cNvSpPr/>
                <p:nvPr/>
              </p:nvSpPr>
              <p:spPr>
                <a:xfrm>
                  <a:off x="4245708" y="6506337"/>
                  <a:ext cx="387572" cy="387029"/>
                </a:xfrm>
                <a:custGeom>
                  <a:avLst/>
                  <a:gdLst>
                    <a:gd name="connsiteX0" fmla="*/ 0 w 387572"/>
                    <a:gd name="connsiteY0" fmla="*/ 387029 h 387029"/>
                    <a:gd name="connsiteX1" fmla="*/ 3696 w 387572"/>
                    <a:gd name="connsiteY1" fmla="*/ 386049 h 387029"/>
                    <a:gd name="connsiteX2" fmla="*/ 387572 w 387572"/>
                    <a:gd name="connsiteY2" fmla="*/ 2172 h 387029"/>
                    <a:gd name="connsiteX3" fmla="*/ 387029 w 387572"/>
                    <a:gd name="connsiteY3" fmla="*/ 0 h 387029"/>
                  </a:gdLst>
                  <a:ahLst/>
                  <a:cxnLst>
                    <a:cxn ang="0">
                      <a:pos x="connsiteX0" y="connsiteY0"/>
                    </a:cxn>
                    <a:cxn ang="0">
                      <a:pos x="connsiteX1" y="connsiteY1"/>
                    </a:cxn>
                    <a:cxn ang="0">
                      <a:pos x="connsiteX2" y="connsiteY2"/>
                    </a:cxn>
                    <a:cxn ang="0">
                      <a:pos x="connsiteX3" y="connsiteY3"/>
                    </a:cxn>
                  </a:cxnLst>
                  <a:rect l="l" t="t" r="r" b="b"/>
                  <a:pathLst>
                    <a:path w="387572" h="387029">
                      <a:moveTo>
                        <a:pt x="0" y="387029"/>
                      </a:moveTo>
                      <a:lnTo>
                        <a:pt x="3696" y="386049"/>
                      </a:lnTo>
                      <a:lnTo>
                        <a:pt x="387572" y="2172"/>
                      </a:lnTo>
                      <a:lnTo>
                        <a:pt x="387029" y="0"/>
                      </a:lnTo>
                      <a:close/>
                    </a:path>
                  </a:pathLst>
                </a:custGeom>
                <a:solidFill>
                  <a:srgbClr val="0098CC"/>
                </a:solidFill>
                <a:ln w="9525" cap="flat">
                  <a:noFill/>
                  <a:prstDash val="solid"/>
                  <a:miter/>
                </a:ln>
              </p:spPr>
              <p:txBody>
                <a:bodyPr rtlCol="0" anchor="ctr"/>
                <a:lstStyle/>
                <a:p>
                  <a:endParaRPr lang="fr-FR"/>
                </a:p>
              </p:txBody>
            </p:sp>
            <p:sp>
              <p:nvSpPr>
                <p:cNvPr id="1109" name="Forme libre : forme 1108">
                  <a:extLst>
                    <a:ext uri="{FF2B5EF4-FFF2-40B4-BE49-F238E27FC236}">
                      <a16:creationId xmlns:a16="http://schemas.microsoft.com/office/drawing/2014/main" id="{0A4B7798-6C3C-2FEB-D426-E949BD0DA9E3}"/>
                    </a:ext>
                  </a:extLst>
                </p:cNvPr>
                <p:cNvSpPr/>
                <p:nvPr/>
              </p:nvSpPr>
              <p:spPr>
                <a:xfrm>
                  <a:off x="5197084" y="5940057"/>
                  <a:ext cx="4438" cy="4648"/>
                </a:xfrm>
                <a:custGeom>
                  <a:avLst/>
                  <a:gdLst>
                    <a:gd name="connsiteX0" fmla="*/ 4439 w 4438"/>
                    <a:gd name="connsiteY0" fmla="*/ 210 h 4648"/>
                    <a:gd name="connsiteX1" fmla="*/ 1943 w 4438"/>
                    <a:gd name="connsiteY1" fmla="*/ 0 h 4648"/>
                    <a:gd name="connsiteX2" fmla="*/ 172 w 4438"/>
                    <a:gd name="connsiteY2" fmla="*/ 1753 h 4648"/>
                    <a:gd name="connsiteX3" fmla="*/ 0 w 4438"/>
                    <a:gd name="connsiteY3" fmla="*/ 4648 h 4648"/>
                  </a:gdLst>
                  <a:ahLst/>
                  <a:cxnLst>
                    <a:cxn ang="0">
                      <a:pos x="connsiteX0" y="connsiteY0"/>
                    </a:cxn>
                    <a:cxn ang="0">
                      <a:pos x="connsiteX1" y="connsiteY1"/>
                    </a:cxn>
                    <a:cxn ang="0">
                      <a:pos x="connsiteX2" y="connsiteY2"/>
                    </a:cxn>
                    <a:cxn ang="0">
                      <a:pos x="connsiteX3" y="connsiteY3"/>
                    </a:cxn>
                  </a:cxnLst>
                  <a:rect l="l" t="t" r="r" b="b"/>
                  <a:pathLst>
                    <a:path w="4438" h="4648">
                      <a:moveTo>
                        <a:pt x="4439" y="210"/>
                      </a:moveTo>
                      <a:lnTo>
                        <a:pt x="1943" y="0"/>
                      </a:lnTo>
                      <a:lnTo>
                        <a:pt x="172" y="1753"/>
                      </a:lnTo>
                      <a:lnTo>
                        <a:pt x="0" y="4648"/>
                      </a:lnTo>
                      <a:close/>
                    </a:path>
                  </a:pathLst>
                </a:custGeom>
                <a:solidFill>
                  <a:srgbClr val="0098CC"/>
                </a:solidFill>
                <a:ln w="9525" cap="flat">
                  <a:noFill/>
                  <a:prstDash val="solid"/>
                  <a:miter/>
                </a:ln>
              </p:spPr>
              <p:txBody>
                <a:bodyPr rtlCol="0" anchor="ctr"/>
                <a:lstStyle/>
                <a:p>
                  <a:endParaRPr lang="fr-FR"/>
                </a:p>
              </p:txBody>
            </p:sp>
            <p:sp>
              <p:nvSpPr>
                <p:cNvPr id="1110" name="Forme libre : forme 1109">
                  <a:extLst>
                    <a:ext uri="{FF2B5EF4-FFF2-40B4-BE49-F238E27FC236}">
                      <a16:creationId xmlns:a16="http://schemas.microsoft.com/office/drawing/2014/main" id="{DFB4E972-8E81-3ED5-C8EA-6FF918D8E717}"/>
                    </a:ext>
                  </a:extLst>
                </p:cNvPr>
                <p:cNvSpPr/>
                <p:nvPr/>
              </p:nvSpPr>
              <p:spPr>
                <a:xfrm>
                  <a:off x="4464964" y="6793649"/>
                  <a:ext cx="175136" cy="190214"/>
                </a:xfrm>
                <a:custGeom>
                  <a:avLst/>
                  <a:gdLst>
                    <a:gd name="connsiteX0" fmla="*/ 127045 w 175136"/>
                    <a:gd name="connsiteY0" fmla="*/ 162153 h 190214"/>
                    <a:gd name="connsiteX1" fmla="*/ 134074 w 175136"/>
                    <a:gd name="connsiteY1" fmla="*/ 190215 h 190214"/>
                    <a:gd name="connsiteX2" fmla="*/ 175136 w 175136"/>
                    <a:gd name="connsiteY2" fmla="*/ 55464 h 190214"/>
                    <a:gd name="connsiteX3" fmla="*/ 149980 w 175136"/>
                    <a:gd name="connsiteY3" fmla="*/ 0 h 190214"/>
                    <a:gd name="connsiteX4" fmla="*/ 0 w 175136"/>
                    <a:gd name="connsiteY4" fmla="*/ 149990 h 190214"/>
                    <a:gd name="connsiteX5" fmla="*/ 41472 w 175136"/>
                    <a:gd name="connsiteY5" fmla="*/ 164478 h 1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136" h="190214">
                      <a:moveTo>
                        <a:pt x="127045" y="162153"/>
                      </a:moveTo>
                      <a:lnTo>
                        <a:pt x="134074" y="190215"/>
                      </a:lnTo>
                      <a:lnTo>
                        <a:pt x="175136" y="55464"/>
                      </a:lnTo>
                      <a:lnTo>
                        <a:pt x="149980" y="0"/>
                      </a:lnTo>
                      <a:lnTo>
                        <a:pt x="0" y="149990"/>
                      </a:lnTo>
                      <a:lnTo>
                        <a:pt x="41472" y="164478"/>
                      </a:lnTo>
                      <a:close/>
                    </a:path>
                  </a:pathLst>
                </a:custGeom>
                <a:solidFill>
                  <a:srgbClr val="006699"/>
                </a:solidFill>
                <a:ln w="9525" cap="flat">
                  <a:noFill/>
                  <a:prstDash val="solid"/>
                  <a:miter/>
                </a:ln>
              </p:spPr>
              <p:txBody>
                <a:bodyPr rtlCol="0" anchor="ctr"/>
                <a:lstStyle/>
                <a:p>
                  <a:endParaRPr lang="fr-FR"/>
                </a:p>
              </p:txBody>
            </p:sp>
            <p:sp>
              <p:nvSpPr>
                <p:cNvPr id="1111" name="Forme libre : forme 1110">
                  <a:extLst>
                    <a:ext uri="{FF2B5EF4-FFF2-40B4-BE49-F238E27FC236}">
                      <a16:creationId xmlns:a16="http://schemas.microsoft.com/office/drawing/2014/main" id="{028CCD74-5382-9EB1-EA42-E25F77E365F4}"/>
                    </a:ext>
                  </a:extLst>
                </p:cNvPr>
                <p:cNvSpPr/>
                <p:nvPr/>
              </p:nvSpPr>
              <p:spPr>
                <a:xfrm>
                  <a:off x="5188245" y="5961079"/>
                  <a:ext cx="476812" cy="429510"/>
                </a:xfrm>
                <a:custGeom>
                  <a:avLst/>
                  <a:gdLst>
                    <a:gd name="connsiteX0" fmla="*/ 43501 w 476812"/>
                    <a:gd name="connsiteY0" fmla="*/ 424120 h 429510"/>
                    <a:gd name="connsiteX1" fmla="*/ 96450 w 476812"/>
                    <a:gd name="connsiteY1" fmla="*/ 429511 h 429510"/>
                    <a:gd name="connsiteX2" fmla="*/ 476812 w 476812"/>
                    <a:gd name="connsiteY2" fmla="*/ 49149 h 429510"/>
                    <a:gd name="connsiteX3" fmla="*/ 442836 w 476812"/>
                    <a:gd name="connsiteY3" fmla="*/ 18660 h 429510"/>
                    <a:gd name="connsiteX4" fmla="*/ 367275 w 476812"/>
                    <a:gd name="connsiteY4" fmla="*/ 15535 h 429510"/>
                    <a:gd name="connsiteX5" fmla="*/ 318783 w 476812"/>
                    <a:gd name="connsiteY5" fmla="*/ 35214 h 429510"/>
                    <a:gd name="connsiteX6" fmla="*/ 259270 w 476812"/>
                    <a:gd name="connsiteY6" fmla="*/ 0 h 429510"/>
                    <a:gd name="connsiteX7" fmla="*/ 0 w 476812"/>
                    <a:gd name="connsiteY7" fmla="*/ 259261 h 42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812" h="429510">
                      <a:moveTo>
                        <a:pt x="43501" y="424120"/>
                      </a:moveTo>
                      <a:lnTo>
                        <a:pt x="96450" y="429511"/>
                      </a:lnTo>
                      <a:lnTo>
                        <a:pt x="476812" y="49149"/>
                      </a:lnTo>
                      <a:lnTo>
                        <a:pt x="442836" y="18660"/>
                      </a:lnTo>
                      <a:lnTo>
                        <a:pt x="367275" y="15535"/>
                      </a:lnTo>
                      <a:lnTo>
                        <a:pt x="318783" y="35214"/>
                      </a:lnTo>
                      <a:lnTo>
                        <a:pt x="259270" y="0"/>
                      </a:lnTo>
                      <a:lnTo>
                        <a:pt x="0" y="259261"/>
                      </a:lnTo>
                      <a:close/>
                    </a:path>
                  </a:pathLst>
                </a:custGeom>
                <a:solidFill>
                  <a:srgbClr val="FCD536"/>
                </a:solidFill>
                <a:ln w="9525" cap="flat">
                  <a:noFill/>
                  <a:prstDash val="solid"/>
                  <a:miter/>
                </a:ln>
              </p:spPr>
              <p:txBody>
                <a:bodyPr rtlCol="0" anchor="ctr"/>
                <a:lstStyle/>
                <a:p>
                  <a:endParaRPr lang="fr-FR"/>
                </a:p>
              </p:txBody>
            </p:sp>
            <p:sp>
              <p:nvSpPr>
                <p:cNvPr id="1112" name="Forme libre : forme 1111">
                  <a:extLst>
                    <a:ext uri="{FF2B5EF4-FFF2-40B4-BE49-F238E27FC236}">
                      <a16:creationId xmlns:a16="http://schemas.microsoft.com/office/drawing/2014/main" id="{110D43DC-19F6-BEF2-E8CE-208D10102BC8}"/>
                    </a:ext>
                  </a:extLst>
                </p:cNvPr>
                <p:cNvSpPr/>
                <p:nvPr/>
              </p:nvSpPr>
              <p:spPr>
                <a:xfrm>
                  <a:off x="4871967" y="6810566"/>
                  <a:ext cx="248049" cy="257508"/>
                </a:xfrm>
                <a:custGeom>
                  <a:avLst/>
                  <a:gdLst>
                    <a:gd name="connsiteX0" fmla="*/ 222066 w 248049"/>
                    <a:gd name="connsiteY0" fmla="*/ 0 h 257508"/>
                    <a:gd name="connsiteX1" fmla="*/ 137608 w 248049"/>
                    <a:gd name="connsiteY1" fmla="*/ 114472 h 257508"/>
                    <a:gd name="connsiteX2" fmla="*/ 60827 w 248049"/>
                    <a:gd name="connsiteY2" fmla="*/ 153410 h 257508"/>
                    <a:gd name="connsiteX3" fmla="*/ 0 w 248049"/>
                    <a:gd name="connsiteY3" fmla="*/ 252269 h 257508"/>
                    <a:gd name="connsiteX4" fmla="*/ 4106 w 248049"/>
                    <a:gd name="connsiteY4" fmla="*/ 257509 h 257508"/>
                    <a:gd name="connsiteX5" fmla="*/ 248050 w 248049"/>
                    <a:gd name="connsiteY5" fmla="*/ 13573 h 25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49" h="257508">
                      <a:moveTo>
                        <a:pt x="222066" y="0"/>
                      </a:moveTo>
                      <a:lnTo>
                        <a:pt x="137608" y="114472"/>
                      </a:lnTo>
                      <a:lnTo>
                        <a:pt x="60827" y="153410"/>
                      </a:lnTo>
                      <a:lnTo>
                        <a:pt x="0" y="252269"/>
                      </a:lnTo>
                      <a:lnTo>
                        <a:pt x="4106" y="257509"/>
                      </a:lnTo>
                      <a:lnTo>
                        <a:pt x="248050" y="13573"/>
                      </a:lnTo>
                      <a:close/>
                    </a:path>
                  </a:pathLst>
                </a:custGeom>
                <a:solidFill>
                  <a:srgbClr val="0098CC"/>
                </a:solidFill>
                <a:ln w="9525" cap="flat">
                  <a:noFill/>
                  <a:prstDash val="solid"/>
                  <a:miter/>
                </a:ln>
              </p:spPr>
              <p:txBody>
                <a:bodyPr rtlCol="0" anchor="ctr"/>
                <a:lstStyle/>
                <a:p>
                  <a:endParaRPr lang="fr-FR"/>
                </a:p>
              </p:txBody>
            </p:sp>
            <p:sp>
              <p:nvSpPr>
                <p:cNvPr id="1113" name="Forme libre : forme 1112">
                  <a:extLst>
                    <a:ext uri="{FF2B5EF4-FFF2-40B4-BE49-F238E27FC236}">
                      <a16:creationId xmlns:a16="http://schemas.microsoft.com/office/drawing/2014/main" id="{F5AD2F54-67BD-40ED-050A-4E4BE0FBA82B}"/>
                    </a:ext>
                  </a:extLst>
                </p:cNvPr>
                <p:cNvSpPr/>
                <p:nvPr/>
              </p:nvSpPr>
              <p:spPr>
                <a:xfrm>
                  <a:off x="5287162" y="6011514"/>
                  <a:ext cx="431815" cy="399173"/>
                </a:xfrm>
                <a:custGeom>
                  <a:avLst/>
                  <a:gdLst>
                    <a:gd name="connsiteX0" fmla="*/ 194863 w 431815"/>
                    <a:gd name="connsiteY0" fmla="*/ 399174 h 399173"/>
                    <a:gd name="connsiteX1" fmla="*/ 325964 w 431815"/>
                    <a:gd name="connsiteY1" fmla="*/ 148009 h 399173"/>
                    <a:gd name="connsiteX2" fmla="*/ 422881 w 431815"/>
                    <a:gd name="connsiteY2" fmla="*/ 91078 h 399173"/>
                    <a:gd name="connsiteX3" fmla="*/ 431816 w 431815"/>
                    <a:gd name="connsiteY3" fmla="*/ 63732 h 399173"/>
                    <a:gd name="connsiteX4" fmla="*/ 399983 w 431815"/>
                    <a:gd name="connsiteY4" fmla="*/ 18545 h 399173"/>
                    <a:gd name="connsiteX5" fmla="*/ 379323 w 431815"/>
                    <a:gd name="connsiteY5" fmla="*/ 0 h 399173"/>
                    <a:gd name="connsiteX6" fmla="*/ 0 w 431815"/>
                    <a:gd name="connsiteY6" fmla="*/ 379333 h 39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815" h="399173">
                      <a:moveTo>
                        <a:pt x="194863" y="399174"/>
                      </a:moveTo>
                      <a:lnTo>
                        <a:pt x="325964" y="148009"/>
                      </a:lnTo>
                      <a:lnTo>
                        <a:pt x="422881" y="91078"/>
                      </a:lnTo>
                      <a:lnTo>
                        <a:pt x="431816" y="63732"/>
                      </a:lnTo>
                      <a:lnTo>
                        <a:pt x="399983" y="18545"/>
                      </a:lnTo>
                      <a:lnTo>
                        <a:pt x="379323" y="0"/>
                      </a:lnTo>
                      <a:lnTo>
                        <a:pt x="0" y="379333"/>
                      </a:lnTo>
                      <a:close/>
                    </a:path>
                  </a:pathLst>
                </a:custGeom>
                <a:solidFill>
                  <a:srgbClr val="0098CC"/>
                </a:solidFill>
                <a:ln w="9525" cap="flat">
                  <a:noFill/>
                  <a:prstDash val="solid"/>
                  <a:miter/>
                </a:ln>
              </p:spPr>
              <p:txBody>
                <a:bodyPr rtlCol="0" anchor="ctr"/>
                <a:lstStyle/>
                <a:p>
                  <a:endParaRPr lang="fr-FR"/>
                </a:p>
              </p:txBody>
            </p:sp>
            <p:sp>
              <p:nvSpPr>
                <p:cNvPr id="1114" name="Forme libre : forme 1113">
                  <a:extLst>
                    <a:ext uri="{FF2B5EF4-FFF2-40B4-BE49-F238E27FC236}">
                      <a16:creationId xmlns:a16="http://schemas.microsoft.com/office/drawing/2014/main" id="{AE71EB25-C7AE-C59E-9776-BB36BA95B59D}"/>
                    </a:ext>
                  </a:extLst>
                </p:cNvPr>
                <p:cNvSpPr/>
                <p:nvPr/>
              </p:nvSpPr>
              <p:spPr>
                <a:xfrm>
                  <a:off x="5284695" y="6010228"/>
                  <a:ext cx="381790" cy="380619"/>
                </a:xfrm>
                <a:custGeom>
                  <a:avLst/>
                  <a:gdLst>
                    <a:gd name="connsiteX0" fmla="*/ 0 w 381790"/>
                    <a:gd name="connsiteY0" fmla="*/ 380362 h 380619"/>
                    <a:gd name="connsiteX1" fmla="*/ 2467 w 381790"/>
                    <a:gd name="connsiteY1" fmla="*/ 380619 h 380619"/>
                    <a:gd name="connsiteX2" fmla="*/ 381791 w 381790"/>
                    <a:gd name="connsiteY2" fmla="*/ 1286 h 380619"/>
                    <a:gd name="connsiteX3" fmla="*/ 380362 w 381790"/>
                    <a:gd name="connsiteY3" fmla="*/ 0 h 380619"/>
                  </a:gdLst>
                  <a:ahLst/>
                  <a:cxnLst>
                    <a:cxn ang="0">
                      <a:pos x="connsiteX0" y="connsiteY0"/>
                    </a:cxn>
                    <a:cxn ang="0">
                      <a:pos x="connsiteX1" y="connsiteY1"/>
                    </a:cxn>
                    <a:cxn ang="0">
                      <a:pos x="connsiteX2" y="connsiteY2"/>
                    </a:cxn>
                    <a:cxn ang="0">
                      <a:pos x="connsiteX3" y="connsiteY3"/>
                    </a:cxn>
                  </a:cxnLst>
                  <a:rect l="l" t="t" r="r" b="b"/>
                  <a:pathLst>
                    <a:path w="381790" h="380619">
                      <a:moveTo>
                        <a:pt x="0" y="380362"/>
                      </a:moveTo>
                      <a:lnTo>
                        <a:pt x="2467" y="380619"/>
                      </a:lnTo>
                      <a:lnTo>
                        <a:pt x="381791" y="1286"/>
                      </a:lnTo>
                      <a:lnTo>
                        <a:pt x="380362" y="0"/>
                      </a:lnTo>
                      <a:close/>
                    </a:path>
                  </a:pathLst>
                </a:custGeom>
                <a:solidFill>
                  <a:srgbClr val="0098CC"/>
                </a:solidFill>
                <a:ln w="9525" cap="flat">
                  <a:noFill/>
                  <a:prstDash val="solid"/>
                  <a:miter/>
                </a:ln>
              </p:spPr>
              <p:txBody>
                <a:bodyPr rtlCol="0" anchor="ctr"/>
                <a:lstStyle/>
                <a:p>
                  <a:endParaRPr lang="fr-FR"/>
                </a:p>
              </p:txBody>
            </p:sp>
            <p:sp>
              <p:nvSpPr>
                <p:cNvPr id="1115" name="Forme libre : forme 1114">
                  <a:extLst>
                    <a:ext uri="{FF2B5EF4-FFF2-40B4-BE49-F238E27FC236}">
                      <a16:creationId xmlns:a16="http://schemas.microsoft.com/office/drawing/2014/main" id="{97CFB12B-B1C4-7802-5E1F-B558A92A5E4D}"/>
                    </a:ext>
                  </a:extLst>
                </p:cNvPr>
                <p:cNvSpPr/>
                <p:nvPr/>
              </p:nvSpPr>
              <p:spPr>
                <a:xfrm>
                  <a:off x="4876310" y="6824329"/>
                  <a:ext cx="434864" cy="376647"/>
                </a:xfrm>
                <a:custGeom>
                  <a:avLst/>
                  <a:gdLst>
                    <a:gd name="connsiteX0" fmla="*/ 422910 w 434864"/>
                    <a:gd name="connsiteY0" fmla="*/ 65932 h 376647"/>
                    <a:gd name="connsiteX1" fmla="*/ 366141 w 434864"/>
                    <a:gd name="connsiteY1" fmla="*/ 63761 h 376647"/>
                    <a:gd name="connsiteX2" fmla="*/ 244069 w 434864"/>
                    <a:gd name="connsiteY2" fmla="*/ 0 h 376647"/>
                    <a:gd name="connsiteX3" fmla="*/ 0 w 434864"/>
                    <a:gd name="connsiteY3" fmla="*/ 244069 h 376647"/>
                    <a:gd name="connsiteX4" fmla="*/ 85125 w 434864"/>
                    <a:gd name="connsiteY4" fmla="*/ 352930 h 376647"/>
                    <a:gd name="connsiteX5" fmla="*/ 133560 w 434864"/>
                    <a:gd name="connsiteY5" fmla="*/ 376647 h 376647"/>
                    <a:gd name="connsiteX6" fmla="*/ 434864 w 434864"/>
                    <a:gd name="connsiteY6" fmla="*/ 75343 h 37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64" h="376647">
                      <a:moveTo>
                        <a:pt x="422910" y="65932"/>
                      </a:moveTo>
                      <a:lnTo>
                        <a:pt x="366141" y="63761"/>
                      </a:lnTo>
                      <a:lnTo>
                        <a:pt x="244069" y="0"/>
                      </a:lnTo>
                      <a:lnTo>
                        <a:pt x="0" y="244069"/>
                      </a:lnTo>
                      <a:lnTo>
                        <a:pt x="85125" y="352930"/>
                      </a:lnTo>
                      <a:lnTo>
                        <a:pt x="133560" y="376647"/>
                      </a:lnTo>
                      <a:lnTo>
                        <a:pt x="434864" y="75343"/>
                      </a:lnTo>
                      <a:close/>
                    </a:path>
                  </a:pathLst>
                </a:custGeom>
                <a:solidFill>
                  <a:srgbClr val="FF9933"/>
                </a:solidFill>
                <a:ln w="9525" cap="flat">
                  <a:noFill/>
                  <a:prstDash val="solid"/>
                  <a:miter/>
                </a:ln>
              </p:spPr>
              <p:txBody>
                <a:bodyPr rtlCol="0" anchor="ctr"/>
                <a:lstStyle/>
                <a:p>
                  <a:endParaRPr lang="fr-FR"/>
                </a:p>
              </p:txBody>
            </p:sp>
            <p:sp>
              <p:nvSpPr>
                <p:cNvPr id="1116" name="Forme libre : forme 1115">
                  <a:extLst>
                    <a:ext uri="{FF2B5EF4-FFF2-40B4-BE49-F238E27FC236}">
                      <a16:creationId xmlns:a16="http://schemas.microsoft.com/office/drawing/2014/main" id="{D29A4D4E-65F0-529C-646B-07A903BB6B50}"/>
                    </a:ext>
                  </a:extLst>
                </p:cNvPr>
                <p:cNvSpPr/>
                <p:nvPr/>
              </p:nvSpPr>
              <p:spPr>
                <a:xfrm>
                  <a:off x="4876073" y="6824139"/>
                  <a:ext cx="244306" cy="244259"/>
                </a:xfrm>
                <a:custGeom>
                  <a:avLst/>
                  <a:gdLst>
                    <a:gd name="connsiteX0" fmla="*/ 243944 w 244306"/>
                    <a:gd name="connsiteY0" fmla="*/ 0 h 244259"/>
                    <a:gd name="connsiteX1" fmla="*/ 0 w 244306"/>
                    <a:gd name="connsiteY1" fmla="*/ 243936 h 244259"/>
                    <a:gd name="connsiteX2" fmla="*/ 238 w 244306"/>
                    <a:gd name="connsiteY2" fmla="*/ 244260 h 244259"/>
                    <a:gd name="connsiteX3" fmla="*/ 244307 w 244306"/>
                    <a:gd name="connsiteY3" fmla="*/ 191 h 244259"/>
                  </a:gdLst>
                  <a:ahLst/>
                  <a:cxnLst>
                    <a:cxn ang="0">
                      <a:pos x="connsiteX0" y="connsiteY0"/>
                    </a:cxn>
                    <a:cxn ang="0">
                      <a:pos x="connsiteX1" y="connsiteY1"/>
                    </a:cxn>
                    <a:cxn ang="0">
                      <a:pos x="connsiteX2" y="connsiteY2"/>
                    </a:cxn>
                    <a:cxn ang="0">
                      <a:pos x="connsiteX3" y="connsiteY3"/>
                    </a:cxn>
                  </a:cxnLst>
                  <a:rect l="l" t="t" r="r" b="b"/>
                  <a:pathLst>
                    <a:path w="244306" h="244259">
                      <a:moveTo>
                        <a:pt x="243944" y="0"/>
                      </a:moveTo>
                      <a:lnTo>
                        <a:pt x="0" y="243936"/>
                      </a:lnTo>
                      <a:lnTo>
                        <a:pt x="238" y="244260"/>
                      </a:lnTo>
                      <a:lnTo>
                        <a:pt x="244307" y="191"/>
                      </a:lnTo>
                      <a:close/>
                    </a:path>
                  </a:pathLst>
                </a:custGeom>
                <a:solidFill>
                  <a:srgbClr val="FF9933"/>
                </a:solidFill>
                <a:ln w="9525" cap="flat">
                  <a:noFill/>
                  <a:prstDash val="solid"/>
                  <a:miter/>
                </a:ln>
              </p:spPr>
              <p:txBody>
                <a:bodyPr rtlCol="0" anchor="ctr"/>
                <a:lstStyle/>
                <a:p>
                  <a:endParaRPr lang="fr-FR"/>
                </a:p>
              </p:txBody>
            </p:sp>
            <p:sp>
              <p:nvSpPr>
                <p:cNvPr id="1117" name="Forme libre : forme 1116">
                  <a:extLst>
                    <a:ext uri="{FF2B5EF4-FFF2-40B4-BE49-F238E27FC236}">
                      <a16:creationId xmlns:a16="http://schemas.microsoft.com/office/drawing/2014/main" id="{CCFD35CE-93A1-7AD5-D9A0-961F2DE549C7}"/>
                    </a:ext>
                  </a:extLst>
                </p:cNvPr>
                <p:cNvSpPr/>
                <p:nvPr/>
              </p:nvSpPr>
              <p:spPr>
                <a:xfrm>
                  <a:off x="5011708" y="6827834"/>
                  <a:ext cx="599284" cy="450589"/>
                </a:xfrm>
                <a:custGeom>
                  <a:avLst/>
                  <a:gdLst>
                    <a:gd name="connsiteX0" fmla="*/ 599284 w 599284"/>
                    <a:gd name="connsiteY0" fmla="*/ 0 h 450589"/>
                    <a:gd name="connsiteX1" fmla="*/ 526323 w 599284"/>
                    <a:gd name="connsiteY1" fmla="*/ 87059 h 450589"/>
                    <a:gd name="connsiteX2" fmla="*/ 470402 w 599284"/>
                    <a:gd name="connsiteY2" fmla="*/ 92755 h 450589"/>
                    <a:gd name="connsiteX3" fmla="*/ 419367 w 599284"/>
                    <a:gd name="connsiteY3" fmla="*/ 67266 h 450589"/>
                    <a:gd name="connsiteX4" fmla="*/ 353396 w 599284"/>
                    <a:gd name="connsiteY4" fmla="*/ 114281 h 450589"/>
                    <a:gd name="connsiteX5" fmla="*/ 300990 w 599284"/>
                    <a:gd name="connsiteY5" fmla="*/ 73038 h 450589"/>
                    <a:gd name="connsiteX6" fmla="*/ 0 w 599284"/>
                    <a:gd name="connsiteY6" fmla="*/ 374028 h 450589"/>
                    <a:gd name="connsiteX7" fmla="*/ 156458 w 599284"/>
                    <a:gd name="connsiteY7" fmla="*/ 450590 h 450589"/>
                    <a:gd name="connsiteX8" fmla="*/ 191109 w 599284"/>
                    <a:gd name="connsiteY8" fmla="*/ 404422 h 450589"/>
                    <a:gd name="connsiteX9" fmla="*/ 205035 w 599284"/>
                    <a:gd name="connsiteY9" fmla="*/ 320383 h 450589"/>
                    <a:gd name="connsiteX10" fmla="*/ 263680 w 599284"/>
                    <a:gd name="connsiteY10" fmla="*/ 258328 h 450589"/>
                    <a:gd name="connsiteX11" fmla="*/ 402050 w 599284"/>
                    <a:gd name="connsiteY11" fmla="*/ 238125 h 450589"/>
                    <a:gd name="connsiteX12" fmla="*/ 596322 w 599284"/>
                    <a:gd name="connsiteY12" fmla="*/ 43853 h 45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9284" h="450589">
                      <a:moveTo>
                        <a:pt x="599284" y="0"/>
                      </a:moveTo>
                      <a:lnTo>
                        <a:pt x="526323" y="87059"/>
                      </a:lnTo>
                      <a:lnTo>
                        <a:pt x="470402" y="92755"/>
                      </a:lnTo>
                      <a:lnTo>
                        <a:pt x="419367" y="67266"/>
                      </a:lnTo>
                      <a:lnTo>
                        <a:pt x="353396" y="114281"/>
                      </a:lnTo>
                      <a:lnTo>
                        <a:pt x="300990" y="73038"/>
                      </a:lnTo>
                      <a:lnTo>
                        <a:pt x="0" y="374028"/>
                      </a:lnTo>
                      <a:lnTo>
                        <a:pt x="156458" y="450590"/>
                      </a:lnTo>
                      <a:lnTo>
                        <a:pt x="191109" y="404422"/>
                      </a:lnTo>
                      <a:lnTo>
                        <a:pt x="205035" y="320383"/>
                      </a:lnTo>
                      <a:lnTo>
                        <a:pt x="263680" y="258328"/>
                      </a:lnTo>
                      <a:lnTo>
                        <a:pt x="402050" y="238125"/>
                      </a:lnTo>
                      <a:lnTo>
                        <a:pt x="596322" y="43853"/>
                      </a:lnTo>
                      <a:close/>
                    </a:path>
                  </a:pathLst>
                </a:custGeom>
                <a:solidFill>
                  <a:srgbClr val="0098CC"/>
                </a:solidFill>
                <a:ln w="9525" cap="flat">
                  <a:noFill/>
                  <a:prstDash val="solid"/>
                  <a:miter/>
                </a:ln>
              </p:spPr>
              <p:txBody>
                <a:bodyPr rtlCol="0" anchor="ctr"/>
                <a:lstStyle/>
                <a:p>
                  <a:endParaRPr lang="fr-FR"/>
                </a:p>
              </p:txBody>
            </p:sp>
            <p:sp>
              <p:nvSpPr>
                <p:cNvPr id="1118" name="Forme libre : forme 1117">
                  <a:extLst>
                    <a:ext uri="{FF2B5EF4-FFF2-40B4-BE49-F238E27FC236}">
                      <a16:creationId xmlns:a16="http://schemas.microsoft.com/office/drawing/2014/main" id="{52277A3B-2D44-D8B4-5FA0-B6CD80FD0920}"/>
                    </a:ext>
                  </a:extLst>
                </p:cNvPr>
                <p:cNvSpPr/>
                <p:nvPr/>
              </p:nvSpPr>
              <p:spPr>
                <a:xfrm>
                  <a:off x="5009870" y="6899672"/>
                  <a:ext cx="302828" cy="302189"/>
                </a:xfrm>
                <a:custGeom>
                  <a:avLst/>
                  <a:gdLst>
                    <a:gd name="connsiteX0" fmla="*/ 301304 w 302828"/>
                    <a:gd name="connsiteY0" fmla="*/ 0 h 302189"/>
                    <a:gd name="connsiteX1" fmla="*/ 0 w 302828"/>
                    <a:gd name="connsiteY1" fmla="*/ 301304 h 302189"/>
                    <a:gd name="connsiteX2" fmla="*/ 1838 w 302828"/>
                    <a:gd name="connsiteY2" fmla="*/ 302190 h 302189"/>
                    <a:gd name="connsiteX3" fmla="*/ 302828 w 302828"/>
                    <a:gd name="connsiteY3" fmla="*/ 1200 h 302189"/>
                  </a:gdLst>
                  <a:ahLst/>
                  <a:cxnLst>
                    <a:cxn ang="0">
                      <a:pos x="connsiteX0" y="connsiteY0"/>
                    </a:cxn>
                    <a:cxn ang="0">
                      <a:pos x="connsiteX1" y="connsiteY1"/>
                    </a:cxn>
                    <a:cxn ang="0">
                      <a:pos x="connsiteX2" y="connsiteY2"/>
                    </a:cxn>
                    <a:cxn ang="0">
                      <a:pos x="connsiteX3" y="connsiteY3"/>
                    </a:cxn>
                  </a:cxnLst>
                  <a:rect l="l" t="t" r="r" b="b"/>
                  <a:pathLst>
                    <a:path w="302828" h="302189">
                      <a:moveTo>
                        <a:pt x="301304" y="0"/>
                      </a:moveTo>
                      <a:lnTo>
                        <a:pt x="0" y="301304"/>
                      </a:lnTo>
                      <a:lnTo>
                        <a:pt x="1838" y="302190"/>
                      </a:lnTo>
                      <a:lnTo>
                        <a:pt x="302828" y="1200"/>
                      </a:lnTo>
                      <a:close/>
                    </a:path>
                  </a:pathLst>
                </a:custGeom>
                <a:solidFill>
                  <a:srgbClr val="0098CC"/>
                </a:solidFill>
                <a:ln w="9525" cap="flat">
                  <a:noFill/>
                  <a:prstDash val="solid"/>
                  <a:miter/>
                </a:ln>
              </p:spPr>
              <p:txBody>
                <a:bodyPr rtlCol="0" anchor="ctr"/>
                <a:lstStyle/>
                <a:p>
                  <a:endParaRPr lang="fr-FR"/>
                </a:p>
              </p:txBody>
            </p:sp>
            <p:sp>
              <p:nvSpPr>
                <p:cNvPr id="1119" name="Forme libre : forme 1118">
                  <a:extLst>
                    <a:ext uri="{FF2B5EF4-FFF2-40B4-BE49-F238E27FC236}">
                      <a16:creationId xmlns:a16="http://schemas.microsoft.com/office/drawing/2014/main" id="{6EAC50B1-DB8D-0F23-B55F-7DBA5FFDE87F}"/>
                    </a:ext>
                  </a:extLst>
                </p:cNvPr>
                <p:cNvSpPr/>
                <p:nvPr/>
              </p:nvSpPr>
              <p:spPr>
                <a:xfrm>
                  <a:off x="5414397" y="6872278"/>
                  <a:ext cx="193586" cy="266080"/>
                </a:xfrm>
                <a:custGeom>
                  <a:avLst/>
                  <a:gdLst>
                    <a:gd name="connsiteX0" fmla="*/ 2057 w 193586"/>
                    <a:gd name="connsiteY0" fmla="*/ 193291 h 266080"/>
                    <a:gd name="connsiteX1" fmla="*/ 157449 w 193586"/>
                    <a:gd name="connsiteY1" fmla="*/ 266081 h 266080"/>
                    <a:gd name="connsiteX2" fmla="*/ 181994 w 193586"/>
                    <a:gd name="connsiteY2" fmla="*/ 171784 h 266080"/>
                    <a:gd name="connsiteX3" fmla="*/ 193586 w 193586"/>
                    <a:gd name="connsiteY3" fmla="*/ 0 h 266080"/>
                    <a:gd name="connsiteX4" fmla="*/ 0 w 193586"/>
                    <a:gd name="connsiteY4" fmla="*/ 193586 h 26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86" h="266080">
                      <a:moveTo>
                        <a:pt x="2057" y="193291"/>
                      </a:moveTo>
                      <a:lnTo>
                        <a:pt x="157449" y="266081"/>
                      </a:lnTo>
                      <a:lnTo>
                        <a:pt x="181994" y="171784"/>
                      </a:lnTo>
                      <a:lnTo>
                        <a:pt x="193586" y="0"/>
                      </a:lnTo>
                      <a:lnTo>
                        <a:pt x="0" y="193586"/>
                      </a:lnTo>
                      <a:close/>
                    </a:path>
                  </a:pathLst>
                </a:custGeom>
                <a:solidFill>
                  <a:srgbClr val="FF9933"/>
                </a:solidFill>
                <a:ln w="9525" cap="flat">
                  <a:noFill/>
                  <a:prstDash val="solid"/>
                  <a:miter/>
                </a:ln>
              </p:spPr>
              <p:txBody>
                <a:bodyPr rtlCol="0" anchor="ctr"/>
                <a:lstStyle/>
                <a:p>
                  <a:endParaRPr lang="fr-FR"/>
                </a:p>
              </p:txBody>
            </p:sp>
            <p:sp>
              <p:nvSpPr>
                <p:cNvPr id="1120" name="Forme libre : forme 1119">
                  <a:extLst>
                    <a:ext uri="{FF2B5EF4-FFF2-40B4-BE49-F238E27FC236}">
                      <a16:creationId xmlns:a16="http://schemas.microsoft.com/office/drawing/2014/main" id="{08AE56BF-57E2-032B-CFDA-B76191C8AC00}"/>
                    </a:ext>
                  </a:extLst>
                </p:cNvPr>
                <p:cNvSpPr/>
                <p:nvPr/>
              </p:nvSpPr>
              <p:spPr>
                <a:xfrm>
                  <a:off x="5413759" y="6871687"/>
                  <a:ext cx="194271" cy="194271"/>
                </a:xfrm>
                <a:custGeom>
                  <a:avLst/>
                  <a:gdLst>
                    <a:gd name="connsiteX0" fmla="*/ 0 w 194271"/>
                    <a:gd name="connsiteY0" fmla="*/ 194272 h 194271"/>
                    <a:gd name="connsiteX1" fmla="*/ 638 w 194271"/>
                    <a:gd name="connsiteY1" fmla="*/ 194177 h 194271"/>
                    <a:gd name="connsiteX2" fmla="*/ 194224 w 194271"/>
                    <a:gd name="connsiteY2" fmla="*/ 591 h 194271"/>
                    <a:gd name="connsiteX3" fmla="*/ 194272 w 194271"/>
                    <a:gd name="connsiteY3" fmla="*/ 0 h 194271"/>
                  </a:gdLst>
                  <a:ahLst/>
                  <a:cxnLst>
                    <a:cxn ang="0">
                      <a:pos x="connsiteX0" y="connsiteY0"/>
                    </a:cxn>
                    <a:cxn ang="0">
                      <a:pos x="connsiteX1" y="connsiteY1"/>
                    </a:cxn>
                    <a:cxn ang="0">
                      <a:pos x="connsiteX2" y="connsiteY2"/>
                    </a:cxn>
                    <a:cxn ang="0">
                      <a:pos x="connsiteX3" y="connsiteY3"/>
                    </a:cxn>
                  </a:cxnLst>
                  <a:rect l="l" t="t" r="r" b="b"/>
                  <a:pathLst>
                    <a:path w="194271" h="194271">
                      <a:moveTo>
                        <a:pt x="0" y="194272"/>
                      </a:moveTo>
                      <a:lnTo>
                        <a:pt x="638" y="194177"/>
                      </a:lnTo>
                      <a:lnTo>
                        <a:pt x="194224" y="591"/>
                      </a:lnTo>
                      <a:lnTo>
                        <a:pt x="194272" y="0"/>
                      </a:lnTo>
                      <a:close/>
                    </a:path>
                  </a:pathLst>
                </a:custGeom>
                <a:solidFill>
                  <a:srgbClr val="FF9933"/>
                </a:solidFill>
                <a:ln w="9525" cap="flat">
                  <a:noFill/>
                  <a:prstDash val="solid"/>
                  <a:miter/>
                </a:ln>
              </p:spPr>
              <p:txBody>
                <a:bodyPr rtlCol="0" anchor="ctr"/>
                <a:lstStyle/>
                <a:p>
                  <a:endParaRPr lang="fr-FR"/>
                </a:p>
              </p:txBody>
            </p:sp>
          </p:grpSp>
          <p:grpSp>
            <p:nvGrpSpPr>
              <p:cNvPr id="1055" name="Graphique 64">
                <a:extLst>
                  <a:ext uri="{FF2B5EF4-FFF2-40B4-BE49-F238E27FC236}">
                    <a16:creationId xmlns:a16="http://schemas.microsoft.com/office/drawing/2014/main" id="{508C787F-D878-DAE0-3F1C-12B45120537D}"/>
                  </a:ext>
                </a:extLst>
              </p:cNvPr>
              <p:cNvGrpSpPr/>
              <p:nvPr/>
            </p:nvGrpSpPr>
            <p:grpSpPr>
              <a:xfrm>
                <a:off x="3206902" y="5382397"/>
                <a:ext cx="2512075" cy="1899122"/>
                <a:chOff x="3206902" y="5382397"/>
                <a:chExt cx="2512075" cy="1899122"/>
              </a:xfrm>
              <a:noFill/>
            </p:grpSpPr>
            <p:sp>
              <p:nvSpPr>
                <p:cNvPr id="1056" name="Forme libre : forme 1055">
                  <a:extLst>
                    <a:ext uri="{FF2B5EF4-FFF2-40B4-BE49-F238E27FC236}">
                      <a16:creationId xmlns:a16="http://schemas.microsoft.com/office/drawing/2014/main" id="{7AD43682-81D0-F5EB-C1B6-165D4E874003}"/>
                    </a:ext>
                  </a:extLst>
                </p:cNvPr>
                <p:cNvSpPr/>
                <p:nvPr/>
              </p:nvSpPr>
              <p:spPr>
                <a:xfrm>
                  <a:off x="3206902" y="5392560"/>
                  <a:ext cx="1513055" cy="1594389"/>
                </a:xfrm>
                <a:custGeom>
                  <a:avLst/>
                  <a:gdLst>
                    <a:gd name="connsiteX0" fmla="*/ 1409376 w 1513055"/>
                    <a:gd name="connsiteY0" fmla="*/ 1051093 h 1594389"/>
                    <a:gd name="connsiteX1" fmla="*/ 1417749 w 1513055"/>
                    <a:gd name="connsiteY1" fmla="*/ 1015803 h 1594389"/>
                    <a:gd name="connsiteX2" fmla="*/ 1367761 w 1513055"/>
                    <a:gd name="connsiteY2" fmla="*/ 956177 h 1594389"/>
                    <a:gd name="connsiteX3" fmla="*/ 1365390 w 1513055"/>
                    <a:gd name="connsiteY3" fmla="*/ 902370 h 1594389"/>
                    <a:gd name="connsiteX4" fmla="*/ 1415158 w 1513055"/>
                    <a:gd name="connsiteY4" fmla="*/ 842601 h 1594389"/>
                    <a:gd name="connsiteX5" fmla="*/ 1441695 w 1513055"/>
                    <a:gd name="connsiteY5" fmla="*/ 847401 h 1594389"/>
                    <a:gd name="connsiteX6" fmla="*/ 1513056 w 1513055"/>
                    <a:gd name="connsiteY6" fmla="*/ 759038 h 1594389"/>
                    <a:gd name="connsiteX7" fmla="*/ 1468088 w 1513055"/>
                    <a:gd name="connsiteY7" fmla="*/ 575939 h 1594389"/>
                    <a:gd name="connsiteX8" fmla="*/ 1413586 w 1513055"/>
                    <a:gd name="connsiteY8" fmla="*/ 568995 h 1594389"/>
                    <a:gd name="connsiteX9" fmla="*/ 1317660 w 1513055"/>
                    <a:gd name="connsiteY9" fmla="*/ 620792 h 1594389"/>
                    <a:gd name="connsiteX10" fmla="*/ 1181072 w 1513055"/>
                    <a:gd name="connsiteY10" fmla="*/ 625926 h 1594389"/>
                    <a:gd name="connsiteX11" fmla="*/ 1130179 w 1513055"/>
                    <a:gd name="connsiteY11" fmla="*/ 557336 h 1594389"/>
                    <a:gd name="connsiteX12" fmla="*/ 1059866 w 1513055"/>
                    <a:gd name="connsiteY12" fmla="*/ 451856 h 1594389"/>
                    <a:gd name="connsiteX13" fmla="*/ 1043302 w 1513055"/>
                    <a:gd name="connsiteY13" fmla="*/ 371056 h 1594389"/>
                    <a:gd name="connsiteX14" fmla="*/ 1112387 w 1513055"/>
                    <a:gd name="connsiteY14" fmla="*/ 241916 h 1594389"/>
                    <a:gd name="connsiteX15" fmla="*/ 1015032 w 1513055"/>
                    <a:gd name="connsiteY15" fmla="*/ 27061 h 1594389"/>
                    <a:gd name="connsiteX16" fmla="*/ 968788 w 1513055"/>
                    <a:gd name="connsiteY16" fmla="*/ 0 h 1594389"/>
                    <a:gd name="connsiteX17" fmla="*/ 877062 w 1513055"/>
                    <a:gd name="connsiteY17" fmla="*/ 56588 h 1594389"/>
                    <a:gd name="connsiteX18" fmla="*/ 820474 w 1513055"/>
                    <a:gd name="connsiteY18" fmla="*/ 95926 h 1594389"/>
                    <a:gd name="connsiteX19" fmla="*/ 678885 w 1513055"/>
                    <a:gd name="connsiteY19" fmla="*/ 150571 h 1594389"/>
                    <a:gd name="connsiteX20" fmla="*/ 596703 w 1513055"/>
                    <a:gd name="connsiteY20" fmla="*/ 163135 h 1594389"/>
                    <a:gd name="connsiteX21" fmla="*/ 591531 w 1513055"/>
                    <a:gd name="connsiteY21" fmla="*/ 53483 h 1594389"/>
                    <a:gd name="connsiteX22" fmla="*/ 557622 w 1513055"/>
                    <a:gd name="connsiteY22" fmla="*/ 13545 h 1594389"/>
                    <a:gd name="connsiteX23" fmla="*/ 430635 w 1513055"/>
                    <a:gd name="connsiteY23" fmla="*/ 64103 h 1594389"/>
                    <a:gd name="connsiteX24" fmla="*/ 451418 w 1513055"/>
                    <a:gd name="connsiteY24" fmla="*/ 112204 h 1594389"/>
                    <a:gd name="connsiteX25" fmla="*/ 352568 w 1513055"/>
                    <a:gd name="connsiteY25" fmla="*/ 113624 h 1594389"/>
                    <a:gd name="connsiteX26" fmla="*/ 321764 w 1513055"/>
                    <a:gd name="connsiteY26" fmla="*/ 155762 h 1594389"/>
                    <a:gd name="connsiteX27" fmla="*/ 242992 w 1513055"/>
                    <a:gd name="connsiteY27" fmla="*/ 150981 h 1594389"/>
                    <a:gd name="connsiteX28" fmla="*/ 128378 w 1513055"/>
                    <a:gd name="connsiteY28" fmla="*/ 26260 h 1594389"/>
                    <a:gd name="connsiteX29" fmla="*/ 0 w 1513055"/>
                    <a:gd name="connsiteY29" fmla="*/ 80943 h 1594389"/>
                    <a:gd name="connsiteX30" fmla="*/ 27127 w 1513055"/>
                    <a:gd name="connsiteY30" fmla="*/ 126444 h 1594389"/>
                    <a:gd name="connsiteX31" fmla="*/ 276 w 1513055"/>
                    <a:gd name="connsiteY31" fmla="*/ 200206 h 1594389"/>
                    <a:gd name="connsiteX32" fmla="*/ 20765 w 1513055"/>
                    <a:gd name="connsiteY32" fmla="*/ 303247 h 1594389"/>
                    <a:gd name="connsiteX33" fmla="*/ 151448 w 1513055"/>
                    <a:gd name="connsiteY33" fmla="*/ 246897 h 1594389"/>
                    <a:gd name="connsiteX34" fmla="*/ 208741 w 1513055"/>
                    <a:gd name="connsiteY34" fmla="*/ 254337 h 1594389"/>
                    <a:gd name="connsiteX35" fmla="*/ 342748 w 1513055"/>
                    <a:gd name="connsiteY35" fmla="*/ 356321 h 1594389"/>
                    <a:gd name="connsiteX36" fmla="*/ 332099 w 1513055"/>
                    <a:gd name="connsiteY36" fmla="*/ 402850 h 1594389"/>
                    <a:gd name="connsiteX37" fmla="*/ 354482 w 1513055"/>
                    <a:gd name="connsiteY37" fmla="*/ 420786 h 1594389"/>
                    <a:gd name="connsiteX38" fmla="*/ 401412 w 1513055"/>
                    <a:gd name="connsiteY38" fmla="*/ 447408 h 1594389"/>
                    <a:gd name="connsiteX39" fmla="*/ 489623 w 1513055"/>
                    <a:gd name="connsiteY39" fmla="*/ 591550 h 1594389"/>
                    <a:gd name="connsiteX40" fmla="*/ 507388 w 1513055"/>
                    <a:gd name="connsiteY40" fmla="*/ 677294 h 1594389"/>
                    <a:gd name="connsiteX41" fmla="*/ 493471 w 1513055"/>
                    <a:gd name="connsiteY41" fmla="*/ 763800 h 1594389"/>
                    <a:gd name="connsiteX42" fmla="*/ 570481 w 1513055"/>
                    <a:gd name="connsiteY42" fmla="*/ 789546 h 1594389"/>
                    <a:gd name="connsiteX43" fmla="*/ 554784 w 1513055"/>
                    <a:gd name="connsiteY43" fmla="*/ 801157 h 1594389"/>
                    <a:gd name="connsiteX44" fmla="*/ 472117 w 1513055"/>
                    <a:gd name="connsiteY44" fmla="*/ 798976 h 1594389"/>
                    <a:gd name="connsiteX45" fmla="*/ 415538 w 1513055"/>
                    <a:gd name="connsiteY45" fmla="*/ 895436 h 1594389"/>
                    <a:gd name="connsiteX46" fmla="*/ 536620 w 1513055"/>
                    <a:gd name="connsiteY46" fmla="*/ 1010707 h 1594389"/>
                    <a:gd name="connsiteX47" fmla="*/ 571033 w 1513055"/>
                    <a:gd name="connsiteY47" fmla="*/ 1090441 h 1594389"/>
                    <a:gd name="connsiteX48" fmla="*/ 568757 w 1513055"/>
                    <a:gd name="connsiteY48" fmla="*/ 1177109 h 1594389"/>
                    <a:gd name="connsiteX49" fmla="*/ 429235 w 1513055"/>
                    <a:gd name="connsiteY49" fmla="*/ 1324375 h 1594389"/>
                    <a:gd name="connsiteX50" fmla="*/ 371399 w 1513055"/>
                    <a:gd name="connsiteY50" fmla="*/ 1457544 h 1594389"/>
                    <a:gd name="connsiteX51" fmla="*/ 504577 w 1513055"/>
                    <a:gd name="connsiteY51" fmla="*/ 1512351 h 1594389"/>
                    <a:gd name="connsiteX52" fmla="*/ 618116 w 1513055"/>
                    <a:gd name="connsiteY52" fmla="*/ 1497578 h 1594389"/>
                    <a:gd name="connsiteX53" fmla="*/ 709336 w 1513055"/>
                    <a:gd name="connsiteY53" fmla="*/ 1474546 h 1594389"/>
                    <a:gd name="connsiteX54" fmla="*/ 869204 w 1513055"/>
                    <a:gd name="connsiteY54" fmla="*/ 1533668 h 1594389"/>
                    <a:gd name="connsiteX55" fmla="*/ 911829 w 1513055"/>
                    <a:gd name="connsiteY55" fmla="*/ 1509560 h 1594389"/>
                    <a:gd name="connsiteX56" fmla="*/ 1021785 w 1513055"/>
                    <a:gd name="connsiteY56" fmla="*/ 1534706 h 1594389"/>
                    <a:gd name="connsiteX57" fmla="*/ 1028652 w 1513055"/>
                    <a:gd name="connsiteY57" fmla="*/ 1506579 h 1594389"/>
                    <a:gd name="connsiteX58" fmla="*/ 1081650 w 1513055"/>
                    <a:gd name="connsiteY58" fmla="*/ 1492567 h 1594389"/>
                    <a:gd name="connsiteX59" fmla="*/ 1299534 w 1513055"/>
                    <a:gd name="connsiteY59" fmla="*/ 1568663 h 1594389"/>
                    <a:gd name="connsiteX60" fmla="*/ 1385107 w 1513055"/>
                    <a:gd name="connsiteY60" fmla="*/ 1566329 h 1594389"/>
                    <a:gd name="connsiteX61" fmla="*/ 1392136 w 1513055"/>
                    <a:gd name="connsiteY61" fmla="*/ 1594390 h 1594389"/>
                    <a:gd name="connsiteX62" fmla="*/ 1433199 w 1513055"/>
                    <a:gd name="connsiteY62" fmla="*/ 1459640 h 1594389"/>
                    <a:gd name="connsiteX63" fmla="*/ 1375029 w 1513055"/>
                    <a:gd name="connsiteY63" fmla="*/ 1331424 h 1594389"/>
                    <a:gd name="connsiteX64" fmla="*/ 1408414 w 1513055"/>
                    <a:gd name="connsiteY64" fmla="*/ 1290104 h 1594389"/>
                    <a:gd name="connsiteX65" fmla="*/ 1464479 w 1513055"/>
                    <a:gd name="connsiteY65" fmla="*/ 1282627 h 1594389"/>
                    <a:gd name="connsiteX66" fmla="*/ 1475832 w 1513055"/>
                    <a:gd name="connsiteY66" fmla="*/ 1256586 h 1594389"/>
                    <a:gd name="connsiteX67" fmla="*/ 1449029 w 1513055"/>
                    <a:gd name="connsiteY67" fmla="*/ 1209551 h 159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13055" h="1594389">
                      <a:moveTo>
                        <a:pt x="1409376" y="1051093"/>
                      </a:moveTo>
                      <a:lnTo>
                        <a:pt x="1417749" y="1015803"/>
                      </a:lnTo>
                      <a:lnTo>
                        <a:pt x="1367761" y="956177"/>
                      </a:lnTo>
                      <a:lnTo>
                        <a:pt x="1365390" y="902370"/>
                      </a:lnTo>
                      <a:lnTo>
                        <a:pt x="1415158" y="842601"/>
                      </a:lnTo>
                      <a:lnTo>
                        <a:pt x="1441695" y="847401"/>
                      </a:lnTo>
                      <a:lnTo>
                        <a:pt x="1513056" y="759038"/>
                      </a:lnTo>
                      <a:lnTo>
                        <a:pt x="1468088" y="575939"/>
                      </a:lnTo>
                      <a:lnTo>
                        <a:pt x="1413586" y="568995"/>
                      </a:lnTo>
                      <a:lnTo>
                        <a:pt x="1317660" y="620792"/>
                      </a:lnTo>
                      <a:lnTo>
                        <a:pt x="1181072" y="625926"/>
                      </a:lnTo>
                      <a:lnTo>
                        <a:pt x="1130179" y="557336"/>
                      </a:lnTo>
                      <a:lnTo>
                        <a:pt x="1059866" y="451856"/>
                      </a:lnTo>
                      <a:lnTo>
                        <a:pt x="1043302" y="371056"/>
                      </a:lnTo>
                      <a:lnTo>
                        <a:pt x="1112387" y="241916"/>
                      </a:lnTo>
                      <a:lnTo>
                        <a:pt x="1015032" y="27061"/>
                      </a:lnTo>
                      <a:lnTo>
                        <a:pt x="968788" y="0"/>
                      </a:lnTo>
                      <a:lnTo>
                        <a:pt x="877062" y="56588"/>
                      </a:lnTo>
                      <a:lnTo>
                        <a:pt x="820474" y="95926"/>
                      </a:lnTo>
                      <a:lnTo>
                        <a:pt x="678885" y="150571"/>
                      </a:lnTo>
                      <a:lnTo>
                        <a:pt x="596703" y="163135"/>
                      </a:lnTo>
                      <a:lnTo>
                        <a:pt x="591531" y="53483"/>
                      </a:lnTo>
                      <a:lnTo>
                        <a:pt x="557622" y="13545"/>
                      </a:lnTo>
                      <a:lnTo>
                        <a:pt x="430635" y="64103"/>
                      </a:lnTo>
                      <a:lnTo>
                        <a:pt x="451418" y="112204"/>
                      </a:lnTo>
                      <a:lnTo>
                        <a:pt x="352568" y="113624"/>
                      </a:lnTo>
                      <a:lnTo>
                        <a:pt x="321764" y="155762"/>
                      </a:lnTo>
                      <a:lnTo>
                        <a:pt x="242992" y="150981"/>
                      </a:lnTo>
                      <a:lnTo>
                        <a:pt x="128378" y="26260"/>
                      </a:lnTo>
                      <a:lnTo>
                        <a:pt x="0" y="80943"/>
                      </a:lnTo>
                      <a:lnTo>
                        <a:pt x="27127" y="126444"/>
                      </a:lnTo>
                      <a:lnTo>
                        <a:pt x="276" y="200206"/>
                      </a:lnTo>
                      <a:lnTo>
                        <a:pt x="20765" y="303247"/>
                      </a:lnTo>
                      <a:lnTo>
                        <a:pt x="151448" y="246897"/>
                      </a:lnTo>
                      <a:lnTo>
                        <a:pt x="208741" y="254337"/>
                      </a:lnTo>
                      <a:lnTo>
                        <a:pt x="342748" y="356321"/>
                      </a:lnTo>
                      <a:lnTo>
                        <a:pt x="332099" y="402850"/>
                      </a:lnTo>
                      <a:lnTo>
                        <a:pt x="354482" y="420786"/>
                      </a:lnTo>
                      <a:lnTo>
                        <a:pt x="401412" y="447408"/>
                      </a:lnTo>
                      <a:lnTo>
                        <a:pt x="489623" y="591550"/>
                      </a:lnTo>
                      <a:lnTo>
                        <a:pt x="507388" y="677294"/>
                      </a:lnTo>
                      <a:lnTo>
                        <a:pt x="493471" y="763800"/>
                      </a:lnTo>
                      <a:lnTo>
                        <a:pt x="570481" y="789546"/>
                      </a:lnTo>
                      <a:lnTo>
                        <a:pt x="554784" y="801157"/>
                      </a:lnTo>
                      <a:lnTo>
                        <a:pt x="472117" y="798976"/>
                      </a:lnTo>
                      <a:lnTo>
                        <a:pt x="415538" y="895436"/>
                      </a:lnTo>
                      <a:lnTo>
                        <a:pt x="536620" y="1010707"/>
                      </a:lnTo>
                      <a:lnTo>
                        <a:pt x="571033" y="1090441"/>
                      </a:lnTo>
                      <a:lnTo>
                        <a:pt x="568757" y="1177109"/>
                      </a:lnTo>
                      <a:lnTo>
                        <a:pt x="429235" y="1324375"/>
                      </a:lnTo>
                      <a:lnTo>
                        <a:pt x="371399" y="1457544"/>
                      </a:lnTo>
                      <a:lnTo>
                        <a:pt x="504577" y="1512351"/>
                      </a:lnTo>
                      <a:lnTo>
                        <a:pt x="618116" y="1497578"/>
                      </a:lnTo>
                      <a:lnTo>
                        <a:pt x="709336" y="1474546"/>
                      </a:lnTo>
                      <a:lnTo>
                        <a:pt x="869204" y="1533668"/>
                      </a:lnTo>
                      <a:lnTo>
                        <a:pt x="911829" y="1509560"/>
                      </a:lnTo>
                      <a:lnTo>
                        <a:pt x="1021785" y="1534706"/>
                      </a:lnTo>
                      <a:lnTo>
                        <a:pt x="1028652" y="1506579"/>
                      </a:lnTo>
                      <a:lnTo>
                        <a:pt x="1081650" y="1492567"/>
                      </a:lnTo>
                      <a:lnTo>
                        <a:pt x="1299534" y="1568663"/>
                      </a:lnTo>
                      <a:lnTo>
                        <a:pt x="1385107" y="1566329"/>
                      </a:lnTo>
                      <a:lnTo>
                        <a:pt x="1392136" y="1594390"/>
                      </a:lnTo>
                      <a:lnTo>
                        <a:pt x="1433199" y="1459640"/>
                      </a:lnTo>
                      <a:lnTo>
                        <a:pt x="1375029" y="1331424"/>
                      </a:lnTo>
                      <a:lnTo>
                        <a:pt x="1408414" y="1290104"/>
                      </a:lnTo>
                      <a:lnTo>
                        <a:pt x="1464479" y="1282627"/>
                      </a:lnTo>
                      <a:lnTo>
                        <a:pt x="1475832" y="1256586"/>
                      </a:lnTo>
                      <a:lnTo>
                        <a:pt x="1449029" y="1209551"/>
                      </a:lnTo>
                      <a:close/>
                    </a:path>
                  </a:pathLst>
                </a:custGeom>
                <a:noFill/>
                <a:ln w="9525" cap="flat">
                  <a:solidFill>
                    <a:srgbClr val="FFFFFF"/>
                  </a:solidFill>
                  <a:prstDash val="solid"/>
                  <a:miter/>
                </a:ln>
              </p:spPr>
              <p:txBody>
                <a:bodyPr rtlCol="0" anchor="ctr"/>
                <a:lstStyle/>
                <a:p>
                  <a:endParaRPr lang="fr-FR"/>
                </a:p>
              </p:txBody>
            </p:sp>
            <p:sp>
              <p:nvSpPr>
                <p:cNvPr id="1057" name="Forme libre : forme 1056">
                  <a:extLst>
                    <a:ext uri="{FF2B5EF4-FFF2-40B4-BE49-F238E27FC236}">
                      <a16:creationId xmlns:a16="http://schemas.microsoft.com/office/drawing/2014/main" id="{163F406C-53A9-46FF-8D79-6DEE01A2B58C}"/>
                    </a:ext>
                  </a:extLst>
                </p:cNvPr>
                <p:cNvSpPr/>
                <p:nvPr/>
              </p:nvSpPr>
              <p:spPr>
                <a:xfrm>
                  <a:off x="4266768" y="5387978"/>
                  <a:ext cx="666235" cy="630507"/>
                </a:xfrm>
                <a:custGeom>
                  <a:avLst/>
                  <a:gdLst>
                    <a:gd name="connsiteX0" fmla="*/ 121205 w 666235"/>
                    <a:gd name="connsiteY0" fmla="*/ 630507 h 630507"/>
                    <a:gd name="connsiteX1" fmla="*/ 70313 w 666235"/>
                    <a:gd name="connsiteY1" fmla="*/ 561918 h 630507"/>
                    <a:gd name="connsiteX2" fmla="*/ 0 w 666235"/>
                    <a:gd name="connsiteY2" fmla="*/ 456438 h 630507"/>
                    <a:gd name="connsiteX3" fmla="*/ 72552 w 666235"/>
                    <a:gd name="connsiteY3" fmla="*/ 416195 h 630507"/>
                    <a:gd name="connsiteX4" fmla="*/ 116738 w 666235"/>
                    <a:gd name="connsiteY4" fmla="*/ 345357 h 630507"/>
                    <a:gd name="connsiteX5" fmla="*/ 110337 w 666235"/>
                    <a:gd name="connsiteY5" fmla="*/ 179232 h 630507"/>
                    <a:gd name="connsiteX6" fmla="*/ 149523 w 666235"/>
                    <a:gd name="connsiteY6" fmla="*/ 44548 h 630507"/>
                    <a:gd name="connsiteX7" fmla="*/ 297809 w 666235"/>
                    <a:gd name="connsiteY7" fmla="*/ 22355 h 630507"/>
                    <a:gd name="connsiteX8" fmla="*/ 337204 w 666235"/>
                    <a:gd name="connsiteY8" fmla="*/ 58893 h 630507"/>
                    <a:gd name="connsiteX9" fmla="*/ 539772 w 666235"/>
                    <a:gd name="connsiteY9" fmla="*/ 0 h 630507"/>
                    <a:gd name="connsiteX10" fmla="*/ 613839 w 666235"/>
                    <a:gd name="connsiteY10" fmla="*/ 87440 h 630507"/>
                    <a:gd name="connsiteX11" fmla="*/ 666236 w 666235"/>
                    <a:gd name="connsiteY11" fmla="*/ 282807 h 630507"/>
                    <a:gd name="connsiteX12" fmla="*/ 557174 w 666235"/>
                    <a:gd name="connsiteY12" fmla="*/ 399602 h 630507"/>
                    <a:gd name="connsiteX13" fmla="*/ 562565 w 666235"/>
                    <a:gd name="connsiteY13" fmla="*/ 455676 h 630507"/>
                    <a:gd name="connsiteX14" fmla="*/ 408222 w 666235"/>
                    <a:gd name="connsiteY14" fmla="*/ 580520 h 630507"/>
                    <a:gd name="connsiteX15" fmla="*/ 353720 w 666235"/>
                    <a:gd name="connsiteY15" fmla="*/ 573577 h 630507"/>
                    <a:gd name="connsiteX16" fmla="*/ 257794 w 666235"/>
                    <a:gd name="connsiteY16" fmla="*/ 625373 h 63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235" h="630507">
                      <a:moveTo>
                        <a:pt x="121205" y="630507"/>
                      </a:moveTo>
                      <a:lnTo>
                        <a:pt x="70313" y="561918"/>
                      </a:lnTo>
                      <a:lnTo>
                        <a:pt x="0" y="456438"/>
                      </a:lnTo>
                      <a:lnTo>
                        <a:pt x="72552" y="416195"/>
                      </a:lnTo>
                      <a:lnTo>
                        <a:pt x="116738" y="345357"/>
                      </a:lnTo>
                      <a:lnTo>
                        <a:pt x="110337" y="179232"/>
                      </a:lnTo>
                      <a:lnTo>
                        <a:pt x="149523" y="44548"/>
                      </a:lnTo>
                      <a:lnTo>
                        <a:pt x="297809" y="22355"/>
                      </a:lnTo>
                      <a:lnTo>
                        <a:pt x="337204" y="58893"/>
                      </a:lnTo>
                      <a:lnTo>
                        <a:pt x="539772" y="0"/>
                      </a:lnTo>
                      <a:lnTo>
                        <a:pt x="613839" y="87440"/>
                      </a:lnTo>
                      <a:lnTo>
                        <a:pt x="666236" y="282807"/>
                      </a:lnTo>
                      <a:lnTo>
                        <a:pt x="557174" y="399602"/>
                      </a:lnTo>
                      <a:lnTo>
                        <a:pt x="562565" y="455676"/>
                      </a:lnTo>
                      <a:lnTo>
                        <a:pt x="408222" y="580520"/>
                      </a:lnTo>
                      <a:lnTo>
                        <a:pt x="353720" y="573577"/>
                      </a:lnTo>
                      <a:lnTo>
                        <a:pt x="257794" y="625373"/>
                      </a:lnTo>
                      <a:close/>
                    </a:path>
                  </a:pathLst>
                </a:custGeom>
                <a:noFill/>
                <a:ln w="9525" cap="flat">
                  <a:solidFill>
                    <a:srgbClr val="FFFFFF"/>
                  </a:solidFill>
                  <a:prstDash val="solid"/>
                  <a:miter/>
                </a:ln>
              </p:spPr>
              <p:txBody>
                <a:bodyPr rtlCol="0" anchor="ctr"/>
                <a:lstStyle/>
                <a:p>
                  <a:endParaRPr lang="fr-FR"/>
                </a:p>
              </p:txBody>
            </p:sp>
            <p:sp>
              <p:nvSpPr>
                <p:cNvPr id="1058" name="Forme libre : forme 1057">
                  <a:extLst>
                    <a:ext uri="{FF2B5EF4-FFF2-40B4-BE49-F238E27FC236}">
                      <a16:creationId xmlns:a16="http://schemas.microsoft.com/office/drawing/2014/main" id="{A92463AD-947F-DFF1-D7D2-A7DE40D5C30A}"/>
                    </a:ext>
                  </a:extLst>
                </p:cNvPr>
                <p:cNvSpPr/>
                <p:nvPr/>
              </p:nvSpPr>
              <p:spPr>
                <a:xfrm>
                  <a:off x="4871967" y="6813652"/>
                  <a:ext cx="739025" cy="467867"/>
                </a:xfrm>
                <a:custGeom>
                  <a:avLst/>
                  <a:gdLst>
                    <a:gd name="connsiteX0" fmla="*/ 699878 w 739025"/>
                    <a:gd name="connsiteY0" fmla="*/ 327803 h 467867"/>
                    <a:gd name="connsiteX1" fmla="*/ 544487 w 739025"/>
                    <a:gd name="connsiteY1" fmla="*/ 255003 h 467867"/>
                    <a:gd name="connsiteX2" fmla="*/ 403422 w 739025"/>
                    <a:gd name="connsiteY2" fmla="*/ 275596 h 467867"/>
                    <a:gd name="connsiteX3" fmla="*/ 344777 w 739025"/>
                    <a:gd name="connsiteY3" fmla="*/ 337661 h 467867"/>
                    <a:gd name="connsiteX4" fmla="*/ 330851 w 739025"/>
                    <a:gd name="connsiteY4" fmla="*/ 421691 h 467867"/>
                    <a:gd name="connsiteX5" fmla="*/ 296199 w 739025"/>
                    <a:gd name="connsiteY5" fmla="*/ 467868 h 467867"/>
                    <a:gd name="connsiteX6" fmla="*/ 89468 w 739025"/>
                    <a:gd name="connsiteY6" fmla="*/ 366693 h 467867"/>
                    <a:gd name="connsiteX7" fmla="*/ 0 w 739025"/>
                    <a:gd name="connsiteY7" fmla="*/ 252269 h 467867"/>
                    <a:gd name="connsiteX8" fmla="*/ 60827 w 739025"/>
                    <a:gd name="connsiteY8" fmla="*/ 153409 h 467867"/>
                    <a:gd name="connsiteX9" fmla="*/ 137608 w 739025"/>
                    <a:gd name="connsiteY9" fmla="*/ 114481 h 467867"/>
                    <a:gd name="connsiteX10" fmla="*/ 222066 w 739025"/>
                    <a:gd name="connsiteY10" fmla="*/ 0 h 467867"/>
                    <a:gd name="connsiteX11" fmla="*/ 370484 w 739025"/>
                    <a:gd name="connsiteY11" fmla="*/ 77524 h 467867"/>
                    <a:gd name="connsiteX12" fmla="*/ 427254 w 739025"/>
                    <a:gd name="connsiteY12" fmla="*/ 79705 h 467867"/>
                    <a:gd name="connsiteX13" fmla="*/ 493138 w 739025"/>
                    <a:gd name="connsiteY13" fmla="*/ 131550 h 467867"/>
                    <a:gd name="connsiteX14" fmla="*/ 559108 w 739025"/>
                    <a:gd name="connsiteY14" fmla="*/ 84534 h 467867"/>
                    <a:gd name="connsiteX15" fmla="*/ 610143 w 739025"/>
                    <a:gd name="connsiteY15" fmla="*/ 110023 h 467867"/>
                    <a:gd name="connsiteX16" fmla="*/ 666065 w 739025"/>
                    <a:gd name="connsiteY16" fmla="*/ 104337 h 467867"/>
                    <a:gd name="connsiteX17" fmla="*/ 739026 w 739025"/>
                    <a:gd name="connsiteY17" fmla="*/ 17269 h 467867"/>
                    <a:gd name="connsiteX18" fmla="*/ 724424 w 739025"/>
                    <a:gd name="connsiteY18" fmla="*/ 233496 h 46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25" h="467867">
                      <a:moveTo>
                        <a:pt x="699878" y="327803"/>
                      </a:moveTo>
                      <a:lnTo>
                        <a:pt x="544487" y="255003"/>
                      </a:lnTo>
                      <a:lnTo>
                        <a:pt x="403422" y="275596"/>
                      </a:lnTo>
                      <a:lnTo>
                        <a:pt x="344777" y="337661"/>
                      </a:lnTo>
                      <a:lnTo>
                        <a:pt x="330851" y="421691"/>
                      </a:lnTo>
                      <a:lnTo>
                        <a:pt x="296199" y="467868"/>
                      </a:lnTo>
                      <a:lnTo>
                        <a:pt x="89468" y="366693"/>
                      </a:lnTo>
                      <a:lnTo>
                        <a:pt x="0" y="252269"/>
                      </a:lnTo>
                      <a:lnTo>
                        <a:pt x="60827" y="153409"/>
                      </a:lnTo>
                      <a:lnTo>
                        <a:pt x="137608" y="114481"/>
                      </a:lnTo>
                      <a:lnTo>
                        <a:pt x="222066" y="0"/>
                      </a:lnTo>
                      <a:lnTo>
                        <a:pt x="370484" y="77524"/>
                      </a:lnTo>
                      <a:lnTo>
                        <a:pt x="427254" y="79705"/>
                      </a:lnTo>
                      <a:lnTo>
                        <a:pt x="493138" y="131550"/>
                      </a:lnTo>
                      <a:lnTo>
                        <a:pt x="559108" y="84534"/>
                      </a:lnTo>
                      <a:lnTo>
                        <a:pt x="610143" y="110023"/>
                      </a:lnTo>
                      <a:lnTo>
                        <a:pt x="666065" y="104337"/>
                      </a:lnTo>
                      <a:lnTo>
                        <a:pt x="739026" y="17269"/>
                      </a:lnTo>
                      <a:lnTo>
                        <a:pt x="724424" y="233496"/>
                      </a:lnTo>
                      <a:close/>
                    </a:path>
                  </a:pathLst>
                </a:custGeom>
                <a:noFill/>
                <a:ln w="9525" cap="flat">
                  <a:solidFill>
                    <a:srgbClr val="FFFFFF"/>
                  </a:solidFill>
                  <a:prstDash val="solid"/>
                  <a:miter/>
                </a:ln>
              </p:spPr>
              <p:txBody>
                <a:bodyPr rtlCol="0" anchor="ctr"/>
                <a:lstStyle/>
                <a:p>
                  <a:endParaRPr lang="fr-FR"/>
                </a:p>
              </p:txBody>
            </p:sp>
            <p:sp>
              <p:nvSpPr>
                <p:cNvPr id="1059" name="Forme libre : forme 1058">
                  <a:extLst>
                    <a:ext uri="{FF2B5EF4-FFF2-40B4-BE49-F238E27FC236}">
                      <a16:creationId xmlns:a16="http://schemas.microsoft.com/office/drawing/2014/main" id="{692464C4-6EE0-C492-81C0-D51A0E0E3E19}"/>
                    </a:ext>
                  </a:extLst>
                </p:cNvPr>
                <p:cNvSpPr/>
                <p:nvPr/>
              </p:nvSpPr>
              <p:spPr>
                <a:xfrm>
                  <a:off x="5181663" y="5911663"/>
                  <a:ext cx="537314" cy="502110"/>
                </a:xfrm>
                <a:custGeom>
                  <a:avLst/>
                  <a:gdLst>
                    <a:gd name="connsiteX0" fmla="*/ 300361 w 537314"/>
                    <a:gd name="connsiteY0" fmla="*/ 502110 h 502110"/>
                    <a:gd name="connsiteX1" fmla="*/ 50082 w 537314"/>
                    <a:gd name="connsiteY1" fmla="*/ 476622 h 502110"/>
                    <a:gd name="connsiteX2" fmla="*/ 0 w 537314"/>
                    <a:gd name="connsiteY2" fmla="*/ 286826 h 502110"/>
                    <a:gd name="connsiteX3" fmla="*/ 15716 w 537314"/>
                    <a:gd name="connsiteY3" fmla="*/ 31328 h 502110"/>
                    <a:gd name="connsiteX4" fmla="*/ 96412 w 537314"/>
                    <a:gd name="connsiteY4" fmla="*/ 38452 h 502110"/>
                    <a:gd name="connsiteX5" fmla="*/ 167859 w 537314"/>
                    <a:gd name="connsiteY5" fmla="*/ 0 h 502110"/>
                    <a:gd name="connsiteX6" fmla="*/ 239544 w 537314"/>
                    <a:gd name="connsiteY6" fmla="*/ 36929 h 502110"/>
                    <a:gd name="connsiteX7" fmla="*/ 325364 w 537314"/>
                    <a:gd name="connsiteY7" fmla="*/ 87716 h 502110"/>
                    <a:gd name="connsiteX8" fmla="*/ 373856 w 537314"/>
                    <a:gd name="connsiteY8" fmla="*/ 68037 h 502110"/>
                    <a:gd name="connsiteX9" fmla="*/ 449418 w 537314"/>
                    <a:gd name="connsiteY9" fmla="*/ 71161 h 502110"/>
                    <a:gd name="connsiteX10" fmla="*/ 505482 w 537314"/>
                    <a:gd name="connsiteY10" fmla="*/ 121482 h 502110"/>
                    <a:gd name="connsiteX11" fmla="*/ 537314 w 537314"/>
                    <a:gd name="connsiteY11" fmla="*/ 166668 h 502110"/>
                    <a:gd name="connsiteX12" fmla="*/ 528380 w 537314"/>
                    <a:gd name="connsiteY12" fmla="*/ 194015 h 502110"/>
                    <a:gd name="connsiteX13" fmla="*/ 431463 w 537314"/>
                    <a:gd name="connsiteY13" fmla="*/ 250946 h 50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7314" h="502110">
                      <a:moveTo>
                        <a:pt x="300361" y="502110"/>
                      </a:moveTo>
                      <a:lnTo>
                        <a:pt x="50082" y="476622"/>
                      </a:lnTo>
                      <a:lnTo>
                        <a:pt x="0" y="286826"/>
                      </a:lnTo>
                      <a:lnTo>
                        <a:pt x="15716" y="31328"/>
                      </a:lnTo>
                      <a:lnTo>
                        <a:pt x="96412" y="38452"/>
                      </a:lnTo>
                      <a:lnTo>
                        <a:pt x="167859" y="0"/>
                      </a:lnTo>
                      <a:lnTo>
                        <a:pt x="239544" y="36929"/>
                      </a:lnTo>
                      <a:lnTo>
                        <a:pt x="325364" y="87716"/>
                      </a:lnTo>
                      <a:lnTo>
                        <a:pt x="373856" y="68037"/>
                      </a:lnTo>
                      <a:lnTo>
                        <a:pt x="449418" y="71161"/>
                      </a:lnTo>
                      <a:lnTo>
                        <a:pt x="505482" y="121482"/>
                      </a:lnTo>
                      <a:lnTo>
                        <a:pt x="537314" y="166668"/>
                      </a:lnTo>
                      <a:lnTo>
                        <a:pt x="528380" y="194015"/>
                      </a:lnTo>
                      <a:lnTo>
                        <a:pt x="431463" y="250946"/>
                      </a:lnTo>
                      <a:close/>
                    </a:path>
                  </a:pathLst>
                </a:custGeom>
                <a:noFill/>
                <a:ln w="9525" cap="flat">
                  <a:solidFill>
                    <a:srgbClr val="FFFFFF"/>
                  </a:solidFill>
                  <a:prstDash val="solid"/>
                  <a:miter/>
                </a:ln>
              </p:spPr>
              <p:txBody>
                <a:bodyPr rtlCol="0" anchor="ctr"/>
                <a:lstStyle/>
                <a:p>
                  <a:endParaRPr lang="fr-FR"/>
                </a:p>
              </p:txBody>
            </p:sp>
            <p:sp>
              <p:nvSpPr>
                <p:cNvPr id="1060" name="Forme libre : forme 1059">
                  <a:extLst>
                    <a:ext uri="{FF2B5EF4-FFF2-40B4-BE49-F238E27FC236}">
                      <a16:creationId xmlns:a16="http://schemas.microsoft.com/office/drawing/2014/main" id="{B941FC67-C57A-F63B-5EBA-31C630DECD0F}"/>
                    </a:ext>
                  </a:extLst>
                </p:cNvPr>
                <p:cNvSpPr/>
                <p:nvPr/>
              </p:nvSpPr>
              <p:spPr>
                <a:xfrm>
                  <a:off x="4221933" y="5382397"/>
                  <a:ext cx="194357" cy="462019"/>
                </a:xfrm>
                <a:custGeom>
                  <a:avLst/>
                  <a:gdLst>
                    <a:gd name="connsiteX0" fmla="*/ 44834 w 194357"/>
                    <a:gd name="connsiteY0" fmla="*/ 462020 h 462019"/>
                    <a:gd name="connsiteX1" fmla="*/ 28270 w 194357"/>
                    <a:gd name="connsiteY1" fmla="*/ 381219 h 462019"/>
                    <a:gd name="connsiteX2" fmla="*/ 97355 w 194357"/>
                    <a:gd name="connsiteY2" fmla="*/ 252079 h 462019"/>
                    <a:gd name="connsiteX3" fmla="*/ 0 w 194357"/>
                    <a:gd name="connsiteY3" fmla="*/ 37224 h 462019"/>
                    <a:gd name="connsiteX4" fmla="*/ 167783 w 194357"/>
                    <a:gd name="connsiteY4" fmla="*/ 0 h 462019"/>
                    <a:gd name="connsiteX5" fmla="*/ 194358 w 194357"/>
                    <a:gd name="connsiteY5" fmla="*/ 50130 h 462019"/>
                    <a:gd name="connsiteX6" fmla="*/ 155172 w 194357"/>
                    <a:gd name="connsiteY6" fmla="*/ 184814 h 462019"/>
                    <a:gd name="connsiteX7" fmla="*/ 161573 w 194357"/>
                    <a:gd name="connsiteY7" fmla="*/ 350939 h 462019"/>
                    <a:gd name="connsiteX8" fmla="*/ 117386 w 194357"/>
                    <a:gd name="connsiteY8" fmla="*/ 421777 h 4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357" h="462019">
                      <a:moveTo>
                        <a:pt x="44834" y="462020"/>
                      </a:moveTo>
                      <a:lnTo>
                        <a:pt x="28270" y="381219"/>
                      </a:lnTo>
                      <a:lnTo>
                        <a:pt x="97355" y="252079"/>
                      </a:lnTo>
                      <a:lnTo>
                        <a:pt x="0" y="37224"/>
                      </a:lnTo>
                      <a:lnTo>
                        <a:pt x="167783" y="0"/>
                      </a:lnTo>
                      <a:lnTo>
                        <a:pt x="194358" y="50130"/>
                      </a:lnTo>
                      <a:lnTo>
                        <a:pt x="155172" y="184814"/>
                      </a:lnTo>
                      <a:lnTo>
                        <a:pt x="161573" y="350939"/>
                      </a:lnTo>
                      <a:lnTo>
                        <a:pt x="117386" y="421777"/>
                      </a:lnTo>
                      <a:close/>
                    </a:path>
                  </a:pathLst>
                </a:custGeom>
                <a:noFill/>
                <a:ln w="9525" cap="flat">
                  <a:solidFill>
                    <a:srgbClr val="FFFFFF"/>
                  </a:solidFill>
                  <a:prstDash val="solid"/>
                  <a:miter/>
                </a:ln>
              </p:spPr>
              <p:txBody>
                <a:bodyPr rtlCol="0" anchor="ctr"/>
                <a:lstStyle/>
                <a:p>
                  <a:endParaRPr lang="fr-FR"/>
                </a:p>
              </p:txBody>
            </p:sp>
          </p:grpSp>
        </p:grpSp>
        <p:sp>
          <p:nvSpPr>
            <p:cNvPr id="973" name="Forme libre : forme 972">
              <a:extLst>
                <a:ext uri="{FF2B5EF4-FFF2-40B4-BE49-F238E27FC236}">
                  <a16:creationId xmlns:a16="http://schemas.microsoft.com/office/drawing/2014/main" id="{D077D843-355F-C5EF-4762-47DB8A739DFD}"/>
                </a:ext>
              </a:extLst>
            </p:cNvPr>
            <p:cNvSpPr/>
            <p:nvPr/>
          </p:nvSpPr>
          <p:spPr>
            <a:xfrm>
              <a:off x="4809035" y="6384674"/>
              <a:ext cx="249898" cy="195224"/>
            </a:xfrm>
            <a:custGeom>
              <a:avLst/>
              <a:gdLst>
                <a:gd name="connsiteX0" fmla="*/ 12745 w 249898"/>
                <a:gd name="connsiteY0" fmla="*/ 195224 h 195224"/>
                <a:gd name="connsiteX1" fmla="*/ 0 w 249898"/>
                <a:gd name="connsiteY1" fmla="*/ 139865 h 195224"/>
                <a:gd name="connsiteX2" fmla="*/ 155324 w 249898"/>
                <a:gd name="connsiteY2" fmla="*/ 22165 h 195224"/>
                <a:gd name="connsiteX3" fmla="*/ 207379 w 249898"/>
                <a:gd name="connsiteY3" fmla="*/ 0 h 195224"/>
                <a:gd name="connsiteX4" fmla="*/ 249898 w 249898"/>
                <a:gd name="connsiteY4" fmla="*/ 27984 h 195224"/>
                <a:gd name="connsiteX5" fmla="*/ 185718 w 249898"/>
                <a:gd name="connsiteY5" fmla="*/ 119863 h 195224"/>
                <a:gd name="connsiteX6" fmla="*/ 58407 w 249898"/>
                <a:gd name="connsiteY6" fmla="*/ 178670 h 19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898" h="195224">
                  <a:moveTo>
                    <a:pt x="12745" y="195224"/>
                  </a:moveTo>
                  <a:lnTo>
                    <a:pt x="0" y="139865"/>
                  </a:lnTo>
                  <a:lnTo>
                    <a:pt x="155324" y="22165"/>
                  </a:lnTo>
                  <a:lnTo>
                    <a:pt x="207379" y="0"/>
                  </a:lnTo>
                  <a:lnTo>
                    <a:pt x="249898" y="27984"/>
                  </a:lnTo>
                  <a:lnTo>
                    <a:pt x="185718" y="119863"/>
                  </a:lnTo>
                  <a:lnTo>
                    <a:pt x="58407" y="178670"/>
                  </a:lnTo>
                  <a:close/>
                </a:path>
              </a:pathLst>
            </a:custGeom>
            <a:solidFill>
              <a:srgbClr val="0098CC"/>
            </a:solidFill>
            <a:ln w="9525" cap="flat">
              <a:solidFill>
                <a:srgbClr val="FFFFFF"/>
              </a:solidFill>
              <a:prstDash val="solid"/>
              <a:miter/>
            </a:ln>
          </p:spPr>
          <p:txBody>
            <a:bodyPr rtlCol="0" anchor="ctr"/>
            <a:lstStyle/>
            <a:p>
              <a:endParaRPr lang="fr-FR"/>
            </a:p>
          </p:txBody>
        </p:sp>
        <p:grpSp>
          <p:nvGrpSpPr>
            <p:cNvPr id="974" name="Graphique 64">
              <a:extLst>
                <a:ext uri="{FF2B5EF4-FFF2-40B4-BE49-F238E27FC236}">
                  <a16:creationId xmlns:a16="http://schemas.microsoft.com/office/drawing/2014/main" id="{69F80AE1-5E9D-4B1E-59DF-149EC5FFF961}"/>
                </a:ext>
              </a:extLst>
            </p:cNvPr>
            <p:cNvGrpSpPr/>
            <p:nvPr/>
          </p:nvGrpSpPr>
          <p:grpSpPr>
            <a:xfrm>
              <a:off x="4564576" y="4954448"/>
              <a:ext cx="1554280" cy="1644576"/>
              <a:chOff x="4564576" y="4954448"/>
              <a:chExt cx="1554280" cy="1644576"/>
            </a:xfrm>
            <a:solidFill>
              <a:srgbClr val="FCD536"/>
            </a:solidFill>
          </p:grpSpPr>
          <p:sp>
            <p:nvSpPr>
              <p:cNvPr id="1042" name="Forme libre : forme 1041">
                <a:extLst>
                  <a:ext uri="{FF2B5EF4-FFF2-40B4-BE49-F238E27FC236}">
                    <a16:creationId xmlns:a16="http://schemas.microsoft.com/office/drawing/2014/main" id="{02F9C072-3760-2E7A-35B0-944001C0FCC5}"/>
                  </a:ext>
                </a:extLst>
              </p:cNvPr>
              <p:cNvSpPr/>
              <p:nvPr/>
            </p:nvSpPr>
            <p:spPr>
              <a:xfrm>
                <a:off x="4616278" y="5840559"/>
                <a:ext cx="615467" cy="758466"/>
              </a:xfrm>
              <a:custGeom>
                <a:avLst/>
                <a:gdLst>
                  <a:gd name="connsiteX0" fmla="*/ 39653 w 615467"/>
                  <a:gd name="connsiteY0" fmla="*/ 758466 h 758466"/>
                  <a:gd name="connsiteX1" fmla="*/ 0 w 615467"/>
                  <a:gd name="connsiteY1" fmla="*/ 600008 h 758466"/>
                  <a:gd name="connsiteX2" fmla="*/ 8373 w 615467"/>
                  <a:gd name="connsiteY2" fmla="*/ 564709 h 758466"/>
                  <a:gd name="connsiteX3" fmla="*/ 62875 w 615467"/>
                  <a:gd name="connsiteY3" fmla="*/ 568280 h 758466"/>
                  <a:gd name="connsiteX4" fmla="*/ 109261 w 615467"/>
                  <a:gd name="connsiteY4" fmla="*/ 542554 h 758466"/>
                  <a:gd name="connsiteX5" fmla="*/ 104423 w 615467"/>
                  <a:gd name="connsiteY5" fmla="*/ 459524 h 758466"/>
                  <a:gd name="connsiteX6" fmla="*/ 32318 w 615467"/>
                  <a:gd name="connsiteY6" fmla="*/ 396316 h 758466"/>
                  <a:gd name="connsiteX7" fmla="*/ 103680 w 615467"/>
                  <a:gd name="connsiteY7" fmla="*/ 307943 h 758466"/>
                  <a:gd name="connsiteX8" fmla="*/ 58712 w 615467"/>
                  <a:gd name="connsiteY8" fmla="*/ 124854 h 758466"/>
                  <a:gd name="connsiteX9" fmla="*/ 213055 w 615467"/>
                  <a:gd name="connsiteY9" fmla="*/ 0 h 758466"/>
                  <a:gd name="connsiteX10" fmla="*/ 320916 w 615467"/>
                  <a:gd name="connsiteY10" fmla="*/ 5362 h 758466"/>
                  <a:gd name="connsiteX11" fmla="*/ 581101 w 615467"/>
                  <a:gd name="connsiteY11" fmla="*/ 99346 h 758466"/>
                  <a:gd name="connsiteX12" fmla="*/ 565385 w 615467"/>
                  <a:gd name="connsiteY12" fmla="*/ 354844 h 758466"/>
                  <a:gd name="connsiteX13" fmla="*/ 615468 w 615467"/>
                  <a:gd name="connsiteY13" fmla="*/ 544639 h 758466"/>
                  <a:gd name="connsiteX14" fmla="*/ 517713 w 615467"/>
                  <a:gd name="connsiteY14" fmla="*/ 587969 h 758466"/>
                  <a:gd name="connsiteX15" fmla="*/ 442656 w 615467"/>
                  <a:gd name="connsiteY15" fmla="*/ 572100 h 758466"/>
                  <a:gd name="connsiteX16" fmla="*/ 400136 w 615467"/>
                  <a:gd name="connsiteY16" fmla="*/ 544116 h 758466"/>
                  <a:gd name="connsiteX17" fmla="*/ 348082 w 615467"/>
                  <a:gd name="connsiteY17" fmla="*/ 566280 h 758466"/>
                  <a:gd name="connsiteX18" fmla="*/ 192757 w 615467"/>
                  <a:gd name="connsiteY18" fmla="*/ 683981 h 758466"/>
                  <a:gd name="connsiteX19" fmla="*/ 205502 w 615467"/>
                  <a:gd name="connsiteY19" fmla="*/ 739340 h 75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5467" h="758466">
                    <a:moveTo>
                      <a:pt x="39653" y="758466"/>
                    </a:moveTo>
                    <a:lnTo>
                      <a:pt x="0" y="600008"/>
                    </a:lnTo>
                    <a:lnTo>
                      <a:pt x="8373" y="564709"/>
                    </a:lnTo>
                    <a:lnTo>
                      <a:pt x="62875" y="568280"/>
                    </a:lnTo>
                    <a:lnTo>
                      <a:pt x="109261" y="542554"/>
                    </a:lnTo>
                    <a:lnTo>
                      <a:pt x="104423" y="459524"/>
                    </a:lnTo>
                    <a:lnTo>
                      <a:pt x="32318" y="396316"/>
                    </a:lnTo>
                    <a:lnTo>
                      <a:pt x="103680" y="307943"/>
                    </a:lnTo>
                    <a:lnTo>
                      <a:pt x="58712" y="124854"/>
                    </a:lnTo>
                    <a:lnTo>
                      <a:pt x="213055" y="0"/>
                    </a:lnTo>
                    <a:lnTo>
                      <a:pt x="320916" y="5362"/>
                    </a:lnTo>
                    <a:lnTo>
                      <a:pt x="581101" y="99346"/>
                    </a:lnTo>
                    <a:lnTo>
                      <a:pt x="565385" y="354844"/>
                    </a:lnTo>
                    <a:lnTo>
                      <a:pt x="615468" y="544639"/>
                    </a:lnTo>
                    <a:lnTo>
                      <a:pt x="517713" y="587969"/>
                    </a:lnTo>
                    <a:lnTo>
                      <a:pt x="442656" y="572100"/>
                    </a:lnTo>
                    <a:lnTo>
                      <a:pt x="400136" y="544116"/>
                    </a:lnTo>
                    <a:lnTo>
                      <a:pt x="348082" y="566280"/>
                    </a:lnTo>
                    <a:lnTo>
                      <a:pt x="192757" y="683981"/>
                    </a:lnTo>
                    <a:lnTo>
                      <a:pt x="205502" y="73934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3" name="Forme libre : forme 1042">
                <a:extLst>
                  <a:ext uri="{FF2B5EF4-FFF2-40B4-BE49-F238E27FC236}">
                    <a16:creationId xmlns:a16="http://schemas.microsoft.com/office/drawing/2014/main" id="{786221A9-904E-4AC6-3828-4CAD3481CC0A}"/>
                  </a:ext>
                </a:extLst>
              </p:cNvPr>
              <p:cNvSpPr/>
              <p:nvPr/>
            </p:nvSpPr>
            <p:spPr>
              <a:xfrm>
                <a:off x="5189407" y="5295748"/>
                <a:ext cx="573452" cy="700544"/>
              </a:xfrm>
              <a:custGeom>
                <a:avLst/>
                <a:gdLst>
                  <a:gd name="connsiteX0" fmla="*/ 366113 w 573452"/>
                  <a:gd name="connsiteY0" fmla="*/ 680866 h 700544"/>
                  <a:gd name="connsiteX1" fmla="*/ 317621 w 573452"/>
                  <a:gd name="connsiteY1" fmla="*/ 700545 h 700544"/>
                  <a:gd name="connsiteX2" fmla="*/ 231800 w 573452"/>
                  <a:gd name="connsiteY2" fmla="*/ 649757 h 700544"/>
                  <a:gd name="connsiteX3" fmla="*/ 245793 w 573452"/>
                  <a:gd name="connsiteY3" fmla="*/ 625535 h 700544"/>
                  <a:gd name="connsiteX4" fmla="*/ 212379 w 573452"/>
                  <a:gd name="connsiteY4" fmla="*/ 548478 h 700544"/>
                  <a:gd name="connsiteX5" fmla="*/ 145370 w 573452"/>
                  <a:gd name="connsiteY5" fmla="*/ 500301 h 700544"/>
                  <a:gd name="connsiteX6" fmla="*/ 7658 w 573452"/>
                  <a:gd name="connsiteY6" fmla="*/ 292827 h 700544"/>
                  <a:gd name="connsiteX7" fmla="*/ 0 w 573452"/>
                  <a:gd name="connsiteY7" fmla="*/ 207578 h 700544"/>
                  <a:gd name="connsiteX8" fmla="*/ 60293 w 573452"/>
                  <a:gd name="connsiteY8" fmla="*/ 148657 h 700544"/>
                  <a:gd name="connsiteX9" fmla="*/ 88573 w 573452"/>
                  <a:gd name="connsiteY9" fmla="*/ 74724 h 700544"/>
                  <a:gd name="connsiteX10" fmla="*/ 247631 w 573452"/>
                  <a:gd name="connsiteY10" fmla="*/ 121691 h 700544"/>
                  <a:gd name="connsiteX11" fmla="*/ 373609 w 573452"/>
                  <a:gd name="connsiteY11" fmla="*/ 12602 h 700544"/>
                  <a:gd name="connsiteX12" fmla="*/ 428111 w 573452"/>
                  <a:gd name="connsiteY12" fmla="*/ 0 h 700544"/>
                  <a:gd name="connsiteX13" fmla="*/ 448084 w 573452"/>
                  <a:gd name="connsiteY13" fmla="*/ 19688 h 700544"/>
                  <a:gd name="connsiteX14" fmla="*/ 487118 w 573452"/>
                  <a:gd name="connsiteY14" fmla="*/ 97460 h 700544"/>
                  <a:gd name="connsiteX15" fmla="*/ 516588 w 573452"/>
                  <a:gd name="connsiteY15" fmla="*/ 298599 h 700544"/>
                  <a:gd name="connsiteX16" fmla="*/ 573453 w 573452"/>
                  <a:gd name="connsiteY16" fmla="*/ 394049 h 700544"/>
                  <a:gd name="connsiteX17" fmla="*/ 480327 w 573452"/>
                  <a:gd name="connsiteY17" fmla="*/ 501882 h 700544"/>
                  <a:gd name="connsiteX18" fmla="*/ 491185 w 573452"/>
                  <a:gd name="connsiteY18" fmla="*/ 586378 h 700544"/>
                  <a:gd name="connsiteX19" fmla="*/ 449113 w 573452"/>
                  <a:gd name="connsiteY19" fmla="*/ 660625 h 70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52" h="700544">
                    <a:moveTo>
                      <a:pt x="366113" y="680866"/>
                    </a:moveTo>
                    <a:lnTo>
                      <a:pt x="317621" y="700545"/>
                    </a:lnTo>
                    <a:lnTo>
                      <a:pt x="231800" y="649757"/>
                    </a:lnTo>
                    <a:lnTo>
                      <a:pt x="245793" y="625535"/>
                    </a:lnTo>
                    <a:lnTo>
                      <a:pt x="212379" y="548478"/>
                    </a:lnTo>
                    <a:lnTo>
                      <a:pt x="145370" y="500301"/>
                    </a:lnTo>
                    <a:lnTo>
                      <a:pt x="7658" y="292827"/>
                    </a:lnTo>
                    <a:lnTo>
                      <a:pt x="0" y="207578"/>
                    </a:lnTo>
                    <a:lnTo>
                      <a:pt x="60293" y="148657"/>
                    </a:lnTo>
                    <a:lnTo>
                      <a:pt x="88573" y="74724"/>
                    </a:lnTo>
                    <a:lnTo>
                      <a:pt x="247631" y="121691"/>
                    </a:lnTo>
                    <a:lnTo>
                      <a:pt x="373609" y="12602"/>
                    </a:lnTo>
                    <a:lnTo>
                      <a:pt x="428111" y="0"/>
                    </a:lnTo>
                    <a:lnTo>
                      <a:pt x="448084" y="19688"/>
                    </a:lnTo>
                    <a:lnTo>
                      <a:pt x="487118" y="97460"/>
                    </a:lnTo>
                    <a:lnTo>
                      <a:pt x="516588" y="298599"/>
                    </a:lnTo>
                    <a:lnTo>
                      <a:pt x="573453" y="394049"/>
                    </a:lnTo>
                    <a:lnTo>
                      <a:pt x="480327" y="501882"/>
                    </a:lnTo>
                    <a:lnTo>
                      <a:pt x="491185" y="586378"/>
                    </a:lnTo>
                    <a:lnTo>
                      <a:pt x="449113" y="6606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4" name="Forme libre : forme 1043">
                <a:extLst>
                  <a:ext uri="{FF2B5EF4-FFF2-40B4-BE49-F238E27FC236}">
                    <a16:creationId xmlns:a16="http://schemas.microsoft.com/office/drawing/2014/main" id="{4B586667-2E4B-D880-4547-0B0A436B2AAA}"/>
                  </a:ext>
                </a:extLst>
              </p:cNvPr>
              <p:cNvSpPr/>
              <p:nvPr/>
            </p:nvSpPr>
            <p:spPr>
              <a:xfrm>
                <a:off x="4888264" y="4954448"/>
                <a:ext cx="314058" cy="324792"/>
              </a:xfrm>
              <a:custGeom>
                <a:avLst/>
                <a:gdLst>
                  <a:gd name="connsiteX0" fmla="*/ 141570 w 314058"/>
                  <a:gd name="connsiteY0" fmla="*/ 312353 h 324792"/>
                  <a:gd name="connsiteX1" fmla="*/ 115681 w 314058"/>
                  <a:gd name="connsiteY1" fmla="*/ 324793 h 324792"/>
                  <a:gd name="connsiteX2" fmla="*/ 19488 w 314058"/>
                  <a:gd name="connsiteY2" fmla="*/ 269824 h 324792"/>
                  <a:gd name="connsiteX3" fmla="*/ 31052 w 314058"/>
                  <a:gd name="connsiteY3" fmla="*/ 218380 h 324792"/>
                  <a:gd name="connsiteX4" fmla="*/ 0 w 314058"/>
                  <a:gd name="connsiteY4" fmla="*/ 175412 h 324792"/>
                  <a:gd name="connsiteX5" fmla="*/ 2763 w 314058"/>
                  <a:gd name="connsiteY5" fmla="*/ 72257 h 324792"/>
                  <a:gd name="connsiteX6" fmla="*/ 29652 w 314058"/>
                  <a:gd name="connsiteY6" fmla="*/ 79791 h 324792"/>
                  <a:gd name="connsiteX7" fmla="*/ 175736 w 314058"/>
                  <a:gd name="connsiteY7" fmla="*/ 0 h 324792"/>
                  <a:gd name="connsiteX8" fmla="*/ 278721 w 314058"/>
                  <a:gd name="connsiteY8" fmla="*/ 91907 h 324792"/>
                  <a:gd name="connsiteX9" fmla="*/ 314059 w 314058"/>
                  <a:gd name="connsiteY9" fmla="*/ 255432 h 324792"/>
                  <a:gd name="connsiteX10" fmla="*/ 299199 w 314058"/>
                  <a:gd name="connsiteY10" fmla="*/ 278035 h 32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058" h="324792">
                    <a:moveTo>
                      <a:pt x="141570" y="312353"/>
                    </a:moveTo>
                    <a:lnTo>
                      <a:pt x="115681" y="324793"/>
                    </a:lnTo>
                    <a:lnTo>
                      <a:pt x="19488" y="269824"/>
                    </a:lnTo>
                    <a:lnTo>
                      <a:pt x="31052" y="218380"/>
                    </a:lnTo>
                    <a:lnTo>
                      <a:pt x="0" y="175412"/>
                    </a:lnTo>
                    <a:lnTo>
                      <a:pt x="2763" y="72257"/>
                    </a:lnTo>
                    <a:lnTo>
                      <a:pt x="29652" y="79791"/>
                    </a:lnTo>
                    <a:lnTo>
                      <a:pt x="175736" y="0"/>
                    </a:lnTo>
                    <a:lnTo>
                      <a:pt x="278721" y="91907"/>
                    </a:lnTo>
                    <a:lnTo>
                      <a:pt x="314059" y="255432"/>
                    </a:lnTo>
                    <a:lnTo>
                      <a:pt x="299199" y="27803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5" name="Forme libre : forme 1044">
                <a:extLst>
                  <a:ext uri="{FF2B5EF4-FFF2-40B4-BE49-F238E27FC236}">
                    <a16:creationId xmlns:a16="http://schemas.microsoft.com/office/drawing/2014/main" id="{E21623ED-8747-C7CB-118E-325392252103}"/>
                  </a:ext>
                </a:extLst>
              </p:cNvPr>
              <p:cNvSpPr/>
              <p:nvPr/>
            </p:nvSpPr>
            <p:spPr>
              <a:xfrm>
                <a:off x="5029835" y="5209880"/>
                <a:ext cx="533180" cy="293446"/>
              </a:xfrm>
              <a:custGeom>
                <a:avLst/>
                <a:gdLst>
                  <a:gd name="connsiteX0" fmla="*/ 159572 w 533180"/>
                  <a:gd name="connsiteY0" fmla="*/ 293446 h 293446"/>
                  <a:gd name="connsiteX1" fmla="*/ 132473 w 533180"/>
                  <a:gd name="connsiteY1" fmla="*/ 223056 h 293446"/>
                  <a:gd name="connsiteX2" fmla="*/ 80610 w 533180"/>
                  <a:gd name="connsiteY2" fmla="*/ 169840 h 293446"/>
                  <a:gd name="connsiteX3" fmla="*/ 29623 w 533180"/>
                  <a:gd name="connsiteY3" fmla="*/ 157677 h 293446"/>
                  <a:gd name="connsiteX4" fmla="*/ 0 w 533180"/>
                  <a:gd name="connsiteY4" fmla="*/ 56922 h 293446"/>
                  <a:gd name="connsiteX5" fmla="*/ 157629 w 533180"/>
                  <a:gd name="connsiteY5" fmla="*/ 22603 h 293446"/>
                  <a:gd name="connsiteX6" fmla="*/ 172488 w 533180"/>
                  <a:gd name="connsiteY6" fmla="*/ 0 h 293446"/>
                  <a:gd name="connsiteX7" fmla="*/ 278939 w 533180"/>
                  <a:gd name="connsiteY7" fmla="*/ 18269 h 293446"/>
                  <a:gd name="connsiteX8" fmla="*/ 344614 w 533180"/>
                  <a:gd name="connsiteY8" fmla="*/ 64637 h 293446"/>
                  <a:gd name="connsiteX9" fmla="*/ 392030 w 533180"/>
                  <a:gd name="connsiteY9" fmla="*/ 94736 h 293446"/>
                  <a:gd name="connsiteX10" fmla="*/ 533181 w 533180"/>
                  <a:gd name="connsiteY10" fmla="*/ 98470 h 293446"/>
                  <a:gd name="connsiteX11" fmla="*/ 407203 w 533180"/>
                  <a:gd name="connsiteY11" fmla="*/ 207559 h 293446"/>
                  <a:gd name="connsiteX12" fmla="*/ 248145 w 533180"/>
                  <a:gd name="connsiteY12" fmla="*/ 160592 h 293446"/>
                  <a:gd name="connsiteX13" fmla="*/ 219866 w 533180"/>
                  <a:gd name="connsiteY13" fmla="*/ 234525 h 29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180" h="293446">
                    <a:moveTo>
                      <a:pt x="159572" y="293446"/>
                    </a:moveTo>
                    <a:lnTo>
                      <a:pt x="132473" y="223056"/>
                    </a:lnTo>
                    <a:lnTo>
                      <a:pt x="80610" y="169840"/>
                    </a:lnTo>
                    <a:lnTo>
                      <a:pt x="29623" y="157677"/>
                    </a:lnTo>
                    <a:lnTo>
                      <a:pt x="0" y="56922"/>
                    </a:lnTo>
                    <a:lnTo>
                      <a:pt x="157629" y="22603"/>
                    </a:lnTo>
                    <a:lnTo>
                      <a:pt x="172488" y="0"/>
                    </a:lnTo>
                    <a:lnTo>
                      <a:pt x="278939" y="18269"/>
                    </a:lnTo>
                    <a:lnTo>
                      <a:pt x="344614" y="64637"/>
                    </a:lnTo>
                    <a:lnTo>
                      <a:pt x="392030" y="94736"/>
                    </a:lnTo>
                    <a:lnTo>
                      <a:pt x="533181" y="98470"/>
                    </a:lnTo>
                    <a:lnTo>
                      <a:pt x="407203" y="207559"/>
                    </a:lnTo>
                    <a:lnTo>
                      <a:pt x="248145" y="160592"/>
                    </a:lnTo>
                    <a:lnTo>
                      <a:pt x="219866" y="23452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6" name="Forme libre : forme 1045">
                <a:extLst>
                  <a:ext uri="{FF2B5EF4-FFF2-40B4-BE49-F238E27FC236}">
                    <a16:creationId xmlns:a16="http://schemas.microsoft.com/office/drawing/2014/main" id="{2AAE4622-90DF-88EE-A5C9-B49F6281116A}"/>
                  </a:ext>
                </a:extLst>
              </p:cNvPr>
              <p:cNvSpPr/>
              <p:nvPr/>
            </p:nvSpPr>
            <p:spPr>
              <a:xfrm>
                <a:off x="4564576" y="5266554"/>
                <a:ext cx="309657" cy="177241"/>
              </a:xfrm>
              <a:custGeom>
                <a:avLst/>
                <a:gdLst>
                  <a:gd name="connsiteX0" fmla="*/ 241964 w 309657"/>
                  <a:gd name="connsiteY0" fmla="*/ 118329 h 177241"/>
                  <a:gd name="connsiteX1" fmla="*/ 39395 w 309657"/>
                  <a:gd name="connsiteY1" fmla="*/ 177241 h 177241"/>
                  <a:gd name="connsiteX2" fmla="*/ 0 w 309657"/>
                  <a:gd name="connsiteY2" fmla="*/ 140703 h 177241"/>
                  <a:gd name="connsiteX3" fmla="*/ 196586 w 309657"/>
                  <a:gd name="connsiteY3" fmla="*/ 19088 h 177241"/>
                  <a:gd name="connsiteX4" fmla="*/ 309658 w 309657"/>
                  <a:gd name="connsiteY4" fmla="*/ 0 h 177241"/>
                  <a:gd name="connsiteX5" fmla="*/ 296561 w 309657"/>
                  <a:gd name="connsiteY5" fmla="*/ 53892 h 17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657" h="177241">
                    <a:moveTo>
                      <a:pt x="241964" y="118329"/>
                    </a:moveTo>
                    <a:lnTo>
                      <a:pt x="39395" y="177241"/>
                    </a:lnTo>
                    <a:lnTo>
                      <a:pt x="0" y="140703"/>
                    </a:lnTo>
                    <a:lnTo>
                      <a:pt x="196586" y="19088"/>
                    </a:lnTo>
                    <a:lnTo>
                      <a:pt x="309658" y="0"/>
                    </a:lnTo>
                    <a:lnTo>
                      <a:pt x="296561" y="5389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7" name="Forme libre : forme 1046">
                <a:extLst>
                  <a:ext uri="{FF2B5EF4-FFF2-40B4-BE49-F238E27FC236}">
                    <a16:creationId xmlns:a16="http://schemas.microsoft.com/office/drawing/2014/main" id="{F3B90A6C-2432-DBC8-21E0-A4817323D1D8}"/>
                  </a:ext>
                </a:extLst>
              </p:cNvPr>
              <p:cNvSpPr/>
              <p:nvPr/>
            </p:nvSpPr>
            <p:spPr>
              <a:xfrm>
                <a:off x="5482024" y="5993578"/>
                <a:ext cx="636832" cy="581986"/>
              </a:xfrm>
              <a:custGeom>
                <a:avLst/>
                <a:gdLst>
                  <a:gd name="connsiteX0" fmla="*/ 266376 w 636832"/>
                  <a:gd name="connsiteY0" fmla="*/ 581987 h 581986"/>
                  <a:gd name="connsiteX1" fmla="*/ 69370 w 636832"/>
                  <a:gd name="connsiteY1" fmla="*/ 485546 h 581986"/>
                  <a:gd name="connsiteX2" fmla="*/ 27489 w 636832"/>
                  <a:gd name="connsiteY2" fmla="*/ 415585 h 581986"/>
                  <a:gd name="connsiteX3" fmla="*/ 0 w 636832"/>
                  <a:gd name="connsiteY3" fmla="*/ 417109 h 581986"/>
                  <a:gd name="connsiteX4" fmla="*/ 131102 w 636832"/>
                  <a:gd name="connsiteY4" fmla="*/ 165945 h 581986"/>
                  <a:gd name="connsiteX5" fmla="*/ 228019 w 636832"/>
                  <a:gd name="connsiteY5" fmla="*/ 109014 h 581986"/>
                  <a:gd name="connsiteX6" fmla="*/ 236953 w 636832"/>
                  <a:gd name="connsiteY6" fmla="*/ 81667 h 581986"/>
                  <a:gd name="connsiteX7" fmla="*/ 205121 w 636832"/>
                  <a:gd name="connsiteY7" fmla="*/ 36481 h 581986"/>
                  <a:gd name="connsiteX8" fmla="*/ 419062 w 636832"/>
                  <a:gd name="connsiteY8" fmla="*/ 0 h 581986"/>
                  <a:gd name="connsiteX9" fmla="*/ 481632 w 636832"/>
                  <a:gd name="connsiteY9" fmla="*/ 128197 h 581986"/>
                  <a:gd name="connsiteX10" fmla="*/ 568242 w 636832"/>
                  <a:gd name="connsiteY10" fmla="*/ 241430 h 581986"/>
                  <a:gd name="connsiteX11" fmla="*/ 636832 w 636832"/>
                  <a:gd name="connsiteY11" fmla="*/ 290198 h 581986"/>
                  <a:gd name="connsiteX12" fmla="*/ 625630 w 636832"/>
                  <a:gd name="connsiteY12" fmla="*/ 414652 h 581986"/>
                  <a:gd name="connsiteX13" fmla="*/ 489156 w 636832"/>
                  <a:gd name="connsiteY13" fmla="*/ 458105 h 58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32" h="581986">
                    <a:moveTo>
                      <a:pt x="266376" y="581987"/>
                    </a:moveTo>
                    <a:lnTo>
                      <a:pt x="69370" y="485546"/>
                    </a:lnTo>
                    <a:lnTo>
                      <a:pt x="27489" y="415585"/>
                    </a:lnTo>
                    <a:lnTo>
                      <a:pt x="0" y="417109"/>
                    </a:lnTo>
                    <a:lnTo>
                      <a:pt x="131102" y="165945"/>
                    </a:lnTo>
                    <a:lnTo>
                      <a:pt x="228019" y="109014"/>
                    </a:lnTo>
                    <a:lnTo>
                      <a:pt x="236953" y="81667"/>
                    </a:lnTo>
                    <a:lnTo>
                      <a:pt x="205121" y="36481"/>
                    </a:lnTo>
                    <a:lnTo>
                      <a:pt x="419062" y="0"/>
                    </a:lnTo>
                    <a:lnTo>
                      <a:pt x="481632" y="128197"/>
                    </a:lnTo>
                    <a:lnTo>
                      <a:pt x="568242" y="241430"/>
                    </a:lnTo>
                    <a:lnTo>
                      <a:pt x="636832" y="290198"/>
                    </a:lnTo>
                    <a:lnTo>
                      <a:pt x="625630" y="414652"/>
                    </a:lnTo>
                    <a:lnTo>
                      <a:pt x="489156" y="458105"/>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8" name="Forme libre : forme 1047">
                <a:extLst>
                  <a:ext uri="{FF2B5EF4-FFF2-40B4-BE49-F238E27FC236}">
                    <a16:creationId xmlns:a16="http://schemas.microsoft.com/office/drawing/2014/main" id="{D430B303-7C74-4F38-6504-195400457C00}"/>
                  </a:ext>
                </a:extLst>
              </p:cNvPr>
              <p:cNvSpPr/>
              <p:nvPr/>
            </p:nvSpPr>
            <p:spPr>
              <a:xfrm>
                <a:off x="5064667" y="5379720"/>
                <a:ext cx="132397" cy="208854"/>
              </a:xfrm>
              <a:custGeom>
                <a:avLst/>
                <a:gdLst>
                  <a:gd name="connsiteX0" fmla="*/ 0 w 132397"/>
                  <a:gd name="connsiteY0" fmla="*/ 205512 h 208854"/>
                  <a:gd name="connsiteX1" fmla="*/ 45777 w 132397"/>
                  <a:gd name="connsiteY1" fmla="*/ 0 h 208854"/>
                  <a:gd name="connsiteX2" fmla="*/ 97641 w 132397"/>
                  <a:gd name="connsiteY2" fmla="*/ 53216 h 208854"/>
                  <a:gd name="connsiteX3" fmla="*/ 124739 w 132397"/>
                  <a:gd name="connsiteY3" fmla="*/ 123606 h 208854"/>
                  <a:gd name="connsiteX4" fmla="*/ 132398 w 132397"/>
                  <a:gd name="connsiteY4" fmla="*/ 208855 h 208854"/>
                  <a:gd name="connsiteX5" fmla="*/ 80315 w 132397"/>
                  <a:gd name="connsiteY5" fmla="*/ 192291 h 20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97" h="208854">
                    <a:moveTo>
                      <a:pt x="0" y="205512"/>
                    </a:moveTo>
                    <a:lnTo>
                      <a:pt x="45777" y="0"/>
                    </a:lnTo>
                    <a:lnTo>
                      <a:pt x="97641" y="53216"/>
                    </a:lnTo>
                    <a:lnTo>
                      <a:pt x="124739" y="123606"/>
                    </a:lnTo>
                    <a:lnTo>
                      <a:pt x="132398" y="208855"/>
                    </a:lnTo>
                    <a:lnTo>
                      <a:pt x="80315" y="19229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49" name="Forme libre : forme 1048">
                <a:extLst>
                  <a:ext uri="{FF2B5EF4-FFF2-40B4-BE49-F238E27FC236}">
                    <a16:creationId xmlns:a16="http://schemas.microsoft.com/office/drawing/2014/main" id="{6DF7E64B-16CC-9A73-DC32-C69908BAB5B0}"/>
                  </a:ext>
                </a:extLst>
              </p:cNvPr>
              <p:cNvSpPr/>
              <p:nvPr/>
            </p:nvSpPr>
            <p:spPr>
              <a:xfrm>
                <a:off x="4572292" y="6232075"/>
                <a:ext cx="153247" cy="176764"/>
              </a:xfrm>
              <a:custGeom>
                <a:avLst/>
                <a:gdLst>
                  <a:gd name="connsiteX0" fmla="*/ 76305 w 153247"/>
                  <a:gd name="connsiteY0" fmla="*/ 4801 h 176764"/>
                  <a:gd name="connsiteX1" fmla="*/ 148409 w 153247"/>
                  <a:gd name="connsiteY1" fmla="*/ 68008 h 176764"/>
                  <a:gd name="connsiteX2" fmla="*/ 153248 w 153247"/>
                  <a:gd name="connsiteY2" fmla="*/ 151038 h 176764"/>
                  <a:gd name="connsiteX3" fmla="*/ 106861 w 153247"/>
                  <a:gd name="connsiteY3" fmla="*/ 176765 h 176764"/>
                  <a:gd name="connsiteX4" fmla="*/ 52359 w 153247"/>
                  <a:gd name="connsiteY4" fmla="*/ 173193 h 176764"/>
                  <a:gd name="connsiteX5" fmla="*/ 2371 w 153247"/>
                  <a:gd name="connsiteY5" fmla="*/ 113576 h 176764"/>
                  <a:gd name="connsiteX6" fmla="*/ 0 w 153247"/>
                  <a:gd name="connsiteY6" fmla="*/ 59769 h 176764"/>
                  <a:gd name="connsiteX7" fmla="*/ 49768 w 153247"/>
                  <a:gd name="connsiteY7" fmla="*/ 0 h 1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47" h="176764">
                    <a:moveTo>
                      <a:pt x="76305" y="4801"/>
                    </a:moveTo>
                    <a:lnTo>
                      <a:pt x="148409" y="68008"/>
                    </a:lnTo>
                    <a:lnTo>
                      <a:pt x="153248" y="151038"/>
                    </a:lnTo>
                    <a:lnTo>
                      <a:pt x="106861" y="176765"/>
                    </a:lnTo>
                    <a:lnTo>
                      <a:pt x="52359" y="173193"/>
                    </a:lnTo>
                    <a:lnTo>
                      <a:pt x="2371" y="113576"/>
                    </a:lnTo>
                    <a:lnTo>
                      <a:pt x="0" y="59769"/>
                    </a:lnTo>
                    <a:lnTo>
                      <a:pt x="49768" y="0"/>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50" name="Forme libre : forme 1049">
                <a:extLst>
                  <a:ext uri="{FF2B5EF4-FFF2-40B4-BE49-F238E27FC236}">
                    <a16:creationId xmlns:a16="http://schemas.microsoft.com/office/drawing/2014/main" id="{F057B04A-E0D4-11A8-1EFB-826884C23B0E}"/>
                  </a:ext>
                </a:extLst>
              </p:cNvPr>
              <p:cNvSpPr/>
              <p:nvPr/>
            </p:nvSpPr>
            <p:spPr>
              <a:xfrm>
                <a:off x="4806540" y="5224272"/>
                <a:ext cx="303904" cy="443426"/>
              </a:xfrm>
              <a:custGeom>
                <a:avLst/>
                <a:gdLst>
                  <a:gd name="connsiteX0" fmla="*/ 126463 w 303904"/>
                  <a:gd name="connsiteY0" fmla="*/ 443427 h 443426"/>
                  <a:gd name="connsiteX1" fmla="*/ 74066 w 303904"/>
                  <a:gd name="connsiteY1" fmla="*/ 248060 h 443426"/>
                  <a:gd name="connsiteX2" fmla="*/ 0 w 303904"/>
                  <a:gd name="connsiteY2" fmla="*/ 160611 h 443426"/>
                  <a:gd name="connsiteX3" fmla="*/ 54597 w 303904"/>
                  <a:gd name="connsiteY3" fmla="*/ 96174 h 443426"/>
                  <a:gd name="connsiteX4" fmla="*/ 67694 w 303904"/>
                  <a:gd name="connsiteY4" fmla="*/ 42281 h 443426"/>
                  <a:gd name="connsiteX5" fmla="*/ 88859 w 303904"/>
                  <a:gd name="connsiteY5" fmla="*/ 21650 h 443426"/>
                  <a:gd name="connsiteX6" fmla="*/ 101212 w 303904"/>
                  <a:gd name="connsiteY6" fmla="*/ 0 h 443426"/>
                  <a:gd name="connsiteX7" fmla="*/ 197405 w 303904"/>
                  <a:gd name="connsiteY7" fmla="*/ 54969 h 443426"/>
                  <a:gd name="connsiteX8" fmla="*/ 223295 w 303904"/>
                  <a:gd name="connsiteY8" fmla="*/ 42529 h 443426"/>
                  <a:gd name="connsiteX9" fmla="*/ 252917 w 303904"/>
                  <a:gd name="connsiteY9" fmla="*/ 143285 h 443426"/>
                  <a:gd name="connsiteX10" fmla="*/ 303904 w 303904"/>
                  <a:gd name="connsiteY10" fmla="*/ 155448 h 443426"/>
                  <a:gd name="connsiteX11" fmla="*/ 258127 w 303904"/>
                  <a:gd name="connsiteY11" fmla="*/ 360959 h 44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904" h="443426">
                    <a:moveTo>
                      <a:pt x="126463" y="443427"/>
                    </a:moveTo>
                    <a:lnTo>
                      <a:pt x="74066" y="248060"/>
                    </a:lnTo>
                    <a:lnTo>
                      <a:pt x="0" y="160611"/>
                    </a:lnTo>
                    <a:lnTo>
                      <a:pt x="54597" y="96174"/>
                    </a:lnTo>
                    <a:lnTo>
                      <a:pt x="67694" y="42281"/>
                    </a:lnTo>
                    <a:lnTo>
                      <a:pt x="88859" y="21650"/>
                    </a:lnTo>
                    <a:lnTo>
                      <a:pt x="101212" y="0"/>
                    </a:lnTo>
                    <a:lnTo>
                      <a:pt x="197405" y="54969"/>
                    </a:lnTo>
                    <a:lnTo>
                      <a:pt x="223295" y="42529"/>
                    </a:lnTo>
                    <a:lnTo>
                      <a:pt x="252917" y="143285"/>
                    </a:lnTo>
                    <a:lnTo>
                      <a:pt x="303904" y="155448"/>
                    </a:lnTo>
                    <a:lnTo>
                      <a:pt x="258127" y="360959"/>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51" name="Forme libre : forme 1050">
                <a:extLst>
                  <a:ext uri="{FF2B5EF4-FFF2-40B4-BE49-F238E27FC236}">
                    <a16:creationId xmlns:a16="http://schemas.microsoft.com/office/drawing/2014/main" id="{04B59392-B007-2184-DE32-9BC621A3E9D5}"/>
                  </a:ext>
                </a:extLst>
              </p:cNvPr>
              <p:cNvSpPr/>
              <p:nvPr/>
            </p:nvSpPr>
            <p:spPr>
              <a:xfrm>
                <a:off x="4823942" y="5572011"/>
                <a:ext cx="611257" cy="375018"/>
              </a:xfrm>
              <a:custGeom>
                <a:avLst/>
                <a:gdLst>
                  <a:gd name="connsiteX0" fmla="*/ 597265 w 611257"/>
                  <a:gd name="connsiteY0" fmla="*/ 373494 h 375018"/>
                  <a:gd name="connsiteX1" fmla="*/ 525580 w 611257"/>
                  <a:gd name="connsiteY1" fmla="*/ 336566 h 375018"/>
                  <a:gd name="connsiteX2" fmla="*/ 454133 w 611257"/>
                  <a:gd name="connsiteY2" fmla="*/ 375018 h 375018"/>
                  <a:gd name="connsiteX3" fmla="*/ 373437 w 611257"/>
                  <a:gd name="connsiteY3" fmla="*/ 367894 h 375018"/>
                  <a:gd name="connsiteX4" fmla="*/ 113252 w 611257"/>
                  <a:gd name="connsiteY4" fmla="*/ 273910 h 375018"/>
                  <a:gd name="connsiteX5" fmla="*/ 5391 w 611257"/>
                  <a:gd name="connsiteY5" fmla="*/ 268548 h 375018"/>
                  <a:gd name="connsiteX6" fmla="*/ 0 w 611257"/>
                  <a:gd name="connsiteY6" fmla="*/ 212484 h 375018"/>
                  <a:gd name="connsiteX7" fmla="*/ 109061 w 611257"/>
                  <a:gd name="connsiteY7" fmla="*/ 95688 h 375018"/>
                  <a:gd name="connsiteX8" fmla="*/ 240725 w 611257"/>
                  <a:gd name="connsiteY8" fmla="*/ 13221 h 375018"/>
                  <a:gd name="connsiteX9" fmla="*/ 321040 w 611257"/>
                  <a:gd name="connsiteY9" fmla="*/ 0 h 375018"/>
                  <a:gd name="connsiteX10" fmla="*/ 373123 w 611257"/>
                  <a:gd name="connsiteY10" fmla="*/ 16564 h 375018"/>
                  <a:gd name="connsiteX11" fmla="*/ 510835 w 611257"/>
                  <a:gd name="connsiteY11" fmla="*/ 224037 h 375018"/>
                  <a:gd name="connsiteX12" fmla="*/ 577844 w 611257"/>
                  <a:gd name="connsiteY12" fmla="*/ 272215 h 375018"/>
                  <a:gd name="connsiteX13" fmla="*/ 611257 w 611257"/>
                  <a:gd name="connsiteY13" fmla="*/ 349272 h 37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257" h="375018">
                    <a:moveTo>
                      <a:pt x="597265" y="373494"/>
                    </a:moveTo>
                    <a:lnTo>
                      <a:pt x="525580" y="336566"/>
                    </a:lnTo>
                    <a:lnTo>
                      <a:pt x="454133" y="375018"/>
                    </a:lnTo>
                    <a:lnTo>
                      <a:pt x="373437" y="367894"/>
                    </a:lnTo>
                    <a:lnTo>
                      <a:pt x="113252" y="273910"/>
                    </a:lnTo>
                    <a:lnTo>
                      <a:pt x="5391" y="268548"/>
                    </a:lnTo>
                    <a:lnTo>
                      <a:pt x="0" y="212484"/>
                    </a:lnTo>
                    <a:lnTo>
                      <a:pt x="109061" y="95688"/>
                    </a:lnTo>
                    <a:lnTo>
                      <a:pt x="240725" y="13221"/>
                    </a:lnTo>
                    <a:lnTo>
                      <a:pt x="321040" y="0"/>
                    </a:lnTo>
                    <a:lnTo>
                      <a:pt x="373123" y="16564"/>
                    </a:lnTo>
                    <a:lnTo>
                      <a:pt x="510835" y="224037"/>
                    </a:lnTo>
                    <a:lnTo>
                      <a:pt x="577844" y="272215"/>
                    </a:lnTo>
                    <a:lnTo>
                      <a:pt x="611257" y="349272"/>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52" name="Forme libre : forme 1051">
                <a:extLst>
                  <a:ext uri="{FF2B5EF4-FFF2-40B4-BE49-F238E27FC236}">
                    <a16:creationId xmlns:a16="http://schemas.microsoft.com/office/drawing/2014/main" id="{19A1E634-CC0F-EDA8-9D85-DE6B3AFE4765}"/>
                  </a:ext>
                </a:extLst>
              </p:cNvPr>
              <p:cNvSpPr/>
              <p:nvPr/>
            </p:nvSpPr>
            <p:spPr>
              <a:xfrm>
                <a:off x="4564576" y="5171361"/>
                <a:ext cx="330822" cy="235896"/>
              </a:xfrm>
              <a:custGeom>
                <a:avLst/>
                <a:gdLst>
                  <a:gd name="connsiteX0" fmla="*/ 0 w 330822"/>
                  <a:gd name="connsiteY0" fmla="*/ 235896 h 235896"/>
                  <a:gd name="connsiteX1" fmla="*/ 67132 w 330822"/>
                  <a:gd name="connsiteY1" fmla="*/ 81591 h 235896"/>
                  <a:gd name="connsiteX2" fmla="*/ 144970 w 330822"/>
                  <a:gd name="connsiteY2" fmla="*/ 333 h 235896"/>
                  <a:gd name="connsiteX3" fmla="*/ 173126 w 330822"/>
                  <a:gd name="connsiteY3" fmla="*/ 0 h 235896"/>
                  <a:gd name="connsiteX4" fmla="*/ 252070 w 330822"/>
                  <a:gd name="connsiteY4" fmla="*/ 7601 h 235896"/>
                  <a:gd name="connsiteX5" fmla="*/ 330822 w 330822"/>
                  <a:gd name="connsiteY5" fmla="*/ 74562 h 235896"/>
                  <a:gd name="connsiteX6" fmla="*/ 309658 w 330822"/>
                  <a:gd name="connsiteY6" fmla="*/ 95193 h 235896"/>
                  <a:gd name="connsiteX7" fmla="*/ 196586 w 330822"/>
                  <a:gd name="connsiteY7" fmla="*/ 114281 h 23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822" h="235896">
                    <a:moveTo>
                      <a:pt x="0" y="235896"/>
                    </a:moveTo>
                    <a:lnTo>
                      <a:pt x="67132" y="81591"/>
                    </a:lnTo>
                    <a:lnTo>
                      <a:pt x="144970" y="333"/>
                    </a:lnTo>
                    <a:lnTo>
                      <a:pt x="173126" y="0"/>
                    </a:lnTo>
                    <a:lnTo>
                      <a:pt x="252070" y="7601"/>
                    </a:lnTo>
                    <a:lnTo>
                      <a:pt x="330822" y="74562"/>
                    </a:lnTo>
                    <a:lnTo>
                      <a:pt x="309658" y="95193"/>
                    </a:lnTo>
                    <a:lnTo>
                      <a:pt x="196586" y="114281"/>
                    </a:lnTo>
                    <a:close/>
                  </a:path>
                </a:pathLst>
              </a:custGeom>
              <a:solidFill>
                <a:srgbClr val="FCD536"/>
              </a:solidFill>
              <a:ln w="9525" cap="flat">
                <a:solidFill>
                  <a:srgbClr val="FFFFFF"/>
                </a:solidFill>
                <a:prstDash val="solid"/>
                <a:miter/>
              </a:ln>
            </p:spPr>
            <p:txBody>
              <a:bodyPr rtlCol="0" anchor="ctr"/>
              <a:lstStyle/>
              <a:p>
                <a:endParaRPr lang="fr-FR"/>
              </a:p>
            </p:txBody>
          </p:sp>
          <p:sp>
            <p:nvSpPr>
              <p:cNvPr id="1053" name="Forme libre : forme 1052">
                <a:extLst>
                  <a:ext uri="{FF2B5EF4-FFF2-40B4-BE49-F238E27FC236}">
                    <a16:creationId xmlns:a16="http://schemas.microsoft.com/office/drawing/2014/main" id="{A7F5B3D1-44C5-8052-50AD-0A4283394ECD}"/>
                  </a:ext>
                </a:extLst>
              </p:cNvPr>
              <p:cNvSpPr/>
              <p:nvPr/>
            </p:nvSpPr>
            <p:spPr>
              <a:xfrm>
                <a:off x="5637139" y="5237369"/>
                <a:ext cx="405364" cy="558603"/>
              </a:xfrm>
              <a:custGeom>
                <a:avLst/>
                <a:gdLst>
                  <a:gd name="connsiteX0" fmla="*/ 163992 w 405364"/>
                  <a:gd name="connsiteY0" fmla="*/ 493471 h 558603"/>
                  <a:gd name="connsiteX1" fmla="*/ 125682 w 405364"/>
                  <a:gd name="connsiteY1" fmla="*/ 451818 h 558603"/>
                  <a:gd name="connsiteX2" fmla="*/ 68666 w 405364"/>
                  <a:gd name="connsiteY2" fmla="*/ 356273 h 558603"/>
                  <a:gd name="connsiteX3" fmla="*/ 39110 w 405364"/>
                  <a:gd name="connsiteY3" fmla="*/ 155019 h 558603"/>
                  <a:gd name="connsiteX4" fmla="*/ 0 w 405364"/>
                  <a:gd name="connsiteY4" fmla="*/ 77200 h 558603"/>
                  <a:gd name="connsiteX5" fmla="*/ 123482 w 405364"/>
                  <a:gd name="connsiteY5" fmla="*/ 3962 h 558603"/>
                  <a:gd name="connsiteX6" fmla="*/ 240106 w 405364"/>
                  <a:gd name="connsiteY6" fmla="*/ 0 h 558603"/>
                  <a:gd name="connsiteX7" fmla="*/ 405365 w 405364"/>
                  <a:gd name="connsiteY7" fmla="*/ 57740 h 558603"/>
                  <a:gd name="connsiteX8" fmla="*/ 343634 w 405364"/>
                  <a:gd name="connsiteY8" fmla="*/ 113738 h 558603"/>
                  <a:gd name="connsiteX9" fmla="*/ 338528 w 405364"/>
                  <a:gd name="connsiteY9" fmla="*/ 230857 h 558603"/>
                  <a:gd name="connsiteX10" fmla="*/ 404927 w 405364"/>
                  <a:gd name="connsiteY10" fmla="*/ 541611 h 558603"/>
                  <a:gd name="connsiteX11" fmla="*/ 404927 w 405364"/>
                  <a:gd name="connsiteY11" fmla="*/ 541611 h 558603"/>
                  <a:gd name="connsiteX12" fmla="*/ 322079 w 405364"/>
                  <a:gd name="connsiteY12" fmla="*/ 558603 h 55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364" h="558603">
                    <a:moveTo>
                      <a:pt x="163992" y="493471"/>
                    </a:moveTo>
                    <a:lnTo>
                      <a:pt x="125682" y="451818"/>
                    </a:lnTo>
                    <a:lnTo>
                      <a:pt x="68666" y="356273"/>
                    </a:lnTo>
                    <a:lnTo>
                      <a:pt x="39110" y="155019"/>
                    </a:lnTo>
                    <a:lnTo>
                      <a:pt x="0" y="77200"/>
                    </a:lnTo>
                    <a:lnTo>
                      <a:pt x="123482" y="3962"/>
                    </a:lnTo>
                    <a:lnTo>
                      <a:pt x="240106" y="0"/>
                    </a:lnTo>
                    <a:lnTo>
                      <a:pt x="405365" y="57740"/>
                    </a:lnTo>
                    <a:lnTo>
                      <a:pt x="343634" y="113738"/>
                    </a:lnTo>
                    <a:lnTo>
                      <a:pt x="338528" y="230857"/>
                    </a:lnTo>
                    <a:lnTo>
                      <a:pt x="404927" y="541611"/>
                    </a:lnTo>
                    <a:lnTo>
                      <a:pt x="404927" y="541611"/>
                    </a:lnTo>
                    <a:lnTo>
                      <a:pt x="322079" y="558603"/>
                    </a:lnTo>
                    <a:close/>
                  </a:path>
                </a:pathLst>
              </a:custGeom>
              <a:solidFill>
                <a:srgbClr val="FCD536"/>
              </a:solidFill>
              <a:ln w="9525" cap="flat">
                <a:solidFill>
                  <a:srgbClr val="FFFFFF"/>
                </a:solidFill>
                <a:prstDash val="solid"/>
                <a:miter/>
              </a:ln>
            </p:spPr>
            <p:txBody>
              <a:bodyPr rtlCol="0" anchor="ctr"/>
              <a:lstStyle/>
              <a:p>
                <a:endParaRPr lang="fr-FR"/>
              </a:p>
            </p:txBody>
          </p:sp>
        </p:grpSp>
        <p:grpSp>
          <p:nvGrpSpPr>
            <p:cNvPr id="975" name="Graphique 64">
              <a:extLst>
                <a:ext uri="{FF2B5EF4-FFF2-40B4-BE49-F238E27FC236}">
                  <a16:creationId xmlns:a16="http://schemas.microsoft.com/office/drawing/2014/main" id="{5EB5C706-E237-2FA1-A913-398725411D39}"/>
                </a:ext>
              </a:extLst>
            </p:cNvPr>
            <p:cNvGrpSpPr/>
            <p:nvPr/>
          </p:nvGrpSpPr>
          <p:grpSpPr>
            <a:xfrm>
              <a:off x="4566243" y="4957544"/>
              <a:ext cx="1554451" cy="1644777"/>
              <a:chOff x="4566243" y="4957544"/>
              <a:chExt cx="1554451" cy="1644777"/>
            </a:xfrm>
            <a:noFill/>
          </p:grpSpPr>
          <p:sp>
            <p:nvSpPr>
              <p:cNvPr id="1040" name="Forme libre : forme 1039">
                <a:extLst>
                  <a:ext uri="{FF2B5EF4-FFF2-40B4-BE49-F238E27FC236}">
                    <a16:creationId xmlns:a16="http://schemas.microsoft.com/office/drawing/2014/main" id="{4BFCFDDF-7835-D209-B72A-290CD33F829E}"/>
                  </a:ext>
                </a:extLst>
              </p:cNvPr>
              <p:cNvSpPr/>
              <p:nvPr/>
            </p:nvSpPr>
            <p:spPr>
              <a:xfrm>
                <a:off x="4566243" y="4957544"/>
                <a:ext cx="1478089" cy="1644777"/>
              </a:xfrm>
              <a:custGeom>
                <a:avLst/>
                <a:gdLst>
                  <a:gd name="connsiteX0" fmla="*/ 991067 w 1478089"/>
                  <a:gd name="connsiteY0" fmla="*/ 1022261 h 1644777"/>
                  <a:gd name="connsiteX1" fmla="*/ 1074068 w 1478089"/>
                  <a:gd name="connsiteY1" fmla="*/ 1002021 h 1644777"/>
                  <a:gd name="connsiteX2" fmla="*/ 1116139 w 1478089"/>
                  <a:gd name="connsiteY2" fmla="*/ 927764 h 1644777"/>
                  <a:gd name="connsiteX3" fmla="*/ 1105272 w 1478089"/>
                  <a:gd name="connsiteY3" fmla="*/ 843267 h 1644777"/>
                  <a:gd name="connsiteX4" fmla="*/ 1198436 w 1478089"/>
                  <a:gd name="connsiteY4" fmla="*/ 735435 h 1644777"/>
                  <a:gd name="connsiteX5" fmla="*/ 1198379 w 1478089"/>
                  <a:gd name="connsiteY5" fmla="*/ 734825 h 1644777"/>
                  <a:gd name="connsiteX6" fmla="*/ 1236707 w 1478089"/>
                  <a:gd name="connsiteY6" fmla="*/ 776459 h 1644777"/>
                  <a:gd name="connsiteX7" fmla="*/ 1394793 w 1478089"/>
                  <a:gd name="connsiteY7" fmla="*/ 841610 h 1644777"/>
                  <a:gd name="connsiteX8" fmla="*/ 1477661 w 1478089"/>
                  <a:gd name="connsiteY8" fmla="*/ 824637 h 1644777"/>
                  <a:gd name="connsiteX9" fmla="*/ 1411243 w 1478089"/>
                  <a:gd name="connsiteY9" fmla="*/ 513855 h 1644777"/>
                  <a:gd name="connsiteX10" fmla="*/ 1416339 w 1478089"/>
                  <a:gd name="connsiteY10" fmla="*/ 396688 h 1644777"/>
                  <a:gd name="connsiteX11" fmla="*/ 1478089 w 1478089"/>
                  <a:gd name="connsiteY11" fmla="*/ 340690 h 1644777"/>
                  <a:gd name="connsiteX12" fmla="*/ 1312812 w 1478089"/>
                  <a:gd name="connsiteY12" fmla="*/ 282940 h 1644777"/>
                  <a:gd name="connsiteX13" fmla="*/ 1196188 w 1478089"/>
                  <a:gd name="connsiteY13" fmla="*/ 286922 h 1644777"/>
                  <a:gd name="connsiteX14" fmla="*/ 1072658 w 1478089"/>
                  <a:gd name="connsiteY14" fmla="*/ 360150 h 1644777"/>
                  <a:gd name="connsiteX15" fmla="*/ 1073029 w 1478089"/>
                  <a:gd name="connsiteY15" fmla="*/ 361045 h 1644777"/>
                  <a:gd name="connsiteX16" fmla="*/ 1053046 w 1478089"/>
                  <a:gd name="connsiteY16" fmla="*/ 341347 h 1644777"/>
                  <a:gd name="connsiteX17" fmla="*/ 998544 w 1478089"/>
                  <a:gd name="connsiteY17" fmla="*/ 353949 h 1644777"/>
                  <a:gd name="connsiteX18" fmla="*/ 857374 w 1478089"/>
                  <a:gd name="connsiteY18" fmla="*/ 350196 h 1644777"/>
                  <a:gd name="connsiteX19" fmla="*/ 809949 w 1478089"/>
                  <a:gd name="connsiteY19" fmla="*/ 320097 h 1644777"/>
                  <a:gd name="connsiteX20" fmla="*/ 744264 w 1478089"/>
                  <a:gd name="connsiteY20" fmla="*/ 273749 h 1644777"/>
                  <a:gd name="connsiteX21" fmla="*/ 637823 w 1478089"/>
                  <a:gd name="connsiteY21" fmla="*/ 255489 h 1644777"/>
                  <a:gd name="connsiteX22" fmla="*/ 602475 w 1478089"/>
                  <a:gd name="connsiteY22" fmla="*/ 91907 h 1644777"/>
                  <a:gd name="connsiteX23" fmla="*/ 499482 w 1478089"/>
                  <a:gd name="connsiteY23" fmla="*/ 0 h 1644777"/>
                  <a:gd name="connsiteX24" fmla="*/ 353368 w 1478089"/>
                  <a:gd name="connsiteY24" fmla="*/ 79772 h 1644777"/>
                  <a:gd name="connsiteX25" fmla="*/ 326470 w 1478089"/>
                  <a:gd name="connsiteY25" fmla="*/ 72266 h 1644777"/>
                  <a:gd name="connsiteX26" fmla="*/ 323735 w 1478089"/>
                  <a:gd name="connsiteY26" fmla="*/ 175431 h 1644777"/>
                  <a:gd name="connsiteX27" fmla="*/ 354749 w 1478089"/>
                  <a:gd name="connsiteY27" fmla="*/ 218408 h 1644777"/>
                  <a:gd name="connsiteX28" fmla="*/ 343215 w 1478089"/>
                  <a:gd name="connsiteY28" fmla="*/ 269824 h 1644777"/>
                  <a:gd name="connsiteX29" fmla="*/ 330841 w 1478089"/>
                  <a:gd name="connsiteY29" fmla="*/ 291484 h 1644777"/>
                  <a:gd name="connsiteX30" fmla="*/ 252098 w 1478089"/>
                  <a:gd name="connsiteY30" fmla="*/ 224542 h 1644777"/>
                  <a:gd name="connsiteX31" fmla="*/ 173145 w 1478089"/>
                  <a:gd name="connsiteY31" fmla="*/ 216923 h 1644777"/>
                  <a:gd name="connsiteX32" fmla="*/ 144980 w 1478089"/>
                  <a:gd name="connsiteY32" fmla="*/ 217256 h 1644777"/>
                  <a:gd name="connsiteX33" fmla="*/ 67123 w 1478089"/>
                  <a:gd name="connsiteY33" fmla="*/ 298552 h 1644777"/>
                  <a:gd name="connsiteX34" fmla="*/ 0 w 1478089"/>
                  <a:gd name="connsiteY34" fmla="*/ 452847 h 1644777"/>
                  <a:gd name="connsiteX35" fmla="*/ 39386 w 1478089"/>
                  <a:gd name="connsiteY35" fmla="*/ 489395 h 1644777"/>
                  <a:gd name="connsiteX36" fmla="*/ 241992 w 1478089"/>
                  <a:gd name="connsiteY36" fmla="*/ 430492 h 1644777"/>
                  <a:gd name="connsiteX37" fmla="*/ 316039 w 1478089"/>
                  <a:gd name="connsiteY37" fmla="*/ 517970 h 1644777"/>
                  <a:gd name="connsiteX38" fmla="*/ 368455 w 1478089"/>
                  <a:gd name="connsiteY38" fmla="*/ 713337 h 1644777"/>
                  <a:gd name="connsiteX39" fmla="*/ 259385 w 1478089"/>
                  <a:gd name="connsiteY39" fmla="*/ 830133 h 1644777"/>
                  <a:gd name="connsiteX40" fmla="*/ 264786 w 1478089"/>
                  <a:gd name="connsiteY40" fmla="*/ 886197 h 1644777"/>
                  <a:gd name="connsiteX41" fmla="*/ 110414 w 1478089"/>
                  <a:gd name="connsiteY41" fmla="*/ 1011069 h 1644777"/>
                  <a:gd name="connsiteX42" fmla="*/ 155391 w 1478089"/>
                  <a:gd name="connsiteY42" fmla="*/ 1194197 h 1644777"/>
                  <a:gd name="connsiteX43" fmla="*/ 84011 w 1478089"/>
                  <a:gd name="connsiteY43" fmla="*/ 1282570 h 1644777"/>
                  <a:gd name="connsiteX44" fmla="*/ 57465 w 1478089"/>
                  <a:gd name="connsiteY44" fmla="*/ 1277769 h 1644777"/>
                  <a:gd name="connsiteX45" fmla="*/ 7696 w 1478089"/>
                  <a:gd name="connsiteY45" fmla="*/ 1337558 h 1644777"/>
                  <a:gd name="connsiteX46" fmla="*/ 10077 w 1478089"/>
                  <a:gd name="connsiteY46" fmla="*/ 1391355 h 1644777"/>
                  <a:gd name="connsiteX47" fmla="*/ 60065 w 1478089"/>
                  <a:gd name="connsiteY47" fmla="*/ 1451000 h 1644777"/>
                  <a:gd name="connsiteX48" fmla="*/ 51701 w 1478089"/>
                  <a:gd name="connsiteY48" fmla="*/ 1486272 h 1644777"/>
                  <a:gd name="connsiteX49" fmla="*/ 91364 w 1478089"/>
                  <a:gd name="connsiteY49" fmla="*/ 1644777 h 1644777"/>
                  <a:gd name="connsiteX50" fmla="*/ 257232 w 1478089"/>
                  <a:gd name="connsiteY50" fmla="*/ 1625651 h 1644777"/>
                  <a:gd name="connsiteX51" fmla="*/ 244488 w 1478089"/>
                  <a:gd name="connsiteY51" fmla="*/ 1570253 h 1644777"/>
                  <a:gd name="connsiteX52" fmla="*/ 399802 w 1478089"/>
                  <a:gd name="connsiteY52" fmla="*/ 1452563 h 1644777"/>
                  <a:gd name="connsiteX53" fmla="*/ 451875 w 1478089"/>
                  <a:gd name="connsiteY53" fmla="*/ 1430389 h 1644777"/>
                  <a:gd name="connsiteX54" fmla="*/ 494405 w 1478089"/>
                  <a:gd name="connsiteY54" fmla="*/ 1458373 h 1644777"/>
                  <a:gd name="connsiteX55" fmla="*/ 569471 w 1478089"/>
                  <a:gd name="connsiteY55" fmla="*/ 1474261 h 1644777"/>
                  <a:gd name="connsiteX56" fmla="*/ 667236 w 1478089"/>
                  <a:gd name="connsiteY56" fmla="*/ 1430912 h 1644777"/>
                  <a:gd name="connsiteX57" fmla="*/ 617134 w 1478089"/>
                  <a:gd name="connsiteY57" fmla="*/ 1241117 h 1644777"/>
                  <a:gd name="connsiteX58" fmla="*/ 632870 w 1478089"/>
                  <a:gd name="connsiteY58" fmla="*/ 985581 h 1644777"/>
                  <a:gd name="connsiteX59" fmla="*/ 713575 w 1478089"/>
                  <a:gd name="connsiteY59" fmla="*/ 992696 h 1644777"/>
                  <a:gd name="connsiteX60" fmla="*/ 785013 w 1478089"/>
                  <a:gd name="connsiteY60" fmla="*/ 954253 h 1644777"/>
                  <a:gd name="connsiteX61" fmla="*/ 856707 w 1478089"/>
                  <a:gd name="connsiteY61" fmla="*/ 991162 h 1644777"/>
                  <a:gd name="connsiteX62" fmla="*/ 942547 w 1478089"/>
                  <a:gd name="connsiteY62" fmla="*/ 1041950 h 16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78089" h="1644777">
                    <a:moveTo>
                      <a:pt x="991067" y="1022261"/>
                    </a:moveTo>
                    <a:lnTo>
                      <a:pt x="1074068" y="1002021"/>
                    </a:lnTo>
                    <a:lnTo>
                      <a:pt x="1116139" y="927764"/>
                    </a:lnTo>
                    <a:lnTo>
                      <a:pt x="1105272" y="843267"/>
                    </a:lnTo>
                    <a:lnTo>
                      <a:pt x="1198436" y="735435"/>
                    </a:lnTo>
                    <a:lnTo>
                      <a:pt x="1198379" y="734825"/>
                    </a:lnTo>
                    <a:lnTo>
                      <a:pt x="1236707" y="776459"/>
                    </a:lnTo>
                    <a:lnTo>
                      <a:pt x="1394793" y="841610"/>
                    </a:lnTo>
                    <a:lnTo>
                      <a:pt x="1477661" y="824637"/>
                    </a:lnTo>
                    <a:lnTo>
                      <a:pt x="1411243" y="513855"/>
                    </a:lnTo>
                    <a:lnTo>
                      <a:pt x="1416339" y="396688"/>
                    </a:lnTo>
                    <a:lnTo>
                      <a:pt x="1478089" y="340690"/>
                    </a:lnTo>
                    <a:lnTo>
                      <a:pt x="1312812" y="282940"/>
                    </a:lnTo>
                    <a:lnTo>
                      <a:pt x="1196188" y="286922"/>
                    </a:lnTo>
                    <a:lnTo>
                      <a:pt x="1072658" y="360150"/>
                    </a:lnTo>
                    <a:lnTo>
                      <a:pt x="1073029" y="361045"/>
                    </a:lnTo>
                    <a:lnTo>
                      <a:pt x="1053046" y="341347"/>
                    </a:lnTo>
                    <a:lnTo>
                      <a:pt x="998544" y="353949"/>
                    </a:lnTo>
                    <a:lnTo>
                      <a:pt x="857374" y="350196"/>
                    </a:lnTo>
                    <a:lnTo>
                      <a:pt x="809949" y="320097"/>
                    </a:lnTo>
                    <a:lnTo>
                      <a:pt x="744264" y="273749"/>
                    </a:lnTo>
                    <a:lnTo>
                      <a:pt x="637823" y="255489"/>
                    </a:lnTo>
                    <a:lnTo>
                      <a:pt x="602475" y="91907"/>
                    </a:lnTo>
                    <a:lnTo>
                      <a:pt x="499482" y="0"/>
                    </a:lnTo>
                    <a:lnTo>
                      <a:pt x="353368" y="79772"/>
                    </a:lnTo>
                    <a:lnTo>
                      <a:pt x="326470" y="72266"/>
                    </a:lnTo>
                    <a:lnTo>
                      <a:pt x="323735" y="175431"/>
                    </a:lnTo>
                    <a:lnTo>
                      <a:pt x="354749" y="218408"/>
                    </a:lnTo>
                    <a:lnTo>
                      <a:pt x="343215" y="269824"/>
                    </a:lnTo>
                    <a:lnTo>
                      <a:pt x="330841" y="291484"/>
                    </a:lnTo>
                    <a:lnTo>
                      <a:pt x="252098" y="224542"/>
                    </a:lnTo>
                    <a:lnTo>
                      <a:pt x="173145" y="216923"/>
                    </a:lnTo>
                    <a:lnTo>
                      <a:pt x="144980" y="217256"/>
                    </a:lnTo>
                    <a:lnTo>
                      <a:pt x="67123" y="298552"/>
                    </a:lnTo>
                    <a:lnTo>
                      <a:pt x="0" y="452847"/>
                    </a:lnTo>
                    <a:lnTo>
                      <a:pt x="39386" y="489395"/>
                    </a:lnTo>
                    <a:lnTo>
                      <a:pt x="241992" y="430492"/>
                    </a:lnTo>
                    <a:lnTo>
                      <a:pt x="316039" y="517970"/>
                    </a:lnTo>
                    <a:lnTo>
                      <a:pt x="368455" y="713337"/>
                    </a:lnTo>
                    <a:lnTo>
                      <a:pt x="259385" y="830133"/>
                    </a:lnTo>
                    <a:lnTo>
                      <a:pt x="264786" y="886197"/>
                    </a:lnTo>
                    <a:lnTo>
                      <a:pt x="110414" y="1011069"/>
                    </a:lnTo>
                    <a:lnTo>
                      <a:pt x="155391" y="1194197"/>
                    </a:lnTo>
                    <a:lnTo>
                      <a:pt x="84011" y="1282570"/>
                    </a:lnTo>
                    <a:lnTo>
                      <a:pt x="57465" y="1277769"/>
                    </a:lnTo>
                    <a:lnTo>
                      <a:pt x="7696" y="1337558"/>
                    </a:lnTo>
                    <a:lnTo>
                      <a:pt x="10077" y="1391355"/>
                    </a:lnTo>
                    <a:lnTo>
                      <a:pt x="60065" y="1451000"/>
                    </a:lnTo>
                    <a:lnTo>
                      <a:pt x="51701" y="1486272"/>
                    </a:lnTo>
                    <a:lnTo>
                      <a:pt x="91364" y="1644777"/>
                    </a:lnTo>
                    <a:lnTo>
                      <a:pt x="257232" y="1625651"/>
                    </a:lnTo>
                    <a:lnTo>
                      <a:pt x="244488" y="1570253"/>
                    </a:lnTo>
                    <a:lnTo>
                      <a:pt x="399802" y="1452563"/>
                    </a:lnTo>
                    <a:lnTo>
                      <a:pt x="451875" y="1430389"/>
                    </a:lnTo>
                    <a:lnTo>
                      <a:pt x="494405" y="1458373"/>
                    </a:lnTo>
                    <a:lnTo>
                      <a:pt x="569471" y="1474261"/>
                    </a:lnTo>
                    <a:lnTo>
                      <a:pt x="667236" y="1430912"/>
                    </a:lnTo>
                    <a:lnTo>
                      <a:pt x="617134" y="1241117"/>
                    </a:lnTo>
                    <a:lnTo>
                      <a:pt x="632870" y="985581"/>
                    </a:lnTo>
                    <a:lnTo>
                      <a:pt x="713575" y="992696"/>
                    </a:lnTo>
                    <a:lnTo>
                      <a:pt x="785013" y="954253"/>
                    </a:lnTo>
                    <a:lnTo>
                      <a:pt x="856707" y="991162"/>
                    </a:lnTo>
                    <a:lnTo>
                      <a:pt x="942547" y="1041950"/>
                    </a:lnTo>
                    <a:close/>
                  </a:path>
                </a:pathLst>
              </a:custGeom>
              <a:noFill/>
              <a:ln w="9525" cap="flat">
                <a:solidFill>
                  <a:srgbClr val="333333"/>
                </a:solidFill>
                <a:prstDash val="solid"/>
                <a:miter/>
              </a:ln>
            </p:spPr>
            <p:txBody>
              <a:bodyPr rtlCol="0" anchor="ctr"/>
              <a:lstStyle/>
              <a:p>
                <a:endParaRPr lang="fr-FR"/>
              </a:p>
            </p:txBody>
          </p:sp>
          <p:sp>
            <p:nvSpPr>
              <p:cNvPr id="1041" name="Forme libre : forme 1040">
                <a:extLst>
                  <a:ext uri="{FF2B5EF4-FFF2-40B4-BE49-F238E27FC236}">
                    <a16:creationId xmlns:a16="http://schemas.microsoft.com/office/drawing/2014/main" id="{EA6061B6-315B-AE53-CDF0-774F17A01245}"/>
                  </a:ext>
                </a:extLst>
              </p:cNvPr>
              <p:cNvSpPr/>
              <p:nvPr/>
            </p:nvSpPr>
            <p:spPr>
              <a:xfrm>
                <a:off x="5483805" y="5996778"/>
                <a:ext cx="636889" cy="582063"/>
              </a:xfrm>
              <a:custGeom>
                <a:avLst/>
                <a:gdLst>
                  <a:gd name="connsiteX0" fmla="*/ 568300 w 636889"/>
                  <a:gd name="connsiteY0" fmla="*/ 241468 h 582063"/>
                  <a:gd name="connsiteX1" fmla="*/ 481661 w 636889"/>
                  <a:gd name="connsiteY1" fmla="*/ 128216 h 582063"/>
                  <a:gd name="connsiteX2" fmla="*/ 419100 w 636889"/>
                  <a:gd name="connsiteY2" fmla="*/ 0 h 582063"/>
                  <a:gd name="connsiteX3" fmla="*/ 205121 w 636889"/>
                  <a:gd name="connsiteY3" fmla="*/ 36500 h 582063"/>
                  <a:gd name="connsiteX4" fmla="*/ 236973 w 636889"/>
                  <a:gd name="connsiteY4" fmla="*/ 81705 h 582063"/>
                  <a:gd name="connsiteX5" fmla="*/ 228019 w 636889"/>
                  <a:gd name="connsiteY5" fmla="*/ 109052 h 582063"/>
                  <a:gd name="connsiteX6" fmla="*/ 131112 w 636889"/>
                  <a:gd name="connsiteY6" fmla="*/ 165983 h 582063"/>
                  <a:gd name="connsiteX7" fmla="*/ 0 w 636889"/>
                  <a:gd name="connsiteY7" fmla="*/ 417166 h 582063"/>
                  <a:gd name="connsiteX8" fmla="*/ 27480 w 636889"/>
                  <a:gd name="connsiteY8" fmla="*/ 415633 h 582063"/>
                  <a:gd name="connsiteX9" fmla="*/ 69352 w 636889"/>
                  <a:gd name="connsiteY9" fmla="*/ 485622 h 582063"/>
                  <a:gd name="connsiteX10" fmla="*/ 266386 w 636889"/>
                  <a:gd name="connsiteY10" fmla="*/ 582063 h 582063"/>
                  <a:gd name="connsiteX11" fmla="*/ 489195 w 636889"/>
                  <a:gd name="connsiteY11" fmla="*/ 458162 h 582063"/>
                  <a:gd name="connsiteX12" fmla="*/ 625669 w 636889"/>
                  <a:gd name="connsiteY12" fmla="*/ 414709 h 582063"/>
                  <a:gd name="connsiteX13" fmla="*/ 636890 w 636889"/>
                  <a:gd name="connsiteY13" fmla="*/ 290246 h 58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6889" h="582063">
                    <a:moveTo>
                      <a:pt x="568300" y="241468"/>
                    </a:moveTo>
                    <a:lnTo>
                      <a:pt x="481661" y="128216"/>
                    </a:lnTo>
                    <a:lnTo>
                      <a:pt x="419100" y="0"/>
                    </a:lnTo>
                    <a:lnTo>
                      <a:pt x="205121" y="36500"/>
                    </a:lnTo>
                    <a:lnTo>
                      <a:pt x="236973" y="81705"/>
                    </a:lnTo>
                    <a:lnTo>
                      <a:pt x="228019" y="109052"/>
                    </a:lnTo>
                    <a:lnTo>
                      <a:pt x="131112" y="165983"/>
                    </a:lnTo>
                    <a:lnTo>
                      <a:pt x="0" y="417166"/>
                    </a:lnTo>
                    <a:lnTo>
                      <a:pt x="27480" y="415633"/>
                    </a:lnTo>
                    <a:lnTo>
                      <a:pt x="69352" y="485622"/>
                    </a:lnTo>
                    <a:lnTo>
                      <a:pt x="266386" y="582063"/>
                    </a:lnTo>
                    <a:lnTo>
                      <a:pt x="489195" y="458162"/>
                    </a:lnTo>
                    <a:lnTo>
                      <a:pt x="625669" y="414709"/>
                    </a:lnTo>
                    <a:lnTo>
                      <a:pt x="636890" y="290246"/>
                    </a:lnTo>
                    <a:close/>
                  </a:path>
                </a:pathLst>
              </a:custGeom>
              <a:noFill/>
              <a:ln w="9525" cap="flat">
                <a:solidFill>
                  <a:srgbClr val="333333"/>
                </a:solidFill>
                <a:prstDash val="solid"/>
                <a:miter/>
              </a:ln>
            </p:spPr>
            <p:txBody>
              <a:bodyPr rtlCol="0" anchor="ctr"/>
              <a:lstStyle/>
              <a:p>
                <a:endParaRPr lang="fr-FR"/>
              </a:p>
            </p:txBody>
          </p:sp>
        </p:grpSp>
        <p:grpSp>
          <p:nvGrpSpPr>
            <p:cNvPr id="976" name="Graphique 64">
              <a:extLst>
                <a:ext uri="{FF2B5EF4-FFF2-40B4-BE49-F238E27FC236}">
                  <a16:creationId xmlns:a16="http://schemas.microsoft.com/office/drawing/2014/main" id="{FCB93A5A-3C1C-282D-F5A3-7E5FFAF8AF51}"/>
                </a:ext>
              </a:extLst>
            </p:cNvPr>
            <p:cNvGrpSpPr/>
            <p:nvPr/>
          </p:nvGrpSpPr>
          <p:grpSpPr>
            <a:xfrm>
              <a:off x="5099852" y="5405447"/>
              <a:ext cx="806443" cy="412098"/>
              <a:chOff x="5099852" y="5405447"/>
              <a:chExt cx="806443" cy="412098"/>
            </a:xfrm>
          </p:grpSpPr>
          <p:grpSp>
            <p:nvGrpSpPr>
              <p:cNvPr id="1020" name="Graphique 64">
                <a:extLst>
                  <a:ext uri="{FF2B5EF4-FFF2-40B4-BE49-F238E27FC236}">
                    <a16:creationId xmlns:a16="http://schemas.microsoft.com/office/drawing/2014/main" id="{5A96E37A-C34E-D5FA-63CF-C1EB5B570A9B}"/>
                  </a:ext>
                </a:extLst>
              </p:cNvPr>
              <p:cNvGrpSpPr/>
              <p:nvPr/>
            </p:nvGrpSpPr>
            <p:grpSpPr>
              <a:xfrm>
                <a:off x="5107730" y="5413334"/>
                <a:ext cx="790679" cy="396325"/>
                <a:chOff x="5107730" y="5413334"/>
                <a:chExt cx="790679" cy="396325"/>
              </a:xfrm>
            </p:grpSpPr>
            <p:sp>
              <p:nvSpPr>
                <p:cNvPr id="1038" name="Forme libre : forme 1037">
                  <a:extLst>
                    <a:ext uri="{FF2B5EF4-FFF2-40B4-BE49-F238E27FC236}">
                      <a16:creationId xmlns:a16="http://schemas.microsoft.com/office/drawing/2014/main" id="{76CBFD14-ED7A-5F67-57BD-E970DA385EF2}"/>
                    </a:ext>
                  </a:extLst>
                </p:cNvPr>
                <p:cNvSpPr/>
                <p:nvPr/>
              </p:nvSpPr>
              <p:spPr>
                <a:xfrm>
                  <a:off x="5108730" y="5414325"/>
                  <a:ext cx="788689" cy="394353"/>
                </a:xfrm>
                <a:custGeom>
                  <a:avLst/>
                  <a:gdLst>
                    <a:gd name="connsiteX0" fmla="*/ 788689 w 788689"/>
                    <a:gd name="connsiteY0" fmla="*/ 338461 h 394353"/>
                    <a:gd name="connsiteX1" fmla="*/ 732797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7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8"/>
                        <a:pt x="763534" y="394354"/>
                        <a:pt x="732797" y="394354"/>
                      </a:cubicBezTo>
                      <a:lnTo>
                        <a:pt x="55893" y="394354"/>
                      </a:lnTo>
                      <a:cubicBezTo>
                        <a:pt x="25137" y="394354"/>
                        <a:pt x="0" y="369189"/>
                        <a:pt x="0" y="338461"/>
                      </a:cubicBezTo>
                      <a:lnTo>
                        <a:pt x="0" y="55893"/>
                      </a:lnTo>
                      <a:cubicBezTo>
                        <a:pt x="0" y="25146"/>
                        <a:pt x="25146" y="0"/>
                        <a:pt x="55893" y="0"/>
                      </a:cubicBezTo>
                      <a:lnTo>
                        <a:pt x="732797" y="0"/>
                      </a:lnTo>
                      <a:cubicBezTo>
                        <a:pt x="763544"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1039" name="Forme libre : forme 1038">
                  <a:extLst>
                    <a:ext uri="{FF2B5EF4-FFF2-40B4-BE49-F238E27FC236}">
                      <a16:creationId xmlns:a16="http://schemas.microsoft.com/office/drawing/2014/main" id="{345D1A47-F1BF-C9F7-D604-6602359FEBE8}"/>
                    </a:ext>
                  </a:extLst>
                </p:cNvPr>
                <p:cNvSpPr/>
                <p:nvPr/>
              </p:nvSpPr>
              <p:spPr>
                <a:xfrm>
                  <a:off x="5107730" y="5413334"/>
                  <a:ext cx="790679" cy="396325"/>
                </a:xfrm>
                <a:custGeom>
                  <a:avLst/>
                  <a:gdLst>
                    <a:gd name="connsiteX0" fmla="*/ 733797 w 790679"/>
                    <a:gd name="connsiteY0" fmla="*/ 396326 h 396325"/>
                    <a:gd name="connsiteX1" fmla="*/ 56893 w 790679"/>
                    <a:gd name="connsiteY1" fmla="*/ 396326 h 396325"/>
                    <a:gd name="connsiteX2" fmla="*/ 0 w 790679"/>
                    <a:gd name="connsiteY2" fmla="*/ 33945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72 h 396325"/>
                    <a:gd name="connsiteX10" fmla="*/ 1981 w 790679"/>
                    <a:gd name="connsiteY10" fmla="*/ 56883 h 396325"/>
                    <a:gd name="connsiteX11" fmla="*/ 1981 w 790679"/>
                    <a:gd name="connsiteY11" fmla="*/ 339452 h 396325"/>
                    <a:gd name="connsiteX12" fmla="*/ 56893 w 790679"/>
                    <a:gd name="connsiteY12" fmla="*/ 394363 h 396325"/>
                    <a:gd name="connsiteX13" fmla="*/ 733797 w 790679"/>
                    <a:gd name="connsiteY13" fmla="*/ 394363 h 396325"/>
                    <a:gd name="connsiteX14" fmla="*/ 788718 w 790679"/>
                    <a:gd name="connsiteY14" fmla="*/ 339452 h 396325"/>
                    <a:gd name="connsiteX15" fmla="*/ 788718 w 790679"/>
                    <a:gd name="connsiteY15" fmla="*/ 56883 h 396325"/>
                    <a:gd name="connsiteX16" fmla="*/ 733797 w 790679"/>
                    <a:gd name="connsiteY16" fmla="*/ 1972 h 396325"/>
                    <a:gd name="connsiteX17" fmla="*/ 56893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52"/>
                      </a:cubicBezTo>
                      <a:lnTo>
                        <a:pt x="0" y="56883"/>
                      </a:lnTo>
                      <a:cubicBezTo>
                        <a:pt x="0" y="25517"/>
                        <a:pt x="25527" y="0"/>
                        <a:pt x="56893" y="0"/>
                      </a:cubicBezTo>
                      <a:lnTo>
                        <a:pt x="733797" y="0"/>
                      </a:lnTo>
                      <a:cubicBezTo>
                        <a:pt x="765163" y="0"/>
                        <a:pt x="790680" y="25517"/>
                        <a:pt x="790680" y="56883"/>
                      </a:cubicBezTo>
                      <a:lnTo>
                        <a:pt x="790680" y="339452"/>
                      </a:lnTo>
                      <a:cubicBezTo>
                        <a:pt x="790680" y="370808"/>
                        <a:pt x="765163" y="396326"/>
                        <a:pt x="733797" y="396326"/>
                      </a:cubicBezTo>
                      <a:close/>
                      <a:moveTo>
                        <a:pt x="56893" y="1972"/>
                      </a:moveTo>
                      <a:cubicBezTo>
                        <a:pt x="26613" y="1972"/>
                        <a:pt x="1981" y="26613"/>
                        <a:pt x="1981" y="56883"/>
                      </a:cubicBezTo>
                      <a:lnTo>
                        <a:pt x="1981" y="339452"/>
                      </a:lnTo>
                      <a:cubicBezTo>
                        <a:pt x="1981" y="369732"/>
                        <a:pt x="26613" y="394363"/>
                        <a:pt x="56893" y="394363"/>
                      </a:cubicBezTo>
                      <a:lnTo>
                        <a:pt x="733797" y="394363"/>
                      </a:lnTo>
                      <a:cubicBezTo>
                        <a:pt x="764077" y="394363"/>
                        <a:pt x="788718" y="369732"/>
                        <a:pt x="788718" y="339452"/>
                      </a:cubicBezTo>
                      <a:lnTo>
                        <a:pt x="788718" y="56883"/>
                      </a:lnTo>
                      <a:cubicBezTo>
                        <a:pt x="788718" y="26613"/>
                        <a:pt x="764077" y="1972"/>
                        <a:pt x="733797" y="1972"/>
                      </a:cubicBezTo>
                      <a:lnTo>
                        <a:pt x="56893" y="1972"/>
                      </a:lnTo>
                      <a:close/>
                    </a:path>
                  </a:pathLst>
                </a:custGeom>
                <a:solidFill>
                  <a:srgbClr val="B3D258"/>
                </a:solidFill>
                <a:ln w="9525" cap="flat">
                  <a:noFill/>
                  <a:prstDash val="solid"/>
                  <a:miter/>
                </a:ln>
              </p:spPr>
              <p:txBody>
                <a:bodyPr rtlCol="0" anchor="ctr"/>
                <a:lstStyle/>
                <a:p>
                  <a:endParaRPr lang="fr-FR"/>
                </a:p>
              </p:txBody>
            </p:sp>
          </p:grpSp>
          <p:sp>
            <p:nvSpPr>
              <p:cNvPr id="1021" name="Forme libre : forme 1020">
                <a:extLst>
                  <a:ext uri="{FF2B5EF4-FFF2-40B4-BE49-F238E27FC236}">
                    <a16:creationId xmlns:a16="http://schemas.microsoft.com/office/drawing/2014/main" id="{85A8DA48-D05B-666E-8720-066607AC1D40}"/>
                  </a:ext>
                </a:extLst>
              </p:cNvPr>
              <p:cNvSpPr/>
              <p:nvPr/>
            </p:nvSpPr>
            <p:spPr>
              <a:xfrm>
                <a:off x="5099852" y="5405447"/>
                <a:ext cx="806443" cy="412098"/>
              </a:xfrm>
              <a:custGeom>
                <a:avLst/>
                <a:gdLst>
                  <a:gd name="connsiteX0" fmla="*/ 741674 w 806443"/>
                  <a:gd name="connsiteY0" fmla="*/ 412099 h 412098"/>
                  <a:gd name="connsiteX1" fmla="*/ 64770 w 806443"/>
                  <a:gd name="connsiteY1" fmla="*/ 412099 h 412098"/>
                  <a:gd name="connsiteX2" fmla="*/ 0 w 806443"/>
                  <a:gd name="connsiteY2" fmla="*/ 347339 h 412098"/>
                  <a:gd name="connsiteX3" fmla="*/ 0 w 806443"/>
                  <a:gd name="connsiteY3" fmla="*/ 64770 h 412098"/>
                  <a:gd name="connsiteX4" fmla="*/ 64770 w 806443"/>
                  <a:gd name="connsiteY4" fmla="*/ 0 h 412098"/>
                  <a:gd name="connsiteX5" fmla="*/ 741674 w 806443"/>
                  <a:gd name="connsiteY5" fmla="*/ 0 h 412098"/>
                  <a:gd name="connsiteX6" fmla="*/ 806444 w 806443"/>
                  <a:gd name="connsiteY6" fmla="*/ 64770 h 412098"/>
                  <a:gd name="connsiteX7" fmla="*/ 806444 w 806443"/>
                  <a:gd name="connsiteY7" fmla="*/ 347339 h 412098"/>
                  <a:gd name="connsiteX8" fmla="*/ 741674 w 806443"/>
                  <a:gd name="connsiteY8" fmla="*/ 412099 h 412098"/>
                  <a:gd name="connsiteX9" fmla="*/ 64770 w 806443"/>
                  <a:gd name="connsiteY9" fmla="*/ 17745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4 w 806443"/>
                  <a:gd name="connsiteY13" fmla="*/ 394354 h 412098"/>
                  <a:gd name="connsiteX14" fmla="*/ 788699 w 806443"/>
                  <a:gd name="connsiteY14" fmla="*/ 347339 h 412098"/>
                  <a:gd name="connsiteX15" fmla="*/ 788699 w 806443"/>
                  <a:gd name="connsiteY15" fmla="*/ 64770 h 412098"/>
                  <a:gd name="connsiteX16" fmla="*/ 741674 w 806443"/>
                  <a:gd name="connsiteY16" fmla="*/ 17745 h 412098"/>
                  <a:gd name="connsiteX17" fmla="*/ 64770 w 806443"/>
                  <a:gd name="connsiteY17" fmla="*/ 1774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4" y="412099"/>
                    </a:moveTo>
                    <a:lnTo>
                      <a:pt x="64770" y="412099"/>
                    </a:lnTo>
                    <a:cubicBezTo>
                      <a:pt x="29052" y="412099"/>
                      <a:pt x="0" y="383048"/>
                      <a:pt x="0" y="347339"/>
                    </a:cubicBezTo>
                    <a:lnTo>
                      <a:pt x="0" y="64770"/>
                    </a:lnTo>
                    <a:cubicBezTo>
                      <a:pt x="0" y="29061"/>
                      <a:pt x="29052" y="0"/>
                      <a:pt x="64770" y="0"/>
                    </a:cubicBezTo>
                    <a:lnTo>
                      <a:pt x="741674" y="0"/>
                    </a:lnTo>
                    <a:cubicBezTo>
                      <a:pt x="777383" y="0"/>
                      <a:pt x="806444" y="29061"/>
                      <a:pt x="806444" y="64770"/>
                    </a:cubicBezTo>
                    <a:lnTo>
                      <a:pt x="806444" y="347339"/>
                    </a:lnTo>
                    <a:cubicBezTo>
                      <a:pt x="806444" y="383048"/>
                      <a:pt x="777383" y="412099"/>
                      <a:pt x="741674" y="412099"/>
                    </a:cubicBezTo>
                    <a:close/>
                    <a:moveTo>
                      <a:pt x="64770" y="17745"/>
                    </a:moveTo>
                    <a:cubicBezTo>
                      <a:pt x="38843" y="17745"/>
                      <a:pt x="17736" y="38843"/>
                      <a:pt x="17736" y="64770"/>
                    </a:cubicBezTo>
                    <a:lnTo>
                      <a:pt x="17736" y="347339"/>
                    </a:lnTo>
                    <a:cubicBezTo>
                      <a:pt x="17736" y="373266"/>
                      <a:pt x="38843" y="394354"/>
                      <a:pt x="64770" y="394354"/>
                    </a:cubicBezTo>
                    <a:lnTo>
                      <a:pt x="741674" y="394354"/>
                    </a:lnTo>
                    <a:cubicBezTo>
                      <a:pt x="767601" y="394354"/>
                      <a:pt x="788699" y="373266"/>
                      <a:pt x="788699" y="347339"/>
                    </a:cubicBezTo>
                    <a:lnTo>
                      <a:pt x="788699" y="64770"/>
                    </a:lnTo>
                    <a:cubicBezTo>
                      <a:pt x="788699" y="38843"/>
                      <a:pt x="767601" y="17745"/>
                      <a:pt x="741674" y="17745"/>
                    </a:cubicBezTo>
                    <a:lnTo>
                      <a:pt x="64770" y="17745"/>
                    </a:lnTo>
                    <a:close/>
                  </a:path>
                </a:pathLst>
              </a:custGeom>
              <a:solidFill>
                <a:srgbClr val="FCD536"/>
              </a:solidFill>
              <a:ln w="9525" cap="flat">
                <a:noFill/>
                <a:prstDash val="solid"/>
                <a:miter/>
              </a:ln>
            </p:spPr>
            <p:txBody>
              <a:bodyPr rtlCol="0" anchor="ctr"/>
              <a:lstStyle/>
              <a:p>
                <a:endParaRPr lang="fr-FR"/>
              </a:p>
            </p:txBody>
          </p:sp>
          <p:grpSp>
            <p:nvGrpSpPr>
              <p:cNvPr id="1022" name="Graphique 64">
                <a:extLst>
                  <a:ext uri="{FF2B5EF4-FFF2-40B4-BE49-F238E27FC236}">
                    <a16:creationId xmlns:a16="http://schemas.microsoft.com/office/drawing/2014/main" id="{56BB6428-4591-3967-AC96-AE545CEEB8A6}"/>
                  </a:ext>
                </a:extLst>
              </p:cNvPr>
              <p:cNvGrpSpPr/>
              <p:nvPr/>
            </p:nvGrpSpPr>
            <p:grpSpPr>
              <a:xfrm>
                <a:off x="5145573" y="5462407"/>
                <a:ext cx="716861" cy="300161"/>
                <a:chOff x="5145573" y="5462407"/>
                <a:chExt cx="716861" cy="300161"/>
              </a:xfrm>
              <a:solidFill>
                <a:srgbClr val="FCD536"/>
              </a:solidFill>
            </p:grpSpPr>
            <p:sp>
              <p:nvSpPr>
                <p:cNvPr id="1023" name="Forme libre : forme 1022">
                  <a:extLst>
                    <a:ext uri="{FF2B5EF4-FFF2-40B4-BE49-F238E27FC236}">
                      <a16:creationId xmlns:a16="http://schemas.microsoft.com/office/drawing/2014/main" id="{3352951E-A812-914D-8607-739C2457B011}"/>
                    </a:ext>
                  </a:extLst>
                </p:cNvPr>
                <p:cNvSpPr/>
                <p:nvPr/>
              </p:nvSpPr>
              <p:spPr>
                <a:xfrm>
                  <a:off x="5235794" y="5463531"/>
                  <a:ext cx="86305" cy="133006"/>
                </a:xfrm>
                <a:custGeom>
                  <a:avLst/>
                  <a:gdLst>
                    <a:gd name="connsiteX0" fmla="*/ 0 w 86305"/>
                    <a:gd name="connsiteY0" fmla="*/ 132998 h 133006"/>
                    <a:gd name="connsiteX1" fmla="*/ 0 w 86305"/>
                    <a:gd name="connsiteY1" fmla="*/ 0 h 133006"/>
                    <a:gd name="connsiteX2" fmla="*/ 25975 w 86305"/>
                    <a:gd name="connsiteY2" fmla="*/ 0 h 133006"/>
                    <a:gd name="connsiteX3" fmla="*/ 25975 w 86305"/>
                    <a:gd name="connsiteY3" fmla="*/ 109833 h 133006"/>
                    <a:gd name="connsiteX4" fmla="*/ 86306 w 86305"/>
                    <a:gd name="connsiteY4" fmla="*/ 109833 h 133006"/>
                    <a:gd name="connsiteX5" fmla="*/ 86306 w 86305"/>
                    <a:gd name="connsiteY5" fmla="*/ 133007 h 133006"/>
                    <a:gd name="connsiteX6" fmla="*/ 0 w 86305"/>
                    <a:gd name="connsiteY6" fmla="*/ 132998 h 133006"/>
                    <a:gd name="connsiteX7" fmla="*/ 0 w 86305"/>
                    <a:gd name="connsiteY7" fmla="*/ 132998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05" h="133006">
                      <a:moveTo>
                        <a:pt x="0" y="132998"/>
                      </a:moveTo>
                      <a:lnTo>
                        <a:pt x="0" y="0"/>
                      </a:lnTo>
                      <a:lnTo>
                        <a:pt x="25975" y="0"/>
                      </a:lnTo>
                      <a:lnTo>
                        <a:pt x="25975" y="109833"/>
                      </a:lnTo>
                      <a:lnTo>
                        <a:pt x="86306" y="109833"/>
                      </a:lnTo>
                      <a:lnTo>
                        <a:pt x="86306" y="13300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1024" name="Forme libre : forme 1023">
                  <a:extLst>
                    <a:ext uri="{FF2B5EF4-FFF2-40B4-BE49-F238E27FC236}">
                      <a16:creationId xmlns:a16="http://schemas.microsoft.com/office/drawing/2014/main" id="{79409090-7D41-559D-7387-14CF4BE32FC4}"/>
                    </a:ext>
                  </a:extLst>
                </p:cNvPr>
                <p:cNvSpPr/>
                <p:nvPr/>
              </p:nvSpPr>
              <p:spPr>
                <a:xfrm>
                  <a:off x="5329205" y="5463531"/>
                  <a:ext cx="25955" cy="132997"/>
                </a:xfrm>
                <a:custGeom>
                  <a:avLst/>
                  <a:gdLst>
                    <a:gd name="connsiteX0" fmla="*/ 0 w 25955"/>
                    <a:gd name="connsiteY0" fmla="*/ 132998 h 132997"/>
                    <a:gd name="connsiteX1" fmla="*/ 0 w 25955"/>
                    <a:gd name="connsiteY1" fmla="*/ 0 h 132997"/>
                    <a:gd name="connsiteX2" fmla="*/ 25955 w 25955"/>
                    <a:gd name="connsiteY2" fmla="*/ 0 h 132997"/>
                    <a:gd name="connsiteX3" fmla="*/ 25955 w 25955"/>
                    <a:gd name="connsiteY3" fmla="*/ 132998 h 132997"/>
                    <a:gd name="connsiteX4" fmla="*/ 0 w 25955"/>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5" h="132997">
                      <a:moveTo>
                        <a:pt x="0" y="132998"/>
                      </a:moveTo>
                      <a:lnTo>
                        <a:pt x="0" y="0"/>
                      </a:lnTo>
                      <a:lnTo>
                        <a:pt x="25955" y="0"/>
                      </a:lnTo>
                      <a:lnTo>
                        <a:pt x="25955"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1025" name="Forme libre : forme 1024">
                  <a:extLst>
                    <a:ext uri="{FF2B5EF4-FFF2-40B4-BE49-F238E27FC236}">
                      <a16:creationId xmlns:a16="http://schemas.microsoft.com/office/drawing/2014/main" id="{21E9306A-B6D4-916A-69CB-486D8C8E99AC}"/>
                    </a:ext>
                  </a:extLst>
                </p:cNvPr>
                <p:cNvSpPr/>
                <p:nvPr/>
              </p:nvSpPr>
              <p:spPr>
                <a:xfrm>
                  <a:off x="5367676" y="5462416"/>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18 h 135245"/>
                    <a:gd name="connsiteX4" fmla="*/ 13079 w 99194"/>
                    <a:gd name="connsiteY4" fmla="*/ 14573 h 135245"/>
                    <a:gd name="connsiteX5" fmla="*/ 48950 w 99194"/>
                    <a:gd name="connsiteY5" fmla="*/ 0 h 135245"/>
                    <a:gd name="connsiteX6" fmla="*/ 99013 w 99194"/>
                    <a:gd name="connsiteY6" fmla="*/ 42596 h 135245"/>
                    <a:gd name="connsiteX7" fmla="*/ 72858 w 99194"/>
                    <a:gd name="connsiteY7" fmla="*/ 42596 h 135245"/>
                    <a:gd name="connsiteX8" fmla="*/ 48950 w 99194"/>
                    <a:gd name="connsiteY8" fmla="*/ 23165 h 135245"/>
                    <a:gd name="connsiteX9" fmla="*/ 32319 w 99194"/>
                    <a:gd name="connsiteY9" fmla="*/ 30271 h 135245"/>
                    <a:gd name="connsiteX10" fmla="*/ 25976 w 99194"/>
                    <a:gd name="connsiteY10" fmla="*/ 67628 h 135245"/>
                    <a:gd name="connsiteX11" fmla="*/ 32319 w 99194"/>
                    <a:gd name="connsiteY11" fmla="*/ 105175 h 135245"/>
                    <a:gd name="connsiteX12" fmla="*/ 48950 w 99194"/>
                    <a:gd name="connsiteY12" fmla="*/ 112090 h 135245"/>
                    <a:gd name="connsiteX13" fmla="*/ 67438 w 99194"/>
                    <a:gd name="connsiteY13" fmla="*/ 104613 h 135245"/>
                    <a:gd name="connsiteX14" fmla="*/ 73410 w 99194"/>
                    <a:gd name="connsiteY14" fmla="*/ 86878 h 135245"/>
                    <a:gd name="connsiteX15" fmla="*/ 73410 w 99194"/>
                    <a:gd name="connsiteY15" fmla="*/ 81829 h 135245"/>
                    <a:gd name="connsiteX16" fmla="*/ 48950 w 99194"/>
                    <a:gd name="connsiteY16" fmla="*/ 81829 h 135245"/>
                    <a:gd name="connsiteX17" fmla="*/ 48950 w 99194"/>
                    <a:gd name="connsiteY17" fmla="*/ 60170 h 135245"/>
                    <a:gd name="connsiteX18" fmla="*/ 99194 w 99194"/>
                    <a:gd name="connsiteY18" fmla="*/ 60170 h 135245"/>
                    <a:gd name="connsiteX19" fmla="*/ 99194 w 99194"/>
                    <a:gd name="connsiteY19" fmla="*/ 79591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49" y="131131"/>
                        <a:pt x="63142" y="135246"/>
                        <a:pt x="48950" y="135246"/>
                      </a:cubicBezTo>
                      <a:cubicBezTo>
                        <a:pt x="34386" y="135246"/>
                        <a:pt x="22423" y="130007"/>
                        <a:pt x="13079" y="120672"/>
                      </a:cubicBezTo>
                      <a:cubicBezTo>
                        <a:pt x="-370" y="107223"/>
                        <a:pt x="1" y="90592"/>
                        <a:pt x="1" y="67618"/>
                      </a:cubicBezTo>
                      <a:cubicBezTo>
                        <a:pt x="1" y="44644"/>
                        <a:pt x="-370" y="28023"/>
                        <a:pt x="13079" y="14573"/>
                      </a:cubicBezTo>
                      <a:cubicBezTo>
                        <a:pt x="22413" y="5239"/>
                        <a:pt x="33986" y="0"/>
                        <a:pt x="48950" y="0"/>
                      </a:cubicBezTo>
                      <a:cubicBezTo>
                        <a:pt x="79754" y="0"/>
                        <a:pt x="95460" y="20174"/>
                        <a:pt x="99013" y="42596"/>
                      </a:cubicBezTo>
                      <a:lnTo>
                        <a:pt x="72858" y="42596"/>
                      </a:lnTo>
                      <a:cubicBezTo>
                        <a:pt x="69876" y="30080"/>
                        <a:pt x="62209" y="23165"/>
                        <a:pt x="48950" y="23165"/>
                      </a:cubicBezTo>
                      <a:cubicBezTo>
                        <a:pt x="41844" y="23165"/>
                        <a:pt x="36053" y="25975"/>
                        <a:pt x="32319" y="30271"/>
                      </a:cubicBezTo>
                      <a:cubicBezTo>
                        <a:pt x="27281" y="35871"/>
                        <a:pt x="25976" y="42034"/>
                        <a:pt x="25976" y="67628"/>
                      </a:cubicBezTo>
                      <a:cubicBezTo>
                        <a:pt x="25976" y="93221"/>
                        <a:pt x="27281" y="99574"/>
                        <a:pt x="32319" y="105175"/>
                      </a:cubicBezTo>
                      <a:cubicBezTo>
                        <a:pt x="36063" y="109471"/>
                        <a:pt x="41844" y="112090"/>
                        <a:pt x="48950" y="112090"/>
                      </a:cubicBezTo>
                      <a:cubicBezTo>
                        <a:pt x="56799" y="112090"/>
                        <a:pt x="63142" y="109281"/>
                        <a:pt x="67438" y="104613"/>
                      </a:cubicBezTo>
                      <a:cubicBezTo>
                        <a:pt x="71734" y="99756"/>
                        <a:pt x="73410" y="93783"/>
                        <a:pt x="73410" y="86878"/>
                      </a:cubicBezTo>
                      <a:lnTo>
                        <a:pt x="73410" y="81829"/>
                      </a:lnTo>
                      <a:lnTo>
                        <a:pt x="48950" y="81829"/>
                      </a:lnTo>
                      <a:lnTo>
                        <a:pt x="48950" y="60170"/>
                      </a:lnTo>
                      <a:lnTo>
                        <a:pt x="99194" y="60170"/>
                      </a:lnTo>
                      <a:lnTo>
                        <a:pt x="99194" y="79591"/>
                      </a:lnTo>
                      <a:cubicBezTo>
                        <a:pt x="99194" y="98812"/>
                        <a:pt x="95832" y="110385"/>
                        <a:pt x="86488" y="120110"/>
                      </a:cubicBezTo>
                      <a:close/>
                    </a:path>
                  </a:pathLst>
                </a:custGeom>
                <a:solidFill>
                  <a:srgbClr val="FCD536"/>
                </a:solidFill>
                <a:ln w="9525" cap="flat">
                  <a:noFill/>
                  <a:prstDash val="solid"/>
                  <a:miter/>
                </a:ln>
              </p:spPr>
              <p:txBody>
                <a:bodyPr rtlCol="0" anchor="ctr"/>
                <a:lstStyle/>
                <a:p>
                  <a:endParaRPr lang="fr-FR"/>
                </a:p>
              </p:txBody>
            </p:sp>
            <p:sp>
              <p:nvSpPr>
                <p:cNvPr id="1026" name="Forme libre : forme 1025">
                  <a:extLst>
                    <a:ext uri="{FF2B5EF4-FFF2-40B4-BE49-F238E27FC236}">
                      <a16:creationId xmlns:a16="http://schemas.microsoft.com/office/drawing/2014/main" id="{F254D175-345C-1E82-36FE-347B94BBA3BA}"/>
                    </a:ext>
                  </a:extLst>
                </p:cNvPr>
                <p:cNvSpPr/>
                <p:nvPr/>
              </p:nvSpPr>
              <p:spPr>
                <a:xfrm>
                  <a:off x="5479186" y="5463531"/>
                  <a:ext cx="101822" cy="132997"/>
                </a:xfrm>
                <a:custGeom>
                  <a:avLst/>
                  <a:gdLst>
                    <a:gd name="connsiteX0" fmla="*/ 78657 w 101822"/>
                    <a:gd name="connsiteY0" fmla="*/ 132998 h 132997"/>
                    <a:gd name="connsiteX1" fmla="*/ 25984 w 101822"/>
                    <a:gd name="connsiteY1" fmla="*/ 51368 h 132997"/>
                    <a:gd name="connsiteX2" fmla="*/ 25984 w 101822"/>
                    <a:gd name="connsiteY2" fmla="*/ 132998 h 132997"/>
                    <a:gd name="connsiteX3" fmla="*/ 0 w 101822"/>
                    <a:gd name="connsiteY3" fmla="*/ 132998 h 132997"/>
                    <a:gd name="connsiteX4" fmla="*/ 0 w 101822"/>
                    <a:gd name="connsiteY4" fmla="*/ 0 h 132997"/>
                    <a:gd name="connsiteX5" fmla="*/ 23184 w 101822"/>
                    <a:gd name="connsiteY5" fmla="*/ 0 h 132997"/>
                    <a:gd name="connsiteX6" fmla="*/ 75848 w 101822"/>
                    <a:gd name="connsiteY6" fmla="*/ 81439 h 132997"/>
                    <a:gd name="connsiteX7" fmla="*/ 75848 w 101822"/>
                    <a:gd name="connsiteY7" fmla="*/ 0 h 132997"/>
                    <a:gd name="connsiteX8" fmla="*/ 101822 w 101822"/>
                    <a:gd name="connsiteY8" fmla="*/ 0 h 132997"/>
                    <a:gd name="connsiteX9" fmla="*/ 101822 w 101822"/>
                    <a:gd name="connsiteY9" fmla="*/ 132998 h 132997"/>
                    <a:gd name="connsiteX10" fmla="*/ 78657 w 101822"/>
                    <a:gd name="connsiteY10"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22" h="132997">
                      <a:moveTo>
                        <a:pt x="78657" y="132998"/>
                      </a:moveTo>
                      <a:lnTo>
                        <a:pt x="25984" y="51368"/>
                      </a:lnTo>
                      <a:lnTo>
                        <a:pt x="25984" y="132998"/>
                      </a:lnTo>
                      <a:lnTo>
                        <a:pt x="0" y="132998"/>
                      </a:lnTo>
                      <a:lnTo>
                        <a:pt x="0" y="0"/>
                      </a:lnTo>
                      <a:lnTo>
                        <a:pt x="23184" y="0"/>
                      </a:lnTo>
                      <a:lnTo>
                        <a:pt x="75848" y="81439"/>
                      </a:lnTo>
                      <a:lnTo>
                        <a:pt x="75848" y="0"/>
                      </a:lnTo>
                      <a:lnTo>
                        <a:pt x="101822" y="0"/>
                      </a:lnTo>
                      <a:lnTo>
                        <a:pt x="101822" y="132998"/>
                      </a:lnTo>
                      <a:lnTo>
                        <a:pt x="78657" y="132998"/>
                      </a:lnTo>
                      <a:close/>
                    </a:path>
                  </a:pathLst>
                </a:custGeom>
                <a:solidFill>
                  <a:srgbClr val="FCD536"/>
                </a:solidFill>
                <a:ln w="9525" cap="flat">
                  <a:noFill/>
                  <a:prstDash val="solid"/>
                  <a:miter/>
                </a:ln>
              </p:spPr>
              <p:txBody>
                <a:bodyPr rtlCol="0" anchor="ctr"/>
                <a:lstStyle/>
                <a:p>
                  <a:endParaRPr lang="fr-FR"/>
                </a:p>
              </p:txBody>
            </p:sp>
            <p:sp>
              <p:nvSpPr>
                <p:cNvPr id="1027" name="Forme libre : forme 1026">
                  <a:extLst>
                    <a:ext uri="{FF2B5EF4-FFF2-40B4-BE49-F238E27FC236}">
                      <a16:creationId xmlns:a16="http://schemas.microsoft.com/office/drawing/2014/main" id="{D606DA6E-D73D-21AE-DF1E-72D7C6F963B5}"/>
                    </a:ext>
                  </a:extLst>
                </p:cNvPr>
                <p:cNvSpPr/>
                <p:nvPr/>
              </p:nvSpPr>
              <p:spPr>
                <a:xfrm>
                  <a:off x="5597991" y="5463531"/>
                  <a:ext cx="87610" cy="133016"/>
                </a:xfrm>
                <a:custGeom>
                  <a:avLst/>
                  <a:gdLst>
                    <a:gd name="connsiteX0" fmla="*/ 0 w 87610"/>
                    <a:gd name="connsiteY0" fmla="*/ 132998 h 133016"/>
                    <a:gd name="connsiteX1" fmla="*/ 0 w 87610"/>
                    <a:gd name="connsiteY1" fmla="*/ 0 h 133016"/>
                    <a:gd name="connsiteX2" fmla="*/ 87611 w 87610"/>
                    <a:gd name="connsiteY2" fmla="*/ 0 h 133016"/>
                    <a:gd name="connsiteX3" fmla="*/ 87611 w 87610"/>
                    <a:gd name="connsiteY3" fmla="*/ 23165 h 133016"/>
                    <a:gd name="connsiteX4" fmla="*/ 25965 w 87610"/>
                    <a:gd name="connsiteY4" fmla="*/ 23165 h 133016"/>
                    <a:gd name="connsiteX5" fmla="*/ 25965 w 87610"/>
                    <a:gd name="connsiteY5" fmla="*/ 54359 h 133016"/>
                    <a:gd name="connsiteX6" fmla="*/ 78467 w 87610"/>
                    <a:gd name="connsiteY6" fmla="*/ 54359 h 133016"/>
                    <a:gd name="connsiteX7" fmla="*/ 78467 w 87610"/>
                    <a:gd name="connsiteY7" fmla="*/ 77524 h 133016"/>
                    <a:gd name="connsiteX8" fmla="*/ 25965 w 87610"/>
                    <a:gd name="connsiteY8" fmla="*/ 77524 h 133016"/>
                    <a:gd name="connsiteX9" fmla="*/ 25965 w 87610"/>
                    <a:gd name="connsiteY9" fmla="*/ 109842 h 133016"/>
                    <a:gd name="connsiteX10" fmla="*/ 87611 w 87610"/>
                    <a:gd name="connsiteY10" fmla="*/ 109842 h 133016"/>
                    <a:gd name="connsiteX11" fmla="*/ 87611 w 87610"/>
                    <a:gd name="connsiteY11" fmla="*/ 133017 h 133016"/>
                    <a:gd name="connsiteX12" fmla="*/ 0 w 87610"/>
                    <a:gd name="connsiteY12" fmla="*/ 132998 h 133016"/>
                    <a:gd name="connsiteX13" fmla="*/ 0 w 87610"/>
                    <a:gd name="connsiteY13" fmla="*/ 132998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10" h="133016">
                      <a:moveTo>
                        <a:pt x="0" y="132998"/>
                      </a:moveTo>
                      <a:lnTo>
                        <a:pt x="0" y="0"/>
                      </a:lnTo>
                      <a:lnTo>
                        <a:pt x="87611" y="0"/>
                      </a:lnTo>
                      <a:lnTo>
                        <a:pt x="87611" y="23165"/>
                      </a:lnTo>
                      <a:lnTo>
                        <a:pt x="25965" y="23165"/>
                      </a:lnTo>
                      <a:lnTo>
                        <a:pt x="25965" y="54359"/>
                      </a:lnTo>
                      <a:lnTo>
                        <a:pt x="78467" y="54359"/>
                      </a:lnTo>
                      <a:lnTo>
                        <a:pt x="78467" y="77524"/>
                      </a:lnTo>
                      <a:lnTo>
                        <a:pt x="25965" y="77524"/>
                      </a:lnTo>
                      <a:lnTo>
                        <a:pt x="25965" y="109842"/>
                      </a:lnTo>
                      <a:lnTo>
                        <a:pt x="87611" y="109842"/>
                      </a:lnTo>
                      <a:lnTo>
                        <a:pt x="87611" y="133017"/>
                      </a:lnTo>
                      <a:lnTo>
                        <a:pt x="0" y="132998"/>
                      </a:lnTo>
                      <a:lnTo>
                        <a:pt x="0" y="132998"/>
                      </a:lnTo>
                      <a:close/>
                    </a:path>
                  </a:pathLst>
                </a:custGeom>
                <a:solidFill>
                  <a:srgbClr val="FCD536"/>
                </a:solidFill>
                <a:ln w="9525" cap="flat">
                  <a:noFill/>
                  <a:prstDash val="solid"/>
                  <a:miter/>
                </a:ln>
              </p:spPr>
              <p:txBody>
                <a:bodyPr rtlCol="0" anchor="ctr"/>
                <a:lstStyle/>
                <a:p>
                  <a:endParaRPr lang="fr-FR"/>
                </a:p>
              </p:txBody>
            </p:sp>
            <p:sp>
              <p:nvSpPr>
                <p:cNvPr id="1028" name="Forme libre : forme 1027">
                  <a:extLst>
                    <a:ext uri="{FF2B5EF4-FFF2-40B4-BE49-F238E27FC236}">
                      <a16:creationId xmlns:a16="http://schemas.microsoft.com/office/drawing/2014/main" id="{99597E32-A848-1077-425B-B62C00A4BD6F}"/>
                    </a:ext>
                  </a:extLst>
                </p:cNvPr>
                <p:cNvSpPr/>
                <p:nvPr/>
              </p:nvSpPr>
              <p:spPr>
                <a:xfrm>
                  <a:off x="5685040" y="5462407"/>
                  <a:ext cx="97878" cy="135245"/>
                </a:xfrm>
                <a:custGeom>
                  <a:avLst/>
                  <a:gdLst>
                    <a:gd name="connsiteX0" fmla="*/ 48568 w 97878"/>
                    <a:gd name="connsiteY0" fmla="*/ 135246 h 135245"/>
                    <a:gd name="connsiteX1" fmla="*/ 0 w 97878"/>
                    <a:gd name="connsiteY1" fmla="*/ 117681 h 135245"/>
                    <a:gd name="connsiteX2" fmla="*/ 16812 w 97878"/>
                    <a:gd name="connsiteY2" fmla="*/ 100870 h 135245"/>
                    <a:gd name="connsiteX3" fmla="*/ 48939 w 97878"/>
                    <a:gd name="connsiteY3" fmla="*/ 112081 h 135245"/>
                    <a:gd name="connsiteX4" fmla="*/ 72486 w 97878"/>
                    <a:gd name="connsiteY4" fmla="*/ 95631 h 135245"/>
                    <a:gd name="connsiteX5" fmla="*/ 68371 w 97878"/>
                    <a:gd name="connsiteY5" fmla="*/ 84430 h 135245"/>
                    <a:gd name="connsiteX6" fmla="*/ 56607 w 97878"/>
                    <a:gd name="connsiteY6" fmla="*/ 79763 h 135245"/>
                    <a:gd name="connsiteX7" fmla="*/ 40539 w 97878"/>
                    <a:gd name="connsiteY7" fmla="*/ 77514 h 135245"/>
                    <a:gd name="connsiteX8" fmla="*/ 1476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77 w 97878"/>
                    <a:gd name="connsiteY12" fmla="*/ 3175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78 h 135245"/>
                    <a:gd name="connsiteX17" fmla="*/ 62199 w 97878"/>
                    <a:gd name="connsiteY17" fmla="*/ 56426 h 135245"/>
                    <a:gd name="connsiteX18" fmla="*/ 87611 w 97878"/>
                    <a:gd name="connsiteY18" fmla="*/ 66694 h 135245"/>
                    <a:gd name="connsiteX19" fmla="*/ 97879 w 97878"/>
                    <a:gd name="connsiteY19" fmla="*/ 94898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78" y="130950"/>
                        <a:pt x="0" y="117681"/>
                      </a:cubicBezTo>
                      <a:lnTo>
                        <a:pt x="16812" y="100870"/>
                      </a:lnTo>
                      <a:cubicBezTo>
                        <a:pt x="25222" y="109271"/>
                        <a:pt x="36614" y="112081"/>
                        <a:pt x="48939" y="112081"/>
                      </a:cubicBezTo>
                      <a:cubicBezTo>
                        <a:pt x="64256" y="112081"/>
                        <a:pt x="72486" y="106290"/>
                        <a:pt x="72486" y="95631"/>
                      </a:cubicBezTo>
                      <a:cubicBezTo>
                        <a:pt x="72486" y="90964"/>
                        <a:pt x="71181" y="87049"/>
                        <a:pt x="68371" y="84430"/>
                      </a:cubicBezTo>
                      <a:cubicBezTo>
                        <a:pt x="65761" y="81991"/>
                        <a:pt x="62770" y="80686"/>
                        <a:pt x="56607" y="79763"/>
                      </a:cubicBezTo>
                      <a:lnTo>
                        <a:pt x="40539" y="77514"/>
                      </a:lnTo>
                      <a:cubicBezTo>
                        <a:pt x="29146" y="75838"/>
                        <a:pt x="20746" y="72285"/>
                        <a:pt x="14764" y="66494"/>
                      </a:cubicBezTo>
                      <a:cubicBezTo>
                        <a:pt x="8411" y="60150"/>
                        <a:pt x="5229" y="51559"/>
                        <a:pt x="5229" y="40348"/>
                      </a:cubicBezTo>
                      <a:cubicBezTo>
                        <a:pt x="5229" y="16631"/>
                        <a:pt x="22793" y="0"/>
                        <a:pt x="51559" y="0"/>
                      </a:cubicBezTo>
                      <a:cubicBezTo>
                        <a:pt x="69866" y="0"/>
                        <a:pt x="83115" y="4486"/>
                        <a:pt x="94526" y="15507"/>
                      </a:cubicBezTo>
                      <a:lnTo>
                        <a:pt x="78077" y="31756"/>
                      </a:lnTo>
                      <a:cubicBezTo>
                        <a:pt x="69675" y="23727"/>
                        <a:pt x="59589" y="22603"/>
                        <a:pt x="50816" y="22603"/>
                      </a:cubicBezTo>
                      <a:cubicBezTo>
                        <a:pt x="36986" y="22603"/>
                        <a:pt x="30261" y="30271"/>
                        <a:pt x="30261" y="39424"/>
                      </a:cubicBezTo>
                      <a:cubicBezTo>
                        <a:pt x="30261" y="42786"/>
                        <a:pt x="31385" y="46339"/>
                        <a:pt x="34185" y="48949"/>
                      </a:cubicBezTo>
                      <a:cubicBezTo>
                        <a:pt x="36805" y="51378"/>
                        <a:pt x="41100" y="53435"/>
                        <a:pt x="46520" y="54178"/>
                      </a:cubicBezTo>
                      <a:lnTo>
                        <a:pt x="62199" y="56426"/>
                      </a:lnTo>
                      <a:cubicBezTo>
                        <a:pt x="74333" y="58103"/>
                        <a:pt x="82001" y="61465"/>
                        <a:pt x="87611" y="66694"/>
                      </a:cubicBezTo>
                      <a:cubicBezTo>
                        <a:pt x="94698" y="73419"/>
                        <a:pt x="97879" y="83144"/>
                        <a:pt x="97879" y="94898"/>
                      </a:cubicBezTo>
                      <a:cubicBezTo>
                        <a:pt x="97889" y="120672"/>
                        <a:pt x="76400" y="135246"/>
                        <a:pt x="48568" y="135246"/>
                      </a:cubicBezTo>
                      <a:close/>
                    </a:path>
                  </a:pathLst>
                </a:custGeom>
                <a:solidFill>
                  <a:srgbClr val="FCD536"/>
                </a:solidFill>
                <a:ln w="9525" cap="flat">
                  <a:noFill/>
                  <a:prstDash val="solid"/>
                  <a:miter/>
                </a:ln>
              </p:spPr>
              <p:txBody>
                <a:bodyPr rtlCol="0" anchor="ctr"/>
                <a:lstStyle/>
                <a:p>
                  <a:endParaRPr lang="fr-FR"/>
                </a:p>
              </p:txBody>
            </p:sp>
            <p:sp>
              <p:nvSpPr>
                <p:cNvPr id="1029" name="Forme libre : forme 1028">
                  <a:extLst>
                    <a:ext uri="{FF2B5EF4-FFF2-40B4-BE49-F238E27FC236}">
                      <a16:creationId xmlns:a16="http://schemas.microsoft.com/office/drawing/2014/main" id="{9017A560-52AB-71F9-A92F-DFABC7EE16D4}"/>
                    </a:ext>
                  </a:extLst>
                </p:cNvPr>
                <p:cNvSpPr/>
                <p:nvPr/>
              </p:nvSpPr>
              <p:spPr>
                <a:xfrm>
                  <a:off x="5145573" y="5702761"/>
                  <a:ext cx="42632" cy="58674"/>
                </a:xfrm>
                <a:custGeom>
                  <a:avLst/>
                  <a:gdLst>
                    <a:gd name="connsiteX0" fmla="*/ 36680 w 42632"/>
                    <a:gd name="connsiteY0" fmla="*/ 53074 h 58674"/>
                    <a:gd name="connsiteX1" fmla="*/ 21184 w 42632"/>
                    <a:gd name="connsiteY1" fmla="*/ 58674 h 58674"/>
                    <a:gd name="connsiteX2" fmla="*/ 0 w 42632"/>
                    <a:gd name="connsiteY2" fmla="*/ 58674 h 58674"/>
                    <a:gd name="connsiteX3" fmla="*/ 0 w 42632"/>
                    <a:gd name="connsiteY3" fmla="*/ 0 h 58674"/>
                    <a:gd name="connsiteX4" fmla="*/ 21184 w 42632"/>
                    <a:gd name="connsiteY4" fmla="*/ 0 h 58674"/>
                    <a:gd name="connsiteX5" fmla="*/ 36680 w 42632"/>
                    <a:gd name="connsiteY5" fmla="*/ 5610 h 58674"/>
                    <a:gd name="connsiteX6" fmla="*/ 42615 w 42632"/>
                    <a:gd name="connsiteY6" fmla="*/ 29099 h 58674"/>
                    <a:gd name="connsiteX7" fmla="*/ 36680 w 42632"/>
                    <a:gd name="connsiteY7" fmla="*/ 53074 h 58674"/>
                    <a:gd name="connsiteX8" fmla="*/ 28680 w 42632"/>
                    <a:gd name="connsiteY8" fmla="*/ 13849 h 58674"/>
                    <a:gd name="connsiteX9" fmla="*/ 20117 w 42632"/>
                    <a:gd name="connsiteY9" fmla="*/ 10220 h 58674"/>
                    <a:gd name="connsiteX10" fmla="*/ 11468 w 42632"/>
                    <a:gd name="connsiteY10" fmla="*/ 10220 h 58674"/>
                    <a:gd name="connsiteX11" fmla="*/ 11468 w 42632"/>
                    <a:gd name="connsiteY11" fmla="*/ 48463 h 58674"/>
                    <a:gd name="connsiteX12" fmla="*/ 20117 w 42632"/>
                    <a:gd name="connsiteY12" fmla="*/ 48463 h 58674"/>
                    <a:gd name="connsiteX13" fmla="*/ 28680 w 42632"/>
                    <a:gd name="connsiteY13" fmla="*/ 44834 h 58674"/>
                    <a:gd name="connsiteX14" fmla="*/ 31156 w 42632"/>
                    <a:gd name="connsiteY14" fmla="*/ 29099 h 58674"/>
                    <a:gd name="connsiteX15" fmla="*/ 28680 w 42632"/>
                    <a:gd name="connsiteY15" fmla="*/ 13849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32" h="58674">
                      <a:moveTo>
                        <a:pt x="36680" y="53074"/>
                      </a:moveTo>
                      <a:cubicBezTo>
                        <a:pt x="32804" y="56950"/>
                        <a:pt x="27279" y="58674"/>
                        <a:pt x="21184" y="58674"/>
                      </a:cubicBezTo>
                      <a:lnTo>
                        <a:pt x="0" y="58674"/>
                      </a:lnTo>
                      <a:lnTo>
                        <a:pt x="0" y="0"/>
                      </a:lnTo>
                      <a:lnTo>
                        <a:pt x="21184" y="0"/>
                      </a:lnTo>
                      <a:cubicBezTo>
                        <a:pt x="27289" y="0"/>
                        <a:pt x="32804" y="1734"/>
                        <a:pt x="36680" y="5610"/>
                      </a:cubicBezTo>
                      <a:cubicBezTo>
                        <a:pt x="43262" y="12202"/>
                        <a:pt x="42615" y="20279"/>
                        <a:pt x="42615" y="29099"/>
                      </a:cubicBezTo>
                      <a:cubicBezTo>
                        <a:pt x="42615" y="37919"/>
                        <a:pt x="43272" y="46492"/>
                        <a:pt x="36680" y="53074"/>
                      </a:cubicBezTo>
                      <a:close/>
                      <a:moveTo>
                        <a:pt x="28680" y="13849"/>
                      </a:moveTo>
                      <a:cubicBezTo>
                        <a:pt x="26708" y="11459"/>
                        <a:pt x="24069" y="10220"/>
                        <a:pt x="20117" y="10220"/>
                      </a:cubicBezTo>
                      <a:lnTo>
                        <a:pt x="11468" y="10220"/>
                      </a:lnTo>
                      <a:lnTo>
                        <a:pt x="11468" y="48463"/>
                      </a:lnTo>
                      <a:lnTo>
                        <a:pt x="20117" y="48463"/>
                      </a:lnTo>
                      <a:cubicBezTo>
                        <a:pt x="24069" y="48463"/>
                        <a:pt x="26708" y="47225"/>
                        <a:pt x="28680" y="44834"/>
                      </a:cubicBezTo>
                      <a:cubicBezTo>
                        <a:pt x="30823" y="42205"/>
                        <a:pt x="31156" y="37995"/>
                        <a:pt x="31156" y="29099"/>
                      </a:cubicBezTo>
                      <a:cubicBezTo>
                        <a:pt x="31156" y="20203"/>
                        <a:pt x="30823" y="16488"/>
                        <a:pt x="28680" y="13849"/>
                      </a:cubicBezTo>
                      <a:close/>
                    </a:path>
                  </a:pathLst>
                </a:custGeom>
                <a:solidFill>
                  <a:srgbClr val="FCD536"/>
                </a:solidFill>
                <a:ln w="9525" cap="flat">
                  <a:noFill/>
                  <a:prstDash val="solid"/>
                  <a:miter/>
                </a:ln>
              </p:spPr>
              <p:txBody>
                <a:bodyPr rtlCol="0" anchor="ctr"/>
                <a:lstStyle/>
                <a:p>
                  <a:endParaRPr lang="fr-FR"/>
                </a:p>
              </p:txBody>
            </p:sp>
            <p:sp>
              <p:nvSpPr>
                <p:cNvPr id="1030" name="Forme libre : forme 1029">
                  <a:extLst>
                    <a:ext uri="{FF2B5EF4-FFF2-40B4-BE49-F238E27FC236}">
                      <a16:creationId xmlns:a16="http://schemas.microsoft.com/office/drawing/2014/main" id="{154EDAE2-6FF3-C128-8FE6-FB2942FB029A}"/>
                    </a:ext>
                  </a:extLst>
                </p:cNvPr>
                <p:cNvSpPr/>
                <p:nvPr/>
              </p:nvSpPr>
              <p:spPr>
                <a:xfrm>
                  <a:off x="5193712" y="5702761"/>
                  <a:ext cx="38662" cy="58674"/>
                </a:xfrm>
                <a:custGeom>
                  <a:avLst/>
                  <a:gdLst>
                    <a:gd name="connsiteX0" fmla="*/ 0 w 38662"/>
                    <a:gd name="connsiteY0" fmla="*/ 58674 h 58674"/>
                    <a:gd name="connsiteX1" fmla="*/ 0 w 38662"/>
                    <a:gd name="connsiteY1" fmla="*/ 0 h 58674"/>
                    <a:gd name="connsiteX2" fmla="*/ 38662 w 38662"/>
                    <a:gd name="connsiteY2" fmla="*/ 0 h 58674"/>
                    <a:gd name="connsiteX3" fmla="*/ 38662 w 38662"/>
                    <a:gd name="connsiteY3" fmla="*/ 10220 h 58674"/>
                    <a:gd name="connsiteX4" fmla="*/ 11468 w 38662"/>
                    <a:gd name="connsiteY4" fmla="*/ 10220 h 58674"/>
                    <a:gd name="connsiteX5" fmla="*/ 11468 w 38662"/>
                    <a:gd name="connsiteY5" fmla="*/ 23984 h 58674"/>
                    <a:gd name="connsiteX6" fmla="*/ 34623 w 38662"/>
                    <a:gd name="connsiteY6" fmla="*/ 23984 h 58674"/>
                    <a:gd name="connsiteX7" fmla="*/ 34623 w 38662"/>
                    <a:gd name="connsiteY7" fmla="*/ 34204 h 58674"/>
                    <a:gd name="connsiteX8" fmla="*/ 11468 w 38662"/>
                    <a:gd name="connsiteY8" fmla="*/ 34204 h 58674"/>
                    <a:gd name="connsiteX9" fmla="*/ 11468 w 38662"/>
                    <a:gd name="connsiteY9" fmla="*/ 48454 h 58674"/>
                    <a:gd name="connsiteX10" fmla="*/ 38662 w 38662"/>
                    <a:gd name="connsiteY10" fmla="*/ 48454 h 58674"/>
                    <a:gd name="connsiteX11" fmla="*/ 38662 w 38662"/>
                    <a:gd name="connsiteY11" fmla="*/ 58664 h 58674"/>
                    <a:gd name="connsiteX12" fmla="*/ 0 w 38662"/>
                    <a:gd name="connsiteY12" fmla="*/ 58664 h 58674"/>
                    <a:gd name="connsiteX13" fmla="*/ 0 w 38662"/>
                    <a:gd name="connsiteY13" fmla="*/ 58674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62" h="58674">
                      <a:moveTo>
                        <a:pt x="0" y="58674"/>
                      </a:moveTo>
                      <a:lnTo>
                        <a:pt x="0" y="0"/>
                      </a:lnTo>
                      <a:lnTo>
                        <a:pt x="38662" y="0"/>
                      </a:lnTo>
                      <a:lnTo>
                        <a:pt x="38662" y="10220"/>
                      </a:lnTo>
                      <a:lnTo>
                        <a:pt x="11468" y="10220"/>
                      </a:lnTo>
                      <a:lnTo>
                        <a:pt x="11468" y="23984"/>
                      </a:lnTo>
                      <a:lnTo>
                        <a:pt x="34623" y="23984"/>
                      </a:lnTo>
                      <a:lnTo>
                        <a:pt x="34623" y="34204"/>
                      </a:lnTo>
                      <a:lnTo>
                        <a:pt x="11468" y="34204"/>
                      </a:lnTo>
                      <a:lnTo>
                        <a:pt x="11468" y="48454"/>
                      </a:lnTo>
                      <a:lnTo>
                        <a:pt x="38662" y="48454"/>
                      </a:lnTo>
                      <a:lnTo>
                        <a:pt x="38662" y="58664"/>
                      </a:lnTo>
                      <a:lnTo>
                        <a:pt x="0" y="58664"/>
                      </a:lnTo>
                      <a:lnTo>
                        <a:pt x="0" y="58674"/>
                      </a:lnTo>
                      <a:close/>
                    </a:path>
                  </a:pathLst>
                </a:custGeom>
                <a:solidFill>
                  <a:srgbClr val="FCD536"/>
                </a:solidFill>
                <a:ln w="9525" cap="flat">
                  <a:noFill/>
                  <a:prstDash val="solid"/>
                  <a:miter/>
                </a:ln>
              </p:spPr>
              <p:txBody>
                <a:bodyPr rtlCol="0" anchor="ctr"/>
                <a:lstStyle/>
                <a:p>
                  <a:endParaRPr lang="fr-FR"/>
                </a:p>
              </p:txBody>
            </p:sp>
            <p:sp>
              <p:nvSpPr>
                <p:cNvPr id="1031" name="Forme libre : forme 1030">
                  <a:extLst>
                    <a:ext uri="{FF2B5EF4-FFF2-40B4-BE49-F238E27FC236}">
                      <a16:creationId xmlns:a16="http://schemas.microsoft.com/office/drawing/2014/main" id="{24DCDB51-9C4F-A2A8-9FBD-84A1F9611A11}"/>
                    </a:ext>
                  </a:extLst>
                </p:cNvPr>
                <p:cNvSpPr/>
                <p:nvPr/>
              </p:nvSpPr>
              <p:spPr>
                <a:xfrm>
                  <a:off x="5275389" y="5628428"/>
                  <a:ext cx="86315" cy="133006"/>
                </a:xfrm>
                <a:custGeom>
                  <a:avLst/>
                  <a:gdLst>
                    <a:gd name="connsiteX0" fmla="*/ 0 w 86315"/>
                    <a:gd name="connsiteY0" fmla="*/ 133007 h 133006"/>
                    <a:gd name="connsiteX1" fmla="*/ 0 w 86315"/>
                    <a:gd name="connsiteY1" fmla="*/ 0 h 133006"/>
                    <a:gd name="connsiteX2" fmla="*/ 25984 w 86315"/>
                    <a:gd name="connsiteY2" fmla="*/ 0 h 133006"/>
                    <a:gd name="connsiteX3" fmla="*/ 25984 w 86315"/>
                    <a:gd name="connsiteY3" fmla="*/ 109852 h 133006"/>
                    <a:gd name="connsiteX4" fmla="*/ 86316 w 86315"/>
                    <a:gd name="connsiteY4" fmla="*/ 10985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84" y="0"/>
                      </a:lnTo>
                      <a:lnTo>
                        <a:pt x="25984" y="109852"/>
                      </a:lnTo>
                      <a:lnTo>
                        <a:pt x="86316" y="109852"/>
                      </a:lnTo>
                      <a:lnTo>
                        <a:pt x="8631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1032" name="Forme libre : forme 1031">
                  <a:extLst>
                    <a:ext uri="{FF2B5EF4-FFF2-40B4-BE49-F238E27FC236}">
                      <a16:creationId xmlns:a16="http://schemas.microsoft.com/office/drawing/2014/main" id="{55B86D30-4291-BB47-2234-F56DC6C78CDE}"/>
                    </a:ext>
                  </a:extLst>
                </p:cNvPr>
                <p:cNvSpPr/>
                <p:nvPr/>
              </p:nvSpPr>
              <p:spPr>
                <a:xfrm>
                  <a:off x="5337940" y="562842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74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74"/>
                      </a:lnTo>
                      <a:lnTo>
                        <a:pt x="0" y="42405"/>
                      </a:lnTo>
                      <a:close/>
                    </a:path>
                  </a:pathLst>
                </a:custGeom>
                <a:solidFill>
                  <a:srgbClr val="FCD536"/>
                </a:solidFill>
                <a:ln w="9525" cap="flat">
                  <a:noFill/>
                  <a:prstDash val="solid"/>
                  <a:miter/>
                </a:ln>
              </p:spPr>
              <p:txBody>
                <a:bodyPr rtlCol="0" anchor="ctr"/>
                <a:lstStyle/>
                <a:p>
                  <a:endParaRPr lang="fr-FR"/>
                </a:p>
              </p:txBody>
            </p:sp>
            <p:sp>
              <p:nvSpPr>
                <p:cNvPr id="1033" name="Forme libre : forme 1032">
                  <a:extLst>
                    <a:ext uri="{FF2B5EF4-FFF2-40B4-BE49-F238E27FC236}">
                      <a16:creationId xmlns:a16="http://schemas.microsoft.com/office/drawing/2014/main" id="{8CB66CBF-B706-FFFB-C097-BF0D0A83E2FA}"/>
                    </a:ext>
                  </a:extLst>
                </p:cNvPr>
                <p:cNvSpPr/>
                <p:nvPr/>
              </p:nvSpPr>
              <p:spPr>
                <a:xfrm>
                  <a:off x="5348198" y="5628428"/>
                  <a:ext cx="117319" cy="133006"/>
                </a:xfrm>
                <a:custGeom>
                  <a:avLst/>
                  <a:gdLst>
                    <a:gd name="connsiteX0" fmla="*/ 90231 w 117319"/>
                    <a:gd name="connsiteY0" fmla="*/ 133007 h 133006"/>
                    <a:gd name="connsiteX1" fmla="*/ 82382 w 117319"/>
                    <a:gd name="connsiteY1" fmla="*/ 109480 h 133006"/>
                    <a:gd name="connsiteX2" fmla="*/ 35129 w 117319"/>
                    <a:gd name="connsiteY2" fmla="*/ 109480 h 133006"/>
                    <a:gd name="connsiteX3" fmla="*/ 27090 w 117319"/>
                    <a:gd name="connsiteY3" fmla="*/ 133007 h 133006"/>
                    <a:gd name="connsiteX4" fmla="*/ 0 w 117319"/>
                    <a:gd name="connsiteY4" fmla="*/ 133007 h 133006"/>
                    <a:gd name="connsiteX5" fmla="*/ 48378 w 117319"/>
                    <a:gd name="connsiteY5" fmla="*/ 0 h 133006"/>
                    <a:gd name="connsiteX6" fmla="*/ 68742 w 117319"/>
                    <a:gd name="connsiteY6" fmla="*/ 0 h 133006"/>
                    <a:gd name="connsiteX7" fmla="*/ 117320 w 117319"/>
                    <a:gd name="connsiteY7" fmla="*/ 133007 h 133006"/>
                    <a:gd name="connsiteX8" fmla="*/ 90231 w 117319"/>
                    <a:gd name="connsiteY8" fmla="*/ 133007 h 133006"/>
                    <a:gd name="connsiteX9" fmla="*/ 59217 w 117319"/>
                    <a:gd name="connsiteY9" fmla="*/ 39233 h 133006"/>
                    <a:gd name="connsiteX10" fmla="*/ 42406 w 117319"/>
                    <a:gd name="connsiteY10" fmla="*/ 87611 h 133006"/>
                    <a:gd name="connsiteX11" fmla="*/ 75476 w 117319"/>
                    <a:gd name="connsiteY11" fmla="*/ 87611 h 133006"/>
                    <a:gd name="connsiteX12" fmla="*/ 5921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80"/>
                      </a:lnTo>
                      <a:lnTo>
                        <a:pt x="35129" y="109480"/>
                      </a:lnTo>
                      <a:lnTo>
                        <a:pt x="27090" y="133007"/>
                      </a:lnTo>
                      <a:lnTo>
                        <a:pt x="0" y="133007"/>
                      </a:lnTo>
                      <a:lnTo>
                        <a:pt x="48378" y="0"/>
                      </a:lnTo>
                      <a:lnTo>
                        <a:pt x="68742" y="0"/>
                      </a:lnTo>
                      <a:lnTo>
                        <a:pt x="117320" y="133007"/>
                      </a:lnTo>
                      <a:lnTo>
                        <a:pt x="90231" y="133007"/>
                      </a:lnTo>
                      <a:close/>
                      <a:moveTo>
                        <a:pt x="59217" y="39233"/>
                      </a:moveTo>
                      <a:lnTo>
                        <a:pt x="42406" y="87611"/>
                      </a:lnTo>
                      <a:lnTo>
                        <a:pt x="75476" y="87611"/>
                      </a:lnTo>
                      <a:lnTo>
                        <a:pt x="59217" y="39233"/>
                      </a:lnTo>
                      <a:close/>
                    </a:path>
                  </a:pathLst>
                </a:custGeom>
                <a:solidFill>
                  <a:srgbClr val="FCD536"/>
                </a:solidFill>
                <a:ln w="9525" cap="flat">
                  <a:noFill/>
                  <a:prstDash val="solid"/>
                  <a:miter/>
                </a:ln>
              </p:spPr>
              <p:txBody>
                <a:bodyPr rtlCol="0" anchor="ctr"/>
                <a:lstStyle/>
                <a:p>
                  <a:endParaRPr lang="fr-FR"/>
                </a:p>
              </p:txBody>
            </p:sp>
            <p:sp>
              <p:nvSpPr>
                <p:cNvPr id="1034" name="Forme libre : forme 1033">
                  <a:extLst>
                    <a:ext uri="{FF2B5EF4-FFF2-40B4-BE49-F238E27FC236}">
                      <a16:creationId xmlns:a16="http://schemas.microsoft.com/office/drawing/2014/main" id="{1483AC25-8193-5E9E-1EEE-3F8E47471F32}"/>
                    </a:ext>
                  </a:extLst>
                </p:cNvPr>
                <p:cNvSpPr/>
                <p:nvPr/>
              </p:nvSpPr>
              <p:spPr>
                <a:xfrm>
                  <a:off x="5461583" y="5627342"/>
                  <a:ext cx="99184" cy="135226"/>
                </a:xfrm>
                <a:custGeom>
                  <a:avLst/>
                  <a:gdLst>
                    <a:gd name="connsiteX0" fmla="*/ 86488 w 99184"/>
                    <a:gd name="connsiteY0" fmla="*/ 120091 h 135226"/>
                    <a:gd name="connsiteX1" fmla="*/ 48941 w 99184"/>
                    <a:gd name="connsiteY1" fmla="*/ 135226 h 135226"/>
                    <a:gd name="connsiteX2" fmla="*/ 13079 w 99184"/>
                    <a:gd name="connsiteY2" fmla="*/ 120663 h 135226"/>
                    <a:gd name="connsiteX3" fmla="*/ 1 w 99184"/>
                    <a:gd name="connsiteY3" fmla="*/ 67608 h 135226"/>
                    <a:gd name="connsiteX4" fmla="*/ 13079 w 99184"/>
                    <a:gd name="connsiteY4" fmla="*/ 14564 h 135226"/>
                    <a:gd name="connsiteX5" fmla="*/ 48941 w 99184"/>
                    <a:gd name="connsiteY5" fmla="*/ 0 h 135226"/>
                    <a:gd name="connsiteX6" fmla="*/ 99004 w 99184"/>
                    <a:gd name="connsiteY6" fmla="*/ 42586 h 135226"/>
                    <a:gd name="connsiteX7" fmla="*/ 72858 w 99184"/>
                    <a:gd name="connsiteY7" fmla="*/ 42586 h 135226"/>
                    <a:gd name="connsiteX8" fmla="*/ 48941 w 99184"/>
                    <a:gd name="connsiteY8" fmla="*/ 23155 h 135226"/>
                    <a:gd name="connsiteX9" fmla="*/ 32319 w 99184"/>
                    <a:gd name="connsiteY9" fmla="*/ 30261 h 135226"/>
                    <a:gd name="connsiteX10" fmla="*/ 25966 w 99184"/>
                    <a:gd name="connsiteY10" fmla="*/ 67618 h 135226"/>
                    <a:gd name="connsiteX11" fmla="*/ 32319 w 99184"/>
                    <a:gd name="connsiteY11" fmla="*/ 105166 h 135226"/>
                    <a:gd name="connsiteX12" fmla="*/ 48941 w 99184"/>
                    <a:gd name="connsiteY12" fmla="*/ 112081 h 135226"/>
                    <a:gd name="connsiteX13" fmla="*/ 67428 w 99184"/>
                    <a:gd name="connsiteY13" fmla="*/ 104613 h 135226"/>
                    <a:gd name="connsiteX14" fmla="*/ 73410 w 99184"/>
                    <a:gd name="connsiteY14" fmla="*/ 86868 h 135226"/>
                    <a:gd name="connsiteX15" fmla="*/ 73410 w 99184"/>
                    <a:gd name="connsiteY15" fmla="*/ 81829 h 135226"/>
                    <a:gd name="connsiteX16" fmla="*/ 48941 w 99184"/>
                    <a:gd name="connsiteY16" fmla="*/ 81829 h 135226"/>
                    <a:gd name="connsiteX17" fmla="*/ 48941 w 99184"/>
                    <a:gd name="connsiteY17" fmla="*/ 60170 h 135226"/>
                    <a:gd name="connsiteX18" fmla="*/ 99185 w 99184"/>
                    <a:gd name="connsiteY18" fmla="*/ 60170 h 135226"/>
                    <a:gd name="connsiteX19" fmla="*/ 99185 w 99184"/>
                    <a:gd name="connsiteY19" fmla="*/ 79591 h 135226"/>
                    <a:gd name="connsiteX20" fmla="*/ 86488 w 9918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84" h="135226">
                      <a:moveTo>
                        <a:pt x="86488" y="120091"/>
                      </a:moveTo>
                      <a:cubicBezTo>
                        <a:pt x="75848" y="131112"/>
                        <a:pt x="63142" y="135226"/>
                        <a:pt x="48941" y="135226"/>
                      </a:cubicBezTo>
                      <a:cubicBezTo>
                        <a:pt x="34367" y="135226"/>
                        <a:pt x="22423" y="129997"/>
                        <a:pt x="13079" y="120663"/>
                      </a:cubicBezTo>
                      <a:cubicBezTo>
                        <a:pt x="-370" y="107214"/>
                        <a:pt x="1" y="90592"/>
                        <a:pt x="1" y="67608"/>
                      </a:cubicBezTo>
                      <a:cubicBezTo>
                        <a:pt x="1" y="44634"/>
                        <a:pt x="-380" y="28013"/>
                        <a:pt x="13079" y="14564"/>
                      </a:cubicBezTo>
                      <a:cubicBezTo>
                        <a:pt x="22413" y="5229"/>
                        <a:pt x="33986" y="0"/>
                        <a:pt x="48941" y="0"/>
                      </a:cubicBezTo>
                      <a:cubicBezTo>
                        <a:pt x="79763" y="0"/>
                        <a:pt x="95460" y="20164"/>
                        <a:pt x="99004" y="42586"/>
                      </a:cubicBezTo>
                      <a:lnTo>
                        <a:pt x="72858" y="42586"/>
                      </a:lnTo>
                      <a:cubicBezTo>
                        <a:pt x="69867" y="30080"/>
                        <a:pt x="62199" y="23155"/>
                        <a:pt x="48941" y="23155"/>
                      </a:cubicBezTo>
                      <a:cubicBezTo>
                        <a:pt x="41844" y="23155"/>
                        <a:pt x="36044" y="25965"/>
                        <a:pt x="32319" y="30261"/>
                      </a:cubicBezTo>
                      <a:cubicBezTo>
                        <a:pt x="27280" y="35862"/>
                        <a:pt x="25966" y="42024"/>
                        <a:pt x="25966" y="67618"/>
                      </a:cubicBezTo>
                      <a:cubicBezTo>
                        <a:pt x="25966" y="93221"/>
                        <a:pt x="27280" y="99565"/>
                        <a:pt x="32319" y="105166"/>
                      </a:cubicBezTo>
                      <a:cubicBezTo>
                        <a:pt x="36053" y="109461"/>
                        <a:pt x="41844" y="112081"/>
                        <a:pt x="48941" y="112081"/>
                      </a:cubicBezTo>
                      <a:cubicBezTo>
                        <a:pt x="56780" y="112081"/>
                        <a:pt x="63142" y="109280"/>
                        <a:pt x="67428" y="104613"/>
                      </a:cubicBezTo>
                      <a:cubicBezTo>
                        <a:pt x="71724" y="99755"/>
                        <a:pt x="73410" y="93774"/>
                        <a:pt x="73410" y="86868"/>
                      </a:cubicBezTo>
                      <a:lnTo>
                        <a:pt x="73410" y="81829"/>
                      </a:lnTo>
                      <a:lnTo>
                        <a:pt x="48941" y="81829"/>
                      </a:lnTo>
                      <a:lnTo>
                        <a:pt x="48941" y="60170"/>
                      </a:lnTo>
                      <a:lnTo>
                        <a:pt x="99185" y="60170"/>
                      </a:lnTo>
                      <a:lnTo>
                        <a:pt x="99185" y="79591"/>
                      </a:lnTo>
                      <a:cubicBezTo>
                        <a:pt x="99185" y="98793"/>
                        <a:pt x="9583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1035" name="Forme libre : forme 1034">
                  <a:extLst>
                    <a:ext uri="{FF2B5EF4-FFF2-40B4-BE49-F238E27FC236}">
                      <a16:creationId xmlns:a16="http://schemas.microsoft.com/office/drawing/2014/main" id="{4FDF5E89-1853-A968-5154-96F6B3A60A86}"/>
                    </a:ext>
                  </a:extLst>
                </p:cNvPr>
                <p:cNvSpPr/>
                <p:nvPr/>
              </p:nvSpPr>
              <p:spPr>
                <a:xfrm>
                  <a:off x="5568615" y="5627342"/>
                  <a:ext cx="99194" cy="135226"/>
                </a:xfrm>
                <a:custGeom>
                  <a:avLst/>
                  <a:gdLst>
                    <a:gd name="connsiteX0" fmla="*/ 86488 w 99194"/>
                    <a:gd name="connsiteY0" fmla="*/ 120091 h 135226"/>
                    <a:gd name="connsiteX1" fmla="*/ 48950 w 99194"/>
                    <a:gd name="connsiteY1" fmla="*/ 135226 h 135226"/>
                    <a:gd name="connsiteX2" fmla="*/ 13079 w 99194"/>
                    <a:gd name="connsiteY2" fmla="*/ 120663 h 135226"/>
                    <a:gd name="connsiteX3" fmla="*/ 1 w 99194"/>
                    <a:gd name="connsiteY3" fmla="*/ 67608 h 135226"/>
                    <a:gd name="connsiteX4" fmla="*/ 13079 w 99194"/>
                    <a:gd name="connsiteY4" fmla="*/ 14564 h 135226"/>
                    <a:gd name="connsiteX5" fmla="*/ 48950 w 99194"/>
                    <a:gd name="connsiteY5" fmla="*/ 0 h 135226"/>
                    <a:gd name="connsiteX6" fmla="*/ 99013 w 99194"/>
                    <a:gd name="connsiteY6" fmla="*/ 42586 h 135226"/>
                    <a:gd name="connsiteX7" fmla="*/ 72858 w 99194"/>
                    <a:gd name="connsiteY7" fmla="*/ 42586 h 135226"/>
                    <a:gd name="connsiteX8" fmla="*/ 48950 w 99194"/>
                    <a:gd name="connsiteY8" fmla="*/ 23155 h 135226"/>
                    <a:gd name="connsiteX9" fmla="*/ 32329 w 99194"/>
                    <a:gd name="connsiteY9" fmla="*/ 30261 h 135226"/>
                    <a:gd name="connsiteX10" fmla="*/ 25976 w 99194"/>
                    <a:gd name="connsiteY10" fmla="*/ 67618 h 135226"/>
                    <a:gd name="connsiteX11" fmla="*/ 32329 w 99194"/>
                    <a:gd name="connsiteY11" fmla="*/ 105166 h 135226"/>
                    <a:gd name="connsiteX12" fmla="*/ 48950 w 99194"/>
                    <a:gd name="connsiteY12" fmla="*/ 112081 h 135226"/>
                    <a:gd name="connsiteX13" fmla="*/ 67438 w 99194"/>
                    <a:gd name="connsiteY13" fmla="*/ 104613 h 135226"/>
                    <a:gd name="connsiteX14" fmla="*/ 73420 w 99194"/>
                    <a:gd name="connsiteY14" fmla="*/ 86868 h 135226"/>
                    <a:gd name="connsiteX15" fmla="*/ 73420 w 99194"/>
                    <a:gd name="connsiteY15" fmla="*/ 81829 h 135226"/>
                    <a:gd name="connsiteX16" fmla="*/ 48950 w 99194"/>
                    <a:gd name="connsiteY16" fmla="*/ 81829 h 135226"/>
                    <a:gd name="connsiteX17" fmla="*/ 48950 w 99194"/>
                    <a:gd name="connsiteY17" fmla="*/ 60170 h 135226"/>
                    <a:gd name="connsiteX18" fmla="*/ 99194 w 99194"/>
                    <a:gd name="connsiteY18" fmla="*/ 60170 h 135226"/>
                    <a:gd name="connsiteX19" fmla="*/ 99194 w 99194"/>
                    <a:gd name="connsiteY19" fmla="*/ 79591 h 135226"/>
                    <a:gd name="connsiteX20" fmla="*/ 86488 w 99194"/>
                    <a:gd name="connsiteY20" fmla="*/ 120091 h 13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26">
                      <a:moveTo>
                        <a:pt x="86488" y="120091"/>
                      </a:moveTo>
                      <a:cubicBezTo>
                        <a:pt x="75839" y="131112"/>
                        <a:pt x="63142" y="135226"/>
                        <a:pt x="48950" y="135226"/>
                      </a:cubicBezTo>
                      <a:cubicBezTo>
                        <a:pt x="34376" y="135226"/>
                        <a:pt x="22423" y="129997"/>
                        <a:pt x="13079" y="120663"/>
                      </a:cubicBezTo>
                      <a:cubicBezTo>
                        <a:pt x="-370" y="107214"/>
                        <a:pt x="1" y="90592"/>
                        <a:pt x="1" y="67608"/>
                      </a:cubicBezTo>
                      <a:cubicBezTo>
                        <a:pt x="1" y="44634"/>
                        <a:pt x="-370" y="28013"/>
                        <a:pt x="13079" y="14564"/>
                      </a:cubicBezTo>
                      <a:cubicBezTo>
                        <a:pt x="22413" y="5229"/>
                        <a:pt x="34005" y="0"/>
                        <a:pt x="48950" y="0"/>
                      </a:cubicBezTo>
                      <a:cubicBezTo>
                        <a:pt x="79773" y="0"/>
                        <a:pt x="95460" y="20164"/>
                        <a:pt x="99013" y="42586"/>
                      </a:cubicBezTo>
                      <a:lnTo>
                        <a:pt x="72858" y="42586"/>
                      </a:lnTo>
                      <a:cubicBezTo>
                        <a:pt x="69876" y="30080"/>
                        <a:pt x="62218" y="23155"/>
                        <a:pt x="48950" y="23155"/>
                      </a:cubicBezTo>
                      <a:cubicBezTo>
                        <a:pt x="41854" y="23155"/>
                        <a:pt x="36053" y="25965"/>
                        <a:pt x="32329" y="30261"/>
                      </a:cubicBezTo>
                      <a:cubicBezTo>
                        <a:pt x="27290" y="35862"/>
                        <a:pt x="25976" y="42024"/>
                        <a:pt x="25976" y="67618"/>
                      </a:cubicBezTo>
                      <a:cubicBezTo>
                        <a:pt x="25976" y="93221"/>
                        <a:pt x="27290" y="99565"/>
                        <a:pt x="32329" y="105166"/>
                      </a:cubicBezTo>
                      <a:cubicBezTo>
                        <a:pt x="36062" y="109461"/>
                        <a:pt x="41854" y="112081"/>
                        <a:pt x="48950" y="112081"/>
                      </a:cubicBezTo>
                      <a:cubicBezTo>
                        <a:pt x="56789" y="112081"/>
                        <a:pt x="63142" y="109280"/>
                        <a:pt x="67438" y="104613"/>
                      </a:cubicBezTo>
                      <a:cubicBezTo>
                        <a:pt x="71734" y="99755"/>
                        <a:pt x="73420" y="93774"/>
                        <a:pt x="73420" y="86868"/>
                      </a:cubicBezTo>
                      <a:lnTo>
                        <a:pt x="73420" y="81829"/>
                      </a:lnTo>
                      <a:lnTo>
                        <a:pt x="48950" y="81829"/>
                      </a:lnTo>
                      <a:lnTo>
                        <a:pt x="48950" y="60170"/>
                      </a:lnTo>
                      <a:lnTo>
                        <a:pt x="99194" y="60170"/>
                      </a:lnTo>
                      <a:lnTo>
                        <a:pt x="99194" y="79591"/>
                      </a:lnTo>
                      <a:cubicBezTo>
                        <a:pt x="99194" y="98793"/>
                        <a:pt x="95822" y="110376"/>
                        <a:pt x="86488" y="120091"/>
                      </a:cubicBezTo>
                      <a:close/>
                    </a:path>
                  </a:pathLst>
                </a:custGeom>
                <a:solidFill>
                  <a:srgbClr val="FCD536"/>
                </a:solidFill>
                <a:ln w="9525" cap="flat">
                  <a:noFill/>
                  <a:prstDash val="solid"/>
                  <a:miter/>
                </a:ln>
              </p:spPr>
              <p:txBody>
                <a:bodyPr rtlCol="0" anchor="ctr"/>
                <a:lstStyle/>
                <a:p>
                  <a:endParaRPr lang="fr-FR"/>
                </a:p>
              </p:txBody>
            </p:sp>
            <p:sp>
              <p:nvSpPr>
                <p:cNvPr id="1036" name="Forme libre : forme 1035">
                  <a:extLst>
                    <a:ext uri="{FF2B5EF4-FFF2-40B4-BE49-F238E27FC236}">
                      <a16:creationId xmlns:a16="http://schemas.microsoft.com/office/drawing/2014/main" id="{488C8279-F164-79BC-F348-7D3D3311AF4C}"/>
                    </a:ext>
                  </a:extLst>
                </p:cNvPr>
                <p:cNvSpPr/>
                <p:nvPr/>
              </p:nvSpPr>
              <p:spPr>
                <a:xfrm>
                  <a:off x="5680135" y="5628428"/>
                  <a:ext cx="86305" cy="133006"/>
                </a:xfrm>
                <a:custGeom>
                  <a:avLst/>
                  <a:gdLst>
                    <a:gd name="connsiteX0" fmla="*/ 0 w 86305"/>
                    <a:gd name="connsiteY0" fmla="*/ 133007 h 133006"/>
                    <a:gd name="connsiteX1" fmla="*/ 0 w 86305"/>
                    <a:gd name="connsiteY1" fmla="*/ 0 h 133006"/>
                    <a:gd name="connsiteX2" fmla="*/ 25975 w 86305"/>
                    <a:gd name="connsiteY2" fmla="*/ 0 h 133006"/>
                    <a:gd name="connsiteX3" fmla="*/ 25975 w 86305"/>
                    <a:gd name="connsiteY3" fmla="*/ 109852 h 133006"/>
                    <a:gd name="connsiteX4" fmla="*/ 86306 w 86305"/>
                    <a:gd name="connsiteY4" fmla="*/ 109852 h 133006"/>
                    <a:gd name="connsiteX5" fmla="*/ 86306 w 86305"/>
                    <a:gd name="connsiteY5" fmla="*/ 133007 h 133006"/>
                    <a:gd name="connsiteX6" fmla="*/ 0 w 8630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5" h="133006">
                      <a:moveTo>
                        <a:pt x="0" y="133007"/>
                      </a:moveTo>
                      <a:lnTo>
                        <a:pt x="0" y="0"/>
                      </a:lnTo>
                      <a:lnTo>
                        <a:pt x="25975" y="0"/>
                      </a:lnTo>
                      <a:lnTo>
                        <a:pt x="25975" y="109852"/>
                      </a:lnTo>
                      <a:lnTo>
                        <a:pt x="86306" y="109852"/>
                      </a:lnTo>
                      <a:lnTo>
                        <a:pt x="86306" y="133007"/>
                      </a:lnTo>
                      <a:lnTo>
                        <a:pt x="0" y="133007"/>
                      </a:lnTo>
                      <a:close/>
                    </a:path>
                  </a:pathLst>
                </a:custGeom>
                <a:solidFill>
                  <a:srgbClr val="FCD536"/>
                </a:solidFill>
                <a:ln w="9525" cap="flat">
                  <a:noFill/>
                  <a:prstDash val="solid"/>
                  <a:miter/>
                </a:ln>
              </p:spPr>
              <p:txBody>
                <a:bodyPr rtlCol="0" anchor="ctr"/>
                <a:lstStyle/>
                <a:p>
                  <a:endParaRPr lang="fr-FR"/>
                </a:p>
              </p:txBody>
            </p:sp>
            <p:sp>
              <p:nvSpPr>
                <p:cNvPr id="1037" name="Forme libre : forme 1036">
                  <a:extLst>
                    <a:ext uri="{FF2B5EF4-FFF2-40B4-BE49-F238E27FC236}">
                      <a16:creationId xmlns:a16="http://schemas.microsoft.com/office/drawing/2014/main" id="{EC7F6F4F-68D9-E872-6008-62F761FA0580}"/>
                    </a:ext>
                  </a:extLst>
                </p:cNvPr>
                <p:cNvSpPr/>
                <p:nvPr/>
              </p:nvSpPr>
              <p:spPr>
                <a:xfrm>
                  <a:off x="5764173" y="5627323"/>
                  <a:ext cx="98260" cy="135235"/>
                </a:xfrm>
                <a:custGeom>
                  <a:avLst/>
                  <a:gdLst>
                    <a:gd name="connsiteX0" fmla="*/ 84992 w 98260"/>
                    <a:gd name="connsiteY0" fmla="*/ 120672 h 135235"/>
                    <a:gd name="connsiteX1" fmla="*/ 49131 w 98260"/>
                    <a:gd name="connsiteY1" fmla="*/ 135236 h 135235"/>
                    <a:gd name="connsiteX2" fmla="*/ 13079 w 98260"/>
                    <a:gd name="connsiteY2" fmla="*/ 120672 h 135235"/>
                    <a:gd name="connsiteX3" fmla="*/ 1 w 98260"/>
                    <a:gd name="connsiteY3" fmla="*/ 67618 h 135235"/>
                    <a:gd name="connsiteX4" fmla="*/ 13079 w 98260"/>
                    <a:gd name="connsiteY4" fmla="*/ 14573 h 135235"/>
                    <a:gd name="connsiteX5" fmla="*/ 49131 w 98260"/>
                    <a:gd name="connsiteY5" fmla="*/ 0 h 135235"/>
                    <a:gd name="connsiteX6" fmla="*/ 84992 w 98260"/>
                    <a:gd name="connsiteY6" fmla="*/ 14573 h 135235"/>
                    <a:gd name="connsiteX7" fmla="*/ 98261 w 98260"/>
                    <a:gd name="connsiteY7" fmla="*/ 67618 h 135235"/>
                    <a:gd name="connsiteX8" fmla="*/ 84992 w 98260"/>
                    <a:gd name="connsiteY8" fmla="*/ 120672 h 135235"/>
                    <a:gd name="connsiteX9" fmla="*/ 65742 w 98260"/>
                    <a:gd name="connsiteY9" fmla="*/ 30261 h 135235"/>
                    <a:gd name="connsiteX10" fmla="*/ 49131 w 98260"/>
                    <a:gd name="connsiteY10" fmla="*/ 23155 h 135235"/>
                    <a:gd name="connsiteX11" fmla="*/ 32300 w 98260"/>
                    <a:gd name="connsiteY11" fmla="*/ 30261 h 135235"/>
                    <a:gd name="connsiteX12" fmla="*/ 25956 w 98260"/>
                    <a:gd name="connsiteY12" fmla="*/ 67618 h 135235"/>
                    <a:gd name="connsiteX13" fmla="*/ 32300 w 98260"/>
                    <a:gd name="connsiteY13" fmla="*/ 104985 h 135235"/>
                    <a:gd name="connsiteX14" fmla="*/ 49131 w 98260"/>
                    <a:gd name="connsiteY14" fmla="*/ 112071 h 135235"/>
                    <a:gd name="connsiteX15" fmla="*/ 65742 w 98260"/>
                    <a:gd name="connsiteY15" fmla="*/ 104985 h 135235"/>
                    <a:gd name="connsiteX16" fmla="*/ 72286 w 98260"/>
                    <a:gd name="connsiteY16" fmla="*/ 67618 h 135235"/>
                    <a:gd name="connsiteX17" fmla="*/ 65742 w 9826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60" h="135235">
                      <a:moveTo>
                        <a:pt x="84992" y="120672"/>
                      </a:moveTo>
                      <a:cubicBezTo>
                        <a:pt x="75648" y="130007"/>
                        <a:pt x="64247" y="135236"/>
                        <a:pt x="49131" y="135236"/>
                      </a:cubicBezTo>
                      <a:cubicBezTo>
                        <a:pt x="33986" y="135236"/>
                        <a:pt x="22404" y="130007"/>
                        <a:pt x="13079" y="120672"/>
                      </a:cubicBezTo>
                      <a:cubicBezTo>
                        <a:pt x="-380" y="107223"/>
                        <a:pt x="1" y="90592"/>
                        <a:pt x="1" y="67618"/>
                      </a:cubicBezTo>
                      <a:cubicBezTo>
                        <a:pt x="1" y="44643"/>
                        <a:pt x="-380" y="28022"/>
                        <a:pt x="13079" y="14573"/>
                      </a:cubicBezTo>
                      <a:cubicBezTo>
                        <a:pt x="22404" y="5239"/>
                        <a:pt x="33986" y="0"/>
                        <a:pt x="49131" y="0"/>
                      </a:cubicBezTo>
                      <a:cubicBezTo>
                        <a:pt x="64247" y="0"/>
                        <a:pt x="75639" y="5239"/>
                        <a:pt x="84992" y="14573"/>
                      </a:cubicBezTo>
                      <a:cubicBezTo>
                        <a:pt x="98432" y="28022"/>
                        <a:pt x="98261" y="44643"/>
                        <a:pt x="98261" y="67618"/>
                      </a:cubicBezTo>
                      <a:cubicBezTo>
                        <a:pt x="98261" y="90592"/>
                        <a:pt x="98442" y="107223"/>
                        <a:pt x="84992" y="120672"/>
                      </a:cubicBezTo>
                      <a:close/>
                      <a:moveTo>
                        <a:pt x="65742" y="30261"/>
                      </a:moveTo>
                      <a:cubicBezTo>
                        <a:pt x="61999" y="25955"/>
                        <a:pt x="56217" y="23155"/>
                        <a:pt x="49131" y="23155"/>
                      </a:cubicBezTo>
                      <a:cubicBezTo>
                        <a:pt x="42025" y="23155"/>
                        <a:pt x="36053" y="25955"/>
                        <a:pt x="32300" y="30261"/>
                      </a:cubicBezTo>
                      <a:cubicBezTo>
                        <a:pt x="27271" y="35861"/>
                        <a:pt x="25956" y="42024"/>
                        <a:pt x="25956" y="67618"/>
                      </a:cubicBezTo>
                      <a:cubicBezTo>
                        <a:pt x="25956" y="93221"/>
                        <a:pt x="27271" y="99374"/>
                        <a:pt x="32300" y="104985"/>
                      </a:cubicBezTo>
                      <a:cubicBezTo>
                        <a:pt x="36053" y="109280"/>
                        <a:pt x="42025" y="112071"/>
                        <a:pt x="49131" y="112071"/>
                      </a:cubicBezTo>
                      <a:cubicBezTo>
                        <a:pt x="56217" y="112071"/>
                        <a:pt x="62008" y="109280"/>
                        <a:pt x="65742" y="104985"/>
                      </a:cubicBezTo>
                      <a:cubicBezTo>
                        <a:pt x="70781" y="99374"/>
                        <a:pt x="72286" y="93221"/>
                        <a:pt x="72286" y="67618"/>
                      </a:cubicBezTo>
                      <a:cubicBezTo>
                        <a:pt x="72286" y="42024"/>
                        <a:pt x="70800" y="35861"/>
                        <a:pt x="65742" y="30261"/>
                      </a:cubicBezTo>
                      <a:close/>
                    </a:path>
                  </a:pathLst>
                </a:custGeom>
                <a:solidFill>
                  <a:srgbClr val="FCD536"/>
                </a:solidFill>
                <a:ln w="9525" cap="flat">
                  <a:noFill/>
                  <a:prstDash val="solid"/>
                  <a:miter/>
                </a:ln>
              </p:spPr>
              <p:txBody>
                <a:bodyPr rtlCol="0" anchor="ctr"/>
                <a:lstStyle/>
                <a:p>
                  <a:endParaRPr lang="fr-FR"/>
                </a:p>
              </p:txBody>
            </p:sp>
          </p:grpSp>
        </p:grpSp>
        <p:grpSp>
          <p:nvGrpSpPr>
            <p:cNvPr id="977" name="Graphique 64">
              <a:extLst>
                <a:ext uri="{FF2B5EF4-FFF2-40B4-BE49-F238E27FC236}">
                  <a16:creationId xmlns:a16="http://schemas.microsoft.com/office/drawing/2014/main" id="{532FA7A4-32BB-8EDA-90C5-65C2BBBB0D02}"/>
                </a:ext>
              </a:extLst>
            </p:cNvPr>
            <p:cNvGrpSpPr/>
            <p:nvPr/>
          </p:nvGrpSpPr>
          <p:grpSpPr>
            <a:xfrm>
              <a:off x="5261368" y="6763045"/>
              <a:ext cx="806443" cy="412099"/>
              <a:chOff x="5261368" y="6763045"/>
              <a:chExt cx="806443" cy="412099"/>
            </a:xfrm>
          </p:grpSpPr>
          <p:grpSp>
            <p:nvGrpSpPr>
              <p:cNvPr id="1007" name="Graphique 64">
                <a:extLst>
                  <a:ext uri="{FF2B5EF4-FFF2-40B4-BE49-F238E27FC236}">
                    <a16:creationId xmlns:a16="http://schemas.microsoft.com/office/drawing/2014/main" id="{60234C61-0C12-8C84-0C2C-91187BBC7DCC}"/>
                  </a:ext>
                </a:extLst>
              </p:cNvPr>
              <p:cNvGrpSpPr/>
              <p:nvPr/>
            </p:nvGrpSpPr>
            <p:grpSpPr>
              <a:xfrm>
                <a:off x="5269246" y="6770932"/>
                <a:ext cx="790679" cy="396325"/>
                <a:chOff x="5269246" y="6770932"/>
                <a:chExt cx="790679" cy="396325"/>
              </a:xfrm>
            </p:grpSpPr>
            <p:sp>
              <p:nvSpPr>
                <p:cNvPr id="1018" name="Forme libre : forme 1017">
                  <a:extLst>
                    <a:ext uri="{FF2B5EF4-FFF2-40B4-BE49-F238E27FC236}">
                      <a16:creationId xmlns:a16="http://schemas.microsoft.com/office/drawing/2014/main" id="{E9394075-5B85-38D1-CA70-F6D692FE291F}"/>
                    </a:ext>
                  </a:extLst>
                </p:cNvPr>
                <p:cNvSpPr/>
                <p:nvPr/>
              </p:nvSpPr>
              <p:spPr>
                <a:xfrm>
                  <a:off x="5270236" y="6771923"/>
                  <a:ext cx="788698" cy="394344"/>
                </a:xfrm>
                <a:custGeom>
                  <a:avLst/>
                  <a:gdLst>
                    <a:gd name="connsiteX0" fmla="*/ 788699 w 788698"/>
                    <a:gd name="connsiteY0" fmla="*/ 338461 h 394344"/>
                    <a:gd name="connsiteX1" fmla="*/ 732806 w 788698"/>
                    <a:gd name="connsiteY1" fmla="*/ 394345 h 394344"/>
                    <a:gd name="connsiteX2" fmla="*/ 55902 w 788698"/>
                    <a:gd name="connsiteY2" fmla="*/ 394345 h 394344"/>
                    <a:gd name="connsiteX3" fmla="*/ 0 w 788698"/>
                    <a:gd name="connsiteY3" fmla="*/ 338461 h 394344"/>
                    <a:gd name="connsiteX4" fmla="*/ 0 w 788698"/>
                    <a:gd name="connsiteY4" fmla="*/ 55893 h 394344"/>
                    <a:gd name="connsiteX5" fmla="*/ 55902 w 788698"/>
                    <a:gd name="connsiteY5" fmla="*/ 0 h 394344"/>
                    <a:gd name="connsiteX6" fmla="*/ 732806 w 788698"/>
                    <a:gd name="connsiteY6" fmla="*/ 0 h 394344"/>
                    <a:gd name="connsiteX7" fmla="*/ 788699 w 788698"/>
                    <a:gd name="connsiteY7" fmla="*/ 55893 h 394344"/>
                    <a:gd name="connsiteX8" fmla="*/ 788699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9" y="338461"/>
                      </a:moveTo>
                      <a:cubicBezTo>
                        <a:pt x="788699" y="369208"/>
                        <a:pt x="763544" y="394345"/>
                        <a:pt x="732806" y="394345"/>
                      </a:cubicBezTo>
                      <a:lnTo>
                        <a:pt x="55902" y="394345"/>
                      </a:lnTo>
                      <a:cubicBezTo>
                        <a:pt x="25156" y="394345"/>
                        <a:pt x="0" y="369199"/>
                        <a:pt x="0" y="338461"/>
                      </a:cubicBezTo>
                      <a:lnTo>
                        <a:pt x="0" y="55893"/>
                      </a:lnTo>
                      <a:cubicBezTo>
                        <a:pt x="0" y="25146"/>
                        <a:pt x="25165" y="0"/>
                        <a:pt x="55902" y="0"/>
                      </a:cubicBezTo>
                      <a:lnTo>
                        <a:pt x="732806" y="0"/>
                      </a:lnTo>
                      <a:cubicBezTo>
                        <a:pt x="763553" y="0"/>
                        <a:pt x="788699" y="25155"/>
                        <a:pt x="788699" y="55893"/>
                      </a:cubicBezTo>
                      <a:lnTo>
                        <a:pt x="788699" y="338461"/>
                      </a:lnTo>
                      <a:close/>
                    </a:path>
                  </a:pathLst>
                </a:custGeom>
                <a:solidFill>
                  <a:srgbClr val="FFFFFF"/>
                </a:solidFill>
                <a:ln w="9525" cap="flat">
                  <a:noFill/>
                  <a:prstDash val="solid"/>
                  <a:miter/>
                </a:ln>
              </p:spPr>
              <p:txBody>
                <a:bodyPr rtlCol="0" anchor="ctr"/>
                <a:lstStyle/>
                <a:p>
                  <a:endParaRPr lang="fr-FR"/>
                </a:p>
              </p:txBody>
            </p:sp>
            <p:sp>
              <p:nvSpPr>
                <p:cNvPr id="1019" name="Forme libre : forme 1018">
                  <a:extLst>
                    <a:ext uri="{FF2B5EF4-FFF2-40B4-BE49-F238E27FC236}">
                      <a16:creationId xmlns:a16="http://schemas.microsoft.com/office/drawing/2014/main" id="{9EC2A977-1267-0AD1-E965-AA373DDFB6B4}"/>
                    </a:ext>
                  </a:extLst>
                </p:cNvPr>
                <p:cNvSpPr/>
                <p:nvPr/>
              </p:nvSpPr>
              <p:spPr>
                <a:xfrm>
                  <a:off x="5269246" y="6770932"/>
                  <a:ext cx="790679" cy="396325"/>
                </a:xfrm>
                <a:custGeom>
                  <a:avLst/>
                  <a:gdLst>
                    <a:gd name="connsiteX0" fmla="*/ 733796 w 790679"/>
                    <a:gd name="connsiteY0" fmla="*/ 396326 h 396325"/>
                    <a:gd name="connsiteX1" fmla="*/ 56892 w 790679"/>
                    <a:gd name="connsiteY1" fmla="*/ 396326 h 396325"/>
                    <a:gd name="connsiteX2" fmla="*/ 0 w 790679"/>
                    <a:gd name="connsiteY2" fmla="*/ 339443 h 396325"/>
                    <a:gd name="connsiteX3" fmla="*/ 0 w 790679"/>
                    <a:gd name="connsiteY3" fmla="*/ 56884 h 396325"/>
                    <a:gd name="connsiteX4" fmla="*/ 56892 w 790679"/>
                    <a:gd name="connsiteY4" fmla="*/ 0 h 396325"/>
                    <a:gd name="connsiteX5" fmla="*/ 733796 w 790679"/>
                    <a:gd name="connsiteY5" fmla="*/ 0 h 396325"/>
                    <a:gd name="connsiteX6" fmla="*/ 790680 w 790679"/>
                    <a:gd name="connsiteY6" fmla="*/ 56884 h 396325"/>
                    <a:gd name="connsiteX7" fmla="*/ 790680 w 790679"/>
                    <a:gd name="connsiteY7" fmla="*/ 339452 h 396325"/>
                    <a:gd name="connsiteX8" fmla="*/ 733796 w 790679"/>
                    <a:gd name="connsiteY8" fmla="*/ 396326 h 396325"/>
                    <a:gd name="connsiteX9" fmla="*/ 56892 w 790679"/>
                    <a:gd name="connsiteY9" fmla="*/ 1981 h 396325"/>
                    <a:gd name="connsiteX10" fmla="*/ 1971 w 790679"/>
                    <a:gd name="connsiteY10" fmla="*/ 56893 h 396325"/>
                    <a:gd name="connsiteX11" fmla="*/ 1971 w 790679"/>
                    <a:gd name="connsiteY11" fmla="*/ 339462 h 396325"/>
                    <a:gd name="connsiteX12" fmla="*/ 56892 w 790679"/>
                    <a:gd name="connsiteY12" fmla="*/ 394364 h 396325"/>
                    <a:gd name="connsiteX13" fmla="*/ 733796 w 790679"/>
                    <a:gd name="connsiteY13" fmla="*/ 394364 h 396325"/>
                    <a:gd name="connsiteX14" fmla="*/ 788708 w 790679"/>
                    <a:gd name="connsiteY14" fmla="*/ 339462 h 396325"/>
                    <a:gd name="connsiteX15" fmla="*/ 788708 w 790679"/>
                    <a:gd name="connsiteY15" fmla="*/ 56893 h 396325"/>
                    <a:gd name="connsiteX16" fmla="*/ 733796 w 790679"/>
                    <a:gd name="connsiteY16" fmla="*/ 1981 h 396325"/>
                    <a:gd name="connsiteX17" fmla="*/ 56892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6" y="396326"/>
                      </a:moveTo>
                      <a:lnTo>
                        <a:pt x="56892" y="396326"/>
                      </a:lnTo>
                      <a:cubicBezTo>
                        <a:pt x="25527" y="396326"/>
                        <a:pt x="0" y="370818"/>
                        <a:pt x="0" y="339443"/>
                      </a:cubicBezTo>
                      <a:lnTo>
                        <a:pt x="0" y="56884"/>
                      </a:lnTo>
                      <a:cubicBezTo>
                        <a:pt x="0" y="25518"/>
                        <a:pt x="25527" y="0"/>
                        <a:pt x="56892" y="0"/>
                      </a:cubicBezTo>
                      <a:lnTo>
                        <a:pt x="733796" y="0"/>
                      </a:lnTo>
                      <a:cubicBezTo>
                        <a:pt x="765162" y="0"/>
                        <a:pt x="790680" y="25518"/>
                        <a:pt x="790680" y="56884"/>
                      </a:cubicBezTo>
                      <a:lnTo>
                        <a:pt x="790680" y="339452"/>
                      </a:lnTo>
                      <a:cubicBezTo>
                        <a:pt x="790680" y="370818"/>
                        <a:pt x="765162" y="396326"/>
                        <a:pt x="733796" y="396326"/>
                      </a:cubicBezTo>
                      <a:close/>
                      <a:moveTo>
                        <a:pt x="56892" y="1981"/>
                      </a:moveTo>
                      <a:cubicBezTo>
                        <a:pt x="26603" y="1981"/>
                        <a:pt x="1971" y="26613"/>
                        <a:pt x="1971" y="56893"/>
                      </a:cubicBezTo>
                      <a:lnTo>
                        <a:pt x="1971" y="339462"/>
                      </a:lnTo>
                      <a:cubicBezTo>
                        <a:pt x="1971" y="369732"/>
                        <a:pt x="26603" y="394364"/>
                        <a:pt x="56892" y="394364"/>
                      </a:cubicBezTo>
                      <a:lnTo>
                        <a:pt x="733796" y="394364"/>
                      </a:lnTo>
                      <a:cubicBezTo>
                        <a:pt x="764067" y="394364"/>
                        <a:pt x="788708" y="369732"/>
                        <a:pt x="788708" y="339462"/>
                      </a:cubicBezTo>
                      <a:lnTo>
                        <a:pt x="788708" y="56893"/>
                      </a:lnTo>
                      <a:cubicBezTo>
                        <a:pt x="788708" y="26613"/>
                        <a:pt x="764076" y="1981"/>
                        <a:pt x="733796" y="1981"/>
                      </a:cubicBezTo>
                      <a:lnTo>
                        <a:pt x="56892" y="1981"/>
                      </a:lnTo>
                      <a:close/>
                    </a:path>
                  </a:pathLst>
                </a:custGeom>
                <a:solidFill>
                  <a:srgbClr val="B3D258"/>
                </a:solidFill>
                <a:ln w="9525" cap="flat">
                  <a:noFill/>
                  <a:prstDash val="solid"/>
                  <a:miter/>
                </a:ln>
              </p:spPr>
              <p:txBody>
                <a:bodyPr rtlCol="0" anchor="ctr"/>
                <a:lstStyle/>
                <a:p>
                  <a:endParaRPr lang="fr-FR"/>
                </a:p>
              </p:txBody>
            </p:sp>
          </p:grpSp>
          <p:sp>
            <p:nvSpPr>
              <p:cNvPr id="1008" name="Forme libre : forme 1007">
                <a:extLst>
                  <a:ext uri="{FF2B5EF4-FFF2-40B4-BE49-F238E27FC236}">
                    <a16:creationId xmlns:a16="http://schemas.microsoft.com/office/drawing/2014/main" id="{BF17CACF-A8A1-F903-F6F0-92E498993B5E}"/>
                  </a:ext>
                </a:extLst>
              </p:cNvPr>
              <p:cNvSpPr/>
              <p:nvPr/>
            </p:nvSpPr>
            <p:spPr>
              <a:xfrm>
                <a:off x="5261368" y="6763045"/>
                <a:ext cx="806443" cy="412099"/>
              </a:xfrm>
              <a:custGeom>
                <a:avLst/>
                <a:gdLst>
                  <a:gd name="connsiteX0" fmla="*/ 741673 w 806443"/>
                  <a:gd name="connsiteY0" fmla="*/ 412099 h 412099"/>
                  <a:gd name="connsiteX1" fmla="*/ 64770 w 806443"/>
                  <a:gd name="connsiteY1" fmla="*/ 412099 h 412099"/>
                  <a:gd name="connsiteX2" fmla="*/ 0 w 806443"/>
                  <a:gd name="connsiteY2" fmla="*/ 347329 h 412099"/>
                  <a:gd name="connsiteX3" fmla="*/ 0 w 806443"/>
                  <a:gd name="connsiteY3" fmla="*/ 64770 h 412099"/>
                  <a:gd name="connsiteX4" fmla="*/ 64770 w 806443"/>
                  <a:gd name="connsiteY4" fmla="*/ 0 h 412099"/>
                  <a:gd name="connsiteX5" fmla="*/ 741673 w 806443"/>
                  <a:gd name="connsiteY5" fmla="*/ 0 h 412099"/>
                  <a:gd name="connsiteX6" fmla="*/ 806444 w 806443"/>
                  <a:gd name="connsiteY6" fmla="*/ 64770 h 412099"/>
                  <a:gd name="connsiteX7" fmla="*/ 806444 w 806443"/>
                  <a:gd name="connsiteY7" fmla="*/ 347339 h 412099"/>
                  <a:gd name="connsiteX8" fmla="*/ 741673 w 806443"/>
                  <a:gd name="connsiteY8" fmla="*/ 412099 h 412099"/>
                  <a:gd name="connsiteX9" fmla="*/ 64770 w 806443"/>
                  <a:gd name="connsiteY9" fmla="*/ 17755 h 412099"/>
                  <a:gd name="connsiteX10" fmla="*/ 17745 w 806443"/>
                  <a:gd name="connsiteY10" fmla="*/ 64780 h 412099"/>
                  <a:gd name="connsiteX11" fmla="*/ 17745 w 806443"/>
                  <a:gd name="connsiteY11" fmla="*/ 347349 h 412099"/>
                  <a:gd name="connsiteX12" fmla="*/ 64770 w 806443"/>
                  <a:gd name="connsiteY12" fmla="*/ 394374 h 412099"/>
                  <a:gd name="connsiteX13" fmla="*/ 741673 w 806443"/>
                  <a:gd name="connsiteY13" fmla="*/ 394374 h 412099"/>
                  <a:gd name="connsiteX14" fmla="*/ 788698 w 806443"/>
                  <a:gd name="connsiteY14" fmla="*/ 347349 h 412099"/>
                  <a:gd name="connsiteX15" fmla="*/ 788698 w 806443"/>
                  <a:gd name="connsiteY15" fmla="*/ 64780 h 412099"/>
                  <a:gd name="connsiteX16" fmla="*/ 741673 w 806443"/>
                  <a:gd name="connsiteY16" fmla="*/ 17755 h 412099"/>
                  <a:gd name="connsiteX17" fmla="*/ 6477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3" y="412099"/>
                    </a:moveTo>
                    <a:lnTo>
                      <a:pt x="64770" y="412099"/>
                    </a:lnTo>
                    <a:cubicBezTo>
                      <a:pt x="29051" y="412099"/>
                      <a:pt x="0" y="383048"/>
                      <a:pt x="0" y="347329"/>
                    </a:cubicBezTo>
                    <a:lnTo>
                      <a:pt x="0" y="64770"/>
                    </a:lnTo>
                    <a:cubicBezTo>
                      <a:pt x="0" y="29061"/>
                      <a:pt x="29051" y="0"/>
                      <a:pt x="64770" y="0"/>
                    </a:cubicBezTo>
                    <a:lnTo>
                      <a:pt x="741673" y="0"/>
                    </a:lnTo>
                    <a:cubicBezTo>
                      <a:pt x="777383" y="0"/>
                      <a:pt x="806444" y="29061"/>
                      <a:pt x="806444" y="64770"/>
                    </a:cubicBezTo>
                    <a:lnTo>
                      <a:pt x="806444" y="347339"/>
                    </a:lnTo>
                    <a:cubicBezTo>
                      <a:pt x="806444" y="383048"/>
                      <a:pt x="777383" y="412099"/>
                      <a:pt x="741673" y="412099"/>
                    </a:cubicBezTo>
                    <a:close/>
                    <a:moveTo>
                      <a:pt x="64770" y="17755"/>
                    </a:moveTo>
                    <a:cubicBezTo>
                      <a:pt x="38834" y="17755"/>
                      <a:pt x="17745" y="38853"/>
                      <a:pt x="17745" y="64780"/>
                    </a:cubicBezTo>
                    <a:lnTo>
                      <a:pt x="17745" y="347349"/>
                    </a:lnTo>
                    <a:cubicBezTo>
                      <a:pt x="17745" y="373266"/>
                      <a:pt x="38834" y="394374"/>
                      <a:pt x="64770" y="394374"/>
                    </a:cubicBezTo>
                    <a:lnTo>
                      <a:pt x="741673" y="394374"/>
                    </a:lnTo>
                    <a:cubicBezTo>
                      <a:pt x="767601" y="394374"/>
                      <a:pt x="788698" y="373266"/>
                      <a:pt x="788698" y="347349"/>
                    </a:cubicBezTo>
                    <a:lnTo>
                      <a:pt x="788698" y="64780"/>
                    </a:lnTo>
                    <a:cubicBezTo>
                      <a:pt x="788698" y="38843"/>
                      <a:pt x="767601" y="17755"/>
                      <a:pt x="741673" y="17755"/>
                    </a:cubicBezTo>
                    <a:lnTo>
                      <a:pt x="64770" y="17755"/>
                    </a:lnTo>
                    <a:close/>
                  </a:path>
                </a:pathLst>
              </a:custGeom>
              <a:solidFill>
                <a:srgbClr val="FF9933"/>
              </a:solidFill>
              <a:ln w="9525" cap="flat">
                <a:noFill/>
                <a:prstDash val="solid"/>
                <a:miter/>
              </a:ln>
            </p:spPr>
            <p:txBody>
              <a:bodyPr rtlCol="0" anchor="ctr"/>
              <a:lstStyle/>
              <a:p>
                <a:endParaRPr lang="fr-FR"/>
              </a:p>
            </p:txBody>
          </p:sp>
          <p:grpSp>
            <p:nvGrpSpPr>
              <p:cNvPr id="1009" name="Graphique 64">
                <a:extLst>
                  <a:ext uri="{FF2B5EF4-FFF2-40B4-BE49-F238E27FC236}">
                    <a16:creationId xmlns:a16="http://schemas.microsoft.com/office/drawing/2014/main" id="{EC3AEDA5-1863-26B7-51A8-5FB686E705BB}"/>
                  </a:ext>
                </a:extLst>
              </p:cNvPr>
              <p:cNvGrpSpPr/>
              <p:nvPr/>
            </p:nvGrpSpPr>
            <p:grpSpPr>
              <a:xfrm>
                <a:off x="5292514" y="6902425"/>
                <a:ext cx="743988" cy="135245"/>
                <a:chOff x="5292514" y="6902425"/>
                <a:chExt cx="743988" cy="135245"/>
              </a:xfrm>
              <a:solidFill>
                <a:srgbClr val="FF9933"/>
              </a:solidFill>
            </p:grpSpPr>
            <p:sp>
              <p:nvSpPr>
                <p:cNvPr id="1010" name="Forme libre : forme 1009">
                  <a:extLst>
                    <a:ext uri="{FF2B5EF4-FFF2-40B4-BE49-F238E27FC236}">
                      <a16:creationId xmlns:a16="http://schemas.microsoft.com/office/drawing/2014/main" id="{686F6E93-8336-18A4-E9B7-D549FA9F3E23}"/>
                    </a:ext>
                  </a:extLst>
                </p:cNvPr>
                <p:cNvSpPr/>
                <p:nvPr/>
              </p:nvSpPr>
              <p:spPr>
                <a:xfrm>
                  <a:off x="5292514" y="6902434"/>
                  <a:ext cx="97889" cy="135235"/>
                </a:xfrm>
                <a:custGeom>
                  <a:avLst/>
                  <a:gdLst>
                    <a:gd name="connsiteX0" fmla="*/ 48950 w 97889"/>
                    <a:gd name="connsiteY0" fmla="*/ 135236 h 135235"/>
                    <a:gd name="connsiteX1" fmla="*/ 13079 w 97889"/>
                    <a:gd name="connsiteY1" fmla="*/ 120672 h 135235"/>
                    <a:gd name="connsiteX2" fmla="*/ 1 w 97889"/>
                    <a:gd name="connsiteY2" fmla="*/ 67627 h 135235"/>
                    <a:gd name="connsiteX3" fmla="*/ 13079 w 97889"/>
                    <a:gd name="connsiteY3" fmla="*/ 14573 h 135235"/>
                    <a:gd name="connsiteX4" fmla="*/ 48950 w 97889"/>
                    <a:gd name="connsiteY4" fmla="*/ 0 h 135235"/>
                    <a:gd name="connsiteX5" fmla="*/ 97889 w 97889"/>
                    <a:gd name="connsiteY5" fmla="*/ 42033 h 135235"/>
                    <a:gd name="connsiteX6" fmla="*/ 71553 w 97889"/>
                    <a:gd name="connsiteY6" fmla="*/ 42033 h 135235"/>
                    <a:gd name="connsiteX7" fmla="*/ 49131 w 97889"/>
                    <a:gd name="connsiteY7" fmla="*/ 23174 h 135235"/>
                    <a:gd name="connsiteX8" fmla="*/ 32500 w 97889"/>
                    <a:gd name="connsiteY8" fmla="*/ 30080 h 135235"/>
                    <a:gd name="connsiteX9" fmla="*/ 25966 w 97889"/>
                    <a:gd name="connsiteY9" fmla="*/ 67627 h 135235"/>
                    <a:gd name="connsiteX10" fmla="*/ 32500 w 97889"/>
                    <a:gd name="connsiteY10" fmla="*/ 105175 h 135235"/>
                    <a:gd name="connsiteX11" fmla="*/ 49131 w 97889"/>
                    <a:gd name="connsiteY11" fmla="*/ 112090 h 135235"/>
                    <a:gd name="connsiteX12" fmla="*/ 71553 w 97889"/>
                    <a:gd name="connsiteY12" fmla="*/ 93221 h 135235"/>
                    <a:gd name="connsiteX13" fmla="*/ 97889 w 97889"/>
                    <a:gd name="connsiteY13" fmla="*/ 93221 h 135235"/>
                    <a:gd name="connsiteX14" fmla="*/ 48950 w 97889"/>
                    <a:gd name="connsiteY14" fmla="*/ 135236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889" h="135235">
                      <a:moveTo>
                        <a:pt x="48950" y="135236"/>
                      </a:moveTo>
                      <a:cubicBezTo>
                        <a:pt x="34376" y="135236"/>
                        <a:pt x="22423" y="130007"/>
                        <a:pt x="13079" y="120672"/>
                      </a:cubicBezTo>
                      <a:cubicBezTo>
                        <a:pt x="-370" y="107223"/>
                        <a:pt x="1" y="90602"/>
                        <a:pt x="1" y="67627"/>
                      </a:cubicBezTo>
                      <a:cubicBezTo>
                        <a:pt x="1" y="44653"/>
                        <a:pt x="-380" y="28023"/>
                        <a:pt x="13079" y="14573"/>
                      </a:cubicBezTo>
                      <a:cubicBezTo>
                        <a:pt x="22413" y="5239"/>
                        <a:pt x="34367" y="0"/>
                        <a:pt x="48950" y="0"/>
                      </a:cubicBezTo>
                      <a:cubicBezTo>
                        <a:pt x="73791" y="0"/>
                        <a:pt x="93212" y="14201"/>
                        <a:pt x="97889" y="42033"/>
                      </a:cubicBezTo>
                      <a:lnTo>
                        <a:pt x="71553" y="42033"/>
                      </a:lnTo>
                      <a:cubicBezTo>
                        <a:pt x="68934" y="31385"/>
                        <a:pt x="62218" y="23174"/>
                        <a:pt x="49131" y="23174"/>
                      </a:cubicBezTo>
                      <a:cubicBezTo>
                        <a:pt x="42025" y="23174"/>
                        <a:pt x="36234" y="25784"/>
                        <a:pt x="32500" y="30080"/>
                      </a:cubicBezTo>
                      <a:cubicBezTo>
                        <a:pt x="27462" y="35690"/>
                        <a:pt x="25966" y="42043"/>
                        <a:pt x="25966" y="67627"/>
                      </a:cubicBezTo>
                      <a:cubicBezTo>
                        <a:pt x="25966" y="93212"/>
                        <a:pt x="27452" y="99574"/>
                        <a:pt x="32500" y="105175"/>
                      </a:cubicBezTo>
                      <a:cubicBezTo>
                        <a:pt x="36244" y="109471"/>
                        <a:pt x="42025" y="112090"/>
                        <a:pt x="49131" y="112090"/>
                      </a:cubicBezTo>
                      <a:cubicBezTo>
                        <a:pt x="62209" y="112090"/>
                        <a:pt x="68924" y="103870"/>
                        <a:pt x="71553" y="93221"/>
                      </a:cubicBezTo>
                      <a:lnTo>
                        <a:pt x="97889" y="93221"/>
                      </a:lnTo>
                      <a:cubicBezTo>
                        <a:pt x="93212" y="121044"/>
                        <a:pt x="73601" y="135236"/>
                        <a:pt x="48950" y="135236"/>
                      </a:cubicBezTo>
                      <a:close/>
                    </a:path>
                  </a:pathLst>
                </a:custGeom>
                <a:solidFill>
                  <a:srgbClr val="FF9933"/>
                </a:solidFill>
                <a:ln w="9525" cap="flat">
                  <a:noFill/>
                  <a:prstDash val="solid"/>
                  <a:miter/>
                </a:ln>
              </p:spPr>
              <p:txBody>
                <a:bodyPr rtlCol="0" anchor="ctr"/>
                <a:lstStyle/>
                <a:p>
                  <a:endParaRPr lang="fr-FR"/>
                </a:p>
              </p:txBody>
            </p:sp>
            <p:sp>
              <p:nvSpPr>
                <p:cNvPr id="1011" name="Forme libre : forme 1010">
                  <a:extLst>
                    <a:ext uri="{FF2B5EF4-FFF2-40B4-BE49-F238E27FC236}">
                      <a16:creationId xmlns:a16="http://schemas.microsoft.com/office/drawing/2014/main" id="{DC99BBC6-543C-9BF0-7799-7692CB52A691}"/>
                    </a:ext>
                  </a:extLst>
                </p:cNvPr>
                <p:cNvSpPr/>
                <p:nvPr/>
              </p:nvSpPr>
              <p:spPr>
                <a:xfrm>
                  <a:off x="5398814" y="6903549"/>
                  <a:ext cx="25965" cy="133006"/>
                </a:xfrm>
                <a:custGeom>
                  <a:avLst/>
                  <a:gdLst>
                    <a:gd name="connsiteX0" fmla="*/ 0 w 25965"/>
                    <a:gd name="connsiteY0" fmla="*/ 133007 h 133006"/>
                    <a:gd name="connsiteX1" fmla="*/ 0 w 25965"/>
                    <a:gd name="connsiteY1" fmla="*/ 0 h 133006"/>
                    <a:gd name="connsiteX2" fmla="*/ 25965 w 25965"/>
                    <a:gd name="connsiteY2" fmla="*/ 0 h 133006"/>
                    <a:gd name="connsiteX3" fmla="*/ 25965 w 25965"/>
                    <a:gd name="connsiteY3" fmla="*/ 133007 h 133006"/>
                    <a:gd name="connsiteX4" fmla="*/ 0 w 25965"/>
                    <a:gd name="connsiteY4" fmla="*/ 133007 h 13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6">
                      <a:moveTo>
                        <a:pt x="0" y="133007"/>
                      </a:moveTo>
                      <a:lnTo>
                        <a:pt x="0" y="0"/>
                      </a:lnTo>
                      <a:lnTo>
                        <a:pt x="25965" y="0"/>
                      </a:lnTo>
                      <a:lnTo>
                        <a:pt x="25965" y="133007"/>
                      </a:lnTo>
                      <a:lnTo>
                        <a:pt x="0" y="133007"/>
                      </a:lnTo>
                      <a:close/>
                    </a:path>
                  </a:pathLst>
                </a:custGeom>
                <a:solidFill>
                  <a:srgbClr val="FF9933"/>
                </a:solidFill>
                <a:ln w="9525" cap="flat">
                  <a:noFill/>
                  <a:prstDash val="solid"/>
                  <a:miter/>
                </a:ln>
              </p:spPr>
              <p:txBody>
                <a:bodyPr rtlCol="0" anchor="ctr"/>
                <a:lstStyle/>
                <a:p>
                  <a:endParaRPr lang="fr-FR"/>
                </a:p>
              </p:txBody>
            </p:sp>
            <p:sp>
              <p:nvSpPr>
                <p:cNvPr id="1012" name="Forme libre : forme 1011">
                  <a:extLst>
                    <a:ext uri="{FF2B5EF4-FFF2-40B4-BE49-F238E27FC236}">
                      <a16:creationId xmlns:a16="http://schemas.microsoft.com/office/drawing/2014/main" id="{EF6265F0-AC05-FED2-C917-793F3BC9958F}"/>
                    </a:ext>
                  </a:extLst>
                </p:cNvPr>
                <p:cNvSpPr/>
                <p:nvPr/>
              </p:nvSpPr>
              <p:spPr>
                <a:xfrm>
                  <a:off x="5437275" y="6902434"/>
                  <a:ext cx="98270" cy="135235"/>
                </a:xfrm>
                <a:custGeom>
                  <a:avLst/>
                  <a:gdLst>
                    <a:gd name="connsiteX0" fmla="*/ 84992 w 98270"/>
                    <a:gd name="connsiteY0" fmla="*/ 120672 h 135235"/>
                    <a:gd name="connsiteX1" fmla="*/ 49131 w 98270"/>
                    <a:gd name="connsiteY1" fmla="*/ 135236 h 135235"/>
                    <a:gd name="connsiteX2" fmla="*/ 13079 w 98270"/>
                    <a:gd name="connsiteY2" fmla="*/ 120672 h 135235"/>
                    <a:gd name="connsiteX3" fmla="*/ 1 w 98270"/>
                    <a:gd name="connsiteY3" fmla="*/ 67627 h 135235"/>
                    <a:gd name="connsiteX4" fmla="*/ 13079 w 98270"/>
                    <a:gd name="connsiteY4" fmla="*/ 14573 h 135235"/>
                    <a:gd name="connsiteX5" fmla="*/ 49131 w 98270"/>
                    <a:gd name="connsiteY5" fmla="*/ 0 h 135235"/>
                    <a:gd name="connsiteX6" fmla="*/ 84992 w 98270"/>
                    <a:gd name="connsiteY6" fmla="*/ 14573 h 135235"/>
                    <a:gd name="connsiteX7" fmla="*/ 98270 w 98270"/>
                    <a:gd name="connsiteY7" fmla="*/ 67627 h 135235"/>
                    <a:gd name="connsiteX8" fmla="*/ 84992 w 98270"/>
                    <a:gd name="connsiteY8" fmla="*/ 120672 h 135235"/>
                    <a:gd name="connsiteX9" fmla="*/ 65762 w 98270"/>
                    <a:gd name="connsiteY9" fmla="*/ 30261 h 135235"/>
                    <a:gd name="connsiteX10" fmla="*/ 49140 w 98270"/>
                    <a:gd name="connsiteY10" fmla="*/ 23165 h 135235"/>
                    <a:gd name="connsiteX11" fmla="*/ 32329 w 98270"/>
                    <a:gd name="connsiteY11" fmla="*/ 30261 h 135235"/>
                    <a:gd name="connsiteX12" fmla="*/ 25976 w 98270"/>
                    <a:gd name="connsiteY12" fmla="*/ 67618 h 135235"/>
                    <a:gd name="connsiteX13" fmla="*/ 32329 w 98270"/>
                    <a:gd name="connsiteY13" fmla="*/ 104984 h 135235"/>
                    <a:gd name="connsiteX14" fmla="*/ 49140 w 98270"/>
                    <a:gd name="connsiteY14" fmla="*/ 112080 h 135235"/>
                    <a:gd name="connsiteX15" fmla="*/ 65762 w 98270"/>
                    <a:gd name="connsiteY15" fmla="*/ 104984 h 135235"/>
                    <a:gd name="connsiteX16" fmla="*/ 72315 w 98270"/>
                    <a:gd name="connsiteY16" fmla="*/ 67618 h 135235"/>
                    <a:gd name="connsiteX17" fmla="*/ 65762 w 98270"/>
                    <a:gd name="connsiteY17" fmla="*/ 30261 h 1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70" h="135235">
                      <a:moveTo>
                        <a:pt x="84992" y="120672"/>
                      </a:moveTo>
                      <a:cubicBezTo>
                        <a:pt x="75667" y="130007"/>
                        <a:pt x="64266" y="135236"/>
                        <a:pt x="49131" y="135236"/>
                      </a:cubicBezTo>
                      <a:cubicBezTo>
                        <a:pt x="33995" y="135236"/>
                        <a:pt x="22413" y="130007"/>
                        <a:pt x="13079" y="120672"/>
                      </a:cubicBezTo>
                      <a:cubicBezTo>
                        <a:pt x="-370" y="107223"/>
                        <a:pt x="1" y="90602"/>
                        <a:pt x="1" y="67627"/>
                      </a:cubicBezTo>
                      <a:cubicBezTo>
                        <a:pt x="1" y="44653"/>
                        <a:pt x="-370" y="28023"/>
                        <a:pt x="13079" y="14573"/>
                      </a:cubicBezTo>
                      <a:cubicBezTo>
                        <a:pt x="22413" y="5239"/>
                        <a:pt x="33995" y="0"/>
                        <a:pt x="49131" y="0"/>
                      </a:cubicBezTo>
                      <a:cubicBezTo>
                        <a:pt x="64266" y="0"/>
                        <a:pt x="75667" y="5239"/>
                        <a:pt x="84992" y="14573"/>
                      </a:cubicBezTo>
                      <a:cubicBezTo>
                        <a:pt x="98451" y="28023"/>
                        <a:pt x="98270" y="44653"/>
                        <a:pt x="98270" y="67627"/>
                      </a:cubicBezTo>
                      <a:cubicBezTo>
                        <a:pt x="98270" y="90602"/>
                        <a:pt x="98461" y="107223"/>
                        <a:pt x="84992" y="120672"/>
                      </a:cubicBezTo>
                      <a:close/>
                      <a:moveTo>
                        <a:pt x="65762" y="30261"/>
                      </a:moveTo>
                      <a:cubicBezTo>
                        <a:pt x="62027" y="25965"/>
                        <a:pt x="56237" y="23165"/>
                        <a:pt x="49140" y="23165"/>
                      </a:cubicBezTo>
                      <a:cubicBezTo>
                        <a:pt x="42044" y="23165"/>
                        <a:pt x="36062" y="25965"/>
                        <a:pt x="32329" y="30261"/>
                      </a:cubicBezTo>
                      <a:cubicBezTo>
                        <a:pt x="27290" y="35862"/>
                        <a:pt x="25976" y="42024"/>
                        <a:pt x="25976" y="67618"/>
                      </a:cubicBezTo>
                      <a:cubicBezTo>
                        <a:pt x="25976" y="93212"/>
                        <a:pt x="27290" y="99384"/>
                        <a:pt x="32329" y="104984"/>
                      </a:cubicBezTo>
                      <a:cubicBezTo>
                        <a:pt x="36062" y="109281"/>
                        <a:pt x="42044" y="112080"/>
                        <a:pt x="49140" y="112080"/>
                      </a:cubicBezTo>
                      <a:cubicBezTo>
                        <a:pt x="56237" y="112080"/>
                        <a:pt x="62037" y="109281"/>
                        <a:pt x="65762" y="104984"/>
                      </a:cubicBezTo>
                      <a:cubicBezTo>
                        <a:pt x="70809" y="99384"/>
                        <a:pt x="72315" y="93212"/>
                        <a:pt x="72315" y="67618"/>
                      </a:cubicBezTo>
                      <a:cubicBezTo>
                        <a:pt x="72315" y="42024"/>
                        <a:pt x="70809" y="35862"/>
                        <a:pt x="65762" y="30261"/>
                      </a:cubicBezTo>
                      <a:close/>
                    </a:path>
                  </a:pathLst>
                </a:custGeom>
                <a:solidFill>
                  <a:srgbClr val="FF9933"/>
                </a:solidFill>
                <a:ln w="9525" cap="flat">
                  <a:noFill/>
                  <a:prstDash val="solid"/>
                  <a:miter/>
                </a:ln>
              </p:spPr>
              <p:txBody>
                <a:bodyPr rtlCol="0" anchor="ctr"/>
                <a:lstStyle/>
                <a:p>
                  <a:endParaRPr lang="fr-FR"/>
                </a:p>
              </p:txBody>
            </p:sp>
            <p:sp>
              <p:nvSpPr>
                <p:cNvPr id="1013" name="Forme libre : forme 1012">
                  <a:extLst>
                    <a:ext uri="{FF2B5EF4-FFF2-40B4-BE49-F238E27FC236}">
                      <a16:creationId xmlns:a16="http://schemas.microsoft.com/office/drawing/2014/main" id="{F36990E1-F11C-27A1-A937-6D82F55388F5}"/>
                    </a:ext>
                  </a:extLst>
                </p:cNvPr>
                <p:cNvSpPr/>
                <p:nvPr/>
              </p:nvSpPr>
              <p:spPr>
                <a:xfrm>
                  <a:off x="5534421" y="6903549"/>
                  <a:ext cx="95449" cy="133006"/>
                </a:xfrm>
                <a:custGeom>
                  <a:avLst/>
                  <a:gdLst>
                    <a:gd name="connsiteX0" fmla="*/ 60703 w 95449"/>
                    <a:gd name="connsiteY0" fmla="*/ 23165 h 133006"/>
                    <a:gd name="connsiteX1" fmla="*/ 60703 w 95449"/>
                    <a:gd name="connsiteY1" fmla="*/ 133007 h 133006"/>
                    <a:gd name="connsiteX2" fmla="*/ 34728 w 95449"/>
                    <a:gd name="connsiteY2" fmla="*/ 133007 h 133006"/>
                    <a:gd name="connsiteX3" fmla="*/ 34728 w 95449"/>
                    <a:gd name="connsiteY3" fmla="*/ 23165 h 133006"/>
                    <a:gd name="connsiteX4" fmla="*/ 0 w 95449"/>
                    <a:gd name="connsiteY4" fmla="*/ 23165 h 133006"/>
                    <a:gd name="connsiteX5" fmla="*/ 0 w 95449"/>
                    <a:gd name="connsiteY5" fmla="*/ 0 h 133006"/>
                    <a:gd name="connsiteX6" fmla="*/ 95450 w 95449"/>
                    <a:gd name="connsiteY6" fmla="*/ 0 h 133006"/>
                    <a:gd name="connsiteX7" fmla="*/ 95450 w 95449"/>
                    <a:gd name="connsiteY7" fmla="*/ 23165 h 133006"/>
                    <a:gd name="connsiteX8" fmla="*/ 60703 w 95449"/>
                    <a:gd name="connsiteY8" fmla="*/ 23165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03" y="23165"/>
                      </a:moveTo>
                      <a:lnTo>
                        <a:pt x="60703" y="133007"/>
                      </a:lnTo>
                      <a:lnTo>
                        <a:pt x="34728" y="133007"/>
                      </a:lnTo>
                      <a:lnTo>
                        <a:pt x="34728" y="23165"/>
                      </a:lnTo>
                      <a:lnTo>
                        <a:pt x="0" y="23165"/>
                      </a:lnTo>
                      <a:lnTo>
                        <a:pt x="0" y="0"/>
                      </a:lnTo>
                      <a:lnTo>
                        <a:pt x="95450" y="0"/>
                      </a:lnTo>
                      <a:lnTo>
                        <a:pt x="95450" y="23165"/>
                      </a:lnTo>
                      <a:lnTo>
                        <a:pt x="60703" y="23165"/>
                      </a:lnTo>
                      <a:close/>
                    </a:path>
                  </a:pathLst>
                </a:custGeom>
                <a:solidFill>
                  <a:srgbClr val="FF9933"/>
                </a:solidFill>
                <a:ln w="9525" cap="flat">
                  <a:noFill/>
                  <a:prstDash val="solid"/>
                  <a:miter/>
                </a:ln>
              </p:spPr>
              <p:txBody>
                <a:bodyPr rtlCol="0" anchor="ctr"/>
                <a:lstStyle/>
                <a:p>
                  <a:endParaRPr lang="fr-FR"/>
                </a:p>
              </p:txBody>
            </p:sp>
            <p:sp>
              <p:nvSpPr>
                <p:cNvPr id="1014" name="Forme libre : forme 1013">
                  <a:extLst>
                    <a:ext uri="{FF2B5EF4-FFF2-40B4-BE49-F238E27FC236}">
                      <a16:creationId xmlns:a16="http://schemas.microsoft.com/office/drawing/2014/main" id="{97FC8033-E857-C9AA-832E-230054063CD4}"/>
                    </a:ext>
                  </a:extLst>
                </p:cNvPr>
                <p:cNvSpPr/>
                <p:nvPr/>
              </p:nvSpPr>
              <p:spPr>
                <a:xfrm>
                  <a:off x="5611174" y="6903549"/>
                  <a:ext cx="117319" cy="133006"/>
                </a:xfrm>
                <a:custGeom>
                  <a:avLst/>
                  <a:gdLst>
                    <a:gd name="connsiteX0" fmla="*/ 90231 w 117319"/>
                    <a:gd name="connsiteY0" fmla="*/ 133007 h 133006"/>
                    <a:gd name="connsiteX1" fmla="*/ 82382 w 117319"/>
                    <a:gd name="connsiteY1" fmla="*/ 109461 h 133006"/>
                    <a:gd name="connsiteX2" fmla="*/ 35119 w 117319"/>
                    <a:gd name="connsiteY2" fmla="*/ 109461 h 133006"/>
                    <a:gd name="connsiteX3" fmla="*/ 27089 w 117319"/>
                    <a:gd name="connsiteY3" fmla="*/ 133007 h 133006"/>
                    <a:gd name="connsiteX4" fmla="*/ 0 w 117319"/>
                    <a:gd name="connsiteY4" fmla="*/ 133007 h 133006"/>
                    <a:gd name="connsiteX5" fmla="*/ 48378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17 w 117319"/>
                    <a:gd name="connsiteY9" fmla="*/ 39234 h 133006"/>
                    <a:gd name="connsiteX10" fmla="*/ 42406 w 117319"/>
                    <a:gd name="connsiteY10" fmla="*/ 87620 h 133006"/>
                    <a:gd name="connsiteX11" fmla="*/ 75467 w 117319"/>
                    <a:gd name="connsiteY11" fmla="*/ 87620 h 133006"/>
                    <a:gd name="connsiteX12" fmla="*/ 59217 w 117319"/>
                    <a:gd name="connsiteY12" fmla="*/ 3923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82" y="109461"/>
                      </a:lnTo>
                      <a:lnTo>
                        <a:pt x="35119" y="109461"/>
                      </a:lnTo>
                      <a:lnTo>
                        <a:pt x="27089" y="133007"/>
                      </a:lnTo>
                      <a:lnTo>
                        <a:pt x="0" y="133007"/>
                      </a:lnTo>
                      <a:lnTo>
                        <a:pt x="48378" y="0"/>
                      </a:lnTo>
                      <a:lnTo>
                        <a:pt x="68752" y="0"/>
                      </a:lnTo>
                      <a:lnTo>
                        <a:pt x="117320" y="133007"/>
                      </a:lnTo>
                      <a:lnTo>
                        <a:pt x="90231" y="133007"/>
                      </a:lnTo>
                      <a:close/>
                      <a:moveTo>
                        <a:pt x="59217" y="39234"/>
                      </a:moveTo>
                      <a:lnTo>
                        <a:pt x="42406" y="87620"/>
                      </a:lnTo>
                      <a:lnTo>
                        <a:pt x="75467" y="87620"/>
                      </a:lnTo>
                      <a:lnTo>
                        <a:pt x="59217" y="39234"/>
                      </a:lnTo>
                      <a:close/>
                    </a:path>
                  </a:pathLst>
                </a:custGeom>
                <a:solidFill>
                  <a:srgbClr val="FF9933"/>
                </a:solidFill>
                <a:ln w="9525" cap="flat">
                  <a:noFill/>
                  <a:prstDash val="solid"/>
                  <a:miter/>
                </a:ln>
              </p:spPr>
              <p:txBody>
                <a:bodyPr rtlCol="0" anchor="ctr"/>
                <a:lstStyle/>
                <a:p>
                  <a:endParaRPr lang="fr-FR"/>
                </a:p>
              </p:txBody>
            </p:sp>
            <p:sp>
              <p:nvSpPr>
                <p:cNvPr id="1015" name="Forme libre : forme 1014">
                  <a:extLst>
                    <a:ext uri="{FF2B5EF4-FFF2-40B4-BE49-F238E27FC236}">
                      <a16:creationId xmlns:a16="http://schemas.microsoft.com/office/drawing/2014/main" id="{EB160CB6-E40F-3283-7538-B140D34BB977}"/>
                    </a:ext>
                  </a:extLst>
                </p:cNvPr>
                <p:cNvSpPr/>
                <p:nvPr/>
              </p:nvSpPr>
              <p:spPr>
                <a:xfrm>
                  <a:off x="5730903" y="6903549"/>
                  <a:ext cx="96374" cy="133006"/>
                </a:xfrm>
                <a:custGeom>
                  <a:avLst/>
                  <a:gdLst>
                    <a:gd name="connsiteX0" fmla="*/ 55674 w 96374"/>
                    <a:gd name="connsiteY0" fmla="*/ 133007 h 133006"/>
                    <a:gd name="connsiteX1" fmla="*/ 0 w 96374"/>
                    <a:gd name="connsiteY1" fmla="*/ 133007 h 133006"/>
                    <a:gd name="connsiteX2" fmla="*/ 0 w 96374"/>
                    <a:gd name="connsiteY2" fmla="*/ 0 h 133006"/>
                    <a:gd name="connsiteX3" fmla="*/ 53426 w 96374"/>
                    <a:gd name="connsiteY3" fmla="*/ 0 h 133006"/>
                    <a:gd name="connsiteX4" fmla="*/ 94517 w 96374"/>
                    <a:gd name="connsiteY4" fmla="*/ 37357 h 133006"/>
                    <a:gd name="connsiteX5" fmla="*/ 78077 w 96374"/>
                    <a:gd name="connsiteY5" fmla="*/ 64827 h 133006"/>
                    <a:gd name="connsiteX6" fmla="*/ 96374 w 96374"/>
                    <a:gd name="connsiteY6" fmla="*/ 94716 h 133006"/>
                    <a:gd name="connsiteX7" fmla="*/ 55674 w 96374"/>
                    <a:gd name="connsiteY7" fmla="*/ 133007 h 133006"/>
                    <a:gd name="connsiteX8" fmla="*/ 51378 w 96374"/>
                    <a:gd name="connsiteY8" fmla="*/ 23165 h 133006"/>
                    <a:gd name="connsiteX9" fmla="*/ 25975 w 96374"/>
                    <a:gd name="connsiteY9" fmla="*/ 23165 h 133006"/>
                    <a:gd name="connsiteX10" fmla="*/ 25975 w 96374"/>
                    <a:gd name="connsiteY10" fmla="*/ 53807 h 133006"/>
                    <a:gd name="connsiteX11" fmla="*/ 51378 w 96374"/>
                    <a:gd name="connsiteY11" fmla="*/ 53807 h 133006"/>
                    <a:gd name="connsiteX12" fmla="*/ 68571 w 96374"/>
                    <a:gd name="connsiteY12" fmla="*/ 38491 h 133006"/>
                    <a:gd name="connsiteX13" fmla="*/ 51378 w 96374"/>
                    <a:gd name="connsiteY13" fmla="*/ 23165 h 133006"/>
                    <a:gd name="connsiteX14" fmla="*/ 53064 w 96374"/>
                    <a:gd name="connsiteY14" fmla="*/ 77152 h 133006"/>
                    <a:gd name="connsiteX15" fmla="*/ 25975 w 96374"/>
                    <a:gd name="connsiteY15" fmla="*/ 77152 h 133006"/>
                    <a:gd name="connsiteX16" fmla="*/ 25975 w 96374"/>
                    <a:gd name="connsiteY16" fmla="*/ 109852 h 133006"/>
                    <a:gd name="connsiteX17" fmla="*/ 53064 w 96374"/>
                    <a:gd name="connsiteY17" fmla="*/ 109852 h 133006"/>
                    <a:gd name="connsiteX18" fmla="*/ 70438 w 96374"/>
                    <a:gd name="connsiteY18" fmla="*/ 93402 h 133006"/>
                    <a:gd name="connsiteX19" fmla="*/ 53064 w 96374"/>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74" y="133007"/>
                      </a:moveTo>
                      <a:lnTo>
                        <a:pt x="0" y="133007"/>
                      </a:lnTo>
                      <a:lnTo>
                        <a:pt x="0" y="0"/>
                      </a:lnTo>
                      <a:lnTo>
                        <a:pt x="53426" y="0"/>
                      </a:lnTo>
                      <a:cubicBezTo>
                        <a:pt x="79391" y="0"/>
                        <a:pt x="94517" y="14564"/>
                        <a:pt x="94517" y="37357"/>
                      </a:cubicBezTo>
                      <a:cubicBezTo>
                        <a:pt x="94517" y="52121"/>
                        <a:pt x="84801" y="61646"/>
                        <a:pt x="78077" y="64827"/>
                      </a:cubicBezTo>
                      <a:cubicBezTo>
                        <a:pt x="86106" y="68570"/>
                        <a:pt x="96374" y="76962"/>
                        <a:pt x="96374" y="94716"/>
                      </a:cubicBezTo>
                      <a:cubicBezTo>
                        <a:pt x="96403" y="119558"/>
                        <a:pt x="79400" y="133007"/>
                        <a:pt x="55674" y="133007"/>
                      </a:cubicBezTo>
                      <a:close/>
                      <a:moveTo>
                        <a:pt x="51378" y="23165"/>
                      </a:moveTo>
                      <a:lnTo>
                        <a:pt x="25975" y="23165"/>
                      </a:lnTo>
                      <a:lnTo>
                        <a:pt x="25975" y="53807"/>
                      </a:lnTo>
                      <a:lnTo>
                        <a:pt x="51378" y="53807"/>
                      </a:lnTo>
                      <a:cubicBezTo>
                        <a:pt x="62399" y="53807"/>
                        <a:pt x="68571" y="47644"/>
                        <a:pt x="68571" y="38491"/>
                      </a:cubicBezTo>
                      <a:cubicBezTo>
                        <a:pt x="68571" y="29337"/>
                        <a:pt x="62399" y="23165"/>
                        <a:pt x="51378" y="23165"/>
                      </a:cubicBezTo>
                      <a:close/>
                      <a:moveTo>
                        <a:pt x="53064" y="77152"/>
                      </a:moveTo>
                      <a:lnTo>
                        <a:pt x="25975" y="77152"/>
                      </a:lnTo>
                      <a:lnTo>
                        <a:pt x="25975" y="109852"/>
                      </a:lnTo>
                      <a:lnTo>
                        <a:pt x="53064" y="109852"/>
                      </a:lnTo>
                      <a:cubicBezTo>
                        <a:pt x="64827" y="109852"/>
                        <a:pt x="70438" y="102375"/>
                        <a:pt x="70438" y="93402"/>
                      </a:cubicBezTo>
                      <a:cubicBezTo>
                        <a:pt x="70438" y="84430"/>
                        <a:pt x="64827" y="77152"/>
                        <a:pt x="53064" y="77152"/>
                      </a:cubicBezTo>
                      <a:close/>
                    </a:path>
                  </a:pathLst>
                </a:custGeom>
                <a:solidFill>
                  <a:srgbClr val="FF9933"/>
                </a:solidFill>
                <a:ln w="9525" cap="flat">
                  <a:noFill/>
                  <a:prstDash val="solid"/>
                  <a:miter/>
                </a:ln>
              </p:spPr>
              <p:txBody>
                <a:bodyPr rtlCol="0" anchor="ctr"/>
                <a:lstStyle/>
                <a:p>
                  <a:endParaRPr lang="fr-FR"/>
                </a:p>
              </p:txBody>
            </p:sp>
            <p:sp>
              <p:nvSpPr>
                <p:cNvPr id="1016" name="Forme libre : forme 1015">
                  <a:extLst>
                    <a:ext uri="{FF2B5EF4-FFF2-40B4-BE49-F238E27FC236}">
                      <a16:creationId xmlns:a16="http://schemas.microsoft.com/office/drawing/2014/main" id="{A7A22CA9-4270-D2FB-F337-2EBAAE3EF1D7}"/>
                    </a:ext>
                  </a:extLst>
                </p:cNvPr>
                <p:cNvSpPr/>
                <p:nvPr/>
              </p:nvSpPr>
              <p:spPr>
                <a:xfrm>
                  <a:off x="5837755" y="6903549"/>
                  <a:ext cx="97888" cy="134121"/>
                </a:xfrm>
                <a:custGeom>
                  <a:avLst/>
                  <a:gdLst>
                    <a:gd name="connsiteX0" fmla="*/ 48949 w 97888"/>
                    <a:gd name="connsiteY0" fmla="*/ 134121 h 134121"/>
                    <a:gd name="connsiteX1" fmla="*/ 0 w 97888"/>
                    <a:gd name="connsiteY1" fmla="*/ 87430 h 134121"/>
                    <a:gd name="connsiteX2" fmla="*/ 0 w 97888"/>
                    <a:gd name="connsiteY2" fmla="*/ 0 h 134121"/>
                    <a:gd name="connsiteX3" fmla="*/ 25965 w 97888"/>
                    <a:gd name="connsiteY3" fmla="*/ 0 h 134121"/>
                    <a:gd name="connsiteX4" fmla="*/ 25965 w 97888"/>
                    <a:gd name="connsiteY4" fmla="*/ 86487 h 134121"/>
                    <a:gd name="connsiteX5" fmla="*/ 48949 w 97888"/>
                    <a:gd name="connsiteY5" fmla="*/ 110957 h 134121"/>
                    <a:gd name="connsiteX6" fmla="*/ 72104 w 97888"/>
                    <a:gd name="connsiteY6" fmla="*/ 86487 h 134121"/>
                    <a:gd name="connsiteX7" fmla="*/ 72104 w 97888"/>
                    <a:gd name="connsiteY7" fmla="*/ 0 h 134121"/>
                    <a:gd name="connsiteX8" fmla="*/ 97888 w 97888"/>
                    <a:gd name="connsiteY8" fmla="*/ 0 h 134121"/>
                    <a:gd name="connsiteX9" fmla="*/ 97888 w 97888"/>
                    <a:gd name="connsiteY9" fmla="*/ 87430 h 134121"/>
                    <a:gd name="connsiteX10" fmla="*/ 48949 w 9788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1"/>
                      </a:moveTo>
                      <a:cubicBezTo>
                        <a:pt x="21670" y="134121"/>
                        <a:pt x="0" y="115634"/>
                        <a:pt x="0" y="87430"/>
                      </a:cubicBezTo>
                      <a:lnTo>
                        <a:pt x="0" y="0"/>
                      </a:lnTo>
                      <a:lnTo>
                        <a:pt x="25965" y="0"/>
                      </a:lnTo>
                      <a:lnTo>
                        <a:pt x="25965" y="86487"/>
                      </a:lnTo>
                      <a:cubicBezTo>
                        <a:pt x="25965" y="101803"/>
                        <a:pt x="34928" y="110957"/>
                        <a:pt x="48949" y="110957"/>
                      </a:cubicBezTo>
                      <a:cubicBezTo>
                        <a:pt x="62960" y="110957"/>
                        <a:pt x="72104" y="101803"/>
                        <a:pt x="72104" y="86487"/>
                      </a:cubicBezTo>
                      <a:lnTo>
                        <a:pt x="72104" y="0"/>
                      </a:lnTo>
                      <a:lnTo>
                        <a:pt x="97888" y="0"/>
                      </a:lnTo>
                      <a:lnTo>
                        <a:pt x="97888" y="87430"/>
                      </a:lnTo>
                      <a:cubicBezTo>
                        <a:pt x="97888" y="115643"/>
                        <a:pt x="76219" y="134121"/>
                        <a:pt x="48949" y="134121"/>
                      </a:cubicBezTo>
                      <a:close/>
                    </a:path>
                  </a:pathLst>
                </a:custGeom>
                <a:solidFill>
                  <a:srgbClr val="FF9933"/>
                </a:solidFill>
                <a:ln w="9525" cap="flat">
                  <a:noFill/>
                  <a:prstDash val="solid"/>
                  <a:miter/>
                </a:ln>
              </p:spPr>
              <p:txBody>
                <a:bodyPr rtlCol="0" anchor="ctr"/>
                <a:lstStyle/>
                <a:p>
                  <a:endParaRPr lang="fr-FR"/>
                </a:p>
              </p:txBody>
            </p:sp>
            <p:sp>
              <p:nvSpPr>
                <p:cNvPr id="1017" name="Forme libre : forme 1016">
                  <a:extLst>
                    <a:ext uri="{FF2B5EF4-FFF2-40B4-BE49-F238E27FC236}">
                      <a16:creationId xmlns:a16="http://schemas.microsoft.com/office/drawing/2014/main" id="{E6EC88AE-4FEA-499B-2DAC-3BEAC7AAD98A}"/>
                    </a:ext>
                  </a:extLst>
                </p:cNvPr>
                <p:cNvSpPr/>
                <p:nvPr/>
              </p:nvSpPr>
              <p:spPr>
                <a:xfrm>
                  <a:off x="5938624" y="6902425"/>
                  <a:ext cx="97878" cy="135245"/>
                </a:xfrm>
                <a:custGeom>
                  <a:avLst/>
                  <a:gdLst>
                    <a:gd name="connsiteX0" fmla="*/ 48569 w 97878"/>
                    <a:gd name="connsiteY0" fmla="*/ 135245 h 135245"/>
                    <a:gd name="connsiteX1" fmla="*/ 0 w 97878"/>
                    <a:gd name="connsiteY1" fmla="*/ 117690 h 135245"/>
                    <a:gd name="connsiteX2" fmla="*/ 16812 w 97878"/>
                    <a:gd name="connsiteY2" fmla="*/ 100869 h 135245"/>
                    <a:gd name="connsiteX3" fmla="*/ 48949 w 97878"/>
                    <a:gd name="connsiteY3" fmla="*/ 112080 h 135245"/>
                    <a:gd name="connsiteX4" fmla="*/ 72486 w 97878"/>
                    <a:gd name="connsiteY4" fmla="*/ 95640 h 135245"/>
                    <a:gd name="connsiteX5" fmla="*/ 68380 w 97878"/>
                    <a:gd name="connsiteY5" fmla="*/ 84429 h 135245"/>
                    <a:gd name="connsiteX6" fmla="*/ 56608 w 97878"/>
                    <a:gd name="connsiteY6" fmla="*/ 79762 h 135245"/>
                    <a:gd name="connsiteX7" fmla="*/ 40539 w 97878"/>
                    <a:gd name="connsiteY7" fmla="*/ 77514 h 135245"/>
                    <a:gd name="connsiteX8" fmla="*/ 14754 w 97878"/>
                    <a:gd name="connsiteY8" fmla="*/ 66494 h 135245"/>
                    <a:gd name="connsiteX9" fmla="*/ 5229 w 97878"/>
                    <a:gd name="connsiteY9" fmla="*/ 40348 h 135245"/>
                    <a:gd name="connsiteX10" fmla="*/ 51559 w 97878"/>
                    <a:gd name="connsiteY10" fmla="*/ 0 h 135245"/>
                    <a:gd name="connsiteX11" fmla="*/ 94526 w 97878"/>
                    <a:gd name="connsiteY11" fmla="*/ 15507 h 135245"/>
                    <a:gd name="connsiteX12" fmla="*/ 78087 w 97878"/>
                    <a:gd name="connsiteY12" fmla="*/ 31756 h 135245"/>
                    <a:gd name="connsiteX13" fmla="*/ 50807 w 97878"/>
                    <a:gd name="connsiteY13" fmla="*/ 22612 h 135245"/>
                    <a:gd name="connsiteX14" fmla="*/ 30271 w 97878"/>
                    <a:gd name="connsiteY14" fmla="*/ 39414 h 135245"/>
                    <a:gd name="connsiteX15" fmla="*/ 34186 w 97878"/>
                    <a:gd name="connsiteY15" fmla="*/ 48958 h 135245"/>
                    <a:gd name="connsiteX16" fmla="*/ 46511 w 97878"/>
                    <a:gd name="connsiteY16" fmla="*/ 54178 h 135245"/>
                    <a:gd name="connsiteX17" fmla="*/ 62199 w 97878"/>
                    <a:gd name="connsiteY17" fmla="*/ 56416 h 135245"/>
                    <a:gd name="connsiteX18" fmla="*/ 87602 w 97878"/>
                    <a:gd name="connsiteY18" fmla="*/ 66694 h 135245"/>
                    <a:gd name="connsiteX19" fmla="*/ 97879 w 97878"/>
                    <a:gd name="connsiteY19" fmla="*/ 94897 h 135245"/>
                    <a:gd name="connsiteX20" fmla="*/ 48569 w 9787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9" y="135245"/>
                      </a:moveTo>
                      <a:cubicBezTo>
                        <a:pt x="28394" y="135245"/>
                        <a:pt x="13078" y="130950"/>
                        <a:pt x="0" y="117690"/>
                      </a:cubicBezTo>
                      <a:lnTo>
                        <a:pt x="16812" y="100869"/>
                      </a:lnTo>
                      <a:cubicBezTo>
                        <a:pt x="25222" y="109280"/>
                        <a:pt x="36615" y="112080"/>
                        <a:pt x="48949" y="112080"/>
                      </a:cubicBezTo>
                      <a:cubicBezTo>
                        <a:pt x="64265" y="112080"/>
                        <a:pt x="72486" y="106289"/>
                        <a:pt x="72486" y="95640"/>
                      </a:cubicBezTo>
                      <a:cubicBezTo>
                        <a:pt x="72486" y="90964"/>
                        <a:pt x="71171" y="87058"/>
                        <a:pt x="68380" y="84429"/>
                      </a:cubicBezTo>
                      <a:cubicBezTo>
                        <a:pt x="65761" y="82000"/>
                        <a:pt x="62761" y="80696"/>
                        <a:pt x="56608" y="79762"/>
                      </a:cubicBezTo>
                      <a:lnTo>
                        <a:pt x="40539" y="77514"/>
                      </a:lnTo>
                      <a:cubicBezTo>
                        <a:pt x="29147" y="75838"/>
                        <a:pt x="20736" y="72294"/>
                        <a:pt x="14754" y="66494"/>
                      </a:cubicBezTo>
                      <a:cubicBezTo>
                        <a:pt x="8411" y="60150"/>
                        <a:pt x="5229" y="51558"/>
                        <a:pt x="5229" y="40348"/>
                      </a:cubicBezTo>
                      <a:cubicBezTo>
                        <a:pt x="5229" y="16630"/>
                        <a:pt x="22793" y="0"/>
                        <a:pt x="51559" y="0"/>
                      </a:cubicBezTo>
                      <a:cubicBezTo>
                        <a:pt x="69857" y="0"/>
                        <a:pt x="83115" y="4496"/>
                        <a:pt x="94526" y="15507"/>
                      </a:cubicBezTo>
                      <a:lnTo>
                        <a:pt x="78087" y="31756"/>
                      </a:lnTo>
                      <a:cubicBezTo>
                        <a:pt x="69675" y="23726"/>
                        <a:pt x="59589" y="22612"/>
                        <a:pt x="50807" y="22612"/>
                      </a:cubicBezTo>
                      <a:cubicBezTo>
                        <a:pt x="36986" y="22612"/>
                        <a:pt x="30271" y="30270"/>
                        <a:pt x="30271" y="39414"/>
                      </a:cubicBezTo>
                      <a:cubicBezTo>
                        <a:pt x="30271" y="42786"/>
                        <a:pt x="31375" y="46339"/>
                        <a:pt x="34186" y="48958"/>
                      </a:cubicBezTo>
                      <a:cubicBezTo>
                        <a:pt x="36795" y="51378"/>
                        <a:pt x="41091" y="53435"/>
                        <a:pt x="46511" y="54178"/>
                      </a:cubicBezTo>
                      <a:lnTo>
                        <a:pt x="62199" y="56416"/>
                      </a:lnTo>
                      <a:cubicBezTo>
                        <a:pt x="74343" y="58102"/>
                        <a:pt x="82001" y="61464"/>
                        <a:pt x="87602" y="66694"/>
                      </a:cubicBezTo>
                      <a:cubicBezTo>
                        <a:pt x="94708" y="73418"/>
                        <a:pt x="97879" y="83134"/>
                        <a:pt x="97879" y="94897"/>
                      </a:cubicBezTo>
                      <a:cubicBezTo>
                        <a:pt x="97889" y="120682"/>
                        <a:pt x="76410" y="135245"/>
                        <a:pt x="48569" y="135245"/>
                      </a:cubicBezTo>
                      <a:close/>
                    </a:path>
                  </a:pathLst>
                </a:custGeom>
                <a:solidFill>
                  <a:srgbClr val="FF9933"/>
                </a:solidFill>
                <a:ln w="9525" cap="flat">
                  <a:noFill/>
                  <a:prstDash val="solid"/>
                  <a:miter/>
                </a:ln>
              </p:spPr>
              <p:txBody>
                <a:bodyPr rtlCol="0" anchor="ctr"/>
                <a:lstStyle/>
                <a:p>
                  <a:endParaRPr lang="fr-FR"/>
                </a:p>
              </p:txBody>
            </p:sp>
          </p:grpSp>
        </p:grpSp>
        <p:grpSp>
          <p:nvGrpSpPr>
            <p:cNvPr id="978" name="Graphique 64">
              <a:extLst>
                <a:ext uri="{FF2B5EF4-FFF2-40B4-BE49-F238E27FC236}">
                  <a16:creationId xmlns:a16="http://schemas.microsoft.com/office/drawing/2014/main" id="{27742B9E-3654-F85E-2E5A-4CAB3D0AEA55}"/>
                </a:ext>
              </a:extLst>
            </p:cNvPr>
            <p:cNvGrpSpPr/>
            <p:nvPr/>
          </p:nvGrpSpPr>
          <p:grpSpPr>
            <a:xfrm>
              <a:off x="3381762" y="6088409"/>
              <a:ext cx="806443" cy="412098"/>
              <a:chOff x="3381762" y="6088409"/>
              <a:chExt cx="806443" cy="412098"/>
            </a:xfrm>
          </p:grpSpPr>
          <p:grpSp>
            <p:nvGrpSpPr>
              <p:cNvPr id="988" name="Graphique 64">
                <a:extLst>
                  <a:ext uri="{FF2B5EF4-FFF2-40B4-BE49-F238E27FC236}">
                    <a16:creationId xmlns:a16="http://schemas.microsoft.com/office/drawing/2014/main" id="{17A02BC6-6AAC-E04D-6C3A-F39AAC7C8DCF}"/>
                  </a:ext>
                </a:extLst>
              </p:cNvPr>
              <p:cNvGrpSpPr/>
              <p:nvPr/>
            </p:nvGrpSpPr>
            <p:grpSpPr>
              <a:xfrm>
                <a:off x="3389649" y="6096296"/>
                <a:ext cx="790679" cy="396325"/>
                <a:chOff x="3389649" y="6096296"/>
                <a:chExt cx="790679" cy="396325"/>
              </a:xfrm>
            </p:grpSpPr>
            <p:sp>
              <p:nvSpPr>
                <p:cNvPr id="1005" name="Forme libre : forme 1004">
                  <a:extLst>
                    <a:ext uri="{FF2B5EF4-FFF2-40B4-BE49-F238E27FC236}">
                      <a16:creationId xmlns:a16="http://schemas.microsoft.com/office/drawing/2014/main" id="{4E3F8072-5517-8A08-39A7-C9C26CA28E68}"/>
                    </a:ext>
                  </a:extLst>
                </p:cNvPr>
                <p:cNvSpPr/>
                <p:nvPr/>
              </p:nvSpPr>
              <p:spPr>
                <a:xfrm>
                  <a:off x="3390639" y="6097286"/>
                  <a:ext cx="788698" cy="394344"/>
                </a:xfrm>
                <a:custGeom>
                  <a:avLst/>
                  <a:gdLst>
                    <a:gd name="connsiteX0" fmla="*/ 788698 w 788698"/>
                    <a:gd name="connsiteY0" fmla="*/ 338461 h 394344"/>
                    <a:gd name="connsiteX1" fmla="*/ 732796 w 788698"/>
                    <a:gd name="connsiteY1" fmla="*/ 394344 h 394344"/>
                    <a:gd name="connsiteX2" fmla="*/ 55902 w 788698"/>
                    <a:gd name="connsiteY2" fmla="*/ 394344 h 394344"/>
                    <a:gd name="connsiteX3" fmla="*/ 0 w 788698"/>
                    <a:gd name="connsiteY3" fmla="*/ 338461 h 394344"/>
                    <a:gd name="connsiteX4" fmla="*/ 0 w 788698"/>
                    <a:gd name="connsiteY4" fmla="*/ 55893 h 394344"/>
                    <a:gd name="connsiteX5" fmla="*/ 55902 w 788698"/>
                    <a:gd name="connsiteY5" fmla="*/ 0 h 394344"/>
                    <a:gd name="connsiteX6" fmla="*/ 732796 w 788698"/>
                    <a:gd name="connsiteY6" fmla="*/ 0 h 394344"/>
                    <a:gd name="connsiteX7" fmla="*/ 788698 w 788698"/>
                    <a:gd name="connsiteY7" fmla="*/ 55893 h 394344"/>
                    <a:gd name="connsiteX8" fmla="*/ 788698 w 788698"/>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44">
                      <a:moveTo>
                        <a:pt x="788698" y="338461"/>
                      </a:moveTo>
                      <a:cubicBezTo>
                        <a:pt x="788698" y="369198"/>
                        <a:pt x="763543" y="394344"/>
                        <a:pt x="732796" y="394344"/>
                      </a:cubicBezTo>
                      <a:lnTo>
                        <a:pt x="55902" y="394344"/>
                      </a:lnTo>
                      <a:cubicBezTo>
                        <a:pt x="25146" y="394344"/>
                        <a:pt x="0" y="369189"/>
                        <a:pt x="0" y="338461"/>
                      </a:cubicBezTo>
                      <a:lnTo>
                        <a:pt x="0" y="55893"/>
                      </a:lnTo>
                      <a:cubicBezTo>
                        <a:pt x="0" y="25137"/>
                        <a:pt x="25155" y="0"/>
                        <a:pt x="55902" y="0"/>
                      </a:cubicBezTo>
                      <a:lnTo>
                        <a:pt x="732796" y="0"/>
                      </a:lnTo>
                      <a:cubicBezTo>
                        <a:pt x="763552" y="0"/>
                        <a:pt x="788698" y="25146"/>
                        <a:pt x="788698" y="55893"/>
                      </a:cubicBezTo>
                      <a:lnTo>
                        <a:pt x="788698" y="338461"/>
                      </a:lnTo>
                      <a:close/>
                    </a:path>
                  </a:pathLst>
                </a:custGeom>
                <a:solidFill>
                  <a:srgbClr val="FFFFFF"/>
                </a:solidFill>
                <a:ln w="9525" cap="flat">
                  <a:noFill/>
                  <a:prstDash val="solid"/>
                  <a:miter/>
                </a:ln>
              </p:spPr>
              <p:txBody>
                <a:bodyPr rtlCol="0" anchor="ctr"/>
                <a:lstStyle/>
                <a:p>
                  <a:endParaRPr lang="fr-FR"/>
                </a:p>
              </p:txBody>
            </p:sp>
            <p:sp>
              <p:nvSpPr>
                <p:cNvPr id="1006" name="Forme libre : forme 1005">
                  <a:extLst>
                    <a:ext uri="{FF2B5EF4-FFF2-40B4-BE49-F238E27FC236}">
                      <a16:creationId xmlns:a16="http://schemas.microsoft.com/office/drawing/2014/main" id="{02FF02BF-AC33-8ED1-F2AB-E91AFEA61832}"/>
                    </a:ext>
                  </a:extLst>
                </p:cNvPr>
                <p:cNvSpPr/>
                <p:nvPr/>
              </p:nvSpPr>
              <p:spPr>
                <a:xfrm>
                  <a:off x="3389649" y="6096296"/>
                  <a:ext cx="790679" cy="396325"/>
                </a:xfrm>
                <a:custGeom>
                  <a:avLst/>
                  <a:gdLst>
                    <a:gd name="connsiteX0" fmla="*/ 733787 w 790679"/>
                    <a:gd name="connsiteY0" fmla="*/ 396326 h 396325"/>
                    <a:gd name="connsiteX1" fmla="*/ 56892 w 790679"/>
                    <a:gd name="connsiteY1" fmla="*/ 396326 h 396325"/>
                    <a:gd name="connsiteX2" fmla="*/ 0 w 790679"/>
                    <a:gd name="connsiteY2" fmla="*/ 339442 h 396325"/>
                    <a:gd name="connsiteX3" fmla="*/ 0 w 790679"/>
                    <a:gd name="connsiteY3" fmla="*/ 56883 h 396325"/>
                    <a:gd name="connsiteX4" fmla="*/ 56892 w 790679"/>
                    <a:gd name="connsiteY4" fmla="*/ 0 h 396325"/>
                    <a:gd name="connsiteX5" fmla="*/ 733787 w 790679"/>
                    <a:gd name="connsiteY5" fmla="*/ 0 h 396325"/>
                    <a:gd name="connsiteX6" fmla="*/ 790680 w 790679"/>
                    <a:gd name="connsiteY6" fmla="*/ 56883 h 396325"/>
                    <a:gd name="connsiteX7" fmla="*/ 790680 w 790679"/>
                    <a:gd name="connsiteY7" fmla="*/ 339452 h 396325"/>
                    <a:gd name="connsiteX8" fmla="*/ 733787 w 790679"/>
                    <a:gd name="connsiteY8" fmla="*/ 396326 h 396325"/>
                    <a:gd name="connsiteX9" fmla="*/ 56892 w 790679"/>
                    <a:gd name="connsiteY9" fmla="*/ 1972 h 396325"/>
                    <a:gd name="connsiteX10" fmla="*/ 1971 w 790679"/>
                    <a:gd name="connsiteY10" fmla="*/ 56883 h 396325"/>
                    <a:gd name="connsiteX11" fmla="*/ 1971 w 790679"/>
                    <a:gd name="connsiteY11" fmla="*/ 339452 h 396325"/>
                    <a:gd name="connsiteX12" fmla="*/ 56892 w 790679"/>
                    <a:gd name="connsiteY12" fmla="*/ 394354 h 396325"/>
                    <a:gd name="connsiteX13" fmla="*/ 733787 w 790679"/>
                    <a:gd name="connsiteY13" fmla="*/ 394354 h 396325"/>
                    <a:gd name="connsiteX14" fmla="*/ 788708 w 790679"/>
                    <a:gd name="connsiteY14" fmla="*/ 339452 h 396325"/>
                    <a:gd name="connsiteX15" fmla="*/ 788708 w 790679"/>
                    <a:gd name="connsiteY15" fmla="*/ 56883 h 396325"/>
                    <a:gd name="connsiteX16" fmla="*/ 733787 w 790679"/>
                    <a:gd name="connsiteY16" fmla="*/ 1972 h 396325"/>
                    <a:gd name="connsiteX17" fmla="*/ 56892 w 790679"/>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87" y="396326"/>
                      </a:moveTo>
                      <a:lnTo>
                        <a:pt x="56892" y="396326"/>
                      </a:lnTo>
                      <a:cubicBezTo>
                        <a:pt x="25517" y="396326"/>
                        <a:pt x="0" y="370808"/>
                        <a:pt x="0" y="339442"/>
                      </a:cubicBezTo>
                      <a:lnTo>
                        <a:pt x="0" y="56883"/>
                      </a:lnTo>
                      <a:cubicBezTo>
                        <a:pt x="0" y="25517"/>
                        <a:pt x="25517" y="0"/>
                        <a:pt x="56892" y="0"/>
                      </a:cubicBezTo>
                      <a:lnTo>
                        <a:pt x="733787" y="0"/>
                      </a:lnTo>
                      <a:cubicBezTo>
                        <a:pt x="765153" y="0"/>
                        <a:pt x="790680" y="25517"/>
                        <a:pt x="790680" y="56883"/>
                      </a:cubicBezTo>
                      <a:lnTo>
                        <a:pt x="790680" y="339452"/>
                      </a:lnTo>
                      <a:cubicBezTo>
                        <a:pt x="790680" y="370808"/>
                        <a:pt x="765153" y="396326"/>
                        <a:pt x="733787" y="396326"/>
                      </a:cubicBezTo>
                      <a:close/>
                      <a:moveTo>
                        <a:pt x="56892" y="1972"/>
                      </a:moveTo>
                      <a:cubicBezTo>
                        <a:pt x="26603" y="1972"/>
                        <a:pt x="1971" y="26603"/>
                        <a:pt x="1971" y="56883"/>
                      </a:cubicBezTo>
                      <a:lnTo>
                        <a:pt x="1971" y="339452"/>
                      </a:lnTo>
                      <a:cubicBezTo>
                        <a:pt x="1971" y="369723"/>
                        <a:pt x="26603" y="394354"/>
                        <a:pt x="56892" y="394354"/>
                      </a:cubicBezTo>
                      <a:lnTo>
                        <a:pt x="733787" y="394354"/>
                      </a:lnTo>
                      <a:cubicBezTo>
                        <a:pt x="764067" y="394354"/>
                        <a:pt x="788708" y="369723"/>
                        <a:pt x="788708" y="339452"/>
                      </a:cubicBezTo>
                      <a:lnTo>
                        <a:pt x="788708" y="56883"/>
                      </a:lnTo>
                      <a:cubicBezTo>
                        <a:pt x="788708" y="26603"/>
                        <a:pt x="764067" y="1972"/>
                        <a:pt x="733787" y="1972"/>
                      </a:cubicBezTo>
                      <a:lnTo>
                        <a:pt x="56892" y="1972"/>
                      </a:lnTo>
                      <a:close/>
                    </a:path>
                  </a:pathLst>
                </a:custGeom>
                <a:solidFill>
                  <a:srgbClr val="B3D258"/>
                </a:solidFill>
                <a:ln w="9525" cap="flat">
                  <a:noFill/>
                  <a:prstDash val="solid"/>
                  <a:miter/>
                </a:ln>
              </p:spPr>
              <p:txBody>
                <a:bodyPr rtlCol="0" anchor="ctr"/>
                <a:lstStyle/>
                <a:p>
                  <a:endParaRPr lang="fr-FR"/>
                </a:p>
              </p:txBody>
            </p:sp>
          </p:grpSp>
          <p:sp>
            <p:nvSpPr>
              <p:cNvPr id="989" name="Forme libre : forme 988">
                <a:extLst>
                  <a:ext uri="{FF2B5EF4-FFF2-40B4-BE49-F238E27FC236}">
                    <a16:creationId xmlns:a16="http://schemas.microsoft.com/office/drawing/2014/main" id="{3B9075FB-131D-689D-1FD0-D3FA8F1DB01C}"/>
                  </a:ext>
                </a:extLst>
              </p:cNvPr>
              <p:cNvSpPr/>
              <p:nvPr/>
            </p:nvSpPr>
            <p:spPr>
              <a:xfrm>
                <a:off x="3381762" y="6088409"/>
                <a:ext cx="806443" cy="412098"/>
              </a:xfrm>
              <a:custGeom>
                <a:avLst/>
                <a:gdLst>
                  <a:gd name="connsiteX0" fmla="*/ 741673 w 806443"/>
                  <a:gd name="connsiteY0" fmla="*/ 412099 h 412098"/>
                  <a:gd name="connsiteX1" fmla="*/ 64779 w 806443"/>
                  <a:gd name="connsiteY1" fmla="*/ 412099 h 412098"/>
                  <a:gd name="connsiteX2" fmla="*/ 0 w 806443"/>
                  <a:gd name="connsiteY2" fmla="*/ 347329 h 412098"/>
                  <a:gd name="connsiteX3" fmla="*/ 0 w 806443"/>
                  <a:gd name="connsiteY3" fmla="*/ 64770 h 412098"/>
                  <a:gd name="connsiteX4" fmla="*/ 64779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9 w 806443"/>
                  <a:gd name="connsiteY9" fmla="*/ 17755 h 412098"/>
                  <a:gd name="connsiteX10" fmla="*/ 17745 w 806443"/>
                  <a:gd name="connsiteY10" fmla="*/ 64779 h 412098"/>
                  <a:gd name="connsiteX11" fmla="*/ 17745 w 806443"/>
                  <a:gd name="connsiteY11" fmla="*/ 347348 h 412098"/>
                  <a:gd name="connsiteX12" fmla="*/ 64779 w 806443"/>
                  <a:gd name="connsiteY12" fmla="*/ 394363 h 412098"/>
                  <a:gd name="connsiteX13" fmla="*/ 741673 w 806443"/>
                  <a:gd name="connsiteY13" fmla="*/ 394363 h 412098"/>
                  <a:gd name="connsiteX14" fmla="*/ 788698 w 806443"/>
                  <a:gd name="connsiteY14" fmla="*/ 347348 h 412098"/>
                  <a:gd name="connsiteX15" fmla="*/ 788698 w 806443"/>
                  <a:gd name="connsiteY15" fmla="*/ 64779 h 412098"/>
                  <a:gd name="connsiteX16" fmla="*/ 741673 w 806443"/>
                  <a:gd name="connsiteY16" fmla="*/ 17755 h 412098"/>
                  <a:gd name="connsiteX17" fmla="*/ 64779 w 806443"/>
                  <a:gd name="connsiteY17" fmla="*/ 17755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9" y="412099"/>
                    </a:lnTo>
                    <a:cubicBezTo>
                      <a:pt x="29060" y="412099"/>
                      <a:pt x="0" y="383038"/>
                      <a:pt x="0" y="347329"/>
                    </a:cubicBezTo>
                    <a:lnTo>
                      <a:pt x="0" y="64770"/>
                    </a:lnTo>
                    <a:cubicBezTo>
                      <a:pt x="0" y="29061"/>
                      <a:pt x="29060" y="0"/>
                      <a:pt x="64779" y="0"/>
                    </a:cubicBezTo>
                    <a:lnTo>
                      <a:pt x="741673" y="0"/>
                    </a:lnTo>
                    <a:cubicBezTo>
                      <a:pt x="777392" y="0"/>
                      <a:pt x="806443" y="29061"/>
                      <a:pt x="806443" y="64770"/>
                    </a:cubicBezTo>
                    <a:lnTo>
                      <a:pt x="806443" y="347339"/>
                    </a:lnTo>
                    <a:cubicBezTo>
                      <a:pt x="806443" y="383038"/>
                      <a:pt x="777392" y="412099"/>
                      <a:pt x="741673" y="412099"/>
                    </a:cubicBezTo>
                    <a:close/>
                    <a:moveTo>
                      <a:pt x="64779" y="17755"/>
                    </a:moveTo>
                    <a:cubicBezTo>
                      <a:pt x="38843" y="17755"/>
                      <a:pt x="17745" y="38853"/>
                      <a:pt x="17745" y="64779"/>
                    </a:cubicBezTo>
                    <a:lnTo>
                      <a:pt x="17745" y="347348"/>
                    </a:lnTo>
                    <a:cubicBezTo>
                      <a:pt x="17745" y="373266"/>
                      <a:pt x="38843" y="394363"/>
                      <a:pt x="64779" y="394363"/>
                    </a:cubicBezTo>
                    <a:lnTo>
                      <a:pt x="741673" y="394363"/>
                    </a:lnTo>
                    <a:cubicBezTo>
                      <a:pt x="767600" y="394363"/>
                      <a:pt x="788698" y="373266"/>
                      <a:pt x="788698" y="347348"/>
                    </a:cubicBezTo>
                    <a:lnTo>
                      <a:pt x="788698" y="64779"/>
                    </a:lnTo>
                    <a:cubicBezTo>
                      <a:pt x="788698" y="38843"/>
                      <a:pt x="767600" y="17755"/>
                      <a:pt x="741673" y="17755"/>
                    </a:cubicBezTo>
                    <a:lnTo>
                      <a:pt x="64779" y="17755"/>
                    </a:lnTo>
                    <a:close/>
                  </a:path>
                </a:pathLst>
              </a:custGeom>
              <a:solidFill>
                <a:srgbClr val="0098CC"/>
              </a:solidFill>
              <a:ln w="9525" cap="flat">
                <a:noFill/>
                <a:prstDash val="solid"/>
                <a:miter/>
              </a:ln>
            </p:spPr>
            <p:txBody>
              <a:bodyPr rtlCol="0" anchor="ctr"/>
              <a:lstStyle/>
              <a:p>
                <a:endParaRPr lang="fr-FR"/>
              </a:p>
            </p:txBody>
          </p:sp>
          <p:grpSp>
            <p:nvGrpSpPr>
              <p:cNvPr id="990" name="Graphique 64">
                <a:extLst>
                  <a:ext uri="{FF2B5EF4-FFF2-40B4-BE49-F238E27FC236}">
                    <a16:creationId xmlns:a16="http://schemas.microsoft.com/office/drawing/2014/main" id="{A199AA69-36ED-0E68-0A79-BEB4654C1512}"/>
                  </a:ext>
                </a:extLst>
              </p:cNvPr>
              <p:cNvGrpSpPr/>
              <p:nvPr/>
            </p:nvGrpSpPr>
            <p:grpSpPr>
              <a:xfrm>
                <a:off x="3415004" y="6176667"/>
                <a:ext cx="739244" cy="237534"/>
                <a:chOff x="3415004" y="6176667"/>
                <a:chExt cx="739244" cy="237534"/>
              </a:xfrm>
              <a:solidFill>
                <a:srgbClr val="0098CC"/>
              </a:solidFill>
            </p:grpSpPr>
            <p:sp>
              <p:nvSpPr>
                <p:cNvPr id="991" name="Forme libre : forme 990">
                  <a:extLst>
                    <a:ext uri="{FF2B5EF4-FFF2-40B4-BE49-F238E27FC236}">
                      <a16:creationId xmlns:a16="http://schemas.microsoft.com/office/drawing/2014/main" id="{0FB432D5-2D38-63F0-2940-ADFCEA01153B}"/>
                    </a:ext>
                  </a:extLst>
                </p:cNvPr>
                <p:cNvSpPr/>
                <p:nvPr/>
              </p:nvSpPr>
              <p:spPr>
                <a:xfrm>
                  <a:off x="3575091" y="6177572"/>
                  <a:ext cx="75542" cy="105251"/>
                </a:xfrm>
                <a:custGeom>
                  <a:avLst/>
                  <a:gdLst>
                    <a:gd name="connsiteX0" fmla="*/ 48053 w 75542"/>
                    <a:gd name="connsiteY0" fmla="*/ 18326 h 105251"/>
                    <a:gd name="connsiteX1" fmla="*/ 48053 w 75542"/>
                    <a:gd name="connsiteY1" fmla="*/ 105251 h 105251"/>
                    <a:gd name="connsiteX2" fmla="*/ 27498 w 75542"/>
                    <a:gd name="connsiteY2" fmla="*/ 105251 h 105251"/>
                    <a:gd name="connsiteX3" fmla="*/ 27498 w 75542"/>
                    <a:gd name="connsiteY3" fmla="*/ 18326 h 105251"/>
                    <a:gd name="connsiteX4" fmla="*/ 0 w 75542"/>
                    <a:gd name="connsiteY4" fmla="*/ 18326 h 105251"/>
                    <a:gd name="connsiteX5" fmla="*/ 0 w 75542"/>
                    <a:gd name="connsiteY5" fmla="*/ 0 h 105251"/>
                    <a:gd name="connsiteX6" fmla="*/ 75542 w 75542"/>
                    <a:gd name="connsiteY6" fmla="*/ 0 h 105251"/>
                    <a:gd name="connsiteX7" fmla="*/ 75542 w 75542"/>
                    <a:gd name="connsiteY7" fmla="*/ 18326 h 105251"/>
                    <a:gd name="connsiteX8" fmla="*/ 48053 w 75542"/>
                    <a:gd name="connsiteY8" fmla="*/ 1832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542" h="105251">
                      <a:moveTo>
                        <a:pt x="48053" y="18326"/>
                      </a:moveTo>
                      <a:lnTo>
                        <a:pt x="48053" y="105251"/>
                      </a:lnTo>
                      <a:lnTo>
                        <a:pt x="27498" y="105251"/>
                      </a:lnTo>
                      <a:lnTo>
                        <a:pt x="27498" y="18326"/>
                      </a:lnTo>
                      <a:lnTo>
                        <a:pt x="0" y="18326"/>
                      </a:lnTo>
                      <a:lnTo>
                        <a:pt x="0" y="0"/>
                      </a:lnTo>
                      <a:lnTo>
                        <a:pt x="75542" y="0"/>
                      </a:lnTo>
                      <a:lnTo>
                        <a:pt x="75542" y="18326"/>
                      </a:lnTo>
                      <a:lnTo>
                        <a:pt x="48053" y="18326"/>
                      </a:lnTo>
                      <a:close/>
                    </a:path>
                  </a:pathLst>
                </a:custGeom>
                <a:solidFill>
                  <a:srgbClr val="0098CC"/>
                </a:solidFill>
                <a:ln w="9525" cap="flat">
                  <a:noFill/>
                  <a:prstDash val="solid"/>
                  <a:miter/>
                </a:ln>
              </p:spPr>
              <p:txBody>
                <a:bodyPr rtlCol="0" anchor="ctr"/>
                <a:lstStyle/>
                <a:p>
                  <a:endParaRPr lang="fr-FR"/>
                </a:p>
              </p:txBody>
            </p:sp>
            <p:sp>
              <p:nvSpPr>
                <p:cNvPr id="992" name="Forme libre : forme 991">
                  <a:extLst>
                    <a:ext uri="{FF2B5EF4-FFF2-40B4-BE49-F238E27FC236}">
                      <a16:creationId xmlns:a16="http://schemas.microsoft.com/office/drawing/2014/main" id="{0C7E6FD5-B727-106D-1A80-F15823BFBBE7}"/>
                    </a:ext>
                  </a:extLst>
                </p:cNvPr>
                <p:cNvSpPr/>
                <p:nvPr/>
              </p:nvSpPr>
              <p:spPr>
                <a:xfrm>
                  <a:off x="3656234" y="6177563"/>
                  <a:ext cx="79676" cy="105251"/>
                </a:xfrm>
                <a:custGeom>
                  <a:avLst/>
                  <a:gdLst>
                    <a:gd name="connsiteX0" fmla="*/ 55883 w 79676"/>
                    <a:gd name="connsiteY0" fmla="*/ 105251 h 105251"/>
                    <a:gd name="connsiteX1" fmla="*/ 35338 w 79676"/>
                    <a:gd name="connsiteY1" fmla="*/ 63275 h 105251"/>
                    <a:gd name="connsiteX2" fmla="*/ 20555 w 79676"/>
                    <a:gd name="connsiteY2" fmla="*/ 63275 h 105251"/>
                    <a:gd name="connsiteX3" fmla="*/ 20555 w 79676"/>
                    <a:gd name="connsiteY3" fmla="*/ 105251 h 105251"/>
                    <a:gd name="connsiteX4" fmla="*/ 0 w 79676"/>
                    <a:gd name="connsiteY4" fmla="*/ 105251 h 105251"/>
                    <a:gd name="connsiteX5" fmla="*/ 0 w 79676"/>
                    <a:gd name="connsiteY5" fmla="*/ 0 h 105251"/>
                    <a:gd name="connsiteX6" fmla="*/ 41243 w 79676"/>
                    <a:gd name="connsiteY6" fmla="*/ 0 h 105251"/>
                    <a:gd name="connsiteX7" fmla="*/ 75400 w 79676"/>
                    <a:gd name="connsiteY7" fmla="*/ 32223 h 105251"/>
                    <a:gd name="connsiteX8" fmla="*/ 56179 w 79676"/>
                    <a:gd name="connsiteY8" fmla="*/ 59865 h 105251"/>
                    <a:gd name="connsiteX9" fmla="*/ 79677 w 79676"/>
                    <a:gd name="connsiteY9" fmla="*/ 105251 h 105251"/>
                    <a:gd name="connsiteX10" fmla="*/ 55883 w 79676"/>
                    <a:gd name="connsiteY10" fmla="*/ 105251 h 105251"/>
                    <a:gd name="connsiteX11" fmla="*/ 39929 w 79676"/>
                    <a:gd name="connsiteY11" fmla="*/ 18336 h 105251"/>
                    <a:gd name="connsiteX12" fmla="*/ 20564 w 79676"/>
                    <a:gd name="connsiteY12" fmla="*/ 18336 h 105251"/>
                    <a:gd name="connsiteX13" fmla="*/ 20564 w 79676"/>
                    <a:gd name="connsiteY13" fmla="*/ 46130 h 105251"/>
                    <a:gd name="connsiteX14" fmla="*/ 39929 w 79676"/>
                    <a:gd name="connsiteY14" fmla="*/ 46130 h 105251"/>
                    <a:gd name="connsiteX15" fmla="*/ 54854 w 79676"/>
                    <a:gd name="connsiteY15" fmla="*/ 32233 h 105251"/>
                    <a:gd name="connsiteX16" fmla="*/ 39929 w 79676"/>
                    <a:gd name="connsiteY16" fmla="*/ 18336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51">
                      <a:moveTo>
                        <a:pt x="55883" y="105251"/>
                      </a:moveTo>
                      <a:lnTo>
                        <a:pt x="35338" y="63275"/>
                      </a:lnTo>
                      <a:lnTo>
                        <a:pt x="20555" y="63275"/>
                      </a:lnTo>
                      <a:lnTo>
                        <a:pt x="20555" y="105251"/>
                      </a:lnTo>
                      <a:lnTo>
                        <a:pt x="0" y="105251"/>
                      </a:lnTo>
                      <a:lnTo>
                        <a:pt x="0" y="0"/>
                      </a:lnTo>
                      <a:lnTo>
                        <a:pt x="41243" y="0"/>
                      </a:lnTo>
                      <a:cubicBezTo>
                        <a:pt x="62694" y="0"/>
                        <a:pt x="75400" y="14631"/>
                        <a:pt x="75400" y="32223"/>
                      </a:cubicBezTo>
                      <a:cubicBezTo>
                        <a:pt x="75400" y="47006"/>
                        <a:pt x="66380" y="56179"/>
                        <a:pt x="56179" y="59865"/>
                      </a:cubicBezTo>
                      <a:lnTo>
                        <a:pt x="79677" y="105251"/>
                      </a:lnTo>
                      <a:lnTo>
                        <a:pt x="55883" y="105251"/>
                      </a:lnTo>
                      <a:close/>
                      <a:moveTo>
                        <a:pt x="39929" y="18336"/>
                      </a:moveTo>
                      <a:lnTo>
                        <a:pt x="20564" y="18336"/>
                      </a:lnTo>
                      <a:lnTo>
                        <a:pt x="20564" y="46130"/>
                      </a:lnTo>
                      <a:lnTo>
                        <a:pt x="39929" y="46130"/>
                      </a:lnTo>
                      <a:cubicBezTo>
                        <a:pt x="48939" y="46130"/>
                        <a:pt x="54854" y="40367"/>
                        <a:pt x="54854" y="32233"/>
                      </a:cubicBezTo>
                      <a:cubicBezTo>
                        <a:pt x="54854" y="24099"/>
                        <a:pt x="48939" y="18336"/>
                        <a:pt x="39929" y="18336"/>
                      </a:cubicBezTo>
                      <a:close/>
                    </a:path>
                  </a:pathLst>
                </a:custGeom>
                <a:solidFill>
                  <a:srgbClr val="0098CC"/>
                </a:solidFill>
                <a:ln w="9525" cap="flat">
                  <a:noFill/>
                  <a:prstDash val="solid"/>
                  <a:miter/>
                </a:ln>
              </p:spPr>
              <p:txBody>
                <a:bodyPr rtlCol="0" anchor="ctr"/>
                <a:lstStyle/>
                <a:p>
                  <a:endParaRPr lang="fr-FR"/>
                </a:p>
              </p:txBody>
            </p:sp>
            <p:sp>
              <p:nvSpPr>
                <p:cNvPr id="993" name="Forme libre : forme 992">
                  <a:extLst>
                    <a:ext uri="{FF2B5EF4-FFF2-40B4-BE49-F238E27FC236}">
                      <a16:creationId xmlns:a16="http://schemas.microsoft.com/office/drawing/2014/main" id="{565D3F0E-FB6B-585E-A1B5-2FC82C6B85F7}"/>
                    </a:ext>
                  </a:extLst>
                </p:cNvPr>
                <p:cNvSpPr/>
                <p:nvPr/>
              </p:nvSpPr>
              <p:spPr>
                <a:xfrm>
                  <a:off x="3730301" y="6177563"/>
                  <a:ext cx="92840" cy="105251"/>
                </a:xfrm>
                <a:custGeom>
                  <a:avLst/>
                  <a:gdLst>
                    <a:gd name="connsiteX0" fmla="*/ 71399 w 92840"/>
                    <a:gd name="connsiteY0" fmla="*/ 105251 h 105251"/>
                    <a:gd name="connsiteX1" fmla="*/ 65198 w 92840"/>
                    <a:gd name="connsiteY1" fmla="*/ 86630 h 105251"/>
                    <a:gd name="connsiteX2" fmla="*/ 27794 w 92840"/>
                    <a:gd name="connsiteY2" fmla="*/ 86630 h 105251"/>
                    <a:gd name="connsiteX3" fmla="*/ 21431 w 92840"/>
                    <a:gd name="connsiteY3" fmla="*/ 105251 h 105251"/>
                    <a:gd name="connsiteX4" fmla="*/ 0 w 92840"/>
                    <a:gd name="connsiteY4" fmla="*/ 105251 h 105251"/>
                    <a:gd name="connsiteX5" fmla="*/ 38291 w 92840"/>
                    <a:gd name="connsiteY5" fmla="*/ 0 h 105251"/>
                    <a:gd name="connsiteX6" fmla="*/ 54407 w 92840"/>
                    <a:gd name="connsiteY6" fmla="*/ 0 h 105251"/>
                    <a:gd name="connsiteX7" fmla="*/ 92840 w 92840"/>
                    <a:gd name="connsiteY7" fmla="*/ 105251 h 105251"/>
                    <a:gd name="connsiteX8" fmla="*/ 71399 w 92840"/>
                    <a:gd name="connsiteY8" fmla="*/ 105251 h 105251"/>
                    <a:gd name="connsiteX9" fmla="*/ 46863 w 92840"/>
                    <a:gd name="connsiteY9" fmla="*/ 31042 h 105251"/>
                    <a:gd name="connsiteX10" fmla="*/ 33566 w 92840"/>
                    <a:gd name="connsiteY10" fmla="*/ 69333 h 105251"/>
                    <a:gd name="connsiteX11" fmla="*/ 59722 w 92840"/>
                    <a:gd name="connsiteY11" fmla="*/ 69333 h 105251"/>
                    <a:gd name="connsiteX12" fmla="*/ 46863 w 92840"/>
                    <a:gd name="connsiteY12" fmla="*/ 31042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840" h="105251">
                      <a:moveTo>
                        <a:pt x="71399" y="105251"/>
                      </a:moveTo>
                      <a:lnTo>
                        <a:pt x="65198" y="86630"/>
                      </a:lnTo>
                      <a:lnTo>
                        <a:pt x="27794" y="86630"/>
                      </a:lnTo>
                      <a:lnTo>
                        <a:pt x="21431" y="105251"/>
                      </a:lnTo>
                      <a:lnTo>
                        <a:pt x="0" y="105251"/>
                      </a:lnTo>
                      <a:lnTo>
                        <a:pt x="38291" y="0"/>
                      </a:lnTo>
                      <a:lnTo>
                        <a:pt x="54407" y="0"/>
                      </a:lnTo>
                      <a:lnTo>
                        <a:pt x="92840" y="105251"/>
                      </a:lnTo>
                      <a:lnTo>
                        <a:pt x="71399" y="105251"/>
                      </a:lnTo>
                      <a:close/>
                      <a:moveTo>
                        <a:pt x="46863" y="31042"/>
                      </a:moveTo>
                      <a:lnTo>
                        <a:pt x="33566" y="69333"/>
                      </a:lnTo>
                      <a:lnTo>
                        <a:pt x="59722" y="69333"/>
                      </a:lnTo>
                      <a:lnTo>
                        <a:pt x="46863" y="31042"/>
                      </a:lnTo>
                      <a:close/>
                    </a:path>
                  </a:pathLst>
                </a:custGeom>
                <a:solidFill>
                  <a:srgbClr val="0098CC"/>
                </a:solidFill>
                <a:ln w="9525" cap="flat">
                  <a:noFill/>
                  <a:prstDash val="solid"/>
                  <a:miter/>
                </a:ln>
              </p:spPr>
              <p:txBody>
                <a:bodyPr rtlCol="0" anchor="ctr"/>
                <a:lstStyle/>
                <a:p>
                  <a:endParaRPr lang="fr-FR"/>
                </a:p>
              </p:txBody>
            </p:sp>
            <p:sp>
              <p:nvSpPr>
                <p:cNvPr id="994" name="Forme libre : forme 993">
                  <a:extLst>
                    <a:ext uri="{FF2B5EF4-FFF2-40B4-BE49-F238E27FC236}">
                      <a16:creationId xmlns:a16="http://schemas.microsoft.com/office/drawing/2014/main" id="{DAFD9506-BE2C-B383-D542-8FEB3B8D8855}"/>
                    </a:ext>
                  </a:extLst>
                </p:cNvPr>
                <p:cNvSpPr/>
                <p:nvPr/>
              </p:nvSpPr>
              <p:spPr>
                <a:xfrm>
                  <a:off x="3825055" y="6177563"/>
                  <a:ext cx="80562" cy="105251"/>
                </a:xfrm>
                <a:custGeom>
                  <a:avLst/>
                  <a:gdLst>
                    <a:gd name="connsiteX0" fmla="*/ 62236 w 80562"/>
                    <a:gd name="connsiteY0" fmla="*/ 105251 h 105251"/>
                    <a:gd name="connsiteX1" fmla="*/ 20545 w 80562"/>
                    <a:gd name="connsiteY1" fmla="*/ 40653 h 105251"/>
                    <a:gd name="connsiteX2" fmla="*/ 20545 w 80562"/>
                    <a:gd name="connsiteY2" fmla="*/ 105251 h 105251"/>
                    <a:gd name="connsiteX3" fmla="*/ 0 w 80562"/>
                    <a:gd name="connsiteY3" fmla="*/ 105251 h 105251"/>
                    <a:gd name="connsiteX4" fmla="*/ 0 w 80562"/>
                    <a:gd name="connsiteY4" fmla="*/ 0 h 105251"/>
                    <a:gd name="connsiteX5" fmla="*/ 18336 w 80562"/>
                    <a:gd name="connsiteY5" fmla="*/ 0 h 105251"/>
                    <a:gd name="connsiteX6" fmla="*/ 60027 w 80562"/>
                    <a:gd name="connsiteY6" fmla="*/ 64456 h 105251"/>
                    <a:gd name="connsiteX7" fmla="*/ 60027 w 80562"/>
                    <a:gd name="connsiteY7" fmla="*/ 0 h 105251"/>
                    <a:gd name="connsiteX8" fmla="*/ 80563 w 80562"/>
                    <a:gd name="connsiteY8" fmla="*/ 0 h 105251"/>
                    <a:gd name="connsiteX9" fmla="*/ 80563 w 80562"/>
                    <a:gd name="connsiteY9" fmla="*/ 105251 h 105251"/>
                    <a:gd name="connsiteX10" fmla="*/ 62236 w 80562"/>
                    <a:gd name="connsiteY10" fmla="*/ 105251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2" h="105251">
                      <a:moveTo>
                        <a:pt x="62236" y="105251"/>
                      </a:moveTo>
                      <a:lnTo>
                        <a:pt x="20545" y="40653"/>
                      </a:lnTo>
                      <a:lnTo>
                        <a:pt x="20545" y="105251"/>
                      </a:lnTo>
                      <a:lnTo>
                        <a:pt x="0" y="105251"/>
                      </a:lnTo>
                      <a:lnTo>
                        <a:pt x="0" y="0"/>
                      </a:lnTo>
                      <a:lnTo>
                        <a:pt x="18336" y="0"/>
                      </a:lnTo>
                      <a:lnTo>
                        <a:pt x="60027" y="64456"/>
                      </a:lnTo>
                      <a:lnTo>
                        <a:pt x="60027" y="0"/>
                      </a:lnTo>
                      <a:lnTo>
                        <a:pt x="80563" y="0"/>
                      </a:lnTo>
                      <a:lnTo>
                        <a:pt x="80563" y="105251"/>
                      </a:lnTo>
                      <a:lnTo>
                        <a:pt x="62236" y="105251"/>
                      </a:lnTo>
                      <a:close/>
                    </a:path>
                  </a:pathLst>
                </a:custGeom>
                <a:solidFill>
                  <a:srgbClr val="0098CC"/>
                </a:solidFill>
                <a:ln w="9525" cap="flat">
                  <a:noFill/>
                  <a:prstDash val="solid"/>
                  <a:miter/>
                </a:ln>
              </p:spPr>
              <p:txBody>
                <a:bodyPr rtlCol="0" anchor="ctr"/>
                <a:lstStyle/>
                <a:p>
                  <a:endParaRPr lang="fr-FR"/>
                </a:p>
              </p:txBody>
            </p:sp>
            <p:sp>
              <p:nvSpPr>
                <p:cNvPr id="995" name="Forme libre : forme 994">
                  <a:extLst>
                    <a:ext uri="{FF2B5EF4-FFF2-40B4-BE49-F238E27FC236}">
                      <a16:creationId xmlns:a16="http://schemas.microsoft.com/office/drawing/2014/main" id="{66341D87-0D53-B845-0357-9DBEDC0CAE21}"/>
                    </a:ext>
                  </a:extLst>
                </p:cNvPr>
                <p:cNvSpPr/>
                <p:nvPr/>
              </p:nvSpPr>
              <p:spPr>
                <a:xfrm>
                  <a:off x="3909618" y="6176667"/>
                  <a:ext cx="77438" cy="107032"/>
                </a:xfrm>
                <a:custGeom>
                  <a:avLst/>
                  <a:gdLst>
                    <a:gd name="connsiteX0" fmla="*/ 38424 w 77438"/>
                    <a:gd name="connsiteY0" fmla="*/ 107032 h 107032"/>
                    <a:gd name="connsiteX1" fmla="*/ 0 w 77438"/>
                    <a:gd name="connsiteY1" fmla="*/ 93136 h 107032"/>
                    <a:gd name="connsiteX2" fmla="*/ 13297 w 77438"/>
                    <a:gd name="connsiteY2" fmla="*/ 79839 h 107032"/>
                    <a:gd name="connsiteX3" fmla="*/ 38729 w 77438"/>
                    <a:gd name="connsiteY3" fmla="*/ 88716 h 107032"/>
                    <a:gd name="connsiteX4" fmla="*/ 57360 w 77438"/>
                    <a:gd name="connsiteY4" fmla="*/ 75705 h 107032"/>
                    <a:gd name="connsiteX5" fmla="*/ 54102 w 77438"/>
                    <a:gd name="connsiteY5" fmla="*/ 66837 h 107032"/>
                    <a:gd name="connsiteX6" fmla="*/ 44787 w 77438"/>
                    <a:gd name="connsiteY6" fmla="*/ 63132 h 107032"/>
                    <a:gd name="connsiteX7" fmla="*/ 32061 w 77438"/>
                    <a:gd name="connsiteY7" fmla="*/ 61351 h 107032"/>
                    <a:gd name="connsiteX8" fmla="*/ 11668 w 77438"/>
                    <a:gd name="connsiteY8" fmla="*/ 52635 h 107032"/>
                    <a:gd name="connsiteX9" fmla="*/ 4124 w 77438"/>
                    <a:gd name="connsiteY9" fmla="*/ 31937 h 107032"/>
                    <a:gd name="connsiteX10" fmla="*/ 40786 w 77438"/>
                    <a:gd name="connsiteY10" fmla="*/ 0 h 107032"/>
                    <a:gd name="connsiteX11" fmla="*/ 74781 w 77438"/>
                    <a:gd name="connsiteY11" fmla="*/ 12268 h 107032"/>
                    <a:gd name="connsiteX12" fmla="*/ 61789 w 77438"/>
                    <a:gd name="connsiteY12" fmla="*/ 25137 h 107032"/>
                    <a:gd name="connsiteX13" fmla="*/ 40186 w 77438"/>
                    <a:gd name="connsiteY13" fmla="*/ 17888 h 107032"/>
                    <a:gd name="connsiteX14" fmla="*/ 23927 w 77438"/>
                    <a:gd name="connsiteY14" fmla="*/ 31185 h 107032"/>
                    <a:gd name="connsiteX15" fmla="*/ 27032 w 77438"/>
                    <a:gd name="connsiteY15" fmla="*/ 38729 h 107032"/>
                    <a:gd name="connsiteX16" fmla="*/ 36786 w 77438"/>
                    <a:gd name="connsiteY16" fmla="*/ 42872 h 107032"/>
                    <a:gd name="connsiteX17" fmla="*/ 49206 w 77438"/>
                    <a:gd name="connsiteY17" fmla="*/ 44653 h 107032"/>
                    <a:gd name="connsiteX18" fmla="*/ 69304 w 77438"/>
                    <a:gd name="connsiteY18" fmla="*/ 52778 h 107032"/>
                    <a:gd name="connsiteX19" fmla="*/ 77438 w 77438"/>
                    <a:gd name="connsiteY19" fmla="*/ 75114 h 107032"/>
                    <a:gd name="connsiteX20" fmla="*/ 38424 w 77438"/>
                    <a:gd name="connsiteY20" fmla="*/ 107032 h 1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438" h="107032">
                      <a:moveTo>
                        <a:pt x="38424" y="107032"/>
                      </a:moveTo>
                      <a:cubicBezTo>
                        <a:pt x="22450" y="107032"/>
                        <a:pt x="10335" y="103632"/>
                        <a:pt x="0" y="93136"/>
                      </a:cubicBezTo>
                      <a:lnTo>
                        <a:pt x="13297" y="79839"/>
                      </a:lnTo>
                      <a:cubicBezTo>
                        <a:pt x="19955" y="86487"/>
                        <a:pt x="28975" y="88716"/>
                        <a:pt x="38729" y="88716"/>
                      </a:cubicBezTo>
                      <a:cubicBezTo>
                        <a:pt x="50854" y="88716"/>
                        <a:pt x="57360" y="84134"/>
                        <a:pt x="57360" y="75705"/>
                      </a:cubicBezTo>
                      <a:cubicBezTo>
                        <a:pt x="57360" y="72000"/>
                        <a:pt x="56322" y="68904"/>
                        <a:pt x="54102" y="66837"/>
                      </a:cubicBezTo>
                      <a:cubicBezTo>
                        <a:pt x="52026" y="64913"/>
                        <a:pt x="49663" y="63875"/>
                        <a:pt x="44787" y="63132"/>
                      </a:cubicBezTo>
                      <a:lnTo>
                        <a:pt x="32061" y="61351"/>
                      </a:lnTo>
                      <a:cubicBezTo>
                        <a:pt x="23050" y="60027"/>
                        <a:pt x="16393" y="57217"/>
                        <a:pt x="11668" y="52635"/>
                      </a:cubicBezTo>
                      <a:cubicBezTo>
                        <a:pt x="6639" y="47616"/>
                        <a:pt x="4124" y="40815"/>
                        <a:pt x="4124" y="31937"/>
                      </a:cubicBezTo>
                      <a:cubicBezTo>
                        <a:pt x="4124" y="13154"/>
                        <a:pt x="18022" y="0"/>
                        <a:pt x="40786" y="0"/>
                      </a:cubicBezTo>
                      <a:cubicBezTo>
                        <a:pt x="55274" y="0"/>
                        <a:pt x="65770" y="3553"/>
                        <a:pt x="74781" y="12268"/>
                      </a:cubicBezTo>
                      <a:lnTo>
                        <a:pt x="61789" y="25137"/>
                      </a:lnTo>
                      <a:cubicBezTo>
                        <a:pt x="55131" y="18774"/>
                        <a:pt x="47149" y="17888"/>
                        <a:pt x="40186" y="17888"/>
                      </a:cubicBezTo>
                      <a:cubicBezTo>
                        <a:pt x="29251" y="17888"/>
                        <a:pt x="23927" y="23956"/>
                        <a:pt x="23927" y="31185"/>
                      </a:cubicBezTo>
                      <a:cubicBezTo>
                        <a:pt x="23927" y="33842"/>
                        <a:pt x="24822" y="36662"/>
                        <a:pt x="27032" y="38729"/>
                      </a:cubicBezTo>
                      <a:cubicBezTo>
                        <a:pt x="29109" y="40643"/>
                        <a:pt x="32499" y="42281"/>
                        <a:pt x="36786" y="42872"/>
                      </a:cubicBezTo>
                      <a:lnTo>
                        <a:pt x="49206" y="44653"/>
                      </a:lnTo>
                      <a:cubicBezTo>
                        <a:pt x="58817" y="45977"/>
                        <a:pt x="64884" y="48644"/>
                        <a:pt x="69304" y="52778"/>
                      </a:cubicBezTo>
                      <a:cubicBezTo>
                        <a:pt x="74933" y="58112"/>
                        <a:pt x="77438" y="65789"/>
                        <a:pt x="77438" y="75114"/>
                      </a:cubicBezTo>
                      <a:cubicBezTo>
                        <a:pt x="77457" y="95507"/>
                        <a:pt x="60446" y="107032"/>
                        <a:pt x="38424" y="107032"/>
                      </a:cubicBezTo>
                      <a:close/>
                    </a:path>
                  </a:pathLst>
                </a:custGeom>
                <a:solidFill>
                  <a:srgbClr val="0098CC"/>
                </a:solidFill>
                <a:ln w="9525" cap="flat">
                  <a:noFill/>
                  <a:prstDash val="solid"/>
                  <a:miter/>
                </a:ln>
              </p:spPr>
              <p:txBody>
                <a:bodyPr rtlCol="0" anchor="ctr"/>
                <a:lstStyle/>
                <a:p>
                  <a:endParaRPr lang="fr-FR"/>
                </a:p>
              </p:txBody>
            </p:sp>
            <p:sp>
              <p:nvSpPr>
                <p:cNvPr id="996" name="Forme libre : forme 995">
                  <a:extLst>
                    <a:ext uri="{FF2B5EF4-FFF2-40B4-BE49-F238E27FC236}">
                      <a16:creationId xmlns:a16="http://schemas.microsoft.com/office/drawing/2014/main" id="{4D050C1D-74C2-882F-FC6D-186FD7F9FD07}"/>
                    </a:ext>
                  </a:extLst>
                </p:cNvPr>
                <p:cNvSpPr/>
                <p:nvPr/>
              </p:nvSpPr>
              <p:spPr>
                <a:xfrm>
                  <a:off x="3415004" y="6308065"/>
                  <a:ext cx="95354" cy="105260"/>
                </a:xfrm>
                <a:custGeom>
                  <a:avLst/>
                  <a:gdLst>
                    <a:gd name="connsiteX0" fmla="*/ 74809 w 95354"/>
                    <a:gd name="connsiteY0" fmla="*/ 105261 h 105260"/>
                    <a:gd name="connsiteX1" fmla="*/ 74809 w 95354"/>
                    <a:gd name="connsiteY1" fmla="*/ 43910 h 105260"/>
                    <a:gd name="connsiteX2" fmla="*/ 54702 w 95354"/>
                    <a:gd name="connsiteY2" fmla="*/ 83820 h 105260"/>
                    <a:gd name="connsiteX3" fmla="*/ 40805 w 95354"/>
                    <a:gd name="connsiteY3" fmla="*/ 83820 h 105260"/>
                    <a:gd name="connsiteX4" fmla="*/ 20545 w 95354"/>
                    <a:gd name="connsiteY4" fmla="*/ 43910 h 105260"/>
                    <a:gd name="connsiteX5" fmla="*/ 20545 w 95354"/>
                    <a:gd name="connsiteY5" fmla="*/ 105261 h 105260"/>
                    <a:gd name="connsiteX6" fmla="*/ 0 w 95354"/>
                    <a:gd name="connsiteY6" fmla="*/ 105261 h 105260"/>
                    <a:gd name="connsiteX7" fmla="*/ 0 w 95354"/>
                    <a:gd name="connsiteY7" fmla="*/ 0 h 105260"/>
                    <a:gd name="connsiteX8" fmla="*/ 20250 w 95354"/>
                    <a:gd name="connsiteY8" fmla="*/ 0 h 105260"/>
                    <a:gd name="connsiteX9" fmla="*/ 47749 w 95354"/>
                    <a:gd name="connsiteY9" fmla="*/ 56921 h 105260"/>
                    <a:gd name="connsiteX10" fmla="*/ 75095 w 95354"/>
                    <a:gd name="connsiteY10" fmla="*/ 0 h 105260"/>
                    <a:gd name="connsiteX11" fmla="*/ 95355 w 95354"/>
                    <a:gd name="connsiteY11" fmla="*/ 0 h 105260"/>
                    <a:gd name="connsiteX12" fmla="*/ 95355 w 95354"/>
                    <a:gd name="connsiteY12" fmla="*/ 105261 h 105260"/>
                    <a:gd name="connsiteX13" fmla="*/ 74809 w 95354"/>
                    <a:gd name="connsiteY13" fmla="*/ 105261 h 105260"/>
                    <a:gd name="connsiteX14" fmla="*/ 74809 w 95354"/>
                    <a:gd name="connsiteY14"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354" h="105260">
                      <a:moveTo>
                        <a:pt x="74809" y="105261"/>
                      </a:moveTo>
                      <a:lnTo>
                        <a:pt x="74809" y="43910"/>
                      </a:lnTo>
                      <a:lnTo>
                        <a:pt x="54702" y="83820"/>
                      </a:lnTo>
                      <a:lnTo>
                        <a:pt x="40805" y="83820"/>
                      </a:lnTo>
                      <a:lnTo>
                        <a:pt x="20545" y="43910"/>
                      </a:lnTo>
                      <a:lnTo>
                        <a:pt x="20545" y="105261"/>
                      </a:lnTo>
                      <a:lnTo>
                        <a:pt x="0" y="105261"/>
                      </a:lnTo>
                      <a:lnTo>
                        <a:pt x="0" y="0"/>
                      </a:lnTo>
                      <a:lnTo>
                        <a:pt x="20250" y="0"/>
                      </a:lnTo>
                      <a:lnTo>
                        <a:pt x="47749" y="56921"/>
                      </a:lnTo>
                      <a:lnTo>
                        <a:pt x="75095" y="0"/>
                      </a:lnTo>
                      <a:lnTo>
                        <a:pt x="95355" y="0"/>
                      </a:lnTo>
                      <a:lnTo>
                        <a:pt x="95355" y="105261"/>
                      </a:lnTo>
                      <a:lnTo>
                        <a:pt x="74809" y="105261"/>
                      </a:lnTo>
                      <a:lnTo>
                        <a:pt x="74809" y="105261"/>
                      </a:lnTo>
                      <a:close/>
                    </a:path>
                  </a:pathLst>
                </a:custGeom>
                <a:solidFill>
                  <a:srgbClr val="0098CC"/>
                </a:solidFill>
                <a:ln w="9525" cap="flat">
                  <a:noFill/>
                  <a:prstDash val="solid"/>
                  <a:miter/>
                </a:ln>
              </p:spPr>
              <p:txBody>
                <a:bodyPr rtlCol="0" anchor="ctr"/>
                <a:lstStyle/>
                <a:p>
                  <a:endParaRPr lang="fr-FR"/>
                </a:p>
              </p:txBody>
            </p:sp>
            <p:sp>
              <p:nvSpPr>
                <p:cNvPr id="997" name="Forme libre : forme 996">
                  <a:extLst>
                    <a:ext uri="{FF2B5EF4-FFF2-40B4-BE49-F238E27FC236}">
                      <a16:creationId xmlns:a16="http://schemas.microsoft.com/office/drawing/2014/main" id="{98E98BE4-614A-2038-989F-0470E38FB733}"/>
                    </a:ext>
                  </a:extLst>
                </p:cNvPr>
                <p:cNvSpPr/>
                <p:nvPr/>
              </p:nvSpPr>
              <p:spPr>
                <a:xfrm>
                  <a:off x="3523799" y="6272737"/>
                  <a:ext cx="69323" cy="140598"/>
                </a:xfrm>
                <a:custGeom>
                  <a:avLst/>
                  <a:gdLst>
                    <a:gd name="connsiteX0" fmla="*/ 0 w 69323"/>
                    <a:gd name="connsiteY0" fmla="*/ 140589 h 140598"/>
                    <a:gd name="connsiteX1" fmla="*/ 0 w 69323"/>
                    <a:gd name="connsiteY1" fmla="*/ 35328 h 140598"/>
                    <a:gd name="connsiteX2" fmla="*/ 69323 w 69323"/>
                    <a:gd name="connsiteY2" fmla="*/ 35328 h 140598"/>
                    <a:gd name="connsiteX3" fmla="*/ 69323 w 69323"/>
                    <a:gd name="connsiteY3" fmla="*/ 53664 h 140598"/>
                    <a:gd name="connsiteX4" fmla="*/ 20536 w 69323"/>
                    <a:gd name="connsiteY4" fmla="*/ 53664 h 140598"/>
                    <a:gd name="connsiteX5" fmla="*/ 20536 w 69323"/>
                    <a:gd name="connsiteY5" fmla="*/ 78353 h 140598"/>
                    <a:gd name="connsiteX6" fmla="*/ 62074 w 69323"/>
                    <a:gd name="connsiteY6" fmla="*/ 78353 h 140598"/>
                    <a:gd name="connsiteX7" fmla="*/ 62074 w 69323"/>
                    <a:gd name="connsiteY7" fmla="*/ 96688 h 140598"/>
                    <a:gd name="connsiteX8" fmla="*/ 20536 w 69323"/>
                    <a:gd name="connsiteY8" fmla="*/ 96688 h 140598"/>
                    <a:gd name="connsiteX9" fmla="*/ 20536 w 69323"/>
                    <a:gd name="connsiteY9" fmla="*/ 122263 h 140598"/>
                    <a:gd name="connsiteX10" fmla="*/ 69323 w 69323"/>
                    <a:gd name="connsiteY10" fmla="*/ 122263 h 140598"/>
                    <a:gd name="connsiteX11" fmla="*/ 69323 w 69323"/>
                    <a:gd name="connsiteY11" fmla="*/ 140599 h 140598"/>
                    <a:gd name="connsiteX12" fmla="*/ 0 w 69323"/>
                    <a:gd name="connsiteY12" fmla="*/ 140599 h 140598"/>
                    <a:gd name="connsiteX13" fmla="*/ 38138 w 69323"/>
                    <a:gd name="connsiteY13" fmla="*/ 25137 h 140598"/>
                    <a:gd name="connsiteX14" fmla="*/ 25270 w 69323"/>
                    <a:gd name="connsiteY14" fmla="*/ 25137 h 140598"/>
                    <a:gd name="connsiteX15" fmla="*/ 34728 w 69323"/>
                    <a:gd name="connsiteY15" fmla="*/ 0 h 140598"/>
                    <a:gd name="connsiteX16" fmla="*/ 54988 w 69323"/>
                    <a:gd name="connsiteY16" fmla="*/ 0 h 140598"/>
                    <a:gd name="connsiteX17" fmla="*/ 38138 w 69323"/>
                    <a:gd name="connsiteY17" fmla="*/ 25137 h 14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323" h="140598">
                      <a:moveTo>
                        <a:pt x="0" y="140589"/>
                      </a:moveTo>
                      <a:lnTo>
                        <a:pt x="0" y="35328"/>
                      </a:lnTo>
                      <a:lnTo>
                        <a:pt x="69323" y="35328"/>
                      </a:lnTo>
                      <a:lnTo>
                        <a:pt x="69323" y="53664"/>
                      </a:lnTo>
                      <a:lnTo>
                        <a:pt x="20536" y="53664"/>
                      </a:lnTo>
                      <a:lnTo>
                        <a:pt x="20536" y="78353"/>
                      </a:lnTo>
                      <a:lnTo>
                        <a:pt x="62074" y="78353"/>
                      </a:lnTo>
                      <a:lnTo>
                        <a:pt x="62074" y="96688"/>
                      </a:lnTo>
                      <a:lnTo>
                        <a:pt x="20536" y="96688"/>
                      </a:lnTo>
                      <a:lnTo>
                        <a:pt x="20536" y="122263"/>
                      </a:lnTo>
                      <a:lnTo>
                        <a:pt x="69323" y="122263"/>
                      </a:lnTo>
                      <a:lnTo>
                        <a:pt x="69323" y="140599"/>
                      </a:lnTo>
                      <a:lnTo>
                        <a:pt x="0" y="140599"/>
                      </a:lnTo>
                      <a:close/>
                      <a:moveTo>
                        <a:pt x="38138" y="25137"/>
                      </a:moveTo>
                      <a:lnTo>
                        <a:pt x="25270" y="25137"/>
                      </a:lnTo>
                      <a:lnTo>
                        <a:pt x="34728" y="0"/>
                      </a:lnTo>
                      <a:lnTo>
                        <a:pt x="54988" y="0"/>
                      </a:lnTo>
                      <a:lnTo>
                        <a:pt x="38138" y="25137"/>
                      </a:lnTo>
                      <a:close/>
                    </a:path>
                  </a:pathLst>
                </a:custGeom>
                <a:solidFill>
                  <a:srgbClr val="0098CC"/>
                </a:solidFill>
                <a:ln w="9525" cap="flat">
                  <a:noFill/>
                  <a:prstDash val="solid"/>
                  <a:miter/>
                </a:ln>
              </p:spPr>
              <p:txBody>
                <a:bodyPr rtlCol="0" anchor="ctr"/>
                <a:lstStyle/>
                <a:p>
                  <a:endParaRPr lang="fr-FR"/>
                </a:p>
              </p:txBody>
            </p:sp>
            <p:sp>
              <p:nvSpPr>
                <p:cNvPr id="998" name="Forme libre : forme 997">
                  <a:extLst>
                    <a:ext uri="{FF2B5EF4-FFF2-40B4-BE49-F238E27FC236}">
                      <a16:creationId xmlns:a16="http://schemas.microsoft.com/office/drawing/2014/main" id="{8AF257F4-72D8-8703-DD7E-A22E8F35F734}"/>
                    </a:ext>
                  </a:extLst>
                </p:cNvPr>
                <p:cNvSpPr/>
                <p:nvPr/>
              </p:nvSpPr>
              <p:spPr>
                <a:xfrm>
                  <a:off x="3594302" y="6308065"/>
                  <a:ext cx="75533" cy="105260"/>
                </a:xfrm>
                <a:custGeom>
                  <a:avLst/>
                  <a:gdLst>
                    <a:gd name="connsiteX0" fmla="*/ 48054 w 75533"/>
                    <a:gd name="connsiteY0" fmla="*/ 18336 h 105260"/>
                    <a:gd name="connsiteX1" fmla="*/ 48054 w 75533"/>
                    <a:gd name="connsiteY1" fmla="*/ 105261 h 105260"/>
                    <a:gd name="connsiteX2" fmla="*/ 27499 w 75533"/>
                    <a:gd name="connsiteY2" fmla="*/ 105261 h 105260"/>
                    <a:gd name="connsiteX3" fmla="*/ 27499 w 75533"/>
                    <a:gd name="connsiteY3" fmla="*/ 18336 h 105260"/>
                    <a:gd name="connsiteX4" fmla="*/ 0 w 75533"/>
                    <a:gd name="connsiteY4" fmla="*/ 18336 h 105260"/>
                    <a:gd name="connsiteX5" fmla="*/ 0 w 75533"/>
                    <a:gd name="connsiteY5" fmla="*/ 0 h 105260"/>
                    <a:gd name="connsiteX6" fmla="*/ 75533 w 75533"/>
                    <a:gd name="connsiteY6" fmla="*/ 0 h 105260"/>
                    <a:gd name="connsiteX7" fmla="*/ 75533 w 75533"/>
                    <a:gd name="connsiteY7" fmla="*/ 18336 h 105260"/>
                    <a:gd name="connsiteX8" fmla="*/ 48054 w 75533"/>
                    <a:gd name="connsiteY8" fmla="*/ 18336 h 105260"/>
                    <a:gd name="connsiteX9" fmla="*/ 48054 w 75533"/>
                    <a:gd name="connsiteY9"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33" h="105260">
                      <a:moveTo>
                        <a:pt x="48054" y="18336"/>
                      </a:moveTo>
                      <a:lnTo>
                        <a:pt x="48054" y="105261"/>
                      </a:lnTo>
                      <a:lnTo>
                        <a:pt x="27499" y="105261"/>
                      </a:lnTo>
                      <a:lnTo>
                        <a:pt x="27499" y="18336"/>
                      </a:lnTo>
                      <a:lnTo>
                        <a:pt x="0" y="18336"/>
                      </a:lnTo>
                      <a:lnTo>
                        <a:pt x="0" y="0"/>
                      </a:lnTo>
                      <a:lnTo>
                        <a:pt x="75533" y="0"/>
                      </a:lnTo>
                      <a:lnTo>
                        <a:pt x="75533" y="18336"/>
                      </a:lnTo>
                      <a:lnTo>
                        <a:pt x="48054" y="18336"/>
                      </a:lnTo>
                      <a:lnTo>
                        <a:pt x="48054" y="18336"/>
                      </a:lnTo>
                      <a:close/>
                    </a:path>
                  </a:pathLst>
                </a:custGeom>
                <a:solidFill>
                  <a:srgbClr val="0098CC"/>
                </a:solidFill>
                <a:ln w="9525" cap="flat">
                  <a:noFill/>
                  <a:prstDash val="solid"/>
                  <a:miter/>
                </a:ln>
              </p:spPr>
              <p:txBody>
                <a:bodyPr rtlCol="0" anchor="ctr"/>
                <a:lstStyle/>
                <a:p>
                  <a:endParaRPr lang="fr-FR"/>
                </a:p>
              </p:txBody>
            </p:sp>
            <p:sp>
              <p:nvSpPr>
                <p:cNvPr id="999" name="Forme libre : forme 998">
                  <a:extLst>
                    <a:ext uri="{FF2B5EF4-FFF2-40B4-BE49-F238E27FC236}">
                      <a16:creationId xmlns:a16="http://schemas.microsoft.com/office/drawing/2014/main" id="{FADD2A30-AEBC-30FE-A42E-599ED9A6EEA1}"/>
                    </a:ext>
                  </a:extLst>
                </p:cNvPr>
                <p:cNvSpPr/>
                <p:nvPr/>
              </p:nvSpPr>
              <p:spPr>
                <a:xfrm>
                  <a:off x="3675456" y="6308065"/>
                  <a:ext cx="79676" cy="105260"/>
                </a:xfrm>
                <a:custGeom>
                  <a:avLst/>
                  <a:gdLst>
                    <a:gd name="connsiteX0" fmla="*/ 55883 w 79676"/>
                    <a:gd name="connsiteY0" fmla="*/ 105261 h 105260"/>
                    <a:gd name="connsiteX1" fmla="*/ 35338 w 79676"/>
                    <a:gd name="connsiteY1" fmla="*/ 63284 h 105260"/>
                    <a:gd name="connsiteX2" fmla="*/ 20555 w 79676"/>
                    <a:gd name="connsiteY2" fmla="*/ 63284 h 105260"/>
                    <a:gd name="connsiteX3" fmla="*/ 20555 w 79676"/>
                    <a:gd name="connsiteY3" fmla="*/ 105261 h 105260"/>
                    <a:gd name="connsiteX4" fmla="*/ 0 w 79676"/>
                    <a:gd name="connsiteY4" fmla="*/ 105261 h 105260"/>
                    <a:gd name="connsiteX5" fmla="*/ 0 w 79676"/>
                    <a:gd name="connsiteY5" fmla="*/ 0 h 105260"/>
                    <a:gd name="connsiteX6" fmla="*/ 41243 w 79676"/>
                    <a:gd name="connsiteY6" fmla="*/ 0 h 105260"/>
                    <a:gd name="connsiteX7" fmla="*/ 75400 w 79676"/>
                    <a:gd name="connsiteY7" fmla="*/ 32233 h 105260"/>
                    <a:gd name="connsiteX8" fmla="*/ 56179 w 79676"/>
                    <a:gd name="connsiteY8" fmla="*/ 59874 h 105260"/>
                    <a:gd name="connsiteX9" fmla="*/ 79677 w 79676"/>
                    <a:gd name="connsiteY9" fmla="*/ 105261 h 105260"/>
                    <a:gd name="connsiteX10" fmla="*/ 55883 w 79676"/>
                    <a:gd name="connsiteY10" fmla="*/ 105261 h 105260"/>
                    <a:gd name="connsiteX11" fmla="*/ 39910 w 79676"/>
                    <a:gd name="connsiteY11" fmla="*/ 18336 h 105260"/>
                    <a:gd name="connsiteX12" fmla="*/ 20555 w 79676"/>
                    <a:gd name="connsiteY12" fmla="*/ 18336 h 105260"/>
                    <a:gd name="connsiteX13" fmla="*/ 20555 w 79676"/>
                    <a:gd name="connsiteY13" fmla="*/ 46129 h 105260"/>
                    <a:gd name="connsiteX14" fmla="*/ 39910 w 79676"/>
                    <a:gd name="connsiteY14" fmla="*/ 46129 h 105260"/>
                    <a:gd name="connsiteX15" fmla="*/ 54845 w 79676"/>
                    <a:gd name="connsiteY15" fmla="*/ 32233 h 105260"/>
                    <a:gd name="connsiteX16" fmla="*/ 39910 w 79676"/>
                    <a:gd name="connsiteY16" fmla="*/ 18336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676" h="105260">
                      <a:moveTo>
                        <a:pt x="55883" y="105261"/>
                      </a:moveTo>
                      <a:lnTo>
                        <a:pt x="35338" y="63284"/>
                      </a:lnTo>
                      <a:lnTo>
                        <a:pt x="20555" y="63284"/>
                      </a:lnTo>
                      <a:lnTo>
                        <a:pt x="20555" y="105261"/>
                      </a:lnTo>
                      <a:lnTo>
                        <a:pt x="0" y="105261"/>
                      </a:lnTo>
                      <a:lnTo>
                        <a:pt x="0" y="0"/>
                      </a:lnTo>
                      <a:lnTo>
                        <a:pt x="41243" y="0"/>
                      </a:lnTo>
                      <a:cubicBezTo>
                        <a:pt x="62675" y="0"/>
                        <a:pt x="75400" y="14640"/>
                        <a:pt x="75400" y="32233"/>
                      </a:cubicBezTo>
                      <a:cubicBezTo>
                        <a:pt x="75400" y="47015"/>
                        <a:pt x="66380" y="56188"/>
                        <a:pt x="56179" y="59874"/>
                      </a:cubicBezTo>
                      <a:lnTo>
                        <a:pt x="79677" y="105261"/>
                      </a:lnTo>
                      <a:lnTo>
                        <a:pt x="55883" y="105261"/>
                      </a:lnTo>
                      <a:close/>
                      <a:moveTo>
                        <a:pt x="39910" y="18336"/>
                      </a:moveTo>
                      <a:lnTo>
                        <a:pt x="20555" y="18336"/>
                      </a:lnTo>
                      <a:lnTo>
                        <a:pt x="20555" y="46129"/>
                      </a:lnTo>
                      <a:lnTo>
                        <a:pt x="39910" y="46129"/>
                      </a:lnTo>
                      <a:cubicBezTo>
                        <a:pt x="48920" y="46129"/>
                        <a:pt x="54845" y="40367"/>
                        <a:pt x="54845" y="32233"/>
                      </a:cubicBezTo>
                      <a:cubicBezTo>
                        <a:pt x="54845" y="24098"/>
                        <a:pt x="48939" y="18336"/>
                        <a:pt x="39910" y="18336"/>
                      </a:cubicBezTo>
                      <a:close/>
                    </a:path>
                  </a:pathLst>
                </a:custGeom>
                <a:solidFill>
                  <a:srgbClr val="0098CC"/>
                </a:solidFill>
                <a:ln w="9525" cap="flat">
                  <a:noFill/>
                  <a:prstDash val="solid"/>
                  <a:miter/>
                </a:ln>
              </p:spPr>
              <p:txBody>
                <a:bodyPr rtlCol="0" anchor="ctr"/>
                <a:lstStyle/>
                <a:p>
                  <a:endParaRPr lang="fr-FR"/>
                </a:p>
              </p:txBody>
            </p:sp>
            <p:sp>
              <p:nvSpPr>
                <p:cNvPr id="1000" name="Forme libre : forme 999">
                  <a:extLst>
                    <a:ext uri="{FF2B5EF4-FFF2-40B4-BE49-F238E27FC236}">
                      <a16:creationId xmlns:a16="http://schemas.microsoft.com/office/drawing/2014/main" id="{8A1037A0-8090-2122-B782-1CC4BFCF8FB6}"/>
                    </a:ext>
                  </a:extLst>
                </p:cNvPr>
                <p:cNvSpPr/>
                <p:nvPr/>
              </p:nvSpPr>
              <p:spPr>
                <a:xfrm>
                  <a:off x="3757513" y="6307179"/>
                  <a:ext cx="77753" cy="107023"/>
                </a:xfrm>
                <a:custGeom>
                  <a:avLst/>
                  <a:gdLst>
                    <a:gd name="connsiteX0" fmla="*/ 67257 w 77753"/>
                    <a:gd name="connsiteY0" fmla="*/ 95498 h 107023"/>
                    <a:gd name="connsiteX1" fmla="*/ 38872 w 77753"/>
                    <a:gd name="connsiteY1" fmla="*/ 107023 h 107023"/>
                    <a:gd name="connsiteX2" fmla="*/ 10336 w 77753"/>
                    <a:gd name="connsiteY2" fmla="*/ 95498 h 107023"/>
                    <a:gd name="connsiteX3" fmla="*/ 1 w 77753"/>
                    <a:gd name="connsiteY3" fmla="*/ 53512 h 107023"/>
                    <a:gd name="connsiteX4" fmla="*/ 10336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28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9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36" y="107023"/>
                        <a:pt x="38872" y="107023"/>
                      </a:cubicBezTo>
                      <a:cubicBezTo>
                        <a:pt x="26890" y="107023"/>
                        <a:pt x="17727" y="102880"/>
                        <a:pt x="10336" y="95498"/>
                      </a:cubicBezTo>
                      <a:cubicBezTo>
                        <a:pt x="-304" y="84858"/>
                        <a:pt x="1" y="71695"/>
                        <a:pt x="1" y="53512"/>
                      </a:cubicBezTo>
                      <a:cubicBezTo>
                        <a:pt x="1" y="35328"/>
                        <a:pt x="-304" y="22174"/>
                        <a:pt x="10336" y="11535"/>
                      </a:cubicBezTo>
                      <a:cubicBezTo>
                        <a:pt x="17727" y="4143"/>
                        <a:pt x="26890" y="0"/>
                        <a:pt x="38872" y="0"/>
                      </a:cubicBezTo>
                      <a:cubicBezTo>
                        <a:pt x="50845" y="0"/>
                        <a:pt x="59866" y="4143"/>
                        <a:pt x="67257" y="11535"/>
                      </a:cubicBezTo>
                      <a:cubicBezTo>
                        <a:pt x="77896" y="22174"/>
                        <a:pt x="77754" y="35328"/>
                        <a:pt x="77754" y="53512"/>
                      </a:cubicBezTo>
                      <a:cubicBezTo>
                        <a:pt x="77754" y="71695"/>
                        <a:pt x="77896" y="84858"/>
                        <a:pt x="67257" y="95498"/>
                      </a:cubicBezTo>
                      <a:close/>
                      <a:moveTo>
                        <a:pt x="52017" y="23956"/>
                      </a:moveTo>
                      <a:cubicBezTo>
                        <a:pt x="49055" y="20555"/>
                        <a:pt x="44482" y="18326"/>
                        <a:pt x="38863" y="18326"/>
                      </a:cubicBezTo>
                      <a:cubicBezTo>
                        <a:pt x="33243" y="18326"/>
                        <a:pt x="28519" y="20546"/>
                        <a:pt x="25566" y="23956"/>
                      </a:cubicBezTo>
                      <a:cubicBezTo>
                        <a:pt x="21565" y="28394"/>
                        <a:pt x="20528" y="33271"/>
                        <a:pt x="20528" y="53521"/>
                      </a:cubicBezTo>
                      <a:cubicBezTo>
                        <a:pt x="20528" y="73771"/>
                        <a:pt x="21565" y="78658"/>
                        <a:pt x="25566" y="83087"/>
                      </a:cubicBezTo>
                      <a:cubicBezTo>
                        <a:pt x="28519" y="86478"/>
                        <a:pt x="33253" y="88707"/>
                        <a:pt x="38863" y="88707"/>
                      </a:cubicBezTo>
                      <a:cubicBezTo>
                        <a:pt x="44473" y="88707"/>
                        <a:pt x="49055" y="86497"/>
                        <a:pt x="52017" y="83087"/>
                      </a:cubicBezTo>
                      <a:cubicBezTo>
                        <a:pt x="56017" y="78648"/>
                        <a:pt x="57199" y="73762"/>
                        <a:pt x="57199" y="53521"/>
                      </a:cubicBezTo>
                      <a:cubicBezTo>
                        <a:pt x="57199" y="33281"/>
                        <a:pt x="56017" y="28394"/>
                        <a:pt x="52017" y="23956"/>
                      </a:cubicBezTo>
                      <a:close/>
                    </a:path>
                  </a:pathLst>
                </a:custGeom>
                <a:solidFill>
                  <a:srgbClr val="0098CC"/>
                </a:solidFill>
                <a:ln w="9525" cap="flat">
                  <a:noFill/>
                  <a:prstDash val="solid"/>
                  <a:miter/>
                </a:ln>
              </p:spPr>
              <p:txBody>
                <a:bodyPr rtlCol="0" anchor="ctr"/>
                <a:lstStyle/>
                <a:p>
                  <a:endParaRPr lang="fr-FR"/>
                </a:p>
              </p:txBody>
            </p:sp>
            <p:sp>
              <p:nvSpPr>
                <p:cNvPr id="1001" name="Forme libre : forme 1000">
                  <a:extLst>
                    <a:ext uri="{FF2B5EF4-FFF2-40B4-BE49-F238E27FC236}">
                      <a16:creationId xmlns:a16="http://schemas.microsoft.com/office/drawing/2014/main" id="{90159BA3-084C-4B6E-90BA-20B2ACAC3C9D}"/>
                    </a:ext>
                  </a:extLst>
                </p:cNvPr>
                <p:cNvSpPr/>
                <p:nvPr/>
              </p:nvSpPr>
              <p:spPr>
                <a:xfrm>
                  <a:off x="3845153" y="6308055"/>
                  <a:ext cx="75533" cy="105260"/>
                </a:xfrm>
                <a:custGeom>
                  <a:avLst/>
                  <a:gdLst>
                    <a:gd name="connsiteX0" fmla="*/ 40796 w 75533"/>
                    <a:gd name="connsiteY0" fmla="*/ 65646 h 105260"/>
                    <a:gd name="connsiteX1" fmla="*/ 20546 w 75533"/>
                    <a:gd name="connsiteY1" fmla="*/ 65646 h 105260"/>
                    <a:gd name="connsiteX2" fmla="*/ 20546 w 75533"/>
                    <a:gd name="connsiteY2" fmla="*/ 105261 h 105260"/>
                    <a:gd name="connsiteX3" fmla="*/ 0 w 75533"/>
                    <a:gd name="connsiteY3" fmla="*/ 105261 h 105260"/>
                    <a:gd name="connsiteX4" fmla="*/ 0 w 75533"/>
                    <a:gd name="connsiteY4" fmla="*/ 0 h 105260"/>
                    <a:gd name="connsiteX5" fmla="*/ 40796 w 75533"/>
                    <a:gd name="connsiteY5" fmla="*/ 0 h 105260"/>
                    <a:gd name="connsiteX6" fmla="*/ 75533 w 75533"/>
                    <a:gd name="connsiteY6" fmla="*/ 32823 h 105260"/>
                    <a:gd name="connsiteX7" fmla="*/ 40796 w 75533"/>
                    <a:gd name="connsiteY7" fmla="*/ 65646 h 105260"/>
                    <a:gd name="connsiteX8" fmla="*/ 39767 w 75533"/>
                    <a:gd name="connsiteY8" fmla="*/ 18345 h 105260"/>
                    <a:gd name="connsiteX9" fmla="*/ 20546 w 75533"/>
                    <a:gd name="connsiteY9" fmla="*/ 18345 h 105260"/>
                    <a:gd name="connsiteX10" fmla="*/ 20546 w 75533"/>
                    <a:gd name="connsiteY10" fmla="*/ 47168 h 105260"/>
                    <a:gd name="connsiteX11" fmla="*/ 39767 w 75533"/>
                    <a:gd name="connsiteY11" fmla="*/ 47168 h 105260"/>
                    <a:gd name="connsiteX12" fmla="*/ 54998 w 75533"/>
                    <a:gd name="connsiteY12" fmla="*/ 32833 h 105260"/>
                    <a:gd name="connsiteX13" fmla="*/ 39767 w 75533"/>
                    <a:gd name="connsiteY13" fmla="*/ 18345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33" h="105260">
                      <a:moveTo>
                        <a:pt x="40796" y="65646"/>
                      </a:moveTo>
                      <a:lnTo>
                        <a:pt x="20546" y="65646"/>
                      </a:lnTo>
                      <a:lnTo>
                        <a:pt x="20546" y="105261"/>
                      </a:lnTo>
                      <a:lnTo>
                        <a:pt x="0" y="105261"/>
                      </a:lnTo>
                      <a:lnTo>
                        <a:pt x="0" y="0"/>
                      </a:lnTo>
                      <a:lnTo>
                        <a:pt x="40796" y="0"/>
                      </a:lnTo>
                      <a:cubicBezTo>
                        <a:pt x="62522" y="0"/>
                        <a:pt x="75533" y="14926"/>
                        <a:pt x="75533" y="32823"/>
                      </a:cubicBezTo>
                      <a:cubicBezTo>
                        <a:pt x="75543" y="50711"/>
                        <a:pt x="62532" y="65646"/>
                        <a:pt x="40796" y="65646"/>
                      </a:cubicBezTo>
                      <a:close/>
                      <a:moveTo>
                        <a:pt x="39767" y="18345"/>
                      </a:moveTo>
                      <a:lnTo>
                        <a:pt x="20546" y="18345"/>
                      </a:lnTo>
                      <a:lnTo>
                        <a:pt x="20546" y="47168"/>
                      </a:lnTo>
                      <a:lnTo>
                        <a:pt x="39767" y="47168"/>
                      </a:lnTo>
                      <a:cubicBezTo>
                        <a:pt x="49092" y="47168"/>
                        <a:pt x="54998" y="41405"/>
                        <a:pt x="54998" y="32833"/>
                      </a:cubicBezTo>
                      <a:cubicBezTo>
                        <a:pt x="54998" y="24260"/>
                        <a:pt x="49092" y="18345"/>
                        <a:pt x="39767" y="18345"/>
                      </a:cubicBezTo>
                      <a:close/>
                    </a:path>
                  </a:pathLst>
                </a:custGeom>
                <a:solidFill>
                  <a:srgbClr val="0098CC"/>
                </a:solidFill>
                <a:ln w="9525" cap="flat">
                  <a:noFill/>
                  <a:prstDash val="solid"/>
                  <a:miter/>
                </a:ln>
              </p:spPr>
              <p:txBody>
                <a:bodyPr rtlCol="0" anchor="ctr"/>
                <a:lstStyle/>
                <a:p>
                  <a:endParaRPr lang="fr-FR"/>
                </a:p>
              </p:txBody>
            </p:sp>
            <p:sp>
              <p:nvSpPr>
                <p:cNvPr id="1002" name="Forme libre : forme 1001">
                  <a:extLst>
                    <a:ext uri="{FF2B5EF4-FFF2-40B4-BE49-F238E27FC236}">
                      <a16:creationId xmlns:a16="http://schemas.microsoft.com/office/drawing/2014/main" id="{7DEAD70C-2090-C4C9-C18C-341F3824A0E9}"/>
                    </a:ext>
                  </a:extLst>
                </p:cNvPr>
                <p:cNvSpPr/>
                <p:nvPr/>
              </p:nvSpPr>
              <p:spPr>
                <a:xfrm>
                  <a:off x="3923362" y="6307179"/>
                  <a:ext cx="77753" cy="107023"/>
                </a:xfrm>
                <a:custGeom>
                  <a:avLst/>
                  <a:gdLst>
                    <a:gd name="connsiteX0" fmla="*/ 67257 w 77753"/>
                    <a:gd name="connsiteY0" fmla="*/ 95498 h 107023"/>
                    <a:gd name="connsiteX1" fmla="*/ 38872 w 77753"/>
                    <a:gd name="connsiteY1" fmla="*/ 107023 h 107023"/>
                    <a:gd name="connsiteX2" fmla="*/ 10355 w 77753"/>
                    <a:gd name="connsiteY2" fmla="*/ 95498 h 107023"/>
                    <a:gd name="connsiteX3" fmla="*/ 1 w 77753"/>
                    <a:gd name="connsiteY3" fmla="*/ 53512 h 107023"/>
                    <a:gd name="connsiteX4" fmla="*/ 10355 w 77753"/>
                    <a:gd name="connsiteY4" fmla="*/ 11535 h 107023"/>
                    <a:gd name="connsiteX5" fmla="*/ 38872 w 77753"/>
                    <a:gd name="connsiteY5" fmla="*/ 0 h 107023"/>
                    <a:gd name="connsiteX6" fmla="*/ 67257 w 77753"/>
                    <a:gd name="connsiteY6" fmla="*/ 11535 h 107023"/>
                    <a:gd name="connsiteX7" fmla="*/ 77754 w 77753"/>
                    <a:gd name="connsiteY7" fmla="*/ 53512 h 107023"/>
                    <a:gd name="connsiteX8" fmla="*/ 67257 w 77753"/>
                    <a:gd name="connsiteY8" fmla="*/ 95498 h 107023"/>
                    <a:gd name="connsiteX9" fmla="*/ 52017 w 77753"/>
                    <a:gd name="connsiteY9" fmla="*/ 23956 h 107023"/>
                    <a:gd name="connsiteX10" fmla="*/ 38863 w 77753"/>
                    <a:gd name="connsiteY10" fmla="*/ 18326 h 107023"/>
                    <a:gd name="connsiteX11" fmla="*/ 25566 w 77753"/>
                    <a:gd name="connsiteY11" fmla="*/ 23956 h 107023"/>
                    <a:gd name="connsiteX12" fmla="*/ 20547 w 77753"/>
                    <a:gd name="connsiteY12" fmla="*/ 53521 h 107023"/>
                    <a:gd name="connsiteX13" fmla="*/ 25566 w 77753"/>
                    <a:gd name="connsiteY13" fmla="*/ 83087 h 107023"/>
                    <a:gd name="connsiteX14" fmla="*/ 38863 w 77753"/>
                    <a:gd name="connsiteY14" fmla="*/ 88707 h 107023"/>
                    <a:gd name="connsiteX15" fmla="*/ 52017 w 77753"/>
                    <a:gd name="connsiteY15" fmla="*/ 83087 h 107023"/>
                    <a:gd name="connsiteX16" fmla="*/ 57198 w 77753"/>
                    <a:gd name="connsiteY16" fmla="*/ 53521 h 107023"/>
                    <a:gd name="connsiteX17" fmla="*/ 52017 w 77753"/>
                    <a:gd name="connsiteY17" fmla="*/ 23956 h 10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53" h="107023">
                      <a:moveTo>
                        <a:pt x="67257" y="95498"/>
                      </a:moveTo>
                      <a:cubicBezTo>
                        <a:pt x="59866" y="102880"/>
                        <a:pt x="50845" y="107023"/>
                        <a:pt x="38872" y="107023"/>
                      </a:cubicBezTo>
                      <a:cubicBezTo>
                        <a:pt x="26909" y="107023"/>
                        <a:pt x="17727" y="102880"/>
                        <a:pt x="10355" y="95498"/>
                      </a:cubicBezTo>
                      <a:cubicBezTo>
                        <a:pt x="-295" y="84858"/>
                        <a:pt x="1" y="71695"/>
                        <a:pt x="1" y="53512"/>
                      </a:cubicBezTo>
                      <a:cubicBezTo>
                        <a:pt x="1" y="35328"/>
                        <a:pt x="-295" y="22174"/>
                        <a:pt x="10355" y="11535"/>
                      </a:cubicBezTo>
                      <a:cubicBezTo>
                        <a:pt x="17727" y="4143"/>
                        <a:pt x="26909" y="0"/>
                        <a:pt x="38872" y="0"/>
                      </a:cubicBezTo>
                      <a:cubicBezTo>
                        <a:pt x="50855" y="0"/>
                        <a:pt x="59866" y="4143"/>
                        <a:pt x="67257" y="11535"/>
                      </a:cubicBezTo>
                      <a:cubicBezTo>
                        <a:pt x="77897" y="22174"/>
                        <a:pt x="77754" y="35328"/>
                        <a:pt x="77754" y="53512"/>
                      </a:cubicBezTo>
                      <a:cubicBezTo>
                        <a:pt x="77754" y="71695"/>
                        <a:pt x="77897" y="84858"/>
                        <a:pt x="67257" y="95498"/>
                      </a:cubicBezTo>
                      <a:close/>
                      <a:moveTo>
                        <a:pt x="52017" y="23956"/>
                      </a:moveTo>
                      <a:cubicBezTo>
                        <a:pt x="49064" y="20555"/>
                        <a:pt x="44483" y="18326"/>
                        <a:pt x="38863" y="18326"/>
                      </a:cubicBezTo>
                      <a:cubicBezTo>
                        <a:pt x="33253" y="18326"/>
                        <a:pt x="28519" y="20546"/>
                        <a:pt x="25566" y="23956"/>
                      </a:cubicBezTo>
                      <a:cubicBezTo>
                        <a:pt x="21575" y="28394"/>
                        <a:pt x="20547" y="33271"/>
                        <a:pt x="20547" y="53521"/>
                      </a:cubicBezTo>
                      <a:cubicBezTo>
                        <a:pt x="20547" y="73771"/>
                        <a:pt x="21575" y="78658"/>
                        <a:pt x="25566" y="83087"/>
                      </a:cubicBezTo>
                      <a:cubicBezTo>
                        <a:pt x="28528" y="86478"/>
                        <a:pt x="33262" y="88707"/>
                        <a:pt x="38863" y="88707"/>
                      </a:cubicBezTo>
                      <a:cubicBezTo>
                        <a:pt x="44483" y="88707"/>
                        <a:pt x="49064" y="86497"/>
                        <a:pt x="52017" y="83087"/>
                      </a:cubicBezTo>
                      <a:cubicBezTo>
                        <a:pt x="56018" y="78648"/>
                        <a:pt x="57198" y="73762"/>
                        <a:pt x="57198" y="53521"/>
                      </a:cubicBezTo>
                      <a:cubicBezTo>
                        <a:pt x="57198" y="33281"/>
                        <a:pt x="56018" y="28394"/>
                        <a:pt x="52017" y="23956"/>
                      </a:cubicBezTo>
                      <a:close/>
                    </a:path>
                  </a:pathLst>
                </a:custGeom>
                <a:solidFill>
                  <a:srgbClr val="0098CC"/>
                </a:solidFill>
                <a:ln w="9525" cap="flat">
                  <a:noFill/>
                  <a:prstDash val="solid"/>
                  <a:miter/>
                </a:ln>
              </p:spPr>
              <p:txBody>
                <a:bodyPr rtlCol="0" anchor="ctr"/>
                <a:lstStyle/>
                <a:p>
                  <a:endParaRPr lang="fr-FR"/>
                </a:p>
              </p:txBody>
            </p:sp>
            <p:sp>
              <p:nvSpPr>
                <p:cNvPr id="1003" name="Forme libre : forme 1002">
                  <a:extLst>
                    <a:ext uri="{FF2B5EF4-FFF2-40B4-BE49-F238E27FC236}">
                      <a16:creationId xmlns:a16="http://schemas.microsoft.com/office/drawing/2014/main" id="{16AC65D2-3FEB-FB50-F0FF-53D86167B485}"/>
                    </a:ext>
                  </a:extLst>
                </p:cNvPr>
                <p:cNvSpPr/>
                <p:nvPr/>
              </p:nvSpPr>
              <p:spPr>
                <a:xfrm>
                  <a:off x="4011002" y="6308065"/>
                  <a:ext cx="68303" cy="105260"/>
                </a:xfrm>
                <a:custGeom>
                  <a:avLst/>
                  <a:gdLst>
                    <a:gd name="connsiteX0" fmla="*/ 0 w 68303"/>
                    <a:gd name="connsiteY0" fmla="*/ 105261 h 105260"/>
                    <a:gd name="connsiteX1" fmla="*/ 0 w 68303"/>
                    <a:gd name="connsiteY1" fmla="*/ 0 h 105260"/>
                    <a:gd name="connsiteX2" fmla="*/ 20546 w 68303"/>
                    <a:gd name="connsiteY2" fmla="*/ 0 h 105260"/>
                    <a:gd name="connsiteX3" fmla="*/ 20546 w 68303"/>
                    <a:gd name="connsiteY3" fmla="*/ 86925 h 105260"/>
                    <a:gd name="connsiteX4" fmla="*/ 68304 w 68303"/>
                    <a:gd name="connsiteY4" fmla="*/ 86925 h 105260"/>
                    <a:gd name="connsiteX5" fmla="*/ 68304 w 68303"/>
                    <a:gd name="connsiteY5" fmla="*/ 105261 h 105260"/>
                    <a:gd name="connsiteX6" fmla="*/ 0 w 68303"/>
                    <a:gd name="connsiteY6" fmla="*/ 105261 h 1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3" h="105260">
                      <a:moveTo>
                        <a:pt x="0" y="105261"/>
                      </a:moveTo>
                      <a:lnTo>
                        <a:pt x="0" y="0"/>
                      </a:lnTo>
                      <a:lnTo>
                        <a:pt x="20546" y="0"/>
                      </a:lnTo>
                      <a:lnTo>
                        <a:pt x="20546" y="86925"/>
                      </a:lnTo>
                      <a:lnTo>
                        <a:pt x="68304" y="86925"/>
                      </a:lnTo>
                      <a:lnTo>
                        <a:pt x="68304" y="105261"/>
                      </a:lnTo>
                      <a:lnTo>
                        <a:pt x="0" y="105261"/>
                      </a:lnTo>
                      <a:close/>
                    </a:path>
                  </a:pathLst>
                </a:custGeom>
                <a:solidFill>
                  <a:srgbClr val="0098CC"/>
                </a:solidFill>
                <a:ln w="9525" cap="flat">
                  <a:noFill/>
                  <a:prstDash val="solid"/>
                  <a:miter/>
                </a:ln>
              </p:spPr>
              <p:txBody>
                <a:bodyPr rtlCol="0" anchor="ctr"/>
                <a:lstStyle/>
                <a:p>
                  <a:endParaRPr lang="fr-FR"/>
                </a:p>
              </p:txBody>
            </p:sp>
            <p:sp>
              <p:nvSpPr>
                <p:cNvPr id="1004" name="Forme libre : forme 1003">
                  <a:extLst>
                    <a:ext uri="{FF2B5EF4-FFF2-40B4-BE49-F238E27FC236}">
                      <a16:creationId xmlns:a16="http://schemas.microsoft.com/office/drawing/2014/main" id="{EE690DF2-81AD-667A-4875-CA638E599BBE}"/>
                    </a:ext>
                  </a:extLst>
                </p:cNvPr>
                <p:cNvSpPr/>
                <p:nvPr/>
              </p:nvSpPr>
              <p:spPr>
                <a:xfrm>
                  <a:off x="4084916" y="6308065"/>
                  <a:ext cx="69332" cy="105270"/>
                </a:xfrm>
                <a:custGeom>
                  <a:avLst/>
                  <a:gdLst>
                    <a:gd name="connsiteX0" fmla="*/ 0 w 69332"/>
                    <a:gd name="connsiteY0" fmla="*/ 105261 h 105270"/>
                    <a:gd name="connsiteX1" fmla="*/ 0 w 69332"/>
                    <a:gd name="connsiteY1" fmla="*/ 0 h 105270"/>
                    <a:gd name="connsiteX2" fmla="*/ 69332 w 69332"/>
                    <a:gd name="connsiteY2" fmla="*/ 0 h 105270"/>
                    <a:gd name="connsiteX3" fmla="*/ 69332 w 69332"/>
                    <a:gd name="connsiteY3" fmla="*/ 18336 h 105270"/>
                    <a:gd name="connsiteX4" fmla="*/ 20555 w 69332"/>
                    <a:gd name="connsiteY4" fmla="*/ 18336 h 105270"/>
                    <a:gd name="connsiteX5" fmla="*/ 20555 w 69332"/>
                    <a:gd name="connsiteY5" fmla="*/ 43024 h 105270"/>
                    <a:gd name="connsiteX6" fmla="*/ 62084 w 69332"/>
                    <a:gd name="connsiteY6" fmla="*/ 43024 h 105270"/>
                    <a:gd name="connsiteX7" fmla="*/ 62084 w 69332"/>
                    <a:gd name="connsiteY7" fmla="*/ 61360 h 105270"/>
                    <a:gd name="connsiteX8" fmla="*/ 20555 w 69332"/>
                    <a:gd name="connsiteY8" fmla="*/ 61360 h 105270"/>
                    <a:gd name="connsiteX9" fmla="*/ 20555 w 69332"/>
                    <a:gd name="connsiteY9" fmla="*/ 86935 h 105270"/>
                    <a:gd name="connsiteX10" fmla="*/ 69332 w 69332"/>
                    <a:gd name="connsiteY10" fmla="*/ 86935 h 105270"/>
                    <a:gd name="connsiteX11" fmla="*/ 69332 w 69332"/>
                    <a:gd name="connsiteY11" fmla="*/ 105270 h 105270"/>
                    <a:gd name="connsiteX12" fmla="*/ 0 w 69332"/>
                    <a:gd name="connsiteY12" fmla="*/ 105270 h 10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32" h="105270">
                      <a:moveTo>
                        <a:pt x="0" y="105261"/>
                      </a:moveTo>
                      <a:lnTo>
                        <a:pt x="0" y="0"/>
                      </a:lnTo>
                      <a:lnTo>
                        <a:pt x="69332" y="0"/>
                      </a:lnTo>
                      <a:lnTo>
                        <a:pt x="69332" y="18336"/>
                      </a:lnTo>
                      <a:lnTo>
                        <a:pt x="20555" y="18336"/>
                      </a:lnTo>
                      <a:lnTo>
                        <a:pt x="20555" y="43024"/>
                      </a:lnTo>
                      <a:lnTo>
                        <a:pt x="62084" y="43024"/>
                      </a:lnTo>
                      <a:lnTo>
                        <a:pt x="62084" y="61360"/>
                      </a:lnTo>
                      <a:lnTo>
                        <a:pt x="20555" y="61360"/>
                      </a:lnTo>
                      <a:lnTo>
                        <a:pt x="20555" y="86935"/>
                      </a:lnTo>
                      <a:lnTo>
                        <a:pt x="69332" y="86935"/>
                      </a:lnTo>
                      <a:lnTo>
                        <a:pt x="69332" y="105270"/>
                      </a:lnTo>
                      <a:lnTo>
                        <a:pt x="0" y="105270"/>
                      </a:lnTo>
                      <a:close/>
                    </a:path>
                  </a:pathLst>
                </a:custGeom>
                <a:solidFill>
                  <a:srgbClr val="0098CC"/>
                </a:solidFill>
                <a:ln w="9525" cap="flat">
                  <a:noFill/>
                  <a:prstDash val="solid"/>
                  <a:miter/>
                </a:ln>
              </p:spPr>
              <p:txBody>
                <a:bodyPr rtlCol="0" anchor="ctr"/>
                <a:lstStyle/>
                <a:p>
                  <a:endParaRPr lang="fr-FR"/>
                </a:p>
              </p:txBody>
            </p:sp>
          </p:grpSp>
        </p:grpSp>
        <p:grpSp>
          <p:nvGrpSpPr>
            <p:cNvPr id="979" name="Graphique 64">
              <a:extLst>
                <a:ext uri="{FF2B5EF4-FFF2-40B4-BE49-F238E27FC236}">
                  <a16:creationId xmlns:a16="http://schemas.microsoft.com/office/drawing/2014/main" id="{21516118-6E8D-989D-6FC8-E8D09C7EA0BF}"/>
                </a:ext>
              </a:extLst>
            </p:cNvPr>
            <p:cNvGrpSpPr/>
            <p:nvPr/>
          </p:nvGrpSpPr>
          <p:grpSpPr>
            <a:xfrm>
              <a:off x="3657006" y="5606539"/>
              <a:ext cx="806443" cy="412089"/>
              <a:chOff x="3657006" y="5606539"/>
              <a:chExt cx="806443" cy="412089"/>
            </a:xfrm>
          </p:grpSpPr>
          <p:grpSp>
            <p:nvGrpSpPr>
              <p:cNvPr id="980" name="Graphique 64">
                <a:extLst>
                  <a:ext uri="{FF2B5EF4-FFF2-40B4-BE49-F238E27FC236}">
                    <a16:creationId xmlns:a16="http://schemas.microsoft.com/office/drawing/2014/main" id="{1DC8BABA-08F9-E24C-0698-02522F9D8D11}"/>
                  </a:ext>
                </a:extLst>
              </p:cNvPr>
              <p:cNvGrpSpPr/>
              <p:nvPr/>
            </p:nvGrpSpPr>
            <p:grpSpPr>
              <a:xfrm>
                <a:off x="3664892" y="5614416"/>
                <a:ext cx="790670" cy="396335"/>
                <a:chOff x="3664892" y="5614416"/>
                <a:chExt cx="790670" cy="396335"/>
              </a:xfrm>
            </p:grpSpPr>
            <p:sp>
              <p:nvSpPr>
                <p:cNvPr id="986" name="Forme libre : forme 985">
                  <a:extLst>
                    <a:ext uri="{FF2B5EF4-FFF2-40B4-BE49-F238E27FC236}">
                      <a16:creationId xmlns:a16="http://schemas.microsoft.com/office/drawing/2014/main" id="{9E57C5CF-FF0E-0A12-6DE5-2DBD6366633A}"/>
                    </a:ext>
                  </a:extLst>
                </p:cNvPr>
                <p:cNvSpPr/>
                <p:nvPr/>
              </p:nvSpPr>
              <p:spPr>
                <a:xfrm>
                  <a:off x="3665883" y="5615407"/>
                  <a:ext cx="788698" cy="394354"/>
                </a:xfrm>
                <a:custGeom>
                  <a:avLst/>
                  <a:gdLst>
                    <a:gd name="connsiteX0" fmla="*/ 788698 w 788698"/>
                    <a:gd name="connsiteY0" fmla="*/ 338461 h 394354"/>
                    <a:gd name="connsiteX1" fmla="*/ 732815 w 788698"/>
                    <a:gd name="connsiteY1" fmla="*/ 394354 h 394354"/>
                    <a:gd name="connsiteX2" fmla="*/ 55902 w 788698"/>
                    <a:gd name="connsiteY2" fmla="*/ 394354 h 394354"/>
                    <a:gd name="connsiteX3" fmla="*/ 0 w 788698"/>
                    <a:gd name="connsiteY3" fmla="*/ 338461 h 394354"/>
                    <a:gd name="connsiteX4" fmla="*/ 0 w 788698"/>
                    <a:gd name="connsiteY4" fmla="*/ 55893 h 394354"/>
                    <a:gd name="connsiteX5" fmla="*/ 55902 w 788698"/>
                    <a:gd name="connsiteY5" fmla="*/ 0 h 394354"/>
                    <a:gd name="connsiteX6" fmla="*/ 732806 w 788698"/>
                    <a:gd name="connsiteY6" fmla="*/ 0 h 394354"/>
                    <a:gd name="connsiteX7" fmla="*/ 788689 w 788698"/>
                    <a:gd name="connsiteY7" fmla="*/ 55893 h 394354"/>
                    <a:gd name="connsiteX8" fmla="*/ 788689 w 788698"/>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98" h="394354">
                      <a:moveTo>
                        <a:pt x="788698" y="338461"/>
                      </a:moveTo>
                      <a:cubicBezTo>
                        <a:pt x="788698" y="369208"/>
                        <a:pt x="763543" y="394354"/>
                        <a:pt x="732815" y="394354"/>
                      </a:cubicBezTo>
                      <a:lnTo>
                        <a:pt x="55902" y="394354"/>
                      </a:lnTo>
                      <a:cubicBezTo>
                        <a:pt x="25146" y="394354"/>
                        <a:pt x="0" y="369198"/>
                        <a:pt x="0" y="338461"/>
                      </a:cubicBezTo>
                      <a:lnTo>
                        <a:pt x="0" y="55893"/>
                      </a:lnTo>
                      <a:cubicBezTo>
                        <a:pt x="0" y="25146"/>
                        <a:pt x="25155" y="0"/>
                        <a:pt x="55902" y="0"/>
                      </a:cubicBezTo>
                      <a:lnTo>
                        <a:pt x="732806"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987" name="Forme libre : forme 986">
                  <a:extLst>
                    <a:ext uri="{FF2B5EF4-FFF2-40B4-BE49-F238E27FC236}">
                      <a16:creationId xmlns:a16="http://schemas.microsoft.com/office/drawing/2014/main" id="{478ADC31-A1DE-1C57-E863-F7769D5BA04A}"/>
                    </a:ext>
                  </a:extLst>
                </p:cNvPr>
                <p:cNvSpPr/>
                <p:nvPr/>
              </p:nvSpPr>
              <p:spPr>
                <a:xfrm>
                  <a:off x="3664892" y="5614416"/>
                  <a:ext cx="790670" cy="396335"/>
                </a:xfrm>
                <a:custGeom>
                  <a:avLst/>
                  <a:gdLst>
                    <a:gd name="connsiteX0" fmla="*/ 733797 w 790670"/>
                    <a:gd name="connsiteY0" fmla="*/ 396335 h 396335"/>
                    <a:gd name="connsiteX1" fmla="*/ 56893 w 790670"/>
                    <a:gd name="connsiteY1" fmla="*/ 396335 h 396335"/>
                    <a:gd name="connsiteX2" fmla="*/ 0 w 790670"/>
                    <a:gd name="connsiteY2" fmla="*/ 339452 h 396335"/>
                    <a:gd name="connsiteX3" fmla="*/ 0 w 790670"/>
                    <a:gd name="connsiteY3" fmla="*/ 56883 h 396335"/>
                    <a:gd name="connsiteX4" fmla="*/ 56893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93 w 790670"/>
                    <a:gd name="connsiteY9" fmla="*/ 1981 h 396335"/>
                    <a:gd name="connsiteX10" fmla="*/ 1972 w 790670"/>
                    <a:gd name="connsiteY10" fmla="*/ 56893 h 396335"/>
                    <a:gd name="connsiteX11" fmla="*/ 1972 w 790670"/>
                    <a:gd name="connsiteY11" fmla="*/ 339462 h 396335"/>
                    <a:gd name="connsiteX12" fmla="*/ 56893 w 790670"/>
                    <a:gd name="connsiteY12" fmla="*/ 394373 h 396335"/>
                    <a:gd name="connsiteX13" fmla="*/ 733797 w 790670"/>
                    <a:gd name="connsiteY13" fmla="*/ 394373 h 396335"/>
                    <a:gd name="connsiteX14" fmla="*/ 788698 w 790670"/>
                    <a:gd name="connsiteY14" fmla="*/ 339462 h 396335"/>
                    <a:gd name="connsiteX15" fmla="*/ 788698 w 790670"/>
                    <a:gd name="connsiteY15" fmla="*/ 56893 h 396335"/>
                    <a:gd name="connsiteX16" fmla="*/ 733797 w 790670"/>
                    <a:gd name="connsiteY16" fmla="*/ 1981 h 396335"/>
                    <a:gd name="connsiteX17" fmla="*/ 56893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93" y="396335"/>
                      </a:lnTo>
                      <a:cubicBezTo>
                        <a:pt x="25518" y="396335"/>
                        <a:pt x="0" y="370808"/>
                        <a:pt x="0" y="339452"/>
                      </a:cubicBezTo>
                      <a:lnTo>
                        <a:pt x="0" y="56883"/>
                      </a:lnTo>
                      <a:cubicBezTo>
                        <a:pt x="0" y="25527"/>
                        <a:pt x="25518" y="0"/>
                        <a:pt x="56893" y="0"/>
                      </a:cubicBezTo>
                      <a:lnTo>
                        <a:pt x="733797" y="0"/>
                      </a:lnTo>
                      <a:cubicBezTo>
                        <a:pt x="765163" y="0"/>
                        <a:pt x="790670" y="25527"/>
                        <a:pt x="790670" y="56883"/>
                      </a:cubicBezTo>
                      <a:lnTo>
                        <a:pt x="790670" y="339452"/>
                      </a:lnTo>
                      <a:cubicBezTo>
                        <a:pt x="790670" y="370808"/>
                        <a:pt x="765163" y="396335"/>
                        <a:pt x="733797" y="396335"/>
                      </a:cubicBezTo>
                      <a:close/>
                      <a:moveTo>
                        <a:pt x="56893" y="1981"/>
                      </a:moveTo>
                      <a:cubicBezTo>
                        <a:pt x="26604" y="1981"/>
                        <a:pt x="1972" y="26613"/>
                        <a:pt x="1972" y="56893"/>
                      </a:cubicBezTo>
                      <a:lnTo>
                        <a:pt x="1972" y="339462"/>
                      </a:lnTo>
                      <a:cubicBezTo>
                        <a:pt x="1972" y="369732"/>
                        <a:pt x="26604" y="394373"/>
                        <a:pt x="56893" y="394373"/>
                      </a:cubicBezTo>
                      <a:lnTo>
                        <a:pt x="733797" y="394373"/>
                      </a:lnTo>
                      <a:cubicBezTo>
                        <a:pt x="764067" y="394373"/>
                        <a:pt x="788698" y="369741"/>
                        <a:pt x="788698" y="339462"/>
                      </a:cubicBezTo>
                      <a:lnTo>
                        <a:pt x="788698" y="56893"/>
                      </a:lnTo>
                      <a:cubicBezTo>
                        <a:pt x="788698" y="26613"/>
                        <a:pt x="76406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981" name="Forme libre : forme 980">
                <a:extLst>
                  <a:ext uri="{FF2B5EF4-FFF2-40B4-BE49-F238E27FC236}">
                    <a16:creationId xmlns:a16="http://schemas.microsoft.com/office/drawing/2014/main" id="{FE189031-F03B-86BB-8C44-72B6DE270855}"/>
                  </a:ext>
                </a:extLst>
              </p:cNvPr>
              <p:cNvSpPr/>
              <p:nvPr/>
            </p:nvSpPr>
            <p:spPr>
              <a:xfrm>
                <a:off x="3657006" y="5606539"/>
                <a:ext cx="806443" cy="412089"/>
              </a:xfrm>
              <a:custGeom>
                <a:avLst/>
                <a:gdLst>
                  <a:gd name="connsiteX0" fmla="*/ 741683 w 806443"/>
                  <a:gd name="connsiteY0" fmla="*/ 412090 h 412089"/>
                  <a:gd name="connsiteX1" fmla="*/ 64780 w 806443"/>
                  <a:gd name="connsiteY1" fmla="*/ 412090 h 412089"/>
                  <a:gd name="connsiteX2" fmla="*/ 0 w 806443"/>
                  <a:gd name="connsiteY2" fmla="*/ 347329 h 412089"/>
                  <a:gd name="connsiteX3" fmla="*/ 0 w 806443"/>
                  <a:gd name="connsiteY3" fmla="*/ 64761 h 412089"/>
                  <a:gd name="connsiteX4" fmla="*/ 6478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80 w 806443"/>
                  <a:gd name="connsiteY9" fmla="*/ 17754 h 412089"/>
                  <a:gd name="connsiteX10" fmla="*/ 17745 w 806443"/>
                  <a:gd name="connsiteY10" fmla="*/ 64770 h 412089"/>
                  <a:gd name="connsiteX11" fmla="*/ 17745 w 806443"/>
                  <a:gd name="connsiteY11" fmla="*/ 347339 h 412089"/>
                  <a:gd name="connsiteX12" fmla="*/ 64780 w 806443"/>
                  <a:gd name="connsiteY12" fmla="*/ 394354 h 412089"/>
                  <a:gd name="connsiteX13" fmla="*/ 741683 w 806443"/>
                  <a:gd name="connsiteY13" fmla="*/ 394354 h 412089"/>
                  <a:gd name="connsiteX14" fmla="*/ 788698 w 806443"/>
                  <a:gd name="connsiteY14" fmla="*/ 347339 h 412089"/>
                  <a:gd name="connsiteX15" fmla="*/ 788698 w 806443"/>
                  <a:gd name="connsiteY15" fmla="*/ 64770 h 412089"/>
                  <a:gd name="connsiteX16" fmla="*/ 741683 w 806443"/>
                  <a:gd name="connsiteY16" fmla="*/ 17754 h 412089"/>
                  <a:gd name="connsiteX17" fmla="*/ 64780 w 806443"/>
                  <a:gd name="connsiteY17" fmla="*/ 17754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80" y="412090"/>
                    </a:lnTo>
                    <a:cubicBezTo>
                      <a:pt x="29061" y="412090"/>
                      <a:pt x="0" y="383029"/>
                      <a:pt x="0" y="347329"/>
                    </a:cubicBezTo>
                    <a:lnTo>
                      <a:pt x="0" y="64761"/>
                    </a:lnTo>
                    <a:cubicBezTo>
                      <a:pt x="0" y="29051"/>
                      <a:pt x="29061" y="0"/>
                      <a:pt x="64780" y="0"/>
                    </a:cubicBezTo>
                    <a:lnTo>
                      <a:pt x="741683" y="0"/>
                    </a:lnTo>
                    <a:cubicBezTo>
                      <a:pt x="777383" y="0"/>
                      <a:pt x="806444" y="29051"/>
                      <a:pt x="806444" y="64761"/>
                    </a:cubicBezTo>
                    <a:lnTo>
                      <a:pt x="806444" y="347329"/>
                    </a:lnTo>
                    <a:cubicBezTo>
                      <a:pt x="806444" y="383029"/>
                      <a:pt x="777393" y="412090"/>
                      <a:pt x="741683" y="412090"/>
                    </a:cubicBezTo>
                    <a:close/>
                    <a:moveTo>
                      <a:pt x="64780" y="17754"/>
                    </a:moveTo>
                    <a:cubicBezTo>
                      <a:pt x="38843" y="17754"/>
                      <a:pt x="17745" y="38843"/>
                      <a:pt x="17745" y="64770"/>
                    </a:cubicBezTo>
                    <a:lnTo>
                      <a:pt x="17745" y="347339"/>
                    </a:lnTo>
                    <a:cubicBezTo>
                      <a:pt x="17745" y="373266"/>
                      <a:pt x="38843" y="394354"/>
                      <a:pt x="64780" y="394354"/>
                    </a:cubicBezTo>
                    <a:lnTo>
                      <a:pt x="741683" y="394354"/>
                    </a:lnTo>
                    <a:cubicBezTo>
                      <a:pt x="767620" y="394354"/>
                      <a:pt x="788698" y="373266"/>
                      <a:pt x="788698" y="347339"/>
                    </a:cubicBezTo>
                    <a:lnTo>
                      <a:pt x="788698" y="64770"/>
                    </a:lnTo>
                    <a:cubicBezTo>
                      <a:pt x="788698" y="38843"/>
                      <a:pt x="767620" y="17754"/>
                      <a:pt x="741683" y="17754"/>
                    </a:cubicBezTo>
                    <a:lnTo>
                      <a:pt x="64780" y="17754"/>
                    </a:lnTo>
                    <a:close/>
                  </a:path>
                </a:pathLst>
              </a:custGeom>
              <a:solidFill>
                <a:srgbClr val="006699"/>
              </a:solidFill>
              <a:ln w="9525" cap="flat">
                <a:noFill/>
                <a:prstDash val="solid"/>
                <a:miter/>
              </a:ln>
            </p:spPr>
            <p:txBody>
              <a:bodyPr rtlCol="0" anchor="ctr"/>
              <a:lstStyle/>
              <a:p>
                <a:endParaRPr lang="fr-FR"/>
              </a:p>
            </p:txBody>
          </p:sp>
          <p:grpSp>
            <p:nvGrpSpPr>
              <p:cNvPr id="982" name="Graphique 64">
                <a:extLst>
                  <a:ext uri="{FF2B5EF4-FFF2-40B4-BE49-F238E27FC236}">
                    <a16:creationId xmlns:a16="http://schemas.microsoft.com/office/drawing/2014/main" id="{61133800-1A2D-F01F-A48A-AFD1FAA38E5D}"/>
                  </a:ext>
                </a:extLst>
              </p:cNvPr>
              <p:cNvGrpSpPr/>
              <p:nvPr/>
            </p:nvGrpSpPr>
            <p:grpSpPr>
              <a:xfrm>
                <a:off x="3774173" y="5694617"/>
                <a:ext cx="572642" cy="237058"/>
                <a:chOff x="3774173" y="5694617"/>
                <a:chExt cx="572642" cy="237058"/>
              </a:xfrm>
              <a:solidFill>
                <a:srgbClr val="006699"/>
              </a:solidFill>
            </p:grpSpPr>
            <p:sp>
              <p:nvSpPr>
                <p:cNvPr id="983" name="Forme libre : forme 982">
                  <a:extLst>
                    <a:ext uri="{FF2B5EF4-FFF2-40B4-BE49-F238E27FC236}">
                      <a16:creationId xmlns:a16="http://schemas.microsoft.com/office/drawing/2014/main" id="{C81E667A-9BBA-16E5-42BB-744FA86D487C}"/>
                    </a:ext>
                  </a:extLst>
                </p:cNvPr>
                <p:cNvSpPr/>
                <p:nvPr/>
              </p:nvSpPr>
              <p:spPr>
                <a:xfrm>
                  <a:off x="3774173" y="5694617"/>
                  <a:ext cx="179441" cy="237039"/>
                </a:xfrm>
                <a:custGeom>
                  <a:avLst/>
                  <a:gdLst>
                    <a:gd name="connsiteX0" fmla="*/ 125835 w 179441"/>
                    <a:gd name="connsiteY0" fmla="*/ 237039 h 237039"/>
                    <a:gd name="connsiteX1" fmla="*/ 79562 w 179441"/>
                    <a:gd name="connsiteY1" fmla="*/ 142484 h 237039"/>
                    <a:gd name="connsiteX2" fmla="*/ 46272 w 179441"/>
                    <a:gd name="connsiteY2" fmla="*/ 142484 h 237039"/>
                    <a:gd name="connsiteX3" fmla="*/ 46272 w 179441"/>
                    <a:gd name="connsiteY3" fmla="*/ 237039 h 237039"/>
                    <a:gd name="connsiteX4" fmla="*/ 0 w 179441"/>
                    <a:gd name="connsiteY4" fmla="*/ 237039 h 237039"/>
                    <a:gd name="connsiteX5" fmla="*/ 0 w 179441"/>
                    <a:gd name="connsiteY5" fmla="*/ 0 h 237039"/>
                    <a:gd name="connsiteX6" fmla="*/ 92887 w 179441"/>
                    <a:gd name="connsiteY6" fmla="*/ 0 h 237039"/>
                    <a:gd name="connsiteX7" fmla="*/ 169793 w 179441"/>
                    <a:gd name="connsiteY7" fmla="*/ 72580 h 237039"/>
                    <a:gd name="connsiteX8" fmla="*/ 126511 w 179441"/>
                    <a:gd name="connsiteY8" fmla="*/ 134826 h 237039"/>
                    <a:gd name="connsiteX9" fmla="*/ 179441 w 179441"/>
                    <a:gd name="connsiteY9" fmla="*/ 237029 h 237039"/>
                    <a:gd name="connsiteX10" fmla="*/ 125835 w 179441"/>
                    <a:gd name="connsiteY10" fmla="*/ 237029 h 237039"/>
                    <a:gd name="connsiteX11" fmla="*/ 89888 w 179441"/>
                    <a:gd name="connsiteY11" fmla="*/ 41291 h 237039"/>
                    <a:gd name="connsiteX12" fmla="*/ 46272 w 179441"/>
                    <a:gd name="connsiteY12" fmla="*/ 41291 h 237039"/>
                    <a:gd name="connsiteX13" fmla="*/ 46272 w 179441"/>
                    <a:gd name="connsiteY13" fmla="*/ 103879 h 237039"/>
                    <a:gd name="connsiteX14" fmla="*/ 89888 w 179441"/>
                    <a:gd name="connsiteY14" fmla="*/ 103879 h 237039"/>
                    <a:gd name="connsiteX15" fmla="*/ 123510 w 179441"/>
                    <a:gd name="connsiteY15" fmla="*/ 72590 h 237039"/>
                    <a:gd name="connsiteX16" fmla="*/ 89888 w 179441"/>
                    <a:gd name="connsiteY16" fmla="*/ 41291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441" h="237039">
                      <a:moveTo>
                        <a:pt x="125835" y="237039"/>
                      </a:moveTo>
                      <a:lnTo>
                        <a:pt x="79562" y="142484"/>
                      </a:lnTo>
                      <a:lnTo>
                        <a:pt x="46272" y="142484"/>
                      </a:lnTo>
                      <a:lnTo>
                        <a:pt x="46272" y="237039"/>
                      </a:lnTo>
                      <a:lnTo>
                        <a:pt x="0" y="237039"/>
                      </a:lnTo>
                      <a:lnTo>
                        <a:pt x="0" y="0"/>
                      </a:lnTo>
                      <a:lnTo>
                        <a:pt x="92887" y="0"/>
                      </a:lnTo>
                      <a:cubicBezTo>
                        <a:pt x="141151" y="0"/>
                        <a:pt x="169793" y="32966"/>
                        <a:pt x="169793" y="72580"/>
                      </a:cubicBezTo>
                      <a:cubicBezTo>
                        <a:pt x="169793" y="105861"/>
                        <a:pt x="149485" y="126501"/>
                        <a:pt x="126511" y="134826"/>
                      </a:cubicBezTo>
                      <a:lnTo>
                        <a:pt x="179441" y="237029"/>
                      </a:lnTo>
                      <a:lnTo>
                        <a:pt x="125835" y="237029"/>
                      </a:lnTo>
                      <a:close/>
                      <a:moveTo>
                        <a:pt x="89888" y="41291"/>
                      </a:moveTo>
                      <a:lnTo>
                        <a:pt x="46272" y="41291"/>
                      </a:lnTo>
                      <a:lnTo>
                        <a:pt x="46272" y="103879"/>
                      </a:lnTo>
                      <a:lnTo>
                        <a:pt x="89888" y="103879"/>
                      </a:lnTo>
                      <a:cubicBezTo>
                        <a:pt x="110194" y="103879"/>
                        <a:pt x="123510" y="90897"/>
                        <a:pt x="123510" y="72590"/>
                      </a:cubicBezTo>
                      <a:cubicBezTo>
                        <a:pt x="123510" y="54273"/>
                        <a:pt x="110185" y="41291"/>
                        <a:pt x="89888" y="41291"/>
                      </a:cubicBezTo>
                      <a:close/>
                    </a:path>
                  </a:pathLst>
                </a:custGeom>
                <a:solidFill>
                  <a:srgbClr val="006699"/>
                </a:solidFill>
                <a:ln w="9525" cap="flat">
                  <a:noFill/>
                  <a:prstDash val="solid"/>
                  <a:miter/>
                </a:ln>
              </p:spPr>
              <p:txBody>
                <a:bodyPr rtlCol="0" anchor="ctr"/>
                <a:lstStyle/>
                <a:p>
                  <a:endParaRPr lang="fr-FR"/>
                </a:p>
              </p:txBody>
            </p:sp>
            <p:sp>
              <p:nvSpPr>
                <p:cNvPr id="984" name="Forme libre : forme 983">
                  <a:extLst>
                    <a:ext uri="{FF2B5EF4-FFF2-40B4-BE49-F238E27FC236}">
                      <a16:creationId xmlns:a16="http://schemas.microsoft.com/office/drawing/2014/main" id="{23AC9C81-4D15-EF7B-E654-EE07D4836D4B}"/>
                    </a:ext>
                  </a:extLst>
                </p:cNvPr>
                <p:cNvSpPr/>
                <p:nvPr/>
              </p:nvSpPr>
              <p:spPr>
                <a:xfrm>
                  <a:off x="3949290" y="5694626"/>
                  <a:ext cx="170116" cy="237048"/>
                </a:xfrm>
                <a:custGeom>
                  <a:avLst/>
                  <a:gdLst>
                    <a:gd name="connsiteX0" fmla="*/ 108194 w 170116"/>
                    <a:gd name="connsiteY0" fmla="*/ 41281 h 237048"/>
                    <a:gd name="connsiteX1" fmla="*/ 108194 w 170116"/>
                    <a:gd name="connsiteY1" fmla="*/ 237049 h 237048"/>
                    <a:gd name="connsiteX2" fmla="*/ 61913 w 170116"/>
                    <a:gd name="connsiteY2" fmla="*/ 237049 h 237048"/>
                    <a:gd name="connsiteX3" fmla="*/ 61913 w 170116"/>
                    <a:gd name="connsiteY3" fmla="*/ 41281 h 237048"/>
                    <a:gd name="connsiteX4" fmla="*/ 0 w 170116"/>
                    <a:gd name="connsiteY4" fmla="*/ 41281 h 237048"/>
                    <a:gd name="connsiteX5" fmla="*/ 0 w 170116"/>
                    <a:gd name="connsiteY5" fmla="*/ 0 h 237048"/>
                    <a:gd name="connsiteX6" fmla="*/ 170116 w 170116"/>
                    <a:gd name="connsiteY6" fmla="*/ 0 h 237048"/>
                    <a:gd name="connsiteX7" fmla="*/ 170116 w 170116"/>
                    <a:gd name="connsiteY7" fmla="*/ 41281 h 237048"/>
                    <a:gd name="connsiteX8" fmla="*/ 108194 w 170116"/>
                    <a:gd name="connsiteY8" fmla="*/ 41281 h 237048"/>
                    <a:gd name="connsiteX9" fmla="*/ 108194 w 170116"/>
                    <a:gd name="connsiteY9" fmla="*/ 41281 h 23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116" h="237048">
                      <a:moveTo>
                        <a:pt x="108194" y="41281"/>
                      </a:moveTo>
                      <a:lnTo>
                        <a:pt x="108194" y="237049"/>
                      </a:lnTo>
                      <a:lnTo>
                        <a:pt x="61913" y="237049"/>
                      </a:lnTo>
                      <a:lnTo>
                        <a:pt x="61913" y="41281"/>
                      </a:lnTo>
                      <a:lnTo>
                        <a:pt x="0" y="41281"/>
                      </a:lnTo>
                      <a:lnTo>
                        <a:pt x="0" y="0"/>
                      </a:lnTo>
                      <a:lnTo>
                        <a:pt x="170116" y="0"/>
                      </a:lnTo>
                      <a:lnTo>
                        <a:pt x="170116" y="41281"/>
                      </a:lnTo>
                      <a:lnTo>
                        <a:pt x="108194" y="41281"/>
                      </a:lnTo>
                      <a:lnTo>
                        <a:pt x="108194" y="41281"/>
                      </a:lnTo>
                      <a:close/>
                    </a:path>
                  </a:pathLst>
                </a:custGeom>
                <a:solidFill>
                  <a:srgbClr val="006699"/>
                </a:solidFill>
                <a:ln w="9525" cap="flat">
                  <a:noFill/>
                  <a:prstDash val="solid"/>
                  <a:miter/>
                </a:ln>
              </p:spPr>
              <p:txBody>
                <a:bodyPr rtlCol="0" anchor="ctr"/>
                <a:lstStyle/>
                <a:p>
                  <a:endParaRPr lang="fr-FR"/>
                </a:p>
              </p:txBody>
            </p:sp>
            <p:sp>
              <p:nvSpPr>
                <p:cNvPr id="985" name="Forme libre : forme 984">
                  <a:extLst>
                    <a:ext uri="{FF2B5EF4-FFF2-40B4-BE49-F238E27FC236}">
                      <a16:creationId xmlns:a16="http://schemas.microsoft.com/office/drawing/2014/main" id="{1C96BE85-C7B1-D71A-6D30-8D7DC271F4B7}"/>
                    </a:ext>
                  </a:extLst>
                </p:cNvPr>
                <p:cNvSpPr/>
                <p:nvPr/>
              </p:nvSpPr>
              <p:spPr>
                <a:xfrm>
                  <a:off x="4132075" y="5694617"/>
                  <a:ext cx="214740" cy="237039"/>
                </a:xfrm>
                <a:custGeom>
                  <a:avLst/>
                  <a:gdLst>
                    <a:gd name="connsiteX0" fmla="*/ 168450 w 214740"/>
                    <a:gd name="connsiteY0" fmla="*/ 237039 h 237039"/>
                    <a:gd name="connsiteX1" fmla="*/ 168450 w 214740"/>
                    <a:gd name="connsiteY1" fmla="*/ 98879 h 237039"/>
                    <a:gd name="connsiteX2" fmla="*/ 123167 w 214740"/>
                    <a:gd name="connsiteY2" fmla="*/ 188776 h 237039"/>
                    <a:gd name="connsiteX3" fmla="*/ 91878 w 214740"/>
                    <a:gd name="connsiteY3" fmla="*/ 188776 h 237039"/>
                    <a:gd name="connsiteX4" fmla="*/ 46281 w 214740"/>
                    <a:gd name="connsiteY4" fmla="*/ 98879 h 237039"/>
                    <a:gd name="connsiteX5" fmla="*/ 46281 w 214740"/>
                    <a:gd name="connsiteY5" fmla="*/ 237039 h 237039"/>
                    <a:gd name="connsiteX6" fmla="*/ 0 w 214740"/>
                    <a:gd name="connsiteY6" fmla="*/ 237039 h 237039"/>
                    <a:gd name="connsiteX7" fmla="*/ 0 w 214740"/>
                    <a:gd name="connsiteY7" fmla="*/ 0 h 237039"/>
                    <a:gd name="connsiteX8" fmla="*/ 45605 w 214740"/>
                    <a:gd name="connsiteY8" fmla="*/ 0 h 237039"/>
                    <a:gd name="connsiteX9" fmla="*/ 107527 w 214740"/>
                    <a:gd name="connsiteY9" fmla="*/ 128178 h 237039"/>
                    <a:gd name="connsiteX10" fmla="*/ 169126 w 214740"/>
                    <a:gd name="connsiteY10" fmla="*/ 0 h 237039"/>
                    <a:gd name="connsiteX11" fmla="*/ 214741 w 214740"/>
                    <a:gd name="connsiteY11" fmla="*/ 0 h 237039"/>
                    <a:gd name="connsiteX12" fmla="*/ 214741 w 214740"/>
                    <a:gd name="connsiteY12" fmla="*/ 237039 h 237039"/>
                    <a:gd name="connsiteX13" fmla="*/ 168450 w 214740"/>
                    <a:gd name="connsiteY13" fmla="*/ 237039 h 23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740" h="237039">
                      <a:moveTo>
                        <a:pt x="168450" y="237039"/>
                      </a:moveTo>
                      <a:lnTo>
                        <a:pt x="168450" y="98879"/>
                      </a:lnTo>
                      <a:lnTo>
                        <a:pt x="123167" y="188776"/>
                      </a:lnTo>
                      <a:lnTo>
                        <a:pt x="91878" y="188776"/>
                      </a:lnTo>
                      <a:lnTo>
                        <a:pt x="46281" y="98879"/>
                      </a:lnTo>
                      <a:lnTo>
                        <a:pt x="46281" y="237039"/>
                      </a:lnTo>
                      <a:lnTo>
                        <a:pt x="0" y="237039"/>
                      </a:lnTo>
                      <a:lnTo>
                        <a:pt x="0" y="0"/>
                      </a:lnTo>
                      <a:lnTo>
                        <a:pt x="45605" y="0"/>
                      </a:lnTo>
                      <a:lnTo>
                        <a:pt x="107527" y="128178"/>
                      </a:lnTo>
                      <a:lnTo>
                        <a:pt x="169126" y="0"/>
                      </a:lnTo>
                      <a:lnTo>
                        <a:pt x="214741" y="0"/>
                      </a:lnTo>
                      <a:lnTo>
                        <a:pt x="214741" y="237039"/>
                      </a:lnTo>
                      <a:lnTo>
                        <a:pt x="168450" y="237039"/>
                      </a:lnTo>
                      <a:close/>
                    </a:path>
                  </a:pathLst>
                </a:custGeom>
                <a:solidFill>
                  <a:srgbClr val="006699"/>
                </a:solidFill>
                <a:ln w="9525" cap="flat">
                  <a:noFill/>
                  <a:prstDash val="solid"/>
                  <a:miter/>
                </a:ln>
              </p:spPr>
              <p:txBody>
                <a:bodyPr rtlCol="0" anchor="ctr"/>
                <a:lstStyle/>
                <a:p>
                  <a:endParaRPr lang="fr-FR"/>
                </a:p>
              </p:txBody>
            </p:sp>
          </p:grpSp>
        </p:grpSp>
      </p:grpSp>
      <p:grpSp>
        <p:nvGrpSpPr>
          <p:cNvPr id="1121" name="Groupe 1120">
            <a:extLst>
              <a:ext uri="{FF2B5EF4-FFF2-40B4-BE49-F238E27FC236}">
                <a16:creationId xmlns:a16="http://schemas.microsoft.com/office/drawing/2014/main" id="{51FD72FC-0833-0D58-B186-CDB1ACD78C06}"/>
              </a:ext>
            </a:extLst>
          </p:cNvPr>
          <p:cNvGrpSpPr/>
          <p:nvPr/>
        </p:nvGrpSpPr>
        <p:grpSpPr>
          <a:xfrm>
            <a:off x="-4003199" y="2883226"/>
            <a:ext cx="3824554" cy="3694033"/>
            <a:chOff x="2027309" y="2223792"/>
            <a:chExt cx="3824554" cy="3694033"/>
          </a:xfrm>
        </p:grpSpPr>
        <p:sp>
          <p:nvSpPr>
            <p:cNvPr id="1122" name="Forme libre : forme 1121">
              <a:extLst>
                <a:ext uri="{FF2B5EF4-FFF2-40B4-BE49-F238E27FC236}">
                  <a16:creationId xmlns:a16="http://schemas.microsoft.com/office/drawing/2014/main" id="{A7F26839-DA03-D765-5E43-2EC1F0F6C991}"/>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123" name="Forme libre : forme 1122">
              <a:extLst>
                <a:ext uri="{FF2B5EF4-FFF2-40B4-BE49-F238E27FC236}">
                  <a16:creationId xmlns:a16="http://schemas.microsoft.com/office/drawing/2014/main" id="{BA96C954-CB20-0CA2-7D4D-B0AB9FE72B44}"/>
                </a:ext>
              </a:extLst>
            </p:cNvPr>
            <p:cNvSpPr/>
            <p:nvPr/>
          </p:nvSpPr>
          <p:spPr>
            <a:xfrm>
              <a:off x="4323986" y="2577551"/>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24" name="Forme libre : forme 1123">
              <a:extLst>
                <a:ext uri="{FF2B5EF4-FFF2-40B4-BE49-F238E27FC236}">
                  <a16:creationId xmlns:a16="http://schemas.microsoft.com/office/drawing/2014/main" id="{7B365856-C448-948E-351D-1EDFF8B83310}"/>
                </a:ext>
              </a:extLst>
            </p:cNvPr>
            <p:cNvSpPr/>
            <p:nvPr/>
          </p:nvSpPr>
          <p:spPr>
            <a:xfrm>
              <a:off x="4319224" y="2874236"/>
              <a:ext cx="400602" cy="353682"/>
            </a:xfrm>
            <a:custGeom>
              <a:avLst/>
              <a:gdLst>
                <a:gd name="connsiteX0" fmla="*/ 393116 w 400602"/>
                <a:gd name="connsiteY0" fmla="*/ 298666 h 353682"/>
                <a:gd name="connsiteX1" fmla="*/ 217522 w 400602"/>
                <a:gd name="connsiteY1" fmla="*/ 353682 h 353682"/>
                <a:gd name="connsiteX2" fmla="*/ 140913 w 400602"/>
                <a:gd name="connsiteY2" fmla="*/ 329260 h 353682"/>
                <a:gd name="connsiteX3" fmla="*/ 164849 w 400602"/>
                <a:gd name="connsiteY3" fmla="*/ 253136 h 353682"/>
                <a:gd name="connsiteX4" fmla="*/ 99441 w 400602"/>
                <a:gd name="connsiteY4" fmla="*/ 205149 h 353682"/>
                <a:gd name="connsiteX5" fmla="*/ 0 w 400602"/>
                <a:gd name="connsiteY5" fmla="*/ 70999 h 353682"/>
                <a:gd name="connsiteX6" fmla="*/ 61674 w 400602"/>
                <a:gd name="connsiteY6" fmla="*/ 25641 h 353682"/>
                <a:gd name="connsiteX7" fmla="*/ 134912 w 400602"/>
                <a:gd name="connsiteY7" fmla="*/ 0 h 353682"/>
                <a:gd name="connsiteX8" fmla="*/ 206597 w 400602"/>
                <a:gd name="connsiteY8" fmla="*/ 29013 h 353682"/>
                <a:gd name="connsiteX9" fmla="*/ 234239 w 400602"/>
                <a:gd name="connsiteY9" fmla="*/ 134931 h 353682"/>
                <a:gd name="connsiteX10" fmla="*/ 363293 w 400602"/>
                <a:gd name="connsiteY10" fmla="*/ 193005 h 353682"/>
                <a:gd name="connsiteX11" fmla="*/ 400602 w 400602"/>
                <a:gd name="connsiteY11" fmla="*/ 268443 h 35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602" h="353682">
                  <a:moveTo>
                    <a:pt x="393116" y="298666"/>
                  </a:moveTo>
                  <a:lnTo>
                    <a:pt x="217522" y="353682"/>
                  </a:lnTo>
                  <a:lnTo>
                    <a:pt x="140913" y="329260"/>
                  </a:lnTo>
                  <a:lnTo>
                    <a:pt x="164849" y="253136"/>
                  </a:lnTo>
                  <a:lnTo>
                    <a:pt x="99441" y="205149"/>
                  </a:lnTo>
                  <a:lnTo>
                    <a:pt x="0" y="70999"/>
                  </a:lnTo>
                  <a:lnTo>
                    <a:pt x="61674" y="25641"/>
                  </a:lnTo>
                  <a:lnTo>
                    <a:pt x="134912" y="0"/>
                  </a:lnTo>
                  <a:lnTo>
                    <a:pt x="206597" y="29013"/>
                  </a:lnTo>
                  <a:lnTo>
                    <a:pt x="234239" y="134931"/>
                  </a:lnTo>
                  <a:lnTo>
                    <a:pt x="363293" y="193005"/>
                  </a:lnTo>
                  <a:lnTo>
                    <a:pt x="400602" y="26844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25" name="Forme libre : forme 1124">
              <a:extLst>
                <a:ext uri="{FF2B5EF4-FFF2-40B4-BE49-F238E27FC236}">
                  <a16:creationId xmlns:a16="http://schemas.microsoft.com/office/drawing/2014/main" id="{DCE5E6E4-F5E1-79F3-A170-DCD0244A2606}"/>
                </a:ext>
              </a:extLst>
            </p:cNvPr>
            <p:cNvSpPr/>
            <p:nvPr/>
          </p:nvSpPr>
          <p:spPr>
            <a:xfrm>
              <a:off x="4633692" y="3283058"/>
              <a:ext cx="547354" cy="433158"/>
            </a:xfrm>
            <a:custGeom>
              <a:avLst/>
              <a:gdLst>
                <a:gd name="connsiteX0" fmla="*/ 518313 w 547354"/>
                <a:gd name="connsiteY0" fmla="*/ 433159 h 433158"/>
                <a:gd name="connsiteX1" fmla="*/ 170202 w 547354"/>
                <a:gd name="connsiteY1" fmla="*/ 358483 h 433158"/>
                <a:gd name="connsiteX2" fmla="*/ 175908 w 547354"/>
                <a:gd name="connsiteY2" fmla="*/ 300847 h 433158"/>
                <a:gd name="connsiteX3" fmla="*/ 148466 w 547354"/>
                <a:gd name="connsiteY3" fmla="*/ 249955 h 433158"/>
                <a:gd name="connsiteX4" fmla="*/ 2934 w 547354"/>
                <a:gd name="connsiteY4" fmla="*/ 156181 h 433158"/>
                <a:gd name="connsiteX5" fmla="*/ 0 w 547354"/>
                <a:gd name="connsiteY5" fmla="*/ 127378 h 433158"/>
                <a:gd name="connsiteX6" fmla="*/ 70037 w 547354"/>
                <a:gd name="connsiteY6" fmla="*/ 78353 h 433158"/>
                <a:gd name="connsiteX7" fmla="*/ 88087 w 547354"/>
                <a:gd name="connsiteY7" fmla="*/ 23993 h 433158"/>
                <a:gd name="connsiteX8" fmla="*/ 113824 w 547354"/>
                <a:gd name="connsiteY8" fmla="*/ 36871 h 433158"/>
                <a:gd name="connsiteX9" fmla="*/ 279207 w 547354"/>
                <a:gd name="connsiteY9" fmla="*/ 0 h 433158"/>
                <a:gd name="connsiteX10" fmla="*/ 396202 w 547354"/>
                <a:gd name="connsiteY10" fmla="*/ 124292 h 433158"/>
                <a:gd name="connsiteX11" fmla="*/ 441684 w 547354"/>
                <a:gd name="connsiteY11" fmla="*/ 290265 h 433158"/>
                <a:gd name="connsiteX12" fmla="*/ 497586 w 547354"/>
                <a:gd name="connsiteY12" fmla="*/ 303171 h 433158"/>
                <a:gd name="connsiteX13" fmla="*/ 547354 w 547354"/>
                <a:gd name="connsiteY13" fmla="*/ 275072 h 43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354" h="433158">
                  <a:moveTo>
                    <a:pt x="518313" y="433159"/>
                  </a:moveTo>
                  <a:lnTo>
                    <a:pt x="170202" y="358483"/>
                  </a:lnTo>
                  <a:lnTo>
                    <a:pt x="175908" y="300847"/>
                  </a:lnTo>
                  <a:lnTo>
                    <a:pt x="148466" y="249955"/>
                  </a:lnTo>
                  <a:lnTo>
                    <a:pt x="2934" y="156181"/>
                  </a:lnTo>
                  <a:lnTo>
                    <a:pt x="0" y="127378"/>
                  </a:lnTo>
                  <a:lnTo>
                    <a:pt x="70037" y="78353"/>
                  </a:lnTo>
                  <a:lnTo>
                    <a:pt x="88087" y="23993"/>
                  </a:lnTo>
                  <a:lnTo>
                    <a:pt x="113824" y="36871"/>
                  </a:lnTo>
                  <a:lnTo>
                    <a:pt x="279207" y="0"/>
                  </a:lnTo>
                  <a:lnTo>
                    <a:pt x="396202" y="124292"/>
                  </a:lnTo>
                  <a:lnTo>
                    <a:pt x="441684" y="290265"/>
                  </a:lnTo>
                  <a:lnTo>
                    <a:pt x="497586" y="303171"/>
                  </a:lnTo>
                  <a:lnTo>
                    <a:pt x="547354" y="27507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26" name="Forme libre : forme 1125">
              <a:extLst>
                <a:ext uri="{FF2B5EF4-FFF2-40B4-BE49-F238E27FC236}">
                  <a16:creationId xmlns:a16="http://schemas.microsoft.com/office/drawing/2014/main" id="{74727A3B-352A-2961-0CA2-C6F04B14304F}"/>
                </a:ext>
              </a:extLst>
            </p:cNvPr>
            <p:cNvSpPr/>
            <p:nvPr/>
          </p:nvSpPr>
          <p:spPr>
            <a:xfrm>
              <a:off x="4413674" y="5588356"/>
              <a:ext cx="320554" cy="329469"/>
            </a:xfrm>
            <a:custGeom>
              <a:avLst/>
              <a:gdLst>
                <a:gd name="connsiteX0" fmla="*/ 320554 w 320554"/>
                <a:gd name="connsiteY0" fmla="*/ 279854 h 329469"/>
                <a:gd name="connsiteX1" fmla="*/ 271339 w 320554"/>
                <a:gd name="connsiteY1" fmla="*/ 272501 h 329469"/>
                <a:gd name="connsiteX2" fmla="*/ 206788 w 320554"/>
                <a:gd name="connsiteY2" fmla="*/ 317859 h 329469"/>
                <a:gd name="connsiteX3" fmla="*/ 100013 w 320554"/>
                <a:gd name="connsiteY3" fmla="*/ 329470 h 329469"/>
                <a:gd name="connsiteX4" fmla="*/ 22231 w 320554"/>
                <a:gd name="connsiteY4" fmla="*/ 306905 h 329469"/>
                <a:gd name="connsiteX5" fmla="*/ 25422 w 320554"/>
                <a:gd name="connsiteY5" fmla="*/ 199872 h 329469"/>
                <a:gd name="connsiteX6" fmla="*/ 56055 w 320554"/>
                <a:gd name="connsiteY6" fmla="*/ 153105 h 329469"/>
                <a:gd name="connsiteX7" fmla="*/ 0 w 320554"/>
                <a:gd name="connsiteY7" fmla="*/ 0 h 329469"/>
                <a:gd name="connsiteX8" fmla="*/ 43472 w 320554"/>
                <a:gd name="connsiteY8" fmla="*/ 14621 h 329469"/>
                <a:gd name="connsiteX9" fmla="*/ 97336 w 320554"/>
                <a:gd name="connsiteY9" fmla="*/ 34023 h 329469"/>
                <a:gd name="connsiteX10" fmla="*/ 227924 w 320554"/>
                <a:gd name="connsiteY10" fmla="*/ 146199 h 32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54" h="329469">
                  <a:moveTo>
                    <a:pt x="320554" y="279854"/>
                  </a:moveTo>
                  <a:lnTo>
                    <a:pt x="271339" y="272501"/>
                  </a:lnTo>
                  <a:lnTo>
                    <a:pt x="206788" y="317859"/>
                  </a:lnTo>
                  <a:lnTo>
                    <a:pt x="100013" y="329470"/>
                  </a:lnTo>
                  <a:lnTo>
                    <a:pt x="22231" y="306905"/>
                  </a:lnTo>
                  <a:lnTo>
                    <a:pt x="25422" y="199872"/>
                  </a:lnTo>
                  <a:lnTo>
                    <a:pt x="56055" y="153105"/>
                  </a:lnTo>
                  <a:lnTo>
                    <a:pt x="0" y="0"/>
                  </a:lnTo>
                  <a:lnTo>
                    <a:pt x="43472" y="14621"/>
                  </a:lnTo>
                  <a:lnTo>
                    <a:pt x="97336" y="34023"/>
                  </a:lnTo>
                  <a:lnTo>
                    <a:pt x="227924" y="1461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1127" name="Forme libre : forme 1126">
              <a:extLst>
                <a:ext uri="{FF2B5EF4-FFF2-40B4-BE49-F238E27FC236}">
                  <a16:creationId xmlns:a16="http://schemas.microsoft.com/office/drawing/2014/main" id="{87309198-174D-04B4-AE41-AC31B5367C51}"/>
                </a:ext>
              </a:extLst>
            </p:cNvPr>
            <p:cNvSpPr/>
            <p:nvPr/>
          </p:nvSpPr>
          <p:spPr>
            <a:xfrm>
              <a:off x="4976754" y="2430866"/>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28" name="Forme libre : forme 1127">
              <a:extLst>
                <a:ext uri="{FF2B5EF4-FFF2-40B4-BE49-F238E27FC236}">
                  <a16:creationId xmlns:a16="http://schemas.microsoft.com/office/drawing/2014/main" id="{E6F5F9BD-D9E8-45D8-A7F6-11E4B1FB9E71}"/>
                </a:ext>
              </a:extLst>
            </p:cNvPr>
            <p:cNvSpPr/>
            <p:nvPr/>
          </p:nvSpPr>
          <p:spPr>
            <a:xfrm>
              <a:off x="4202438" y="5154025"/>
              <a:ext cx="599856" cy="466753"/>
            </a:xfrm>
            <a:custGeom>
              <a:avLst/>
              <a:gdLst>
                <a:gd name="connsiteX0" fmla="*/ 39757 w 599856"/>
                <a:gd name="connsiteY0" fmla="*/ 466754 h 466753"/>
                <a:gd name="connsiteX1" fmla="*/ 21155 w 599856"/>
                <a:gd name="connsiteY1" fmla="*/ 303343 h 466753"/>
                <a:gd name="connsiteX2" fmla="*/ 40024 w 599856"/>
                <a:gd name="connsiteY2" fmla="*/ 249317 h 466753"/>
                <a:gd name="connsiteX3" fmla="*/ 0 w 599856"/>
                <a:gd name="connsiteY3" fmla="*/ 142808 h 466753"/>
                <a:gd name="connsiteX4" fmla="*/ 112233 w 599856"/>
                <a:gd name="connsiteY4" fmla="*/ 119167 h 466753"/>
                <a:gd name="connsiteX5" fmla="*/ 187881 w 599856"/>
                <a:gd name="connsiteY5" fmla="*/ 153933 h 466753"/>
                <a:gd name="connsiteX6" fmla="*/ 245164 w 599856"/>
                <a:gd name="connsiteY6" fmla="*/ 150257 h 466753"/>
                <a:gd name="connsiteX7" fmla="*/ 454438 w 599856"/>
                <a:gd name="connsiteY7" fmla="*/ 0 h 466753"/>
                <a:gd name="connsiteX8" fmla="*/ 535972 w 599856"/>
                <a:gd name="connsiteY8" fmla="*/ 108795 h 466753"/>
                <a:gd name="connsiteX9" fmla="*/ 555936 w 599856"/>
                <a:gd name="connsiteY9" fmla="*/ 187709 h 466753"/>
                <a:gd name="connsiteX10" fmla="*/ 599856 w 599856"/>
                <a:gd name="connsiteY10" fmla="*/ 216284 h 466753"/>
                <a:gd name="connsiteX11" fmla="*/ 596379 w 599856"/>
                <a:gd name="connsiteY11" fmla="*/ 299256 h 466753"/>
                <a:gd name="connsiteX12" fmla="*/ 540934 w 599856"/>
                <a:gd name="connsiteY12" fmla="*/ 357444 h 466753"/>
                <a:gd name="connsiteX13" fmla="*/ 529371 w 599856"/>
                <a:gd name="connsiteY13" fmla="*/ 440246 h 466753"/>
                <a:gd name="connsiteX14" fmla="*/ 447799 w 599856"/>
                <a:gd name="connsiteY14" fmla="*/ 454362 h 466753"/>
                <a:gd name="connsiteX15" fmla="*/ 286426 w 599856"/>
                <a:gd name="connsiteY15" fmla="*/ 409137 h 466753"/>
                <a:gd name="connsiteX16" fmla="*/ 254708 w 599856"/>
                <a:gd name="connsiteY16" fmla="*/ 448951 h 466753"/>
                <a:gd name="connsiteX17" fmla="*/ 211236 w 599856"/>
                <a:gd name="connsiteY17" fmla="*/ 434330 h 46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856" h="466753">
                  <a:moveTo>
                    <a:pt x="39757" y="466754"/>
                  </a:moveTo>
                  <a:lnTo>
                    <a:pt x="21155" y="303343"/>
                  </a:lnTo>
                  <a:lnTo>
                    <a:pt x="40024" y="249317"/>
                  </a:lnTo>
                  <a:lnTo>
                    <a:pt x="0" y="142808"/>
                  </a:lnTo>
                  <a:lnTo>
                    <a:pt x="112233" y="119167"/>
                  </a:lnTo>
                  <a:lnTo>
                    <a:pt x="187881" y="153933"/>
                  </a:lnTo>
                  <a:lnTo>
                    <a:pt x="245164" y="150257"/>
                  </a:lnTo>
                  <a:lnTo>
                    <a:pt x="454438" y="0"/>
                  </a:lnTo>
                  <a:lnTo>
                    <a:pt x="535972" y="108795"/>
                  </a:lnTo>
                  <a:lnTo>
                    <a:pt x="555936" y="187709"/>
                  </a:lnTo>
                  <a:lnTo>
                    <a:pt x="599856" y="216284"/>
                  </a:lnTo>
                  <a:lnTo>
                    <a:pt x="596379" y="299256"/>
                  </a:lnTo>
                  <a:lnTo>
                    <a:pt x="540934" y="357444"/>
                  </a:lnTo>
                  <a:lnTo>
                    <a:pt x="529371" y="440246"/>
                  </a:lnTo>
                  <a:lnTo>
                    <a:pt x="447799" y="454362"/>
                  </a:lnTo>
                  <a:lnTo>
                    <a:pt x="286426" y="409137"/>
                  </a:lnTo>
                  <a:lnTo>
                    <a:pt x="254708" y="448951"/>
                  </a:lnTo>
                  <a:lnTo>
                    <a:pt x="211236" y="434330"/>
                  </a:lnTo>
                  <a:close/>
                </a:path>
              </a:pathLst>
            </a:custGeom>
            <a:solidFill>
              <a:srgbClr val="0098CC"/>
            </a:solidFill>
            <a:ln w="9525" cap="flat">
              <a:solidFill>
                <a:srgbClr val="FFFFFF"/>
              </a:solidFill>
              <a:prstDash val="solid"/>
              <a:miter/>
            </a:ln>
          </p:spPr>
          <p:txBody>
            <a:bodyPr rtlCol="0" anchor="ctr"/>
            <a:lstStyle/>
            <a:p>
              <a:endParaRPr lang="fr-FR"/>
            </a:p>
          </p:txBody>
        </p:sp>
        <p:sp>
          <p:nvSpPr>
            <p:cNvPr id="1129" name="Forme libre : forme 1128">
              <a:extLst>
                <a:ext uri="{FF2B5EF4-FFF2-40B4-BE49-F238E27FC236}">
                  <a16:creationId xmlns:a16="http://schemas.microsoft.com/office/drawing/2014/main" id="{19C2D85B-D29A-373C-E27F-51B7C9921BEE}"/>
                </a:ext>
              </a:extLst>
            </p:cNvPr>
            <p:cNvSpPr/>
            <p:nvPr/>
          </p:nvSpPr>
          <p:spPr>
            <a:xfrm>
              <a:off x="4457146" y="5453282"/>
              <a:ext cx="592359" cy="449732"/>
            </a:xfrm>
            <a:custGeom>
              <a:avLst/>
              <a:gdLst>
                <a:gd name="connsiteX0" fmla="*/ 592360 w 592359"/>
                <a:gd name="connsiteY0" fmla="*/ 421272 h 449732"/>
                <a:gd name="connsiteX1" fmla="*/ 513902 w 592359"/>
                <a:gd name="connsiteY1" fmla="*/ 449732 h 449732"/>
                <a:gd name="connsiteX2" fmla="*/ 277082 w 592359"/>
                <a:gd name="connsiteY2" fmla="*/ 414928 h 449732"/>
                <a:gd name="connsiteX3" fmla="*/ 184452 w 592359"/>
                <a:gd name="connsiteY3" fmla="*/ 281273 h 449732"/>
                <a:gd name="connsiteX4" fmla="*/ 53864 w 592359"/>
                <a:gd name="connsiteY4" fmla="*/ 169097 h 449732"/>
                <a:gd name="connsiteX5" fmla="*/ 0 w 592359"/>
                <a:gd name="connsiteY5" fmla="*/ 149695 h 449732"/>
                <a:gd name="connsiteX6" fmla="*/ 31718 w 592359"/>
                <a:gd name="connsiteY6" fmla="*/ 109880 h 449732"/>
                <a:gd name="connsiteX7" fmla="*/ 193091 w 592359"/>
                <a:gd name="connsiteY7" fmla="*/ 155105 h 449732"/>
                <a:gd name="connsiteX8" fmla="*/ 274663 w 592359"/>
                <a:gd name="connsiteY8" fmla="*/ 140989 h 449732"/>
                <a:gd name="connsiteX9" fmla="*/ 286226 w 592359"/>
                <a:gd name="connsiteY9" fmla="*/ 58188 h 449732"/>
                <a:gd name="connsiteX10" fmla="*/ 341671 w 592359"/>
                <a:gd name="connsiteY10" fmla="*/ 0 h 449732"/>
                <a:gd name="connsiteX11" fmla="*/ 358778 w 592359"/>
                <a:gd name="connsiteY11" fmla="*/ 51197 h 449732"/>
                <a:gd name="connsiteX12" fmla="*/ 454562 w 592359"/>
                <a:gd name="connsiteY12" fmla="*/ 5296 h 449732"/>
                <a:gd name="connsiteX13" fmla="*/ 545859 w 592359"/>
                <a:gd name="connsiteY13" fmla="*/ 150857 h 449732"/>
                <a:gd name="connsiteX14" fmla="*/ 553774 w 592359"/>
                <a:gd name="connsiteY14" fmla="*/ 236629 h 449732"/>
                <a:gd name="connsiteX15" fmla="*/ 588359 w 592359"/>
                <a:gd name="connsiteY15" fmla="*/ 281407 h 449732"/>
                <a:gd name="connsiteX16" fmla="*/ 573681 w 592359"/>
                <a:gd name="connsiteY16" fmla="*/ 336347 h 4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2359" h="449732">
                  <a:moveTo>
                    <a:pt x="592360" y="421272"/>
                  </a:moveTo>
                  <a:lnTo>
                    <a:pt x="513902" y="449732"/>
                  </a:lnTo>
                  <a:lnTo>
                    <a:pt x="277082" y="414928"/>
                  </a:lnTo>
                  <a:lnTo>
                    <a:pt x="184452" y="281273"/>
                  </a:lnTo>
                  <a:lnTo>
                    <a:pt x="53864" y="169097"/>
                  </a:lnTo>
                  <a:lnTo>
                    <a:pt x="0" y="149695"/>
                  </a:lnTo>
                  <a:lnTo>
                    <a:pt x="31718" y="109880"/>
                  </a:lnTo>
                  <a:lnTo>
                    <a:pt x="193091" y="155105"/>
                  </a:lnTo>
                  <a:lnTo>
                    <a:pt x="274663" y="140989"/>
                  </a:lnTo>
                  <a:lnTo>
                    <a:pt x="286226" y="58188"/>
                  </a:lnTo>
                  <a:lnTo>
                    <a:pt x="341671" y="0"/>
                  </a:lnTo>
                  <a:lnTo>
                    <a:pt x="358778" y="51197"/>
                  </a:lnTo>
                  <a:lnTo>
                    <a:pt x="454562" y="5296"/>
                  </a:lnTo>
                  <a:lnTo>
                    <a:pt x="545859" y="150857"/>
                  </a:lnTo>
                  <a:lnTo>
                    <a:pt x="553774" y="236629"/>
                  </a:lnTo>
                  <a:lnTo>
                    <a:pt x="588359" y="281407"/>
                  </a:lnTo>
                  <a:lnTo>
                    <a:pt x="573681" y="33634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1130" name="Forme libre : forme 1129">
              <a:extLst>
                <a:ext uri="{FF2B5EF4-FFF2-40B4-BE49-F238E27FC236}">
                  <a16:creationId xmlns:a16="http://schemas.microsoft.com/office/drawing/2014/main" id="{290F8DA5-0C37-B0B4-6281-AC9C669B3A88}"/>
                </a:ext>
              </a:extLst>
            </p:cNvPr>
            <p:cNvSpPr/>
            <p:nvPr/>
          </p:nvSpPr>
          <p:spPr>
            <a:xfrm>
              <a:off x="3342968" y="2389004"/>
              <a:ext cx="717318" cy="861469"/>
            </a:xfrm>
            <a:custGeom>
              <a:avLst/>
              <a:gdLst>
                <a:gd name="connsiteX0" fmla="*/ 717318 w 717318"/>
                <a:gd name="connsiteY0" fmla="*/ 566709 h 861469"/>
                <a:gd name="connsiteX1" fmla="*/ 631441 w 717318"/>
                <a:gd name="connsiteY1" fmla="*/ 647071 h 861469"/>
                <a:gd name="connsiteX2" fmla="*/ 279806 w 717318"/>
                <a:gd name="connsiteY2" fmla="*/ 861470 h 861469"/>
                <a:gd name="connsiteX3" fmla="*/ 91869 w 717318"/>
                <a:gd name="connsiteY3" fmla="*/ 778088 h 861469"/>
                <a:gd name="connsiteX4" fmla="*/ 173727 w 717318"/>
                <a:gd name="connsiteY4" fmla="*/ 595694 h 861469"/>
                <a:gd name="connsiteX5" fmla="*/ 165859 w 717318"/>
                <a:gd name="connsiteY5" fmla="*/ 311134 h 861469"/>
                <a:gd name="connsiteX6" fmla="*/ 67066 w 717318"/>
                <a:gd name="connsiteY6" fmla="*/ 263662 h 861469"/>
                <a:gd name="connsiteX7" fmla="*/ 20688 w 717318"/>
                <a:gd name="connsiteY7" fmla="*/ 243040 h 861469"/>
                <a:gd name="connsiteX8" fmla="*/ 0 w 717318"/>
                <a:gd name="connsiteY8" fmla="*/ 197825 h 861469"/>
                <a:gd name="connsiteX9" fmla="*/ 265871 w 717318"/>
                <a:gd name="connsiteY9" fmla="*/ 26680 h 861469"/>
                <a:gd name="connsiteX10" fmla="*/ 388144 w 717318"/>
                <a:gd name="connsiteY10" fmla="*/ 18345 h 861469"/>
                <a:gd name="connsiteX11" fmla="*/ 441960 w 717318"/>
                <a:gd name="connsiteY11" fmla="*/ 0 h 861469"/>
                <a:gd name="connsiteX12" fmla="*/ 546897 w 717318"/>
                <a:gd name="connsiteY12" fmla="*/ 50644 h 861469"/>
                <a:gd name="connsiteX13" fmla="*/ 659692 w 717318"/>
                <a:gd name="connsiteY13" fmla="*/ 254022 h 861469"/>
                <a:gd name="connsiteX14" fmla="*/ 607324 w 717318"/>
                <a:gd name="connsiteY14" fmla="*/ 234353 h 861469"/>
                <a:gd name="connsiteX15" fmla="*/ 608200 w 717318"/>
                <a:gd name="connsiteY15" fmla="*/ 289655 h 86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7318" h="861469">
                  <a:moveTo>
                    <a:pt x="717318" y="566709"/>
                  </a:moveTo>
                  <a:lnTo>
                    <a:pt x="631441" y="647071"/>
                  </a:lnTo>
                  <a:lnTo>
                    <a:pt x="279806" y="861470"/>
                  </a:lnTo>
                  <a:lnTo>
                    <a:pt x="91869" y="778088"/>
                  </a:lnTo>
                  <a:lnTo>
                    <a:pt x="173727" y="595694"/>
                  </a:lnTo>
                  <a:lnTo>
                    <a:pt x="165859" y="311134"/>
                  </a:lnTo>
                  <a:lnTo>
                    <a:pt x="67066" y="263662"/>
                  </a:lnTo>
                  <a:lnTo>
                    <a:pt x="20688" y="243040"/>
                  </a:lnTo>
                  <a:lnTo>
                    <a:pt x="0" y="197825"/>
                  </a:lnTo>
                  <a:lnTo>
                    <a:pt x="265871" y="26680"/>
                  </a:lnTo>
                  <a:lnTo>
                    <a:pt x="388144" y="18345"/>
                  </a:lnTo>
                  <a:lnTo>
                    <a:pt x="441960" y="0"/>
                  </a:lnTo>
                  <a:lnTo>
                    <a:pt x="546897" y="50644"/>
                  </a:lnTo>
                  <a:lnTo>
                    <a:pt x="659692" y="254022"/>
                  </a:lnTo>
                  <a:lnTo>
                    <a:pt x="607324" y="234353"/>
                  </a:lnTo>
                  <a:lnTo>
                    <a:pt x="608200" y="28965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1" name="Forme libre : forme 1130">
              <a:extLst>
                <a:ext uri="{FF2B5EF4-FFF2-40B4-BE49-F238E27FC236}">
                  <a16:creationId xmlns:a16="http://schemas.microsoft.com/office/drawing/2014/main" id="{39EDC629-6AA9-3198-062F-61060E0D0AF5}"/>
                </a:ext>
              </a:extLst>
            </p:cNvPr>
            <p:cNvSpPr/>
            <p:nvPr/>
          </p:nvSpPr>
          <p:spPr>
            <a:xfrm>
              <a:off x="4686241" y="3870551"/>
              <a:ext cx="341595" cy="317382"/>
            </a:xfrm>
            <a:custGeom>
              <a:avLst/>
              <a:gdLst>
                <a:gd name="connsiteX0" fmla="*/ 149095 w 341595"/>
                <a:gd name="connsiteY0" fmla="*/ 317383 h 317382"/>
                <a:gd name="connsiteX1" fmla="*/ 0 w 341595"/>
                <a:gd name="connsiteY1" fmla="*/ 279140 h 317382"/>
                <a:gd name="connsiteX2" fmla="*/ 429 w 341595"/>
                <a:gd name="connsiteY2" fmla="*/ 109509 h 317382"/>
                <a:gd name="connsiteX3" fmla="*/ 45558 w 341595"/>
                <a:gd name="connsiteY3" fmla="*/ 39291 h 317382"/>
                <a:gd name="connsiteX4" fmla="*/ 200825 w 341595"/>
                <a:gd name="connsiteY4" fmla="*/ 0 h 317382"/>
                <a:gd name="connsiteX5" fmla="*/ 297151 w 341595"/>
                <a:gd name="connsiteY5" fmla="*/ 57664 h 317382"/>
                <a:gd name="connsiteX6" fmla="*/ 341595 w 341595"/>
                <a:gd name="connsiteY6" fmla="*/ 216294 h 317382"/>
                <a:gd name="connsiteX7" fmla="*/ 263814 w 341595"/>
                <a:gd name="connsiteY7" fmla="*/ 231638 h 317382"/>
                <a:gd name="connsiteX8" fmla="*/ 239221 w 341595"/>
                <a:gd name="connsiteY8" fmla="*/ 280292 h 317382"/>
                <a:gd name="connsiteX9" fmla="*/ 185147 w 341595"/>
                <a:gd name="connsiteY9" fmla="*/ 276616 h 31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95" h="317382">
                  <a:moveTo>
                    <a:pt x="149095" y="317383"/>
                  </a:moveTo>
                  <a:lnTo>
                    <a:pt x="0" y="279140"/>
                  </a:lnTo>
                  <a:lnTo>
                    <a:pt x="429" y="109509"/>
                  </a:lnTo>
                  <a:lnTo>
                    <a:pt x="45558" y="39291"/>
                  </a:lnTo>
                  <a:lnTo>
                    <a:pt x="200825" y="0"/>
                  </a:lnTo>
                  <a:lnTo>
                    <a:pt x="297151" y="57664"/>
                  </a:lnTo>
                  <a:lnTo>
                    <a:pt x="341595" y="216294"/>
                  </a:lnTo>
                  <a:lnTo>
                    <a:pt x="263814" y="231638"/>
                  </a:lnTo>
                  <a:lnTo>
                    <a:pt x="239221" y="280292"/>
                  </a:lnTo>
                  <a:lnTo>
                    <a:pt x="185147" y="27661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2" name="Forme libre : forme 1131">
              <a:extLst>
                <a:ext uri="{FF2B5EF4-FFF2-40B4-BE49-F238E27FC236}">
                  <a16:creationId xmlns:a16="http://schemas.microsoft.com/office/drawing/2014/main" id="{570B25EB-7447-1416-7058-9E782415BE8B}"/>
                </a:ext>
              </a:extLst>
            </p:cNvPr>
            <p:cNvSpPr/>
            <p:nvPr/>
          </p:nvSpPr>
          <p:spPr>
            <a:xfrm>
              <a:off x="3950292" y="2576027"/>
              <a:ext cx="430605" cy="380618"/>
            </a:xfrm>
            <a:custGeom>
              <a:avLst/>
              <a:gdLst>
                <a:gd name="connsiteX0" fmla="*/ 109995 w 430605"/>
                <a:gd name="connsiteY0" fmla="*/ 379686 h 380618"/>
                <a:gd name="connsiteX1" fmla="*/ 876 w 430605"/>
                <a:gd name="connsiteY1" fmla="*/ 102632 h 380618"/>
                <a:gd name="connsiteX2" fmla="*/ 0 w 430605"/>
                <a:gd name="connsiteY2" fmla="*/ 47330 h 380618"/>
                <a:gd name="connsiteX3" fmla="*/ 52368 w 430605"/>
                <a:gd name="connsiteY3" fmla="*/ 66999 h 380618"/>
                <a:gd name="connsiteX4" fmla="*/ 100051 w 430605"/>
                <a:gd name="connsiteY4" fmla="*/ 0 h 380618"/>
                <a:gd name="connsiteX5" fmla="*/ 264671 w 430605"/>
                <a:gd name="connsiteY5" fmla="*/ 46911 h 380618"/>
                <a:gd name="connsiteX6" fmla="*/ 373694 w 430605"/>
                <a:gd name="connsiteY6" fmla="*/ 177079 h 380618"/>
                <a:gd name="connsiteX7" fmla="*/ 406117 w 430605"/>
                <a:gd name="connsiteY7" fmla="*/ 224018 h 380618"/>
                <a:gd name="connsiteX8" fmla="*/ 405689 w 430605"/>
                <a:gd name="connsiteY8" fmla="*/ 309686 h 380618"/>
                <a:gd name="connsiteX9" fmla="*/ 430606 w 430605"/>
                <a:gd name="connsiteY9" fmla="*/ 323850 h 380618"/>
                <a:gd name="connsiteX10" fmla="*/ 368932 w 430605"/>
                <a:gd name="connsiteY10" fmla="*/ 369208 h 380618"/>
                <a:gd name="connsiteX11" fmla="*/ 353101 w 430605"/>
                <a:gd name="connsiteY11" fmla="*/ 344986 h 380618"/>
                <a:gd name="connsiteX12" fmla="*/ 310201 w 430605"/>
                <a:gd name="connsiteY12" fmla="*/ 380619 h 38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05" h="380618">
                  <a:moveTo>
                    <a:pt x="109995" y="379686"/>
                  </a:moveTo>
                  <a:lnTo>
                    <a:pt x="876" y="102632"/>
                  </a:lnTo>
                  <a:lnTo>
                    <a:pt x="0" y="47330"/>
                  </a:lnTo>
                  <a:lnTo>
                    <a:pt x="52368" y="66999"/>
                  </a:lnTo>
                  <a:lnTo>
                    <a:pt x="100051" y="0"/>
                  </a:lnTo>
                  <a:lnTo>
                    <a:pt x="264671" y="46911"/>
                  </a:lnTo>
                  <a:lnTo>
                    <a:pt x="373694" y="177079"/>
                  </a:lnTo>
                  <a:lnTo>
                    <a:pt x="406117" y="224018"/>
                  </a:lnTo>
                  <a:lnTo>
                    <a:pt x="405689" y="309686"/>
                  </a:lnTo>
                  <a:lnTo>
                    <a:pt x="430606" y="323850"/>
                  </a:lnTo>
                  <a:lnTo>
                    <a:pt x="368932" y="369208"/>
                  </a:lnTo>
                  <a:lnTo>
                    <a:pt x="353101" y="344986"/>
                  </a:lnTo>
                  <a:lnTo>
                    <a:pt x="310201" y="380619"/>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3" name="Forme libre : forme 1132">
              <a:extLst>
                <a:ext uri="{FF2B5EF4-FFF2-40B4-BE49-F238E27FC236}">
                  <a16:creationId xmlns:a16="http://schemas.microsoft.com/office/drawing/2014/main" id="{91D5F075-A2D9-E692-825E-CA6A47A254D0}"/>
                </a:ext>
              </a:extLst>
            </p:cNvPr>
            <p:cNvSpPr/>
            <p:nvPr/>
          </p:nvSpPr>
          <p:spPr>
            <a:xfrm>
              <a:off x="4159651" y="3467072"/>
              <a:ext cx="1002201" cy="822436"/>
            </a:xfrm>
            <a:custGeom>
              <a:avLst/>
              <a:gdLst>
                <a:gd name="connsiteX0" fmla="*/ 195244 w 1002201"/>
                <a:gd name="connsiteY0" fmla="*/ 822436 h 822436"/>
                <a:gd name="connsiteX1" fmla="*/ 110147 w 1002201"/>
                <a:gd name="connsiteY1" fmla="*/ 555727 h 822436"/>
                <a:gd name="connsiteX2" fmla="*/ 63055 w 1002201"/>
                <a:gd name="connsiteY2" fmla="*/ 337537 h 822436"/>
                <a:gd name="connsiteX3" fmla="*/ 79905 w 1002201"/>
                <a:gd name="connsiteY3" fmla="*/ 284369 h 822436"/>
                <a:gd name="connsiteX4" fmla="*/ 0 w 1002201"/>
                <a:gd name="connsiteY4" fmla="*/ 212007 h 822436"/>
                <a:gd name="connsiteX5" fmla="*/ 41053 w 1002201"/>
                <a:gd name="connsiteY5" fmla="*/ 192815 h 822436"/>
                <a:gd name="connsiteX6" fmla="*/ 90259 w 1002201"/>
                <a:gd name="connsiteY6" fmla="*/ 186376 h 822436"/>
                <a:gd name="connsiteX7" fmla="*/ 227409 w 1002201"/>
                <a:gd name="connsiteY7" fmla="*/ 101784 h 822436"/>
                <a:gd name="connsiteX8" fmla="*/ 250727 w 1002201"/>
                <a:gd name="connsiteY8" fmla="*/ 54635 h 822436"/>
                <a:gd name="connsiteX9" fmla="*/ 244897 w 1002201"/>
                <a:gd name="connsiteY9" fmla="*/ 0 h 822436"/>
                <a:gd name="connsiteX10" fmla="*/ 296475 w 1002201"/>
                <a:gd name="connsiteY10" fmla="*/ 18936 h 822436"/>
                <a:gd name="connsiteX11" fmla="*/ 313773 w 1002201"/>
                <a:gd name="connsiteY11" fmla="*/ 74190 h 822436"/>
                <a:gd name="connsiteX12" fmla="*/ 456295 w 1002201"/>
                <a:gd name="connsiteY12" fmla="*/ 98250 h 822436"/>
                <a:gd name="connsiteX13" fmla="*/ 644243 w 1002201"/>
                <a:gd name="connsiteY13" fmla="*/ 174469 h 822436"/>
                <a:gd name="connsiteX14" fmla="*/ 992353 w 1002201"/>
                <a:gd name="connsiteY14" fmla="*/ 249145 h 822436"/>
                <a:gd name="connsiteX15" fmla="*/ 976503 w 1002201"/>
                <a:gd name="connsiteY15" fmla="*/ 296046 h 822436"/>
                <a:gd name="connsiteX16" fmla="*/ 1002202 w 1002201"/>
                <a:gd name="connsiteY16" fmla="*/ 337461 h 822436"/>
                <a:gd name="connsiteX17" fmla="*/ 947156 w 1002201"/>
                <a:gd name="connsiteY17" fmla="*/ 394878 h 822436"/>
                <a:gd name="connsiteX18" fmla="*/ 823741 w 1002201"/>
                <a:gd name="connsiteY18" fmla="*/ 461143 h 822436"/>
                <a:gd name="connsiteX19" fmla="*/ 727415 w 1002201"/>
                <a:gd name="connsiteY19" fmla="*/ 403479 h 822436"/>
                <a:gd name="connsiteX20" fmla="*/ 572148 w 1002201"/>
                <a:gd name="connsiteY20" fmla="*/ 442770 h 822436"/>
                <a:gd name="connsiteX21" fmla="*/ 527018 w 1002201"/>
                <a:gd name="connsiteY21" fmla="*/ 512988 h 822436"/>
                <a:gd name="connsiteX22" fmla="*/ 526590 w 1002201"/>
                <a:gd name="connsiteY22" fmla="*/ 682619 h 822436"/>
                <a:gd name="connsiteX23" fmla="*/ 440474 w 1002201"/>
                <a:gd name="connsiteY23" fmla="*/ 687495 h 822436"/>
                <a:gd name="connsiteX24" fmla="*/ 300724 w 1002201"/>
                <a:gd name="connsiteY24" fmla="*/ 790556 h 822436"/>
                <a:gd name="connsiteX25" fmla="*/ 243211 w 1002201"/>
                <a:gd name="connsiteY25" fmla="*/ 789756 h 82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2201" h="822436">
                  <a:moveTo>
                    <a:pt x="195244" y="822436"/>
                  </a:moveTo>
                  <a:lnTo>
                    <a:pt x="110147" y="555727"/>
                  </a:lnTo>
                  <a:lnTo>
                    <a:pt x="63055" y="337537"/>
                  </a:lnTo>
                  <a:lnTo>
                    <a:pt x="79905" y="284369"/>
                  </a:lnTo>
                  <a:lnTo>
                    <a:pt x="0" y="212007"/>
                  </a:lnTo>
                  <a:lnTo>
                    <a:pt x="41053" y="192815"/>
                  </a:lnTo>
                  <a:lnTo>
                    <a:pt x="90259" y="186376"/>
                  </a:lnTo>
                  <a:lnTo>
                    <a:pt x="227409" y="101784"/>
                  </a:lnTo>
                  <a:lnTo>
                    <a:pt x="250727" y="54635"/>
                  </a:lnTo>
                  <a:lnTo>
                    <a:pt x="244897" y="0"/>
                  </a:lnTo>
                  <a:lnTo>
                    <a:pt x="296475" y="18936"/>
                  </a:lnTo>
                  <a:lnTo>
                    <a:pt x="313773" y="74190"/>
                  </a:lnTo>
                  <a:lnTo>
                    <a:pt x="456295" y="98250"/>
                  </a:lnTo>
                  <a:lnTo>
                    <a:pt x="644243" y="174469"/>
                  </a:lnTo>
                  <a:lnTo>
                    <a:pt x="992353" y="249145"/>
                  </a:lnTo>
                  <a:lnTo>
                    <a:pt x="976503" y="296046"/>
                  </a:lnTo>
                  <a:lnTo>
                    <a:pt x="1002202" y="337461"/>
                  </a:lnTo>
                  <a:lnTo>
                    <a:pt x="947156" y="394878"/>
                  </a:lnTo>
                  <a:lnTo>
                    <a:pt x="823741" y="461143"/>
                  </a:lnTo>
                  <a:lnTo>
                    <a:pt x="727415" y="403479"/>
                  </a:lnTo>
                  <a:lnTo>
                    <a:pt x="572148" y="442770"/>
                  </a:lnTo>
                  <a:lnTo>
                    <a:pt x="527018" y="512988"/>
                  </a:lnTo>
                  <a:lnTo>
                    <a:pt x="526590" y="682619"/>
                  </a:lnTo>
                  <a:lnTo>
                    <a:pt x="440474" y="687495"/>
                  </a:lnTo>
                  <a:lnTo>
                    <a:pt x="300724" y="790556"/>
                  </a:lnTo>
                  <a:lnTo>
                    <a:pt x="243211" y="78975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4" name="Forme libre : forme 1133">
              <a:extLst>
                <a:ext uri="{FF2B5EF4-FFF2-40B4-BE49-F238E27FC236}">
                  <a16:creationId xmlns:a16="http://schemas.microsoft.com/office/drawing/2014/main" id="{0DD3A4CC-F61C-E0E2-9C21-527FC0D8F82D}"/>
                </a:ext>
              </a:extLst>
            </p:cNvPr>
            <p:cNvSpPr/>
            <p:nvPr/>
          </p:nvSpPr>
          <p:spPr>
            <a:xfrm>
              <a:off x="4367306" y="2334549"/>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5" name="Forme libre : forme 1134">
              <a:extLst>
                <a:ext uri="{FF2B5EF4-FFF2-40B4-BE49-F238E27FC236}">
                  <a16:creationId xmlns:a16="http://schemas.microsoft.com/office/drawing/2014/main" id="{6F036E1B-3ECF-7280-5ECB-99D27E37ADA0}"/>
                </a:ext>
              </a:extLst>
            </p:cNvPr>
            <p:cNvSpPr/>
            <p:nvPr/>
          </p:nvSpPr>
          <p:spPr>
            <a:xfrm>
              <a:off x="4396329" y="3172902"/>
              <a:ext cx="413270" cy="468639"/>
            </a:xfrm>
            <a:custGeom>
              <a:avLst/>
              <a:gdLst>
                <a:gd name="connsiteX0" fmla="*/ 407565 w 413270"/>
                <a:gd name="connsiteY0" fmla="*/ 468639 h 468639"/>
                <a:gd name="connsiteX1" fmla="*/ 219618 w 413270"/>
                <a:gd name="connsiteY1" fmla="*/ 392420 h 468639"/>
                <a:gd name="connsiteX2" fmla="*/ 77095 w 413270"/>
                <a:gd name="connsiteY2" fmla="*/ 368360 h 468639"/>
                <a:gd name="connsiteX3" fmla="*/ 59798 w 413270"/>
                <a:gd name="connsiteY3" fmla="*/ 313106 h 468639"/>
                <a:gd name="connsiteX4" fmla="*/ 8220 w 413270"/>
                <a:gd name="connsiteY4" fmla="*/ 294170 h 468639"/>
                <a:gd name="connsiteX5" fmla="*/ 0 w 413270"/>
                <a:gd name="connsiteY5" fmla="*/ 126149 h 468639"/>
                <a:gd name="connsiteX6" fmla="*/ 63808 w 413270"/>
                <a:gd name="connsiteY6" fmla="*/ 30594 h 468639"/>
                <a:gd name="connsiteX7" fmla="*/ 140417 w 413270"/>
                <a:gd name="connsiteY7" fmla="*/ 55016 h 468639"/>
                <a:gd name="connsiteX8" fmla="*/ 316011 w 413270"/>
                <a:gd name="connsiteY8" fmla="*/ 0 h 468639"/>
                <a:gd name="connsiteX9" fmla="*/ 325450 w 413270"/>
                <a:gd name="connsiteY9" fmla="*/ 134150 h 468639"/>
                <a:gd name="connsiteX10" fmla="*/ 307400 w 413270"/>
                <a:gd name="connsiteY10" fmla="*/ 188509 h 468639"/>
                <a:gd name="connsiteX11" fmla="*/ 237363 w 413270"/>
                <a:gd name="connsiteY11" fmla="*/ 237534 h 468639"/>
                <a:gd name="connsiteX12" fmla="*/ 240297 w 413270"/>
                <a:gd name="connsiteY12" fmla="*/ 266338 h 468639"/>
                <a:gd name="connsiteX13" fmla="*/ 385829 w 413270"/>
                <a:gd name="connsiteY13" fmla="*/ 360112 h 468639"/>
                <a:gd name="connsiteX14" fmla="*/ 413271 w 413270"/>
                <a:gd name="connsiteY14" fmla="*/ 411004 h 46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270" h="468639">
                  <a:moveTo>
                    <a:pt x="407565" y="468639"/>
                  </a:moveTo>
                  <a:lnTo>
                    <a:pt x="219618" y="392420"/>
                  </a:lnTo>
                  <a:lnTo>
                    <a:pt x="77095" y="368360"/>
                  </a:lnTo>
                  <a:lnTo>
                    <a:pt x="59798" y="313106"/>
                  </a:lnTo>
                  <a:lnTo>
                    <a:pt x="8220" y="294170"/>
                  </a:lnTo>
                  <a:lnTo>
                    <a:pt x="0" y="126149"/>
                  </a:lnTo>
                  <a:lnTo>
                    <a:pt x="63808" y="30594"/>
                  </a:lnTo>
                  <a:lnTo>
                    <a:pt x="140417" y="55016"/>
                  </a:lnTo>
                  <a:lnTo>
                    <a:pt x="316011" y="0"/>
                  </a:lnTo>
                  <a:lnTo>
                    <a:pt x="325450" y="134150"/>
                  </a:lnTo>
                  <a:lnTo>
                    <a:pt x="307400" y="188509"/>
                  </a:lnTo>
                  <a:lnTo>
                    <a:pt x="237363" y="237534"/>
                  </a:lnTo>
                  <a:lnTo>
                    <a:pt x="240297" y="266338"/>
                  </a:lnTo>
                  <a:lnTo>
                    <a:pt x="385829" y="360112"/>
                  </a:lnTo>
                  <a:lnTo>
                    <a:pt x="413271" y="41100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36" name="Forme libre : forme 1135">
              <a:extLst>
                <a:ext uri="{FF2B5EF4-FFF2-40B4-BE49-F238E27FC236}">
                  <a16:creationId xmlns:a16="http://schemas.microsoft.com/office/drawing/2014/main" id="{C8136E45-4110-121D-24B2-CB1F6603B6F2}"/>
                </a:ext>
              </a:extLst>
            </p:cNvPr>
            <p:cNvSpPr/>
            <p:nvPr/>
          </p:nvSpPr>
          <p:spPr>
            <a:xfrm>
              <a:off x="4911708" y="5370595"/>
              <a:ext cx="415356" cy="503958"/>
            </a:xfrm>
            <a:custGeom>
              <a:avLst/>
              <a:gdLst>
                <a:gd name="connsiteX0" fmla="*/ 137798 w 415356"/>
                <a:gd name="connsiteY0" fmla="*/ 503958 h 503958"/>
                <a:gd name="connsiteX1" fmla="*/ 119119 w 415356"/>
                <a:gd name="connsiteY1" fmla="*/ 419033 h 503958"/>
                <a:gd name="connsiteX2" fmla="*/ 133798 w 415356"/>
                <a:gd name="connsiteY2" fmla="*/ 364093 h 503958"/>
                <a:gd name="connsiteX3" fmla="*/ 99212 w 415356"/>
                <a:gd name="connsiteY3" fmla="*/ 319316 h 503958"/>
                <a:gd name="connsiteX4" fmla="*/ 91297 w 415356"/>
                <a:gd name="connsiteY4" fmla="*/ 233543 h 503958"/>
                <a:gd name="connsiteX5" fmla="*/ 0 w 415356"/>
                <a:gd name="connsiteY5" fmla="*/ 87982 h 503958"/>
                <a:gd name="connsiteX6" fmla="*/ 85849 w 415356"/>
                <a:gd name="connsiteY6" fmla="*/ 87078 h 503958"/>
                <a:gd name="connsiteX7" fmla="*/ 232572 w 415356"/>
                <a:gd name="connsiteY7" fmla="*/ 0 h 503958"/>
                <a:gd name="connsiteX8" fmla="*/ 343176 w 415356"/>
                <a:gd name="connsiteY8" fmla="*/ 11116 h 503958"/>
                <a:gd name="connsiteX9" fmla="*/ 388229 w 415356"/>
                <a:gd name="connsiteY9" fmla="*/ 99813 h 503958"/>
                <a:gd name="connsiteX10" fmla="*/ 415357 w 415356"/>
                <a:gd name="connsiteY10" fmla="*/ 145313 h 503958"/>
                <a:gd name="connsiteX11" fmla="*/ 388506 w 415356"/>
                <a:gd name="connsiteY11" fmla="*/ 219075 h 503958"/>
                <a:gd name="connsiteX12" fmla="*/ 408994 w 415356"/>
                <a:gd name="connsiteY12" fmla="*/ 322126 h 503958"/>
                <a:gd name="connsiteX13" fmla="*/ 262252 w 415356"/>
                <a:gd name="connsiteY13" fmla="*/ 448799 h 50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356" h="503958">
                  <a:moveTo>
                    <a:pt x="137798" y="503958"/>
                  </a:moveTo>
                  <a:lnTo>
                    <a:pt x="119119" y="419033"/>
                  </a:lnTo>
                  <a:lnTo>
                    <a:pt x="133798" y="364093"/>
                  </a:lnTo>
                  <a:lnTo>
                    <a:pt x="99212" y="319316"/>
                  </a:lnTo>
                  <a:lnTo>
                    <a:pt x="91297" y="233543"/>
                  </a:lnTo>
                  <a:lnTo>
                    <a:pt x="0" y="87982"/>
                  </a:lnTo>
                  <a:lnTo>
                    <a:pt x="85849" y="87078"/>
                  </a:lnTo>
                  <a:lnTo>
                    <a:pt x="232572" y="0"/>
                  </a:lnTo>
                  <a:lnTo>
                    <a:pt x="343176" y="11116"/>
                  </a:lnTo>
                  <a:lnTo>
                    <a:pt x="388229" y="99813"/>
                  </a:lnTo>
                  <a:lnTo>
                    <a:pt x="415357" y="145313"/>
                  </a:lnTo>
                  <a:lnTo>
                    <a:pt x="388506" y="219075"/>
                  </a:lnTo>
                  <a:lnTo>
                    <a:pt x="408994" y="322126"/>
                  </a:lnTo>
                  <a:lnTo>
                    <a:pt x="262252" y="4487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1137" name="Forme libre : forme 1136">
              <a:extLst>
                <a:ext uri="{FF2B5EF4-FFF2-40B4-BE49-F238E27FC236}">
                  <a16:creationId xmlns:a16="http://schemas.microsoft.com/office/drawing/2014/main" id="{81B4DA20-D08A-8449-C7C3-C92F92722DE8}"/>
                </a:ext>
              </a:extLst>
            </p:cNvPr>
            <p:cNvSpPr/>
            <p:nvPr/>
          </p:nvSpPr>
          <p:spPr>
            <a:xfrm>
              <a:off x="3754915" y="3909965"/>
              <a:ext cx="599979" cy="460048"/>
            </a:xfrm>
            <a:custGeom>
              <a:avLst/>
              <a:gdLst>
                <a:gd name="connsiteX0" fmla="*/ 578015 w 599979"/>
                <a:gd name="connsiteY0" fmla="*/ 460048 h 460048"/>
                <a:gd name="connsiteX1" fmla="*/ 569986 w 599979"/>
                <a:gd name="connsiteY1" fmla="*/ 402155 h 460048"/>
                <a:gd name="connsiteX2" fmla="*/ 497577 w 599979"/>
                <a:gd name="connsiteY2" fmla="*/ 356797 h 460048"/>
                <a:gd name="connsiteX3" fmla="*/ 234630 w 599979"/>
                <a:gd name="connsiteY3" fmla="*/ 343348 h 460048"/>
                <a:gd name="connsiteX4" fmla="*/ 152876 w 599979"/>
                <a:gd name="connsiteY4" fmla="*/ 374247 h 460048"/>
                <a:gd name="connsiteX5" fmla="*/ 80724 w 599979"/>
                <a:gd name="connsiteY5" fmla="*/ 283502 h 460048"/>
                <a:gd name="connsiteX6" fmla="*/ 62446 w 599979"/>
                <a:gd name="connsiteY6" fmla="*/ 198368 h 460048"/>
                <a:gd name="connsiteX7" fmla="*/ 0 w 599979"/>
                <a:gd name="connsiteY7" fmla="*/ 104004 h 460048"/>
                <a:gd name="connsiteX8" fmla="*/ 54445 w 599979"/>
                <a:gd name="connsiteY8" fmla="*/ 94831 h 460048"/>
                <a:gd name="connsiteX9" fmla="*/ 112509 w 599979"/>
                <a:gd name="connsiteY9" fmla="*/ 0 h 460048"/>
                <a:gd name="connsiteX10" fmla="*/ 190719 w 599979"/>
                <a:gd name="connsiteY10" fmla="*/ 71276 h 460048"/>
                <a:gd name="connsiteX11" fmla="*/ 244431 w 599979"/>
                <a:gd name="connsiteY11" fmla="*/ 84992 h 460048"/>
                <a:gd name="connsiteX12" fmla="*/ 264748 w 599979"/>
                <a:gd name="connsiteY12" fmla="*/ 105499 h 460048"/>
                <a:gd name="connsiteX13" fmla="*/ 317478 w 599979"/>
                <a:gd name="connsiteY13" fmla="*/ 81477 h 460048"/>
                <a:gd name="connsiteX14" fmla="*/ 363846 w 599979"/>
                <a:gd name="connsiteY14" fmla="*/ 9039 h 460048"/>
                <a:gd name="connsiteX15" fmla="*/ 392782 w 599979"/>
                <a:gd name="connsiteY15" fmla="*/ 7811 h 460048"/>
                <a:gd name="connsiteX16" fmla="*/ 421396 w 599979"/>
                <a:gd name="connsiteY16" fmla="*/ 12706 h 460048"/>
                <a:gd name="connsiteX17" fmla="*/ 486090 w 599979"/>
                <a:gd name="connsiteY17" fmla="*/ 108766 h 460048"/>
                <a:gd name="connsiteX18" fmla="*/ 514883 w 599979"/>
                <a:gd name="connsiteY18" fmla="*/ 112833 h 460048"/>
                <a:gd name="connsiteX19" fmla="*/ 599980 w 599979"/>
                <a:gd name="connsiteY19" fmla="*/ 379543 h 4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9979" h="460048">
                  <a:moveTo>
                    <a:pt x="578015" y="460048"/>
                  </a:moveTo>
                  <a:lnTo>
                    <a:pt x="569986" y="402155"/>
                  </a:lnTo>
                  <a:lnTo>
                    <a:pt x="497577" y="356797"/>
                  </a:lnTo>
                  <a:lnTo>
                    <a:pt x="234630" y="343348"/>
                  </a:lnTo>
                  <a:lnTo>
                    <a:pt x="152876" y="374247"/>
                  </a:lnTo>
                  <a:lnTo>
                    <a:pt x="80724" y="283502"/>
                  </a:lnTo>
                  <a:lnTo>
                    <a:pt x="62446" y="198368"/>
                  </a:lnTo>
                  <a:lnTo>
                    <a:pt x="0" y="104004"/>
                  </a:lnTo>
                  <a:lnTo>
                    <a:pt x="54445" y="94831"/>
                  </a:lnTo>
                  <a:lnTo>
                    <a:pt x="112509" y="0"/>
                  </a:lnTo>
                  <a:lnTo>
                    <a:pt x="190719" y="71276"/>
                  </a:lnTo>
                  <a:lnTo>
                    <a:pt x="244431" y="84992"/>
                  </a:lnTo>
                  <a:lnTo>
                    <a:pt x="264748" y="105499"/>
                  </a:lnTo>
                  <a:lnTo>
                    <a:pt x="317478" y="81477"/>
                  </a:lnTo>
                  <a:lnTo>
                    <a:pt x="363846" y="9039"/>
                  </a:lnTo>
                  <a:lnTo>
                    <a:pt x="392782" y="7811"/>
                  </a:lnTo>
                  <a:lnTo>
                    <a:pt x="421396" y="12706"/>
                  </a:lnTo>
                  <a:lnTo>
                    <a:pt x="486090" y="108766"/>
                  </a:lnTo>
                  <a:lnTo>
                    <a:pt x="514883" y="112833"/>
                  </a:lnTo>
                  <a:lnTo>
                    <a:pt x="599980" y="379543"/>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1138" name="Graphique 20">
              <a:extLst>
                <a:ext uri="{FF2B5EF4-FFF2-40B4-BE49-F238E27FC236}">
                  <a16:creationId xmlns:a16="http://schemas.microsoft.com/office/drawing/2014/main" id="{47AFE15F-3CE7-E503-DF86-14639EB2897A}"/>
                </a:ext>
              </a:extLst>
            </p:cNvPr>
            <p:cNvGrpSpPr/>
            <p:nvPr/>
          </p:nvGrpSpPr>
          <p:grpSpPr>
            <a:xfrm>
              <a:off x="2027309" y="3311214"/>
              <a:ext cx="2242489" cy="2605192"/>
              <a:chOff x="2027309" y="3311214"/>
              <a:chExt cx="2242489" cy="2605192"/>
            </a:xfrm>
            <a:solidFill>
              <a:srgbClr val="75A7AB"/>
            </a:solidFill>
          </p:grpSpPr>
          <p:sp>
            <p:nvSpPr>
              <p:cNvPr id="1206" name="Forme libre : forme 1205">
                <a:extLst>
                  <a:ext uri="{FF2B5EF4-FFF2-40B4-BE49-F238E27FC236}">
                    <a16:creationId xmlns:a16="http://schemas.microsoft.com/office/drawing/2014/main" id="{271732C2-5121-36E8-BA83-F9FC021F617F}"/>
                  </a:ext>
                </a:extLst>
              </p:cNvPr>
              <p:cNvSpPr/>
              <p:nvPr/>
            </p:nvSpPr>
            <p:spPr>
              <a:xfrm>
                <a:off x="3885360" y="3667144"/>
                <a:ext cx="384438" cy="355654"/>
              </a:xfrm>
              <a:custGeom>
                <a:avLst/>
                <a:gdLst>
                  <a:gd name="connsiteX0" fmla="*/ 384438 w 384438"/>
                  <a:gd name="connsiteY0" fmla="*/ 355654 h 355654"/>
                  <a:gd name="connsiteX1" fmla="*/ 355645 w 384438"/>
                  <a:gd name="connsiteY1" fmla="*/ 351587 h 355654"/>
                  <a:gd name="connsiteX2" fmla="*/ 290951 w 384438"/>
                  <a:gd name="connsiteY2" fmla="*/ 255527 h 355654"/>
                  <a:gd name="connsiteX3" fmla="*/ 262337 w 384438"/>
                  <a:gd name="connsiteY3" fmla="*/ 250631 h 355654"/>
                  <a:gd name="connsiteX4" fmla="*/ 233401 w 384438"/>
                  <a:gd name="connsiteY4" fmla="*/ 251860 h 355654"/>
                  <a:gd name="connsiteX5" fmla="*/ 187033 w 384438"/>
                  <a:gd name="connsiteY5" fmla="*/ 324298 h 355654"/>
                  <a:gd name="connsiteX6" fmla="*/ 134303 w 384438"/>
                  <a:gd name="connsiteY6" fmla="*/ 348320 h 355654"/>
                  <a:gd name="connsiteX7" fmla="*/ 113986 w 384438"/>
                  <a:gd name="connsiteY7" fmla="*/ 327812 h 355654"/>
                  <a:gd name="connsiteX8" fmla="*/ 82477 w 384438"/>
                  <a:gd name="connsiteY8" fmla="*/ 218856 h 355654"/>
                  <a:gd name="connsiteX9" fmla="*/ 23460 w 384438"/>
                  <a:gd name="connsiteY9" fmla="*/ 157067 h 355654"/>
                  <a:gd name="connsiteX10" fmla="*/ 0 w 384438"/>
                  <a:gd name="connsiteY10" fmla="*/ 47511 h 355654"/>
                  <a:gd name="connsiteX11" fmla="*/ 111824 w 384438"/>
                  <a:gd name="connsiteY11" fmla="*/ 47263 h 355654"/>
                  <a:gd name="connsiteX12" fmla="*/ 247936 w 384438"/>
                  <a:gd name="connsiteY12" fmla="*/ 0 h 355654"/>
                  <a:gd name="connsiteX13" fmla="*/ 274291 w 384438"/>
                  <a:gd name="connsiteY13" fmla="*/ 11935 h 355654"/>
                  <a:gd name="connsiteX14" fmla="*/ 354197 w 384438"/>
                  <a:gd name="connsiteY14" fmla="*/ 84296 h 355654"/>
                  <a:gd name="connsiteX15" fmla="*/ 337347 w 384438"/>
                  <a:gd name="connsiteY15" fmla="*/ 137465 h 35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438" h="355654">
                    <a:moveTo>
                      <a:pt x="384438" y="355654"/>
                    </a:moveTo>
                    <a:lnTo>
                      <a:pt x="355645" y="351587"/>
                    </a:lnTo>
                    <a:lnTo>
                      <a:pt x="290951" y="255527"/>
                    </a:lnTo>
                    <a:lnTo>
                      <a:pt x="262337" y="250631"/>
                    </a:lnTo>
                    <a:lnTo>
                      <a:pt x="233401" y="251860"/>
                    </a:lnTo>
                    <a:lnTo>
                      <a:pt x="187033" y="324298"/>
                    </a:lnTo>
                    <a:lnTo>
                      <a:pt x="134303" y="348320"/>
                    </a:lnTo>
                    <a:lnTo>
                      <a:pt x="113986" y="327812"/>
                    </a:lnTo>
                    <a:lnTo>
                      <a:pt x="82477" y="218856"/>
                    </a:lnTo>
                    <a:lnTo>
                      <a:pt x="23460" y="157067"/>
                    </a:lnTo>
                    <a:lnTo>
                      <a:pt x="0" y="47511"/>
                    </a:lnTo>
                    <a:lnTo>
                      <a:pt x="111824" y="47263"/>
                    </a:lnTo>
                    <a:lnTo>
                      <a:pt x="247936" y="0"/>
                    </a:lnTo>
                    <a:lnTo>
                      <a:pt x="274291" y="11935"/>
                    </a:lnTo>
                    <a:lnTo>
                      <a:pt x="354197" y="84296"/>
                    </a:lnTo>
                    <a:lnTo>
                      <a:pt x="337347" y="137465"/>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07" name="Forme libre : forme 1206">
                <a:extLst>
                  <a:ext uri="{FF2B5EF4-FFF2-40B4-BE49-F238E27FC236}">
                    <a16:creationId xmlns:a16="http://schemas.microsoft.com/office/drawing/2014/main" id="{6A69A090-FA9F-B0D3-5F4F-844F9587EF75}"/>
                  </a:ext>
                </a:extLst>
              </p:cNvPr>
              <p:cNvSpPr/>
              <p:nvPr/>
            </p:nvSpPr>
            <p:spPr>
              <a:xfrm>
                <a:off x="2518027" y="4391197"/>
                <a:ext cx="989161" cy="930049"/>
              </a:xfrm>
              <a:custGeom>
                <a:avLst/>
                <a:gdLst>
                  <a:gd name="connsiteX0" fmla="*/ 937365 w 989161"/>
                  <a:gd name="connsiteY0" fmla="*/ 736111 h 930049"/>
                  <a:gd name="connsiteX1" fmla="*/ 896512 w 989161"/>
                  <a:gd name="connsiteY1" fmla="*/ 697316 h 930049"/>
                  <a:gd name="connsiteX2" fmla="*/ 693687 w 989161"/>
                  <a:gd name="connsiteY2" fmla="*/ 640128 h 930049"/>
                  <a:gd name="connsiteX3" fmla="*/ 558603 w 989161"/>
                  <a:gd name="connsiteY3" fmla="*/ 696030 h 930049"/>
                  <a:gd name="connsiteX4" fmla="*/ 555298 w 989161"/>
                  <a:gd name="connsiteY4" fmla="*/ 762267 h 930049"/>
                  <a:gd name="connsiteX5" fmla="*/ 439131 w 989161"/>
                  <a:gd name="connsiteY5" fmla="*/ 830913 h 930049"/>
                  <a:gd name="connsiteX6" fmla="*/ 418928 w 989161"/>
                  <a:gd name="connsiteY6" fmla="*/ 805996 h 930049"/>
                  <a:gd name="connsiteX7" fmla="*/ 469525 w 989161"/>
                  <a:gd name="connsiteY7" fmla="*/ 721785 h 930049"/>
                  <a:gd name="connsiteX8" fmla="*/ 527752 w 989161"/>
                  <a:gd name="connsiteY8" fmla="*/ 681428 h 930049"/>
                  <a:gd name="connsiteX9" fmla="*/ 428530 w 989161"/>
                  <a:gd name="connsiteY9" fmla="*/ 692906 h 930049"/>
                  <a:gd name="connsiteX10" fmla="*/ 406174 w 989161"/>
                  <a:gd name="connsiteY10" fmla="*/ 758657 h 930049"/>
                  <a:gd name="connsiteX11" fmla="*/ 337728 w 989161"/>
                  <a:gd name="connsiteY11" fmla="*/ 643737 h 930049"/>
                  <a:gd name="connsiteX12" fmla="*/ 311506 w 989161"/>
                  <a:gd name="connsiteY12" fmla="*/ 650043 h 930049"/>
                  <a:gd name="connsiteX13" fmla="*/ 270291 w 989161"/>
                  <a:gd name="connsiteY13" fmla="*/ 556717 h 930049"/>
                  <a:gd name="connsiteX14" fmla="*/ 272682 w 989161"/>
                  <a:gd name="connsiteY14" fmla="*/ 455724 h 930049"/>
                  <a:gd name="connsiteX15" fmla="*/ 212798 w 989161"/>
                  <a:gd name="connsiteY15" fmla="*/ 492614 h 930049"/>
                  <a:gd name="connsiteX16" fmla="*/ 370065 w 989161"/>
                  <a:gd name="connsiteY16" fmla="*/ 815273 h 930049"/>
                  <a:gd name="connsiteX17" fmla="*/ 299218 w 989161"/>
                  <a:gd name="connsiteY17" fmla="*/ 878148 h 930049"/>
                  <a:gd name="connsiteX18" fmla="*/ 78562 w 989161"/>
                  <a:gd name="connsiteY18" fmla="*/ 667274 h 930049"/>
                  <a:gd name="connsiteX19" fmla="*/ 42577 w 989161"/>
                  <a:gd name="connsiteY19" fmla="*/ 720442 h 930049"/>
                  <a:gd name="connsiteX20" fmla="*/ 256889 w 989161"/>
                  <a:gd name="connsiteY20" fmla="*/ 906723 h 930049"/>
                  <a:gd name="connsiteX21" fmla="*/ 225609 w 989161"/>
                  <a:gd name="connsiteY21" fmla="*/ 930050 h 930049"/>
                  <a:gd name="connsiteX22" fmla="*/ 148628 w 989161"/>
                  <a:gd name="connsiteY22" fmla="*/ 887492 h 930049"/>
                  <a:gd name="connsiteX23" fmla="*/ 0 w 989161"/>
                  <a:gd name="connsiteY23" fmla="*/ 763067 h 930049"/>
                  <a:gd name="connsiteX24" fmla="*/ 13935 w 989161"/>
                  <a:gd name="connsiteY24" fmla="*/ 709098 h 930049"/>
                  <a:gd name="connsiteX25" fmla="*/ 146390 w 989161"/>
                  <a:gd name="connsiteY25" fmla="*/ 523465 h 930049"/>
                  <a:gd name="connsiteX26" fmla="*/ 151800 w 989161"/>
                  <a:gd name="connsiteY26" fmla="*/ 495300 h 930049"/>
                  <a:gd name="connsiteX27" fmla="*/ 80267 w 989161"/>
                  <a:gd name="connsiteY27" fmla="*/ 448475 h 930049"/>
                  <a:gd name="connsiteX28" fmla="*/ 77733 w 989161"/>
                  <a:gd name="connsiteY28" fmla="*/ 419967 h 930049"/>
                  <a:gd name="connsiteX29" fmla="*/ 130702 w 989161"/>
                  <a:gd name="connsiteY29" fmla="*/ 398640 h 930049"/>
                  <a:gd name="connsiteX30" fmla="*/ 236468 w 989161"/>
                  <a:gd name="connsiteY30" fmla="*/ 358092 h 930049"/>
                  <a:gd name="connsiteX31" fmla="*/ 360864 w 989161"/>
                  <a:gd name="connsiteY31" fmla="*/ 133702 h 930049"/>
                  <a:gd name="connsiteX32" fmla="*/ 590950 w 989161"/>
                  <a:gd name="connsiteY32" fmla="*/ 17926 h 930049"/>
                  <a:gd name="connsiteX33" fmla="*/ 675370 w 989161"/>
                  <a:gd name="connsiteY33" fmla="*/ 0 h 930049"/>
                  <a:gd name="connsiteX34" fmla="*/ 840562 w 989161"/>
                  <a:gd name="connsiteY34" fmla="*/ 207483 h 930049"/>
                  <a:gd name="connsiteX35" fmla="*/ 877262 w 989161"/>
                  <a:gd name="connsiteY35" fmla="*/ 286721 h 930049"/>
                  <a:gd name="connsiteX36" fmla="*/ 959529 w 989161"/>
                  <a:gd name="connsiteY36" fmla="*/ 302790 h 930049"/>
                  <a:gd name="connsiteX37" fmla="*/ 983123 w 989161"/>
                  <a:gd name="connsiteY37" fmla="*/ 385191 h 930049"/>
                  <a:gd name="connsiteX38" fmla="*/ 959063 w 989161"/>
                  <a:gd name="connsiteY38" fmla="*/ 493833 h 930049"/>
                  <a:gd name="connsiteX39" fmla="*/ 989162 w 989161"/>
                  <a:gd name="connsiteY39" fmla="*/ 541763 h 930049"/>
                  <a:gd name="connsiteX40" fmla="*/ 986714 w 989161"/>
                  <a:gd name="connsiteY40" fmla="*/ 646386 h 93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9161" h="930049">
                    <a:moveTo>
                      <a:pt x="937365" y="736111"/>
                    </a:moveTo>
                    <a:lnTo>
                      <a:pt x="896512" y="697316"/>
                    </a:lnTo>
                    <a:lnTo>
                      <a:pt x="693687" y="640128"/>
                    </a:lnTo>
                    <a:lnTo>
                      <a:pt x="558603" y="696030"/>
                    </a:lnTo>
                    <a:lnTo>
                      <a:pt x="555298" y="762267"/>
                    </a:lnTo>
                    <a:lnTo>
                      <a:pt x="439131" y="830913"/>
                    </a:lnTo>
                    <a:lnTo>
                      <a:pt x="418928" y="805996"/>
                    </a:lnTo>
                    <a:lnTo>
                      <a:pt x="469525" y="721785"/>
                    </a:lnTo>
                    <a:lnTo>
                      <a:pt x="527752" y="681428"/>
                    </a:lnTo>
                    <a:lnTo>
                      <a:pt x="428530" y="692906"/>
                    </a:lnTo>
                    <a:lnTo>
                      <a:pt x="406174" y="758657"/>
                    </a:lnTo>
                    <a:lnTo>
                      <a:pt x="337728" y="643737"/>
                    </a:lnTo>
                    <a:lnTo>
                      <a:pt x="311506" y="650043"/>
                    </a:lnTo>
                    <a:lnTo>
                      <a:pt x="270291" y="556717"/>
                    </a:lnTo>
                    <a:lnTo>
                      <a:pt x="272682" y="455724"/>
                    </a:lnTo>
                    <a:lnTo>
                      <a:pt x="212798" y="492614"/>
                    </a:lnTo>
                    <a:lnTo>
                      <a:pt x="370065" y="815273"/>
                    </a:lnTo>
                    <a:lnTo>
                      <a:pt x="299218" y="878148"/>
                    </a:lnTo>
                    <a:lnTo>
                      <a:pt x="78562" y="667274"/>
                    </a:lnTo>
                    <a:lnTo>
                      <a:pt x="42577" y="720442"/>
                    </a:lnTo>
                    <a:lnTo>
                      <a:pt x="256889" y="906723"/>
                    </a:lnTo>
                    <a:lnTo>
                      <a:pt x="225609" y="930050"/>
                    </a:lnTo>
                    <a:lnTo>
                      <a:pt x="148628" y="887492"/>
                    </a:lnTo>
                    <a:lnTo>
                      <a:pt x="0" y="763067"/>
                    </a:lnTo>
                    <a:lnTo>
                      <a:pt x="13935" y="709098"/>
                    </a:lnTo>
                    <a:lnTo>
                      <a:pt x="146390" y="523465"/>
                    </a:lnTo>
                    <a:lnTo>
                      <a:pt x="151800" y="495300"/>
                    </a:lnTo>
                    <a:lnTo>
                      <a:pt x="80267" y="448475"/>
                    </a:lnTo>
                    <a:lnTo>
                      <a:pt x="77733" y="419967"/>
                    </a:lnTo>
                    <a:lnTo>
                      <a:pt x="130702" y="398640"/>
                    </a:lnTo>
                    <a:lnTo>
                      <a:pt x="236468" y="358092"/>
                    </a:lnTo>
                    <a:lnTo>
                      <a:pt x="360864" y="133702"/>
                    </a:lnTo>
                    <a:lnTo>
                      <a:pt x="590950" y="17926"/>
                    </a:lnTo>
                    <a:lnTo>
                      <a:pt x="675370" y="0"/>
                    </a:lnTo>
                    <a:lnTo>
                      <a:pt x="840562" y="207483"/>
                    </a:lnTo>
                    <a:lnTo>
                      <a:pt x="877262" y="286721"/>
                    </a:lnTo>
                    <a:lnTo>
                      <a:pt x="959529" y="302790"/>
                    </a:lnTo>
                    <a:lnTo>
                      <a:pt x="983123" y="385191"/>
                    </a:lnTo>
                    <a:lnTo>
                      <a:pt x="959063" y="493833"/>
                    </a:lnTo>
                    <a:lnTo>
                      <a:pt x="989162" y="541763"/>
                    </a:lnTo>
                    <a:lnTo>
                      <a:pt x="986714" y="646386"/>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08" name="Forme libre : forme 1207">
                <a:extLst>
                  <a:ext uri="{FF2B5EF4-FFF2-40B4-BE49-F238E27FC236}">
                    <a16:creationId xmlns:a16="http://schemas.microsoft.com/office/drawing/2014/main" id="{68E73238-86D0-311A-24DC-26BBD63F926E}"/>
                  </a:ext>
                </a:extLst>
              </p:cNvPr>
              <p:cNvSpPr/>
              <p:nvPr/>
            </p:nvSpPr>
            <p:spPr>
              <a:xfrm>
                <a:off x="3553976" y="3311214"/>
                <a:ext cx="646728" cy="405069"/>
              </a:xfrm>
              <a:custGeom>
                <a:avLst/>
                <a:gdLst>
                  <a:gd name="connsiteX0" fmla="*/ 331384 w 646728"/>
                  <a:gd name="connsiteY0" fmla="*/ 403441 h 405069"/>
                  <a:gd name="connsiteX1" fmla="*/ 302285 w 646728"/>
                  <a:gd name="connsiteY1" fmla="*/ 405070 h 405069"/>
                  <a:gd name="connsiteX2" fmla="*/ 166640 w 646728"/>
                  <a:gd name="connsiteY2" fmla="*/ 295551 h 405069"/>
                  <a:gd name="connsiteX3" fmla="*/ 109052 w 646728"/>
                  <a:gd name="connsiteY3" fmla="*/ 286541 h 405069"/>
                  <a:gd name="connsiteX4" fmla="*/ 0 w 646728"/>
                  <a:gd name="connsiteY4" fmla="*/ 189786 h 405069"/>
                  <a:gd name="connsiteX5" fmla="*/ 124577 w 646728"/>
                  <a:gd name="connsiteY5" fmla="*/ 115348 h 405069"/>
                  <a:gd name="connsiteX6" fmla="*/ 149714 w 646728"/>
                  <a:gd name="connsiteY6" fmla="*/ 2953 h 405069"/>
                  <a:gd name="connsiteX7" fmla="*/ 179041 w 646728"/>
                  <a:gd name="connsiteY7" fmla="*/ 0 h 405069"/>
                  <a:gd name="connsiteX8" fmla="*/ 368741 w 646728"/>
                  <a:gd name="connsiteY8" fmla="*/ 80220 h 405069"/>
                  <a:gd name="connsiteX9" fmla="*/ 568642 w 646728"/>
                  <a:gd name="connsiteY9" fmla="*/ 130369 h 405069"/>
                  <a:gd name="connsiteX10" fmla="*/ 646728 w 646728"/>
                  <a:gd name="connsiteY10" fmla="*/ 348672 h 405069"/>
                  <a:gd name="connsiteX11" fmla="*/ 605676 w 646728"/>
                  <a:gd name="connsiteY11" fmla="*/ 367865 h 405069"/>
                  <a:gd name="connsiteX12" fmla="*/ 579320 w 646728"/>
                  <a:gd name="connsiteY12" fmla="*/ 355930 h 405069"/>
                  <a:gd name="connsiteX13" fmla="*/ 443208 w 646728"/>
                  <a:gd name="connsiteY13" fmla="*/ 403193 h 40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728" h="405069">
                    <a:moveTo>
                      <a:pt x="331384" y="403441"/>
                    </a:moveTo>
                    <a:lnTo>
                      <a:pt x="302285" y="405070"/>
                    </a:lnTo>
                    <a:lnTo>
                      <a:pt x="166640" y="295551"/>
                    </a:lnTo>
                    <a:lnTo>
                      <a:pt x="109052" y="286541"/>
                    </a:lnTo>
                    <a:lnTo>
                      <a:pt x="0" y="189786"/>
                    </a:lnTo>
                    <a:lnTo>
                      <a:pt x="124577" y="115348"/>
                    </a:lnTo>
                    <a:lnTo>
                      <a:pt x="149714" y="2953"/>
                    </a:lnTo>
                    <a:lnTo>
                      <a:pt x="179041" y="0"/>
                    </a:lnTo>
                    <a:lnTo>
                      <a:pt x="368741" y="80220"/>
                    </a:lnTo>
                    <a:lnTo>
                      <a:pt x="568642" y="130369"/>
                    </a:lnTo>
                    <a:lnTo>
                      <a:pt x="646728" y="348672"/>
                    </a:lnTo>
                    <a:lnTo>
                      <a:pt x="605676" y="367865"/>
                    </a:lnTo>
                    <a:lnTo>
                      <a:pt x="579320" y="355930"/>
                    </a:lnTo>
                    <a:lnTo>
                      <a:pt x="443208" y="403193"/>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09" name="Forme libre : forme 1208">
                <a:extLst>
                  <a:ext uri="{FF2B5EF4-FFF2-40B4-BE49-F238E27FC236}">
                    <a16:creationId xmlns:a16="http://schemas.microsoft.com/office/drawing/2014/main" id="{CCE495B1-954E-2326-78FF-A70F99AB9A74}"/>
                  </a:ext>
                </a:extLst>
              </p:cNvPr>
              <p:cNvSpPr/>
              <p:nvPr/>
            </p:nvSpPr>
            <p:spPr>
              <a:xfrm>
                <a:off x="2911495" y="3476178"/>
                <a:ext cx="804500" cy="1260995"/>
              </a:xfrm>
              <a:custGeom>
                <a:avLst/>
                <a:gdLst>
                  <a:gd name="connsiteX0" fmla="*/ 747217 w 804500"/>
                  <a:gd name="connsiteY0" fmla="*/ 1254823 h 1260995"/>
                  <a:gd name="connsiteX1" fmla="*/ 719928 w 804500"/>
                  <a:gd name="connsiteY1" fmla="*/ 1260996 h 1260995"/>
                  <a:gd name="connsiteX2" fmla="*/ 639347 w 804500"/>
                  <a:gd name="connsiteY2" fmla="*/ 1183567 h 1260995"/>
                  <a:gd name="connsiteX3" fmla="*/ 566061 w 804500"/>
                  <a:gd name="connsiteY3" fmla="*/ 1217809 h 1260995"/>
                  <a:gd name="connsiteX4" fmla="*/ 483794 w 804500"/>
                  <a:gd name="connsiteY4" fmla="*/ 1201741 h 1260995"/>
                  <a:gd name="connsiteX5" fmla="*/ 447094 w 804500"/>
                  <a:gd name="connsiteY5" fmla="*/ 1122502 h 1260995"/>
                  <a:gd name="connsiteX6" fmla="*/ 281902 w 804500"/>
                  <a:gd name="connsiteY6" fmla="*/ 915019 h 1260995"/>
                  <a:gd name="connsiteX7" fmla="*/ 0 w 804500"/>
                  <a:gd name="connsiteY7" fmla="*/ 659778 h 1260995"/>
                  <a:gd name="connsiteX8" fmla="*/ 47720 w 804500"/>
                  <a:gd name="connsiteY8" fmla="*/ 553564 h 1260995"/>
                  <a:gd name="connsiteX9" fmla="*/ 7801 w 804500"/>
                  <a:gd name="connsiteY9" fmla="*/ 353644 h 1260995"/>
                  <a:gd name="connsiteX10" fmla="*/ 22965 w 804500"/>
                  <a:gd name="connsiteY10" fmla="*/ 267148 h 1260995"/>
                  <a:gd name="connsiteX11" fmla="*/ 219809 w 804500"/>
                  <a:gd name="connsiteY11" fmla="*/ 51606 h 1260995"/>
                  <a:gd name="connsiteX12" fmla="*/ 245421 w 804500"/>
                  <a:gd name="connsiteY12" fmla="*/ 37348 h 1260995"/>
                  <a:gd name="connsiteX13" fmla="*/ 356273 w 804500"/>
                  <a:gd name="connsiteY13" fmla="*/ 0 h 1260995"/>
                  <a:gd name="connsiteX14" fmla="*/ 385562 w 804500"/>
                  <a:gd name="connsiteY14" fmla="*/ 619 h 1260995"/>
                  <a:gd name="connsiteX15" fmla="*/ 437607 w 804500"/>
                  <a:gd name="connsiteY15" fmla="*/ 68561 h 1260995"/>
                  <a:gd name="connsiteX16" fmla="*/ 581006 w 804500"/>
                  <a:gd name="connsiteY16" fmla="*/ 38986 h 1260995"/>
                  <a:gd name="connsiteX17" fmla="*/ 591550 w 804500"/>
                  <a:gd name="connsiteY17" fmla="*/ 123873 h 1260995"/>
                  <a:gd name="connsiteX18" fmla="*/ 534886 w 804500"/>
                  <a:gd name="connsiteY18" fmla="*/ 181880 h 1260995"/>
                  <a:gd name="connsiteX19" fmla="*/ 736444 w 804500"/>
                  <a:gd name="connsiteY19" fmla="*/ 460458 h 1260995"/>
                  <a:gd name="connsiteX20" fmla="*/ 736101 w 804500"/>
                  <a:gd name="connsiteY20" fmla="*/ 571472 h 1260995"/>
                  <a:gd name="connsiteX21" fmla="*/ 769868 w 804500"/>
                  <a:gd name="connsiteY21" fmla="*/ 537162 h 1260995"/>
                  <a:gd name="connsiteX22" fmla="*/ 798033 w 804500"/>
                  <a:gd name="connsiteY22" fmla="*/ 542896 h 1260995"/>
                  <a:gd name="connsiteX23" fmla="*/ 804500 w 804500"/>
                  <a:gd name="connsiteY23" fmla="*/ 773849 h 1260995"/>
                  <a:gd name="connsiteX24" fmla="*/ 728377 w 804500"/>
                  <a:gd name="connsiteY24" fmla="*/ 894131 h 1260995"/>
                  <a:gd name="connsiteX25" fmla="*/ 704136 w 804500"/>
                  <a:gd name="connsiteY25" fmla="*/ 978532 h 1260995"/>
                  <a:gd name="connsiteX26" fmla="*/ 731310 w 804500"/>
                  <a:gd name="connsiteY26" fmla="*/ 1151201 h 1260995"/>
                  <a:gd name="connsiteX27" fmla="*/ 714880 w 804500"/>
                  <a:gd name="connsiteY27" fmla="*/ 1207341 h 126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4500" h="1260995">
                    <a:moveTo>
                      <a:pt x="747217" y="1254823"/>
                    </a:moveTo>
                    <a:lnTo>
                      <a:pt x="719928" y="1260996"/>
                    </a:lnTo>
                    <a:lnTo>
                      <a:pt x="639347" y="1183567"/>
                    </a:lnTo>
                    <a:lnTo>
                      <a:pt x="566061" y="1217809"/>
                    </a:lnTo>
                    <a:lnTo>
                      <a:pt x="483794" y="1201741"/>
                    </a:lnTo>
                    <a:lnTo>
                      <a:pt x="447094" y="1122502"/>
                    </a:lnTo>
                    <a:lnTo>
                      <a:pt x="281902" y="915019"/>
                    </a:lnTo>
                    <a:lnTo>
                      <a:pt x="0" y="659778"/>
                    </a:lnTo>
                    <a:lnTo>
                      <a:pt x="47720" y="553564"/>
                    </a:lnTo>
                    <a:lnTo>
                      <a:pt x="7801" y="353644"/>
                    </a:lnTo>
                    <a:lnTo>
                      <a:pt x="22965" y="267148"/>
                    </a:lnTo>
                    <a:lnTo>
                      <a:pt x="219809" y="51606"/>
                    </a:lnTo>
                    <a:lnTo>
                      <a:pt x="245421" y="37348"/>
                    </a:lnTo>
                    <a:lnTo>
                      <a:pt x="356273" y="0"/>
                    </a:lnTo>
                    <a:lnTo>
                      <a:pt x="385562" y="619"/>
                    </a:lnTo>
                    <a:lnTo>
                      <a:pt x="437607" y="68561"/>
                    </a:lnTo>
                    <a:lnTo>
                      <a:pt x="581006" y="38986"/>
                    </a:lnTo>
                    <a:lnTo>
                      <a:pt x="591550" y="123873"/>
                    </a:lnTo>
                    <a:lnTo>
                      <a:pt x="534886" y="181880"/>
                    </a:lnTo>
                    <a:lnTo>
                      <a:pt x="736444" y="460458"/>
                    </a:lnTo>
                    <a:lnTo>
                      <a:pt x="736101" y="571472"/>
                    </a:lnTo>
                    <a:lnTo>
                      <a:pt x="769868" y="537162"/>
                    </a:lnTo>
                    <a:lnTo>
                      <a:pt x="798033" y="542896"/>
                    </a:lnTo>
                    <a:lnTo>
                      <a:pt x="804500" y="773849"/>
                    </a:lnTo>
                    <a:lnTo>
                      <a:pt x="728377" y="894131"/>
                    </a:lnTo>
                    <a:lnTo>
                      <a:pt x="704136" y="978532"/>
                    </a:lnTo>
                    <a:lnTo>
                      <a:pt x="731310" y="1151201"/>
                    </a:lnTo>
                    <a:lnTo>
                      <a:pt x="714880" y="120734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10" name="Forme libre : forme 1209">
                <a:extLst>
                  <a:ext uri="{FF2B5EF4-FFF2-40B4-BE49-F238E27FC236}">
                    <a16:creationId xmlns:a16="http://schemas.microsoft.com/office/drawing/2014/main" id="{E0FDA41A-7284-0F3A-A3CB-A16C64B1E3E8}"/>
                  </a:ext>
                </a:extLst>
              </p:cNvPr>
              <p:cNvSpPr/>
              <p:nvPr/>
            </p:nvSpPr>
            <p:spPr>
              <a:xfrm>
                <a:off x="3543594" y="4952086"/>
                <a:ext cx="698868" cy="964320"/>
              </a:xfrm>
              <a:custGeom>
                <a:avLst/>
                <a:gdLst>
                  <a:gd name="connsiteX0" fmla="*/ 611210 w 698868"/>
                  <a:gd name="connsiteY0" fmla="*/ 915734 h 964320"/>
                  <a:gd name="connsiteX1" fmla="*/ 569214 w 698868"/>
                  <a:gd name="connsiteY1" fmla="*/ 956158 h 964320"/>
                  <a:gd name="connsiteX2" fmla="*/ 486623 w 698868"/>
                  <a:gd name="connsiteY2" fmla="*/ 929716 h 964320"/>
                  <a:gd name="connsiteX3" fmla="*/ 407403 w 698868"/>
                  <a:gd name="connsiteY3" fmla="*/ 964321 h 964320"/>
                  <a:gd name="connsiteX4" fmla="*/ 298666 w 698868"/>
                  <a:gd name="connsiteY4" fmla="*/ 930040 h 964320"/>
                  <a:gd name="connsiteX5" fmla="*/ 178536 w 698868"/>
                  <a:gd name="connsiteY5" fmla="*/ 827608 h 964320"/>
                  <a:gd name="connsiteX6" fmla="*/ 231286 w 698868"/>
                  <a:gd name="connsiteY6" fmla="*/ 727910 h 964320"/>
                  <a:gd name="connsiteX7" fmla="*/ 174660 w 698868"/>
                  <a:gd name="connsiteY7" fmla="*/ 705488 h 964320"/>
                  <a:gd name="connsiteX8" fmla="*/ 74571 w 698868"/>
                  <a:gd name="connsiteY8" fmla="*/ 522084 h 964320"/>
                  <a:gd name="connsiteX9" fmla="*/ 0 w 698868"/>
                  <a:gd name="connsiteY9" fmla="*/ 411766 h 964320"/>
                  <a:gd name="connsiteX10" fmla="*/ 84487 w 698868"/>
                  <a:gd name="connsiteY10" fmla="*/ 361588 h 964320"/>
                  <a:gd name="connsiteX11" fmla="*/ 51930 w 698868"/>
                  <a:gd name="connsiteY11" fmla="*/ 327565 h 964320"/>
                  <a:gd name="connsiteX12" fmla="*/ 106232 w 698868"/>
                  <a:gd name="connsiteY12" fmla="*/ 317735 h 964320"/>
                  <a:gd name="connsiteX13" fmla="*/ 120596 w 698868"/>
                  <a:gd name="connsiteY13" fmla="*/ 125301 h 964320"/>
                  <a:gd name="connsiteX14" fmla="*/ 165240 w 698868"/>
                  <a:gd name="connsiteY14" fmla="*/ 97184 h 964320"/>
                  <a:gd name="connsiteX15" fmla="*/ 220046 w 698868"/>
                  <a:gd name="connsiteY15" fmla="*/ 109214 h 964320"/>
                  <a:gd name="connsiteX16" fmla="*/ 207854 w 698868"/>
                  <a:gd name="connsiteY16" fmla="*/ 83858 h 964320"/>
                  <a:gd name="connsiteX17" fmla="*/ 313963 w 698868"/>
                  <a:gd name="connsiteY17" fmla="*/ 48549 h 964320"/>
                  <a:gd name="connsiteX18" fmla="*/ 349748 w 698868"/>
                  <a:gd name="connsiteY18" fmla="*/ 5915 h 964320"/>
                  <a:gd name="connsiteX19" fmla="*/ 405279 w 698868"/>
                  <a:gd name="connsiteY19" fmla="*/ 0 h 964320"/>
                  <a:gd name="connsiteX20" fmla="*/ 446951 w 698868"/>
                  <a:gd name="connsiteY20" fmla="*/ 171536 h 964320"/>
                  <a:gd name="connsiteX21" fmla="*/ 439645 w 698868"/>
                  <a:gd name="connsiteY21" fmla="*/ 315697 h 964320"/>
                  <a:gd name="connsiteX22" fmla="*/ 513464 w 698868"/>
                  <a:gd name="connsiteY22" fmla="*/ 355340 h 964320"/>
                  <a:gd name="connsiteX23" fmla="*/ 658844 w 698868"/>
                  <a:gd name="connsiteY23" fmla="*/ 344748 h 964320"/>
                  <a:gd name="connsiteX24" fmla="*/ 698868 w 698868"/>
                  <a:gd name="connsiteY24" fmla="*/ 451256 h 964320"/>
                  <a:gd name="connsiteX25" fmla="*/ 679999 w 698868"/>
                  <a:gd name="connsiteY25" fmla="*/ 505282 h 964320"/>
                  <a:gd name="connsiteX26" fmla="*/ 698602 w 698868"/>
                  <a:gd name="connsiteY26" fmla="*/ 668693 h 964320"/>
                  <a:gd name="connsiteX27" fmla="*/ 693201 w 698868"/>
                  <a:gd name="connsiteY27" fmla="*/ 805691 h 9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8868" h="964320">
                    <a:moveTo>
                      <a:pt x="611210" y="915734"/>
                    </a:moveTo>
                    <a:lnTo>
                      <a:pt x="569214" y="956158"/>
                    </a:lnTo>
                    <a:lnTo>
                      <a:pt x="486623" y="929716"/>
                    </a:lnTo>
                    <a:lnTo>
                      <a:pt x="407403" y="964321"/>
                    </a:lnTo>
                    <a:lnTo>
                      <a:pt x="298666" y="930040"/>
                    </a:lnTo>
                    <a:lnTo>
                      <a:pt x="178536" y="827608"/>
                    </a:lnTo>
                    <a:lnTo>
                      <a:pt x="231286" y="727910"/>
                    </a:lnTo>
                    <a:lnTo>
                      <a:pt x="174660" y="705488"/>
                    </a:lnTo>
                    <a:lnTo>
                      <a:pt x="74571" y="522084"/>
                    </a:lnTo>
                    <a:lnTo>
                      <a:pt x="0" y="411766"/>
                    </a:lnTo>
                    <a:lnTo>
                      <a:pt x="84487" y="361588"/>
                    </a:lnTo>
                    <a:lnTo>
                      <a:pt x="51930" y="327565"/>
                    </a:lnTo>
                    <a:lnTo>
                      <a:pt x="106232" y="317735"/>
                    </a:lnTo>
                    <a:lnTo>
                      <a:pt x="120596" y="125301"/>
                    </a:lnTo>
                    <a:lnTo>
                      <a:pt x="165240" y="97184"/>
                    </a:lnTo>
                    <a:lnTo>
                      <a:pt x="220046" y="109214"/>
                    </a:lnTo>
                    <a:lnTo>
                      <a:pt x="207854" y="83858"/>
                    </a:lnTo>
                    <a:lnTo>
                      <a:pt x="313963" y="48549"/>
                    </a:lnTo>
                    <a:lnTo>
                      <a:pt x="349748" y="5915"/>
                    </a:lnTo>
                    <a:lnTo>
                      <a:pt x="405279" y="0"/>
                    </a:lnTo>
                    <a:lnTo>
                      <a:pt x="446951" y="171536"/>
                    </a:lnTo>
                    <a:lnTo>
                      <a:pt x="439645" y="315697"/>
                    </a:lnTo>
                    <a:lnTo>
                      <a:pt x="513464" y="355340"/>
                    </a:lnTo>
                    <a:lnTo>
                      <a:pt x="658844" y="344748"/>
                    </a:lnTo>
                    <a:lnTo>
                      <a:pt x="698868" y="451256"/>
                    </a:lnTo>
                    <a:lnTo>
                      <a:pt x="679999" y="505282"/>
                    </a:lnTo>
                    <a:lnTo>
                      <a:pt x="698602" y="668693"/>
                    </a:lnTo>
                    <a:lnTo>
                      <a:pt x="693201" y="805691"/>
                    </a:lnTo>
                    <a:close/>
                  </a:path>
                </a:pathLst>
              </a:custGeom>
              <a:solidFill>
                <a:srgbClr val="75A7AB"/>
              </a:solidFill>
              <a:ln w="9525" cap="flat">
                <a:solidFill>
                  <a:srgbClr val="FFFFFF"/>
                </a:solidFill>
                <a:prstDash val="solid"/>
                <a:miter/>
              </a:ln>
            </p:spPr>
            <p:txBody>
              <a:bodyPr rtlCol="0" anchor="ctr"/>
              <a:lstStyle/>
              <a:p>
                <a:endParaRPr lang="fr-FR" dirty="0"/>
              </a:p>
            </p:txBody>
          </p:sp>
          <p:sp>
            <p:nvSpPr>
              <p:cNvPr id="1211" name="Forme libre : forme 1210">
                <a:extLst>
                  <a:ext uri="{FF2B5EF4-FFF2-40B4-BE49-F238E27FC236}">
                    <a16:creationId xmlns:a16="http://schemas.microsoft.com/office/drawing/2014/main" id="{9834F3DE-556C-39F7-1965-39EF95F48DDE}"/>
                  </a:ext>
                </a:extLst>
              </p:cNvPr>
              <p:cNvSpPr/>
              <p:nvPr/>
            </p:nvSpPr>
            <p:spPr>
              <a:xfrm>
                <a:off x="3446381" y="3501000"/>
                <a:ext cx="552964" cy="546649"/>
              </a:xfrm>
              <a:custGeom>
                <a:avLst/>
                <a:gdLst>
                  <a:gd name="connsiteX0" fmla="*/ 263147 w 552964"/>
                  <a:gd name="connsiteY0" fmla="*/ 518074 h 546649"/>
                  <a:gd name="connsiteX1" fmla="*/ 234982 w 552964"/>
                  <a:gd name="connsiteY1" fmla="*/ 512340 h 546649"/>
                  <a:gd name="connsiteX2" fmla="*/ 201216 w 552964"/>
                  <a:gd name="connsiteY2" fmla="*/ 546649 h 546649"/>
                  <a:gd name="connsiteX3" fmla="*/ 201559 w 552964"/>
                  <a:gd name="connsiteY3" fmla="*/ 435635 h 546649"/>
                  <a:gd name="connsiteX4" fmla="*/ 0 w 552964"/>
                  <a:gd name="connsiteY4" fmla="*/ 157058 h 546649"/>
                  <a:gd name="connsiteX5" fmla="*/ 56664 w 552964"/>
                  <a:gd name="connsiteY5" fmla="*/ 99050 h 546649"/>
                  <a:gd name="connsiteX6" fmla="*/ 46120 w 552964"/>
                  <a:gd name="connsiteY6" fmla="*/ 14164 h 546649"/>
                  <a:gd name="connsiteX7" fmla="*/ 107595 w 552964"/>
                  <a:gd name="connsiteY7" fmla="*/ 0 h 546649"/>
                  <a:gd name="connsiteX8" fmla="*/ 216646 w 552964"/>
                  <a:gd name="connsiteY8" fmla="*/ 96755 h 546649"/>
                  <a:gd name="connsiteX9" fmla="*/ 274234 w 552964"/>
                  <a:gd name="connsiteY9" fmla="*/ 105766 h 546649"/>
                  <a:gd name="connsiteX10" fmla="*/ 409880 w 552964"/>
                  <a:gd name="connsiteY10" fmla="*/ 215284 h 546649"/>
                  <a:gd name="connsiteX11" fmla="*/ 438979 w 552964"/>
                  <a:gd name="connsiteY11" fmla="*/ 213655 h 546649"/>
                  <a:gd name="connsiteX12" fmla="*/ 462439 w 552964"/>
                  <a:gd name="connsiteY12" fmla="*/ 323212 h 546649"/>
                  <a:gd name="connsiteX13" fmla="*/ 521456 w 552964"/>
                  <a:gd name="connsiteY13" fmla="*/ 385000 h 546649"/>
                  <a:gd name="connsiteX14" fmla="*/ 552965 w 552964"/>
                  <a:gd name="connsiteY14" fmla="*/ 493957 h 546649"/>
                  <a:gd name="connsiteX15" fmla="*/ 499253 w 552964"/>
                  <a:gd name="connsiteY15" fmla="*/ 480241 h 546649"/>
                  <a:gd name="connsiteX16" fmla="*/ 421043 w 552964"/>
                  <a:gd name="connsiteY16" fmla="*/ 408965 h 546649"/>
                  <a:gd name="connsiteX17" fmla="*/ 362979 w 552964"/>
                  <a:gd name="connsiteY17" fmla="*/ 503796 h 546649"/>
                  <a:gd name="connsiteX18" fmla="*/ 308534 w 552964"/>
                  <a:gd name="connsiteY18" fmla="*/ 512969 h 54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964" h="546649">
                    <a:moveTo>
                      <a:pt x="263147" y="518074"/>
                    </a:moveTo>
                    <a:lnTo>
                      <a:pt x="234982" y="512340"/>
                    </a:lnTo>
                    <a:lnTo>
                      <a:pt x="201216" y="546649"/>
                    </a:lnTo>
                    <a:lnTo>
                      <a:pt x="201559" y="435635"/>
                    </a:lnTo>
                    <a:lnTo>
                      <a:pt x="0" y="157058"/>
                    </a:lnTo>
                    <a:lnTo>
                      <a:pt x="56664" y="99050"/>
                    </a:lnTo>
                    <a:lnTo>
                      <a:pt x="46120" y="14164"/>
                    </a:lnTo>
                    <a:lnTo>
                      <a:pt x="107595" y="0"/>
                    </a:lnTo>
                    <a:lnTo>
                      <a:pt x="216646" y="96755"/>
                    </a:lnTo>
                    <a:lnTo>
                      <a:pt x="274234" y="105766"/>
                    </a:lnTo>
                    <a:lnTo>
                      <a:pt x="409880" y="215284"/>
                    </a:lnTo>
                    <a:lnTo>
                      <a:pt x="438979" y="213655"/>
                    </a:lnTo>
                    <a:lnTo>
                      <a:pt x="462439" y="323212"/>
                    </a:lnTo>
                    <a:lnTo>
                      <a:pt x="521456" y="385000"/>
                    </a:lnTo>
                    <a:lnTo>
                      <a:pt x="552965" y="493957"/>
                    </a:lnTo>
                    <a:lnTo>
                      <a:pt x="499253" y="480241"/>
                    </a:lnTo>
                    <a:lnTo>
                      <a:pt x="421043" y="408965"/>
                    </a:lnTo>
                    <a:lnTo>
                      <a:pt x="362979" y="503796"/>
                    </a:lnTo>
                    <a:lnTo>
                      <a:pt x="308534" y="512969"/>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12" name="Forme libre : forme 1211">
                <a:extLst>
                  <a:ext uri="{FF2B5EF4-FFF2-40B4-BE49-F238E27FC236}">
                    <a16:creationId xmlns:a16="http://schemas.microsoft.com/office/drawing/2014/main" id="{6444E66B-F0FB-1E72-8498-37A57A277600}"/>
                  </a:ext>
                </a:extLst>
              </p:cNvPr>
              <p:cNvSpPr/>
              <p:nvPr/>
            </p:nvSpPr>
            <p:spPr>
              <a:xfrm>
                <a:off x="3455392" y="4932960"/>
                <a:ext cx="308248" cy="393582"/>
              </a:xfrm>
              <a:custGeom>
                <a:avLst/>
                <a:gdLst>
                  <a:gd name="connsiteX0" fmla="*/ 140132 w 308248"/>
                  <a:gd name="connsiteY0" fmla="*/ 346691 h 393582"/>
                  <a:gd name="connsiteX1" fmla="*/ 73047 w 308248"/>
                  <a:gd name="connsiteY1" fmla="*/ 341557 h 393582"/>
                  <a:gd name="connsiteX2" fmla="*/ 66199 w 308248"/>
                  <a:gd name="connsiteY2" fmla="*/ 393583 h 393582"/>
                  <a:gd name="connsiteX3" fmla="*/ 20460 w 308248"/>
                  <a:gd name="connsiteY3" fmla="*/ 362893 h 393582"/>
                  <a:gd name="connsiteX4" fmla="*/ 0 w 308248"/>
                  <a:gd name="connsiteY4" fmla="*/ 194348 h 393582"/>
                  <a:gd name="connsiteX5" fmla="*/ 49349 w 308248"/>
                  <a:gd name="connsiteY5" fmla="*/ 104623 h 393582"/>
                  <a:gd name="connsiteX6" fmla="*/ 51797 w 308248"/>
                  <a:gd name="connsiteY6" fmla="*/ 0 h 393582"/>
                  <a:gd name="connsiteX7" fmla="*/ 269434 w 308248"/>
                  <a:gd name="connsiteY7" fmla="*/ 53492 h 393582"/>
                  <a:gd name="connsiteX8" fmla="*/ 296056 w 308248"/>
                  <a:gd name="connsiteY8" fmla="*/ 102984 h 393582"/>
                  <a:gd name="connsiteX9" fmla="*/ 308248 w 308248"/>
                  <a:gd name="connsiteY9" fmla="*/ 128340 h 393582"/>
                  <a:gd name="connsiteX10" fmla="*/ 253441 w 308248"/>
                  <a:gd name="connsiteY10" fmla="*/ 116310 h 393582"/>
                  <a:gd name="connsiteX11" fmla="*/ 208797 w 308248"/>
                  <a:gd name="connsiteY11" fmla="*/ 144428 h 393582"/>
                  <a:gd name="connsiteX12" fmla="*/ 194434 w 308248"/>
                  <a:gd name="connsiteY12" fmla="*/ 336861 h 39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8248" h="393582">
                    <a:moveTo>
                      <a:pt x="140132" y="346691"/>
                    </a:moveTo>
                    <a:lnTo>
                      <a:pt x="73047" y="341557"/>
                    </a:lnTo>
                    <a:lnTo>
                      <a:pt x="66199" y="393583"/>
                    </a:lnTo>
                    <a:lnTo>
                      <a:pt x="20460" y="362893"/>
                    </a:lnTo>
                    <a:lnTo>
                      <a:pt x="0" y="194348"/>
                    </a:lnTo>
                    <a:lnTo>
                      <a:pt x="49349" y="104623"/>
                    </a:lnTo>
                    <a:lnTo>
                      <a:pt x="51797" y="0"/>
                    </a:lnTo>
                    <a:lnTo>
                      <a:pt x="269434" y="53492"/>
                    </a:lnTo>
                    <a:lnTo>
                      <a:pt x="296056" y="102984"/>
                    </a:lnTo>
                    <a:lnTo>
                      <a:pt x="308248" y="128340"/>
                    </a:lnTo>
                    <a:lnTo>
                      <a:pt x="253441" y="116310"/>
                    </a:lnTo>
                    <a:lnTo>
                      <a:pt x="208797" y="144428"/>
                    </a:lnTo>
                    <a:lnTo>
                      <a:pt x="194434" y="33686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13" name="Forme libre : forme 1212">
                <a:extLst>
                  <a:ext uri="{FF2B5EF4-FFF2-40B4-BE49-F238E27FC236}">
                    <a16:creationId xmlns:a16="http://schemas.microsoft.com/office/drawing/2014/main" id="{292411B4-E867-331D-ADEF-1CFB7CFD1A7F}"/>
                  </a:ext>
                </a:extLst>
              </p:cNvPr>
              <p:cNvSpPr/>
              <p:nvPr/>
            </p:nvSpPr>
            <p:spPr>
              <a:xfrm>
                <a:off x="2027309" y="4663383"/>
                <a:ext cx="1101890" cy="1251499"/>
              </a:xfrm>
              <a:custGeom>
                <a:avLst/>
                <a:gdLst>
                  <a:gd name="connsiteX0" fmla="*/ 676504 w 1101890"/>
                  <a:gd name="connsiteY0" fmla="*/ 1251500 h 1251499"/>
                  <a:gd name="connsiteX1" fmla="*/ 605228 w 1101890"/>
                  <a:gd name="connsiteY1" fmla="*/ 1123731 h 1251499"/>
                  <a:gd name="connsiteX2" fmla="*/ 585911 w 1101890"/>
                  <a:gd name="connsiteY2" fmla="*/ 919801 h 1251499"/>
                  <a:gd name="connsiteX3" fmla="*/ 117138 w 1101890"/>
                  <a:gd name="connsiteY3" fmla="*/ 567309 h 1251499"/>
                  <a:gd name="connsiteX4" fmla="*/ 0 w 1101890"/>
                  <a:gd name="connsiteY4" fmla="*/ 398755 h 1251499"/>
                  <a:gd name="connsiteX5" fmla="*/ 89535 w 1101890"/>
                  <a:gd name="connsiteY5" fmla="*/ 151848 h 1251499"/>
                  <a:gd name="connsiteX6" fmla="*/ 177422 w 1101890"/>
                  <a:gd name="connsiteY6" fmla="*/ 33852 h 1251499"/>
                  <a:gd name="connsiteX7" fmla="*/ 227467 w 1101890"/>
                  <a:gd name="connsiteY7" fmla="*/ 3610 h 1251499"/>
                  <a:gd name="connsiteX8" fmla="*/ 397812 w 1101890"/>
                  <a:gd name="connsiteY8" fmla="*/ 0 h 1251499"/>
                  <a:gd name="connsiteX9" fmla="*/ 488109 w 1101890"/>
                  <a:gd name="connsiteY9" fmla="*/ 66342 h 1251499"/>
                  <a:gd name="connsiteX10" fmla="*/ 540068 w 1101890"/>
                  <a:gd name="connsiteY10" fmla="*/ 41338 h 1251499"/>
                  <a:gd name="connsiteX11" fmla="*/ 621421 w 1101890"/>
                  <a:gd name="connsiteY11" fmla="*/ 126454 h 1251499"/>
                  <a:gd name="connsiteX12" fmla="*/ 568452 w 1101890"/>
                  <a:gd name="connsiteY12" fmla="*/ 147781 h 1251499"/>
                  <a:gd name="connsiteX13" fmla="*/ 570986 w 1101890"/>
                  <a:gd name="connsiteY13" fmla="*/ 176289 h 1251499"/>
                  <a:gd name="connsiteX14" fmla="*/ 642519 w 1101890"/>
                  <a:gd name="connsiteY14" fmla="*/ 223114 h 1251499"/>
                  <a:gd name="connsiteX15" fmla="*/ 637108 w 1101890"/>
                  <a:gd name="connsiteY15" fmla="*/ 251279 h 1251499"/>
                  <a:gd name="connsiteX16" fmla="*/ 504654 w 1101890"/>
                  <a:gd name="connsiteY16" fmla="*/ 436912 h 1251499"/>
                  <a:gd name="connsiteX17" fmla="*/ 490719 w 1101890"/>
                  <a:gd name="connsiteY17" fmla="*/ 490881 h 1251499"/>
                  <a:gd name="connsiteX18" fmla="*/ 639347 w 1101890"/>
                  <a:gd name="connsiteY18" fmla="*/ 615305 h 1251499"/>
                  <a:gd name="connsiteX19" fmla="*/ 613191 w 1101890"/>
                  <a:gd name="connsiteY19" fmla="*/ 667874 h 1251499"/>
                  <a:gd name="connsiteX20" fmla="*/ 713042 w 1101890"/>
                  <a:gd name="connsiteY20" fmla="*/ 703459 h 1251499"/>
                  <a:gd name="connsiteX21" fmla="*/ 696459 w 1101890"/>
                  <a:gd name="connsiteY21" fmla="*/ 818121 h 1251499"/>
                  <a:gd name="connsiteX22" fmla="*/ 590198 w 1101890"/>
                  <a:gd name="connsiteY22" fmla="*/ 840029 h 1251499"/>
                  <a:gd name="connsiteX23" fmla="*/ 788327 w 1101890"/>
                  <a:gd name="connsiteY23" fmla="*/ 895169 h 1251499"/>
                  <a:gd name="connsiteX24" fmla="*/ 888178 w 1101890"/>
                  <a:gd name="connsiteY24" fmla="*/ 1000468 h 1251499"/>
                  <a:gd name="connsiteX25" fmla="*/ 1075935 w 1101890"/>
                  <a:gd name="connsiteY25" fmla="*/ 832438 h 1251499"/>
                  <a:gd name="connsiteX26" fmla="*/ 1072591 w 1101890"/>
                  <a:gd name="connsiteY26" fmla="*/ 755637 h 1251499"/>
                  <a:gd name="connsiteX27" fmla="*/ 1101890 w 1101890"/>
                  <a:gd name="connsiteY27" fmla="*/ 836514 h 1251499"/>
                  <a:gd name="connsiteX28" fmla="*/ 757866 w 1101890"/>
                  <a:gd name="connsiteY28" fmla="*/ 1159431 h 1251499"/>
                  <a:gd name="connsiteX29" fmla="*/ 735397 w 1101890"/>
                  <a:gd name="connsiteY29" fmla="*/ 1250890 h 125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01890" h="1251499">
                    <a:moveTo>
                      <a:pt x="676504" y="1251500"/>
                    </a:moveTo>
                    <a:lnTo>
                      <a:pt x="605228" y="1123731"/>
                    </a:lnTo>
                    <a:lnTo>
                      <a:pt x="585911" y="919801"/>
                    </a:lnTo>
                    <a:lnTo>
                      <a:pt x="117138" y="567309"/>
                    </a:lnTo>
                    <a:lnTo>
                      <a:pt x="0" y="398755"/>
                    </a:lnTo>
                    <a:lnTo>
                      <a:pt x="89535" y="151848"/>
                    </a:lnTo>
                    <a:lnTo>
                      <a:pt x="177422" y="33852"/>
                    </a:lnTo>
                    <a:lnTo>
                      <a:pt x="227467" y="3610"/>
                    </a:lnTo>
                    <a:lnTo>
                      <a:pt x="397812" y="0"/>
                    </a:lnTo>
                    <a:lnTo>
                      <a:pt x="488109" y="66342"/>
                    </a:lnTo>
                    <a:lnTo>
                      <a:pt x="540068" y="41338"/>
                    </a:lnTo>
                    <a:lnTo>
                      <a:pt x="621421" y="126454"/>
                    </a:lnTo>
                    <a:lnTo>
                      <a:pt x="568452" y="147781"/>
                    </a:lnTo>
                    <a:lnTo>
                      <a:pt x="570986" y="176289"/>
                    </a:lnTo>
                    <a:lnTo>
                      <a:pt x="642519" y="223114"/>
                    </a:lnTo>
                    <a:lnTo>
                      <a:pt x="637108" y="251279"/>
                    </a:lnTo>
                    <a:lnTo>
                      <a:pt x="504654" y="436912"/>
                    </a:lnTo>
                    <a:lnTo>
                      <a:pt x="490719" y="490881"/>
                    </a:lnTo>
                    <a:lnTo>
                      <a:pt x="639347" y="615305"/>
                    </a:lnTo>
                    <a:lnTo>
                      <a:pt x="613191" y="667874"/>
                    </a:lnTo>
                    <a:lnTo>
                      <a:pt x="713042" y="703459"/>
                    </a:lnTo>
                    <a:lnTo>
                      <a:pt x="696459" y="818121"/>
                    </a:lnTo>
                    <a:lnTo>
                      <a:pt x="590198" y="840029"/>
                    </a:lnTo>
                    <a:lnTo>
                      <a:pt x="788327" y="895169"/>
                    </a:lnTo>
                    <a:lnTo>
                      <a:pt x="888178" y="1000468"/>
                    </a:lnTo>
                    <a:lnTo>
                      <a:pt x="1075935" y="832438"/>
                    </a:lnTo>
                    <a:lnTo>
                      <a:pt x="1072591" y="755637"/>
                    </a:lnTo>
                    <a:lnTo>
                      <a:pt x="1101890" y="836514"/>
                    </a:lnTo>
                    <a:lnTo>
                      <a:pt x="757866" y="1159431"/>
                    </a:lnTo>
                    <a:lnTo>
                      <a:pt x="735397" y="1250890"/>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214" name="Forme libre : forme 1213">
                <a:extLst>
                  <a:ext uri="{FF2B5EF4-FFF2-40B4-BE49-F238E27FC236}">
                    <a16:creationId xmlns:a16="http://schemas.microsoft.com/office/drawing/2014/main" id="{74489CC4-3334-F60C-E40B-E0067ED07147}"/>
                  </a:ext>
                </a:extLst>
              </p:cNvPr>
              <p:cNvSpPr/>
              <p:nvPr/>
            </p:nvSpPr>
            <p:spPr>
              <a:xfrm>
                <a:off x="3477090" y="4659745"/>
                <a:ext cx="471782" cy="376199"/>
              </a:xfrm>
              <a:custGeom>
                <a:avLst/>
                <a:gdLst>
                  <a:gd name="connsiteX0" fmla="*/ 274358 w 471782"/>
                  <a:gd name="connsiteY0" fmla="*/ 376199 h 376199"/>
                  <a:gd name="connsiteX1" fmla="*/ 247736 w 471782"/>
                  <a:gd name="connsiteY1" fmla="*/ 326707 h 376199"/>
                  <a:gd name="connsiteX2" fmla="*/ 30099 w 471782"/>
                  <a:gd name="connsiteY2" fmla="*/ 273215 h 376199"/>
                  <a:gd name="connsiteX3" fmla="*/ 0 w 471782"/>
                  <a:gd name="connsiteY3" fmla="*/ 225285 h 376199"/>
                  <a:gd name="connsiteX4" fmla="*/ 24060 w 471782"/>
                  <a:gd name="connsiteY4" fmla="*/ 116643 h 376199"/>
                  <a:gd name="connsiteX5" fmla="*/ 467 w 471782"/>
                  <a:gd name="connsiteY5" fmla="*/ 34242 h 376199"/>
                  <a:gd name="connsiteX6" fmla="*/ 73752 w 471782"/>
                  <a:gd name="connsiteY6" fmla="*/ 0 h 376199"/>
                  <a:gd name="connsiteX7" fmla="*/ 154334 w 471782"/>
                  <a:gd name="connsiteY7" fmla="*/ 77429 h 376199"/>
                  <a:gd name="connsiteX8" fmla="*/ 181623 w 471782"/>
                  <a:gd name="connsiteY8" fmla="*/ 71256 h 376199"/>
                  <a:gd name="connsiteX9" fmla="*/ 385134 w 471782"/>
                  <a:gd name="connsiteY9" fmla="*/ 67666 h 376199"/>
                  <a:gd name="connsiteX10" fmla="*/ 435121 w 471782"/>
                  <a:gd name="connsiteY10" fmla="*/ 97698 h 376199"/>
                  <a:gd name="connsiteX11" fmla="*/ 465430 w 471782"/>
                  <a:gd name="connsiteY11" fmla="*/ 146942 h 376199"/>
                  <a:gd name="connsiteX12" fmla="*/ 471783 w 471782"/>
                  <a:gd name="connsiteY12" fmla="*/ 292341 h 376199"/>
                  <a:gd name="connsiteX13" fmla="*/ 416252 w 471782"/>
                  <a:gd name="connsiteY13" fmla="*/ 298256 h 376199"/>
                  <a:gd name="connsiteX14" fmla="*/ 380467 w 471782"/>
                  <a:gd name="connsiteY14" fmla="*/ 340890 h 3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782" h="376199">
                    <a:moveTo>
                      <a:pt x="274358" y="376199"/>
                    </a:moveTo>
                    <a:lnTo>
                      <a:pt x="247736" y="326707"/>
                    </a:lnTo>
                    <a:lnTo>
                      <a:pt x="30099" y="273215"/>
                    </a:lnTo>
                    <a:lnTo>
                      <a:pt x="0" y="225285"/>
                    </a:lnTo>
                    <a:lnTo>
                      <a:pt x="24060" y="116643"/>
                    </a:lnTo>
                    <a:lnTo>
                      <a:pt x="467" y="34242"/>
                    </a:lnTo>
                    <a:lnTo>
                      <a:pt x="73752" y="0"/>
                    </a:lnTo>
                    <a:lnTo>
                      <a:pt x="154334" y="77429"/>
                    </a:lnTo>
                    <a:lnTo>
                      <a:pt x="181623" y="71256"/>
                    </a:lnTo>
                    <a:lnTo>
                      <a:pt x="385134" y="67666"/>
                    </a:lnTo>
                    <a:lnTo>
                      <a:pt x="435121" y="97698"/>
                    </a:lnTo>
                    <a:lnTo>
                      <a:pt x="465430" y="146942"/>
                    </a:lnTo>
                    <a:lnTo>
                      <a:pt x="471783" y="292341"/>
                    </a:lnTo>
                    <a:lnTo>
                      <a:pt x="416252" y="298256"/>
                    </a:lnTo>
                    <a:lnTo>
                      <a:pt x="380467" y="340890"/>
                    </a:lnTo>
                    <a:close/>
                  </a:path>
                </a:pathLst>
              </a:custGeom>
              <a:solidFill>
                <a:srgbClr val="75A7AB"/>
              </a:solidFill>
              <a:ln w="9525" cap="flat">
                <a:solidFill>
                  <a:srgbClr val="FFFFFF"/>
                </a:solidFill>
                <a:prstDash val="solid"/>
                <a:miter/>
              </a:ln>
            </p:spPr>
            <p:txBody>
              <a:bodyPr rtlCol="0" anchor="ctr"/>
              <a:lstStyle/>
              <a:p>
                <a:endParaRPr lang="fr-FR"/>
              </a:p>
            </p:txBody>
          </p:sp>
        </p:grpSp>
        <p:sp>
          <p:nvSpPr>
            <p:cNvPr id="1139" name="Forme libre : forme 1138">
              <a:extLst>
                <a:ext uri="{FF2B5EF4-FFF2-40B4-BE49-F238E27FC236}">
                  <a16:creationId xmlns:a16="http://schemas.microsoft.com/office/drawing/2014/main" id="{A7263D51-975C-D42D-0A33-BD4A9CD0C76F}"/>
                </a:ext>
              </a:extLst>
            </p:cNvPr>
            <p:cNvSpPr/>
            <p:nvPr/>
          </p:nvSpPr>
          <p:spPr>
            <a:xfrm>
              <a:off x="3356341" y="2921013"/>
              <a:ext cx="1127731" cy="738873"/>
            </a:xfrm>
            <a:custGeom>
              <a:avLst/>
              <a:gdLst>
                <a:gd name="connsiteX0" fmla="*/ 844363 w 1127731"/>
                <a:gd name="connsiteY0" fmla="*/ 738873 h 738873"/>
                <a:gd name="connsiteX1" fmla="*/ 766277 w 1127731"/>
                <a:gd name="connsiteY1" fmla="*/ 520570 h 738873"/>
                <a:gd name="connsiteX2" fmla="*/ 566376 w 1127731"/>
                <a:gd name="connsiteY2" fmla="*/ 470421 h 738873"/>
                <a:gd name="connsiteX3" fmla="*/ 376676 w 1127731"/>
                <a:gd name="connsiteY3" fmla="*/ 390201 h 738873"/>
                <a:gd name="connsiteX4" fmla="*/ 347348 w 1127731"/>
                <a:gd name="connsiteY4" fmla="*/ 393154 h 738873"/>
                <a:gd name="connsiteX5" fmla="*/ 322212 w 1127731"/>
                <a:gd name="connsiteY5" fmla="*/ 505549 h 738873"/>
                <a:gd name="connsiteX6" fmla="*/ 197634 w 1127731"/>
                <a:gd name="connsiteY6" fmla="*/ 579987 h 738873"/>
                <a:gd name="connsiteX7" fmla="*/ 0 w 1127731"/>
                <a:gd name="connsiteY7" fmla="*/ 403898 h 738873"/>
                <a:gd name="connsiteX8" fmla="*/ 78496 w 1127731"/>
                <a:gd name="connsiteY8" fmla="*/ 246078 h 738873"/>
                <a:gd name="connsiteX9" fmla="*/ 266433 w 1127731"/>
                <a:gd name="connsiteY9" fmla="*/ 329460 h 738873"/>
                <a:gd name="connsiteX10" fmla="*/ 618068 w 1127731"/>
                <a:gd name="connsiteY10" fmla="*/ 115062 h 738873"/>
                <a:gd name="connsiteX11" fmla="*/ 703945 w 1127731"/>
                <a:gd name="connsiteY11" fmla="*/ 34700 h 738873"/>
                <a:gd name="connsiteX12" fmla="*/ 904151 w 1127731"/>
                <a:gd name="connsiteY12" fmla="*/ 35633 h 738873"/>
                <a:gd name="connsiteX13" fmla="*/ 947052 w 1127731"/>
                <a:gd name="connsiteY13" fmla="*/ 0 h 738873"/>
                <a:gd name="connsiteX14" fmla="*/ 962883 w 1127731"/>
                <a:gd name="connsiteY14" fmla="*/ 24222 h 738873"/>
                <a:gd name="connsiteX15" fmla="*/ 1062324 w 1127731"/>
                <a:gd name="connsiteY15" fmla="*/ 158372 h 738873"/>
                <a:gd name="connsiteX16" fmla="*/ 1127732 w 1127731"/>
                <a:gd name="connsiteY16" fmla="*/ 206359 h 738873"/>
                <a:gd name="connsiteX17" fmla="*/ 1103795 w 1127731"/>
                <a:gd name="connsiteY17" fmla="*/ 282483 h 738873"/>
                <a:gd name="connsiteX18" fmla="*/ 1039987 w 1127731"/>
                <a:gd name="connsiteY18" fmla="*/ 378038 h 738873"/>
                <a:gd name="connsiteX19" fmla="*/ 1048207 w 1127731"/>
                <a:gd name="connsiteY19" fmla="*/ 546059 h 738873"/>
                <a:gd name="connsiteX20" fmla="*/ 1054037 w 1127731"/>
                <a:gd name="connsiteY20" fmla="*/ 600694 h 738873"/>
                <a:gd name="connsiteX21" fmla="*/ 1030719 w 1127731"/>
                <a:gd name="connsiteY21" fmla="*/ 647843 h 738873"/>
                <a:gd name="connsiteX22" fmla="*/ 893569 w 1127731"/>
                <a:gd name="connsiteY22" fmla="*/ 732434 h 7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7731" h="738873">
                  <a:moveTo>
                    <a:pt x="844363" y="738873"/>
                  </a:moveTo>
                  <a:lnTo>
                    <a:pt x="766277" y="520570"/>
                  </a:lnTo>
                  <a:lnTo>
                    <a:pt x="566376" y="470421"/>
                  </a:lnTo>
                  <a:lnTo>
                    <a:pt x="376676" y="390201"/>
                  </a:lnTo>
                  <a:lnTo>
                    <a:pt x="347348" y="393154"/>
                  </a:lnTo>
                  <a:lnTo>
                    <a:pt x="322212" y="505549"/>
                  </a:lnTo>
                  <a:lnTo>
                    <a:pt x="197634" y="579987"/>
                  </a:lnTo>
                  <a:lnTo>
                    <a:pt x="0" y="403898"/>
                  </a:lnTo>
                  <a:lnTo>
                    <a:pt x="78496" y="246078"/>
                  </a:lnTo>
                  <a:lnTo>
                    <a:pt x="266433" y="329460"/>
                  </a:lnTo>
                  <a:lnTo>
                    <a:pt x="618068" y="115062"/>
                  </a:lnTo>
                  <a:lnTo>
                    <a:pt x="703945" y="34700"/>
                  </a:lnTo>
                  <a:lnTo>
                    <a:pt x="904151" y="35633"/>
                  </a:lnTo>
                  <a:lnTo>
                    <a:pt x="947052" y="0"/>
                  </a:lnTo>
                  <a:lnTo>
                    <a:pt x="962883" y="24222"/>
                  </a:lnTo>
                  <a:lnTo>
                    <a:pt x="1062324" y="158372"/>
                  </a:lnTo>
                  <a:lnTo>
                    <a:pt x="1127732" y="206359"/>
                  </a:lnTo>
                  <a:lnTo>
                    <a:pt x="1103795" y="282483"/>
                  </a:lnTo>
                  <a:lnTo>
                    <a:pt x="1039987" y="378038"/>
                  </a:lnTo>
                  <a:lnTo>
                    <a:pt x="1048207" y="546059"/>
                  </a:lnTo>
                  <a:lnTo>
                    <a:pt x="1054037" y="600694"/>
                  </a:lnTo>
                  <a:lnTo>
                    <a:pt x="1030719" y="647843"/>
                  </a:lnTo>
                  <a:lnTo>
                    <a:pt x="893569" y="73243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40" name="Forme libre : forme 1139">
              <a:extLst>
                <a:ext uri="{FF2B5EF4-FFF2-40B4-BE49-F238E27FC236}">
                  <a16:creationId xmlns:a16="http://schemas.microsoft.com/office/drawing/2014/main" id="{79037C71-FFC5-40FE-BB44-D3370A57E3FE}"/>
                </a:ext>
              </a:extLst>
            </p:cNvPr>
            <p:cNvSpPr/>
            <p:nvPr/>
          </p:nvSpPr>
          <p:spPr>
            <a:xfrm>
              <a:off x="4154803" y="5588356"/>
              <a:ext cx="314925" cy="306904"/>
            </a:xfrm>
            <a:custGeom>
              <a:avLst/>
              <a:gdLst>
                <a:gd name="connsiteX0" fmla="*/ 281102 w 314925"/>
                <a:gd name="connsiteY0" fmla="*/ 306905 h 306904"/>
                <a:gd name="connsiteX1" fmla="*/ 50549 w 314925"/>
                <a:gd name="connsiteY1" fmla="*/ 306362 h 306904"/>
                <a:gd name="connsiteX2" fmla="*/ 0 w 314925"/>
                <a:gd name="connsiteY2" fmla="*/ 279463 h 306904"/>
                <a:gd name="connsiteX3" fmla="*/ 81991 w 314925"/>
                <a:gd name="connsiteY3" fmla="*/ 169421 h 306904"/>
                <a:gd name="connsiteX4" fmla="*/ 87392 w 314925"/>
                <a:gd name="connsiteY4" fmla="*/ 32423 h 306904"/>
                <a:gd name="connsiteX5" fmla="*/ 258871 w 314925"/>
                <a:gd name="connsiteY5" fmla="*/ 0 h 306904"/>
                <a:gd name="connsiteX6" fmla="*/ 314925 w 314925"/>
                <a:gd name="connsiteY6" fmla="*/ 153105 h 306904"/>
                <a:gd name="connsiteX7" fmla="*/ 284293 w 314925"/>
                <a:gd name="connsiteY7" fmla="*/ 199872 h 30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925" h="306904">
                  <a:moveTo>
                    <a:pt x="281102" y="306905"/>
                  </a:moveTo>
                  <a:lnTo>
                    <a:pt x="50549" y="306362"/>
                  </a:lnTo>
                  <a:lnTo>
                    <a:pt x="0" y="279463"/>
                  </a:lnTo>
                  <a:lnTo>
                    <a:pt x="81991" y="169421"/>
                  </a:lnTo>
                  <a:lnTo>
                    <a:pt x="87392" y="32423"/>
                  </a:lnTo>
                  <a:lnTo>
                    <a:pt x="258871" y="0"/>
                  </a:lnTo>
                  <a:lnTo>
                    <a:pt x="314925" y="153105"/>
                  </a:lnTo>
                  <a:lnTo>
                    <a:pt x="284293" y="199872"/>
                  </a:lnTo>
                  <a:close/>
                </a:path>
              </a:pathLst>
            </a:custGeom>
            <a:solidFill>
              <a:srgbClr val="0098CC"/>
            </a:solidFill>
            <a:ln w="9525" cap="flat">
              <a:solidFill>
                <a:srgbClr val="FFFFFF"/>
              </a:solidFill>
              <a:prstDash val="solid"/>
              <a:miter/>
            </a:ln>
          </p:spPr>
          <p:txBody>
            <a:bodyPr rtlCol="0" anchor="ctr"/>
            <a:lstStyle/>
            <a:p>
              <a:endParaRPr lang="fr-FR"/>
            </a:p>
          </p:txBody>
        </p:sp>
        <p:sp>
          <p:nvSpPr>
            <p:cNvPr id="1141" name="Forme libre : forme 1140">
              <a:extLst>
                <a:ext uri="{FF2B5EF4-FFF2-40B4-BE49-F238E27FC236}">
                  <a16:creationId xmlns:a16="http://schemas.microsoft.com/office/drawing/2014/main" id="{44F3E0EF-8076-3357-DE51-724B65C41E35}"/>
                </a:ext>
              </a:extLst>
            </p:cNvPr>
            <p:cNvSpPr/>
            <p:nvPr/>
          </p:nvSpPr>
          <p:spPr>
            <a:xfrm>
              <a:off x="3731112" y="2223792"/>
              <a:ext cx="658453" cy="529313"/>
            </a:xfrm>
            <a:custGeom>
              <a:avLst/>
              <a:gdLst>
                <a:gd name="connsiteX0" fmla="*/ 592874 w 658453"/>
                <a:gd name="connsiteY0" fmla="*/ 529314 h 529313"/>
                <a:gd name="connsiteX1" fmla="*/ 483851 w 658453"/>
                <a:gd name="connsiteY1" fmla="*/ 399145 h 529313"/>
                <a:gd name="connsiteX2" fmla="*/ 319231 w 658453"/>
                <a:gd name="connsiteY2" fmla="*/ 352235 h 529313"/>
                <a:gd name="connsiteX3" fmla="*/ 271548 w 658453"/>
                <a:gd name="connsiteY3" fmla="*/ 419233 h 529313"/>
                <a:gd name="connsiteX4" fmla="*/ 158753 w 658453"/>
                <a:gd name="connsiteY4" fmla="*/ 215856 h 529313"/>
                <a:gd name="connsiteX5" fmla="*/ 53816 w 658453"/>
                <a:gd name="connsiteY5" fmla="*/ 165211 h 529313"/>
                <a:gd name="connsiteX6" fmla="*/ 0 w 658453"/>
                <a:gd name="connsiteY6" fmla="*/ 183556 h 529313"/>
                <a:gd name="connsiteX7" fmla="*/ 102432 w 658453"/>
                <a:gd name="connsiteY7" fmla="*/ 143275 h 529313"/>
                <a:gd name="connsiteX8" fmla="*/ 206807 w 658453"/>
                <a:gd name="connsiteY8" fmla="*/ 48549 h 529313"/>
                <a:gd name="connsiteX9" fmla="*/ 309401 w 658453"/>
                <a:gd name="connsiteY9" fmla="*/ 62989 h 529313"/>
                <a:gd name="connsiteX10" fmla="*/ 436940 w 658453"/>
                <a:gd name="connsiteY10" fmla="*/ 0 h 529313"/>
                <a:gd name="connsiteX11" fmla="*/ 636194 w 658453"/>
                <a:gd name="connsiteY11" fmla="*/ 110757 h 529313"/>
                <a:gd name="connsiteX12" fmla="*/ 645481 w 658453"/>
                <a:gd name="connsiteY12" fmla="*/ 353759 h 529313"/>
                <a:gd name="connsiteX13" fmla="*/ 658454 w 658453"/>
                <a:gd name="connsiteY13" fmla="*/ 379609 h 529313"/>
                <a:gd name="connsiteX14" fmla="*/ 627850 w 658453"/>
                <a:gd name="connsiteY14" fmla="*/ 489852 h 5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8453" h="529313">
                  <a:moveTo>
                    <a:pt x="592874" y="529314"/>
                  </a:moveTo>
                  <a:lnTo>
                    <a:pt x="483851" y="399145"/>
                  </a:lnTo>
                  <a:lnTo>
                    <a:pt x="319231" y="352235"/>
                  </a:lnTo>
                  <a:lnTo>
                    <a:pt x="271548" y="419233"/>
                  </a:lnTo>
                  <a:lnTo>
                    <a:pt x="158753" y="215856"/>
                  </a:lnTo>
                  <a:lnTo>
                    <a:pt x="53816" y="165211"/>
                  </a:lnTo>
                  <a:lnTo>
                    <a:pt x="0" y="183556"/>
                  </a:lnTo>
                  <a:lnTo>
                    <a:pt x="102432" y="143275"/>
                  </a:lnTo>
                  <a:lnTo>
                    <a:pt x="206807" y="48549"/>
                  </a:lnTo>
                  <a:lnTo>
                    <a:pt x="309401" y="62989"/>
                  </a:lnTo>
                  <a:lnTo>
                    <a:pt x="436940" y="0"/>
                  </a:lnTo>
                  <a:lnTo>
                    <a:pt x="636194" y="110757"/>
                  </a:lnTo>
                  <a:lnTo>
                    <a:pt x="645481" y="353759"/>
                  </a:lnTo>
                  <a:lnTo>
                    <a:pt x="658454" y="379609"/>
                  </a:lnTo>
                  <a:lnTo>
                    <a:pt x="627850" y="48985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142" name="Forme libre : forme 1141">
              <a:extLst>
                <a:ext uri="{FF2B5EF4-FFF2-40B4-BE49-F238E27FC236}">
                  <a16:creationId xmlns:a16="http://schemas.microsoft.com/office/drawing/2014/main" id="{81B9F36C-2A73-C753-A940-F1D89AFDF677}"/>
                </a:ext>
              </a:extLst>
            </p:cNvPr>
            <p:cNvSpPr/>
            <p:nvPr/>
          </p:nvSpPr>
          <p:spPr>
            <a:xfrm>
              <a:off x="4306679" y="4149690"/>
              <a:ext cx="558060" cy="678056"/>
            </a:xfrm>
            <a:custGeom>
              <a:avLst/>
              <a:gdLst>
                <a:gd name="connsiteX0" fmla="*/ 535981 w 558060"/>
                <a:gd name="connsiteY0" fmla="*/ 403003 h 678056"/>
                <a:gd name="connsiteX1" fmla="*/ 306524 w 558060"/>
                <a:gd name="connsiteY1" fmla="*/ 574577 h 678056"/>
                <a:gd name="connsiteX2" fmla="*/ 257337 w 558060"/>
                <a:gd name="connsiteY2" fmla="*/ 674789 h 678056"/>
                <a:gd name="connsiteX3" fmla="*/ 203806 w 558060"/>
                <a:gd name="connsiteY3" fmla="*/ 678056 h 678056"/>
                <a:gd name="connsiteX4" fmla="*/ 66027 w 558060"/>
                <a:gd name="connsiteY4" fmla="*/ 459524 h 678056"/>
                <a:gd name="connsiteX5" fmla="*/ 0 w 558060"/>
                <a:gd name="connsiteY5" fmla="*/ 268053 h 678056"/>
                <a:gd name="connsiteX6" fmla="*/ 26251 w 558060"/>
                <a:gd name="connsiteY6" fmla="*/ 220323 h 678056"/>
                <a:gd name="connsiteX7" fmla="*/ 48216 w 558060"/>
                <a:gd name="connsiteY7" fmla="*/ 139818 h 678056"/>
                <a:gd name="connsiteX8" fmla="*/ 96183 w 558060"/>
                <a:gd name="connsiteY8" fmla="*/ 107137 h 678056"/>
                <a:gd name="connsiteX9" fmla="*/ 153696 w 558060"/>
                <a:gd name="connsiteY9" fmla="*/ 107937 h 678056"/>
                <a:gd name="connsiteX10" fmla="*/ 293446 w 558060"/>
                <a:gd name="connsiteY10" fmla="*/ 4877 h 678056"/>
                <a:gd name="connsiteX11" fmla="*/ 379562 w 558060"/>
                <a:gd name="connsiteY11" fmla="*/ 0 h 678056"/>
                <a:gd name="connsiteX12" fmla="*/ 528657 w 558060"/>
                <a:gd name="connsiteY12" fmla="*/ 38243 h 678056"/>
                <a:gd name="connsiteX13" fmla="*/ 524742 w 558060"/>
                <a:gd name="connsiteY13" fmla="*/ 87182 h 678056"/>
                <a:gd name="connsiteX14" fmla="*/ 558060 w 558060"/>
                <a:gd name="connsiteY14" fmla="*/ 125740 h 678056"/>
                <a:gd name="connsiteX15" fmla="*/ 545716 w 558060"/>
                <a:gd name="connsiteY15" fmla="*/ 208521 h 678056"/>
                <a:gd name="connsiteX16" fmla="*/ 486518 w 558060"/>
                <a:gd name="connsiteY16" fmla="*/ 303876 h 67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060" h="678056">
                  <a:moveTo>
                    <a:pt x="535981" y="403003"/>
                  </a:moveTo>
                  <a:lnTo>
                    <a:pt x="306524" y="574577"/>
                  </a:lnTo>
                  <a:lnTo>
                    <a:pt x="257337" y="674789"/>
                  </a:lnTo>
                  <a:lnTo>
                    <a:pt x="203806" y="678056"/>
                  </a:lnTo>
                  <a:lnTo>
                    <a:pt x="66027" y="459524"/>
                  </a:lnTo>
                  <a:lnTo>
                    <a:pt x="0" y="268053"/>
                  </a:lnTo>
                  <a:lnTo>
                    <a:pt x="26251" y="220323"/>
                  </a:lnTo>
                  <a:lnTo>
                    <a:pt x="48216" y="139818"/>
                  </a:lnTo>
                  <a:lnTo>
                    <a:pt x="96183" y="107137"/>
                  </a:lnTo>
                  <a:lnTo>
                    <a:pt x="153696" y="107937"/>
                  </a:lnTo>
                  <a:lnTo>
                    <a:pt x="293446" y="4877"/>
                  </a:lnTo>
                  <a:lnTo>
                    <a:pt x="379562" y="0"/>
                  </a:lnTo>
                  <a:lnTo>
                    <a:pt x="528657" y="38243"/>
                  </a:lnTo>
                  <a:lnTo>
                    <a:pt x="524742" y="87182"/>
                  </a:lnTo>
                  <a:lnTo>
                    <a:pt x="558060" y="125740"/>
                  </a:lnTo>
                  <a:lnTo>
                    <a:pt x="545716" y="208521"/>
                  </a:lnTo>
                  <a:lnTo>
                    <a:pt x="486518" y="30387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143" name="Forme libre : forme 1142">
              <a:extLst>
                <a:ext uri="{FF2B5EF4-FFF2-40B4-BE49-F238E27FC236}">
                  <a16:creationId xmlns:a16="http://schemas.microsoft.com/office/drawing/2014/main" id="{0FC8EDC9-90F8-D3E4-8D69-8A5DA9BAC2CB}"/>
                </a:ext>
              </a:extLst>
            </p:cNvPr>
            <p:cNvSpPr/>
            <p:nvPr/>
          </p:nvSpPr>
          <p:spPr>
            <a:xfrm>
              <a:off x="4798817" y="5291852"/>
              <a:ext cx="456066" cy="212626"/>
            </a:xfrm>
            <a:custGeom>
              <a:avLst/>
              <a:gdLst>
                <a:gd name="connsiteX0" fmla="*/ 112890 w 456066"/>
                <a:gd name="connsiteY0" fmla="*/ 166726 h 212626"/>
                <a:gd name="connsiteX1" fmla="*/ 17107 w 456066"/>
                <a:gd name="connsiteY1" fmla="*/ 212627 h 212626"/>
                <a:gd name="connsiteX2" fmla="*/ 0 w 456066"/>
                <a:gd name="connsiteY2" fmla="*/ 161430 h 212626"/>
                <a:gd name="connsiteX3" fmla="*/ 3477 w 456066"/>
                <a:gd name="connsiteY3" fmla="*/ 78457 h 212626"/>
                <a:gd name="connsiteX4" fmla="*/ 411556 w 456066"/>
                <a:gd name="connsiteY4" fmla="*/ 0 h 212626"/>
                <a:gd name="connsiteX5" fmla="*/ 418624 w 456066"/>
                <a:gd name="connsiteY5" fmla="*/ 7734 h 212626"/>
                <a:gd name="connsiteX6" fmla="*/ 456067 w 456066"/>
                <a:gd name="connsiteY6" fmla="*/ 89859 h 212626"/>
                <a:gd name="connsiteX7" fmla="*/ 345462 w 456066"/>
                <a:gd name="connsiteY7" fmla="*/ 78743 h 212626"/>
                <a:gd name="connsiteX8" fmla="*/ 198739 w 456066"/>
                <a:gd name="connsiteY8" fmla="*/ 165821 h 21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066" h="212626">
                  <a:moveTo>
                    <a:pt x="112890" y="166726"/>
                  </a:moveTo>
                  <a:lnTo>
                    <a:pt x="17107" y="212627"/>
                  </a:lnTo>
                  <a:lnTo>
                    <a:pt x="0" y="161430"/>
                  </a:lnTo>
                  <a:lnTo>
                    <a:pt x="3477" y="78457"/>
                  </a:lnTo>
                  <a:lnTo>
                    <a:pt x="411556" y="0"/>
                  </a:lnTo>
                  <a:lnTo>
                    <a:pt x="418624" y="7734"/>
                  </a:lnTo>
                  <a:lnTo>
                    <a:pt x="456067" y="89859"/>
                  </a:lnTo>
                  <a:lnTo>
                    <a:pt x="345462" y="78743"/>
                  </a:lnTo>
                  <a:lnTo>
                    <a:pt x="198739" y="165821"/>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144" name="Forme libre : forme 1143">
              <a:extLst>
                <a:ext uri="{FF2B5EF4-FFF2-40B4-BE49-F238E27FC236}">
                  <a16:creationId xmlns:a16="http://schemas.microsoft.com/office/drawing/2014/main" id="{95F11561-15CC-07B8-14A2-73F96595558B}"/>
                </a:ext>
              </a:extLst>
            </p:cNvPr>
            <p:cNvSpPr/>
            <p:nvPr/>
          </p:nvSpPr>
          <p:spPr>
            <a:xfrm>
              <a:off x="4793197" y="4275430"/>
              <a:ext cx="463791" cy="410041"/>
            </a:xfrm>
            <a:custGeom>
              <a:avLst/>
              <a:gdLst>
                <a:gd name="connsiteX0" fmla="*/ 463791 w 463791"/>
                <a:gd name="connsiteY0" fmla="*/ 322850 h 410041"/>
                <a:gd name="connsiteX1" fmla="*/ 383153 w 463791"/>
                <a:gd name="connsiteY1" fmla="*/ 343490 h 410041"/>
                <a:gd name="connsiteX2" fmla="*/ 333689 w 463791"/>
                <a:gd name="connsiteY2" fmla="*/ 410042 h 410041"/>
                <a:gd name="connsiteX3" fmla="*/ 173546 w 463791"/>
                <a:gd name="connsiteY3" fmla="*/ 377152 h 410041"/>
                <a:gd name="connsiteX4" fmla="*/ 143561 w 463791"/>
                <a:gd name="connsiteY4" fmla="*/ 308953 h 410041"/>
                <a:gd name="connsiteX5" fmla="*/ 49463 w 463791"/>
                <a:gd name="connsiteY5" fmla="*/ 277263 h 410041"/>
                <a:gd name="connsiteX6" fmla="*/ 0 w 463791"/>
                <a:gd name="connsiteY6" fmla="*/ 178137 h 410041"/>
                <a:gd name="connsiteX7" fmla="*/ 59198 w 463791"/>
                <a:gd name="connsiteY7" fmla="*/ 82782 h 410041"/>
                <a:gd name="connsiteX8" fmla="*/ 71542 w 463791"/>
                <a:gd name="connsiteY8" fmla="*/ 0 h 410041"/>
                <a:gd name="connsiteX9" fmla="*/ 451237 w 463791"/>
                <a:gd name="connsiteY9" fmla="*/ 241735 h 41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791" h="410041">
                  <a:moveTo>
                    <a:pt x="463791" y="322850"/>
                  </a:moveTo>
                  <a:lnTo>
                    <a:pt x="383153" y="343490"/>
                  </a:lnTo>
                  <a:lnTo>
                    <a:pt x="333689" y="410042"/>
                  </a:lnTo>
                  <a:lnTo>
                    <a:pt x="173546" y="377152"/>
                  </a:lnTo>
                  <a:lnTo>
                    <a:pt x="143561" y="308953"/>
                  </a:lnTo>
                  <a:lnTo>
                    <a:pt x="49463" y="277263"/>
                  </a:lnTo>
                  <a:lnTo>
                    <a:pt x="0" y="178137"/>
                  </a:lnTo>
                  <a:lnTo>
                    <a:pt x="59198" y="82782"/>
                  </a:lnTo>
                  <a:lnTo>
                    <a:pt x="71542" y="0"/>
                  </a:lnTo>
                  <a:lnTo>
                    <a:pt x="451237" y="241735"/>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145" name="Forme libre : forme 1144">
              <a:extLst>
                <a:ext uri="{FF2B5EF4-FFF2-40B4-BE49-F238E27FC236}">
                  <a16:creationId xmlns:a16="http://schemas.microsoft.com/office/drawing/2014/main" id="{71D733A5-D702-F0BD-AA1B-AF06D72F9131}"/>
                </a:ext>
              </a:extLst>
            </p:cNvPr>
            <p:cNvSpPr/>
            <p:nvPr/>
          </p:nvSpPr>
          <p:spPr>
            <a:xfrm>
              <a:off x="4989469" y="5117202"/>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146" name="Forme libre : forme 1145">
              <a:extLst>
                <a:ext uri="{FF2B5EF4-FFF2-40B4-BE49-F238E27FC236}">
                  <a16:creationId xmlns:a16="http://schemas.microsoft.com/office/drawing/2014/main" id="{D49B00BF-FF5D-DBFB-C64F-AC4C2A424E72}"/>
                </a:ext>
              </a:extLst>
            </p:cNvPr>
            <p:cNvSpPr/>
            <p:nvPr/>
          </p:nvSpPr>
          <p:spPr>
            <a:xfrm>
              <a:off x="4831421" y="4086844"/>
              <a:ext cx="560955" cy="430320"/>
            </a:xfrm>
            <a:custGeom>
              <a:avLst/>
              <a:gdLst>
                <a:gd name="connsiteX0" fmla="*/ 413013 w 560955"/>
                <a:gd name="connsiteY0" fmla="*/ 430321 h 430320"/>
                <a:gd name="connsiteX1" fmla="*/ 33319 w 560955"/>
                <a:gd name="connsiteY1" fmla="*/ 188586 h 430320"/>
                <a:gd name="connsiteX2" fmla="*/ 0 w 560955"/>
                <a:gd name="connsiteY2" fmla="*/ 150028 h 430320"/>
                <a:gd name="connsiteX3" fmla="*/ 3915 w 560955"/>
                <a:gd name="connsiteY3" fmla="*/ 101089 h 430320"/>
                <a:gd name="connsiteX4" fmla="*/ 39967 w 560955"/>
                <a:gd name="connsiteY4" fmla="*/ 60322 h 430320"/>
                <a:gd name="connsiteX5" fmla="*/ 94040 w 560955"/>
                <a:gd name="connsiteY5" fmla="*/ 63998 h 430320"/>
                <a:gd name="connsiteX6" fmla="*/ 118634 w 560955"/>
                <a:gd name="connsiteY6" fmla="*/ 15345 h 430320"/>
                <a:gd name="connsiteX7" fmla="*/ 196415 w 560955"/>
                <a:gd name="connsiteY7" fmla="*/ 0 h 430320"/>
                <a:gd name="connsiteX8" fmla="*/ 213036 w 560955"/>
                <a:gd name="connsiteY8" fmla="*/ 22917 h 430320"/>
                <a:gd name="connsiteX9" fmla="*/ 267805 w 560955"/>
                <a:gd name="connsiteY9" fmla="*/ 9049 h 430320"/>
                <a:gd name="connsiteX10" fmla="*/ 384458 w 560955"/>
                <a:gd name="connsiteY10" fmla="*/ 76228 h 430320"/>
                <a:gd name="connsiteX11" fmla="*/ 439312 w 560955"/>
                <a:gd name="connsiteY11" fmla="*/ 86382 h 430320"/>
                <a:gd name="connsiteX12" fmla="*/ 540239 w 560955"/>
                <a:gd name="connsiteY12" fmla="*/ 179975 h 430320"/>
                <a:gd name="connsiteX13" fmla="*/ 560956 w 560955"/>
                <a:gd name="connsiteY13" fmla="*/ 230372 h 430320"/>
                <a:gd name="connsiteX14" fmla="*/ 546745 w 560955"/>
                <a:gd name="connsiteY14" fmla="*/ 286436 h 43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0955" h="430320">
                  <a:moveTo>
                    <a:pt x="413013" y="430321"/>
                  </a:moveTo>
                  <a:lnTo>
                    <a:pt x="33319" y="188586"/>
                  </a:lnTo>
                  <a:lnTo>
                    <a:pt x="0" y="150028"/>
                  </a:lnTo>
                  <a:lnTo>
                    <a:pt x="3915" y="101089"/>
                  </a:lnTo>
                  <a:lnTo>
                    <a:pt x="39967" y="60322"/>
                  </a:lnTo>
                  <a:lnTo>
                    <a:pt x="94040" y="63998"/>
                  </a:lnTo>
                  <a:lnTo>
                    <a:pt x="118634" y="15345"/>
                  </a:lnTo>
                  <a:lnTo>
                    <a:pt x="196415" y="0"/>
                  </a:lnTo>
                  <a:lnTo>
                    <a:pt x="213036" y="22917"/>
                  </a:lnTo>
                  <a:lnTo>
                    <a:pt x="267805" y="9049"/>
                  </a:lnTo>
                  <a:lnTo>
                    <a:pt x="384458" y="76228"/>
                  </a:lnTo>
                  <a:lnTo>
                    <a:pt x="439312" y="86382"/>
                  </a:lnTo>
                  <a:lnTo>
                    <a:pt x="540239" y="179975"/>
                  </a:lnTo>
                  <a:lnTo>
                    <a:pt x="560956" y="230372"/>
                  </a:lnTo>
                  <a:lnTo>
                    <a:pt x="546745" y="28643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147" name="Forme libre : forme 1146">
              <a:extLst>
                <a:ext uri="{FF2B5EF4-FFF2-40B4-BE49-F238E27FC236}">
                  <a16:creationId xmlns:a16="http://schemas.microsoft.com/office/drawing/2014/main" id="{1CE50BC6-4A78-BF28-E1DC-089FFA4D86CF}"/>
                </a:ext>
              </a:extLst>
            </p:cNvPr>
            <p:cNvSpPr/>
            <p:nvPr/>
          </p:nvSpPr>
          <p:spPr>
            <a:xfrm>
              <a:off x="4525821" y="2763489"/>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1148" name="Graphique 20">
              <a:extLst>
                <a:ext uri="{FF2B5EF4-FFF2-40B4-BE49-F238E27FC236}">
                  <a16:creationId xmlns:a16="http://schemas.microsoft.com/office/drawing/2014/main" id="{D131D914-0268-6426-D252-7666F36F59F3}"/>
                </a:ext>
              </a:extLst>
            </p:cNvPr>
            <p:cNvGrpSpPr/>
            <p:nvPr/>
          </p:nvGrpSpPr>
          <p:grpSpPr>
            <a:xfrm>
              <a:off x="4948998" y="4598280"/>
              <a:ext cx="543591" cy="574814"/>
              <a:chOff x="4948998" y="4598280"/>
              <a:chExt cx="543591" cy="574814"/>
            </a:xfrm>
          </p:grpSpPr>
          <p:sp>
            <p:nvSpPr>
              <p:cNvPr id="1195" name="Forme libre : forme 1194">
                <a:extLst>
                  <a:ext uri="{FF2B5EF4-FFF2-40B4-BE49-F238E27FC236}">
                    <a16:creationId xmlns:a16="http://schemas.microsoft.com/office/drawing/2014/main" id="{D7A612BC-27AE-3AE8-B9D8-08D968F2A002}"/>
                  </a:ext>
                </a:extLst>
              </p:cNvPr>
              <p:cNvSpPr/>
              <p:nvPr/>
            </p:nvSpPr>
            <p:spPr>
              <a:xfrm>
                <a:off x="4966743" y="4652582"/>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1196" name="Forme libre : forme 1195">
                <a:extLst>
                  <a:ext uri="{FF2B5EF4-FFF2-40B4-BE49-F238E27FC236}">
                    <a16:creationId xmlns:a16="http://schemas.microsoft.com/office/drawing/2014/main" id="{2F30D127-EFA3-6E82-A183-4F075B779283}"/>
                  </a:ext>
                </a:extLst>
              </p:cNvPr>
              <p:cNvSpPr/>
              <p:nvPr/>
            </p:nvSpPr>
            <p:spPr>
              <a:xfrm>
                <a:off x="4948998" y="4598280"/>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1197" name="Forme libre : forme 1196">
                <a:extLst>
                  <a:ext uri="{FF2B5EF4-FFF2-40B4-BE49-F238E27FC236}">
                    <a16:creationId xmlns:a16="http://schemas.microsoft.com/office/drawing/2014/main" id="{3EFBB1EC-75E4-F34C-F9C7-6A0C3DE89CE0}"/>
                  </a:ext>
                </a:extLst>
              </p:cNvPr>
              <p:cNvSpPr/>
              <p:nvPr/>
            </p:nvSpPr>
            <p:spPr>
              <a:xfrm>
                <a:off x="4986269" y="4664917"/>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1198" name="Forme libre : forme 1197">
                <a:extLst>
                  <a:ext uri="{FF2B5EF4-FFF2-40B4-BE49-F238E27FC236}">
                    <a16:creationId xmlns:a16="http://schemas.microsoft.com/office/drawing/2014/main" id="{A9BB8FD9-1218-DBEF-5D2B-31B367621E92}"/>
                  </a:ext>
                </a:extLst>
              </p:cNvPr>
              <p:cNvSpPr/>
              <p:nvPr/>
            </p:nvSpPr>
            <p:spPr>
              <a:xfrm>
                <a:off x="4986831" y="4650648"/>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A664AC"/>
              </a:solidFill>
              <a:ln w="9525" cap="flat">
                <a:solidFill>
                  <a:srgbClr val="A664AC"/>
                </a:solidFill>
                <a:prstDash val="solid"/>
                <a:miter/>
              </a:ln>
            </p:spPr>
            <p:txBody>
              <a:bodyPr rtlCol="0" anchor="ctr"/>
              <a:lstStyle/>
              <a:p>
                <a:endParaRPr lang="fr-FR" dirty="0"/>
              </a:p>
            </p:txBody>
          </p:sp>
          <p:sp>
            <p:nvSpPr>
              <p:cNvPr id="1199" name="Forme libre : forme 1198">
                <a:extLst>
                  <a:ext uri="{FF2B5EF4-FFF2-40B4-BE49-F238E27FC236}">
                    <a16:creationId xmlns:a16="http://schemas.microsoft.com/office/drawing/2014/main" id="{D56AB182-5F4D-D8B4-73F9-8C7C03D13E91}"/>
                  </a:ext>
                </a:extLst>
              </p:cNvPr>
              <p:cNvSpPr/>
              <p:nvPr/>
            </p:nvSpPr>
            <p:spPr>
              <a:xfrm>
                <a:off x="4986650" y="4650372"/>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1200" name="Forme libre : forme 1199">
                <a:extLst>
                  <a:ext uri="{FF2B5EF4-FFF2-40B4-BE49-F238E27FC236}">
                    <a16:creationId xmlns:a16="http://schemas.microsoft.com/office/drawing/2014/main" id="{6925C4B8-8769-CD90-E08B-B1A403A67C78}"/>
                  </a:ext>
                </a:extLst>
              </p:cNvPr>
              <p:cNvSpPr/>
              <p:nvPr/>
            </p:nvSpPr>
            <p:spPr>
              <a:xfrm>
                <a:off x="5103970" y="4814754"/>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1201" name="Forme libre : forme 1200">
                <a:extLst>
                  <a:ext uri="{FF2B5EF4-FFF2-40B4-BE49-F238E27FC236}">
                    <a16:creationId xmlns:a16="http://schemas.microsoft.com/office/drawing/2014/main" id="{B088D661-3B0F-D8E5-E0B1-4393361B34FA}"/>
                  </a:ext>
                </a:extLst>
              </p:cNvPr>
              <p:cNvSpPr/>
              <p:nvPr/>
            </p:nvSpPr>
            <p:spPr>
              <a:xfrm>
                <a:off x="5101712" y="4813278"/>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1202" name="Forme libre : forme 1201">
                <a:extLst>
                  <a:ext uri="{FF2B5EF4-FFF2-40B4-BE49-F238E27FC236}">
                    <a16:creationId xmlns:a16="http://schemas.microsoft.com/office/drawing/2014/main" id="{BE0F5B06-8D8A-CBEB-C90A-4B8265D44DE4}"/>
                  </a:ext>
                </a:extLst>
              </p:cNvPr>
              <p:cNvSpPr/>
              <p:nvPr/>
            </p:nvSpPr>
            <p:spPr>
              <a:xfrm>
                <a:off x="5363802" y="5102933"/>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1203" name="Forme libre : forme 1202">
                <a:extLst>
                  <a:ext uri="{FF2B5EF4-FFF2-40B4-BE49-F238E27FC236}">
                    <a16:creationId xmlns:a16="http://schemas.microsoft.com/office/drawing/2014/main" id="{3920CEF5-2D38-B9C8-0DAF-310D511BBE47}"/>
                  </a:ext>
                </a:extLst>
              </p:cNvPr>
              <p:cNvSpPr/>
              <p:nvPr/>
            </p:nvSpPr>
            <p:spPr>
              <a:xfrm>
                <a:off x="5449575" y="5018189"/>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1204" name="Forme libre : forme 1203">
                <a:extLst>
                  <a:ext uri="{FF2B5EF4-FFF2-40B4-BE49-F238E27FC236}">
                    <a16:creationId xmlns:a16="http://schemas.microsoft.com/office/drawing/2014/main" id="{0CA4E04C-130B-D664-8801-BD3733D6E9A0}"/>
                  </a:ext>
                </a:extLst>
              </p:cNvPr>
              <p:cNvSpPr/>
              <p:nvPr/>
            </p:nvSpPr>
            <p:spPr>
              <a:xfrm>
                <a:off x="5363097" y="5102133"/>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1205" name="Forme libre : forme 1204">
                <a:extLst>
                  <a:ext uri="{FF2B5EF4-FFF2-40B4-BE49-F238E27FC236}">
                    <a16:creationId xmlns:a16="http://schemas.microsoft.com/office/drawing/2014/main" id="{C7F46FBC-3F78-37F3-39CF-0CF4F551F563}"/>
                  </a:ext>
                </a:extLst>
              </p:cNvPr>
              <p:cNvSpPr/>
              <p:nvPr/>
            </p:nvSpPr>
            <p:spPr>
              <a:xfrm>
                <a:off x="5449022" y="5017818"/>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1149" name="Forme libre : forme 1148">
              <a:extLst>
                <a:ext uri="{FF2B5EF4-FFF2-40B4-BE49-F238E27FC236}">
                  <a16:creationId xmlns:a16="http://schemas.microsoft.com/office/drawing/2014/main" id="{FD33BFC2-2715-0176-3D31-3C441236EB67}"/>
                </a:ext>
              </a:extLst>
            </p:cNvPr>
            <p:cNvSpPr/>
            <p:nvPr/>
          </p:nvSpPr>
          <p:spPr>
            <a:xfrm>
              <a:off x="4948998" y="4598280"/>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1150" name="Forme libre : forme 1149">
              <a:extLst>
                <a:ext uri="{FF2B5EF4-FFF2-40B4-BE49-F238E27FC236}">
                  <a16:creationId xmlns:a16="http://schemas.microsoft.com/office/drawing/2014/main" id="{71DF6644-1F5F-22BD-83A2-6BCF993A2DF9}"/>
                </a:ext>
              </a:extLst>
            </p:cNvPr>
            <p:cNvSpPr/>
            <p:nvPr/>
          </p:nvSpPr>
          <p:spPr>
            <a:xfrm>
              <a:off x="4712340" y="2657237"/>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dirty="0"/>
            </a:p>
          </p:txBody>
        </p:sp>
        <p:sp>
          <p:nvSpPr>
            <p:cNvPr id="1151" name="Forme libre : forme 1150">
              <a:extLst>
                <a:ext uri="{FF2B5EF4-FFF2-40B4-BE49-F238E27FC236}">
                  <a16:creationId xmlns:a16="http://schemas.microsoft.com/office/drawing/2014/main" id="{7BD644B0-A9FF-8B59-4957-1152A9CBBBA9}"/>
                </a:ext>
              </a:extLst>
            </p:cNvPr>
            <p:cNvSpPr/>
            <p:nvPr/>
          </p:nvSpPr>
          <p:spPr>
            <a:xfrm>
              <a:off x="5200515" y="2454936"/>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1152" name="Graphique 20">
              <a:extLst>
                <a:ext uri="{FF2B5EF4-FFF2-40B4-BE49-F238E27FC236}">
                  <a16:creationId xmlns:a16="http://schemas.microsoft.com/office/drawing/2014/main" id="{0FA0D581-528A-9581-AE4E-632E75BCE4AE}"/>
                </a:ext>
              </a:extLst>
            </p:cNvPr>
            <p:cNvGrpSpPr/>
            <p:nvPr/>
          </p:nvGrpSpPr>
          <p:grpSpPr>
            <a:xfrm>
              <a:off x="4353885" y="4543178"/>
              <a:ext cx="806434" cy="412099"/>
              <a:chOff x="4353885" y="4543178"/>
              <a:chExt cx="806434" cy="412099"/>
            </a:xfrm>
          </p:grpSpPr>
          <p:grpSp>
            <p:nvGrpSpPr>
              <p:cNvPr id="1178" name="Graphique 20">
                <a:extLst>
                  <a:ext uri="{FF2B5EF4-FFF2-40B4-BE49-F238E27FC236}">
                    <a16:creationId xmlns:a16="http://schemas.microsoft.com/office/drawing/2014/main" id="{FB97A226-614D-E522-B76B-1CF1123C6D6F}"/>
                  </a:ext>
                </a:extLst>
              </p:cNvPr>
              <p:cNvGrpSpPr/>
              <p:nvPr/>
            </p:nvGrpSpPr>
            <p:grpSpPr>
              <a:xfrm>
                <a:off x="4361763" y="4551064"/>
                <a:ext cx="790670" cy="396325"/>
                <a:chOff x="4361763" y="4551064"/>
                <a:chExt cx="790670" cy="396325"/>
              </a:xfrm>
            </p:grpSpPr>
            <p:sp>
              <p:nvSpPr>
                <p:cNvPr id="1193" name="Forme libre : forme 1192">
                  <a:extLst>
                    <a:ext uri="{FF2B5EF4-FFF2-40B4-BE49-F238E27FC236}">
                      <a16:creationId xmlns:a16="http://schemas.microsoft.com/office/drawing/2014/main" id="{E4B0933B-D5D5-2244-00E3-7927727337F1}"/>
                    </a:ext>
                  </a:extLst>
                </p:cNvPr>
                <p:cNvSpPr/>
                <p:nvPr/>
              </p:nvSpPr>
              <p:spPr>
                <a:xfrm>
                  <a:off x="4362753" y="4552065"/>
                  <a:ext cx="788708" cy="394344"/>
                </a:xfrm>
                <a:custGeom>
                  <a:avLst/>
                  <a:gdLst>
                    <a:gd name="connsiteX0" fmla="*/ 788708 w 788708"/>
                    <a:gd name="connsiteY0" fmla="*/ 338452 h 394344"/>
                    <a:gd name="connsiteX1" fmla="*/ 732815 w 788708"/>
                    <a:gd name="connsiteY1" fmla="*/ 394345 h 394344"/>
                    <a:gd name="connsiteX2" fmla="*/ 55893 w 788708"/>
                    <a:gd name="connsiteY2" fmla="*/ 394345 h 394344"/>
                    <a:gd name="connsiteX3" fmla="*/ 0 w 788708"/>
                    <a:gd name="connsiteY3" fmla="*/ 338452 h 394344"/>
                    <a:gd name="connsiteX4" fmla="*/ 0 w 788708"/>
                    <a:gd name="connsiteY4" fmla="*/ 55893 h 394344"/>
                    <a:gd name="connsiteX5" fmla="*/ 55893 w 788708"/>
                    <a:gd name="connsiteY5" fmla="*/ 0 h 394344"/>
                    <a:gd name="connsiteX6" fmla="*/ 732806 w 788708"/>
                    <a:gd name="connsiteY6" fmla="*/ 0 h 394344"/>
                    <a:gd name="connsiteX7" fmla="*/ 788699 w 788708"/>
                    <a:gd name="connsiteY7" fmla="*/ 55893 h 394344"/>
                    <a:gd name="connsiteX8" fmla="*/ 788699 w 788708"/>
                    <a:gd name="connsiteY8" fmla="*/ 338452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708" h="394344">
                      <a:moveTo>
                        <a:pt x="788708" y="338452"/>
                      </a:moveTo>
                      <a:cubicBezTo>
                        <a:pt x="788708" y="369198"/>
                        <a:pt x="763543" y="394345"/>
                        <a:pt x="732815" y="394345"/>
                      </a:cubicBezTo>
                      <a:lnTo>
                        <a:pt x="55893" y="394345"/>
                      </a:lnTo>
                      <a:cubicBezTo>
                        <a:pt x="25156" y="394345"/>
                        <a:pt x="0" y="369189"/>
                        <a:pt x="0" y="338452"/>
                      </a:cubicBezTo>
                      <a:lnTo>
                        <a:pt x="0" y="55893"/>
                      </a:lnTo>
                      <a:cubicBezTo>
                        <a:pt x="0" y="25146"/>
                        <a:pt x="25165" y="0"/>
                        <a:pt x="55893" y="0"/>
                      </a:cubicBezTo>
                      <a:lnTo>
                        <a:pt x="732806" y="0"/>
                      </a:lnTo>
                      <a:cubicBezTo>
                        <a:pt x="763543" y="0"/>
                        <a:pt x="788699" y="25155"/>
                        <a:pt x="788699" y="55893"/>
                      </a:cubicBezTo>
                      <a:lnTo>
                        <a:pt x="788699" y="338452"/>
                      </a:lnTo>
                      <a:close/>
                    </a:path>
                  </a:pathLst>
                </a:custGeom>
                <a:solidFill>
                  <a:srgbClr val="FFFFFF"/>
                </a:solidFill>
                <a:ln w="9525" cap="flat">
                  <a:noFill/>
                  <a:prstDash val="solid"/>
                  <a:miter/>
                </a:ln>
              </p:spPr>
              <p:txBody>
                <a:bodyPr rtlCol="0" anchor="ctr"/>
                <a:lstStyle/>
                <a:p>
                  <a:endParaRPr lang="fr-FR"/>
                </a:p>
              </p:txBody>
            </p:sp>
            <p:sp>
              <p:nvSpPr>
                <p:cNvPr id="1194" name="Forme libre : forme 1193">
                  <a:extLst>
                    <a:ext uri="{FF2B5EF4-FFF2-40B4-BE49-F238E27FC236}">
                      <a16:creationId xmlns:a16="http://schemas.microsoft.com/office/drawing/2014/main" id="{DBF79E1B-8B22-EE5C-C13B-663421744711}"/>
                    </a:ext>
                  </a:extLst>
                </p:cNvPr>
                <p:cNvSpPr/>
                <p:nvPr/>
              </p:nvSpPr>
              <p:spPr>
                <a:xfrm>
                  <a:off x="4361763" y="4551064"/>
                  <a:ext cx="790670" cy="396325"/>
                </a:xfrm>
                <a:custGeom>
                  <a:avLst/>
                  <a:gdLst>
                    <a:gd name="connsiteX0" fmla="*/ 733796 w 790670"/>
                    <a:gd name="connsiteY0" fmla="*/ 396326 h 396325"/>
                    <a:gd name="connsiteX1" fmla="*/ 56883 w 790670"/>
                    <a:gd name="connsiteY1" fmla="*/ 396326 h 396325"/>
                    <a:gd name="connsiteX2" fmla="*/ 0 w 790670"/>
                    <a:gd name="connsiteY2" fmla="*/ 339433 h 396325"/>
                    <a:gd name="connsiteX3" fmla="*/ 0 w 790670"/>
                    <a:gd name="connsiteY3" fmla="*/ 56883 h 396325"/>
                    <a:gd name="connsiteX4" fmla="*/ 56883 w 790670"/>
                    <a:gd name="connsiteY4" fmla="*/ 0 h 396325"/>
                    <a:gd name="connsiteX5" fmla="*/ 733796 w 790670"/>
                    <a:gd name="connsiteY5" fmla="*/ 0 h 396325"/>
                    <a:gd name="connsiteX6" fmla="*/ 790670 w 790670"/>
                    <a:gd name="connsiteY6" fmla="*/ 56883 h 396325"/>
                    <a:gd name="connsiteX7" fmla="*/ 790670 w 790670"/>
                    <a:gd name="connsiteY7" fmla="*/ 339442 h 396325"/>
                    <a:gd name="connsiteX8" fmla="*/ 733796 w 790670"/>
                    <a:gd name="connsiteY8" fmla="*/ 396326 h 396325"/>
                    <a:gd name="connsiteX9" fmla="*/ 56883 w 790670"/>
                    <a:gd name="connsiteY9" fmla="*/ 1981 h 396325"/>
                    <a:gd name="connsiteX10" fmla="*/ 1971 w 790670"/>
                    <a:gd name="connsiteY10" fmla="*/ 56893 h 396325"/>
                    <a:gd name="connsiteX11" fmla="*/ 1971 w 790670"/>
                    <a:gd name="connsiteY11" fmla="*/ 339452 h 396325"/>
                    <a:gd name="connsiteX12" fmla="*/ 56883 w 790670"/>
                    <a:gd name="connsiteY12" fmla="*/ 394364 h 396325"/>
                    <a:gd name="connsiteX13" fmla="*/ 733796 w 790670"/>
                    <a:gd name="connsiteY13" fmla="*/ 394364 h 396325"/>
                    <a:gd name="connsiteX14" fmla="*/ 788708 w 790670"/>
                    <a:gd name="connsiteY14" fmla="*/ 339452 h 396325"/>
                    <a:gd name="connsiteX15" fmla="*/ 788708 w 790670"/>
                    <a:gd name="connsiteY15" fmla="*/ 56893 h 396325"/>
                    <a:gd name="connsiteX16" fmla="*/ 733796 w 790670"/>
                    <a:gd name="connsiteY16" fmla="*/ 1981 h 396325"/>
                    <a:gd name="connsiteX17" fmla="*/ 56883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6" y="396326"/>
                      </a:moveTo>
                      <a:lnTo>
                        <a:pt x="56883" y="396326"/>
                      </a:lnTo>
                      <a:cubicBezTo>
                        <a:pt x="25517" y="396326"/>
                        <a:pt x="0" y="370808"/>
                        <a:pt x="0" y="339433"/>
                      </a:cubicBezTo>
                      <a:lnTo>
                        <a:pt x="0" y="56883"/>
                      </a:lnTo>
                      <a:cubicBezTo>
                        <a:pt x="0" y="25517"/>
                        <a:pt x="25517" y="0"/>
                        <a:pt x="56883" y="0"/>
                      </a:cubicBezTo>
                      <a:lnTo>
                        <a:pt x="733796" y="0"/>
                      </a:lnTo>
                      <a:cubicBezTo>
                        <a:pt x="765153" y="0"/>
                        <a:pt x="790670" y="25517"/>
                        <a:pt x="790670" y="56883"/>
                      </a:cubicBezTo>
                      <a:lnTo>
                        <a:pt x="790670" y="339442"/>
                      </a:lnTo>
                      <a:cubicBezTo>
                        <a:pt x="790670" y="370818"/>
                        <a:pt x="765153" y="396326"/>
                        <a:pt x="733796" y="396326"/>
                      </a:cubicBezTo>
                      <a:close/>
                      <a:moveTo>
                        <a:pt x="56883" y="1981"/>
                      </a:moveTo>
                      <a:cubicBezTo>
                        <a:pt x="26603" y="1981"/>
                        <a:pt x="1971" y="26603"/>
                        <a:pt x="1971" y="56893"/>
                      </a:cubicBezTo>
                      <a:lnTo>
                        <a:pt x="1971" y="339452"/>
                      </a:lnTo>
                      <a:cubicBezTo>
                        <a:pt x="1971" y="369732"/>
                        <a:pt x="26603" y="394364"/>
                        <a:pt x="56883" y="394364"/>
                      </a:cubicBezTo>
                      <a:lnTo>
                        <a:pt x="733796" y="394364"/>
                      </a:lnTo>
                      <a:cubicBezTo>
                        <a:pt x="764067" y="394364"/>
                        <a:pt x="788708" y="369732"/>
                        <a:pt x="788708" y="339452"/>
                      </a:cubicBezTo>
                      <a:lnTo>
                        <a:pt x="788708" y="56893"/>
                      </a:lnTo>
                      <a:cubicBezTo>
                        <a:pt x="788708" y="26603"/>
                        <a:pt x="764076" y="1981"/>
                        <a:pt x="733796" y="1981"/>
                      </a:cubicBezTo>
                      <a:lnTo>
                        <a:pt x="56883" y="1981"/>
                      </a:lnTo>
                      <a:close/>
                    </a:path>
                  </a:pathLst>
                </a:custGeom>
                <a:solidFill>
                  <a:srgbClr val="B3D258"/>
                </a:solidFill>
                <a:ln w="9525" cap="flat">
                  <a:noFill/>
                  <a:prstDash val="solid"/>
                  <a:miter/>
                </a:ln>
              </p:spPr>
              <p:txBody>
                <a:bodyPr rtlCol="0" anchor="ctr"/>
                <a:lstStyle/>
                <a:p>
                  <a:endParaRPr lang="fr-FR"/>
                </a:p>
              </p:txBody>
            </p:sp>
          </p:grpSp>
          <p:sp>
            <p:nvSpPr>
              <p:cNvPr id="1179" name="Forme libre : forme 1178">
                <a:extLst>
                  <a:ext uri="{FF2B5EF4-FFF2-40B4-BE49-F238E27FC236}">
                    <a16:creationId xmlns:a16="http://schemas.microsoft.com/office/drawing/2014/main" id="{222CB002-03F7-E94B-C46C-FAF3A34FBD7D}"/>
                  </a:ext>
                </a:extLst>
              </p:cNvPr>
              <p:cNvSpPr/>
              <p:nvPr/>
            </p:nvSpPr>
            <p:spPr>
              <a:xfrm>
                <a:off x="4353885" y="4543178"/>
                <a:ext cx="806434" cy="412099"/>
              </a:xfrm>
              <a:custGeom>
                <a:avLst/>
                <a:gdLst>
                  <a:gd name="connsiteX0" fmla="*/ 741674 w 806434"/>
                  <a:gd name="connsiteY0" fmla="*/ 412099 h 412099"/>
                  <a:gd name="connsiteX1" fmla="*/ 64761 w 806434"/>
                  <a:gd name="connsiteY1" fmla="*/ 412099 h 412099"/>
                  <a:gd name="connsiteX2" fmla="*/ 0 w 806434"/>
                  <a:gd name="connsiteY2" fmla="*/ 347320 h 412099"/>
                  <a:gd name="connsiteX3" fmla="*/ 0 w 806434"/>
                  <a:gd name="connsiteY3" fmla="*/ 64770 h 412099"/>
                  <a:gd name="connsiteX4" fmla="*/ 64761 w 806434"/>
                  <a:gd name="connsiteY4" fmla="*/ 0 h 412099"/>
                  <a:gd name="connsiteX5" fmla="*/ 741674 w 806434"/>
                  <a:gd name="connsiteY5" fmla="*/ 0 h 412099"/>
                  <a:gd name="connsiteX6" fmla="*/ 806434 w 806434"/>
                  <a:gd name="connsiteY6" fmla="*/ 64770 h 412099"/>
                  <a:gd name="connsiteX7" fmla="*/ 806434 w 806434"/>
                  <a:gd name="connsiteY7" fmla="*/ 347329 h 412099"/>
                  <a:gd name="connsiteX8" fmla="*/ 741674 w 806434"/>
                  <a:gd name="connsiteY8" fmla="*/ 412099 h 412099"/>
                  <a:gd name="connsiteX9" fmla="*/ 64761 w 806434"/>
                  <a:gd name="connsiteY9" fmla="*/ 17755 h 412099"/>
                  <a:gd name="connsiteX10" fmla="*/ 17745 w 806434"/>
                  <a:gd name="connsiteY10" fmla="*/ 64779 h 412099"/>
                  <a:gd name="connsiteX11" fmla="*/ 17745 w 806434"/>
                  <a:gd name="connsiteY11" fmla="*/ 347339 h 412099"/>
                  <a:gd name="connsiteX12" fmla="*/ 64761 w 806434"/>
                  <a:gd name="connsiteY12" fmla="*/ 394364 h 412099"/>
                  <a:gd name="connsiteX13" fmla="*/ 741674 w 806434"/>
                  <a:gd name="connsiteY13" fmla="*/ 394364 h 412099"/>
                  <a:gd name="connsiteX14" fmla="*/ 788699 w 806434"/>
                  <a:gd name="connsiteY14" fmla="*/ 347339 h 412099"/>
                  <a:gd name="connsiteX15" fmla="*/ 788699 w 806434"/>
                  <a:gd name="connsiteY15" fmla="*/ 64779 h 412099"/>
                  <a:gd name="connsiteX16" fmla="*/ 741674 w 806434"/>
                  <a:gd name="connsiteY16" fmla="*/ 17755 h 412099"/>
                  <a:gd name="connsiteX17" fmla="*/ 64761 w 806434"/>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34" h="412099">
                    <a:moveTo>
                      <a:pt x="741674" y="412099"/>
                    </a:moveTo>
                    <a:lnTo>
                      <a:pt x="64761" y="412099"/>
                    </a:lnTo>
                    <a:cubicBezTo>
                      <a:pt x="29042" y="412099"/>
                      <a:pt x="0" y="383038"/>
                      <a:pt x="0" y="347320"/>
                    </a:cubicBezTo>
                    <a:lnTo>
                      <a:pt x="0" y="64770"/>
                    </a:lnTo>
                    <a:cubicBezTo>
                      <a:pt x="0" y="29051"/>
                      <a:pt x="29042" y="0"/>
                      <a:pt x="64761" y="0"/>
                    </a:cubicBezTo>
                    <a:lnTo>
                      <a:pt x="741674" y="0"/>
                    </a:lnTo>
                    <a:cubicBezTo>
                      <a:pt x="777383" y="0"/>
                      <a:pt x="806434" y="29051"/>
                      <a:pt x="806434" y="64770"/>
                    </a:cubicBezTo>
                    <a:lnTo>
                      <a:pt x="806434" y="347329"/>
                    </a:lnTo>
                    <a:cubicBezTo>
                      <a:pt x="806434" y="383048"/>
                      <a:pt x="777383" y="412099"/>
                      <a:pt x="741674" y="412099"/>
                    </a:cubicBezTo>
                    <a:close/>
                    <a:moveTo>
                      <a:pt x="64761" y="17755"/>
                    </a:moveTo>
                    <a:cubicBezTo>
                      <a:pt x="38834" y="17755"/>
                      <a:pt x="17745" y="38843"/>
                      <a:pt x="17745" y="64779"/>
                    </a:cubicBezTo>
                    <a:lnTo>
                      <a:pt x="17745" y="347339"/>
                    </a:lnTo>
                    <a:cubicBezTo>
                      <a:pt x="17745" y="373275"/>
                      <a:pt x="38834" y="394364"/>
                      <a:pt x="64761" y="394364"/>
                    </a:cubicBezTo>
                    <a:lnTo>
                      <a:pt x="741674" y="394364"/>
                    </a:lnTo>
                    <a:cubicBezTo>
                      <a:pt x="767601" y="394364"/>
                      <a:pt x="788699" y="373275"/>
                      <a:pt x="788699" y="347339"/>
                    </a:cubicBezTo>
                    <a:lnTo>
                      <a:pt x="788699" y="64779"/>
                    </a:lnTo>
                    <a:cubicBezTo>
                      <a:pt x="788699" y="38843"/>
                      <a:pt x="767601" y="17755"/>
                      <a:pt x="741674" y="17755"/>
                    </a:cubicBezTo>
                    <a:lnTo>
                      <a:pt x="64761" y="17755"/>
                    </a:lnTo>
                    <a:close/>
                  </a:path>
                </a:pathLst>
              </a:custGeom>
              <a:solidFill>
                <a:srgbClr val="A664AC"/>
              </a:solidFill>
              <a:ln w="9525" cap="flat">
                <a:noFill/>
                <a:prstDash val="solid"/>
                <a:miter/>
              </a:ln>
            </p:spPr>
            <p:txBody>
              <a:bodyPr rtlCol="0" anchor="ctr"/>
              <a:lstStyle/>
              <a:p>
                <a:endParaRPr lang="fr-FR"/>
              </a:p>
            </p:txBody>
          </p:sp>
          <p:grpSp>
            <p:nvGrpSpPr>
              <p:cNvPr id="1180" name="Graphique 20">
                <a:extLst>
                  <a:ext uri="{FF2B5EF4-FFF2-40B4-BE49-F238E27FC236}">
                    <a16:creationId xmlns:a16="http://schemas.microsoft.com/office/drawing/2014/main" id="{8780EDE2-E9F3-E812-F1F7-67943B727E4F}"/>
                  </a:ext>
                </a:extLst>
              </p:cNvPr>
              <p:cNvGrpSpPr/>
              <p:nvPr/>
            </p:nvGrpSpPr>
            <p:grpSpPr>
              <a:xfrm>
                <a:off x="4457613" y="4600137"/>
                <a:ext cx="601446" cy="300161"/>
                <a:chOff x="4457613" y="4600137"/>
                <a:chExt cx="601446" cy="300161"/>
              </a:xfrm>
              <a:solidFill>
                <a:srgbClr val="A664AC"/>
              </a:solidFill>
            </p:grpSpPr>
            <p:sp>
              <p:nvSpPr>
                <p:cNvPr id="1181" name="Forme libre : forme 1180">
                  <a:extLst>
                    <a:ext uri="{FF2B5EF4-FFF2-40B4-BE49-F238E27FC236}">
                      <a16:creationId xmlns:a16="http://schemas.microsoft.com/office/drawing/2014/main" id="{F503A241-5C46-9FD6-5449-0DDE93A6847B}"/>
                    </a:ext>
                  </a:extLst>
                </p:cNvPr>
                <p:cNvSpPr/>
                <p:nvPr/>
              </p:nvSpPr>
              <p:spPr>
                <a:xfrm>
                  <a:off x="4487759" y="4601252"/>
                  <a:ext cx="96383" cy="133006"/>
                </a:xfrm>
                <a:custGeom>
                  <a:avLst/>
                  <a:gdLst>
                    <a:gd name="connsiteX0" fmla="*/ 55683 w 96383"/>
                    <a:gd name="connsiteY0" fmla="*/ 133007 h 133006"/>
                    <a:gd name="connsiteX1" fmla="*/ 0 w 96383"/>
                    <a:gd name="connsiteY1" fmla="*/ 133007 h 133006"/>
                    <a:gd name="connsiteX2" fmla="*/ 0 w 96383"/>
                    <a:gd name="connsiteY2" fmla="*/ 0 h 133006"/>
                    <a:gd name="connsiteX3" fmla="*/ 53426 w 96383"/>
                    <a:gd name="connsiteY3" fmla="*/ 0 h 133006"/>
                    <a:gd name="connsiteX4" fmla="*/ 94516 w 96383"/>
                    <a:gd name="connsiteY4" fmla="*/ 37366 h 133006"/>
                    <a:gd name="connsiteX5" fmla="*/ 78067 w 96383"/>
                    <a:gd name="connsiteY5" fmla="*/ 64827 h 133006"/>
                    <a:gd name="connsiteX6" fmla="*/ 96383 w 96383"/>
                    <a:gd name="connsiteY6" fmla="*/ 94717 h 133006"/>
                    <a:gd name="connsiteX7" fmla="*/ 55683 w 96383"/>
                    <a:gd name="connsiteY7" fmla="*/ 133007 h 133006"/>
                    <a:gd name="connsiteX8" fmla="*/ 51378 w 96383"/>
                    <a:gd name="connsiteY8" fmla="*/ 23165 h 133006"/>
                    <a:gd name="connsiteX9" fmla="*/ 25965 w 96383"/>
                    <a:gd name="connsiteY9" fmla="*/ 23165 h 133006"/>
                    <a:gd name="connsiteX10" fmla="*/ 25965 w 96383"/>
                    <a:gd name="connsiteY10" fmla="*/ 53807 h 133006"/>
                    <a:gd name="connsiteX11" fmla="*/ 51378 w 96383"/>
                    <a:gd name="connsiteY11" fmla="*/ 53807 h 133006"/>
                    <a:gd name="connsiteX12" fmla="*/ 68561 w 96383"/>
                    <a:gd name="connsiteY12" fmla="*/ 38500 h 133006"/>
                    <a:gd name="connsiteX13" fmla="*/ 51378 w 96383"/>
                    <a:gd name="connsiteY13" fmla="*/ 23165 h 133006"/>
                    <a:gd name="connsiteX14" fmla="*/ 53054 w 96383"/>
                    <a:gd name="connsiteY14" fmla="*/ 77152 h 133006"/>
                    <a:gd name="connsiteX15" fmla="*/ 25965 w 96383"/>
                    <a:gd name="connsiteY15" fmla="*/ 77152 h 133006"/>
                    <a:gd name="connsiteX16" fmla="*/ 25965 w 96383"/>
                    <a:gd name="connsiteY16" fmla="*/ 109852 h 133006"/>
                    <a:gd name="connsiteX17" fmla="*/ 53054 w 96383"/>
                    <a:gd name="connsiteY17" fmla="*/ 109852 h 133006"/>
                    <a:gd name="connsiteX18" fmla="*/ 70428 w 96383"/>
                    <a:gd name="connsiteY18" fmla="*/ 93402 h 133006"/>
                    <a:gd name="connsiteX19" fmla="*/ 53054 w 96383"/>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3006">
                      <a:moveTo>
                        <a:pt x="55683" y="133007"/>
                      </a:moveTo>
                      <a:lnTo>
                        <a:pt x="0" y="133007"/>
                      </a:lnTo>
                      <a:lnTo>
                        <a:pt x="0" y="0"/>
                      </a:lnTo>
                      <a:lnTo>
                        <a:pt x="53426" y="0"/>
                      </a:lnTo>
                      <a:cubicBezTo>
                        <a:pt x="79400" y="0"/>
                        <a:pt x="94516" y="14564"/>
                        <a:pt x="94516" y="37366"/>
                      </a:cubicBezTo>
                      <a:cubicBezTo>
                        <a:pt x="94516" y="52121"/>
                        <a:pt x="84801" y="61646"/>
                        <a:pt x="78067" y="64827"/>
                      </a:cubicBezTo>
                      <a:cubicBezTo>
                        <a:pt x="86106" y="68570"/>
                        <a:pt x="96383" y="76962"/>
                        <a:pt x="96383" y="94717"/>
                      </a:cubicBezTo>
                      <a:cubicBezTo>
                        <a:pt x="96393" y="119558"/>
                        <a:pt x="79400" y="133007"/>
                        <a:pt x="55683" y="133007"/>
                      </a:cubicBezTo>
                      <a:close/>
                      <a:moveTo>
                        <a:pt x="51378" y="23165"/>
                      </a:moveTo>
                      <a:lnTo>
                        <a:pt x="25965" y="23165"/>
                      </a:lnTo>
                      <a:lnTo>
                        <a:pt x="25965" y="53807"/>
                      </a:lnTo>
                      <a:lnTo>
                        <a:pt x="51378" y="53807"/>
                      </a:lnTo>
                      <a:cubicBezTo>
                        <a:pt x="62389" y="53807"/>
                        <a:pt x="68561" y="47644"/>
                        <a:pt x="68561" y="38500"/>
                      </a:cubicBezTo>
                      <a:cubicBezTo>
                        <a:pt x="68561" y="29337"/>
                        <a:pt x="62398" y="23165"/>
                        <a:pt x="51378" y="23165"/>
                      </a:cubicBezTo>
                      <a:close/>
                      <a:moveTo>
                        <a:pt x="53054" y="77152"/>
                      </a:moveTo>
                      <a:lnTo>
                        <a:pt x="25965" y="77152"/>
                      </a:lnTo>
                      <a:lnTo>
                        <a:pt x="25965" y="109852"/>
                      </a:lnTo>
                      <a:lnTo>
                        <a:pt x="53054" y="109852"/>
                      </a:lnTo>
                      <a:cubicBezTo>
                        <a:pt x="64818" y="109852"/>
                        <a:pt x="70428" y="102375"/>
                        <a:pt x="70428" y="93402"/>
                      </a:cubicBezTo>
                      <a:cubicBezTo>
                        <a:pt x="70428" y="84429"/>
                        <a:pt x="64827" y="77152"/>
                        <a:pt x="53054" y="77152"/>
                      </a:cubicBezTo>
                      <a:close/>
                    </a:path>
                  </a:pathLst>
                </a:custGeom>
                <a:solidFill>
                  <a:srgbClr val="A664AC"/>
                </a:solidFill>
                <a:ln w="9525" cap="flat">
                  <a:noFill/>
                  <a:prstDash val="solid"/>
                  <a:miter/>
                </a:ln>
              </p:spPr>
              <p:txBody>
                <a:bodyPr rtlCol="0" anchor="ctr"/>
                <a:lstStyle/>
                <a:p>
                  <a:endParaRPr lang="fr-FR"/>
                </a:p>
              </p:txBody>
            </p:sp>
            <p:sp>
              <p:nvSpPr>
                <p:cNvPr id="1182" name="Forme libre : forme 1181">
                  <a:extLst>
                    <a:ext uri="{FF2B5EF4-FFF2-40B4-BE49-F238E27FC236}">
                      <a16:creationId xmlns:a16="http://schemas.microsoft.com/office/drawing/2014/main" id="{CABCC5B8-0FDA-3550-C845-A4280E926037}"/>
                    </a:ext>
                  </a:extLst>
                </p:cNvPr>
                <p:cNvSpPr/>
                <p:nvPr/>
              </p:nvSpPr>
              <p:spPr>
                <a:xfrm>
                  <a:off x="4594611" y="4601261"/>
                  <a:ext cx="97878" cy="134121"/>
                </a:xfrm>
                <a:custGeom>
                  <a:avLst/>
                  <a:gdLst>
                    <a:gd name="connsiteX0" fmla="*/ 48939 w 97878"/>
                    <a:gd name="connsiteY0" fmla="*/ 134122 h 134121"/>
                    <a:gd name="connsiteX1" fmla="*/ 0 w 97878"/>
                    <a:gd name="connsiteY1" fmla="*/ 87430 h 134121"/>
                    <a:gd name="connsiteX2" fmla="*/ 0 w 97878"/>
                    <a:gd name="connsiteY2" fmla="*/ 0 h 134121"/>
                    <a:gd name="connsiteX3" fmla="*/ 25965 w 97878"/>
                    <a:gd name="connsiteY3" fmla="*/ 0 h 134121"/>
                    <a:gd name="connsiteX4" fmla="*/ 25965 w 97878"/>
                    <a:gd name="connsiteY4" fmla="*/ 86497 h 134121"/>
                    <a:gd name="connsiteX5" fmla="*/ 48939 w 97878"/>
                    <a:gd name="connsiteY5" fmla="*/ 110966 h 134121"/>
                    <a:gd name="connsiteX6" fmla="*/ 72104 w 97878"/>
                    <a:gd name="connsiteY6" fmla="*/ 86497 h 134121"/>
                    <a:gd name="connsiteX7" fmla="*/ 72104 w 97878"/>
                    <a:gd name="connsiteY7" fmla="*/ 0 h 134121"/>
                    <a:gd name="connsiteX8" fmla="*/ 97879 w 97878"/>
                    <a:gd name="connsiteY8" fmla="*/ 0 h 134121"/>
                    <a:gd name="connsiteX9" fmla="*/ 97879 w 97878"/>
                    <a:gd name="connsiteY9" fmla="*/ 87430 h 134121"/>
                    <a:gd name="connsiteX10" fmla="*/ 48939 w 9787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2"/>
                      </a:moveTo>
                      <a:cubicBezTo>
                        <a:pt x="21669" y="134122"/>
                        <a:pt x="0" y="115643"/>
                        <a:pt x="0" y="87430"/>
                      </a:cubicBezTo>
                      <a:lnTo>
                        <a:pt x="0" y="0"/>
                      </a:lnTo>
                      <a:lnTo>
                        <a:pt x="25965" y="0"/>
                      </a:lnTo>
                      <a:lnTo>
                        <a:pt x="25965" y="86497"/>
                      </a:lnTo>
                      <a:cubicBezTo>
                        <a:pt x="25965" y="101803"/>
                        <a:pt x="34928" y="110966"/>
                        <a:pt x="48939" y="110966"/>
                      </a:cubicBezTo>
                      <a:cubicBezTo>
                        <a:pt x="62951" y="110966"/>
                        <a:pt x="72104" y="101803"/>
                        <a:pt x="72104" y="86497"/>
                      </a:cubicBezTo>
                      <a:lnTo>
                        <a:pt x="72104" y="0"/>
                      </a:lnTo>
                      <a:lnTo>
                        <a:pt x="97879" y="0"/>
                      </a:lnTo>
                      <a:lnTo>
                        <a:pt x="97879" y="87430"/>
                      </a:lnTo>
                      <a:cubicBezTo>
                        <a:pt x="97879" y="115634"/>
                        <a:pt x="76228" y="134122"/>
                        <a:pt x="48939" y="134122"/>
                      </a:cubicBezTo>
                      <a:close/>
                    </a:path>
                  </a:pathLst>
                </a:custGeom>
                <a:solidFill>
                  <a:srgbClr val="A664AC"/>
                </a:solidFill>
                <a:ln w="9525" cap="flat">
                  <a:noFill/>
                  <a:prstDash val="solid"/>
                  <a:miter/>
                </a:ln>
              </p:spPr>
              <p:txBody>
                <a:bodyPr rtlCol="0" anchor="ctr"/>
                <a:lstStyle/>
                <a:p>
                  <a:endParaRPr lang="fr-FR"/>
                </a:p>
              </p:txBody>
            </p:sp>
            <p:sp>
              <p:nvSpPr>
                <p:cNvPr id="1183" name="Forme libre : forme 1182">
                  <a:extLst>
                    <a:ext uri="{FF2B5EF4-FFF2-40B4-BE49-F238E27FC236}">
                      <a16:creationId xmlns:a16="http://schemas.microsoft.com/office/drawing/2014/main" id="{0039087F-78ED-B8DC-E94A-C5ED9023D159}"/>
                    </a:ext>
                  </a:extLst>
                </p:cNvPr>
                <p:cNvSpPr/>
                <p:nvPr/>
              </p:nvSpPr>
              <p:spPr>
                <a:xfrm>
                  <a:off x="4695480" y="4600137"/>
                  <a:ext cx="97878" cy="135245"/>
                </a:xfrm>
                <a:custGeom>
                  <a:avLst/>
                  <a:gdLst>
                    <a:gd name="connsiteX0" fmla="*/ 48578 w 97878"/>
                    <a:gd name="connsiteY0" fmla="*/ 135246 h 135245"/>
                    <a:gd name="connsiteX1" fmla="*/ 0 w 97878"/>
                    <a:gd name="connsiteY1" fmla="*/ 117691 h 135245"/>
                    <a:gd name="connsiteX2" fmla="*/ 16821 w 97878"/>
                    <a:gd name="connsiteY2" fmla="*/ 100870 h 135245"/>
                    <a:gd name="connsiteX3" fmla="*/ 48939 w 97878"/>
                    <a:gd name="connsiteY3" fmla="*/ 112090 h 135245"/>
                    <a:gd name="connsiteX4" fmla="*/ 72485 w 97878"/>
                    <a:gd name="connsiteY4" fmla="*/ 95640 h 135245"/>
                    <a:gd name="connsiteX5" fmla="*/ 68371 w 97878"/>
                    <a:gd name="connsiteY5" fmla="*/ 84429 h 135245"/>
                    <a:gd name="connsiteX6" fmla="*/ 56598 w 97878"/>
                    <a:gd name="connsiteY6" fmla="*/ 79762 h 135245"/>
                    <a:gd name="connsiteX7" fmla="*/ 40539 w 97878"/>
                    <a:gd name="connsiteY7" fmla="*/ 77524 h 135245"/>
                    <a:gd name="connsiteX8" fmla="*/ 14754 w 97878"/>
                    <a:gd name="connsiteY8" fmla="*/ 66504 h 135245"/>
                    <a:gd name="connsiteX9" fmla="*/ 5229 w 97878"/>
                    <a:gd name="connsiteY9" fmla="*/ 40348 h 135245"/>
                    <a:gd name="connsiteX10" fmla="*/ 51549 w 97878"/>
                    <a:gd name="connsiteY10" fmla="*/ 0 h 135245"/>
                    <a:gd name="connsiteX11" fmla="*/ 94526 w 97878"/>
                    <a:gd name="connsiteY11" fmla="*/ 15507 h 135245"/>
                    <a:gd name="connsiteX12" fmla="*/ 78076 w 97878"/>
                    <a:gd name="connsiteY12" fmla="*/ 31756 h 135245"/>
                    <a:gd name="connsiteX13" fmla="*/ 50806 w 97878"/>
                    <a:gd name="connsiteY13" fmla="*/ 22612 h 135245"/>
                    <a:gd name="connsiteX14" fmla="*/ 30251 w 97878"/>
                    <a:gd name="connsiteY14" fmla="*/ 39424 h 135245"/>
                    <a:gd name="connsiteX15" fmla="*/ 34176 w 97878"/>
                    <a:gd name="connsiteY15" fmla="*/ 48958 h 135245"/>
                    <a:gd name="connsiteX16" fmla="*/ 46511 w 97878"/>
                    <a:gd name="connsiteY16" fmla="*/ 54178 h 135245"/>
                    <a:gd name="connsiteX17" fmla="*/ 62189 w 97878"/>
                    <a:gd name="connsiteY17" fmla="*/ 56417 h 135245"/>
                    <a:gd name="connsiteX18" fmla="*/ 87601 w 97878"/>
                    <a:gd name="connsiteY18" fmla="*/ 66703 h 135245"/>
                    <a:gd name="connsiteX19" fmla="*/ 97879 w 97878"/>
                    <a:gd name="connsiteY19" fmla="*/ 94897 h 135245"/>
                    <a:gd name="connsiteX20" fmla="*/ 4857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8" y="135246"/>
                      </a:moveTo>
                      <a:cubicBezTo>
                        <a:pt x="28394" y="135246"/>
                        <a:pt x="13068" y="130950"/>
                        <a:pt x="0" y="117691"/>
                      </a:cubicBezTo>
                      <a:lnTo>
                        <a:pt x="16821" y="100870"/>
                      </a:lnTo>
                      <a:cubicBezTo>
                        <a:pt x="25213" y="109280"/>
                        <a:pt x="36605" y="112090"/>
                        <a:pt x="48939" y="112090"/>
                      </a:cubicBezTo>
                      <a:cubicBezTo>
                        <a:pt x="64256" y="112090"/>
                        <a:pt x="72485" y="106289"/>
                        <a:pt x="72485" y="95640"/>
                      </a:cubicBezTo>
                      <a:cubicBezTo>
                        <a:pt x="72485" y="90973"/>
                        <a:pt x="71171" y="87058"/>
                        <a:pt x="68371" y="84429"/>
                      </a:cubicBezTo>
                      <a:cubicBezTo>
                        <a:pt x="65751" y="82001"/>
                        <a:pt x="62760" y="80696"/>
                        <a:pt x="56598" y="79762"/>
                      </a:cubicBezTo>
                      <a:lnTo>
                        <a:pt x="40539" y="77524"/>
                      </a:lnTo>
                      <a:cubicBezTo>
                        <a:pt x="29137" y="75838"/>
                        <a:pt x="20726" y="72295"/>
                        <a:pt x="14754" y="66504"/>
                      </a:cubicBezTo>
                      <a:cubicBezTo>
                        <a:pt x="8411" y="60150"/>
                        <a:pt x="5229" y="51559"/>
                        <a:pt x="5229" y="40348"/>
                      </a:cubicBezTo>
                      <a:cubicBezTo>
                        <a:pt x="5229" y="16631"/>
                        <a:pt x="22793" y="0"/>
                        <a:pt x="51549" y="0"/>
                      </a:cubicBezTo>
                      <a:cubicBezTo>
                        <a:pt x="69856" y="0"/>
                        <a:pt x="83115" y="4496"/>
                        <a:pt x="94526" y="15507"/>
                      </a:cubicBezTo>
                      <a:lnTo>
                        <a:pt x="78076" y="31756"/>
                      </a:lnTo>
                      <a:cubicBezTo>
                        <a:pt x="69666" y="23727"/>
                        <a:pt x="59589" y="22612"/>
                        <a:pt x="50806" y="22612"/>
                      </a:cubicBezTo>
                      <a:cubicBezTo>
                        <a:pt x="36986" y="22612"/>
                        <a:pt x="30251" y="30270"/>
                        <a:pt x="30251" y="39424"/>
                      </a:cubicBezTo>
                      <a:cubicBezTo>
                        <a:pt x="30251" y="42786"/>
                        <a:pt x="31375" y="46339"/>
                        <a:pt x="34176" y="48958"/>
                      </a:cubicBezTo>
                      <a:cubicBezTo>
                        <a:pt x="36795" y="51378"/>
                        <a:pt x="41100" y="53435"/>
                        <a:pt x="46511" y="54178"/>
                      </a:cubicBezTo>
                      <a:lnTo>
                        <a:pt x="62189" y="56417"/>
                      </a:lnTo>
                      <a:cubicBezTo>
                        <a:pt x="74333" y="58103"/>
                        <a:pt x="82001" y="61465"/>
                        <a:pt x="87601" y="66703"/>
                      </a:cubicBezTo>
                      <a:cubicBezTo>
                        <a:pt x="94707" y="73419"/>
                        <a:pt x="97879" y="83134"/>
                        <a:pt x="97879" y="94897"/>
                      </a:cubicBezTo>
                      <a:cubicBezTo>
                        <a:pt x="97889" y="120672"/>
                        <a:pt x="76400" y="135246"/>
                        <a:pt x="48578" y="135246"/>
                      </a:cubicBezTo>
                      <a:close/>
                    </a:path>
                  </a:pathLst>
                </a:custGeom>
                <a:solidFill>
                  <a:srgbClr val="A664AC"/>
                </a:solidFill>
                <a:ln w="9525" cap="flat">
                  <a:noFill/>
                  <a:prstDash val="solid"/>
                  <a:miter/>
                </a:ln>
              </p:spPr>
              <p:txBody>
                <a:bodyPr rtlCol="0" anchor="ctr"/>
                <a:lstStyle/>
                <a:p>
                  <a:endParaRPr lang="fr-FR"/>
                </a:p>
              </p:txBody>
            </p:sp>
            <p:sp>
              <p:nvSpPr>
                <p:cNvPr id="1184" name="Forme libre : forme 1183">
                  <a:extLst>
                    <a:ext uri="{FF2B5EF4-FFF2-40B4-BE49-F238E27FC236}">
                      <a16:creationId xmlns:a16="http://schemas.microsoft.com/office/drawing/2014/main" id="{003286B2-2072-F8F7-9CDC-7171286890A3}"/>
                    </a:ext>
                  </a:extLst>
                </p:cNvPr>
                <p:cNvSpPr/>
                <p:nvPr/>
              </p:nvSpPr>
              <p:spPr>
                <a:xfrm>
                  <a:off x="4833136" y="4601252"/>
                  <a:ext cx="96628" cy="133016"/>
                </a:xfrm>
                <a:custGeom>
                  <a:avLst/>
                  <a:gdLst>
                    <a:gd name="connsiteX0" fmla="*/ 83134 w 96628"/>
                    <a:gd name="connsiteY0" fmla="*/ 120310 h 133016"/>
                    <a:gd name="connsiteX1" fmla="*/ 48016 w 96628"/>
                    <a:gd name="connsiteY1" fmla="*/ 133017 h 133016"/>
                    <a:gd name="connsiteX2" fmla="*/ 0 w 96628"/>
                    <a:gd name="connsiteY2" fmla="*/ 133017 h 133016"/>
                    <a:gd name="connsiteX3" fmla="*/ 0 w 96628"/>
                    <a:gd name="connsiteY3" fmla="*/ 0 h 133016"/>
                    <a:gd name="connsiteX4" fmla="*/ 48016 w 96628"/>
                    <a:gd name="connsiteY4" fmla="*/ 0 h 133016"/>
                    <a:gd name="connsiteX5" fmla="*/ 83134 w 96628"/>
                    <a:gd name="connsiteY5" fmla="*/ 12706 h 133016"/>
                    <a:gd name="connsiteX6" fmla="*/ 96584 w 96628"/>
                    <a:gd name="connsiteY6" fmla="*/ 65941 h 133016"/>
                    <a:gd name="connsiteX7" fmla="*/ 83134 w 96628"/>
                    <a:gd name="connsiteY7" fmla="*/ 120310 h 133016"/>
                    <a:gd name="connsiteX8" fmla="*/ 65018 w 96628"/>
                    <a:gd name="connsiteY8" fmla="*/ 31385 h 133016"/>
                    <a:gd name="connsiteX9" fmla="*/ 45596 w 96628"/>
                    <a:gd name="connsiteY9" fmla="*/ 23165 h 133016"/>
                    <a:gd name="connsiteX10" fmla="*/ 25965 w 96628"/>
                    <a:gd name="connsiteY10" fmla="*/ 23165 h 133016"/>
                    <a:gd name="connsiteX11" fmla="*/ 25965 w 96628"/>
                    <a:gd name="connsiteY11" fmla="*/ 109852 h 133016"/>
                    <a:gd name="connsiteX12" fmla="*/ 45596 w 96628"/>
                    <a:gd name="connsiteY12" fmla="*/ 109852 h 133016"/>
                    <a:gd name="connsiteX13" fmla="*/ 65018 w 96628"/>
                    <a:gd name="connsiteY13" fmla="*/ 101632 h 133016"/>
                    <a:gd name="connsiteX14" fmla="*/ 70628 w 96628"/>
                    <a:gd name="connsiteY14" fmla="*/ 65951 h 133016"/>
                    <a:gd name="connsiteX15" fmla="*/ 65018 w 96628"/>
                    <a:gd name="connsiteY15" fmla="*/ 31385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8" h="133016">
                      <a:moveTo>
                        <a:pt x="83134" y="120310"/>
                      </a:moveTo>
                      <a:cubicBezTo>
                        <a:pt x="74352" y="129083"/>
                        <a:pt x="61846" y="133017"/>
                        <a:pt x="48016" y="133017"/>
                      </a:cubicBezTo>
                      <a:lnTo>
                        <a:pt x="0" y="133017"/>
                      </a:lnTo>
                      <a:lnTo>
                        <a:pt x="0" y="0"/>
                      </a:lnTo>
                      <a:lnTo>
                        <a:pt x="48016" y="0"/>
                      </a:lnTo>
                      <a:cubicBezTo>
                        <a:pt x="61836" y="0"/>
                        <a:pt x="74352" y="3924"/>
                        <a:pt x="83134" y="12706"/>
                      </a:cubicBezTo>
                      <a:cubicBezTo>
                        <a:pt x="98079" y="27641"/>
                        <a:pt x="96584" y="45948"/>
                        <a:pt x="96584" y="65941"/>
                      </a:cubicBezTo>
                      <a:cubicBezTo>
                        <a:pt x="96593" y="85944"/>
                        <a:pt x="98079" y="105365"/>
                        <a:pt x="83134" y="120310"/>
                      </a:cubicBezTo>
                      <a:close/>
                      <a:moveTo>
                        <a:pt x="65018" y="31385"/>
                      </a:moveTo>
                      <a:cubicBezTo>
                        <a:pt x="60531" y="25965"/>
                        <a:pt x="54559" y="23165"/>
                        <a:pt x="45596" y="23165"/>
                      </a:cubicBezTo>
                      <a:lnTo>
                        <a:pt x="25965" y="23165"/>
                      </a:lnTo>
                      <a:lnTo>
                        <a:pt x="25965" y="109852"/>
                      </a:lnTo>
                      <a:lnTo>
                        <a:pt x="45596" y="109852"/>
                      </a:lnTo>
                      <a:cubicBezTo>
                        <a:pt x="54559" y="109852"/>
                        <a:pt x="60531" y="107051"/>
                        <a:pt x="65018" y="101632"/>
                      </a:cubicBezTo>
                      <a:cubicBezTo>
                        <a:pt x="69875" y="95660"/>
                        <a:pt x="70628" y="86125"/>
                        <a:pt x="70628" y="65951"/>
                      </a:cubicBezTo>
                      <a:cubicBezTo>
                        <a:pt x="70628" y="45777"/>
                        <a:pt x="69875" y="37366"/>
                        <a:pt x="65018" y="31385"/>
                      </a:cubicBezTo>
                      <a:close/>
                    </a:path>
                  </a:pathLst>
                </a:custGeom>
                <a:solidFill>
                  <a:srgbClr val="A664AC"/>
                </a:solidFill>
                <a:ln w="9525" cap="flat">
                  <a:noFill/>
                  <a:prstDash val="solid"/>
                  <a:miter/>
                </a:ln>
              </p:spPr>
              <p:txBody>
                <a:bodyPr rtlCol="0" anchor="ctr"/>
                <a:lstStyle/>
                <a:p>
                  <a:endParaRPr lang="fr-FR"/>
                </a:p>
              </p:txBody>
            </p:sp>
            <p:sp>
              <p:nvSpPr>
                <p:cNvPr id="1185" name="Forme libre : forme 1184">
                  <a:extLst>
                    <a:ext uri="{FF2B5EF4-FFF2-40B4-BE49-F238E27FC236}">
                      <a16:creationId xmlns:a16="http://schemas.microsoft.com/office/drawing/2014/main" id="{14396D84-5F4F-6301-5908-92251EBF2438}"/>
                    </a:ext>
                  </a:extLst>
                </p:cNvPr>
                <p:cNvSpPr/>
                <p:nvPr/>
              </p:nvSpPr>
              <p:spPr>
                <a:xfrm>
                  <a:off x="4942245" y="4601252"/>
                  <a:ext cx="87601" cy="133026"/>
                </a:xfrm>
                <a:custGeom>
                  <a:avLst/>
                  <a:gdLst>
                    <a:gd name="connsiteX0" fmla="*/ 0 w 87601"/>
                    <a:gd name="connsiteY0" fmla="*/ 133007 h 133026"/>
                    <a:gd name="connsiteX1" fmla="*/ 0 w 87601"/>
                    <a:gd name="connsiteY1" fmla="*/ 0 h 133026"/>
                    <a:gd name="connsiteX2" fmla="*/ 87601 w 87601"/>
                    <a:gd name="connsiteY2" fmla="*/ 0 h 133026"/>
                    <a:gd name="connsiteX3" fmla="*/ 87601 w 87601"/>
                    <a:gd name="connsiteY3" fmla="*/ 23165 h 133026"/>
                    <a:gd name="connsiteX4" fmla="*/ 25956 w 87601"/>
                    <a:gd name="connsiteY4" fmla="*/ 23165 h 133026"/>
                    <a:gd name="connsiteX5" fmla="*/ 25956 w 87601"/>
                    <a:gd name="connsiteY5" fmla="*/ 54359 h 133026"/>
                    <a:gd name="connsiteX6" fmla="*/ 78448 w 87601"/>
                    <a:gd name="connsiteY6" fmla="*/ 54359 h 133026"/>
                    <a:gd name="connsiteX7" fmla="*/ 78448 w 87601"/>
                    <a:gd name="connsiteY7" fmla="*/ 77533 h 133026"/>
                    <a:gd name="connsiteX8" fmla="*/ 25956 w 87601"/>
                    <a:gd name="connsiteY8" fmla="*/ 77533 h 133026"/>
                    <a:gd name="connsiteX9" fmla="*/ 25956 w 87601"/>
                    <a:gd name="connsiteY9" fmla="*/ 109852 h 133026"/>
                    <a:gd name="connsiteX10" fmla="*/ 87601 w 87601"/>
                    <a:gd name="connsiteY10" fmla="*/ 109852 h 133026"/>
                    <a:gd name="connsiteX11" fmla="*/ 87601 w 87601"/>
                    <a:gd name="connsiteY11" fmla="*/ 133026 h 133026"/>
                    <a:gd name="connsiteX12" fmla="*/ 0 w 87601"/>
                    <a:gd name="connsiteY12" fmla="*/ 133007 h 133026"/>
                    <a:gd name="connsiteX13" fmla="*/ 0 w 87601"/>
                    <a:gd name="connsiteY13" fmla="*/ 133007 h 1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26">
                      <a:moveTo>
                        <a:pt x="0" y="133007"/>
                      </a:moveTo>
                      <a:lnTo>
                        <a:pt x="0" y="0"/>
                      </a:lnTo>
                      <a:lnTo>
                        <a:pt x="87601" y="0"/>
                      </a:lnTo>
                      <a:lnTo>
                        <a:pt x="87601" y="23165"/>
                      </a:lnTo>
                      <a:lnTo>
                        <a:pt x="25956" y="23165"/>
                      </a:lnTo>
                      <a:lnTo>
                        <a:pt x="25956" y="54359"/>
                      </a:lnTo>
                      <a:lnTo>
                        <a:pt x="78448" y="54359"/>
                      </a:lnTo>
                      <a:lnTo>
                        <a:pt x="78448" y="77533"/>
                      </a:lnTo>
                      <a:lnTo>
                        <a:pt x="25956" y="77533"/>
                      </a:lnTo>
                      <a:lnTo>
                        <a:pt x="25956" y="109852"/>
                      </a:lnTo>
                      <a:lnTo>
                        <a:pt x="87601" y="109852"/>
                      </a:lnTo>
                      <a:lnTo>
                        <a:pt x="87601" y="133026"/>
                      </a:lnTo>
                      <a:lnTo>
                        <a:pt x="0"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1186" name="Forme libre : forme 1185">
                  <a:extLst>
                    <a:ext uri="{FF2B5EF4-FFF2-40B4-BE49-F238E27FC236}">
                      <a16:creationId xmlns:a16="http://schemas.microsoft.com/office/drawing/2014/main" id="{0E485BC5-76AD-2877-F76D-789CFDE7C1FE}"/>
                    </a:ext>
                  </a:extLst>
                </p:cNvPr>
                <p:cNvSpPr/>
                <p:nvPr/>
              </p:nvSpPr>
              <p:spPr>
                <a:xfrm>
                  <a:off x="4457613" y="4766167"/>
                  <a:ext cx="86315" cy="133006"/>
                </a:xfrm>
                <a:custGeom>
                  <a:avLst/>
                  <a:gdLst>
                    <a:gd name="connsiteX0" fmla="*/ 0 w 86315"/>
                    <a:gd name="connsiteY0" fmla="*/ 133007 h 133006"/>
                    <a:gd name="connsiteX1" fmla="*/ 0 w 86315"/>
                    <a:gd name="connsiteY1" fmla="*/ 0 h 133006"/>
                    <a:gd name="connsiteX2" fmla="*/ 25975 w 86315"/>
                    <a:gd name="connsiteY2" fmla="*/ 0 h 133006"/>
                    <a:gd name="connsiteX3" fmla="*/ 25975 w 86315"/>
                    <a:gd name="connsiteY3" fmla="*/ 109842 h 133006"/>
                    <a:gd name="connsiteX4" fmla="*/ 86316 w 86315"/>
                    <a:gd name="connsiteY4" fmla="*/ 10984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75" y="0"/>
                      </a:lnTo>
                      <a:lnTo>
                        <a:pt x="25975" y="109842"/>
                      </a:lnTo>
                      <a:lnTo>
                        <a:pt x="86316" y="109842"/>
                      </a:lnTo>
                      <a:lnTo>
                        <a:pt x="86316"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1187" name="Forme libre : forme 1186">
                  <a:extLst>
                    <a:ext uri="{FF2B5EF4-FFF2-40B4-BE49-F238E27FC236}">
                      <a16:creationId xmlns:a16="http://schemas.microsoft.com/office/drawing/2014/main" id="{F2C445D0-301E-C66C-D750-9C2E3F64711C}"/>
                    </a:ext>
                  </a:extLst>
                </p:cNvPr>
                <p:cNvSpPr/>
                <p:nvPr/>
              </p:nvSpPr>
              <p:spPr>
                <a:xfrm>
                  <a:off x="4520163" y="4766167"/>
                  <a:ext cx="25412" cy="42405"/>
                </a:xfrm>
                <a:custGeom>
                  <a:avLst/>
                  <a:gdLst>
                    <a:gd name="connsiteX0" fmla="*/ 0 w 25412"/>
                    <a:gd name="connsiteY0" fmla="*/ 42405 h 42405"/>
                    <a:gd name="connsiteX1" fmla="*/ 0 w 25412"/>
                    <a:gd name="connsiteY1" fmla="*/ 0 h 42405"/>
                    <a:gd name="connsiteX2" fmla="*/ 25413 w 25412"/>
                    <a:gd name="connsiteY2" fmla="*/ 0 h 42405"/>
                    <a:gd name="connsiteX3" fmla="*/ 25413 w 25412"/>
                    <a:gd name="connsiteY3" fmla="*/ 23174 h 42405"/>
                    <a:gd name="connsiteX4" fmla="*/ 0 w 25412"/>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12" h="42405">
                      <a:moveTo>
                        <a:pt x="0" y="42405"/>
                      </a:moveTo>
                      <a:lnTo>
                        <a:pt x="0" y="0"/>
                      </a:lnTo>
                      <a:lnTo>
                        <a:pt x="25413" y="0"/>
                      </a:lnTo>
                      <a:lnTo>
                        <a:pt x="25413" y="23174"/>
                      </a:lnTo>
                      <a:lnTo>
                        <a:pt x="0" y="42405"/>
                      </a:lnTo>
                      <a:close/>
                    </a:path>
                  </a:pathLst>
                </a:custGeom>
                <a:solidFill>
                  <a:srgbClr val="A664AC"/>
                </a:solidFill>
                <a:ln w="9525" cap="flat">
                  <a:noFill/>
                  <a:prstDash val="solid"/>
                  <a:miter/>
                </a:ln>
              </p:spPr>
              <p:txBody>
                <a:bodyPr rtlCol="0" anchor="ctr"/>
                <a:lstStyle/>
                <a:p>
                  <a:endParaRPr lang="fr-FR"/>
                </a:p>
              </p:txBody>
            </p:sp>
            <p:sp>
              <p:nvSpPr>
                <p:cNvPr id="1188" name="Forme libre : forme 1187">
                  <a:extLst>
                    <a:ext uri="{FF2B5EF4-FFF2-40B4-BE49-F238E27FC236}">
                      <a16:creationId xmlns:a16="http://schemas.microsoft.com/office/drawing/2014/main" id="{9E5A9AE9-6FB1-622A-5E3F-C3592756C54E}"/>
                    </a:ext>
                  </a:extLst>
                </p:cNvPr>
                <p:cNvSpPr/>
                <p:nvPr/>
              </p:nvSpPr>
              <p:spPr>
                <a:xfrm>
                  <a:off x="4559940" y="4721514"/>
                  <a:ext cx="87620" cy="177669"/>
                </a:xfrm>
                <a:custGeom>
                  <a:avLst/>
                  <a:gdLst>
                    <a:gd name="connsiteX0" fmla="*/ 0 w 87620"/>
                    <a:gd name="connsiteY0" fmla="*/ 177660 h 177669"/>
                    <a:gd name="connsiteX1" fmla="*/ 0 w 87620"/>
                    <a:gd name="connsiteY1" fmla="*/ 44653 h 177669"/>
                    <a:gd name="connsiteX2" fmla="*/ 87620 w 87620"/>
                    <a:gd name="connsiteY2" fmla="*/ 44653 h 177669"/>
                    <a:gd name="connsiteX3" fmla="*/ 87620 w 87620"/>
                    <a:gd name="connsiteY3" fmla="*/ 67828 h 177669"/>
                    <a:gd name="connsiteX4" fmla="*/ 25965 w 87620"/>
                    <a:gd name="connsiteY4" fmla="*/ 67828 h 177669"/>
                    <a:gd name="connsiteX5" fmla="*/ 25965 w 87620"/>
                    <a:gd name="connsiteY5" fmla="*/ 99013 h 177669"/>
                    <a:gd name="connsiteX6" fmla="*/ 78467 w 87620"/>
                    <a:gd name="connsiteY6" fmla="*/ 99013 h 177669"/>
                    <a:gd name="connsiteX7" fmla="*/ 78467 w 87620"/>
                    <a:gd name="connsiteY7" fmla="*/ 122177 h 177669"/>
                    <a:gd name="connsiteX8" fmla="*/ 25965 w 87620"/>
                    <a:gd name="connsiteY8" fmla="*/ 122177 h 177669"/>
                    <a:gd name="connsiteX9" fmla="*/ 25965 w 87620"/>
                    <a:gd name="connsiteY9" fmla="*/ 154505 h 177669"/>
                    <a:gd name="connsiteX10" fmla="*/ 87620 w 87620"/>
                    <a:gd name="connsiteY10" fmla="*/ 154505 h 177669"/>
                    <a:gd name="connsiteX11" fmla="*/ 87620 w 87620"/>
                    <a:gd name="connsiteY11" fmla="*/ 177670 h 177669"/>
                    <a:gd name="connsiteX12" fmla="*/ 0 w 87620"/>
                    <a:gd name="connsiteY12" fmla="*/ 177670 h 177669"/>
                    <a:gd name="connsiteX13" fmla="*/ 48206 w 87620"/>
                    <a:gd name="connsiteY13" fmla="*/ 31766 h 177669"/>
                    <a:gd name="connsiteX14" fmla="*/ 31956 w 87620"/>
                    <a:gd name="connsiteY14" fmla="*/ 31766 h 177669"/>
                    <a:gd name="connsiteX15" fmla="*/ 43920 w 87620"/>
                    <a:gd name="connsiteY15" fmla="*/ 0 h 177669"/>
                    <a:gd name="connsiteX16" fmla="*/ 69513 w 87620"/>
                    <a:gd name="connsiteY16" fmla="*/ 0 h 177669"/>
                    <a:gd name="connsiteX17" fmla="*/ 48206 w 87620"/>
                    <a:gd name="connsiteY17" fmla="*/ 31766 h 17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620" h="177669">
                      <a:moveTo>
                        <a:pt x="0" y="177660"/>
                      </a:moveTo>
                      <a:lnTo>
                        <a:pt x="0" y="44653"/>
                      </a:lnTo>
                      <a:lnTo>
                        <a:pt x="87620" y="44653"/>
                      </a:lnTo>
                      <a:lnTo>
                        <a:pt x="87620" y="67828"/>
                      </a:lnTo>
                      <a:lnTo>
                        <a:pt x="25965" y="67828"/>
                      </a:lnTo>
                      <a:lnTo>
                        <a:pt x="25965" y="99013"/>
                      </a:lnTo>
                      <a:lnTo>
                        <a:pt x="78467" y="99013"/>
                      </a:lnTo>
                      <a:lnTo>
                        <a:pt x="78467" y="122177"/>
                      </a:lnTo>
                      <a:lnTo>
                        <a:pt x="25965" y="122177"/>
                      </a:lnTo>
                      <a:lnTo>
                        <a:pt x="25965" y="154505"/>
                      </a:lnTo>
                      <a:lnTo>
                        <a:pt x="87620" y="154505"/>
                      </a:lnTo>
                      <a:lnTo>
                        <a:pt x="87620" y="177670"/>
                      </a:lnTo>
                      <a:lnTo>
                        <a:pt x="0" y="177670"/>
                      </a:lnTo>
                      <a:close/>
                      <a:moveTo>
                        <a:pt x="48206" y="31766"/>
                      </a:moveTo>
                      <a:lnTo>
                        <a:pt x="31956" y="31766"/>
                      </a:lnTo>
                      <a:lnTo>
                        <a:pt x="43920" y="0"/>
                      </a:lnTo>
                      <a:lnTo>
                        <a:pt x="69513" y="0"/>
                      </a:lnTo>
                      <a:lnTo>
                        <a:pt x="48206" y="31766"/>
                      </a:lnTo>
                      <a:close/>
                    </a:path>
                  </a:pathLst>
                </a:custGeom>
                <a:solidFill>
                  <a:srgbClr val="A664AC"/>
                </a:solidFill>
                <a:ln w="9525" cap="flat">
                  <a:noFill/>
                  <a:prstDash val="solid"/>
                  <a:miter/>
                </a:ln>
              </p:spPr>
              <p:txBody>
                <a:bodyPr rtlCol="0" anchor="ctr"/>
                <a:lstStyle/>
                <a:p>
                  <a:endParaRPr lang="fr-FR"/>
                </a:p>
              </p:txBody>
            </p:sp>
            <p:sp>
              <p:nvSpPr>
                <p:cNvPr id="1189" name="Forme libre : forme 1188">
                  <a:extLst>
                    <a:ext uri="{FF2B5EF4-FFF2-40B4-BE49-F238E27FC236}">
                      <a16:creationId xmlns:a16="http://schemas.microsoft.com/office/drawing/2014/main" id="{FCE81503-CD56-B1B7-8B43-C4ACB2B9E62D}"/>
                    </a:ext>
                  </a:extLst>
                </p:cNvPr>
                <p:cNvSpPr/>
                <p:nvPr/>
              </p:nvSpPr>
              <p:spPr>
                <a:xfrm>
                  <a:off x="4649046" y="4766167"/>
                  <a:ext cx="95449" cy="133006"/>
                </a:xfrm>
                <a:custGeom>
                  <a:avLst/>
                  <a:gdLst>
                    <a:gd name="connsiteX0" fmla="*/ 60712 w 95449"/>
                    <a:gd name="connsiteY0" fmla="*/ 23174 h 133006"/>
                    <a:gd name="connsiteX1" fmla="*/ 60712 w 95449"/>
                    <a:gd name="connsiteY1" fmla="*/ 133007 h 133006"/>
                    <a:gd name="connsiteX2" fmla="*/ 34738 w 95449"/>
                    <a:gd name="connsiteY2" fmla="*/ 133007 h 133006"/>
                    <a:gd name="connsiteX3" fmla="*/ 34738 w 95449"/>
                    <a:gd name="connsiteY3" fmla="*/ 23174 h 133006"/>
                    <a:gd name="connsiteX4" fmla="*/ 0 w 95449"/>
                    <a:gd name="connsiteY4" fmla="*/ 23174 h 133006"/>
                    <a:gd name="connsiteX5" fmla="*/ 0 w 95449"/>
                    <a:gd name="connsiteY5" fmla="*/ 0 h 133006"/>
                    <a:gd name="connsiteX6" fmla="*/ 95450 w 95449"/>
                    <a:gd name="connsiteY6" fmla="*/ 0 h 133006"/>
                    <a:gd name="connsiteX7" fmla="*/ 95450 w 95449"/>
                    <a:gd name="connsiteY7" fmla="*/ 23174 h 133006"/>
                    <a:gd name="connsiteX8" fmla="*/ 60712 w 95449"/>
                    <a:gd name="connsiteY8" fmla="*/ 2317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12" y="23174"/>
                      </a:moveTo>
                      <a:lnTo>
                        <a:pt x="60712" y="133007"/>
                      </a:lnTo>
                      <a:lnTo>
                        <a:pt x="34738" y="133007"/>
                      </a:lnTo>
                      <a:lnTo>
                        <a:pt x="34738" y="23174"/>
                      </a:lnTo>
                      <a:lnTo>
                        <a:pt x="0" y="23174"/>
                      </a:lnTo>
                      <a:lnTo>
                        <a:pt x="0" y="0"/>
                      </a:lnTo>
                      <a:lnTo>
                        <a:pt x="95450" y="0"/>
                      </a:lnTo>
                      <a:lnTo>
                        <a:pt x="95450" y="23174"/>
                      </a:lnTo>
                      <a:lnTo>
                        <a:pt x="60712" y="23174"/>
                      </a:lnTo>
                      <a:close/>
                    </a:path>
                  </a:pathLst>
                </a:custGeom>
                <a:solidFill>
                  <a:srgbClr val="A664AC"/>
                </a:solidFill>
                <a:ln w="9525" cap="flat">
                  <a:noFill/>
                  <a:prstDash val="solid"/>
                  <a:miter/>
                </a:ln>
              </p:spPr>
              <p:txBody>
                <a:bodyPr rtlCol="0" anchor="ctr"/>
                <a:lstStyle/>
                <a:p>
                  <a:endParaRPr lang="fr-FR"/>
                </a:p>
              </p:txBody>
            </p:sp>
            <p:sp>
              <p:nvSpPr>
                <p:cNvPr id="1190" name="Forme libre : forme 1189">
                  <a:extLst>
                    <a:ext uri="{FF2B5EF4-FFF2-40B4-BE49-F238E27FC236}">
                      <a16:creationId xmlns:a16="http://schemas.microsoft.com/office/drawing/2014/main" id="{EE557DA0-E2F6-F7A9-9F13-A16DD265990D}"/>
                    </a:ext>
                  </a:extLst>
                </p:cNvPr>
                <p:cNvSpPr/>
                <p:nvPr/>
              </p:nvSpPr>
              <p:spPr>
                <a:xfrm>
                  <a:off x="4725808" y="4766167"/>
                  <a:ext cx="117319" cy="133006"/>
                </a:xfrm>
                <a:custGeom>
                  <a:avLst/>
                  <a:gdLst>
                    <a:gd name="connsiteX0" fmla="*/ 90231 w 117319"/>
                    <a:gd name="connsiteY0" fmla="*/ 133007 h 133006"/>
                    <a:gd name="connsiteX1" fmla="*/ 82391 w 117319"/>
                    <a:gd name="connsiteY1" fmla="*/ 109461 h 133006"/>
                    <a:gd name="connsiteX2" fmla="*/ 35128 w 117319"/>
                    <a:gd name="connsiteY2" fmla="*/ 109461 h 133006"/>
                    <a:gd name="connsiteX3" fmla="*/ 27089 w 117319"/>
                    <a:gd name="connsiteY3" fmla="*/ 133007 h 133006"/>
                    <a:gd name="connsiteX4" fmla="*/ 0 w 117319"/>
                    <a:gd name="connsiteY4" fmla="*/ 133007 h 133006"/>
                    <a:gd name="connsiteX5" fmla="*/ 48387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27 w 117319"/>
                    <a:gd name="connsiteY9" fmla="*/ 39233 h 133006"/>
                    <a:gd name="connsiteX10" fmla="*/ 42415 w 117319"/>
                    <a:gd name="connsiteY10" fmla="*/ 87611 h 133006"/>
                    <a:gd name="connsiteX11" fmla="*/ 75476 w 117319"/>
                    <a:gd name="connsiteY11" fmla="*/ 87611 h 133006"/>
                    <a:gd name="connsiteX12" fmla="*/ 5922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91" y="109461"/>
                      </a:lnTo>
                      <a:lnTo>
                        <a:pt x="35128" y="109461"/>
                      </a:lnTo>
                      <a:lnTo>
                        <a:pt x="27089" y="133007"/>
                      </a:lnTo>
                      <a:lnTo>
                        <a:pt x="0" y="133007"/>
                      </a:lnTo>
                      <a:lnTo>
                        <a:pt x="48387" y="0"/>
                      </a:lnTo>
                      <a:lnTo>
                        <a:pt x="68752" y="0"/>
                      </a:lnTo>
                      <a:lnTo>
                        <a:pt x="117320" y="133007"/>
                      </a:lnTo>
                      <a:lnTo>
                        <a:pt x="90231" y="133007"/>
                      </a:lnTo>
                      <a:close/>
                      <a:moveTo>
                        <a:pt x="59227" y="39233"/>
                      </a:moveTo>
                      <a:lnTo>
                        <a:pt x="42415" y="87611"/>
                      </a:lnTo>
                      <a:lnTo>
                        <a:pt x="75476" y="87611"/>
                      </a:lnTo>
                      <a:lnTo>
                        <a:pt x="59227" y="39233"/>
                      </a:lnTo>
                      <a:close/>
                    </a:path>
                  </a:pathLst>
                </a:custGeom>
                <a:solidFill>
                  <a:srgbClr val="A664AC"/>
                </a:solidFill>
                <a:ln w="9525" cap="flat">
                  <a:noFill/>
                  <a:prstDash val="solid"/>
                  <a:miter/>
                </a:ln>
              </p:spPr>
              <p:txBody>
                <a:bodyPr rtlCol="0" anchor="ctr"/>
                <a:lstStyle/>
                <a:p>
                  <a:endParaRPr lang="fr-FR"/>
                </a:p>
              </p:txBody>
            </p:sp>
            <p:sp>
              <p:nvSpPr>
                <p:cNvPr id="1191" name="Forme libre : forme 1190">
                  <a:extLst>
                    <a:ext uri="{FF2B5EF4-FFF2-40B4-BE49-F238E27FC236}">
                      <a16:creationId xmlns:a16="http://schemas.microsoft.com/office/drawing/2014/main" id="{9C689B3F-5AF5-29AB-3934-A4FC261EA25C}"/>
                    </a:ext>
                  </a:extLst>
                </p:cNvPr>
                <p:cNvSpPr/>
                <p:nvPr/>
              </p:nvSpPr>
              <p:spPr>
                <a:xfrm>
                  <a:off x="4845547" y="4766167"/>
                  <a:ext cx="101812" cy="133006"/>
                </a:xfrm>
                <a:custGeom>
                  <a:avLst/>
                  <a:gdLst>
                    <a:gd name="connsiteX0" fmla="*/ 78648 w 101812"/>
                    <a:gd name="connsiteY0" fmla="*/ 133007 h 133006"/>
                    <a:gd name="connsiteX1" fmla="*/ 25965 w 101812"/>
                    <a:gd name="connsiteY1" fmla="*/ 5136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48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48" y="133007"/>
                      </a:moveTo>
                      <a:lnTo>
                        <a:pt x="25965" y="51368"/>
                      </a:lnTo>
                      <a:lnTo>
                        <a:pt x="25965" y="133007"/>
                      </a:lnTo>
                      <a:lnTo>
                        <a:pt x="0" y="133007"/>
                      </a:lnTo>
                      <a:lnTo>
                        <a:pt x="0" y="0"/>
                      </a:lnTo>
                      <a:lnTo>
                        <a:pt x="23165" y="0"/>
                      </a:lnTo>
                      <a:lnTo>
                        <a:pt x="75838" y="81448"/>
                      </a:lnTo>
                      <a:lnTo>
                        <a:pt x="75838" y="0"/>
                      </a:lnTo>
                      <a:lnTo>
                        <a:pt x="101813" y="0"/>
                      </a:lnTo>
                      <a:lnTo>
                        <a:pt x="101813" y="133007"/>
                      </a:lnTo>
                      <a:lnTo>
                        <a:pt x="78648" y="133007"/>
                      </a:lnTo>
                      <a:close/>
                    </a:path>
                  </a:pathLst>
                </a:custGeom>
                <a:solidFill>
                  <a:srgbClr val="A664AC"/>
                </a:solidFill>
                <a:ln w="9525" cap="flat">
                  <a:noFill/>
                  <a:prstDash val="solid"/>
                  <a:miter/>
                </a:ln>
              </p:spPr>
              <p:txBody>
                <a:bodyPr rtlCol="0" anchor="ctr"/>
                <a:lstStyle/>
                <a:p>
                  <a:endParaRPr lang="fr-FR"/>
                </a:p>
              </p:txBody>
            </p:sp>
            <p:sp>
              <p:nvSpPr>
                <p:cNvPr id="1192" name="Forme libre : forme 1191">
                  <a:extLst>
                    <a:ext uri="{FF2B5EF4-FFF2-40B4-BE49-F238E27FC236}">
                      <a16:creationId xmlns:a16="http://schemas.microsoft.com/office/drawing/2014/main" id="{29F71ED6-1431-AD05-A9E9-732DA63AA79E}"/>
                    </a:ext>
                  </a:extLst>
                </p:cNvPr>
                <p:cNvSpPr/>
                <p:nvPr/>
              </p:nvSpPr>
              <p:spPr>
                <a:xfrm>
                  <a:off x="4959865" y="4765053"/>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28 h 135245"/>
                    <a:gd name="connsiteX4" fmla="*/ 13079 w 99194"/>
                    <a:gd name="connsiteY4" fmla="*/ 14573 h 135245"/>
                    <a:gd name="connsiteX5" fmla="*/ 48950 w 99194"/>
                    <a:gd name="connsiteY5" fmla="*/ 0 h 135245"/>
                    <a:gd name="connsiteX6" fmla="*/ 99013 w 99194"/>
                    <a:gd name="connsiteY6" fmla="*/ 42605 h 135245"/>
                    <a:gd name="connsiteX7" fmla="*/ 72858 w 99194"/>
                    <a:gd name="connsiteY7" fmla="*/ 42605 h 135245"/>
                    <a:gd name="connsiteX8" fmla="*/ 48950 w 99194"/>
                    <a:gd name="connsiteY8" fmla="*/ 23174 h 135245"/>
                    <a:gd name="connsiteX9" fmla="*/ 32319 w 99194"/>
                    <a:gd name="connsiteY9" fmla="*/ 30271 h 135245"/>
                    <a:gd name="connsiteX10" fmla="*/ 25966 w 99194"/>
                    <a:gd name="connsiteY10" fmla="*/ 67637 h 135245"/>
                    <a:gd name="connsiteX11" fmla="*/ 32319 w 99194"/>
                    <a:gd name="connsiteY11" fmla="*/ 105185 h 135245"/>
                    <a:gd name="connsiteX12" fmla="*/ 48950 w 99194"/>
                    <a:gd name="connsiteY12" fmla="*/ 112100 h 135245"/>
                    <a:gd name="connsiteX13" fmla="*/ 67428 w 99194"/>
                    <a:gd name="connsiteY13" fmla="*/ 104623 h 135245"/>
                    <a:gd name="connsiteX14" fmla="*/ 73410 w 99194"/>
                    <a:gd name="connsiteY14" fmla="*/ 86878 h 135245"/>
                    <a:gd name="connsiteX15" fmla="*/ 73410 w 99194"/>
                    <a:gd name="connsiteY15" fmla="*/ 81839 h 135245"/>
                    <a:gd name="connsiteX16" fmla="*/ 48950 w 99194"/>
                    <a:gd name="connsiteY16" fmla="*/ 81839 h 135245"/>
                    <a:gd name="connsiteX17" fmla="*/ 48950 w 99194"/>
                    <a:gd name="connsiteY17" fmla="*/ 60169 h 135245"/>
                    <a:gd name="connsiteX18" fmla="*/ 99194 w 99194"/>
                    <a:gd name="connsiteY18" fmla="*/ 60169 h 135245"/>
                    <a:gd name="connsiteX19" fmla="*/ 99194 w 99194"/>
                    <a:gd name="connsiteY19" fmla="*/ 79600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39" y="131131"/>
                        <a:pt x="63142" y="135246"/>
                        <a:pt x="48950" y="135246"/>
                      </a:cubicBezTo>
                      <a:cubicBezTo>
                        <a:pt x="34377" y="135246"/>
                        <a:pt x="22413" y="130007"/>
                        <a:pt x="13079" y="120672"/>
                      </a:cubicBezTo>
                      <a:cubicBezTo>
                        <a:pt x="-380" y="107223"/>
                        <a:pt x="1" y="90602"/>
                        <a:pt x="1" y="67628"/>
                      </a:cubicBezTo>
                      <a:cubicBezTo>
                        <a:pt x="1" y="44653"/>
                        <a:pt x="-380" y="28022"/>
                        <a:pt x="13079" y="14573"/>
                      </a:cubicBezTo>
                      <a:cubicBezTo>
                        <a:pt x="22404" y="5239"/>
                        <a:pt x="33996" y="0"/>
                        <a:pt x="48950" y="0"/>
                      </a:cubicBezTo>
                      <a:cubicBezTo>
                        <a:pt x="79763" y="0"/>
                        <a:pt x="95460" y="20183"/>
                        <a:pt x="99013" y="42605"/>
                      </a:cubicBezTo>
                      <a:lnTo>
                        <a:pt x="72858" y="42605"/>
                      </a:lnTo>
                      <a:cubicBezTo>
                        <a:pt x="69876" y="30089"/>
                        <a:pt x="62209" y="23174"/>
                        <a:pt x="48950" y="23174"/>
                      </a:cubicBezTo>
                      <a:cubicBezTo>
                        <a:pt x="41844" y="23174"/>
                        <a:pt x="36053" y="25984"/>
                        <a:pt x="32319" y="30271"/>
                      </a:cubicBezTo>
                      <a:cubicBezTo>
                        <a:pt x="27281" y="35881"/>
                        <a:pt x="25966" y="42043"/>
                        <a:pt x="25966" y="67637"/>
                      </a:cubicBezTo>
                      <a:cubicBezTo>
                        <a:pt x="25966" y="93231"/>
                        <a:pt x="27281" y="99584"/>
                        <a:pt x="32319" y="105185"/>
                      </a:cubicBezTo>
                      <a:cubicBezTo>
                        <a:pt x="36053" y="109480"/>
                        <a:pt x="41844" y="112100"/>
                        <a:pt x="48950" y="112100"/>
                      </a:cubicBezTo>
                      <a:cubicBezTo>
                        <a:pt x="56789" y="112100"/>
                        <a:pt x="63142" y="109290"/>
                        <a:pt x="67428" y="104623"/>
                      </a:cubicBezTo>
                      <a:cubicBezTo>
                        <a:pt x="71734" y="99774"/>
                        <a:pt x="73410" y="93793"/>
                        <a:pt x="73410" y="86878"/>
                      </a:cubicBezTo>
                      <a:lnTo>
                        <a:pt x="73410" y="81839"/>
                      </a:lnTo>
                      <a:lnTo>
                        <a:pt x="48950" y="81839"/>
                      </a:lnTo>
                      <a:lnTo>
                        <a:pt x="48950" y="60169"/>
                      </a:lnTo>
                      <a:lnTo>
                        <a:pt x="99194" y="60169"/>
                      </a:lnTo>
                      <a:lnTo>
                        <a:pt x="99194" y="79600"/>
                      </a:lnTo>
                      <a:cubicBezTo>
                        <a:pt x="99194" y="98822"/>
                        <a:pt x="95832" y="110404"/>
                        <a:pt x="86488" y="120110"/>
                      </a:cubicBezTo>
                      <a:close/>
                    </a:path>
                  </a:pathLst>
                </a:custGeom>
                <a:solidFill>
                  <a:srgbClr val="A664AC"/>
                </a:solidFill>
                <a:ln w="9525" cap="flat">
                  <a:noFill/>
                  <a:prstDash val="solid"/>
                  <a:miter/>
                </a:ln>
              </p:spPr>
              <p:txBody>
                <a:bodyPr rtlCol="0" anchor="ctr"/>
                <a:lstStyle/>
                <a:p>
                  <a:endParaRPr lang="fr-FR"/>
                </a:p>
              </p:txBody>
            </p:sp>
          </p:grpSp>
        </p:grpSp>
        <p:grpSp>
          <p:nvGrpSpPr>
            <p:cNvPr id="1153" name="Graphique 20">
              <a:extLst>
                <a:ext uri="{FF2B5EF4-FFF2-40B4-BE49-F238E27FC236}">
                  <a16:creationId xmlns:a16="http://schemas.microsoft.com/office/drawing/2014/main" id="{7716C25A-0EC6-B9EB-59F2-DF45214933AE}"/>
                </a:ext>
              </a:extLst>
            </p:cNvPr>
            <p:cNvGrpSpPr/>
            <p:nvPr/>
          </p:nvGrpSpPr>
          <p:grpSpPr>
            <a:xfrm>
              <a:off x="3830125" y="2877369"/>
              <a:ext cx="806443" cy="412099"/>
              <a:chOff x="3830125" y="2877369"/>
              <a:chExt cx="806443" cy="412099"/>
            </a:xfrm>
          </p:grpSpPr>
          <p:grpSp>
            <p:nvGrpSpPr>
              <p:cNvPr id="1166" name="Graphique 20">
                <a:extLst>
                  <a:ext uri="{FF2B5EF4-FFF2-40B4-BE49-F238E27FC236}">
                    <a16:creationId xmlns:a16="http://schemas.microsoft.com/office/drawing/2014/main" id="{DF7B2E00-F90D-2892-F8F4-0ED964C20F53}"/>
                  </a:ext>
                </a:extLst>
              </p:cNvPr>
              <p:cNvGrpSpPr/>
              <p:nvPr/>
            </p:nvGrpSpPr>
            <p:grpSpPr>
              <a:xfrm>
                <a:off x="3838011" y="2885256"/>
                <a:ext cx="790670" cy="396325"/>
                <a:chOff x="3838011" y="2885256"/>
                <a:chExt cx="790670" cy="396325"/>
              </a:xfrm>
            </p:grpSpPr>
            <p:sp>
              <p:nvSpPr>
                <p:cNvPr id="1176" name="Forme libre : forme 1175">
                  <a:extLst>
                    <a:ext uri="{FF2B5EF4-FFF2-40B4-BE49-F238E27FC236}">
                      <a16:creationId xmlns:a16="http://schemas.microsoft.com/office/drawing/2014/main" id="{C33F3717-03CA-B44F-42E5-D9A855F11A0F}"/>
                    </a:ext>
                  </a:extLst>
                </p:cNvPr>
                <p:cNvSpPr/>
                <p:nvPr/>
              </p:nvSpPr>
              <p:spPr>
                <a:xfrm>
                  <a:off x="3839002" y="2886247"/>
                  <a:ext cx="788689" cy="394344"/>
                </a:xfrm>
                <a:custGeom>
                  <a:avLst/>
                  <a:gdLst>
                    <a:gd name="connsiteX0" fmla="*/ 788689 w 788689"/>
                    <a:gd name="connsiteY0" fmla="*/ 338461 h 394344"/>
                    <a:gd name="connsiteX1" fmla="*/ 732797 w 788689"/>
                    <a:gd name="connsiteY1" fmla="*/ 394345 h 394344"/>
                    <a:gd name="connsiteX2" fmla="*/ 55883 w 788689"/>
                    <a:gd name="connsiteY2" fmla="*/ 394345 h 394344"/>
                    <a:gd name="connsiteX3" fmla="*/ 0 w 788689"/>
                    <a:gd name="connsiteY3" fmla="*/ 338461 h 394344"/>
                    <a:gd name="connsiteX4" fmla="*/ 0 w 788689"/>
                    <a:gd name="connsiteY4" fmla="*/ 55893 h 394344"/>
                    <a:gd name="connsiteX5" fmla="*/ 55883 w 788689"/>
                    <a:gd name="connsiteY5" fmla="*/ 0 h 394344"/>
                    <a:gd name="connsiteX6" fmla="*/ 732797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199"/>
                        <a:pt x="763534" y="394345"/>
                        <a:pt x="732797" y="394345"/>
                      </a:cubicBezTo>
                      <a:lnTo>
                        <a:pt x="55883" y="394345"/>
                      </a:lnTo>
                      <a:cubicBezTo>
                        <a:pt x="25146" y="394345"/>
                        <a:pt x="0" y="369189"/>
                        <a:pt x="0" y="338461"/>
                      </a:cubicBezTo>
                      <a:lnTo>
                        <a:pt x="0" y="55893"/>
                      </a:lnTo>
                      <a:cubicBezTo>
                        <a:pt x="0" y="25146"/>
                        <a:pt x="25156" y="0"/>
                        <a:pt x="55883" y="0"/>
                      </a:cubicBezTo>
                      <a:lnTo>
                        <a:pt x="732797"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dirty="0"/>
                </a:p>
              </p:txBody>
            </p:sp>
            <p:sp>
              <p:nvSpPr>
                <p:cNvPr id="1177" name="Forme libre : forme 1176">
                  <a:extLst>
                    <a:ext uri="{FF2B5EF4-FFF2-40B4-BE49-F238E27FC236}">
                      <a16:creationId xmlns:a16="http://schemas.microsoft.com/office/drawing/2014/main" id="{6013E282-9D97-098A-86FE-5D60B59886E1}"/>
                    </a:ext>
                  </a:extLst>
                </p:cNvPr>
                <p:cNvSpPr/>
                <p:nvPr/>
              </p:nvSpPr>
              <p:spPr>
                <a:xfrm>
                  <a:off x="3838011" y="2885256"/>
                  <a:ext cx="790670" cy="396325"/>
                </a:xfrm>
                <a:custGeom>
                  <a:avLst/>
                  <a:gdLst>
                    <a:gd name="connsiteX0" fmla="*/ 733787 w 790670"/>
                    <a:gd name="connsiteY0" fmla="*/ 396326 h 396325"/>
                    <a:gd name="connsiteX1" fmla="*/ 56874 w 790670"/>
                    <a:gd name="connsiteY1" fmla="*/ 396326 h 396325"/>
                    <a:gd name="connsiteX2" fmla="*/ 0 w 790670"/>
                    <a:gd name="connsiteY2" fmla="*/ 339443 h 396325"/>
                    <a:gd name="connsiteX3" fmla="*/ 0 w 790670"/>
                    <a:gd name="connsiteY3" fmla="*/ 56883 h 396325"/>
                    <a:gd name="connsiteX4" fmla="*/ 56874 w 790670"/>
                    <a:gd name="connsiteY4" fmla="*/ 0 h 396325"/>
                    <a:gd name="connsiteX5" fmla="*/ 733787 w 790670"/>
                    <a:gd name="connsiteY5" fmla="*/ 0 h 396325"/>
                    <a:gd name="connsiteX6" fmla="*/ 790670 w 790670"/>
                    <a:gd name="connsiteY6" fmla="*/ 56883 h 396325"/>
                    <a:gd name="connsiteX7" fmla="*/ 790670 w 790670"/>
                    <a:gd name="connsiteY7" fmla="*/ 339452 h 396325"/>
                    <a:gd name="connsiteX8" fmla="*/ 733787 w 790670"/>
                    <a:gd name="connsiteY8" fmla="*/ 396326 h 396325"/>
                    <a:gd name="connsiteX9" fmla="*/ 56874 w 790670"/>
                    <a:gd name="connsiteY9" fmla="*/ 1981 h 396325"/>
                    <a:gd name="connsiteX10" fmla="*/ 1972 w 790670"/>
                    <a:gd name="connsiteY10" fmla="*/ 56893 h 396325"/>
                    <a:gd name="connsiteX11" fmla="*/ 1972 w 790670"/>
                    <a:gd name="connsiteY11" fmla="*/ 339462 h 396325"/>
                    <a:gd name="connsiteX12" fmla="*/ 56874 w 790670"/>
                    <a:gd name="connsiteY12" fmla="*/ 394373 h 396325"/>
                    <a:gd name="connsiteX13" fmla="*/ 733787 w 790670"/>
                    <a:gd name="connsiteY13" fmla="*/ 394373 h 396325"/>
                    <a:gd name="connsiteX14" fmla="*/ 788699 w 790670"/>
                    <a:gd name="connsiteY14" fmla="*/ 339462 h 396325"/>
                    <a:gd name="connsiteX15" fmla="*/ 788699 w 790670"/>
                    <a:gd name="connsiteY15" fmla="*/ 56893 h 396325"/>
                    <a:gd name="connsiteX16" fmla="*/ 733787 w 790670"/>
                    <a:gd name="connsiteY16" fmla="*/ 1981 h 396325"/>
                    <a:gd name="connsiteX17" fmla="*/ 56874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87" y="396326"/>
                      </a:moveTo>
                      <a:lnTo>
                        <a:pt x="56874" y="396326"/>
                      </a:lnTo>
                      <a:cubicBezTo>
                        <a:pt x="25508" y="396326"/>
                        <a:pt x="0" y="370808"/>
                        <a:pt x="0" y="339443"/>
                      </a:cubicBezTo>
                      <a:lnTo>
                        <a:pt x="0" y="56883"/>
                      </a:lnTo>
                      <a:cubicBezTo>
                        <a:pt x="0" y="25517"/>
                        <a:pt x="25508" y="0"/>
                        <a:pt x="56874" y="0"/>
                      </a:cubicBezTo>
                      <a:lnTo>
                        <a:pt x="733787" y="0"/>
                      </a:lnTo>
                      <a:cubicBezTo>
                        <a:pt x="765153" y="0"/>
                        <a:pt x="790670" y="25517"/>
                        <a:pt x="790670" y="56883"/>
                      </a:cubicBezTo>
                      <a:lnTo>
                        <a:pt x="790670" y="339452"/>
                      </a:lnTo>
                      <a:cubicBezTo>
                        <a:pt x="790670" y="370808"/>
                        <a:pt x="765153" y="396326"/>
                        <a:pt x="733787" y="396326"/>
                      </a:cubicBezTo>
                      <a:close/>
                      <a:moveTo>
                        <a:pt x="56874" y="1981"/>
                      </a:moveTo>
                      <a:cubicBezTo>
                        <a:pt x="26604" y="1981"/>
                        <a:pt x="1972" y="26613"/>
                        <a:pt x="1972" y="56893"/>
                      </a:cubicBezTo>
                      <a:lnTo>
                        <a:pt x="1972" y="339462"/>
                      </a:lnTo>
                      <a:cubicBezTo>
                        <a:pt x="1972" y="369732"/>
                        <a:pt x="26604" y="394373"/>
                        <a:pt x="56874" y="394373"/>
                      </a:cubicBezTo>
                      <a:lnTo>
                        <a:pt x="733787" y="394373"/>
                      </a:lnTo>
                      <a:cubicBezTo>
                        <a:pt x="764057" y="394373"/>
                        <a:pt x="788699" y="369732"/>
                        <a:pt x="788699" y="339462"/>
                      </a:cubicBezTo>
                      <a:lnTo>
                        <a:pt x="788699" y="56893"/>
                      </a:lnTo>
                      <a:cubicBezTo>
                        <a:pt x="788699" y="26613"/>
                        <a:pt x="76406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1167" name="Forme libre : forme 1166">
                <a:extLst>
                  <a:ext uri="{FF2B5EF4-FFF2-40B4-BE49-F238E27FC236}">
                    <a16:creationId xmlns:a16="http://schemas.microsoft.com/office/drawing/2014/main" id="{D79B2923-B102-2DC3-DB96-87FDED9FD414}"/>
                  </a:ext>
                </a:extLst>
              </p:cNvPr>
              <p:cNvSpPr/>
              <p:nvPr/>
            </p:nvSpPr>
            <p:spPr>
              <a:xfrm>
                <a:off x="3830125" y="2877369"/>
                <a:ext cx="806443" cy="412099"/>
              </a:xfrm>
              <a:custGeom>
                <a:avLst/>
                <a:gdLst>
                  <a:gd name="connsiteX0" fmla="*/ 741674 w 806443"/>
                  <a:gd name="connsiteY0" fmla="*/ 412099 h 412099"/>
                  <a:gd name="connsiteX1" fmla="*/ 64760 w 806443"/>
                  <a:gd name="connsiteY1" fmla="*/ 412099 h 412099"/>
                  <a:gd name="connsiteX2" fmla="*/ 0 w 806443"/>
                  <a:gd name="connsiteY2" fmla="*/ 347329 h 412099"/>
                  <a:gd name="connsiteX3" fmla="*/ 0 w 806443"/>
                  <a:gd name="connsiteY3" fmla="*/ 64770 h 412099"/>
                  <a:gd name="connsiteX4" fmla="*/ 64760 w 806443"/>
                  <a:gd name="connsiteY4" fmla="*/ 0 h 412099"/>
                  <a:gd name="connsiteX5" fmla="*/ 741674 w 806443"/>
                  <a:gd name="connsiteY5" fmla="*/ 0 h 412099"/>
                  <a:gd name="connsiteX6" fmla="*/ 806444 w 806443"/>
                  <a:gd name="connsiteY6" fmla="*/ 64770 h 412099"/>
                  <a:gd name="connsiteX7" fmla="*/ 806444 w 806443"/>
                  <a:gd name="connsiteY7" fmla="*/ 347339 h 412099"/>
                  <a:gd name="connsiteX8" fmla="*/ 741674 w 806443"/>
                  <a:gd name="connsiteY8" fmla="*/ 412099 h 412099"/>
                  <a:gd name="connsiteX9" fmla="*/ 64760 w 806443"/>
                  <a:gd name="connsiteY9" fmla="*/ 17755 h 412099"/>
                  <a:gd name="connsiteX10" fmla="*/ 17736 w 806443"/>
                  <a:gd name="connsiteY10" fmla="*/ 64780 h 412099"/>
                  <a:gd name="connsiteX11" fmla="*/ 17736 w 806443"/>
                  <a:gd name="connsiteY11" fmla="*/ 347348 h 412099"/>
                  <a:gd name="connsiteX12" fmla="*/ 64760 w 806443"/>
                  <a:gd name="connsiteY12" fmla="*/ 394364 h 412099"/>
                  <a:gd name="connsiteX13" fmla="*/ 741674 w 806443"/>
                  <a:gd name="connsiteY13" fmla="*/ 394364 h 412099"/>
                  <a:gd name="connsiteX14" fmla="*/ 788698 w 806443"/>
                  <a:gd name="connsiteY14" fmla="*/ 347348 h 412099"/>
                  <a:gd name="connsiteX15" fmla="*/ 788698 w 806443"/>
                  <a:gd name="connsiteY15" fmla="*/ 64780 h 412099"/>
                  <a:gd name="connsiteX16" fmla="*/ 741674 w 806443"/>
                  <a:gd name="connsiteY16" fmla="*/ 17755 h 412099"/>
                  <a:gd name="connsiteX17" fmla="*/ 6476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4" y="412099"/>
                    </a:moveTo>
                    <a:lnTo>
                      <a:pt x="64760" y="412099"/>
                    </a:lnTo>
                    <a:cubicBezTo>
                      <a:pt x="29051" y="412099"/>
                      <a:pt x="0" y="383038"/>
                      <a:pt x="0" y="347329"/>
                    </a:cubicBezTo>
                    <a:lnTo>
                      <a:pt x="0" y="64770"/>
                    </a:lnTo>
                    <a:cubicBezTo>
                      <a:pt x="0" y="29051"/>
                      <a:pt x="29051" y="0"/>
                      <a:pt x="64760" y="0"/>
                    </a:cubicBezTo>
                    <a:lnTo>
                      <a:pt x="741674" y="0"/>
                    </a:lnTo>
                    <a:cubicBezTo>
                      <a:pt x="777383" y="0"/>
                      <a:pt x="806444" y="29051"/>
                      <a:pt x="806444" y="64770"/>
                    </a:cubicBezTo>
                    <a:lnTo>
                      <a:pt x="806444" y="347339"/>
                    </a:lnTo>
                    <a:cubicBezTo>
                      <a:pt x="806444" y="383048"/>
                      <a:pt x="777383" y="412099"/>
                      <a:pt x="741674" y="412099"/>
                    </a:cubicBezTo>
                    <a:close/>
                    <a:moveTo>
                      <a:pt x="64760" y="17755"/>
                    </a:moveTo>
                    <a:cubicBezTo>
                      <a:pt x="38843" y="17755"/>
                      <a:pt x="17736" y="38853"/>
                      <a:pt x="17736" y="64780"/>
                    </a:cubicBezTo>
                    <a:lnTo>
                      <a:pt x="17736" y="347348"/>
                    </a:lnTo>
                    <a:cubicBezTo>
                      <a:pt x="17736" y="373266"/>
                      <a:pt x="38843" y="394364"/>
                      <a:pt x="64760" y="394364"/>
                    </a:cubicBezTo>
                    <a:lnTo>
                      <a:pt x="741674" y="394364"/>
                    </a:lnTo>
                    <a:cubicBezTo>
                      <a:pt x="767601" y="394364"/>
                      <a:pt x="788698" y="373266"/>
                      <a:pt x="788698" y="347348"/>
                    </a:cubicBezTo>
                    <a:lnTo>
                      <a:pt x="788698" y="64780"/>
                    </a:lnTo>
                    <a:cubicBezTo>
                      <a:pt x="788698" y="38853"/>
                      <a:pt x="767601" y="17755"/>
                      <a:pt x="741674" y="17755"/>
                    </a:cubicBezTo>
                    <a:lnTo>
                      <a:pt x="64760" y="17755"/>
                    </a:lnTo>
                    <a:close/>
                  </a:path>
                </a:pathLst>
              </a:custGeom>
              <a:solidFill>
                <a:srgbClr val="79BA2C"/>
              </a:solidFill>
              <a:ln w="9525" cap="flat">
                <a:noFill/>
                <a:prstDash val="solid"/>
                <a:miter/>
              </a:ln>
            </p:spPr>
            <p:txBody>
              <a:bodyPr rtlCol="0" anchor="ctr"/>
              <a:lstStyle/>
              <a:p>
                <a:endParaRPr lang="fr-FR"/>
              </a:p>
            </p:txBody>
          </p:sp>
          <p:grpSp>
            <p:nvGrpSpPr>
              <p:cNvPr id="1168" name="Graphique 20">
                <a:extLst>
                  <a:ext uri="{FF2B5EF4-FFF2-40B4-BE49-F238E27FC236}">
                    <a16:creationId xmlns:a16="http://schemas.microsoft.com/office/drawing/2014/main" id="{B6523BE1-FE3C-9637-405A-AEFCA9DE6DE2}"/>
                  </a:ext>
                </a:extLst>
              </p:cNvPr>
              <p:cNvGrpSpPr/>
              <p:nvPr/>
            </p:nvGrpSpPr>
            <p:grpSpPr>
              <a:xfrm>
                <a:off x="3908515" y="2973229"/>
                <a:ext cx="649862" cy="178774"/>
                <a:chOff x="3908515" y="2973229"/>
                <a:chExt cx="649862" cy="178774"/>
              </a:xfrm>
              <a:solidFill>
                <a:srgbClr val="79BA2C"/>
              </a:solidFill>
            </p:grpSpPr>
            <p:sp>
              <p:nvSpPr>
                <p:cNvPr id="1169" name="Forme libre : forme 1168">
                  <a:extLst>
                    <a:ext uri="{FF2B5EF4-FFF2-40B4-BE49-F238E27FC236}">
                      <a16:creationId xmlns:a16="http://schemas.microsoft.com/office/drawing/2014/main" id="{7F53DFB1-19A1-A91E-6E2F-99B97BEB2161}"/>
                    </a:ext>
                  </a:extLst>
                </p:cNvPr>
                <p:cNvSpPr/>
                <p:nvPr/>
              </p:nvSpPr>
              <p:spPr>
                <a:xfrm>
                  <a:off x="3908515" y="3017882"/>
                  <a:ext cx="86306" cy="132997"/>
                </a:xfrm>
                <a:custGeom>
                  <a:avLst/>
                  <a:gdLst>
                    <a:gd name="connsiteX0" fmla="*/ 0 w 86306"/>
                    <a:gd name="connsiteY0" fmla="*/ 132998 h 132997"/>
                    <a:gd name="connsiteX1" fmla="*/ 0 w 86306"/>
                    <a:gd name="connsiteY1" fmla="*/ 0 h 132997"/>
                    <a:gd name="connsiteX2" fmla="*/ 25975 w 86306"/>
                    <a:gd name="connsiteY2" fmla="*/ 0 h 132997"/>
                    <a:gd name="connsiteX3" fmla="*/ 25975 w 86306"/>
                    <a:gd name="connsiteY3" fmla="*/ 109842 h 132997"/>
                    <a:gd name="connsiteX4" fmla="*/ 86306 w 86306"/>
                    <a:gd name="connsiteY4" fmla="*/ 109842 h 132997"/>
                    <a:gd name="connsiteX5" fmla="*/ 86306 w 86306"/>
                    <a:gd name="connsiteY5" fmla="*/ 132998 h 132997"/>
                    <a:gd name="connsiteX6" fmla="*/ 0 w 86306"/>
                    <a:gd name="connsiteY6"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2997">
                      <a:moveTo>
                        <a:pt x="0" y="132998"/>
                      </a:moveTo>
                      <a:lnTo>
                        <a:pt x="0" y="0"/>
                      </a:lnTo>
                      <a:lnTo>
                        <a:pt x="25975" y="0"/>
                      </a:lnTo>
                      <a:lnTo>
                        <a:pt x="25975" y="109842"/>
                      </a:lnTo>
                      <a:lnTo>
                        <a:pt x="86306" y="109842"/>
                      </a:lnTo>
                      <a:lnTo>
                        <a:pt x="86306"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1170" name="Forme libre : forme 1169">
                  <a:extLst>
                    <a:ext uri="{FF2B5EF4-FFF2-40B4-BE49-F238E27FC236}">
                      <a16:creationId xmlns:a16="http://schemas.microsoft.com/office/drawing/2014/main" id="{3EA21CFB-3B90-ADBB-DED0-A700E5AE9FF0}"/>
                    </a:ext>
                  </a:extLst>
                </p:cNvPr>
                <p:cNvSpPr/>
                <p:nvPr/>
              </p:nvSpPr>
              <p:spPr>
                <a:xfrm>
                  <a:off x="4001908" y="3017882"/>
                  <a:ext cx="25974" cy="132997"/>
                </a:xfrm>
                <a:custGeom>
                  <a:avLst/>
                  <a:gdLst>
                    <a:gd name="connsiteX0" fmla="*/ 0 w 25974"/>
                    <a:gd name="connsiteY0" fmla="*/ 132998 h 132997"/>
                    <a:gd name="connsiteX1" fmla="*/ 0 w 25974"/>
                    <a:gd name="connsiteY1" fmla="*/ 0 h 132997"/>
                    <a:gd name="connsiteX2" fmla="*/ 25975 w 25974"/>
                    <a:gd name="connsiteY2" fmla="*/ 0 h 132997"/>
                    <a:gd name="connsiteX3" fmla="*/ 25975 w 25974"/>
                    <a:gd name="connsiteY3" fmla="*/ 132998 h 132997"/>
                    <a:gd name="connsiteX4" fmla="*/ 0 w 25974"/>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4" h="132997">
                      <a:moveTo>
                        <a:pt x="0" y="132998"/>
                      </a:moveTo>
                      <a:lnTo>
                        <a:pt x="0" y="0"/>
                      </a:lnTo>
                      <a:lnTo>
                        <a:pt x="25975" y="0"/>
                      </a:lnTo>
                      <a:lnTo>
                        <a:pt x="25975"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1171" name="Forme libre : forme 1170">
                  <a:extLst>
                    <a:ext uri="{FF2B5EF4-FFF2-40B4-BE49-F238E27FC236}">
                      <a16:creationId xmlns:a16="http://schemas.microsoft.com/office/drawing/2014/main" id="{614FD9CA-8716-3CF1-8B56-B05925CD89B6}"/>
                    </a:ext>
                  </a:extLst>
                </p:cNvPr>
                <p:cNvSpPr/>
                <p:nvPr/>
              </p:nvSpPr>
              <p:spPr>
                <a:xfrm>
                  <a:off x="4044875" y="3017882"/>
                  <a:ext cx="96383" cy="132997"/>
                </a:xfrm>
                <a:custGeom>
                  <a:avLst/>
                  <a:gdLst>
                    <a:gd name="connsiteX0" fmla="*/ 55674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74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74" y="132998"/>
                      </a:moveTo>
                      <a:lnTo>
                        <a:pt x="0" y="132998"/>
                      </a:lnTo>
                      <a:lnTo>
                        <a:pt x="0" y="0"/>
                      </a:lnTo>
                      <a:lnTo>
                        <a:pt x="53426" y="0"/>
                      </a:lnTo>
                      <a:cubicBezTo>
                        <a:pt x="79400" y="0"/>
                        <a:pt x="94517" y="14573"/>
                        <a:pt x="94517" y="37367"/>
                      </a:cubicBezTo>
                      <a:cubicBezTo>
                        <a:pt x="94517" y="52121"/>
                        <a:pt x="84801" y="61646"/>
                        <a:pt x="78076" y="64818"/>
                      </a:cubicBezTo>
                      <a:cubicBezTo>
                        <a:pt x="86115" y="68561"/>
                        <a:pt x="96383" y="76962"/>
                        <a:pt x="96383" y="94717"/>
                      </a:cubicBezTo>
                      <a:cubicBezTo>
                        <a:pt x="96393" y="119548"/>
                        <a:pt x="79391" y="132998"/>
                        <a:pt x="55674"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18" y="109842"/>
                        <a:pt x="70428" y="102365"/>
                        <a:pt x="70428" y="93393"/>
                      </a:cubicBezTo>
                      <a:cubicBezTo>
                        <a:pt x="70428" y="84420"/>
                        <a:pt x="64818" y="77143"/>
                        <a:pt x="53054" y="77143"/>
                      </a:cubicBezTo>
                      <a:close/>
                    </a:path>
                  </a:pathLst>
                </a:custGeom>
                <a:solidFill>
                  <a:srgbClr val="79BA2C"/>
                </a:solidFill>
                <a:ln w="9525" cap="flat">
                  <a:noFill/>
                  <a:prstDash val="solid"/>
                  <a:miter/>
                </a:ln>
              </p:spPr>
              <p:txBody>
                <a:bodyPr rtlCol="0" anchor="ctr"/>
                <a:lstStyle/>
                <a:p>
                  <a:endParaRPr lang="fr-FR"/>
                </a:p>
              </p:txBody>
            </p:sp>
            <p:sp>
              <p:nvSpPr>
                <p:cNvPr id="1172" name="Forme libre : forme 1171">
                  <a:extLst>
                    <a:ext uri="{FF2B5EF4-FFF2-40B4-BE49-F238E27FC236}">
                      <a16:creationId xmlns:a16="http://schemas.microsoft.com/office/drawing/2014/main" id="{8F4A3E89-4386-64D3-A310-72D177BA8006}"/>
                    </a:ext>
                  </a:extLst>
                </p:cNvPr>
                <p:cNvSpPr/>
                <p:nvPr/>
              </p:nvSpPr>
              <p:spPr>
                <a:xfrm>
                  <a:off x="4153774" y="2973229"/>
                  <a:ext cx="87611" cy="177660"/>
                </a:xfrm>
                <a:custGeom>
                  <a:avLst/>
                  <a:gdLst>
                    <a:gd name="connsiteX0" fmla="*/ 0 w 87611"/>
                    <a:gd name="connsiteY0" fmla="*/ 177651 h 177660"/>
                    <a:gd name="connsiteX1" fmla="*/ 0 w 87611"/>
                    <a:gd name="connsiteY1" fmla="*/ 44653 h 177660"/>
                    <a:gd name="connsiteX2" fmla="*/ 87611 w 87611"/>
                    <a:gd name="connsiteY2" fmla="*/ 44653 h 177660"/>
                    <a:gd name="connsiteX3" fmla="*/ 87611 w 87611"/>
                    <a:gd name="connsiteY3" fmla="*/ 67818 h 177660"/>
                    <a:gd name="connsiteX4" fmla="*/ 25956 w 87611"/>
                    <a:gd name="connsiteY4" fmla="*/ 67818 h 177660"/>
                    <a:gd name="connsiteX5" fmla="*/ 25956 w 87611"/>
                    <a:gd name="connsiteY5" fmla="*/ 99022 h 177660"/>
                    <a:gd name="connsiteX6" fmla="*/ 78457 w 87611"/>
                    <a:gd name="connsiteY6" fmla="*/ 99022 h 177660"/>
                    <a:gd name="connsiteX7" fmla="*/ 78457 w 87611"/>
                    <a:gd name="connsiteY7" fmla="*/ 122177 h 177660"/>
                    <a:gd name="connsiteX8" fmla="*/ 25956 w 87611"/>
                    <a:gd name="connsiteY8" fmla="*/ 122177 h 177660"/>
                    <a:gd name="connsiteX9" fmla="*/ 25956 w 87611"/>
                    <a:gd name="connsiteY9" fmla="*/ 154505 h 177660"/>
                    <a:gd name="connsiteX10" fmla="*/ 87611 w 87611"/>
                    <a:gd name="connsiteY10" fmla="*/ 154505 h 177660"/>
                    <a:gd name="connsiteX11" fmla="*/ 87611 w 87611"/>
                    <a:gd name="connsiteY11" fmla="*/ 177660 h 177660"/>
                    <a:gd name="connsiteX12" fmla="*/ 0 w 87611"/>
                    <a:gd name="connsiteY12" fmla="*/ 177660 h 177660"/>
                    <a:gd name="connsiteX13" fmla="*/ 0 w 87611"/>
                    <a:gd name="connsiteY13" fmla="*/ 177651 h 177660"/>
                    <a:gd name="connsiteX14" fmla="*/ 48206 w 87611"/>
                    <a:gd name="connsiteY14" fmla="*/ 31756 h 177660"/>
                    <a:gd name="connsiteX15" fmla="*/ 31956 w 87611"/>
                    <a:gd name="connsiteY15" fmla="*/ 31756 h 177660"/>
                    <a:gd name="connsiteX16" fmla="*/ 43910 w 87611"/>
                    <a:gd name="connsiteY16" fmla="*/ 0 h 177660"/>
                    <a:gd name="connsiteX17" fmla="*/ 69504 w 87611"/>
                    <a:gd name="connsiteY17" fmla="*/ 0 h 177660"/>
                    <a:gd name="connsiteX18" fmla="*/ 48206 w 87611"/>
                    <a:gd name="connsiteY18" fmla="*/ 31756 h 17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611" h="177660">
                      <a:moveTo>
                        <a:pt x="0" y="177651"/>
                      </a:moveTo>
                      <a:lnTo>
                        <a:pt x="0" y="44653"/>
                      </a:lnTo>
                      <a:lnTo>
                        <a:pt x="87611" y="44653"/>
                      </a:lnTo>
                      <a:lnTo>
                        <a:pt x="87611" y="67818"/>
                      </a:lnTo>
                      <a:lnTo>
                        <a:pt x="25956" y="67818"/>
                      </a:lnTo>
                      <a:lnTo>
                        <a:pt x="25956" y="99022"/>
                      </a:lnTo>
                      <a:lnTo>
                        <a:pt x="78457" y="99022"/>
                      </a:lnTo>
                      <a:lnTo>
                        <a:pt x="78457" y="122177"/>
                      </a:lnTo>
                      <a:lnTo>
                        <a:pt x="25956" y="122177"/>
                      </a:lnTo>
                      <a:lnTo>
                        <a:pt x="25956" y="154505"/>
                      </a:lnTo>
                      <a:lnTo>
                        <a:pt x="87611" y="154505"/>
                      </a:lnTo>
                      <a:lnTo>
                        <a:pt x="87611" y="177660"/>
                      </a:lnTo>
                      <a:lnTo>
                        <a:pt x="0" y="177660"/>
                      </a:lnTo>
                      <a:lnTo>
                        <a:pt x="0" y="177651"/>
                      </a:lnTo>
                      <a:close/>
                      <a:moveTo>
                        <a:pt x="48206" y="31756"/>
                      </a:moveTo>
                      <a:lnTo>
                        <a:pt x="31956" y="31756"/>
                      </a:lnTo>
                      <a:lnTo>
                        <a:pt x="43910" y="0"/>
                      </a:lnTo>
                      <a:lnTo>
                        <a:pt x="69504" y="0"/>
                      </a:lnTo>
                      <a:lnTo>
                        <a:pt x="48206" y="31756"/>
                      </a:lnTo>
                      <a:close/>
                    </a:path>
                  </a:pathLst>
                </a:custGeom>
                <a:solidFill>
                  <a:srgbClr val="79BA2C"/>
                </a:solidFill>
                <a:ln w="9525" cap="flat">
                  <a:noFill/>
                  <a:prstDash val="solid"/>
                  <a:miter/>
                </a:ln>
              </p:spPr>
              <p:txBody>
                <a:bodyPr rtlCol="0" anchor="ctr"/>
                <a:lstStyle/>
                <a:p>
                  <a:endParaRPr lang="fr-FR"/>
                </a:p>
              </p:txBody>
            </p:sp>
            <p:sp>
              <p:nvSpPr>
                <p:cNvPr id="1173" name="Forme libre : forme 1172">
                  <a:extLst>
                    <a:ext uri="{FF2B5EF4-FFF2-40B4-BE49-F238E27FC236}">
                      <a16:creationId xmlns:a16="http://schemas.microsoft.com/office/drawing/2014/main" id="{B5F9C90B-0376-DEBA-2494-029EA720A06F}"/>
                    </a:ext>
                  </a:extLst>
                </p:cNvPr>
                <p:cNvSpPr/>
                <p:nvPr/>
              </p:nvSpPr>
              <p:spPr>
                <a:xfrm>
                  <a:off x="4252777" y="3017882"/>
                  <a:ext cx="96383" cy="132997"/>
                </a:xfrm>
                <a:custGeom>
                  <a:avLst/>
                  <a:gdLst>
                    <a:gd name="connsiteX0" fmla="*/ 55683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83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83" y="132998"/>
                      </a:moveTo>
                      <a:lnTo>
                        <a:pt x="0" y="132998"/>
                      </a:lnTo>
                      <a:lnTo>
                        <a:pt x="0" y="0"/>
                      </a:lnTo>
                      <a:lnTo>
                        <a:pt x="53426" y="0"/>
                      </a:lnTo>
                      <a:cubicBezTo>
                        <a:pt x="79400" y="0"/>
                        <a:pt x="94517" y="14573"/>
                        <a:pt x="94517" y="37367"/>
                      </a:cubicBezTo>
                      <a:cubicBezTo>
                        <a:pt x="94517" y="52121"/>
                        <a:pt x="84801" y="61646"/>
                        <a:pt x="78076" y="64818"/>
                      </a:cubicBezTo>
                      <a:cubicBezTo>
                        <a:pt x="86106" y="68561"/>
                        <a:pt x="96383" y="76962"/>
                        <a:pt x="96383" y="94717"/>
                      </a:cubicBezTo>
                      <a:cubicBezTo>
                        <a:pt x="96393" y="119548"/>
                        <a:pt x="79400" y="132998"/>
                        <a:pt x="55683"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27" y="109842"/>
                        <a:pt x="70428" y="102365"/>
                        <a:pt x="70428" y="93393"/>
                      </a:cubicBezTo>
                      <a:cubicBezTo>
                        <a:pt x="70428" y="84420"/>
                        <a:pt x="64837" y="77143"/>
                        <a:pt x="53054" y="77143"/>
                      </a:cubicBezTo>
                      <a:close/>
                    </a:path>
                  </a:pathLst>
                </a:custGeom>
                <a:solidFill>
                  <a:srgbClr val="79BA2C"/>
                </a:solidFill>
                <a:ln w="9525" cap="flat">
                  <a:noFill/>
                  <a:prstDash val="solid"/>
                  <a:miter/>
                </a:ln>
              </p:spPr>
              <p:txBody>
                <a:bodyPr rtlCol="0" anchor="ctr"/>
                <a:lstStyle/>
                <a:p>
                  <a:endParaRPr lang="fr-FR"/>
                </a:p>
              </p:txBody>
            </p:sp>
            <p:sp>
              <p:nvSpPr>
                <p:cNvPr id="1174" name="Forme libre : forme 1173">
                  <a:extLst>
                    <a:ext uri="{FF2B5EF4-FFF2-40B4-BE49-F238E27FC236}">
                      <a16:creationId xmlns:a16="http://schemas.microsoft.com/office/drawing/2014/main" id="{711BE2E2-0A2E-ABFC-1727-2362FBEBEE17}"/>
                    </a:ext>
                  </a:extLst>
                </p:cNvPr>
                <p:cNvSpPr/>
                <p:nvPr/>
              </p:nvSpPr>
              <p:spPr>
                <a:xfrm>
                  <a:off x="4359619" y="3017882"/>
                  <a:ext cx="97888" cy="134121"/>
                </a:xfrm>
                <a:custGeom>
                  <a:avLst/>
                  <a:gdLst>
                    <a:gd name="connsiteX0" fmla="*/ 48949 w 97888"/>
                    <a:gd name="connsiteY0" fmla="*/ 134122 h 134121"/>
                    <a:gd name="connsiteX1" fmla="*/ 0 w 97888"/>
                    <a:gd name="connsiteY1" fmla="*/ 87430 h 134121"/>
                    <a:gd name="connsiteX2" fmla="*/ 0 w 97888"/>
                    <a:gd name="connsiteY2" fmla="*/ 0 h 134121"/>
                    <a:gd name="connsiteX3" fmla="*/ 25975 w 97888"/>
                    <a:gd name="connsiteY3" fmla="*/ 0 h 134121"/>
                    <a:gd name="connsiteX4" fmla="*/ 25975 w 97888"/>
                    <a:gd name="connsiteY4" fmla="*/ 86497 h 134121"/>
                    <a:gd name="connsiteX5" fmla="*/ 48949 w 97888"/>
                    <a:gd name="connsiteY5" fmla="*/ 110947 h 134121"/>
                    <a:gd name="connsiteX6" fmla="*/ 72114 w 97888"/>
                    <a:gd name="connsiteY6" fmla="*/ 86497 h 134121"/>
                    <a:gd name="connsiteX7" fmla="*/ 72114 w 97888"/>
                    <a:gd name="connsiteY7" fmla="*/ 0 h 134121"/>
                    <a:gd name="connsiteX8" fmla="*/ 97888 w 97888"/>
                    <a:gd name="connsiteY8" fmla="*/ 0 h 134121"/>
                    <a:gd name="connsiteX9" fmla="*/ 97888 w 97888"/>
                    <a:gd name="connsiteY9" fmla="*/ 87430 h 134121"/>
                    <a:gd name="connsiteX10" fmla="*/ 48949 w 9788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2"/>
                      </a:moveTo>
                      <a:cubicBezTo>
                        <a:pt x="21679" y="134122"/>
                        <a:pt x="0" y="115633"/>
                        <a:pt x="0" y="87430"/>
                      </a:cubicBezTo>
                      <a:lnTo>
                        <a:pt x="0" y="0"/>
                      </a:lnTo>
                      <a:lnTo>
                        <a:pt x="25975" y="0"/>
                      </a:lnTo>
                      <a:lnTo>
                        <a:pt x="25975" y="86497"/>
                      </a:lnTo>
                      <a:cubicBezTo>
                        <a:pt x="25975" y="101803"/>
                        <a:pt x="34938" y="110947"/>
                        <a:pt x="48949" y="110947"/>
                      </a:cubicBezTo>
                      <a:cubicBezTo>
                        <a:pt x="62960" y="110947"/>
                        <a:pt x="72114" y="101803"/>
                        <a:pt x="72114" y="86497"/>
                      </a:cubicBezTo>
                      <a:lnTo>
                        <a:pt x="72114" y="0"/>
                      </a:lnTo>
                      <a:lnTo>
                        <a:pt x="97888" y="0"/>
                      </a:lnTo>
                      <a:lnTo>
                        <a:pt x="97888" y="87430"/>
                      </a:lnTo>
                      <a:cubicBezTo>
                        <a:pt x="97888" y="115624"/>
                        <a:pt x="76228" y="134122"/>
                        <a:pt x="48949" y="134122"/>
                      </a:cubicBezTo>
                      <a:close/>
                    </a:path>
                  </a:pathLst>
                </a:custGeom>
                <a:solidFill>
                  <a:srgbClr val="79BA2C"/>
                </a:solidFill>
                <a:ln w="9525" cap="flat">
                  <a:noFill/>
                  <a:prstDash val="solid"/>
                  <a:miter/>
                </a:ln>
              </p:spPr>
              <p:txBody>
                <a:bodyPr rtlCol="0" anchor="ctr"/>
                <a:lstStyle/>
                <a:p>
                  <a:endParaRPr lang="fr-FR"/>
                </a:p>
              </p:txBody>
            </p:sp>
            <p:sp>
              <p:nvSpPr>
                <p:cNvPr id="1175" name="Forme libre : forme 1174">
                  <a:extLst>
                    <a:ext uri="{FF2B5EF4-FFF2-40B4-BE49-F238E27FC236}">
                      <a16:creationId xmlns:a16="http://schemas.microsoft.com/office/drawing/2014/main" id="{37336A41-16CF-5233-86A0-4E08390EA89B}"/>
                    </a:ext>
                  </a:extLst>
                </p:cNvPr>
                <p:cNvSpPr/>
                <p:nvPr/>
              </p:nvSpPr>
              <p:spPr>
                <a:xfrm>
                  <a:off x="4460489" y="3016758"/>
                  <a:ext cx="97888" cy="135245"/>
                </a:xfrm>
                <a:custGeom>
                  <a:avLst/>
                  <a:gdLst>
                    <a:gd name="connsiteX0" fmla="*/ 48568 w 97888"/>
                    <a:gd name="connsiteY0" fmla="*/ 135246 h 135245"/>
                    <a:gd name="connsiteX1" fmla="*/ 0 w 97888"/>
                    <a:gd name="connsiteY1" fmla="*/ 117691 h 135245"/>
                    <a:gd name="connsiteX2" fmla="*/ 16811 w 97888"/>
                    <a:gd name="connsiteY2" fmla="*/ 100870 h 135245"/>
                    <a:gd name="connsiteX3" fmla="*/ 48949 w 97888"/>
                    <a:gd name="connsiteY3" fmla="*/ 112071 h 135245"/>
                    <a:gd name="connsiteX4" fmla="*/ 72495 w 97888"/>
                    <a:gd name="connsiteY4" fmla="*/ 95641 h 135245"/>
                    <a:gd name="connsiteX5" fmla="*/ 68380 w 97888"/>
                    <a:gd name="connsiteY5" fmla="*/ 84430 h 135245"/>
                    <a:gd name="connsiteX6" fmla="*/ 56607 w 97888"/>
                    <a:gd name="connsiteY6" fmla="*/ 79753 h 135245"/>
                    <a:gd name="connsiteX7" fmla="*/ 40538 w 97888"/>
                    <a:gd name="connsiteY7" fmla="*/ 77524 h 135245"/>
                    <a:gd name="connsiteX8" fmla="*/ 14754 w 97888"/>
                    <a:gd name="connsiteY8" fmla="*/ 66504 h 135245"/>
                    <a:gd name="connsiteX9" fmla="*/ 5239 w 97888"/>
                    <a:gd name="connsiteY9" fmla="*/ 40348 h 135245"/>
                    <a:gd name="connsiteX10" fmla="*/ 51559 w 97888"/>
                    <a:gd name="connsiteY10" fmla="*/ 0 h 135245"/>
                    <a:gd name="connsiteX11" fmla="*/ 94526 w 97888"/>
                    <a:gd name="connsiteY11" fmla="*/ 15507 h 135245"/>
                    <a:gd name="connsiteX12" fmla="*/ 78086 w 97888"/>
                    <a:gd name="connsiteY12" fmla="*/ 31756 h 135245"/>
                    <a:gd name="connsiteX13" fmla="*/ 50816 w 97888"/>
                    <a:gd name="connsiteY13" fmla="*/ 22603 h 135245"/>
                    <a:gd name="connsiteX14" fmla="*/ 30271 w 97888"/>
                    <a:gd name="connsiteY14" fmla="*/ 39424 h 135245"/>
                    <a:gd name="connsiteX15" fmla="*/ 34185 w 97888"/>
                    <a:gd name="connsiteY15" fmla="*/ 48939 h 135245"/>
                    <a:gd name="connsiteX16" fmla="*/ 46511 w 97888"/>
                    <a:gd name="connsiteY16" fmla="*/ 54188 h 135245"/>
                    <a:gd name="connsiteX17" fmla="*/ 62198 w 97888"/>
                    <a:gd name="connsiteY17" fmla="*/ 56417 h 135245"/>
                    <a:gd name="connsiteX18" fmla="*/ 87601 w 97888"/>
                    <a:gd name="connsiteY18" fmla="*/ 66685 h 135245"/>
                    <a:gd name="connsiteX19" fmla="*/ 97889 w 97888"/>
                    <a:gd name="connsiteY19" fmla="*/ 94898 h 135245"/>
                    <a:gd name="connsiteX20" fmla="*/ 48568 w 9788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6"/>
                      </a:moveTo>
                      <a:cubicBezTo>
                        <a:pt x="28403" y="135246"/>
                        <a:pt x="13078" y="130950"/>
                        <a:pt x="0" y="117691"/>
                      </a:cubicBezTo>
                      <a:lnTo>
                        <a:pt x="16811" y="100870"/>
                      </a:lnTo>
                      <a:cubicBezTo>
                        <a:pt x="25222" y="109280"/>
                        <a:pt x="36614" y="112071"/>
                        <a:pt x="48949" y="112071"/>
                      </a:cubicBezTo>
                      <a:cubicBezTo>
                        <a:pt x="64265" y="112071"/>
                        <a:pt x="72495" y="106289"/>
                        <a:pt x="72495" y="95641"/>
                      </a:cubicBezTo>
                      <a:cubicBezTo>
                        <a:pt x="72495" y="90973"/>
                        <a:pt x="71180" y="87049"/>
                        <a:pt x="68380" y="84430"/>
                      </a:cubicBezTo>
                      <a:cubicBezTo>
                        <a:pt x="65761" y="81991"/>
                        <a:pt x="62770" y="80686"/>
                        <a:pt x="56607" y="79753"/>
                      </a:cubicBezTo>
                      <a:lnTo>
                        <a:pt x="40538" y="77524"/>
                      </a:lnTo>
                      <a:cubicBezTo>
                        <a:pt x="29146" y="75838"/>
                        <a:pt x="20746" y="72285"/>
                        <a:pt x="14754" y="66504"/>
                      </a:cubicBezTo>
                      <a:cubicBezTo>
                        <a:pt x="8411" y="60150"/>
                        <a:pt x="5239" y="51559"/>
                        <a:pt x="5239" y="40348"/>
                      </a:cubicBezTo>
                      <a:cubicBezTo>
                        <a:pt x="5239" y="16621"/>
                        <a:pt x="22793" y="0"/>
                        <a:pt x="51559" y="0"/>
                      </a:cubicBezTo>
                      <a:cubicBezTo>
                        <a:pt x="69866" y="0"/>
                        <a:pt x="83125" y="4486"/>
                        <a:pt x="94526" y="15507"/>
                      </a:cubicBezTo>
                      <a:lnTo>
                        <a:pt x="78086" y="31756"/>
                      </a:lnTo>
                      <a:cubicBezTo>
                        <a:pt x="69675" y="23727"/>
                        <a:pt x="59588" y="22603"/>
                        <a:pt x="50816" y="22603"/>
                      </a:cubicBezTo>
                      <a:cubicBezTo>
                        <a:pt x="36995" y="22603"/>
                        <a:pt x="30271" y="30261"/>
                        <a:pt x="30271" y="39424"/>
                      </a:cubicBezTo>
                      <a:cubicBezTo>
                        <a:pt x="30271" y="42786"/>
                        <a:pt x="31385" y="46330"/>
                        <a:pt x="34185" y="48939"/>
                      </a:cubicBezTo>
                      <a:cubicBezTo>
                        <a:pt x="36795" y="51378"/>
                        <a:pt x="41100" y="53435"/>
                        <a:pt x="46511" y="54188"/>
                      </a:cubicBezTo>
                      <a:lnTo>
                        <a:pt x="62198" y="56417"/>
                      </a:lnTo>
                      <a:cubicBezTo>
                        <a:pt x="74343" y="58103"/>
                        <a:pt x="82001" y="61465"/>
                        <a:pt x="87601" y="66685"/>
                      </a:cubicBezTo>
                      <a:cubicBezTo>
                        <a:pt x="94707" y="73419"/>
                        <a:pt x="97889" y="83134"/>
                        <a:pt x="97889" y="94898"/>
                      </a:cubicBezTo>
                      <a:cubicBezTo>
                        <a:pt x="97898" y="120672"/>
                        <a:pt x="76410" y="135246"/>
                        <a:pt x="48568" y="135246"/>
                      </a:cubicBezTo>
                      <a:close/>
                    </a:path>
                  </a:pathLst>
                </a:custGeom>
                <a:solidFill>
                  <a:srgbClr val="79BA2C"/>
                </a:solidFill>
                <a:ln w="9525" cap="flat">
                  <a:noFill/>
                  <a:prstDash val="solid"/>
                  <a:miter/>
                </a:ln>
              </p:spPr>
              <p:txBody>
                <a:bodyPr rtlCol="0" anchor="ctr"/>
                <a:lstStyle/>
                <a:p>
                  <a:endParaRPr lang="fr-FR"/>
                </a:p>
              </p:txBody>
            </p:sp>
          </p:grpSp>
        </p:grpSp>
        <p:grpSp>
          <p:nvGrpSpPr>
            <p:cNvPr id="1154" name="Graphique 20">
              <a:extLst>
                <a:ext uri="{FF2B5EF4-FFF2-40B4-BE49-F238E27FC236}">
                  <a16:creationId xmlns:a16="http://schemas.microsoft.com/office/drawing/2014/main" id="{DD99FDA6-0DF1-9947-C023-2AB908AC311C}"/>
                </a:ext>
              </a:extLst>
            </p:cNvPr>
            <p:cNvGrpSpPr/>
            <p:nvPr/>
          </p:nvGrpSpPr>
          <p:grpSpPr>
            <a:xfrm>
              <a:off x="3206294" y="4812859"/>
              <a:ext cx="806443" cy="412098"/>
              <a:chOff x="3206294" y="4812859"/>
              <a:chExt cx="806443" cy="412098"/>
            </a:xfrm>
          </p:grpSpPr>
          <p:grpSp>
            <p:nvGrpSpPr>
              <p:cNvPr id="1155" name="Graphique 20">
                <a:extLst>
                  <a:ext uri="{FF2B5EF4-FFF2-40B4-BE49-F238E27FC236}">
                    <a16:creationId xmlns:a16="http://schemas.microsoft.com/office/drawing/2014/main" id="{DB80AB1F-A8B0-56D9-BF88-CBCC8A4D6013}"/>
                  </a:ext>
                </a:extLst>
              </p:cNvPr>
              <p:cNvGrpSpPr/>
              <p:nvPr/>
            </p:nvGrpSpPr>
            <p:grpSpPr>
              <a:xfrm>
                <a:off x="3214181" y="4820746"/>
                <a:ext cx="790670" cy="396325"/>
                <a:chOff x="3214181" y="4820746"/>
                <a:chExt cx="790670" cy="396325"/>
              </a:xfrm>
            </p:grpSpPr>
            <p:sp>
              <p:nvSpPr>
                <p:cNvPr id="1164" name="Forme libre : forme 1163">
                  <a:extLst>
                    <a:ext uri="{FF2B5EF4-FFF2-40B4-BE49-F238E27FC236}">
                      <a16:creationId xmlns:a16="http://schemas.microsoft.com/office/drawing/2014/main" id="{CD91FCFA-CB40-6B34-557B-1A1E53A6A024}"/>
                    </a:ext>
                  </a:extLst>
                </p:cNvPr>
                <p:cNvSpPr/>
                <p:nvPr/>
              </p:nvSpPr>
              <p:spPr>
                <a:xfrm>
                  <a:off x="3215172" y="4821736"/>
                  <a:ext cx="788689" cy="394344"/>
                </a:xfrm>
                <a:custGeom>
                  <a:avLst/>
                  <a:gdLst>
                    <a:gd name="connsiteX0" fmla="*/ 788689 w 788689"/>
                    <a:gd name="connsiteY0" fmla="*/ 338461 h 394344"/>
                    <a:gd name="connsiteX1" fmla="*/ 732806 w 788689"/>
                    <a:gd name="connsiteY1" fmla="*/ 394345 h 394344"/>
                    <a:gd name="connsiteX2" fmla="*/ 55893 w 788689"/>
                    <a:gd name="connsiteY2" fmla="*/ 394345 h 394344"/>
                    <a:gd name="connsiteX3" fmla="*/ 0 w 788689"/>
                    <a:gd name="connsiteY3" fmla="*/ 338461 h 394344"/>
                    <a:gd name="connsiteX4" fmla="*/ 0 w 788689"/>
                    <a:gd name="connsiteY4" fmla="*/ 55893 h 394344"/>
                    <a:gd name="connsiteX5" fmla="*/ 55893 w 788689"/>
                    <a:gd name="connsiteY5" fmla="*/ 0 h 394344"/>
                    <a:gd name="connsiteX6" fmla="*/ 732806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208"/>
                        <a:pt x="763534" y="394345"/>
                        <a:pt x="732806" y="394345"/>
                      </a:cubicBezTo>
                      <a:lnTo>
                        <a:pt x="55893" y="394345"/>
                      </a:lnTo>
                      <a:cubicBezTo>
                        <a:pt x="25146" y="394345"/>
                        <a:pt x="0" y="369199"/>
                        <a:pt x="0" y="338461"/>
                      </a:cubicBezTo>
                      <a:lnTo>
                        <a:pt x="0" y="55893"/>
                      </a:lnTo>
                      <a:cubicBezTo>
                        <a:pt x="0" y="25146"/>
                        <a:pt x="25155" y="0"/>
                        <a:pt x="55893" y="0"/>
                      </a:cubicBezTo>
                      <a:lnTo>
                        <a:pt x="732806" y="0"/>
                      </a:lnTo>
                      <a:cubicBezTo>
                        <a:pt x="763543"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1165" name="Forme libre : forme 1164">
                  <a:extLst>
                    <a:ext uri="{FF2B5EF4-FFF2-40B4-BE49-F238E27FC236}">
                      <a16:creationId xmlns:a16="http://schemas.microsoft.com/office/drawing/2014/main" id="{8D6FE2CA-735C-AD47-F78C-6F2A6B2366F0}"/>
                    </a:ext>
                  </a:extLst>
                </p:cNvPr>
                <p:cNvSpPr/>
                <p:nvPr/>
              </p:nvSpPr>
              <p:spPr>
                <a:xfrm>
                  <a:off x="3214181" y="4820746"/>
                  <a:ext cx="790670" cy="396325"/>
                </a:xfrm>
                <a:custGeom>
                  <a:avLst/>
                  <a:gdLst>
                    <a:gd name="connsiteX0" fmla="*/ 733797 w 790670"/>
                    <a:gd name="connsiteY0" fmla="*/ 396326 h 396325"/>
                    <a:gd name="connsiteX1" fmla="*/ 56883 w 790670"/>
                    <a:gd name="connsiteY1" fmla="*/ 396326 h 396325"/>
                    <a:gd name="connsiteX2" fmla="*/ 0 w 790670"/>
                    <a:gd name="connsiteY2" fmla="*/ 339443 h 396325"/>
                    <a:gd name="connsiteX3" fmla="*/ 0 w 790670"/>
                    <a:gd name="connsiteY3" fmla="*/ 56883 h 396325"/>
                    <a:gd name="connsiteX4" fmla="*/ 56883 w 790670"/>
                    <a:gd name="connsiteY4" fmla="*/ 0 h 396325"/>
                    <a:gd name="connsiteX5" fmla="*/ 733797 w 790670"/>
                    <a:gd name="connsiteY5" fmla="*/ 0 h 396325"/>
                    <a:gd name="connsiteX6" fmla="*/ 790670 w 790670"/>
                    <a:gd name="connsiteY6" fmla="*/ 56883 h 396325"/>
                    <a:gd name="connsiteX7" fmla="*/ 790670 w 790670"/>
                    <a:gd name="connsiteY7" fmla="*/ 339452 h 396325"/>
                    <a:gd name="connsiteX8" fmla="*/ 733797 w 790670"/>
                    <a:gd name="connsiteY8" fmla="*/ 396326 h 396325"/>
                    <a:gd name="connsiteX9" fmla="*/ 56883 w 790670"/>
                    <a:gd name="connsiteY9" fmla="*/ 1972 h 396325"/>
                    <a:gd name="connsiteX10" fmla="*/ 1972 w 790670"/>
                    <a:gd name="connsiteY10" fmla="*/ 56883 h 396325"/>
                    <a:gd name="connsiteX11" fmla="*/ 1972 w 790670"/>
                    <a:gd name="connsiteY11" fmla="*/ 339452 h 396325"/>
                    <a:gd name="connsiteX12" fmla="*/ 56883 w 790670"/>
                    <a:gd name="connsiteY12" fmla="*/ 394354 h 396325"/>
                    <a:gd name="connsiteX13" fmla="*/ 733797 w 790670"/>
                    <a:gd name="connsiteY13" fmla="*/ 394354 h 396325"/>
                    <a:gd name="connsiteX14" fmla="*/ 788699 w 790670"/>
                    <a:gd name="connsiteY14" fmla="*/ 339452 h 396325"/>
                    <a:gd name="connsiteX15" fmla="*/ 788699 w 790670"/>
                    <a:gd name="connsiteY15" fmla="*/ 56883 h 396325"/>
                    <a:gd name="connsiteX16" fmla="*/ 733797 w 790670"/>
                    <a:gd name="connsiteY16" fmla="*/ 1972 h 396325"/>
                    <a:gd name="connsiteX17" fmla="*/ 56883 w 790670"/>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7" y="396326"/>
                      </a:moveTo>
                      <a:lnTo>
                        <a:pt x="56883" y="396326"/>
                      </a:lnTo>
                      <a:cubicBezTo>
                        <a:pt x="25518" y="396326"/>
                        <a:pt x="0" y="370818"/>
                        <a:pt x="0" y="339443"/>
                      </a:cubicBezTo>
                      <a:lnTo>
                        <a:pt x="0" y="56883"/>
                      </a:lnTo>
                      <a:cubicBezTo>
                        <a:pt x="0" y="25518"/>
                        <a:pt x="25508" y="0"/>
                        <a:pt x="56883" y="0"/>
                      </a:cubicBezTo>
                      <a:lnTo>
                        <a:pt x="733797" y="0"/>
                      </a:lnTo>
                      <a:cubicBezTo>
                        <a:pt x="765162" y="0"/>
                        <a:pt x="790670" y="25518"/>
                        <a:pt x="790670" y="56883"/>
                      </a:cubicBezTo>
                      <a:lnTo>
                        <a:pt x="790670" y="339452"/>
                      </a:lnTo>
                      <a:cubicBezTo>
                        <a:pt x="790670" y="370818"/>
                        <a:pt x="765162" y="396326"/>
                        <a:pt x="733797" y="396326"/>
                      </a:cubicBezTo>
                      <a:close/>
                      <a:moveTo>
                        <a:pt x="56883" y="1972"/>
                      </a:moveTo>
                      <a:cubicBezTo>
                        <a:pt x="26603" y="1972"/>
                        <a:pt x="1972" y="26603"/>
                        <a:pt x="1972" y="56883"/>
                      </a:cubicBezTo>
                      <a:lnTo>
                        <a:pt x="1972" y="339452"/>
                      </a:lnTo>
                      <a:cubicBezTo>
                        <a:pt x="1972" y="369723"/>
                        <a:pt x="26594" y="394354"/>
                        <a:pt x="56883" y="394354"/>
                      </a:cubicBezTo>
                      <a:lnTo>
                        <a:pt x="733797" y="394354"/>
                      </a:lnTo>
                      <a:cubicBezTo>
                        <a:pt x="764067" y="394354"/>
                        <a:pt x="788699" y="369723"/>
                        <a:pt x="788699" y="339452"/>
                      </a:cubicBezTo>
                      <a:lnTo>
                        <a:pt x="788699" y="56883"/>
                      </a:lnTo>
                      <a:cubicBezTo>
                        <a:pt x="788699" y="26603"/>
                        <a:pt x="764067" y="1972"/>
                        <a:pt x="733797" y="1972"/>
                      </a:cubicBezTo>
                      <a:lnTo>
                        <a:pt x="56883" y="1972"/>
                      </a:lnTo>
                      <a:close/>
                    </a:path>
                  </a:pathLst>
                </a:custGeom>
                <a:solidFill>
                  <a:srgbClr val="B3D258"/>
                </a:solidFill>
                <a:ln w="9525" cap="flat">
                  <a:noFill/>
                  <a:prstDash val="solid"/>
                  <a:miter/>
                </a:ln>
              </p:spPr>
              <p:txBody>
                <a:bodyPr rtlCol="0" anchor="ctr"/>
                <a:lstStyle/>
                <a:p>
                  <a:endParaRPr lang="fr-FR"/>
                </a:p>
              </p:txBody>
            </p:sp>
          </p:grpSp>
          <p:sp>
            <p:nvSpPr>
              <p:cNvPr id="1156" name="Forme libre : forme 1155">
                <a:extLst>
                  <a:ext uri="{FF2B5EF4-FFF2-40B4-BE49-F238E27FC236}">
                    <a16:creationId xmlns:a16="http://schemas.microsoft.com/office/drawing/2014/main" id="{08431E0A-C235-4B84-A2A6-E6B34F3B5C23}"/>
                  </a:ext>
                </a:extLst>
              </p:cNvPr>
              <p:cNvSpPr/>
              <p:nvPr/>
            </p:nvSpPr>
            <p:spPr>
              <a:xfrm>
                <a:off x="3206294" y="4812859"/>
                <a:ext cx="806443" cy="412098"/>
              </a:xfrm>
              <a:custGeom>
                <a:avLst/>
                <a:gdLst>
                  <a:gd name="connsiteX0" fmla="*/ 74168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83 w 806443"/>
                  <a:gd name="connsiteY5" fmla="*/ 0 h 412098"/>
                  <a:gd name="connsiteX6" fmla="*/ 806444 w 806443"/>
                  <a:gd name="connsiteY6" fmla="*/ 64770 h 412098"/>
                  <a:gd name="connsiteX7" fmla="*/ 806444 w 806443"/>
                  <a:gd name="connsiteY7" fmla="*/ 347338 h 412098"/>
                  <a:gd name="connsiteX8" fmla="*/ 741683 w 806443"/>
                  <a:gd name="connsiteY8" fmla="*/ 412099 h 412098"/>
                  <a:gd name="connsiteX9" fmla="*/ 64770 w 806443"/>
                  <a:gd name="connsiteY9" fmla="*/ 17754 h 412098"/>
                  <a:gd name="connsiteX10" fmla="*/ 17745 w 806443"/>
                  <a:gd name="connsiteY10" fmla="*/ 64779 h 412098"/>
                  <a:gd name="connsiteX11" fmla="*/ 17745 w 806443"/>
                  <a:gd name="connsiteY11" fmla="*/ 347348 h 412098"/>
                  <a:gd name="connsiteX12" fmla="*/ 64770 w 806443"/>
                  <a:gd name="connsiteY12" fmla="*/ 394373 h 412098"/>
                  <a:gd name="connsiteX13" fmla="*/ 741683 w 806443"/>
                  <a:gd name="connsiteY13" fmla="*/ 394373 h 412098"/>
                  <a:gd name="connsiteX14" fmla="*/ 788699 w 806443"/>
                  <a:gd name="connsiteY14" fmla="*/ 347348 h 412098"/>
                  <a:gd name="connsiteX15" fmla="*/ 788699 w 806443"/>
                  <a:gd name="connsiteY15" fmla="*/ 64779 h 412098"/>
                  <a:gd name="connsiteX16" fmla="*/ 741683 w 806443"/>
                  <a:gd name="connsiteY16" fmla="*/ 17754 h 412098"/>
                  <a:gd name="connsiteX17" fmla="*/ 64770 w 806443"/>
                  <a:gd name="connsiteY17" fmla="*/ 17754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83" y="412099"/>
                    </a:moveTo>
                    <a:lnTo>
                      <a:pt x="64770" y="412099"/>
                    </a:lnTo>
                    <a:cubicBezTo>
                      <a:pt x="29051" y="412099"/>
                      <a:pt x="0" y="383048"/>
                      <a:pt x="0" y="347329"/>
                    </a:cubicBezTo>
                    <a:lnTo>
                      <a:pt x="0" y="64770"/>
                    </a:lnTo>
                    <a:cubicBezTo>
                      <a:pt x="0" y="29061"/>
                      <a:pt x="29061" y="0"/>
                      <a:pt x="64770" y="0"/>
                    </a:cubicBezTo>
                    <a:lnTo>
                      <a:pt x="741683" y="0"/>
                    </a:lnTo>
                    <a:cubicBezTo>
                      <a:pt x="777383" y="0"/>
                      <a:pt x="806444" y="29061"/>
                      <a:pt x="806444" y="64770"/>
                    </a:cubicBezTo>
                    <a:lnTo>
                      <a:pt x="806444" y="347338"/>
                    </a:lnTo>
                    <a:cubicBezTo>
                      <a:pt x="806444" y="383048"/>
                      <a:pt x="777383" y="412099"/>
                      <a:pt x="741683" y="412099"/>
                    </a:cubicBezTo>
                    <a:close/>
                    <a:moveTo>
                      <a:pt x="64770" y="17754"/>
                    </a:moveTo>
                    <a:cubicBezTo>
                      <a:pt x="38833" y="17754"/>
                      <a:pt x="17745" y="38852"/>
                      <a:pt x="17745" y="64779"/>
                    </a:cubicBezTo>
                    <a:lnTo>
                      <a:pt x="17745" y="347348"/>
                    </a:lnTo>
                    <a:cubicBezTo>
                      <a:pt x="17745" y="373266"/>
                      <a:pt x="38833" y="394373"/>
                      <a:pt x="64770" y="394373"/>
                    </a:cubicBezTo>
                    <a:lnTo>
                      <a:pt x="741683" y="394373"/>
                    </a:lnTo>
                    <a:cubicBezTo>
                      <a:pt x="767620" y="394373"/>
                      <a:pt x="788699" y="373266"/>
                      <a:pt x="788699" y="347348"/>
                    </a:cubicBezTo>
                    <a:lnTo>
                      <a:pt x="788699" y="64779"/>
                    </a:lnTo>
                    <a:cubicBezTo>
                      <a:pt x="788699" y="38843"/>
                      <a:pt x="767620" y="17754"/>
                      <a:pt x="741683" y="17754"/>
                    </a:cubicBezTo>
                    <a:lnTo>
                      <a:pt x="64770" y="17754"/>
                    </a:lnTo>
                    <a:close/>
                  </a:path>
                </a:pathLst>
              </a:custGeom>
              <a:solidFill>
                <a:srgbClr val="75A7AB"/>
              </a:solidFill>
              <a:ln w="9525" cap="flat">
                <a:noFill/>
                <a:prstDash val="solid"/>
                <a:miter/>
              </a:ln>
            </p:spPr>
            <p:txBody>
              <a:bodyPr rtlCol="0" anchor="ctr"/>
              <a:lstStyle/>
              <a:p>
                <a:endParaRPr lang="fr-FR"/>
              </a:p>
            </p:txBody>
          </p:sp>
          <p:grpSp>
            <p:nvGrpSpPr>
              <p:cNvPr id="1157" name="Graphique 20">
                <a:extLst>
                  <a:ext uri="{FF2B5EF4-FFF2-40B4-BE49-F238E27FC236}">
                    <a16:creationId xmlns:a16="http://schemas.microsoft.com/office/drawing/2014/main" id="{0E5BD4F8-13CC-19EC-B5E4-D3B0FA0D2842}"/>
                  </a:ext>
                </a:extLst>
              </p:cNvPr>
              <p:cNvGrpSpPr/>
              <p:nvPr/>
            </p:nvGrpSpPr>
            <p:grpSpPr>
              <a:xfrm>
                <a:off x="3328519" y="4952238"/>
                <a:ext cx="563327" cy="135245"/>
                <a:chOff x="3328519" y="4952238"/>
                <a:chExt cx="563327" cy="135245"/>
              </a:xfrm>
              <a:solidFill>
                <a:srgbClr val="75A7AB"/>
              </a:solidFill>
            </p:grpSpPr>
            <p:sp>
              <p:nvSpPr>
                <p:cNvPr id="1158" name="Forme libre : forme 1157">
                  <a:extLst>
                    <a:ext uri="{FF2B5EF4-FFF2-40B4-BE49-F238E27FC236}">
                      <a16:creationId xmlns:a16="http://schemas.microsoft.com/office/drawing/2014/main" id="{6C94F90C-616B-DEF3-2ACE-4D549A330579}"/>
                    </a:ext>
                  </a:extLst>
                </p:cNvPr>
                <p:cNvSpPr/>
                <p:nvPr/>
              </p:nvSpPr>
              <p:spPr>
                <a:xfrm>
                  <a:off x="3328519" y="4953362"/>
                  <a:ext cx="97878" cy="134121"/>
                </a:xfrm>
                <a:custGeom>
                  <a:avLst/>
                  <a:gdLst>
                    <a:gd name="connsiteX0" fmla="*/ 48939 w 97878"/>
                    <a:gd name="connsiteY0" fmla="*/ 134121 h 134121"/>
                    <a:gd name="connsiteX1" fmla="*/ 0 w 97878"/>
                    <a:gd name="connsiteY1" fmla="*/ 87421 h 134121"/>
                    <a:gd name="connsiteX2" fmla="*/ 0 w 97878"/>
                    <a:gd name="connsiteY2" fmla="*/ 0 h 134121"/>
                    <a:gd name="connsiteX3" fmla="*/ 25965 w 97878"/>
                    <a:gd name="connsiteY3" fmla="*/ 0 h 134121"/>
                    <a:gd name="connsiteX4" fmla="*/ 25965 w 97878"/>
                    <a:gd name="connsiteY4" fmla="*/ 86487 h 134121"/>
                    <a:gd name="connsiteX5" fmla="*/ 48939 w 97878"/>
                    <a:gd name="connsiteY5" fmla="*/ 110957 h 134121"/>
                    <a:gd name="connsiteX6" fmla="*/ 72104 w 97878"/>
                    <a:gd name="connsiteY6" fmla="*/ 86487 h 134121"/>
                    <a:gd name="connsiteX7" fmla="*/ 72104 w 97878"/>
                    <a:gd name="connsiteY7" fmla="*/ 0 h 134121"/>
                    <a:gd name="connsiteX8" fmla="*/ 97879 w 97878"/>
                    <a:gd name="connsiteY8" fmla="*/ 0 h 134121"/>
                    <a:gd name="connsiteX9" fmla="*/ 97879 w 97878"/>
                    <a:gd name="connsiteY9" fmla="*/ 87421 h 134121"/>
                    <a:gd name="connsiteX10" fmla="*/ 48939 w 9787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1"/>
                      </a:moveTo>
                      <a:cubicBezTo>
                        <a:pt x="21669" y="134121"/>
                        <a:pt x="0" y="115634"/>
                        <a:pt x="0" y="87421"/>
                      </a:cubicBezTo>
                      <a:lnTo>
                        <a:pt x="0" y="0"/>
                      </a:lnTo>
                      <a:lnTo>
                        <a:pt x="25965" y="0"/>
                      </a:lnTo>
                      <a:lnTo>
                        <a:pt x="25965" y="86487"/>
                      </a:lnTo>
                      <a:cubicBezTo>
                        <a:pt x="25965" y="101803"/>
                        <a:pt x="34928" y="110957"/>
                        <a:pt x="48939" y="110957"/>
                      </a:cubicBezTo>
                      <a:cubicBezTo>
                        <a:pt x="62951" y="110957"/>
                        <a:pt x="72104" y="101803"/>
                        <a:pt x="72104" y="86487"/>
                      </a:cubicBezTo>
                      <a:lnTo>
                        <a:pt x="72104" y="0"/>
                      </a:lnTo>
                      <a:lnTo>
                        <a:pt x="97879" y="0"/>
                      </a:lnTo>
                      <a:lnTo>
                        <a:pt x="97879" y="87421"/>
                      </a:lnTo>
                      <a:cubicBezTo>
                        <a:pt x="97879" y="115643"/>
                        <a:pt x="76219" y="134121"/>
                        <a:pt x="48939" y="134121"/>
                      </a:cubicBezTo>
                      <a:close/>
                    </a:path>
                  </a:pathLst>
                </a:custGeom>
                <a:solidFill>
                  <a:srgbClr val="75A7AB"/>
                </a:solidFill>
                <a:ln w="9525" cap="flat">
                  <a:noFill/>
                  <a:prstDash val="solid"/>
                  <a:miter/>
                </a:ln>
              </p:spPr>
              <p:txBody>
                <a:bodyPr rtlCol="0" anchor="ctr"/>
                <a:lstStyle/>
                <a:p>
                  <a:endParaRPr lang="fr-FR"/>
                </a:p>
              </p:txBody>
            </p:sp>
            <p:sp>
              <p:nvSpPr>
                <p:cNvPr id="1159" name="Forme libre : forme 1158">
                  <a:extLst>
                    <a:ext uri="{FF2B5EF4-FFF2-40B4-BE49-F238E27FC236}">
                      <a16:creationId xmlns:a16="http://schemas.microsoft.com/office/drawing/2014/main" id="{C9E5B8F4-858D-FBD5-10AF-702E4E79F9D1}"/>
                    </a:ext>
                  </a:extLst>
                </p:cNvPr>
                <p:cNvSpPr/>
                <p:nvPr/>
              </p:nvSpPr>
              <p:spPr>
                <a:xfrm>
                  <a:off x="3441343" y="4953362"/>
                  <a:ext cx="86306" cy="133007"/>
                </a:xfrm>
                <a:custGeom>
                  <a:avLst/>
                  <a:gdLst>
                    <a:gd name="connsiteX0" fmla="*/ 0 w 86306"/>
                    <a:gd name="connsiteY0" fmla="*/ 133007 h 133007"/>
                    <a:gd name="connsiteX1" fmla="*/ 0 w 86306"/>
                    <a:gd name="connsiteY1" fmla="*/ 0 h 133007"/>
                    <a:gd name="connsiteX2" fmla="*/ 25965 w 86306"/>
                    <a:gd name="connsiteY2" fmla="*/ 0 h 133007"/>
                    <a:gd name="connsiteX3" fmla="*/ 25965 w 86306"/>
                    <a:gd name="connsiteY3" fmla="*/ 109842 h 133007"/>
                    <a:gd name="connsiteX4" fmla="*/ 86306 w 86306"/>
                    <a:gd name="connsiteY4" fmla="*/ 109842 h 133007"/>
                    <a:gd name="connsiteX5" fmla="*/ 86306 w 86306"/>
                    <a:gd name="connsiteY5" fmla="*/ 133007 h 133007"/>
                    <a:gd name="connsiteX6" fmla="*/ 0 w 86306"/>
                    <a:gd name="connsiteY6"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3007">
                      <a:moveTo>
                        <a:pt x="0" y="133007"/>
                      </a:moveTo>
                      <a:lnTo>
                        <a:pt x="0" y="0"/>
                      </a:lnTo>
                      <a:lnTo>
                        <a:pt x="25965" y="0"/>
                      </a:lnTo>
                      <a:lnTo>
                        <a:pt x="25965" y="109842"/>
                      </a:lnTo>
                      <a:lnTo>
                        <a:pt x="86306" y="109842"/>
                      </a:lnTo>
                      <a:lnTo>
                        <a:pt x="86306" y="133007"/>
                      </a:lnTo>
                      <a:lnTo>
                        <a:pt x="0" y="133007"/>
                      </a:lnTo>
                      <a:close/>
                    </a:path>
                  </a:pathLst>
                </a:custGeom>
                <a:solidFill>
                  <a:srgbClr val="75A7AB"/>
                </a:solidFill>
                <a:ln w="9525" cap="flat">
                  <a:noFill/>
                  <a:prstDash val="solid"/>
                  <a:miter/>
                </a:ln>
              </p:spPr>
              <p:txBody>
                <a:bodyPr rtlCol="0" anchor="ctr"/>
                <a:lstStyle/>
                <a:p>
                  <a:endParaRPr lang="fr-FR"/>
                </a:p>
              </p:txBody>
            </p:sp>
            <p:sp>
              <p:nvSpPr>
                <p:cNvPr id="1160" name="Forme libre : forme 1159">
                  <a:extLst>
                    <a:ext uri="{FF2B5EF4-FFF2-40B4-BE49-F238E27FC236}">
                      <a16:creationId xmlns:a16="http://schemas.microsoft.com/office/drawing/2014/main" id="{EE8FFAEB-3805-EEAD-180F-FF236B279FFF}"/>
                    </a:ext>
                  </a:extLst>
                </p:cNvPr>
                <p:cNvSpPr/>
                <p:nvPr/>
              </p:nvSpPr>
              <p:spPr>
                <a:xfrm>
                  <a:off x="3504836" y="4953372"/>
                  <a:ext cx="105717" cy="133006"/>
                </a:xfrm>
                <a:custGeom>
                  <a:avLst/>
                  <a:gdLst>
                    <a:gd name="connsiteX0" fmla="*/ 65751 w 105717"/>
                    <a:gd name="connsiteY0" fmla="*/ 78457 h 133006"/>
                    <a:gd name="connsiteX1" fmla="*/ 65751 w 105717"/>
                    <a:gd name="connsiteY1" fmla="*/ 133007 h 133006"/>
                    <a:gd name="connsiteX2" fmla="*/ 39976 w 105717"/>
                    <a:gd name="connsiteY2" fmla="*/ 133007 h 133006"/>
                    <a:gd name="connsiteX3" fmla="*/ 39976 w 105717"/>
                    <a:gd name="connsiteY3" fmla="*/ 78457 h 133006"/>
                    <a:gd name="connsiteX4" fmla="*/ 0 w 105717"/>
                    <a:gd name="connsiteY4" fmla="*/ 0 h 133006"/>
                    <a:gd name="connsiteX5" fmla="*/ 28204 w 105717"/>
                    <a:gd name="connsiteY5" fmla="*/ 0 h 133006"/>
                    <a:gd name="connsiteX6" fmla="*/ 53045 w 105717"/>
                    <a:gd name="connsiteY6" fmla="*/ 53616 h 133006"/>
                    <a:gd name="connsiteX7" fmla="*/ 77514 w 105717"/>
                    <a:gd name="connsiteY7" fmla="*/ 0 h 133006"/>
                    <a:gd name="connsiteX8" fmla="*/ 105718 w 105717"/>
                    <a:gd name="connsiteY8" fmla="*/ 0 h 133006"/>
                    <a:gd name="connsiteX9" fmla="*/ 65751 w 105717"/>
                    <a:gd name="connsiteY9" fmla="*/ 7845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17" h="133006">
                      <a:moveTo>
                        <a:pt x="65751" y="78457"/>
                      </a:moveTo>
                      <a:lnTo>
                        <a:pt x="65751" y="133007"/>
                      </a:lnTo>
                      <a:lnTo>
                        <a:pt x="39976" y="133007"/>
                      </a:lnTo>
                      <a:lnTo>
                        <a:pt x="39976" y="78457"/>
                      </a:lnTo>
                      <a:lnTo>
                        <a:pt x="0" y="0"/>
                      </a:lnTo>
                      <a:lnTo>
                        <a:pt x="28204" y="0"/>
                      </a:lnTo>
                      <a:lnTo>
                        <a:pt x="53045" y="53616"/>
                      </a:lnTo>
                      <a:lnTo>
                        <a:pt x="77514" y="0"/>
                      </a:lnTo>
                      <a:lnTo>
                        <a:pt x="105718" y="0"/>
                      </a:lnTo>
                      <a:lnTo>
                        <a:pt x="65751" y="78457"/>
                      </a:lnTo>
                      <a:close/>
                    </a:path>
                  </a:pathLst>
                </a:custGeom>
                <a:solidFill>
                  <a:srgbClr val="75A7AB"/>
                </a:solidFill>
                <a:ln w="9525" cap="flat">
                  <a:noFill/>
                  <a:prstDash val="solid"/>
                  <a:miter/>
                </a:ln>
              </p:spPr>
              <p:txBody>
                <a:bodyPr rtlCol="0" anchor="ctr"/>
                <a:lstStyle/>
                <a:p>
                  <a:endParaRPr lang="fr-FR"/>
                </a:p>
              </p:txBody>
            </p:sp>
            <p:sp>
              <p:nvSpPr>
                <p:cNvPr id="1161" name="Forme libre : forme 1160">
                  <a:extLst>
                    <a:ext uri="{FF2B5EF4-FFF2-40B4-BE49-F238E27FC236}">
                      <a16:creationId xmlns:a16="http://schemas.microsoft.com/office/drawing/2014/main" id="{DAFDC31A-FDCD-CB5C-7A6C-10EF94CC0805}"/>
                    </a:ext>
                  </a:extLst>
                </p:cNvPr>
                <p:cNvSpPr/>
                <p:nvPr/>
              </p:nvSpPr>
              <p:spPr>
                <a:xfrm>
                  <a:off x="3600667" y="4952238"/>
                  <a:ext cx="97888" cy="135245"/>
                </a:xfrm>
                <a:custGeom>
                  <a:avLst/>
                  <a:gdLst>
                    <a:gd name="connsiteX0" fmla="*/ 48568 w 97888"/>
                    <a:gd name="connsiteY0" fmla="*/ 135245 h 135245"/>
                    <a:gd name="connsiteX1" fmla="*/ 0 w 97888"/>
                    <a:gd name="connsiteY1" fmla="*/ 117691 h 135245"/>
                    <a:gd name="connsiteX2" fmla="*/ 16812 w 97888"/>
                    <a:gd name="connsiteY2" fmla="*/ 100870 h 135245"/>
                    <a:gd name="connsiteX3" fmla="*/ 48949 w 97888"/>
                    <a:gd name="connsiteY3" fmla="*/ 112081 h 135245"/>
                    <a:gd name="connsiteX4" fmla="*/ 72485 w 97888"/>
                    <a:gd name="connsiteY4" fmla="*/ 95640 h 135245"/>
                    <a:gd name="connsiteX5" fmla="*/ 68371 w 97888"/>
                    <a:gd name="connsiteY5" fmla="*/ 84429 h 135245"/>
                    <a:gd name="connsiteX6" fmla="*/ 56607 w 97888"/>
                    <a:gd name="connsiteY6" fmla="*/ 79762 h 135245"/>
                    <a:gd name="connsiteX7" fmla="*/ 40548 w 97888"/>
                    <a:gd name="connsiteY7" fmla="*/ 77514 h 135245"/>
                    <a:gd name="connsiteX8" fmla="*/ 14764 w 97888"/>
                    <a:gd name="connsiteY8" fmla="*/ 66494 h 135245"/>
                    <a:gd name="connsiteX9" fmla="*/ 5239 w 97888"/>
                    <a:gd name="connsiteY9" fmla="*/ 40357 h 135245"/>
                    <a:gd name="connsiteX10" fmla="*/ 51568 w 97888"/>
                    <a:gd name="connsiteY10" fmla="*/ 0 h 135245"/>
                    <a:gd name="connsiteX11" fmla="*/ 94536 w 97888"/>
                    <a:gd name="connsiteY11" fmla="*/ 15507 h 135245"/>
                    <a:gd name="connsiteX12" fmla="*/ 78096 w 97888"/>
                    <a:gd name="connsiteY12" fmla="*/ 31756 h 135245"/>
                    <a:gd name="connsiteX13" fmla="*/ 50816 w 97888"/>
                    <a:gd name="connsiteY13" fmla="*/ 22612 h 135245"/>
                    <a:gd name="connsiteX14" fmla="*/ 30261 w 97888"/>
                    <a:gd name="connsiteY14" fmla="*/ 39414 h 135245"/>
                    <a:gd name="connsiteX15" fmla="*/ 34185 w 97888"/>
                    <a:gd name="connsiteY15" fmla="*/ 48949 h 135245"/>
                    <a:gd name="connsiteX16" fmla="*/ 46520 w 97888"/>
                    <a:gd name="connsiteY16" fmla="*/ 54178 h 135245"/>
                    <a:gd name="connsiteX17" fmla="*/ 62199 w 97888"/>
                    <a:gd name="connsiteY17" fmla="*/ 56417 h 135245"/>
                    <a:gd name="connsiteX18" fmla="*/ 87611 w 97888"/>
                    <a:gd name="connsiteY18" fmla="*/ 66694 h 135245"/>
                    <a:gd name="connsiteX19" fmla="*/ 97889 w 97888"/>
                    <a:gd name="connsiteY19" fmla="*/ 94897 h 135245"/>
                    <a:gd name="connsiteX20" fmla="*/ 48568 w 9788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5"/>
                      </a:moveTo>
                      <a:cubicBezTo>
                        <a:pt x="28394" y="135245"/>
                        <a:pt x="13068" y="130950"/>
                        <a:pt x="0" y="117691"/>
                      </a:cubicBezTo>
                      <a:lnTo>
                        <a:pt x="16812" y="100870"/>
                      </a:lnTo>
                      <a:cubicBezTo>
                        <a:pt x="25213" y="109280"/>
                        <a:pt x="36614" y="112081"/>
                        <a:pt x="48949" y="112081"/>
                      </a:cubicBezTo>
                      <a:cubicBezTo>
                        <a:pt x="64265" y="112081"/>
                        <a:pt x="72485" y="106289"/>
                        <a:pt x="72485" y="95640"/>
                      </a:cubicBezTo>
                      <a:cubicBezTo>
                        <a:pt x="72485" y="90964"/>
                        <a:pt x="71181" y="87049"/>
                        <a:pt x="68371" y="84429"/>
                      </a:cubicBezTo>
                      <a:cubicBezTo>
                        <a:pt x="65761" y="82001"/>
                        <a:pt x="62770" y="80696"/>
                        <a:pt x="56607" y="79762"/>
                      </a:cubicBezTo>
                      <a:lnTo>
                        <a:pt x="40548" y="77514"/>
                      </a:lnTo>
                      <a:cubicBezTo>
                        <a:pt x="29156" y="75838"/>
                        <a:pt x="20746" y="72295"/>
                        <a:pt x="14764" y="66494"/>
                      </a:cubicBezTo>
                      <a:cubicBezTo>
                        <a:pt x="8411" y="60150"/>
                        <a:pt x="5239" y="51559"/>
                        <a:pt x="5239" y="40357"/>
                      </a:cubicBezTo>
                      <a:cubicBezTo>
                        <a:pt x="5239" y="16631"/>
                        <a:pt x="22803" y="0"/>
                        <a:pt x="51568" y="0"/>
                      </a:cubicBezTo>
                      <a:cubicBezTo>
                        <a:pt x="69876" y="0"/>
                        <a:pt x="83144" y="4496"/>
                        <a:pt x="94536" y="15507"/>
                      </a:cubicBezTo>
                      <a:lnTo>
                        <a:pt x="78096" y="31756"/>
                      </a:lnTo>
                      <a:cubicBezTo>
                        <a:pt x="69685" y="23727"/>
                        <a:pt x="59598" y="22612"/>
                        <a:pt x="50816" y="22612"/>
                      </a:cubicBezTo>
                      <a:cubicBezTo>
                        <a:pt x="36986" y="22612"/>
                        <a:pt x="30261" y="30270"/>
                        <a:pt x="30261" y="39414"/>
                      </a:cubicBezTo>
                      <a:cubicBezTo>
                        <a:pt x="30261" y="42786"/>
                        <a:pt x="31385" y="46339"/>
                        <a:pt x="34185" y="48949"/>
                      </a:cubicBezTo>
                      <a:cubicBezTo>
                        <a:pt x="36805" y="51378"/>
                        <a:pt x="41100" y="53435"/>
                        <a:pt x="46520" y="54178"/>
                      </a:cubicBezTo>
                      <a:lnTo>
                        <a:pt x="62199" y="56417"/>
                      </a:lnTo>
                      <a:cubicBezTo>
                        <a:pt x="74343" y="58102"/>
                        <a:pt x="82010" y="61465"/>
                        <a:pt x="87611" y="66694"/>
                      </a:cubicBezTo>
                      <a:cubicBezTo>
                        <a:pt x="94707" y="73418"/>
                        <a:pt x="97889" y="83134"/>
                        <a:pt x="97889"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1162" name="Forme libre : forme 1161">
                  <a:extLst>
                    <a:ext uri="{FF2B5EF4-FFF2-40B4-BE49-F238E27FC236}">
                      <a16:creationId xmlns:a16="http://schemas.microsoft.com/office/drawing/2014/main" id="{318E9041-A8B8-E00D-9E93-952EED42C493}"/>
                    </a:ext>
                  </a:extLst>
                </p:cNvPr>
                <p:cNvSpPr/>
                <p:nvPr/>
              </p:nvSpPr>
              <p:spPr>
                <a:xfrm>
                  <a:off x="3695908" y="4952238"/>
                  <a:ext cx="97897" cy="135245"/>
                </a:xfrm>
                <a:custGeom>
                  <a:avLst/>
                  <a:gdLst>
                    <a:gd name="connsiteX0" fmla="*/ 48568 w 97897"/>
                    <a:gd name="connsiteY0" fmla="*/ 135245 h 135245"/>
                    <a:gd name="connsiteX1" fmla="*/ 0 w 97897"/>
                    <a:gd name="connsiteY1" fmla="*/ 117691 h 135245"/>
                    <a:gd name="connsiteX2" fmla="*/ 16821 w 97897"/>
                    <a:gd name="connsiteY2" fmla="*/ 100870 h 135245"/>
                    <a:gd name="connsiteX3" fmla="*/ 48949 w 97897"/>
                    <a:gd name="connsiteY3" fmla="*/ 112081 h 135245"/>
                    <a:gd name="connsiteX4" fmla="*/ 72485 w 97897"/>
                    <a:gd name="connsiteY4" fmla="*/ 95640 h 135245"/>
                    <a:gd name="connsiteX5" fmla="*/ 68389 w 97897"/>
                    <a:gd name="connsiteY5" fmla="*/ 84429 h 135245"/>
                    <a:gd name="connsiteX6" fmla="*/ 56617 w 97897"/>
                    <a:gd name="connsiteY6" fmla="*/ 79762 h 135245"/>
                    <a:gd name="connsiteX7" fmla="*/ 40557 w 97897"/>
                    <a:gd name="connsiteY7" fmla="*/ 77514 h 135245"/>
                    <a:gd name="connsiteX8" fmla="*/ 14773 w 97897"/>
                    <a:gd name="connsiteY8" fmla="*/ 66494 h 135245"/>
                    <a:gd name="connsiteX9" fmla="*/ 5248 w 97897"/>
                    <a:gd name="connsiteY9" fmla="*/ 40357 h 135245"/>
                    <a:gd name="connsiteX10" fmla="*/ 51578 w 97897"/>
                    <a:gd name="connsiteY10" fmla="*/ 0 h 135245"/>
                    <a:gd name="connsiteX11" fmla="*/ 94536 w 97897"/>
                    <a:gd name="connsiteY11" fmla="*/ 15507 h 135245"/>
                    <a:gd name="connsiteX12" fmla="*/ 78105 w 97897"/>
                    <a:gd name="connsiteY12" fmla="*/ 31756 h 135245"/>
                    <a:gd name="connsiteX13" fmla="*/ 50835 w 97897"/>
                    <a:gd name="connsiteY13" fmla="*/ 22612 h 135245"/>
                    <a:gd name="connsiteX14" fmla="*/ 30280 w 97897"/>
                    <a:gd name="connsiteY14" fmla="*/ 39414 h 135245"/>
                    <a:gd name="connsiteX15" fmla="*/ 34204 w 97897"/>
                    <a:gd name="connsiteY15" fmla="*/ 48949 h 135245"/>
                    <a:gd name="connsiteX16" fmla="*/ 46520 w 97897"/>
                    <a:gd name="connsiteY16" fmla="*/ 54178 h 135245"/>
                    <a:gd name="connsiteX17" fmla="*/ 62217 w 97897"/>
                    <a:gd name="connsiteY17" fmla="*/ 56417 h 135245"/>
                    <a:gd name="connsiteX18" fmla="*/ 87630 w 97897"/>
                    <a:gd name="connsiteY18" fmla="*/ 66694 h 135245"/>
                    <a:gd name="connsiteX19" fmla="*/ 97898 w 97897"/>
                    <a:gd name="connsiteY19" fmla="*/ 94897 h 135245"/>
                    <a:gd name="connsiteX20" fmla="*/ 48568 w 97897"/>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97" h="135245">
                      <a:moveTo>
                        <a:pt x="48568" y="135245"/>
                      </a:moveTo>
                      <a:cubicBezTo>
                        <a:pt x="28394" y="135245"/>
                        <a:pt x="13078" y="130950"/>
                        <a:pt x="0" y="117691"/>
                      </a:cubicBezTo>
                      <a:lnTo>
                        <a:pt x="16821" y="100870"/>
                      </a:lnTo>
                      <a:cubicBezTo>
                        <a:pt x="25222" y="109280"/>
                        <a:pt x="36624" y="112081"/>
                        <a:pt x="48949" y="112081"/>
                      </a:cubicBezTo>
                      <a:cubicBezTo>
                        <a:pt x="64275" y="112081"/>
                        <a:pt x="72485" y="106289"/>
                        <a:pt x="72485" y="95640"/>
                      </a:cubicBezTo>
                      <a:cubicBezTo>
                        <a:pt x="72485" y="90964"/>
                        <a:pt x="71180" y="87049"/>
                        <a:pt x="68389" y="84429"/>
                      </a:cubicBezTo>
                      <a:cubicBezTo>
                        <a:pt x="65770" y="82001"/>
                        <a:pt x="62770" y="80696"/>
                        <a:pt x="56617" y="79762"/>
                      </a:cubicBezTo>
                      <a:lnTo>
                        <a:pt x="40557" y="77514"/>
                      </a:lnTo>
                      <a:cubicBezTo>
                        <a:pt x="29165" y="75838"/>
                        <a:pt x="20755" y="72295"/>
                        <a:pt x="14773" y="66494"/>
                      </a:cubicBezTo>
                      <a:cubicBezTo>
                        <a:pt x="8420" y="60150"/>
                        <a:pt x="5248" y="51559"/>
                        <a:pt x="5248" y="40357"/>
                      </a:cubicBezTo>
                      <a:cubicBezTo>
                        <a:pt x="5248" y="16631"/>
                        <a:pt x="22803" y="0"/>
                        <a:pt x="51578" y="0"/>
                      </a:cubicBezTo>
                      <a:cubicBezTo>
                        <a:pt x="69885" y="0"/>
                        <a:pt x="83144" y="4496"/>
                        <a:pt x="94536" y="15507"/>
                      </a:cubicBezTo>
                      <a:lnTo>
                        <a:pt x="78105" y="31756"/>
                      </a:lnTo>
                      <a:cubicBezTo>
                        <a:pt x="69694" y="23727"/>
                        <a:pt x="59617" y="22612"/>
                        <a:pt x="50835" y="22612"/>
                      </a:cubicBezTo>
                      <a:cubicBezTo>
                        <a:pt x="37004" y="22612"/>
                        <a:pt x="30280" y="30270"/>
                        <a:pt x="30280" y="39414"/>
                      </a:cubicBezTo>
                      <a:cubicBezTo>
                        <a:pt x="30280" y="42786"/>
                        <a:pt x="31404" y="46339"/>
                        <a:pt x="34204" y="48949"/>
                      </a:cubicBezTo>
                      <a:cubicBezTo>
                        <a:pt x="36814" y="51378"/>
                        <a:pt x="41119" y="53435"/>
                        <a:pt x="46520" y="54178"/>
                      </a:cubicBezTo>
                      <a:lnTo>
                        <a:pt x="62217" y="56417"/>
                      </a:lnTo>
                      <a:cubicBezTo>
                        <a:pt x="74361" y="58102"/>
                        <a:pt x="82029" y="61465"/>
                        <a:pt x="87630" y="66694"/>
                      </a:cubicBezTo>
                      <a:cubicBezTo>
                        <a:pt x="94717" y="73418"/>
                        <a:pt x="97898" y="83134"/>
                        <a:pt x="97898"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1163" name="Forme libre : forme 1162">
                  <a:extLst>
                    <a:ext uri="{FF2B5EF4-FFF2-40B4-BE49-F238E27FC236}">
                      <a16:creationId xmlns:a16="http://schemas.microsoft.com/office/drawing/2014/main" id="{DB7528A2-2F87-3928-1BF1-45AC40F5854C}"/>
                    </a:ext>
                  </a:extLst>
                </p:cNvPr>
                <p:cNvSpPr/>
                <p:nvPr/>
              </p:nvSpPr>
              <p:spPr>
                <a:xfrm>
                  <a:off x="3804245" y="4953362"/>
                  <a:ext cx="87601" cy="133016"/>
                </a:xfrm>
                <a:custGeom>
                  <a:avLst/>
                  <a:gdLst>
                    <a:gd name="connsiteX0" fmla="*/ 0 w 87601"/>
                    <a:gd name="connsiteY0" fmla="*/ 133007 h 133016"/>
                    <a:gd name="connsiteX1" fmla="*/ 0 w 87601"/>
                    <a:gd name="connsiteY1" fmla="*/ 0 h 133016"/>
                    <a:gd name="connsiteX2" fmla="*/ 87601 w 87601"/>
                    <a:gd name="connsiteY2" fmla="*/ 0 h 133016"/>
                    <a:gd name="connsiteX3" fmla="*/ 87601 w 87601"/>
                    <a:gd name="connsiteY3" fmla="*/ 23174 h 133016"/>
                    <a:gd name="connsiteX4" fmla="*/ 25965 w 87601"/>
                    <a:gd name="connsiteY4" fmla="*/ 23174 h 133016"/>
                    <a:gd name="connsiteX5" fmla="*/ 25965 w 87601"/>
                    <a:gd name="connsiteY5" fmla="*/ 54359 h 133016"/>
                    <a:gd name="connsiteX6" fmla="*/ 78467 w 87601"/>
                    <a:gd name="connsiteY6" fmla="*/ 54359 h 133016"/>
                    <a:gd name="connsiteX7" fmla="*/ 78467 w 87601"/>
                    <a:gd name="connsiteY7" fmla="*/ 77524 h 133016"/>
                    <a:gd name="connsiteX8" fmla="*/ 25965 w 87601"/>
                    <a:gd name="connsiteY8" fmla="*/ 77524 h 133016"/>
                    <a:gd name="connsiteX9" fmla="*/ 25965 w 87601"/>
                    <a:gd name="connsiteY9" fmla="*/ 109852 h 133016"/>
                    <a:gd name="connsiteX10" fmla="*/ 87601 w 87601"/>
                    <a:gd name="connsiteY10" fmla="*/ 109852 h 133016"/>
                    <a:gd name="connsiteX11" fmla="*/ 87601 w 87601"/>
                    <a:gd name="connsiteY11" fmla="*/ 133017 h 133016"/>
                    <a:gd name="connsiteX12" fmla="*/ 0 w 87601"/>
                    <a:gd name="connsiteY12" fmla="*/ 133017 h 133016"/>
                    <a:gd name="connsiteX13" fmla="*/ 0 w 87601"/>
                    <a:gd name="connsiteY13" fmla="*/ 13300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16">
                      <a:moveTo>
                        <a:pt x="0" y="133007"/>
                      </a:moveTo>
                      <a:lnTo>
                        <a:pt x="0" y="0"/>
                      </a:lnTo>
                      <a:lnTo>
                        <a:pt x="87601" y="0"/>
                      </a:lnTo>
                      <a:lnTo>
                        <a:pt x="87601" y="23174"/>
                      </a:lnTo>
                      <a:lnTo>
                        <a:pt x="25965" y="23174"/>
                      </a:lnTo>
                      <a:lnTo>
                        <a:pt x="25965" y="54359"/>
                      </a:lnTo>
                      <a:lnTo>
                        <a:pt x="78467" y="54359"/>
                      </a:lnTo>
                      <a:lnTo>
                        <a:pt x="78467" y="77524"/>
                      </a:lnTo>
                      <a:lnTo>
                        <a:pt x="25965" y="77524"/>
                      </a:lnTo>
                      <a:lnTo>
                        <a:pt x="25965" y="109852"/>
                      </a:lnTo>
                      <a:lnTo>
                        <a:pt x="87601" y="109852"/>
                      </a:lnTo>
                      <a:lnTo>
                        <a:pt x="87601" y="133017"/>
                      </a:lnTo>
                      <a:lnTo>
                        <a:pt x="0" y="133017"/>
                      </a:lnTo>
                      <a:lnTo>
                        <a:pt x="0" y="133007"/>
                      </a:lnTo>
                      <a:close/>
                    </a:path>
                  </a:pathLst>
                </a:custGeom>
                <a:solidFill>
                  <a:srgbClr val="75A7AB"/>
                </a:solidFill>
                <a:ln w="9525" cap="flat">
                  <a:noFill/>
                  <a:prstDash val="solid"/>
                  <a:miter/>
                </a:ln>
              </p:spPr>
              <p:txBody>
                <a:bodyPr rtlCol="0" anchor="ctr"/>
                <a:lstStyle/>
                <a:p>
                  <a:endParaRPr lang="fr-FR"/>
                </a:p>
              </p:txBody>
            </p:sp>
          </p:grpSp>
        </p:grpSp>
      </p:grpSp>
      <p:grpSp>
        <p:nvGrpSpPr>
          <p:cNvPr id="1215" name="Groupe 1214">
            <a:extLst>
              <a:ext uri="{FF2B5EF4-FFF2-40B4-BE49-F238E27FC236}">
                <a16:creationId xmlns:a16="http://schemas.microsoft.com/office/drawing/2014/main" id="{AC8846B2-0C91-E469-DD1A-4A65561DA385}"/>
              </a:ext>
            </a:extLst>
          </p:cNvPr>
          <p:cNvGrpSpPr/>
          <p:nvPr/>
        </p:nvGrpSpPr>
        <p:grpSpPr>
          <a:xfrm>
            <a:off x="12534690" y="2218704"/>
            <a:ext cx="1434621" cy="2593057"/>
            <a:chOff x="10340130" y="2218704"/>
            <a:chExt cx="1434621" cy="2593057"/>
          </a:xfrm>
        </p:grpSpPr>
        <p:grpSp>
          <p:nvGrpSpPr>
            <p:cNvPr id="1216" name="Groupe 1215">
              <a:extLst>
                <a:ext uri="{FF2B5EF4-FFF2-40B4-BE49-F238E27FC236}">
                  <a16:creationId xmlns:a16="http://schemas.microsoft.com/office/drawing/2014/main" id="{02784279-3B99-5C7B-5FD5-F672557B5B1A}"/>
                </a:ext>
              </a:extLst>
            </p:cNvPr>
            <p:cNvGrpSpPr>
              <a:grpSpLocks noChangeAspect="1"/>
            </p:cNvGrpSpPr>
            <p:nvPr/>
          </p:nvGrpSpPr>
          <p:grpSpPr>
            <a:xfrm>
              <a:off x="10377498" y="2218704"/>
              <a:ext cx="1317260" cy="664522"/>
              <a:chOff x="974612" y="3577975"/>
              <a:chExt cx="3045108" cy="1536175"/>
            </a:xfrm>
            <a:solidFill>
              <a:schemeClr val="bg1"/>
            </a:solidFill>
          </p:grpSpPr>
          <p:sp>
            <p:nvSpPr>
              <p:cNvPr id="1262" name="Forme libre : forme 1261">
                <a:extLst>
                  <a:ext uri="{FF2B5EF4-FFF2-40B4-BE49-F238E27FC236}">
                    <a16:creationId xmlns:a16="http://schemas.microsoft.com/office/drawing/2014/main" id="{28FC75CA-F305-2E1F-0F07-1B4B1D06401D}"/>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1263" name="Forme libre : forme 1262">
                <a:extLst>
                  <a:ext uri="{FF2B5EF4-FFF2-40B4-BE49-F238E27FC236}">
                    <a16:creationId xmlns:a16="http://schemas.microsoft.com/office/drawing/2014/main" id="{FE3BBAB3-3ACC-518C-3C09-0BC2A5D25C48}"/>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sp>
            <p:nvSpPr>
              <p:cNvPr id="1264" name="Forme libre : forme 1263">
                <a:extLst>
                  <a:ext uri="{FF2B5EF4-FFF2-40B4-BE49-F238E27FC236}">
                    <a16:creationId xmlns:a16="http://schemas.microsoft.com/office/drawing/2014/main" id="{57A086B6-45BD-80E8-9A82-375A869E349A}"/>
                  </a:ext>
                </a:extLst>
              </p:cNvPr>
              <p:cNvSpPr/>
              <p:nvPr/>
            </p:nvSpPr>
            <p:spPr>
              <a:xfrm>
                <a:off x="2182545" y="3577975"/>
                <a:ext cx="773937" cy="395775"/>
              </a:xfrm>
              <a:custGeom>
                <a:avLst/>
                <a:gdLst>
                  <a:gd name="connsiteX0" fmla="*/ -4 w 773937"/>
                  <a:gd name="connsiteY0" fmla="*/ 43974 h 395775"/>
                  <a:gd name="connsiteX1" fmla="*/ 190968 w 773937"/>
                  <a:gd name="connsiteY1" fmla="*/ 6163 h 395775"/>
                  <a:gd name="connsiteX2" fmla="*/ 362794 w 773937"/>
                  <a:gd name="connsiteY2" fmla="*/ 256963 h 395775"/>
                  <a:gd name="connsiteX3" fmla="*/ 742823 w 773937"/>
                  <a:gd name="connsiteY3" fmla="*/ 286159 h 395775"/>
                  <a:gd name="connsiteX4" fmla="*/ 773934 w 773937"/>
                  <a:gd name="connsiteY4" fmla="*/ 395764 h 39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7" h="395775">
                    <a:moveTo>
                      <a:pt x="-4" y="43974"/>
                    </a:moveTo>
                    <a:cubicBezTo>
                      <a:pt x="-4" y="43974"/>
                      <a:pt x="84234" y="-19683"/>
                      <a:pt x="190968" y="6163"/>
                    </a:cubicBezTo>
                    <a:cubicBezTo>
                      <a:pt x="339342" y="42060"/>
                      <a:pt x="362794" y="256963"/>
                      <a:pt x="362794" y="256963"/>
                    </a:cubicBezTo>
                    <a:cubicBezTo>
                      <a:pt x="362794" y="256963"/>
                      <a:pt x="636568" y="94230"/>
                      <a:pt x="742823" y="286159"/>
                    </a:cubicBezTo>
                    <a:cubicBezTo>
                      <a:pt x="762926" y="322056"/>
                      <a:pt x="772498" y="358910"/>
                      <a:pt x="773934" y="395764"/>
                    </a:cubicBezTo>
                  </a:path>
                </a:pathLst>
              </a:custGeom>
              <a:noFill/>
              <a:ln w="38100" cap="flat">
                <a:solidFill>
                  <a:schemeClr val="bg1"/>
                </a:solidFill>
                <a:prstDash val="solid"/>
                <a:miter/>
              </a:ln>
            </p:spPr>
            <p:txBody>
              <a:bodyPr rtlCol="0" anchor="ctr"/>
              <a:lstStyle/>
              <a:p>
                <a:endParaRPr lang="fr-FR" dirty="0"/>
              </a:p>
            </p:txBody>
          </p:sp>
        </p:grpSp>
        <p:grpSp>
          <p:nvGrpSpPr>
            <p:cNvPr id="1217" name="Graphique 1">
              <a:extLst>
                <a:ext uri="{FF2B5EF4-FFF2-40B4-BE49-F238E27FC236}">
                  <a16:creationId xmlns:a16="http://schemas.microsoft.com/office/drawing/2014/main" id="{EF9BED68-6D7F-C735-1949-35443483B989}"/>
                </a:ext>
              </a:extLst>
            </p:cNvPr>
            <p:cNvGrpSpPr>
              <a:grpSpLocks noChangeAspect="1"/>
            </p:cNvGrpSpPr>
            <p:nvPr/>
          </p:nvGrpSpPr>
          <p:grpSpPr>
            <a:xfrm>
              <a:off x="10376770" y="3073799"/>
              <a:ext cx="1339174" cy="613135"/>
              <a:chOff x="861496" y="1156970"/>
              <a:chExt cx="2724723" cy="1247502"/>
            </a:xfrm>
            <a:solidFill>
              <a:schemeClr val="bg1"/>
            </a:solidFill>
          </p:grpSpPr>
          <p:grpSp>
            <p:nvGrpSpPr>
              <p:cNvPr id="1220" name="Graphique 1">
                <a:extLst>
                  <a:ext uri="{FF2B5EF4-FFF2-40B4-BE49-F238E27FC236}">
                    <a16:creationId xmlns:a16="http://schemas.microsoft.com/office/drawing/2014/main" id="{40D8DF0B-A143-0E1A-8A38-DBE6A88D08E6}"/>
                  </a:ext>
                </a:extLst>
              </p:cNvPr>
              <p:cNvGrpSpPr/>
              <p:nvPr/>
            </p:nvGrpSpPr>
            <p:grpSpPr>
              <a:xfrm>
                <a:off x="861496" y="1156970"/>
                <a:ext cx="1150779" cy="1247502"/>
                <a:chOff x="861496" y="1156970"/>
                <a:chExt cx="1150779" cy="1247502"/>
              </a:xfrm>
              <a:grpFill/>
            </p:grpSpPr>
            <p:sp>
              <p:nvSpPr>
                <p:cNvPr id="1259" name="Forme libre : forme 1258">
                  <a:extLst>
                    <a:ext uri="{FF2B5EF4-FFF2-40B4-BE49-F238E27FC236}">
                      <a16:creationId xmlns:a16="http://schemas.microsoft.com/office/drawing/2014/main" id="{40A366EB-6ECF-9234-4809-35F45F25A551}"/>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260" name="Forme libre : forme 1259">
                  <a:extLst>
                    <a:ext uri="{FF2B5EF4-FFF2-40B4-BE49-F238E27FC236}">
                      <a16:creationId xmlns:a16="http://schemas.microsoft.com/office/drawing/2014/main" id="{BFD143E6-9981-2077-B975-52473A5AAD32}"/>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1261" name="Forme libre : forme 1260">
                  <a:extLst>
                    <a:ext uri="{FF2B5EF4-FFF2-40B4-BE49-F238E27FC236}">
                      <a16:creationId xmlns:a16="http://schemas.microsoft.com/office/drawing/2014/main" id="{F42622C0-73D4-74C0-98DC-17D6F2DE5C97}"/>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221" name="Forme libre : forme 1220">
                <a:extLst>
                  <a:ext uri="{FF2B5EF4-FFF2-40B4-BE49-F238E27FC236}">
                    <a16:creationId xmlns:a16="http://schemas.microsoft.com/office/drawing/2014/main" id="{3F55F0F7-BA2E-1499-8140-152EA5F9C0FF}"/>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222" name="Graphique 1">
                <a:extLst>
                  <a:ext uri="{FF2B5EF4-FFF2-40B4-BE49-F238E27FC236}">
                    <a16:creationId xmlns:a16="http://schemas.microsoft.com/office/drawing/2014/main" id="{F9C8B213-0C0A-91FD-EB2A-E98435B5E199}"/>
                  </a:ext>
                </a:extLst>
              </p:cNvPr>
              <p:cNvGrpSpPr/>
              <p:nvPr/>
            </p:nvGrpSpPr>
            <p:grpSpPr>
              <a:xfrm>
                <a:off x="992013" y="2193651"/>
                <a:ext cx="1668302" cy="157113"/>
                <a:chOff x="992013" y="2193651"/>
                <a:chExt cx="1668302" cy="157113"/>
              </a:xfrm>
              <a:grpFill/>
            </p:grpSpPr>
            <p:sp>
              <p:nvSpPr>
                <p:cNvPr id="1248" name="Forme libre : forme 1247">
                  <a:extLst>
                    <a:ext uri="{FF2B5EF4-FFF2-40B4-BE49-F238E27FC236}">
                      <a16:creationId xmlns:a16="http://schemas.microsoft.com/office/drawing/2014/main" id="{93F5E2E4-3FF9-E1E5-248B-7DC458270206}"/>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249" name="Forme libre : forme 1248">
                  <a:extLst>
                    <a:ext uri="{FF2B5EF4-FFF2-40B4-BE49-F238E27FC236}">
                      <a16:creationId xmlns:a16="http://schemas.microsoft.com/office/drawing/2014/main" id="{670D8BE5-E1A4-5EB7-C97A-3F881FBA8E62}"/>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250" name="Forme libre : forme 1249">
                  <a:extLst>
                    <a:ext uri="{FF2B5EF4-FFF2-40B4-BE49-F238E27FC236}">
                      <a16:creationId xmlns:a16="http://schemas.microsoft.com/office/drawing/2014/main" id="{91E70642-B802-6CE0-BB5A-168941109A64}"/>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251" name="Forme libre : forme 1250">
                  <a:extLst>
                    <a:ext uri="{FF2B5EF4-FFF2-40B4-BE49-F238E27FC236}">
                      <a16:creationId xmlns:a16="http://schemas.microsoft.com/office/drawing/2014/main" id="{9C0EB099-5E49-248B-2C56-B3F6DA43A221}"/>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252" name="Forme libre : forme 1251">
                  <a:extLst>
                    <a:ext uri="{FF2B5EF4-FFF2-40B4-BE49-F238E27FC236}">
                      <a16:creationId xmlns:a16="http://schemas.microsoft.com/office/drawing/2014/main" id="{3165F9CE-1A88-D226-C6E3-73668CD02A53}"/>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253" name="Forme libre : forme 1252">
                  <a:extLst>
                    <a:ext uri="{FF2B5EF4-FFF2-40B4-BE49-F238E27FC236}">
                      <a16:creationId xmlns:a16="http://schemas.microsoft.com/office/drawing/2014/main" id="{9309151D-DCA4-1FA5-3ECD-9A175AFB7696}"/>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254" name="Forme libre : forme 1253">
                  <a:extLst>
                    <a:ext uri="{FF2B5EF4-FFF2-40B4-BE49-F238E27FC236}">
                      <a16:creationId xmlns:a16="http://schemas.microsoft.com/office/drawing/2014/main" id="{8D3393A0-74F7-E6F9-BDCD-DC7BE2DDDAE4}"/>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255" name="Forme libre : forme 1254">
                  <a:extLst>
                    <a:ext uri="{FF2B5EF4-FFF2-40B4-BE49-F238E27FC236}">
                      <a16:creationId xmlns:a16="http://schemas.microsoft.com/office/drawing/2014/main" id="{CCACDEF6-D065-6079-6579-21EF4CA7D6F0}"/>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256" name="Forme libre : forme 1255">
                  <a:extLst>
                    <a:ext uri="{FF2B5EF4-FFF2-40B4-BE49-F238E27FC236}">
                      <a16:creationId xmlns:a16="http://schemas.microsoft.com/office/drawing/2014/main" id="{074D8F21-29DD-6D6C-C183-2503F27C2543}"/>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257" name="Forme libre : forme 1256">
                  <a:extLst>
                    <a:ext uri="{FF2B5EF4-FFF2-40B4-BE49-F238E27FC236}">
                      <a16:creationId xmlns:a16="http://schemas.microsoft.com/office/drawing/2014/main" id="{4AC62BF1-EBE1-073F-0E57-6F0EDDAC3547}"/>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258" name="Forme libre : forme 1257">
                  <a:extLst>
                    <a:ext uri="{FF2B5EF4-FFF2-40B4-BE49-F238E27FC236}">
                      <a16:creationId xmlns:a16="http://schemas.microsoft.com/office/drawing/2014/main" id="{791205A8-13E0-2524-E6F3-0EE3F00F0F29}"/>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223" name="Forme libre : forme 1222">
                <a:extLst>
                  <a:ext uri="{FF2B5EF4-FFF2-40B4-BE49-F238E27FC236}">
                    <a16:creationId xmlns:a16="http://schemas.microsoft.com/office/drawing/2014/main" id="{D57DDB1C-205C-6B39-43AB-5029A087A16A}"/>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224" name="Forme libre : forme 1223">
                <a:extLst>
                  <a:ext uri="{FF2B5EF4-FFF2-40B4-BE49-F238E27FC236}">
                    <a16:creationId xmlns:a16="http://schemas.microsoft.com/office/drawing/2014/main" id="{62B34004-4612-CFE4-3CCF-ADF3ADFA2FB9}"/>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225" name="Graphique 1">
                <a:extLst>
                  <a:ext uri="{FF2B5EF4-FFF2-40B4-BE49-F238E27FC236}">
                    <a16:creationId xmlns:a16="http://schemas.microsoft.com/office/drawing/2014/main" id="{FFA16EE7-4EF7-FBE9-E319-F963137116F8}"/>
                  </a:ext>
                </a:extLst>
              </p:cNvPr>
              <p:cNvGrpSpPr/>
              <p:nvPr/>
            </p:nvGrpSpPr>
            <p:grpSpPr>
              <a:xfrm>
                <a:off x="2766741" y="2217488"/>
                <a:ext cx="271363" cy="131228"/>
                <a:chOff x="2766741" y="2217488"/>
                <a:chExt cx="271363" cy="131228"/>
              </a:xfrm>
              <a:grpFill/>
            </p:grpSpPr>
            <p:sp>
              <p:nvSpPr>
                <p:cNvPr id="1245" name="Forme libre : forme 1244">
                  <a:extLst>
                    <a:ext uri="{FF2B5EF4-FFF2-40B4-BE49-F238E27FC236}">
                      <a16:creationId xmlns:a16="http://schemas.microsoft.com/office/drawing/2014/main" id="{9936A5ED-7361-455A-1952-31A8F9F37E8A}"/>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246" name="Forme libre : forme 1245">
                  <a:extLst>
                    <a:ext uri="{FF2B5EF4-FFF2-40B4-BE49-F238E27FC236}">
                      <a16:creationId xmlns:a16="http://schemas.microsoft.com/office/drawing/2014/main" id="{EDA3A63D-22A4-58A1-E969-1152F6167870}"/>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247" name="Forme libre : forme 1246">
                  <a:extLst>
                    <a:ext uri="{FF2B5EF4-FFF2-40B4-BE49-F238E27FC236}">
                      <a16:creationId xmlns:a16="http://schemas.microsoft.com/office/drawing/2014/main" id="{F8C8026D-F909-97AC-4734-ED70B291E1B6}"/>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226" name="Forme libre : forme 1225">
                <a:extLst>
                  <a:ext uri="{FF2B5EF4-FFF2-40B4-BE49-F238E27FC236}">
                    <a16:creationId xmlns:a16="http://schemas.microsoft.com/office/drawing/2014/main" id="{53644E66-B2A5-AE4E-3534-E3DCEB60D943}"/>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227" name="Graphique 1">
                <a:extLst>
                  <a:ext uri="{FF2B5EF4-FFF2-40B4-BE49-F238E27FC236}">
                    <a16:creationId xmlns:a16="http://schemas.microsoft.com/office/drawing/2014/main" id="{155EB6F3-7975-FB12-1CDC-FC3E540DB399}"/>
                  </a:ext>
                </a:extLst>
              </p:cNvPr>
              <p:cNvGrpSpPr/>
              <p:nvPr/>
            </p:nvGrpSpPr>
            <p:grpSpPr>
              <a:xfrm>
                <a:off x="3104766" y="2216998"/>
                <a:ext cx="156699" cy="96184"/>
                <a:chOff x="3104766" y="2216998"/>
                <a:chExt cx="156699" cy="96184"/>
              </a:xfrm>
              <a:grpFill/>
            </p:grpSpPr>
            <p:sp>
              <p:nvSpPr>
                <p:cNvPr id="1243" name="Forme libre : forme 1242">
                  <a:extLst>
                    <a:ext uri="{FF2B5EF4-FFF2-40B4-BE49-F238E27FC236}">
                      <a16:creationId xmlns:a16="http://schemas.microsoft.com/office/drawing/2014/main" id="{B9BF2865-398F-A9CF-AC70-AC6A0A753E0D}"/>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244" name="Forme libre : forme 1243">
                  <a:extLst>
                    <a:ext uri="{FF2B5EF4-FFF2-40B4-BE49-F238E27FC236}">
                      <a16:creationId xmlns:a16="http://schemas.microsoft.com/office/drawing/2014/main" id="{B1FB5E3F-A251-CF56-765D-098411995241}"/>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228" name="Forme libre : forme 1227">
                <a:extLst>
                  <a:ext uri="{FF2B5EF4-FFF2-40B4-BE49-F238E27FC236}">
                    <a16:creationId xmlns:a16="http://schemas.microsoft.com/office/drawing/2014/main" id="{8EC10DC8-6FB9-0D50-7577-5B6C7C9DA204}"/>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229" name="Graphique 1">
                <a:extLst>
                  <a:ext uri="{FF2B5EF4-FFF2-40B4-BE49-F238E27FC236}">
                    <a16:creationId xmlns:a16="http://schemas.microsoft.com/office/drawing/2014/main" id="{13E3DE32-22BF-649D-497F-7678DC684AD9}"/>
                  </a:ext>
                </a:extLst>
              </p:cNvPr>
              <p:cNvGrpSpPr/>
              <p:nvPr/>
            </p:nvGrpSpPr>
            <p:grpSpPr>
              <a:xfrm>
                <a:off x="870268" y="1502609"/>
                <a:ext cx="2703038" cy="809682"/>
                <a:chOff x="870268" y="1502609"/>
                <a:chExt cx="2703038" cy="809682"/>
              </a:xfrm>
              <a:grpFill/>
            </p:grpSpPr>
            <p:sp>
              <p:nvSpPr>
                <p:cNvPr id="1236" name="Forme libre : forme 1235">
                  <a:extLst>
                    <a:ext uri="{FF2B5EF4-FFF2-40B4-BE49-F238E27FC236}">
                      <a16:creationId xmlns:a16="http://schemas.microsoft.com/office/drawing/2014/main" id="{82E3D6D4-C043-85BD-4643-3B86FC2206AE}"/>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237" name="Forme libre : forme 1236">
                  <a:extLst>
                    <a:ext uri="{FF2B5EF4-FFF2-40B4-BE49-F238E27FC236}">
                      <a16:creationId xmlns:a16="http://schemas.microsoft.com/office/drawing/2014/main" id="{5B197ECC-076B-9BE2-22FD-E9410C4DD6EC}"/>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238" name="Forme libre : forme 1237">
                  <a:extLst>
                    <a:ext uri="{FF2B5EF4-FFF2-40B4-BE49-F238E27FC236}">
                      <a16:creationId xmlns:a16="http://schemas.microsoft.com/office/drawing/2014/main" id="{FD1CE4B0-BD43-C98C-281C-7441BE36E0B9}"/>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239" name="Forme libre : forme 1238">
                  <a:extLst>
                    <a:ext uri="{FF2B5EF4-FFF2-40B4-BE49-F238E27FC236}">
                      <a16:creationId xmlns:a16="http://schemas.microsoft.com/office/drawing/2014/main" id="{4D412760-7B76-8D69-F399-14C231D94C6D}"/>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240" name="Forme libre : forme 1239">
                  <a:extLst>
                    <a:ext uri="{FF2B5EF4-FFF2-40B4-BE49-F238E27FC236}">
                      <a16:creationId xmlns:a16="http://schemas.microsoft.com/office/drawing/2014/main" id="{0D763F7E-8145-0705-3FFE-0738D09D1BF2}"/>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241" name="Forme libre : forme 1240">
                  <a:extLst>
                    <a:ext uri="{FF2B5EF4-FFF2-40B4-BE49-F238E27FC236}">
                      <a16:creationId xmlns:a16="http://schemas.microsoft.com/office/drawing/2014/main" id="{ACD2FBC1-AAC3-369F-8E55-812E3325522D}"/>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242" name="Forme libre : forme 1241">
                  <a:extLst>
                    <a:ext uri="{FF2B5EF4-FFF2-40B4-BE49-F238E27FC236}">
                      <a16:creationId xmlns:a16="http://schemas.microsoft.com/office/drawing/2014/main" id="{49B09C94-4EEF-FB96-DFCD-22FC59178E6F}"/>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230" name="Forme libre : forme 1229">
                <a:extLst>
                  <a:ext uri="{FF2B5EF4-FFF2-40B4-BE49-F238E27FC236}">
                    <a16:creationId xmlns:a16="http://schemas.microsoft.com/office/drawing/2014/main" id="{1C421B11-49BC-2287-68EC-637E47F2EDDC}"/>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231" name="Graphique 1">
                <a:extLst>
                  <a:ext uri="{FF2B5EF4-FFF2-40B4-BE49-F238E27FC236}">
                    <a16:creationId xmlns:a16="http://schemas.microsoft.com/office/drawing/2014/main" id="{74D6B82D-97C0-C2B1-F7BA-7C2FA4609FA9}"/>
                  </a:ext>
                </a:extLst>
              </p:cNvPr>
              <p:cNvGrpSpPr/>
              <p:nvPr/>
            </p:nvGrpSpPr>
            <p:grpSpPr>
              <a:xfrm>
                <a:off x="1693577" y="1393244"/>
                <a:ext cx="1892642" cy="985485"/>
                <a:chOff x="1693577" y="1393244"/>
                <a:chExt cx="1892642" cy="985485"/>
              </a:xfrm>
              <a:grpFill/>
            </p:grpSpPr>
            <p:sp>
              <p:nvSpPr>
                <p:cNvPr id="1232" name="Forme libre : forme 1231">
                  <a:extLst>
                    <a:ext uri="{FF2B5EF4-FFF2-40B4-BE49-F238E27FC236}">
                      <a16:creationId xmlns:a16="http://schemas.microsoft.com/office/drawing/2014/main" id="{CFD92963-861C-7282-9A09-89BBBD43A421}"/>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233" name="Forme libre : forme 1232">
                  <a:extLst>
                    <a:ext uri="{FF2B5EF4-FFF2-40B4-BE49-F238E27FC236}">
                      <a16:creationId xmlns:a16="http://schemas.microsoft.com/office/drawing/2014/main" id="{8D26800F-9E01-0F23-3109-119532C9562F}"/>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234" name="Forme libre : forme 1233">
                  <a:extLst>
                    <a:ext uri="{FF2B5EF4-FFF2-40B4-BE49-F238E27FC236}">
                      <a16:creationId xmlns:a16="http://schemas.microsoft.com/office/drawing/2014/main" id="{7446C4B8-3283-4AB7-3CA4-4C65B25D4D3C}"/>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235" name="Forme libre : forme 1234">
                  <a:extLst>
                    <a:ext uri="{FF2B5EF4-FFF2-40B4-BE49-F238E27FC236}">
                      <a16:creationId xmlns:a16="http://schemas.microsoft.com/office/drawing/2014/main" id="{44BE023D-9EE7-BEAE-807F-C40C2285BD7F}"/>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pic>
          <p:nvPicPr>
            <p:cNvPr id="1218" name="Graphique 1217">
              <a:extLst>
                <a:ext uri="{FF2B5EF4-FFF2-40B4-BE49-F238E27FC236}">
                  <a16:creationId xmlns:a16="http://schemas.microsoft.com/office/drawing/2014/main" id="{5104F145-1554-31C2-FBA2-81E4E719C96F}"/>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10340131" y="3818140"/>
              <a:ext cx="1434620" cy="449949"/>
            </a:xfrm>
            <a:prstGeom prst="rect">
              <a:avLst/>
            </a:prstGeom>
          </p:spPr>
        </p:pic>
        <p:pic>
          <p:nvPicPr>
            <p:cNvPr id="1219" name="Graphique 1218">
              <a:extLst>
                <a:ext uri="{FF2B5EF4-FFF2-40B4-BE49-F238E27FC236}">
                  <a16:creationId xmlns:a16="http://schemas.microsoft.com/office/drawing/2014/main" id="{64FB4546-805A-E673-1AF6-A4342A9B5DFE}"/>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10340130" y="4456598"/>
              <a:ext cx="1434620" cy="355163"/>
            </a:xfrm>
            <a:prstGeom prst="rect">
              <a:avLst/>
            </a:prstGeom>
          </p:spPr>
        </p:pic>
      </p:grpSp>
    </p:spTree>
    <p:extLst>
      <p:ext uri="{BB962C8B-B14F-4D97-AF65-F5344CB8AC3E}">
        <p14:creationId xmlns:p14="http://schemas.microsoft.com/office/powerpoint/2010/main" val="128936391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3670EB-CE30-5026-ABA4-754EBAC20F9F}"/>
            </a:ext>
          </a:extLst>
        </p:cNvPr>
        <p:cNvGrpSpPr/>
        <p:nvPr/>
      </p:nvGrpSpPr>
      <p:grpSpPr>
        <a:xfrm>
          <a:off x="0" y="0"/>
          <a:ext cx="0" cy="0"/>
          <a:chOff x="0" y="0"/>
          <a:chExt cx="0" cy="0"/>
        </a:xfrm>
      </p:grpSpPr>
      <p:sp>
        <p:nvSpPr>
          <p:cNvPr id="32" name="Rectangle 31">
            <a:extLst>
              <a:ext uri="{FF2B5EF4-FFF2-40B4-BE49-F238E27FC236}">
                <a16:creationId xmlns:a16="http://schemas.microsoft.com/office/drawing/2014/main" id="{71AC622C-B933-4BD9-887B-51BE010E13A1}"/>
              </a:ext>
            </a:extLst>
          </p:cNvPr>
          <p:cNvSpPr/>
          <p:nvPr/>
        </p:nvSpPr>
        <p:spPr>
          <a:xfrm>
            <a:off x="0" y="-33528"/>
            <a:ext cx="12192000" cy="6973824"/>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 name="Rectangle 4">
            <a:extLst>
              <a:ext uri="{FF2B5EF4-FFF2-40B4-BE49-F238E27FC236}">
                <a16:creationId xmlns:a16="http://schemas.microsoft.com/office/drawing/2014/main" id="{6C5D6865-37DD-12CE-A2DF-2C8328C2E38A}"/>
              </a:ext>
            </a:extLst>
          </p:cNvPr>
          <p:cNvSpPr/>
          <p:nvPr/>
        </p:nvSpPr>
        <p:spPr>
          <a:xfrm>
            <a:off x="3414487" y="3933905"/>
            <a:ext cx="5349575" cy="955875"/>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 name="Groupe 25">
            <a:extLst>
              <a:ext uri="{FF2B5EF4-FFF2-40B4-BE49-F238E27FC236}">
                <a16:creationId xmlns:a16="http://schemas.microsoft.com/office/drawing/2014/main" id="{0AEA2728-549A-68C7-3E8C-66D52AB0D1B3}"/>
              </a:ext>
            </a:extLst>
          </p:cNvPr>
          <p:cNvGrpSpPr/>
          <p:nvPr/>
        </p:nvGrpSpPr>
        <p:grpSpPr>
          <a:xfrm>
            <a:off x="8898023" y="3634359"/>
            <a:ext cx="5111189" cy="272789"/>
            <a:chOff x="3705587" y="3663455"/>
            <a:chExt cx="5111189" cy="272789"/>
          </a:xfrm>
        </p:grpSpPr>
        <p:sp>
          <p:nvSpPr>
            <p:cNvPr id="27" name="Forme libre : forme 26">
              <a:extLst>
                <a:ext uri="{FF2B5EF4-FFF2-40B4-BE49-F238E27FC236}">
                  <a16:creationId xmlns:a16="http://schemas.microsoft.com/office/drawing/2014/main" id="{65B5FADA-10E6-192C-667B-C8ED3043F208}"/>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FC979F8E-BF8B-756B-CAC4-DA61F3884C48}"/>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A414FD53-1EFC-DD53-4DA5-E3D72EEEB1E7}"/>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E7D91B1D-29CC-114A-B8FD-E915142CA9A9}"/>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88D6E501-2AC4-19EC-1D67-135CE1A431FF}"/>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AED716F3-E59A-C0D5-7A62-18994C2CDCBD}"/>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B715AE80-0087-F698-DA5B-26502CEC6D63}"/>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ABE70A66-D59E-7082-B03E-18AF5D4CDE72}"/>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7BB970E2-A971-A6BB-9F87-1E9CEF39E4A4}"/>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E89B459C-1BF8-BD7B-8C2D-47128F549667}"/>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B4D60706-0DE3-AD3E-CCBC-B39243B432D7}"/>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8234EE1C-AD36-315C-3036-8DE5307C3446}"/>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0DF0AB0B-465C-8DD4-B27E-E90D270D4E7B}"/>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50A7BA00-198D-818A-AE6B-CF4038C84C9F}"/>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F64E8CA3-382B-1C8E-DC9E-8CCF326519D3}"/>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B02A0621-661D-9F28-D8FD-BD05A9954E77}"/>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BE33A416-ECC4-61FE-3EA7-2DED38A4F27A}"/>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66EE8778-3CE2-8488-5DB5-2DC8B32D23CC}"/>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A5CE0FFE-1B36-207B-4734-678380DD5BDF}"/>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A694D96A-E52B-9D27-C7EA-3EECE2088EA5}"/>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7CFFA4CB-20F8-2BD9-A40A-0719263B5ACE}"/>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215E8BB3-AE4E-D877-2013-1DB9A241ED5B}"/>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12DBB526-0619-FA17-D5F1-2B50E4E4762D}"/>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5FA8FF4E-488E-769F-AAAE-8AE23EC6C294}"/>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sp>
        <p:nvSpPr>
          <p:cNvPr id="6" name="Rectangle 5">
            <a:extLst>
              <a:ext uri="{FF2B5EF4-FFF2-40B4-BE49-F238E27FC236}">
                <a16:creationId xmlns:a16="http://schemas.microsoft.com/office/drawing/2014/main" id="{1CDD8D46-F0D1-3C0C-7E38-3FF461315E67}"/>
              </a:ext>
            </a:extLst>
          </p:cNvPr>
          <p:cNvSpPr/>
          <p:nvPr/>
        </p:nvSpPr>
        <p:spPr>
          <a:xfrm>
            <a:off x="8756903" y="2815027"/>
            <a:ext cx="3441617" cy="2074753"/>
          </a:xfrm>
          <a:prstGeom prst="rect">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 forme 33">
            <a:extLst>
              <a:ext uri="{FF2B5EF4-FFF2-40B4-BE49-F238E27FC236}">
                <a16:creationId xmlns:a16="http://schemas.microsoft.com/office/drawing/2014/main" id="{1E4F891D-9A44-21A4-E79F-62C32D015984}"/>
              </a:ext>
            </a:extLst>
          </p:cNvPr>
          <p:cNvSpPr/>
          <p:nvPr/>
        </p:nvSpPr>
        <p:spPr>
          <a:xfrm>
            <a:off x="7197665" y="2975202"/>
            <a:ext cx="1639259" cy="707479"/>
          </a:xfrm>
          <a:custGeom>
            <a:avLst/>
            <a:gdLst>
              <a:gd name="connsiteX0" fmla="*/ 1529059 w 1639259"/>
              <a:gd name="connsiteY0" fmla="*/ 168636 h 707479"/>
              <a:gd name="connsiteX1" fmla="*/ 1364081 w 1639259"/>
              <a:gd name="connsiteY1" fmla="*/ 562425 h 707479"/>
              <a:gd name="connsiteX2" fmla="*/ 1360390 w 1639259"/>
              <a:gd name="connsiteY2" fmla="*/ 562425 h 707479"/>
              <a:gd name="connsiteX3" fmla="*/ 1185434 w 1639259"/>
              <a:gd name="connsiteY3" fmla="*/ 168636 h 707479"/>
              <a:gd name="connsiteX4" fmla="*/ 1069115 w 1639259"/>
              <a:gd name="connsiteY4" fmla="*/ 168636 h 707479"/>
              <a:gd name="connsiteX5" fmla="*/ 1164795 w 1639259"/>
              <a:gd name="connsiteY5" fmla="*/ 381181 h 707479"/>
              <a:gd name="connsiteX6" fmla="*/ 872289 w 1639259"/>
              <a:gd name="connsiteY6" fmla="*/ 608624 h 707479"/>
              <a:gd name="connsiteX7" fmla="*/ 711138 w 1639259"/>
              <a:gd name="connsiteY7" fmla="*/ 487385 h 707479"/>
              <a:gd name="connsiteX8" fmla="*/ 826090 w 1639259"/>
              <a:gd name="connsiteY8" fmla="*/ 498730 h 707479"/>
              <a:gd name="connsiteX9" fmla="*/ 1048613 w 1639259"/>
              <a:gd name="connsiteY9" fmla="*/ 313659 h 707479"/>
              <a:gd name="connsiteX10" fmla="*/ 864771 w 1639259"/>
              <a:gd name="connsiteY10" fmla="*/ 152508 h 707479"/>
              <a:gd name="connsiteX11" fmla="*/ 594956 w 1639259"/>
              <a:gd name="connsiteY11" fmla="*/ 431208 h 707479"/>
              <a:gd name="connsiteX12" fmla="*/ 628580 w 1639259"/>
              <a:gd name="connsiteY12" fmla="*/ 584978 h 707479"/>
              <a:gd name="connsiteX13" fmla="*/ 554908 w 1639259"/>
              <a:gd name="connsiteY13" fmla="*/ 609991 h 707479"/>
              <a:gd name="connsiteX14" fmla="*/ 496133 w 1639259"/>
              <a:gd name="connsiteY14" fmla="*/ 544929 h 707479"/>
              <a:gd name="connsiteX15" fmla="*/ 496133 w 1639259"/>
              <a:gd name="connsiteY15" fmla="*/ -32 h 707479"/>
              <a:gd name="connsiteX16" fmla="*/ 387469 w 1639259"/>
              <a:gd name="connsiteY16" fmla="*/ -32 h 707479"/>
              <a:gd name="connsiteX17" fmla="*/ 387469 w 1639259"/>
              <a:gd name="connsiteY17" fmla="*/ 175061 h 707479"/>
              <a:gd name="connsiteX18" fmla="*/ 276207 w 1639259"/>
              <a:gd name="connsiteY18" fmla="*/ 152508 h 707479"/>
              <a:gd name="connsiteX19" fmla="*/ -32 w 1639259"/>
              <a:gd name="connsiteY19" fmla="*/ 438725 h 707479"/>
              <a:gd name="connsiteX20" fmla="*/ 238619 w 1639259"/>
              <a:gd name="connsiteY20" fmla="*/ 707447 h 707479"/>
              <a:gd name="connsiteX21" fmla="*/ 406605 w 1639259"/>
              <a:gd name="connsiteY21" fmla="*/ 642249 h 707479"/>
              <a:gd name="connsiteX22" fmla="*/ 541102 w 1639259"/>
              <a:gd name="connsiteY22" fmla="*/ 707447 h 707479"/>
              <a:gd name="connsiteX23" fmla="*/ 698290 w 1639259"/>
              <a:gd name="connsiteY23" fmla="*/ 662342 h 707479"/>
              <a:gd name="connsiteX24" fmla="*/ 871059 w 1639259"/>
              <a:gd name="connsiteY24" fmla="*/ 707447 h 707479"/>
              <a:gd name="connsiteX25" fmla="*/ 1214821 w 1639259"/>
              <a:gd name="connsiteY25" fmla="*/ 487385 h 707479"/>
              <a:gd name="connsiteX26" fmla="*/ 1310501 w 1639259"/>
              <a:gd name="connsiteY26" fmla="*/ 693642 h 707479"/>
              <a:gd name="connsiteX27" fmla="*/ 1385403 w 1639259"/>
              <a:gd name="connsiteY27" fmla="*/ 693642 h 707479"/>
              <a:gd name="connsiteX28" fmla="*/ 1639227 w 1639259"/>
              <a:gd name="connsiteY28" fmla="*/ 168636 h 707479"/>
              <a:gd name="connsiteX29" fmla="*/ 245453 w 1639259"/>
              <a:gd name="connsiteY29" fmla="*/ 607394 h 707479"/>
              <a:gd name="connsiteX30" fmla="*/ 114236 w 1639259"/>
              <a:gd name="connsiteY30" fmla="*/ 438725 h 707479"/>
              <a:gd name="connsiteX31" fmla="*/ 274293 w 1639259"/>
              <a:gd name="connsiteY31" fmla="*/ 252424 h 707479"/>
              <a:gd name="connsiteX32" fmla="*/ 388015 w 1639259"/>
              <a:gd name="connsiteY32" fmla="*/ 278531 h 707479"/>
              <a:gd name="connsiteX33" fmla="*/ 388015 w 1639259"/>
              <a:gd name="connsiteY33" fmla="*/ 547390 h 707479"/>
              <a:gd name="connsiteX34" fmla="*/ 388015 w 1639259"/>
              <a:gd name="connsiteY34" fmla="*/ 551217 h 707479"/>
              <a:gd name="connsiteX35" fmla="*/ 245453 w 1639259"/>
              <a:gd name="connsiteY35" fmla="*/ 607394 h 707479"/>
              <a:gd name="connsiteX36" fmla="*/ 859167 w 1639259"/>
              <a:gd name="connsiteY36" fmla="*/ 240943 h 707479"/>
              <a:gd name="connsiteX37" fmla="*/ 944185 w 1639259"/>
              <a:gd name="connsiteY37" fmla="*/ 314616 h 707479"/>
              <a:gd name="connsiteX38" fmla="*/ 810371 w 1639259"/>
              <a:gd name="connsiteY38" fmla="*/ 410295 h 707479"/>
              <a:gd name="connsiteX39" fmla="*/ 707994 w 1639259"/>
              <a:gd name="connsiteY39" fmla="*/ 396627 h 707479"/>
              <a:gd name="connsiteX40" fmla="*/ 859167 w 1639259"/>
              <a:gd name="connsiteY40" fmla="*/ 240943 h 70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9259" h="707479">
                <a:moveTo>
                  <a:pt x="1529059" y="168636"/>
                </a:moveTo>
                <a:cubicBezTo>
                  <a:pt x="1504319" y="310619"/>
                  <a:pt x="1447937" y="445211"/>
                  <a:pt x="1364081" y="562425"/>
                </a:cubicBezTo>
                <a:lnTo>
                  <a:pt x="1360390" y="562425"/>
                </a:lnTo>
                <a:lnTo>
                  <a:pt x="1185434" y="168636"/>
                </a:lnTo>
                <a:lnTo>
                  <a:pt x="1069115" y="168636"/>
                </a:lnTo>
                <a:lnTo>
                  <a:pt x="1164795" y="381181"/>
                </a:lnTo>
                <a:cubicBezTo>
                  <a:pt x="1127343" y="476177"/>
                  <a:pt x="1031117" y="608624"/>
                  <a:pt x="872289" y="608624"/>
                </a:cubicBezTo>
                <a:cubicBezTo>
                  <a:pt x="778660" y="608624"/>
                  <a:pt x="723576" y="563655"/>
                  <a:pt x="711138" y="487385"/>
                </a:cubicBezTo>
                <a:cubicBezTo>
                  <a:pt x="748808" y="496095"/>
                  <a:pt x="787449" y="499907"/>
                  <a:pt x="826090" y="498730"/>
                </a:cubicBezTo>
                <a:cubicBezTo>
                  <a:pt x="929834" y="498730"/>
                  <a:pt x="1048613" y="449934"/>
                  <a:pt x="1048613" y="313659"/>
                </a:cubicBezTo>
                <a:cubicBezTo>
                  <a:pt x="1048613" y="209915"/>
                  <a:pt x="969882" y="152508"/>
                  <a:pt x="864771" y="152508"/>
                </a:cubicBezTo>
                <a:cubicBezTo>
                  <a:pt x="704850" y="152508"/>
                  <a:pt x="594956" y="253654"/>
                  <a:pt x="594956" y="431208"/>
                </a:cubicBezTo>
                <a:cubicBezTo>
                  <a:pt x="593316" y="484452"/>
                  <a:pt x="604866" y="537275"/>
                  <a:pt x="628580" y="584978"/>
                </a:cubicBezTo>
                <a:cubicBezTo>
                  <a:pt x="607312" y="600956"/>
                  <a:pt x="581506" y="609718"/>
                  <a:pt x="554908" y="609991"/>
                </a:cubicBezTo>
                <a:cubicBezTo>
                  <a:pt x="518686" y="609991"/>
                  <a:pt x="496133" y="599877"/>
                  <a:pt x="496133" y="544929"/>
                </a:cubicBezTo>
                <a:lnTo>
                  <a:pt x="496133" y="-32"/>
                </a:lnTo>
                <a:lnTo>
                  <a:pt x="387469" y="-32"/>
                </a:lnTo>
                <a:lnTo>
                  <a:pt x="387469" y="175061"/>
                </a:lnTo>
                <a:cubicBezTo>
                  <a:pt x="352354" y="159902"/>
                  <a:pt x="314452" y="152222"/>
                  <a:pt x="276207" y="152508"/>
                </a:cubicBezTo>
                <a:cubicBezTo>
                  <a:pt x="88676" y="152508"/>
                  <a:pt x="-32" y="275524"/>
                  <a:pt x="-32" y="438725"/>
                </a:cubicBezTo>
                <a:cubicBezTo>
                  <a:pt x="-32" y="596186"/>
                  <a:pt x="79928" y="707447"/>
                  <a:pt x="238619" y="707447"/>
                </a:cubicBezTo>
                <a:cubicBezTo>
                  <a:pt x="316393" y="707447"/>
                  <a:pt x="373663" y="681204"/>
                  <a:pt x="406605" y="642249"/>
                </a:cubicBezTo>
                <a:cubicBezTo>
                  <a:pt x="431618" y="689952"/>
                  <a:pt x="479320" y="707447"/>
                  <a:pt x="541102" y="707447"/>
                </a:cubicBezTo>
                <a:cubicBezTo>
                  <a:pt x="596665" y="707215"/>
                  <a:pt x="651065" y="691606"/>
                  <a:pt x="698290" y="662342"/>
                </a:cubicBezTo>
                <a:cubicBezTo>
                  <a:pt x="743259" y="692412"/>
                  <a:pt x="801760" y="707447"/>
                  <a:pt x="871059" y="707447"/>
                </a:cubicBezTo>
                <a:cubicBezTo>
                  <a:pt x="1072259" y="707447"/>
                  <a:pt x="1171082" y="568713"/>
                  <a:pt x="1214821" y="487385"/>
                </a:cubicBezTo>
                <a:lnTo>
                  <a:pt x="1310501" y="693642"/>
                </a:lnTo>
                <a:lnTo>
                  <a:pt x="1385403" y="693642"/>
                </a:lnTo>
                <a:cubicBezTo>
                  <a:pt x="1506780" y="558598"/>
                  <a:pt x="1604099" y="343730"/>
                  <a:pt x="1639227" y="168636"/>
                </a:cubicBezTo>
                <a:close/>
                <a:moveTo>
                  <a:pt x="245453" y="607394"/>
                </a:moveTo>
                <a:cubicBezTo>
                  <a:pt x="157975" y="607394"/>
                  <a:pt x="114236" y="531124"/>
                  <a:pt x="114236" y="438725"/>
                </a:cubicBezTo>
                <a:cubicBezTo>
                  <a:pt x="114236" y="321177"/>
                  <a:pt x="161665" y="252424"/>
                  <a:pt x="274293" y="252424"/>
                </a:cubicBezTo>
                <a:cubicBezTo>
                  <a:pt x="313809" y="251197"/>
                  <a:pt x="352983" y="260188"/>
                  <a:pt x="388015" y="278531"/>
                </a:cubicBezTo>
                <a:lnTo>
                  <a:pt x="388015" y="547390"/>
                </a:lnTo>
                <a:cubicBezTo>
                  <a:pt x="388015" y="548757"/>
                  <a:pt x="388015" y="549987"/>
                  <a:pt x="388015" y="551217"/>
                </a:cubicBezTo>
                <a:cubicBezTo>
                  <a:pt x="359721" y="586345"/>
                  <a:pt x="308601" y="607394"/>
                  <a:pt x="245453" y="607394"/>
                </a:cubicBezTo>
                <a:close/>
                <a:moveTo>
                  <a:pt x="859167" y="240943"/>
                </a:moveTo>
                <a:cubicBezTo>
                  <a:pt x="916575" y="240943"/>
                  <a:pt x="944185" y="267186"/>
                  <a:pt x="944185" y="314616"/>
                </a:cubicBezTo>
                <a:cubicBezTo>
                  <a:pt x="944185" y="393346"/>
                  <a:pt x="884181" y="410295"/>
                  <a:pt x="810371" y="410295"/>
                </a:cubicBezTo>
                <a:cubicBezTo>
                  <a:pt x="775708" y="411738"/>
                  <a:pt x="741058" y="407113"/>
                  <a:pt x="707994" y="396627"/>
                </a:cubicBezTo>
                <a:cubicBezTo>
                  <a:pt x="710181" y="297393"/>
                  <a:pt x="776747" y="240943"/>
                  <a:pt x="859167" y="240943"/>
                </a:cubicBezTo>
                <a:close/>
              </a:path>
            </a:pathLst>
          </a:custGeom>
          <a:solidFill>
            <a:schemeClr val="bg1"/>
          </a:solidFill>
          <a:ln w="1365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6F43B951-7DBD-A284-029E-9F7A8182C358}"/>
              </a:ext>
            </a:extLst>
          </p:cNvPr>
          <p:cNvSpPr/>
          <p:nvPr/>
        </p:nvSpPr>
        <p:spPr>
          <a:xfrm>
            <a:off x="4857486" y="2999942"/>
            <a:ext cx="837193" cy="682813"/>
          </a:xfrm>
          <a:custGeom>
            <a:avLst/>
            <a:gdLst>
              <a:gd name="connsiteX0" fmla="*/ 721936 w 837193"/>
              <a:gd name="connsiteY0" fmla="*/ 142803 h 682813"/>
              <a:gd name="connsiteX1" fmla="*/ 509255 w 837193"/>
              <a:gd name="connsiteY1" fmla="*/ 204448 h 682813"/>
              <a:gd name="connsiteX2" fmla="*/ 509255 w 837193"/>
              <a:gd name="connsiteY2" fmla="*/ 234108 h 682813"/>
              <a:gd name="connsiteX3" fmla="*/ 509255 w 837193"/>
              <a:gd name="connsiteY3" fmla="*/ 536182 h 682813"/>
              <a:gd name="connsiteX4" fmla="*/ 378448 w 837193"/>
              <a:gd name="connsiteY4" fmla="*/ 587028 h 682813"/>
              <a:gd name="connsiteX5" fmla="*/ 236022 w 837193"/>
              <a:gd name="connsiteY5" fmla="*/ 469206 h 682813"/>
              <a:gd name="connsiteX6" fmla="*/ 230828 w 837193"/>
              <a:gd name="connsiteY6" fmla="*/ 416583 h 682813"/>
              <a:gd name="connsiteX7" fmla="*/ 230828 w 837193"/>
              <a:gd name="connsiteY7" fmla="*/ 416583 h 682813"/>
              <a:gd name="connsiteX8" fmla="*/ 230828 w 837193"/>
              <a:gd name="connsiteY8" fmla="*/ 257208 h 682813"/>
              <a:gd name="connsiteX9" fmla="*/ 404418 w 837193"/>
              <a:gd name="connsiteY9" fmla="*/ 257208 h 682813"/>
              <a:gd name="connsiteX10" fmla="*/ 404418 w 837193"/>
              <a:gd name="connsiteY10" fmla="*/ 161529 h 682813"/>
              <a:gd name="connsiteX11" fmla="*/ 230828 w 837193"/>
              <a:gd name="connsiteY11" fmla="*/ 161529 h 682813"/>
              <a:gd name="connsiteX12" fmla="*/ 230828 w 837193"/>
              <a:gd name="connsiteY12" fmla="*/ -32 h 682813"/>
              <a:gd name="connsiteX13" fmla="*/ 125307 w 837193"/>
              <a:gd name="connsiteY13" fmla="*/ -32 h 682813"/>
              <a:gd name="connsiteX14" fmla="*/ 125307 w 837193"/>
              <a:gd name="connsiteY14" fmla="*/ 161529 h 682813"/>
              <a:gd name="connsiteX15" fmla="*/ -32 w 837193"/>
              <a:gd name="connsiteY15" fmla="*/ 161529 h 682813"/>
              <a:gd name="connsiteX16" fmla="*/ -32 w 837193"/>
              <a:gd name="connsiteY16" fmla="*/ 257208 h 682813"/>
              <a:gd name="connsiteX17" fmla="*/ 125307 w 837193"/>
              <a:gd name="connsiteY17" fmla="*/ 257208 h 682813"/>
              <a:gd name="connsiteX18" fmla="*/ 125307 w 837193"/>
              <a:gd name="connsiteY18" fmla="*/ 414942 h 682813"/>
              <a:gd name="connsiteX19" fmla="*/ 125307 w 837193"/>
              <a:gd name="connsiteY19" fmla="*/ 414942 h 682813"/>
              <a:gd name="connsiteX20" fmla="*/ 132278 w 837193"/>
              <a:gd name="connsiteY20" fmla="*/ 482601 h 682813"/>
              <a:gd name="connsiteX21" fmla="*/ 376261 w 837193"/>
              <a:gd name="connsiteY21" fmla="*/ 682708 h 682813"/>
              <a:gd name="connsiteX22" fmla="*/ 376261 w 837193"/>
              <a:gd name="connsiteY22" fmla="*/ 682708 h 682813"/>
              <a:gd name="connsiteX23" fmla="*/ 518686 w 837193"/>
              <a:gd name="connsiteY23" fmla="*/ 639925 h 682813"/>
              <a:gd name="connsiteX24" fmla="*/ 518686 w 837193"/>
              <a:gd name="connsiteY24" fmla="*/ 669039 h 682813"/>
              <a:gd name="connsiteX25" fmla="*/ 616279 w 837193"/>
              <a:gd name="connsiteY25" fmla="*/ 669039 h 682813"/>
              <a:gd name="connsiteX26" fmla="*/ 616279 w 837193"/>
              <a:gd name="connsiteY26" fmla="*/ 269373 h 682813"/>
              <a:gd name="connsiteX27" fmla="*/ 719476 w 837193"/>
              <a:gd name="connsiteY27" fmla="*/ 243540 h 682813"/>
              <a:gd name="connsiteX28" fmla="*/ 791919 w 837193"/>
              <a:gd name="connsiteY28" fmla="*/ 257208 h 682813"/>
              <a:gd name="connsiteX29" fmla="*/ 837161 w 837193"/>
              <a:gd name="connsiteY29" fmla="*/ 164399 h 682813"/>
              <a:gd name="connsiteX30" fmla="*/ 721936 w 837193"/>
              <a:gd name="connsiteY30" fmla="*/ 142803 h 68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7193" h="682813">
                <a:moveTo>
                  <a:pt x="721936" y="142803"/>
                </a:moveTo>
                <a:cubicBezTo>
                  <a:pt x="650177" y="139113"/>
                  <a:pt x="574453" y="153054"/>
                  <a:pt x="509255" y="204448"/>
                </a:cubicBezTo>
                <a:lnTo>
                  <a:pt x="509255" y="234108"/>
                </a:lnTo>
                <a:lnTo>
                  <a:pt x="509255" y="536182"/>
                </a:lnTo>
                <a:cubicBezTo>
                  <a:pt x="472801" y="567674"/>
                  <a:pt x="426601" y="585634"/>
                  <a:pt x="378448" y="587028"/>
                </a:cubicBezTo>
                <a:cubicBezTo>
                  <a:pt x="299990" y="587028"/>
                  <a:pt x="250237" y="539599"/>
                  <a:pt x="236022" y="469206"/>
                </a:cubicBezTo>
                <a:cubicBezTo>
                  <a:pt x="232427" y="451898"/>
                  <a:pt x="230691" y="434259"/>
                  <a:pt x="230828" y="416583"/>
                </a:cubicBezTo>
                <a:lnTo>
                  <a:pt x="230828" y="416583"/>
                </a:lnTo>
                <a:lnTo>
                  <a:pt x="230828" y="257208"/>
                </a:lnTo>
                <a:lnTo>
                  <a:pt x="404418" y="257208"/>
                </a:lnTo>
                <a:lnTo>
                  <a:pt x="404418" y="161529"/>
                </a:lnTo>
                <a:lnTo>
                  <a:pt x="230828" y="161529"/>
                </a:lnTo>
                <a:lnTo>
                  <a:pt x="230828" y="-32"/>
                </a:lnTo>
                <a:lnTo>
                  <a:pt x="125307" y="-32"/>
                </a:lnTo>
                <a:lnTo>
                  <a:pt x="125307" y="161529"/>
                </a:lnTo>
                <a:lnTo>
                  <a:pt x="-32" y="161529"/>
                </a:lnTo>
                <a:lnTo>
                  <a:pt x="-32" y="257208"/>
                </a:lnTo>
                <a:lnTo>
                  <a:pt x="125307" y="257208"/>
                </a:lnTo>
                <a:lnTo>
                  <a:pt x="125307" y="414942"/>
                </a:lnTo>
                <a:lnTo>
                  <a:pt x="125307" y="414942"/>
                </a:lnTo>
                <a:cubicBezTo>
                  <a:pt x="125362" y="437672"/>
                  <a:pt x="127699" y="460338"/>
                  <a:pt x="132278" y="482601"/>
                </a:cubicBezTo>
                <a:cubicBezTo>
                  <a:pt x="152822" y="600519"/>
                  <a:pt x="256593" y="685633"/>
                  <a:pt x="376261" y="682708"/>
                </a:cubicBezTo>
                <a:lnTo>
                  <a:pt x="376261" y="682708"/>
                </a:lnTo>
                <a:cubicBezTo>
                  <a:pt x="426971" y="683186"/>
                  <a:pt x="476628" y="668274"/>
                  <a:pt x="518686" y="639925"/>
                </a:cubicBezTo>
                <a:lnTo>
                  <a:pt x="518686" y="669039"/>
                </a:lnTo>
                <a:lnTo>
                  <a:pt x="616279" y="669039"/>
                </a:lnTo>
                <a:lnTo>
                  <a:pt x="616279" y="269373"/>
                </a:lnTo>
                <a:cubicBezTo>
                  <a:pt x="647853" y="251958"/>
                  <a:pt x="683418" y="243056"/>
                  <a:pt x="719476" y="243540"/>
                </a:cubicBezTo>
                <a:cubicBezTo>
                  <a:pt x="744257" y="243608"/>
                  <a:pt x="768819" y="248242"/>
                  <a:pt x="791919" y="257208"/>
                </a:cubicBezTo>
                <a:lnTo>
                  <a:pt x="837161" y="164399"/>
                </a:lnTo>
                <a:cubicBezTo>
                  <a:pt x="799983" y="151731"/>
                  <a:pt x="761178" y="144460"/>
                  <a:pt x="721936" y="142803"/>
                </a:cubicBezTo>
                <a:close/>
              </a:path>
            </a:pathLst>
          </a:custGeom>
          <a:solidFill>
            <a:schemeClr val="bg1"/>
          </a:solidFill>
          <a:ln w="13652"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AA350C5-451D-C398-A707-E27AFE9CBF61}"/>
              </a:ext>
            </a:extLst>
          </p:cNvPr>
          <p:cNvSpPr/>
          <p:nvPr/>
        </p:nvSpPr>
        <p:spPr>
          <a:xfrm>
            <a:off x="5679833" y="3142914"/>
            <a:ext cx="1476962" cy="540374"/>
          </a:xfrm>
          <a:custGeom>
            <a:avLst/>
            <a:gdLst>
              <a:gd name="connsiteX0" fmla="*/ 1476930 w 1476962"/>
              <a:gd name="connsiteY0" fmla="*/ 373937 h 540374"/>
              <a:gd name="connsiteX1" fmla="*/ 1329858 w 1476962"/>
              <a:gd name="connsiteY1" fmla="*/ 225497 h 540374"/>
              <a:gd name="connsiteX2" fmla="*/ 1191943 w 1476962"/>
              <a:gd name="connsiteY2" fmla="*/ 158112 h 540374"/>
              <a:gd name="connsiteX3" fmla="*/ 1279968 w 1476962"/>
              <a:gd name="connsiteY3" fmla="*/ 89769 h 540374"/>
              <a:gd name="connsiteX4" fmla="*/ 1423213 w 1476962"/>
              <a:gd name="connsiteY4" fmla="*/ 129408 h 540374"/>
              <a:gd name="connsiteX5" fmla="*/ 1464219 w 1476962"/>
              <a:gd name="connsiteY5" fmla="*/ 47397 h 540374"/>
              <a:gd name="connsiteX6" fmla="*/ 1282565 w 1476962"/>
              <a:gd name="connsiteY6" fmla="*/ -32 h 540374"/>
              <a:gd name="connsiteX7" fmla="*/ 1091206 w 1476962"/>
              <a:gd name="connsiteY7" fmla="*/ 158385 h 540374"/>
              <a:gd name="connsiteX8" fmla="*/ 1262746 w 1476962"/>
              <a:gd name="connsiteY8" fmla="*/ 305184 h 540374"/>
              <a:gd name="connsiteX9" fmla="*/ 1366216 w 1476962"/>
              <a:gd name="connsiteY9" fmla="*/ 375987 h 540374"/>
              <a:gd name="connsiteX10" fmla="*/ 1366216 w 1476962"/>
              <a:gd name="connsiteY10" fmla="*/ 375987 h 540374"/>
              <a:gd name="connsiteX11" fmla="*/ 1248804 w 1476962"/>
              <a:gd name="connsiteY11" fmla="*/ 446926 h 540374"/>
              <a:gd name="connsiteX12" fmla="*/ 1112119 w 1476962"/>
              <a:gd name="connsiteY12" fmla="*/ 446926 h 540374"/>
              <a:gd name="connsiteX13" fmla="*/ 1029015 w 1476962"/>
              <a:gd name="connsiteY13" fmla="*/ 363412 h 540374"/>
              <a:gd name="connsiteX14" fmla="*/ 1029015 w 1476962"/>
              <a:gd name="connsiteY14" fmla="*/ 197477 h 540374"/>
              <a:gd name="connsiteX15" fmla="*/ 816607 w 1476962"/>
              <a:gd name="connsiteY15" fmla="*/ 6118 h 540374"/>
              <a:gd name="connsiteX16" fmla="*/ 600508 w 1476962"/>
              <a:gd name="connsiteY16" fmla="*/ 63116 h 540374"/>
              <a:gd name="connsiteX17" fmla="*/ 600508 w 1476962"/>
              <a:gd name="connsiteY17" fmla="*/ 431344 h 540374"/>
              <a:gd name="connsiteX18" fmla="*/ 546654 w 1476962"/>
              <a:gd name="connsiteY18" fmla="*/ 448703 h 540374"/>
              <a:gd name="connsiteX19" fmla="*/ 489930 w 1476962"/>
              <a:gd name="connsiteY19" fmla="*/ 413302 h 540374"/>
              <a:gd name="connsiteX20" fmla="*/ 489930 w 1476962"/>
              <a:gd name="connsiteY20" fmla="*/ 61476 h 540374"/>
              <a:gd name="connsiteX21" fmla="*/ 469701 w 1476962"/>
              <a:gd name="connsiteY21" fmla="*/ 49311 h 540374"/>
              <a:gd name="connsiteX22" fmla="*/ 268228 w 1476962"/>
              <a:gd name="connsiteY22" fmla="*/ 4888 h 540374"/>
              <a:gd name="connsiteX23" fmla="*/ 49532 w 1476962"/>
              <a:gd name="connsiteY23" fmla="*/ 104121 h 540374"/>
              <a:gd name="connsiteX24" fmla="*/ 7433 w 1476962"/>
              <a:gd name="connsiteY24" fmla="*/ 338809 h 540374"/>
              <a:gd name="connsiteX25" fmla="*/ 255790 w 1476962"/>
              <a:gd name="connsiteY25" fmla="*/ 540282 h 540374"/>
              <a:gd name="connsiteX26" fmla="*/ 256610 w 1476962"/>
              <a:gd name="connsiteY26" fmla="*/ 540282 h 540374"/>
              <a:gd name="connsiteX27" fmla="*/ 410107 w 1476962"/>
              <a:gd name="connsiteY27" fmla="*/ 483968 h 540374"/>
              <a:gd name="connsiteX28" fmla="*/ 551712 w 1476962"/>
              <a:gd name="connsiteY28" fmla="*/ 539735 h 540374"/>
              <a:gd name="connsiteX29" fmla="*/ 708899 w 1476962"/>
              <a:gd name="connsiteY29" fmla="*/ 483285 h 540374"/>
              <a:gd name="connsiteX30" fmla="*/ 708899 w 1476962"/>
              <a:gd name="connsiteY30" fmla="*/ 121890 h 540374"/>
              <a:gd name="connsiteX31" fmla="*/ 823031 w 1476962"/>
              <a:gd name="connsiteY31" fmla="*/ 99747 h 540374"/>
              <a:gd name="connsiteX32" fmla="*/ 928278 w 1476962"/>
              <a:gd name="connsiteY32" fmla="*/ 215246 h 540374"/>
              <a:gd name="connsiteX33" fmla="*/ 928278 w 1476962"/>
              <a:gd name="connsiteY33" fmla="*/ 215246 h 540374"/>
              <a:gd name="connsiteX34" fmla="*/ 928278 w 1476962"/>
              <a:gd name="connsiteY34" fmla="*/ 375714 h 540374"/>
              <a:gd name="connsiteX35" fmla="*/ 1095307 w 1476962"/>
              <a:gd name="connsiteY35" fmla="*/ 536182 h 540374"/>
              <a:gd name="connsiteX36" fmla="*/ 1271220 w 1476962"/>
              <a:gd name="connsiteY36" fmla="*/ 536182 h 540374"/>
              <a:gd name="connsiteX37" fmla="*/ 1461622 w 1476962"/>
              <a:gd name="connsiteY37" fmla="*/ 435445 h 540374"/>
              <a:gd name="connsiteX38" fmla="*/ 1476794 w 1476962"/>
              <a:gd name="connsiteY38" fmla="*/ 375030 h 540374"/>
              <a:gd name="connsiteX39" fmla="*/ 1476794 w 1476962"/>
              <a:gd name="connsiteY39" fmla="*/ 373937 h 540374"/>
              <a:gd name="connsiteX40" fmla="*/ 385913 w 1476962"/>
              <a:gd name="connsiteY40" fmla="*/ 391432 h 540374"/>
              <a:gd name="connsiteX41" fmla="*/ 254559 w 1476962"/>
              <a:gd name="connsiteY41" fmla="*/ 443373 h 540374"/>
              <a:gd name="connsiteX42" fmla="*/ 114321 w 1476962"/>
              <a:gd name="connsiteY42" fmla="*/ 324457 h 540374"/>
              <a:gd name="connsiteX43" fmla="*/ 145622 w 1476962"/>
              <a:gd name="connsiteY43" fmla="*/ 156745 h 540374"/>
              <a:gd name="connsiteX44" fmla="*/ 276702 w 1476962"/>
              <a:gd name="connsiteY44" fmla="*/ 100294 h 540374"/>
              <a:gd name="connsiteX45" fmla="*/ 276702 w 1476962"/>
              <a:gd name="connsiteY45" fmla="*/ 100294 h 540374"/>
              <a:gd name="connsiteX46" fmla="*/ 386050 w 1476962"/>
              <a:gd name="connsiteY46" fmla="*/ 117380 h 540374"/>
              <a:gd name="connsiteX47" fmla="*/ 385913 w 1476962"/>
              <a:gd name="connsiteY47" fmla="*/ 391569 h 54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6962" h="540374">
                <a:moveTo>
                  <a:pt x="1476930" y="373937"/>
                </a:moveTo>
                <a:cubicBezTo>
                  <a:pt x="1476930" y="267733"/>
                  <a:pt x="1399567" y="241626"/>
                  <a:pt x="1329858" y="225497"/>
                </a:cubicBezTo>
                <a:cubicBezTo>
                  <a:pt x="1270810" y="211829"/>
                  <a:pt x="1191943" y="209232"/>
                  <a:pt x="1191943" y="158112"/>
                </a:cubicBezTo>
                <a:cubicBezTo>
                  <a:pt x="1191943" y="106992"/>
                  <a:pt x="1246617" y="89769"/>
                  <a:pt x="1279968" y="89769"/>
                </a:cubicBezTo>
                <a:cubicBezTo>
                  <a:pt x="1337102" y="89769"/>
                  <a:pt x="1376468" y="105351"/>
                  <a:pt x="1423213" y="129408"/>
                </a:cubicBezTo>
                <a:lnTo>
                  <a:pt x="1464219" y="47397"/>
                </a:lnTo>
                <a:cubicBezTo>
                  <a:pt x="1408123" y="17825"/>
                  <a:pt x="1345959" y="1596"/>
                  <a:pt x="1282565" y="-32"/>
                </a:cubicBezTo>
                <a:cubicBezTo>
                  <a:pt x="1194130" y="-32"/>
                  <a:pt x="1091206" y="49037"/>
                  <a:pt x="1091206" y="158385"/>
                </a:cubicBezTo>
                <a:cubicBezTo>
                  <a:pt x="1091206" y="267733"/>
                  <a:pt x="1171714" y="287279"/>
                  <a:pt x="1262746" y="305184"/>
                </a:cubicBezTo>
                <a:cubicBezTo>
                  <a:pt x="1317420" y="315983"/>
                  <a:pt x="1362252" y="329241"/>
                  <a:pt x="1366216" y="375987"/>
                </a:cubicBezTo>
                <a:lnTo>
                  <a:pt x="1366216" y="375987"/>
                </a:lnTo>
                <a:cubicBezTo>
                  <a:pt x="1366216" y="375987"/>
                  <a:pt x="1377014" y="446926"/>
                  <a:pt x="1248804" y="446926"/>
                </a:cubicBezTo>
                <a:lnTo>
                  <a:pt x="1112119" y="446926"/>
                </a:lnTo>
                <a:cubicBezTo>
                  <a:pt x="1032159" y="446926"/>
                  <a:pt x="1029015" y="411935"/>
                  <a:pt x="1029015" y="363412"/>
                </a:cubicBezTo>
                <a:cubicBezTo>
                  <a:pt x="1029015" y="337715"/>
                  <a:pt x="1029015" y="197477"/>
                  <a:pt x="1029015" y="197477"/>
                </a:cubicBezTo>
                <a:cubicBezTo>
                  <a:pt x="1029015" y="46030"/>
                  <a:pt x="914337" y="6118"/>
                  <a:pt x="816607" y="6118"/>
                </a:cubicBezTo>
                <a:cubicBezTo>
                  <a:pt x="727078" y="6118"/>
                  <a:pt x="645068" y="33455"/>
                  <a:pt x="600508" y="63116"/>
                </a:cubicBezTo>
                <a:lnTo>
                  <a:pt x="600508" y="431344"/>
                </a:lnTo>
                <a:cubicBezTo>
                  <a:pt x="600508" y="442279"/>
                  <a:pt x="564970" y="448567"/>
                  <a:pt x="546654" y="448703"/>
                </a:cubicBezTo>
                <a:cubicBezTo>
                  <a:pt x="528339" y="448840"/>
                  <a:pt x="489930" y="435992"/>
                  <a:pt x="489930" y="413302"/>
                </a:cubicBezTo>
                <a:lnTo>
                  <a:pt x="489930" y="61476"/>
                </a:lnTo>
                <a:lnTo>
                  <a:pt x="469701" y="49311"/>
                </a:lnTo>
                <a:cubicBezTo>
                  <a:pt x="406936" y="18950"/>
                  <a:pt x="337937" y="3736"/>
                  <a:pt x="268228" y="4888"/>
                </a:cubicBezTo>
                <a:cubicBezTo>
                  <a:pt x="172548" y="4888"/>
                  <a:pt x="97372" y="39196"/>
                  <a:pt x="49532" y="104121"/>
                </a:cubicBezTo>
                <a:cubicBezTo>
                  <a:pt x="4290" y="165629"/>
                  <a:pt x="-10609" y="249007"/>
                  <a:pt x="7433" y="338809"/>
                </a:cubicBezTo>
                <a:cubicBezTo>
                  <a:pt x="29850" y="457643"/>
                  <a:pt x="134892" y="542852"/>
                  <a:pt x="255790" y="540282"/>
                </a:cubicBezTo>
                <a:lnTo>
                  <a:pt x="256610" y="540282"/>
                </a:lnTo>
                <a:cubicBezTo>
                  <a:pt x="313060" y="541594"/>
                  <a:pt x="367912" y="521474"/>
                  <a:pt x="410107" y="483968"/>
                </a:cubicBezTo>
                <a:cubicBezTo>
                  <a:pt x="439767" y="519233"/>
                  <a:pt x="492117" y="539735"/>
                  <a:pt x="551712" y="539735"/>
                </a:cubicBezTo>
                <a:cubicBezTo>
                  <a:pt x="608956" y="539107"/>
                  <a:pt x="664326" y="519219"/>
                  <a:pt x="708899" y="483285"/>
                </a:cubicBezTo>
                <a:lnTo>
                  <a:pt x="708899" y="121890"/>
                </a:lnTo>
                <a:cubicBezTo>
                  <a:pt x="744779" y="105979"/>
                  <a:pt x="783802" y="98408"/>
                  <a:pt x="823031" y="99747"/>
                </a:cubicBezTo>
                <a:cubicBezTo>
                  <a:pt x="890417" y="99747"/>
                  <a:pt x="928278" y="120797"/>
                  <a:pt x="928278" y="215246"/>
                </a:cubicBezTo>
                <a:lnTo>
                  <a:pt x="928278" y="215246"/>
                </a:lnTo>
                <a:lnTo>
                  <a:pt x="928278" y="375714"/>
                </a:lnTo>
                <a:cubicBezTo>
                  <a:pt x="928278" y="440912"/>
                  <a:pt x="938666" y="536182"/>
                  <a:pt x="1095307" y="536182"/>
                </a:cubicBezTo>
                <a:lnTo>
                  <a:pt x="1271220" y="536182"/>
                </a:lnTo>
                <a:cubicBezTo>
                  <a:pt x="1390682" y="536182"/>
                  <a:pt x="1440709" y="481508"/>
                  <a:pt x="1461622" y="435445"/>
                </a:cubicBezTo>
                <a:cubicBezTo>
                  <a:pt x="1471532" y="416842"/>
                  <a:pt x="1476753" y="396107"/>
                  <a:pt x="1476794" y="375030"/>
                </a:cubicBezTo>
                <a:lnTo>
                  <a:pt x="1476794" y="373937"/>
                </a:lnTo>
                <a:close/>
                <a:moveTo>
                  <a:pt x="385913" y="391432"/>
                </a:moveTo>
                <a:cubicBezTo>
                  <a:pt x="349965" y="424250"/>
                  <a:pt x="303233" y="442730"/>
                  <a:pt x="254559" y="443373"/>
                </a:cubicBezTo>
                <a:cubicBezTo>
                  <a:pt x="168858" y="443373"/>
                  <a:pt x="125939" y="382001"/>
                  <a:pt x="114321" y="324457"/>
                </a:cubicBezTo>
                <a:cubicBezTo>
                  <a:pt x="100652" y="257482"/>
                  <a:pt x="111860" y="197887"/>
                  <a:pt x="145622" y="156745"/>
                </a:cubicBezTo>
                <a:cubicBezTo>
                  <a:pt x="175692" y="119840"/>
                  <a:pt x="221072" y="100294"/>
                  <a:pt x="276702" y="100294"/>
                </a:cubicBezTo>
                <a:lnTo>
                  <a:pt x="276702" y="100294"/>
                </a:lnTo>
                <a:cubicBezTo>
                  <a:pt x="313785" y="100696"/>
                  <a:pt x="350608" y="106450"/>
                  <a:pt x="386050" y="117380"/>
                </a:cubicBezTo>
                <a:cubicBezTo>
                  <a:pt x="385913" y="153465"/>
                  <a:pt x="385777" y="363139"/>
                  <a:pt x="385913" y="391569"/>
                </a:cubicBezTo>
                <a:close/>
              </a:path>
            </a:pathLst>
          </a:custGeom>
          <a:solidFill>
            <a:schemeClr val="bg1"/>
          </a:solidFill>
          <a:ln w="13652" cap="flat">
            <a:noFill/>
            <a:prstDash val="solid"/>
            <a:miter/>
          </a:ln>
        </p:spPr>
        <p:txBody>
          <a:bodyPr rtlCol="0" anchor="ctr"/>
          <a:lstStyle/>
          <a:p>
            <a:endParaRPr lang="fr-FR"/>
          </a:p>
        </p:txBody>
      </p:sp>
      <p:grpSp>
        <p:nvGrpSpPr>
          <p:cNvPr id="91" name="Groupe 90">
            <a:extLst>
              <a:ext uri="{FF2B5EF4-FFF2-40B4-BE49-F238E27FC236}">
                <a16:creationId xmlns:a16="http://schemas.microsoft.com/office/drawing/2014/main" id="{0C6C5DD1-5BD5-F0D3-7FA4-8D98205D1C55}"/>
              </a:ext>
            </a:extLst>
          </p:cNvPr>
          <p:cNvGrpSpPr>
            <a:grpSpLocks noChangeAspect="1"/>
          </p:cNvGrpSpPr>
          <p:nvPr/>
        </p:nvGrpSpPr>
        <p:grpSpPr>
          <a:xfrm>
            <a:off x="3177292" y="2596140"/>
            <a:ext cx="1639259" cy="1332015"/>
            <a:chOff x="3017218" y="4165780"/>
            <a:chExt cx="1680598" cy="1365606"/>
          </a:xfrm>
        </p:grpSpPr>
        <p:sp>
          <p:nvSpPr>
            <p:cNvPr id="92" name="Forme libre : forme 91">
              <a:extLst>
                <a:ext uri="{FF2B5EF4-FFF2-40B4-BE49-F238E27FC236}">
                  <a16:creationId xmlns:a16="http://schemas.microsoft.com/office/drawing/2014/main" id="{EE6FCDE3-8526-660A-CA34-B399FB4902F3}"/>
                </a:ext>
              </a:extLst>
            </p:cNvPr>
            <p:cNvSpPr/>
            <p:nvPr/>
          </p:nvSpPr>
          <p:spPr>
            <a:xfrm>
              <a:off x="4128395" y="4165780"/>
              <a:ext cx="221742" cy="221744"/>
            </a:xfrm>
            <a:custGeom>
              <a:avLst/>
              <a:gdLst>
                <a:gd name="connsiteX0" fmla="*/ 163806 w 221742"/>
                <a:gd name="connsiteY0" fmla="*/ 208218 h 221744"/>
                <a:gd name="connsiteX1" fmla="*/ 208215 w 221742"/>
                <a:gd name="connsiteY1" fmla="*/ 57871 h 221744"/>
                <a:gd name="connsiteX2" fmla="*/ 57876 w 221742"/>
                <a:gd name="connsiteY2" fmla="*/ 13462 h 221744"/>
                <a:gd name="connsiteX3" fmla="*/ 13453 w 221742"/>
                <a:gd name="connsiteY3" fmla="*/ 163795 h 221744"/>
                <a:gd name="connsiteX4" fmla="*/ 163793 w 221742"/>
                <a:gd name="connsiteY4" fmla="*/ 208224 h 221744"/>
                <a:gd name="connsiteX5" fmla="*/ 163806 w 221742"/>
                <a:gd name="connsiteY5" fmla="*/ 208218 h 2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742" h="221744">
                  <a:moveTo>
                    <a:pt x="163806" y="208218"/>
                  </a:moveTo>
                  <a:cubicBezTo>
                    <a:pt x="217592" y="178964"/>
                    <a:pt x="237466" y="111651"/>
                    <a:pt x="208215" y="57871"/>
                  </a:cubicBezTo>
                  <a:cubicBezTo>
                    <a:pt x="178965" y="4091"/>
                    <a:pt x="111647" y="-15791"/>
                    <a:pt x="57876" y="13462"/>
                  </a:cubicBezTo>
                  <a:cubicBezTo>
                    <a:pt x="4090" y="42713"/>
                    <a:pt x="-15784" y="110016"/>
                    <a:pt x="13453" y="163795"/>
                  </a:cubicBezTo>
                  <a:cubicBezTo>
                    <a:pt x="42704" y="217579"/>
                    <a:pt x="110007" y="237471"/>
                    <a:pt x="163793" y="208224"/>
                  </a:cubicBezTo>
                  <a:cubicBezTo>
                    <a:pt x="163793" y="208223"/>
                    <a:pt x="163806" y="208220"/>
                    <a:pt x="163806" y="208218"/>
                  </a:cubicBezTo>
                  <a:close/>
                </a:path>
              </a:pathLst>
            </a:custGeom>
            <a:solidFill>
              <a:schemeClr val="bg1"/>
            </a:solidFill>
            <a:ln w="13652" cap="flat">
              <a:noFill/>
              <a:prstDash val="solid"/>
              <a:miter/>
            </a:ln>
          </p:spPr>
          <p:txBody>
            <a:bodyPr rtlCol="0" anchor="ctr"/>
            <a:lstStyle/>
            <a:p>
              <a:endParaRPr lang="fr-FR"/>
            </a:p>
          </p:txBody>
        </p:sp>
        <p:grpSp>
          <p:nvGrpSpPr>
            <p:cNvPr id="93" name="Groupe 92">
              <a:extLst>
                <a:ext uri="{FF2B5EF4-FFF2-40B4-BE49-F238E27FC236}">
                  <a16:creationId xmlns:a16="http://schemas.microsoft.com/office/drawing/2014/main" id="{E316E3F9-FA9A-8E4F-36F7-FB994BCCC93F}"/>
                </a:ext>
              </a:extLst>
            </p:cNvPr>
            <p:cNvGrpSpPr>
              <a:grpSpLocks noChangeAspect="1"/>
            </p:cNvGrpSpPr>
            <p:nvPr/>
          </p:nvGrpSpPr>
          <p:grpSpPr>
            <a:xfrm>
              <a:off x="3017218" y="4171393"/>
              <a:ext cx="1680598" cy="1359993"/>
              <a:chOff x="3017218" y="4171393"/>
              <a:chExt cx="1680598" cy="1359993"/>
            </a:xfrm>
          </p:grpSpPr>
          <p:sp>
            <p:nvSpPr>
              <p:cNvPr id="94" name="Forme libre : forme 93">
                <a:extLst>
                  <a:ext uri="{FF2B5EF4-FFF2-40B4-BE49-F238E27FC236}">
                    <a16:creationId xmlns:a16="http://schemas.microsoft.com/office/drawing/2014/main" id="{BD2D22A3-D82C-BE29-FDA9-3375BC7CF02B}"/>
                  </a:ext>
                </a:extLst>
              </p:cNvPr>
              <p:cNvSpPr/>
              <p:nvPr/>
            </p:nvSpPr>
            <p:spPr>
              <a:xfrm>
                <a:off x="3603494" y="4413719"/>
                <a:ext cx="1094322" cy="1078801"/>
              </a:xfrm>
              <a:custGeom>
                <a:avLst/>
                <a:gdLst>
                  <a:gd name="connsiteX0" fmla="*/ 1093567 w 1094322"/>
                  <a:gd name="connsiteY0" fmla="*/ 26707 h 1078801"/>
                  <a:gd name="connsiteX1" fmla="*/ 1030282 w 1094322"/>
                  <a:gd name="connsiteY1" fmla="*/ 1147 h 1078801"/>
                  <a:gd name="connsiteX2" fmla="*/ 84697 w 1094322"/>
                  <a:gd name="connsiteY2" fmla="*/ 115963 h 1078801"/>
                  <a:gd name="connsiteX3" fmla="*/ 226 w 1094322"/>
                  <a:gd name="connsiteY3" fmla="*/ 156968 h 1078801"/>
                  <a:gd name="connsiteX4" fmla="*/ 205253 w 1094322"/>
                  <a:gd name="connsiteY4" fmla="*/ 228727 h 1078801"/>
                  <a:gd name="connsiteX5" fmla="*/ 333737 w 1094322"/>
                  <a:gd name="connsiteY5" fmla="*/ 271236 h 1078801"/>
                  <a:gd name="connsiteX6" fmla="*/ 351889 w 1094322"/>
                  <a:gd name="connsiteY6" fmla="*/ 307979 h 1078801"/>
                  <a:gd name="connsiteX7" fmla="*/ 346175 w 1094322"/>
                  <a:gd name="connsiteY7" fmla="*/ 317846 h 1078801"/>
                  <a:gd name="connsiteX8" fmla="*/ 69252 w 1094322"/>
                  <a:gd name="connsiteY8" fmla="*/ 749359 h 1078801"/>
                  <a:gd name="connsiteX9" fmla="*/ 158917 w 1094322"/>
                  <a:gd name="connsiteY9" fmla="*/ 805263 h 1078801"/>
                  <a:gd name="connsiteX10" fmla="*/ 490378 w 1094322"/>
                  <a:gd name="connsiteY10" fmla="*/ 506061 h 1078801"/>
                  <a:gd name="connsiteX11" fmla="*/ 528376 w 1094322"/>
                  <a:gd name="connsiteY11" fmla="*/ 516722 h 1078801"/>
                  <a:gd name="connsiteX12" fmla="*/ 536440 w 1094322"/>
                  <a:gd name="connsiteY12" fmla="*/ 563332 h 1078801"/>
                  <a:gd name="connsiteX13" fmla="*/ 536440 w 1094322"/>
                  <a:gd name="connsiteY13" fmla="*/ 645342 h 1078801"/>
                  <a:gd name="connsiteX14" fmla="*/ 536440 w 1094322"/>
                  <a:gd name="connsiteY14" fmla="*/ 648076 h 1078801"/>
                  <a:gd name="connsiteX15" fmla="*/ 534117 w 1094322"/>
                  <a:gd name="connsiteY15" fmla="*/ 672816 h 1078801"/>
                  <a:gd name="connsiteX16" fmla="*/ 321845 w 1094322"/>
                  <a:gd name="connsiteY16" fmla="*/ 1078769 h 1078801"/>
                  <a:gd name="connsiteX17" fmla="*/ 578676 w 1094322"/>
                  <a:gd name="connsiteY17" fmla="*/ 912287 h 1078801"/>
                  <a:gd name="connsiteX18" fmla="*/ 579769 w 1094322"/>
                  <a:gd name="connsiteY18" fmla="*/ 912287 h 1078801"/>
                  <a:gd name="connsiteX19" fmla="*/ 623098 w 1094322"/>
                  <a:gd name="connsiteY19" fmla="*/ 859527 h 1078801"/>
                  <a:gd name="connsiteX20" fmla="*/ 740374 w 1094322"/>
                  <a:gd name="connsiteY20" fmla="*/ 579870 h 1078801"/>
                  <a:gd name="connsiteX21" fmla="*/ 750762 w 1094322"/>
                  <a:gd name="connsiteY21" fmla="*/ 508521 h 1078801"/>
                  <a:gd name="connsiteX22" fmla="*/ 1049008 w 1094322"/>
                  <a:gd name="connsiteY22" fmla="*/ 97100 h 1078801"/>
                  <a:gd name="connsiteX23" fmla="*/ 1093567 w 1094322"/>
                  <a:gd name="connsiteY23" fmla="*/ 26707 h 107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4322" h="1078801">
                    <a:moveTo>
                      <a:pt x="1093567" y="26707"/>
                    </a:moveTo>
                    <a:cubicBezTo>
                      <a:pt x="1090287" y="8528"/>
                      <a:pt x="1072108" y="-4047"/>
                      <a:pt x="1030282" y="1147"/>
                    </a:cubicBezTo>
                    <a:cubicBezTo>
                      <a:pt x="767574" y="33952"/>
                      <a:pt x="619271" y="57598"/>
                      <a:pt x="84697" y="115963"/>
                    </a:cubicBezTo>
                    <a:cubicBezTo>
                      <a:pt x="40958" y="120747"/>
                      <a:pt x="4327" y="126897"/>
                      <a:pt x="226" y="156968"/>
                    </a:cubicBezTo>
                    <a:cubicBezTo>
                      <a:pt x="-6471" y="205081"/>
                      <a:pt x="118322" y="208225"/>
                      <a:pt x="205253" y="228727"/>
                    </a:cubicBezTo>
                    <a:cubicBezTo>
                      <a:pt x="249647" y="237632"/>
                      <a:pt x="292792" y="251908"/>
                      <a:pt x="333737" y="271236"/>
                    </a:cubicBezTo>
                    <a:cubicBezTo>
                      <a:pt x="348895" y="276370"/>
                      <a:pt x="357014" y="292820"/>
                      <a:pt x="351889" y="307979"/>
                    </a:cubicBezTo>
                    <a:cubicBezTo>
                      <a:pt x="350659" y="311613"/>
                      <a:pt x="348718" y="314967"/>
                      <a:pt x="346175" y="317846"/>
                    </a:cubicBezTo>
                    <a:cubicBezTo>
                      <a:pt x="244619" y="465055"/>
                      <a:pt x="107797" y="674046"/>
                      <a:pt x="69252" y="749359"/>
                    </a:cubicBezTo>
                    <a:cubicBezTo>
                      <a:pt x="30707" y="824673"/>
                      <a:pt x="95496" y="861577"/>
                      <a:pt x="158917" y="805263"/>
                    </a:cubicBezTo>
                    <a:cubicBezTo>
                      <a:pt x="309270" y="671586"/>
                      <a:pt x="355743" y="611444"/>
                      <a:pt x="490378" y="506061"/>
                    </a:cubicBezTo>
                    <a:cubicBezTo>
                      <a:pt x="508830" y="491572"/>
                      <a:pt x="523455" y="494716"/>
                      <a:pt x="528376" y="516722"/>
                    </a:cubicBezTo>
                    <a:cubicBezTo>
                      <a:pt x="530973" y="528887"/>
                      <a:pt x="533843" y="544059"/>
                      <a:pt x="536440" y="563332"/>
                    </a:cubicBezTo>
                    <a:cubicBezTo>
                      <a:pt x="539297" y="590595"/>
                      <a:pt x="539297" y="618079"/>
                      <a:pt x="536440" y="645342"/>
                    </a:cubicBezTo>
                    <a:lnTo>
                      <a:pt x="536440" y="648076"/>
                    </a:lnTo>
                    <a:cubicBezTo>
                      <a:pt x="536440" y="654500"/>
                      <a:pt x="535210" y="662701"/>
                      <a:pt x="534117" y="672816"/>
                    </a:cubicBezTo>
                    <a:cubicBezTo>
                      <a:pt x="517305" y="825083"/>
                      <a:pt x="423265" y="984047"/>
                      <a:pt x="321845" y="1078769"/>
                    </a:cubicBezTo>
                    <a:cubicBezTo>
                      <a:pt x="419616" y="1044776"/>
                      <a:pt x="507723" y="987669"/>
                      <a:pt x="578676" y="912287"/>
                    </a:cubicBezTo>
                    <a:lnTo>
                      <a:pt x="579769" y="912287"/>
                    </a:lnTo>
                    <a:cubicBezTo>
                      <a:pt x="595365" y="895680"/>
                      <a:pt x="609840" y="878048"/>
                      <a:pt x="623098" y="859527"/>
                    </a:cubicBezTo>
                    <a:cubicBezTo>
                      <a:pt x="683732" y="776888"/>
                      <a:pt x="723931" y="681044"/>
                      <a:pt x="740374" y="579870"/>
                    </a:cubicBezTo>
                    <a:cubicBezTo>
                      <a:pt x="745049" y="556280"/>
                      <a:pt x="748520" y="532465"/>
                      <a:pt x="750762" y="508521"/>
                    </a:cubicBezTo>
                    <a:cubicBezTo>
                      <a:pt x="771265" y="291192"/>
                      <a:pt x="862023" y="213009"/>
                      <a:pt x="1049008" y="97100"/>
                    </a:cubicBezTo>
                    <a:cubicBezTo>
                      <a:pt x="1077712" y="79741"/>
                      <a:pt x="1098488" y="53498"/>
                      <a:pt x="1093567" y="26707"/>
                    </a:cubicBezTo>
                    <a:close/>
                  </a:path>
                </a:pathLst>
              </a:custGeom>
              <a:solidFill>
                <a:schemeClr val="bg1"/>
              </a:solidFill>
              <a:ln w="13652"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554067B1-5358-EE17-6003-93E57CF1A423}"/>
                  </a:ext>
                </a:extLst>
              </p:cNvPr>
              <p:cNvSpPr/>
              <p:nvPr/>
            </p:nvSpPr>
            <p:spPr>
              <a:xfrm>
                <a:off x="3017218" y="4171393"/>
                <a:ext cx="1122611" cy="1359993"/>
              </a:xfrm>
              <a:custGeom>
                <a:avLst/>
                <a:gdLst>
                  <a:gd name="connsiteX0" fmla="*/ 1047403 w 1122611"/>
                  <a:gd name="connsiteY0" fmla="*/ 1077386 h 1359993"/>
                  <a:gd name="connsiteX1" fmla="*/ 858095 w 1122611"/>
                  <a:gd name="connsiteY1" fmla="*/ 1222272 h 1359993"/>
                  <a:gd name="connsiteX2" fmla="*/ 577208 w 1122611"/>
                  <a:gd name="connsiteY2" fmla="*/ 1245919 h 1359993"/>
                  <a:gd name="connsiteX3" fmla="*/ 523217 w 1122611"/>
                  <a:gd name="connsiteY3" fmla="*/ 1233480 h 1359993"/>
                  <a:gd name="connsiteX4" fmla="*/ 122828 w 1122611"/>
                  <a:gd name="connsiteY4" fmla="*/ 525880 h 1359993"/>
                  <a:gd name="connsiteX5" fmla="*/ 780595 w 1122611"/>
                  <a:gd name="connsiteY5" fmla="*/ 114033 h 1359993"/>
                  <a:gd name="connsiteX6" fmla="*/ 780595 w 1122611"/>
                  <a:gd name="connsiteY6" fmla="*/ 114033 h 1359993"/>
                  <a:gd name="connsiteX7" fmla="*/ 841693 w 1122611"/>
                  <a:gd name="connsiteY7" fmla="*/ 71797 h 1359993"/>
                  <a:gd name="connsiteX8" fmla="*/ 799457 w 1122611"/>
                  <a:gd name="connsiteY8" fmla="*/ 10699 h 1359993"/>
                  <a:gd name="connsiteX9" fmla="*/ 10677 w 1122611"/>
                  <a:gd name="connsiteY9" fmla="*/ 560152 h 1359993"/>
                  <a:gd name="connsiteX10" fmla="*/ 514469 w 1122611"/>
                  <a:gd name="connsiteY10" fmla="*/ 1339138 h 1359993"/>
                  <a:gd name="connsiteX11" fmla="*/ 559029 w 1122611"/>
                  <a:gd name="connsiteY11" fmla="*/ 1348979 h 1359993"/>
                  <a:gd name="connsiteX12" fmla="*/ 907985 w 1122611"/>
                  <a:gd name="connsiteY12" fmla="*/ 1321642 h 1359993"/>
                  <a:gd name="connsiteX13" fmla="*/ 1120256 w 1122611"/>
                  <a:gd name="connsiteY13" fmla="*/ 915688 h 1359993"/>
                  <a:gd name="connsiteX14" fmla="*/ 1122580 w 1122611"/>
                  <a:gd name="connsiteY14" fmla="*/ 890948 h 1359993"/>
                  <a:gd name="connsiteX15" fmla="*/ 1047403 w 1122611"/>
                  <a:gd name="connsiteY15" fmla="*/ 1077386 h 13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611" h="1359993">
                    <a:moveTo>
                      <a:pt x="1047403" y="1077386"/>
                    </a:moveTo>
                    <a:cubicBezTo>
                      <a:pt x="999153" y="1142503"/>
                      <a:pt x="933545" y="1192707"/>
                      <a:pt x="858095" y="1222272"/>
                    </a:cubicBezTo>
                    <a:cubicBezTo>
                      <a:pt x="768378" y="1255637"/>
                      <a:pt x="671240" y="1263811"/>
                      <a:pt x="577208" y="1245919"/>
                    </a:cubicBezTo>
                    <a:cubicBezTo>
                      <a:pt x="558755" y="1242638"/>
                      <a:pt x="540850" y="1238401"/>
                      <a:pt x="523217" y="1233480"/>
                    </a:cubicBezTo>
                    <a:cubicBezTo>
                      <a:pt x="217254" y="1148640"/>
                      <a:pt x="37993" y="831842"/>
                      <a:pt x="122828" y="525880"/>
                    </a:cubicBezTo>
                    <a:cubicBezTo>
                      <a:pt x="202373" y="238994"/>
                      <a:pt x="487775" y="60295"/>
                      <a:pt x="780595" y="114033"/>
                    </a:cubicBezTo>
                    <a:lnTo>
                      <a:pt x="780595" y="114033"/>
                    </a:lnTo>
                    <a:cubicBezTo>
                      <a:pt x="809129" y="119242"/>
                      <a:pt x="836484" y="100331"/>
                      <a:pt x="841693" y="71797"/>
                    </a:cubicBezTo>
                    <a:cubicBezTo>
                      <a:pt x="846902" y="43263"/>
                      <a:pt x="827991" y="15908"/>
                      <a:pt x="799457" y="10699"/>
                    </a:cubicBezTo>
                    <a:cubicBezTo>
                      <a:pt x="429913" y="-55389"/>
                      <a:pt x="76765" y="190609"/>
                      <a:pt x="10677" y="560152"/>
                    </a:cubicBezTo>
                    <a:cubicBezTo>
                      <a:pt x="-52223" y="911865"/>
                      <a:pt x="167907" y="1252233"/>
                      <a:pt x="514469" y="1339138"/>
                    </a:cubicBezTo>
                    <a:cubicBezTo>
                      <a:pt x="529095" y="1342828"/>
                      <a:pt x="543857" y="1346245"/>
                      <a:pt x="559029" y="1348979"/>
                    </a:cubicBezTo>
                    <a:cubicBezTo>
                      <a:pt x="675760" y="1370083"/>
                      <a:pt x="795965" y="1360665"/>
                      <a:pt x="907985" y="1321642"/>
                    </a:cubicBezTo>
                    <a:cubicBezTo>
                      <a:pt x="1009405" y="1226919"/>
                      <a:pt x="1103444" y="1067955"/>
                      <a:pt x="1120256" y="915688"/>
                    </a:cubicBezTo>
                    <a:cubicBezTo>
                      <a:pt x="1121350" y="905574"/>
                      <a:pt x="1122170" y="897373"/>
                      <a:pt x="1122580" y="890948"/>
                    </a:cubicBezTo>
                    <a:cubicBezTo>
                      <a:pt x="1114584" y="958689"/>
                      <a:pt x="1088627" y="1023054"/>
                      <a:pt x="1047403" y="1077386"/>
                    </a:cubicBezTo>
                    <a:close/>
                  </a:path>
                </a:pathLst>
              </a:custGeom>
              <a:solidFill>
                <a:schemeClr val="bg1"/>
              </a:solidFill>
              <a:ln w="13652" cap="flat">
                <a:noFill/>
                <a:prstDash val="solid"/>
                <a:miter/>
              </a:ln>
            </p:spPr>
            <p:txBody>
              <a:bodyPr rtlCol="0" anchor="ctr"/>
              <a:lstStyle/>
              <a:p>
                <a:endParaRPr lang="fr-FR"/>
              </a:p>
            </p:txBody>
          </p:sp>
        </p:grpSp>
      </p:grpSp>
      <p:pic>
        <p:nvPicPr>
          <p:cNvPr id="100" name="Graphique 99">
            <a:extLst>
              <a:ext uri="{FF2B5EF4-FFF2-40B4-BE49-F238E27FC236}">
                <a16:creationId xmlns:a16="http://schemas.microsoft.com/office/drawing/2014/main" id="{302E3B15-9D6D-1F12-041C-2A87C264C00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1708942"/>
            <a:ext cx="1144915" cy="1503564"/>
          </a:xfrm>
          <a:prstGeom prst="rect">
            <a:avLst/>
          </a:prstGeom>
        </p:spPr>
      </p:pic>
      <p:sp>
        <p:nvSpPr>
          <p:cNvPr id="39" name="ZoneTexte 38">
            <a:extLst>
              <a:ext uri="{FF2B5EF4-FFF2-40B4-BE49-F238E27FC236}">
                <a16:creationId xmlns:a16="http://schemas.microsoft.com/office/drawing/2014/main" id="{7662AED5-1B68-F899-4C22-E1833C4C0D86}"/>
              </a:ext>
            </a:extLst>
          </p:cNvPr>
          <p:cNvSpPr txBox="1"/>
          <p:nvPr/>
        </p:nvSpPr>
        <p:spPr>
          <a:xfrm>
            <a:off x="4762232" y="7109451"/>
            <a:ext cx="5119928"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Alpilles Berre Mediterranee</a:t>
            </a:r>
          </a:p>
        </p:txBody>
      </p:sp>
      <p:grpSp>
        <p:nvGrpSpPr>
          <p:cNvPr id="110" name="Groupe 109">
            <a:extLst>
              <a:ext uri="{FF2B5EF4-FFF2-40B4-BE49-F238E27FC236}">
                <a16:creationId xmlns:a16="http://schemas.microsoft.com/office/drawing/2014/main" id="{0C142C48-A3DD-D540-1758-33BAB3776876}"/>
              </a:ext>
            </a:extLst>
          </p:cNvPr>
          <p:cNvGrpSpPr/>
          <p:nvPr/>
        </p:nvGrpSpPr>
        <p:grpSpPr>
          <a:xfrm>
            <a:off x="4969157" y="7283241"/>
            <a:ext cx="3788490" cy="352372"/>
            <a:chOff x="4969157" y="3857868"/>
            <a:chExt cx="3788490" cy="352372"/>
          </a:xfrm>
        </p:grpSpPr>
        <p:sp>
          <p:nvSpPr>
            <p:cNvPr id="111" name="Forme libre : forme 110">
              <a:extLst>
                <a:ext uri="{FF2B5EF4-FFF2-40B4-BE49-F238E27FC236}">
                  <a16:creationId xmlns:a16="http://schemas.microsoft.com/office/drawing/2014/main" id="{D2F0E57E-8DD4-C520-2F44-D22437EA7695}"/>
                </a:ext>
              </a:extLst>
            </p:cNvPr>
            <p:cNvSpPr/>
            <p:nvPr/>
          </p:nvSpPr>
          <p:spPr>
            <a:xfrm>
              <a:off x="4969157" y="3908578"/>
              <a:ext cx="134497" cy="231605"/>
            </a:xfrm>
            <a:custGeom>
              <a:avLst/>
              <a:gdLst>
                <a:gd name="connsiteX0" fmla="*/ -32 w 134497"/>
                <a:gd name="connsiteY0" fmla="*/ 44937 h 231605"/>
                <a:gd name="connsiteX1" fmla="*/ 27305 w 134497"/>
                <a:gd name="connsiteY1" fmla="*/ 44937 h 231605"/>
                <a:gd name="connsiteX2" fmla="*/ 27305 w 134497"/>
                <a:gd name="connsiteY2" fmla="*/ -32 h 231605"/>
                <a:gd name="connsiteX3" fmla="*/ 76374 w 134497"/>
                <a:gd name="connsiteY3" fmla="*/ -32 h 231605"/>
                <a:gd name="connsiteX4" fmla="*/ 76374 w 134497"/>
                <a:gd name="connsiteY4" fmla="*/ 44937 h 231605"/>
                <a:gd name="connsiteX5" fmla="*/ 128314 w 134497"/>
                <a:gd name="connsiteY5" fmla="*/ 44937 h 231605"/>
                <a:gd name="connsiteX6" fmla="*/ 128314 w 134497"/>
                <a:gd name="connsiteY6" fmla="*/ 85942 h 231605"/>
                <a:gd name="connsiteX7" fmla="*/ 76374 w 134497"/>
                <a:gd name="connsiteY7" fmla="*/ 85942 h 231605"/>
                <a:gd name="connsiteX8" fmla="*/ 76374 w 134497"/>
                <a:gd name="connsiteY8" fmla="*/ 159205 h 231605"/>
                <a:gd name="connsiteX9" fmla="*/ 100978 w 134497"/>
                <a:gd name="connsiteY9" fmla="*/ 186542 h 231605"/>
                <a:gd name="connsiteX10" fmla="*/ 134465 w 134497"/>
                <a:gd name="connsiteY10" fmla="*/ 176291 h 231605"/>
                <a:gd name="connsiteX11" fmla="*/ 134465 w 134497"/>
                <a:gd name="connsiteY11" fmla="*/ 221397 h 231605"/>
                <a:gd name="connsiteX12" fmla="*/ 87446 w 134497"/>
                <a:gd name="connsiteY12" fmla="*/ 231511 h 231605"/>
                <a:gd name="connsiteX13" fmla="*/ 27305 w 134497"/>
                <a:gd name="connsiteY13" fmla="*/ 172190 h 231605"/>
                <a:gd name="connsiteX14" fmla="*/ 27305 w 134497"/>
                <a:gd name="connsiteY14" fmla="*/ 85942 h 231605"/>
                <a:gd name="connsiteX15" fmla="*/ -32 w 134497"/>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7" h="231605">
                  <a:moveTo>
                    <a:pt x="-32" y="44937"/>
                  </a:moveTo>
                  <a:lnTo>
                    <a:pt x="27305" y="44937"/>
                  </a:lnTo>
                  <a:lnTo>
                    <a:pt x="27305" y="-32"/>
                  </a:lnTo>
                  <a:lnTo>
                    <a:pt x="76374" y="-32"/>
                  </a:lnTo>
                  <a:lnTo>
                    <a:pt x="76374" y="44937"/>
                  </a:lnTo>
                  <a:lnTo>
                    <a:pt x="128314" y="44937"/>
                  </a:lnTo>
                  <a:lnTo>
                    <a:pt x="128314" y="85942"/>
                  </a:lnTo>
                  <a:lnTo>
                    <a:pt x="76374" y="85942"/>
                  </a:lnTo>
                  <a:lnTo>
                    <a:pt x="76374" y="159205"/>
                  </a:lnTo>
                  <a:cubicBezTo>
                    <a:pt x="76374" y="179981"/>
                    <a:pt x="86216" y="186542"/>
                    <a:pt x="100978" y="186542"/>
                  </a:cubicBezTo>
                  <a:cubicBezTo>
                    <a:pt x="112896" y="186433"/>
                    <a:pt x="124528" y="182865"/>
                    <a:pt x="134465" y="176291"/>
                  </a:cubicBezTo>
                  <a:lnTo>
                    <a:pt x="134465" y="221397"/>
                  </a:lnTo>
                  <a:cubicBezTo>
                    <a:pt x="119867" y="228614"/>
                    <a:pt x="103711"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7D0B5C68-F18B-D121-83F3-8BA610D14B62}"/>
                </a:ext>
              </a:extLst>
            </p:cNvPr>
            <p:cNvSpPr/>
            <p:nvPr/>
          </p:nvSpPr>
          <p:spPr>
            <a:xfrm>
              <a:off x="5149718" y="3857868"/>
              <a:ext cx="165251" cy="278290"/>
            </a:xfrm>
            <a:custGeom>
              <a:avLst/>
              <a:gdLst>
                <a:gd name="connsiteX0" fmla="*/ -32 w 165251"/>
                <a:gd name="connsiteY0" fmla="*/ -32 h 278290"/>
                <a:gd name="connsiteX1" fmla="*/ 49037 w 165251"/>
                <a:gd name="connsiteY1" fmla="*/ -32 h 278290"/>
                <a:gd name="connsiteX2" fmla="*/ 49037 w 165251"/>
                <a:gd name="connsiteY2" fmla="*/ 99337 h 278290"/>
                <a:gd name="connsiteX3" fmla="*/ 94006 w 165251"/>
                <a:gd name="connsiteY3" fmla="*/ 91546 h 278290"/>
                <a:gd name="connsiteX4" fmla="*/ 165219 w 165251"/>
                <a:gd name="connsiteY4" fmla="*/ 163579 h 278290"/>
                <a:gd name="connsiteX5" fmla="*/ 165219 w 165251"/>
                <a:gd name="connsiteY5" fmla="*/ 278258 h 278290"/>
                <a:gd name="connsiteX6" fmla="*/ 115739 w 165251"/>
                <a:gd name="connsiteY6" fmla="*/ 278258 h 278290"/>
                <a:gd name="connsiteX7" fmla="*/ 115739 w 165251"/>
                <a:gd name="connsiteY7" fmla="*/ 166860 h 278290"/>
                <a:gd name="connsiteX8" fmla="*/ 90671 w 165251"/>
                <a:gd name="connsiteY8" fmla="*/ 135668 h 278290"/>
                <a:gd name="connsiteX9" fmla="*/ 83345 w 165251"/>
                <a:gd name="connsiteY9" fmla="*/ 135832 h 278290"/>
                <a:gd name="connsiteX10" fmla="*/ 49037 w 165251"/>
                <a:gd name="connsiteY10" fmla="*/ 141163 h 278290"/>
                <a:gd name="connsiteX11" fmla="*/ 49037 w 165251"/>
                <a:gd name="connsiteY11" fmla="*/ 277848 h 278290"/>
                <a:gd name="connsiteX12" fmla="*/ -32 w 165251"/>
                <a:gd name="connsiteY12" fmla="*/ 277848 h 27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251" h="278290">
                  <a:moveTo>
                    <a:pt x="-32" y="-32"/>
                  </a:moveTo>
                  <a:lnTo>
                    <a:pt x="49037" y="-32"/>
                  </a:lnTo>
                  <a:lnTo>
                    <a:pt x="49037" y="99337"/>
                  </a:lnTo>
                  <a:cubicBezTo>
                    <a:pt x="63457" y="94157"/>
                    <a:pt x="78684" y="91519"/>
                    <a:pt x="94006" y="91546"/>
                  </a:cubicBezTo>
                  <a:cubicBezTo>
                    <a:pt x="133782" y="91546"/>
                    <a:pt x="165219" y="109589"/>
                    <a:pt x="165219" y="163579"/>
                  </a:cubicBezTo>
                  <a:lnTo>
                    <a:pt x="165219" y="278258"/>
                  </a:lnTo>
                  <a:lnTo>
                    <a:pt x="115739" y="278258"/>
                  </a:lnTo>
                  <a:lnTo>
                    <a:pt x="115739" y="166860"/>
                  </a:lnTo>
                  <a:cubicBezTo>
                    <a:pt x="117434" y="151319"/>
                    <a:pt x="106199" y="137363"/>
                    <a:pt x="90671" y="135668"/>
                  </a:cubicBezTo>
                  <a:cubicBezTo>
                    <a:pt x="88225" y="135409"/>
                    <a:pt x="85764" y="135463"/>
                    <a:pt x="83345" y="135832"/>
                  </a:cubicBezTo>
                  <a:cubicBezTo>
                    <a:pt x="71686" y="135654"/>
                    <a:pt x="60081" y="137445"/>
                    <a:pt x="49037" y="141163"/>
                  </a:cubicBezTo>
                  <a:lnTo>
                    <a:pt x="49037" y="277848"/>
                  </a:lnTo>
                  <a:lnTo>
                    <a:pt x="-32" y="277848"/>
                  </a:lnTo>
                  <a:close/>
                </a:path>
              </a:pathLst>
            </a:custGeom>
            <a:solidFill>
              <a:schemeClr val="bg1"/>
            </a:solidFill>
            <a:ln w="13652"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408AF128-451C-2895-1B5E-A59C22D6404C}"/>
                </a:ext>
              </a:extLst>
            </p:cNvPr>
            <p:cNvSpPr/>
            <p:nvPr/>
          </p:nvSpPr>
          <p:spPr>
            <a:xfrm>
              <a:off x="5359255" y="3949447"/>
              <a:ext cx="168259" cy="190802"/>
            </a:xfrm>
            <a:custGeom>
              <a:avLst/>
              <a:gdLst>
                <a:gd name="connsiteX0" fmla="*/ 47944 w 168259"/>
                <a:gd name="connsiteY0" fmla="*/ 108905 h 190802"/>
                <a:gd name="connsiteX1" fmla="*/ 47944 w 168259"/>
                <a:gd name="connsiteY1" fmla="*/ 109725 h 190802"/>
                <a:gd name="connsiteX2" fmla="*/ 101524 w 168259"/>
                <a:gd name="connsiteY2" fmla="*/ 148544 h 190802"/>
                <a:gd name="connsiteX3" fmla="*/ 162486 w 168259"/>
                <a:gd name="connsiteY3" fmla="*/ 132142 h 190802"/>
                <a:gd name="connsiteX4" fmla="*/ 162486 w 168259"/>
                <a:gd name="connsiteY4" fmla="*/ 173967 h 190802"/>
                <a:gd name="connsiteX5" fmla="*/ 96604 w 168259"/>
                <a:gd name="connsiteY5" fmla="*/ 190643 h 190802"/>
                <a:gd name="connsiteX6" fmla="*/ -32 w 168259"/>
                <a:gd name="connsiteY6" fmla="*/ 97424 h 190802"/>
                <a:gd name="connsiteX7" fmla="*/ 89223 w 168259"/>
                <a:gd name="connsiteY7" fmla="*/ -32 h 190802"/>
                <a:gd name="connsiteX8" fmla="*/ 168227 w 168259"/>
                <a:gd name="connsiteY8" fmla="*/ 85942 h 190802"/>
                <a:gd name="connsiteX9" fmla="*/ 168227 w 168259"/>
                <a:gd name="connsiteY9" fmla="*/ 108905 h 190802"/>
                <a:gd name="connsiteX10" fmla="*/ 122301 w 168259"/>
                <a:gd name="connsiteY10" fmla="*/ 79381 h 190802"/>
                <a:gd name="connsiteX11" fmla="*/ 87993 w 168259"/>
                <a:gd name="connsiteY11" fmla="*/ 40563 h 190802"/>
                <a:gd name="connsiteX12" fmla="*/ 48354 w 168259"/>
                <a:gd name="connsiteY12" fmla="*/ 79381 h 1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259" h="190802">
                  <a:moveTo>
                    <a:pt x="47944" y="108905"/>
                  </a:moveTo>
                  <a:lnTo>
                    <a:pt x="47944" y="109725"/>
                  </a:lnTo>
                  <a:cubicBezTo>
                    <a:pt x="51498" y="135422"/>
                    <a:pt x="76921" y="148544"/>
                    <a:pt x="101524" y="148544"/>
                  </a:cubicBezTo>
                  <a:cubicBezTo>
                    <a:pt x="122984" y="148981"/>
                    <a:pt x="144129" y="143281"/>
                    <a:pt x="162486" y="132142"/>
                  </a:cubicBezTo>
                  <a:lnTo>
                    <a:pt x="162486" y="173967"/>
                  </a:lnTo>
                  <a:cubicBezTo>
                    <a:pt x="142653" y="185913"/>
                    <a:pt x="119731" y="191722"/>
                    <a:pt x="96604" y="190643"/>
                  </a:cubicBezTo>
                  <a:cubicBezTo>
                    <a:pt x="37283" y="190643"/>
                    <a:pt x="-32" y="154284"/>
                    <a:pt x="-32" y="97424"/>
                  </a:cubicBezTo>
                  <a:cubicBezTo>
                    <a:pt x="-32" y="37282"/>
                    <a:pt x="38103" y="-32"/>
                    <a:pt x="89223" y="-32"/>
                  </a:cubicBezTo>
                  <a:cubicBezTo>
                    <a:pt x="146084" y="-32"/>
                    <a:pt x="168227" y="37692"/>
                    <a:pt x="168227" y="85942"/>
                  </a:cubicBezTo>
                  <a:lnTo>
                    <a:pt x="168227" y="108905"/>
                  </a:lnTo>
                  <a:close/>
                  <a:moveTo>
                    <a:pt x="122301" y="79381"/>
                  </a:moveTo>
                  <a:cubicBezTo>
                    <a:pt x="122301" y="56965"/>
                    <a:pt x="111366" y="40563"/>
                    <a:pt x="87993" y="40563"/>
                  </a:cubicBezTo>
                  <a:cubicBezTo>
                    <a:pt x="66670" y="40563"/>
                    <a:pt x="52728" y="55735"/>
                    <a:pt x="48354" y="79381"/>
                  </a:cubicBezTo>
                  <a:close/>
                </a:path>
              </a:pathLst>
            </a:custGeom>
            <a:solidFill>
              <a:schemeClr val="bg1"/>
            </a:solidFill>
            <a:ln w="13652"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B1E67B25-CA16-CC55-2AB6-00276FA0D94D}"/>
                </a:ext>
              </a:extLst>
            </p:cNvPr>
            <p:cNvSpPr/>
            <p:nvPr/>
          </p:nvSpPr>
          <p:spPr>
            <a:xfrm>
              <a:off x="5668436" y="3949067"/>
              <a:ext cx="264894" cy="187090"/>
            </a:xfrm>
            <a:custGeom>
              <a:avLst/>
              <a:gdLst>
                <a:gd name="connsiteX0" fmla="*/ 214699 w 264894"/>
                <a:gd name="connsiteY0" fmla="*/ 72790 h 187090"/>
                <a:gd name="connsiteX1" fmla="*/ 187362 w 264894"/>
                <a:gd name="connsiteY1" fmla="*/ 43813 h 187090"/>
                <a:gd name="connsiteX2" fmla="*/ 152918 w 264894"/>
                <a:gd name="connsiteY2" fmla="*/ 50783 h 187090"/>
                <a:gd name="connsiteX3" fmla="*/ 156608 w 264894"/>
                <a:gd name="connsiteY3" fmla="*/ 69509 h 187090"/>
                <a:gd name="connsiteX4" fmla="*/ 156608 w 264894"/>
                <a:gd name="connsiteY4" fmla="*/ 187058 h 187090"/>
                <a:gd name="connsiteX5" fmla="*/ 107128 w 264894"/>
                <a:gd name="connsiteY5" fmla="*/ 187058 h 187090"/>
                <a:gd name="connsiteX6" fmla="*/ 107128 w 264894"/>
                <a:gd name="connsiteY6" fmla="*/ 72790 h 187090"/>
                <a:gd name="connsiteX7" fmla="*/ 79791 w 264894"/>
                <a:gd name="connsiteY7" fmla="*/ 43813 h 187090"/>
                <a:gd name="connsiteX8" fmla="*/ 49037 w 264894"/>
                <a:gd name="connsiteY8" fmla="*/ 48323 h 187090"/>
                <a:gd name="connsiteX9" fmla="*/ 49037 w 264894"/>
                <a:gd name="connsiteY9" fmla="*/ 187058 h 187090"/>
                <a:gd name="connsiteX10" fmla="*/ -32 w 264894"/>
                <a:gd name="connsiteY10" fmla="*/ 187058 h 187090"/>
                <a:gd name="connsiteX11" fmla="*/ -32 w 264894"/>
                <a:gd name="connsiteY11" fmla="*/ 16066 h 187090"/>
                <a:gd name="connsiteX12" fmla="*/ 81978 w 264894"/>
                <a:gd name="connsiteY12" fmla="*/ 73 h 187090"/>
                <a:gd name="connsiteX13" fmla="*/ 132278 w 264894"/>
                <a:gd name="connsiteY13" fmla="*/ 14425 h 187090"/>
                <a:gd name="connsiteX14" fmla="*/ 194060 w 264894"/>
                <a:gd name="connsiteY14" fmla="*/ 73 h 187090"/>
                <a:gd name="connsiteX15" fmla="*/ 264862 w 264894"/>
                <a:gd name="connsiteY15" fmla="*/ 70466 h 187090"/>
                <a:gd name="connsiteX16" fmla="*/ 264862 w 264894"/>
                <a:gd name="connsiteY16" fmla="*/ 186785 h 187090"/>
                <a:gd name="connsiteX17" fmla="*/ 215383 w 264894"/>
                <a:gd name="connsiteY17" fmla="*/ 186785 h 18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0">
                  <a:moveTo>
                    <a:pt x="214699" y="72790"/>
                  </a:moveTo>
                  <a:cubicBezTo>
                    <a:pt x="214699" y="53654"/>
                    <a:pt x="206088" y="43813"/>
                    <a:pt x="187362" y="43813"/>
                  </a:cubicBezTo>
                  <a:cubicBezTo>
                    <a:pt x="175512" y="43635"/>
                    <a:pt x="163770" y="46013"/>
                    <a:pt x="152918" y="50783"/>
                  </a:cubicBezTo>
                  <a:cubicBezTo>
                    <a:pt x="155392" y="56716"/>
                    <a:pt x="156635" y="63085"/>
                    <a:pt x="156608" y="69509"/>
                  </a:cubicBezTo>
                  <a:lnTo>
                    <a:pt x="156608" y="187058"/>
                  </a:lnTo>
                  <a:lnTo>
                    <a:pt x="107128" y="187058"/>
                  </a:lnTo>
                  <a:lnTo>
                    <a:pt x="107128" y="72790"/>
                  </a:lnTo>
                  <a:cubicBezTo>
                    <a:pt x="107128" y="53654"/>
                    <a:pt x="98107" y="43813"/>
                    <a:pt x="79791" y="43813"/>
                  </a:cubicBezTo>
                  <a:cubicBezTo>
                    <a:pt x="69376" y="43758"/>
                    <a:pt x="59002" y="45275"/>
                    <a:pt x="49037" y="48323"/>
                  </a:cubicBezTo>
                  <a:lnTo>
                    <a:pt x="49037" y="187058"/>
                  </a:lnTo>
                  <a:lnTo>
                    <a:pt x="-32" y="187058"/>
                  </a:lnTo>
                  <a:lnTo>
                    <a:pt x="-32" y="16066"/>
                  </a:lnTo>
                  <a:cubicBezTo>
                    <a:pt x="26143" y="5896"/>
                    <a:pt x="53903" y="484"/>
                    <a:pt x="81978" y="73"/>
                  </a:cubicBezTo>
                  <a:cubicBezTo>
                    <a:pt x="99870" y="-842"/>
                    <a:pt x="117557" y="4201"/>
                    <a:pt x="132278" y="14425"/>
                  </a:cubicBezTo>
                  <a:cubicBezTo>
                    <a:pt x="151524" y="5021"/>
                    <a:pt x="172641" y="114"/>
                    <a:pt x="194060" y="73"/>
                  </a:cubicBezTo>
                  <a:cubicBezTo>
                    <a:pt x="237389" y="73"/>
                    <a:pt x="264862" y="16886"/>
                    <a:pt x="264862" y="70466"/>
                  </a:cubicBezTo>
                  <a:lnTo>
                    <a:pt x="264862" y="186785"/>
                  </a:lnTo>
                  <a:lnTo>
                    <a:pt x="215383" y="186785"/>
                  </a:lnTo>
                  <a:close/>
                </a:path>
              </a:pathLst>
            </a:custGeom>
            <a:solidFill>
              <a:schemeClr val="bg1"/>
            </a:solidFill>
            <a:ln w="13652"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52FD6660-ABDA-5FB2-8066-69FB4C417BA6}"/>
                </a:ext>
              </a:extLst>
            </p:cNvPr>
            <p:cNvSpPr/>
            <p:nvPr/>
          </p:nvSpPr>
          <p:spPr>
            <a:xfrm>
              <a:off x="5976451" y="3949375"/>
              <a:ext cx="191431" cy="191430"/>
            </a:xfrm>
            <a:custGeom>
              <a:avLst/>
              <a:gdLst>
                <a:gd name="connsiteX0" fmla="*/ 95719 w 191431"/>
                <a:gd name="connsiteY0" fmla="*/ 39 h 191430"/>
                <a:gd name="connsiteX1" fmla="*/ 191399 w 191431"/>
                <a:gd name="connsiteY1" fmla="*/ 95719 h 191430"/>
                <a:gd name="connsiteX2" fmla="*/ 95719 w 191431"/>
                <a:gd name="connsiteY2" fmla="*/ 191398 h 191430"/>
                <a:gd name="connsiteX3" fmla="*/ 40 w 191431"/>
                <a:gd name="connsiteY3" fmla="*/ 95719 h 191430"/>
                <a:gd name="connsiteX4" fmla="*/ 88475 w 191431"/>
                <a:gd name="connsiteY4" fmla="*/ 39 h 191430"/>
                <a:gd name="connsiteX5" fmla="*/ 95719 w 191431"/>
                <a:gd name="connsiteY5" fmla="*/ 39 h 191430"/>
                <a:gd name="connsiteX6" fmla="*/ 95719 w 191431"/>
                <a:gd name="connsiteY6" fmla="*/ 42685 h 191430"/>
                <a:gd name="connsiteX7" fmla="*/ 49930 w 191431"/>
                <a:gd name="connsiteY7" fmla="*/ 95445 h 191430"/>
                <a:gd name="connsiteX8" fmla="*/ 95719 w 191431"/>
                <a:gd name="connsiteY8" fmla="*/ 148206 h 191430"/>
                <a:gd name="connsiteX9" fmla="*/ 141509 w 191431"/>
                <a:gd name="connsiteY9" fmla="*/ 95445 h 191430"/>
                <a:gd name="connsiteX10" fmla="*/ 95719 w 191431"/>
                <a:gd name="connsiteY10" fmla="*/ 43095 h 1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31" h="191430">
                  <a:moveTo>
                    <a:pt x="95719" y="39"/>
                  </a:moveTo>
                  <a:cubicBezTo>
                    <a:pt x="148561" y="39"/>
                    <a:pt x="191399" y="42876"/>
                    <a:pt x="191399" y="95719"/>
                  </a:cubicBezTo>
                  <a:cubicBezTo>
                    <a:pt x="191399" y="148561"/>
                    <a:pt x="148561" y="191398"/>
                    <a:pt x="95719" y="191398"/>
                  </a:cubicBezTo>
                  <a:cubicBezTo>
                    <a:pt x="42877" y="191398"/>
                    <a:pt x="40" y="148561"/>
                    <a:pt x="40" y="95719"/>
                  </a:cubicBezTo>
                  <a:cubicBezTo>
                    <a:pt x="-1956" y="44872"/>
                    <a:pt x="37628" y="2035"/>
                    <a:pt x="88475" y="39"/>
                  </a:cubicBezTo>
                  <a:cubicBezTo>
                    <a:pt x="90880" y="-56"/>
                    <a:pt x="93300" y="-56"/>
                    <a:pt x="95719" y="39"/>
                  </a:cubicBezTo>
                  <a:close/>
                  <a:moveTo>
                    <a:pt x="95719" y="42685"/>
                  </a:moveTo>
                  <a:cubicBezTo>
                    <a:pt x="69066" y="42685"/>
                    <a:pt x="49930" y="62641"/>
                    <a:pt x="49930" y="95445"/>
                  </a:cubicBezTo>
                  <a:cubicBezTo>
                    <a:pt x="49930" y="128249"/>
                    <a:pt x="69066" y="148206"/>
                    <a:pt x="95719" y="148206"/>
                  </a:cubicBezTo>
                  <a:cubicBezTo>
                    <a:pt x="122373" y="148206"/>
                    <a:pt x="141509" y="128113"/>
                    <a:pt x="141509" y="95445"/>
                  </a:cubicBezTo>
                  <a:cubicBezTo>
                    <a:pt x="141509" y="62778"/>
                    <a:pt x="122373" y="43095"/>
                    <a:pt x="95719" y="43095"/>
                  </a:cubicBezTo>
                  <a:close/>
                </a:path>
              </a:pathLst>
            </a:custGeom>
            <a:solidFill>
              <a:schemeClr val="bg1"/>
            </a:solidFill>
            <a:ln w="13652"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ADC92282-0256-7622-96FA-5C06DC6C9D70}"/>
                </a:ext>
              </a:extLst>
            </p:cNvPr>
            <p:cNvSpPr/>
            <p:nvPr/>
          </p:nvSpPr>
          <p:spPr>
            <a:xfrm>
              <a:off x="6212988" y="3857868"/>
              <a:ext cx="180839" cy="282253"/>
            </a:xfrm>
            <a:custGeom>
              <a:avLst/>
              <a:gdLst>
                <a:gd name="connsiteX0" fmla="*/ -32 w 180839"/>
                <a:gd name="connsiteY0" fmla="*/ -32 h 282253"/>
                <a:gd name="connsiteX1" fmla="*/ 49174 w 180839"/>
                <a:gd name="connsiteY1" fmla="*/ -32 h 282253"/>
                <a:gd name="connsiteX2" fmla="*/ 49174 w 180839"/>
                <a:gd name="connsiteY2" fmla="*/ 100567 h 282253"/>
                <a:gd name="connsiteX3" fmla="*/ 90180 w 180839"/>
                <a:gd name="connsiteY3" fmla="*/ 91546 h 282253"/>
                <a:gd name="connsiteX4" fmla="*/ 180692 w 180839"/>
                <a:gd name="connsiteY4" fmla="*/ 173024 h 282253"/>
                <a:gd name="connsiteX5" fmla="*/ 180665 w 180839"/>
                <a:gd name="connsiteY5" fmla="*/ 182442 h 282253"/>
                <a:gd name="connsiteX6" fmla="*/ 72547 w 180839"/>
                <a:gd name="connsiteY6" fmla="*/ 282222 h 282253"/>
                <a:gd name="connsiteX7" fmla="*/ 104 w 180839"/>
                <a:gd name="connsiteY7" fmla="*/ 268553 h 282253"/>
                <a:gd name="connsiteX8" fmla="*/ 49174 w 180839"/>
                <a:gd name="connsiteY8" fmla="*/ 236022 h 282253"/>
                <a:gd name="connsiteX9" fmla="*/ 74461 w 180839"/>
                <a:gd name="connsiteY9" fmla="*/ 240123 h 282253"/>
                <a:gd name="connsiteX10" fmla="*/ 130160 w 180839"/>
                <a:gd name="connsiteY10" fmla="*/ 193431 h 282253"/>
                <a:gd name="connsiteX11" fmla="*/ 130091 w 180839"/>
                <a:gd name="connsiteY11" fmla="*/ 183672 h 282253"/>
                <a:gd name="connsiteX12" fmla="*/ 85874 w 180839"/>
                <a:gd name="connsiteY12" fmla="*/ 135832 h 282253"/>
                <a:gd name="connsiteX13" fmla="*/ 82252 w 180839"/>
                <a:gd name="connsiteY13" fmla="*/ 135832 h 282253"/>
                <a:gd name="connsiteX14" fmla="*/ 49174 w 180839"/>
                <a:gd name="connsiteY14" fmla="*/ 145263 h 2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839" h="282253">
                  <a:moveTo>
                    <a:pt x="-32" y="-32"/>
                  </a:moveTo>
                  <a:lnTo>
                    <a:pt x="49174" y="-32"/>
                  </a:lnTo>
                  <a:lnTo>
                    <a:pt x="49174" y="100567"/>
                  </a:lnTo>
                  <a:cubicBezTo>
                    <a:pt x="61913" y="94307"/>
                    <a:pt x="75978" y="91218"/>
                    <a:pt x="90180" y="91546"/>
                  </a:cubicBezTo>
                  <a:cubicBezTo>
                    <a:pt x="137678" y="89059"/>
                    <a:pt x="178191" y="125540"/>
                    <a:pt x="180692" y="173024"/>
                  </a:cubicBezTo>
                  <a:cubicBezTo>
                    <a:pt x="180856" y="176168"/>
                    <a:pt x="180842" y="179312"/>
                    <a:pt x="180665" y="182442"/>
                  </a:cubicBezTo>
                  <a:cubicBezTo>
                    <a:pt x="180665" y="241763"/>
                    <a:pt x="143350" y="282222"/>
                    <a:pt x="72547" y="282222"/>
                  </a:cubicBezTo>
                  <a:cubicBezTo>
                    <a:pt x="47766" y="282153"/>
                    <a:pt x="23204" y="277519"/>
                    <a:pt x="104" y="268553"/>
                  </a:cubicBezTo>
                  <a:close/>
                  <a:moveTo>
                    <a:pt x="49174" y="236022"/>
                  </a:moveTo>
                  <a:cubicBezTo>
                    <a:pt x="57321" y="238756"/>
                    <a:pt x="65863" y="240136"/>
                    <a:pt x="74461" y="240123"/>
                  </a:cubicBezTo>
                  <a:cubicBezTo>
                    <a:pt x="102741" y="242610"/>
                    <a:pt x="127672" y="221711"/>
                    <a:pt x="130160" y="193431"/>
                  </a:cubicBezTo>
                  <a:cubicBezTo>
                    <a:pt x="130447" y="190192"/>
                    <a:pt x="130420" y="186911"/>
                    <a:pt x="130091" y="183672"/>
                  </a:cubicBezTo>
                  <a:cubicBezTo>
                    <a:pt x="131089" y="158248"/>
                    <a:pt x="111297" y="136830"/>
                    <a:pt x="85874" y="135832"/>
                  </a:cubicBezTo>
                  <a:cubicBezTo>
                    <a:pt x="84671" y="135791"/>
                    <a:pt x="83455" y="135791"/>
                    <a:pt x="82252" y="135832"/>
                  </a:cubicBezTo>
                  <a:cubicBezTo>
                    <a:pt x="70524" y="135586"/>
                    <a:pt x="59002" y="138867"/>
                    <a:pt x="49174" y="145263"/>
                  </a:cubicBezTo>
                  <a:close/>
                </a:path>
              </a:pathLst>
            </a:custGeom>
            <a:solidFill>
              <a:schemeClr val="bg1"/>
            </a:solidFill>
            <a:ln w="13652"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C4990C59-B5F9-63DB-341A-443B2C586316}"/>
                </a:ext>
              </a:extLst>
            </p:cNvPr>
            <p:cNvSpPr/>
            <p:nvPr/>
          </p:nvSpPr>
          <p:spPr>
            <a:xfrm>
              <a:off x="6434004" y="3868390"/>
              <a:ext cx="59053" cy="267767"/>
            </a:xfrm>
            <a:custGeom>
              <a:avLst/>
              <a:gdLst>
                <a:gd name="connsiteX0" fmla="*/ -29 w 59053"/>
                <a:gd name="connsiteY0" fmla="*/ 29904 h 267767"/>
                <a:gd name="connsiteX1" fmla="*/ 29084 w 59053"/>
                <a:gd name="connsiteY1" fmla="*/ -30 h 267767"/>
                <a:gd name="connsiteX2" fmla="*/ 59018 w 59053"/>
                <a:gd name="connsiteY2" fmla="*/ 29084 h 267767"/>
                <a:gd name="connsiteX3" fmla="*/ 29904 w 59053"/>
                <a:gd name="connsiteY3" fmla="*/ 59018 h 267767"/>
                <a:gd name="connsiteX4" fmla="*/ 29358 w 59053"/>
                <a:gd name="connsiteY4" fmla="*/ 59018 h 267767"/>
                <a:gd name="connsiteX5" fmla="*/ -29 w 59053"/>
                <a:gd name="connsiteY5" fmla="*/ 29904 h 267767"/>
                <a:gd name="connsiteX6" fmla="*/ 53961 w 59053"/>
                <a:gd name="connsiteY6" fmla="*/ 267736 h 267767"/>
                <a:gd name="connsiteX7" fmla="*/ 4891 w 59053"/>
                <a:gd name="connsiteY7" fmla="*/ 267736 h 267767"/>
                <a:gd name="connsiteX8" fmla="*/ 4891 w 59053"/>
                <a:gd name="connsiteY8" fmla="*/ 85125 h 267767"/>
                <a:gd name="connsiteX9" fmla="*/ 53961 w 59053"/>
                <a:gd name="connsiteY9" fmla="*/ 85125 h 2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3" h="267767">
                  <a:moveTo>
                    <a:pt x="-29" y="29904"/>
                  </a:moveTo>
                  <a:cubicBezTo>
                    <a:pt x="-262" y="13598"/>
                    <a:pt x="12778" y="203"/>
                    <a:pt x="29084" y="-30"/>
                  </a:cubicBezTo>
                  <a:cubicBezTo>
                    <a:pt x="45391" y="-248"/>
                    <a:pt x="58786" y="12778"/>
                    <a:pt x="59018" y="29084"/>
                  </a:cubicBezTo>
                  <a:cubicBezTo>
                    <a:pt x="59237" y="45391"/>
                    <a:pt x="46211" y="58786"/>
                    <a:pt x="29904" y="59018"/>
                  </a:cubicBezTo>
                  <a:cubicBezTo>
                    <a:pt x="29726" y="59018"/>
                    <a:pt x="29535" y="59018"/>
                    <a:pt x="29358" y="59018"/>
                  </a:cubicBezTo>
                  <a:cubicBezTo>
                    <a:pt x="13229" y="59018"/>
                    <a:pt x="121" y="46033"/>
                    <a:pt x="-29" y="29904"/>
                  </a:cubicBezTo>
                  <a:close/>
                  <a:moveTo>
                    <a:pt x="53961" y="267736"/>
                  </a:moveTo>
                  <a:lnTo>
                    <a:pt x="4891" y="267736"/>
                  </a:lnTo>
                  <a:lnTo>
                    <a:pt x="4891" y="85125"/>
                  </a:lnTo>
                  <a:lnTo>
                    <a:pt x="53961" y="85125"/>
                  </a:lnTo>
                  <a:close/>
                </a:path>
              </a:pathLst>
            </a:custGeom>
            <a:solidFill>
              <a:schemeClr val="bg1"/>
            </a:solidFill>
            <a:ln w="13652"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C5A40241-C293-729A-EC2F-6645DB80596C}"/>
                </a:ext>
              </a:extLst>
            </p:cNvPr>
            <p:cNvSpPr/>
            <p:nvPr/>
          </p:nvSpPr>
          <p:spPr>
            <a:xfrm>
              <a:off x="6545405" y="3857868"/>
              <a:ext cx="49069" cy="278290"/>
            </a:xfrm>
            <a:custGeom>
              <a:avLst/>
              <a:gdLst>
                <a:gd name="connsiteX0" fmla="*/ 49037 w 49069"/>
                <a:gd name="connsiteY0" fmla="*/ 278258 h 278290"/>
                <a:gd name="connsiteX1" fmla="*/ -32 w 49069"/>
                <a:gd name="connsiteY1" fmla="*/ 278258 h 278290"/>
                <a:gd name="connsiteX2" fmla="*/ -32 w 49069"/>
                <a:gd name="connsiteY2" fmla="*/ -32 h 278290"/>
                <a:gd name="connsiteX3" fmla="*/ 49037 w 49069"/>
                <a:gd name="connsiteY3" fmla="*/ -32 h 278290"/>
              </a:gdLst>
              <a:ahLst/>
              <a:cxnLst>
                <a:cxn ang="0">
                  <a:pos x="connsiteX0" y="connsiteY0"/>
                </a:cxn>
                <a:cxn ang="0">
                  <a:pos x="connsiteX1" y="connsiteY1"/>
                </a:cxn>
                <a:cxn ang="0">
                  <a:pos x="connsiteX2" y="connsiteY2"/>
                </a:cxn>
                <a:cxn ang="0">
                  <a:pos x="connsiteX3" y="connsiteY3"/>
                </a:cxn>
              </a:cxnLst>
              <a:rect l="l" t="t" r="r" b="b"/>
              <a:pathLst>
                <a:path w="49069" h="278290">
                  <a:moveTo>
                    <a:pt x="49037" y="278258"/>
                  </a:moveTo>
                  <a:lnTo>
                    <a:pt x="-32" y="278258"/>
                  </a:lnTo>
                  <a:lnTo>
                    <a:pt x="-32" y="-32"/>
                  </a:lnTo>
                  <a:lnTo>
                    <a:pt x="49037" y="-32"/>
                  </a:lnTo>
                  <a:close/>
                </a:path>
              </a:pathLst>
            </a:custGeom>
            <a:solidFill>
              <a:schemeClr val="bg1"/>
            </a:solidFill>
            <a:ln w="13652"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B863A684-B594-1B67-585C-1433D606E6D8}"/>
                </a:ext>
              </a:extLst>
            </p:cNvPr>
            <p:cNvSpPr/>
            <p:nvPr/>
          </p:nvSpPr>
          <p:spPr>
            <a:xfrm>
              <a:off x="6647094" y="3868460"/>
              <a:ext cx="60926" cy="267697"/>
            </a:xfrm>
            <a:custGeom>
              <a:avLst/>
              <a:gdLst>
                <a:gd name="connsiteX0" fmla="*/ -27 w 60926"/>
                <a:gd name="connsiteY0" fmla="*/ 29834 h 267697"/>
                <a:gd name="connsiteX1" fmla="*/ 28676 w 60926"/>
                <a:gd name="connsiteY1" fmla="*/ 37 h 267697"/>
                <a:gd name="connsiteX2" fmla="*/ 29360 w 60926"/>
                <a:gd name="connsiteY2" fmla="*/ 37 h 267697"/>
                <a:gd name="connsiteX3" fmla="*/ 60825 w 60926"/>
                <a:gd name="connsiteY3" fmla="*/ 27483 h 267697"/>
                <a:gd name="connsiteX4" fmla="*/ 33378 w 60926"/>
                <a:gd name="connsiteY4" fmla="*/ 58948 h 267697"/>
                <a:gd name="connsiteX5" fmla="*/ 29360 w 60926"/>
                <a:gd name="connsiteY5" fmla="*/ 58948 h 267697"/>
                <a:gd name="connsiteX6" fmla="*/ -27 w 60926"/>
                <a:gd name="connsiteY6" fmla="*/ 29834 h 267697"/>
                <a:gd name="connsiteX7" fmla="*/ -27 w 60926"/>
                <a:gd name="connsiteY7" fmla="*/ 29834 h 267697"/>
                <a:gd name="connsiteX8" fmla="*/ 53963 w 60926"/>
                <a:gd name="connsiteY8" fmla="*/ 267665 h 267697"/>
                <a:gd name="connsiteX9" fmla="*/ 4893 w 60926"/>
                <a:gd name="connsiteY9" fmla="*/ 267665 h 267697"/>
                <a:gd name="connsiteX10" fmla="*/ 4893 w 60926"/>
                <a:gd name="connsiteY10" fmla="*/ 85055 h 267697"/>
                <a:gd name="connsiteX11" fmla="*/ 53963 w 60926"/>
                <a:gd name="connsiteY11" fmla="*/ 85055 h 26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26" h="267697">
                  <a:moveTo>
                    <a:pt x="-27" y="29834"/>
                  </a:moveTo>
                  <a:cubicBezTo>
                    <a:pt x="-328" y="13678"/>
                    <a:pt x="12520" y="338"/>
                    <a:pt x="28676" y="37"/>
                  </a:cubicBezTo>
                  <a:cubicBezTo>
                    <a:pt x="28895" y="37"/>
                    <a:pt x="29128" y="37"/>
                    <a:pt x="29360" y="37"/>
                  </a:cubicBezTo>
                  <a:cubicBezTo>
                    <a:pt x="45625" y="-1070"/>
                    <a:pt x="59718" y="11218"/>
                    <a:pt x="60825" y="27483"/>
                  </a:cubicBezTo>
                  <a:cubicBezTo>
                    <a:pt x="61932" y="43749"/>
                    <a:pt x="49644" y="57841"/>
                    <a:pt x="33378" y="58948"/>
                  </a:cubicBezTo>
                  <a:cubicBezTo>
                    <a:pt x="32039" y="59044"/>
                    <a:pt x="30699" y="59044"/>
                    <a:pt x="29360" y="58948"/>
                  </a:cubicBezTo>
                  <a:cubicBezTo>
                    <a:pt x="13204" y="59030"/>
                    <a:pt x="55" y="45990"/>
                    <a:pt x="-27" y="29834"/>
                  </a:cubicBezTo>
                  <a:cubicBezTo>
                    <a:pt x="-27" y="29834"/>
                    <a:pt x="-27" y="29834"/>
                    <a:pt x="-27" y="29834"/>
                  </a:cubicBezTo>
                  <a:close/>
                  <a:moveTo>
                    <a:pt x="53963" y="267665"/>
                  </a:moveTo>
                  <a:lnTo>
                    <a:pt x="4893" y="267665"/>
                  </a:lnTo>
                  <a:lnTo>
                    <a:pt x="4893" y="85055"/>
                  </a:lnTo>
                  <a:lnTo>
                    <a:pt x="53963" y="85055"/>
                  </a:lnTo>
                  <a:close/>
                </a:path>
              </a:pathLst>
            </a:custGeom>
            <a:solidFill>
              <a:schemeClr val="bg1"/>
            </a:solidFill>
            <a:ln w="13652"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3C1C9967-AEF5-E713-D6FB-381F5CF998A9}"/>
                </a:ext>
              </a:extLst>
            </p:cNvPr>
            <p:cNvSpPr/>
            <p:nvPr/>
          </p:nvSpPr>
          <p:spPr>
            <a:xfrm>
              <a:off x="6736490" y="3908578"/>
              <a:ext cx="134498" cy="231605"/>
            </a:xfrm>
            <a:custGeom>
              <a:avLst/>
              <a:gdLst>
                <a:gd name="connsiteX0" fmla="*/ -32 w 134498"/>
                <a:gd name="connsiteY0" fmla="*/ 44937 h 231605"/>
                <a:gd name="connsiteX1" fmla="*/ 27305 w 134498"/>
                <a:gd name="connsiteY1" fmla="*/ 44937 h 231605"/>
                <a:gd name="connsiteX2" fmla="*/ 27305 w 134498"/>
                <a:gd name="connsiteY2" fmla="*/ -32 h 231605"/>
                <a:gd name="connsiteX3" fmla="*/ 76375 w 134498"/>
                <a:gd name="connsiteY3" fmla="*/ -32 h 231605"/>
                <a:gd name="connsiteX4" fmla="*/ 76375 w 134498"/>
                <a:gd name="connsiteY4" fmla="*/ 44937 h 231605"/>
                <a:gd name="connsiteX5" fmla="*/ 128315 w 134498"/>
                <a:gd name="connsiteY5" fmla="*/ 44937 h 231605"/>
                <a:gd name="connsiteX6" fmla="*/ 128315 w 134498"/>
                <a:gd name="connsiteY6" fmla="*/ 85942 h 231605"/>
                <a:gd name="connsiteX7" fmla="*/ 76375 w 134498"/>
                <a:gd name="connsiteY7" fmla="*/ 85942 h 231605"/>
                <a:gd name="connsiteX8" fmla="*/ 76375 w 134498"/>
                <a:gd name="connsiteY8" fmla="*/ 159205 h 231605"/>
                <a:gd name="connsiteX9" fmla="*/ 100978 w 134498"/>
                <a:gd name="connsiteY9" fmla="*/ 186542 h 231605"/>
                <a:gd name="connsiteX10" fmla="*/ 134466 w 134498"/>
                <a:gd name="connsiteY10" fmla="*/ 176291 h 231605"/>
                <a:gd name="connsiteX11" fmla="*/ 134466 w 134498"/>
                <a:gd name="connsiteY11" fmla="*/ 221397 h 231605"/>
                <a:gd name="connsiteX12" fmla="*/ 87446 w 134498"/>
                <a:gd name="connsiteY12" fmla="*/ 231511 h 231605"/>
                <a:gd name="connsiteX13" fmla="*/ 27305 w 134498"/>
                <a:gd name="connsiteY13" fmla="*/ 172190 h 231605"/>
                <a:gd name="connsiteX14" fmla="*/ 27305 w 134498"/>
                <a:gd name="connsiteY14" fmla="*/ 85942 h 231605"/>
                <a:gd name="connsiteX15" fmla="*/ -32 w 134498"/>
                <a:gd name="connsiteY15" fmla="*/ 85942 h 2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498" h="231605">
                  <a:moveTo>
                    <a:pt x="-32" y="44937"/>
                  </a:moveTo>
                  <a:lnTo>
                    <a:pt x="27305" y="44937"/>
                  </a:lnTo>
                  <a:lnTo>
                    <a:pt x="27305" y="-32"/>
                  </a:lnTo>
                  <a:lnTo>
                    <a:pt x="76375" y="-32"/>
                  </a:lnTo>
                  <a:lnTo>
                    <a:pt x="76375" y="44937"/>
                  </a:lnTo>
                  <a:lnTo>
                    <a:pt x="128315" y="44937"/>
                  </a:lnTo>
                  <a:lnTo>
                    <a:pt x="128315" y="85942"/>
                  </a:lnTo>
                  <a:lnTo>
                    <a:pt x="76375" y="85942"/>
                  </a:lnTo>
                  <a:lnTo>
                    <a:pt x="76375" y="159205"/>
                  </a:lnTo>
                  <a:cubicBezTo>
                    <a:pt x="76375" y="179981"/>
                    <a:pt x="86216" y="186542"/>
                    <a:pt x="100978" y="186542"/>
                  </a:cubicBezTo>
                  <a:cubicBezTo>
                    <a:pt x="112897" y="186433"/>
                    <a:pt x="124528" y="182865"/>
                    <a:pt x="134466" y="176291"/>
                  </a:cubicBezTo>
                  <a:lnTo>
                    <a:pt x="134466" y="221397"/>
                  </a:lnTo>
                  <a:cubicBezTo>
                    <a:pt x="119867" y="228614"/>
                    <a:pt x="103712" y="232085"/>
                    <a:pt x="87446" y="231511"/>
                  </a:cubicBezTo>
                  <a:cubicBezTo>
                    <a:pt x="55872" y="231511"/>
                    <a:pt x="27305" y="216476"/>
                    <a:pt x="27305" y="172190"/>
                  </a:cubicBezTo>
                  <a:lnTo>
                    <a:pt x="27305" y="85942"/>
                  </a:lnTo>
                  <a:lnTo>
                    <a:pt x="-32" y="85942"/>
                  </a:lnTo>
                  <a:close/>
                </a:path>
              </a:pathLst>
            </a:custGeom>
            <a:solidFill>
              <a:schemeClr val="bg1"/>
            </a:solidFill>
            <a:ln w="13652"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65B40344-DC26-0791-1909-95AD14E48044}"/>
                </a:ext>
              </a:extLst>
            </p:cNvPr>
            <p:cNvSpPr/>
            <p:nvPr/>
          </p:nvSpPr>
          <p:spPr>
            <a:xfrm>
              <a:off x="6895591" y="3953137"/>
              <a:ext cx="197645" cy="256557"/>
            </a:xfrm>
            <a:custGeom>
              <a:avLst/>
              <a:gdLst>
                <a:gd name="connsiteX0" fmla="*/ 100157 w 197645"/>
                <a:gd name="connsiteY0" fmla="*/ 131322 h 256557"/>
                <a:gd name="connsiteX1" fmla="*/ 146084 w 197645"/>
                <a:gd name="connsiteY1" fmla="*/ 378 h 256557"/>
                <a:gd name="connsiteX2" fmla="*/ 197614 w 197645"/>
                <a:gd name="connsiteY2" fmla="*/ 378 h 256557"/>
                <a:gd name="connsiteX3" fmla="*/ 97697 w 197645"/>
                <a:gd name="connsiteY3" fmla="*/ 256525 h 256557"/>
                <a:gd name="connsiteX4" fmla="*/ 49037 w 197645"/>
                <a:gd name="connsiteY4" fmla="*/ 256525 h 256557"/>
                <a:gd name="connsiteX5" fmla="*/ 74871 w 197645"/>
                <a:gd name="connsiteY5" fmla="*/ 188182 h 256557"/>
                <a:gd name="connsiteX6" fmla="*/ -32 w 197645"/>
                <a:gd name="connsiteY6" fmla="*/ -32 h 256557"/>
                <a:gd name="connsiteX7" fmla="*/ 53548 w 197645"/>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5" h="256557">
                  <a:moveTo>
                    <a:pt x="100157" y="131322"/>
                  </a:moveTo>
                  <a:lnTo>
                    <a:pt x="146084" y="378"/>
                  </a:lnTo>
                  <a:lnTo>
                    <a:pt x="197614" y="378"/>
                  </a:lnTo>
                  <a:lnTo>
                    <a:pt x="97697" y="256525"/>
                  </a:lnTo>
                  <a:lnTo>
                    <a:pt x="49037"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0D3BF9D5-CDB3-C1AE-D716-160995CBE657}"/>
                </a:ext>
              </a:extLst>
            </p:cNvPr>
            <p:cNvSpPr/>
            <p:nvPr/>
          </p:nvSpPr>
          <p:spPr>
            <a:xfrm>
              <a:off x="7206458" y="3949765"/>
              <a:ext cx="149897" cy="190660"/>
            </a:xfrm>
            <a:custGeom>
              <a:avLst/>
              <a:gdLst>
                <a:gd name="connsiteX0" fmla="*/ 148225 w 149897"/>
                <a:gd name="connsiteY0" fmla="*/ 59791 h 190660"/>
                <a:gd name="connsiteX1" fmla="*/ 101616 w 149897"/>
                <a:gd name="connsiteY1" fmla="*/ 43115 h 190660"/>
                <a:gd name="connsiteX2" fmla="*/ 49703 w 149897"/>
                <a:gd name="connsiteY2" fmla="*/ 87702 h 190660"/>
                <a:gd name="connsiteX3" fmla="*/ 49676 w 149897"/>
                <a:gd name="connsiteY3" fmla="*/ 94646 h 190660"/>
                <a:gd name="connsiteX4" fmla="*/ 97160 w 149897"/>
                <a:gd name="connsiteY4" fmla="*/ 147091 h 190660"/>
                <a:gd name="connsiteX5" fmla="*/ 103666 w 149897"/>
                <a:gd name="connsiteY5" fmla="*/ 146996 h 190660"/>
                <a:gd name="connsiteX6" fmla="*/ 149865 w 149897"/>
                <a:gd name="connsiteY6" fmla="*/ 130594 h 190660"/>
                <a:gd name="connsiteX7" fmla="*/ 149865 w 149897"/>
                <a:gd name="connsiteY7" fmla="*/ 176930 h 190660"/>
                <a:gd name="connsiteX8" fmla="*/ 96695 w 149897"/>
                <a:gd name="connsiteY8" fmla="*/ 190598 h 190660"/>
                <a:gd name="connsiteX9" fmla="*/ 59 w 149897"/>
                <a:gd name="connsiteY9" fmla="*/ 95739 h 190660"/>
                <a:gd name="connsiteX10" fmla="*/ 87633 w 149897"/>
                <a:gd name="connsiteY10" fmla="*/ 60 h 190660"/>
                <a:gd name="connsiteX11" fmla="*/ 95738 w 149897"/>
                <a:gd name="connsiteY11" fmla="*/ 60 h 190660"/>
                <a:gd name="connsiteX12" fmla="*/ 147678 w 149897"/>
                <a:gd name="connsiteY12" fmla="*/ 13728 h 19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97" h="190660">
                  <a:moveTo>
                    <a:pt x="148225" y="59791"/>
                  </a:moveTo>
                  <a:cubicBezTo>
                    <a:pt x="135227" y="48774"/>
                    <a:pt x="118660" y="42842"/>
                    <a:pt x="101616" y="43115"/>
                  </a:cubicBezTo>
                  <a:cubicBezTo>
                    <a:pt x="74976" y="41093"/>
                    <a:pt x="51726" y="61048"/>
                    <a:pt x="49703" y="87702"/>
                  </a:cubicBezTo>
                  <a:cubicBezTo>
                    <a:pt x="49525" y="90012"/>
                    <a:pt x="49525" y="92336"/>
                    <a:pt x="49676" y="94646"/>
                  </a:cubicBezTo>
                  <a:cubicBezTo>
                    <a:pt x="48309" y="122242"/>
                    <a:pt x="69563" y="145725"/>
                    <a:pt x="97160" y="147091"/>
                  </a:cubicBezTo>
                  <a:cubicBezTo>
                    <a:pt x="99319" y="147201"/>
                    <a:pt x="101506" y="147174"/>
                    <a:pt x="103666" y="146996"/>
                  </a:cubicBezTo>
                  <a:cubicBezTo>
                    <a:pt x="120478" y="146914"/>
                    <a:pt x="136771" y="141132"/>
                    <a:pt x="149865" y="130594"/>
                  </a:cubicBezTo>
                  <a:lnTo>
                    <a:pt x="149865" y="176930"/>
                  </a:lnTo>
                  <a:cubicBezTo>
                    <a:pt x="133750" y="186320"/>
                    <a:pt x="115339" y="191049"/>
                    <a:pt x="96695" y="190598"/>
                  </a:cubicBezTo>
                  <a:cubicBezTo>
                    <a:pt x="37784" y="190598"/>
                    <a:pt x="59" y="153010"/>
                    <a:pt x="59" y="95739"/>
                  </a:cubicBezTo>
                  <a:cubicBezTo>
                    <a:pt x="-2183" y="45138"/>
                    <a:pt x="37032" y="2301"/>
                    <a:pt x="87633" y="60"/>
                  </a:cubicBezTo>
                  <a:cubicBezTo>
                    <a:pt x="90326" y="-63"/>
                    <a:pt x="93032" y="-63"/>
                    <a:pt x="95738" y="60"/>
                  </a:cubicBezTo>
                  <a:cubicBezTo>
                    <a:pt x="114013" y="-542"/>
                    <a:pt x="132069" y="4215"/>
                    <a:pt x="147678" y="13728"/>
                  </a:cubicBezTo>
                  <a:close/>
                </a:path>
              </a:pathLst>
            </a:custGeom>
            <a:solidFill>
              <a:schemeClr val="bg1"/>
            </a:solidFill>
            <a:ln w="13652"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A45915BD-0E91-72EC-B0F8-B94CCB86B97E}"/>
                </a:ext>
              </a:extLst>
            </p:cNvPr>
            <p:cNvSpPr/>
            <p:nvPr/>
          </p:nvSpPr>
          <p:spPr>
            <a:xfrm>
              <a:off x="7390869" y="3949385"/>
              <a:ext cx="191425" cy="191420"/>
            </a:xfrm>
            <a:custGeom>
              <a:avLst/>
              <a:gdLst>
                <a:gd name="connsiteX0" fmla="*/ 95714 w 191425"/>
                <a:gd name="connsiteY0" fmla="*/ 29 h 191420"/>
                <a:gd name="connsiteX1" fmla="*/ 191393 w 191425"/>
                <a:gd name="connsiteY1" fmla="*/ 95708 h 191420"/>
                <a:gd name="connsiteX2" fmla="*/ 95714 w 191425"/>
                <a:gd name="connsiteY2" fmla="*/ 191388 h 191420"/>
                <a:gd name="connsiteX3" fmla="*/ 35 w 191425"/>
                <a:gd name="connsiteY3" fmla="*/ 95708 h 191420"/>
                <a:gd name="connsiteX4" fmla="*/ 88743 w 191425"/>
                <a:gd name="connsiteY4" fmla="*/ 29 h 191420"/>
                <a:gd name="connsiteX5" fmla="*/ 95714 w 191425"/>
                <a:gd name="connsiteY5" fmla="*/ 29 h 191420"/>
                <a:gd name="connsiteX6" fmla="*/ 95714 w 191425"/>
                <a:gd name="connsiteY6" fmla="*/ 42675 h 191420"/>
                <a:gd name="connsiteX7" fmla="*/ 49925 w 191425"/>
                <a:gd name="connsiteY7" fmla="*/ 95435 h 191420"/>
                <a:gd name="connsiteX8" fmla="*/ 95714 w 191425"/>
                <a:gd name="connsiteY8" fmla="*/ 148195 h 191420"/>
                <a:gd name="connsiteX9" fmla="*/ 141504 w 191425"/>
                <a:gd name="connsiteY9" fmla="*/ 95435 h 191420"/>
                <a:gd name="connsiteX10" fmla="*/ 95714 w 191425"/>
                <a:gd name="connsiteY10" fmla="*/ 43085 h 19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425" h="191420">
                  <a:moveTo>
                    <a:pt x="95714" y="29"/>
                  </a:moveTo>
                  <a:cubicBezTo>
                    <a:pt x="148556" y="29"/>
                    <a:pt x="191393" y="42866"/>
                    <a:pt x="191393" y="95708"/>
                  </a:cubicBezTo>
                  <a:cubicBezTo>
                    <a:pt x="191393" y="148551"/>
                    <a:pt x="148556" y="191388"/>
                    <a:pt x="95714" y="191388"/>
                  </a:cubicBezTo>
                  <a:cubicBezTo>
                    <a:pt x="42872" y="191388"/>
                    <a:pt x="35" y="148551"/>
                    <a:pt x="35" y="95708"/>
                  </a:cubicBezTo>
                  <a:cubicBezTo>
                    <a:pt x="-1892" y="44793"/>
                    <a:pt x="37828" y="1956"/>
                    <a:pt x="88743" y="29"/>
                  </a:cubicBezTo>
                  <a:cubicBezTo>
                    <a:pt x="91067" y="-53"/>
                    <a:pt x="93391" y="-53"/>
                    <a:pt x="95714" y="29"/>
                  </a:cubicBezTo>
                  <a:close/>
                  <a:moveTo>
                    <a:pt x="95714" y="42675"/>
                  </a:moveTo>
                  <a:cubicBezTo>
                    <a:pt x="69197" y="42675"/>
                    <a:pt x="49925" y="62631"/>
                    <a:pt x="49925" y="95435"/>
                  </a:cubicBezTo>
                  <a:cubicBezTo>
                    <a:pt x="49925" y="128239"/>
                    <a:pt x="69197" y="148195"/>
                    <a:pt x="95714" y="148195"/>
                  </a:cubicBezTo>
                  <a:cubicBezTo>
                    <a:pt x="122231" y="148195"/>
                    <a:pt x="141504" y="128103"/>
                    <a:pt x="141504" y="95435"/>
                  </a:cubicBezTo>
                  <a:cubicBezTo>
                    <a:pt x="141504" y="62767"/>
                    <a:pt x="122368" y="43085"/>
                    <a:pt x="95714" y="43085"/>
                  </a:cubicBezTo>
                  <a:close/>
                </a:path>
              </a:pathLst>
            </a:custGeom>
            <a:solidFill>
              <a:schemeClr val="bg1"/>
            </a:solidFill>
            <a:ln w="13652"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D11ACE7E-8C7F-DBCF-9F35-01A69CFF82F3}"/>
                </a:ext>
              </a:extLst>
            </p:cNvPr>
            <p:cNvSpPr/>
            <p:nvPr/>
          </p:nvSpPr>
          <p:spPr>
            <a:xfrm>
              <a:off x="7628768" y="3949058"/>
              <a:ext cx="264894" cy="187099"/>
            </a:xfrm>
            <a:custGeom>
              <a:avLst/>
              <a:gdLst>
                <a:gd name="connsiteX0" fmla="*/ 214700 w 264894"/>
                <a:gd name="connsiteY0" fmla="*/ 72799 h 187099"/>
                <a:gd name="connsiteX1" fmla="*/ 187363 w 264894"/>
                <a:gd name="connsiteY1" fmla="*/ 43821 h 187099"/>
                <a:gd name="connsiteX2" fmla="*/ 152918 w 264894"/>
                <a:gd name="connsiteY2" fmla="*/ 50792 h 187099"/>
                <a:gd name="connsiteX3" fmla="*/ 156609 w 264894"/>
                <a:gd name="connsiteY3" fmla="*/ 69518 h 187099"/>
                <a:gd name="connsiteX4" fmla="*/ 156609 w 264894"/>
                <a:gd name="connsiteY4" fmla="*/ 187067 h 187099"/>
                <a:gd name="connsiteX5" fmla="*/ 107129 w 264894"/>
                <a:gd name="connsiteY5" fmla="*/ 187067 h 187099"/>
                <a:gd name="connsiteX6" fmla="*/ 107129 w 264894"/>
                <a:gd name="connsiteY6" fmla="*/ 72799 h 187099"/>
                <a:gd name="connsiteX7" fmla="*/ 79792 w 264894"/>
                <a:gd name="connsiteY7" fmla="*/ 43821 h 187099"/>
                <a:gd name="connsiteX8" fmla="*/ 49174 w 264894"/>
                <a:gd name="connsiteY8" fmla="*/ 48332 h 187099"/>
                <a:gd name="connsiteX9" fmla="*/ 49174 w 264894"/>
                <a:gd name="connsiteY9" fmla="*/ 187067 h 187099"/>
                <a:gd name="connsiteX10" fmla="*/ -32 w 264894"/>
                <a:gd name="connsiteY10" fmla="*/ 187067 h 187099"/>
                <a:gd name="connsiteX11" fmla="*/ -32 w 264894"/>
                <a:gd name="connsiteY11" fmla="*/ 16074 h 187099"/>
                <a:gd name="connsiteX12" fmla="*/ 81978 w 264894"/>
                <a:gd name="connsiteY12" fmla="*/ 82 h 187099"/>
                <a:gd name="connsiteX13" fmla="*/ 132279 w 264894"/>
                <a:gd name="connsiteY13" fmla="*/ 14434 h 187099"/>
                <a:gd name="connsiteX14" fmla="*/ 194197 w 264894"/>
                <a:gd name="connsiteY14" fmla="*/ 82 h 187099"/>
                <a:gd name="connsiteX15" fmla="*/ 264863 w 264894"/>
                <a:gd name="connsiteY15" fmla="*/ 70475 h 187099"/>
                <a:gd name="connsiteX16" fmla="*/ 264863 w 264894"/>
                <a:gd name="connsiteY16" fmla="*/ 186794 h 187099"/>
                <a:gd name="connsiteX17" fmla="*/ 215383 w 264894"/>
                <a:gd name="connsiteY17" fmla="*/ 186794 h 18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894" h="187099">
                  <a:moveTo>
                    <a:pt x="214700" y="72799"/>
                  </a:moveTo>
                  <a:cubicBezTo>
                    <a:pt x="214700" y="53663"/>
                    <a:pt x="206088" y="43821"/>
                    <a:pt x="187363" y="43821"/>
                  </a:cubicBezTo>
                  <a:cubicBezTo>
                    <a:pt x="175512" y="43644"/>
                    <a:pt x="163771" y="46022"/>
                    <a:pt x="152918" y="50792"/>
                  </a:cubicBezTo>
                  <a:cubicBezTo>
                    <a:pt x="155392" y="56724"/>
                    <a:pt x="156636" y="63094"/>
                    <a:pt x="156609" y="69518"/>
                  </a:cubicBezTo>
                  <a:lnTo>
                    <a:pt x="156609" y="187067"/>
                  </a:lnTo>
                  <a:lnTo>
                    <a:pt x="107129" y="187067"/>
                  </a:lnTo>
                  <a:lnTo>
                    <a:pt x="107129" y="72799"/>
                  </a:lnTo>
                  <a:cubicBezTo>
                    <a:pt x="107129" y="53663"/>
                    <a:pt x="98107" y="43821"/>
                    <a:pt x="79792" y="43821"/>
                  </a:cubicBezTo>
                  <a:cubicBezTo>
                    <a:pt x="69417" y="43767"/>
                    <a:pt x="59098" y="45284"/>
                    <a:pt x="49174" y="48332"/>
                  </a:cubicBezTo>
                  <a:lnTo>
                    <a:pt x="49174" y="187067"/>
                  </a:lnTo>
                  <a:lnTo>
                    <a:pt x="-32" y="187067"/>
                  </a:lnTo>
                  <a:lnTo>
                    <a:pt x="-32" y="16074"/>
                  </a:lnTo>
                  <a:cubicBezTo>
                    <a:pt x="26143" y="5932"/>
                    <a:pt x="53917" y="520"/>
                    <a:pt x="81978" y="82"/>
                  </a:cubicBezTo>
                  <a:cubicBezTo>
                    <a:pt x="99871" y="-874"/>
                    <a:pt x="117585" y="4169"/>
                    <a:pt x="132279" y="14434"/>
                  </a:cubicBezTo>
                  <a:cubicBezTo>
                    <a:pt x="151565" y="5044"/>
                    <a:pt x="172737" y="137"/>
                    <a:pt x="194197" y="82"/>
                  </a:cubicBezTo>
                  <a:cubicBezTo>
                    <a:pt x="237526" y="82"/>
                    <a:pt x="264863" y="16895"/>
                    <a:pt x="264863" y="70475"/>
                  </a:cubicBezTo>
                  <a:lnTo>
                    <a:pt x="264863" y="186794"/>
                  </a:lnTo>
                  <a:lnTo>
                    <a:pt x="215383" y="186794"/>
                  </a:lnTo>
                  <a:close/>
                </a:path>
              </a:pathLst>
            </a:custGeom>
            <a:solidFill>
              <a:schemeClr val="bg1"/>
            </a:solidFill>
            <a:ln w="13652"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6D8548B0-B52E-C90D-0146-E7C30479CD71}"/>
                </a:ext>
              </a:extLst>
            </p:cNvPr>
            <p:cNvSpPr/>
            <p:nvPr/>
          </p:nvSpPr>
          <p:spPr>
            <a:xfrm>
              <a:off x="7948884" y="3949993"/>
              <a:ext cx="180013" cy="260247"/>
            </a:xfrm>
            <a:custGeom>
              <a:avLst/>
              <a:gdLst>
                <a:gd name="connsiteX0" fmla="*/ -32 w 180013"/>
                <a:gd name="connsiteY0" fmla="*/ 15140 h 260247"/>
                <a:gd name="connsiteX1" fmla="*/ 79655 w 180013"/>
                <a:gd name="connsiteY1" fmla="*/ -32 h 260247"/>
                <a:gd name="connsiteX2" fmla="*/ 179981 w 180013"/>
                <a:gd name="connsiteY2" fmla="*/ 91683 h 260247"/>
                <a:gd name="connsiteX3" fmla="*/ 78424 w 180013"/>
                <a:gd name="connsiteY3" fmla="*/ 190643 h 260247"/>
                <a:gd name="connsiteX4" fmla="*/ 49447 w 180013"/>
                <a:gd name="connsiteY4" fmla="*/ 187089 h 260247"/>
                <a:gd name="connsiteX5" fmla="*/ 49447 w 180013"/>
                <a:gd name="connsiteY5" fmla="*/ 260215 h 260247"/>
                <a:gd name="connsiteX6" fmla="*/ -32 w 180013"/>
                <a:gd name="connsiteY6" fmla="*/ 260215 h 260247"/>
                <a:gd name="connsiteX7" fmla="*/ 49447 w 180013"/>
                <a:gd name="connsiteY7" fmla="*/ 144033 h 260247"/>
                <a:gd name="connsiteX8" fmla="*/ 74734 w 180013"/>
                <a:gd name="connsiteY8" fmla="*/ 147724 h 260247"/>
                <a:gd name="connsiteX9" fmla="*/ 129408 w 180013"/>
                <a:gd name="connsiteY9" fmla="*/ 93050 h 260247"/>
                <a:gd name="connsiteX10" fmla="*/ 85874 w 180013"/>
                <a:gd name="connsiteY10" fmla="*/ 43816 h 260247"/>
                <a:gd name="connsiteX11" fmla="*/ 78151 w 180013"/>
                <a:gd name="connsiteY11" fmla="*/ 43980 h 260247"/>
                <a:gd name="connsiteX12" fmla="*/ 48764 w 180013"/>
                <a:gd name="connsiteY12" fmla="*/ 48491 h 2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13" h="260247">
                  <a:moveTo>
                    <a:pt x="-32" y="15140"/>
                  </a:moveTo>
                  <a:cubicBezTo>
                    <a:pt x="25350" y="5162"/>
                    <a:pt x="52373" y="9"/>
                    <a:pt x="79655" y="-32"/>
                  </a:cubicBezTo>
                  <a:cubicBezTo>
                    <a:pt x="139386" y="-32"/>
                    <a:pt x="179981" y="34002"/>
                    <a:pt x="179981" y="91683"/>
                  </a:cubicBezTo>
                  <a:cubicBezTo>
                    <a:pt x="179981" y="155105"/>
                    <a:pt x="141846" y="190643"/>
                    <a:pt x="78424" y="190643"/>
                  </a:cubicBezTo>
                  <a:cubicBezTo>
                    <a:pt x="68638" y="190861"/>
                    <a:pt x="58879" y="189672"/>
                    <a:pt x="49447" y="187089"/>
                  </a:cubicBezTo>
                  <a:lnTo>
                    <a:pt x="49447" y="260215"/>
                  </a:lnTo>
                  <a:lnTo>
                    <a:pt x="-32" y="260215"/>
                  </a:lnTo>
                  <a:close/>
                  <a:moveTo>
                    <a:pt x="49447" y="144033"/>
                  </a:moveTo>
                  <a:cubicBezTo>
                    <a:pt x="57608" y="146657"/>
                    <a:pt x="66164" y="147915"/>
                    <a:pt x="74734" y="147724"/>
                  </a:cubicBezTo>
                  <a:cubicBezTo>
                    <a:pt x="106308" y="147724"/>
                    <a:pt x="129408" y="130912"/>
                    <a:pt x="129408" y="93050"/>
                  </a:cubicBezTo>
                  <a:cubicBezTo>
                    <a:pt x="130980" y="67435"/>
                    <a:pt x="111489" y="45388"/>
                    <a:pt x="85874" y="43816"/>
                  </a:cubicBezTo>
                  <a:cubicBezTo>
                    <a:pt x="83304" y="43652"/>
                    <a:pt x="80721" y="43707"/>
                    <a:pt x="78151" y="43980"/>
                  </a:cubicBezTo>
                  <a:cubicBezTo>
                    <a:pt x="68173" y="43748"/>
                    <a:pt x="58222" y="45279"/>
                    <a:pt x="48764" y="48491"/>
                  </a:cubicBezTo>
                  <a:close/>
                </a:path>
              </a:pathLst>
            </a:custGeom>
            <a:solidFill>
              <a:schemeClr val="bg1"/>
            </a:solidFill>
            <a:ln w="13652"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F68B8288-80D6-5127-A422-EFBA6D63CA7F}"/>
                </a:ext>
              </a:extLst>
            </p:cNvPr>
            <p:cNvSpPr/>
            <p:nvPr/>
          </p:nvSpPr>
          <p:spPr>
            <a:xfrm>
              <a:off x="8162795" y="3949422"/>
              <a:ext cx="150353" cy="190289"/>
            </a:xfrm>
            <a:custGeom>
              <a:avLst/>
              <a:gdLst>
                <a:gd name="connsiteX0" fmla="*/ 101661 w 150353"/>
                <a:gd name="connsiteY0" fmla="*/ 67104 h 190289"/>
                <a:gd name="connsiteX1" fmla="*/ 68857 w 150353"/>
                <a:gd name="connsiteY1" fmla="*/ 42228 h 190289"/>
                <a:gd name="connsiteX2" fmla="*/ 16096 w 150353"/>
                <a:gd name="connsiteY2" fmla="*/ 57263 h 190289"/>
                <a:gd name="connsiteX3" fmla="*/ 16096 w 150353"/>
                <a:gd name="connsiteY3" fmla="*/ 14754 h 190289"/>
                <a:gd name="connsiteX4" fmla="*/ 77468 w 150353"/>
                <a:gd name="connsiteY4" fmla="*/ -8 h 190289"/>
                <a:gd name="connsiteX5" fmla="*/ 150321 w 150353"/>
                <a:gd name="connsiteY5" fmla="*/ 65054 h 190289"/>
                <a:gd name="connsiteX6" fmla="*/ 150321 w 150353"/>
                <a:gd name="connsiteY6" fmla="*/ 183013 h 190289"/>
                <a:gd name="connsiteX7" fmla="*/ 81978 w 150353"/>
                <a:gd name="connsiteY7" fmla="*/ 190257 h 190289"/>
                <a:gd name="connsiteX8" fmla="*/ -32 w 150353"/>
                <a:gd name="connsiteY8" fmla="*/ 134216 h 190289"/>
                <a:gd name="connsiteX9" fmla="*/ 81978 w 150353"/>
                <a:gd name="connsiteY9" fmla="*/ 78176 h 190289"/>
                <a:gd name="connsiteX10" fmla="*/ 102071 w 150353"/>
                <a:gd name="connsiteY10" fmla="*/ 78176 h 190289"/>
                <a:gd name="connsiteX11" fmla="*/ 101661 w 150353"/>
                <a:gd name="connsiteY11" fmla="*/ 109750 h 190289"/>
                <a:gd name="connsiteX12" fmla="*/ 85259 w 150353"/>
                <a:gd name="connsiteY12" fmla="*/ 109750 h 190289"/>
                <a:gd name="connsiteX13" fmla="*/ 48764 w 150353"/>
                <a:gd name="connsiteY13" fmla="*/ 131756 h 190289"/>
                <a:gd name="connsiteX14" fmla="*/ 81158 w 150353"/>
                <a:gd name="connsiteY14" fmla="*/ 154309 h 190289"/>
                <a:gd name="connsiteX15" fmla="*/ 101661 w 150353"/>
                <a:gd name="connsiteY15" fmla="*/ 152259 h 1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353" h="190289">
                  <a:moveTo>
                    <a:pt x="101661" y="67104"/>
                  </a:moveTo>
                  <a:cubicBezTo>
                    <a:pt x="101661" y="49608"/>
                    <a:pt x="86899" y="42228"/>
                    <a:pt x="68857" y="42228"/>
                  </a:cubicBezTo>
                  <a:cubicBezTo>
                    <a:pt x="50213" y="42228"/>
                    <a:pt x="31938" y="47435"/>
                    <a:pt x="16096" y="57263"/>
                  </a:cubicBezTo>
                  <a:lnTo>
                    <a:pt x="16096" y="14754"/>
                  </a:lnTo>
                  <a:cubicBezTo>
                    <a:pt x="34945" y="4653"/>
                    <a:pt x="56077" y="-432"/>
                    <a:pt x="77468" y="-8"/>
                  </a:cubicBezTo>
                  <a:cubicBezTo>
                    <a:pt x="119157" y="-8"/>
                    <a:pt x="150321" y="16394"/>
                    <a:pt x="150321" y="65054"/>
                  </a:cubicBezTo>
                  <a:lnTo>
                    <a:pt x="150321" y="183013"/>
                  </a:lnTo>
                  <a:cubicBezTo>
                    <a:pt x="127836" y="187728"/>
                    <a:pt x="104941" y="190161"/>
                    <a:pt x="81978" y="190257"/>
                  </a:cubicBezTo>
                  <a:cubicBezTo>
                    <a:pt x="35779" y="190257"/>
                    <a:pt x="-32" y="176589"/>
                    <a:pt x="-32" y="134216"/>
                  </a:cubicBezTo>
                  <a:cubicBezTo>
                    <a:pt x="-32" y="96218"/>
                    <a:pt x="30722" y="78176"/>
                    <a:pt x="81978" y="78176"/>
                  </a:cubicBezTo>
                  <a:lnTo>
                    <a:pt x="102071" y="78176"/>
                  </a:lnTo>
                  <a:close/>
                  <a:moveTo>
                    <a:pt x="101661" y="109750"/>
                  </a:moveTo>
                  <a:lnTo>
                    <a:pt x="85259" y="109750"/>
                  </a:lnTo>
                  <a:cubicBezTo>
                    <a:pt x="62296" y="109750"/>
                    <a:pt x="48764" y="116311"/>
                    <a:pt x="48764" y="131756"/>
                  </a:cubicBezTo>
                  <a:cubicBezTo>
                    <a:pt x="48764" y="147201"/>
                    <a:pt x="61476" y="154309"/>
                    <a:pt x="81158" y="154309"/>
                  </a:cubicBezTo>
                  <a:cubicBezTo>
                    <a:pt x="88047" y="154377"/>
                    <a:pt x="94922" y="153694"/>
                    <a:pt x="101661" y="152259"/>
                  </a:cubicBezTo>
                  <a:close/>
                </a:path>
              </a:pathLst>
            </a:custGeom>
            <a:solidFill>
              <a:schemeClr val="bg1"/>
            </a:solidFill>
            <a:ln w="13652"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735EDC6F-B80D-C33F-160C-10F75616AEAE}"/>
                </a:ext>
              </a:extLst>
            </p:cNvPr>
            <p:cNvSpPr/>
            <p:nvPr/>
          </p:nvSpPr>
          <p:spPr>
            <a:xfrm>
              <a:off x="8368642" y="3949173"/>
              <a:ext cx="165251" cy="186711"/>
            </a:xfrm>
            <a:custGeom>
              <a:avLst/>
              <a:gdLst>
                <a:gd name="connsiteX0" fmla="*/ -32 w 165251"/>
                <a:gd name="connsiteY0" fmla="*/ 15960 h 186711"/>
                <a:gd name="connsiteX1" fmla="*/ 87036 w 165251"/>
                <a:gd name="connsiteY1" fmla="*/ -32 h 186711"/>
                <a:gd name="connsiteX2" fmla="*/ 165219 w 165251"/>
                <a:gd name="connsiteY2" fmla="*/ 72000 h 186711"/>
                <a:gd name="connsiteX3" fmla="*/ 165219 w 165251"/>
                <a:gd name="connsiteY3" fmla="*/ 186679 h 186711"/>
                <a:gd name="connsiteX4" fmla="*/ 115740 w 165251"/>
                <a:gd name="connsiteY4" fmla="*/ 186679 h 186711"/>
                <a:gd name="connsiteX5" fmla="*/ 115740 w 165251"/>
                <a:gd name="connsiteY5" fmla="*/ 75281 h 186711"/>
                <a:gd name="connsiteX6" fmla="*/ 90672 w 165251"/>
                <a:gd name="connsiteY6" fmla="*/ 44089 h 186711"/>
                <a:gd name="connsiteX7" fmla="*/ 83345 w 165251"/>
                <a:gd name="connsiteY7" fmla="*/ 44253 h 186711"/>
                <a:gd name="connsiteX8" fmla="*/ 49037 w 165251"/>
                <a:gd name="connsiteY8" fmla="*/ 49584 h 186711"/>
                <a:gd name="connsiteX9" fmla="*/ 49037 w 165251"/>
                <a:gd name="connsiteY9" fmla="*/ 186269 h 186711"/>
                <a:gd name="connsiteX10" fmla="*/ -32 w 165251"/>
                <a:gd name="connsiteY10" fmla="*/ 186269 h 1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251" h="186711">
                  <a:moveTo>
                    <a:pt x="-32" y="15960"/>
                  </a:moveTo>
                  <a:cubicBezTo>
                    <a:pt x="27879" y="5763"/>
                    <a:pt x="57321" y="350"/>
                    <a:pt x="87036" y="-32"/>
                  </a:cubicBezTo>
                  <a:cubicBezTo>
                    <a:pt x="134602" y="-32"/>
                    <a:pt x="165219" y="17600"/>
                    <a:pt x="165219" y="72000"/>
                  </a:cubicBezTo>
                  <a:lnTo>
                    <a:pt x="165219" y="186679"/>
                  </a:lnTo>
                  <a:lnTo>
                    <a:pt x="115740" y="186679"/>
                  </a:lnTo>
                  <a:lnTo>
                    <a:pt x="115740" y="75281"/>
                  </a:lnTo>
                  <a:cubicBezTo>
                    <a:pt x="117434" y="59740"/>
                    <a:pt x="106199" y="45784"/>
                    <a:pt x="90672" y="44089"/>
                  </a:cubicBezTo>
                  <a:cubicBezTo>
                    <a:pt x="88225" y="43830"/>
                    <a:pt x="85765" y="43884"/>
                    <a:pt x="83345" y="44253"/>
                  </a:cubicBezTo>
                  <a:cubicBezTo>
                    <a:pt x="71700" y="44308"/>
                    <a:pt x="60136" y="46099"/>
                    <a:pt x="49037" y="49584"/>
                  </a:cubicBezTo>
                  <a:lnTo>
                    <a:pt x="49037" y="186269"/>
                  </a:lnTo>
                  <a:lnTo>
                    <a:pt x="-32" y="186269"/>
                  </a:lnTo>
                  <a:close/>
                </a:path>
              </a:pathLst>
            </a:custGeom>
            <a:solidFill>
              <a:schemeClr val="bg1"/>
            </a:solidFill>
            <a:ln w="13652"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EC4BBE21-9936-79AD-B739-C6D2E65F22E2}"/>
                </a:ext>
              </a:extLst>
            </p:cNvPr>
            <p:cNvSpPr/>
            <p:nvPr/>
          </p:nvSpPr>
          <p:spPr>
            <a:xfrm>
              <a:off x="8560001" y="3953137"/>
              <a:ext cx="197646" cy="256557"/>
            </a:xfrm>
            <a:custGeom>
              <a:avLst/>
              <a:gdLst>
                <a:gd name="connsiteX0" fmla="*/ 100294 w 197646"/>
                <a:gd name="connsiteY0" fmla="*/ 131322 h 256557"/>
                <a:gd name="connsiteX1" fmla="*/ 146084 w 197646"/>
                <a:gd name="connsiteY1" fmla="*/ 378 h 256557"/>
                <a:gd name="connsiteX2" fmla="*/ 197614 w 197646"/>
                <a:gd name="connsiteY2" fmla="*/ 378 h 256557"/>
                <a:gd name="connsiteX3" fmla="*/ 97834 w 197646"/>
                <a:gd name="connsiteY3" fmla="*/ 256525 h 256557"/>
                <a:gd name="connsiteX4" fmla="*/ 49174 w 197646"/>
                <a:gd name="connsiteY4" fmla="*/ 256525 h 256557"/>
                <a:gd name="connsiteX5" fmla="*/ 74871 w 197646"/>
                <a:gd name="connsiteY5" fmla="*/ 188182 h 256557"/>
                <a:gd name="connsiteX6" fmla="*/ -32 w 197646"/>
                <a:gd name="connsiteY6" fmla="*/ -32 h 256557"/>
                <a:gd name="connsiteX7" fmla="*/ 53548 w 197646"/>
                <a:gd name="connsiteY7" fmla="*/ -32 h 2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646" h="256557">
                  <a:moveTo>
                    <a:pt x="100294" y="131322"/>
                  </a:moveTo>
                  <a:lnTo>
                    <a:pt x="146084" y="378"/>
                  </a:lnTo>
                  <a:lnTo>
                    <a:pt x="197614" y="378"/>
                  </a:lnTo>
                  <a:lnTo>
                    <a:pt x="97834" y="256525"/>
                  </a:lnTo>
                  <a:lnTo>
                    <a:pt x="49174" y="256525"/>
                  </a:lnTo>
                  <a:lnTo>
                    <a:pt x="74871" y="188182"/>
                  </a:lnTo>
                  <a:lnTo>
                    <a:pt x="-32" y="-32"/>
                  </a:lnTo>
                  <a:lnTo>
                    <a:pt x="53548" y="-32"/>
                  </a:lnTo>
                  <a:close/>
                </a:path>
              </a:pathLst>
            </a:custGeom>
            <a:solidFill>
              <a:schemeClr val="bg1"/>
            </a:solidFill>
            <a:ln w="13652" cap="flat">
              <a:noFill/>
              <a:prstDash val="solid"/>
              <a:miter/>
            </a:ln>
          </p:spPr>
          <p:txBody>
            <a:bodyPr rtlCol="0" anchor="ctr"/>
            <a:lstStyle/>
            <a:p>
              <a:endParaRPr lang="fr-FR"/>
            </a:p>
          </p:txBody>
        </p:sp>
      </p:grpSp>
      <p:sp>
        <p:nvSpPr>
          <p:cNvPr id="2" name="ZoneTexte 1">
            <a:extLst>
              <a:ext uri="{FF2B5EF4-FFF2-40B4-BE49-F238E27FC236}">
                <a16:creationId xmlns:a16="http://schemas.microsoft.com/office/drawing/2014/main" id="{4FD1169F-C2F6-0F12-2A92-3247465E9FFE}"/>
              </a:ext>
            </a:extLst>
          </p:cNvPr>
          <p:cNvSpPr txBox="1"/>
          <p:nvPr/>
        </p:nvSpPr>
        <p:spPr>
          <a:xfrm>
            <a:off x="4805774" y="7254594"/>
            <a:ext cx="3002104"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Ouest Provence</a:t>
            </a:r>
          </a:p>
        </p:txBody>
      </p:sp>
      <p:sp>
        <p:nvSpPr>
          <p:cNvPr id="3" name="ZoneTexte 2">
            <a:extLst>
              <a:ext uri="{FF2B5EF4-FFF2-40B4-BE49-F238E27FC236}">
                <a16:creationId xmlns:a16="http://schemas.microsoft.com/office/drawing/2014/main" id="{0475C900-25FC-F498-C8DE-2DCF88B64179}"/>
              </a:ext>
            </a:extLst>
          </p:cNvPr>
          <p:cNvSpPr txBox="1"/>
          <p:nvPr/>
        </p:nvSpPr>
        <p:spPr>
          <a:xfrm>
            <a:off x="4820288" y="3698592"/>
            <a:ext cx="4063292"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BOUCHES-DU-RH</a:t>
            </a:r>
            <a:r>
              <a:rPr lang="fr-FR" sz="3200" b="1" kern="1300" spc="100" dirty="0">
                <a:solidFill>
                  <a:schemeClr val="bg1"/>
                </a:solidFill>
                <a:latin typeface="Test Karbon Semibold" panose="00000700000000000000" pitchFamily="50" charset="0"/>
                <a:ea typeface="Verdana" panose="020B0604030504040204" pitchFamily="34" charset="0"/>
              </a:rPr>
              <a:t>Ô</a:t>
            </a:r>
            <a:r>
              <a:rPr lang="fr-FR" sz="3200" kern="1300" spc="100" dirty="0">
                <a:solidFill>
                  <a:schemeClr val="bg1"/>
                </a:solidFill>
                <a:latin typeface="Test Karbon Semibold" panose="00000700000000000000" pitchFamily="50" charset="0"/>
                <a:ea typeface="Verdana" panose="020B0604030504040204" pitchFamily="34" charset="0"/>
              </a:rPr>
              <a:t>NE</a:t>
            </a:r>
          </a:p>
        </p:txBody>
      </p:sp>
      <p:sp>
        <p:nvSpPr>
          <p:cNvPr id="4" name="ZoneTexte 3">
            <a:extLst>
              <a:ext uri="{FF2B5EF4-FFF2-40B4-BE49-F238E27FC236}">
                <a16:creationId xmlns:a16="http://schemas.microsoft.com/office/drawing/2014/main" id="{269A14EA-714B-0BFF-C6B0-C80EE36DB5D6}"/>
              </a:ext>
            </a:extLst>
          </p:cNvPr>
          <p:cNvSpPr txBox="1"/>
          <p:nvPr/>
        </p:nvSpPr>
        <p:spPr>
          <a:xfrm>
            <a:off x="4805774" y="7109451"/>
            <a:ext cx="3429272" cy="584775"/>
          </a:xfrm>
          <a:prstGeom prst="rect">
            <a:avLst/>
          </a:prstGeom>
          <a:noFill/>
        </p:spPr>
        <p:txBody>
          <a:bodyPr wrap="none" rtlCol="0">
            <a:spAutoFit/>
          </a:bodyPr>
          <a:lstStyle/>
          <a:p>
            <a:r>
              <a:rPr lang="fr-FR" sz="3200" kern="1300" spc="100" dirty="0">
                <a:solidFill>
                  <a:schemeClr val="bg1"/>
                </a:solidFill>
                <a:latin typeface="Test Karbon Semibold" panose="00000700000000000000" pitchFamily="50" charset="0"/>
                <a:ea typeface="Verdana" panose="020B0604030504040204" pitchFamily="34" charset="0"/>
              </a:rPr>
              <a:t>OUEST PROVENCE</a:t>
            </a:r>
          </a:p>
        </p:txBody>
      </p:sp>
    </p:spTree>
    <p:extLst>
      <p:ext uri="{BB962C8B-B14F-4D97-AF65-F5344CB8AC3E}">
        <p14:creationId xmlns:p14="http://schemas.microsoft.com/office/powerpoint/2010/main" val="182512880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3D1E30-1069-8F30-B256-36072B5CC239}"/>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21CCEDBD-01D3-5C46-2ABA-71E52E1D2C5B}"/>
              </a:ext>
            </a:extLst>
          </p:cNvPr>
          <p:cNvSpPr/>
          <p:nvPr/>
        </p:nvSpPr>
        <p:spPr>
          <a:xfrm>
            <a:off x="0" y="-23137"/>
            <a:ext cx="12192000" cy="6897981"/>
          </a:xfrm>
          <a:prstGeom prst="rect">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9FD6ECC2-8A7B-9D7B-4937-F5A5770E4660}"/>
              </a:ext>
            </a:extLst>
          </p:cNvPr>
          <p:cNvSpPr/>
          <p:nvPr/>
        </p:nvSpPr>
        <p:spPr>
          <a:xfrm>
            <a:off x="10871793" y="5629240"/>
            <a:ext cx="1825032" cy="1845356"/>
          </a:xfrm>
          <a:prstGeom prst="snip2DiagRect">
            <a:avLst>
              <a:gd name="adj1" fmla="val 0"/>
              <a:gd name="adj2" fmla="val 50000"/>
            </a:avLst>
          </a:prstGeom>
          <a:solidFill>
            <a:srgbClr val="C00000"/>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092A2FED-D996-578C-8375-D8A649929C71}"/>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14C4788-1410-64F4-12B3-DF054B18CDFB}"/>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9D440014-30DA-36F5-0DAC-A2901362BA2D}"/>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311CEF4-5A75-5CE6-4FE0-2F7E5C54818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617F9302-61AD-1D05-2409-056E487A174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C970336-407B-CFA9-713C-09B7F3B6CA9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9080FC20-6144-BA21-677B-F16093D784D0}"/>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34581C0F-202F-CA74-12EE-872E4049E4E2}"/>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57F1755-7FB0-5EEC-19D0-01771F94485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D216B6D4-EFFC-D276-974F-73CB80558E4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ADAAE1E-EF77-63D6-8C07-C1E596EC00C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73A5EE33-8A04-F146-050A-2B6D3A28F8AA}"/>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025881A-9B24-9ADD-2A37-1E4D76884C6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43BBFC6E-4900-6045-41C4-958B2F350AF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E72C8E5-159B-AF85-DE88-96271A9A4E3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404EA300-AE88-A9FA-CF09-5B631CC68889}"/>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BB4F3A3-7B37-0039-5772-247BB191E0C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679A300-C057-3A03-FBC1-01D55D9DD1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D465F489-1270-2787-358A-B33D4BBB8F3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3D9A692E-53C7-BE34-BC9E-1D7F4380D14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D5E9A0A9-8D16-6047-889B-F14E6840291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410F104-71D3-412D-BC83-154E7C65257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C9C809D-1577-CD11-A709-D2E82836070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8FCF3090-B6D6-A9CD-DDE7-EA19B745D489}"/>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BBA0736-2D54-0855-57BE-81434F56BC50}"/>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48682E01-EA10-04F7-E84C-EB8714E4E25D}"/>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2B5FF7CC-C104-9178-FF46-A945C79F5B45}"/>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8FC76718-4087-B919-718F-7519B1BE07D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8F2ACAEA-9C06-68BC-4C21-8E50402322BB}"/>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DB65FC88-90AF-CAD5-69E7-69E23249D6ED}"/>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94715FDA-8E1A-3BC0-E228-D61A8DB024B9}"/>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7C448D93-7CBA-5E44-20F4-31615AEFC0AA}"/>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1.</a:t>
            </a:r>
          </a:p>
        </p:txBody>
      </p:sp>
      <p:sp>
        <p:nvSpPr>
          <p:cNvPr id="6" name="ZoneTexte 5">
            <a:extLst>
              <a:ext uri="{FF2B5EF4-FFF2-40B4-BE49-F238E27FC236}">
                <a16:creationId xmlns:a16="http://schemas.microsoft.com/office/drawing/2014/main" id="{47470D31-5AE5-16CB-641C-337B2F1F6F38}"/>
              </a:ext>
            </a:extLst>
          </p:cNvPr>
          <p:cNvSpPr txBox="1"/>
          <p:nvPr/>
        </p:nvSpPr>
        <p:spPr>
          <a:xfrm>
            <a:off x="-12017809" y="3686734"/>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19" name="ZoneTexte 18">
            <a:extLst>
              <a:ext uri="{FF2B5EF4-FFF2-40B4-BE49-F238E27FC236}">
                <a16:creationId xmlns:a16="http://schemas.microsoft.com/office/drawing/2014/main" id="{25BA1776-5E27-C095-D0C2-49D8AC9BD1FB}"/>
              </a:ext>
            </a:extLst>
          </p:cNvPr>
          <p:cNvSpPr txBox="1"/>
          <p:nvPr/>
        </p:nvSpPr>
        <p:spPr>
          <a:xfrm>
            <a:off x="298794" y="2346976"/>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pic>
        <p:nvPicPr>
          <p:cNvPr id="20" name="Graphique 19">
            <a:extLst>
              <a:ext uri="{FF2B5EF4-FFF2-40B4-BE49-F238E27FC236}">
                <a16:creationId xmlns:a16="http://schemas.microsoft.com/office/drawing/2014/main" id="{18E0957E-4E15-0F4E-588A-20627248591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509851" y="4697124"/>
            <a:ext cx="907473" cy="907473"/>
          </a:xfrm>
          <a:prstGeom prst="rect">
            <a:avLst/>
          </a:prstGeom>
        </p:spPr>
      </p:pic>
      <p:grpSp>
        <p:nvGrpSpPr>
          <p:cNvPr id="2" name="Groupe 1">
            <a:extLst>
              <a:ext uri="{FF2B5EF4-FFF2-40B4-BE49-F238E27FC236}">
                <a16:creationId xmlns:a16="http://schemas.microsoft.com/office/drawing/2014/main" id="{DCFB855D-AE21-D4F5-06A6-5B7A6294F41F}"/>
              </a:ext>
            </a:extLst>
          </p:cNvPr>
          <p:cNvGrpSpPr>
            <a:grpSpLocks noChangeAspect="1"/>
          </p:cNvGrpSpPr>
          <p:nvPr/>
        </p:nvGrpSpPr>
        <p:grpSpPr>
          <a:xfrm>
            <a:off x="4012201" y="3708670"/>
            <a:ext cx="4167597" cy="1373314"/>
            <a:chOff x="3648905" y="4694814"/>
            <a:chExt cx="3876423" cy="1277366"/>
          </a:xfrm>
        </p:grpSpPr>
        <p:pic>
          <p:nvPicPr>
            <p:cNvPr id="22" name="Image 21" descr="Une image contenant capture d’écran, Graphique, Police, graphisme&#10;&#10;Le contenu généré par l’IA peut être incorrect.">
              <a:extLst>
                <a:ext uri="{FF2B5EF4-FFF2-40B4-BE49-F238E27FC236}">
                  <a16:creationId xmlns:a16="http://schemas.microsoft.com/office/drawing/2014/main" id="{4123EF48-C40E-7185-162E-AAE8F69DB806}"/>
                </a:ext>
              </a:extLst>
            </p:cNvPr>
            <p:cNvPicPr>
              <a:picLocks noChangeAspect="1"/>
            </p:cNvPicPr>
            <p:nvPr/>
          </p:nvPicPr>
          <p:blipFill>
            <a:blip r:embed="rId18" cstate="print">
              <a:duotone>
                <a:schemeClr val="accent2">
                  <a:shade val="45000"/>
                  <a:satMod val="135000"/>
                </a:schemeClr>
                <a:prstClr val="white"/>
              </a:duotone>
              <a:extLst>
                <a:ext uri="{BEBA8EAE-BF5A-486C-A8C5-ECC9F3942E4B}">
                  <a14:imgProps xmlns:a14="http://schemas.microsoft.com/office/drawing/2010/main">
                    <a14:imgLayer r:embed="rId19">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3" name="Groupe 22">
              <a:extLst>
                <a:ext uri="{FF2B5EF4-FFF2-40B4-BE49-F238E27FC236}">
                  <a16:creationId xmlns:a16="http://schemas.microsoft.com/office/drawing/2014/main" id="{558EA244-39AC-7E52-85A3-DCE6B5CF50FB}"/>
                </a:ext>
              </a:extLst>
            </p:cNvPr>
            <p:cNvGrpSpPr>
              <a:grpSpLocks noChangeAspect="1"/>
            </p:cNvGrpSpPr>
            <p:nvPr/>
          </p:nvGrpSpPr>
          <p:grpSpPr>
            <a:xfrm>
              <a:off x="3648905" y="4722225"/>
              <a:ext cx="939800" cy="924971"/>
              <a:chOff x="629103" y="277089"/>
              <a:chExt cx="5486573" cy="5401222"/>
            </a:xfrm>
          </p:grpSpPr>
          <p:pic>
            <p:nvPicPr>
              <p:cNvPr id="25" name="Graphique 24">
                <a:extLst>
                  <a:ext uri="{FF2B5EF4-FFF2-40B4-BE49-F238E27FC236}">
                    <a16:creationId xmlns:a16="http://schemas.microsoft.com/office/drawing/2014/main" id="{40D196AD-A8E9-96BD-412B-18821DB447A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85816" y="316417"/>
                <a:ext cx="2931240" cy="4310643"/>
              </a:xfrm>
              <a:prstGeom prst="rect">
                <a:avLst/>
              </a:prstGeom>
            </p:spPr>
          </p:pic>
          <p:pic>
            <p:nvPicPr>
              <p:cNvPr id="26" name="Graphique 25">
                <a:extLst>
                  <a:ext uri="{FF2B5EF4-FFF2-40B4-BE49-F238E27FC236}">
                    <a16:creationId xmlns:a16="http://schemas.microsoft.com/office/drawing/2014/main" id="{C65ED7E0-FF5E-4829-AA8F-41E8FAF769A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277089"/>
                <a:ext cx="3595858" cy="2739701"/>
              </a:xfrm>
              <a:prstGeom prst="rect">
                <a:avLst/>
              </a:prstGeom>
            </p:spPr>
          </p:pic>
          <p:pic>
            <p:nvPicPr>
              <p:cNvPr id="27" name="Graphique 26">
                <a:extLst>
                  <a:ext uri="{FF2B5EF4-FFF2-40B4-BE49-F238E27FC236}">
                    <a16:creationId xmlns:a16="http://schemas.microsoft.com/office/drawing/2014/main" id="{241BABBE-0DD3-4B41-25B0-7FD4C2CDE35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19818" y="572071"/>
                <a:ext cx="1082699" cy="1443600"/>
              </a:xfrm>
              <a:prstGeom prst="rect">
                <a:avLst/>
              </a:prstGeom>
            </p:spPr>
          </p:pic>
          <p:pic>
            <p:nvPicPr>
              <p:cNvPr id="28" name="Graphique 27">
                <a:extLst>
                  <a:ext uri="{FF2B5EF4-FFF2-40B4-BE49-F238E27FC236}">
                    <a16:creationId xmlns:a16="http://schemas.microsoft.com/office/drawing/2014/main" id="{E6EC2234-0B0B-0CF3-FD31-5E145B81C5B6}"/>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987344" y="3099648"/>
                <a:ext cx="4125861" cy="2578663"/>
              </a:xfrm>
              <a:prstGeom prst="rect">
                <a:avLst/>
              </a:prstGeom>
            </p:spPr>
          </p:pic>
          <p:pic>
            <p:nvPicPr>
              <p:cNvPr id="57" name="Graphique 56">
                <a:extLst>
                  <a:ext uri="{FF2B5EF4-FFF2-40B4-BE49-F238E27FC236}">
                    <a16:creationId xmlns:a16="http://schemas.microsoft.com/office/drawing/2014/main" id="{B5FF3D11-CCA9-CAD9-2845-392A8CD639D1}"/>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29103" y="4078903"/>
                <a:ext cx="2532954" cy="1085551"/>
              </a:xfrm>
              <a:prstGeom prst="rect">
                <a:avLst/>
              </a:prstGeom>
            </p:spPr>
          </p:pic>
          <p:pic>
            <p:nvPicPr>
              <p:cNvPr id="59" name="Graphique 58">
                <a:extLst>
                  <a:ext uri="{FF2B5EF4-FFF2-40B4-BE49-F238E27FC236}">
                    <a16:creationId xmlns:a16="http://schemas.microsoft.com/office/drawing/2014/main" id="{ACD07568-8791-1AE9-222D-F3BC9234DC41}"/>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64119" y="4079039"/>
                <a:ext cx="1056714" cy="528357"/>
              </a:xfrm>
              <a:prstGeom prst="rect">
                <a:avLst/>
              </a:prstGeom>
            </p:spPr>
          </p:pic>
          <p:pic>
            <p:nvPicPr>
              <p:cNvPr id="60" name="Graphique 59">
                <a:extLst>
                  <a:ext uri="{FF2B5EF4-FFF2-40B4-BE49-F238E27FC236}">
                    <a16:creationId xmlns:a16="http://schemas.microsoft.com/office/drawing/2014/main" id="{9423B5E7-91E2-8A70-F549-9FD33D094988}"/>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21194" y="4078903"/>
                <a:ext cx="1085553" cy="1085551"/>
              </a:xfrm>
              <a:prstGeom prst="rect">
                <a:avLst/>
              </a:prstGeom>
            </p:spPr>
          </p:pic>
        </p:grpSp>
        <p:sp>
          <p:nvSpPr>
            <p:cNvPr id="24" name="Arc plein 23">
              <a:extLst>
                <a:ext uri="{FF2B5EF4-FFF2-40B4-BE49-F238E27FC236}">
                  <a16:creationId xmlns:a16="http://schemas.microsoft.com/office/drawing/2014/main" id="{6687A49A-E666-ABAD-6911-3990A218210F}"/>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2" name="ZoneTexte 61">
            <a:extLst>
              <a:ext uri="{FF2B5EF4-FFF2-40B4-BE49-F238E27FC236}">
                <a16:creationId xmlns:a16="http://schemas.microsoft.com/office/drawing/2014/main" id="{F73E700F-239A-86B7-A742-D9A6161F0DCC}"/>
              </a:ext>
            </a:extLst>
          </p:cNvPr>
          <p:cNvSpPr txBox="1"/>
          <p:nvPr/>
        </p:nvSpPr>
        <p:spPr>
          <a:xfrm>
            <a:off x="7428935" y="6856879"/>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SUD</a:t>
            </a:r>
          </a:p>
        </p:txBody>
      </p:sp>
      <p:sp>
        <p:nvSpPr>
          <p:cNvPr id="5" name="ZoneTexte 4">
            <a:extLst>
              <a:ext uri="{FF2B5EF4-FFF2-40B4-BE49-F238E27FC236}">
                <a16:creationId xmlns:a16="http://schemas.microsoft.com/office/drawing/2014/main" id="{D71B53EA-8A18-B3BF-8C8C-068B5848A7C6}"/>
              </a:ext>
            </a:extLst>
          </p:cNvPr>
          <p:cNvSpPr txBox="1"/>
          <p:nvPr/>
        </p:nvSpPr>
        <p:spPr>
          <a:xfrm>
            <a:off x="7544694" y="6751146"/>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EST</a:t>
            </a:r>
          </a:p>
        </p:txBody>
      </p:sp>
      <p:sp>
        <p:nvSpPr>
          <p:cNvPr id="11" name="ZoneTexte 10">
            <a:extLst>
              <a:ext uri="{FF2B5EF4-FFF2-40B4-BE49-F238E27FC236}">
                <a16:creationId xmlns:a16="http://schemas.microsoft.com/office/drawing/2014/main" id="{BCBC2B81-D59E-08AF-13AC-D8A4ACE69B19}"/>
              </a:ext>
            </a:extLst>
          </p:cNvPr>
          <p:cNvSpPr txBox="1"/>
          <p:nvPr/>
        </p:nvSpPr>
        <p:spPr>
          <a:xfrm>
            <a:off x="7448185" y="4483072"/>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OUEST</a:t>
            </a:r>
          </a:p>
        </p:txBody>
      </p:sp>
      <p:sp>
        <p:nvSpPr>
          <p:cNvPr id="12" name="ZoneTexte 11">
            <a:extLst>
              <a:ext uri="{FF2B5EF4-FFF2-40B4-BE49-F238E27FC236}">
                <a16:creationId xmlns:a16="http://schemas.microsoft.com/office/drawing/2014/main" id="{6B0A43D1-C7EA-1CFF-4957-84C4A5C5E1B6}"/>
              </a:ext>
            </a:extLst>
          </p:cNvPr>
          <p:cNvSpPr txBox="1"/>
          <p:nvPr/>
        </p:nvSpPr>
        <p:spPr>
          <a:xfrm>
            <a:off x="-2512704" y="636141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13" name="ZoneTexte 12">
            <a:extLst>
              <a:ext uri="{FF2B5EF4-FFF2-40B4-BE49-F238E27FC236}">
                <a16:creationId xmlns:a16="http://schemas.microsoft.com/office/drawing/2014/main" id="{53B3CDD5-5720-A126-DB0E-51B66197CA7E}"/>
              </a:ext>
            </a:extLst>
          </p:cNvPr>
          <p:cNvSpPr txBox="1"/>
          <p:nvPr/>
        </p:nvSpPr>
        <p:spPr>
          <a:xfrm>
            <a:off x="12311128" y="448307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grpSp>
        <p:nvGrpSpPr>
          <p:cNvPr id="436" name="Groupe 435">
            <a:extLst>
              <a:ext uri="{FF2B5EF4-FFF2-40B4-BE49-F238E27FC236}">
                <a16:creationId xmlns:a16="http://schemas.microsoft.com/office/drawing/2014/main" id="{3A0F7FE9-A04C-D1F1-55F3-2705CD56FA5E}"/>
              </a:ext>
            </a:extLst>
          </p:cNvPr>
          <p:cNvGrpSpPr/>
          <p:nvPr/>
        </p:nvGrpSpPr>
        <p:grpSpPr>
          <a:xfrm>
            <a:off x="233521" y="2883226"/>
            <a:ext cx="3824554" cy="3694033"/>
            <a:chOff x="2027309" y="2223792"/>
            <a:chExt cx="3824554" cy="3694033"/>
          </a:xfrm>
        </p:grpSpPr>
        <p:sp>
          <p:nvSpPr>
            <p:cNvPr id="61" name="Forme libre : forme 60">
              <a:extLst>
                <a:ext uri="{FF2B5EF4-FFF2-40B4-BE49-F238E27FC236}">
                  <a16:creationId xmlns:a16="http://schemas.microsoft.com/office/drawing/2014/main" id="{568AF60B-4BDD-943C-1199-E06530FAE691}"/>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5A3438E5-1E59-4052-7DF8-FE5C76E445DA}"/>
                </a:ext>
              </a:extLst>
            </p:cNvPr>
            <p:cNvSpPr/>
            <p:nvPr/>
          </p:nvSpPr>
          <p:spPr>
            <a:xfrm>
              <a:off x="4323986" y="2577551"/>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5C85B87A-3039-24FB-F556-D2CDB2320EE1}"/>
                </a:ext>
              </a:extLst>
            </p:cNvPr>
            <p:cNvSpPr/>
            <p:nvPr/>
          </p:nvSpPr>
          <p:spPr>
            <a:xfrm>
              <a:off x="4319224" y="2874236"/>
              <a:ext cx="400602" cy="353682"/>
            </a:xfrm>
            <a:custGeom>
              <a:avLst/>
              <a:gdLst>
                <a:gd name="connsiteX0" fmla="*/ 393116 w 400602"/>
                <a:gd name="connsiteY0" fmla="*/ 298666 h 353682"/>
                <a:gd name="connsiteX1" fmla="*/ 217522 w 400602"/>
                <a:gd name="connsiteY1" fmla="*/ 353682 h 353682"/>
                <a:gd name="connsiteX2" fmla="*/ 140913 w 400602"/>
                <a:gd name="connsiteY2" fmla="*/ 329260 h 353682"/>
                <a:gd name="connsiteX3" fmla="*/ 164849 w 400602"/>
                <a:gd name="connsiteY3" fmla="*/ 253136 h 353682"/>
                <a:gd name="connsiteX4" fmla="*/ 99441 w 400602"/>
                <a:gd name="connsiteY4" fmla="*/ 205149 h 353682"/>
                <a:gd name="connsiteX5" fmla="*/ 0 w 400602"/>
                <a:gd name="connsiteY5" fmla="*/ 70999 h 353682"/>
                <a:gd name="connsiteX6" fmla="*/ 61674 w 400602"/>
                <a:gd name="connsiteY6" fmla="*/ 25641 h 353682"/>
                <a:gd name="connsiteX7" fmla="*/ 134912 w 400602"/>
                <a:gd name="connsiteY7" fmla="*/ 0 h 353682"/>
                <a:gd name="connsiteX8" fmla="*/ 206597 w 400602"/>
                <a:gd name="connsiteY8" fmla="*/ 29013 h 353682"/>
                <a:gd name="connsiteX9" fmla="*/ 234239 w 400602"/>
                <a:gd name="connsiteY9" fmla="*/ 134931 h 353682"/>
                <a:gd name="connsiteX10" fmla="*/ 363293 w 400602"/>
                <a:gd name="connsiteY10" fmla="*/ 193005 h 353682"/>
                <a:gd name="connsiteX11" fmla="*/ 400602 w 400602"/>
                <a:gd name="connsiteY11" fmla="*/ 268443 h 35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602" h="353682">
                  <a:moveTo>
                    <a:pt x="393116" y="298666"/>
                  </a:moveTo>
                  <a:lnTo>
                    <a:pt x="217522" y="353682"/>
                  </a:lnTo>
                  <a:lnTo>
                    <a:pt x="140913" y="329260"/>
                  </a:lnTo>
                  <a:lnTo>
                    <a:pt x="164849" y="253136"/>
                  </a:lnTo>
                  <a:lnTo>
                    <a:pt x="99441" y="205149"/>
                  </a:lnTo>
                  <a:lnTo>
                    <a:pt x="0" y="70999"/>
                  </a:lnTo>
                  <a:lnTo>
                    <a:pt x="61674" y="25641"/>
                  </a:lnTo>
                  <a:lnTo>
                    <a:pt x="134912" y="0"/>
                  </a:lnTo>
                  <a:lnTo>
                    <a:pt x="206597" y="29013"/>
                  </a:lnTo>
                  <a:lnTo>
                    <a:pt x="234239" y="134931"/>
                  </a:lnTo>
                  <a:lnTo>
                    <a:pt x="363293" y="193005"/>
                  </a:lnTo>
                  <a:lnTo>
                    <a:pt x="400602" y="26844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272B2847-F666-15C5-8816-784CE7976116}"/>
                </a:ext>
              </a:extLst>
            </p:cNvPr>
            <p:cNvSpPr/>
            <p:nvPr/>
          </p:nvSpPr>
          <p:spPr>
            <a:xfrm>
              <a:off x="4633692" y="3283058"/>
              <a:ext cx="547354" cy="433158"/>
            </a:xfrm>
            <a:custGeom>
              <a:avLst/>
              <a:gdLst>
                <a:gd name="connsiteX0" fmla="*/ 518313 w 547354"/>
                <a:gd name="connsiteY0" fmla="*/ 433159 h 433158"/>
                <a:gd name="connsiteX1" fmla="*/ 170202 w 547354"/>
                <a:gd name="connsiteY1" fmla="*/ 358483 h 433158"/>
                <a:gd name="connsiteX2" fmla="*/ 175908 w 547354"/>
                <a:gd name="connsiteY2" fmla="*/ 300847 h 433158"/>
                <a:gd name="connsiteX3" fmla="*/ 148466 w 547354"/>
                <a:gd name="connsiteY3" fmla="*/ 249955 h 433158"/>
                <a:gd name="connsiteX4" fmla="*/ 2934 w 547354"/>
                <a:gd name="connsiteY4" fmla="*/ 156181 h 433158"/>
                <a:gd name="connsiteX5" fmla="*/ 0 w 547354"/>
                <a:gd name="connsiteY5" fmla="*/ 127378 h 433158"/>
                <a:gd name="connsiteX6" fmla="*/ 70037 w 547354"/>
                <a:gd name="connsiteY6" fmla="*/ 78353 h 433158"/>
                <a:gd name="connsiteX7" fmla="*/ 88087 w 547354"/>
                <a:gd name="connsiteY7" fmla="*/ 23993 h 433158"/>
                <a:gd name="connsiteX8" fmla="*/ 113824 w 547354"/>
                <a:gd name="connsiteY8" fmla="*/ 36871 h 433158"/>
                <a:gd name="connsiteX9" fmla="*/ 279207 w 547354"/>
                <a:gd name="connsiteY9" fmla="*/ 0 h 433158"/>
                <a:gd name="connsiteX10" fmla="*/ 396202 w 547354"/>
                <a:gd name="connsiteY10" fmla="*/ 124292 h 433158"/>
                <a:gd name="connsiteX11" fmla="*/ 441684 w 547354"/>
                <a:gd name="connsiteY11" fmla="*/ 290265 h 433158"/>
                <a:gd name="connsiteX12" fmla="*/ 497586 w 547354"/>
                <a:gd name="connsiteY12" fmla="*/ 303171 h 433158"/>
                <a:gd name="connsiteX13" fmla="*/ 547354 w 547354"/>
                <a:gd name="connsiteY13" fmla="*/ 275072 h 43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354" h="433158">
                  <a:moveTo>
                    <a:pt x="518313" y="433159"/>
                  </a:moveTo>
                  <a:lnTo>
                    <a:pt x="170202" y="358483"/>
                  </a:lnTo>
                  <a:lnTo>
                    <a:pt x="175908" y="300847"/>
                  </a:lnTo>
                  <a:lnTo>
                    <a:pt x="148466" y="249955"/>
                  </a:lnTo>
                  <a:lnTo>
                    <a:pt x="2934" y="156181"/>
                  </a:lnTo>
                  <a:lnTo>
                    <a:pt x="0" y="127378"/>
                  </a:lnTo>
                  <a:lnTo>
                    <a:pt x="70037" y="78353"/>
                  </a:lnTo>
                  <a:lnTo>
                    <a:pt x="88087" y="23993"/>
                  </a:lnTo>
                  <a:lnTo>
                    <a:pt x="113824" y="36871"/>
                  </a:lnTo>
                  <a:lnTo>
                    <a:pt x="279207" y="0"/>
                  </a:lnTo>
                  <a:lnTo>
                    <a:pt x="396202" y="124292"/>
                  </a:lnTo>
                  <a:lnTo>
                    <a:pt x="441684" y="290265"/>
                  </a:lnTo>
                  <a:lnTo>
                    <a:pt x="497586" y="303171"/>
                  </a:lnTo>
                  <a:lnTo>
                    <a:pt x="547354" y="27507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553B9F3F-42BA-822C-FFB4-FE8A0D71AD2B}"/>
                </a:ext>
              </a:extLst>
            </p:cNvPr>
            <p:cNvSpPr/>
            <p:nvPr/>
          </p:nvSpPr>
          <p:spPr>
            <a:xfrm>
              <a:off x="4413674" y="5588356"/>
              <a:ext cx="320554" cy="329469"/>
            </a:xfrm>
            <a:custGeom>
              <a:avLst/>
              <a:gdLst>
                <a:gd name="connsiteX0" fmla="*/ 320554 w 320554"/>
                <a:gd name="connsiteY0" fmla="*/ 279854 h 329469"/>
                <a:gd name="connsiteX1" fmla="*/ 271339 w 320554"/>
                <a:gd name="connsiteY1" fmla="*/ 272501 h 329469"/>
                <a:gd name="connsiteX2" fmla="*/ 206788 w 320554"/>
                <a:gd name="connsiteY2" fmla="*/ 317859 h 329469"/>
                <a:gd name="connsiteX3" fmla="*/ 100013 w 320554"/>
                <a:gd name="connsiteY3" fmla="*/ 329470 h 329469"/>
                <a:gd name="connsiteX4" fmla="*/ 22231 w 320554"/>
                <a:gd name="connsiteY4" fmla="*/ 306905 h 329469"/>
                <a:gd name="connsiteX5" fmla="*/ 25422 w 320554"/>
                <a:gd name="connsiteY5" fmla="*/ 199872 h 329469"/>
                <a:gd name="connsiteX6" fmla="*/ 56055 w 320554"/>
                <a:gd name="connsiteY6" fmla="*/ 153105 h 329469"/>
                <a:gd name="connsiteX7" fmla="*/ 0 w 320554"/>
                <a:gd name="connsiteY7" fmla="*/ 0 h 329469"/>
                <a:gd name="connsiteX8" fmla="*/ 43472 w 320554"/>
                <a:gd name="connsiteY8" fmla="*/ 14621 h 329469"/>
                <a:gd name="connsiteX9" fmla="*/ 97336 w 320554"/>
                <a:gd name="connsiteY9" fmla="*/ 34023 h 329469"/>
                <a:gd name="connsiteX10" fmla="*/ 227924 w 320554"/>
                <a:gd name="connsiteY10" fmla="*/ 146199 h 32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54" h="329469">
                  <a:moveTo>
                    <a:pt x="320554" y="279854"/>
                  </a:moveTo>
                  <a:lnTo>
                    <a:pt x="271339" y="272501"/>
                  </a:lnTo>
                  <a:lnTo>
                    <a:pt x="206788" y="317859"/>
                  </a:lnTo>
                  <a:lnTo>
                    <a:pt x="100013" y="329470"/>
                  </a:lnTo>
                  <a:lnTo>
                    <a:pt x="22231" y="306905"/>
                  </a:lnTo>
                  <a:lnTo>
                    <a:pt x="25422" y="199872"/>
                  </a:lnTo>
                  <a:lnTo>
                    <a:pt x="56055" y="153105"/>
                  </a:lnTo>
                  <a:lnTo>
                    <a:pt x="0" y="0"/>
                  </a:lnTo>
                  <a:lnTo>
                    <a:pt x="43472" y="14621"/>
                  </a:lnTo>
                  <a:lnTo>
                    <a:pt x="97336" y="34023"/>
                  </a:lnTo>
                  <a:lnTo>
                    <a:pt x="227924" y="1461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D012BBA2-E0C5-1728-798C-AB4DC350A07F}"/>
                </a:ext>
              </a:extLst>
            </p:cNvPr>
            <p:cNvSpPr/>
            <p:nvPr/>
          </p:nvSpPr>
          <p:spPr>
            <a:xfrm>
              <a:off x="4976754" y="2430866"/>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A0EEB994-EF63-F13C-82F1-061E66DB8096}"/>
                </a:ext>
              </a:extLst>
            </p:cNvPr>
            <p:cNvSpPr/>
            <p:nvPr/>
          </p:nvSpPr>
          <p:spPr>
            <a:xfrm>
              <a:off x="4202438" y="5154025"/>
              <a:ext cx="599856" cy="466753"/>
            </a:xfrm>
            <a:custGeom>
              <a:avLst/>
              <a:gdLst>
                <a:gd name="connsiteX0" fmla="*/ 39757 w 599856"/>
                <a:gd name="connsiteY0" fmla="*/ 466754 h 466753"/>
                <a:gd name="connsiteX1" fmla="*/ 21155 w 599856"/>
                <a:gd name="connsiteY1" fmla="*/ 303343 h 466753"/>
                <a:gd name="connsiteX2" fmla="*/ 40024 w 599856"/>
                <a:gd name="connsiteY2" fmla="*/ 249317 h 466753"/>
                <a:gd name="connsiteX3" fmla="*/ 0 w 599856"/>
                <a:gd name="connsiteY3" fmla="*/ 142808 h 466753"/>
                <a:gd name="connsiteX4" fmla="*/ 112233 w 599856"/>
                <a:gd name="connsiteY4" fmla="*/ 119167 h 466753"/>
                <a:gd name="connsiteX5" fmla="*/ 187881 w 599856"/>
                <a:gd name="connsiteY5" fmla="*/ 153933 h 466753"/>
                <a:gd name="connsiteX6" fmla="*/ 245164 w 599856"/>
                <a:gd name="connsiteY6" fmla="*/ 150257 h 466753"/>
                <a:gd name="connsiteX7" fmla="*/ 454438 w 599856"/>
                <a:gd name="connsiteY7" fmla="*/ 0 h 466753"/>
                <a:gd name="connsiteX8" fmla="*/ 535972 w 599856"/>
                <a:gd name="connsiteY8" fmla="*/ 108795 h 466753"/>
                <a:gd name="connsiteX9" fmla="*/ 555936 w 599856"/>
                <a:gd name="connsiteY9" fmla="*/ 187709 h 466753"/>
                <a:gd name="connsiteX10" fmla="*/ 599856 w 599856"/>
                <a:gd name="connsiteY10" fmla="*/ 216284 h 466753"/>
                <a:gd name="connsiteX11" fmla="*/ 596379 w 599856"/>
                <a:gd name="connsiteY11" fmla="*/ 299256 h 466753"/>
                <a:gd name="connsiteX12" fmla="*/ 540934 w 599856"/>
                <a:gd name="connsiteY12" fmla="*/ 357444 h 466753"/>
                <a:gd name="connsiteX13" fmla="*/ 529371 w 599856"/>
                <a:gd name="connsiteY13" fmla="*/ 440246 h 466753"/>
                <a:gd name="connsiteX14" fmla="*/ 447799 w 599856"/>
                <a:gd name="connsiteY14" fmla="*/ 454362 h 466753"/>
                <a:gd name="connsiteX15" fmla="*/ 286426 w 599856"/>
                <a:gd name="connsiteY15" fmla="*/ 409137 h 466753"/>
                <a:gd name="connsiteX16" fmla="*/ 254708 w 599856"/>
                <a:gd name="connsiteY16" fmla="*/ 448951 h 466753"/>
                <a:gd name="connsiteX17" fmla="*/ 211236 w 599856"/>
                <a:gd name="connsiteY17" fmla="*/ 434330 h 46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856" h="466753">
                  <a:moveTo>
                    <a:pt x="39757" y="466754"/>
                  </a:moveTo>
                  <a:lnTo>
                    <a:pt x="21155" y="303343"/>
                  </a:lnTo>
                  <a:lnTo>
                    <a:pt x="40024" y="249317"/>
                  </a:lnTo>
                  <a:lnTo>
                    <a:pt x="0" y="142808"/>
                  </a:lnTo>
                  <a:lnTo>
                    <a:pt x="112233" y="119167"/>
                  </a:lnTo>
                  <a:lnTo>
                    <a:pt x="187881" y="153933"/>
                  </a:lnTo>
                  <a:lnTo>
                    <a:pt x="245164" y="150257"/>
                  </a:lnTo>
                  <a:lnTo>
                    <a:pt x="454438" y="0"/>
                  </a:lnTo>
                  <a:lnTo>
                    <a:pt x="535972" y="108795"/>
                  </a:lnTo>
                  <a:lnTo>
                    <a:pt x="555936" y="187709"/>
                  </a:lnTo>
                  <a:lnTo>
                    <a:pt x="599856" y="216284"/>
                  </a:lnTo>
                  <a:lnTo>
                    <a:pt x="596379" y="299256"/>
                  </a:lnTo>
                  <a:lnTo>
                    <a:pt x="540934" y="357444"/>
                  </a:lnTo>
                  <a:lnTo>
                    <a:pt x="529371" y="440246"/>
                  </a:lnTo>
                  <a:lnTo>
                    <a:pt x="447799" y="454362"/>
                  </a:lnTo>
                  <a:lnTo>
                    <a:pt x="286426" y="409137"/>
                  </a:lnTo>
                  <a:lnTo>
                    <a:pt x="254708" y="448951"/>
                  </a:lnTo>
                  <a:lnTo>
                    <a:pt x="211236" y="434330"/>
                  </a:lnTo>
                  <a:close/>
                </a:path>
              </a:pathLst>
            </a:custGeom>
            <a:solidFill>
              <a:srgbClr val="0098CC"/>
            </a:solidFill>
            <a:ln w="9525" cap="flat">
              <a:solidFill>
                <a:srgbClr val="FFFFFF"/>
              </a:solid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F4065F57-0EDC-6ED9-CDA3-3BFAD64FA793}"/>
                </a:ext>
              </a:extLst>
            </p:cNvPr>
            <p:cNvSpPr/>
            <p:nvPr/>
          </p:nvSpPr>
          <p:spPr>
            <a:xfrm>
              <a:off x="4457146" y="5453282"/>
              <a:ext cx="592359" cy="449732"/>
            </a:xfrm>
            <a:custGeom>
              <a:avLst/>
              <a:gdLst>
                <a:gd name="connsiteX0" fmla="*/ 592360 w 592359"/>
                <a:gd name="connsiteY0" fmla="*/ 421272 h 449732"/>
                <a:gd name="connsiteX1" fmla="*/ 513902 w 592359"/>
                <a:gd name="connsiteY1" fmla="*/ 449732 h 449732"/>
                <a:gd name="connsiteX2" fmla="*/ 277082 w 592359"/>
                <a:gd name="connsiteY2" fmla="*/ 414928 h 449732"/>
                <a:gd name="connsiteX3" fmla="*/ 184452 w 592359"/>
                <a:gd name="connsiteY3" fmla="*/ 281273 h 449732"/>
                <a:gd name="connsiteX4" fmla="*/ 53864 w 592359"/>
                <a:gd name="connsiteY4" fmla="*/ 169097 h 449732"/>
                <a:gd name="connsiteX5" fmla="*/ 0 w 592359"/>
                <a:gd name="connsiteY5" fmla="*/ 149695 h 449732"/>
                <a:gd name="connsiteX6" fmla="*/ 31718 w 592359"/>
                <a:gd name="connsiteY6" fmla="*/ 109880 h 449732"/>
                <a:gd name="connsiteX7" fmla="*/ 193091 w 592359"/>
                <a:gd name="connsiteY7" fmla="*/ 155105 h 449732"/>
                <a:gd name="connsiteX8" fmla="*/ 274663 w 592359"/>
                <a:gd name="connsiteY8" fmla="*/ 140989 h 449732"/>
                <a:gd name="connsiteX9" fmla="*/ 286226 w 592359"/>
                <a:gd name="connsiteY9" fmla="*/ 58188 h 449732"/>
                <a:gd name="connsiteX10" fmla="*/ 341671 w 592359"/>
                <a:gd name="connsiteY10" fmla="*/ 0 h 449732"/>
                <a:gd name="connsiteX11" fmla="*/ 358778 w 592359"/>
                <a:gd name="connsiteY11" fmla="*/ 51197 h 449732"/>
                <a:gd name="connsiteX12" fmla="*/ 454562 w 592359"/>
                <a:gd name="connsiteY12" fmla="*/ 5296 h 449732"/>
                <a:gd name="connsiteX13" fmla="*/ 545859 w 592359"/>
                <a:gd name="connsiteY13" fmla="*/ 150857 h 449732"/>
                <a:gd name="connsiteX14" fmla="*/ 553774 w 592359"/>
                <a:gd name="connsiteY14" fmla="*/ 236629 h 449732"/>
                <a:gd name="connsiteX15" fmla="*/ 588359 w 592359"/>
                <a:gd name="connsiteY15" fmla="*/ 281407 h 449732"/>
                <a:gd name="connsiteX16" fmla="*/ 573681 w 592359"/>
                <a:gd name="connsiteY16" fmla="*/ 336347 h 4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2359" h="449732">
                  <a:moveTo>
                    <a:pt x="592360" y="421272"/>
                  </a:moveTo>
                  <a:lnTo>
                    <a:pt x="513902" y="449732"/>
                  </a:lnTo>
                  <a:lnTo>
                    <a:pt x="277082" y="414928"/>
                  </a:lnTo>
                  <a:lnTo>
                    <a:pt x="184452" y="281273"/>
                  </a:lnTo>
                  <a:lnTo>
                    <a:pt x="53864" y="169097"/>
                  </a:lnTo>
                  <a:lnTo>
                    <a:pt x="0" y="149695"/>
                  </a:lnTo>
                  <a:lnTo>
                    <a:pt x="31718" y="109880"/>
                  </a:lnTo>
                  <a:lnTo>
                    <a:pt x="193091" y="155105"/>
                  </a:lnTo>
                  <a:lnTo>
                    <a:pt x="274663" y="140989"/>
                  </a:lnTo>
                  <a:lnTo>
                    <a:pt x="286226" y="58188"/>
                  </a:lnTo>
                  <a:lnTo>
                    <a:pt x="341671" y="0"/>
                  </a:lnTo>
                  <a:lnTo>
                    <a:pt x="358778" y="51197"/>
                  </a:lnTo>
                  <a:lnTo>
                    <a:pt x="454562" y="5296"/>
                  </a:lnTo>
                  <a:lnTo>
                    <a:pt x="545859" y="150857"/>
                  </a:lnTo>
                  <a:lnTo>
                    <a:pt x="553774" y="236629"/>
                  </a:lnTo>
                  <a:lnTo>
                    <a:pt x="588359" y="281407"/>
                  </a:lnTo>
                  <a:lnTo>
                    <a:pt x="573681" y="33634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4A7CA9CF-6550-E113-AE39-B94494AA1F6D}"/>
                </a:ext>
              </a:extLst>
            </p:cNvPr>
            <p:cNvSpPr/>
            <p:nvPr/>
          </p:nvSpPr>
          <p:spPr>
            <a:xfrm>
              <a:off x="3342968" y="2389004"/>
              <a:ext cx="717318" cy="861469"/>
            </a:xfrm>
            <a:custGeom>
              <a:avLst/>
              <a:gdLst>
                <a:gd name="connsiteX0" fmla="*/ 717318 w 717318"/>
                <a:gd name="connsiteY0" fmla="*/ 566709 h 861469"/>
                <a:gd name="connsiteX1" fmla="*/ 631441 w 717318"/>
                <a:gd name="connsiteY1" fmla="*/ 647071 h 861469"/>
                <a:gd name="connsiteX2" fmla="*/ 279806 w 717318"/>
                <a:gd name="connsiteY2" fmla="*/ 861470 h 861469"/>
                <a:gd name="connsiteX3" fmla="*/ 91869 w 717318"/>
                <a:gd name="connsiteY3" fmla="*/ 778088 h 861469"/>
                <a:gd name="connsiteX4" fmla="*/ 173727 w 717318"/>
                <a:gd name="connsiteY4" fmla="*/ 595694 h 861469"/>
                <a:gd name="connsiteX5" fmla="*/ 165859 w 717318"/>
                <a:gd name="connsiteY5" fmla="*/ 311134 h 861469"/>
                <a:gd name="connsiteX6" fmla="*/ 67066 w 717318"/>
                <a:gd name="connsiteY6" fmla="*/ 263662 h 861469"/>
                <a:gd name="connsiteX7" fmla="*/ 20688 w 717318"/>
                <a:gd name="connsiteY7" fmla="*/ 243040 h 861469"/>
                <a:gd name="connsiteX8" fmla="*/ 0 w 717318"/>
                <a:gd name="connsiteY8" fmla="*/ 197825 h 861469"/>
                <a:gd name="connsiteX9" fmla="*/ 265871 w 717318"/>
                <a:gd name="connsiteY9" fmla="*/ 26680 h 861469"/>
                <a:gd name="connsiteX10" fmla="*/ 388144 w 717318"/>
                <a:gd name="connsiteY10" fmla="*/ 18345 h 861469"/>
                <a:gd name="connsiteX11" fmla="*/ 441960 w 717318"/>
                <a:gd name="connsiteY11" fmla="*/ 0 h 861469"/>
                <a:gd name="connsiteX12" fmla="*/ 546897 w 717318"/>
                <a:gd name="connsiteY12" fmla="*/ 50644 h 861469"/>
                <a:gd name="connsiteX13" fmla="*/ 659692 w 717318"/>
                <a:gd name="connsiteY13" fmla="*/ 254022 h 861469"/>
                <a:gd name="connsiteX14" fmla="*/ 607324 w 717318"/>
                <a:gd name="connsiteY14" fmla="*/ 234353 h 861469"/>
                <a:gd name="connsiteX15" fmla="*/ 608200 w 717318"/>
                <a:gd name="connsiteY15" fmla="*/ 289655 h 86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7318" h="861469">
                  <a:moveTo>
                    <a:pt x="717318" y="566709"/>
                  </a:moveTo>
                  <a:lnTo>
                    <a:pt x="631441" y="647071"/>
                  </a:lnTo>
                  <a:lnTo>
                    <a:pt x="279806" y="861470"/>
                  </a:lnTo>
                  <a:lnTo>
                    <a:pt x="91869" y="778088"/>
                  </a:lnTo>
                  <a:lnTo>
                    <a:pt x="173727" y="595694"/>
                  </a:lnTo>
                  <a:lnTo>
                    <a:pt x="165859" y="311134"/>
                  </a:lnTo>
                  <a:lnTo>
                    <a:pt x="67066" y="263662"/>
                  </a:lnTo>
                  <a:lnTo>
                    <a:pt x="20688" y="243040"/>
                  </a:lnTo>
                  <a:lnTo>
                    <a:pt x="0" y="197825"/>
                  </a:lnTo>
                  <a:lnTo>
                    <a:pt x="265871" y="26680"/>
                  </a:lnTo>
                  <a:lnTo>
                    <a:pt x="388144" y="18345"/>
                  </a:lnTo>
                  <a:lnTo>
                    <a:pt x="441960" y="0"/>
                  </a:lnTo>
                  <a:lnTo>
                    <a:pt x="546897" y="50644"/>
                  </a:lnTo>
                  <a:lnTo>
                    <a:pt x="659692" y="254022"/>
                  </a:lnTo>
                  <a:lnTo>
                    <a:pt x="607324" y="234353"/>
                  </a:lnTo>
                  <a:lnTo>
                    <a:pt x="608200" y="28965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4B49CBA4-BC03-173E-D543-136B47ED4C32}"/>
                </a:ext>
              </a:extLst>
            </p:cNvPr>
            <p:cNvSpPr/>
            <p:nvPr/>
          </p:nvSpPr>
          <p:spPr>
            <a:xfrm>
              <a:off x="4686241" y="3870551"/>
              <a:ext cx="341595" cy="317382"/>
            </a:xfrm>
            <a:custGeom>
              <a:avLst/>
              <a:gdLst>
                <a:gd name="connsiteX0" fmla="*/ 149095 w 341595"/>
                <a:gd name="connsiteY0" fmla="*/ 317383 h 317382"/>
                <a:gd name="connsiteX1" fmla="*/ 0 w 341595"/>
                <a:gd name="connsiteY1" fmla="*/ 279140 h 317382"/>
                <a:gd name="connsiteX2" fmla="*/ 429 w 341595"/>
                <a:gd name="connsiteY2" fmla="*/ 109509 h 317382"/>
                <a:gd name="connsiteX3" fmla="*/ 45558 w 341595"/>
                <a:gd name="connsiteY3" fmla="*/ 39291 h 317382"/>
                <a:gd name="connsiteX4" fmla="*/ 200825 w 341595"/>
                <a:gd name="connsiteY4" fmla="*/ 0 h 317382"/>
                <a:gd name="connsiteX5" fmla="*/ 297151 w 341595"/>
                <a:gd name="connsiteY5" fmla="*/ 57664 h 317382"/>
                <a:gd name="connsiteX6" fmla="*/ 341595 w 341595"/>
                <a:gd name="connsiteY6" fmla="*/ 216294 h 317382"/>
                <a:gd name="connsiteX7" fmla="*/ 263814 w 341595"/>
                <a:gd name="connsiteY7" fmla="*/ 231638 h 317382"/>
                <a:gd name="connsiteX8" fmla="*/ 239221 w 341595"/>
                <a:gd name="connsiteY8" fmla="*/ 280292 h 317382"/>
                <a:gd name="connsiteX9" fmla="*/ 185147 w 341595"/>
                <a:gd name="connsiteY9" fmla="*/ 276616 h 31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95" h="317382">
                  <a:moveTo>
                    <a:pt x="149095" y="317383"/>
                  </a:moveTo>
                  <a:lnTo>
                    <a:pt x="0" y="279140"/>
                  </a:lnTo>
                  <a:lnTo>
                    <a:pt x="429" y="109509"/>
                  </a:lnTo>
                  <a:lnTo>
                    <a:pt x="45558" y="39291"/>
                  </a:lnTo>
                  <a:lnTo>
                    <a:pt x="200825" y="0"/>
                  </a:lnTo>
                  <a:lnTo>
                    <a:pt x="297151" y="57664"/>
                  </a:lnTo>
                  <a:lnTo>
                    <a:pt x="341595" y="216294"/>
                  </a:lnTo>
                  <a:lnTo>
                    <a:pt x="263814" y="231638"/>
                  </a:lnTo>
                  <a:lnTo>
                    <a:pt x="239221" y="280292"/>
                  </a:lnTo>
                  <a:lnTo>
                    <a:pt x="185147" y="27661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C3BECC35-DD0A-461F-F505-552B5C582ECD}"/>
                </a:ext>
              </a:extLst>
            </p:cNvPr>
            <p:cNvSpPr/>
            <p:nvPr/>
          </p:nvSpPr>
          <p:spPr>
            <a:xfrm>
              <a:off x="3950292" y="2576027"/>
              <a:ext cx="430605" cy="380618"/>
            </a:xfrm>
            <a:custGeom>
              <a:avLst/>
              <a:gdLst>
                <a:gd name="connsiteX0" fmla="*/ 109995 w 430605"/>
                <a:gd name="connsiteY0" fmla="*/ 379686 h 380618"/>
                <a:gd name="connsiteX1" fmla="*/ 876 w 430605"/>
                <a:gd name="connsiteY1" fmla="*/ 102632 h 380618"/>
                <a:gd name="connsiteX2" fmla="*/ 0 w 430605"/>
                <a:gd name="connsiteY2" fmla="*/ 47330 h 380618"/>
                <a:gd name="connsiteX3" fmla="*/ 52368 w 430605"/>
                <a:gd name="connsiteY3" fmla="*/ 66999 h 380618"/>
                <a:gd name="connsiteX4" fmla="*/ 100051 w 430605"/>
                <a:gd name="connsiteY4" fmla="*/ 0 h 380618"/>
                <a:gd name="connsiteX5" fmla="*/ 264671 w 430605"/>
                <a:gd name="connsiteY5" fmla="*/ 46911 h 380618"/>
                <a:gd name="connsiteX6" fmla="*/ 373694 w 430605"/>
                <a:gd name="connsiteY6" fmla="*/ 177079 h 380618"/>
                <a:gd name="connsiteX7" fmla="*/ 406117 w 430605"/>
                <a:gd name="connsiteY7" fmla="*/ 224018 h 380618"/>
                <a:gd name="connsiteX8" fmla="*/ 405689 w 430605"/>
                <a:gd name="connsiteY8" fmla="*/ 309686 h 380618"/>
                <a:gd name="connsiteX9" fmla="*/ 430606 w 430605"/>
                <a:gd name="connsiteY9" fmla="*/ 323850 h 380618"/>
                <a:gd name="connsiteX10" fmla="*/ 368932 w 430605"/>
                <a:gd name="connsiteY10" fmla="*/ 369208 h 380618"/>
                <a:gd name="connsiteX11" fmla="*/ 353101 w 430605"/>
                <a:gd name="connsiteY11" fmla="*/ 344986 h 380618"/>
                <a:gd name="connsiteX12" fmla="*/ 310201 w 430605"/>
                <a:gd name="connsiteY12" fmla="*/ 380619 h 38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05" h="380618">
                  <a:moveTo>
                    <a:pt x="109995" y="379686"/>
                  </a:moveTo>
                  <a:lnTo>
                    <a:pt x="876" y="102632"/>
                  </a:lnTo>
                  <a:lnTo>
                    <a:pt x="0" y="47330"/>
                  </a:lnTo>
                  <a:lnTo>
                    <a:pt x="52368" y="66999"/>
                  </a:lnTo>
                  <a:lnTo>
                    <a:pt x="100051" y="0"/>
                  </a:lnTo>
                  <a:lnTo>
                    <a:pt x="264671" y="46911"/>
                  </a:lnTo>
                  <a:lnTo>
                    <a:pt x="373694" y="177079"/>
                  </a:lnTo>
                  <a:lnTo>
                    <a:pt x="406117" y="224018"/>
                  </a:lnTo>
                  <a:lnTo>
                    <a:pt x="405689" y="309686"/>
                  </a:lnTo>
                  <a:lnTo>
                    <a:pt x="430606" y="323850"/>
                  </a:lnTo>
                  <a:lnTo>
                    <a:pt x="368932" y="369208"/>
                  </a:lnTo>
                  <a:lnTo>
                    <a:pt x="353101" y="344986"/>
                  </a:lnTo>
                  <a:lnTo>
                    <a:pt x="310201" y="380619"/>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4947B22A-DFED-D136-A87E-A03A933D7DA7}"/>
                </a:ext>
              </a:extLst>
            </p:cNvPr>
            <p:cNvSpPr/>
            <p:nvPr/>
          </p:nvSpPr>
          <p:spPr>
            <a:xfrm>
              <a:off x="4159651" y="3467072"/>
              <a:ext cx="1002201" cy="822436"/>
            </a:xfrm>
            <a:custGeom>
              <a:avLst/>
              <a:gdLst>
                <a:gd name="connsiteX0" fmla="*/ 195244 w 1002201"/>
                <a:gd name="connsiteY0" fmla="*/ 822436 h 822436"/>
                <a:gd name="connsiteX1" fmla="*/ 110147 w 1002201"/>
                <a:gd name="connsiteY1" fmla="*/ 555727 h 822436"/>
                <a:gd name="connsiteX2" fmla="*/ 63055 w 1002201"/>
                <a:gd name="connsiteY2" fmla="*/ 337537 h 822436"/>
                <a:gd name="connsiteX3" fmla="*/ 79905 w 1002201"/>
                <a:gd name="connsiteY3" fmla="*/ 284369 h 822436"/>
                <a:gd name="connsiteX4" fmla="*/ 0 w 1002201"/>
                <a:gd name="connsiteY4" fmla="*/ 212007 h 822436"/>
                <a:gd name="connsiteX5" fmla="*/ 41053 w 1002201"/>
                <a:gd name="connsiteY5" fmla="*/ 192815 h 822436"/>
                <a:gd name="connsiteX6" fmla="*/ 90259 w 1002201"/>
                <a:gd name="connsiteY6" fmla="*/ 186376 h 822436"/>
                <a:gd name="connsiteX7" fmla="*/ 227409 w 1002201"/>
                <a:gd name="connsiteY7" fmla="*/ 101784 h 822436"/>
                <a:gd name="connsiteX8" fmla="*/ 250727 w 1002201"/>
                <a:gd name="connsiteY8" fmla="*/ 54635 h 822436"/>
                <a:gd name="connsiteX9" fmla="*/ 244897 w 1002201"/>
                <a:gd name="connsiteY9" fmla="*/ 0 h 822436"/>
                <a:gd name="connsiteX10" fmla="*/ 296475 w 1002201"/>
                <a:gd name="connsiteY10" fmla="*/ 18936 h 822436"/>
                <a:gd name="connsiteX11" fmla="*/ 313773 w 1002201"/>
                <a:gd name="connsiteY11" fmla="*/ 74190 h 822436"/>
                <a:gd name="connsiteX12" fmla="*/ 456295 w 1002201"/>
                <a:gd name="connsiteY12" fmla="*/ 98250 h 822436"/>
                <a:gd name="connsiteX13" fmla="*/ 644243 w 1002201"/>
                <a:gd name="connsiteY13" fmla="*/ 174469 h 822436"/>
                <a:gd name="connsiteX14" fmla="*/ 992353 w 1002201"/>
                <a:gd name="connsiteY14" fmla="*/ 249145 h 822436"/>
                <a:gd name="connsiteX15" fmla="*/ 976503 w 1002201"/>
                <a:gd name="connsiteY15" fmla="*/ 296046 h 822436"/>
                <a:gd name="connsiteX16" fmla="*/ 1002202 w 1002201"/>
                <a:gd name="connsiteY16" fmla="*/ 337461 h 822436"/>
                <a:gd name="connsiteX17" fmla="*/ 947156 w 1002201"/>
                <a:gd name="connsiteY17" fmla="*/ 394878 h 822436"/>
                <a:gd name="connsiteX18" fmla="*/ 823741 w 1002201"/>
                <a:gd name="connsiteY18" fmla="*/ 461143 h 822436"/>
                <a:gd name="connsiteX19" fmla="*/ 727415 w 1002201"/>
                <a:gd name="connsiteY19" fmla="*/ 403479 h 822436"/>
                <a:gd name="connsiteX20" fmla="*/ 572148 w 1002201"/>
                <a:gd name="connsiteY20" fmla="*/ 442770 h 822436"/>
                <a:gd name="connsiteX21" fmla="*/ 527018 w 1002201"/>
                <a:gd name="connsiteY21" fmla="*/ 512988 h 822436"/>
                <a:gd name="connsiteX22" fmla="*/ 526590 w 1002201"/>
                <a:gd name="connsiteY22" fmla="*/ 682619 h 822436"/>
                <a:gd name="connsiteX23" fmla="*/ 440474 w 1002201"/>
                <a:gd name="connsiteY23" fmla="*/ 687495 h 822436"/>
                <a:gd name="connsiteX24" fmla="*/ 300724 w 1002201"/>
                <a:gd name="connsiteY24" fmla="*/ 790556 h 822436"/>
                <a:gd name="connsiteX25" fmla="*/ 243211 w 1002201"/>
                <a:gd name="connsiteY25" fmla="*/ 789756 h 82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2201" h="822436">
                  <a:moveTo>
                    <a:pt x="195244" y="822436"/>
                  </a:moveTo>
                  <a:lnTo>
                    <a:pt x="110147" y="555727"/>
                  </a:lnTo>
                  <a:lnTo>
                    <a:pt x="63055" y="337537"/>
                  </a:lnTo>
                  <a:lnTo>
                    <a:pt x="79905" y="284369"/>
                  </a:lnTo>
                  <a:lnTo>
                    <a:pt x="0" y="212007"/>
                  </a:lnTo>
                  <a:lnTo>
                    <a:pt x="41053" y="192815"/>
                  </a:lnTo>
                  <a:lnTo>
                    <a:pt x="90259" y="186376"/>
                  </a:lnTo>
                  <a:lnTo>
                    <a:pt x="227409" y="101784"/>
                  </a:lnTo>
                  <a:lnTo>
                    <a:pt x="250727" y="54635"/>
                  </a:lnTo>
                  <a:lnTo>
                    <a:pt x="244897" y="0"/>
                  </a:lnTo>
                  <a:lnTo>
                    <a:pt x="296475" y="18936"/>
                  </a:lnTo>
                  <a:lnTo>
                    <a:pt x="313773" y="74190"/>
                  </a:lnTo>
                  <a:lnTo>
                    <a:pt x="456295" y="98250"/>
                  </a:lnTo>
                  <a:lnTo>
                    <a:pt x="644243" y="174469"/>
                  </a:lnTo>
                  <a:lnTo>
                    <a:pt x="992353" y="249145"/>
                  </a:lnTo>
                  <a:lnTo>
                    <a:pt x="976503" y="296046"/>
                  </a:lnTo>
                  <a:lnTo>
                    <a:pt x="1002202" y="337461"/>
                  </a:lnTo>
                  <a:lnTo>
                    <a:pt x="947156" y="394878"/>
                  </a:lnTo>
                  <a:lnTo>
                    <a:pt x="823741" y="461143"/>
                  </a:lnTo>
                  <a:lnTo>
                    <a:pt x="727415" y="403479"/>
                  </a:lnTo>
                  <a:lnTo>
                    <a:pt x="572148" y="442770"/>
                  </a:lnTo>
                  <a:lnTo>
                    <a:pt x="527018" y="512988"/>
                  </a:lnTo>
                  <a:lnTo>
                    <a:pt x="526590" y="682619"/>
                  </a:lnTo>
                  <a:lnTo>
                    <a:pt x="440474" y="687495"/>
                  </a:lnTo>
                  <a:lnTo>
                    <a:pt x="300724" y="790556"/>
                  </a:lnTo>
                  <a:lnTo>
                    <a:pt x="243211" y="78975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6F96CBCF-639B-128A-ADE6-907141C18EEE}"/>
                </a:ext>
              </a:extLst>
            </p:cNvPr>
            <p:cNvSpPr/>
            <p:nvPr/>
          </p:nvSpPr>
          <p:spPr>
            <a:xfrm>
              <a:off x="4367306" y="2334549"/>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5F752B2B-86C7-ACCE-D737-0009EA8640F9}"/>
                </a:ext>
              </a:extLst>
            </p:cNvPr>
            <p:cNvSpPr/>
            <p:nvPr/>
          </p:nvSpPr>
          <p:spPr>
            <a:xfrm>
              <a:off x="4396329" y="3172902"/>
              <a:ext cx="413270" cy="468639"/>
            </a:xfrm>
            <a:custGeom>
              <a:avLst/>
              <a:gdLst>
                <a:gd name="connsiteX0" fmla="*/ 407565 w 413270"/>
                <a:gd name="connsiteY0" fmla="*/ 468639 h 468639"/>
                <a:gd name="connsiteX1" fmla="*/ 219618 w 413270"/>
                <a:gd name="connsiteY1" fmla="*/ 392420 h 468639"/>
                <a:gd name="connsiteX2" fmla="*/ 77095 w 413270"/>
                <a:gd name="connsiteY2" fmla="*/ 368360 h 468639"/>
                <a:gd name="connsiteX3" fmla="*/ 59798 w 413270"/>
                <a:gd name="connsiteY3" fmla="*/ 313106 h 468639"/>
                <a:gd name="connsiteX4" fmla="*/ 8220 w 413270"/>
                <a:gd name="connsiteY4" fmla="*/ 294170 h 468639"/>
                <a:gd name="connsiteX5" fmla="*/ 0 w 413270"/>
                <a:gd name="connsiteY5" fmla="*/ 126149 h 468639"/>
                <a:gd name="connsiteX6" fmla="*/ 63808 w 413270"/>
                <a:gd name="connsiteY6" fmla="*/ 30594 h 468639"/>
                <a:gd name="connsiteX7" fmla="*/ 140417 w 413270"/>
                <a:gd name="connsiteY7" fmla="*/ 55016 h 468639"/>
                <a:gd name="connsiteX8" fmla="*/ 316011 w 413270"/>
                <a:gd name="connsiteY8" fmla="*/ 0 h 468639"/>
                <a:gd name="connsiteX9" fmla="*/ 325450 w 413270"/>
                <a:gd name="connsiteY9" fmla="*/ 134150 h 468639"/>
                <a:gd name="connsiteX10" fmla="*/ 307400 w 413270"/>
                <a:gd name="connsiteY10" fmla="*/ 188509 h 468639"/>
                <a:gd name="connsiteX11" fmla="*/ 237363 w 413270"/>
                <a:gd name="connsiteY11" fmla="*/ 237534 h 468639"/>
                <a:gd name="connsiteX12" fmla="*/ 240297 w 413270"/>
                <a:gd name="connsiteY12" fmla="*/ 266338 h 468639"/>
                <a:gd name="connsiteX13" fmla="*/ 385829 w 413270"/>
                <a:gd name="connsiteY13" fmla="*/ 360112 h 468639"/>
                <a:gd name="connsiteX14" fmla="*/ 413271 w 413270"/>
                <a:gd name="connsiteY14" fmla="*/ 411004 h 46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270" h="468639">
                  <a:moveTo>
                    <a:pt x="407565" y="468639"/>
                  </a:moveTo>
                  <a:lnTo>
                    <a:pt x="219618" y="392420"/>
                  </a:lnTo>
                  <a:lnTo>
                    <a:pt x="77095" y="368360"/>
                  </a:lnTo>
                  <a:lnTo>
                    <a:pt x="59798" y="313106"/>
                  </a:lnTo>
                  <a:lnTo>
                    <a:pt x="8220" y="294170"/>
                  </a:lnTo>
                  <a:lnTo>
                    <a:pt x="0" y="126149"/>
                  </a:lnTo>
                  <a:lnTo>
                    <a:pt x="63808" y="30594"/>
                  </a:lnTo>
                  <a:lnTo>
                    <a:pt x="140417" y="55016"/>
                  </a:lnTo>
                  <a:lnTo>
                    <a:pt x="316011" y="0"/>
                  </a:lnTo>
                  <a:lnTo>
                    <a:pt x="325450" y="134150"/>
                  </a:lnTo>
                  <a:lnTo>
                    <a:pt x="307400" y="188509"/>
                  </a:lnTo>
                  <a:lnTo>
                    <a:pt x="237363" y="237534"/>
                  </a:lnTo>
                  <a:lnTo>
                    <a:pt x="240297" y="266338"/>
                  </a:lnTo>
                  <a:lnTo>
                    <a:pt x="385829" y="360112"/>
                  </a:lnTo>
                  <a:lnTo>
                    <a:pt x="413271" y="41100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0D0D81D3-7B08-0FB0-EDA4-3A555145FC90}"/>
                </a:ext>
              </a:extLst>
            </p:cNvPr>
            <p:cNvSpPr/>
            <p:nvPr/>
          </p:nvSpPr>
          <p:spPr>
            <a:xfrm>
              <a:off x="4911708" y="5370595"/>
              <a:ext cx="415356" cy="503958"/>
            </a:xfrm>
            <a:custGeom>
              <a:avLst/>
              <a:gdLst>
                <a:gd name="connsiteX0" fmla="*/ 137798 w 415356"/>
                <a:gd name="connsiteY0" fmla="*/ 503958 h 503958"/>
                <a:gd name="connsiteX1" fmla="*/ 119119 w 415356"/>
                <a:gd name="connsiteY1" fmla="*/ 419033 h 503958"/>
                <a:gd name="connsiteX2" fmla="*/ 133798 w 415356"/>
                <a:gd name="connsiteY2" fmla="*/ 364093 h 503958"/>
                <a:gd name="connsiteX3" fmla="*/ 99212 w 415356"/>
                <a:gd name="connsiteY3" fmla="*/ 319316 h 503958"/>
                <a:gd name="connsiteX4" fmla="*/ 91297 w 415356"/>
                <a:gd name="connsiteY4" fmla="*/ 233543 h 503958"/>
                <a:gd name="connsiteX5" fmla="*/ 0 w 415356"/>
                <a:gd name="connsiteY5" fmla="*/ 87982 h 503958"/>
                <a:gd name="connsiteX6" fmla="*/ 85849 w 415356"/>
                <a:gd name="connsiteY6" fmla="*/ 87078 h 503958"/>
                <a:gd name="connsiteX7" fmla="*/ 232572 w 415356"/>
                <a:gd name="connsiteY7" fmla="*/ 0 h 503958"/>
                <a:gd name="connsiteX8" fmla="*/ 343176 w 415356"/>
                <a:gd name="connsiteY8" fmla="*/ 11116 h 503958"/>
                <a:gd name="connsiteX9" fmla="*/ 388229 w 415356"/>
                <a:gd name="connsiteY9" fmla="*/ 99813 h 503958"/>
                <a:gd name="connsiteX10" fmla="*/ 415357 w 415356"/>
                <a:gd name="connsiteY10" fmla="*/ 145313 h 503958"/>
                <a:gd name="connsiteX11" fmla="*/ 388506 w 415356"/>
                <a:gd name="connsiteY11" fmla="*/ 219075 h 503958"/>
                <a:gd name="connsiteX12" fmla="*/ 408994 w 415356"/>
                <a:gd name="connsiteY12" fmla="*/ 322126 h 503958"/>
                <a:gd name="connsiteX13" fmla="*/ 262252 w 415356"/>
                <a:gd name="connsiteY13" fmla="*/ 448799 h 50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356" h="503958">
                  <a:moveTo>
                    <a:pt x="137798" y="503958"/>
                  </a:moveTo>
                  <a:lnTo>
                    <a:pt x="119119" y="419033"/>
                  </a:lnTo>
                  <a:lnTo>
                    <a:pt x="133798" y="364093"/>
                  </a:lnTo>
                  <a:lnTo>
                    <a:pt x="99212" y="319316"/>
                  </a:lnTo>
                  <a:lnTo>
                    <a:pt x="91297" y="233543"/>
                  </a:lnTo>
                  <a:lnTo>
                    <a:pt x="0" y="87982"/>
                  </a:lnTo>
                  <a:lnTo>
                    <a:pt x="85849" y="87078"/>
                  </a:lnTo>
                  <a:lnTo>
                    <a:pt x="232572" y="0"/>
                  </a:lnTo>
                  <a:lnTo>
                    <a:pt x="343176" y="11116"/>
                  </a:lnTo>
                  <a:lnTo>
                    <a:pt x="388229" y="99813"/>
                  </a:lnTo>
                  <a:lnTo>
                    <a:pt x="415357" y="145313"/>
                  </a:lnTo>
                  <a:lnTo>
                    <a:pt x="388506" y="219075"/>
                  </a:lnTo>
                  <a:lnTo>
                    <a:pt x="408994" y="322126"/>
                  </a:lnTo>
                  <a:lnTo>
                    <a:pt x="262252" y="4487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188869A8-6498-D060-916D-D194C0F52565}"/>
                </a:ext>
              </a:extLst>
            </p:cNvPr>
            <p:cNvSpPr/>
            <p:nvPr/>
          </p:nvSpPr>
          <p:spPr>
            <a:xfrm>
              <a:off x="3754915" y="3909965"/>
              <a:ext cx="599979" cy="460048"/>
            </a:xfrm>
            <a:custGeom>
              <a:avLst/>
              <a:gdLst>
                <a:gd name="connsiteX0" fmla="*/ 578015 w 599979"/>
                <a:gd name="connsiteY0" fmla="*/ 460048 h 460048"/>
                <a:gd name="connsiteX1" fmla="*/ 569986 w 599979"/>
                <a:gd name="connsiteY1" fmla="*/ 402155 h 460048"/>
                <a:gd name="connsiteX2" fmla="*/ 497577 w 599979"/>
                <a:gd name="connsiteY2" fmla="*/ 356797 h 460048"/>
                <a:gd name="connsiteX3" fmla="*/ 234630 w 599979"/>
                <a:gd name="connsiteY3" fmla="*/ 343348 h 460048"/>
                <a:gd name="connsiteX4" fmla="*/ 152876 w 599979"/>
                <a:gd name="connsiteY4" fmla="*/ 374247 h 460048"/>
                <a:gd name="connsiteX5" fmla="*/ 80724 w 599979"/>
                <a:gd name="connsiteY5" fmla="*/ 283502 h 460048"/>
                <a:gd name="connsiteX6" fmla="*/ 62446 w 599979"/>
                <a:gd name="connsiteY6" fmla="*/ 198368 h 460048"/>
                <a:gd name="connsiteX7" fmla="*/ 0 w 599979"/>
                <a:gd name="connsiteY7" fmla="*/ 104004 h 460048"/>
                <a:gd name="connsiteX8" fmla="*/ 54445 w 599979"/>
                <a:gd name="connsiteY8" fmla="*/ 94831 h 460048"/>
                <a:gd name="connsiteX9" fmla="*/ 112509 w 599979"/>
                <a:gd name="connsiteY9" fmla="*/ 0 h 460048"/>
                <a:gd name="connsiteX10" fmla="*/ 190719 w 599979"/>
                <a:gd name="connsiteY10" fmla="*/ 71276 h 460048"/>
                <a:gd name="connsiteX11" fmla="*/ 244431 w 599979"/>
                <a:gd name="connsiteY11" fmla="*/ 84992 h 460048"/>
                <a:gd name="connsiteX12" fmla="*/ 264748 w 599979"/>
                <a:gd name="connsiteY12" fmla="*/ 105499 h 460048"/>
                <a:gd name="connsiteX13" fmla="*/ 317478 w 599979"/>
                <a:gd name="connsiteY13" fmla="*/ 81477 h 460048"/>
                <a:gd name="connsiteX14" fmla="*/ 363846 w 599979"/>
                <a:gd name="connsiteY14" fmla="*/ 9039 h 460048"/>
                <a:gd name="connsiteX15" fmla="*/ 392782 w 599979"/>
                <a:gd name="connsiteY15" fmla="*/ 7811 h 460048"/>
                <a:gd name="connsiteX16" fmla="*/ 421396 w 599979"/>
                <a:gd name="connsiteY16" fmla="*/ 12706 h 460048"/>
                <a:gd name="connsiteX17" fmla="*/ 486090 w 599979"/>
                <a:gd name="connsiteY17" fmla="*/ 108766 h 460048"/>
                <a:gd name="connsiteX18" fmla="*/ 514883 w 599979"/>
                <a:gd name="connsiteY18" fmla="*/ 112833 h 460048"/>
                <a:gd name="connsiteX19" fmla="*/ 599980 w 599979"/>
                <a:gd name="connsiteY19" fmla="*/ 379543 h 4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9979" h="460048">
                  <a:moveTo>
                    <a:pt x="578015" y="460048"/>
                  </a:moveTo>
                  <a:lnTo>
                    <a:pt x="569986" y="402155"/>
                  </a:lnTo>
                  <a:lnTo>
                    <a:pt x="497577" y="356797"/>
                  </a:lnTo>
                  <a:lnTo>
                    <a:pt x="234630" y="343348"/>
                  </a:lnTo>
                  <a:lnTo>
                    <a:pt x="152876" y="374247"/>
                  </a:lnTo>
                  <a:lnTo>
                    <a:pt x="80724" y="283502"/>
                  </a:lnTo>
                  <a:lnTo>
                    <a:pt x="62446" y="198368"/>
                  </a:lnTo>
                  <a:lnTo>
                    <a:pt x="0" y="104004"/>
                  </a:lnTo>
                  <a:lnTo>
                    <a:pt x="54445" y="94831"/>
                  </a:lnTo>
                  <a:lnTo>
                    <a:pt x="112509" y="0"/>
                  </a:lnTo>
                  <a:lnTo>
                    <a:pt x="190719" y="71276"/>
                  </a:lnTo>
                  <a:lnTo>
                    <a:pt x="244431" y="84992"/>
                  </a:lnTo>
                  <a:lnTo>
                    <a:pt x="264748" y="105499"/>
                  </a:lnTo>
                  <a:lnTo>
                    <a:pt x="317478" y="81477"/>
                  </a:lnTo>
                  <a:lnTo>
                    <a:pt x="363846" y="9039"/>
                  </a:lnTo>
                  <a:lnTo>
                    <a:pt x="392782" y="7811"/>
                  </a:lnTo>
                  <a:lnTo>
                    <a:pt x="421396" y="12706"/>
                  </a:lnTo>
                  <a:lnTo>
                    <a:pt x="486090" y="108766"/>
                  </a:lnTo>
                  <a:lnTo>
                    <a:pt x="514883" y="112833"/>
                  </a:lnTo>
                  <a:lnTo>
                    <a:pt x="599980" y="379543"/>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82" name="Graphique 20">
              <a:extLst>
                <a:ext uri="{FF2B5EF4-FFF2-40B4-BE49-F238E27FC236}">
                  <a16:creationId xmlns:a16="http://schemas.microsoft.com/office/drawing/2014/main" id="{79AD00A5-E96A-5FC1-9B58-0DB0D557EF1A}"/>
                </a:ext>
              </a:extLst>
            </p:cNvPr>
            <p:cNvGrpSpPr/>
            <p:nvPr/>
          </p:nvGrpSpPr>
          <p:grpSpPr>
            <a:xfrm>
              <a:off x="2027309" y="3311214"/>
              <a:ext cx="2242489" cy="2605192"/>
              <a:chOff x="2027309" y="3311214"/>
              <a:chExt cx="2242489" cy="2605192"/>
            </a:xfrm>
            <a:solidFill>
              <a:srgbClr val="75A7AB"/>
            </a:solidFill>
          </p:grpSpPr>
          <p:sp>
            <p:nvSpPr>
              <p:cNvPr id="83" name="Forme libre : forme 82">
                <a:extLst>
                  <a:ext uri="{FF2B5EF4-FFF2-40B4-BE49-F238E27FC236}">
                    <a16:creationId xmlns:a16="http://schemas.microsoft.com/office/drawing/2014/main" id="{D6406F5A-8264-EC0B-30A5-55408DD985A7}"/>
                  </a:ext>
                </a:extLst>
              </p:cNvPr>
              <p:cNvSpPr/>
              <p:nvPr/>
            </p:nvSpPr>
            <p:spPr>
              <a:xfrm>
                <a:off x="3885360" y="3667144"/>
                <a:ext cx="384438" cy="355654"/>
              </a:xfrm>
              <a:custGeom>
                <a:avLst/>
                <a:gdLst>
                  <a:gd name="connsiteX0" fmla="*/ 384438 w 384438"/>
                  <a:gd name="connsiteY0" fmla="*/ 355654 h 355654"/>
                  <a:gd name="connsiteX1" fmla="*/ 355645 w 384438"/>
                  <a:gd name="connsiteY1" fmla="*/ 351587 h 355654"/>
                  <a:gd name="connsiteX2" fmla="*/ 290951 w 384438"/>
                  <a:gd name="connsiteY2" fmla="*/ 255527 h 355654"/>
                  <a:gd name="connsiteX3" fmla="*/ 262337 w 384438"/>
                  <a:gd name="connsiteY3" fmla="*/ 250631 h 355654"/>
                  <a:gd name="connsiteX4" fmla="*/ 233401 w 384438"/>
                  <a:gd name="connsiteY4" fmla="*/ 251860 h 355654"/>
                  <a:gd name="connsiteX5" fmla="*/ 187033 w 384438"/>
                  <a:gd name="connsiteY5" fmla="*/ 324298 h 355654"/>
                  <a:gd name="connsiteX6" fmla="*/ 134303 w 384438"/>
                  <a:gd name="connsiteY6" fmla="*/ 348320 h 355654"/>
                  <a:gd name="connsiteX7" fmla="*/ 113986 w 384438"/>
                  <a:gd name="connsiteY7" fmla="*/ 327812 h 355654"/>
                  <a:gd name="connsiteX8" fmla="*/ 82477 w 384438"/>
                  <a:gd name="connsiteY8" fmla="*/ 218856 h 355654"/>
                  <a:gd name="connsiteX9" fmla="*/ 23460 w 384438"/>
                  <a:gd name="connsiteY9" fmla="*/ 157067 h 355654"/>
                  <a:gd name="connsiteX10" fmla="*/ 0 w 384438"/>
                  <a:gd name="connsiteY10" fmla="*/ 47511 h 355654"/>
                  <a:gd name="connsiteX11" fmla="*/ 111824 w 384438"/>
                  <a:gd name="connsiteY11" fmla="*/ 47263 h 355654"/>
                  <a:gd name="connsiteX12" fmla="*/ 247936 w 384438"/>
                  <a:gd name="connsiteY12" fmla="*/ 0 h 355654"/>
                  <a:gd name="connsiteX13" fmla="*/ 274291 w 384438"/>
                  <a:gd name="connsiteY13" fmla="*/ 11935 h 355654"/>
                  <a:gd name="connsiteX14" fmla="*/ 354197 w 384438"/>
                  <a:gd name="connsiteY14" fmla="*/ 84296 h 355654"/>
                  <a:gd name="connsiteX15" fmla="*/ 337347 w 384438"/>
                  <a:gd name="connsiteY15" fmla="*/ 137465 h 35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438" h="355654">
                    <a:moveTo>
                      <a:pt x="384438" y="355654"/>
                    </a:moveTo>
                    <a:lnTo>
                      <a:pt x="355645" y="351587"/>
                    </a:lnTo>
                    <a:lnTo>
                      <a:pt x="290951" y="255527"/>
                    </a:lnTo>
                    <a:lnTo>
                      <a:pt x="262337" y="250631"/>
                    </a:lnTo>
                    <a:lnTo>
                      <a:pt x="233401" y="251860"/>
                    </a:lnTo>
                    <a:lnTo>
                      <a:pt x="187033" y="324298"/>
                    </a:lnTo>
                    <a:lnTo>
                      <a:pt x="134303" y="348320"/>
                    </a:lnTo>
                    <a:lnTo>
                      <a:pt x="113986" y="327812"/>
                    </a:lnTo>
                    <a:lnTo>
                      <a:pt x="82477" y="218856"/>
                    </a:lnTo>
                    <a:lnTo>
                      <a:pt x="23460" y="157067"/>
                    </a:lnTo>
                    <a:lnTo>
                      <a:pt x="0" y="47511"/>
                    </a:lnTo>
                    <a:lnTo>
                      <a:pt x="111824" y="47263"/>
                    </a:lnTo>
                    <a:lnTo>
                      <a:pt x="247936" y="0"/>
                    </a:lnTo>
                    <a:lnTo>
                      <a:pt x="274291" y="11935"/>
                    </a:lnTo>
                    <a:lnTo>
                      <a:pt x="354197" y="84296"/>
                    </a:lnTo>
                    <a:lnTo>
                      <a:pt x="337347" y="137465"/>
                    </a:lnTo>
                    <a:close/>
                  </a:path>
                </a:pathLst>
              </a:custGeom>
              <a:solidFill>
                <a:srgbClr val="75A7AB"/>
              </a:solidFill>
              <a:ln w="9525" cap="flat">
                <a:solidFill>
                  <a:srgbClr val="FFFFFF"/>
                </a:solid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20C1CE38-61F3-3359-E0F8-4789D8F99B99}"/>
                  </a:ext>
                </a:extLst>
              </p:cNvPr>
              <p:cNvSpPr/>
              <p:nvPr/>
            </p:nvSpPr>
            <p:spPr>
              <a:xfrm>
                <a:off x="2518027" y="4391197"/>
                <a:ext cx="989161" cy="930049"/>
              </a:xfrm>
              <a:custGeom>
                <a:avLst/>
                <a:gdLst>
                  <a:gd name="connsiteX0" fmla="*/ 937365 w 989161"/>
                  <a:gd name="connsiteY0" fmla="*/ 736111 h 930049"/>
                  <a:gd name="connsiteX1" fmla="*/ 896512 w 989161"/>
                  <a:gd name="connsiteY1" fmla="*/ 697316 h 930049"/>
                  <a:gd name="connsiteX2" fmla="*/ 693687 w 989161"/>
                  <a:gd name="connsiteY2" fmla="*/ 640128 h 930049"/>
                  <a:gd name="connsiteX3" fmla="*/ 558603 w 989161"/>
                  <a:gd name="connsiteY3" fmla="*/ 696030 h 930049"/>
                  <a:gd name="connsiteX4" fmla="*/ 555298 w 989161"/>
                  <a:gd name="connsiteY4" fmla="*/ 762267 h 930049"/>
                  <a:gd name="connsiteX5" fmla="*/ 439131 w 989161"/>
                  <a:gd name="connsiteY5" fmla="*/ 830913 h 930049"/>
                  <a:gd name="connsiteX6" fmla="*/ 418928 w 989161"/>
                  <a:gd name="connsiteY6" fmla="*/ 805996 h 930049"/>
                  <a:gd name="connsiteX7" fmla="*/ 469525 w 989161"/>
                  <a:gd name="connsiteY7" fmla="*/ 721785 h 930049"/>
                  <a:gd name="connsiteX8" fmla="*/ 527752 w 989161"/>
                  <a:gd name="connsiteY8" fmla="*/ 681428 h 930049"/>
                  <a:gd name="connsiteX9" fmla="*/ 428530 w 989161"/>
                  <a:gd name="connsiteY9" fmla="*/ 692906 h 930049"/>
                  <a:gd name="connsiteX10" fmla="*/ 406174 w 989161"/>
                  <a:gd name="connsiteY10" fmla="*/ 758657 h 930049"/>
                  <a:gd name="connsiteX11" fmla="*/ 337728 w 989161"/>
                  <a:gd name="connsiteY11" fmla="*/ 643737 h 930049"/>
                  <a:gd name="connsiteX12" fmla="*/ 311506 w 989161"/>
                  <a:gd name="connsiteY12" fmla="*/ 650043 h 930049"/>
                  <a:gd name="connsiteX13" fmla="*/ 270291 w 989161"/>
                  <a:gd name="connsiteY13" fmla="*/ 556717 h 930049"/>
                  <a:gd name="connsiteX14" fmla="*/ 272682 w 989161"/>
                  <a:gd name="connsiteY14" fmla="*/ 455724 h 930049"/>
                  <a:gd name="connsiteX15" fmla="*/ 212798 w 989161"/>
                  <a:gd name="connsiteY15" fmla="*/ 492614 h 930049"/>
                  <a:gd name="connsiteX16" fmla="*/ 370065 w 989161"/>
                  <a:gd name="connsiteY16" fmla="*/ 815273 h 930049"/>
                  <a:gd name="connsiteX17" fmla="*/ 299218 w 989161"/>
                  <a:gd name="connsiteY17" fmla="*/ 878148 h 930049"/>
                  <a:gd name="connsiteX18" fmla="*/ 78562 w 989161"/>
                  <a:gd name="connsiteY18" fmla="*/ 667274 h 930049"/>
                  <a:gd name="connsiteX19" fmla="*/ 42577 w 989161"/>
                  <a:gd name="connsiteY19" fmla="*/ 720442 h 930049"/>
                  <a:gd name="connsiteX20" fmla="*/ 256889 w 989161"/>
                  <a:gd name="connsiteY20" fmla="*/ 906723 h 930049"/>
                  <a:gd name="connsiteX21" fmla="*/ 225609 w 989161"/>
                  <a:gd name="connsiteY21" fmla="*/ 930050 h 930049"/>
                  <a:gd name="connsiteX22" fmla="*/ 148628 w 989161"/>
                  <a:gd name="connsiteY22" fmla="*/ 887492 h 930049"/>
                  <a:gd name="connsiteX23" fmla="*/ 0 w 989161"/>
                  <a:gd name="connsiteY23" fmla="*/ 763067 h 930049"/>
                  <a:gd name="connsiteX24" fmla="*/ 13935 w 989161"/>
                  <a:gd name="connsiteY24" fmla="*/ 709098 h 930049"/>
                  <a:gd name="connsiteX25" fmla="*/ 146390 w 989161"/>
                  <a:gd name="connsiteY25" fmla="*/ 523465 h 930049"/>
                  <a:gd name="connsiteX26" fmla="*/ 151800 w 989161"/>
                  <a:gd name="connsiteY26" fmla="*/ 495300 h 930049"/>
                  <a:gd name="connsiteX27" fmla="*/ 80267 w 989161"/>
                  <a:gd name="connsiteY27" fmla="*/ 448475 h 930049"/>
                  <a:gd name="connsiteX28" fmla="*/ 77733 w 989161"/>
                  <a:gd name="connsiteY28" fmla="*/ 419967 h 930049"/>
                  <a:gd name="connsiteX29" fmla="*/ 130702 w 989161"/>
                  <a:gd name="connsiteY29" fmla="*/ 398640 h 930049"/>
                  <a:gd name="connsiteX30" fmla="*/ 236468 w 989161"/>
                  <a:gd name="connsiteY30" fmla="*/ 358092 h 930049"/>
                  <a:gd name="connsiteX31" fmla="*/ 360864 w 989161"/>
                  <a:gd name="connsiteY31" fmla="*/ 133702 h 930049"/>
                  <a:gd name="connsiteX32" fmla="*/ 590950 w 989161"/>
                  <a:gd name="connsiteY32" fmla="*/ 17926 h 930049"/>
                  <a:gd name="connsiteX33" fmla="*/ 675370 w 989161"/>
                  <a:gd name="connsiteY33" fmla="*/ 0 h 930049"/>
                  <a:gd name="connsiteX34" fmla="*/ 840562 w 989161"/>
                  <a:gd name="connsiteY34" fmla="*/ 207483 h 930049"/>
                  <a:gd name="connsiteX35" fmla="*/ 877262 w 989161"/>
                  <a:gd name="connsiteY35" fmla="*/ 286721 h 930049"/>
                  <a:gd name="connsiteX36" fmla="*/ 959529 w 989161"/>
                  <a:gd name="connsiteY36" fmla="*/ 302790 h 930049"/>
                  <a:gd name="connsiteX37" fmla="*/ 983123 w 989161"/>
                  <a:gd name="connsiteY37" fmla="*/ 385191 h 930049"/>
                  <a:gd name="connsiteX38" fmla="*/ 959063 w 989161"/>
                  <a:gd name="connsiteY38" fmla="*/ 493833 h 930049"/>
                  <a:gd name="connsiteX39" fmla="*/ 989162 w 989161"/>
                  <a:gd name="connsiteY39" fmla="*/ 541763 h 930049"/>
                  <a:gd name="connsiteX40" fmla="*/ 986714 w 989161"/>
                  <a:gd name="connsiteY40" fmla="*/ 646386 h 93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9161" h="930049">
                    <a:moveTo>
                      <a:pt x="937365" y="736111"/>
                    </a:moveTo>
                    <a:lnTo>
                      <a:pt x="896512" y="697316"/>
                    </a:lnTo>
                    <a:lnTo>
                      <a:pt x="693687" y="640128"/>
                    </a:lnTo>
                    <a:lnTo>
                      <a:pt x="558603" y="696030"/>
                    </a:lnTo>
                    <a:lnTo>
                      <a:pt x="555298" y="762267"/>
                    </a:lnTo>
                    <a:lnTo>
                      <a:pt x="439131" y="830913"/>
                    </a:lnTo>
                    <a:lnTo>
                      <a:pt x="418928" y="805996"/>
                    </a:lnTo>
                    <a:lnTo>
                      <a:pt x="469525" y="721785"/>
                    </a:lnTo>
                    <a:lnTo>
                      <a:pt x="527752" y="681428"/>
                    </a:lnTo>
                    <a:lnTo>
                      <a:pt x="428530" y="692906"/>
                    </a:lnTo>
                    <a:lnTo>
                      <a:pt x="406174" y="758657"/>
                    </a:lnTo>
                    <a:lnTo>
                      <a:pt x="337728" y="643737"/>
                    </a:lnTo>
                    <a:lnTo>
                      <a:pt x="311506" y="650043"/>
                    </a:lnTo>
                    <a:lnTo>
                      <a:pt x="270291" y="556717"/>
                    </a:lnTo>
                    <a:lnTo>
                      <a:pt x="272682" y="455724"/>
                    </a:lnTo>
                    <a:lnTo>
                      <a:pt x="212798" y="492614"/>
                    </a:lnTo>
                    <a:lnTo>
                      <a:pt x="370065" y="815273"/>
                    </a:lnTo>
                    <a:lnTo>
                      <a:pt x="299218" y="878148"/>
                    </a:lnTo>
                    <a:lnTo>
                      <a:pt x="78562" y="667274"/>
                    </a:lnTo>
                    <a:lnTo>
                      <a:pt x="42577" y="720442"/>
                    </a:lnTo>
                    <a:lnTo>
                      <a:pt x="256889" y="906723"/>
                    </a:lnTo>
                    <a:lnTo>
                      <a:pt x="225609" y="930050"/>
                    </a:lnTo>
                    <a:lnTo>
                      <a:pt x="148628" y="887492"/>
                    </a:lnTo>
                    <a:lnTo>
                      <a:pt x="0" y="763067"/>
                    </a:lnTo>
                    <a:lnTo>
                      <a:pt x="13935" y="709098"/>
                    </a:lnTo>
                    <a:lnTo>
                      <a:pt x="146390" y="523465"/>
                    </a:lnTo>
                    <a:lnTo>
                      <a:pt x="151800" y="495300"/>
                    </a:lnTo>
                    <a:lnTo>
                      <a:pt x="80267" y="448475"/>
                    </a:lnTo>
                    <a:lnTo>
                      <a:pt x="77733" y="419967"/>
                    </a:lnTo>
                    <a:lnTo>
                      <a:pt x="130702" y="398640"/>
                    </a:lnTo>
                    <a:lnTo>
                      <a:pt x="236468" y="358092"/>
                    </a:lnTo>
                    <a:lnTo>
                      <a:pt x="360864" y="133702"/>
                    </a:lnTo>
                    <a:lnTo>
                      <a:pt x="590950" y="17926"/>
                    </a:lnTo>
                    <a:lnTo>
                      <a:pt x="675370" y="0"/>
                    </a:lnTo>
                    <a:lnTo>
                      <a:pt x="840562" y="207483"/>
                    </a:lnTo>
                    <a:lnTo>
                      <a:pt x="877262" y="286721"/>
                    </a:lnTo>
                    <a:lnTo>
                      <a:pt x="959529" y="302790"/>
                    </a:lnTo>
                    <a:lnTo>
                      <a:pt x="983123" y="385191"/>
                    </a:lnTo>
                    <a:lnTo>
                      <a:pt x="959063" y="493833"/>
                    </a:lnTo>
                    <a:lnTo>
                      <a:pt x="989162" y="541763"/>
                    </a:lnTo>
                    <a:lnTo>
                      <a:pt x="986714" y="646386"/>
                    </a:lnTo>
                    <a:close/>
                  </a:path>
                </a:pathLst>
              </a:custGeom>
              <a:solidFill>
                <a:srgbClr val="75A7AB"/>
              </a:solidFill>
              <a:ln w="9525" cap="flat">
                <a:solidFill>
                  <a:srgbClr val="FFFFFF"/>
                </a:solid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E090D2EA-D241-FBB7-F617-C85907E147FD}"/>
                  </a:ext>
                </a:extLst>
              </p:cNvPr>
              <p:cNvSpPr/>
              <p:nvPr/>
            </p:nvSpPr>
            <p:spPr>
              <a:xfrm>
                <a:off x="3553976" y="3311214"/>
                <a:ext cx="646728" cy="405069"/>
              </a:xfrm>
              <a:custGeom>
                <a:avLst/>
                <a:gdLst>
                  <a:gd name="connsiteX0" fmla="*/ 331384 w 646728"/>
                  <a:gd name="connsiteY0" fmla="*/ 403441 h 405069"/>
                  <a:gd name="connsiteX1" fmla="*/ 302285 w 646728"/>
                  <a:gd name="connsiteY1" fmla="*/ 405070 h 405069"/>
                  <a:gd name="connsiteX2" fmla="*/ 166640 w 646728"/>
                  <a:gd name="connsiteY2" fmla="*/ 295551 h 405069"/>
                  <a:gd name="connsiteX3" fmla="*/ 109052 w 646728"/>
                  <a:gd name="connsiteY3" fmla="*/ 286541 h 405069"/>
                  <a:gd name="connsiteX4" fmla="*/ 0 w 646728"/>
                  <a:gd name="connsiteY4" fmla="*/ 189786 h 405069"/>
                  <a:gd name="connsiteX5" fmla="*/ 124577 w 646728"/>
                  <a:gd name="connsiteY5" fmla="*/ 115348 h 405069"/>
                  <a:gd name="connsiteX6" fmla="*/ 149714 w 646728"/>
                  <a:gd name="connsiteY6" fmla="*/ 2953 h 405069"/>
                  <a:gd name="connsiteX7" fmla="*/ 179041 w 646728"/>
                  <a:gd name="connsiteY7" fmla="*/ 0 h 405069"/>
                  <a:gd name="connsiteX8" fmla="*/ 368741 w 646728"/>
                  <a:gd name="connsiteY8" fmla="*/ 80220 h 405069"/>
                  <a:gd name="connsiteX9" fmla="*/ 568642 w 646728"/>
                  <a:gd name="connsiteY9" fmla="*/ 130369 h 405069"/>
                  <a:gd name="connsiteX10" fmla="*/ 646728 w 646728"/>
                  <a:gd name="connsiteY10" fmla="*/ 348672 h 405069"/>
                  <a:gd name="connsiteX11" fmla="*/ 605676 w 646728"/>
                  <a:gd name="connsiteY11" fmla="*/ 367865 h 405069"/>
                  <a:gd name="connsiteX12" fmla="*/ 579320 w 646728"/>
                  <a:gd name="connsiteY12" fmla="*/ 355930 h 405069"/>
                  <a:gd name="connsiteX13" fmla="*/ 443208 w 646728"/>
                  <a:gd name="connsiteY13" fmla="*/ 403193 h 40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728" h="405069">
                    <a:moveTo>
                      <a:pt x="331384" y="403441"/>
                    </a:moveTo>
                    <a:lnTo>
                      <a:pt x="302285" y="405070"/>
                    </a:lnTo>
                    <a:lnTo>
                      <a:pt x="166640" y="295551"/>
                    </a:lnTo>
                    <a:lnTo>
                      <a:pt x="109052" y="286541"/>
                    </a:lnTo>
                    <a:lnTo>
                      <a:pt x="0" y="189786"/>
                    </a:lnTo>
                    <a:lnTo>
                      <a:pt x="124577" y="115348"/>
                    </a:lnTo>
                    <a:lnTo>
                      <a:pt x="149714" y="2953"/>
                    </a:lnTo>
                    <a:lnTo>
                      <a:pt x="179041" y="0"/>
                    </a:lnTo>
                    <a:lnTo>
                      <a:pt x="368741" y="80220"/>
                    </a:lnTo>
                    <a:lnTo>
                      <a:pt x="568642" y="130369"/>
                    </a:lnTo>
                    <a:lnTo>
                      <a:pt x="646728" y="348672"/>
                    </a:lnTo>
                    <a:lnTo>
                      <a:pt x="605676" y="367865"/>
                    </a:lnTo>
                    <a:lnTo>
                      <a:pt x="579320" y="355930"/>
                    </a:lnTo>
                    <a:lnTo>
                      <a:pt x="443208" y="403193"/>
                    </a:lnTo>
                    <a:close/>
                  </a:path>
                </a:pathLst>
              </a:custGeom>
              <a:solidFill>
                <a:srgbClr val="75A7AB"/>
              </a:solidFill>
              <a:ln w="9525" cap="flat">
                <a:solidFill>
                  <a:srgbClr val="FFFFFF"/>
                </a:solid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91BE603F-B6B1-90FE-76C6-B3533754DE9C}"/>
                  </a:ext>
                </a:extLst>
              </p:cNvPr>
              <p:cNvSpPr/>
              <p:nvPr/>
            </p:nvSpPr>
            <p:spPr>
              <a:xfrm>
                <a:off x="2911495" y="3476178"/>
                <a:ext cx="804500" cy="1260995"/>
              </a:xfrm>
              <a:custGeom>
                <a:avLst/>
                <a:gdLst>
                  <a:gd name="connsiteX0" fmla="*/ 747217 w 804500"/>
                  <a:gd name="connsiteY0" fmla="*/ 1254823 h 1260995"/>
                  <a:gd name="connsiteX1" fmla="*/ 719928 w 804500"/>
                  <a:gd name="connsiteY1" fmla="*/ 1260996 h 1260995"/>
                  <a:gd name="connsiteX2" fmla="*/ 639347 w 804500"/>
                  <a:gd name="connsiteY2" fmla="*/ 1183567 h 1260995"/>
                  <a:gd name="connsiteX3" fmla="*/ 566061 w 804500"/>
                  <a:gd name="connsiteY3" fmla="*/ 1217809 h 1260995"/>
                  <a:gd name="connsiteX4" fmla="*/ 483794 w 804500"/>
                  <a:gd name="connsiteY4" fmla="*/ 1201741 h 1260995"/>
                  <a:gd name="connsiteX5" fmla="*/ 447094 w 804500"/>
                  <a:gd name="connsiteY5" fmla="*/ 1122502 h 1260995"/>
                  <a:gd name="connsiteX6" fmla="*/ 281902 w 804500"/>
                  <a:gd name="connsiteY6" fmla="*/ 915019 h 1260995"/>
                  <a:gd name="connsiteX7" fmla="*/ 0 w 804500"/>
                  <a:gd name="connsiteY7" fmla="*/ 659778 h 1260995"/>
                  <a:gd name="connsiteX8" fmla="*/ 47720 w 804500"/>
                  <a:gd name="connsiteY8" fmla="*/ 553564 h 1260995"/>
                  <a:gd name="connsiteX9" fmla="*/ 7801 w 804500"/>
                  <a:gd name="connsiteY9" fmla="*/ 353644 h 1260995"/>
                  <a:gd name="connsiteX10" fmla="*/ 22965 w 804500"/>
                  <a:gd name="connsiteY10" fmla="*/ 267148 h 1260995"/>
                  <a:gd name="connsiteX11" fmla="*/ 219809 w 804500"/>
                  <a:gd name="connsiteY11" fmla="*/ 51606 h 1260995"/>
                  <a:gd name="connsiteX12" fmla="*/ 245421 w 804500"/>
                  <a:gd name="connsiteY12" fmla="*/ 37348 h 1260995"/>
                  <a:gd name="connsiteX13" fmla="*/ 356273 w 804500"/>
                  <a:gd name="connsiteY13" fmla="*/ 0 h 1260995"/>
                  <a:gd name="connsiteX14" fmla="*/ 385562 w 804500"/>
                  <a:gd name="connsiteY14" fmla="*/ 619 h 1260995"/>
                  <a:gd name="connsiteX15" fmla="*/ 437607 w 804500"/>
                  <a:gd name="connsiteY15" fmla="*/ 68561 h 1260995"/>
                  <a:gd name="connsiteX16" fmla="*/ 581006 w 804500"/>
                  <a:gd name="connsiteY16" fmla="*/ 38986 h 1260995"/>
                  <a:gd name="connsiteX17" fmla="*/ 591550 w 804500"/>
                  <a:gd name="connsiteY17" fmla="*/ 123873 h 1260995"/>
                  <a:gd name="connsiteX18" fmla="*/ 534886 w 804500"/>
                  <a:gd name="connsiteY18" fmla="*/ 181880 h 1260995"/>
                  <a:gd name="connsiteX19" fmla="*/ 736444 w 804500"/>
                  <a:gd name="connsiteY19" fmla="*/ 460458 h 1260995"/>
                  <a:gd name="connsiteX20" fmla="*/ 736101 w 804500"/>
                  <a:gd name="connsiteY20" fmla="*/ 571472 h 1260995"/>
                  <a:gd name="connsiteX21" fmla="*/ 769868 w 804500"/>
                  <a:gd name="connsiteY21" fmla="*/ 537162 h 1260995"/>
                  <a:gd name="connsiteX22" fmla="*/ 798033 w 804500"/>
                  <a:gd name="connsiteY22" fmla="*/ 542896 h 1260995"/>
                  <a:gd name="connsiteX23" fmla="*/ 804500 w 804500"/>
                  <a:gd name="connsiteY23" fmla="*/ 773849 h 1260995"/>
                  <a:gd name="connsiteX24" fmla="*/ 728377 w 804500"/>
                  <a:gd name="connsiteY24" fmla="*/ 894131 h 1260995"/>
                  <a:gd name="connsiteX25" fmla="*/ 704136 w 804500"/>
                  <a:gd name="connsiteY25" fmla="*/ 978532 h 1260995"/>
                  <a:gd name="connsiteX26" fmla="*/ 731310 w 804500"/>
                  <a:gd name="connsiteY26" fmla="*/ 1151201 h 1260995"/>
                  <a:gd name="connsiteX27" fmla="*/ 714880 w 804500"/>
                  <a:gd name="connsiteY27" fmla="*/ 1207341 h 126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4500" h="1260995">
                    <a:moveTo>
                      <a:pt x="747217" y="1254823"/>
                    </a:moveTo>
                    <a:lnTo>
                      <a:pt x="719928" y="1260996"/>
                    </a:lnTo>
                    <a:lnTo>
                      <a:pt x="639347" y="1183567"/>
                    </a:lnTo>
                    <a:lnTo>
                      <a:pt x="566061" y="1217809"/>
                    </a:lnTo>
                    <a:lnTo>
                      <a:pt x="483794" y="1201741"/>
                    </a:lnTo>
                    <a:lnTo>
                      <a:pt x="447094" y="1122502"/>
                    </a:lnTo>
                    <a:lnTo>
                      <a:pt x="281902" y="915019"/>
                    </a:lnTo>
                    <a:lnTo>
                      <a:pt x="0" y="659778"/>
                    </a:lnTo>
                    <a:lnTo>
                      <a:pt x="47720" y="553564"/>
                    </a:lnTo>
                    <a:lnTo>
                      <a:pt x="7801" y="353644"/>
                    </a:lnTo>
                    <a:lnTo>
                      <a:pt x="22965" y="267148"/>
                    </a:lnTo>
                    <a:lnTo>
                      <a:pt x="219809" y="51606"/>
                    </a:lnTo>
                    <a:lnTo>
                      <a:pt x="245421" y="37348"/>
                    </a:lnTo>
                    <a:lnTo>
                      <a:pt x="356273" y="0"/>
                    </a:lnTo>
                    <a:lnTo>
                      <a:pt x="385562" y="619"/>
                    </a:lnTo>
                    <a:lnTo>
                      <a:pt x="437607" y="68561"/>
                    </a:lnTo>
                    <a:lnTo>
                      <a:pt x="581006" y="38986"/>
                    </a:lnTo>
                    <a:lnTo>
                      <a:pt x="591550" y="123873"/>
                    </a:lnTo>
                    <a:lnTo>
                      <a:pt x="534886" y="181880"/>
                    </a:lnTo>
                    <a:lnTo>
                      <a:pt x="736444" y="460458"/>
                    </a:lnTo>
                    <a:lnTo>
                      <a:pt x="736101" y="571472"/>
                    </a:lnTo>
                    <a:lnTo>
                      <a:pt x="769868" y="537162"/>
                    </a:lnTo>
                    <a:lnTo>
                      <a:pt x="798033" y="542896"/>
                    </a:lnTo>
                    <a:lnTo>
                      <a:pt x="804500" y="773849"/>
                    </a:lnTo>
                    <a:lnTo>
                      <a:pt x="728377" y="894131"/>
                    </a:lnTo>
                    <a:lnTo>
                      <a:pt x="704136" y="978532"/>
                    </a:lnTo>
                    <a:lnTo>
                      <a:pt x="731310" y="1151201"/>
                    </a:lnTo>
                    <a:lnTo>
                      <a:pt x="714880" y="120734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0F815267-11C9-FF82-E5CB-07AE72E61EF4}"/>
                  </a:ext>
                </a:extLst>
              </p:cNvPr>
              <p:cNvSpPr/>
              <p:nvPr/>
            </p:nvSpPr>
            <p:spPr>
              <a:xfrm>
                <a:off x="3543594" y="4952086"/>
                <a:ext cx="698868" cy="964320"/>
              </a:xfrm>
              <a:custGeom>
                <a:avLst/>
                <a:gdLst>
                  <a:gd name="connsiteX0" fmla="*/ 611210 w 698868"/>
                  <a:gd name="connsiteY0" fmla="*/ 915734 h 964320"/>
                  <a:gd name="connsiteX1" fmla="*/ 569214 w 698868"/>
                  <a:gd name="connsiteY1" fmla="*/ 956158 h 964320"/>
                  <a:gd name="connsiteX2" fmla="*/ 486623 w 698868"/>
                  <a:gd name="connsiteY2" fmla="*/ 929716 h 964320"/>
                  <a:gd name="connsiteX3" fmla="*/ 407403 w 698868"/>
                  <a:gd name="connsiteY3" fmla="*/ 964321 h 964320"/>
                  <a:gd name="connsiteX4" fmla="*/ 298666 w 698868"/>
                  <a:gd name="connsiteY4" fmla="*/ 930040 h 964320"/>
                  <a:gd name="connsiteX5" fmla="*/ 178536 w 698868"/>
                  <a:gd name="connsiteY5" fmla="*/ 827608 h 964320"/>
                  <a:gd name="connsiteX6" fmla="*/ 231286 w 698868"/>
                  <a:gd name="connsiteY6" fmla="*/ 727910 h 964320"/>
                  <a:gd name="connsiteX7" fmla="*/ 174660 w 698868"/>
                  <a:gd name="connsiteY7" fmla="*/ 705488 h 964320"/>
                  <a:gd name="connsiteX8" fmla="*/ 74571 w 698868"/>
                  <a:gd name="connsiteY8" fmla="*/ 522084 h 964320"/>
                  <a:gd name="connsiteX9" fmla="*/ 0 w 698868"/>
                  <a:gd name="connsiteY9" fmla="*/ 411766 h 964320"/>
                  <a:gd name="connsiteX10" fmla="*/ 84487 w 698868"/>
                  <a:gd name="connsiteY10" fmla="*/ 361588 h 964320"/>
                  <a:gd name="connsiteX11" fmla="*/ 51930 w 698868"/>
                  <a:gd name="connsiteY11" fmla="*/ 327565 h 964320"/>
                  <a:gd name="connsiteX12" fmla="*/ 106232 w 698868"/>
                  <a:gd name="connsiteY12" fmla="*/ 317735 h 964320"/>
                  <a:gd name="connsiteX13" fmla="*/ 120596 w 698868"/>
                  <a:gd name="connsiteY13" fmla="*/ 125301 h 964320"/>
                  <a:gd name="connsiteX14" fmla="*/ 165240 w 698868"/>
                  <a:gd name="connsiteY14" fmla="*/ 97184 h 964320"/>
                  <a:gd name="connsiteX15" fmla="*/ 220046 w 698868"/>
                  <a:gd name="connsiteY15" fmla="*/ 109214 h 964320"/>
                  <a:gd name="connsiteX16" fmla="*/ 207854 w 698868"/>
                  <a:gd name="connsiteY16" fmla="*/ 83858 h 964320"/>
                  <a:gd name="connsiteX17" fmla="*/ 313963 w 698868"/>
                  <a:gd name="connsiteY17" fmla="*/ 48549 h 964320"/>
                  <a:gd name="connsiteX18" fmla="*/ 349748 w 698868"/>
                  <a:gd name="connsiteY18" fmla="*/ 5915 h 964320"/>
                  <a:gd name="connsiteX19" fmla="*/ 405279 w 698868"/>
                  <a:gd name="connsiteY19" fmla="*/ 0 h 964320"/>
                  <a:gd name="connsiteX20" fmla="*/ 446951 w 698868"/>
                  <a:gd name="connsiteY20" fmla="*/ 171536 h 964320"/>
                  <a:gd name="connsiteX21" fmla="*/ 439645 w 698868"/>
                  <a:gd name="connsiteY21" fmla="*/ 315697 h 964320"/>
                  <a:gd name="connsiteX22" fmla="*/ 513464 w 698868"/>
                  <a:gd name="connsiteY22" fmla="*/ 355340 h 964320"/>
                  <a:gd name="connsiteX23" fmla="*/ 658844 w 698868"/>
                  <a:gd name="connsiteY23" fmla="*/ 344748 h 964320"/>
                  <a:gd name="connsiteX24" fmla="*/ 698868 w 698868"/>
                  <a:gd name="connsiteY24" fmla="*/ 451256 h 964320"/>
                  <a:gd name="connsiteX25" fmla="*/ 679999 w 698868"/>
                  <a:gd name="connsiteY25" fmla="*/ 505282 h 964320"/>
                  <a:gd name="connsiteX26" fmla="*/ 698602 w 698868"/>
                  <a:gd name="connsiteY26" fmla="*/ 668693 h 964320"/>
                  <a:gd name="connsiteX27" fmla="*/ 693201 w 698868"/>
                  <a:gd name="connsiteY27" fmla="*/ 805691 h 9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8868" h="964320">
                    <a:moveTo>
                      <a:pt x="611210" y="915734"/>
                    </a:moveTo>
                    <a:lnTo>
                      <a:pt x="569214" y="956158"/>
                    </a:lnTo>
                    <a:lnTo>
                      <a:pt x="486623" y="929716"/>
                    </a:lnTo>
                    <a:lnTo>
                      <a:pt x="407403" y="964321"/>
                    </a:lnTo>
                    <a:lnTo>
                      <a:pt x="298666" y="930040"/>
                    </a:lnTo>
                    <a:lnTo>
                      <a:pt x="178536" y="827608"/>
                    </a:lnTo>
                    <a:lnTo>
                      <a:pt x="231286" y="727910"/>
                    </a:lnTo>
                    <a:lnTo>
                      <a:pt x="174660" y="705488"/>
                    </a:lnTo>
                    <a:lnTo>
                      <a:pt x="74571" y="522084"/>
                    </a:lnTo>
                    <a:lnTo>
                      <a:pt x="0" y="411766"/>
                    </a:lnTo>
                    <a:lnTo>
                      <a:pt x="84487" y="361588"/>
                    </a:lnTo>
                    <a:lnTo>
                      <a:pt x="51930" y="327565"/>
                    </a:lnTo>
                    <a:lnTo>
                      <a:pt x="106232" y="317735"/>
                    </a:lnTo>
                    <a:lnTo>
                      <a:pt x="120596" y="125301"/>
                    </a:lnTo>
                    <a:lnTo>
                      <a:pt x="165240" y="97184"/>
                    </a:lnTo>
                    <a:lnTo>
                      <a:pt x="220046" y="109214"/>
                    </a:lnTo>
                    <a:lnTo>
                      <a:pt x="207854" y="83858"/>
                    </a:lnTo>
                    <a:lnTo>
                      <a:pt x="313963" y="48549"/>
                    </a:lnTo>
                    <a:lnTo>
                      <a:pt x="349748" y="5915"/>
                    </a:lnTo>
                    <a:lnTo>
                      <a:pt x="405279" y="0"/>
                    </a:lnTo>
                    <a:lnTo>
                      <a:pt x="446951" y="171536"/>
                    </a:lnTo>
                    <a:lnTo>
                      <a:pt x="439645" y="315697"/>
                    </a:lnTo>
                    <a:lnTo>
                      <a:pt x="513464" y="355340"/>
                    </a:lnTo>
                    <a:lnTo>
                      <a:pt x="658844" y="344748"/>
                    </a:lnTo>
                    <a:lnTo>
                      <a:pt x="698868" y="451256"/>
                    </a:lnTo>
                    <a:lnTo>
                      <a:pt x="679999" y="505282"/>
                    </a:lnTo>
                    <a:lnTo>
                      <a:pt x="698602" y="668693"/>
                    </a:lnTo>
                    <a:lnTo>
                      <a:pt x="693201" y="805691"/>
                    </a:lnTo>
                    <a:close/>
                  </a:path>
                </a:pathLst>
              </a:custGeom>
              <a:solidFill>
                <a:srgbClr val="75A7AB"/>
              </a:solidFill>
              <a:ln w="9525" cap="flat">
                <a:solidFill>
                  <a:srgbClr val="FFFFFF"/>
                </a:solidFill>
                <a:prstDash val="solid"/>
                <a:miter/>
              </a:ln>
            </p:spPr>
            <p:txBody>
              <a:bodyPr rtlCol="0" anchor="ctr"/>
              <a:lstStyle/>
              <a:p>
                <a:endParaRPr lang="fr-FR" dirty="0"/>
              </a:p>
            </p:txBody>
          </p:sp>
          <p:sp>
            <p:nvSpPr>
              <p:cNvPr id="89" name="Forme libre : forme 88">
                <a:extLst>
                  <a:ext uri="{FF2B5EF4-FFF2-40B4-BE49-F238E27FC236}">
                    <a16:creationId xmlns:a16="http://schemas.microsoft.com/office/drawing/2014/main" id="{7E0F248E-5E51-FE89-49FB-1C1AE7A6071B}"/>
                  </a:ext>
                </a:extLst>
              </p:cNvPr>
              <p:cNvSpPr/>
              <p:nvPr/>
            </p:nvSpPr>
            <p:spPr>
              <a:xfrm>
                <a:off x="3446381" y="3501000"/>
                <a:ext cx="552964" cy="546649"/>
              </a:xfrm>
              <a:custGeom>
                <a:avLst/>
                <a:gdLst>
                  <a:gd name="connsiteX0" fmla="*/ 263147 w 552964"/>
                  <a:gd name="connsiteY0" fmla="*/ 518074 h 546649"/>
                  <a:gd name="connsiteX1" fmla="*/ 234982 w 552964"/>
                  <a:gd name="connsiteY1" fmla="*/ 512340 h 546649"/>
                  <a:gd name="connsiteX2" fmla="*/ 201216 w 552964"/>
                  <a:gd name="connsiteY2" fmla="*/ 546649 h 546649"/>
                  <a:gd name="connsiteX3" fmla="*/ 201559 w 552964"/>
                  <a:gd name="connsiteY3" fmla="*/ 435635 h 546649"/>
                  <a:gd name="connsiteX4" fmla="*/ 0 w 552964"/>
                  <a:gd name="connsiteY4" fmla="*/ 157058 h 546649"/>
                  <a:gd name="connsiteX5" fmla="*/ 56664 w 552964"/>
                  <a:gd name="connsiteY5" fmla="*/ 99050 h 546649"/>
                  <a:gd name="connsiteX6" fmla="*/ 46120 w 552964"/>
                  <a:gd name="connsiteY6" fmla="*/ 14164 h 546649"/>
                  <a:gd name="connsiteX7" fmla="*/ 107595 w 552964"/>
                  <a:gd name="connsiteY7" fmla="*/ 0 h 546649"/>
                  <a:gd name="connsiteX8" fmla="*/ 216646 w 552964"/>
                  <a:gd name="connsiteY8" fmla="*/ 96755 h 546649"/>
                  <a:gd name="connsiteX9" fmla="*/ 274234 w 552964"/>
                  <a:gd name="connsiteY9" fmla="*/ 105766 h 546649"/>
                  <a:gd name="connsiteX10" fmla="*/ 409880 w 552964"/>
                  <a:gd name="connsiteY10" fmla="*/ 215284 h 546649"/>
                  <a:gd name="connsiteX11" fmla="*/ 438979 w 552964"/>
                  <a:gd name="connsiteY11" fmla="*/ 213655 h 546649"/>
                  <a:gd name="connsiteX12" fmla="*/ 462439 w 552964"/>
                  <a:gd name="connsiteY12" fmla="*/ 323212 h 546649"/>
                  <a:gd name="connsiteX13" fmla="*/ 521456 w 552964"/>
                  <a:gd name="connsiteY13" fmla="*/ 385000 h 546649"/>
                  <a:gd name="connsiteX14" fmla="*/ 552965 w 552964"/>
                  <a:gd name="connsiteY14" fmla="*/ 493957 h 546649"/>
                  <a:gd name="connsiteX15" fmla="*/ 499253 w 552964"/>
                  <a:gd name="connsiteY15" fmla="*/ 480241 h 546649"/>
                  <a:gd name="connsiteX16" fmla="*/ 421043 w 552964"/>
                  <a:gd name="connsiteY16" fmla="*/ 408965 h 546649"/>
                  <a:gd name="connsiteX17" fmla="*/ 362979 w 552964"/>
                  <a:gd name="connsiteY17" fmla="*/ 503796 h 546649"/>
                  <a:gd name="connsiteX18" fmla="*/ 308534 w 552964"/>
                  <a:gd name="connsiteY18" fmla="*/ 512969 h 54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964" h="546649">
                    <a:moveTo>
                      <a:pt x="263147" y="518074"/>
                    </a:moveTo>
                    <a:lnTo>
                      <a:pt x="234982" y="512340"/>
                    </a:lnTo>
                    <a:lnTo>
                      <a:pt x="201216" y="546649"/>
                    </a:lnTo>
                    <a:lnTo>
                      <a:pt x="201559" y="435635"/>
                    </a:lnTo>
                    <a:lnTo>
                      <a:pt x="0" y="157058"/>
                    </a:lnTo>
                    <a:lnTo>
                      <a:pt x="56664" y="99050"/>
                    </a:lnTo>
                    <a:lnTo>
                      <a:pt x="46120" y="14164"/>
                    </a:lnTo>
                    <a:lnTo>
                      <a:pt x="107595" y="0"/>
                    </a:lnTo>
                    <a:lnTo>
                      <a:pt x="216646" y="96755"/>
                    </a:lnTo>
                    <a:lnTo>
                      <a:pt x="274234" y="105766"/>
                    </a:lnTo>
                    <a:lnTo>
                      <a:pt x="409880" y="215284"/>
                    </a:lnTo>
                    <a:lnTo>
                      <a:pt x="438979" y="213655"/>
                    </a:lnTo>
                    <a:lnTo>
                      <a:pt x="462439" y="323212"/>
                    </a:lnTo>
                    <a:lnTo>
                      <a:pt x="521456" y="385000"/>
                    </a:lnTo>
                    <a:lnTo>
                      <a:pt x="552965" y="493957"/>
                    </a:lnTo>
                    <a:lnTo>
                      <a:pt x="499253" y="480241"/>
                    </a:lnTo>
                    <a:lnTo>
                      <a:pt x="421043" y="408965"/>
                    </a:lnTo>
                    <a:lnTo>
                      <a:pt x="362979" y="503796"/>
                    </a:lnTo>
                    <a:lnTo>
                      <a:pt x="308534" y="512969"/>
                    </a:lnTo>
                    <a:close/>
                  </a:path>
                </a:pathLst>
              </a:custGeom>
              <a:solidFill>
                <a:srgbClr val="75A7AB"/>
              </a:solidFill>
              <a:ln w="9525" cap="flat">
                <a:solidFill>
                  <a:srgbClr val="FFFFFF"/>
                </a:solid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FB56F4DB-5038-2413-A328-52BE56D48CDD}"/>
                  </a:ext>
                </a:extLst>
              </p:cNvPr>
              <p:cNvSpPr/>
              <p:nvPr/>
            </p:nvSpPr>
            <p:spPr>
              <a:xfrm>
                <a:off x="3455392" y="4932960"/>
                <a:ext cx="308248" cy="393582"/>
              </a:xfrm>
              <a:custGeom>
                <a:avLst/>
                <a:gdLst>
                  <a:gd name="connsiteX0" fmla="*/ 140132 w 308248"/>
                  <a:gd name="connsiteY0" fmla="*/ 346691 h 393582"/>
                  <a:gd name="connsiteX1" fmla="*/ 73047 w 308248"/>
                  <a:gd name="connsiteY1" fmla="*/ 341557 h 393582"/>
                  <a:gd name="connsiteX2" fmla="*/ 66199 w 308248"/>
                  <a:gd name="connsiteY2" fmla="*/ 393583 h 393582"/>
                  <a:gd name="connsiteX3" fmla="*/ 20460 w 308248"/>
                  <a:gd name="connsiteY3" fmla="*/ 362893 h 393582"/>
                  <a:gd name="connsiteX4" fmla="*/ 0 w 308248"/>
                  <a:gd name="connsiteY4" fmla="*/ 194348 h 393582"/>
                  <a:gd name="connsiteX5" fmla="*/ 49349 w 308248"/>
                  <a:gd name="connsiteY5" fmla="*/ 104623 h 393582"/>
                  <a:gd name="connsiteX6" fmla="*/ 51797 w 308248"/>
                  <a:gd name="connsiteY6" fmla="*/ 0 h 393582"/>
                  <a:gd name="connsiteX7" fmla="*/ 269434 w 308248"/>
                  <a:gd name="connsiteY7" fmla="*/ 53492 h 393582"/>
                  <a:gd name="connsiteX8" fmla="*/ 296056 w 308248"/>
                  <a:gd name="connsiteY8" fmla="*/ 102984 h 393582"/>
                  <a:gd name="connsiteX9" fmla="*/ 308248 w 308248"/>
                  <a:gd name="connsiteY9" fmla="*/ 128340 h 393582"/>
                  <a:gd name="connsiteX10" fmla="*/ 253441 w 308248"/>
                  <a:gd name="connsiteY10" fmla="*/ 116310 h 393582"/>
                  <a:gd name="connsiteX11" fmla="*/ 208797 w 308248"/>
                  <a:gd name="connsiteY11" fmla="*/ 144428 h 393582"/>
                  <a:gd name="connsiteX12" fmla="*/ 194434 w 308248"/>
                  <a:gd name="connsiteY12" fmla="*/ 336861 h 39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8248" h="393582">
                    <a:moveTo>
                      <a:pt x="140132" y="346691"/>
                    </a:moveTo>
                    <a:lnTo>
                      <a:pt x="73047" y="341557"/>
                    </a:lnTo>
                    <a:lnTo>
                      <a:pt x="66199" y="393583"/>
                    </a:lnTo>
                    <a:lnTo>
                      <a:pt x="20460" y="362893"/>
                    </a:lnTo>
                    <a:lnTo>
                      <a:pt x="0" y="194348"/>
                    </a:lnTo>
                    <a:lnTo>
                      <a:pt x="49349" y="104623"/>
                    </a:lnTo>
                    <a:lnTo>
                      <a:pt x="51797" y="0"/>
                    </a:lnTo>
                    <a:lnTo>
                      <a:pt x="269434" y="53492"/>
                    </a:lnTo>
                    <a:lnTo>
                      <a:pt x="296056" y="102984"/>
                    </a:lnTo>
                    <a:lnTo>
                      <a:pt x="308248" y="128340"/>
                    </a:lnTo>
                    <a:lnTo>
                      <a:pt x="253441" y="116310"/>
                    </a:lnTo>
                    <a:lnTo>
                      <a:pt x="208797" y="144428"/>
                    </a:lnTo>
                    <a:lnTo>
                      <a:pt x="194434" y="33686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341B4317-281B-AC9E-86EA-6D67E3E26C85}"/>
                  </a:ext>
                </a:extLst>
              </p:cNvPr>
              <p:cNvSpPr/>
              <p:nvPr/>
            </p:nvSpPr>
            <p:spPr>
              <a:xfrm>
                <a:off x="2027309" y="4663383"/>
                <a:ext cx="1101890" cy="1251499"/>
              </a:xfrm>
              <a:custGeom>
                <a:avLst/>
                <a:gdLst>
                  <a:gd name="connsiteX0" fmla="*/ 676504 w 1101890"/>
                  <a:gd name="connsiteY0" fmla="*/ 1251500 h 1251499"/>
                  <a:gd name="connsiteX1" fmla="*/ 605228 w 1101890"/>
                  <a:gd name="connsiteY1" fmla="*/ 1123731 h 1251499"/>
                  <a:gd name="connsiteX2" fmla="*/ 585911 w 1101890"/>
                  <a:gd name="connsiteY2" fmla="*/ 919801 h 1251499"/>
                  <a:gd name="connsiteX3" fmla="*/ 117138 w 1101890"/>
                  <a:gd name="connsiteY3" fmla="*/ 567309 h 1251499"/>
                  <a:gd name="connsiteX4" fmla="*/ 0 w 1101890"/>
                  <a:gd name="connsiteY4" fmla="*/ 398755 h 1251499"/>
                  <a:gd name="connsiteX5" fmla="*/ 89535 w 1101890"/>
                  <a:gd name="connsiteY5" fmla="*/ 151848 h 1251499"/>
                  <a:gd name="connsiteX6" fmla="*/ 177422 w 1101890"/>
                  <a:gd name="connsiteY6" fmla="*/ 33852 h 1251499"/>
                  <a:gd name="connsiteX7" fmla="*/ 227467 w 1101890"/>
                  <a:gd name="connsiteY7" fmla="*/ 3610 h 1251499"/>
                  <a:gd name="connsiteX8" fmla="*/ 397812 w 1101890"/>
                  <a:gd name="connsiteY8" fmla="*/ 0 h 1251499"/>
                  <a:gd name="connsiteX9" fmla="*/ 488109 w 1101890"/>
                  <a:gd name="connsiteY9" fmla="*/ 66342 h 1251499"/>
                  <a:gd name="connsiteX10" fmla="*/ 540068 w 1101890"/>
                  <a:gd name="connsiteY10" fmla="*/ 41338 h 1251499"/>
                  <a:gd name="connsiteX11" fmla="*/ 621421 w 1101890"/>
                  <a:gd name="connsiteY11" fmla="*/ 126454 h 1251499"/>
                  <a:gd name="connsiteX12" fmla="*/ 568452 w 1101890"/>
                  <a:gd name="connsiteY12" fmla="*/ 147781 h 1251499"/>
                  <a:gd name="connsiteX13" fmla="*/ 570986 w 1101890"/>
                  <a:gd name="connsiteY13" fmla="*/ 176289 h 1251499"/>
                  <a:gd name="connsiteX14" fmla="*/ 642519 w 1101890"/>
                  <a:gd name="connsiteY14" fmla="*/ 223114 h 1251499"/>
                  <a:gd name="connsiteX15" fmla="*/ 637108 w 1101890"/>
                  <a:gd name="connsiteY15" fmla="*/ 251279 h 1251499"/>
                  <a:gd name="connsiteX16" fmla="*/ 504654 w 1101890"/>
                  <a:gd name="connsiteY16" fmla="*/ 436912 h 1251499"/>
                  <a:gd name="connsiteX17" fmla="*/ 490719 w 1101890"/>
                  <a:gd name="connsiteY17" fmla="*/ 490881 h 1251499"/>
                  <a:gd name="connsiteX18" fmla="*/ 639347 w 1101890"/>
                  <a:gd name="connsiteY18" fmla="*/ 615305 h 1251499"/>
                  <a:gd name="connsiteX19" fmla="*/ 613191 w 1101890"/>
                  <a:gd name="connsiteY19" fmla="*/ 667874 h 1251499"/>
                  <a:gd name="connsiteX20" fmla="*/ 713042 w 1101890"/>
                  <a:gd name="connsiteY20" fmla="*/ 703459 h 1251499"/>
                  <a:gd name="connsiteX21" fmla="*/ 696459 w 1101890"/>
                  <a:gd name="connsiteY21" fmla="*/ 818121 h 1251499"/>
                  <a:gd name="connsiteX22" fmla="*/ 590198 w 1101890"/>
                  <a:gd name="connsiteY22" fmla="*/ 840029 h 1251499"/>
                  <a:gd name="connsiteX23" fmla="*/ 788327 w 1101890"/>
                  <a:gd name="connsiteY23" fmla="*/ 895169 h 1251499"/>
                  <a:gd name="connsiteX24" fmla="*/ 888178 w 1101890"/>
                  <a:gd name="connsiteY24" fmla="*/ 1000468 h 1251499"/>
                  <a:gd name="connsiteX25" fmla="*/ 1075935 w 1101890"/>
                  <a:gd name="connsiteY25" fmla="*/ 832438 h 1251499"/>
                  <a:gd name="connsiteX26" fmla="*/ 1072591 w 1101890"/>
                  <a:gd name="connsiteY26" fmla="*/ 755637 h 1251499"/>
                  <a:gd name="connsiteX27" fmla="*/ 1101890 w 1101890"/>
                  <a:gd name="connsiteY27" fmla="*/ 836514 h 1251499"/>
                  <a:gd name="connsiteX28" fmla="*/ 757866 w 1101890"/>
                  <a:gd name="connsiteY28" fmla="*/ 1159431 h 1251499"/>
                  <a:gd name="connsiteX29" fmla="*/ 735397 w 1101890"/>
                  <a:gd name="connsiteY29" fmla="*/ 1250890 h 125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01890" h="1251499">
                    <a:moveTo>
                      <a:pt x="676504" y="1251500"/>
                    </a:moveTo>
                    <a:lnTo>
                      <a:pt x="605228" y="1123731"/>
                    </a:lnTo>
                    <a:lnTo>
                      <a:pt x="585911" y="919801"/>
                    </a:lnTo>
                    <a:lnTo>
                      <a:pt x="117138" y="567309"/>
                    </a:lnTo>
                    <a:lnTo>
                      <a:pt x="0" y="398755"/>
                    </a:lnTo>
                    <a:lnTo>
                      <a:pt x="89535" y="151848"/>
                    </a:lnTo>
                    <a:lnTo>
                      <a:pt x="177422" y="33852"/>
                    </a:lnTo>
                    <a:lnTo>
                      <a:pt x="227467" y="3610"/>
                    </a:lnTo>
                    <a:lnTo>
                      <a:pt x="397812" y="0"/>
                    </a:lnTo>
                    <a:lnTo>
                      <a:pt x="488109" y="66342"/>
                    </a:lnTo>
                    <a:lnTo>
                      <a:pt x="540068" y="41338"/>
                    </a:lnTo>
                    <a:lnTo>
                      <a:pt x="621421" y="126454"/>
                    </a:lnTo>
                    <a:lnTo>
                      <a:pt x="568452" y="147781"/>
                    </a:lnTo>
                    <a:lnTo>
                      <a:pt x="570986" y="176289"/>
                    </a:lnTo>
                    <a:lnTo>
                      <a:pt x="642519" y="223114"/>
                    </a:lnTo>
                    <a:lnTo>
                      <a:pt x="637108" y="251279"/>
                    </a:lnTo>
                    <a:lnTo>
                      <a:pt x="504654" y="436912"/>
                    </a:lnTo>
                    <a:lnTo>
                      <a:pt x="490719" y="490881"/>
                    </a:lnTo>
                    <a:lnTo>
                      <a:pt x="639347" y="615305"/>
                    </a:lnTo>
                    <a:lnTo>
                      <a:pt x="613191" y="667874"/>
                    </a:lnTo>
                    <a:lnTo>
                      <a:pt x="713042" y="703459"/>
                    </a:lnTo>
                    <a:lnTo>
                      <a:pt x="696459" y="818121"/>
                    </a:lnTo>
                    <a:lnTo>
                      <a:pt x="590198" y="840029"/>
                    </a:lnTo>
                    <a:lnTo>
                      <a:pt x="788327" y="895169"/>
                    </a:lnTo>
                    <a:lnTo>
                      <a:pt x="888178" y="1000468"/>
                    </a:lnTo>
                    <a:lnTo>
                      <a:pt x="1075935" y="832438"/>
                    </a:lnTo>
                    <a:lnTo>
                      <a:pt x="1072591" y="755637"/>
                    </a:lnTo>
                    <a:lnTo>
                      <a:pt x="1101890" y="836514"/>
                    </a:lnTo>
                    <a:lnTo>
                      <a:pt x="757866" y="1159431"/>
                    </a:lnTo>
                    <a:lnTo>
                      <a:pt x="735397" y="1250890"/>
                    </a:lnTo>
                    <a:close/>
                  </a:path>
                </a:pathLst>
              </a:custGeom>
              <a:solidFill>
                <a:srgbClr val="75A7AB"/>
              </a:solidFill>
              <a:ln w="9525" cap="flat">
                <a:solidFill>
                  <a:srgbClr val="FFFFFF"/>
                </a:solid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A1690E4C-9ADF-51E7-1986-918DCB33804B}"/>
                  </a:ext>
                </a:extLst>
              </p:cNvPr>
              <p:cNvSpPr/>
              <p:nvPr/>
            </p:nvSpPr>
            <p:spPr>
              <a:xfrm>
                <a:off x="3477090" y="4659745"/>
                <a:ext cx="471782" cy="376199"/>
              </a:xfrm>
              <a:custGeom>
                <a:avLst/>
                <a:gdLst>
                  <a:gd name="connsiteX0" fmla="*/ 274358 w 471782"/>
                  <a:gd name="connsiteY0" fmla="*/ 376199 h 376199"/>
                  <a:gd name="connsiteX1" fmla="*/ 247736 w 471782"/>
                  <a:gd name="connsiteY1" fmla="*/ 326707 h 376199"/>
                  <a:gd name="connsiteX2" fmla="*/ 30099 w 471782"/>
                  <a:gd name="connsiteY2" fmla="*/ 273215 h 376199"/>
                  <a:gd name="connsiteX3" fmla="*/ 0 w 471782"/>
                  <a:gd name="connsiteY3" fmla="*/ 225285 h 376199"/>
                  <a:gd name="connsiteX4" fmla="*/ 24060 w 471782"/>
                  <a:gd name="connsiteY4" fmla="*/ 116643 h 376199"/>
                  <a:gd name="connsiteX5" fmla="*/ 467 w 471782"/>
                  <a:gd name="connsiteY5" fmla="*/ 34242 h 376199"/>
                  <a:gd name="connsiteX6" fmla="*/ 73752 w 471782"/>
                  <a:gd name="connsiteY6" fmla="*/ 0 h 376199"/>
                  <a:gd name="connsiteX7" fmla="*/ 154334 w 471782"/>
                  <a:gd name="connsiteY7" fmla="*/ 77429 h 376199"/>
                  <a:gd name="connsiteX8" fmla="*/ 181623 w 471782"/>
                  <a:gd name="connsiteY8" fmla="*/ 71256 h 376199"/>
                  <a:gd name="connsiteX9" fmla="*/ 385134 w 471782"/>
                  <a:gd name="connsiteY9" fmla="*/ 67666 h 376199"/>
                  <a:gd name="connsiteX10" fmla="*/ 435121 w 471782"/>
                  <a:gd name="connsiteY10" fmla="*/ 97698 h 376199"/>
                  <a:gd name="connsiteX11" fmla="*/ 465430 w 471782"/>
                  <a:gd name="connsiteY11" fmla="*/ 146942 h 376199"/>
                  <a:gd name="connsiteX12" fmla="*/ 471783 w 471782"/>
                  <a:gd name="connsiteY12" fmla="*/ 292341 h 376199"/>
                  <a:gd name="connsiteX13" fmla="*/ 416252 w 471782"/>
                  <a:gd name="connsiteY13" fmla="*/ 298256 h 376199"/>
                  <a:gd name="connsiteX14" fmla="*/ 380467 w 471782"/>
                  <a:gd name="connsiteY14" fmla="*/ 340890 h 3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782" h="376199">
                    <a:moveTo>
                      <a:pt x="274358" y="376199"/>
                    </a:moveTo>
                    <a:lnTo>
                      <a:pt x="247736" y="326707"/>
                    </a:lnTo>
                    <a:lnTo>
                      <a:pt x="30099" y="273215"/>
                    </a:lnTo>
                    <a:lnTo>
                      <a:pt x="0" y="225285"/>
                    </a:lnTo>
                    <a:lnTo>
                      <a:pt x="24060" y="116643"/>
                    </a:lnTo>
                    <a:lnTo>
                      <a:pt x="467" y="34242"/>
                    </a:lnTo>
                    <a:lnTo>
                      <a:pt x="73752" y="0"/>
                    </a:lnTo>
                    <a:lnTo>
                      <a:pt x="154334" y="77429"/>
                    </a:lnTo>
                    <a:lnTo>
                      <a:pt x="181623" y="71256"/>
                    </a:lnTo>
                    <a:lnTo>
                      <a:pt x="385134" y="67666"/>
                    </a:lnTo>
                    <a:lnTo>
                      <a:pt x="435121" y="97698"/>
                    </a:lnTo>
                    <a:lnTo>
                      <a:pt x="465430" y="146942"/>
                    </a:lnTo>
                    <a:lnTo>
                      <a:pt x="471783" y="292341"/>
                    </a:lnTo>
                    <a:lnTo>
                      <a:pt x="416252" y="298256"/>
                    </a:lnTo>
                    <a:lnTo>
                      <a:pt x="380467" y="340890"/>
                    </a:lnTo>
                    <a:close/>
                  </a:path>
                </a:pathLst>
              </a:custGeom>
              <a:solidFill>
                <a:srgbClr val="75A7AB"/>
              </a:solidFill>
              <a:ln w="9525" cap="flat">
                <a:solidFill>
                  <a:srgbClr val="FFFFFF"/>
                </a:solidFill>
                <a:prstDash val="solid"/>
                <a:miter/>
              </a:ln>
            </p:spPr>
            <p:txBody>
              <a:bodyPr rtlCol="0" anchor="ctr"/>
              <a:lstStyle/>
              <a:p>
                <a:endParaRPr lang="fr-FR"/>
              </a:p>
            </p:txBody>
          </p:sp>
        </p:grpSp>
        <p:sp>
          <p:nvSpPr>
            <p:cNvPr id="93" name="Forme libre : forme 92">
              <a:extLst>
                <a:ext uri="{FF2B5EF4-FFF2-40B4-BE49-F238E27FC236}">
                  <a16:creationId xmlns:a16="http://schemas.microsoft.com/office/drawing/2014/main" id="{FCEF603E-2E55-F985-64FC-4FD80DBE0BDB}"/>
                </a:ext>
              </a:extLst>
            </p:cNvPr>
            <p:cNvSpPr/>
            <p:nvPr/>
          </p:nvSpPr>
          <p:spPr>
            <a:xfrm>
              <a:off x="3356341" y="2921013"/>
              <a:ext cx="1127731" cy="738873"/>
            </a:xfrm>
            <a:custGeom>
              <a:avLst/>
              <a:gdLst>
                <a:gd name="connsiteX0" fmla="*/ 844363 w 1127731"/>
                <a:gd name="connsiteY0" fmla="*/ 738873 h 738873"/>
                <a:gd name="connsiteX1" fmla="*/ 766277 w 1127731"/>
                <a:gd name="connsiteY1" fmla="*/ 520570 h 738873"/>
                <a:gd name="connsiteX2" fmla="*/ 566376 w 1127731"/>
                <a:gd name="connsiteY2" fmla="*/ 470421 h 738873"/>
                <a:gd name="connsiteX3" fmla="*/ 376676 w 1127731"/>
                <a:gd name="connsiteY3" fmla="*/ 390201 h 738873"/>
                <a:gd name="connsiteX4" fmla="*/ 347348 w 1127731"/>
                <a:gd name="connsiteY4" fmla="*/ 393154 h 738873"/>
                <a:gd name="connsiteX5" fmla="*/ 322212 w 1127731"/>
                <a:gd name="connsiteY5" fmla="*/ 505549 h 738873"/>
                <a:gd name="connsiteX6" fmla="*/ 197634 w 1127731"/>
                <a:gd name="connsiteY6" fmla="*/ 579987 h 738873"/>
                <a:gd name="connsiteX7" fmla="*/ 0 w 1127731"/>
                <a:gd name="connsiteY7" fmla="*/ 403898 h 738873"/>
                <a:gd name="connsiteX8" fmla="*/ 78496 w 1127731"/>
                <a:gd name="connsiteY8" fmla="*/ 246078 h 738873"/>
                <a:gd name="connsiteX9" fmla="*/ 266433 w 1127731"/>
                <a:gd name="connsiteY9" fmla="*/ 329460 h 738873"/>
                <a:gd name="connsiteX10" fmla="*/ 618068 w 1127731"/>
                <a:gd name="connsiteY10" fmla="*/ 115062 h 738873"/>
                <a:gd name="connsiteX11" fmla="*/ 703945 w 1127731"/>
                <a:gd name="connsiteY11" fmla="*/ 34700 h 738873"/>
                <a:gd name="connsiteX12" fmla="*/ 904151 w 1127731"/>
                <a:gd name="connsiteY12" fmla="*/ 35633 h 738873"/>
                <a:gd name="connsiteX13" fmla="*/ 947052 w 1127731"/>
                <a:gd name="connsiteY13" fmla="*/ 0 h 738873"/>
                <a:gd name="connsiteX14" fmla="*/ 962883 w 1127731"/>
                <a:gd name="connsiteY14" fmla="*/ 24222 h 738873"/>
                <a:gd name="connsiteX15" fmla="*/ 1062324 w 1127731"/>
                <a:gd name="connsiteY15" fmla="*/ 158372 h 738873"/>
                <a:gd name="connsiteX16" fmla="*/ 1127732 w 1127731"/>
                <a:gd name="connsiteY16" fmla="*/ 206359 h 738873"/>
                <a:gd name="connsiteX17" fmla="*/ 1103795 w 1127731"/>
                <a:gd name="connsiteY17" fmla="*/ 282483 h 738873"/>
                <a:gd name="connsiteX18" fmla="*/ 1039987 w 1127731"/>
                <a:gd name="connsiteY18" fmla="*/ 378038 h 738873"/>
                <a:gd name="connsiteX19" fmla="*/ 1048207 w 1127731"/>
                <a:gd name="connsiteY19" fmla="*/ 546059 h 738873"/>
                <a:gd name="connsiteX20" fmla="*/ 1054037 w 1127731"/>
                <a:gd name="connsiteY20" fmla="*/ 600694 h 738873"/>
                <a:gd name="connsiteX21" fmla="*/ 1030719 w 1127731"/>
                <a:gd name="connsiteY21" fmla="*/ 647843 h 738873"/>
                <a:gd name="connsiteX22" fmla="*/ 893569 w 1127731"/>
                <a:gd name="connsiteY22" fmla="*/ 732434 h 7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7731" h="738873">
                  <a:moveTo>
                    <a:pt x="844363" y="738873"/>
                  </a:moveTo>
                  <a:lnTo>
                    <a:pt x="766277" y="520570"/>
                  </a:lnTo>
                  <a:lnTo>
                    <a:pt x="566376" y="470421"/>
                  </a:lnTo>
                  <a:lnTo>
                    <a:pt x="376676" y="390201"/>
                  </a:lnTo>
                  <a:lnTo>
                    <a:pt x="347348" y="393154"/>
                  </a:lnTo>
                  <a:lnTo>
                    <a:pt x="322212" y="505549"/>
                  </a:lnTo>
                  <a:lnTo>
                    <a:pt x="197634" y="579987"/>
                  </a:lnTo>
                  <a:lnTo>
                    <a:pt x="0" y="403898"/>
                  </a:lnTo>
                  <a:lnTo>
                    <a:pt x="78496" y="246078"/>
                  </a:lnTo>
                  <a:lnTo>
                    <a:pt x="266433" y="329460"/>
                  </a:lnTo>
                  <a:lnTo>
                    <a:pt x="618068" y="115062"/>
                  </a:lnTo>
                  <a:lnTo>
                    <a:pt x="703945" y="34700"/>
                  </a:lnTo>
                  <a:lnTo>
                    <a:pt x="904151" y="35633"/>
                  </a:lnTo>
                  <a:lnTo>
                    <a:pt x="947052" y="0"/>
                  </a:lnTo>
                  <a:lnTo>
                    <a:pt x="962883" y="24222"/>
                  </a:lnTo>
                  <a:lnTo>
                    <a:pt x="1062324" y="158372"/>
                  </a:lnTo>
                  <a:lnTo>
                    <a:pt x="1127732" y="206359"/>
                  </a:lnTo>
                  <a:lnTo>
                    <a:pt x="1103795" y="282483"/>
                  </a:lnTo>
                  <a:lnTo>
                    <a:pt x="1039987" y="378038"/>
                  </a:lnTo>
                  <a:lnTo>
                    <a:pt x="1048207" y="546059"/>
                  </a:lnTo>
                  <a:lnTo>
                    <a:pt x="1054037" y="600694"/>
                  </a:lnTo>
                  <a:lnTo>
                    <a:pt x="1030719" y="647843"/>
                  </a:lnTo>
                  <a:lnTo>
                    <a:pt x="893569" y="73243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13E0664F-D918-E56C-69BE-C397EE8BD781}"/>
                </a:ext>
              </a:extLst>
            </p:cNvPr>
            <p:cNvSpPr/>
            <p:nvPr/>
          </p:nvSpPr>
          <p:spPr>
            <a:xfrm>
              <a:off x="4154803" y="5588356"/>
              <a:ext cx="314925" cy="306904"/>
            </a:xfrm>
            <a:custGeom>
              <a:avLst/>
              <a:gdLst>
                <a:gd name="connsiteX0" fmla="*/ 281102 w 314925"/>
                <a:gd name="connsiteY0" fmla="*/ 306905 h 306904"/>
                <a:gd name="connsiteX1" fmla="*/ 50549 w 314925"/>
                <a:gd name="connsiteY1" fmla="*/ 306362 h 306904"/>
                <a:gd name="connsiteX2" fmla="*/ 0 w 314925"/>
                <a:gd name="connsiteY2" fmla="*/ 279463 h 306904"/>
                <a:gd name="connsiteX3" fmla="*/ 81991 w 314925"/>
                <a:gd name="connsiteY3" fmla="*/ 169421 h 306904"/>
                <a:gd name="connsiteX4" fmla="*/ 87392 w 314925"/>
                <a:gd name="connsiteY4" fmla="*/ 32423 h 306904"/>
                <a:gd name="connsiteX5" fmla="*/ 258871 w 314925"/>
                <a:gd name="connsiteY5" fmla="*/ 0 h 306904"/>
                <a:gd name="connsiteX6" fmla="*/ 314925 w 314925"/>
                <a:gd name="connsiteY6" fmla="*/ 153105 h 306904"/>
                <a:gd name="connsiteX7" fmla="*/ 284293 w 314925"/>
                <a:gd name="connsiteY7" fmla="*/ 199872 h 30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925" h="306904">
                  <a:moveTo>
                    <a:pt x="281102" y="306905"/>
                  </a:moveTo>
                  <a:lnTo>
                    <a:pt x="50549" y="306362"/>
                  </a:lnTo>
                  <a:lnTo>
                    <a:pt x="0" y="279463"/>
                  </a:lnTo>
                  <a:lnTo>
                    <a:pt x="81991" y="169421"/>
                  </a:lnTo>
                  <a:lnTo>
                    <a:pt x="87392" y="32423"/>
                  </a:lnTo>
                  <a:lnTo>
                    <a:pt x="258871" y="0"/>
                  </a:lnTo>
                  <a:lnTo>
                    <a:pt x="314925" y="153105"/>
                  </a:lnTo>
                  <a:lnTo>
                    <a:pt x="284293" y="199872"/>
                  </a:lnTo>
                  <a:close/>
                </a:path>
              </a:pathLst>
            </a:custGeom>
            <a:solidFill>
              <a:srgbClr val="0098CC"/>
            </a:solidFill>
            <a:ln w="9525" cap="flat">
              <a:solidFill>
                <a:srgbClr val="FFFFFF"/>
              </a:solid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F7A7DCFC-147F-8F86-FCB1-A5295400E12C}"/>
                </a:ext>
              </a:extLst>
            </p:cNvPr>
            <p:cNvSpPr/>
            <p:nvPr/>
          </p:nvSpPr>
          <p:spPr>
            <a:xfrm>
              <a:off x="3731112" y="2223792"/>
              <a:ext cx="658453" cy="529313"/>
            </a:xfrm>
            <a:custGeom>
              <a:avLst/>
              <a:gdLst>
                <a:gd name="connsiteX0" fmla="*/ 592874 w 658453"/>
                <a:gd name="connsiteY0" fmla="*/ 529314 h 529313"/>
                <a:gd name="connsiteX1" fmla="*/ 483851 w 658453"/>
                <a:gd name="connsiteY1" fmla="*/ 399145 h 529313"/>
                <a:gd name="connsiteX2" fmla="*/ 319231 w 658453"/>
                <a:gd name="connsiteY2" fmla="*/ 352235 h 529313"/>
                <a:gd name="connsiteX3" fmla="*/ 271548 w 658453"/>
                <a:gd name="connsiteY3" fmla="*/ 419233 h 529313"/>
                <a:gd name="connsiteX4" fmla="*/ 158753 w 658453"/>
                <a:gd name="connsiteY4" fmla="*/ 215856 h 529313"/>
                <a:gd name="connsiteX5" fmla="*/ 53816 w 658453"/>
                <a:gd name="connsiteY5" fmla="*/ 165211 h 529313"/>
                <a:gd name="connsiteX6" fmla="*/ 0 w 658453"/>
                <a:gd name="connsiteY6" fmla="*/ 183556 h 529313"/>
                <a:gd name="connsiteX7" fmla="*/ 102432 w 658453"/>
                <a:gd name="connsiteY7" fmla="*/ 143275 h 529313"/>
                <a:gd name="connsiteX8" fmla="*/ 206807 w 658453"/>
                <a:gd name="connsiteY8" fmla="*/ 48549 h 529313"/>
                <a:gd name="connsiteX9" fmla="*/ 309401 w 658453"/>
                <a:gd name="connsiteY9" fmla="*/ 62989 h 529313"/>
                <a:gd name="connsiteX10" fmla="*/ 436940 w 658453"/>
                <a:gd name="connsiteY10" fmla="*/ 0 h 529313"/>
                <a:gd name="connsiteX11" fmla="*/ 636194 w 658453"/>
                <a:gd name="connsiteY11" fmla="*/ 110757 h 529313"/>
                <a:gd name="connsiteX12" fmla="*/ 645481 w 658453"/>
                <a:gd name="connsiteY12" fmla="*/ 353759 h 529313"/>
                <a:gd name="connsiteX13" fmla="*/ 658454 w 658453"/>
                <a:gd name="connsiteY13" fmla="*/ 379609 h 529313"/>
                <a:gd name="connsiteX14" fmla="*/ 627850 w 658453"/>
                <a:gd name="connsiteY14" fmla="*/ 489852 h 5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8453" h="529313">
                  <a:moveTo>
                    <a:pt x="592874" y="529314"/>
                  </a:moveTo>
                  <a:lnTo>
                    <a:pt x="483851" y="399145"/>
                  </a:lnTo>
                  <a:lnTo>
                    <a:pt x="319231" y="352235"/>
                  </a:lnTo>
                  <a:lnTo>
                    <a:pt x="271548" y="419233"/>
                  </a:lnTo>
                  <a:lnTo>
                    <a:pt x="158753" y="215856"/>
                  </a:lnTo>
                  <a:lnTo>
                    <a:pt x="53816" y="165211"/>
                  </a:lnTo>
                  <a:lnTo>
                    <a:pt x="0" y="183556"/>
                  </a:lnTo>
                  <a:lnTo>
                    <a:pt x="102432" y="143275"/>
                  </a:lnTo>
                  <a:lnTo>
                    <a:pt x="206807" y="48549"/>
                  </a:lnTo>
                  <a:lnTo>
                    <a:pt x="309401" y="62989"/>
                  </a:lnTo>
                  <a:lnTo>
                    <a:pt x="436940" y="0"/>
                  </a:lnTo>
                  <a:lnTo>
                    <a:pt x="636194" y="110757"/>
                  </a:lnTo>
                  <a:lnTo>
                    <a:pt x="645481" y="353759"/>
                  </a:lnTo>
                  <a:lnTo>
                    <a:pt x="658454" y="379609"/>
                  </a:lnTo>
                  <a:lnTo>
                    <a:pt x="627850" y="48985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1AE1F37C-22CD-94DB-FA4C-CDB6C7526F3D}"/>
                </a:ext>
              </a:extLst>
            </p:cNvPr>
            <p:cNvSpPr/>
            <p:nvPr/>
          </p:nvSpPr>
          <p:spPr>
            <a:xfrm>
              <a:off x="4306679" y="4149690"/>
              <a:ext cx="558060" cy="678056"/>
            </a:xfrm>
            <a:custGeom>
              <a:avLst/>
              <a:gdLst>
                <a:gd name="connsiteX0" fmla="*/ 535981 w 558060"/>
                <a:gd name="connsiteY0" fmla="*/ 403003 h 678056"/>
                <a:gd name="connsiteX1" fmla="*/ 306524 w 558060"/>
                <a:gd name="connsiteY1" fmla="*/ 574577 h 678056"/>
                <a:gd name="connsiteX2" fmla="*/ 257337 w 558060"/>
                <a:gd name="connsiteY2" fmla="*/ 674789 h 678056"/>
                <a:gd name="connsiteX3" fmla="*/ 203806 w 558060"/>
                <a:gd name="connsiteY3" fmla="*/ 678056 h 678056"/>
                <a:gd name="connsiteX4" fmla="*/ 66027 w 558060"/>
                <a:gd name="connsiteY4" fmla="*/ 459524 h 678056"/>
                <a:gd name="connsiteX5" fmla="*/ 0 w 558060"/>
                <a:gd name="connsiteY5" fmla="*/ 268053 h 678056"/>
                <a:gd name="connsiteX6" fmla="*/ 26251 w 558060"/>
                <a:gd name="connsiteY6" fmla="*/ 220323 h 678056"/>
                <a:gd name="connsiteX7" fmla="*/ 48216 w 558060"/>
                <a:gd name="connsiteY7" fmla="*/ 139818 h 678056"/>
                <a:gd name="connsiteX8" fmla="*/ 96183 w 558060"/>
                <a:gd name="connsiteY8" fmla="*/ 107137 h 678056"/>
                <a:gd name="connsiteX9" fmla="*/ 153696 w 558060"/>
                <a:gd name="connsiteY9" fmla="*/ 107937 h 678056"/>
                <a:gd name="connsiteX10" fmla="*/ 293446 w 558060"/>
                <a:gd name="connsiteY10" fmla="*/ 4877 h 678056"/>
                <a:gd name="connsiteX11" fmla="*/ 379562 w 558060"/>
                <a:gd name="connsiteY11" fmla="*/ 0 h 678056"/>
                <a:gd name="connsiteX12" fmla="*/ 528657 w 558060"/>
                <a:gd name="connsiteY12" fmla="*/ 38243 h 678056"/>
                <a:gd name="connsiteX13" fmla="*/ 524742 w 558060"/>
                <a:gd name="connsiteY13" fmla="*/ 87182 h 678056"/>
                <a:gd name="connsiteX14" fmla="*/ 558060 w 558060"/>
                <a:gd name="connsiteY14" fmla="*/ 125740 h 678056"/>
                <a:gd name="connsiteX15" fmla="*/ 545716 w 558060"/>
                <a:gd name="connsiteY15" fmla="*/ 208521 h 678056"/>
                <a:gd name="connsiteX16" fmla="*/ 486518 w 558060"/>
                <a:gd name="connsiteY16" fmla="*/ 303876 h 67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060" h="678056">
                  <a:moveTo>
                    <a:pt x="535981" y="403003"/>
                  </a:moveTo>
                  <a:lnTo>
                    <a:pt x="306524" y="574577"/>
                  </a:lnTo>
                  <a:lnTo>
                    <a:pt x="257337" y="674789"/>
                  </a:lnTo>
                  <a:lnTo>
                    <a:pt x="203806" y="678056"/>
                  </a:lnTo>
                  <a:lnTo>
                    <a:pt x="66027" y="459524"/>
                  </a:lnTo>
                  <a:lnTo>
                    <a:pt x="0" y="268053"/>
                  </a:lnTo>
                  <a:lnTo>
                    <a:pt x="26251" y="220323"/>
                  </a:lnTo>
                  <a:lnTo>
                    <a:pt x="48216" y="139818"/>
                  </a:lnTo>
                  <a:lnTo>
                    <a:pt x="96183" y="107137"/>
                  </a:lnTo>
                  <a:lnTo>
                    <a:pt x="153696" y="107937"/>
                  </a:lnTo>
                  <a:lnTo>
                    <a:pt x="293446" y="4877"/>
                  </a:lnTo>
                  <a:lnTo>
                    <a:pt x="379562" y="0"/>
                  </a:lnTo>
                  <a:lnTo>
                    <a:pt x="528657" y="38243"/>
                  </a:lnTo>
                  <a:lnTo>
                    <a:pt x="524742" y="87182"/>
                  </a:lnTo>
                  <a:lnTo>
                    <a:pt x="558060" y="125740"/>
                  </a:lnTo>
                  <a:lnTo>
                    <a:pt x="545716" y="208521"/>
                  </a:lnTo>
                  <a:lnTo>
                    <a:pt x="486518" y="30387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325197E5-E322-ED07-1A57-2DFB965F4A28}"/>
                </a:ext>
              </a:extLst>
            </p:cNvPr>
            <p:cNvSpPr/>
            <p:nvPr/>
          </p:nvSpPr>
          <p:spPr>
            <a:xfrm>
              <a:off x="4798817" y="5291852"/>
              <a:ext cx="456066" cy="212626"/>
            </a:xfrm>
            <a:custGeom>
              <a:avLst/>
              <a:gdLst>
                <a:gd name="connsiteX0" fmla="*/ 112890 w 456066"/>
                <a:gd name="connsiteY0" fmla="*/ 166726 h 212626"/>
                <a:gd name="connsiteX1" fmla="*/ 17107 w 456066"/>
                <a:gd name="connsiteY1" fmla="*/ 212627 h 212626"/>
                <a:gd name="connsiteX2" fmla="*/ 0 w 456066"/>
                <a:gd name="connsiteY2" fmla="*/ 161430 h 212626"/>
                <a:gd name="connsiteX3" fmla="*/ 3477 w 456066"/>
                <a:gd name="connsiteY3" fmla="*/ 78457 h 212626"/>
                <a:gd name="connsiteX4" fmla="*/ 411556 w 456066"/>
                <a:gd name="connsiteY4" fmla="*/ 0 h 212626"/>
                <a:gd name="connsiteX5" fmla="*/ 418624 w 456066"/>
                <a:gd name="connsiteY5" fmla="*/ 7734 h 212626"/>
                <a:gd name="connsiteX6" fmla="*/ 456067 w 456066"/>
                <a:gd name="connsiteY6" fmla="*/ 89859 h 212626"/>
                <a:gd name="connsiteX7" fmla="*/ 345462 w 456066"/>
                <a:gd name="connsiteY7" fmla="*/ 78743 h 212626"/>
                <a:gd name="connsiteX8" fmla="*/ 198739 w 456066"/>
                <a:gd name="connsiteY8" fmla="*/ 165821 h 21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066" h="212626">
                  <a:moveTo>
                    <a:pt x="112890" y="166726"/>
                  </a:moveTo>
                  <a:lnTo>
                    <a:pt x="17107" y="212627"/>
                  </a:lnTo>
                  <a:lnTo>
                    <a:pt x="0" y="161430"/>
                  </a:lnTo>
                  <a:lnTo>
                    <a:pt x="3477" y="78457"/>
                  </a:lnTo>
                  <a:lnTo>
                    <a:pt x="411556" y="0"/>
                  </a:lnTo>
                  <a:lnTo>
                    <a:pt x="418624" y="7734"/>
                  </a:lnTo>
                  <a:lnTo>
                    <a:pt x="456067" y="89859"/>
                  </a:lnTo>
                  <a:lnTo>
                    <a:pt x="345462" y="78743"/>
                  </a:lnTo>
                  <a:lnTo>
                    <a:pt x="198739" y="165821"/>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49C5B894-1357-6587-AD21-F58CF990955D}"/>
                </a:ext>
              </a:extLst>
            </p:cNvPr>
            <p:cNvSpPr/>
            <p:nvPr/>
          </p:nvSpPr>
          <p:spPr>
            <a:xfrm>
              <a:off x="4793197" y="4275430"/>
              <a:ext cx="463791" cy="410041"/>
            </a:xfrm>
            <a:custGeom>
              <a:avLst/>
              <a:gdLst>
                <a:gd name="connsiteX0" fmla="*/ 463791 w 463791"/>
                <a:gd name="connsiteY0" fmla="*/ 322850 h 410041"/>
                <a:gd name="connsiteX1" fmla="*/ 383153 w 463791"/>
                <a:gd name="connsiteY1" fmla="*/ 343490 h 410041"/>
                <a:gd name="connsiteX2" fmla="*/ 333689 w 463791"/>
                <a:gd name="connsiteY2" fmla="*/ 410042 h 410041"/>
                <a:gd name="connsiteX3" fmla="*/ 173546 w 463791"/>
                <a:gd name="connsiteY3" fmla="*/ 377152 h 410041"/>
                <a:gd name="connsiteX4" fmla="*/ 143561 w 463791"/>
                <a:gd name="connsiteY4" fmla="*/ 308953 h 410041"/>
                <a:gd name="connsiteX5" fmla="*/ 49463 w 463791"/>
                <a:gd name="connsiteY5" fmla="*/ 277263 h 410041"/>
                <a:gd name="connsiteX6" fmla="*/ 0 w 463791"/>
                <a:gd name="connsiteY6" fmla="*/ 178137 h 410041"/>
                <a:gd name="connsiteX7" fmla="*/ 59198 w 463791"/>
                <a:gd name="connsiteY7" fmla="*/ 82782 h 410041"/>
                <a:gd name="connsiteX8" fmla="*/ 71542 w 463791"/>
                <a:gd name="connsiteY8" fmla="*/ 0 h 410041"/>
                <a:gd name="connsiteX9" fmla="*/ 451237 w 463791"/>
                <a:gd name="connsiteY9" fmla="*/ 241735 h 41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791" h="410041">
                  <a:moveTo>
                    <a:pt x="463791" y="322850"/>
                  </a:moveTo>
                  <a:lnTo>
                    <a:pt x="383153" y="343490"/>
                  </a:lnTo>
                  <a:lnTo>
                    <a:pt x="333689" y="410042"/>
                  </a:lnTo>
                  <a:lnTo>
                    <a:pt x="173546" y="377152"/>
                  </a:lnTo>
                  <a:lnTo>
                    <a:pt x="143561" y="308953"/>
                  </a:lnTo>
                  <a:lnTo>
                    <a:pt x="49463" y="277263"/>
                  </a:lnTo>
                  <a:lnTo>
                    <a:pt x="0" y="178137"/>
                  </a:lnTo>
                  <a:lnTo>
                    <a:pt x="59198" y="82782"/>
                  </a:lnTo>
                  <a:lnTo>
                    <a:pt x="71542" y="0"/>
                  </a:lnTo>
                  <a:lnTo>
                    <a:pt x="451237" y="241735"/>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18974A95-477F-2116-43CF-478FC685A6EE}"/>
                </a:ext>
              </a:extLst>
            </p:cNvPr>
            <p:cNvSpPr/>
            <p:nvPr/>
          </p:nvSpPr>
          <p:spPr>
            <a:xfrm>
              <a:off x="4989469" y="5117202"/>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CA34B378-E2E4-1FB6-71DC-7704C04E0F74}"/>
                </a:ext>
              </a:extLst>
            </p:cNvPr>
            <p:cNvSpPr/>
            <p:nvPr/>
          </p:nvSpPr>
          <p:spPr>
            <a:xfrm>
              <a:off x="4831421" y="4086844"/>
              <a:ext cx="560955" cy="430320"/>
            </a:xfrm>
            <a:custGeom>
              <a:avLst/>
              <a:gdLst>
                <a:gd name="connsiteX0" fmla="*/ 413013 w 560955"/>
                <a:gd name="connsiteY0" fmla="*/ 430321 h 430320"/>
                <a:gd name="connsiteX1" fmla="*/ 33319 w 560955"/>
                <a:gd name="connsiteY1" fmla="*/ 188586 h 430320"/>
                <a:gd name="connsiteX2" fmla="*/ 0 w 560955"/>
                <a:gd name="connsiteY2" fmla="*/ 150028 h 430320"/>
                <a:gd name="connsiteX3" fmla="*/ 3915 w 560955"/>
                <a:gd name="connsiteY3" fmla="*/ 101089 h 430320"/>
                <a:gd name="connsiteX4" fmla="*/ 39967 w 560955"/>
                <a:gd name="connsiteY4" fmla="*/ 60322 h 430320"/>
                <a:gd name="connsiteX5" fmla="*/ 94040 w 560955"/>
                <a:gd name="connsiteY5" fmla="*/ 63998 h 430320"/>
                <a:gd name="connsiteX6" fmla="*/ 118634 w 560955"/>
                <a:gd name="connsiteY6" fmla="*/ 15345 h 430320"/>
                <a:gd name="connsiteX7" fmla="*/ 196415 w 560955"/>
                <a:gd name="connsiteY7" fmla="*/ 0 h 430320"/>
                <a:gd name="connsiteX8" fmla="*/ 213036 w 560955"/>
                <a:gd name="connsiteY8" fmla="*/ 22917 h 430320"/>
                <a:gd name="connsiteX9" fmla="*/ 267805 w 560955"/>
                <a:gd name="connsiteY9" fmla="*/ 9049 h 430320"/>
                <a:gd name="connsiteX10" fmla="*/ 384458 w 560955"/>
                <a:gd name="connsiteY10" fmla="*/ 76228 h 430320"/>
                <a:gd name="connsiteX11" fmla="*/ 439312 w 560955"/>
                <a:gd name="connsiteY11" fmla="*/ 86382 h 430320"/>
                <a:gd name="connsiteX12" fmla="*/ 540239 w 560955"/>
                <a:gd name="connsiteY12" fmla="*/ 179975 h 430320"/>
                <a:gd name="connsiteX13" fmla="*/ 560956 w 560955"/>
                <a:gd name="connsiteY13" fmla="*/ 230372 h 430320"/>
                <a:gd name="connsiteX14" fmla="*/ 546745 w 560955"/>
                <a:gd name="connsiteY14" fmla="*/ 286436 h 43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0955" h="430320">
                  <a:moveTo>
                    <a:pt x="413013" y="430321"/>
                  </a:moveTo>
                  <a:lnTo>
                    <a:pt x="33319" y="188586"/>
                  </a:lnTo>
                  <a:lnTo>
                    <a:pt x="0" y="150028"/>
                  </a:lnTo>
                  <a:lnTo>
                    <a:pt x="3915" y="101089"/>
                  </a:lnTo>
                  <a:lnTo>
                    <a:pt x="39967" y="60322"/>
                  </a:lnTo>
                  <a:lnTo>
                    <a:pt x="94040" y="63998"/>
                  </a:lnTo>
                  <a:lnTo>
                    <a:pt x="118634" y="15345"/>
                  </a:lnTo>
                  <a:lnTo>
                    <a:pt x="196415" y="0"/>
                  </a:lnTo>
                  <a:lnTo>
                    <a:pt x="213036" y="22917"/>
                  </a:lnTo>
                  <a:lnTo>
                    <a:pt x="267805" y="9049"/>
                  </a:lnTo>
                  <a:lnTo>
                    <a:pt x="384458" y="76228"/>
                  </a:lnTo>
                  <a:lnTo>
                    <a:pt x="439312" y="86382"/>
                  </a:lnTo>
                  <a:lnTo>
                    <a:pt x="540239" y="179975"/>
                  </a:lnTo>
                  <a:lnTo>
                    <a:pt x="560956" y="230372"/>
                  </a:lnTo>
                  <a:lnTo>
                    <a:pt x="546745" y="28643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DB4F2159-0B2C-8971-E214-E1C9EBDD6AEB}"/>
                </a:ext>
              </a:extLst>
            </p:cNvPr>
            <p:cNvSpPr/>
            <p:nvPr/>
          </p:nvSpPr>
          <p:spPr>
            <a:xfrm>
              <a:off x="4525821" y="2763489"/>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177" name="Graphique 20">
              <a:extLst>
                <a:ext uri="{FF2B5EF4-FFF2-40B4-BE49-F238E27FC236}">
                  <a16:creationId xmlns:a16="http://schemas.microsoft.com/office/drawing/2014/main" id="{FFBFB146-282B-7FFA-1CA9-EADD97B7BFA2}"/>
                </a:ext>
              </a:extLst>
            </p:cNvPr>
            <p:cNvGrpSpPr/>
            <p:nvPr/>
          </p:nvGrpSpPr>
          <p:grpSpPr>
            <a:xfrm>
              <a:off x="4948998" y="4598280"/>
              <a:ext cx="543591" cy="574814"/>
              <a:chOff x="4948998" y="4598280"/>
              <a:chExt cx="543591" cy="574814"/>
            </a:xfrm>
          </p:grpSpPr>
          <p:sp>
            <p:nvSpPr>
              <p:cNvPr id="178" name="Forme libre : forme 177">
                <a:extLst>
                  <a:ext uri="{FF2B5EF4-FFF2-40B4-BE49-F238E27FC236}">
                    <a16:creationId xmlns:a16="http://schemas.microsoft.com/office/drawing/2014/main" id="{92E65C10-45FC-D595-C588-F056D947F38E}"/>
                  </a:ext>
                </a:extLst>
              </p:cNvPr>
              <p:cNvSpPr/>
              <p:nvPr/>
            </p:nvSpPr>
            <p:spPr>
              <a:xfrm>
                <a:off x="4966743" y="4652582"/>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56F4FFE7-1D8B-8F4F-1D13-EDF1E98ADF19}"/>
                  </a:ext>
                </a:extLst>
              </p:cNvPr>
              <p:cNvSpPr/>
              <p:nvPr/>
            </p:nvSpPr>
            <p:spPr>
              <a:xfrm>
                <a:off x="4948998" y="4598280"/>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70430837-FE29-E0EE-6E89-E21B674B32E0}"/>
                  </a:ext>
                </a:extLst>
              </p:cNvPr>
              <p:cNvSpPr/>
              <p:nvPr/>
            </p:nvSpPr>
            <p:spPr>
              <a:xfrm>
                <a:off x="4986269" y="4664917"/>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88500004-419F-2923-0C8C-45133694C7D9}"/>
                  </a:ext>
                </a:extLst>
              </p:cNvPr>
              <p:cNvSpPr/>
              <p:nvPr/>
            </p:nvSpPr>
            <p:spPr>
              <a:xfrm>
                <a:off x="4986831" y="4650648"/>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A664AC"/>
              </a:solidFill>
              <a:ln w="9525" cap="flat">
                <a:solidFill>
                  <a:srgbClr val="A664AC"/>
                </a:solidFill>
                <a:prstDash val="solid"/>
                <a:miter/>
              </a:ln>
            </p:spPr>
            <p:txBody>
              <a:bodyPr rtlCol="0" anchor="ctr"/>
              <a:lstStyle/>
              <a:p>
                <a:endParaRPr lang="fr-FR" dirty="0"/>
              </a:p>
            </p:txBody>
          </p:sp>
          <p:sp>
            <p:nvSpPr>
              <p:cNvPr id="182" name="Forme libre : forme 181">
                <a:extLst>
                  <a:ext uri="{FF2B5EF4-FFF2-40B4-BE49-F238E27FC236}">
                    <a16:creationId xmlns:a16="http://schemas.microsoft.com/office/drawing/2014/main" id="{FCB46CB3-CF69-6CB8-99F2-B1AE7AFF5024}"/>
                  </a:ext>
                </a:extLst>
              </p:cNvPr>
              <p:cNvSpPr/>
              <p:nvPr/>
            </p:nvSpPr>
            <p:spPr>
              <a:xfrm>
                <a:off x="4986650" y="4650372"/>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70051025-C397-D1E6-3195-71CCCF6A4E59}"/>
                  </a:ext>
                </a:extLst>
              </p:cNvPr>
              <p:cNvSpPr/>
              <p:nvPr/>
            </p:nvSpPr>
            <p:spPr>
              <a:xfrm>
                <a:off x="5103970" y="4814754"/>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A12F7270-40ED-AA3E-B9DA-9B6114C260A5}"/>
                  </a:ext>
                </a:extLst>
              </p:cNvPr>
              <p:cNvSpPr/>
              <p:nvPr/>
            </p:nvSpPr>
            <p:spPr>
              <a:xfrm>
                <a:off x="5101712" y="4813278"/>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02AFA105-E44B-5038-F38B-E2C4D3C88C3E}"/>
                  </a:ext>
                </a:extLst>
              </p:cNvPr>
              <p:cNvSpPr/>
              <p:nvPr/>
            </p:nvSpPr>
            <p:spPr>
              <a:xfrm>
                <a:off x="5363802" y="5102933"/>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2B727183-D842-6AA1-B486-2E49CBD13C58}"/>
                  </a:ext>
                </a:extLst>
              </p:cNvPr>
              <p:cNvSpPr/>
              <p:nvPr/>
            </p:nvSpPr>
            <p:spPr>
              <a:xfrm>
                <a:off x="5449575" y="5018189"/>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6A9E7C60-6E36-8FFF-2174-7DD893FA04DD}"/>
                  </a:ext>
                </a:extLst>
              </p:cNvPr>
              <p:cNvSpPr/>
              <p:nvPr/>
            </p:nvSpPr>
            <p:spPr>
              <a:xfrm>
                <a:off x="5363097" y="5102133"/>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0F6C871B-1BCE-57C6-3032-A954AADCCA6A}"/>
                  </a:ext>
                </a:extLst>
              </p:cNvPr>
              <p:cNvSpPr/>
              <p:nvPr/>
            </p:nvSpPr>
            <p:spPr>
              <a:xfrm>
                <a:off x="5449022" y="5017818"/>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189" name="Forme libre : forme 188">
              <a:extLst>
                <a:ext uri="{FF2B5EF4-FFF2-40B4-BE49-F238E27FC236}">
                  <a16:creationId xmlns:a16="http://schemas.microsoft.com/office/drawing/2014/main" id="{82542F9C-F738-99D4-9A13-1FCD1364382D}"/>
                </a:ext>
              </a:extLst>
            </p:cNvPr>
            <p:cNvSpPr/>
            <p:nvPr/>
          </p:nvSpPr>
          <p:spPr>
            <a:xfrm>
              <a:off x="4948998" y="4598280"/>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CD03C626-BFE7-73AE-6B63-39A04CC554D2}"/>
                </a:ext>
              </a:extLst>
            </p:cNvPr>
            <p:cNvSpPr/>
            <p:nvPr/>
          </p:nvSpPr>
          <p:spPr>
            <a:xfrm>
              <a:off x="4712340" y="2657237"/>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dirty="0"/>
            </a:p>
          </p:txBody>
        </p:sp>
        <p:sp>
          <p:nvSpPr>
            <p:cNvPr id="209" name="Forme libre : forme 208">
              <a:extLst>
                <a:ext uri="{FF2B5EF4-FFF2-40B4-BE49-F238E27FC236}">
                  <a16:creationId xmlns:a16="http://schemas.microsoft.com/office/drawing/2014/main" id="{800C9A03-8A0D-2D4C-8D63-E42ACE90E5EC}"/>
                </a:ext>
              </a:extLst>
            </p:cNvPr>
            <p:cNvSpPr/>
            <p:nvPr/>
          </p:nvSpPr>
          <p:spPr>
            <a:xfrm>
              <a:off x="5200515" y="2454936"/>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350" name="Graphique 20">
              <a:extLst>
                <a:ext uri="{FF2B5EF4-FFF2-40B4-BE49-F238E27FC236}">
                  <a16:creationId xmlns:a16="http://schemas.microsoft.com/office/drawing/2014/main" id="{74F7336B-40D2-5AFA-2E87-A179941B6460}"/>
                </a:ext>
              </a:extLst>
            </p:cNvPr>
            <p:cNvGrpSpPr/>
            <p:nvPr/>
          </p:nvGrpSpPr>
          <p:grpSpPr>
            <a:xfrm>
              <a:off x="4353885" y="4543178"/>
              <a:ext cx="806434" cy="412099"/>
              <a:chOff x="4353885" y="4543178"/>
              <a:chExt cx="806434" cy="412099"/>
            </a:xfrm>
          </p:grpSpPr>
          <p:grpSp>
            <p:nvGrpSpPr>
              <p:cNvPr id="351" name="Graphique 20">
                <a:extLst>
                  <a:ext uri="{FF2B5EF4-FFF2-40B4-BE49-F238E27FC236}">
                    <a16:creationId xmlns:a16="http://schemas.microsoft.com/office/drawing/2014/main" id="{5BABD07F-A944-DC88-3779-C1FBB7A7467B}"/>
                  </a:ext>
                </a:extLst>
              </p:cNvPr>
              <p:cNvGrpSpPr/>
              <p:nvPr/>
            </p:nvGrpSpPr>
            <p:grpSpPr>
              <a:xfrm>
                <a:off x="4361763" y="4551064"/>
                <a:ext cx="790670" cy="396325"/>
                <a:chOff x="4361763" y="4551064"/>
                <a:chExt cx="790670" cy="396325"/>
              </a:xfrm>
            </p:grpSpPr>
            <p:sp>
              <p:nvSpPr>
                <p:cNvPr id="352" name="Forme libre : forme 351">
                  <a:extLst>
                    <a:ext uri="{FF2B5EF4-FFF2-40B4-BE49-F238E27FC236}">
                      <a16:creationId xmlns:a16="http://schemas.microsoft.com/office/drawing/2014/main" id="{BB02514D-A385-68D2-9E21-A8B20F39847A}"/>
                    </a:ext>
                  </a:extLst>
                </p:cNvPr>
                <p:cNvSpPr/>
                <p:nvPr/>
              </p:nvSpPr>
              <p:spPr>
                <a:xfrm>
                  <a:off x="4362753" y="4552065"/>
                  <a:ext cx="788708" cy="394344"/>
                </a:xfrm>
                <a:custGeom>
                  <a:avLst/>
                  <a:gdLst>
                    <a:gd name="connsiteX0" fmla="*/ 788708 w 788708"/>
                    <a:gd name="connsiteY0" fmla="*/ 338452 h 394344"/>
                    <a:gd name="connsiteX1" fmla="*/ 732815 w 788708"/>
                    <a:gd name="connsiteY1" fmla="*/ 394345 h 394344"/>
                    <a:gd name="connsiteX2" fmla="*/ 55893 w 788708"/>
                    <a:gd name="connsiteY2" fmla="*/ 394345 h 394344"/>
                    <a:gd name="connsiteX3" fmla="*/ 0 w 788708"/>
                    <a:gd name="connsiteY3" fmla="*/ 338452 h 394344"/>
                    <a:gd name="connsiteX4" fmla="*/ 0 w 788708"/>
                    <a:gd name="connsiteY4" fmla="*/ 55893 h 394344"/>
                    <a:gd name="connsiteX5" fmla="*/ 55893 w 788708"/>
                    <a:gd name="connsiteY5" fmla="*/ 0 h 394344"/>
                    <a:gd name="connsiteX6" fmla="*/ 732806 w 788708"/>
                    <a:gd name="connsiteY6" fmla="*/ 0 h 394344"/>
                    <a:gd name="connsiteX7" fmla="*/ 788699 w 788708"/>
                    <a:gd name="connsiteY7" fmla="*/ 55893 h 394344"/>
                    <a:gd name="connsiteX8" fmla="*/ 788699 w 788708"/>
                    <a:gd name="connsiteY8" fmla="*/ 338452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708" h="394344">
                      <a:moveTo>
                        <a:pt x="788708" y="338452"/>
                      </a:moveTo>
                      <a:cubicBezTo>
                        <a:pt x="788708" y="369198"/>
                        <a:pt x="763543" y="394345"/>
                        <a:pt x="732815" y="394345"/>
                      </a:cubicBezTo>
                      <a:lnTo>
                        <a:pt x="55893" y="394345"/>
                      </a:lnTo>
                      <a:cubicBezTo>
                        <a:pt x="25156" y="394345"/>
                        <a:pt x="0" y="369189"/>
                        <a:pt x="0" y="338452"/>
                      </a:cubicBezTo>
                      <a:lnTo>
                        <a:pt x="0" y="55893"/>
                      </a:lnTo>
                      <a:cubicBezTo>
                        <a:pt x="0" y="25146"/>
                        <a:pt x="25165" y="0"/>
                        <a:pt x="55893" y="0"/>
                      </a:cubicBezTo>
                      <a:lnTo>
                        <a:pt x="732806" y="0"/>
                      </a:lnTo>
                      <a:cubicBezTo>
                        <a:pt x="763543" y="0"/>
                        <a:pt x="788699" y="25155"/>
                        <a:pt x="788699" y="55893"/>
                      </a:cubicBezTo>
                      <a:lnTo>
                        <a:pt x="788699" y="338452"/>
                      </a:lnTo>
                      <a:close/>
                    </a:path>
                  </a:pathLst>
                </a:custGeom>
                <a:solidFill>
                  <a:srgbClr val="FFFFFF"/>
                </a:solidFill>
                <a:ln w="9525" cap="flat">
                  <a:noFill/>
                  <a:prstDash val="solid"/>
                  <a:miter/>
                </a:ln>
              </p:spPr>
              <p:txBody>
                <a:bodyPr rtlCol="0" anchor="ctr"/>
                <a:lstStyle/>
                <a:p>
                  <a:endParaRPr lang="fr-FR"/>
                </a:p>
              </p:txBody>
            </p:sp>
            <p:sp>
              <p:nvSpPr>
                <p:cNvPr id="353" name="Forme libre : forme 352">
                  <a:extLst>
                    <a:ext uri="{FF2B5EF4-FFF2-40B4-BE49-F238E27FC236}">
                      <a16:creationId xmlns:a16="http://schemas.microsoft.com/office/drawing/2014/main" id="{8F3C0F80-51D5-47F7-B1C6-E510F2A7AC73}"/>
                    </a:ext>
                  </a:extLst>
                </p:cNvPr>
                <p:cNvSpPr/>
                <p:nvPr/>
              </p:nvSpPr>
              <p:spPr>
                <a:xfrm>
                  <a:off x="4361763" y="4551064"/>
                  <a:ext cx="790670" cy="396325"/>
                </a:xfrm>
                <a:custGeom>
                  <a:avLst/>
                  <a:gdLst>
                    <a:gd name="connsiteX0" fmla="*/ 733796 w 790670"/>
                    <a:gd name="connsiteY0" fmla="*/ 396326 h 396325"/>
                    <a:gd name="connsiteX1" fmla="*/ 56883 w 790670"/>
                    <a:gd name="connsiteY1" fmla="*/ 396326 h 396325"/>
                    <a:gd name="connsiteX2" fmla="*/ 0 w 790670"/>
                    <a:gd name="connsiteY2" fmla="*/ 339433 h 396325"/>
                    <a:gd name="connsiteX3" fmla="*/ 0 w 790670"/>
                    <a:gd name="connsiteY3" fmla="*/ 56883 h 396325"/>
                    <a:gd name="connsiteX4" fmla="*/ 56883 w 790670"/>
                    <a:gd name="connsiteY4" fmla="*/ 0 h 396325"/>
                    <a:gd name="connsiteX5" fmla="*/ 733796 w 790670"/>
                    <a:gd name="connsiteY5" fmla="*/ 0 h 396325"/>
                    <a:gd name="connsiteX6" fmla="*/ 790670 w 790670"/>
                    <a:gd name="connsiteY6" fmla="*/ 56883 h 396325"/>
                    <a:gd name="connsiteX7" fmla="*/ 790670 w 790670"/>
                    <a:gd name="connsiteY7" fmla="*/ 339442 h 396325"/>
                    <a:gd name="connsiteX8" fmla="*/ 733796 w 790670"/>
                    <a:gd name="connsiteY8" fmla="*/ 396326 h 396325"/>
                    <a:gd name="connsiteX9" fmla="*/ 56883 w 790670"/>
                    <a:gd name="connsiteY9" fmla="*/ 1981 h 396325"/>
                    <a:gd name="connsiteX10" fmla="*/ 1971 w 790670"/>
                    <a:gd name="connsiteY10" fmla="*/ 56893 h 396325"/>
                    <a:gd name="connsiteX11" fmla="*/ 1971 w 790670"/>
                    <a:gd name="connsiteY11" fmla="*/ 339452 h 396325"/>
                    <a:gd name="connsiteX12" fmla="*/ 56883 w 790670"/>
                    <a:gd name="connsiteY12" fmla="*/ 394364 h 396325"/>
                    <a:gd name="connsiteX13" fmla="*/ 733796 w 790670"/>
                    <a:gd name="connsiteY13" fmla="*/ 394364 h 396325"/>
                    <a:gd name="connsiteX14" fmla="*/ 788708 w 790670"/>
                    <a:gd name="connsiteY14" fmla="*/ 339452 h 396325"/>
                    <a:gd name="connsiteX15" fmla="*/ 788708 w 790670"/>
                    <a:gd name="connsiteY15" fmla="*/ 56893 h 396325"/>
                    <a:gd name="connsiteX16" fmla="*/ 733796 w 790670"/>
                    <a:gd name="connsiteY16" fmla="*/ 1981 h 396325"/>
                    <a:gd name="connsiteX17" fmla="*/ 56883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6" y="396326"/>
                      </a:moveTo>
                      <a:lnTo>
                        <a:pt x="56883" y="396326"/>
                      </a:lnTo>
                      <a:cubicBezTo>
                        <a:pt x="25517" y="396326"/>
                        <a:pt x="0" y="370808"/>
                        <a:pt x="0" y="339433"/>
                      </a:cubicBezTo>
                      <a:lnTo>
                        <a:pt x="0" y="56883"/>
                      </a:lnTo>
                      <a:cubicBezTo>
                        <a:pt x="0" y="25517"/>
                        <a:pt x="25517" y="0"/>
                        <a:pt x="56883" y="0"/>
                      </a:cubicBezTo>
                      <a:lnTo>
                        <a:pt x="733796" y="0"/>
                      </a:lnTo>
                      <a:cubicBezTo>
                        <a:pt x="765153" y="0"/>
                        <a:pt x="790670" y="25517"/>
                        <a:pt x="790670" y="56883"/>
                      </a:cubicBezTo>
                      <a:lnTo>
                        <a:pt x="790670" y="339442"/>
                      </a:lnTo>
                      <a:cubicBezTo>
                        <a:pt x="790670" y="370818"/>
                        <a:pt x="765153" y="396326"/>
                        <a:pt x="733796" y="396326"/>
                      </a:cubicBezTo>
                      <a:close/>
                      <a:moveTo>
                        <a:pt x="56883" y="1981"/>
                      </a:moveTo>
                      <a:cubicBezTo>
                        <a:pt x="26603" y="1981"/>
                        <a:pt x="1971" y="26603"/>
                        <a:pt x="1971" y="56893"/>
                      </a:cubicBezTo>
                      <a:lnTo>
                        <a:pt x="1971" y="339452"/>
                      </a:lnTo>
                      <a:cubicBezTo>
                        <a:pt x="1971" y="369732"/>
                        <a:pt x="26603" y="394364"/>
                        <a:pt x="56883" y="394364"/>
                      </a:cubicBezTo>
                      <a:lnTo>
                        <a:pt x="733796" y="394364"/>
                      </a:lnTo>
                      <a:cubicBezTo>
                        <a:pt x="764067" y="394364"/>
                        <a:pt x="788708" y="369732"/>
                        <a:pt x="788708" y="339452"/>
                      </a:cubicBezTo>
                      <a:lnTo>
                        <a:pt x="788708" y="56893"/>
                      </a:lnTo>
                      <a:cubicBezTo>
                        <a:pt x="788708" y="26603"/>
                        <a:pt x="764076" y="1981"/>
                        <a:pt x="733796" y="1981"/>
                      </a:cubicBezTo>
                      <a:lnTo>
                        <a:pt x="56883" y="1981"/>
                      </a:lnTo>
                      <a:close/>
                    </a:path>
                  </a:pathLst>
                </a:custGeom>
                <a:solidFill>
                  <a:srgbClr val="B3D258"/>
                </a:solidFill>
                <a:ln w="9525" cap="flat">
                  <a:noFill/>
                  <a:prstDash val="solid"/>
                  <a:miter/>
                </a:ln>
              </p:spPr>
              <p:txBody>
                <a:bodyPr rtlCol="0" anchor="ctr"/>
                <a:lstStyle/>
                <a:p>
                  <a:endParaRPr lang="fr-FR"/>
                </a:p>
              </p:txBody>
            </p:sp>
          </p:grpSp>
          <p:sp>
            <p:nvSpPr>
              <p:cNvPr id="354" name="Forme libre : forme 353">
                <a:extLst>
                  <a:ext uri="{FF2B5EF4-FFF2-40B4-BE49-F238E27FC236}">
                    <a16:creationId xmlns:a16="http://schemas.microsoft.com/office/drawing/2014/main" id="{DE44103B-E764-05D3-BBEB-1DC7F686622C}"/>
                  </a:ext>
                </a:extLst>
              </p:cNvPr>
              <p:cNvSpPr/>
              <p:nvPr/>
            </p:nvSpPr>
            <p:spPr>
              <a:xfrm>
                <a:off x="4353885" y="4543178"/>
                <a:ext cx="806434" cy="412099"/>
              </a:xfrm>
              <a:custGeom>
                <a:avLst/>
                <a:gdLst>
                  <a:gd name="connsiteX0" fmla="*/ 741674 w 806434"/>
                  <a:gd name="connsiteY0" fmla="*/ 412099 h 412099"/>
                  <a:gd name="connsiteX1" fmla="*/ 64761 w 806434"/>
                  <a:gd name="connsiteY1" fmla="*/ 412099 h 412099"/>
                  <a:gd name="connsiteX2" fmla="*/ 0 w 806434"/>
                  <a:gd name="connsiteY2" fmla="*/ 347320 h 412099"/>
                  <a:gd name="connsiteX3" fmla="*/ 0 w 806434"/>
                  <a:gd name="connsiteY3" fmla="*/ 64770 h 412099"/>
                  <a:gd name="connsiteX4" fmla="*/ 64761 w 806434"/>
                  <a:gd name="connsiteY4" fmla="*/ 0 h 412099"/>
                  <a:gd name="connsiteX5" fmla="*/ 741674 w 806434"/>
                  <a:gd name="connsiteY5" fmla="*/ 0 h 412099"/>
                  <a:gd name="connsiteX6" fmla="*/ 806434 w 806434"/>
                  <a:gd name="connsiteY6" fmla="*/ 64770 h 412099"/>
                  <a:gd name="connsiteX7" fmla="*/ 806434 w 806434"/>
                  <a:gd name="connsiteY7" fmla="*/ 347329 h 412099"/>
                  <a:gd name="connsiteX8" fmla="*/ 741674 w 806434"/>
                  <a:gd name="connsiteY8" fmla="*/ 412099 h 412099"/>
                  <a:gd name="connsiteX9" fmla="*/ 64761 w 806434"/>
                  <a:gd name="connsiteY9" fmla="*/ 17755 h 412099"/>
                  <a:gd name="connsiteX10" fmla="*/ 17745 w 806434"/>
                  <a:gd name="connsiteY10" fmla="*/ 64779 h 412099"/>
                  <a:gd name="connsiteX11" fmla="*/ 17745 w 806434"/>
                  <a:gd name="connsiteY11" fmla="*/ 347339 h 412099"/>
                  <a:gd name="connsiteX12" fmla="*/ 64761 w 806434"/>
                  <a:gd name="connsiteY12" fmla="*/ 394364 h 412099"/>
                  <a:gd name="connsiteX13" fmla="*/ 741674 w 806434"/>
                  <a:gd name="connsiteY13" fmla="*/ 394364 h 412099"/>
                  <a:gd name="connsiteX14" fmla="*/ 788699 w 806434"/>
                  <a:gd name="connsiteY14" fmla="*/ 347339 h 412099"/>
                  <a:gd name="connsiteX15" fmla="*/ 788699 w 806434"/>
                  <a:gd name="connsiteY15" fmla="*/ 64779 h 412099"/>
                  <a:gd name="connsiteX16" fmla="*/ 741674 w 806434"/>
                  <a:gd name="connsiteY16" fmla="*/ 17755 h 412099"/>
                  <a:gd name="connsiteX17" fmla="*/ 64761 w 806434"/>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34" h="412099">
                    <a:moveTo>
                      <a:pt x="741674" y="412099"/>
                    </a:moveTo>
                    <a:lnTo>
                      <a:pt x="64761" y="412099"/>
                    </a:lnTo>
                    <a:cubicBezTo>
                      <a:pt x="29042" y="412099"/>
                      <a:pt x="0" y="383038"/>
                      <a:pt x="0" y="347320"/>
                    </a:cubicBezTo>
                    <a:lnTo>
                      <a:pt x="0" y="64770"/>
                    </a:lnTo>
                    <a:cubicBezTo>
                      <a:pt x="0" y="29051"/>
                      <a:pt x="29042" y="0"/>
                      <a:pt x="64761" y="0"/>
                    </a:cubicBezTo>
                    <a:lnTo>
                      <a:pt x="741674" y="0"/>
                    </a:lnTo>
                    <a:cubicBezTo>
                      <a:pt x="777383" y="0"/>
                      <a:pt x="806434" y="29051"/>
                      <a:pt x="806434" y="64770"/>
                    </a:cubicBezTo>
                    <a:lnTo>
                      <a:pt x="806434" y="347329"/>
                    </a:lnTo>
                    <a:cubicBezTo>
                      <a:pt x="806434" y="383048"/>
                      <a:pt x="777383" y="412099"/>
                      <a:pt x="741674" y="412099"/>
                    </a:cubicBezTo>
                    <a:close/>
                    <a:moveTo>
                      <a:pt x="64761" y="17755"/>
                    </a:moveTo>
                    <a:cubicBezTo>
                      <a:pt x="38834" y="17755"/>
                      <a:pt x="17745" y="38843"/>
                      <a:pt x="17745" y="64779"/>
                    </a:cubicBezTo>
                    <a:lnTo>
                      <a:pt x="17745" y="347339"/>
                    </a:lnTo>
                    <a:cubicBezTo>
                      <a:pt x="17745" y="373275"/>
                      <a:pt x="38834" y="394364"/>
                      <a:pt x="64761" y="394364"/>
                    </a:cubicBezTo>
                    <a:lnTo>
                      <a:pt x="741674" y="394364"/>
                    </a:lnTo>
                    <a:cubicBezTo>
                      <a:pt x="767601" y="394364"/>
                      <a:pt x="788699" y="373275"/>
                      <a:pt x="788699" y="347339"/>
                    </a:cubicBezTo>
                    <a:lnTo>
                      <a:pt x="788699" y="64779"/>
                    </a:lnTo>
                    <a:cubicBezTo>
                      <a:pt x="788699" y="38843"/>
                      <a:pt x="767601" y="17755"/>
                      <a:pt x="741674" y="17755"/>
                    </a:cubicBezTo>
                    <a:lnTo>
                      <a:pt x="64761" y="17755"/>
                    </a:lnTo>
                    <a:close/>
                  </a:path>
                </a:pathLst>
              </a:custGeom>
              <a:solidFill>
                <a:srgbClr val="A664AC"/>
              </a:solidFill>
              <a:ln w="9525" cap="flat">
                <a:noFill/>
                <a:prstDash val="solid"/>
                <a:miter/>
              </a:ln>
            </p:spPr>
            <p:txBody>
              <a:bodyPr rtlCol="0" anchor="ctr"/>
              <a:lstStyle/>
              <a:p>
                <a:endParaRPr lang="fr-FR"/>
              </a:p>
            </p:txBody>
          </p:sp>
          <p:grpSp>
            <p:nvGrpSpPr>
              <p:cNvPr id="355" name="Graphique 20">
                <a:extLst>
                  <a:ext uri="{FF2B5EF4-FFF2-40B4-BE49-F238E27FC236}">
                    <a16:creationId xmlns:a16="http://schemas.microsoft.com/office/drawing/2014/main" id="{CE9BF5CC-3707-4E6F-5AE7-807FA6464AD3}"/>
                  </a:ext>
                </a:extLst>
              </p:cNvPr>
              <p:cNvGrpSpPr/>
              <p:nvPr/>
            </p:nvGrpSpPr>
            <p:grpSpPr>
              <a:xfrm>
                <a:off x="4457613" y="4600137"/>
                <a:ext cx="601446" cy="300161"/>
                <a:chOff x="4457613" y="4600137"/>
                <a:chExt cx="601446" cy="300161"/>
              </a:xfrm>
              <a:solidFill>
                <a:srgbClr val="A664AC"/>
              </a:solidFill>
            </p:grpSpPr>
            <p:sp>
              <p:nvSpPr>
                <p:cNvPr id="356" name="Forme libre : forme 355">
                  <a:extLst>
                    <a:ext uri="{FF2B5EF4-FFF2-40B4-BE49-F238E27FC236}">
                      <a16:creationId xmlns:a16="http://schemas.microsoft.com/office/drawing/2014/main" id="{D6E3963B-C1BD-FEFD-2125-ADDAE8CB2B74}"/>
                    </a:ext>
                  </a:extLst>
                </p:cNvPr>
                <p:cNvSpPr/>
                <p:nvPr/>
              </p:nvSpPr>
              <p:spPr>
                <a:xfrm>
                  <a:off x="4487759" y="4601252"/>
                  <a:ext cx="96383" cy="133006"/>
                </a:xfrm>
                <a:custGeom>
                  <a:avLst/>
                  <a:gdLst>
                    <a:gd name="connsiteX0" fmla="*/ 55683 w 96383"/>
                    <a:gd name="connsiteY0" fmla="*/ 133007 h 133006"/>
                    <a:gd name="connsiteX1" fmla="*/ 0 w 96383"/>
                    <a:gd name="connsiteY1" fmla="*/ 133007 h 133006"/>
                    <a:gd name="connsiteX2" fmla="*/ 0 w 96383"/>
                    <a:gd name="connsiteY2" fmla="*/ 0 h 133006"/>
                    <a:gd name="connsiteX3" fmla="*/ 53426 w 96383"/>
                    <a:gd name="connsiteY3" fmla="*/ 0 h 133006"/>
                    <a:gd name="connsiteX4" fmla="*/ 94516 w 96383"/>
                    <a:gd name="connsiteY4" fmla="*/ 37366 h 133006"/>
                    <a:gd name="connsiteX5" fmla="*/ 78067 w 96383"/>
                    <a:gd name="connsiteY5" fmla="*/ 64827 h 133006"/>
                    <a:gd name="connsiteX6" fmla="*/ 96383 w 96383"/>
                    <a:gd name="connsiteY6" fmla="*/ 94717 h 133006"/>
                    <a:gd name="connsiteX7" fmla="*/ 55683 w 96383"/>
                    <a:gd name="connsiteY7" fmla="*/ 133007 h 133006"/>
                    <a:gd name="connsiteX8" fmla="*/ 51378 w 96383"/>
                    <a:gd name="connsiteY8" fmla="*/ 23165 h 133006"/>
                    <a:gd name="connsiteX9" fmla="*/ 25965 w 96383"/>
                    <a:gd name="connsiteY9" fmla="*/ 23165 h 133006"/>
                    <a:gd name="connsiteX10" fmla="*/ 25965 w 96383"/>
                    <a:gd name="connsiteY10" fmla="*/ 53807 h 133006"/>
                    <a:gd name="connsiteX11" fmla="*/ 51378 w 96383"/>
                    <a:gd name="connsiteY11" fmla="*/ 53807 h 133006"/>
                    <a:gd name="connsiteX12" fmla="*/ 68561 w 96383"/>
                    <a:gd name="connsiteY12" fmla="*/ 38500 h 133006"/>
                    <a:gd name="connsiteX13" fmla="*/ 51378 w 96383"/>
                    <a:gd name="connsiteY13" fmla="*/ 23165 h 133006"/>
                    <a:gd name="connsiteX14" fmla="*/ 53054 w 96383"/>
                    <a:gd name="connsiteY14" fmla="*/ 77152 h 133006"/>
                    <a:gd name="connsiteX15" fmla="*/ 25965 w 96383"/>
                    <a:gd name="connsiteY15" fmla="*/ 77152 h 133006"/>
                    <a:gd name="connsiteX16" fmla="*/ 25965 w 96383"/>
                    <a:gd name="connsiteY16" fmla="*/ 109852 h 133006"/>
                    <a:gd name="connsiteX17" fmla="*/ 53054 w 96383"/>
                    <a:gd name="connsiteY17" fmla="*/ 109852 h 133006"/>
                    <a:gd name="connsiteX18" fmla="*/ 70428 w 96383"/>
                    <a:gd name="connsiteY18" fmla="*/ 93402 h 133006"/>
                    <a:gd name="connsiteX19" fmla="*/ 53054 w 96383"/>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3006">
                      <a:moveTo>
                        <a:pt x="55683" y="133007"/>
                      </a:moveTo>
                      <a:lnTo>
                        <a:pt x="0" y="133007"/>
                      </a:lnTo>
                      <a:lnTo>
                        <a:pt x="0" y="0"/>
                      </a:lnTo>
                      <a:lnTo>
                        <a:pt x="53426" y="0"/>
                      </a:lnTo>
                      <a:cubicBezTo>
                        <a:pt x="79400" y="0"/>
                        <a:pt x="94516" y="14564"/>
                        <a:pt x="94516" y="37366"/>
                      </a:cubicBezTo>
                      <a:cubicBezTo>
                        <a:pt x="94516" y="52121"/>
                        <a:pt x="84801" y="61646"/>
                        <a:pt x="78067" y="64827"/>
                      </a:cubicBezTo>
                      <a:cubicBezTo>
                        <a:pt x="86106" y="68570"/>
                        <a:pt x="96383" y="76962"/>
                        <a:pt x="96383" y="94717"/>
                      </a:cubicBezTo>
                      <a:cubicBezTo>
                        <a:pt x="96393" y="119558"/>
                        <a:pt x="79400" y="133007"/>
                        <a:pt x="55683" y="133007"/>
                      </a:cubicBezTo>
                      <a:close/>
                      <a:moveTo>
                        <a:pt x="51378" y="23165"/>
                      </a:moveTo>
                      <a:lnTo>
                        <a:pt x="25965" y="23165"/>
                      </a:lnTo>
                      <a:lnTo>
                        <a:pt x="25965" y="53807"/>
                      </a:lnTo>
                      <a:lnTo>
                        <a:pt x="51378" y="53807"/>
                      </a:lnTo>
                      <a:cubicBezTo>
                        <a:pt x="62389" y="53807"/>
                        <a:pt x="68561" y="47644"/>
                        <a:pt x="68561" y="38500"/>
                      </a:cubicBezTo>
                      <a:cubicBezTo>
                        <a:pt x="68561" y="29337"/>
                        <a:pt x="62398" y="23165"/>
                        <a:pt x="51378" y="23165"/>
                      </a:cubicBezTo>
                      <a:close/>
                      <a:moveTo>
                        <a:pt x="53054" y="77152"/>
                      </a:moveTo>
                      <a:lnTo>
                        <a:pt x="25965" y="77152"/>
                      </a:lnTo>
                      <a:lnTo>
                        <a:pt x="25965" y="109852"/>
                      </a:lnTo>
                      <a:lnTo>
                        <a:pt x="53054" y="109852"/>
                      </a:lnTo>
                      <a:cubicBezTo>
                        <a:pt x="64818" y="109852"/>
                        <a:pt x="70428" y="102375"/>
                        <a:pt x="70428" y="93402"/>
                      </a:cubicBezTo>
                      <a:cubicBezTo>
                        <a:pt x="70428" y="84429"/>
                        <a:pt x="64827" y="77152"/>
                        <a:pt x="53054" y="77152"/>
                      </a:cubicBezTo>
                      <a:close/>
                    </a:path>
                  </a:pathLst>
                </a:custGeom>
                <a:solidFill>
                  <a:srgbClr val="A664AC"/>
                </a:solidFill>
                <a:ln w="9525"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9E7C8344-EE68-DB66-CF96-4CE7BB7FA100}"/>
                    </a:ext>
                  </a:extLst>
                </p:cNvPr>
                <p:cNvSpPr/>
                <p:nvPr/>
              </p:nvSpPr>
              <p:spPr>
                <a:xfrm>
                  <a:off x="4594611" y="4601261"/>
                  <a:ext cx="97878" cy="134121"/>
                </a:xfrm>
                <a:custGeom>
                  <a:avLst/>
                  <a:gdLst>
                    <a:gd name="connsiteX0" fmla="*/ 48939 w 97878"/>
                    <a:gd name="connsiteY0" fmla="*/ 134122 h 134121"/>
                    <a:gd name="connsiteX1" fmla="*/ 0 w 97878"/>
                    <a:gd name="connsiteY1" fmla="*/ 87430 h 134121"/>
                    <a:gd name="connsiteX2" fmla="*/ 0 w 97878"/>
                    <a:gd name="connsiteY2" fmla="*/ 0 h 134121"/>
                    <a:gd name="connsiteX3" fmla="*/ 25965 w 97878"/>
                    <a:gd name="connsiteY3" fmla="*/ 0 h 134121"/>
                    <a:gd name="connsiteX4" fmla="*/ 25965 w 97878"/>
                    <a:gd name="connsiteY4" fmla="*/ 86497 h 134121"/>
                    <a:gd name="connsiteX5" fmla="*/ 48939 w 97878"/>
                    <a:gd name="connsiteY5" fmla="*/ 110966 h 134121"/>
                    <a:gd name="connsiteX6" fmla="*/ 72104 w 97878"/>
                    <a:gd name="connsiteY6" fmla="*/ 86497 h 134121"/>
                    <a:gd name="connsiteX7" fmla="*/ 72104 w 97878"/>
                    <a:gd name="connsiteY7" fmla="*/ 0 h 134121"/>
                    <a:gd name="connsiteX8" fmla="*/ 97879 w 97878"/>
                    <a:gd name="connsiteY8" fmla="*/ 0 h 134121"/>
                    <a:gd name="connsiteX9" fmla="*/ 97879 w 97878"/>
                    <a:gd name="connsiteY9" fmla="*/ 87430 h 134121"/>
                    <a:gd name="connsiteX10" fmla="*/ 48939 w 9787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2"/>
                      </a:moveTo>
                      <a:cubicBezTo>
                        <a:pt x="21669" y="134122"/>
                        <a:pt x="0" y="115643"/>
                        <a:pt x="0" y="87430"/>
                      </a:cubicBezTo>
                      <a:lnTo>
                        <a:pt x="0" y="0"/>
                      </a:lnTo>
                      <a:lnTo>
                        <a:pt x="25965" y="0"/>
                      </a:lnTo>
                      <a:lnTo>
                        <a:pt x="25965" y="86497"/>
                      </a:lnTo>
                      <a:cubicBezTo>
                        <a:pt x="25965" y="101803"/>
                        <a:pt x="34928" y="110966"/>
                        <a:pt x="48939" y="110966"/>
                      </a:cubicBezTo>
                      <a:cubicBezTo>
                        <a:pt x="62951" y="110966"/>
                        <a:pt x="72104" y="101803"/>
                        <a:pt x="72104" y="86497"/>
                      </a:cubicBezTo>
                      <a:lnTo>
                        <a:pt x="72104" y="0"/>
                      </a:lnTo>
                      <a:lnTo>
                        <a:pt x="97879" y="0"/>
                      </a:lnTo>
                      <a:lnTo>
                        <a:pt x="97879" y="87430"/>
                      </a:lnTo>
                      <a:cubicBezTo>
                        <a:pt x="97879" y="115634"/>
                        <a:pt x="76228" y="134122"/>
                        <a:pt x="48939" y="134122"/>
                      </a:cubicBezTo>
                      <a:close/>
                    </a:path>
                  </a:pathLst>
                </a:custGeom>
                <a:solidFill>
                  <a:srgbClr val="A664AC"/>
                </a:solidFill>
                <a:ln w="9525"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ED6DDCFA-BFD7-A70B-99EF-86809296628A}"/>
                    </a:ext>
                  </a:extLst>
                </p:cNvPr>
                <p:cNvSpPr/>
                <p:nvPr/>
              </p:nvSpPr>
              <p:spPr>
                <a:xfrm>
                  <a:off x="4695480" y="4600137"/>
                  <a:ext cx="97878" cy="135245"/>
                </a:xfrm>
                <a:custGeom>
                  <a:avLst/>
                  <a:gdLst>
                    <a:gd name="connsiteX0" fmla="*/ 48578 w 97878"/>
                    <a:gd name="connsiteY0" fmla="*/ 135246 h 135245"/>
                    <a:gd name="connsiteX1" fmla="*/ 0 w 97878"/>
                    <a:gd name="connsiteY1" fmla="*/ 117691 h 135245"/>
                    <a:gd name="connsiteX2" fmla="*/ 16821 w 97878"/>
                    <a:gd name="connsiteY2" fmla="*/ 100870 h 135245"/>
                    <a:gd name="connsiteX3" fmla="*/ 48939 w 97878"/>
                    <a:gd name="connsiteY3" fmla="*/ 112090 h 135245"/>
                    <a:gd name="connsiteX4" fmla="*/ 72485 w 97878"/>
                    <a:gd name="connsiteY4" fmla="*/ 95640 h 135245"/>
                    <a:gd name="connsiteX5" fmla="*/ 68371 w 97878"/>
                    <a:gd name="connsiteY5" fmla="*/ 84429 h 135245"/>
                    <a:gd name="connsiteX6" fmla="*/ 56598 w 97878"/>
                    <a:gd name="connsiteY6" fmla="*/ 79762 h 135245"/>
                    <a:gd name="connsiteX7" fmla="*/ 40539 w 97878"/>
                    <a:gd name="connsiteY7" fmla="*/ 77524 h 135245"/>
                    <a:gd name="connsiteX8" fmla="*/ 14754 w 97878"/>
                    <a:gd name="connsiteY8" fmla="*/ 66504 h 135245"/>
                    <a:gd name="connsiteX9" fmla="*/ 5229 w 97878"/>
                    <a:gd name="connsiteY9" fmla="*/ 40348 h 135245"/>
                    <a:gd name="connsiteX10" fmla="*/ 51549 w 97878"/>
                    <a:gd name="connsiteY10" fmla="*/ 0 h 135245"/>
                    <a:gd name="connsiteX11" fmla="*/ 94526 w 97878"/>
                    <a:gd name="connsiteY11" fmla="*/ 15507 h 135245"/>
                    <a:gd name="connsiteX12" fmla="*/ 78076 w 97878"/>
                    <a:gd name="connsiteY12" fmla="*/ 31756 h 135245"/>
                    <a:gd name="connsiteX13" fmla="*/ 50806 w 97878"/>
                    <a:gd name="connsiteY13" fmla="*/ 22612 h 135245"/>
                    <a:gd name="connsiteX14" fmla="*/ 30251 w 97878"/>
                    <a:gd name="connsiteY14" fmla="*/ 39424 h 135245"/>
                    <a:gd name="connsiteX15" fmla="*/ 34176 w 97878"/>
                    <a:gd name="connsiteY15" fmla="*/ 48958 h 135245"/>
                    <a:gd name="connsiteX16" fmla="*/ 46511 w 97878"/>
                    <a:gd name="connsiteY16" fmla="*/ 54178 h 135245"/>
                    <a:gd name="connsiteX17" fmla="*/ 62189 w 97878"/>
                    <a:gd name="connsiteY17" fmla="*/ 56417 h 135245"/>
                    <a:gd name="connsiteX18" fmla="*/ 87601 w 97878"/>
                    <a:gd name="connsiteY18" fmla="*/ 66703 h 135245"/>
                    <a:gd name="connsiteX19" fmla="*/ 97879 w 97878"/>
                    <a:gd name="connsiteY19" fmla="*/ 94897 h 135245"/>
                    <a:gd name="connsiteX20" fmla="*/ 4857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8" y="135246"/>
                      </a:moveTo>
                      <a:cubicBezTo>
                        <a:pt x="28394" y="135246"/>
                        <a:pt x="13068" y="130950"/>
                        <a:pt x="0" y="117691"/>
                      </a:cubicBezTo>
                      <a:lnTo>
                        <a:pt x="16821" y="100870"/>
                      </a:lnTo>
                      <a:cubicBezTo>
                        <a:pt x="25213" y="109280"/>
                        <a:pt x="36605" y="112090"/>
                        <a:pt x="48939" y="112090"/>
                      </a:cubicBezTo>
                      <a:cubicBezTo>
                        <a:pt x="64256" y="112090"/>
                        <a:pt x="72485" y="106289"/>
                        <a:pt x="72485" y="95640"/>
                      </a:cubicBezTo>
                      <a:cubicBezTo>
                        <a:pt x="72485" y="90973"/>
                        <a:pt x="71171" y="87058"/>
                        <a:pt x="68371" y="84429"/>
                      </a:cubicBezTo>
                      <a:cubicBezTo>
                        <a:pt x="65751" y="82001"/>
                        <a:pt x="62760" y="80696"/>
                        <a:pt x="56598" y="79762"/>
                      </a:cubicBezTo>
                      <a:lnTo>
                        <a:pt x="40539" y="77524"/>
                      </a:lnTo>
                      <a:cubicBezTo>
                        <a:pt x="29137" y="75838"/>
                        <a:pt x="20726" y="72295"/>
                        <a:pt x="14754" y="66504"/>
                      </a:cubicBezTo>
                      <a:cubicBezTo>
                        <a:pt x="8411" y="60150"/>
                        <a:pt x="5229" y="51559"/>
                        <a:pt x="5229" y="40348"/>
                      </a:cubicBezTo>
                      <a:cubicBezTo>
                        <a:pt x="5229" y="16631"/>
                        <a:pt x="22793" y="0"/>
                        <a:pt x="51549" y="0"/>
                      </a:cubicBezTo>
                      <a:cubicBezTo>
                        <a:pt x="69856" y="0"/>
                        <a:pt x="83115" y="4496"/>
                        <a:pt x="94526" y="15507"/>
                      </a:cubicBezTo>
                      <a:lnTo>
                        <a:pt x="78076" y="31756"/>
                      </a:lnTo>
                      <a:cubicBezTo>
                        <a:pt x="69666" y="23727"/>
                        <a:pt x="59589" y="22612"/>
                        <a:pt x="50806" y="22612"/>
                      </a:cubicBezTo>
                      <a:cubicBezTo>
                        <a:pt x="36986" y="22612"/>
                        <a:pt x="30251" y="30270"/>
                        <a:pt x="30251" y="39424"/>
                      </a:cubicBezTo>
                      <a:cubicBezTo>
                        <a:pt x="30251" y="42786"/>
                        <a:pt x="31375" y="46339"/>
                        <a:pt x="34176" y="48958"/>
                      </a:cubicBezTo>
                      <a:cubicBezTo>
                        <a:pt x="36795" y="51378"/>
                        <a:pt x="41100" y="53435"/>
                        <a:pt x="46511" y="54178"/>
                      </a:cubicBezTo>
                      <a:lnTo>
                        <a:pt x="62189" y="56417"/>
                      </a:lnTo>
                      <a:cubicBezTo>
                        <a:pt x="74333" y="58103"/>
                        <a:pt x="82001" y="61465"/>
                        <a:pt x="87601" y="66703"/>
                      </a:cubicBezTo>
                      <a:cubicBezTo>
                        <a:pt x="94707" y="73419"/>
                        <a:pt x="97879" y="83134"/>
                        <a:pt x="97879" y="94897"/>
                      </a:cubicBezTo>
                      <a:cubicBezTo>
                        <a:pt x="97889" y="120672"/>
                        <a:pt x="76400" y="135246"/>
                        <a:pt x="48578" y="135246"/>
                      </a:cubicBezTo>
                      <a:close/>
                    </a:path>
                  </a:pathLst>
                </a:custGeom>
                <a:solidFill>
                  <a:srgbClr val="A664AC"/>
                </a:solidFill>
                <a:ln w="9525"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C502CA8B-EE98-BA6E-C68A-174ABC3DE6FD}"/>
                    </a:ext>
                  </a:extLst>
                </p:cNvPr>
                <p:cNvSpPr/>
                <p:nvPr/>
              </p:nvSpPr>
              <p:spPr>
                <a:xfrm>
                  <a:off x="4833136" y="4601252"/>
                  <a:ext cx="96628" cy="133016"/>
                </a:xfrm>
                <a:custGeom>
                  <a:avLst/>
                  <a:gdLst>
                    <a:gd name="connsiteX0" fmla="*/ 83134 w 96628"/>
                    <a:gd name="connsiteY0" fmla="*/ 120310 h 133016"/>
                    <a:gd name="connsiteX1" fmla="*/ 48016 w 96628"/>
                    <a:gd name="connsiteY1" fmla="*/ 133017 h 133016"/>
                    <a:gd name="connsiteX2" fmla="*/ 0 w 96628"/>
                    <a:gd name="connsiteY2" fmla="*/ 133017 h 133016"/>
                    <a:gd name="connsiteX3" fmla="*/ 0 w 96628"/>
                    <a:gd name="connsiteY3" fmla="*/ 0 h 133016"/>
                    <a:gd name="connsiteX4" fmla="*/ 48016 w 96628"/>
                    <a:gd name="connsiteY4" fmla="*/ 0 h 133016"/>
                    <a:gd name="connsiteX5" fmla="*/ 83134 w 96628"/>
                    <a:gd name="connsiteY5" fmla="*/ 12706 h 133016"/>
                    <a:gd name="connsiteX6" fmla="*/ 96584 w 96628"/>
                    <a:gd name="connsiteY6" fmla="*/ 65941 h 133016"/>
                    <a:gd name="connsiteX7" fmla="*/ 83134 w 96628"/>
                    <a:gd name="connsiteY7" fmla="*/ 120310 h 133016"/>
                    <a:gd name="connsiteX8" fmla="*/ 65018 w 96628"/>
                    <a:gd name="connsiteY8" fmla="*/ 31385 h 133016"/>
                    <a:gd name="connsiteX9" fmla="*/ 45596 w 96628"/>
                    <a:gd name="connsiteY9" fmla="*/ 23165 h 133016"/>
                    <a:gd name="connsiteX10" fmla="*/ 25965 w 96628"/>
                    <a:gd name="connsiteY10" fmla="*/ 23165 h 133016"/>
                    <a:gd name="connsiteX11" fmla="*/ 25965 w 96628"/>
                    <a:gd name="connsiteY11" fmla="*/ 109852 h 133016"/>
                    <a:gd name="connsiteX12" fmla="*/ 45596 w 96628"/>
                    <a:gd name="connsiteY12" fmla="*/ 109852 h 133016"/>
                    <a:gd name="connsiteX13" fmla="*/ 65018 w 96628"/>
                    <a:gd name="connsiteY13" fmla="*/ 101632 h 133016"/>
                    <a:gd name="connsiteX14" fmla="*/ 70628 w 96628"/>
                    <a:gd name="connsiteY14" fmla="*/ 65951 h 133016"/>
                    <a:gd name="connsiteX15" fmla="*/ 65018 w 96628"/>
                    <a:gd name="connsiteY15" fmla="*/ 31385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8" h="133016">
                      <a:moveTo>
                        <a:pt x="83134" y="120310"/>
                      </a:moveTo>
                      <a:cubicBezTo>
                        <a:pt x="74352" y="129083"/>
                        <a:pt x="61846" y="133017"/>
                        <a:pt x="48016" y="133017"/>
                      </a:cubicBezTo>
                      <a:lnTo>
                        <a:pt x="0" y="133017"/>
                      </a:lnTo>
                      <a:lnTo>
                        <a:pt x="0" y="0"/>
                      </a:lnTo>
                      <a:lnTo>
                        <a:pt x="48016" y="0"/>
                      </a:lnTo>
                      <a:cubicBezTo>
                        <a:pt x="61836" y="0"/>
                        <a:pt x="74352" y="3924"/>
                        <a:pt x="83134" y="12706"/>
                      </a:cubicBezTo>
                      <a:cubicBezTo>
                        <a:pt x="98079" y="27641"/>
                        <a:pt x="96584" y="45948"/>
                        <a:pt x="96584" y="65941"/>
                      </a:cubicBezTo>
                      <a:cubicBezTo>
                        <a:pt x="96593" y="85944"/>
                        <a:pt x="98079" y="105365"/>
                        <a:pt x="83134" y="120310"/>
                      </a:cubicBezTo>
                      <a:close/>
                      <a:moveTo>
                        <a:pt x="65018" y="31385"/>
                      </a:moveTo>
                      <a:cubicBezTo>
                        <a:pt x="60531" y="25965"/>
                        <a:pt x="54559" y="23165"/>
                        <a:pt x="45596" y="23165"/>
                      </a:cubicBezTo>
                      <a:lnTo>
                        <a:pt x="25965" y="23165"/>
                      </a:lnTo>
                      <a:lnTo>
                        <a:pt x="25965" y="109852"/>
                      </a:lnTo>
                      <a:lnTo>
                        <a:pt x="45596" y="109852"/>
                      </a:lnTo>
                      <a:cubicBezTo>
                        <a:pt x="54559" y="109852"/>
                        <a:pt x="60531" y="107051"/>
                        <a:pt x="65018" y="101632"/>
                      </a:cubicBezTo>
                      <a:cubicBezTo>
                        <a:pt x="69875" y="95660"/>
                        <a:pt x="70628" y="86125"/>
                        <a:pt x="70628" y="65951"/>
                      </a:cubicBezTo>
                      <a:cubicBezTo>
                        <a:pt x="70628" y="45777"/>
                        <a:pt x="69875" y="37366"/>
                        <a:pt x="65018" y="31385"/>
                      </a:cubicBezTo>
                      <a:close/>
                    </a:path>
                  </a:pathLst>
                </a:custGeom>
                <a:solidFill>
                  <a:srgbClr val="A664AC"/>
                </a:solidFill>
                <a:ln w="9525"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7B30C062-6B6C-AC38-8B1A-FA8595C35D3B}"/>
                    </a:ext>
                  </a:extLst>
                </p:cNvPr>
                <p:cNvSpPr/>
                <p:nvPr/>
              </p:nvSpPr>
              <p:spPr>
                <a:xfrm>
                  <a:off x="4942245" y="4601252"/>
                  <a:ext cx="87601" cy="133026"/>
                </a:xfrm>
                <a:custGeom>
                  <a:avLst/>
                  <a:gdLst>
                    <a:gd name="connsiteX0" fmla="*/ 0 w 87601"/>
                    <a:gd name="connsiteY0" fmla="*/ 133007 h 133026"/>
                    <a:gd name="connsiteX1" fmla="*/ 0 w 87601"/>
                    <a:gd name="connsiteY1" fmla="*/ 0 h 133026"/>
                    <a:gd name="connsiteX2" fmla="*/ 87601 w 87601"/>
                    <a:gd name="connsiteY2" fmla="*/ 0 h 133026"/>
                    <a:gd name="connsiteX3" fmla="*/ 87601 w 87601"/>
                    <a:gd name="connsiteY3" fmla="*/ 23165 h 133026"/>
                    <a:gd name="connsiteX4" fmla="*/ 25956 w 87601"/>
                    <a:gd name="connsiteY4" fmla="*/ 23165 h 133026"/>
                    <a:gd name="connsiteX5" fmla="*/ 25956 w 87601"/>
                    <a:gd name="connsiteY5" fmla="*/ 54359 h 133026"/>
                    <a:gd name="connsiteX6" fmla="*/ 78448 w 87601"/>
                    <a:gd name="connsiteY6" fmla="*/ 54359 h 133026"/>
                    <a:gd name="connsiteX7" fmla="*/ 78448 w 87601"/>
                    <a:gd name="connsiteY7" fmla="*/ 77533 h 133026"/>
                    <a:gd name="connsiteX8" fmla="*/ 25956 w 87601"/>
                    <a:gd name="connsiteY8" fmla="*/ 77533 h 133026"/>
                    <a:gd name="connsiteX9" fmla="*/ 25956 w 87601"/>
                    <a:gd name="connsiteY9" fmla="*/ 109852 h 133026"/>
                    <a:gd name="connsiteX10" fmla="*/ 87601 w 87601"/>
                    <a:gd name="connsiteY10" fmla="*/ 109852 h 133026"/>
                    <a:gd name="connsiteX11" fmla="*/ 87601 w 87601"/>
                    <a:gd name="connsiteY11" fmla="*/ 133026 h 133026"/>
                    <a:gd name="connsiteX12" fmla="*/ 0 w 87601"/>
                    <a:gd name="connsiteY12" fmla="*/ 133007 h 133026"/>
                    <a:gd name="connsiteX13" fmla="*/ 0 w 87601"/>
                    <a:gd name="connsiteY13" fmla="*/ 133007 h 1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26">
                      <a:moveTo>
                        <a:pt x="0" y="133007"/>
                      </a:moveTo>
                      <a:lnTo>
                        <a:pt x="0" y="0"/>
                      </a:lnTo>
                      <a:lnTo>
                        <a:pt x="87601" y="0"/>
                      </a:lnTo>
                      <a:lnTo>
                        <a:pt x="87601" y="23165"/>
                      </a:lnTo>
                      <a:lnTo>
                        <a:pt x="25956" y="23165"/>
                      </a:lnTo>
                      <a:lnTo>
                        <a:pt x="25956" y="54359"/>
                      </a:lnTo>
                      <a:lnTo>
                        <a:pt x="78448" y="54359"/>
                      </a:lnTo>
                      <a:lnTo>
                        <a:pt x="78448" y="77533"/>
                      </a:lnTo>
                      <a:lnTo>
                        <a:pt x="25956" y="77533"/>
                      </a:lnTo>
                      <a:lnTo>
                        <a:pt x="25956" y="109852"/>
                      </a:lnTo>
                      <a:lnTo>
                        <a:pt x="87601" y="109852"/>
                      </a:lnTo>
                      <a:lnTo>
                        <a:pt x="87601" y="133026"/>
                      </a:lnTo>
                      <a:lnTo>
                        <a:pt x="0"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C16B2B6F-7D28-F745-5B3B-CB391DCF200E}"/>
                    </a:ext>
                  </a:extLst>
                </p:cNvPr>
                <p:cNvSpPr/>
                <p:nvPr/>
              </p:nvSpPr>
              <p:spPr>
                <a:xfrm>
                  <a:off x="4457613" y="4766167"/>
                  <a:ext cx="86315" cy="133006"/>
                </a:xfrm>
                <a:custGeom>
                  <a:avLst/>
                  <a:gdLst>
                    <a:gd name="connsiteX0" fmla="*/ 0 w 86315"/>
                    <a:gd name="connsiteY0" fmla="*/ 133007 h 133006"/>
                    <a:gd name="connsiteX1" fmla="*/ 0 w 86315"/>
                    <a:gd name="connsiteY1" fmla="*/ 0 h 133006"/>
                    <a:gd name="connsiteX2" fmla="*/ 25975 w 86315"/>
                    <a:gd name="connsiteY2" fmla="*/ 0 h 133006"/>
                    <a:gd name="connsiteX3" fmla="*/ 25975 w 86315"/>
                    <a:gd name="connsiteY3" fmla="*/ 109842 h 133006"/>
                    <a:gd name="connsiteX4" fmla="*/ 86316 w 86315"/>
                    <a:gd name="connsiteY4" fmla="*/ 10984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75" y="0"/>
                      </a:lnTo>
                      <a:lnTo>
                        <a:pt x="25975" y="109842"/>
                      </a:lnTo>
                      <a:lnTo>
                        <a:pt x="86316" y="109842"/>
                      </a:lnTo>
                      <a:lnTo>
                        <a:pt x="86316"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69615001-014E-4D40-B7A2-9AFFE3A69AB7}"/>
                    </a:ext>
                  </a:extLst>
                </p:cNvPr>
                <p:cNvSpPr/>
                <p:nvPr/>
              </p:nvSpPr>
              <p:spPr>
                <a:xfrm>
                  <a:off x="4520163" y="4766167"/>
                  <a:ext cx="25412" cy="42405"/>
                </a:xfrm>
                <a:custGeom>
                  <a:avLst/>
                  <a:gdLst>
                    <a:gd name="connsiteX0" fmla="*/ 0 w 25412"/>
                    <a:gd name="connsiteY0" fmla="*/ 42405 h 42405"/>
                    <a:gd name="connsiteX1" fmla="*/ 0 w 25412"/>
                    <a:gd name="connsiteY1" fmla="*/ 0 h 42405"/>
                    <a:gd name="connsiteX2" fmla="*/ 25413 w 25412"/>
                    <a:gd name="connsiteY2" fmla="*/ 0 h 42405"/>
                    <a:gd name="connsiteX3" fmla="*/ 25413 w 25412"/>
                    <a:gd name="connsiteY3" fmla="*/ 23174 h 42405"/>
                    <a:gd name="connsiteX4" fmla="*/ 0 w 25412"/>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12" h="42405">
                      <a:moveTo>
                        <a:pt x="0" y="42405"/>
                      </a:moveTo>
                      <a:lnTo>
                        <a:pt x="0" y="0"/>
                      </a:lnTo>
                      <a:lnTo>
                        <a:pt x="25413" y="0"/>
                      </a:lnTo>
                      <a:lnTo>
                        <a:pt x="25413" y="23174"/>
                      </a:lnTo>
                      <a:lnTo>
                        <a:pt x="0" y="42405"/>
                      </a:lnTo>
                      <a:close/>
                    </a:path>
                  </a:pathLst>
                </a:custGeom>
                <a:solidFill>
                  <a:srgbClr val="A664AC"/>
                </a:solidFill>
                <a:ln w="9525"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6BF997C3-778E-57E7-BC2F-369426A0CFAA}"/>
                    </a:ext>
                  </a:extLst>
                </p:cNvPr>
                <p:cNvSpPr/>
                <p:nvPr/>
              </p:nvSpPr>
              <p:spPr>
                <a:xfrm>
                  <a:off x="4559940" y="4721514"/>
                  <a:ext cx="87620" cy="177669"/>
                </a:xfrm>
                <a:custGeom>
                  <a:avLst/>
                  <a:gdLst>
                    <a:gd name="connsiteX0" fmla="*/ 0 w 87620"/>
                    <a:gd name="connsiteY0" fmla="*/ 177660 h 177669"/>
                    <a:gd name="connsiteX1" fmla="*/ 0 w 87620"/>
                    <a:gd name="connsiteY1" fmla="*/ 44653 h 177669"/>
                    <a:gd name="connsiteX2" fmla="*/ 87620 w 87620"/>
                    <a:gd name="connsiteY2" fmla="*/ 44653 h 177669"/>
                    <a:gd name="connsiteX3" fmla="*/ 87620 w 87620"/>
                    <a:gd name="connsiteY3" fmla="*/ 67828 h 177669"/>
                    <a:gd name="connsiteX4" fmla="*/ 25965 w 87620"/>
                    <a:gd name="connsiteY4" fmla="*/ 67828 h 177669"/>
                    <a:gd name="connsiteX5" fmla="*/ 25965 w 87620"/>
                    <a:gd name="connsiteY5" fmla="*/ 99013 h 177669"/>
                    <a:gd name="connsiteX6" fmla="*/ 78467 w 87620"/>
                    <a:gd name="connsiteY6" fmla="*/ 99013 h 177669"/>
                    <a:gd name="connsiteX7" fmla="*/ 78467 w 87620"/>
                    <a:gd name="connsiteY7" fmla="*/ 122177 h 177669"/>
                    <a:gd name="connsiteX8" fmla="*/ 25965 w 87620"/>
                    <a:gd name="connsiteY8" fmla="*/ 122177 h 177669"/>
                    <a:gd name="connsiteX9" fmla="*/ 25965 w 87620"/>
                    <a:gd name="connsiteY9" fmla="*/ 154505 h 177669"/>
                    <a:gd name="connsiteX10" fmla="*/ 87620 w 87620"/>
                    <a:gd name="connsiteY10" fmla="*/ 154505 h 177669"/>
                    <a:gd name="connsiteX11" fmla="*/ 87620 w 87620"/>
                    <a:gd name="connsiteY11" fmla="*/ 177670 h 177669"/>
                    <a:gd name="connsiteX12" fmla="*/ 0 w 87620"/>
                    <a:gd name="connsiteY12" fmla="*/ 177670 h 177669"/>
                    <a:gd name="connsiteX13" fmla="*/ 48206 w 87620"/>
                    <a:gd name="connsiteY13" fmla="*/ 31766 h 177669"/>
                    <a:gd name="connsiteX14" fmla="*/ 31956 w 87620"/>
                    <a:gd name="connsiteY14" fmla="*/ 31766 h 177669"/>
                    <a:gd name="connsiteX15" fmla="*/ 43920 w 87620"/>
                    <a:gd name="connsiteY15" fmla="*/ 0 h 177669"/>
                    <a:gd name="connsiteX16" fmla="*/ 69513 w 87620"/>
                    <a:gd name="connsiteY16" fmla="*/ 0 h 177669"/>
                    <a:gd name="connsiteX17" fmla="*/ 48206 w 87620"/>
                    <a:gd name="connsiteY17" fmla="*/ 31766 h 17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620" h="177669">
                      <a:moveTo>
                        <a:pt x="0" y="177660"/>
                      </a:moveTo>
                      <a:lnTo>
                        <a:pt x="0" y="44653"/>
                      </a:lnTo>
                      <a:lnTo>
                        <a:pt x="87620" y="44653"/>
                      </a:lnTo>
                      <a:lnTo>
                        <a:pt x="87620" y="67828"/>
                      </a:lnTo>
                      <a:lnTo>
                        <a:pt x="25965" y="67828"/>
                      </a:lnTo>
                      <a:lnTo>
                        <a:pt x="25965" y="99013"/>
                      </a:lnTo>
                      <a:lnTo>
                        <a:pt x="78467" y="99013"/>
                      </a:lnTo>
                      <a:lnTo>
                        <a:pt x="78467" y="122177"/>
                      </a:lnTo>
                      <a:lnTo>
                        <a:pt x="25965" y="122177"/>
                      </a:lnTo>
                      <a:lnTo>
                        <a:pt x="25965" y="154505"/>
                      </a:lnTo>
                      <a:lnTo>
                        <a:pt x="87620" y="154505"/>
                      </a:lnTo>
                      <a:lnTo>
                        <a:pt x="87620" y="177670"/>
                      </a:lnTo>
                      <a:lnTo>
                        <a:pt x="0" y="177670"/>
                      </a:lnTo>
                      <a:close/>
                      <a:moveTo>
                        <a:pt x="48206" y="31766"/>
                      </a:moveTo>
                      <a:lnTo>
                        <a:pt x="31956" y="31766"/>
                      </a:lnTo>
                      <a:lnTo>
                        <a:pt x="43920" y="0"/>
                      </a:lnTo>
                      <a:lnTo>
                        <a:pt x="69513" y="0"/>
                      </a:lnTo>
                      <a:lnTo>
                        <a:pt x="48206" y="31766"/>
                      </a:lnTo>
                      <a:close/>
                    </a:path>
                  </a:pathLst>
                </a:custGeom>
                <a:solidFill>
                  <a:srgbClr val="A664AC"/>
                </a:solidFill>
                <a:ln w="9525" cap="flat">
                  <a:noFill/>
                  <a:prstDash val="solid"/>
                  <a:miter/>
                </a:ln>
              </p:spPr>
              <p:txBody>
                <a:bodyPr rtlCol="0" anchor="ctr"/>
                <a:lstStyle/>
                <a:p>
                  <a:endParaRPr lang="fr-FR"/>
                </a:p>
              </p:txBody>
            </p:sp>
            <p:sp>
              <p:nvSpPr>
                <p:cNvPr id="364" name="Forme libre : forme 363">
                  <a:extLst>
                    <a:ext uri="{FF2B5EF4-FFF2-40B4-BE49-F238E27FC236}">
                      <a16:creationId xmlns:a16="http://schemas.microsoft.com/office/drawing/2014/main" id="{5D55DBE0-DC10-2F35-4E50-40C1AB619D7E}"/>
                    </a:ext>
                  </a:extLst>
                </p:cNvPr>
                <p:cNvSpPr/>
                <p:nvPr/>
              </p:nvSpPr>
              <p:spPr>
                <a:xfrm>
                  <a:off x="4649046" y="4766167"/>
                  <a:ext cx="95449" cy="133006"/>
                </a:xfrm>
                <a:custGeom>
                  <a:avLst/>
                  <a:gdLst>
                    <a:gd name="connsiteX0" fmla="*/ 60712 w 95449"/>
                    <a:gd name="connsiteY0" fmla="*/ 23174 h 133006"/>
                    <a:gd name="connsiteX1" fmla="*/ 60712 w 95449"/>
                    <a:gd name="connsiteY1" fmla="*/ 133007 h 133006"/>
                    <a:gd name="connsiteX2" fmla="*/ 34738 w 95449"/>
                    <a:gd name="connsiteY2" fmla="*/ 133007 h 133006"/>
                    <a:gd name="connsiteX3" fmla="*/ 34738 w 95449"/>
                    <a:gd name="connsiteY3" fmla="*/ 23174 h 133006"/>
                    <a:gd name="connsiteX4" fmla="*/ 0 w 95449"/>
                    <a:gd name="connsiteY4" fmla="*/ 23174 h 133006"/>
                    <a:gd name="connsiteX5" fmla="*/ 0 w 95449"/>
                    <a:gd name="connsiteY5" fmla="*/ 0 h 133006"/>
                    <a:gd name="connsiteX6" fmla="*/ 95450 w 95449"/>
                    <a:gd name="connsiteY6" fmla="*/ 0 h 133006"/>
                    <a:gd name="connsiteX7" fmla="*/ 95450 w 95449"/>
                    <a:gd name="connsiteY7" fmla="*/ 23174 h 133006"/>
                    <a:gd name="connsiteX8" fmla="*/ 60712 w 95449"/>
                    <a:gd name="connsiteY8" fmla="*/ 2317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12" y="23174"/>
                      </a:moveTo>
                      <a:lnTo>
                        <a:pt x="60712" y="133007"/>
                      </a:lnTo>
                      <a:lnTo>
                        <a:pt x="34738" y="133007"/>
                      </a:lnTo>
                      <a:lnTo>
                        <a:pt x="34738" y="23174"/>
                      </a:lnTo>
                      <a:lnTo>
                        <a:pt x="0" y="23174"/>
                      </a:lnTo>
                      <a:lnTo>
                        <a:pt x="0" y="0"/>
                      </a:lnTo>
                      <a:lnTo>
                        <a:pt x="95450" y="0"/>
                      </a:lnTo>
                      <a:lnTo>
                        <a:pt x="95450" y="23174"/>
                      </a:lnTo>
                      <a:lnTo>
                        <a:pt x="60712" y="23174"/>
                      </a:lnTo>
                      <a:close/>
                    </a:path>
                  </a:pathLst>
                </a:custGeom>
                <a:solidFill>
                  <a:srgbClr val="A664AC"/>
                </a:solidFill>
                <a:ln w="9525" cap="flat">
                  <a:noFill/>
                  <a:prstDash val="solid"/>
                  <a:miter/>
                </a:ln>
              </p:spPr>
              <p:txBody>
                <a:bodyPr rtlCol="0" anchor="ctr"/>
                <a:lstStyle/>
                <a:p>
                  <a:endParaRPr lang="fr-FR"/>
                </a:p>
              </p:txBody>
            </p:sp>
            <p:sp>
              <p:nvSpPr>
                <p:cNvPr id="365" name="Forme libre : forme 364">
                  <a:extLst>
                    <a:ext uri="{FF2B5EF4-FFF2-40B4-BE49-F238E27FC236}">
                      <a16:creationId xmlns:a16="http://schemas.microsoft.com/office/drawing/2014/main" id="{FC1FD5BC-8998-3BD3-D453-30BF56E8D07A}"/>
                    </a:ext>
                  </a:extLst>
                </p:cNvPr>
                <p:cNvSpPr/>
                <p:nvPr/>
              </p:nvSpPr>
              <p:spPr>
                <a:xfrm>
                  <a:off x="4725808" y="4766167"/>
                  <a:ext cx="117319" cy="133006"/>
                </a:xfrm>
                <a:custGeom>
                  <a:avLst/>
                  <a:gdLst>
                    <a:gd name="connsiteX0" fmla="*/ 90231 w 117319"/>
                    <a:gd name="connsiteY0" fmla="*/ 133007 h 133006"/>
                    <a:gd name="connsiteX1" fmla="*/ 82391 w 117319"/>
                    <a:gd name="connsiteY1" fmla="*/ 109461 h 133006"/>
                    <a:gd name="connsiteX2" fmla="*/ 35128 w 117319"/>
                    <a:gd name="connsiteY2" fmla="*/ 109461 h 133006"/>
                    <a:gd name="connsiteX3" fmla="*/ 27089 w 117319"/>
                    <a:gd name="connsiteY3" fmla="*/ 133007 h 133006"/>
                    <a:gd name="connsiteX4" fmla="*/ 0 w 117319"/>
                    <a:gd name="connsiteY4" fmla="*/ 133007 h 133006"/>
                    <a:gd name="connsiteX5" fmla="*/ 48387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27 w 117319"/>
                    <a:gd name="connsiteY9" fmla="*/ 39233 h 133006"/>
                    <a:gd name="connsiteX10" fmla="*/ 42415 w 117319"/>
                    <a:gd name="connsiteY10" fmla="*/ 87611 h 133006"/>
                    <a:gd name="connsiteX11" fmla="*/ 75476 w 117319"/>
                    <a:gd name="connsiteY11" fmla="*/ 87611 h 133006"/>
                    <a:gd name="connsiteX12" fmla="*/ 5922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91" y="109461"/>
                      </a:lnTo>
                      <a:lnTo>
                        <a:pt x="35128" y="109461"/>
                      </a:lnTo>
                      <a:lnTo>
                        <a:pt x="27089" y="133007"/>
                      </a:lnTo>
                      <a:lnTo>
                        <a:pt x="0" y="133007"/>
                      </a:lnTo>
                      <a:lnTo>
                        <a:pt x="48387" y="0"/>
                      </a:lnTo>
                      <a:lnTo>
                        <a:pt x="68752" y="0"/>
                      </a:lnTo>
                      <a:lnTo>
                        <a:pt x="117320" y="133007"/>
                      </a:lnTo>
                      <a:lnTo>
                        <a:pt x="90231" y="133007"/>
                      </a:lnTo>
                      <a:close/>
                      <a:moveTo>
                        <a:pt x="59227" y="39233"/>
                      </a:moveTo>
                      <a:lnTo>
                        <a:pt x="42415" y="87611"/>
                      </a:lnTo>
                      <a:lnTo>
                        <a:pt x="75476" y="87611"/>
                      </a:lnTo>
                      <a:lnTo>
                        <a:pt x="59227" y="39233"/>
                      </a:lnTo>
                      <a:close/>
                    </a:path>
                  </a:pathLst>
                </a:custGeom>
                <a:solidFill>
                  <a:srgbClr val="A664AC"/>
                </a:solidFill>
                <a:ln w="9525"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01C1FE58-9C1A-9CED-7ABC-71763799058B}"/>
                    </a:ext>
                  </a:extLst>
                </p:cNvPr>
                <p:cNvSpPr/>
                <p:nvPr/>
              </p:nvSpPr>
              <p:spPr>
                <a:xfrm>
                  <a:off x="4845547" y="4766167"/>
                  <a:ext cx="101812" cy="133006"/>
                </a:xfrm>
                <a:custGeom>
                  <a:avLst/>
                  <a:gdLst>
                    <a:gd name="connsiteX0" fmla="*/ 78648 w 101812"/>
                    <a:gd name="connsiteY0" fmla="*/ 133007 h 133006"/>
                    <a:gd name="connsiteX1" fmla="*/ 25965 w 101812"/>
                    <a:gd name="connsiteY1" fmla="*/ 5136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48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48" y="133007"/>
                      </a:moveTo>
                      <a:lnTo>
                        <a:pt x="25965" y="51368"/>
                      </a:lnTo>
                      <a:lnTo>
                        <a:pt x="25965" y="133007"/>
                      </a:lnTo>
                      <a:lnTo>
                        <a:pt x="0" y="133007"/>
                      </a:lnTo>
                      <a:lnTo>
                        <a:pt x="0" y="0"/>
                      </a:lnTo>
                      <a:lnTo>
                        <a:pt x="23165" y="0"/>
                      </a:lnTo>
                      <a:lnTo>
                        <a:pt x="75838" y="81448"/>
                      </a:lnTo>
                      <a:lnTo>
                        <a:pt x="75838" y="0"/>
                      </a:lnTo>
                      <a:lnTo>
                        <a:pt x="101813" y="0"/>
                      </a:lnTo>
                      <a:lnTo>
                        <a:pt x="101813" y="133007"/>
                      </a:lnTo>
                      <a:lnTo>
                        <a:pt x="78648" y="133007"/>
                      </a:lnTo>
                      <a:close/>
                    </a:path>
                  </a:pathLst>
                </a:custGeom>
                <a:solidFill>
                  <a:srgbClr val="A664AC"/>
                </a:solidFill>
                <a:ln w="9525"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CE95411C-0E17-C04D-4FC2-F0D1A951A179}"/>
                    </a:ext>
                  </a:extLst>
                </p:cNvPr>
                <p:cNvSpPr/>
                <p:nvPr/>
              </p:nvSpPr>
              <p:spPr>
                <a:xfrm>
                  <a:off x="4959865" y="4765053"/>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28 h 135245"/>
                    <a:gd name="connsiteX4" fmla="*/ 13079 w 99194"/>
                    <a:gd name="connsiteY4" fmla="*/ 14573 h 135245"/>
                    <a:gd name="connsiteX5" fmla="*/ 48950 w 99194"/>
                    <a:gd name="connsiteY5" fmla="*/ 0 h 135245"/>
                    <a:gd name="connsiteX6" fmla="*/ 99013 w 99194"/>
                    <a:gd name="connsiteY6" fmla="*/ 42605 h 135245"/>
                    <a:gd name="connsiteX7" fmla="*/ 72858 w 99194"/>
                    <a:gd name="connsiteY7" fmla="*/ 42605 h 135245"/>
                    <a:gd name="connsiteX8" fmla="*/ 48950 w 99194"/>
                    <a:gd name="connsiteY8" fmla="*/ 23174 h 135245"/>
                    <a:gd name="connsiteX9" fmla="*/ 32319 w 99194"/>
                    <a:gd name="connsiteY9" fmla="*/ 30271 h 135245"/>
                    <a:gd name="connsiteX10" fmla="*/ 25966 w 99194"/>
                    <a:gd name="connsiteY10" fmla="*/ 67637 h 135245"/>
                    <a:gd name="connsiteX11" fmla="*/ 32319 w 99194"/>
                    <a:gd name="connsiteY11" fmla="*/ 105185 h 135245"/>
                    <a:gd name="connsiteX12" fmla="*/ 48950 w 99194"/>
                    <a:gd name="connsiteY12" fmla="*/ 112100 h 135245"/>
                    <a:gd name="connsiteX13" fmla="*/ 67428 w 99194"/>
                    <a:gd name="connsiteY13" fmla="*/ 104623 h 135245"/>
                    <a:gd name="connsiteX14" fmla="*/ 73410 w 99194"/>
                    <a:gd name="connsiteY14" fmla="*/ 86878 h 135245"/>
                    <a:gd name="connsiteX15" fmla="*/ 73410 w 99194"/>
                    <a:gd name="connsiteY15" fmla="*/ 81839 h 135245"/>
                    <a:gd name="connsiteX16" fmla="*/ 48950 w 99194"/>
                    <a:gd name="connsiteY16" fmla="*/ 81839 h 135245"/>
                    <a:gd name="connsiteX17" fmla="*/ 48950 w 99194"/>
                    <a:gd name="connsiteY17" fmla="*/ 60169 h 135245"/>
                    <a:gd name="connsiteX18" fmla="*/ 99194 w 99194"/>
                    <a:gd name="connsiteY18" fmla="*/ 60169 h 135245"/>
                    <a:gd name="connsiteX19" fmla="*/ 99194 w 99194"/>
                    <a:gd name="connsiteY19" fmla="*/ 79600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39" y="131131"/>
                        <a:pt x="63142" y="135246"/>
                        <a:pt x="48950" y="135246"/>
                      </a:cubicBezTo>
                      <a:cubicBezTo>
                        <a:pt x="34377" y="135246"/>
                        <a:pt x="22413" y="130007"/>
                        <a:pt x="13079" y="120672"/>
                      </a:cubicBezTo>
                      <a:cubicBezTo>
                        <a:pt x="-380" y="107223"/>
                        <a:pt x="1" y="90602"/>
                        <a:pt x="1" y="67628"/>
                      </a:cubicBezTo>
                      <a:cubicBezTo>
                        <a:pt x="1" y="44653"/>
                        <a:pt x="-380" y="28022"/>
                        <a:pt x="13079" y="14573"/>
                      </a:cubicBezTo>
                      <a:cubicBezTo>
                        <a:pt x="22404" y="5239"/>
                        <a:pt x="33996" y="0"/>
                        <a:pt x="48950" y="0"/>
                      </a:cubicBezTo>
                      <a:cubicBezTo>
                        <a:pt x="79763" y="0"/>
                        <a:pt x="95460" y="20183"/>
                        <a:pt x="99013" y="42605"/>
                      </a:cubicBezTo>
                      <a:lnTo>
                        <a:pt x="72858" y="42605"/>
                      </a:lnTo>
                      <a:cubicBezTo>
                        <a:pt x="69876" y="30089"/>
                        <a:pt x="62209" y="23174"/>
                        <a:pt x="48950" y="23174"/>
                      </a:cubicBezTo>
                      <a:cubicBezTo>
                        <a:pt x="41844" y="23174"/>
                        <a:pt x="36053" y="25984"/>
                        <a:pt x="32319" y="30271"/>
                      </a:cubicBezTo>
                      <a:cubicBezTo>
                        <a:pt x="27281" y="35881"/>
                        <a:pt x="25966" y="42043"/>
                        <a:pt x="25966" y="67637"/>
                      </a:cubicBezTo>
                      <a:cubicBezTo>
                        <a:pt x="25966" y="93231"/>
                        <a:pt x="27281" y="99584"/>
                        <a:pt x="32319" y="105185"/>
                      </a:cubicBezTo>
                      <a:cubicBezTo>
                        <a:pt x="36053" y="109480"/>
                        <a:pt x="41844" y="112100"/>
                        <a:pt x="48950" y="112100"/>
                      </a:cubicBezTo>
                      <a:cubicBezTo>
                        <a:pt x="56789" y="112100"/>
                        <a:pt x="63142" y="109290"/>
                        <a:pt x="67428" y="104623"/>
                      </a:cubicBezTo>
                      <a:cubicBezTo>
                        <a:pt x="71734" y="99774"/>
                        <a:pt x="73410" y="93793"/>
                        <a:pt x="73410" y="86878"/>
                      </a:cubicBezTo>
                      <a:lnTo>
                        <a:pt x="73410" y="81839"/>
                      </a:lnTo>
                      <a:lnTo>
                        <a:pt x="48950" y="81839"/>
                      </a:lnTo>
                      <a:lnTo>
                        <a:pt x="48950" y="60169"/>
                      </a:lnTo>
                      <a:lnTo>
                        <a:pt x="99194" y="60169"/>
                      </a:lnTo>
                      <a:lnTo>
                        <a:pt x="99194" y="79600"/>
                      </a:lnTo>
                      <a:cubicBezTo>
                        <a:pt x="99194" y="98822"/>
                        <a:pt x="95832" y="110404"/>
                        <a:pt x="86488" y="120110"/>
                      </a:cubicBezTo>
                      <a:close/>
                    </a:path>
                  </a:pathLst>
                </a:custGeom>
                <a:solidFill>
                  <a:srgbClr val="A664AC"/>
                </a:solidFill>
                <a:ln w="9525" cap="flat">
                  <a:noFill/>
                  <a:prstDash val="solid"/>
                  <a:miter/>
                </a:ln>
              </p:spPr>
              <p:txBody>
                <a:bodyPr rtlCol="0" anchor="ctr"/>
                <a:lstStyle/>
                <a:p>
                  <a:endParaRPr lang="fr-FR"/>
                </a:p>
              </p:txBody>
            </p:sp>
          </p:grpSp>
        </p:grpSp>
        <p:grpSp>
          <p:nvGrpSpPr>
            <p:cNvPr id="368" name="Graphique 20">
              <a:extLst>
                <a:ext uri="{FF2B5EF4-FFF2-40B4-BE49-F238E27FC236}">
                  <a16:creationId xmlns:a16="http://schemas.microsoft.com/office/drawing/2014/main" id="{9071A55B-3D05-7D14-0448-3A4DE7E14531}"/>
                </a:ext>
              </a:extLst>
            </p:cNvPr>
            <p:cNvGrpSpPr/>
            <p:nvPr/>
          </p:nvGrpSpPr>
          <p:grpSpPr>
            <a:xfrm>
              <a:off x="3830125" y="2877369"/>
              <a:ext cx="806443" cy="412099"/>
              <a:chOff x="3830125" y="2877369"/>
              <a:chExt cx="806443" cy="412099"/>
            </a:xfrm>
          </p:grpSpPr>
          <p:grpSp>
            <p:nvGrpSpPr>
              <p:cNvPr id="369" name="Graphique 20">
                <a:extLst>
                  <a:ext uri="{FF2B5EF4-FFF2-40B4-BE49-F238E27FC236}">
                    <a16:creationId xmlns:a16="http://schemas.microsoft.com/office/drawing/2014/main" id="{F4E3C46B-A92C-A3A0-9C30-A92CA7566F28}"/>
                  </a:ext>
                </a:extLst>
              </p:cNvPr>
              <p:cNvGrpSpPr/>
              <p:nvPr/>
            </p:nvGrpSpPr>
            <p:grpSpPr>
              <a:xfrm>
                <a:off x="3838011" y="2885256"/>
                <a:ext cx="790670" cy="396325"/>
                <a:chOff x="3838011" y="2885256"/>
                <a:chExt cx="790670" cy="396325"/>
              </a:xfrm>
            </p:grpSpPr>
            <p:sp>
              <p:nvSpPr>
                <p:cNvPr id="370" name="Forme libre : forme 369">
                  <a:extLst>
                    <a:ext uri="{FF2B5EF4-FFF2-40B4-BE49-F238E27FC236}">
                      <a16:creationId xmlns:a16="http://schemas.microsoft.com/office/drawing/2014/main" id="{8695995D-90A5-0318-6D73-6FDCD576A0C4}"/>
                    </a:ext>
                  </a:extLst>
                </p:cNvPr>
                <p:cNvSpPr/>
                <p:nvPr/>
              </p:nvSpPr>
              <p:spPr>
                <a:xfrm>
                  <a:off x="3839002" y="2886247"/>
                  <a:ext cx="788689" cy="394344"/>
                </a:xfrm>
                <a:custGeom>
                  <a:avLst/>
                  <a:gdLst>
                    <a:gd name="connsiteX0" fmla="*/ 788689 w 788689"/>
                    <a:gd name="connsiteY0" fmla="*/ 338461 h 394344"/>
                    <a:gd name="connsiteX1" fmla="*/ 732797 w 788689"/>
                    <a:gd name="connsiteY1" fmla="*/ 394345 h 394344"/>
                    <a:gd name="connsiteX2" fmla="*/ 55883 w 788689"/>
                    <a:gd name="connsiteY2" fmla="*/ 394345 h 394344"/>
                    <a:gd name="connsiteX3" fmla="*/ 0 w 788689"/>
                    <a:gd name="connsiteY3" fmla="*/ 338461 h 394344"/>
                    <a:gd name="connsiteX4" fmla="*/ 0 w 788689"/>
                    <a:gd name="connsiteY4" fmla="*/ 55893 h 394344"/>
                    <a:gd name="connsiteX5" fmla="*/ 55883 w 788689"/>
                    <a:gd name="connsiteY5" fmla="*/ 0 h 394344"/>
                    <a:gd name="connsiteX6" fmla="*/ 732797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199"/>
                        <a:pt x="763534" y="394345"/>
                        <a:pt x="732797" y="394345"/>
                      </a:cubicBezTo>
                      <a:lnTo>
                        <a:pt x="55883" y="394345"/>
                      </a:lnTo>
                      <a:cubicBezTo>
                        <a:pt x="25146" y="394345"/>
                        <a:pt x="0" y="369189"/>
                        <a:pt x="0" y="338461"/>
                      </a:cubicBezTo>
                      <a:lnTo>
                        <a:pt x="0" y="55893"/>
                      </a:lnTo>
                      <a:cubicBezTo>
                        <a:pt x="0" y="25146"/>
                        <a:pt x="25156" y="0"/>
                        <a:pt x="55883" y="0"/>
                      </a:cubicBezTo>
                      <a:lnTo>
                        <a:pt x="732797"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dirty="0"/>
                </a:p>
              </p:txBody>
            </p:sp>
            <p:sp>
              <p:nvSpPr>
                <p:cNvPr id="371" name="Forme libre : forme 370">
                  <a:extLst>
                    <a:ext uri="{FF2B5EF4-FFF2-40B4-BE49-F238E27FC236}">
                      <a16:creationId xmlns:a16="http://schemas.microsoft.com/office/drawing/2014/main" id="{8F641EA5-FE8B-23AB-7607-9B2EE0CEE080}"/>
                    </a:ext>
                  </a:extLst>
                </p:cNvPr>
                <p:cNvSpPr/>
                <p:nvPr/>
              </p:nvSpPr>
              <p:spPr>
                <a:xfrm>
                  <a:off x="3838011" y="2885256"/>
                  <a:ext cx="790670" cy="396325"/>
                </a:xfrm>
                <a:custGeom>
                  <a:avLst/>
                  <a:gdLst>
                    <a:gd name="connsiteX0" fmla="*/ 733787 w 790670"/>
                    <a:gd name="connsiteY0" fmla="*/ 396326 h 396325"/>
                    <a:gd name="connsiteX1" fmla="*/ 56874 w 790670"/>
                    <a:gd name="connsiteY1" fmla="*/ 396326 h 396325"/>
                    <a:gd name="connsiteX2" fmla="*/ 0 w 790670"/>
                    <a:gd name="connsiteY2" fmla="*/ 339443 h 396325"/>
                    <a:gd name="connsiteX3" fmla="*/ 0 w 790670"/>
                    <a:gd name="connsiteY3" fmla="*/ 56883 h 396325"/>
                    <a:gd name="connsiteX4" fmla="*/ 56874 w 790670"/>
                    <a:gd name="connsiteY4" fmla="*/ 0 h 396325"/>
                    <a:gd name="connsiteX5" fmla="*/ 733787 w 790670"/>
                    <a:gd name="connsiteY5" fmla="*/ 0 h 396325"/>
                    <a:gd name="connsiteX6" fmla="*/ 790670 w 790670"/>
                    <a:gd name="connsiteY6" fmla="*/ 56883 h 396325"/>
                    <a:gd name="connsiteX7" fmla="*/ 790670 w 790670"/>
                    <a:gd name="connsiteY7" fmla="*/ 339452 h 396325"/>
                    <a:gd name="connsiteX8" fmla="*/ 733787 w 790670"/>
                    <a:gd name="connsiteY8" fmla="*/ 396326 h 396325"/>
                    <a:gd name="connsiteX9" fmla="*/ 56874 w 790670"/>
                    <a:gd name="connsiteY9" fmla="*/ 1981 h 396325"/>
                    <a:gd name="connsiteX10" fmla="*/ 1972 w 790670"/>
                    <a:gd name="connsiteY10" fmla="*/ 56893 h 396325"/>
                    <a:gd name="connsiteX11" fmla="*/ 1972 w 790670"/>
                    <a:gd name="connsiteY11" fmla="*/ 339462 h 396325"/>
                    <a:gd name="connsiteX12" fmla="*/ 56874 w 790670"/>
                    <a:gd name="connsiteY12" fmla="*/ 394373 h 396325"/>
                    <a:gd name="connsiteX13" fmla="*/ 733787 w 790670"/>
                    <a:gd name="connsiteY13" fmla="*/ 394373 h 396325"/>
                    <a:gd name="connsiteX14" fmla="*/ 788699 w 790670"/>
                    <a:gd name="connsiteY14" fmla="*/ 339462 h 396325"/>
                    <a:gd name="connsiteX15" fmla="*/ 788699 w 790670"/>
                    <a:gd name="connsiteY15" fmla="*/ 56893 h 396325"/>
                    <a:gd name="connsiteX16" fmla="*/ 733787 w 790670"/>
                    <a:gd name="connsiteY16" fmla="*/ 1981 h 396325"/>
                    <a:gd name="connsiteX17" fmla="*/ 56874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87" y="396326"/>
                      </a:moveTo>
                      <a:lnTo>
                        <a:pt x="56874" y="396326"/>
                      </a:lnTo>
                      <a:cubicBezTo>
                        <a:pt x="25508" y="396326"/>
                        <a:pt x="0" y="370808"/>
                        <a:pt x="0" y="339443"/>
                      </a:cubicBezTo>
                      <a:lnTo>
                        <a:pt x="0" y="56883"/>
                      </a:lnTo>
                      <a:cubicBezTo>
                        <a:pt x="0" y="25517"/>
                        <a:pt x="25508" y="0"/>
                        <a:pt x="56874" y="0"/>
                      </a:cubicBezTo>
                      <a:lnTo>
                        <a:pt x="733787" y="0"/>
                      </a:lnTo>
                      <a:cubicBezTo>
                        <a:pt x="765153" y="0"/>
                        <a:pt x="790670" y="25517"/>
                        <a:pt x="790670" y="56883"/>
                      </a:cubicBezTo>
                      <a:lnTo>
                        <a:pt x="790670" y="339452"/>
                      </a:lnTo>
                      <a:cubicBezTo>
                        <a:pt x="790670" y="370808"/>
                        <a:pt x="765153" y="396326"/>
                        <a:pt x="733787" y="396326"/>
                      </a:cubicBezTo>
                      <a:close/>
                      <a:moveTo>
                        <a:pt x="56874" y="1981"/>
                      </a:moveTo>
                      <a:cubicBezTo>
                        <a:pt x="26604" y="1981"/>
                        <a:pt x="1972" y="26613"/>
                        <a:pt x="1972" y="56893"/>
                      </a:cubicBezTo>
                      <a:lnTo>
                        <a:pt x="1972" y="339462"/>
                      </a:lnTo>
                      <a:cubicBezTo>
                        <a:pt x="1972" y="369732"/>
                        <a:pt x="26604" y="394373"/>
                        <a:pt x="56874" y="394373"/>
                      </a:cubicBezTo>
                      <a:lnTo>
                        <a:pt x="733787" y="394373"/>
                      </a:lnTo>
                      <a:cubicBezTo>
                        <a:pt x="764057" y="394373"/>
                        <a:pt x="788699" y="369732"/>
                        <a:pt x="788699" y="339462"/>
                      </a:cubicBezTo>
                      <a:lnTo>
                        <a:pt x="788699" y="56893"/>
                      </a:lnTo>
                      <a:cubicBezTo>
                        <a:pt x="788699" y="26613"/>
                        <a:pt x="76406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372" name="Forme libre : forme 371">
                <a:extLst>
                  <a:ext uri="{FF2B5EF4-FFF2-40B4-BE49-F238E27FC236}">
                    <a16:creationId xmlns:a16="http://schemas.microsoft.com/office/drawing/2014/main" id="{04BB8982-2C24-2EC4-3F78-C04CCC66C27B}"/>
                  </a:ext>
                </a:extLst>
              </p:cNvPr>
              <p:cNvSpPr/>
              <p:nvPr/>
            </p:nvSpPr>
            <p:spPr>
              <a:xfrm>
                <a:off x="3830125" y="2877369"/>
                <a:ext cx="806443" cy="412099"/>
              </a:xfrm>
              <a:custGeom>
                <a:avLst/>
                <a:gdLst>
                  <a:gd name="connsiteX0" fmla="*/ 741674 w 806443"/>
                  <a:gd name="connsiteY0" fmla="*/ 412099 h 412099"/>
                  <a:gd name="connsiteX1" fmla="*/ 64760 w 806443"/>
                  <a:gd name="connsiteY1" fmla="*/ 412099 h 412099"/>
                  <a:gd name="connsiteX2" fmla="*/ 0 w 806443"/>
                  <a:gd name="connsiteY2" fmla="*/ 347329 h 412099"/>
                  <a:gd name="connsiteX3" fmla="*/ 0 w 806443"/>
                  <a:gd name="connsiteY3" fmla="*/ 64770 h 412099"/>
                  <a:gd name="connsiteX4" fmla="*/ 64760 w 806443"/>
                  <a:gd name="connsiteY4" fmla="*/ 0 h 412099"/>
                  <a:gd name="connsiteX5" fmla="*/ 741674 w 806443"/>
                  <a:gd name="connsiteY5" fmla="*/ 0 h 412099"/>
                  <a:gd name="connsiteX6" fmla="*/ 806444 w 806443"/>
                  <a:gd name="connsiteY6" fmla="*/ 64770 h 412099"/>
                  <a:gd name="connsiteX7" fmla="*/ 806444 w 806443"/>
                  <a:gd name="connsiteY7" fmla="*/ 347339 h 412099"/>
                  <a:gd name="connsiteX8" fmla="*/ 741674 w 806443"/>
                  <a:gd name="connsiteY8" fmla="*/ 412099 h 412099"/>
                  <a:gd name="connsiteX9" fmla="*/ 64760 w 806443"/>
                  <a:gd name="connsiteY9" fmla="*/ 17755 h 412099"/>
                  <a:gd name="connsiteX10" fmla="*/ 17736 w 806443"/>
                  <a:gd name="connsiteY10" fmla="*/ 64780 h 412099"/>
                  <a:gd name="connsiteX11" fmla="*/ 17736 w 806443"/>
                  <a:gd name="connsiteY11" fmla="*/ 347348 h 412099"/>
                  <a:gd name="connsiteX12" fmla="*/ 64760 w 806443"/>
                  <a:gd name="connsiteY12" fmla="*/ 394364 h 412099"/>
                  <a:gd name="connsiteX13" fmla="*/ 741674 w 806443"/>
                  <a:gd name="connsiteY13" fmla="*/ 394364 h 412099"/>
                  <a:gd name="connsiteX14" fmla="*/ 788698 w 806443"/>
                  <a:gd name="connsiteY14" fmla="*/ 347348 h 412099"/>
                  <a:gd name="connsiteX15" fmla="*/ 788698 w 806443"/>
                  <a:gd name="connsiteY15" fmla="*/ 64780 h 412099"/>
                  <a:gd name="connsiteX16" fmla="*/ 741674 w 806443"/>
                  <a:gd name="connsiteY16" fmla="*/ 17755 h 412099"/>
                  <a:gd name="connsiteX17" fmla="*/ 6476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4" y="412099"/>
                    </a:moveTo>
                    <a:lnTo>
                      <a:pt x="64760" y="412099"/>
                    </a:lnTo>
                    <a:cubicBezTo>
                      <a:pt x="29051" y="412099"/>
                      <a:pt x="0" y="383038"/>
                      <a:pt x="0" y="347329"/>
                    </a:cubicBezTo>
                    <a:lnTo>
                      <a:pt x="0" y="64770"/>
                    </a:lnTo>
                    <a:cubicBezTo>
                      <a:pt x="0" y="29051"/>
                      <a:pt x="29051" y="0"/>
                      <a:pt x="64760" y="0"/>
                    </a:cubicBezTo>
                    <a:lnTo>
                      <a:pt x="741674" y="0"/>
                    </a:lnTo>
                    <a:cubicBezTo>
                      <a:pt x="777383" y="0"/>
                      <a:pt x="806444" y="29051"/>
                      <a:pt x="806444" y="64770"/>
                    </a:cubicBezTo>
                    <a:lnTo>
                      <a:pt x="806444" y="347339"/>
                    </a:lnTo>
                    <a:cubicBezTo>
                      <a:pt x="806444" y="383048"/>
                      <a:pt x="777383" y="412099"/>
                      <a:pt x="741674" y="412099"/>
                    </a:cubicBezTo>
                    <a:close/>
                    <a:moveTo>
                      <a:pt x="64760" y="17755"/>
                    </a:moveTo>
                    <a:cubicBezTo>
                      <a:pt x="38843" y="17755"/>
                      <a:pt x="17736" y="38853"/>
                      <a:pt x="17736" y="64780"/>
                    </a:cubicBezTo>
                    <a:lnTo>
                      <a:pt x="17736" y="347348"/>
                    </a:lnTo>
                    <a:cubicBezTo>
                      <a:pt x="17736" y="373266"/>
                      <a:pt x="38843" y="394364"/>
                      <a:pt x="64760" y="394364"/>
                    </a:cubicBezTo>
                    <a:lnTo>
                      <a:pt x="741674" y="394364"/>
                    </a:lnTo>
                    <a:cubicBezTo>
                      <a:pt x="767601" y="394364"/>
                      <a:pt x="788698" y="373266"/>
                      <a:pt x="788698" y="347348"/>
                    </a:cubicBezTo>
                    <a:lnTo>
                      <a:pt x="788698" y="64780"/>
                    </a:lnTo>
                    <a:cubicBezTo>
                      <a:pt x="788698" y="38853"/>
                      <a:pt x="767601" y="17755"/>
                      <a:pt x="741674" y="17755"/>
                    </a:cubicBezTo>
                    <a:lnTo>
                      <a:pt x="64760" y="17755"/>
                    </a:lnTo>
                    <a:close/>
                  </a:path>
                </a:pathLst>
              </a:custGeom>
              <a:solidFill>
                <a:srgbClr val="79BA2C"/>
              </a:solidFill>
              <a:ln w="9525" cap="flat">
                <a:noFill/>
                <a:prstDash val="solid"/>
                <a:miter/>
              </a:ln>
            </p:spPr>
            <p:txBody>
              <a:bodyPr rtlCol="0" anchor="ctr"/>
              <a:lstStyle/>
              <a:p>
                <a:endParaRPr lang="fr-FR"/>
              </a:p>
            </p:txBody>
          </p:sp>
          <p:grpSp>
            <p:nvGrpSpPr>
              <p:cNvPr id="373" name="Graphique 20">
                <a:extLst>
                  <a:ext uri="{FF2B5EF4-FFF2-40B4-BE49-F238E27FC236}">
                    <a16:creationId xmlns:a16="http://schemas.microsoft.com/office/drawing/2014/main" id="{C732019E-65E5-789A-0CC6-70E33C10CE14}"/>
                  </a:ext>
                </a:extLst>
              </p:cNvPr>
              <p:cNvGrpSpPr/>
              <p:nvPr/>
            </p:nvGrpSpPr>
            <p:grpSpPr>
              <a:xfrm>
                <a:off x="3908515" y="2973229"/>
                <a:ext cx="649862" cy="178774"/>
                <a:chOff x="3908515" y="2973229"/>
                <a:chExt cx="649862" cy="178774"/>
              </a:xfrm>
              <a:solidFill>
                <a:srgbClr val="79BA2C"/>
              </a:solidFill>
            </p:grpSpPr>
            <p:sp>
              <p:nvSpPr>
                <p:cNvPr id="374" name="Forme libre : forme 373">
                  <a:extLst>
                    <a:ext uri="{FF2B5EF4-FFF2-40B4-BE49-F238E27FC236}">
                      <a16:creationId xmlns:a16="http://schemas.microsoft.com/office/drawing/2014/main" id="{9EF67073-A16A-C837-B98E-3BB7D4C7CFCB}"/>
                    </a:ext>
                  </a:extLst>
                </p:cNvPr>
                <p:cNvSpPr/>
                <p:nvPr/>
              </p:nvSpPr>
              <p:spPr>
                <a:xfrm>
                  <a:off x="3908515" y="3017882"/>
                  <a:ext cx="86306" cy="132997"/>
                </a:xfrm>
                <a:custGeom>
                  <a:avLst/>
                  <a:gdLst>
                    <a:gd name="connsiteX0" fmla="*/ 0 w 86306"/>
                    <a:gd name="connsiteY0" fmla="*/ 132998 h 132997"/>
                    <a:gd name="connsiteX1" fmla="*/ 0 w 86306"/>
                    <a:gd name="connsiteY1" fmla="*/ 0 h 132997"/>
                    <a:gd name="connsiteX2" fmla="*/ 25975 w 86306"/>
                    <a:gd name="connsiteY2" fmla="*/ 0 h 132997"/>
                    <a:gd name="connsiteX3" fmla="*/ 25975 w 86306"/>
                    <a:gd name="connsiteY3" fmla="*/ 109842 h 132997"/>
                    <a:gd name="connsiteX4" fmla="*/ 86306 w 86306"/>
                    <a:gd name="connsiteY4" fmla="*/ 109842 h 132997"/>
                    <a:gd name="connsiteX5" fmla="*/ 86306 w 86306"/>
                    <a:gd name="connsiteY5" fmla="*/ 132998 h 132997"/>
                    <a:gd name="connsiteX6" fmla="*/ 0 w 86306"/>
                    <a:gd name="connsiteY6"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2997">
                      <a:moveTo>
                        <a:pt x="0" y="132998"/>
                      </a:moveTo>
                      <a:lnTo>
                        <a:pt x="0" y="0"/>
                      </a:lnTo>
                      <a:lnTo>
                        <a:pt x="25975" y="0"/>
                      </a:lnTo>
                      <a:lnTo>
                        <a:pt x="25975" y="109842"/>
                      </a:lnTo>
                      <a:lnTo>
                        <a:pt x="86306" y="109842"/>
                      </a:lnTo>
                      <a:lnTo>
                        <a:pt x="86306"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EB839F26-6347-0A45-1FAB-A408FC0E7D7E}"/>
                    </a:ext>
                  </a:extLst>
                </p:cNvPr>
                <p:cNvSpPr/>
                <p:nvPr/>
              </p:nvSpPr>
              <p:spPr>
                <a:xfrm>
                  <a:off x="4001908" y="3017882"/>
                  <a:ext cx="25974" cy="132997"/>
                </a:xfrm>
                <a:custGeom>
                  <a:avLst/>
                  <a:gdLst>
                    <a:gd name="connsiteX0" fmla="*/ 0 w 25974"/>
                    <a:gd name="connsiteY0" fmla="*/ 132998 h 132997"/>
                    <a:gd name="connsiteX1" fmla="*/ 0 w 25974"/>
                    <a:gd name="connsiteY1" fmla="*/ 0 h 132997"/>
                    <a:gd name="connsiteX2" fmla="*/ 25975 w 25974"/>
                    <a:gd name="connsiteY2" fmla="*/ 0 h 132997"/>
                    <a:gd name="connsiteX3" fmla="*/ 25975 w 25974"/>
                    <a:gd name="connsiteY3" fmla="*/ 132998 h 132997"/>
                    <a:gd name="connsiteX4" fmla="*/ 0 w 25974"/>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4" h="132997">
                      <a:moveTo>
                        <a:pt x="0" y="132998"/>
                      </a:moveTo>
                      <a:lnTo>
                        <a:pt x="0" y="0"/>
                      </a:lnTo>
                      <a:lnTo>
                        <a:pt x="25975" y="0"/>
                      </a:lnTo>
                      <a:lnTo>
                        <a:pt x="25975"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3A6D470F-B738-064F-98FE-93D3C51FD5B5}"/>
                    </a:ext>
                  </a:extLst>
                </p:cNvPr>
                <p:cNvSpPr/>
                <p:nvPr/>
              </p:nvSpPr>
              <p:spPr>
                <a:xfrm>
                  <a:off x="4044875" y="3017882"/>
                  <a:ext cx="96383" cy="132997"/>
                </a:xfrm>
                <a:custGeom>
                  <a:avLst/>
                  <a:gdLst>
                    <a:gd name="connsiteX0" fmla="*/ 55674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74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74" y="132998"/>
                      </a:moveTo>
                      <a:lnTo>
                        <a:pt x="0" y="132998"/>
                      </a:lnTo>
                      <a:lnTo>
                        <a:pt x="0" y="0"/>
                      </a:lnTo>
                      <a:lnTo>
                        <a:pt x="53426" y="0"/>
                      </a:lnTo>
                      <a:cubicBezTo>
                        <a:pt x="79400" y="0"/>
                        <a:pt x="94517" y="14573"/>
                        <a:pt x="94517" y="37367"/>
                      </a:cubicBezTo>
                      <a:cubicBezTo>
                        <a:pt x="94517" y="52121"/>
                        <a:pt x="84801" y="61646"/>
                        <a:pt x="78076" y="64818"/>
                      </a:cubicBezTo>
                      <a:cubicBezTo>
                        <a:pt x="86115" y="68561"/>
                        <a:pt x="96383" y="76962"/>
                        <a:pt x="96383" y="94717"/>
                      </a:cubicBezTo>
                      <a:cubicBezTo>
                        <a:pt x="96393" y="119548"/>
                        <a:pt x="79391" y="132998"/>
                        <a:pt x="55674"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18" y="109842"/>
                        <a:pt x="70428" y="102365"/>
                        <a:pt x="70428" y="93393"/>
                      </a:cubicBezTo>
                      <a:cubicBezTo>
                        <a:pt x="70428" y="84420"/>
                        <a:pt x="64818" y="77143"/>
                        <a:pt x="53054" y="77143"/>
                      </a:cubicBezTo>
                      <a:close/>
                    </a:path>
                  </a:pathLst>
                </a:custGeom>
                <a:solidFill>
                  <a:srgbClr val="79BA2C"/>
                </a:solidFill>
                <a:ln w="9525"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4EBBFD01-194D-F40A-50AA-249888D4184F}"/>
                    </a:ext>
                  </a:extLst>
                </p:cNvPr>
                <p:cNvSpPr/>
                <p:nvPr/>
              </p:nvSpPr>
              <p:spPr>
                <a:xfrm>
                  <a:off x="4153774" y="2973229"/>
                  <a:ext cx="87611" cy="177660"/>
                </a:xfrm>
                <a:custGeom>
                  <a:avLst/>
                  <a:gdLst>
                    <a:gd name="connsiteX0" fmla="*/ 0 w 87611"/>
                    <a:gd name="connsiteY0" fmla="*/ 177651 h 177660"/>
                    <a:gd name="connsiteX1" fmla="*/ 0 w 87611"/>
                    <a:gd name="connsiteY1" fmla="*/ 44653 h 177660"/>
                    <a:gd name="connsiteX2" fmla="*/ 87611 w 87611"/>
                    <a:gd name="connsiteY2" fmla="*/ 44653 h 177660"/>
                    <a:gd name="connsiteX3" fmla="*/ 87611 w 87611"/>
                    <a:gd name="connsiteY3" fmla="*/ 67818 h 177660"/>
                    <a:gd name="connsiteX4" fmla="*/ 25956 w 87611"/>
                    <a:gd name="connsiteY4" fmla="*/ 67818 h 177660"/>
                    <a:gd name="connsiteX5" fmla="*/ 25956 w 87611"/>
                    <a:gd name="connsiteY5" fmla="*/ 99022 h 177660"/>
                    <a:gd name="connsiteX6" fmla="*/ 78457 w 87611"/>
                    <a:gd name="connsiteY6" fmla="*/ 99022 h 177660"/>
                    <a:gd name="connsiteX7" fmla="*/ 78457 w 87611"/>
                    <a:gd name="connsiteY7" fmla="*/ 122177 h 177660"/>
                    <a:gd name="connsiteX8" fmla="*/ 25956 w 87611"/>
                    <a:gd name="connsiteY8" fmla="*/ 122177 h 177660"/>
                    <a:gd name="connsiteX9" fmla="*/ 25956 w 87611"/>
                    <a:gd name="connsiteY9" fmla="*/ 154505 h 177660"/>
                    <a:gd name="connsiteX10" fmla="*/ 87611 w 87611"/>
                    <a:gd name="connsiteY10" fmla="*/ 154505 h 177660"/>
                    <a:gd name="connsiteX11" fmla="*/ 87611 w 87611"/>
                    <a:gd name="connsiteY11" fmla="*/ 177660 h 177660"/>
                    <a:gd name="connsiteX12" fmla="*/ 0 w 87611"/>
                    <a:gd name="connsiteY12" fmla="*/ 177660 h 177660"/>
                    <a:gd name="connsiteX13" fmla="*/ 0 w 87611"/>
                    <a:gd name="connsiteY13" fmla="*/ 177651 h 177660"/>
                    <a:gd name="connsiteX14" fmla="*/ 48206 w 87611"/>
                    <a:gd name="connsiteY14" fmla="*/ 31756 h 177660"/>
                    <a:gd name="connsiteX15" fmla="*/ 31956 w 87611"/>
                    <a:gd name="connsiteY15" fmla="*/ 31756 h 177660"/>
                    <a:gd name="connsiteX16" fmla="*/ 43910 w 87611"/>
                    <a:gd name="connsiteY16" fmla="*/ 0 h 177660"/>
                    <a:gd name="connsiteX17" fmla="*/ 69504 w 87611"/>
                    <a:gd name="connsiteY17" fmla="*/ 0 h 177660"/>
                    <a:gd name="connsiteX18" fmla="*/ 48206 w 87611"/>
                    <a:gd name="connsiteY18" fmla="*/ 31756 h 17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611" h="177660">
                      <a:moveTo>
                        <a:pt x="0" y="177651"/>
                      </a:moveTo>
                      <a:lnTo>
                        <a:pt x="0" y="44653"/>
                      </a:lnTo>
                      <a:lnTo>
                        <a:pt x="87611" y="44653"/>
                      </a:lnTo>
                      <a:lnTo>
                        <a:pt x="87611" y="67818"/>
                      </a:lnTo>
                      <a:lnTo>
                        <a:pt x="25956" y="67818"/>
                      </a:lnTo>
                      <a:lnTo>
                        <a:pt x="25956" y="99022"/>
                      </a:lnTo>
                      <a:lnTo>
                        <a:pt x="78457" y="99022"/>
                      </a:lnTo>
                      <a:lnTo>
                        <a:pt x="78457" y="122177"/>
                      </a:lnTo>
                      <a:lnTo>
                        <a:pt x="25956" y="122177"/>
                      </a:lnTo>
                      <a:lnTo>
                        <a:pt x="25956" y="154505"/>
                      </a:lnTo>
                      <a:lnTo>
                        <a:pt x="87611" y="154505"/>
                      </a:lnTo>
                      <a:lnTo>
                        <a:pt x="87611" y="177660"/>
                      </a:lnTo>
                      <a:lnTo>
                        <a:pt x="0" y="177660"/>
                      </a:lnTo>
                      <a:lnTo>
                        <a:pt x="0" y="177651"/>
                      </a:lnTo>
                      <a:close/>
                      <a:moveTo>
                        <a:pt x="48206" y="31756"/>
                      </a:moveTo>
                      <a:lnTo>
                        <a:pt x="31956" y="31756"/>
                      </a:lnTo>
                      <a:lnTo>
                        <a:pt x="43910" y="0"/>
                      </a:lnTo>
                      <a:lnTo>
                        <a:pt x="69504" y="0"/>
                      </a:lnTo>
                      <a:lnTo>
                        <a:pt x="48206" y="31756"/>
                      </a:lnTo>
                      <a:close/>
                    </a:path>
                  </a:pathLst>
                </a:custGeom>
                <a:solidFill>
                  <a:srgbClr val="79BA2C"/>
                </a:solidFill>
                <a:ln w="9525"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719638C3-B21C-8440-5C77-95B23F98C86F}"/>
                    </a:ext>
                  </a:extLst>
                </p:cNvPr>
                <p:cNvSpPr/>
                <p:nvPr/>
              </p:nvSpPr>
              <p:spPr>
                <a:xfrm>
                  <a:off x="4252777" y="3017882"/>
                  <a:ext cx="96383" cy="132997"/>
                </a:xfrm>
                <a:custGeom>
                  <a:avLst/>
                  <a:gdLst>
                    <a:gd name="connsiteX0" fmla="*/ 55683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83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83" y="132998"/>
                      </a:moveTo>
                      <a:lnTo>
                        <a:pt x="0" y="132998"/>
                      </a:lnTo>
                      <a:lnTo>
                        <a:pt x="0" y="0"/>
                      </a:lnTo>
                      <a:lnTo>
                        <a:pt x="53426" y="0"/>
                      </a:lnTo>
                      <a:cubicBezTo>
                        <a:pt x="79400" y="0"/>
                        <a:pt x="94517" y="14573"/>
                        <a:pt x="94517" y="37367"/>
                      </a:cubicBezTo>
                      <a:cubicBezTo>
                        <a:pt x="94517" y="52121"/>
                        <a:pt x="84801" y="61646"/>
                        <a:pt x="78076" y="64818"/>
                      </a:cubicBezTo>
                      <a:cubicBezTo>
                        <a:pt x="86106" y="68561"/>
                        <a:pt x="96383" y="76962"/>
                        <a:pt x="96383" y="94717"/>
                      </a:cubicBezTo>
                      <a:cubicBezTo>
                        <a:pt x="96393" y="119548"/>
                        <a:pt x="79400" y="132998"/>
                        <a:pt x="55683"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27" y="109842"/>
                        <a:pt x="70428" y="102365"/>
                        <a:pt x="70428" y="93393"/>
                      </a:cubicBezTo>
                      <a:cubicBezTo>
                        <a:pt x="70428" y="84420"/>
                        <a:pt x="64837" y="77143"/>
                        <a:pt x="53054" y="77143"/>
                      </a:cubicBezTo>
                      <a:close/>
                    </a:path>
                  </a:pathLst>
                </a:custGeom>
                <a:solidFill>
                  <a:srgbClr val="79BA2C"/>
                </a:solidFill>
                <a:ln w="9525"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81413832-140F-FA70-C5ED-97937DF34F69}"/>
                    </a:ext>
                  </a:extLst>
                </p:cNvPr>
                <p:cNvSpPr/>
                <p:nvPr/>
              </p:nvSpPr>
              <p:spPr>
                <a:xfrm>
                  <a:off x="4359619" y="3017882"/>
                  <a:ext cx="97888" cy="134121"/>
                </a:xfrm>
                <a:custGeom>
                  <a:avLst/>
                  <a:gdLst>
                    <a:gd name="connsiteX0" fmla="*/ 48949 w 97888"/>
                    <a:gd name="connsiteY0" fmla="*/ 134122 h 134121"/>
                    <a:gd name="connsiteX1" fmla="*/ 0 w 97888"/>
                    <a:gd name="connsiteY1" fmla="*/ 87430 h 134121"/>
                    <a:gd name="connsiteX2" fmla="*/ 0 w 97888"/>
                    <a:gd name="connsiteY2" fmla="*/ 0 h 134121"/>
                    <a:gd name="connsiteX3" fmla="*/ 25975 w 97888"/>
                    <a:gd name="connsiteY3" fmla="*/ 0 h 134121"/>
                    <a:gd name="connsiteX4" fmla="*/ 25975 w 97888"/>
                    <a:gd name="connsiteY4" fmla="*/ 86497 h 134121"/>
                    <a:gd name="connsiteX5" fmla="*/ 48949 w 97888"/>
                    <a:gd name="connsiteY5" fmla="*/ 110947 h 134121"/>
                    <a:gd name="connsiteX6" fmla="*/ 72114 w 97888"/>
                    <a:gd name="connsiteY6" fmla="*/ 86497 h 134121"/>
                    <a:gd name="connsiteX7" fmla="*/ 72114 w 97888"/>
                    <a:gd name="connsiteY7" fmla="*/ 0 h 134121"/>
                    <a:gd name="connsiteX8" fmla="*/ 97888 w 97888"/>
                    <a:gd name="connsiteY8" fmla="*/ 0 h 134121"/>
                    <a:gd name="connsiteX9" fmla="*/ 97888 w 97888"/>
                    <a:gd name="connsiteY9" fmla="*/ 87430 h 134121"/>
                    <a:gd name="connsiteX10" fmla="*/ 48949 w 9788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2"/>
                      </a:moveTo>
                      <a:cubicBezTo>
                        <a:pt x="21679" y="134122"/>
                        <a:pt x="0" y="115633"/>
                        <a:pt x="0" y="87430"/>
                      </a:cubicBezTo>
                      <a:lnTo>
                        <a:pt x="0" y="0"/>
                      </a:lnTo>
                      <a:lnTo>
                        <a:pt x="25975" y="0"/>
                      </a:lnTo>
                      <a:lnTo>
                        <a:pt x="25975" y="86497"/>
                      </a:lnTo>
                      <a:cubicBezTo>
                        <a:pt x="25975" y="101803"/>
                        <a:pt x="34938" y="110947"/>
                        <a:pt x="48949" y="110947"/>
                      </a:cubicBezTo>
                      <a:cubicBezTo>
                        <a:pt x="62960" y="110947"/>
                        <a:pt x="72114" y="101803"/>
                        <a:pt x="72114" y="86497"/>
                      </a:cubicBezTo>
                      <a:lnTo>
                        <a:pt x="72114" y="0"/>
                      </a:lnTo>
                      <a:lnTo>
                        <a:pt x="97888" y="0"/>
                      </a:lnTo>
                      <a:lnTo>
                        <a:pt x="97888" y="87430"/>
                      </a:lnTo>
                      <a:cubicBezTo>
                        <a:pt x="97888" y="115624"/>
                        <a:pt x="76228" y="134122"/>
                        <a:pt x="48949" y="134122"/>
                      </a:cubicBezTo>
                      <a:close/>
                    </a:path>
                  </a:pathLst>
                </a:custGeom>
                <a:solidFill>
                  <a:srgbClr val="79BA2C"/>
                </a:solidFill>
                <a:ln w="9525"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0D6A9822-6073-3AFA-76EF-AF63356132DD}"/>
                    </a:ext>
                  </a:extLst>
                </p:cNvPr>
                <p:cNvSpPr/>
                <p:nvPr/>
              </p:nvSpPr>
              <p:spPr>
                <a:xfrm>
                  <a:off x="4460489" y="3016758"/>
                  <a:ext cx="97888" cy="135245"/>
                </a:xfrm>
                <a:custGeom>
                  <a:avLst/>
                  <a:gdLst>
                    <a:gd name="connsiteX0" fmla="*/ 48568 w 97888"/>
                    <a:gd name="connsiteY0" fmla="*/ 135246 h 135245"/>
                    <a:gd name="connsiteX1" fmla="*/ 0 w 97888"/>
                    <a:gd name="connsiteY1" fmla="*/ 117691 h 135245"/>
                    <a:gd name="connsiteX2" fmla="*/ 16811 w 97888"/>
                    <a:gd name="connsiteY2" fmla="*/ 100870 h 135245"/>
                    <a:gd name="connsiteX3" fmla="*/ 48949 w 97888"/>
                    <a:gd name="connsiteY3" fmla="*/ 112071 h 135245"/>
                    <a:gd name="connsiteX4" fmla="*/ 72495 w 97888"/>
                    <a:gd name="connsiteY4" fmla="*/ 95641 h 135245"/>
                    <a:gd name="connsiteX5" fmla="*/ 68380 w 97888"/>
                    <a:gd name="connsiteY5" fmla="*/ 84430 h 135245"/>
                    <a:gd name="connsiteX6" fmla="*/ 56607 w 97888"/>
                    <a:gd name="connsiteY6" fmla="*/ 79753 h 135245"/>
                    <a:gd name="connsiteX7" fmla="*/ 40538 w 97888"/>
                    <a:gd name="connsiteY7" fmla="*/ 77524 h 135245"/>
                    <a:gd name="connsiteX8" fmla="*/ 14754 w 97888"/>
                    <a:gd name="connsiteY8" fmla="*/ 66504 h 135245"/>
                    <a:gd name="connsiteX9" fmla="*/ 5239 w 97888"/>
                    <a:gd name="connsiteY9" fmla="*/ 40348 h 135245"/>
                    <a:gd name="connsiteX10" fmla="*/ 51559 w 97888"/>
                    <a:gd name="connsiteY10" fmla="*/ 0 h 135245"/>
                    <a:gd name="connsiteX11" fmla="*/ 94526 w 97888"/>
                    <a:gd name="connsiteY11" fmla="*/ 15507 h 135245"/>
                    <a:gd name="connsiteX12" fmla="*/ 78086 w 97888"/>
                    <a:gd name="connsiteY12" fmla="*/ 31756 h 135245"/>
                    <a:gd name="connsiteX13" fmla="*/ 50816 w 97888"/>
                    <a:gd name="connsiteY13" fmla="*/ 22603 h 135245"/>
                    <a:gd name="connsiteX14" fmla="*/ 30271 w 97888"/>
                    <a:gd name="connsiteY14" fmla="*/ 39424 h 135245"/>
                    <a:gd name="connsiteX15" fmla="*/ 34185 w 97888"/>
                    <a:gd name="connsiteY15" fmla="*/ 48939 h 135245"/>
                    <a:gd name="connsiteX16" fmla="*/ 46511 w 97888"/>
                    <a:gd name="connsiteY16" fmla="*/ 54188 h 135245"/>
                    <a:gd name="connsiteX17" fmla="*/ 62198 w 97888"/>
                    <a:gd name="connsiteY17" fmla="*/ 56417 h 135245"/>
                    <a:gd name="connsiteX18" fmla="*/ 87601 w 97888"/>
                    <a:gd name="connsiteY18" fmla="*/ 66685 h 135245"/>
                    <a:gd name="connsiteX19" fmla="*/ 97889 w 97888"/>
                    <a:gd name="connsiteY19" fmla="*/ 94898 h 135245"/>
                    <a:gd name="connsiteX20" fmla="*/ 48568 w 9788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6"/>
                      </a:moveTo>
                      <a:cubicBezTo>
                        <a:pt x="28403" y="135246"/>
                        <a:pt x="13078" y="130950"/>
                        <a:pt x="0" y="117691"/>
                      </a:cubicBezTo>
                      <a:lnTo>
                        <a:pt x="16811" y="100870"/>
                      </a:lnTo>
                      <a:cubicBezTo>
                        <a:pt x="25222" y="109280"/>
                        <a:pt x="36614" y="112071"/>
                        <a:pt x="48949" y="112071"/>
                      </a:cubicBezTo>
                      <a:cubicBezTo>
                        <a:pt x="64265" y="112071"/>
                        <a:pt x="72495" y="106289"/>
                        <a:pt x="72495" y="95641"/>
                      </a:cubicBezTo>
                      <a:cubicBezTo>
                        <a:pt x="72495" y="90973"/>
                        <a:pt x="71180" y="87049"/>
                        <a:pt x="68380" y="84430"/>
                      </a:cubicBezTo>
                      <a:cubicBezTo>
                        <a:pt x="65761" y="81991"/>
                        <a:pt x="62770" y="80686"/>
                        <a:pt x="56607" y="79753"/>
                      </a:cubicBezTo>
                      <a:lnTo>
                        <a:pt x="40538" y="77524"/>
                      </a:lnTo>
                      <a:cubicBezTo>
                        <a:pt x="29146" y="75838"/>
                        <a:pt x="20746" y="72285"/>
                        <a:pt x="14754" y="66504"/>
                      </a:cubicBezTo>
                      <a:cubicBezTo>
                        <a:pt x="8411" y="60150"/>
                        <a:pt x="5239" y="51559"/>
                        <a:pt x="5239" y="40348"/>
                      </a:cubicBezTo>
                      <a:cubicBezTo>
                        <a:pt x="5239" y="16621"/>
                        <a:pt x="22793" y="0"/>
                        <a:pt x="51559" y="0"/>
                      </a:cubicBezTo>
                      <a:cubicBezTo>
                        <a:pt x="69866" y="0"/>
                        <a:pt x="83125" y="4486"/>
                        <a:pt x="94526" y="15507"/>
                      </a:cubicBezTo>
                      <a:lnTo>
                        <a:pt x="78086" y="31756"/>
                      </a:lnTo>
                      <a:cubicBezTo>
                        <a:pt x="69675" y="23727"/>
                        <a:pt x="59588" y="22603"/>
                        <a:pt x="50816" y="22603"/>
                      </a:cubicBezTo>
                      <a:cubicBezTo>
                        <a:pt x="36995" y="22603"/>
                        <a:pt x="30271" y="30261"/>
                        <a:pt x="30271" y="39424"/>
                      </a:cubicBezTo>
                      <a:cubicBezTo>
                        <a:pt x="30271" y="42786"/>
                        <a:pt x="31385" y="46330"/>
                        <a:pt x="34185" y="48939"/>
                      </a:cubicBezTo>
                      <a:cubicBezTo>
                        <a:pt x="36795" y="51378"/>
                        <a:pt x="41100" y="53435"/>
                        <a:pt x="46511" y="54188"/>
                      </a:cubicBezTo>
                      <a:lnTo>
                        <a:pt x="62198" y="56417"/>
                      </a:lnTo>
                      <a:cubicBezTo>
                        <a:pt x="74343" y="58103"/>
                        <a:pt x="82001" y="61465"/>
                        <a:pt x="87601" y="66685"/>
                      </a:cubicBezTo>
                      <a:cubicBezTo>
                        <a:pt x="94707" y="73419"/>
                        <a:pt x="97889" y="83134"/>
                        <a:pt x="97889" y="94898"/>
                      </a:cubicBezTo>
                      <a:cubicBezTo>
                        <a:pt x="97898" y="120672"/>
                        <a:pt x="76410" y="135246"/>
                        <a:pt x="48568" y="135246"/>
                      </a:cubicBezTo>
                      <a:close/>
                    </a:path>
                  </a:pathLst>
                </a:custGeom>
                <a:solidFill>
                  <a:srgbClr val="79BA2C"/>
                </a:solidFill>
                <a:ln w="9525" cap="flat">
                  <a:noFill/>
                  <a:prstDash val="solid"/>
                  <a:miter/>
                </a:ln>
              </p:spPr>
              <p:txBody>
                <a:bodyPr rtlCol="0" anchor="ctr"/>
                <a:lstStyle/>
                <a:p>
                  <a:endParaRPr lang="fr-FR"/>
                </a:p>
              </p:txBody>
            </p:sp>
          </p:grpSp>
        </p:grpSp>
        <p:grpSp>
          <p:nvGrpSpPr>
            <p:cNvPr id="381" name="Graphique 20">
              <a:extLst>
                <a:ext uri="{FF2B5EF4-FFF2-40B4-BE49-F238E27FC236}">
                  <a16:creationId xmlns:a16="http://schemas.microsoft.com/office/drawing/2014/main" id="{89433E6C-1C15-57C7-5F03-4FBD59229F3A}"/>
                </a:ext>
              </a:extLst>
            </p:cNvPr>
            <p:cNvGrpSpPr/>
            <p:nvPr/>
          </p:nvGrpSpPr>
          <p:grpSpPr>
            <a:xfrm>
              <a:off x="3206294" y="4812859"/>
              <a:ext cx="806443" cy="412098"/>
              <a:chOff x="3206294" y="4812859"/>
              <a:chExt cx="806443" cy="412098"/>
            </a:xfrm>
          </p:grpSpPr>
          <p:grpSp>
            <p:nvGrpSpPr>
              <p:cNvPr id="382" name="Graphique 20">
                <a:extLst>
                  <a:ext uri="{FF2B5EF4-FFF2-40B4-BE49-F238E27FC236}">
                    <a16:creationId xmlns:a16="http://schemas.microsoft.com/office/drawing/2014/main" id="{BE2CF8C5-95D8-CA60-6BD8-557F2174004C}"/>
                  </a:ext>
                </a:extLst>
              </p:cNvPr>
              <p:cNvGrpSpPr/>
              <p:nvPr/>
            </p:nvGrpSpPr>
            <p:grpSpPr>
              <a:xfrm>
                <a:off x="3214181" y="4820746"/>
                <a:ext cx="790670" cy="396325"/>
                <a:chOff x="3214181" y="4820746"/>
                <a:chExt cx="790670" cy="396325"/>
              </a:xfrm>
            </p:grpSpPr>
            <p:sp>
              <p:nvSpPr>
                <p:cNvPr id="383" name="Forme libre : forme 382">
                  <a:extLst>
                    <a:ext uri="{FF2B5EF4-FFF2-40B4-BE49-F238E27FC236}">
                      <a16:creationId xmlns:a16="http://schemas.microsoft.com/office/drawing/2014/main" id="{C114179B-D0E1-5185-EBB1-5E09F2434A7A}"/>
                    </a:ext>
                  </a:extLst>
                </p:cNvPr>
                <p:cNvSpPr/>
                <p:nvPr/>
              </p:nvSpPr>
              <p:spPr>
                <a:xfrm>
                  <a:off x="3215172" y="4821736"/>
                  <a:ext cx="788689" cy="394344"/>
                </a:xfrm>
                <a:custGeom>
                  <a:avLst/>
                  <a:gdLst>
                    <a:gd name="connsiteX0" fmla="*/ 788689 w 788689"/>
                    <a:gd name="connsiteY0" fmla="*/ 338461 h 394344"/>
                    <a:gd name="connsiteX1" fmla="*/ 732806 w 788689"/>
                    <a:gd name="connsiteY1" fmla="*/ 394345 h 394344"/>
                    <a:gd name="connsiteX2" fmla="*/ 55893 w 788689"/>
                    <a:gd name="connsiteY2" fmla="*/ 394345 h 394344"/>
                    <a:gd name="connsiteX3" fmla="*/ 0 w 788689"/>
                    <a:gd name="connsiteY3" fmla="*/ 338461 h 394344"/>
                    <a:gd name="connsiteX4" fmla="*/ 0 w 788689"/>
                    <a:gd name="connsiteY4" fmla="*/ 55893 h 394344"/>
                    <a:gd name="connsiteX5" fmla="*/ 55893 w 788689"/>
                    <a:gd name="connsiteY5" fmla="*/ 0 h 394344"/>
                    <a:gd name="connsiteX6" fmla="*/ 732806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208"/>
                        <a:pt x="763534" y="394345"/>
                        <a:pt x="732806" y="394345"/>
                      </a:cubicBezTo>
                      <a:lnTo>
                        <a:pt x="55893" y="394345"/>
                      </a:lnTo>
                      <a:cubicBezTo>
                        <a:pt x="25146" y="394345"/>
                        <a:pt x="0" y="369199"/>
                        <a:pt x="0" y="338461"/>
                      </a:cubicBezTo>
                      <a:lnTo>
                        <a:pt x="0" y="55893"/>
                      </a:lnTo>
                      <a:cubicBezTo>
                        <a:pt x="0" y="25146"/>
                        <a:pt x="25155" y="0"/>
                        <a:pt x="55893" y="0"/>
                      </a:cubicBezTo>
                      <a:lnTo>
                        <a:pt x="732806" y="0"/>
                      </a:lnTo>
                      <a:cubicBezTo>
                        <a:pt x="763543"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638C8D71-784A-9FCC-EFF2-5D8478F36A3B}"/>
                    </a:ext>
                  </a:extLst>
                </p:cNvPr>
                <p:cNvSpPr/>
                <p:nvPr/>
              </p:nvSpPr>
              <p:spPr>
                <a:xfrm>
                  <a:off x="3214181" y="4820746"/>
                  <a:ext cx="790670" cy="396325"/>
                </a:xfrm>
                <a:custGeom>
                  <a:avLst/>
                  <a:gdLst>
                    <a:gd name="connsiteX0" fmla="*/ 733797 w 790670"/>
                    <a:gd name="connsiteY0" fmla="*/ 396326 h 396325"/>
                    <a:gd name="connsiteX1" fmla="*/ 56883 w 790670"/>
                    <a:gd name="connsiteY1" fmla="*/ 396326 h 396325"/>
                    <a:gd name="connsiteX2" fmla="*/ 0 w 790670"/>
                    <a:gd name="connsiteY2" fmla="*/ 339443 h 396325"/>
                    <a:gd name="connsiteX3" fmla="*/ 0 w 790670"/>
                    <a:gd name="connsiteY3" fmla="*/ 56883 h 396325"/>
                    <a:gd name="connsiteX4" fmla="*/ 56883 w 790670"/>
                    <a:gd name="connsiteY4" fmla="*/ 0 h 396325"/>
                    <a:gd name="connsiteX5" fmla="*/ 733797 w 790670"/>
                    <a:gd name="connsiteY5" fmla="*/ 0 h 396325"/>
                    <a:gd name="connsiteX6" fmla="*/ 790670 w 790670"/>
                    <a:gd name="connsiteY6" fmla="*/ 56883 h 396325"/>
                    <a:gd name="connsiteX7" fmla="*/ 790670 w 790670"/>
                    <a:gd name="connsiteY7" fmla="*/ 339452 h 396325"/>
                    <a:gd name="connsiteX8" fmla="*/ 733797 w 790670"/>
                    <a:gd name="connsiteY8" fmla="*/ 396326 h 396325"/>
                    <a:gd name="connsiteX9" fmla="*/ 56883 w 790670"/>
                    <a:gd name="connsiteY9" fmla="*/ 1972 h 396325"/>
                    <a:gd name="connsiteX10" fmla="*/ 1972 w 790670"/>
                    <a:gd name="connsiteY10" fmla="*/ 56883 h 396325"/>
                    <a:gd name="connsiteX11" fmla="*/ 1972 w 790670"/>
                    <a:gd name="connsiteY11" fmla="*/ 339452 h 396325"/>
                    <a:gd name="connsiteX12" fmla="*/ 56883 w 790670"/>
                    <a:gd name="connsiteY12" fmla="*/ 394354 h 396325"/>
                    <a:gd name="connsiteX13" fmla="*/ 733797 w 790670"/>
                    <a:gd name="connsiteY13" fmla="*/ 394354 h 396325"/>
                    <a:gd name="connsiteX14" fmla="*/ 788699 w 790670"/>
                    <a:gd name="connsiteY14" fmla="*/ 339452 h 396325"/>
                    <a:gd name="connsiteX15" fmla="*/ 788699 w 790670"/>
                    <a:gd name="connsiteY15" fmla="*/ 56883 h 396325"/>
                    <a:gd name="connsiteX16" fmla="*/ 733797 w 790670"/>
                    <a:gd name="connsiteY16" fmla="*/ 1972 h 396325"/>
                    <a:gd name="connsiteX17" fmla="*/ 56883 w 790670"/>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7" y="396326"/>
                      </a:moveTo>
                      <a:lnTo>
                        <a:pt x="56883" y="396326"/>
                      </a:lnTo>
                      <a:cubicBezTo>
                        <a:pt x="25518" y="396326"/>
                        <a:pt x="0" y="370818"/>
                        <a:pt x="0" y="339443"/>
                      </a:cubicBezTo>
                      <a:lnTo>
                        <a:pt x="0" y="56883"/>
                      </a:lnTo>
                      <a:cubicBezTo>
                        <a:pt x="0" y="25518"/>
                        <a:pt x="25508" y="0"/>
                        <a:pt x="56883" y="0"/>
                      </a:cubicBezTo>
                      <a:lnTo>
                        <a:pt x="733797" y="0"/>
                      </a:lnTo>
                      <a:cubicBezTo>
                        <a:pt x="765162" y="0"/>
                        <a:pt x="790670" y="25518"/>
                        <a:pt x="790670" y="56883"/>
                      </a:cubicBezTo>
                      <a:lnTo>
                        <a:pt x="790670" y="339452"/>
                      </a:lnTo>
                      <a:cubicBezTo>
                        <a:pt x="790670" y="370818"/>
                        <a:pt x="765162" y="396326"/>
                        <a:pt x="733797" y="396326"/>
                      </a:cubicBezTo>
                      <a:close/>
                      <a:moveTo>
                        <a:pt x="56883" y="1972"/>
                      </a:moveTo>
                      <a:cubicBezTo>
                        <a:pt x="26603" y="1972"/>
                        <a:pt x="1972" y="26603"/>
                        <a:pt x="1972" y="56883"/>
                      </a:cubicBezTo>
                      <a:lnTo>
                        <a:pt x="1972" y="339452"/>
                      </a:lnTo>
                      <a:cubicBezTo>
                        <a:pt x="1972" y="369723"/>
                        <a:pt x="26594" y="394354"/>
                        <a:pt x="56883" y="394354"/>
                      </a:cubicBezTo>
                      <a:lnTo>
                        <a:pt x="733797" y="394354"/>
                      </a:lnTo>
                      <a:cubicBezTo>
                        <a:pt x="764067" y="394354"/>
                        <a:pt x="788699" y="369723"/>
                        <a:pt x="788699" y="339452"/>
                      </a:cubicBezTo>
                      <a:lnTo>
                        <a:pt x="788699" y="56883"/>
                      </a:lnTo>
                      <a:cubicBezTo>
                        <a:pt x="788699" y="26603"/>
                        <a:pt x="764067" y="1972"/>
                        <a:pt x="733797" y="1972"/>
                      </a:cubicBezTo>
                      <a:lnTo>
                        <a:pt x="56883" y="1972"/>
                      </a:lnTo>
                      <a:close/>
                    </a:path>
                  </a:pathLst>
                </a:custGeom>
                <a:solidFill>
                  <a:srgbClr val="B3D258"/>
                </a:solidFill>
                <a:ln w="9525" cap="flat">
                  <a:noFill/>
                  <a:prstDash val="solid"/>
                  <a:miter/>
                </a:ln>
              </p:spPr>
              <p:txBody>
                <a:bodyPr rtlCol="0" anchor="ctr"/>
                <a:lstStyle/>
                <a:p>
                  <a:endParaRPr lang="fr-FR"/>
                </a:p>
              </p:txBody>
            </p:sp>
          </p:grpSp>
          <p:sp>
            <p:nvSpPr>
              <p:cNvPr id="385" name="Forme libre : forme 384">
                <a:extLst>
                  <a:ext uri="{FF2B5EF4-FFF2-40B4-BE49-F238E27FC236}">
                    <a16:creationId xmlns:a16="http://schemas.microsoft.com/office/drawing/2014/main" id="{45F54C85-330F-AECF-AAEF-CD9ECCB8DABB}"/>
                  </a:ext>
                </a:extLst>
              </p:cNvPr>
              <p:cNvSpPr/>
              <p:nvPr/>
            </p:nvSpPr>
            <p:spPr>
              <a:xfrm>
                <a:off x="3206294" y="4812859"/>
                <a:ext cx="806443" cy="412098"/>
              </a:xfrm>
              <a:custGeom>
                <a:avLst/>
                <a:gdLst>
                  <a:gd name="connsiteX0" fmla="*/ 74168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83 w 806443"/>
                  <a:gd name="connsiteY5" fmla="*/ 0 h 412098"/>
                  <a:gd name="connsiteX6" fmla="*/ 806444 w 806443"/>
                  <a:gd name="connsiteY6" fmla="*/ 64770 h 412098"/>
                  <a:gd name="connsiteX7" fmla="*/ 806444 w 806443"/>
                  <a:gd name="connsiteY7" fmla="*/ 347338 h 412098"/>
                  <a:gd name="connsiteX8" fmla="*/ 741683 w 806443"/>
                  <a:gd name="connsiteY8" fmla="*/ 412099 h 412098"/>
                  <a:gd name="connsiteX9" fmla="*/ 64770 w 806443"/>
                  <a:gd name="connsiteY9" fmla="*/ 17754 h 412098"/>
                  <a:gd name="connsiteX10" fmla="*/ 17745 w 806443"/>
                  <a:gd name="connsiteY10" fmla="*/ 64779 h 412098"/>
                  <a:gd name="connsiteX11" fmla="*/ 17745 w 806443"/>
                  <a:gd name="connsiteY11" fmla="*/ 347348 h 412098"/>
                  <a:gd name="connsiteX12" fmla="*/ 64770 w 806443"/>
                  <a:gd name="connsiteY12" fmla="*/ 394373 h 412098"/>
                  <a:gd name="connsiteX13" fmla="*/ 741683 w 806443"/>
                  <a:gd name="connsiteY13" fmla="*/ 394373 h 412098"/>
                  <a:gd name="connsiteX14" fmla="*/ 788699 w 806443"/>
                  <a:gd name="connsiteY14" fmla="*/ 347348 h 412098"/>
                  <a:gd name="connsiteX15" fmla="*/ 788699 w 806443"/>
                  <a:gd name="connsiteY15" fmla="*/ 64779 h 412098"/>
                  <a:gd name="connsiteX16" fmla="*/ 741683 w 806443"/>
                  <a:gd name="connsiteY16" fmla="*/ 17754 h 412098"/>
                  <a:gd name="connsiteX17" fmla="*/ 64770 w 806443"/>
                  <a:gd name="connsiteY17" fmla="*/ 17754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83" y="412099"/>
                    </a:moveTo>
                    <a:lnTo>
                      <a:pt x="64770" y="412099"/>
                    </a:lnTo>
                    <a:cubicBezTo>
                      <a:pt x="29051" y="412099"/>
                      <a:pt x="0" y="383048"/>
                      <a:pt x="0" y="347329"/>
                    </a:cubicBezTo>
                    <a:lnTo>
                      <a:pt x="0" y="64770"/>
                    </a:lnTo>
                    <a:cubicBezTo>
                      <a:pt x="0" y="29061"/>
                      <a:pt x="29061" y="0"/>
                      <a:pt x="64770" y="0"/>
                    </a:cubicBezTo>
                    <a:lnTo>
                      <a:pt x="741683" y="0"/>
                    </a:lnTo>
                    <a:cubicBezTo>
                      <a:pt x="777383" y="0"/>
                      <a:pt x="806444" y="29061"/>
                      <a:pt x="806444" y="64770"/>
                    </a:cubicBezTo>
                    <a:lnTo>
                      <a:pt x="806444" y="347338"/>
                    </a:lnTo>
                    <a:cubicBezTo>
                      <a:pt x="806444" y="383048"/>
                      <a:pt x="777383" y="412099"/>
                      <a:pt x="741683" y="412099"/>
                    </a:cubicBezTo>
                    <a:close/>
                    <a:moveTo>
                      <a:pt x="64770" y="17754"/>
                    </a:moveTo>
                    <a:cubicBezTo>
                      <a:pt x="38833" y="17754"/>
                      <a:pt x="17745" y="38852"/>
                      <a:pt x="17745" y="64779"/>
                    </a:cubicBezTo>
                    <a:lnTo>
                      <a:pt x="17745" y="347348"/>
                    </a:lnTo>
                    <a:cubicBezTo>
                      <a:pt x="17745" y="373266"/>
                      <a:pt x="38833" y="394373"/>
                      <a:pt x="64770" y="394373"/>
                    </a:cubicBezTo>
                    <a:lnTo>
                      <a:pt x="741683" y="394373"/>
                    </a:lnTo>
                    <a:cubicBezTo>
                      <a:pt x="767620" y="394373"/>
                      <a:pt x="788699" y="373266"/>
                      <a:pt x="788699" y="347348"/>
                    </a:cubicBezTo>
                    <a:lnTo>
                      <a:pt x="788699" y="64779"/>
                    </a:lnTo>
                    <a:cubicBezTo>
                      <a:pt x="788699" y="38843"/>
                      <a:pt x="767620" y="17754"/>
                      <a:pt x="741683" y="17754"/>
                    </a:cubicBezTo>
                    <a:lnTo>
                      <a:pt x="64770" y="17754"/>
                    </a:lnTo>
                    <a:close/>
                  </a:path>
                </a:pathLst>
              </a:custGeom>
              <a:solidFill>
                <a:srgbClr val="75A7AB"/>
              </a:solidFill>
              <a:ln w="9525" cap="flat">
                <a:noFill/>
                <a:prstDash val="solid"/>
                <a:miter/>
              </a:ln>
            </p:spPr>
            <p:txBody>
              <a:bodyPr rtlCol="0" anchor="ctr"/>
              <a:lstStyle/>
              <a:p>
                <a:endParaRPr lang="fr-FR"/>
              </a:p>
            </p:txBody>
          </p:sp>
          <p:grpSp>
            <p:nvGrpSpPr>
              <p:cNvPr id="386" name="Graphique 20">
                <a:extLst>
                  <a:ext uri="{FF2B5EF4-FFF2-40B4-BE49-F238E27FC236}">
                    <a16:creationId xmlns:a16="http://schemas.microsoft.com/office/drawing/2014/main" id="{3666F5B9-0C78-3B89-5BFD-291320DADBC4}"/>
                  </a:ext>
                </a:extLst>
              </p:cNvPr>
              <p:cNvGrpSpPr/>
              <p:nvPr/>
            </p:nvGrpSpPr>
            <p:grpSpPr>
              <a:xfrm>
                <a:off x="3328519" y="4952238"/>
                <a:ext cx="563327" cy="135245"/>
                <a:chOff x="3328519" y="4952238"/>
                <a:chExt cx="563327" cy="135245"/>
              </a:xfrm>
              <a:solidFill>
                <a:srgbClr val="75A7AB"/>
              </a:solidFill>
            </p:grpSpPr>
            <p:sp>
              <p:nvSpPr>
                <p:cNvPr id="387" name="Forme libre : forme 386">
                  <a:extLst>
                    <a:ext uri="{FF2B5EF4-FFF2-40B4-BE49-F238E27FC236}">
                      <a16:creationId xmlns:a16="http://schemas.microsoft.com/office/drawing/2014/main" id="{0D70D80F-4493-C300-E2D8-10B7A5494211}"/>
                    </a:ext>
                  </a:extLst>
                </p:cNvPr>
                <p:cNvSpPr/>
                <p:nvPr/>
              </p:nvSpPr>
              <p:spPr>
                <a:xfrm>
                  <a:off x="3328519" y="4953362"/>
                  <a:ext cx="97878" cy="134121"/>
                </a:xfrm>
                <a:custGeom>
                  <a:avLst/>
                  <a:gdLst>
                    <a:gd name="connsiteX0" fmla="*/ 48939 w 97878"/>
                    <a:gd name="connsiteY0" fmla="*/ 134121 h 134121"/>
                    <a:gd name="connsiteX1" fmla="*/ 0 w 97878"/>
                    <a:gd name="connsiteY1" fmla="*/ 87421 h 134121"/>
                    <a:gd name="connsiteX2" fmla="*/ 0 w 97878"/>
                    <a:gd name="connsiteY2" fmla="*/ 0 h 134121"/>
                    <a:gd name="connsiteX3" fmla="*/ 25965 w 97878"/>
                    <a:gd name="connsiteY3" fmla="*/ 0 h 134121"/>
                    <a:gd name="connsiteX4" fmla="*/ 25965 w 97878"/>
                    <a:gd name="connsiteY4" fmla="*/ 86487 h 134121"/>
                    <a:gd name="connsiteX5" fmla="*/ 48939 w 97878"/>
                    <a:gd name="connsiteY5" fmla="*/ 110957 h 134121"/>
                    <a:gd name="connsiteX6" fmla="*/ 72104 w 97878"/>
                    <a:gd name="connsiteY6" fmla="*/ 86487 h 134121"/>
                    <a:gd name="connsiteX7" fmla="*/ 72104 w 97878"/>
                    <a:gd name="connsiteY7" fmla="*/ 0 h 134121"/>
                    <a:gd name="connsiteX8" fmla="*/ 97879 w 97878"/>
                    <a:gd name="connsiteY8" fmla="*/ 0 h 134121"/>
                    <a:gd name="connsiteX9" fmla="*/ 97879 w 97878"/>
                    <a:gd name="connsiteY9" fmla="*/ 87421 h 134121"/>
                    <a:gd name="connsiteX10" fmla="*/ 48939 w 9787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1"/>
                      </a:moveTo>
                      <a:cubicBezTo>
                        <a:pt x="21669" y="134121"/>
                        <a:pt x="0" y="115634"/>
                        <a:pt x="0" y="87421"/>
                      </a:cubicBezTo>
                      <a:lnTo>
                        <a:pt x="0" y="0"/>
                      </a:lnTo>
                      <a:lnTo>
                        <a:pt x="25965" y="0"/>
                      </a:lnTo>
                      <a:lnTo>
                        <a:pt x="25965" y="86487"/>
                      </a:lnTo>
                      <a:cubicBezTo>
                        <a:pt x="25965" y="101803"/>
                        <a:pt x="34928" y="110957"/>
                        <a:pt x="48939" y="110957"/>
                      </a:cubicBezTo>
                      <a:cubicBezTo>
                        <a:pt x="62951" y="110957"/>
                        <a:pt x="72104" y="101803"/>
                        <a:pt x="72104" y="86487"/>
                      </a:cubicBezTo>
                      <a:lnTo>
                        <a:pt x="72104" y="0"/>
                      </a:lnTo>
                      <a:lnTo>
                        <a:pt x="97879" y="0"/>
                      </a:lnTo>
                      <a:lnTo>
                        <a:pt x="97879" y="87421"/>
                      </a:lnTo>
                      <a:cubicBezTo>
                        <a:pt x="97879" y="115643"/>
                        <a:pt x="76219" y="134121"/>
                        <a:pt x="48939" y="134121"/>
                      </a:cubicBezTo>
                      <a:close/>
                    </a:path>
                  </a:pathLst>
                </a:custGeom>
                <a:solidFill>
                  <a:srgbClr val="75A7AB"/>
                </a:solidFill>
                <a:ln w="9525"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BEBF416D-65E3-AF9B-4701-4BA1F54130E0}"/>
                    </a:ext>
                  </a:extLst>
                </p:cNvPr>
                <p:cNvSpPr/>
                <p:nvPr/>
              </p:nvSpPr>
              <p:spPr>
                <a:xfrm>
                  <a:off x="3441343" y="4953362"/>
                  <a:ext cx="86306" cy="133007"/>
                </a:xfrm>
                <a:custGeom>
                  <a:avLst/>
                  <a:gdLst>
                    <a:gd name="connsiteX0" fmla="*/ 0 w 86306"/>
                    <a:gd name="connsiteY0" fmla="*/ 133007 h 133007"/>
                    <a:gd name="connsiteX1" fmla="*/ 0 w 86306"/>
                    <a:gd name="connsiteY1" fmla="*/ 0 h 133007"/>
                    <a:gd name="connsiteX2" fmla="*/ 25965 w 86306"/>
                    <a:gd name="connsiteY2" fmla="*/ 0 h 133007"/>
                    <a:gd name="connsiteX3" fmla="*/ 25965 w 86306"/>
                    <a:gd name="connsiteY3" fmla="*/ 109842 h 133007"/>
                    <a:gd name="connsiteX4" fmla="*/ 86306 w 86306"/>
                    <a:gd name="connsiteY4" fmla="*/ 109842 h 133007"/>
                    <a:gd name="connsiteX5" fmla="*/ 86306 w 86306"/>
                    <a:gd name="connsiteY5" fmla="*/ 133007 h 133007"/>
                    <a:gd name="connsiteX6" fmla="*/ 0 w 86306"/>
                    <a:gd name="connsiteY6"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3007">
                      <a:moveTo>
                        <a:pt x="0" y="133007"/>
                      </a:moveTo>
                      <a:lnTo>
                        <a:pt x="0" y="0"/>
                      </a:lnTo>
                      <a:lnTo>
                        <a:pt x="25965" y="0"/>
                      </a:lnTo>
                      <a:lnTo>
                        <a:pt x="25965" y="109842"/>
                      </a:lnTo>
                      <a:lnTo>
                        <a:pt x="86306" y="109842"/>
                      </a:lnTo>
                      <a:lnTo>
                        <a:pt x="86306" y="133007"/>
                      </a:lnTo>
                      <a:lnTo>
                        <a:pt x="0" y="133007"/>
                      </a:lnTo>
                      <a:close/>
                    </a:path>
                  </a:pathLst>
                </a:custGeom>
                <a:solidFill>
                  <a:srgbClr val="75A7AB"/>
                </a:solidFill>
                <a:ln w="9525" cap="flat">
                  <a:noFill/>
                  <a:prstDash val="solid"/>
                  <a:miter/>
                </a:ln>
              </p:spPr>
              <p:txBody>
                <a:bodyPr rtlCol="0" anchor="ctr"/>
                <a:lstStyle/>
                <a:p>
                  <a:endParaRPr lang="fr-FR"/>
                </a:p>
              </p:txBody>
            </p:sp>
            <p:sp>
              <p:nvSpPr>
                <p:cNvPr id="389" name="Forme libre : forme 388">
                  <a:extLst>
                    <a:ext uri="{FF2B5EF4-FFF2-40B4-BE49-F238E27FC236}">
                      <a16:creationId xmlns:a16="http://schemas.microsoft.com/office/drawing/2014/main" id="{E92917C7-D7CF-A358-A87F-D228781AED9F}"/>
                    </a:ext>
                  </a:extLst>
                </p:cNvPr>
                <p:cNvSpPr/>
                <p:nvPr/>
              </p:nvSpPr>
              <p:spPr>
                <a:xfrm>
                  <a:off x="3504836" y="4953372"/>
                  <a:ext cx="105717" cy="133006"/>
                </a:xfrm>
                <a:custGeom>
                  <a:avLst/>
                  <a:gdLst>
                    <a:gd name="connsiteX0" fmla="*/ 65751 w 105717"/>
                    <a:gd name="connsiteY0" fmla="*/ 78457 h 133006"/>
                    <a:gd name="connsiteX1" fmla="*/ 65751 w 105717"/>
                    <a:gd name="connsiteY1" fmla="*/ 133007 h 133006"/>
                    <a:gd name="connsiteX2" fmla="*/ 39976 w 105717"/>
                    <a:gd name="connsiteY2" fmla="*/ 133007 h 133006"/>
                    <a:gd name="connsiteX3" fmla="*/ 39976 w 105717"/>
                    <a:gd name="connsiteY3" fmla="*/ 78457 h 133006"/>
                    <a:gd name="connsiteX4" fmla="*/ 0 w 105717"/>
                    <a:gd name="connsiteY4" fmla="*/ 0 h 133006"/>
                    <a:gd name="connsiteX5" fmla="*/ 28204 w 105717"/>
                    <a:gd name="connsiteY5" fmla="*/ 0 h 133006"/>
                    <a:gd name="connsiteX6" fmla="*/ 53045 w 105717"/>
                    <a:gd name="connsiteY6" fmla="*/ 53616 h 133006"/>
                    <a:gd name="connsiteX7" fmla="*/ 77514 w 105717"/>
                    <a:gd name="connsiteY7" fmla="*/ 0 h 133006"/>
                    <a:gd name="connsiteX8" fmla="*/ 105718 w 105717"/>
                    <a:gd name="connsiteY8" fmla="*/ 0 h 133006"/>
                    <a:gd name="connsiteX9" fmla="*/ 65751 w 105717"/>
                    <a:gd name="connsiteY9" fmla="*/ 7845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17" h="133006">
                      <a:moveTo>
                        <a:pt x="65751" y="78457"/>
                      </a:moveTo>
                      <a:lnTo>
                        <a:pt x="65751" y="133007"/>
                      </a:lnTo>
                      <a:lnTo>
                        <a:pt x="39976" y="133007"/>
                      </a:lnTo>
                      <a:lnTo>
                        <a:pt x="39976" y="78457"/>
                      </a:lnTo>
                      <a:lnTo>
                        <a:pt x="0" y="0"/>
                      </a:lnTo>
                      <a:lnTo>
                        <a:pt x="28204" y="0"/>
                      </a:lnTo>
                      <a:lnTo>
                        <a:pt x="53045" y="53616"/>
                      </a:lnTo>
                      <a:lnTo>
                        <a:pt x="77514" y="0"/>
                      </a:lnTo>
                      <a:lnTo>
                        <a:pt x="105718" y="0"/>
                      </a:lnTo>
                      <a:lnTo>
                        <a:pt x="65751" y="78457"/>
                      </a:lnTo>
                      <a:close/>
                    </a:path>
                  </a:pathLst>
                </a:custGeom>
                <a:solidFill>
                  <a:srgbClr val="75A7AB"/>
                </a:solidFill>
                <a:ln w="9525" cap="flat">
                  <a:noFill/>
                  <a:prstDash val="solid"/>
                  <a:miter/>
                </a:ln>
              </p:spPr>
              <p:txBody>
                <a:bodyPr rtlCol="0" anchor="ctr"/>
                <a:lstStyle/>
                <a:p>
                  <a:endParaRPr lang="fr-FR"/>
                </a:p>
              </p:txBody>
            </p:sp>
            <p:sp>
              <p:nvSpPr>
                <p:cNvPr id="390" name="Forme libre : forme 389">
                  <a:extLst>
                    <a:ext uri="{FF2B5EF4-FFF2-40B4-BE49-F238E27FC236}">
                      <a16:creationId xmlns:a16="http://schemas.microsoft.com/office/drawing/2014/main" id="{955F84E3-6329-8BFB-3B9F-702D9144278E}"/>
                    </a:ext>
                  </a:extLst>
                </p:cNvPr>
                <p:cNvSpPr/>
                <p:nvPr/>
              </p:nvSpPr>
              <p:spPr>
                <a:xfrm>
                  <a:off x="3600667" y="4952238"/>
                  <a:ext cx="97888" cy="135245"/>
                </a:xfrm>
                <a:custGeom>
                  <a:avLst/>
                  <a:gdLst>
                    <a:gd name="connsiteX0" fmla="*/ 48568 w 97888"/>
                    <a:gd name="connsiteY0" fmla="*/ 135245 h 135245"/>
                    <a:gd name="connsiteX1" fmla="*/ 0 w 97888"/>
                    <a:gd name="connsiteY1" fmla="*/ 117691 h 135245"/>
                    <a:gd name="connsiteX2" fmla="*/ 16812 w 97888"/>
                    <a:gd name="connsiteY2" fmla="*/ 100870 h 135245"/>
                    <a:gd name="connsiteX3" fmla="*/ 48949 w 97888"/>
                    <a:gd name="connsiteY3" fmla="*/ 112081 h 135245"/>
                    <a:gd name="connsiteX4" fmla="*/ 72485 w 97888"/>
                    <a:gd name="connsiteY4" fmla="*/ 95640 h 135245"/>
                    <a:gd name="connsiteX5" fmla="*/ 68371 w 97888"/>
                    <a:gd name="connsiteY5" fmla="*/ 84429 h 135245"/>
                    <a:gd name="connsiteX6" fmla="*/ 56607 w 97888"/>
                    <a:gd name="connsiteY6" fmla="*/ 79762 h 135245"/>
                    <a:gd name="connsiteX7" fmla="*/ 40548 w 97888"/>
                    <a:gd name="connsiteY7" fmla="*/ 77514 h 135245"/>
                    <a:gd name="connsiteX8" fmla="*/ 14764 w 97888"/>
                    <a:gd name="connsiteY8" fmla="*/ 66494 h 135245"/>
                    <a:gd name="connsiteX9" fmla="*/ 5239 w 97888"/>
                    <a:gd name="connsiteY9" fmla="*/ 40357 h 135245"/>
                    <a:gd name="connsiteX10" fmla="*/ 51568 w 97888"/>
                    <a:gd name="connsiteY10" fmla="*/ 0 h 135245"/>
                    <a:gd name="connsiteX11" fmla="*/ 94536 w 97888"/>
                    <a:gd name="connsiteY11" fmla="*/ 15507 h 135245"/>
                    <a:gd name="connsiteX12" fmla="*/ 78096 w 97888"/>
                    <a:gd name="connsiteY12" fmla="*/ 31756 h 135245"/>
                    <a:gd name="connsiteX13" fmla="*/ 50816 w 97888"/>
                    <a:gd name="connsiteY13" fmla="*/ 22612 h 135245"/>
                    <a:gd name="connsiteX14" fmla="*/ 30261 w 97888"/>
                    <a:gd name="connsiteY14" fmla="*/ 39414 h 135245"/>
                    <a:gd name="connsiteX15" fmla="*/ 34185 w 97888"/>
                    <a:gd name="connsiteY15" fmla="*/ 48949 h 135245"/>
                    <a:gd name="connsiteX16" fmla="*/ 46520 w 97888"/>
                    <a:gd name="connsiteY16" fmla="*/ 54178 h 135245"/>
                    <a:gd name="connsiteX17" fmla="*/ 62199 w 97888"/>
                    <a:gd name="connsiteY17" fmla="*/ 56417 h 135245"/>
                    <a:gd name="connsiteX18" fmla="*/ 87611 w 97888"/>
                    <a:gd name="connsiteY18" fmla="*/ 66694 h 135245"/>
                    <a:gd name="connsiteX19" fmla="*/ 97889 w 97888"/>
                    <a:gd name="connsiteY19" fmla="*/ 94897 h 135245"/>
                    <a:gd name="connsiteX20" fmla="*/ 48568 w 9788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5"/>
                      </a:moveTo>
                      <a:cubicBezTo>
                        <a:pt x="28394" y="135245"/>
                        <a:pt x="13068" y="130950"/>
                        <a:pt x="0" y="117691"/>
                      </a:cubicBezTo>
                      <a:lnTo>
                        <a:pt x="16812" y="100870"/>
                      </a:lnTo>
                      <a:cubicBezTo>
                        <a:pt x="25213" y="109280"/>
                        <a:pt x="36614" y="112081"/>
                        <a:pt x="48949" y="112081"/>
                      </a:cubicBezTo>
                      <a:cubicBezTo>
                        <a:pt x="64265" y="112081"/>
                        <a:pt x="72485" y="106289"/>
                        <a:pt x="72485" y="95640"/>
                      </a:cubicBezTo>
                      <a:cubicBezTo>
                        <a:pt x="72485" y="90964"/>
                        <a:pt x="71181" y="87049"/>
                        <a:pt x="68371" y="84429"/>
                      </a:cubicBezTo>
                      <a:cubicBezTo>
                        <a:pt x="65761" y="82001"/>
                        <a:pt x="62770" y="80696"/>
                        <a:pt x="56607" y="79762"/>
                      </a:cubicBezTo>
                      <a:lnTo>
                        <a:pt x="40548" y="77514"/>
                      </a:lnTo>
                      <a:cubicBezTo>
                        <a:pt x="29156" y="75838"/>
                        <a:pt x="20746" y="72295"/>
                        <a:pt x="14764" y="66494"/>
                      </a:cubicBezTo>
                      <a:cubicBezTo>
                        <a:pt x="8411" y="60150"/>
                        <a:pt x="5239" y="51559"/>
                        <a:pt x="5239" y="40357"/>
                      </a:cubicBezTo>
                      <a:cubicBezTo>
                        <a:pt x="5239" y="16631"/>
                        <a:pt x="22803" y="0"/>
                        <a:pt x="51568" y="0"/>
                      </a:cubicBezTo>
                      <a:cubicBezTo>
                        <a:pt x="69876" y="0"/>
                        <a:pt x="83144" y="4496"/>
                        <a:pt x="94536" y="15507"/>
                      </a:cubicBezTo>
                      <a:lnTo>
                        <a:pt x="78096" y="31756"/>
                      </a:lnTo>
                      <a:cubicBezTo>
                        <a:pt x="69685" y="23727"/>
                        <a:pt x="59598" y="22612"/>
                        <a:pt x="50816" y="22612"/>
                      </a:cubicBezTo>
                      <a:cubicBezTo>
                        <a:pt x="36986" y="22612"/>
                        <a:pt x="30261" y="30270"/>
                        <a:pt x="30261" y="39414"/>
                      </a:cubicBezTo>
                      <a:cubicBezTo>
                        <a:pt x="30261" y="42786"/>
                        <a:pt x="31385" y="46339"/>
                        <a:pt x="34185" y="48949"/>
                      </a:cubicBezTo>
                      <a:cubicBezTo>
                        <a:pt x="36805" y="51378"/>
                        <a:pt x="41100" y="53435"/>
                        <a:pt x="46520" y="54178"/>
                      </a:cubicBezTo>
                      <a:lnTo>
                        <a:pt x="62199" y="56417"/>
                      </a:lnTo>
                      <a:cubicBezTo>
                        <a:pt x="74343" y="58102"/>
                        <a:pt x="82010" y="61465"/>
                        <a:pt x="87611" y="66694"/>
                      </a:cubicBezTo>
                      <a:cubicBezTo>
                        <a:pt x="94707" y="73418"/>
                        <a:pt x="97889" y="83134"/>
                        <a:pt x="97889"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391" name="Forme libre : forme 390">
                  <a:extLst>
                    <a:ext uri="{FF2B5EF4-FFF2-40B4-BE49-F238E27FC236}">
                      <a16:creationId xmlns:a16="http://schemas.microsoft.com/office/drawing/2014/main" id="{A17E14C1-2636-C496-E678-570653984698}"/>
                    </a:ext>
                  </a:extLst>
                </p:cNvPr>
                <p:cNvSpPr/>
                <p:nvPr/>
              </p:nvSpPr>
              <p:spPr>
                <a:xfrm>
                  <a:off x="3695908" y="4952238"/>
                  <a:ext cx="97897" cy="135245"/>
                </a:xfrm>
                <a:custGeom>
                  <a:avLst/>
                  <a:gdLst>
                    <a:gd name="connsiteX0" fmla="*/ 48568 w 97897"/>
                    <a:gd name="connsiteY0" fmla="*/ 135245 h 135245"/>
                    <a:gd name="connsiteX1" fmla="*/ 0 w 97897"/>
                    <a:gd name="connsiteY1" fmla="*/ 117691 h 135245"/>
                    <a:gd name="connsiteX2" fmla="*/ 16821 w 97897"/>
                    <a:gd name="connsiteY2" fmla="*/ 100870 h 135245"/>
                    <a:gd name="connsiteX3" fmla="*/ 48949 w 97897"/>
                    <a:gd name="connsiteY3" fmla="*/ 112081 h 135245"/>
                    <a:gd name="connsiteX4" fmla="*/ 72485 w 97897"/>
                    <a:gd name="connsiteY4" fmla="*/ 95640 h 135245"/>
                    <a:gd name="connsiteX5" fmla="*/ 68389 w 97897"/>
                    <a:gd name="connsiteY5" fmla="*/ 84429 h 135245"/>
                    <a:gd name="connsiteX6" fmla="*/ 56617 w 97897"/>
                    <a:gd name="connsiteY6" fmla="*/ 79762 h 135245"/>
                    <a:gd name="connsiteX7" fmla="*/ 40557 w 97897"/>
                    <a:gd name="connsiteY7" fmla="*/ 77514 h 135245"/>
                    <a:gd name="connsiteX8" fmla="*/ 14773 w 97897"/>
                    <a:gd name="connsiteY8" fmla="*/ 66494 h 135245"/>
                    <a:gd name="connsiteX9" fmla="*/ 5248 w 97897"/>
                    <a:gd name="connsiteY9" fmla="*/ 40357 h 135245"/>
                    <a:gd name="connsiteX10" fmla="*/ 51578 w 97897"/>
                    <a:gd name="connsiteY10" fmla="*/ 0 h 135245"/>
                    <a:gd name="connsiteX11" fmla="*/ 94536 w 97897"/>
                    <a:gd name="connsiteY11" fmla="*/ 15507 h 135245"/>
                    <a:gd name="connsiteX12" fmla="*/ 78105 w 97897"/>
                    <a:gd name="connsiteY12" fmla="*/ 31756 h 135245"/>
                    <a:gd name="connsiteX13" fmla="*/ 50835 w 97897"/>
                    <a:gd name="connsiteY13" fmla="*/ 22612 h 135245"/>
                    <a:gd name="connsiteX14" fmla="*/ 30280 w 97897"/>
                    <a:gd name="connsiteY14" fmla="*/ 39414 h 135245"/>
                    <a:gd name="connsiteX15" fmla="*/ 34204 w 97897"/>
                    <a:gd name="connsiteY15" fmla="*/ 48949 h 135245"/>
                    <a:gd name="connsiteX16" fmla="*/ 46520 w 97897"/>
                    <a:gd name="connsiteY16" fmla="*/ 54178 h 135245"/>
                    <a:gd name="connsiteX17" fmla="*/ 62217 w 97897"/>
                    <a:gd name="connsiteY17" fmla="*/ 56417 h 135245"/>
                    <a:gd name="connsiteX18" fmla="*/ 87630 w 97897"/>
                    <a:gd name="connsiteY18" fmla="*/ 66694 h 135245"/>
                    <a:gd name="connsiteX19" fmla="*/ 97898 w 97897"/>
                    <a:gd name="connsiteY19" fmla="*/ 94897 h 135245"/>
                    <a:gd name="connsiteX20" fmla="*/ 48568 w 97897"/>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97" h="135245">
                      <a:moveTo>
                        <a:pt x="48568" y="135245"/>
                      </a:moveTo>
                      <a:cubicBezTo>
                        <a:pt x="28394" y="135245"/>
                        <a:pt x="13078" y="130950"/>
                        <a:pt x="0" y="117691"/>
                      </a:cubicBezTo>
                      <a:lnTo>
                        <a:pt x="16821" y="100870"/>
                      </a:lnTo>
                      <a:cubicBezTo>
                        <a:pt x="25222" y="109280"/>
                        <a:pt x="36624" y="112081"/>
                        <a:pt x="48949" y="112081"/>
                      </a:cubicBezTo>
                      <a:cubicBezTo>
                        <a:pt x="64275" y="112081"/>
                        <a:pt x="72485" y="106289"/>
                        <a:pt x="72485" y="95640"/>
                      </a:cubicBezTo>
                      <a:cubicBezTo>
                        <a:pt x="72485" y="90964"/>
                        <a:pt x="71180" y="87049"/>
                        <a:pt x="68389" y="84429"/>
                      </a:cubicBezTo>
                      <a:cubicBezTo>
                        <a:pt x="65770" y="82001"/>
                        <a:pt x="62770" y="80696"/>
                        <a:pt x="56617" y="79762"/>
                      </a:cubicBezTo>
                      <a:lnTo>
                        <a:pt x="40557" y="77514"/>
                      </a:lnTo>
                      <a:cubicBezTo>
                        <a:pt x="29165" y="75838"/>
                        <a:pt x="20755" y="72295"/>
                        <a:pt x="14773" y="66494"/>
                      </a:cubicBezTo>
                      <a:cubicBezTo>
                        <a:pt x="8420" y="60150"/>
                        <a:pt x="5248" y="51559"/>
                        <a:pt x="5248" y="40357"/>
                      </a:cubicBezTo>
                      <a:cubicBezTo>
                        <a:pt x="5248" y="16631"/>
                        <a:pt x="22803" y="0"/>
                        <a:pt x="51578" y="0"/>
                      </a:cubicBezTo>
                      <a:cubicBezTo>
                        <a:pt x="69885" y="0"/>
                        <a:pt x="83144" y="4496"/>
                        <a:pt x="94536" y="15507"/>
                      </a:cubicBezTo>
                      <a:lnTo>
                        <a:pt x="78105" y="31756"/>
                      </a:lnTo>
                      <a:cubicBezTo>
                        <a:pt x="69694" y="23727"/>
                        <a:pt x="59617" y="22612"/>
                        <a:pt x="50835" y="22612"/>
                      </a:cubicBezTo>
                      <a:cubicBezTo>
                        <a:pt x="37004" y="22612"/>
                        <a:pt x="30280" y="30270"/>
                        <a:pt x="30280" y="39414"/>
                      </a:cubicBezTo>
                      <a:cubicBezTo>
                        <a:pt x="30280" y="42786"/>
                        <a:pt x="31404" y="46339"/>
                        <a:pt x="34204" y="48949"/>
                      </a:cubicBezTo>
                      <a:cubicBezTo>
                        <a:pt x="36814" y="51378"/>
                        <a:pt x="41119" y="53435"/>
                        <a:pt x="46520" y="54178"/>
                      </a:cubicBezTo>
                      <a:lnTo>
                        <a:pt x="62217" y="56417"/>
                      </a:lnTo>
                      <a:cubicBezTo>
                        <a:pt x="74361" y="58102"/>
                        <a:pt x="82029" y="61465"/>
                        <a:pt x="87630" y="66694"/>
                      </a:cubicBezTo>
                      <a:cubicBezTo>
                        <a:pt x="94717" y="73418"/>
                        <a:pt x="97898" y="83134"/>
                        <a:pt x="97898"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392" name="Forme libre : forme 391">
                  <a:extLst>
                    <a:ext uri="{FF2B5EF4-FFF2-40B4-BE49-F238E27FC236}">
                      <a16:creationId xmlns:a16="http://schemas.microsoft.com/office/drawing/2014/main" id="{44D21D73-998F-E7D3-DD88-6A32E9B3FD3C}"/>
                    </a:ext>
                  </a:extLst>
                </p:cNvPr>
                <p:cNvSpPr/>
                <p:nvPr/>
              </p:nvSpPr>
              <p:spPr>
                <a:xfrm>
                  <a:off x="3804245" y="4953362"/>
                  <a:ext cx="87601" cy="133016"/>
                </a:xfrm>
                <a:custGeom>
                  <a:avLst/>
                  <a:gdLst>
                    <a:gd name="connsiteX0" fmla="*/ 0 w 87601"/>
                    <a:gd name="connsiteY0" fmla="*/ 133007 h 133016"/>
                    <a:gd name="connsiteX1" fmla="*/ 0 w 87601"/>
                    <a:gd name="connsiteY1" fmla="*/ 0 h 133016"/>
                    <a:gd name="connsiteX2" fmla="*/ 87601 w 87601"/>
                    <a:gd name="connsiteY2" fmla="*/ 0 h 133016"/>
                    <a:gd name="connsiteX3" fmla="*/ 87601 w 87601"/>
                    <a:gd name="connsiteY3" fmla="*/ 23174 h 133016"/>
                    <a:gd name="connsiteX4" fmla="*/ 25965 w 87601"/>
                    <a:gd name="connsiteY4" fmla="*/ 23174 h 133016"/>
                    <a:gd name="connsiteX5" fmla="*/ 25965 w 87601"/>
                    <a:gd name="connsiteY5" fmla="*/ 54359 h 133016"/>
                    <a:gd name="connsiteX6" fmla="*/ 78467 w 87601"/>
                    <a:gd name="connsiteY6" fmla="*/ 54359 h 133016"/>
                    <a:gd name="connsiteX7" fmla="*/ 78467 w 87601"/>
                    <a:gd name="connsiteY7" fmla="*/ 77524 h 133016"/>
                    <a:gd name="connsiteX8" fmla="*/ 25965 w 87601"/>
                    <a:gd name="connsiteY8" fmla="*/ 77524 h 133016"/>
                    <a:gd name="connsiteX9" fmla="*/ 25965 w 87601"/>
                    <a:gd name="connsiteY9" fmla="*/ 109852 h 133016"/>
                    <a:gd name="connsiteX10" fmla="*/ 87601 w 87601"/>
                    <a:gd name="connsiteY10" fmla="*/ 109852 h 133016"/>
                    <a:gd name="connsiteX11" fmla="*/ 87601 w 87601"/>
                    <a:gd name="connsiteY11" fmla="*/ 133017 h 133016"/>
                    <a:gd name="connsiteX12" fmla="*/ 0 w 87601"/>
                    <a:gd name="connsiteY12" fmla="*/ 133017 h 133016"/>
                    <a:gd name="connsiteX13" fmla="*/ 0 w 87601"/>
                    <a:gd name="connsiteY13" fmla="*/ 13300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16">
                      <a:moveTo>
                        <a:pt x="0" y="133007"/>
                      </a:moveTo>
                      <a:lnTo>
                        <a:pt x="0" y="0"/>
                      </a:lnTo>
                      <a:lnTo>
                        <a:pt x="87601" y="0"/>
                      </a:lnTo>
                      <a:lnTo>
                        <a:pt x="87601" y="23174"/>
                      </a:lnTo>
                      <a:lnTo>
                        <a:pt x="25965" y="23174"/>
                      </a:lnTo>
                      <a:lnTo>
                        <a:pt x="25965" y="54359"/>
                      </a:lnTo>
                      <a:lnTo>
                        <a:pt x="78467" y="54359"/>
                      </a:lnTo>
                      <a:lnTo>
                        <a:pt x="78467" y="77524"/>
                      </a:lnTo>
                      <a:lnTo>
                        <a:pt x="25965" y="77524"/>
                      </a:lnTo>
                      <a:lnTo>
                        <a:pt x="25965" y="109852"/>
                      </a:lnTo>
                      <a:lnTo>
                        <a:pt x="87601" y="109852"/>
                      </a:lnTo>
                      <a:lnTo>
                        <a:pt x="87601" y="133017"/>
                      </a:lnTo>
                      <a:lnTo>
                        <a:pt x="0" y="133017"/>
                      </a:lnTo>
                      <a:lnTo>
                        <a:pt x="0" y="133007"/>
                      </a:lnTo>
                      <a:close/>
                    </a:path>
                  </a:pathLst>
                </a:custGeom>
                <a:solidFill>
                  <a:srgbClr val="75A7AB"/>
                </a:solidFill>
                <a:ln w="9525" cap="flat">
                  <a:noFill/>
                  <a:prstDash val="solid"/>
                  <a:miter/>
                </a:ln>
              </p:spPr>
              <p:txBody>
                <a:bodyPr rtlCol="0" anchor="ctr"/>
                <a:lstStyle/>
                <a:p>
                  <a:endParaRPr lang="fr-FR"/>
                </a:p>
              </p:txBody>
            </p:sp>
          </p:grpSp>
        </p:grpSp>
      </p:grpSp>
      <p:grpSp>
        <p:nvGrpSpPr>
          <p:cNvPr id="437" name="Groupe 436">
            <a:extLst>
              <a:ext uri="{FF2B5EF4-FFF2-40B4-BE49-F238E27FC236}">
                <a16:creationId xmlns:a16="http://schemas.microsoft.com/office/drawing/2014/main" id="{147D0EE1-2003-3F51-0271-A7AE31860BDB}"/>
              </a:ext>
            </a:extLst>
          </p:cNvPr>
          <p:cNvGrpSpPr/>
          <p:nvPr/>
        </p:nvGrpSpPr>
        <p:grpSpPr>
          <a:xfrm>
            <a:off x="12183208" y="2182144"/>
            <a:ext cx="1720075" cy="1347764"/>
            <a:chOff x="9926320" y="2442538"/>
            <a:chExt cx="1720075" cy="1347764"/>
          </a:xfrm>
        </p:grpSpPr>
        <p:pic>
          <p:nvPicPr>
            <p:cNvPr id="438" name="Graphique 437">
              <a:extLst>
                <a:ext uri="{FF2B5EF4-FFF2-40B4-BE49-F238E27FC236}">
                  <a16:creationId xmlns:a16="http://schemas.microsoft.com/office/drawing/2014/main" id="{1A0B400D-5FEF-3057-9189-072088D54580}"/>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9977484" y="2442538"/>
              <a:ext cx="1668911" cy="707207"/>
            </a:xfrm>
            <a:prstGeom prst="rect">
              <a:avLst/>
            </a:prstGeom>
          </p:spPr>
        </p:pic>
        <p:pic>
          <p:nvPicPr>
            <p:cNvPr id="439" name="Graphique 438">
              <a:extLst>
                <a:ext uri="{FF2B5EF4-FFF2-40B4-BE49-F238E27FC236}">
                  <a16:creationId xmlns:a16="http://schemas.microsoft.com/office/drawing/2014/main" id="{5CB1FC6A-2058-964A-056C-7F6C85DAE013}"/>
                </a:ext>
              </a:extLst>
            </p:cNvPr>
            <p:cNvPicPr>
              <a:picLocks noChangeAspect="1"/>
            </p:cNvPicPr>
            <p:nvPr/>
          </p:nvPicPr>
          <p:blipFill>
            <a:blip r:embed="rId36">
              <a:extLst>
                <a:ext uri="{96DAC541-7B7A-43D3-8B79-37D633B846F1}">
                  <asvg:svgBlip xmlns:asvg="http://schemas.microsoft.com/office/drawing/2016/SVG/main" r:embed="rId37"/>
                </a:ext>
              </a:extLst>
            </a:blip>
            <a:srcRect t="31942" r="72269" b="30227"/>
            <a:stretch>
              <a:fillRect/>
            </a:stretch>
          </p:blipFill>
          <p:spPr>
            <a:xfrm>
              <a:off x="9926320" y="3223717"/>
              <a:ext cx="1606568" cy="566585"/>
            </a:xfrm>
            <a:prstGeom prst="rect">
              <a:avLst/>
            </a:prstGeom>
          </p:spPr>
        </p:pic>
      </p:grpSp>
      <p:grpSp>
        <p:nvGrpSpPr>
          <p:cNvPr id="629" name="Groupe 628">
            <a:extLst>
              <a:ext uri="{FF2B5EF4-FFF2-40B4-BE49-F238E27FC236}">
                <a16:creationId xmlns:a16="http://schemas.microsoft.com/office/drawing/2014/main" id="{5E9859E9-E741-A01C-A8B5-A1074505B782}"/>
              </a:ext>
            </a:extLst>
          </p:cNvPr>
          <p:cNvGrpSpPr/>
          <p:nvPr/>
        </p:nvGrpSpPr>
        <p:grpSpPr>
          <a:xfrm>
            <a:off x="10340130" y="2218704"/>
            <a:ext cx="1434621" cy="2593057"/>
            <a:chOff x="10340130" y="2218704"/>
            <a:chExt cx="1434621" cy="2593057"/>
          </a:xfrm>
        </p:grpSpPr>
        <p:grpSp>
          <p:nvGrpSpPr>
            <p:cNvPr id="440" name="Groupe 439">
              <a:extLst>
                <a:ext uri="{FF2B5EF4-FFF2-40B4-BE49-F238E27FC236}">
                  <a16:creationId xmlns:a16="http://schemas.microsoft.com/office/drawing/2014/main" id="{31D8A019-6B78-A74A-EAF3-959692690B41}"/>
                </a:ext>
              </a:extLst>
            </p:cNvPr>
            <p:cNvGrpSpPr>
              <a:grpSpLocks noChangeAspect="1"/>
            </p:cNvGrpSpPr>
            <p:nvPr/>
          </p:nvGrpSpPr>
          <p:grpSpPr>
            <a:xfrm>
              <a:off x="10377498" y="2218704"/>
              <a:ext cx="1317260" cy="664522"/>
              <a:chOff x="974612" y="3577975"/>
              <a:chExt cx="3045108" cy="1536175"/>
            </a:xfrm>
            <a:solidFill>
              <a:schemeClr val="bg1"/>
            </a:solidFill>
          </p:grpSpPr>
          <p:sp>
            <p:nvSpPr>
              <p:cNvPr id="441" name="Forme libre : forme 440">
                <a:extLst>
                  <a:ext uri="{FF2B5EF4-FFF2-40B4-BE49-F238E27FC236}">
                    <a16:creationId xmlns:a16="http://schemas.microsoft.com/office/drawing/2014/main" id="{CBF81932-E3D6-2B74-4A15-4083FFA4C1D0}"/>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442" name="Forme libre : forme 441">
                <a:extLst>
                  <a:ext uri="{FF2B5EF4-FFF2-40B4-BE49-F238E27FC236}">
                    <a16:creationId xmlns:a16="http://schemas.microsoft.com/office/drawing/2014/main" id="{AACF4F71-9512-EDEB-CB3F-FD0BA753FDB1}"/>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sp>
            <p:nvSpPr>
              <p:cNvPr id="443" name="Forme libre : forme 442">
                <a:extLst>
                  <a:ext uri="{FF2B5EF4-FFF2-40B4-BE49-F238E27FC236}">
                    <a16:creationId xmlns:a16="http://schemas.microsoft.com/office/drawing/2014/main" id="{C7137CEF-1A6C-F2B8-5163-605F08BAA094}"/>
                  </a:ext>
                </a:extLst>
              </p:cNvPr>
              <p:cNvSpPr/>
              <p:nvPr/>
            </p:nvSpPr>
            <p:spPr>
              <a:xfrm>
                <a:off x="2182545" y="3577975"/>
                <a:ext cx="773937" cy="395775"/>
              </a:xfrm>
              <a:custGeom>
                <a:avLst/>
                <a:gdLst>
                  <a:gd name="connsiteX0" fmla="*/ -4 w 773937"/>
                  <a:gd name="connsiteY0" fmla="*/ 43974 h 395775"/>
                  <a:gd name="connsiteX1" fmla="*/ 190968 w 773937"/>
                  <a:gd name="connsiteY1" fmla="*/ 6163 h 395775"/>
                  <a:gd name="connsiteX2" fmla="*/ 362794 w 773937"/>
                  <a:gd name="connsiteY2" fmla="*/ 256963 h 395775"/>
                  <a:gd name="connsiteX3" fmla="*/ 742823 w 773937"/>
                  <a:gd name="connsiteY3" fmla="*/ 286159 h 395775"/>
                  <a:gd name="connsiteX4" fmla="*/ 773934 w 773937"/>
                  <a:gd name="connsiteY4" fmla="*/ 395764 h 39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7" h="395775">
                    <a:moveTo>
                      <a:pt x="-4" y="43974"/>
                    </a:moveTo>
                    <a:cubicBezTo>
                      <a:pt x="-4" y="43974"/>
                      <a:pt x="84234" y="-19683"/>
                      <a:pt x="190968" y="6163"/>
                    </a:cubicBezTo>
                    <a:cubicBezTo>
                      <a:pt x="339342" y="42060"/>
                      <a:pt x="362794" y="256963"/>
                      <a:pt x="362794" y="256963"/>
                    </a:cubicBezTo>
                    <a:cubicBezTo>
                      <a:pt x="362794" y="256963"/>
                      <a:pt x="636568" y="94230"/>
                      <a:pt x="742823" y="286159"/>
                    </a:cubicBezTo>
                    <a:cubicBezTo>
                      <a:pt x="762926" y="322056"/>
                      <a:pt x="772498" y="358910"/>
                      <a:pt x="773934" y="395764"/>
                    </a:cubicBezTo>
                  </a:path>
                </a:pathLst>
              </a:custGeom>
              <a:noFill/>
              <a:ln w="38100" cap="flat">
                <a:solidFill>
                  <a:schemeClr val="bg1"/>
                </a:solidFill>
                <a:prstDash val="solid"/>
                <a:miter/>
              </a:ln>
            </p:spPr>
            <p:txBody>
              <a:bodyPr rtlCol="0" anchor="ctr"/>
              <a:lstStyle/>
              <a:p>
                <a:endParaRPr lang="fr-FR" dirty="0"/>
              </a:p>
            </p:txBody>
          </p:sp>
        </p:grpSp>
        <p:grpSp>
          <p:nvGrpSpPr>
            <p:cNvPr id="444" name="Graphique 1">
              <a:extLst>
                <a:ext uri="{FF2B5EF4-FFF2-40B4-BE49-F238E27FC236}">
                  <a16:creationId xmlns:a16="http://schemas.microsoft.com/office/drawing/2014/main" id="{BE8E75AB-204C-F903-5915-C878F2CC4C1C}"/>
                </a:ext>
              </a:extLst>
            </p:cNvPr>
            <p:cNvGrpSpPr>
              <a:grpSpLocks noChangeAspect="1"/>
            </p:cNvGrpSpPr>
            <p:nvPr/>
          </p:nvGrpSpPr>
          <p:grpSpPr>
            <a:xfrm>
              <a:off x="10376770" y="3073799"/>
              <a:ext cx="1339174" cy="613135"/>
              <a:chOff x="861496" y="1156970"/>
              <a:chExt cx="2724723" cy="1247502"/>
            </a:xfrm>
            <a:solidFill>
              <a:schemeClr val="bg1"/>
            </a:solidFill>
          </p:grpSpPr>
          <p:grpSp>
            <p:nvGrpSpPr>
              <p:cNvPr id="445" name="Graphique 1">
                <a:extLst>
                  <a:ext uri="{FF2B5EF4-FFF2-40B4-BE49-F238E27FC236}">
                    <a16:creationId xmlns:a16="http://schemas.microsoft.com/office/drawing/2014/main" id="{5C157F54-B9C8-82A7-9A55-ADE1EAC6A3A2}"/>
                  </a:ext>
                </a:extLst>
              </p:cNvPr>
              <p:cNvGrpSpPr/>
              <p:nvPr/>
            </p:nvGrpSpPr>
            <p:grpSpPr>
              <a:xfrm>
                <a:off x="861496" y="1156970"/>
                <a:ext cx="1150779" cy="1247502"/>
                <a:chOff x="861496" y="1156970"/>
                <a:chExt cx="1150779" cy="1247502"/>
              </a:xfrm>
              <a:grpFill/>
            </p:grpSpPr>
            <p:sp>
              <p:nvSpPr>
                <p:cNvPr id="484" name="Forme libre : forme 483">
                  <a:extLst>
                    <a:ext uri="{FF2B5EF4-FFF2-40B4-BE49-F238E27FC236}">
                      <a16:creationId xmlns:a16="http://schemas.microsoft.com/office/drawing/2014/main" id="{2D574F82-5C49-9EE4-726B-FD39E7CA4DD5}"/>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485" name="Forme libre : forme 484">
                  <a:extLst>
                    <a:ext uri="{FF2B5EF4-FFF2-40B4-BE49-F238E27FC236}">
                      <a16:creationId xmlns:a16="http://schemas.microsoft.com/office/drawing/2014/main" id="{5D6963CD-9C71-EB80-AA6E-83049F5748A2}"/>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486" name="Forme libre : forme 485">
                  <a:extLst>
                    <a:ext uri="{FF2B5EF4-FFF2-40B4-BE49-F238E27FC236}">
                      <a16:creationId xmlns:a16="http://schemas.microsoft.com/office/drawing/2014/main" id="{80C2F3C1-6FCC-1103-DA7E-0C70D2FA38A9}"/>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446" name="Forme libre : forme 445">
                <a:extLst>
                  <a:ext uri="{FF2B5EF4-FFF2-40B4-BE49-F238E27FC236}">
                    <a16:creationId xmlns:a16="http://schemas.microsoft.com/office/drawing/2014/main" id="{CD24AE15-80A4-1853-97ED-2769ADFA296F}"/>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447" name="Graphique 1">
                <a:extLst>
                  <a:ext uri="{FF2B5EF4-FFF2-40B4-BE49-F238E27FC236}">
                    <a16:creationId xmlns:a16="http://schemas.microsoft.com/office/drawing/2014/main" id="{FBAD57DB-2EAD-8B45-DD71-332F86E7638D}"/>
                  </a:ext>
                </a:extLst>
              </p:cNvPr>
              <p:cNvGrpSpPr/>
              <p:nvPr/>
            </p:nvGrpSpPr>
            <p:grpSpPr>
              <a:xfrm>
                <a:off x="992013" y="2193651"/>
                <a:ext cx="1668302" cy="157113"/>
                <a:chOff x="992013" y="2193651"/>
                <a:chExt cx="1668302" cy="157113"/>
              </a:xfrm>
              <a:grpFill/>
            </p:grpSpPr>
            <p:sp>
              <p:nvSpPr>
                <p:cNvPr id="473" name="Forme libre : forme 472">
                  <a:extLst>
                    <a:ext uri="{FF2B5EF4-FFF2-40B4-BE49-F238E27FC236}">
                      <a16:creationId xmlns:a16="http://schemas.microsoft.com/office/drawing/2014/main" id="{14B90951-B1F8-42FF-134B-3A147C04C0BD}"/>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474" name="Forme libre : forme 473">
                  <a:extLst>
                    <a:ext uri="{FF2B5EF4-FFF2-40B4-BE49-F238E27FC236}">
                      <a16:creationId xmlns:a16="http://schemas.microsoft.com/office/drawing/2014/main" id="{E5B057C7-3243-25D6-9C8C-B5FE5DFB798F}"/>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475" name="Forme libre : forme 474">
                  <a:extLst>
                    <a:ext uri="{FF2B5EF4-FFF2-40B4-BE49-F238E27FC236}">
                      <a16:creationId xmlns:a16="http://schemas.microsoft.com/office/drawing/2014/main" id="{1754A4E9-8103-ABDC-968F-8354F4D30B4B}"/>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476" name="Forme libre : forme 475">
                  <a:extLst>
                    <a:ext uri="{FF2B5EF4-FFF2-40B4-BE49-F238E27FC236}">
                      <a16:creationId xmlns:a16="http://schemas.microsoft.com/office/drawing/2014/main" id="{1DB1F6A9-083B-46A1-5738-AD648B178212}"/>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477" name="Forme libre : forme 476">
                  <a:extLst>
                    <a:ext uri="{FF2B5EF4-FFF2-40B4-BE49-F238E27FC236}">
                      <a16:creationId xmlns:a16="http://schemas.microsoft.com/office/drawing/2014/main" id="{8F8AC2BE-F4AD-B198-931F-4DBB2E55A4EE}"/>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478" name="Forme libre : forme 477">
                  <a:extLst>
                    <a:ext uri="{FF2B5EF4-FFF2-40B4-BE49-F238E27FC236}">
                      <a16:creationId xmlns:a16="http://schemas.microsoft.com/office/drawing/2014/main" id="{4F13A7DF-CA72-C47C-0384-D42D6A89184C}"/>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479" name="Forme libre : forme 478">
                  <a:extLst>
                    <a:ext uri="{FF2B5EF4-FFF2-40B4-BE49-F238E27FC236}">
                      <a16:creationId xmlns:a16="http://schemas.microsoft.com/office/drawing/2014/main" id="{3A1C4DC9-ED5D-B2CF-090F-6CD0F41895C5}"/>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480" name="Forme libre : forme 479">
                  <a:extLst>
                    <a:ext uri="{FF2B5EF4-FFF2-40B4-BE49-F238E27FC236}">
                      <a16:creationId xmlns:a16="http://schemas.microsoft.com/office/drawing/2014/main" id="{CD7E4B4A-B9CE-1CB6-5555-89FE9D9E2E46}"/>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481" name="Forme libre : forme 480">
                  <a:extLst>
                    <a:ext uri="{FF2B5EF4-FFF2-40B4-BE49-F238E27FC236}">
                      <a16:creationId xmlns:a16="http://schemas.microsoft.com/office/drawing/2014/main" id="{CB2E75F9-415F-499B-5E18-A1DBB31AB9A6}"/>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482" name="Forme libre : forme 481">
                  <a:extLst>
                    <a:ext uri="{FF2B5EF4-FFF2-40B4-BE49-F238E27FC236}">
                      <a16:creationId xmlns:a16="http://schemas.microsoft.com/office/drawing/2014/main" id="{21333E4E-0503-FBD2-B6ED-E57895F7DA22}"/>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483" name="Forme libre : forme 482">
                  <a:extLst>
                    <a:ext uri="{FF2B5EF4-FFF2-40B4-BE49-F238E27FC236}">
                      <a16:creationId xmlns:a16="http://schemas.microsoft.com/office/drawing/2014/main" id="{616D73CA-F6C0-AE8F-C7E3-B446C3D41F3E}"/>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448" name="Forme libre : forme 447">
                <a:extLst>
                  <a:ext uri="{FF2B5EF4-FFF2-40B4-BE49-F238E27FC236}">
                    <a16:creationId xmlns:a16="http://schemas.microsoft.com/office/drawing/2014/main" id="{E8DF7A9C-3064-9BDC-B7E1-98C3BEF4F5DE}"/>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449" name="Forme libre : forme 448">
                <a:extLst>
                  <a:ext uri="{FF2B5EF4-FFF2-40B4-BE49-F238E27FC236}">
                    <a16:creationId xmlns:a16="http://schemas.microsoft.com/office/drawing/2014/main" id="{B7E2A859-C337-5740-A6CB-F829E7D2BBAD}"/>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450" name="Graphique 1">
                <a:extLst>
                  <a:ext uri="{FF2B5EF4-FFF2-40B4-BE49-F238E27FC236}">
                    <a16:creationId xmlns:a16="http://schemas.microsoft.com/office/drawing/2014/main" id="{149BBDDE-EA56-7821-C7C7-0DD64B9C552E}"/>
                  </a:ext>
                </a:extLst>
              </p:cNvPr>
              <p:cNvGrpSpPr/>
              <p:nvPr/>
            </p:nvGrpSpPr>
            <p:grpSpPr>
              <a:xfrm>
                <a:off x="2766741" y="2217488"/>
                <a:ext cx="271363" cy="131228"/>
                <a:chOff x="2766741" y="2217488"/>
                <a:chExt cx="271363" cy="131228"/>
              </a:xfrm>
              <a:grpFill/>
            </p:grpSpPr>
            <p:sp>
              <p:nvSpPr>
                <p:cNvPr id="470" name="Forme libre : forme 469">
                  <a:extLst>
                    <a:ext uri="{FF2B5EF4-FFF2-40B4-BE49-F238E27FC236}">
                      <a16:creationId xmlns:a16="http://schemas.microsoft.com/office/drawing/2014/main" id="{83C8C2B8-6D78-FE38-B447-6811C965241D}"/>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471" name="Forme libre : forme 470">
                  <a:extLst>
                    <a:ext uri="{FF2B5EF4-FFF2-40B4-BE49-F238E27FC236}">
                      <a16:creationId xmlns:a16="http://schemas.microsoft.com/office/drawing/2014/main" id="{E28CD655-1158-E68B-EB94-2D1A1AB916FB}"/>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472" name="Forme libre : forme 471">
                  <a:extLst>
                    <a:ext uri="{FF2B5EF4-FFF2-40B4-BE49-F238E27FC236}">
                      <a16:creationId xmlns:a16="http://schemas.microsoft.com/office/drawing/2014/main" id="{712EF297-6E48-DE3C-8441-4A2785D08ED7}"/>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451" name="Forme libre : forme 450">
                <a:extLst>
                  <a:ext uri="{FF2B5EF4-FFF2-40B4-BE49-F238E27FC236}">
                    <a16:creationId xmlns:a16="http://schemas.microsoft.com/office/drawing/2014/main" id="{D1D861C4-C95C-7E4E-D446-2E84A1F696CC}"/>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452" name="Graphique 1">
                <a:extLst>
                  <a:ext uri="{FF2B5EF4-FFF2-40B4-BE49-F238E27FC236}">
                    <a16:creationId xmlns:a16="http://schemas.microsoft.com/office/drawing/2014/main" id="{D8428277-AC94-0499-1701-4282940BCEF6}"/>
                  </a:ext>
                </a:extLst>
              </p:cNvPr>
              <p:cNvGrpSpPr/>
              <p:nvPr/>
            </p:nvGrpSpPr>
            <p:grpSpPr>
              <a:xfrm>
                <a:off x="3104766" y="2216998"/>
                <a:ext cx="156699" cy="96184"/>
                <a:chOff x="3104766" y="2216998"/>
                <a:chExt cx="156699" cy="96184"/>
              </a:xfrm>
              <a:grpFill/>
            </p:grpSpPr>
            <p:sp>
              <p:nvSpPr>
                <p:cNvPr id="468" name="Forme libre : forme 467">
                  <a:extLst>
                    <a:ext uri="{FF2B5EF4-FFF2-40B4-BE49-F238E27FC236}">
                      <a16:creationId xmlns:a16="http://schemas.microsoft.com/office/drawing/2014/main" id="{0E3C52C2-FEEA-3968-0913-6458F5A26677}"/>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469" name="Forme libre : forme 468">
                  <a:extLst>
                    <a:ext uri="{FF2B5EF4-FFF2-40B4-BE49-F238E27FC236}">
                      <a16:creationId xmlns:a16="http://schemas.microsoft.com/office/drawing/2014/main" id="{136D99A8-9404-F2EE-B3C7-8881F1175C57}"/>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453" name="Forme libre : forme 452">
                <a:extLst>
                  <a:ext uri="{FF2B5EF4-FFF2-40B4-BE49-F238E27FC236}">
                    <a16:creationId xmlns:a16="http://schemas.microsoft.com/office/drawing/2014/main" id="{934FA2D4-B90B-A231-6F4B-2E4BB5EE034E}"/>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454" name="Graphique 1">
                <a:extLst>
                  <a:ext uri="{FF2B5EF4-FFF2-40B4-BE49-F238E27FC236}">
                    <a16:creationId xmlns:a16="http://schemas.microsoft.com/office/drawing/2014/main" id="{CAFB5D00-70EF-FE87-03C9-44429F4EFF39}"/>
                  </a:ext>
                </a:extLst>
              </p:cNvPr>
              <p:cNvGrpSpPr/>
              <p:nvPr/>
            </p:nvGrpSpPr>
            <p:grpSpPr>
              <a:xfrm>
                <a:off x="870268" y="1502609"/>
                <a:ext cx="2703038" cy="809682"/>
                <a:chOff x="870268" y="1502609"/>
                <a:chExt cx="2703038" cy="809682"/>
              </a:xfrm>
              <a:grpFill/>
            </p:grpSpPr>
            <p:sp>
              <p:nvSpPr>
                <p:cNvPr id="461" name="Forme libre : forme 460">
                  <a:extLst>
                    <a:ext uri="{FF2B5EF4-FFF2-40B4-BE49-F238E27FC236}">
                      <a16:creationId xmlns:a16="http://schemas.microsoft.com/office/drawing/2014/main" id="{E0834126-19A5-07ED-8B7A-C1E1C93D9416}"/>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462" name="Forme libre : forme 461">
                  <a:extLst>
                    <a:ext uri="{FF2B5EF4-FFF2-40B4-BE49-F238E27FC236}">
                      <a16:creationId xmlns:a16="http://schemas.microsoft.com/office/drawing/2014/main" id="{AA2BC906-7CDD-B123-7475-1C3E1F2640A9}"/>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463" name="Forme libre : forme 462">
                  <a:extLst>
                    <a:ext uri="{FF2B5EF4-FFF2-40B4-BE49-F238E27FC236}">
                      <a16:creationId xmlns:a16="http://schemas.microsoft.com/office/drawing/2014/main" id="{BD6315B2-F40D-5E48-A67E-5086EB8DBA9D}"/>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464" name="Forme libre : forme 463">
                  <a:extLst>
                    <a:ext uri="{FF2B5EF4-FFF2-40B4-BE49-F238E27FC236}">
                      <a16:creationId xmlns:a16="http://schemas.microsoft.com/office/drawing/2014/main" id="{4AAF2159-2590-F427-501B-28B8B10F4C04}"/>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465" name="Forme libre : forme 464">
                  <a:extLst>
                    <a:ext uri="{FF2B5EF4-FFF2-40B4-BE49-F238E27FC236}">
                      <a16:creationId xmlns:a16="http://schemas.microsoft.com/office/drawing/2014/main" id="{E89247E5-9B49-C1A9-80B3-DB9914070395}"/>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466" name="Forme libre : forme 465">
                  <a:extLst>
                    <a:ext uri="{FF2B5EF4-FFF2-40B4-BE49-F238E27FC236}">
                      <a16:creationId xmlns:a16="http://schemas.microsoft.com/office/drawing/2014/main" id="{5705D393-E0CC-5AF6-CD23-33483C4B8E23}"/>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467" name="Forme libre : forme 466">
                  <a:extLst>
                    <a:ext uri="{FF2B5EF4-FFF2-40B4-BE49-F238E27FC236}">
                      <a16:creationId xmlns:a16="http://schemas.microsoft.com/office/drawing/2014/main" id="{8ECF8491-73D6-310C-5DD3-0D1781F3D816}"/>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455" name="Forme libre : forme 454">
                <a:extLst>
                  <a:ext uri="{FF2B5EF4-FFF2-40B4-BE49-F238E27FC236}">
                    <a16:creationId xmlns:a16="http://schemas.microsoft.com/office/drawing/2014/main" id="{AB56BFDE-2F2C-0460-785F-BFB5889292BE}"/>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456" name="Graphique 1">
                <a:extLst>
                  <a:ext uri="{FF2B5EF4-FFF2-40B4-BE49-F238E27FC236}">
                    <a16:creationId xmlns:a16="http://schemas.microsoft.com/office/drawing/2014/main" id="{CD6A8B75-5E55-104A-5463-9CFB20F8C91C}"/>
                  </a:ext>
                </a:extLst>
              </p:cNvPr>
              <p:cNvGrpSpPr/>
              <p:nvPr/>
            </p:nvGrpSpPr>
            <p:grpSpPr>
              <a:xfrm>
                <a:off x="1693577" y="1393244"/>
                <a:ext cx="1892642" cy="985485"/>
                <a:chOff x="1693577" y="1393244"/>
                <a:chExt cx="1892642" cy="985485"/>
              </a:xfrm>
              <a:grpFill/>
            </p:grpSpPr>
            <p:sp>
              <p:nvSpPr>
                <p:cNvPr id="457" name="Forme libre : forme 456">
                  <a:extLst>
                    <a:ext uri="{FF2B5EF4-FFF2-40B4-BE49-F238E27FC236}">
                      <a16:creationId xmlns:a16="http://schemas.microsoft.com/office/drawing/2014/main" id="{ADA1DE71-B73E-E58A-D72A-C37FFCD710E2}"/>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458" name="Forme libre : forme 457">
                  <a:extLst>
                    <a:ext uri="{FF2B5EF4-FFF2-40B4-BE49-F238E27FC236}">
                      <a16:creationId xmlns:a16="http://schemas.microsoft.com/office/drawing/2014/main" id="{91E4F442-B2C1-723B-335A-2EDB1B477848}"/>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459" name="Forme libre : forme 458">
                  <a:extLst>
                    <a:ext uri="{FF2B5EF4-FFF2-40B4-BE49-F238E27FC236}">
                      <a16:creationId xmlns:a16="http://schemas.microsoft.com/office/drawing/2014/main" id="{34B21D92-C246-7CFF-B98A-B13B228BBB01}"/>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460" name="Forme libre : forme 459">
                  <a:extLst>
                    <a:ext uri="{FF2B5EF4-FFF2-40B4-BE49-F238E27FC236}">
                      <a16:creationId xmlns:a16="http://schemas.microsoft.com/office/drawing/2014/main" id="{0598C203-7435-250E-EDBC-69891787AA71}"/>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pic>
          <p:nvPicPr>
            <p:cNvPr id="487" name="Graphique 486">
              <a:extLst>
                <a:ext uri="{FF2B5EF4-FFF2-40B4-BE49-F238E27FC236}">
                  <a16:creationId xmlns:a16="http://schemas.microsoft.com/office/drawing/2014/main" id="{631D005E-3C14-4877-B898-8175EE5A5C3D}"/>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340131" y="3818140"/>
              <a:ext cx="1434620" cy="449949"/>
            </a:xfrm>
            <a:prstGeom prst="rect">
              <a:avLst/>
            </a:prstGeom>
          </p:spPr>
        </p:pic>
        <p:pic>
          <p:nvPicPr>
            <p:cNvPr id="488" name="Graphique 487">
              <a:extLst>
                <a:ext uri="{FF2B5EF4-FFF2-40B4-BE49-F238E27FC236}">
                  <a16:creationId xmlns:a16="http://schemas.microsoft.com/office/drawing/2014/main" id="{0D8CCE4E-8A97-3D60-8BAA-C9EEEA853DDC}"/>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10340130" y="4456598"/>
              <a:ext cx="1434620" cy="355163"/>
            </a:xfrm>
            <a:prstGeom prst="rect">
              <a:avLst/>
            </a:prstGeom>
          </p:spPr>
        </p:pic>
      </p:grpSp>
      <p:grpSp>
        <p:nvGrpSpPr>
          <p:cNvPr id="489" name="Groupe 488">
            <a:extLst>
              <a:ext uri="{FF2B5EF4-FFF2-40B4-BE49-F238E27FC236}">
                <a16:creationId xmlns:a16="http://schemas.microsoft.com/office/drawing/2014/main" id="{56B296E8-1F2C-5A8C-A544-0E20D5D483BC}"/>
              </a:ext>
            </a:extLst>
          </p:cNvPr>
          <p:cNvGrpSpPr>
            <a:grpSpLocks noChangeAspect="1"/>
          </p:cNvGrpSpPr>
          <p:nvPr/>
        </p:nvGrpSpPr>
        <p:grpSpPr>
          <a:xfrm>
            <a:off x="-4100020" y="3601405"/>
            <a:ext cx="3891065" cy="2982184"/>
            <a:chOff x="3360632" y="1877314"/>
            <a:chExt cx="4193334" cy="3213849"/>
          </a:xfrm>
        </p:grpSpPr>
        <p:sp>
          <p:nvSpPr>
            <p:cNvPr id="490" name="Forme libre : forme 489">
              <a:extLst>
                <a:ext uri="{FF2B5EF4-FFF2-40B4-BE49-F238E27FC236}">
                  <a16:creationId xmlns:a16="http://schemas.microsoft.com/office/drawing/2014/main" id="{D11F1F4D-7765-D003-FE3C-5510065CBC4D}"/>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491" name="Forme libre : forme 490">
              <a:extLst>
                <a:ext uri="{FF2B5EF4-FFF2-40B4-BE49-F238E27FC236}">
                  <a16:creationId xmlns:a16="http://schemas.microsoft.com/office/drawing/2014/main" id="{17898B6D-6739-E45B-29BB-E74CA98BBCF0}"/>
                </a:ext>
              </a:extLst>
            </p:cNvPr>
            <p:cNvSpPr/>
            <p:nvPr/>
          </p:nvSpPr>
          <p:spPr>
            <a:xfrm>
              <a:off x="3360632" y="2120316"/>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492" name="Forme libre : forme 491">
              <a:extLst>
                <a:ext uri="{FF2B5EF4-FFF2-40B4-BE49-F238E27FC236}">
                  <a16:creationId xmlns:a16="http://schemas.microsoft.com/office/drawing/2014/main" id="{93536E95-A3A2-D9A8-FBEB-4A9AE7EA6F77}"/>
                </a:ext>
              </a:extLst>
            </p:cNvPr>
            <p:cNvSpPr/>
            <p:nvPr/>
          </p:nvSpPr>
          <p:spPr>
            <a:xfrm>
              <a:off x="4013400" y="1973631"/>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493" name="Forme libre : forme 492">
              <a:extLst>
                <a:ext uri="{FF2B5EF4-FFF2-40B4-BE49-F238E27FC236}">
                  <a16:creationId xmlns:a16="http://schemas.microsoft.com/office/drawing/2014/main" id="{4622921E-DF78-E86C-2301-C5979C8AB823}"/>
                </a:ext>
              </a:extLst>
            </p:cNvPr>
            <p:cNvSpPr/>
            <p:nvPr/>
          </p:nvSpPr>
          <p:spPr>
            <a:xfrm>
              <a:off x="3403952" y="1877314"/>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494" name="Forme libre : forme 493">
              <a:extLst>
                <a:ext uri="{FF2B5EF4-FFF2-40B4-BE49-F238E27FC236}">
                  <a16:creationId xmlns:a16="http://schemas.microsoft.com/office/drawing/2014/main" id="{28FD1431-95A7-0179-B356-213480CD92B7}"/>
                </a:ext>
              </a:extLst>
            </p:cNvPr>
            <p:cNvSpPr/>
            <p:nvPr/>
          </p:nvSpPr>
          <p:spPr>
            <a:xfrm>
              <a:off x="4026115" y="4659967"/>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495" name="Forme libre : forme 494">
              <a:extLst>
                <a:ext uri="{FF2B5EF4-FFF2-40B4-BE49-F238E27FC236}">
                  <a16:creationId xmlns:a16="http://schemas.microsoft.com/office/drawing/2014/main" id="{AB1F30D7-0A66-2231-CA1D-8409BE13E6EE}"/>
                </a:ext>
              </a:extLst>
            </p:cNvPr>
            <p:cNvSpPr/>
            <p:nvPr/>
          </p:nvSpPr>
          <p:spPr>
            <a:xfrm>
              <a:off x="3562467" y="2306254"/>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496" name="Graphique 10">
              <a:extLst>
                <a:ext uri="{FF2B5EF4-FFF2-40B4-BE49-F238E27FC236}">
                  <a16:creationId xmlns:a16="http://schemas.microsoft.com/office/drawing/2014/main" id="{61762BC3-193F-CD76-0D2A-588012B124A1}"/>
                </a:ext>
              </a:extLst>
            </p:cNvPr>
            <p:cNvGrpSpPr/>
            <p:nvPr/>
          </p:nvGrpSpPr>
          <p:grpSpPr>
            <a:xfrm>
              <a:off x="3985644" y="4141045"/>
              <a:ext cx="543591" cy="574814"/>
              <a:chOff x="3985644" y="4141045"/>
              <a:chExt cx="543591" cy="574814"/>
            </a:xfrm>
          </p:grpSpPr>
          <p:sp>
            <p:nvSpPr>
              <p:cNvPr id="617" name="Forme libre : forme 616">
                <a:extLst>
                  <a:ext uri="{FF2B5EF4-FFF2-40B4-BE49-F238E27FC236}">
                    <a16:creationId xmlns:a16="http://schemas.microsoft.com/office/drawing/2014/main" id="{0BC0BACA-6B65-DF47-DB84-C290BEC2C471}"/>
                  </a:ext>
                </a:extLst>
              </p:cNvPr>
              <p:cNvSpPr/>
              <p:nvPr/>
            </p:nvSpPr>
            <p:spPr>
              <a:xfrm>
                <a:off x="4003389" y="4195347"/>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618" name="Forme libre : forme 617">
                <a:extLst>
                  <a:ext uri="{FF2B5EF4-FFF2-40B4-BE49-F238E27FC236}">
                    <a16:creationId xmlns:a16="http://schemas.microsoft.com/office/drawing/2014/main" id="{25B9B912-6A0C-0CF5-2575-780FA11F8C0B}"/>
                  </a:ext>
                </a:extLst>
              </p:cNvPr>
              <p:cNvSpPr/>
              <p:nvPr/>
            </p:nvSpPr>
            <p:spPr>
              <a:xfrm>
                <a:off x="3985644" y="4141045"/>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619" name="Forme libre : forme 618">
                <a:extLst>
                  <a:ext uri="{FF2B5EF4-FFF2-40B4-BE49-F238E27FC236}">
                    <a16:creationId xmlns:a16="http://schemas.microsoft.com/office/drawing/2014/main" id="{8D10F4CC-9F1A-3D61-0F4A-8886E92056AD}"/>
                  </a:ext>
                </a:extLst>
              </p:cNvPr>
              <p:cNvSpPr/>
              <p:nvPr/>
            </p:nvSpPr>
            <p:spPr>
              <a:xfrm>
                <a:off x="4022915" y="4207682"/>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620" name="Forme libre : forme 619">
                <a:extLst>
                  <a:ext uri="{FF2B5EF4-FFF2-40B4-BE49-F238E27FC236}">
                    <a16:creationId xmlns:a16="http://schemas.microsoft.com/office/drawing/2014/main" id="{D683091D-EE8D-A776-030E-1492AE10242F}"/>
                  </a:ext>
                </a:extLst>
              </p:cNvPr>
              <p:cNvSpPr/>
              <p:nvPr/>
            </p:nvSpPr>
            <p:spPr>
              <a:xfrm>
                <a:off x="4023477" y="4193413"/>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D04932"/>
              </a:solidFill>
              <a:ln w="9525" cap="flat">
                <a:noFill/>
                <a:prstDash val="solid"/>
                <a:miter/>
              </a:ln>
            </p:spPr>
            <p:txBody>
              <a:bodyPr rtlCol="0" anchor="ctr"/>
              <a:lstStyle/>
              <a:p>
                <a:endParaRPr lang="fr-FR"/>
              </a:p>
            </p:txBody>
          </p:sp>
          <p:sp>
            <p:nvSpPr>
              <p:cNvPr id="621" name="Forme libre : forme 620">
                <a:extLst>
                  <a:ext uri="{FF2B5EF4-FFF2-40B4-BE49-F238E27FC236}">
                    <a16:creationId xmlns:a16="http://schemas.microsoft.com/office/drawing/2014/main" id="{47FABB69-5DB1-4322-424F-FEB5A3F4D863}"/>
                  </a:ext>
                </a:extLst>
              </p:cNvPr>
              <p:cNvSpPr/>
              <p:nvPr/>
            </p:nvSpPr>
            <p:spPr>
              <a:xfrm>
                <a:off x="4023296" y="4193137"/>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622" name="Forme libre : forme 621">
                <a:extLst>
                  <a:ext uri="{FF2B5EF4-FFF2-40B4-BE49-F238E27FC236}">
                    <a16:creationId xmlns:a16="http://schemas.microsoft.com/office/drawing/2014/main" id="{4A280511-F1CB-EBEE-2113-85857DDCB22E}"/>
                  </a:ext>
                </a:extLst>
              </p:cNvPr>
              <p:cNvSpPr/>
              <p:nvPr/>
            </p:nvSpPr>
            <p:spPr>
              <a:xfrm>
                <a:off x="4140616" y="4357519"/>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623" name="Forme libre : forme 622">
                <a:extLst>
                  <a:ext uri="{FF2B5EF4-FFF2-40B4-BE49-F238E27FC236}">
                    <a16:creationId xmlns:a16="http://schemas.microsoft.com/office/drawing/2014/main" id="{31A611EF-CBCF-4902-70B8-86BA0A97AC54}"/>
                  </a:ext>
                </a:extLst>
              </p:cNvPr>
              <p:cNvSpPr/>
              <p:nvPr/>
            </p:nvSpPr>
            <p:spPr>
              <a:xfrm>
                <a:off x="4138358" y="4356043"/>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624" name="Forme libre : forme 623">
                <a:extLst>
                  <a:ext uri="{FF2B5EF4-FFF2-40B4-BE49-F238E27FC236}">
                    <a16:creationId xmlns:a16="http://schemas.microsoft.com/office/drawing/2014/main" id="{EEC59DC0-5ECC-812F-8362-769729610DEC}"/>
                  </a:ext>
                </a:extLst>
              </p:cNvPr>
              <p:cNvSpPr/>
              <p:nvPr/>
            </p:nvSpPr>
            <p:spPr>
              <a:xfrm>
                <a:off x="4400448" y="4645698"/>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625" name="Forme libre : forme 624">
                <a:extLst>
                  <a:ext uri="{FF2B5EF4-FFF2-40B4-BE49-F238E27FC236}">
                    <a16:creationId xmlns:a16="http://schemas.microsoft.com/office/drawing/2014/main" id="{AEF2A84B-F28D-50CA-7EF3-F6CFC5EF0321}"/>
                  </a:ext>
                </a:extLst>
              </p:cNvPr>
              <p:cNvSpPr/>
              <p:nvPr/>
            </p:nvSpPr>
            <p:spPr>
              <a:xfrm>
                <a:off x="4486221" y="4560954"/>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626" name="Forme libre : forme 625">
                <a:extLst>
                  <a:ext uri="{FF2B5EF4-FFF2-40B4-BE49-F238E27FC236}">
                    <a16:creationId xmlns:a16="http://schemas.microsoft.com/office/drawing/2014/main" id="{A5F6A464-0DC3-00F3-1069-4724D0CD126D}"/>
                  </a:ext>
                </a:extLst>
              </p:cNvPr>
              <p:cNvSpPr/>
              <p:nvPr/>
            </p:nvSpPr>
            <p:spPr>
              <a:xfrm>
                <a:off x="4399743" y="4644898"/>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627" name="Forme libre : forme 626">
                <a:extLst>
                  <a:ext uri="{FF2B5EF4-FFF2-40B4-BE49-F238E27FC236}">
                    <a16:creationId xmlns:a16="http://schemas.microsoft.com/office/drawing/2014/main" id="{4611D5EC-90BA-ED77-5F75-6B46F7F179E4}"/>
                  </a:ext>
                </a:extLst>
              </p:cNvPr>
              <p:cNvSpPr/>
              <p:nvPr/>
            </p:nvSpPr>
            <p:spPr>
              <a:xfrm>
                <a:off x="4485668" y="4560583"/>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497" name="Forme libre : forme 496">
              <a:extLst>
                <a:ext uri="{FF2B5EF4-FFF2-40B4-BE49-F238E27FC236}">
                  <a16:creationId xmlns:a16="http://schemas.microsoft.com/office/drawing/2014/main" id="{9DE0892E-8F6D-9895-029D-3B04E9E5D2AE}"/>
                </a:ext>
              </a:extLst>
            </p:cNvPr>
            <p:cNvSpPr/>
            <p:nvPr/>
          </p:nvSpPr>
          <p:spPr>
            <a:xfrm>
              <a:off x="3985644" y="4141045"/>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498" name="Forme libre : forme 497">
              <a:extLst>
                <a:ext uri="{FF2B5EF4-FFF2-40B4-BE49-F238E27FC236}">
                  <a16:creationId xmlns:a16="http://schemas.microsoft.com/office/drawing/2014/main" id="{994232B0-C9A1-B462-9BE1-FE70CAEDD861}"/>
                </a:ext>
              </a:extLst>
            </p:cNvPr>
            <p:cNvSpPr/>
            <p:nvPr/>
          </p:nvSpPr>
          <p:spPr>
            <a:xfrm>
              <a:off x="4020038" y="3347298"/>
              <a:ext cx="338899" cy="358539"/>
            </a:xfrm>
            <a:custGeom>
              <a:avLst/>
              <a:gdLst>
                <a:gd name="connsiteX0" fmla="*/ 232486 w 338899"/>
                <a:gd name="connsiteY0" fmla="*/ 358540 h 358539"/>
                <a:gd name="connsiteX1" fmla="*/ 115834 w 338899"/>
                <a:gd name="connsiteY1" fmla="*/ 291360 h 358539"/>
                <a:gd name="connsiteX2" fmla="*/ 61065 w 338899"/>
                <a:gd name="connsiteY2" fmla="*/ 305229 h 358539"/>
                <a:gd name="connsiteX3" fmla="*/ 44444 w 338899"/>
                <a:gd name="connsiteY3" fmla="*/ 282311 h 358539"/>
                <a:gd name="connsiteX4" fmla="*/ 0 w 338899"/>
                <a:gd name="connsiteY4" fmla="*/ 123682 h 358539"/>
                <a:gd name="connsiteX5" fmla="*/ 123415 w 338899"/>
                <a:gd name="connsiteY5" fmla="*/ 57417 h 358539"/>
                <a:gd name="connsiteX6" fmla="*/ 178461 w 338899"/>
                <a:gd name="connsiteY6" fmla="*/ 0 h 358539"/>
                <a:gd name="connsiteX7" fmla="*/ 234696 w 338899"/>
                <a:gd name="connsiteY7" fmla="*/ 57674 h 358539"/>
                <a:gd name="connsiteX8" fmla="*/ 314792 w 338899"/>
                <a:gd name="connsiteY8" fmla="*/ 54245 h 358539"/>
                <a:gd name="connsiteX9" fmla="*/ 285569 w 338899"/>
                <a:gd name="connsiteY9" fmla="*/ 104241 h 358539"/>
                <a:gd name="connsiteX10" fmla="*/ 338900 w 338899"/>
                <a:gd name="connsiteY10" fmla="*/ 233772 h 358539"/>
                <a:gd name="connsiteX11" fmla="*/ 233334 w 338899"/>
                <a:gd name="connsiteY11" fmla="*/ 276968 h 35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899" h="358539">
                  <a:moveTo>
                    <a:pt x="232486" y="358540"/>
                  </a:moveTo>
                  <a:lnTo>
                    <a:pt x="115834" y="291360"/>
                  </a:lnTo>
                  <a:lnTo>
                    <a:pt x="61065" y="305229"/>
                  </a:lnTo>
                  <a:lnTo>
                    <a:pt x="44444" y="282311"/>
                  </a:lnTo>
                  <a:lnTo>
                    <a:pt x="0" y="123682"/>
                  </a:lnTo>
                  <a:lnTo>
                    <a:pt x="123415" y="57417"/>
                  </a:lnTo>
                  <a:lnTo>
                    <a:pt x="178461" y="0"/>
                  </a:lnTo>
                  <a:lnTo>
                    <a:pt x="234696" y="57674"/>
                  </a:lnTo>
                  <a:lnTo>
                    <a:pt x="314792" y="54245"/>
                  </a:lnTo>
                  <a:lnTo>
                    <a:pt x="285569" y="104241"/>
                  </a:lnTo>
                  <a:lnTo>
                    <a:pt x="338900" y="233772"/>
                  </a:lnTo>
                  <a:lnTo>
                    <a:pt x="233334" y="27696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499" name="Forme libre : forme 498">
              <a:extLst>
                <a:ext uri="{FF2B5EF4-FFF2-40B4-BE49-F238E27FC236}">
                  <a16:creationId xmlns:a16="http://schemas.microsoft.com/office/drawing/2014/main" id="{8E9CB8A5-9546-C32C-4384-F928097FC0AE}"/>
                </a:ext>
              </a:extLst>
            </p:cNvPr>
            <p:cNvSpPr/>
            <p:nvPr/>
          </p:nvSpPr>
          <p:spPr>
            <a:xfrm>
              <a:off x="5823169" y="3693646"/>
              <a:ext cx="268052" cy="326974"/>
            </a:xfrm>
            <a:custGeom>
              <a:avLst/>
              <a:gdLst>
                <a:gd name="connsiteX0" fmla="*/ 217656 w 268052"/>
                <a:gd name="connsiteY0" fmla="*/ 293323 h 326974"/>
                <a:gd name="connsiteX1" fmla="*/ 143170 w 268052"/>
                <a:gd name="connsiteY1" fmla="*/ 326974 h 326974"/>
                <a:gd name="connsiteX2" fmla="*/ 66484 w 268052"/>
                <a:gd name="connsiteY2" fmla="*/ 292151 h 326974"/>
                <a:gd name="connsiteX3" fmla="*/ 34919 w 268052"/>
                <a:gd name="connsiteY3" fmla="*/ 283245 h 326974"/>
                <a:gd name="connsiteX4" fmla="*/ 44891 w 268052"/>
                <a:gd name="connsiteY4" fmla="*/ 229648 h 326974"/>
                <a:gd name="connsiteX5" fmla="*/ 11754 w 268052"/>
                <a:gd name="connsiteY5" fmla="*/ 186652 h 326974"/>
                <a:gd name="connsiteX6" fmla="*/ 32052 w 268052"/>
                <a:gd name="connsiteY6" fmla="*/ 137684 h 326974"/>
                <a:gd name="connsiteX7" fmla="*/ 1924 w 268052"/>
                <a:gd name="connsiteY7" fmla="*/ 93202 h 326974"/>
                <a:gd name="connsiteX8" fmla="*/ 0 w 268052"/>
                <a:gd name="connsiteY8" fmla="*/ 13506 h 326974"/>
                <a:gd name="connsiteX9" fmla="*/ 48358 w 268052"/>
                <a:gd name="connsiteY9" fmla="*/ 0 h 326974"/>
                <a:gd name="connsiteX10" fmla="*/ 117053 w 268052"/>
                <a:gd name="connsiteY10" fmla="*/ 40605 h 326974"/>
                <a:gd name="connsiteX11" fmla="*/ 157858 w 268052"/>
                <a:gd name="connsiteY11" fmla="*/ 7782 h 326974"/>
                <a:gd name="connsiteX12" fmla="*/ 211693 w 268052"/>
                <a:gd name="connsiteY12" fmla="*/ 7658 h 326974"/>
                <a:gd name="connsiteX13" fmla="*/ 268052 w 268052"/>
                <a:gd name="connsiteY13" fmla="*/ 24241 h 326974"/>
                <a:gd name="connsiteX14" fmla="*/ 223485 w 268052"/>
                <a:gd name="connsiteY14" fmla="*/ 129035 h 326974"/>
                <a:gd name="connsiteX15" fmla="*/ 195539 w 268052"/>
                <a:gd name="connsiteY15" fmla="*/ 134169 h 326974"/>
                <a:gd name="connsiteX16" fmla="*/ 183509 w 268052"/>
                <a:gd name="connsiteY16" fmla="*/ 218799 h 32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052" h="326974">
                  <a:moveTo>
                    <a:pt x="217656" y="293323"/>
                  </a:moveTo>
                  <a:lnTo>
                    <a:pt x="143170" y="326974"/>
                  </a:lnTo>
                  <a:lnTo>
                    <a:pt x="66484" y="292151"/>
                  </a:lnTo>
                  <a:lnTo>
                    <a:pt x="34919" y="283245"/>
                  </a:lnTo>
                  <a:lnTo>
                    <a:pt x="44891" y="229648"/>
                  </a:lnTo>
                  <a:lnTo>
                    <a:pt x="11754" y="186652"/>
                  </a:lnTo>
                  <a:lnTo>
                    <a:pt x="32052" y="137684"/>
                  </a:lnTo>
                  <a:lnTo>
                    <a:pt x="1924" y="93202"/>
                  </a:lnTo>
                  <a:lnTo>
                    <a:pt x="0" y="13506"/>
                  </a:lnTo>
                  <a:lnTo>
                    <a:pt x="48358" y="0"/>
                  </a:lnTo>
                  <a:lnTo>
                    <a:pt x="117053" y="40605"/>
                  </a:lnTo>
                  <a:lnTo>
                    <a:pt x="157858" y="7782"/>
                  </a:lnTo>
                  <a:lnTo>
                    <a:pt x="211693" y="7658"/>
                  </a:lnTo>
                  <a:lnTo>
                    <a:pt x="268052" y="24241"/>
                  </a:lnTo>
                  <a:lnTo>
                    <a:pt x="223485" y="129035"/>
                  </a:lnTo>
                  <a:lnTo>
                    <a:pt x="195539" y="134169"/>
                  </a:lnTo>
                  <a:lnTo>
                    <a:pt x="183509" y="21879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0" name="Forme libre : forme 499">
              <a:extLst>
                <a:ext uri="{FF2B5EF4-FFF2-40B4-BE49-F238E27FC236}">
                  <a16:creationId xmlns:a16="http://schemas.microsoft.com/office/drawing/2014/main" id="{7C22E32E-BC4F-BBD8-A2BF-F5811E8AD6EE}"/>
                </a:ext>
              </a:extLst>
            </p:cNvPr>
            <p:cNvSpPr/>
            <p:nvPr/>
          </p:nvSpPr>
          <p:spPr>
            <a:xfrm>
              <a:off x="4914617" y="4241124"/>
              <a:ext cx="439921" cy="488794"/>
            </a:xfrm>
            <a:custGeom>
              <a:avLst/>
              <a:gdLst>
                <a:gd name="connsiteX0" fmla="*/ 26594 w 439921"/>
                <a:gd name="connsiteY0" fmla="*/ 488795 h 488794"/>
                <a:gd name="connsiteX1" fmla="*/ 0 w 439921"/>
                <a:gd name="connsiteY1" fmla="*/ 444103 h 488794"/>
                <a:gd name="connsiteX2" fmla="*/ 101269 w 439921"/>
                <a:gd name="connsiteY2" fmla="*/ 315497 h 488794"/>
                <a:gd name="connsiteX3" fmla="*/ 76181 w 439921"/>
                <a:gd name="connsiteY3" fmla="*/ 97022 h 488794"/>
                <a:gd name="connsiteX4" fmla="*/ 192643 w 439921"/>
                <a:gd name="connsiteY4" fmla="*/ 25584 h 488794"/>
                <a:gd name="connsiteX5" fmla="*/ 353292 w 439921"/>
                <a:gd name="connsiteY5" fmla="*/ 0 h 488794"/>
                <a:gd name="connsiteX6" fmla="*/ 402584 w 439921"/>
                <a:gd name="connsiteY6" fmla="*/ 17269 h 488794"/>
                <a:gd name="connsiteX7" fmla="*/ 439921 w 439921"/>
                <a:gd name="connsiteY7" fmla="*/ 57626 h 488794"/>
                <a:gd name="connsiteX8" fmla="*/ 422062 w 439921"/>
                <a:gd name="connsiteY8" fmla="*/ 217103 h 488794"/>
                <a:gd name="connsiteX9" fmla="*/ 254555 w 439921"/>
                <a:gd name="connsiteY9" fmla="*/ 323460 h 488794"/>
                <a:gd name="connsiteX10" fmla="*/ 262642 w 439921"/>
                <a:gd name="connsiteY10" fmla="*/ 379829 h 488794"/>
                <a:gd name="connsiteX11" fmla="*/ 239410 w 439921"/>
                <a:gd name="connsiteY11" fmla="*/ 429968 h 488794"/>
                <a:gd name="connsiteX12" fmla="*/ 107356 w 439921"/>
                <a:gd name="connsiteY12" fmla="*/ 473421 h 48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921" h="488794">
                  <a:moveTo>
                    <a:pt x="26594" y="488795"/>
                  </a:moveTo>
                  <a:lnTo>
                    <a:pt x="0" y="444103"/>
                  </a:lnTo>
                  <a:lnTo>
                    <a:pt x="101269" y="315497"/>
                  </a:lnTo>
                  <a:lnTo>
                    <a:pt x="76181" y="97022"/>
                  </a:lnTo>
                  <a:lnTo>
                    <a:pt x="192643" y="25584"/>
                  </a:lnTo>
                  <a:lnTo>
                    <a:pt x="353292" y="0"/>
                  </a:lnTo>
                  <a:lnTo>
                    <a:pt x="402584" y="17269"/>
                  </a:lnTo>
                  <a:lnTo>
                    <a:pt x="439921" y="57626"/>
                  </a:lnTo>
                  <a:lnTo>
                    <a:pt x="422062" y="217103"/>
                  </a:lnTo>
                  <a:lnTo>
                    <a:pt x="254555" y="323460"/>
                  </a:lnTo>
                  <a:lnTo>
                    <a:pt x="262642" y="379829"/>
                  </a:lnTo>
                  <a:lnTo>
                    <a:pt x="239410" y="429968"/>
                  </a:lnTo>
                  <a:lnTo>
                    <a:pt x="107356" y="47342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1" name="Forme libre : forme 500">
              <a:extLst>
                <a:ext uri="{FF2B5EF4-FFF2-40B4-BE49-F238E27FC236}">
                  <a16:creationId xmlns:a16="http://schemas.microsoft.com/office/drawing/2014/main" id="{50AF9798-02A8-846B-D302-5A0C725102A4}"/>
                </a:ext>
              </a:extLst>
            </p:cNvPr>
            <p:cNvSpPr/>
            <p:nvPr/>
          </p:nvSpPr>
          <p:spPr>
            <a:xfrm>
              <a:off x="4470171" y="4125243"/>
              <a:ext cx="545715" cy="562298"/>
            </a:xfrm>
            <a:custGeom>
              <a:avLst/>
              <a:gdLst>
                <a:gd name="connsiteX0" fmla="*/ 444446 w 545715"/>
                <a:gd name="connsiteY0" fmla="*/ 559984 h 562298"/>
                <a:gd name="connsiteX1" fmla="*/ 258366 w 545715"/>
                <a:gd name="connsiteY1" fmla="*/ 562299 h 562298"/>
                <a:gd name="connsiteX2" fmla="*/ 59064 w 545715"/>
                <a:gd name="connsiteY2" fmla="*/ 464515 h 562298"/>
                <a:gd name="connsiteX3" fmla="*/ 0 w 545715"/>
                <a:gd name="connsiteY3" fmla="*/ 343805 h 562298"/>
                <a:gd name="connsiteX4" fmla="*/ 159468 w 545715"/>
                <a:gd name="connsiteY4" fmla="*/ 218189 h 562298"/>
                <a:gd name="connsiteX5" fmla="*/ 121225 w 545715"/>
                <a:gd name="connsiteY5" fmla="*/ 49244 h 562298"/>
                <a:gd name="connsiteX6" fmla="*/ 191395 w 545715"/>
                <a:gd name="connsiteY6" fmla="*/ 0 h 562298"/>
                <a:gd name="connsiteX7" fmla="*/ 351091 w 545715"/>
                <a:gd name="connsiteY7" fmla="*/ 64732 h 562298"/>
                <a:gd name="connsiteX8" fmla="*/ 520627 w 545715"/>
                <a:gd name="connsiteY8" fmla="*/ 212903 h 562298"/>
                <a:gd name="connsiteX9" fmla="*/ 545716 w 545715"/>
                <a:gd name="connsiteY9" fmla="*/ 431378 h 56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15" h="562298">
                  <a:moveTo>
                    <a:pt x="444446" y="559984"/>
                  </a:moveTo>
                  <a:lnTo>
                    <a:pt x="258366" y="562299"/>
                  </a:lnTo>
                  <a:lnTo>
                    <a:pt x="59064" y="464515"/>
                  </a:lnTo>
                  <a:lnTo>
                    <a:pt x="0" y="343805"/>
                  </a:lnTo>
                  <a:lnTo>
                    <a:pt x="159468" y="218189"/>
                  </a:lnTo>
                  <a:lnTo>
                    <a:pt x="121225" y="49244"/>
                  </a:lnTo>
                  <a:lnTo>
                    <a:pt x="191395" y="0"/>
                  </a:lnTo>
                  <a:lnTo>
                    <a:pt x="351091" y="64732"/>
                  </a:lnTo>
                  <a:lnTo>
                    <a:pt x="520627" y="212903"/>
                  </a:lnTo>
                  <a:lnTo>
                    <a:pt x="545716" y="43137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2" name="Forme libre : forme 501">
              <a:extLst>
                <a:ext uri="{FF2B5EF4-FFF2-40B4-BE49-F238E27FC236}">
                  <a16:creationId xmlns:a16="http://schemas.microsoft.com/office/drawing/2014/main" id="{0D7BFE2C-CF3C-A26C-A3AD-C04D3FC12AE8}"/>
                </a:ext>
              </a:extLst>
            </p:cNvPr>
            <p:cNvSpPr/>
            <p:nvPr/>
          </p:nvSpPr>
          <p:spPr>
            <a:xfrm>
              <a:off x="5864155" y="3985797"/>
              <a:ext cx="420538" cy="235353"/>
            </a:xfrm>
            <a:custGeom>
              <a:avLst/>
              <a:gdLst>
                <a:gd name="connsiteX0" fmla="*/ 306953 w 420538"/>
                <a:gd name="connsiteY0" fmla="*/ 235353 h 235353"/>
                <a:gd name="connsiteX1" fmla="*/ 0 w 420538"/>
                <a:gd name="connsiteY1" fmla="*/ 178127 h 235353"/>
                <a:gd name="connsiteX2" fmla="*/ 25498 w 420538"/>
                <a:gd name="connsiteY2" fmla="*/ 0 h 235353"/>
                <a:gd name="connsiteX3" fmla="*/ 102184 w 420538"/>
                <a:gd name="connsiteY3" fmla="*/ 34823 h 235353"/>
                <a:gd name="connsiteX4" fmla="*/ 176670 w 420538"/>
                <a:gd name="connsiteY4" fmla="*/ 1172 h 235353"/>
                <a:gd name="connsiteX5" fmla="*/ 409480 w 420538"/>
                <a:gd name="connsiteY5" fmla="*/ 18936 h 235353"/>
                <a:gd name="connsiteX6" fmla="*/ 420538 w 420538"/>
                <a:gd name="connsiteY6" fmla="*/ 157658 h 235353"/>
                <a:gd name="connsiteX7" fmla="*/ 374142 w 420538"/>
                <a:gd name="connsiteY7" fmla="*/ 186871 h 235353"/>
                <a:gd name="connsiteX8" fmla="*/ 316916 w 420538"/>
                <a:gd name="connsiteY8" fmla="*/ 185385 h 23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538" h="235353">
                  <a:moveTo>
                    <a:pt x="306953" y="235353"/>
                  </a:moveTo>
                  <a:lnTo>
                    <a:pt x="0" y="178127"/>
                  </a:lnTo>
                  <a:lnTo>
                    <a:pt x="25498" y="0"/>
                  </a:lnTo>
                  <a:lnTo>
                    <a:pt x="102184" y="34823"/>
                  </a:lnTo>
                  <a:lnTo>
                    <a:pt x="176670" y="1172"/>
                  </a:lnTo>
                  <a:lnTo>
                    <a:pt x="409480" y="18936"/>
                  </a:lnTo>
                  <a:lnTo>
                    <a:pt x="420538" y="157658"/>
                  </a:lnTo>
                  <a:lnTo>
                    <a:pt x="374142" y="186871"/>
                  </a:lnTo>
                  <a:lnTo>
                    <a:pt x="316916" y="18538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3" name="Forme libre : forme 502">
              <a:extLst>
                <a:ext uri="{FF2B5EF4-FFF2-40B4-BE49-F238E27FC236}">
                  <a16:creationId xmlns:a16="http://schemas.microsoft.com/office/drawing/2014/main" id="{7AC484B4-EE3E-538A-1B09-30D9800E47BB}"/>
                </a:ext>
              </a:extLst>
            </p:cNvPr>
            <p:cNvSpPr/>
            <p:nvPr/>
          </p:nvSpPr>
          <p:spPr>
            <a:xfrm>
              <a:off x="5644213" y="4163924"/>
              <a:ext cx="692591" cy="413080"/>
            </a:xfrm>
            <a:custGeom>
              <a:avLst/>
              <a:gdLst>
                <a:gd name="connsiteX0" fmla="*/ 549469 w 692591"/>
                <a:gd name="connsiteY0" fmla="*/ 333289 h 413080"/>
                <a:gd name="connsiteX1" fmla="*/ 403384 w 692591"/>
                <a:gd name="connsiteY1" fmla="*/ 413080 h 413080"/>
                <a:gd name="connsiteX2" fmla="*/ 376495 w 692591"/>
                <a:gd name="connsiteY2" fmla="*/ 405546 h 413080"/>
                <a:gd name="connsiteX3" fmla="*/ 313925 w 692591"/>
                <a:gd name="connsiteY3" fmla="*/ 349482 h 413080"/>
                <a:gd name="connsiteX4" fmla="*/ 200596 w 692591"/>
                <a:gd name="connsiteY4" fmla="*/ 354549 h 413080"/>
                <a:gd name="connsiteX5" fmla="*/ 0 w 692591"/>
                <a:gd name="connsiteY5" fmla="*/ 163030 h 413080"/>
                <a:gd name="connsiteX6" fmla="*/ 219942 w 692591"/>
                <a:gd name="connsiteY6" fmla="*/ 0 h 413080"/>
                <a:gd name="connsiteX7" fmla="*/ 526895 w 692591"/>
                <a:gd name="connsiteY7" fmla="*/ 57226 h 413080"/>
                <a:gd name="connsiteX8" fmla="*/ 566166 w 692591"/>
                <a:gd name="connsiteY8" fmla="*/ 125178 h 413080"/>
                <a:gd name="connsiteX9" fmla="*/ 626450 w 692591"/>
                <a:gd name="connsiteY9" fmla="*/ 116596 h 413080"/>
                <a:gd name="connsiteX10" fmla="*/ 692591 w 692591"/>
                <a:gd name="connsiteY10" fmla="*/ 160525 h 413080"/>
                <a:gd name="connsiteX11" fmla="*/ 686524 w 692591"/>
                <a:gd name="connsiteY11" fmla="*/ 187042 h 413080"/>
                <a:gd name="connsiteX12" fmla="*/ 570624 w 692591"/>
                <a:gd name="connsiteY12" fmla="*/ 254794 h 41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2591" h="413080">
                  <a:moveTo>
                    <a:pt x="549469" y="333289"/>
                  </a:moveTo>
                  <a:lnTo>
                    <a:pt x="403384" y="413080"/>
                  </a:lnTo>
                  <a:lnTo>
                    <a:pt x="376495" y="405546"/>
                  </a:lnTo>
                  <a:lnTo>
                    <a:pt x="313925" y="349482"/>
                  </a:lnTo>
                  <a:lnTo>
                    <a:pt x="200596" y="354549"/>
                  </a:lnTo>
                  <a:lnTo>
                    <a:pt x="0" y="163030"/>
                  </a:lnTo>
                  <a:lnTo>
                    <a:pt x="219942" y="0"/>
                  </a:lnTo>
                  <a:lnTo>
                    <a:pt x="526895" y="57226"/>
                  </a:lnTo>
                  <a:lnTo>
                    <a:pt x="566166" y="125178"/>
                  </a:lnTo>
                  <a:lnTo>
                    <a:pt x="626450" y="116596"/>
                  </a:lnTo>
                  <a:lnTo>
                    <a:pt x="692591" y="160525"/>
                  </a:lnTo>
                  <a:lnTo>
                    <a:pt x="686524" y="187042"/>
                  </a:lnTo>
                  <a:lnTo>
                    <a:pt x="570624" y="2547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4" name="Forme libre : forme 503">
              <a:extLst>
                <a:ext uri="{FF2B5EF4-FFF2-40B4-BE49-F238E27FC236}">
                  <a16:creationId xmlns:a16="http://schemas.microsoft.com/office/drawing/2014/main" id="{3D58D617-FC1F-2D6D-A60F-1F78358AD44E}"/>
                </a:ext>
              </a:extLst>
            </p:cNvPr>
            <p:cNvSpPr/>
            <p:nvPr/>
          </p:nvSpPr>
          <p:spPr>
            <a:xfrm>
              <a:off x="5317201" y="4113422"/>
              <a:ext cx="527608" cy="501233"/>
            </a:xfrm>
            <a:custGeom>
              <a:avLst/>
              <a:gdLst>
                <a:gd name="connsiteX0" fmla="*/ 527609 w 527608"/>
                <a:gd name="connsiteY0" fmla="*/ 405051 h 501233"/>
                <a:gd name="connsiteX1" fmla="*/ 460629 w 527608"/>
                <a:gd name="connsiteY1" fmla="*/ 496367 h 501233"/>
                <a:gd name="connsiteX2" fmla="*/ 350215 w 527608"/>
                <a:gd name="connsiteY2" fmla="*/ 501234 h 501233"/>
                <a:gd name="connsiteX3" fmla="*/ 269043 w 527608"/>
                <a:gd name="connsiteY3" fmla="*/ 476079 h 501233"/>
                <a:gd name="connsiteX4" fmla="*/ 135712 w 527608"/>
                <a:gd name="connsiteY4" fmla="*/ 488632 h 501233"/>
                <a:gd name="connsiteX5" fmla="*/ 48653 w 527608"/>
                <a:gd name="connsiteY5" fmla="*/ 417804 h 501233"/>
                <a:gd name="connsiteX6" fmla="*/ 19478 w 527608"/>
                <a:gd name="connsiteY6" fmla="*/ 344805 h 501233"/>
                <a:gd name="connsiteX7" fmla="*/ 37338 w 527608"/>
                <a:gd name="connsiteY7" fmla="*/ 185328 h 501233"/>
                <a:gd name="connsiteX8" fmla="*/ 0 w 527608"/>
                <a:gd name="connsiteY8" fmla="*/ 144971 h 501233"/>
                <a:gd name="connsiteX9" fmla="*/ 94021 w 527608"/>
                <a:gd name="connsiteY9" fmla="*/ 83734 h 501233"/>
                <a:gd name="connsiteX10" fmla="*/ 164611 w 527608"/>
                <a:gd name="connsiteY10" fmla="*/ 0 h 501233"/>
                <a:gd name="connsiteX11" fmla="*/ 217170 w 527608"/>
                <a:gd name="connsiteY11" fmla="*/ 24832 h 501233"/>
                <a:gd name="connsiteX12" fmla="*/ 256394 w 527608"/>
                <a:gd name="connsiteY12" fmla="*/ 161430 h 501233"/>
                <a:gd name="connsiteX13" fmla="*/ 327012 w 527608"/>
                <a:gd name="connsiteY13" fmla="*/ 213531 h 50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608" h="501233">
                  <a:moveTo>
                    <a:pt x="527609" y="405051"/>
                  </a:moveTo>
                  <a:lnTo>
                    <a:pt x="460629" y="496367"/>
                  </a:lnTo>
                  <a:lnTo>
                    <a:pt x="350215" y="501234"/>
                  </a:lnTo>
                  <a:lnTo>
                    <a:pt x="269043" y="476079"/>
                  </a:lnTo>
                  <a:lnTo>
                    <a:pt x="135712" y="488632"/>
                  </a:lnTo>
                  <a:lnTo>
                    <a:pt x="48653" y="417804"/>
                  </a:lnTo>
                  <a:lnTo>
                    <a:pt x="19478" y="344805"/>
                  </a:lnTo>
                  <a:lnTo>
                    <a:pt x="37338" y="185328"/>
                  </a:lnTo>
                  <a:lnTo>
                    <a:pt x="0" y="144971"/>
                  </a:lnTo>
                  <a:lnTo>
                    <a:pt x="94021" y="83734"/>
                  </a:lnTo>
                  <a:lnTo>
                    <a:pt x="164611" y="0"/>
                  </a:lnTo>
                  <a:lnTo>
                    <a:pt x="217170" y="24832"/>
                  </a:lnTo>
                  <a:lnTo>
                    <a:pt x="256394" y="161430"/>
                  </a:lnTo>
                  <a:lnTo>
                    <a:pt x="327012" y="21353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5" name="Forme libre : forme 504">
              <a:extLst>
                <a:ext uri="{FF2B5EF4-FFF2-40B4-BE49-F238E27FC236}">
                  <a16:creationId xmlns:a16="http://schemas.microsoft.com/office/drawing/2014/main" id="{DF8FD13F-FE95-36D4-BB40-8F79E694A7BF}"/>
                </a:ext>
              </a:extLst>
            </p:cNvPr>
            <p:cNvSpPr/>
            <p:nvPr/>
          </p:nvSpPr>
          <p:spPr>
            <a:xfrm>
              <a:off x="5844809" y="4513405"/>
              <a:ext cx="204187" cy="275282"/>
            </a:xfrm>
            <a:custGeom>
              <a:avLst/>
              <a:gdLst>
                <a:gd name="connsiteX0" fmla="*/ 180270 w 204187"/>
                <a:gd name="connsiteY0" fmla="*/ 275282 h 275282"/>
                <a:gd name="connsiteX1" fmla="*/ 101518 w 204187"/>
                <a:gd name="connsiteY1" fmla="*/ 208321 h 275282"/>
                <a:gd name="connsiteX2" fmla="*/ 22574 w 204187"/>
                <a:gd name="connsiteY2" fmla="*/ 200720 h 275282"/>
                <a:gd name="connsiteX3" fmla="*/ 34719 w 204187"/>
                <a:gd name="connsiteY3" fmla="*/ 127340 h 275282"/>
                <a:gd name="connsiteX4" fmla="*/ 0 w 204187"/>
                <a:gd name="connsiteY4" fmla="*/ 5067 h 275282"/>
                <a:gd name="connsiteX5" fmla="*/ 113329 w 204187"/>
                <a:gd name="connsiteY5" fmla="*/ 0 h 275282"/>
                <a:gd name="connsiteX6" fmla="*/ 175899 w 204187"/>
                <a:gd name="connsiteY6" fmla="*/ 56064 h 275282"/>
                <a:gd name="connsiteX7" fmla="*/ 173136 w 204187"/>
                <a:gd name="connsiteY7" fmla="*/ 159220 h 275282"/>
                <a:gd name="connsiteX8" fmla="*/ 204188 w 204187"/>
                <a:gd name="connsiteY8" fmla="*/ 202187 h 275282"/>
                <a:gd name="connsiteX9" fmla="*/ 192624 w 204187"/>
                <a:gd name="connsiteY9" fmla="*/ 253632 h 27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87" h="275282">
                  <a:moveTo>
                    <a:pt x="180270" y="275282"/>
                  </a:moveTo>
                  <a:lnTo>
                    <a:pt x="101518" y="208321"/>
                  </a:lnTo>
                  <a:lnTo>
                    <a:pt x="22574" y="200720"/>
                  </a:lnTo>
                  <a:lnTo>
                    <a:pt x="34719" y="127340"/>
                  </a:lnTo>
                  <a:lnTo>
                    <a:pt x="0" y="5067"/>
                  </a:lnTo>
                  <a:lnTo>
                    <a:pt x="113329" y="0"/>
                  </a:lnTo>
                  <a:lnTo>
                    <a:pt x="175899" y="56064"/>
                  </a:lnTo>
                  <a:lnTo>
                    <a:pt x="173136" y="159220"/>
                  </a:lnTo>
                  <a:lnTo>
                    <a:pt x="204188" y="202187"/>
                  </a:lnTo>
                  <a:lnTo>
                    <a:pt x="192624" y="2536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6" name="Forme libre : forme 505">
              <a:extLst>
                <a:ext uri="{FF2B5EF4-FFF2-40B4-BE49-F238E27FC236}">
                  <a16:creationId xmlns:a16="http://schemas.microsoft.com/office/drawing/2014/main" id="{5D7A1044-A84E-5A7A-855E-D84BD62730FE}"/>
                </a:ext>
              </a:extLst>
            </p:cNvPr>
            <p:cNvSpPr/>
            <p:nvPr/>
          </p:nvSpPr>
          <p:spPr>
            <a:xfrm>
              <a:off x="6285341" y="2418172"/>
              <a:ext cx="703202" cy="1068295"/>
            </a:xfrm>
            <a:custGeom>
              <a:avLst/>
              <a:gdLst>
                <a:gd name="connsiteX0" fmla="*/ 400784 w 703202"/>
                <a:gd name="connsiteY0" fmla="*/ 1068295 h 1068295"/>
                <a:gd name="connsiteX1" fmla="*/ 271625 w 703202"/>
                <a:gd name="connsiteY1" fmla="*/ 1025852 h 1068295"/>
                <a:gd name="connsiteX2" fmla="*/ 231724 w 703202"/>
                <a:gd name="connsiteY2" fmla="*/ 956158 h 1068295"/>
                <a:gd name="connsiteX3" fmla="*/ 178137 w 703202"/>
                <a:gd name="connsiteY3" fmla="*/ 938651 h 1068295"/>
                <a:gd name="connsiteX4" fmla="*/ 153972 w 703202"/>
                <a:gd name="connsiteY4" fmla="*/ 887673 h 1068295"/>
                <a:gd name="connsiteX5" fmla="*/ 67676 w 703202"/>
                <a:gd name="connsiteY5" fmla="*/ 822427 h 1068295"/>
                <a:gd name="connsiteX6" fmla="*/ 18583 w 703202"/>
                <a:gd name="connsiteY6" fmla="*/ 756466 h 1068295"/>
                <a:gd name="connsiteX7" fmla="*/ 0 w 703202"/>
                <a:gd name="connsiteY7" fmla="*/ 673598 h 1068295"/>
                <a:gd name="connsiteX8" fmla="*/ 24165 w 703202"/>
                <a:gd name="connsiteY8" fmla="*/ 390944 h 1068295"/>
                <a:gd name="connsiteX9" fmla="*/ 48463 w 703202"/>
                <a:gd name="connsiteY9" fmla="*/ 339709 h 1068295"/>
                <a:gd name="connsiteX10" fmla="*/ 25508 w 703202"/>
                <a:gd name="connsiteY10" fmla="*/ 288646 h 1068295"/>
                <a:gd name="connsiteX11" fmla="*/ 127245 w 703202"/>
                <a:gd name="connsiteY11" fmla="*/ 226819 h 1068295"/>
                <a:gd name="connsiteX12" fmla="*/ 232953 w 703202"/>
                <a:gd name="connsiteY12" fmla="*/ 178375 h 1068295"/>
                <a:gd name="connsiteX13" fmla="*/ 327613 w 703202"/>
                <a:gd name="connsiteY13" fmla="*/ 66847 h 1068295"/>
                <a:gd name="connsiteX14" fmla="*/ 423625 w 703202"/>
                <a:gd name="connsiteY14" fmla="*/ 0 h 1068295"/>
                <a:gd name="connsiteX15" fmla="*/ 482042 w 703202"/>
                <a:gd name="connsiteY15" fmla="*/ 5686 h 1068295"/>
                <a:gd name="connsiteX16" fmla="*/ 588016 w 703202"/>
                <a:gd name="connsiteY16" fmla="*/ 100403 h 1068295"/>
                <a:gd name="connsiteX17" fmla="*/ 703202 w 703202"/>
                <a:gd name="connsiteY17" fmla="*/ 303486 h 1068295"/>
                <a:gd name="connsiteX18" fmla="*/ 699535 w 703202"/>
                <a:gd name="connsiteY18" fmla="*/ 361988 h 1068295"/>
                <a:gd name="connsiteX19" fmla="*/ 645214 w 703202"/>
                <a:gd name="connsiteY19" fmla="*/ 429854 h 1068295"/>
                <a:gd name="connsiteX20" fmla="*/ 589026 w 703202"/>
                <a:gd name="connsiteY20" fmla="*/ 422634 h 1068295"/>
                <a:gd name="connsiteX21" fmla="*/ 470364 w 703202"/>
                <a:gd name="connsiteY21" fmla="*/ 684962 h 1068295"/>
                <a:gd name="connsiteX22" fmla="*/ 522866 w 703202"/>
                <a:gd name="connsiteY22" fmla="*/ 879834 h 1068295"/>
                <a:gd name="connsiteX23" fmla="*/ 510645 w 703202"/>
                <a:gd name="connsiteY23" fmla="*/ 906009 h 1068295"/>
                <a:gd name="connsiteX24" fmla="*/ 326203 w 703202"/>
                <a:gd name="connsiteY24" fmla="*/ 980094 h 106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3202" h="1068295">
                  <a:moveTo>
                    <a:pt x="400784" y="1068295"/>
                  </a:moveTo>
                  <a:lnTo>
                    <a:pt x="271625" y="1025852"/>
                  </a:lnTo>
                  <a:lnTo>
                    <a:pt x="231724" y="956158"/>
                  </a:lnTo>
                  <a:lnTo>
                    <a:pt x="178137" y="938651"/>
                  </a:lnTo>
                  <a:lnTo>
                    <a:pt x="153972" y="887673"/>
                  </a:lnTo>
                  <a:lnTo>
                    <a:pt x="67676" y="822427"/>
                  </a:lnTo>
                  <a:lnTo>
                    <a:pt x="18583" y="756466"/>
                  </a:lnTo>
                  <a:lnTo>
                    <a:pt x="0" y="673598"/>
                  </a:lnTo>
                  <a:lnTo>
                    <a:pt x="24165" y="390944"/>
                  </a:lnTo>
                  <a:lnTo>
                    <a:pt x="48463" y="339709"/>
                  </a:lnTo>
                  <a:lnTo>
                    <a:pt x="25508" y="288646"/>
                  </a:lnTo>
                  <a:lnTo>
                    <a:pt x="127245" y="226819"/>
                  </a:lnTo>
                  <a:lnTo>
                    <a:pt x="232953" y="178375"/>
                  </a:lnTo>
                  <a:lnTo>
                    <a:pt x="327613" y="66847"/>
                  </a:lnTo>
                  <a:lnTo>
                    <a:pt x="423625" y="0"/>
                  </a:lnTo>
                  <a:lnTo>
                    <a:pt x="482042" y="5686"/>
                  </a:lnTo>
                  <a:lnTo>
                    <a:pt x="588016" y="100403"/>
                  </a:lnTo>
                  <a:lnTo>
                    <a:pt x="703202" y="303486"/>
                  </a:lnTo>
                  <a:lnTo>
                    <a:pt x="699535" y="361988"/>
                  </a:lnTo>
                  <a:lnTo>
                    <a:pt x="645214" y="429854"/>
                  </a:lnTo>
                  <a:lnTo>
                    <a:pt x="589026" y="422634"/>
                  </a:lnTo>
                  <a:lnTo>
                    <a:pt x="470364" y="684962"/>
                  </a:lnTo>
                  <a:lnTo>
                    <a:pt x="522866" y="879834"/>
                  </a:lnTo>
                  <a:lnTo>
                    <a:pt x="510645" y="906009"/>
                  </a:lnTo>
                  <a:lnTo>
                    <a:pt x="326203" y="98009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7" name="Forme libre : forme 506">
              <a:extLst>
                <a:ext uri="{FF2B5EF4-FFF2-40B4-BE49-F238E27FC236}">
                  <a16:creationId xmlns:a16="http://schemas.microsoft.com/office/drawing/2014/main" id="{5B5FF1C2-556F-28DC-0F6C-1F96C3664CE7}"/>
                </a:ext>
              </a:extLst>
            </p:cNvPr>
            <p:cNvSpPr/>
            <p:nvPr/>
          </p:nvSpPr>
          <p:spPr>
            <a:xfrm>
              <a:off x="3748986" y="2200002"/>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8" name="Forme libre : forme 507">
              <a:extLst>
                <a:ext uri="{FF2B5EF4-FFF2-40B4-BE49-F238E27FC236}">
                  <a16:creationId xmlns:a16="http://schemas.microsoft.com/office/drawing/2014/main" id="{93A97D99-F491-85BB-2B2A-4BE9B02ED1CB}"/>
                </a:ext>
              </a:extLst>
            </p:cNvPr>
            <p:cNvSpPr/>
            <p:nvPr/>
          </p:nvSpPr>
          <p:spPr>
            <a:xfrm>
              <a:off x="5526998" y="2632552"/>
              <a:ext cx="667806" cy="729662"/>
            </a:xfrm>
            <a:custGeom>
              <a:avLst/>
              <a:gdLst>
                <a:gd name="connsiteX0" fmla="*/ 487413 w 667806"/>
                <a:gd name="connsiteY0" fmla="*/ 729663 h 729662"/>
                <a:gd name="connsiteX1" fmla="*/ 350739 w 667806"/>
                <a:gd name="connsiteY1" fmla="*/ 715051 h 729662"/>
                <a:gd name="connsiteX2" fmla="*/ 207350 w 667806"/>
                <a:gd name="connsiteY2" fmla="*/ 504320 h 729662"/>
                <a:gd name="connsiteX3" fmla="*/ 77009 w 667806"/>
                <a:gd name="connsiteY3" fmla="*/ 449532 h 729662"/>
                <a:gd name="connsiteX4" fmla="*/ 0 w 667806"/>
                <a:gd name="connsiteY4" fmla="*/ 366112 h 729662"/>
                <a:gd name="connsiteX5" fmla="*/ 44929 w 667806"/>
                <a:gd name="connsiteY5" fmla="*/ 296437 h 729662"/>
                <a:gd name="connsiteX6" fmla="*/ 25184 w 667806"/>
                <a:gd name="connsiteY6" fmla="*/ 160277 h 729662"/>
                <a:gd name="connsiteX7" fmla="*/ 68732 w 667806"/>
                <a:gd name="connsiteY7" fmla="*/ 0 h 729662"/>
                <a:gd name="connsiteX8" fmla="*/ 323983 w 667806"/>
                <a:gd name="connsiteY8" fmla="*/ 69761 h 729662"/>
                <a:gd name="connsiteX9" fmla="*/ 440207 w 667806"/>
                <a:gd name="connsiteY9" fmla="*/ 65446 h 729662"/>
                <a:gd name="connsiteX10" fmla="*/ 382000 w 667806"/>
                <a:gd name="connsiteY10" fmla="*/ 318935 h 729662"/>
                <a:gd name="connsiteX11" fmla="*/ 426711 w 667806"/>
                <a:gd name="connsiteY11" fmla="*/ 454419 h 729662"/>
                <a:gd name="connsiteX12" fmla="*/ 465620 w 667806"/>
                <a:gd name="connsiteY12" fmla="*/ 532562 h 729662"/>
                <a:gd name="connsiteX13" fmla="*/ 667807 w 667806"/>
                <a:gd name="connsiteY13" fmla="*/ 640432 h 7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806" h="729662">
                  <a:moveTo>
                    <a:pt x="487413" y="729663"/>
                  </a:moveTo>
                  <a:lnTo>
                    <a:pt x="350739" y="715051"/>
                  </a:lnTo>
                  <a:lnTo>
                    <a:pt x="207350" y="504320"/>
                  </a:lnTo>
                  <a:lnTo>
                    <a:pt x="77009" y="449532"/>
                  </a:lnTo>
                  <a:lnTo>
                    <a:pt x="0" y="366112"/>
                  </a:lnTo>
                  <a:lnTo>
                    <a:pt x="44929" y="296437"/>
                  </a:lnTo>
                  <a:lnTo>
                    <a:pt x="25184" y="160277"/>
                  </a:lnTo>
                  <a:lnTo>
                    <a:pt x="68732" y="0"/>
                  </a:lnTo>
                  <a:lnTo>
                    <a:pt x="323983" y="69761"/>
                  </a:lnTo>
                  <a:lnTo>
                    <a:pt x="440207" y="65446"/>
                  </a:lnTo>
                  <a:lnTo>
                    <a:pt x="382000" y="318935"/>
                  </a:lnTo>
                  <a:lnTo>
                    <a:pt x="426711" y="454419"/>
                  </a:lnTo>
                  <a:lnTo>
                    <a:pt x="465620" y="532562"/>
                  </a:lnTo>
                  <a:lnTo>
                    <a:pt x="667807" y="64043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09" name="Forme libre : forme 508">
              <a:extLst>
                <a:ext uri="{FF2B5EF4-FFF2-40B4-BE49-F238E27FC236}">
                  <a16:creationId xmlns:a16="http://schemas.microsoft.com/office/drawing/2014/main" id="{AF6623EE-D7A8-EB60-2EF5-97C9BF6E093E}"/>
                </a:ext>
              </a:extLst>
            </p:cNvPr>
            <p:cNvSpPr/>
            <p:nvPr/>
          </p:nvSpPr>
          <p:spPr>
            <a:xfrm>
              <a:off x="5455570" y="3918207"/>
              <a:ext cx="434082" cy="408746"/>
            </a:xfrm>
            <a:custGeom>
              <a:avLst/>
              <a:gdLst>
                <a:gd name="connsiteX0" fmla="*/ 188643 w 434082"/>
                <a:gd name="connsiteY0" fmla="*/ 408746 h 408746"/>
                <a:gd name="connsiteX1" fmla="*/ 118024 w 434082"/>
                <a:gd name="connsiteY1" fmla="*/ 356645 h 408746"/>
                <a:gd name="connsiteX2" fmla="*/ 78800 w 434082"/>
                <a:gd name="connsiteY2" fmla="*/ 220046 h 408746"/>
                <a:gd name="connsiteX3" fmla="*/ 26241 w 434082"/>
                <a:gd name="connsiteY3" fmla="*/ 195215 h 408746"/>
                <a:gd name="connsiteX4" fmla="*/ 36681 w 434082"/>
                <a:gd name="connsiteY4" fmla="*/ 170250 h 408746"/>
                <a:gd name="connsiteX5" fmla="*/ 2810 w 434082"/>
                <a:gd name="connsiteY5" fmla="*/ 128025 h 408746"/>
                <a:gd name="connsiteX6" fmla="*/ 0 w 434082"/>
                <a:gd name="connsiteY6" fmla="*/ 75638 h 408746"/>
                <a:gd name="connsiteX7" fmla="*/ 40053 w 434082"/>
                <a:gd name="connsiteY7" fmla="*/ 5582 h 408746"/>
                <a:gd name="connsiteX8" fmla="*/ 88582 w 434082"/>
                <a:gd name="connsiteY8" fmla="*/ 0 h 408746"/>
                <a:gd name="connsiteX9" fmla="*/ 159677 w 434082"/>
                <a:gd name="connsiteY9" fmla="*/ 44110 h 408746"/>
                <a:gd name="connsiteX10" fmla="*/ 240706 w 434082"/>
                <a:gd name="connsiteY10" fmla="*/ 27765 h 408746"/>
                <a:gd name="connsiteX11" fmla="*/ 402517 w 434082"/>
                <a:gd name="connsiteY11" fmla="*/ 58683 h 408746"/>
                <a:gd name="connsiteX12" fmla="*/ 434083 w 434082"/>
                <a:gd name="connsiteY12" fmla="*/ 67589 h 408746"/>
                <a:gd name="connsiteX13" fmla="*/ 408584 w 434082"/>
                <a:gd name="connsiteY13" fmla="*/ 245716 h 40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082" h="408746">
                  <a:moveTo>
                    <a:pt x="188643" y="408746"/>
                  </a:moveTo>
                  <a:lnTo>
                    <a:pt x="118024" y="356645"/>
                  </a:lnTo>
                  <a:lnTo>
                    <a:pt x="78800" y="220046"/>
                  </a:lnTo>
                  <a:lnTo>
                    <a:pt x="26241" y="195215"/>
                  </a:lnTo>
                  <a:lnTo>
                    <a:pt x="36681" y="170250"/>
                  </a:lnTo>
                  <a:lnTo>
                    <a:pt x="2810" y="128025"/>
                  </a:lnTo>
                  <a:lnTo>
                    <a:pt x="0" y="75638"/>
                  </a:lnTo>
                  <a:lnTo>
                    <a:pt x="40053" y="5582"/>
                  </a:lnTo>
                  <a:lnTo>
                    <a:pt x="88582" y="0"/>
                  </a:lnTo>
                  <a:lnTo>
                    <a:pt x="159677" y="44110"/>
                  </a:lnTo>
                  <a:lnTo>
                    <a:pt x="240706" y="27765"/>
                  </a:lnTo>
                  <a:lnTo>
                    <a:pt x="402517" y="58683"/>
                  </a:lnTo>
                  <a:lnTo>
                    <a:pt x="434083" y="67589"/>
                  </a:lnTo>
                  <a:lnTo>
                    <a:pt x="408584" y="24571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0" name="Forme libre : forme 509">
              <a:extLst>
                <a:ext uri="{FF2B5EF4-FFF2-40B4-BE49-F238E27FC236}">
                  <a16:creationId xmlns:a16="http://schemas.microsoft.com/office/drawing/2014/main" id="{7145EA47-2C94-9A6F-6E88-2D55C92F6B9B}"/>
                </a:ext>
              </a:extLst>
            </p:cNvPr>
            <p:cNvSpPr/>
            <p:nvPr/>
          </p:nvSpPr>
          <p:spPr>
            <a:xfrm>
              <a:off x="5452913" y="4518473"/>
              <a:ext cx="426615" cy="453732"/>
            </a:xfrm>
            <a:custGeom>
              <a:avLst/>
              <a:gdLst>
                <a:gd name="connsiteX0" fmla="*/ 93059 w 426615"/>
                <a:gd name="connsiteY0" fmla="*/ 453733 h 453732"/>
                <a:gd name="connsiteX1" fmla="*/ 66484 w 426615"/>
                <a:gd name="connsiteY1" fmla="*/ 403603 h 453732"/>
                <a:gd name="connsiteX2" fmla="*/ 78429 w 426615"/>
                <a:gd name="connsiteY2" fmla="*/ 232429 h 453732"/>
                <a:gd name="connsiteX3" fmla="*/ 0 w 426615"/>
                <a:gd name="connsiteY3" fmla="*/ 83582 h 453732"/>
                <a:gd name="connsiteX4" fmla="*/ 133331 w 426615"/>
                <a:gd name="connsiteY4" fmla="*/ 71028 h 453732"/>
                <a:gd name="connsiteX5" fmla="*/ 214503 w 426615"/>
                <a:gd name="connsiteY5" fmla="*/ 96183 h 453732"/>
                <a:gd name="connsiteX6" fmla="*/ 324917 w 426615"/>
                <a:gd name="connsiteY6" fmla="*/ 91316 h 453732"/>
                <a:gd name="connsiteX7" fmla="*/ 391896 w 426615"/>
                <a:gd name="connsiteY7" fmla="*/ 0 h 453732"/>
                <a:gd name="connsiteX8" fmla="*/ 426615 w 426615"/>
                <a:gd name="connsiteY8" fmla="*/ 122272 h 453732"/>
                <a:gd name="connsiteX9" fmla="*/ 414471 w 426615"/>
                <a:gd name="connsiteY9" fmla="*/ 195653 h 453732"/>
                <a:gd name="connsiteX10" fmla="*/ 386315 w 426615"/>
                <a:gd name="connsiteY10" fmla="*/ 195986 h 453732"/>
                <a:gd name="connsiteX11" fmla="*/ 308477 w 426615"/>
                <a:gd name="connsiteY11" fmla="*/ 277244 h 453732"/>
                <a:gd name="connsiteX12" fmla="*/ 241345 w 426615"/>
                <a:gd name="connsiteY12" fmla="*/ 431549 h 45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615" h="453732">
                  <a:moveTo>
                    <a:pt x="93059" y="453733"/>
                  </a:moveTo>
                  <a:lnTo>
                    <a:pt x="66484" y="403603"/>
                  </a:lnTo>
                  <a:lnTo>
                    <a:pt x="78429" y="232429"/>
                  </a:lnTo>
                  <a:lnTo>
                    <a:pt x="0" y="83582"/>
                  </a:lnTo>
                  <a:lnTo>
                    <a:pt x="133331" y="71028"/>
                  </a:lnTo>
                  <a:lnTo>
                    <a:pt x="214503" y="96183"/>
                  </a:lnTo>
                  <a:lnTo>
                    <a:pt x="324917" y="91316"/>
                  </a:lnTo>
                  <a:lnTo>
                    <a:pt x="391896" y="0"/>
                  </a:lnTo>
                  <a:lnTo>
                    <a:pt x="426615" y="122272"/>
                  </a:lnTo>
                  <a:lnTo>
                    <a:pt x="414471" y="195653"/>
                  </a:lnTo>
                  <a:lnTo>
                    <a:pt x="386315" y="195986"/>
                  </a:lnTo>
                  <a:lnTo>
                    <a:pt x="308477" y="277244"/>
                  </a:lnTo>
                  <a:lnTo>
                    <a:pt x="241345" y="431549"/>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1" name="Forme libre : forme 510">
              <a:extLst>
                <a:ext uri="{FF2B5EF4-FFF2-40B4-BE49-F238E27FC236}">
                  <a16:creationId xmlns:a16="http://schemas.microsoft.com/office/drawing/2014/main" id="{CACC7528-DF91-EBAF-6354-84386BA87C5A}"/>
                </a:ext>
              </a:extLst>
            </p:cNvPr>
            <p:cNvSpPr/>
            <p:nvPr/>
          </p:nvSpPr>
          <p:spPr>
            <a:xfrm>
              <a:off x="4254087" y="4589758"/>
              <a:ext cx="687124" cy="498233"/>
            </a:xfrm>
            <a:custGeom>
              <a:avLst/>
              <a:gdLst>
                <a:gd name="connsiteX0" fmla="*/ 404260 w 687124"/>
                <a:gd name="connsiteY0" fmla="*/ 498234 h 498233"/>
                <a:gd name="connsiteX1" fmla="*/ 325488 w 687124"/>
                <a:gd name="connsiteY1" fmla="*/ 493461 h 498233"/>
                <a:gd name="connsiteX2" fmla="*/ 210874 w 687124"/>
                <a:gd name="connsiteY2" fmla="*/ 368741 h 498233"/>
                <a:gd name="connsiteX3" fmla="*/ 82496 w 687124"/>
                <a:gd name="connsiteY3" fmla="*/ 423415 h 498233"/>
                <a:gd name="connsiteX4" fmla="*/ 37443 w 687124"/>
                <a:gd name="connsiteY4" fmla="*/ 334718 h 498233"/>
                <a:gd name="connsiteX5" fmla="*/ 0 w 687124"/>
                <a:gd name="connsiteY5" fmla="*/ 252593 h 498233"/>
                <a:gd name="connsiteX6" fmla="*/ 42558 w 687124"/>
                <a:gd name="connsiteY6" fmla="*/ 216132 h 498233"/>
                <a:gd name="connsiteX7" fmla="*/ 59255 w 687124"/>
                <a:gd name="connsiteY7" fmla="*/ 105013 h 498233"/>
                <a:gd name="connsiteX8" fmla="*/ 168926 w 687124"/>
                <a:gd name="connsiteY8" fmla="*/ 80943 h 498233"/>
                <a:gd name="connsiteX9" fmla="*/ 192805 w 687124"/>
                <a:gd name="connsiteY9" fmla="*/ 238 h 498233"/>
                <a:gd name="connsiteX10" fmla="*/ 275149 w 687124"/>
                <a:gd name="connsiteY10" fmla="*/ 0 h 498233"/>
                <a:gd name="connsiteX11" fmla="*/ 474450 w 687124"/>
                <a:gd name="connsiteY11" fmla="*/ 97784 h 498233"/>
                <a:gd name="connsiteX12" fmla="*/ 660530 w 687124"/>
                <a:gd name="connsiteY12" fmla="*/ 95469 h 498233"/>
                <a:gd name="connsiteX13" fmla="*/ 687124 w 687124"/>
                <a:gd name="connsiteY13" fmla="*/ 140160 h 498233"/>
                <a:gd name="connsiteX14" fmla="*/ 584883 w 687124"/>
                <a:gd name="connsiteY14" fmla="*/ 188585 h 498233"/>
                <a:gd name="connsiteX15" fmla="*/ 500377 w 687124"/>
                <a:gd name="connsiteY15" fmla="*/ 194786 h 498233"/>
                <a:gd name="connsiteX16" fmla="*/ 484023 w 687124"/>
                <a:gd name="connsiteY16" fmla="*/ 218065 h 498233"/>
                <a:gd name="connsiteX17" fmla="*/ 472592 w 687124"/>
                <a:gd name="connsiteY17" fmla="*/ 270948 h 498233"/>
                <a:gd name="connsiteX18" fmla="*/ 513131 w 687124"/>
                <a:gd name="connsiteY18" fmla="*/ 406575 h 498233"/>
                <a:gd name="connsiteX19" fmla="*/ 533914 w 687124"/>
                <a:gd name="connsiteY19" fmla="*/ 454695 h 498233"/>
                <a:gd name="connsiteX20" fmla="*/ 435064 w 687124"/>
                <a:gd name="connsiteY20" fmla="*/ 456104 h 49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7124" h="498233">
                  <a:moveTo>
                    <a:pt x="404260" y="498234"/>
                  </a:moveTo>
                  <a:lnTo>
                    <a:pt x="325488" y="493461"/>
                  </a:lnTo>
                  <a:lnTo>
                    <a:pt x="210874" y="368741"/>
                  </a:lnTo>
                  <a:lnTo>
                    <a:pt x="82496" y="423415"/>
                  </a:lnTo>
                  <a:lnTo>
                    <a:pt x="37443" y="334718"/>
                  </a:lnTo>
                  <a:lnTo>
                    <a:pt x="0" y="252593"/>
                  </a:lnTo>
                  <a:lnTo>
                    <a:pt x="42558" y="216132"/>
                  </a:lnTo>
                  <a:lnTo>
                    <a:pt x="59255" y="105013"/>
                  </a:lnTo>
                  <a:lnTo>
                    <a:pt x="168926" y="80943"/>
                  </a:lnTo>
                  <a:lnTo>
                    <a:pt x="192805" y="238"/>
                  </a:lnTo>
                  <a:lnTo>
                    <a:pt x="275149" y="0"/>
                  </a:lnTo>
                  <a:lnTo>
                    <a:pt x="474450" y="97784"/>
                  </a:lnTo>
                  <a:lnTo>
                    <a:pt x="660530" y="95469"/>
                  </a:lnTo>
                  <a:lnTo>
                    <a:pt x="687124" y="140160"/>
                  </a:lnTo>
                  <a:lnTo>
                    <a:pt x="584883" y="188585"/>
                  </a:lnTo>
                  <a:lnTo>
                    <a:pt x="500377" y="194786"/>
                  </a:lnTo>
                  <a:lnTo>
                    <a:pt x="484023" y="218065"/>
                  </a:lnTo>
                  <a:lnTo>
                    <a:pt x="472592" y="270948"/>
                  </a:lnTo>
                  <a:lnTo>
                    <a:pt x="513131" y="406575"/>
                  </a:lnTo>
                  <a:lnTo>
                    <a:pt x="533914" y="454695"/>
                  </a:lnTo>
                  <a:lnTo>
                    <a:pt x="435064" y="4561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2" name="Forme libre : forme 511">
              <a:extLst>
                <a:ext uri="{FF2B5EF4-FFF2-40B4-BE49-F238E27FC236}">
                  <a16:creationId xmlns:a16="http://schemas.microsoft.com/office/drawing/2014/main" id="{8BD4D872-F211-767E-24CC-0EAF4D3F1D88}"/>
                </a:ext>
              </a:extLst>
            </p:cNvPr>
            <p:cNvSpPr/>
            <p:nvPr/>
          </p:nvSpPr>
          <p:spPr>
            <a:xfrm>
              <a:off x="6193682" y="4275938"/>
              <a:ext cx="394696" cy="541343"/>
            </a:xfrm>
            <a:custGeom>
              <a:avLst/>
              <a:gdLst>
                <a:gd name="connsiteX0" fmla="*/ 310449 w 394696"/>
                <a:gd name="connsiteY0" fmla="*/ 541344 h 541343"/>
                <a:gd name="connsiteX1" fmla="*/ 244773 w 394696"/>
                <a:gd name="connsiteY1" fmla="*/ 494976 h 541343"/>
                <a:gd name="connsiteX2" fmla="*/ 138322 w 394696"/>
                <a:gd name="connsiteY2" fmla="*/ 476707 h 541343"/>
                <a:gd name="connsiteX3" fmla="*/ 102984 w 394696"/>
                <a:gd name="connsiteY3" fmla="*/ 313182 h 541343"/>
                <a:gd name="connsiteX4" fmla="*/ 0 w 394696"/>
                <a:gd name="connsiteY4" fmla="*/ 221275 h 541343"/>
                <a:gd name="connsiteX5" fmla="*/ 21155 w 394696"/>
                <a:gd name="connsiteY5" fmla="*/ 142780 h 541343"/>
                <a:gd name="connsiteX6" fmla="*/ 137055 w 394696"/>
                <a:gd name="connsiteY6" fmla="*/ 75029 h 541343"/>
                <a:gd name="connsiteX7" fmla="*/ 143123 w 394696"/>
                <a:gd name="connsiteY7" fmla="*/ 48511 h 541343"/>
                <a:gd name="connsiteX8" fmla="*/ 205930 w 394696"/>
                <a:gd name="connsiteY8" fmla="*/ 0 h 541343"/>
                <a:gd name="connsiteX9" fmla="*/ 311372 w 394696"/>
                <a:gd name="connsiteY9" fmla="*/ 24575 h 541343"/>
                <a:gd name="connsiteX10" fmla="*/ 360359 w 394696"/>
                <a:gd name="connsiteY10" fmla="*/ 5363 h 541343"/>
                <a:gd name="connsiteX11" fmla="*/ 394697 w 394696"/>
                <a:gd name="connsiteY11" fmla="*/ 45949 h 541343"/>
                <a:gd name="connsiteX12" fmla="*/ 366960 w 394696"/>
                <a:gd name="connsiteY12" fmla="*/ 185909 h 541343"/>
                <a:gd name="connsiteX13" fmla="*/ 378209 w 394696"/>
                <a:gd name="connsiteY13" fmla="*/ 385458 h 54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696" h="541343">
                  <a:moveTo>
                    <a:pt x="310449" y="541344"/>
                  </a:moveTo>
                  <a:lnTo>
                    <a:pt x="244773" y="494976"/>
                  </a:lnTo>
                  <a:lnTo>
                    <a:pt x="138322" y="476707"/>
                  </a:lnTo>
                  <a:lnTo>
                    <a:pt x="102984" y="313182"/>
                  </a:lnTo>
                  <a:lnTo>
                    <a:pt x="0" y="221275"/>
                  </a:lnTo>
                  <a:lnTo>
                    <a:pt x="21155" y="142780"/>
                  </a:lnTo>
                  <a:lnTo>
                    <a:pt x="137055" y="75029"/>
                  </a:lnTo>
                  <a:lnTo>
                    <a:pt x="143123" y="48511"/>
                  </a:lnTo>
                  <a:lnTo>
                    <a:pt x="205930" y="0"/>
                  </a:lnTo>
                  <a:lnTo>
                    <a:pt x="311372" y="24575"/>
                  </a:lnTo>
                  <a:lnTo>
                    <a:pt x="360359" y="5363"/>
                  </a:lnTo>
                  <a:lnTo>
                    <a:pt x="394697" y="45949"/>
                  </a:lnTo>
                  <a:lnTo>
                    <a:pt x="366960" y="185909"/>
                  </a:lnTo>
                  <a:lnTo>
                    <a:pt x="378209" y="38545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3" name="Forme libre : forme 512">
              <a:extLst>
                <a:ext uri="{FF2B5EF4-FFF2-40B4-BE49-F238E27FC236}">
                  <a16:creationId xmlns:a16="http://schemas.microsoft.com/office/drawing/2014/main" id="{7308BE87-A0EB-7CCF-898E-B2E63DEA83F6}"/>
                </a:ext>
              </a:extLst>
            </p:cNvPr>
            <p:cNvSpPr/>
            <p:nvPr/>
          </p:nvSpPr>
          <p:spPr>
            <a:xfrm>
              <a:off x="5908998" y="2679519"/>
              <a:ext cx="444017" cy="593464"/>
            </a:xfrm>
            <a:custGeom>
              <a:avLst/>
              <a:gdLst>
                <a:gd name="connsiteX0" fmla="*/ 285807 w 444017"/>
                <a:gd name="connsiteY0" fmla="*/ 593465 h 593464"/>
                <a:gd name="connsiteX1" fmla="*/ 83620 w 444017"/>
                <a:gd name="connsiteY1" fmla="*/ 485594 h 593464"/>
                <a:gd name="connsiteX2" fmla="*/ 44711 w 444017"/>
                <a:gd name="connsiteY2" fmla="*/ 407451 h 593464"/>
                <a:gd name="connsiteX3" fmla="*/ 0 w 444017"/>
                <a:gd name="connsiteY3" fmla="*/ 271967 h 593464"/>
                <a:gd name="connsiteX4" fmla="*/ 58207 w 444017"/>
                <a:gd name="connsiteY4" fmla="*/ 18478 h 593464"/>
                <a:gd name="connsiteX5" fmla="*/ 201387 w 444017"/>
                <a:gd name="connsiteY5" fmla="*/ 0 h 593464"/>
                <a:gd name="connsiteX6" fmla="*/ 401850 w 444017"/>
                <a:gd name="connsiteY6" fmla="*/ 27299 h 593464"/>
                <a:gd name="connsiteX7" fmla="*/ 424805 w 444017"/>
                <a:gd name="connsiteY7" fmla="*/ 78362 h 593464"/>
                <a:gd name="connsiteX8" fmla="*/ 400508 w 444017"/>
                <a:gd name="connsiteY8" fmla="*/ 129597 h 593464"/>
                <a:gd name="connsiteX9" fmla="*/ 376342 w 444017"/>
                <a:gd name="connsiteY9" fmla="*/ 412251 h 593464"/>
                <a:gd name="connsiteX10" fmla="*/ 394925 w 444017"/>
                <a:gd name="connsiteY10" fmla="*/ 495119 h 593464"/>
                <a:gd name="connsiteX11" fmla="*/ 444018 w 444017"/>
                <a:gd name="connsiteY11" fmla="*/ 561080 h 59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017" h="593464">
                  <a:moveTo>
                    <a:pt x="285807" y="593465"/>
                  </a:moveTo>
                  <a:lnTo>
                    <a:pt x="83620" y="485594"/>
                  </a:lnTo>
                  <a:lnTo>
                    <a:pt x="44711" y="407451"/>
                  </a:lnTo>
                  <a:lnTo>
                    <a:pt x="0" y="271967"/>
                  </a:lnTo>
                  <a:lnTo>
                    <a:pt x="58207" y="18478"/>
                  </a:lnTo>
                  <a:lnTo>
                    <a:pt x="201387" y="0"/>
                  </a:lnTo>
                  <a:lnTo>
                    <a:pt x="401850" y="27299"/>
                  </a:lnTo>
                  <a:lnTo>
                    <a:pt x="424805" y="78362"/>
                  </a:lnTo>
                  <a:lnTo>
                    <a:pt x="400508" y="129597"/>
                  </a:lnTo>
                  <a:lnTo>
                    <a:pt x="376342" y="412251"/>
                  </a:lnTo>
                  <a:lnTo>
                    <a:pt x="394925" y="495119"/>
                  </a:lnTo>
                  <a:lnTo>
                    <a:pt x="444018" y="56108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4" name="Forme libre : forme 513">
              <a:extLst>
                <a:ext uri="{FF2B5EF4-FFF2-40B4-BE49-F238E27FC236}">
                  <a16:creationId xmlns:a16="http://schemas.microsoft.com/office/drawing/2014/main" id="{DF8F02F0-F523-70CA-4E89-C59E92A04EE2}"/>
                </a:ext>
              </a:extLst>
            </p:cNvPr>
            <p:cNvSpPr/>
            <p:nvPr/>
          </p:nvSpPr>
          <p:spPr>
            <a:xfrm>
              <a:off x="6380619" y="3556105"/>
              <a:ext cx="640975" cy="613952"/>
            </a:xfrm>
            <a:custGeom>
              <a:avLst/>
              <a:gdLst>
                <a:gd name="connsiteX0" fmla="*/ 482908 w 640975"/>
                <a:gd name="connsiteY0" fmla="*/ 613953 h 613952"/>
                <a:gd name="connsiteX1" fmla="*/ 215208 w 640975"/>
                <a:gd name="connsiteY1" fmla="*/ 543173 h 613952"/>
                <a:gd name="connsiteX2" fmla="*/ 58379 w 640975"/>
                <a:gd name="connsiteY2" fmla="*/ 380181 h 613952"/>
                <a:gd name="connsiteX3" fmla="*/ 102680 w 640975"/>
                <a:gd name="connsiteY3" fmla="*/ 348072 h 613952"/>
                <a:gd name="connsiteX4" fmla="*/ 115529 w 640975"/>
                <a:gd name="connsiteY4" fmla="*/ 295170 h 613952"/>
                <a:gd name="connsiteX5" fmla="*/ 21355 w 640975"/>
                <a:gd name="connsiteY5" fmla="*/ 253479 h 613952"/>
                <a:gd name="connsiteX6" fmla="*/ 0 w 640975"/>
                <a:gd name="connsiteY6" fmla="*/ 203682 h 613952"/>
                <a:gd name="connsiteX7" fmla="*/ 46320 w 640975"/>
                <a:gd name="connsiteY7" fmla="*/ 169545 h 613952"/>
                <a:gd name="connsiteX8" fmla="*/ 307267 w 640975"/>
                <a:gd name="connsiteY8" fmla="*/ 133893 h 613952"/>
                <a:gd name="connsiteX9" fmla="*/ 416490 w 640975"/>
                <a:gd name="connsiteY9" fmla="*/ 89744 h 613952"/>
                <a:gd name="connsiteX10" fmla="*/ 530381 w 640975"/>
                <a:gd name="connsiteY10" fmla="*/ 0 h 613952"/>
                <a:gd name="connsiteX11" fmla="*/ 591560 w 640975"/>
                <a:gd name="connsiteY11" fmla="*/ 41796 h 613952"/>
                <a:gd name="connsiteX12" fmla="*/ 640975 w 640975"/>
                <a:gd name="connsiteY12" fmla="*/ 41148 h 613952"/>
                <a:gd name="connsiteX13" fmla="*/ 597428 w 640975"/>
                <a:gd name="connsiteY13" fmla="*/ 175193 h 613952"/>
                <a:gd name="connsiteX14" fmla="*/ 576025 w 640975"/>
                <a:gd name="connsiteY14" fmla="*/ 456114 h 613952"/>
                <a:gd name="connsiteX15" fmla="*/ 509464 w 640975"/>
                <a:gd name="connsiteY15" fmla="*/ 504806 h 61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975" h="613952">
                  <a:moveTo>
                    <a:pt x="482908" y="613953"/>
                  </a:moveTo>
                  <a:lnTo>
                    <a:pt x="215208" y="543173"/>
                  </a:lnTo>
                  <a:lnTo>
                    <a:pt x="58379" y="380181"/>
                  </a:lnTo>
                  <a:lnTo>
                    <a:pt x="102680" y="348072"/>
                  </a:lnTo>
                  <a:lnTo>
                    <a:pt x="115529" y="295170"/>
                  </a:lnTo>
                  <a:lnTo>
                    <a:pt x="21355" y="253479"/>
                  </a:lnTo>
                  <a:lnTo>
                    <a:pt x="0" y="203682"/>
                  </a:lnTo>
                  <a:lnTo>
                    <a:pt x="46320" y="169545"/>
                  </a:lnTo>
                  <a:lnTo>
                    <a:pt x="307267" y="133893"/>
                  </a:lnTo>
                  <a:lnTo>
                    <a:pt x="416490" y="89744"/>
                  </a:lnTo>
                  <a:lnTo>
                    <a:pt x="530381" y="0"/>
                  </a:lnTo>
                  <a:lnTo>
                    <a:pt x="591560" y="41796"/>
                  </a:lnTo>
                  <a:lnTo>
                    <a:pt x="640975" y="41148"/>
                  </a:lnTo>
                  <a:lnTo>
                    <a:pt x="597428" y="175193"/>
                  </a:lnTo>
                  <a:lnTo>
                    <a:pt x="576025" y="456114"/>
                  </a:lnTo>
                  <a:lnTo>
                    <a:pt x="509464" y="50480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5" name="Forme libre : forme 514">
              <a:extLst>
                <a:ext uri="{FF2B5EF4-FFF2-40B4-BE49-F238E27FC236}">
                  <a16:creationId xmlns:a16="http://schemas.microsoft.com/office/drawing/2014/main" id="{1988B006-E410-FE6E-7759-BD8531B51E2A}"/>
                </a:ext>
              </a:extLst>
            </p:cNvPr>
            <p:cNvSpPr/>
            <p:nvPr/>
          </p:nvSpPr>
          <p:spPr>
            <a:xfrm>
              <a:off x="5027060" y="2423116"/>
              <a:ext cx="568671" cy="657101"/>
            </a:xfrm>
            <a:custGeom>
              <a:avLst/>
              <a:gdLst>
                <a:gd name="connsiteX0" fmla="*/ 422548 w 568671"/>
                <a:gd name="connsiteY0" fmla="*/ 657101 h 657101"/>
                <a:gd name="connsiteX1" fmla="*/ 304857 w 568671"/>
                <a:gd name="connsiteY1" fmla="*/ 587150 h 657101"/>
                <a:gd name="connsiteX2" fmla="*/ 106480 w 568671"/>
                <a:gd name="connsiteY2" fmla="*/ 582244 h 657101"/>
                <a:gd name="connsiteX3" fmla="*/ 0 w 568671"/>
                <a:gd name="connsiteY3" fmla="*/ 358330 h 657101"/>
                <a:gd name="connsiteX4" fmla="*/ 28032 w 568671"/>
                <a:gd name="connsiteY4" fmla="*/ 278159 h 657101"/>
                <a:gd name="connsiteX5" fmla="*/ 16640 w 568671"/>
                <a:gd name="connsiteY5" fmla="*/ 139236 h 657101"/>
                <a:gd name="connsiteX6" fmla="*/ 65055 w 568671"/>
                <a:gd name="connsiteY6" fmla="*/ 120310 h 657101"/>
                <a:gd name="connsiteX7" fmla="*/ 115224 w 568671"/>
                <a:gd name="connsiteY7" fmla="*/ 0 h 657101"/>
                <a:gd name="connsiteX8" fmla="*/ 311239 w 568671"/>
                <a:gd name="connsiteY8" fmla="*/ 106232 h 657101"/>
                <a:gd name="connsiteX9" fmla="*/ 568671 w 568671"/>
                <a:gd name="connsiteY9" fmla="*/ 209436 h 657101"/>
                <a:gd name="connsiteX10" fmla="*/ 525123 w 568671"/>
                <a:gd name="connsiteY10" fmla="*/ 369713 h 657101"/>
                <a:gd name="connsiteX11" fmla="*/ 544868 w 568671"/>
                <a:gd name="connsiteY11" fmla="*/ 505873 h 657101"/>
                <a:gd name="connsiteX12" fmla="*/ 499939 w 568671"/>
                <a:gd name="connsiteY12" fmla="*/ 575548 h 65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8671" h="657101">
                  <a:moveTo>
                    <a:pt x="422548" y="657101"/>
                  </a:moveTo>
                  <a:lnTo>
                    <a:pt x="304857" y="587150"/>
                  </a:lnTo>
                  <a:lnTo>
                    <a:pt x="106480" y="582244"/>
                  </a:lnTo>
                  <a:lnTo>
                    <a:pt x="0" y="358330"/>
                  </a:lnTo>
                  <a:lnTo>
                    <a:pt x="28032" y="278159"/>
                  </a:lnTo>
                  <a:lnTo>
                    <a:pt x="16640" y="139236"/>
                  </a:lnTo>
                  <a:lnTo>
                    <a:pt x="65055" y="120310"/>
                  </a:lnTo>
                  <a:lnTo>
                    <a:pt x="115224" y="0"/>
                  </a:lnTo>
                  <a:lnTo>
                    <a:pt x="311239" y="106232"/>
                  </a:lnTo>
                  <a:lnTo>
                    <a:pt x="568671" y="209436"/>
                  </a:lnTo>
                  <a:lnTo>
                    <a:pt x="525123" y="369713"/>
                  </a:lnTo>
                  <a:lnTo>
                    <a:pt x="544868" y="505873"/>
                  </a:lnTo>
                  <a:lnTo>
                    <a:pt x="499939" y="575548"/>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6" name="Forme libre : forme 515">
              <a:extLst>
                <a:ext uri="{FF2B5EF4-FFF2-40B4-BE49-F238E27FC236}">
                  <a16:creationId xmlns:a16="http://schemas.microsoft.com/office/drawing/2014/main" id="{42EDAE0E-E994-802D-DA02-0F676FD00FB8}"/>
                </a:ext>
              </a:extLst>
            </p:cNvPr>
            <p:cNvSpPr/>
            <p:nvPr/>
          </p:nvSpPr>
          <p:spPr>
            <a:xfrm>
              <a:off x="4451921" y="2270354"/>
              <a:ext cx="681618" cy="735006"/>
            </a:xfrm>
            <a:custGeom>
              <a:avLst/>
              <a:gdLst>
                <a:gd name="connsiteX0" fmla="*/ 681618 w 681618"/>
                <a:gd name="connsiteY0" fmla="*/ 735006 h 735006"/>
                <a:gd name="connsiteX1" fmla="*/ 405336 w 681618"/>
                <a:gd name="connsiteY1" fmla="*/ 716928 h 735006"/>
                <a:gd name="connsiteX2" fmla="*/ 321936 w 681618"/>
                <a:gd name="connsiteY2" fmla="*/ 705803 h 735006"/>
                <a:gd name="connsiteX3" fmla="*/ 117339 w 681618"/>
                <a:gd name="connsiteY3" fmla="*/ 607019 h 735006"/>
                <a:gd name="connsiteX4" fmla="*/ 65284 w 681618"/>
                <a:gd name="connsiteY4" fmla="*/ 476936 h 735006"/>
                <a:gd name="connsiteX5" fmla="*/ 20155 w 681618"/>
                <a:gd name="connsiteY5" fmla="*/ 193196 h 735006"/>
                <a:gd name="connsiteX6" fmla="*/ 0 w 681618"/>
                <a:gd name="connsiteY6" fmla="*/ 172460 h 735006"/>
                <a:gd name="connsiteX7" fmla="*/ 53511 w 681618"/>
                <a:gd name="connsiteY7" fmla="*/ 154467 h 735006"/>
                <a:gd name="connsiteX8" fmla="*/ 75457 w 681618"/>
                <a:gd name="connsiteY8" fmla="*/ 103832 h 735006"/>
                <a:gd name="connsiteX9" fmla="*/ 188529 w 681618"/>
                <a:gd name="connsiteY9" fmla="*/ 21507 h 735006"/>
                <a:gd name="connsiteX10" fmla="*/ 295256 w 681618"/>
                <a:gd name="connsiteY10" fmla="*/ 0 h 735006"/>
                <a:gd name="connsiteX11" fmla="*/ 337995 w 681618"/>
                <a:gd name="connsiteY11" fmla="*/ 36728 h 735006"/>
                <a:gd name="connsiteX12" fmla="*/ 420948 w 681618"/>
                <a:gd name="connsiteY12" fmla="*/ 39662 h 735006"/>
                <a:gd name="connsiteX13" fmla="*/ 436855 w 681618"/>
                <a:gd name="connsiteY13" fmla="*/ 146218 h 735006"/>
                <a:gd name="connsiteX14" fmla="*/ 591779 w 681618"/>
                <a:gd name="connsiteY14" fmla="*/ 291998 h 735006"/>
                <a:gd name="connsiteX15" fmla="*/ 603171 w 681618"/>
                <a:gd name="connsiteY15" fmla="*/ 430921 h 735006"/>
                <a:gd name="connsiteX16" fmla="*/ 575139 w 681618"/>
                <a:gd name="connsiteY16" fmla="*/ 511092 h 7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1618" h="735006">
                  <a:moveTo>
                    <a:pt x="681618" y="735006"/>
                  </a:moveTo>
                  <a:lnTo>
                    <a:pt x="405336" y="716928"/>
                  </a:lnTo>
                  <a:lnTo>
                    <a:pt x="321936" y="705803"/>
                  </a:lnTo>
                  <a:lnTo>
                    <a:pt x="117339" y="607019"/>
                  </a:lnTo>
                  <a:lnTo>
                    <a:pt x="65284" y="476936"/>
                  </a:lnTo>
                  <a:lnTo>
                    <a:pt x="20155" y="193196"/>
                  </a:lnTo>
                  <a:lnTo>
                    <a:pt x="0" y="172460"/>
                  </a:lnTo>
                  <a:lnTo>
                    <a:pt x="53511" y="154467"/>
                  </a:lnTo>
                  <a:lnTo>
                    <a:pt x="75457" y="103832"/>
                  </a:lnTo>
                  <a:lnTo>
                    <a:pt x="188529" y="21507"/>
                  </a:lnTo>
                  <a:lnTo>
                    <a:pt x="295256" y="0"/>
                  </a:lnTo>
                  <a:lnTo>
                    <a:pt x="337995" y="36728"/>
                  </a:lnTo>
                  <a:lnTo>
                    <a:pt x="420948" y="39662"/>
                  </a:lnTo>
                  <a:lnTo>
                    <a:pt x="436855" y="146218"/>
                  </a:lnTo>
                  <a:lnTo>
                    <a:pt x="591779" y="291998"/>
                  </a:lnTo>
                  <a:lnTo>
                    <a:pt x="603171" y="430921"/>
                  </a:lnTo>
                  <a:lnTo>
                    <a:pt x="575139" y="51109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61B1FD0C-EF6F-1BF6-7785-1A15F3477116}"/>
                </a:ext>
              </a:extLst>
            </p:cNvPr>
            <p:cNvSpPr/>
            <p:nvPr/>
          </p:nvSpPr>
          <p:spPr>
            <a:xfrm>
              <a:off x="4237161" y="1997701"/>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294539AC-3BAD-BE4E-484C-ED79EDBC534E}"/>
                </a:ext>
              </a:extLst>
            </p:cNvPr>
            <p:cNvSpPr/>
            <p:nvPr/>
          </p:nvSpPr>
          <p:spPr>
            <a:xfrm>
              <a:off x="6171107" y="3936286"/>
              <a:ext cx="446798" cy="388162"/>
            </a:xfrm>
            <a:custGeom>
              <a:avLst/>
              <a:gdLst>
                <a:gd name="connsiteX0" fmla="*/ 165697 w 446798"/>
                <a:gd name="connsiteY0" fmla="*/ 388163 h 388162"/>
                <a:gd name="connsiteX1" fmla="*/ 99556 w 446798"/>
                <a:gd name="connsiteY1" fmla="*/ 344234 h 388162"/>
                <a:gd name="connsiteX2" fmla="*/ 39271 w 446798"/>
                <a:gd name="connsiteY2" fmla="*/ 352816 h 388162"/>
                <a:gd name="connsiteX3" fmla="*/ 0 w 446798"/>
                <a:gd name="connsiteY3" fmla="*/ 284864 h 388162"/>
                <a:gd name="connsiteX4" fmla="*/ 9963 w 446798"/>
                <a:gd name="connsiteY4" fmla="*/ 234896 h 388162"/>
                <a:gd name="connsiteX5" fmla="*/ 67190 w 446798"/>
                <a:gd name="connsiteY5" fmla="*/ 236382 h 388162"/>
                <a:gd name="connsiteX6" fmla="*/ 113586 w 446798"/>
                <a:gd name="connsiteY6" fmla="*/ 207169 h 388162"/>
                <a:gd name="connsiteX7" fmla="*/ 102527 w 446798"/>
                <a:gd name="connsiteY7" fmla="*/ 68447 h 388162"/>
                <a:gd name="connsiteX8" fmla="*/ 204045 w 446798"/>
                <a:gd name="connsiteY8" fmla="*/ 44806 h 388162"/>
                <a:gd name="connsiteX9" fmla="*/ 267891 w 446798"/>
                <a:gd name="connsiteY9" fmla="*/ 0 h 388162"/>
                <a:gd name="connsiteX10" fmla="*/ 424720 w 446798"/>
                <a:gd name="connsiteY10" fmla="*/ 162992 h 388162"/>
                <a:gd name="connsiteX11" fmla="*/ 446799 w 446798"/>
                <a:gd name="connsiteY11" fmla="*/ 276863 h 388162"/>
                <a:gd name="connsiteX12" fmla="*/ 417271 w 446798"/>
                <a:gd name="connsiteY12" fmla="*/ 385601 h 388162"/>
                <a:gd name="connsiteX13" fmla="*/ 382934 w 446798"/>
                <a:gd name="connsiteY13" fmla="*/ 345015 h 388162"/>
                <a:gd name="connsiteX14" fmla="*/ 333946 w 446798"/>
                <a:gd name="connsiteY14" fmla="*/ 364227 h 388162"/>
                <a:gd name="connsiteX15" fmla="*/ 228505 w 446798"/>
                <a:gd name="connsiteY15" fmla="*/ 339652 h 38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798" h="388162">
                  <a:moveTo>
                    <a:pt x="165697" y="388163"/>
                  </a:moveTo>
                  <a:lnTo>
                    <a:pt x="99556" y="344234"/>
                  </a:lnTo>
                  <a:lnTo>
                    <a:pt x="39271" y="352816"/>
                  </a:lnTo>
                  <a:lnTo>
                    <a:pt x="0" y="284864"/>
                  </a:lnTo>
                  <a:lnTo>
                    <a:pt x="9963" y="234896"/>
                  </a:lnTo>
                  <a:lnTo>
                    <a:pt x="67190" y="236382"/>
                  </a:lnTo>
                  <a:lnTo>
                    <a:pt x="113586" y="207169"/>
                  </a:lnTo>
                  <a:lnTo>
                    <a:pt x="102527" y="68447"/>
                  </a:lnTo>
                  <a:lnTo>
                    <a:pt x="204045" y="44806"/>
                  </a:lnTo>
                  <a:lnTo>
                    <a:pt x="267891" y="0"/>
                  </a:lnTo>
                  <a:lnTo>
                    <a:pt x="424720" y="162992"/>
                  </a:lnTo>
                  <a:lnTo>
                    <a:pt x="446799" y="276863"/>
                  </a:lnTo>
                  <a:lnTo>
                    <a:pt x="417271" y="385601"/>
                  </a:lnTo>
                  <a:lnTo>
                    <a:pt x="382934" y="345015"/>
                  </a:lnTo>
                  <a:lnTo>
                    <a:pt x="333946" y="364227"/>
                  </a:lnTo>
                  <a:lnTo>
                    <a:pt x="228505" y="33965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9E8EC556-5784-A632-241F-C02B4279DA7D}"/>
                </a:ext>
              </a:extLst>
            </p:cNvPr>
            <p:cNvSpPr/>
            <p:nvPr/>
          </p:nvSpPr>
          <p:spPr>
            <a:xfrm>
              <a:off x="6006677" y="3717887"/>
              <a:ext cx="489470" cy="286845"/>
            </a:xfrm>
            <a:custGeom>
              <a:avLst/>
              <a:gdLst>
                <a:gd name="connsiteX0" fmla="*/ 266957 w 489470"/>
                <a:gd name="connsiteY0" fmla="*/ 286845 h 286845"/>
                <a:gd name="connsiteX1" fmla="*/ 34147 w 489470"/>
                <a:gd name="connsiteY1" fmla="*/ 269081 h 286845"/>
                <a:gd name="connsiteX2" fmla="*/ 0 w 489470"/>
                <a:gd name="connsiteY2" fmla="*/ 194558 h 286845"/>
                <a:gd name="connsiteX3" fmla="*/ 12030 w 489470"/>
                <a:gd name="connsiteY3" fmla="*/ 109928 h 286845"/>
                <a:gd name="connsiteX4" fmla="*/ 39977 w 489470"/>
                <a:gd name="connsiteY4" fmla="*/ 104794 h 286845"/>
                <a:gd name="connsiteX5" fmla="*/ 84544 w 489470"/>
                <a:gd name="connsiteY5" fmla="*/ 0 h 286845"/>
                <a:gd name="connsiteX6" fmla="*/ 121082 w 489470"/>
                <a:gd name="connsiteY6" fmla="*/ 43177 h 286845"/>
                <a:gd name="connsiteX7" fmla="*/ 176717 w 489470"/>
                <a:gd name="connsiteY7" fmla="*/ 54264 h 286845"/>
                <a:gd name="connsiteX8" fmla="*/ 373942 w 489470"/>
                <a:gd name="connsiteY8" fmla="*/ 41900 h 286845"/>
                <a:gd name="connsiteX9" fmla="*/ 395297 w 489470"/>
                <a:gd name="connsiteY9" fmla="*/ 91697 h 286845"/>
                <a:gd name="connsiteX10" fmla="*/ 489471 w 489470"/>
                <a:gd name="connsiteY10" fmla="*/ 133388 h 286845"/>
                <a:gd name="connsiteX11" fmla="*/ 476622 w 489470"/>
                <a:gd name="connsiteY11" fmla="*/ 186290 h 286845"/>
                <a:gd name="connsiteX12" fmla="*/ 432321 w 489470"/>
                <a:gd name="connsiteY12" fmla="*/ 218399 h 286845"/>
                <a:gd name="connsiteX13" fmla="*/ 368475 w 489470"/>
                <a:gd name="connsiteY13" fmla="*/ 263204 h 28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470" h="286845">
                  <a:moveTo>
                    <a:pt x="266957" y="286845"/>
                  </a:moveTo>
                  <a:lnTo>
                    <a:pt x="34147" y="269081"/>
                  </a:lnTo>
                  <a:lnTo>
                    <a:pt x="0" y="194558"/>
                  </a:lnTo>
                  <a:lnTo>
                    <a:pt x="12030" y="109928"/>
                  </a:lnTo>
                  <a:lnTo>
                    <a:pt x="39977" y="104794"/>
                  </a:lnTo>
                  <a:lnTo>
                    <a:pt x="84544" y="0"/>
                  </a:lnTo>
                  <a:lnTo>
                    <a:pt x="121082" y="43177"/>
                  </a:lnTo>
                  <a:lnTo>
                    <a:pt x="176717" y="54264"/>
                  </a:lnTo>
                  <a:lnTo>
                    <a:pt x="373942" y="41900"/>
                  </a:lnTo>
                  <a:lnTo>
                    <a:pt x="395297" y="91697"/>
                  </a:lnTo>
                  <a:lnTo>
                    <a:pt x="489471" y="133388"/>
                  </a:lnTo>
                  <a:lnTo>
                    <a:pt x="476622" y="186290"/>
                  </a:lnTo>
                  <a:lnTo>
                    <a:pt x="432321" y="218399"/>
                  </a:lnTo>
                  <a:lnTo>
                    <a:pt x="368475" y="263204"/>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C6C42F33-20B1-EEBD-D244-76B33BBE8679}"/>
                </a:ext>
              </a:extLst>
            </p:cNvPr>
            <p:cNvSpPr/>
            <p:nvPr/>
          </p:nvSpPr>
          <p:spPr>
            <a:xfrm>
              <a:off x="4188650" y="2845397"/>
              <a:ext cx="674522" cy="437797"/>
            </a:xfrm>
            <a:custGeom>
              <a:avLst/>
              <a:gdLst>
                <a:gd name="connsiteX0" fmla="*/ 483080 w 674522"/>
                <a:gd name="connsiteY0" fmla="*/ 407622 h 437797"/>
                <a:gd name="connsiteX1" fmla="*/ 406632 w 674522"/>
                <a:gd name="connsiteY1" fmla="*/ 379467 h 437797"/>
                <a:gd name="connsiteX2" fmla="*/ 336090 w 674522"/>
                <a:gd name="connsiteY2" fmla="*/ 422767 h 437797"/>
                <a:gd name="connsiteX3" fmla="*/ 167859 w 674522"/>
                <a:gd name="connsiteY3" fmla="*/ 437798 h 437797"/>
                <a:gd name="connsiteX4" fmla="*/ 0 w 674522"/>
                <a:gd name="connsiteY4" fmla="*/ 413585 h 437797"/>
                <a:gd name="connsiteX5" fmla="*/ 29042 w 674522"/>
                <a:gd name="connsiteY5" fmla="*/ 255499 h 437797"/>
                <a:gd name="connsiteX6" fmla="*/ 97441 w 674522"/>
                <a:gd name="connsiteY6" fmla="*/ 100746 h 437797"/>
                <a:gd name="connsiteX7" fmla="*/ 161658 w 674522"/>
                <a:gd name="connsiteY7" fmla="*/ 42300 h 437797"/>
                <a:gd name="connsiteX8" fmla="*/ 268776 w 674522"/>
                <a:gd name="connsiteY8" fmla="*/ 0 h 437797"/>
                <a:gd name="connsiteX9" fmla="*/ 380610 w 674522"/>
                <a:gd name="connsiteY9" fmla="*/ 31975 h 437797"/>
                <a:gd name="connsiteX10" fmla="*/ 585206 w 674522"/>
                <a:gd name="connsiteY10" fmla="*/ 130759 h 437797"/>
                <a:gd name="connsiteX11" fmla="*/ 668607 w 674522"/>
                <a:gd name="connsiteY11" fmla="*/ 141884 h 437797"/>
                <a:gd name="connsiteX12" fmla="*/ 674523 w 674522"/>
                <a:gd name="connsiteY12" fmla="*/ 195615 h 437797"/>
                <a:gd name="connsiteX13" fmla="*/ 617553 w 674522"/>
                <a:gd name="connsiteY13" fmla="*/ 321316 h 437797"/>
                <a:gd name="connsiteX14" fmla="*/ 519627 w 674522"/>
                <a:gd name="connsiteY14" fmla="*/ 366246 h 43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22" h="437797">
                  <a:moveTo>
                    <a:pt x="483080" y="407622"/>
                  </a:moveTo>
                  <a:lnTo>
                    <a:pt x="406632" y="379467"/>
                  </a:lnTo>
                  <a:lnTo>
                    <a:pt x="336090" y="422767"/>
                  </a:lnTo>
                  <a:lnTo>
                    <a:pt x="167859" y="437798"/>
                  </a:lnTo>
                  <a:lnTo>
                    <a:pt x="0" y="413585"/>
                  </a:lnTo>
                  <a:lnTo>
                    <a:pt x="29042" y="255499"/>
                  </a:lnTo>
                  <a:lnTo>
                    <a:pt x="97441" y="100746"/>
                  </a:lnTo>
                  <a:lnTo>
                    <a:pt x="161658" y="42300"/>
                  </a:lnTo>
                  <a:lnTo>
                    <a:pt x="268776" y="0"/>
                  </a:lnTo>
                  <a:lnTo>
                    <a:pt x="380610" y="31975"/>
                  </a:lnTo>
                  <a:lnTo>
                    <a:pt x="585206" y="130759"/>
                  </a:lnTo>
                  <a:lnTo>
                    <a:pt x="668607" y="141884"/>
                  </a:lnTo>
                  <a:lnTo>
                    <a:pt x="674523" y="195615"/>
                  </a:lnTo>
                  <a:lnTo>
                    <a:pt x="617553" y="321316"/>
                  </a:lnTo>
                  <a:lnTo>
                    <a:pt x="519627" y="366246"/>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1" name="Forme libre : forme 520">
              <a:extLst>
                <a:ext uri="{FF2B5EF4-FFF2-40B4-BE49-F238E27FC236}">
                  <a16:creationId xmlns:a16="http://schemas.microsoft.com/office/drawing/2014/main" id="{5F613097-6F1B-38D8-2518-0CB673361F93}"/>
                </a:ext>
              </a:extLst>
            </p:cNvPr>
            <p:cNvSpPr/>
            <p:nvPr/>
          </p:nvSpPr>
          <p:spPr>
            <a:xfrm>
              <a:off x="4872869" y="2288175"/>
              <a:ext cx="269414" cy="274177"/>
            </a:xfrm>
            <a:custGeom>
              <a:avLst/>
              <a:gdLst>
                <a:gd name="connsiteX0" fmla="*/ 170831 w 269414"/>
                <a:gd name="connsiteY0" fmla="*/ 274177 h 274177"/>
                <a:gd name="connsiteX1" fmla="*/ 15907 w 269414"/>
                <a:gd name="connsiteY1" fmla="*/ 128397 h 274177"/>
                <a:gd name="connsiteX2" fmla="*/ 0 w 269414"/>
                <a:gd name="connsiteY2" fmla="*/ 21841 h 274177"/>
                <a:gd name="connsiteX3" fmla="*/ 15640 w 269414"/>
                <a:gd name="connsiteY3" fmla="*/ 0 h 274177"/>
                <a:gd name="connsiteX4" fmla="*/ 121482 w 269414"/>
                <a:gd name="connsiteY4" fmla="*/ 58074 h 274177"/>
                <a:gd name="connsiteX5" fmla="*/ 269414 w 269414"/>
                <a:gd name="connsiteY5" fmla="*/ 134941 h 274177"/>
                <a:gd name="connsiteX6" fmla="*/ 219246 w 269414"/>
                <a:gd name="connsiteY6" fmla="*/ 255251 h 27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14" h="274177">
                  <a:moveTo>
                    <a:pt x="170831" y="274177"/>
                  </a:moveTo>
                  <a:lnTo>
                    <a:pt x="15907" y="128397"/>
                  </a:lnTo>
                  <a:lnTo>
                    <a:pt x="0" y="21841"/>
                  </a:lnTo>
                  <a:lnTo>
                    <a:pt x="15640" y="0"/>
                  </a:lnTo>
                  <a:lnTo>
                    <a:pt x="121482" y="58074"/>
                  </a:lnTo>
                  <a:lnTo>
                    <a:pt x="269414" y="134941"/>
                  </a:lnTo>
                  <a:lnTo>
                    <a:pt x="219246" y="255251"/>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2" name="Forme libre : forme 521">
              <a:extLst>
                <a:ext uri="{FF2B5EF4-FFF2-40B4-BE49-F238E27FC236}">
                  <a16:creationId xmlns:a16="http://schemas.microsoft.com/office/drawing/2014/main" id="{83B3C66E-54AA-F510-77D5-5A817B969D81}"/>
                </a:ext>
              </a:extLst>
            </p:cNvPr>
            <p:cNvSpPr/>
            <p:nvPr/>
          </p:nvSpPr>
          <p:spPr>
            <a:xfrm>
              <a:off x="6767382" y="2160264"/>
              <a:ext cx="784707" cy="619896"/>
            </a:xfrm>
            <a:custGeom>
              <a:avLst/>
              <a:gdLst>
                <a:gd name="connsiteX0" fmla="*/ 217494 w 784707"/>
                <a:gd name="connsiteY0" fmla="*/ 619897 h 619896"/>
                <a:gd name="connsiteX1" fmla="*/ 221161 w 784707"/>
                <a:gd name="connsiteY1" fmla="*/ 561394 h 619896"/>
                <a:gd name="connsiteX2" fmla="*/ 105975 w 784707"/>
                <a:gd name="connsiteY2" fmla="*/ 358312 h 619896"/>
                <a:gd name="connsiteX3" fmla="*/ 0 w 784707"/>
                <a:gd name="connsiteY3" fmla="*/ 263595 h 619896"/>
                <a:gd name="connsiteX4" fmla="*/ 175707 w 784707"/>
                <a:gd name="connsiteY4" fmla="*/ 281673 h 619896"/>
                <a:gd name="connsiteX5" fmla="*/ 331270 w 784707"/>
                <a:gd name="connsiteY5" fmla="*/ 66866 h 619896"/>
                <a:gd name="connsiteX6" fmla="*/ 426139 w 784707"/>
                <a:gd name="connsiteY6" fmla="*/ 0 h 619896"/>
                <a:gd name="connsiteX7" fmla="*/ 539258 w 784707"/>
                <a:gd name="connsiteY7" fmla="*/ 20212 h 619896"/>
                <a:gd name="connsiteX8" fmla="*/ 609209 w 784707"/>
                <a:gd name="connsiteY8" fmla="*/ 68428 h 619896"/>
                <a:gd name="connsiteX9" fmla="*/ 604285 w 784707"/>
                <a:gd name="connsiteY9" fmla="*/ 152457 h 619896"/>
                <a:gd name="connsiteX10" fmla="*/ 636603 w 784707"/>
                <a:gd name="connsiteY10" fmla="*/ 231296 h 619896"/>
                <a:gd name="connsiteX11" fmla="*/ 784707 w 784707"/>
                <a:gd name="connsiteY11" fmla="*/ 294837 h 619896"/>
                <a:gd name="connsiteX12" fmla="*/ 732568 w 784707"/>
                <a:gd name="connsiteY12" fmla="*/ 365150 h 619896"/>
                <a:gd name="connsiteX13" fmla="*/ 700221 w 784707"/>
                <a:gd name="connsiteY13" fmla="*/ 536296 h 619896"/>
                <a:gd name="connsiteX14" fmla="*/ 525037 w 784707"/>
                <a:gd name="connsiteY14" fmla="*/ 531905 h 6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4707" h="619896">
                  <a:moveTo>
                    <a:pt x="217494" y="619897"/>
                  </a:moveTo>
                  <a:lnTo>
                    <a:pt x="221161" y="561394"/>
                  </a:lnTo>
                  <a:lnTo>
                    <a:pt x="105975" y="358312"/>
                  </a:lnTo>
                  <a:lnTo>
                    <a:pt x="0" y="263595"/>
                  </a:lnTo>
                  <a:lnTo>
                    <a:pt x="175707" y="281673"/>
                  </a:lnTo>
                  <a:lnTo>
                    <a:pt x="331270" y="66866"/>
                  </a:lnTo>
                  <a:lnTo>
                    <a:pt x="426139" y="0"/>
                  </a:lnTo>
                  <a:lnTo>
                    <a:pt x="539258" y="20212"/>
                  </a:lnTo>
                  <a:lnTo>
                    <a:pt x="609209" y="68428"/>
                  </a:lnTo>
                  <a:lnTo>
                    <a:pt x="604285" y="152457"/>
                  </a:lnTo>
                  <a:lnTo>
                    <a:pt x="636603" y="231296"/>
                  </a:lnTo>
                  <a:lnTo>
                    <a:pt x="784707" y="294837"/>
                  </a:lnTo>
                  <a:lnTo>
                    <a:pt x="732568" y="365150"/>
                  </a:lnTo>
                  <a:lnTo>
                    <a:pt x="700221" y="536296"/>
                  </a:lnTo>
                  <a:lnTo>
                    <a:pt x="525037" y="53190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3" name="Forme libre : forme 522">
              <a:extLst>
                <a:ext uri="{FF2B5EF4-FFF2-40B4-BE49-F238E27FC236}">
                  <a16:creationId xmlns:a16="http://schemas.microsoft.com/office/drawing/2014/main" id="{FC55001D-1F74-3E18-EBA7-83628CF47E20}"/>
                </a:ext>
              </a:extLst>
            </p:cNvPr>
            <p:cNvSpPr/>
            <p:nvPr/>
          </p:nvSpPr>
          <p:spPr>
            <a:xfrm>
              <a:off x="5021973" y="4458227"/>
              <a:ext cx="509368" cy="530590"/>
            </a:xfrm>
            <a:custGeom>
              <a:avLst/>
              <a:gdLst>
                <a:gd name="connsiteX0" fmla="*/ 191671 w 509368"/>
                <a:gd name="connsiteY0" fmla="*/ 530590 h 530590"/>
                <a:gd name="connsiteX1" fmla="*/ 100460 w 509368"/>
                <a:gd name="connsiteY1" fmla="*/ 470611 h 530590"/>
                <a:gd name="connsiteX2" fmla="*/ 32328 w 509368"/>
                <a:gd name="connsiteY2" fmla="*/ 388173 h 530590"/>
                <a:gd name="connsiteX3" fmla="*/ 0 w 509368"/>
                <a:gd name="connsiteY3" fmla="*/ 256318 h 530590"/>
                <a:gd name="connsiteX4" fmla="*/ 132054 w 509368"/>
                <a:gd name="connsiteY4" fmla="*/ 212865 h 530590"/>
                <a:gd name="connsiteX5" fmla="*/ 155286 w 509368"/>
                <a:gd name="connsiteY5" fmla="*/ 162725 h 530590"/>
                <a:gd name="connsiteX6" fmla="*/ 147199 w 509368"/>
                <a:gd name="connsiteY6" fmla="*/ 106356 h 530590"/>
                <a:gd name="connsiteX7" fmla="*/ 314706 w 509368"/>
                <a:gd name="connsiteY7" fmla="*/ 0 h 530590"/>
                <a:gd name="connsiteX8" fmla="*/ 343881 w 509368"/>
                <a:gd name="connsiteY8" fmla="*/ 73000 h 530590"/>
                <a:gd name="connsiteX9" fmla="*/ 430939 w 509368"/>
                <a:gd name="connsiteY9" fmla="*/ 143828 h 530590"/>
                <a:gd name="connsiteX10" fmla="*/ 509368 w 509368"/>
                <a:gd name="connsiteY10" fmla="*/ 292675 h 530590"/>
                <a:gd name="connsiteX11" fmla="*/ 497424 w 509368"/>
                <a:gd name="connsiteY11" fmla="*/ 463848 h 530590"/>
                <a:gd name="connsiteX12" fmla="*/ 329641 w 509368"/>
                <a:gd name="connsiteY12" fmla="*/ 501072 h 530590"/>
                <a:gd name="connsiteX13" fmla="*/ 283397 w 509368"/>
                <a:gd name="connsiteY13" fmla="*/ 474002 h 53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368" h="530590">
                  <a:moveTo>
                    <a:pt x="191671" y="530590"/>
                  </a:moveTo>
                  <a:lnTo>
                    <a:pt x="100460" y="470611"/>
                  </a:lnTo>
                  <a:lnTo>
                    <a:pt x="32328" y="388173"/>
                  </a:lnTo>
                  <a:lnTo>
                    <a:pt x="0" y="256318"/>
                  </a:lnTo>
                  <a:lnTo>
                    <a:pt x="132054" y="212865"/>
                  </a:lnTo>
                  <a:lnTo>
                    <a:pt x="155286" y="162725"/>
                  </a:lnTo>
                  <a:lnTo>
                    <a:pt x="147199" y="106356"/>
                  </a:lnTo>
                  <a:lnTo>
                    <a:pt x="314706" y="0"/>
                  </a:lnTo>
                  <a:lnTo>
                    <a:pt x="343881" y="73000"/>
                  </a:lnTo>
                  <a:lnTo>
                    <a:pt x="430939" y="143828"/>
                  </a:lnTo>
                  <a:lnTo>
                    <a:pt x="509368" y="292675"/>
                  </a:lnTo>
                  <a:lnTo>
                    <a:pt x="497424" y="463848"/>
                  </a:lnTo>
                  <a:lnTo>
                    <a:pt x="329641" y="501072"/>
                  </a:lnTo>
                  <a:lnTo>
                    <a:pt x="283397" y="474002"/>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4" name="Forme libre : forme 523">
              <a:extLst>
                <a:ext uri="{FF2B5EF4-FFF2-40B4-BE49-F238E27FC236}">
                  <a16:creationId xmlns:a16="http://schemas.microsoft.com/office/drawing/2014/main" id="{49C178BB-8F8E-EE66-0525-8313AD340F18}"/>
                </a:ext>
              </a:extLst>
            </p:cNvPr>
            <p:cNvSpPr/>
            <p:nvPr/>
          </p:nvSpPr>
          <p:spPr>
            <a:xfrm>
              <a:off x="6504130" y="4099278"/>
              <a:ext cx="898150" cy="758923"/>
            </a:xfrm>
            <a:custGeom>
              <a:avLst/>
              <a:gdLst>
                <a:gd name="connsiteX0" fmla="*/ 263042 w 898150"/>
                <a:gd name="connsiteY0" fmla="*/ 758923 h 758923"/>
                <a:gd name="connsiteX1" fmla="*/ 243068 w 898150"/>
                <a:gd name="connsiteY1" fmla="*/ 739235 h 758923"/>
                <a:gd name="connsiteX2" fmla="*/ 188566 w 898150"/>
                <a:gd name="connsiteY2" fmla="*/ 751837 h 758923"/>
                <a:gd name="connsiteX3" fmla="*/ 47415 w 898150"/>
                <a:gd name="connsiteY3" fmla="*/ 748103 h 758923"/>
                <a:gd name="connsiteX4" fmla="*/ 0 w 898150"/>
                <a:gd name="connsiteY4" fmla="*/ 718004 h 758923"/>
                <a:gd name="connsiteX5" fmla="*/ 67761 w 898150"/>
                <a:gd name="connsiteY5" fmla="*/ 562118 h 758923"/>
                <a:gd name="connsiteX6" fmla="*/ 56512 w 898150"/>
                <a:gd name="connsiteY6" fmla="*/ 362569 h 758923"/>
                <a:gd name="connsiteX7" fmla="*/ 84248 w 898150"/>
                <a:gd name="connsiteY7" fmla="*/ 222609 h 758923"/>
                <a:gd name="connsiteX8" fmla="*/ 113776 w 898150"/>
                <a:gd name="connsiteY8" fmla="*/ 113872 h 758923"/>
                <a:gd name="connsiteX9" fmla="*/ 91697 w 898150"/>
                <a:gd name="connsiteY9" fmla="*/ 0 h 758923"/>
                <a:gd name="connsiteX10" fmla="*/ 359397 w 898150"/>
                <a:gd name="connsiteY10" fmla="*/ 70780 h 758923"/>
                <a:gd name="connsiteX11" fmla="*/ 428330 w 898150"/>
                <a:gd name="connsiteY11" fmla="*/ 97165 h 758923"/>
                <a:gd name="connsiteX12" fmla="*/ 530323 w 898150"/>
                <a:gd name="connsiteY12" fmla="*/ 195920 h 758923"/>
                <a:gd name="connsiteX13" fmla="*/ 676894 w 898150"/>
                <a:gd name="connsiteY13" fmla="*/ 467897 h 758923"/>
                <a:gd name="connsiteX14" fmla="*/ 811816 w 898150"/>
                <a:gd name="connsiteY14" fmla="*/ 573186 h 758923"/>
                <a:gd name="connsiteX15" fmla="*/ 895226 w 898150"/>
                <a:gd name="connsiteY15" fmla="*/ 582816 h 758923"/>
                <a:gd name="connsiteX16" fmla="*/ 898150 w 898150"/>
                <a:gd name="connsiteY16" fmla="*/ 584045 h 758923"/>
                <a:gd name="connsiteX17" fmla="*/ 885025 w 898150"/>
                <a:gd name="connsiteY17" fmla="*/ 636718 h 758923"/>
                <a:gd name="connsiteX18" fmla="*/ 841391 w 898150"/>
                <a:gd name="connsiteY18" fmla="*/ 668512 h 758923"/>
                <a:gd name="connsiteX19" fmla="*/ 667369 w 898150"/>
                <a:gd name="connsiteY19" fmla="*/ 739473 h 758923"/>
                <a:gd name="connsiteX20" fmla="*/ 502548 w 898150"/>
                <a:gd name="connsiteY20" fmla="*/ 681800 h 758923"/>
                <a:gd name="connsiteX21" fmla="*/ 386229 w 898150"/>
                <a:gd name="connsiteY21" fmla="*/ 685800 h 75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8150" h="758923">
                  <a:moveTo>
                    <a:pt x="263042" y="758923"/>
                  </a:moveTo>
                  <a:lnTo>
                    <a:pt x="243068" y="739235"/>
                  </a:lnTo>
                  <a:lnTo>
                    <a:pt x="188566" y="751837"/>
                  </a:lnTo>
                  <a:lnTo>
                    <a:pt x="47415" y="748103"/>
                  </a:lnTo>
                  <a:lnTo>
                    <a:pt x="0" y="718004"/>
                  </a:lnTo>
                  <a:lnTo>
                    <a:pt x="67761" y="562118"/>
                  </a:lnTo>
                  <a:lnTo>
                    <a:pt x="56512" y="362569"/>
                  </a:lnTo>
                  <a:lnTo>
                    <a:pt x="84248" y="222609"/>
                  </a:lnTo>
                  <a:lnTo>
                    <a:pt x="113776" y="113872"/>
                  </a:lnTo>
                  <a:lnTo>
                    <a:pt x="91697" y="0"/>
                  </a:lnTo>
                  <a:lnTo>
                    <a:pt x="359397" y="70780"/>
                  </a:lnTo>
                  <a:lnTo>
                    <a:pt x="428330" y="97165"/>
                  </a:lnTo>
                  <a:lnTo>
                    <a:pt x="530323" y="195920"/>
                  </a:lnTo>
                  <a:lnTo>
                    <a:pt x="676894" y="467897"/>
                  </a:lnTo>
                  <a:lnTo>
                    <a:pt x="811816" y="573186"/>
                  </a:lnTo>
                  <a:lnTo>
                    <a:pt x="895226" y="582816"/>
                  </a:lnTo>
                  <a:lnTo>
                    <a:pt x="898150" y="584045"/>
                  </a:lnTo>
                  <a:lnTo>
                    <a:pt x="885025" y="636718"/>
                  </a:lnTo>
                  <a:lnTo>
                    <a:pt x="841391" y="668512"/>
                  </a:lnTo>
                  <a:lnTo>
                    <a:pt x="667369" y="739473"/>
                  </a:lnTo>
                  <a:lnTo>
                    <a:pt x="502548" y="681800"/>
                  </a:lnTo>
                  <a:lnTo>
                    <a:pt x="386229" y="685800"/>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5" name="Forme libre : forme 524">
              <a:extLst>
                <a:ext uri="{FF2B5EF4-FFF2-40B4-BE49-F238E27FC236}">
                  <a16:creationId xmlns:a16="http://schemas.microsoft.com/office/drawing/2014/main" id="{DE472D4F-1BA4-D719-3C5F-869D90F2242E}"/>
                </a:ext>
              </a:extLst>
            </p:cNvPr>
            <p:cNvSpPr/>
            <p:nvPr/>
          </p:nvSpPr>
          <p:spPr>
            <a:xfrm>
              <a:off x="5901712" y="3240599"/>
              <a:ext cx="1009288" cy="531552"/>
            </a:xfrm>
            <a:custGeom>
              <a:avLst/>
              <a:gdLst>
                <a:gd name="connsiteX0" fmla="*/ 478907 w 1009288"/>
                <a:gd name="connsiteY0" fmla="*/ 519189 h 531552"/>
                <a:gd name="connsiteX1" fmla="*/ 281683 w 1009288"/>
                <a:gd name="connsiteY1" fmla="*/ 531552 h 531552"/>
                <a:gd name="connsiteX2" fmla="*/ 226047 w 1009288"/>
                <a:gd name="connsiteY2" fmla="*/ 520465 h 531552"/>
                <a:gd name="connsiteX3" fmla="*/ 189509 w 1009288"/>
                <a:gd name="connsiteY3" fmla="*/ 477288 h 531552"/>
                <a:gd name="connsiteX4" fmla="*/ 133150 w 1009288"/>
                <a:gd name="connsiteY4" fmla="*/ 460705 h 531552"/>
                <a:gd name="connsiteX5" fmla="*/ 132217 w 1009288"/>
                <a:gd name="connsiteY5" fmla="*/ 432130 h 531552"/>
                <a:gd name="connsiteX6" fmla="*/ 0 w 1009288"/>
                <a:gd name="connsiteY6" fmla="*/ 327346 h 531552"/>
                <a:gd name="connsiteX7" fmla="*/ 84277 w 1009288"/>
                <a:gd name="connsiteY7" fmla="*/ 258813 h 531552"/>
                <a:gd name="connsiteX8" fmla="*/ 112700 w 1009288"/>
                <a:gd name="connsiteY8" fmla="*/ 121615 h 531552"/>
                <a:gd name="connsiteX9" fmla="*/ 293094 w 1009288"/>
                <a:gd name="connsiteY9" fmla="*/ 32385 h 531552"/>
                <a:gd name="connsiteX10" fmla="*/ 451304 w 1009288"/>
                <a:gd name="connsiteY10" fmla="*/ 0 h 531552"/>
                <a:gd name="connsiteX11" fmla="*/ 537601 w 1009288"/>
                <a:gd name="connsiteY11" fmla="*/ 65246 h 531552"/>
                <a:gd name="connsiteX12" fmla="*/ 561766 w 1009288"/>
                <a:gd name="connsiteY12" fmla="*/ 116224 h 531552"/>
                <a:gd name="connsiteX13" fmla="*/ 615353 w 1009288"/>
                <a:gd name="connsiteY13" fmla="*/ 133731 h 531552"/>
                <a:gd name="connsiteX14" fmla="*/ 655254 w 1009288"/>
                <a:gd name="connsiteY14" fmla="*/ 203426 h 531552"/>
                <a:gd name="connsiteX15" fmla="*/ 784413 w 1009288"/>
                <a:gd name="connsiteY15" fmla="*/ 245869 h 531552"/>
                <a:gd name="connsiteX16" fmla="*/ 918991 w 1009288"/>
                <a:gd name="connsiteY16" fmla="*/ 256613 h 531552"/>
                <a:gd name="connsiteX17" fmla="*/ 1009288 w 1009288"/>
                <a:gd name="connsiteY17" fmla="*/ 315506 h 531552"/>
                <a:gd name="connsiteX18" fmla="*/ 895398 w 1009288"/>
                <a:gd name="connsiteY18" fmla="*/ 405251 h 531552"/>
                <a:gd name="connsiteX19" fmla="*/ 786175 w 1009288"/>
                <a:gd name="connsiteY19" fmla="*/ 449399 h 531552"/>
                <a:gd name="connsiteX20" fmla="*/ 525228 w 1009288"/>
                <a:gd name="connsiteY20" fmla="*/ 485051 h 53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9288" h="531552">
                  <a:moveTo>
                    <a:pt x="478907" y="519189"/>
                  </a:moveTo>
                  <a:lnTo>
                    <a:pt x="281683" y="531552"/>
                  </a:lnTo>
                  <a:lnTo>
                    <a:pt x="226047" y="520465"/>
                  </a:lnTo>
                  <a:lnTo>
                    <a:pt x="189509" y="477288"/>
                  </a:lnTo>
                  <a:lnTo>
                    <a:pt x="133150" y="460705"/>
                  </a:lnTo>
                  <a:lnTo>
                    <a:pt x="132217" y="432130"/>
                  </a:lnTo>
                  <a:lnTo>
                    <a:pt x="0" y="327346"/>
                  </a:lnTo>
                  <a:lnTo>
                    <a:pt x="84277" y="258813"/>
                  </a:lnTo>
                  <a:lnTo>
                    <a:pt x="112700" y="121615"/>
                  </a:lnTo>
                  <a:lnTo>
                    <a:pt x="293094" y="32385"/>
                  </a:lnTo>
                  <a:lnTo>
                    <a:pt x="451304" y="0"/>
                  </a:lnTo>
                  <a:lnTo>
                    <a:pt x="537601" y="65246"/>
                  </a:lnTo>
                  <a:lnTo>
                    <a:pt x="561766" y="116224"/>
                  </a:lnTo>
                  <a:lnTo>
                    <a:pt x="615353" y="133731"/>
                  </a:lnTo>
                  <a:lnTo>
                    <a:pt x="655254" y="203426"/>
                  </a:lnTo>
                  <a:lnTo>
                    <a:pt x="784413" y="245869"/>
                  </a:lnTo>
                  <a:lnTo>
                    <a:pt x="918991" y="256613"/>
                  </a:lnTo>
                  <a:lnTo>
                    <a:pt x="1009288" y="315506"/>
                  </a:lnTo>
                  <a:lnTo>
                    <a:pt x="895398" y="405251"/>
                  </a:lnTo>
                  <a:lnTo>
                    <a:pt x="786175" y="449399"/>
                  </a:lnTo>
                  <a:lnTo>
                    <a:pt x="525228" y="485051"/>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526" name="Graphique 10">
              <a:extLst>
                <a:ext uri="{FF2B5EF4-FFF2-40B4-BE49-F238E27FC236}">
                  <a16:creationId xmlns:a16="http://schemas.microsoft.com/office/drawing/2014/main" id="{10F1426E-E5BF-FC55-0F0A-556A66A1334F}"/>
                </a:ext>
              </a:extLst>
            </p:cNvPr>
            <p:cNvGrpSpPr/>
            <p:nvPr/>
          </p:nvGrpSpPr>
          <p:grpSpPr>
            <a:xfrm>
              <a:off x="4172801" y="2987281"/>
              <a:ext cx="1862061" cy="1481766"/>
              <a:chOff x="4172801" y="2987281"/>
              <a:chExt cx="1862061" cy="1481766"/>
            </a:xfrm>
          </p:grpSpPr>
          <p:grpSp>
            <p:nvGrpSpPr>
              <p:cNvPr id="559" name="Graphique 10">
                <a:extLst>
                  <a:ext uri="{FF2B5EF4-FFF2-40B4-BE49-F238E27FC236}">
                    <a16:creationId xmlns:a16="http://schemas.microsoft.com/office/drawing/2014/main" id="{4C595A7E-48A9-5E08-9FCB-7F9AD8A563A9}"/>
                  </a:ext>
                </a:extLst>
              </p:cNvPr>
              <p:cNvGrpSpPr/>
              <p:nvPr/>
            </p:nvGrpSpPr>
            <p:grpSpPr>
              <a:xfrm>
                <a:off x="4172801" y="2987281"/>
                <a:ext cx="1862061" cy="1481766"/>
                <a:chOff x="4172801" y="2987281"/>
                <a:chExt cx="1862061" cy="1481766"/>
              </a:xfrm>
            </p:grpSpPr>
            <p:sp>
              <p:nvSpPr>
                <p:cNvPr id="565" name="Forme libre : forme 564">
                  <a:extLst>
                    <a:ext uri="{FF2B5EF4-FFF2-40B4-BE49-F238E27FC236}">
                      <a16:creationId xmlns:a16="http://schemas.microsoft.com/office/drawing/2014/main" id="{722F8705-94C5-E32C-D5D4-81F35B487A57}"/>
                    </a:ext>
                  </a:extLst>
                </p:cNvPr>
                <p:cNvSpPr/>
                <p:nvPr/>
              </p:nvSpPr>
              <p:spPr>
                <a:xfrm>
                  <a:off x="4724813" y="2996292"/>
                  <a:ext cx="270224" cy="270148"/>
                </a:xfrm>
                <a:custGeom>
                  <a:avLst/>
                  <a:gdLst>
                    <a:gd name="connsiteX0" fmla="*/ 85 w 270224"/>
                    <a:gd name="connsiteY0" fmla="*/ 270148 h 270148"/>
                    <a:gd name="connsiteX1" fmla="*/ 270224 w 270224"/>
                    <a:gd name="connsiteY1" fmla="*/ 0 h 270148"/>
                    <a:gd name="connsiteX2" fmla="*/ 270138 w 270224"/>
                    <a:gd name="connsiteY2" fmla="*/ 0 h 270148"/>
                    <a:gd name="connsiteX3" fmla="*/ 0 w 270224"/>
                    <a:gd name="connsiteY3" fmla="*/ 270129 h 270148"/>
                  </a:gdLst>
                  <a:ahLst/>
                  <a:cxnLst>
                    <a:cxn ang="0">
                      <a:pos x="connsiteX0" y="connsiteY0"/>
                    </a:cxn>
                    <a:cxn ang="0">
                      <a:pos x="connsiteX1" y="connsiteY1"/>
                    </a:cxn>
                    <a:cxn ang="0">
                      <a:pos x="connsiteX2" y="connsiteY2"/>
                    </a:cxn>
                    <a:cxn ang="0">
                      <a:pos x="connsiteX3" y="connsiteY3"/>
                    </a:cxn>
                  </a:cxnLst>
                  <a:rect l="l" t="t" r="r" b="b"/>
                  <a:pathLst>
                    <a:path w="270224" h="270148">
                      <a:moveTo>
                        <a:pt x="85" y="270148"/>
                      </a:moveTo>
                      <a:lnTo>
                        <a:pt x="270224" y="0"/>
                      </a:lnTo>
                      <a:lnTo>
                        <a:pt x="270138" y="0"/>
                      </a:lnTo>
                      <a:lnTo>
                        <a:pt x="0" y="270129"/>
                      </a:lnTo>
                      <a:close/>
                    </a:path>
                  </a:pathLst>
                </a:custGeom>
                <a:solidFill>
                  <a:srgbClr val="D04932"/>
                </a:solidFill>
                <a:ln w="9525" cap="flat">
                  <a:noFill/>
                  <a:prstDash val="solid"/>
                  <a:miter/>
                </a:ln>
              </p:spPr>
              <p:txBody>
                <a:bodyPr rtlCol="0" anchor="ctr"/>
                <a:lstStyle/>
                <a:p>
                  <a:endParaRPr lang="fr-FR"/>
                </a:p>
              </p:txBody>
            </p:sp>
            <p:sp>
              <p:nvSpPr>
                <p:cNvPr id="566" name="Forme libre : forme 565">
                  <a:extLst>
                    <a:ext uri="{FF2B5EF4-FFF2-40B4-BE49-F238E27FC236}">
                      <a16:creationId xmlns:a16="http://schemas.microsoft.com/office/drawing/2014/main" id="{E635E57B-31B9-5F42-65A9-D51C2C2D938C}"/>
                    </a:ext>
                  </a:extLst>
                </p:cNvPr>
                <p:cNvSpPr/>
                <p:nvPr/>
              </p:nvSpPr>
              <p:spPr>
                <a:xfrm>
                  <a:off x="5383152" y="4134796"/>
                  <a:ext cx="80638" cy="80648"/>
                </a:xfrm>
                <a:custGeom>
                  <a:avLst/>
                  <a:gdLst>
                    <a:gd name="connsiteX0" fmla="*/ 80639 w 80638"/>
                    <a:gd name="connsiteY0" fmla="*/ 0 h 80648"/>
                    <a:gd name="connsiteX1" fmla="*/ 0 w 80638"/>
                    <a:gd name="connsiteY1" fmla="*/ 80648 h 80648"/>
                    <a:gd name="connsiteX2" fmla="*/ 3790 w 80638"/>
                    <a:gd name="connsiteY2" fmla="*/ 78172 h 80648"/>
                    <a:gd name="connsiteX3" fmla="*/ 73542 w 80638"/>
                    <a:gd name="connsiteY3" fmla="*/ 8411 h 80648"/>
                  </a:gdLst>
                  <a:ahLst/>
                  <a:cxnLst>
                    <a:cxn ang="0">
                      <a:pos x="connsiteX0" y="connsiteY0"/>
                    </a:cxn>
                    <a:cxn ang="0">
                      <a:pos x="connsiteX1" y="connsiteY1"/>
                    </a:cxn>
                    <a:cxn ang="0">
                      <a:pos x="connsiteX2" y="connsiteY2"/>
                    </a:cxn>
                    <a:cxn ang="0">
                      <a:pos x="connsiteX3" y="connsiteY3"/>
                    </a:cxn>
                  </a:cxnLst>
                  <a:rect l="l" t="t" r="r" b="b"/>
                  <a:pathLst>
                    <a:path w="80638" h="80648">
                      <a:moveTo>
                        <a:pt x="80639" y="0"/>
                      </a:moveTo>
                      <a:lnTo>
                        <a:pt x="0" y="80648"/>
                      </a:lnTo>
                      <a:lnTo>
                        <a:pt x="3790" y="78172"/>
                      </a:lnTo>
                      <a:lnTo>
                        <a:pt x="73542" y="8411"/>
                      </a:lnTo>
                      <a:close/>
                    </a:path>
                  </a:pathLst>
                </a:custGeom>
                <a:solidFill>
                  <a:srgbClr val="D04932"/>
                </a:solidFill>
                <a:ln w="9525" cap="flat">
                  <a:noFill/>
                  <a:prstDash val="solid"/>
                  <a:miter/>
                </a:ln>
              </p:spPr>
              <p:txBody>
                <a:bodyPr rtlCol="0" anchor="ctr"/>
                <a:lstStyle/>
                <a:p>
                  <a:endParaRPr lang="fr-FR"/>
                </a:p>
              </p:txBody>
            </p:sp>
            <p:sp>
              <p:nvSpPr>
                <p:cNvPr id="567" name="Forme libre : forme 566">
                  <a:extLst>
                    <a:ext uri="{FF2B5EF4-FFF2-40B4-BE49-F238E27FC236}">
                      <a16:creationId xmlns:a16="http://schemas.microsoft.com/office/drawing/2014/main" id="{55F7006C-CF03-F3FB-E543-B667065524E2}"/>
                    </a:ext>
                  </a:extLst>
                </p:cNvPr>
                <p:cNvSpPr/>
                <p:nvPr/>
              </p:nvSpPr>
              <p:spPr>
                <a:xfrm>
                  <a:off x="4505585" y="3266421"/>
                  <a:ext cx="219312" cy="219275"/>
                </a:xfrm>
                <a:custGeom>
                  <a:avLst/>
                  <a:gdLst>
                    <a:gd name="connsiteX0" fmla="*/ 219227 w 219312"/>
                    <a:gd name="connsiteY0" fmla="*/ 0 h 219275"/>
                    <a:gd name="connsiteX1" fmla="*/ 0 w 219312"/>
                    <a:gd name="connsiteY1" fmla="*/ 219237 h 219275"/>
                    <a:gd name="connsiteX2" fmla="*/ 38 w 219312"/>
                    <a:gd name="connsiteY2" fmla="*/ 219275 h 219275"/>
                    <a:gd name="connsiteX3" fmla="*/ 219313 w 219312"/>
                    <a:gd name="connsiteY3" fmla="*/ 19 h 219275"/>
                  </a:gdLst>
                  <a:ahLst/>
                  <a:cxnLst>
                    <a:cxn ang="0">
                      <a:pos x="connsiteX0" y="connsiteY0"/>
                    </a:cxn>
                    <a:cxn ang="0">
                      <a:pos x="connsiteX1" y="connsiteY1"/>
                    </a:cxn>
                    <a:cxn ang="0">
                      <a:pos x="connsiteX2" y="connsiteY2"/>
                    </a:cxn>
                    <a:cxn ang="0">
                      <a:pos x="connsiteX3" y="connsiteY3"/>
                    </a:cxn>
                  </a:cxnLst>
                  <a:rect l="l" t="t" r="r" b="b"/>
                  <a:pathLst>
                    <a:path w="219312" h="219275">
                      <a:moveTo>
                        <a:pt x="219227" y="0"/>
                      </a:moveTo>
                      <a:lnTo>
                        <a:pt x="0" y="219237"/>
                      </a:lnTo>
                      <a:lnTo>
                        <a:pt x="38" y="219275"/>
                      </a:lnTo>
                      <a:lnTo>
                        <a:pt x="219313" y="19"/>
                      </a:lnTo>
                      <a:close/>
                    </a:path>
                  </a:pathLst>
                </a:custGeom>
                <a:solidFill>
                  <a:srgbClr val="D04932"/>
                </a:solidFill>
                <a:ln w="9525" cap="flat">
                  <a:noFill/>
                  <a:prstDash val="solid"/>
                  <a:miter/>
                </a:ln>
              </p:spPr>
              <p:txBody>
                <a:bodyPr rtlCol="0" anchor="ctr"/>
                <a:lstStyle/>
                <a:p>
                  <a:endParaRPr lang="fr-FR"/>
                </a:p>
              </p:txBody>
            </p:sp>
            <p:sp>
              <p:nvSpPr>
                <p:cNvPr id="568" name="Forme libre : forme 567">
                  <a:extLst>
                    <a:ext uri="{FF2B5EF4-FFF2-40B4-BE49-F238E27FC236}">
                      <a16:creationId xmlns:a16="http://schemas.microsoft.com/office/drawing/2014/main" id="{23533FBD-CAEF-8E4D-27D5-C4E8C582E492}"/>
                    </a:ext>
                  </a:extLst>
                </p:cNvPr>
                <p:cNvSpPr/>
                <p:nvPr/>
              </p:nvSpPr>
              <p:spPr>
                <a:xfrm>
                  <a:off x="4184831" y="3258982"/>
                  <a:ext cx="10372" cy="11315"/>
                </a:xfrm>
                <a:custGeom>
                  <a:avLst/>
                  <a:gdLst>
                    <a:gd name="connsiteX0" fmla="*/ 3820 w 10372"/>
                    <a:gd name="connsiteY0" fmla="*/ 0 h 11315"/>
                    <a:gd name="connsiteX1" fmla="*/ 0 w 10372"/>
                    <a:gd name="connsiteY1" fmla="*/ 11316 h 11315"/>
                    <a:gd name="connsiteX2" fmla="*/ 10373 w 10372"/>
                    <a:gd name="connsiteY2" fmla="*/ 943 h 11315"/>
                  </a:gdLst>
                  <a:ahLst/>
                  <a:cxnLst>
                    <a:cxn ang="0">
                      <a:pos x="connsiteX0" y="connsiteY0"/>
                    </a:cxn>
                    <a:cxn ang="0">
                      <a:pos x="connsiteX1" y="connsiteY1"/>
                    </a:cxn>
                    <a:cxn ang="0">
                      <a:pos x="connsiteX2" y="connsiteY2"/>
                    </a:cxn>
                  </a:cxnLst>
                  <a:rect l="l" t="t" r="r" b="b"/>
                  <a:pathLst>
                    <a:path w="10372" h="11315">
                      <a:moveTo>
                        <a:pt x="3820" y="0"/>
                      </a:moveTo>
                      <a:lnTo>
                        <a:pt x="0" y="11316"/>
                      </a:lnTo>
                      <a:lnTo>
                        <a:pt x="10373" y="943"/>
                      </a:lnTo>
                      <a:close/>
                    </a:path>
                  </a:pathLst>
                </a:custGeom>
                <a:solidFill>
                  <a:srgbClr val="D04932"/>
                </a:solidFill>
                <a:ln w="9525" cap="flat">
                  <a:noFill/>
                  <a:prstDash val="solid"/>
                  <a:miter/>
                </a:ln>
              </p:spPr>
              <p:txBody>
                <a:bodyPr rtlCol="0" anchor="ctr"/>
                <a:lstStyle/>
                <a:p>
                  <a:endParaRPr lang="fr-FR"/>
                </a:p>
              </p:txBody>
            </p:sp>
            <p:sp>
              <p:nvSpPr>
                <p:cNvPr id="569" name="Forme libre : forme 568">
                  <a:extLst>
                    <a:ext uri="{FF2B5EF4-FFF2-40B4-BE49-F238E27FC236}">
                      <a16:creationId xmlns:a16="http://schemas.microsoft.com/office/drawing/2014/main" id="{DA30D415-D7F3-1E06-9B4D-4A6CD36FF0BC}"/>
                    </a:ext>
                  </a:extLst>
                </p:cNvPr>
                <p:cNvSpPr/>
                <p:nvPr/>
              </p:nvSpPr>
              <p:spPr>
                <a:xfrm>
                  <a:off x="5892520" y="3624952"/>
                  <a:ext cx="81857" cy="81600"/>
                </a:xfrm>
                <a:custGeom>
                  <a:avLst/>
                  <a:gdLst>
                    <a:gd name="connsiteX0" fmla="*/ 828 w 81857"/>
                    <a:gd name="connsiteY0" fmla="*/ 81601 h 81600"/>
                    <a:gd name="connsiteX1" fmla="*/ 81858 w 81857"/>
                    <a:gd name="connsiteY1" fmla="*/ 581 h 81600"/>
                    <a:gd name="connsiteX2" fmla="*/ 81124 w 81857"/>
                    <a:gd name="connsiteY2" fmla="*/ 0 h 81600"/>
                    <a:gd name="connsiteX3" fmla="*/ 0 w 81857"/>
                    <a:gd name="connsiteY3" fmla="*/ 81115 h 81600"/>
                  </a:gdLst>
                  <a:ahLst/>
                  <a:cxnLst>
                    <a:cxn ang="0">
                      <a:pos x="connsiteX0" y="connsiteY0"/>
                    </a:cxn>
                    <a:cxn ang="0">
                      <a:pos x="connsiteX1" y="connsiteY1"/>
                    </a:cxn>
                    <a:cxn ang="0">
                      <a:pos x="connsiteX2" y="connsiteY2"/>
                    </a:cxn>
                    <a:cxn ang="0">
                      <a:pos x="connsiteX3" y="connsiteY3"/>
                    </a:cxn>
                  </a:cxnLst>
                  <a:rect l="l" t="t" r="r" b="b"/>
                  <a:pathLst>
                    <a:path w="81857" h="81600">
                      <a:moveTo>
                        <a:pt x="828" y="81601"/>
                      </a:moveTo>
                      <a:lnTo>
                        <a:pt x="81858" y="581"/>
                      </a:lnTo>
                      <a:lnTo>
                        <a:pt x="81124" y="0"/>
                      </a:lnTo>
                      <a:lnTo>
                        <a:pt x="0" y="81115"/>
                      </a:lnTo>
                      <a:close/>
                    </a:path>
                  </a:pathLst>
                </a:custGeom>
                <a:solidFill>
                  <a:srgbClr val="D04932"/>
                </a:solidFill>
                <a:ln w="9525" cap="flat">
                  <a:noFill/>
                  <a:prstDash val="solid"/>
                  <a:miter/>
                </a:ln>
              </p:spPr>
              <p:txBody>
                <a:bodyPr rtlCol="0" anchor="ctr"/>
                <a:lstStyle/>
                <a:p>
                  <a:endParaRPr lang="fr-FR"/>
                </a:p>
              </p:txBody>
            </p:sp>
            <p:sp>
              <p:nvSpPr>
                <p:cNvPr id="570" name="Forme libre : forme 569">
                  <a:extLst>
                    <a:ext uri="{FF2B5EF4-FFF2-40B4-BE49-F238E27FC236}">
                      <a16:creationId xmlns:a16="http://schemas.microsoft.com/office/drawing/2014/main" id="{3EFC5675-4F02-E11E-03B3-3782FD1FF65E}"/>
                    </a:ext>
                  </a:extLst>
                </p:cNvPr>
                <p:cNvSpPr/>
                <p:nvPr/>
              </p:nvSpPr>
              <p:spPr>
                <a:xfrm>
                  <a:off x="5641575" y="3773808"/>
                  <a:ext cx="183241" cy="183213"/>
                </a:xfrm>
                <a:custGeom>
                  <a:avLst/>
                  <a:gdLst>
                    <a:gd name="connsiteX0" fmla="*/ 0 w 183241"/>
                    <a:gd name="connsiteY0" fmla="*/ 183213 h 183213"/>
                    <a:gd name="connsiteX1" fmla="*/ 1657 w 183241"/>
                    <a:gd name="connsiteY1" fmla="*/ 182880 h 183213"/>
                    <a:gd name="connsiteX2" fmla="*/ 183242 w 183241"/>
                    <a:gd name="connsiteY2" fmla="*/ 1295 h 183213"/>
                    <a:gd name="connsiteX3" fmla="*/ 183204 w 183241"/>
                    <a:gd name="connsiteY3" fmla="*/ 0 h 183213"/>
                  </a:gdLst>
                  <a:ahLst/>
                  <a:cxnLst>
                    <a:cxn ang="0">
                      <a:pos x="connsiteX0" y="connsiteY0"/>
                    </a:cxn>
                    <a:cxn ang="0">
                      <a:pos x="connsiteX1" y="connsiteY1"/>
                    </a:cxn>
                    <a:cxn ang="0">
                      <a:pos x="connsiteX2" y="connsiteY2"/>
                    </a:cxn>
                    <a:cxn ang="0">
                      <a:pos x="connsiteX3" y="connsiteY3"/>
                    </a:cxn>
                  </a:cxnLst>
                  <a:rect l="l" t="t" r="r" b="b"/>
                  <a:pathLst>
                    <a:path w="183241" h="183213">
                      <a:moveTo>
                        <a:pt x="0" y="183213"/>
                      </a:moveTo>
                      <a:lnTo>
                        <a:pt x="1657" y="182880"/>
                      </a:lnTo>
                      <a:lnTo>
                        <a:pt x="183242" y="1295"/>
                      </a:lnTo>
                      <a:lnTo>
                        <a:pt x="183204" y="0"/>
                      </a:lnTo>
                      <a:close/>
                    </a:path>
                  </a:pathLst>
                </a:custGeom>
                <a:solidFill>
                  <a:srgbClr val="D04932"/>
                </a:solidFill>
                <a:ln w="9525" cap="flat">
                  <a:noFill/>
                  <a:prstDash val="solid"/>
                  <a:miter/>
                </a:ln>
              </p:spPr>
              <p:txBody>
                <a:bodyPr rtlCol="0" anchor="ctr"/>
                <a:lstStyle/>
                <a:p>
                  <a:endParaRPr lang="fr-FR"/>
                </a:p>
              </p:txBody>
            </p:sp>
            <p:sp>
              <p:nvSpPr>
                <p:cNvPr id="571" name="Forme libre : forme 570">
                  <a:extLst>
                    <a:ext uri="{FF2B5EF4-FFF2-40B4-BE49-F238E27FC236}">
                      <a16:creationId xmlns:a16="http://schemas.microsoft.com/office/drawing/2014/main" id="{F58C28FE-E6F3-A18C-CBBE-3B19BB4D002C}"/>
                    </a:ext>
                  </a:extLst>
                </p:cNvPr>
                <p:cNvSpPr/>
                <p:nvPr/>
              </p:nvSpPr>
              <p:spPr>
                <a:xfrm>
                  <a:off x="4172801" y="3259925"/>
                  <a:ext cx="273891" cy="145046"/>
                </a:xfrm>
                <a:custGeom>
                  <a:avLst/>
                  <a:gdLst>
                    <a:gd name="connsiteX0" fmla="*/ 25698 w 273891"/>
                    <a:gd name="connsiteY0" fmla="*/ 87373 h 145046"/>
                    <a:gd name="connsiteX1" fmla="*/ 81934 w 273891"/>
                    <a:gd name="connsiteY1" fmla="*/ 145047 h 145046"/>
                    <a:gd name="connsiteX2" fmla="*/ 146837 w 273891"/>
                    <a:gd name="connsiteY2" fmla="*/ 142265 h 145046"/>
                    <a:gd name="connsiteX3" fmla="*/ 273891 w 273891"/>
                    <a:gd name="connsiteY3" fmla="*/ 15211 h 145046"/>
                    <a:gd name="connsiteX4" fmla="*/ 183709 w 273891"/>
                    <a:gd name="connsiteY4" fmla="*/ 23270 h 145046"/>
                    <a:gd name="connsiteX5" fmla="*/ 22403 w 273891"/>
                    <a:gd name="connsiteY5" fmla="*/ 0 h 145046"/>
                    <a:gd name="connsiteX6" fmla="*/ 12030 w 273891"/>
                    <a:gd name="connsiteY6" fmla="*/ 10373 h 145046"/>
                    <a:gd name="connsiteX7" fmla="*/ 0 w 273891"/>
                    <a:gd name="connsiteY7" fmla="*/ 45958 h 14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91" h="145046">
                      <a:moveTo>
                        <a:pt x="25698" y="87373"/>
                      </a:moveTo>
                      <a:lnTo>
                        <a:pt x="81934" y="145047"/>
                      </a:lnTo>
                      <a:lnTo>
                        <a:pt x="146837" y="142265"/>
                      </a:lnTo>
                      <a:lnTo>
                        <a:pt x="273891" y="15211"/>
                      </a:lnTo>
                      <a:lnTo>
                        <a:pt x="183709" y="23270"/>
                      </a:lnTo>
                      <a:lnTo>
                        <a:pt x="22403" y="0"/>
                      </a:lnTo>
                      <a:lnTo>
                        <a:pt x="12030" y="10373"/>
                      </a:lnTo>
                      <a:lnTo>
                        <a:pt x="0" y="45958"/>
                      </a:lnTo>
                      <a:close/>
                    </a:path>
                  </a:pathLst>
                </a:custGeom>
                <a:solidFill>
                  <a:srgbClr val="D04932"/>
                </a:solidFill>
                <a:ln w="9525" cap="flat">
                  <a:noFill/>
                  <a:prstDash val="solid"/>
                  <a:miter/>
                </a:ln>
              </p:spPr>
              <p:txBody>
                <a:bodyPr rtlCol="0" anchor="ctr"/>
                <a:lstStyle/>
                <a:p>
                  <a:endParaRPr lang="fr-FR"/>
                </a:p>
              </p:txBody>
            </p:sp>
            <p:sp>
              <p:nvSpPr>
                <p:cNvPr id="572" name="Forme libre : forme 571">
                  <a:extLst>
                    <a:ext uri="{FF2B5EF4-FFF2-40B4-BE49-F238E27FC236}">
                      <a16:creationId xmlns:a16="http://schemas.microsoft.com/office/drawing/2014/main" id="{5F1D1894-25D1-B47B-DC9C-621202DA6AC5}"/>
                    </a:ext>
                  </a:extLst>
                </p:cNvPr>
                <p:cNvSpPr/>
                <p:nvPr/>
              </p:nvSpPr>
              <p:spPr>
                <a:xfrm>
                  <a:off x="4671730" y="2987281"/>
                  <a:ext cx="323220" cy="279139"/>
                </a:xfrm>
                <a:custGeom>
                  <a:avLst/>
                  <a:gdLst>
                    <a:gd name="connsiteX0" fmla="*/ 191443 w 323220"/>
                    <a:gd name="connsiteY0" fmla="*/ 53731 h 279139"/>
                    <a:gd name="connsiteX1" fmla="*/ 134474 w 323220"/>
                    <a:gd name="connsiteY1" fmla="*/ 179432 h 279139"/>
                    <a:gd name="connsiteX2" fmla="*/ 36547 w 323220"/>
                    <a:gd name="connsiteY2" fmla="*/ 224361 h 279139"/>
                    <a:gd name="connsiteX3" fmla="*/ 0 w 323220"/>
                    <a:gd name="connsiteY3" fmla="*/ 265738 h 279139"/>
                    <a:gd name="connsiteX4" fmla="*/ 53083 w 323220"/>
                    <a:gd name="connsiteY4" fmla="*/ 279140 h 279139"/>
                    <a:gd name="connsiteX5" fmla="*/ 323221 w 323220"/>
                    <a:gd name="connsiteY5" fmla="*/ 9011 h 279139"/>
                    <a:gd name="connsiteX6" fmla="*/ 185528 w 323220"/>
                    <a:gd name="connsiteY6" fmla="*/ 0 h 27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220" h="279139">
                      <a:moveTo>
                        <a:pt x="191443" y="53731"/>
                      </a:moveTo>
                      <a:lnTo>
                        <a:pt x="134474" y="179432"/>
                      </a:lnTo>
                      <a:lnTo>
                        <a:pt x="36547" y="224361"/>
                      </a:lnTo>
                      <a:lnTo>
                        <a:pt x="0" y="265738"/>
                      </a:lnTo>
                      <a:lnTo>
                        <a:pt x="53083" y="279140"/>
                      </a:lnTo>
                      <a:lnTo>
                        <a:pt x="323221" y="9011"/>
                      </a:lnTo>
                      <a:lnTo>
                        <a:pt x="185528" y="0"/>
                      </a:lnTo>
                      <a:close/>
                    </a:path>
                  </a:pathLst>
                </a:custGeom>
                <a:solidFill>
                  <a:srgbClr val="993333"/>
                </a:solidFill>
                <a:ln w="9525" cap="flat">
                  <a:noFill/>
                  <a:prstDash val="solid"/>
                  <a:miter/>
                </a:ln>
              </p:spPr>
              <p:txBody>
                <a:bodyPr rtlCol="0" anchor="ctr"/>
                <a:lstStyle/>
                <a:p>
                  <a:endParaRPr lang="fr-FR"/>
                </a:p>
              </p:txBody>
            </p:sp>
            <p:sp>
              <p:nvSpPr>
                <p:cNvPr id="573" name="Forme libre : forme 572">
                  <a:extLst>
                    <a:ext uri="{FF2B5EF4-FFF2-40B4-BE49-F238E27FC236}">
                      <a16:creationId xmlns:a16="http://schemas.microsoft.com/office/drawing/2014/main" id="{B3FBEC81-EC0E-4503-AF0D-C07E49144461}"/>
                    </a:ext>
                  </a:extLst>
                </p:cNvPr>
                <p:cNvSpPr/>
                <p:nvPr/>
              </p:nvSpPr>
              <p:spPr>
                <a:xfrm>
                  <a:off x="4322476" y="3224864"/>
                  <a:ext cx="402336" cy="260794"/>
                </a:xfrm>
                <a:custGeom>
                  <a:avLst/>
                  <a:gdLst>
                    <a:gd name="connsiteX0" fmla="*/ 349253 w 402336"/>
                    <a:gd name="connsiteY0" fmla="*/ 28156 h 260794"/>
                    <a:gd name="connsiteX1" fmla="*/ 272806 w 402336"/>
                    <a:gd name="connsiteY1" fmla="*/ 0 h 260794"/>
                    <a:gd name="connsiteX2" fmla="*/ 202264 w 402336"/>
                    <a:gd name="connsiteY2" fmla="*/ 43301 h 260794"/>
                    <a:gd name="connsiteX3" fmla="*/ 127187 w 402336"/>
                    <a:gd name="connsiteY3" fmla="*/ 50006 h 260794"/>
                    <a:gd name="connsiteX4" fmla="*/ 0 w 402336"/>
                    <a:gd name="connsiteY4" fmla="*/ 177203 h 260794"/>
                    <a:gd name="connsiteX5" fmla="*/ 12354 w 402336"/>
                    <a:gd name="connsiteY5" fmla="*/ 176679 h 260794"/>
                    <a:gd name="connsiteX6" fmla="*/ 169164 w 402336"/>
                    <a:gd name="connsiteY6" fmla="*/ 250527 h 260794"/>
                    <a:gd name="connsiteX7" fmla="*/ 183109 w 402336"/>
                    <a:gd name="connsiteY7" fmla="*/ 260794 h 260794"/>
                    <a:gd name="connsiteX8" fmla="*/ 402336 w 402336"/>
                    <a:gd name="connsiteY8" fmla="*/ 41557 h 26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36" h="260794">
                      <a:moveTo>
                        <a:pt x="349253" y="28156"/>
                      </a:moveTo>
                      <a:lnTo>
                        <a:pt x="272806" y="0"/>
                      </a:lnTo>
                      <a:lnTo>
                        <a:pt x="202264" y="43301"/>
                      </a:lnTo>
                      <a:lnTo>
                        <a:pt x="127187" y="50006"/>
                      </a:lnTo>
                      <a:lnTo>
                        <a:pt x="0" y="177203"/>
                      </a:lnTo>
                      <a:lnTo>
                        <a:pt x="12354" y="176679"/>
                      </a:lnTo>
                      <a:lnTo>
                        <a:pt x="169164" y="250527"/>
                      </a:lnTo>
                      <a:lnTo>
                        <a:pt x="183109" y="260794"/>
                      </a:lnTo>
                      <a:lnTo>
                        <a:pt x="402336" y="41557"/>
                      </a:lnTo>
                      <a:close/>
                    </a:path>
                  </a:pathLst>
                </a:custGeom>
                <a:solidFill>
                  <a:srgbClr val="993333"/>
                </a:solidFill>
                <a:ln w="9525" cap="flat">
                  <a:noFill/>
                  <a:prstDash val="solid"/>
                  <a:miter/>
                </a:ln>
              </p:spPr>
              <p:txBody>
                <a:bodyPr rtlCol="0" anchor="ctr"/>
                <a:lstStyle/>
                <a:p>
                  <a:endParaRPr lang="fr-FR"/>
                </a:p>
              </p:txBody>
            </p:sp>
            <p:sp>
              <p:nvSpPr>
                <p:cNvPr id="574" name="Forme libre : forme 573">
                  <a:extLst>
                    <a:ext uri="{FF2B5EF4-FFF2-40B4-BE49-F238E27FC236}">
                      <a16:creationId xmlns:a16="http://schemas.microsoft.com/office/drawing/2014/main" id="{7C2B4A0C-529B-DDF3-A968-8C21D71667DB}"/>
                    </a:ext>
                  </a:extLst>
                </p:cNvPr>
                <p:cNvSpPr/>
                <p:nvPr/>
              </p:nvSpPr>
              <p:spPr>
                <a:xfrm>
                  <a:off x="4319638" y="3274870"/>
                  <a:ext cx="130025" cy="127320"/>
                </a:xfrm>
                <a:custGeom>
                  <a:avLst/>
                  <a:gdLst>
                    <a:gd name="connsiteX0" fmla="*/ 0 w 130025"/>
                    <a:gd name="connsiteY0" fmla="*/ 127321 h 127320"/>
                    <a:gd name="connsiteX1" fmla="*/ 2838 w 130025"/>
                    <a:gd name="connsiteY1" fmla="*/ 127197 h 127320"/>
                    <a:gd name="connsiteX2" fmla="*/ 130026 w 130025"/>
                    <a:gd name="connsiteY2" fmla="*/ 0 h 127320"/>
                    <a:gd name="connsiteX3" fmla="*/ 127054 w 130025"/>
                    <a:gd name="connsiteY3" fmla="*/ 267 h 127320"/>
                  </a:gdLst>
                  <a:ahLst/>
                  <a:cxnLst>
                    <a:cxn ang="0">
                      <a:pos x="connsiteX0" y="connsiteY0"/>
                    </a:cxn>
                    <a:cxn ang="0">
                      <a:pos x="connsiteX1" y="connsiteY1"/>
                    </a:cxn>
                    <a:cxn ang="0">
                      <a:pos x="connsiteX2" y="connsiteY2"/>
                    </a:cxn>
                    <a:cxn ang="0">
                      <a:pos x="connsiteX3" y="connsiteY3"/>
                    </a:cxn>
                  </a:cxnLst>
                  <a:rect l="l" t="t" r="r" b="b"/>
                  <a:pathLst>
                    <a:path w="130025" h="127320">
                      <a:moveTo>
                        <a:pt x="0" y="127321"/>
                      </a:moveTo>
                      <a:lnTo>
                        <a:pt x="2838" y="127197"/>
                      </a:lnTo>
                      <a:lnTo>
                        <a:pt x="130026" y="0"/>
                      </a:lnTo>
                      <a:lnTo>
                        <a:pt x="127054" y="267"/>
                      </a:lnTo>
                      <a:close/>
                    </a:path>
                  </a:pathLst>
                </a:custGeom>
                <a:solidFill>
                  <a:srgbClr val="993333"/>
                </a:solidFill>
                <a:ln w="9525" cap="flat">
                  <a:noFill/>
                  <a:prstDash val="solid"/>
                  <a:miter/>
                </a:ln>
              </p:spPr>
              <p:txBody>
                <a:bodyPr rtlCol="0" anchor="ctr"/>
                <a:lstStyle/>
                <a:p>
                  <a:endParaRPr lang="fr-FR"/>
                </a:p>
              </p:txBody>
            </p:sp>
            <p:sp>
              <p:nvSpPr>
                <p:cNvPr id="575" name="Forme libre : forme 574">
                  <a:extLst>
                    <a:ext uri="{FF2B5EF4-FFF2-40B4-BE49-F238E27FC236}">
                      <a16:creationId xmlns:a16="http://schemas.microsoft.com/office/drawing/2014/main" id="{131F09FC-3BE9-C5DF-A60E-CC0B51F3AE6F}"/>
                    </a:ext>
                  </a:extLst>
                </p:cNvPr>
                <p:cNvSpPr/>
                <p:nvPr/>
              </p:nvSpPr>
              <p:spPr>
                <a:xfrm>
                  <a:off x="4724898" y="2996292"/>
                  <a:ext cx="524894" cy="384314"/>
                </a:xfrm>
                <a:custGeom>
                  <a:avLst/>
                  <a:gdLst>
                    <a:gd name="connsiteX0" fmla="*/ 85201 w 524894"/>
                    <a:gd name="connsiteY0" fmla="*/ 291665 h 384314"/>
                    <a:gd name="connsiteX1" fmla="*/ 152534 w 524894"/>
                    <a:gd name="connsiteY1" fmla="*/ 384315 h 384314"/>
                    <a:gd name="connsiteX2" fmla="*/ 524894 w 524894"/>
                    <a:gd name="connsiteY2" fmla="*/ 11944 h 384314"/>
                    <a:gd name="connsiteX3" fmla="*/ 408641 w 524894"/>
                    <a:gd name="connsiteY3" fmla="*/ 9068 h 384314"/>
                    <a:gd name="connsiteX4" fmla="*/ 270139 w 524894"/>
                    <a:gd name="connsiteY4" fmla="*/ 0 h 384314"/>
                    <a:gd name="connsiteX5" fmla="*/ 0 w 524894"/>
                    <a:gd name="connsiteY5" fmla="*/ 270148 h 3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894" h="384314">
                      <a:moveTo>
                        <a:pt x="85201" y="291665"/>
                      </a:moveTo>
                      <a:lnTo>
                        <a:pt x="152534" y="384315"/>
                      </a:lnTo>
                      <a:lnTo>
                        <a:pt x="524894" y="11944"/>
                      </a:lnTo>
                      <a:lnTo>
                        <a:pt x="408641" y="9068"/>
                      </a:lnTo>
                      <a:lnTo>
                        <a:pt x="270139" y="0"/>
                      </a:lnTo>
                      <a:lnTo>
                        <a:pt x="0" y="270148"/>
                      </a:lnTo>
                      <a:close/>
                    </a:path>
                  </a:pathLst>
                </a:custGeom>
                <a:solidFill>
                  <a:srgbClr val="D04932"/>
                </a:solidFill>
                <a:ln w="9525" cap="flat">
                  <a:noFill/>
                  <a:prstDash val="solid"/>
                  <a:miter/>
                </a:ln>
              </p:spPr>
              <p:txBody>
                <a:bodyPr rtlCol="0" anchor="ctr"/>
                <a:lstStyle/>
                <a:p>
                  <a:endParaRPr lang="fr-FR"/>
                </a:p>
              </p:txBody>
            </p:sp>
            <p:sp>
              <p:nvSpPr>
                <p:cNvPr id="576" name="Forme libre : forme 575">
                  <a:extLst>
                    <a:ext uri="{FF2B5EF4-FFF2-40B4-BE49-F238E27FC236}">
                      <a16:creationId xmlns:a16="http://schemas.microsoft.com/office/drawing/2014/main" id="{34FDCABF-D352-3A29-AA4A-2F50D6979617}"/>
                    </a:ext>
                  </a:extLst>
                </p:cNvPr>
                <p:cNvSpPr/>
                <p:nvPr/>
              </p:nvSpPr>
              <p:spPr>
                <a:xfrm>
                  <a:off x="4505623" y="3266440"/>
                  <a:ext cx="371808" cy="317715"/>
                </a:xfrm>
                <a:custGeom>
                  <a:avLst/>
                  <a:gdLst>
                    <a:gd name="connsiteX0" fmla="*/ 168278 w 371808"/>
                    <a:gd name="connsiteY0" fmla="*/ 317716 h 317715"/>
                    <a:gd name="connsiteX1" fmla="*/ 371809 w 371808"/>
                    <a:gd name="connsiteY1" fmla="*/ 114167 h 317715"/>
                    <a:gd name="connsiteX2" fmla="*/ 304476 w 371808"/>
                    <a:gd name="connsiteY2" fmla="*/ 21517 h 317715"/>
                    <a:gd name="connsiteX3" fmla="*/ 219275 w 371808"/>
                    <a:gd name="connsiteY3" fmla="*/ 0 h 317715"/>
                    <a:gd name="connsiteX4" fmla="*/ 0 w 371808"/>
                    <a:gd name="connsiteY4" fmla="*/ 219256 h 317715"/>
                    <a:gd name="connsiteX5" fmla="*/ 123358 w 371808"/>
                    <a:gd name="connsiteY5" fmla="*/ 310048 h 31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808" h="317715">
                      <a:moveTo>
                        <a:pt x="168278" y="317716"/>
                      </a:moveTo>
                      <a:lnTo>
                        <a:pt x="371809" y="114167"/>
                      </a:lnTo>
                      <a:lnTo>
                        <a:pt x="304476" y="21517"/>
                      </a:lnTo>
                      <a:lnTo>
                        <a:pt x="219275" y="0"/>
                      </a:lnTo>
                      <a:lnTo>
                        <a:pt x="0" y="219256"/>
                      </a:lnTo>
                      <a:lnTo>
                        <a:pt x="123358" y="310048"/>
                      </a:lnTo>
                      <a:close/>
                    </a:path>
                  </a:pathLst>
                </a:custGeom>
                <a:solidFill>
                  <a:srgbClr val="D04932"/>
                </a:solidFill>
                <a:ln w="9525" cap="flat">
                  <a:noFill/>
                  <a:prstDash val="solid"/>
                  <a:miter/>
                </a:ln>
              </p:spPr>
              <p:txBody>
                <a:bodyPr rtlCol="0" anchor="ctr"/>
                <a:lstStyle/>
                <a:p>
                  <a:endParaRPr lang="fr-FR"/>
                </a:p>
              </p:txBody>
            </p:sp>
            <p:sp>
              <p:nvSpPr>
                <p:cNvPr id="577" name="Forme libre : forme 576">
                  <a:extLst>
                    <a:ext uri="{FF2B5EF4-FFF2-40B4-BE49-F238E27FC236}">
                      <a16:creationId xmlns:a16="http://schemas.microsoft.com/office/drawing/2014/main" id="{8CE60E0E-83DA-EF39-9D33-F154B34F2FD5}"/>
                    </a:ext>
                  </a:extLst>
                </p:cNvPr>
                <p:cNvSpPr/>
                <p:nvPr/>
              </p:nvSpPr>
              <p:spPr>
                <a:xfrm>
                  <a:off x="4878575" y="3008303"/>
                  <a:ext cx="569204" cy="591331"/>
                </a:xfrm>
                <a:custGeom>
                  <a:avLst/>
                  <a:gdLst>
                    <a:gd name="connsiteX0" fmla="*/ 77333 w 569204"/>
                    <a:gd name="connsiteY0" fmla="*/ 480308 h 591331"/>
                    <a:gd name="connsiteX1" fmla="*/ 48692 w 569204"/>
                    <a:gd name="connsiteY1" fmla="*/ 591331 h 591331"/>
                    <a:gd name="connsiteX2" fmla="*/ 569204 w 569204"/>
                    <a:gd name="connsiteY2" fmla="*/ 70828 h 591331"/>
                    <a:gd name="connsiteX3" fmla="*/ 453342 w 569204"/>
                    <a:gd name="connsiteY3" fmla="*/ 1962 h 591331"/>
                    <a:gd name="connsiteX4" fmla="*/ 373875 w 569204"/>
                    <a:gd name="connsiteY4" fmla="*/ 0 h 591331"/>
                    <a:gd name="connsiteX5" fmla="*/ 0 w 569204"/>
                    <a:gd name="connsiteY5" fmla="*/ 373885 h 59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204" h="591331">
                      <a:moveTo>
                        <a:pt x="77333" y="480308"/>
                      </a:moveTo>
                      <a:lnTo>
                        <a:pt x="48692" y="591331"/>
                      </a:lnTo>
                      <a:lnTo>
                        <a:pt x="569204" y="70828"/>
                      </a:lnTo>
                      <a:lnTo>
                        <a:pt x="453342" y="1962"/>
                      </a:lnTo>
                      <a:lnTo>
                        <a:pt x="373875" y="0"/>
                      </a:lnTo>
                      <a:lnTo>
                        <a:pt x="0" y="373885"/>
                      </a:lnTo>
                      <a:close/>
                    </a:path>
                  </a:pathLst>
                </a:custGeom>
                <a:solidFill>
                  <a:srgbClr val="993333"/>
                </a:solidFill>
                <a:ln w="9525" cap="flat">
                  <a:noFill/>
                  <a:prstDash val="solid"/>
                  <a:miter/>
                </a:ln>
              </p:spPr>
              <p:txBody>
                <a:bodyPr rtlCol="0" anchor="ctr"/>
                <a:lstStyle/>
                <a:p>
                  <a:endParaRPr lang="fr-FR"/>
                </a:p>
              </p:txBody>
            </p:sp>
            <p:sp>
              <p:nvSpPr>
                <p:cNvPr id="578" name="Forme libre : forme 577">
                  <a:extLst>
                    <a:ext uri="{FF2B5EF4-FFF2-40B4-BE49-F238E27FC236}">
                      <a16:creationId xmlns:a16="http://schemas.microsoft.com/office/drawing/2014/main" id="{F2D78FE5-AC26-0EFE-7947-9ADE2A3E1794}"/>
                    </a:ext>
                  </a:extLst>
                </p:cNvPr>
                <p:cNvSpPr/>
                <p:nvPr/>
              </p:nvSpPr>
              <p:spPr>
                <a:xfrm>
                  <a:off x="4281081" y="3859981"/>
                  <a:ext cx="381800" cy="326697"/>
                </a:xfrm>
                <a:custGeom>
                  <a:avLst/>
                  <a:gdLst>
                    <a:gd name="connsiteX0" fmla="*/ 223876 w 381800"/>
                    <a:gd name="connsiteY0" fmla="*/ 37614 h 326697"/>
                    <a:gd name="connsiteX1" fmla="*/ 147942 w 381800"/>
                    <a:gd name="connsiteY1" fmla="*/ 0 h 326697"/>
                    <a:gd name="connsiteX2" fmla="*/ 133731 w 381800"/>
                    <a:gd name="connsiteY2" fmla="*/ 56064 h 326697"/>
                    <a:gd name="connsiteX3" fmla="*/ 0 w 381800"/>
                    <a:gd name="connsiteY3" fmla="*/ 199949 h 326697"/>
                    <a:gd name="connsiteX4" fmla="*/ 12554 w 381800"/>
                    <a:gd name="connsiteY4" fmla="*/ 281064 h 326697"/>
                    <a:gd name="connsiteX5" fmla="*/ 59150 w 381800"/>
                    <a:gd name="connsiteY5" fmla="*/ 326698 h 326697"/>
                    <a:gd name="connsiteX6" fmla="*/ 381800 w 381800"/>
                    <a:gd name="connsiteY6" fmla="*/ 4038 h 32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800" h="326697">
                      <a:moveTo>
                        <a:pt x="223876" y="37614"/>
                      </a:moveTo>
                      <a:lnTo>
                        <a:pt x="147942" y="0"/>
                      </a:lnTo>
                      <a:lnTo>
                        <a:pt x="133731" y="56064"/>
                      </a:lnTo>
                      <a:lnTo>
                        <a:pt x="0" y="199949"/>
                      </a:lnTo>
                      <a:lnTo>
                        <a:pt x="12554" y="281064"/>
                      </a:lnTo>
                      <a:lnTo>
                        <a:pt x="59150" y="326698"/>
                      </a:lnTo>
                      <a:lnTo>
                        <a:pt x="381800" y="4038"/>
                      </a:lnTo>
                      <a:close/>
                    </a:path>
                  </a:pathLst>
                </a:custGeom>
                <a:solidFill>
                  <a:srgbClr val="993333"/>
                </a:solidFill>
                <a:ln w="9525" cap="flat">
                  <a:noFill/>
                  <a:prstDash val="solid"/>
                  <a:miter/>
                </a:ln>
              </p:spPr>
              <p:txBody>
                <a:bodyPr rtlCol="0" anchor="ctr"/>
                <a:lstStyle/>
                <a:p>
                  <a:endParaRPr lang="fr-FR"/>
                </a:p>
              </p:txBody>
            </p:sp>
            <p:sp>
              <p:nvSpPr>
                <p:cNvPr id="579" name="Forme libre : forme 578">
                  <a:extLst>
                    <a:ext uri="{FF2B5EF4-FFF2-40B4-BE49-F238E27FC236}">
                      <a16:creationId xmlns:a16="http://schemas.microsoft.com/office/drawing/2014/main" id="{BD883CEA-09B8-84C5-4DF2-001273216F8E}"/>
                    </a:ext>
                  </a:extLst>
                </p:cNvPr>
                <p:cNvSpPr/>
                <p:nvPr/>
              </p:nvSpPr>
              <p:spPr>
                <a:xfrm>
                  <a:off x="4679559" y="3693341"/>
                  <a:ext cx="154000" cy="154009"/>
                </a:xfrm>
                <a:custGeom>
                  <a:avLst/>
                  <a:gdLst>
                    <a:gd name="connsiteX0" fmla="*/ 147924 w 154000"/>
                    <a:gd name="connsiteY0" fmla="*/ 1305 h 154009"/>
                    <a:gd name="connsiteX1" fmla="*/ 103927 w 154000"/>
                    <a:gd name="connsiteY1" fmla="*/ 35881 h 154009"/>
                    <a:gd name="connsiteX2" fmla="*/ 76410 w 154000"/>
                    <a:gd name="connsiteY2" fmla="*/ 27956 h 154009"/>
                    <a:gd name="connsiteX3" fmla="*/ 0 w 154000"/>
                    <a:gd name="connsiteY3" fmla="*/ 154010 h 154009"/>
                    <a:gd name="connsiteX4" fmla="*/ 154000 w 154000"/>
                    <a:gd name="connsiteY4" fmla="*/ 0 h 154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00" h="154009">
                      <a:moveTo>
                        <a:pt x="147924" y="1305"/>
                      </a:moveTo>
                      <a:lnTo>
                        <a:pt x="103927" y="35881"/>
                      </a:lnTo>
                      <a:lnTo>
                        <a:pt x="76410" y="27956"/>
                      </a:lnTo>
                      <a:lnTo>
                        <a:pt x="0" y="154010"/>
                      </a:lnTo>
                      <a:lnTo>
                        <a:pt x="154000" y="0"/>
                      </a:lnTo>
                      <a:close/>
                    </a:path>
                  </a:pathLst>
                </a:custGeom>
                <a:solidFill>
                  <a:srgbClr val="993333"/>
                </a:solidFill>
                <a:ln w="9525" cap="flat">
                  <a:noFill/>
                  <a:prstDash val="solid"/>
                  <a:miter/>
                </a:ln>
              </p:spPr>
              <p:txBody>
                <a:bodyPr rtlCol="0" anchor="ctr"/>
                <a:lstStyle/>
                <a:p>
                  <a:endParaRPr lang="fr-FR"/>
                </a:p>
              </p:txBody>
            </p:sp>
            <p:sp>
              <p:nvSpPr>
                <p:cNvPr id="580" name="Forme libre : forme 579">
                  <a:extLst>
                    <a:ext uri="{FF2B5EF4-FFF2-40B4-BE49-F238E27FC236}">
                      <a16:creationId xmlns:a16="http://schemas.microsoft.com/office/drawing/2014/main" id="{9DF67239-3FDD-2F31-0619-31180380B7E1}"/>
                    </a:ext>
                  </a:extLst>
                </p:cNvPr>
                <p:cNvSpPr/>
                <p:nvPr/>
              </p:nvSpPr>
              <p:spPr>
                <a:xfrm>
                  <a:off x="4676206" y="3382188"/>
                  <a:ext cx="279701" cy="347033"/>
                </a:xfrm>
                <a:custGeom>
                  <a:avLst/>
                  <a:gdLst>
                    <a:gd name="connsiteX0" fmla="*/ 151276 w 279701"/>
                    <a:gd name="connsiteY0" fmla="*/ 312458 h 347033"/>
                    <a:gd name="connsiteX1" fmla="*/ 157353 w 279701"/>
                    <a:gd name="connsiteY1" fmla="*/ 311153 h 347033"/>
                    <a:gd name="connsiteX2" fmla="*/ 251060 w 279701"/>
                    <a:gd name="connsiteY2" fmla="*/ 217446 h 347033"/>
                    <a:gd name="connsiteX3" fmla="*/ 279702 w 279701"/>
                    <a:gd name="connsiteY3" fmla="*/ 106423 h 347033"/>
                    <a:gd name="connsiteX4" fmla="*/ 202368 w 279701"/>
                    <a:gd name="connsiteY4" fmla="*/ 0 h 347033"/>
                    <a:gd name="connsiteX5" fmla="*/ 0 w 279701"/>
                    <a:gd name="connsiteY5" fmla="*/ 202359 h 347033"/>
                    <a:gd name="connsiteX6" fmla="*/ 38043 w 279701"/>
                    <a:gd name="connsiteY6" fmla="*/ 208855 h 347033"/>
                    <a:gd name="connsiteX7" fmla="*/ 57912 w 279701"/>
                    <a:gd name="connsiteY7" fmla="*/ 320078 h 347033"/>
                    <a:gd name="connsiteX8" fmla="*/ 79763 w 279701"/>
                    <a:gd name="connsiteY8" fmla="*/ 339109 h 347033"/>
                    <a:gd name="connsiteX9" fmla="*/ 107280 w 279701"/>
                    <a:gd name="connsiteY9" fmla="*/ 347034 h 34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701" h="347033">
                      <a:moveTo>
                        <a:pt x="151276" y="312458"/>
                      </a:moveTo>
                      <a:lnTo>
                        <a:pt x="157353" y="311153"/>
                      </a:lnTo>
                      <a:lnTo>
                        <a:pt x="251060" y="217446"/>
                      </a:lnTo>
                      <a:lnTo>
                        <a:pt x="279702" y="106423"/>
                      </a:lnTo>
                      <a:lnTo>
                        <a:pt x="202368" y="0"/>
                      </a:lnTo>
                      <a:lnTo>
                        <a:pt x="0" y="202359"/>
                      </a:lnTo>
                      <a:lnTo>
                        <a:pt x="38043" y="208855"/>
                      </a:lnTo>
                      <a:lnTo>
                        <a:pt x="57912" y="320078"/>
                      </a:lnTo>
                      <a:lnTo>
                        <a:pt x="79763" y="339109"/>
                      </a:lnTo>
                      <a:lnTo>
                        <a:pt x="107280" y="347034"/>
                      </a:lnTo>
                      <a:close/>
                    </a:path>
                  </a:pathLst>
                </a:custGeom>
                <a:solidFill>
                  <a:srgbClr val="993333"/>
                </a:solidFill>
                <a:ln w="9525" cap="flat">
                  <a:noFill/>
                  <a:prstDash val="solid"/>
                  <a:miter/>
                </a:ln>
              </p:spPr>
              <p:txBody>
                <a:bodyPr rtlCol="0" anchor="ctr"/>
                <a:lstStyle/>
                <a:p>
                  <a:endParaRPr lang="fr-FR"/>
                </a:p>
              </p:txBody>
            </p:sp>
            <p:sp>
              <p:nvSpPr>
                <p:cNvPr id="581" name="Forme libre : forme 580">
                  <a:extLst>
                    <a:ext uri="{FF2B5EF4-FFF2-40B4-BE49-F238E27FC236}">
                      <a16:creationId xmlns:a16="http://schemas.microsoft.com/office/drawing/2014/main" id="{DE933664-8109-BBAF-DB5C-D104F35ADC8A}"/>
                    </a:ext>
                  </a:extLst>
                </p:cNvPr>
                <p:cNvSpPr/>
                <p:nvPr/>
              </p:nvSpPr>
              <p:spPr>
                <a:xfrm>
                  <a:off x="5503919" y="2998664"/>
                  <a:ext cx="23670" cy="24317"/>
                </a:xfrm>
                <a:custGeom>
                  <a:avLst/>
                  <a:gdLst>
                    <a:gd name="connsiteX0" fmla="*/ 23079 w 23670"/>
                    <a:gd name="connsiteY0" fmla="*/ 0 h 24317"/>
                    <a:gd name="connsiteX1" fmla="*/ 0 w 23670"/>
                    <a:gd name="connsiteY1" fmla="*/ 24317 h 24317"/>
                    <a:gd name="connsiteX2" fmla="*/ 23670 w 23670"/>
                    <a:gd name="connsiteY2" fmla="*/ 648 h 24317"/>
                  </a:gdLst>
                  <a:ahLst/>
                  <a:cxnLst>
                    <a:cxn ang="0">
                      <a:pos x="connsiteX0" y="connsiteY0"/>
                    </a:cxn>
                    <a:cxn ang="0">
                      <a:pos x="connsiteX1" y="connsiteY1"/>
                    </a:cxn>
                    <a:cxn ang="0">
                      <a:pos x="connsiteX2" y="connsiteY2"/>
                    </a:cxn>
                  </a:cxnLst>
                  <a:rect l="l" t="t" r="r" b="b"/>
                  <a:pathLst>
                    <a:path w="23670" h="24317">
                      <a:moveTo>
                        <a:pt x="23079" y="0"/>
                      </a:moveTo>
                      <a:lnTo>
                        <a:pt x="0" y="24317"/>
                      </a:lnTo>
                      <a:lnTo>
                        <a:pt x="23670" y="648"/>
                      </a:lnTo>
                      <a:close/>
                    </a:path>
                  </a:pathLst>
                </a:custGeom>
                <a:solidFill>
                  <a:srgbClr val="993333"/>
                </a:solidFill>
                <a:ln w="9525" cap="flat">
                  <a:noFill/>
                  <a:prstDash val="solid"/>
                  <a:miter/>
                </a:ln>
              </p:spPr>
              <p:txBody>
                <a:bodyPr rtlCol="0" anchor="ctr"/>
                <a:lstStyle/>
                <a:p>
                  <a:endParaRPr lang="fr-FR"/>
                </a:p>
              </p:txBody>
            </p:sp>
            <p:sp>
              <p:nvSpPr>
                <p:cNvPr id="582" name="Forme libre : forme 581">
                  <a:extLst>
                    <a:ext uri="{FF2B5EF4-FFF2-40B4-BE49-F238E27FC236}">
                      <a16:creationId xmlns:a16="http://schemas.microsoft.com/office/drawing/2014/main" id="{C42212C5-A84D-8406-BA1B-38FFB8E137FA}"/>
                    </a:ext>
                  </a:extLst>
                </p:cNvPr>
                <p:cNvSpPr/>
                <p:nvPr/>
              </p:nvSpPr>
              <p:spPr>
                <a:xfrm>
                  <a:off x="4877432" y="3008237"/>
                  <a:ext cx="375017" cy="373951"/>
                </a:xfrm>
                <a:custGeom>
                  <a:avLst/>
                  <a:gdLst>
                    <a:gd name="connsiteX0" fmla="*/ 375018 w 375017"/>
                    <a:gd name="connsiteY0" fmla="*/ 67 h 373951"/>
                    <a:gd name="connsiteX1" fmla="*/ 372360 w 375017"/>
                    <a:gd name="connsiteY1" fmla="*/ 0 h 373951"/>
                    <a:gd name="connsiteX2" fmla="*/ 0 w 375017"/>
                    <a:gd name="connsiteY2" fmla="*/ 372370 h 373951"/>
                    <a:gd name="connsiteX3" fmla="*/ 1143 w 375017"/>
                    <a:gd name="connsiteY3" fmla="*/ 373951 h 373951"/>
                  </a:gdLst>
                  <a:ahLst/>
                  <a:cxnLst>
                    <a:cxn ang="0">
                      <a:pos x="connsiteX0" y="connsiteY0"/>
                    </a:cxn>
                    <a:cxn ang="0">
                      <a:pos x="connsiteX1" y="connsiteY1"/>
                    </a:cxn>
                    <a:cxn ang="0">
                      <a:pos x="connsiteX2" y="connsiteY2"/>
                    </a:cxn>
                    <a:cxn ang="0">
                      <a:pos x="connsiteX3" y="connsiteY3"/>
                    </a:cxn>
                  </a:cxnLst>
                  <a:rect l="l" t="t" r="r" b="b"/>
                  <a:pathLst>
                    <a:path w="375017" h="373951">
                      <a:moveTo>
                        <a:pt x="375018" y="67"/>
                      </a:moveTo>
                      <a:lnTo>
                        <a:pt x="372360" y="0"/>
                      </a:lnTo>
                      <a:lnTo>
                        <a:pt x="0" y="372370"/>
                      </a:lnTo>
                      <a:lnTo>
                        <a:pt x="1143" y="373951"/>
                      </a:lnTo>
                      <a:close/>
                    </a:path>
                  </a:pathLst>
                </a:custGeom>
                <a:solidFill>
                  <a:srgbClr val="993333"/>
                </a:solidFill>
                <a:ln w="9525" cap="flat">
                  <a:noFill/>
                  <a:prstDash val="solid"/>
                  <a:miter/>
                </a:ln>
              </p:spPr>
              <p:txBody>
                <a:bodyPr rtlCol="0" anchor="ctr"/>
                <a:lstStyle/>
                <a:p>
                  <a:endParaRPr lang="fr-FR"/>
                </a:p>
              </p:txBody>
            </p:sp>
            <p:sp>
              <p:nvSpPr>
                <p:cNvPr id="583" name="Forme libre : forme 582">
                  <a:extLst>
                    <a:ext uri="{FF2B5EF4-FFF2-40B4-BE49-F238E27FC236}">
                      <a16:creationId xmlns:a16="http://schemas.microsoft.com/office/drawing/2014/main" id="{8267D817-D753-5FF3-EEA2-08E0ADAE1A9C}"/>
                    </a:ext>
                  </a:extLst>
                </p:cNvPr>
                <p:cNvSpPr/>
                <p:nvPr/>
              </p:nvSpPr>
              <p:spPr>
                <a:xfrm>
                  <a:off x="4673901" y="3380607"/>
                  <a:ext cx="204673" cy="203939"/>
                </a:xfrm>
                <a:custGeom>
                  <a:avLst/>
                  <a:gdLst>
                    <a:gd name="connsiteX0" fmla="*/ 203531 w 204673"/>
                    <a:gd name="connsiteY0" fmla="*/ 0 h 203939"/>
                    <a:gd name="connsiteX1" fmla="*/ 0 w 204673"/>
                    <a:gd name="connsiteY1" fmla="*/ 203549 h 203939"/>
                    <a:gd name="connsiteX2" fmla="*/ 2305 w 204673"/>
                    <a:gd name="connsiteY2" fmla="*/ 203940 h 203939"/>
                    <a:gd name="connsiteX3" fmla="*/ 204674 w 204673"/>
                    <a:gd name="connsiteY3" fmla="*/ 1581 h 203939"/>
                  </a:gdLst>
                  <a:ahLst/>
                  <a:cxnLst>
                    <a:cxn ang="0">
                      <a:pos x="connsiteX0" y="connsiteY0"/>
                    </a:cxn>
                    <a:cxn ang="0">
                      <a:pos x="connsiteX1" y="connsiteY1"/>
                    </a:cxn>
                    <a:cxn ang="0">
                      <a:pos x="connsiteX2" y="connsiteY2"/>
                    </a:cxn>
                    <a:cxn ang="0">
                      <a:pos x="connsiteX3" y="connsiteY3"/>
                    </a:cxn>
                  </a:cxnLst>
                  <a:rect l="l" t="t" r="r" b="b"/>
                  <a:pathLst>
                    <a:path w="204673" h="203939">
                      <a:moveTo>
                        <a:pt x="203531" y="0"/>
                      </a:moveTo>
                      <a:lnTo>
                        <a:pt x="0" y="203549"/>
                      </a:lnTo>
                      <a:lnTo>
                        <a:pt x="2305" y="203940"/>
                      </a:lnTo>
                      <a:lnTo>
                        <a:pt x="204674" y="1581"/>
                      </a:lnTo>
                      <a:close/>
                    </a:path>
                  </a:pathLst>
                </a:custGeom>
                <a:solidFill>
                  <a:srgbClr val="993333"/>
                </a:solidFill>
                <a:ln w="9525" cap="flat">
                  <a:noFill/>
                  <a:prstDash val="solid"/>
                  <a:miter/>
                </a:ln>
              </p:spPr>
              <p:txBody>
                <a:bodyPr rtlCol="0" anchor="ctr"/>
                <a:lstStyle/>
                <a:p>
                  <a:endParaRPr lang="fr-FR"/>
                </a:p>
              </p:txBody>
            </p:sp>
            <p:sp>
              <p:nvSpPr>
                <p:cNvPr id="584" name="Forme libre : forme 583">
                  <a:extLst>
                    <a:ext uri="{FF2B5EF4-FFF2-40B4-BE49-F238E27FC236}">
                      <a16:creationId xmlns:a16="http://schemas.microsoft.com/office/drawing/2014/main" id="{0F5A9126-C763-8774-F557-E8ED49B9D41D}"/>
                    </a:ext>
                  </a:extLst>
                </p:cNvPr>
                <p:cNvSpPr/>
                <p:nvPr/>
              </p:nvSpPr>
              <p:spPr>
                <a:xfrm>
                  <a:off x="4663576" y="3848742"/>
                  <a:ext cx="15135" cy="15125"/>
                </a:xfrm>
                <a:custGeom>
                  <a:avLst/>
                  <a:gdLst>
                    <a:gd name="connsiteX0" fmla="*/ 6848 w 15135"/>
                    <a:gd name="connsiteY0" fmla="*/ 13678 h 15125"/>
                    <a:gd name="connsiteX1" fmla="*/ 15135 w 15135"/>
                    <a:gd name="connsiteY1" fmla="*/ 0 h 15125"/>
                    <a:gd name="connsiteX2" fmla="*/ 0 w 15135"/>
                    <a:gd name="connsiteY2" fmla="*/ 15126 h 15125"/>
                  </a:gdLst>
                  <a:ahLst/>
                  <a:cxnLst>
                    <a:cxn ang="0">
                      <a:pos x="connsiteX0" y="connsiteY0"/>
                    </a:cxn>
                    <a:cxn ang="0">
                      <a:pos x="connsiteX1" y="connsiteY1"/>
                    </a:cxn>
                    <a:cxn ang="0">
                      <a:pos x="connsiteX2" y="connsiteY2"/>
                    </a:cxn>
                  </a:cxnLst>
                  <a:rect l="l" t="t" r="r" b="b"/>
                  <a:pathLst>
                    <a:path w="15135" h="15125">
                      <a:moveTo>
                        <a:pt x="6848" y="13678"/>
                      </a:moveTo>
                      <a:lnTo>
                        <a:pt x="15135" y="0"/>
                      </a:lnTo>
                      <a:lnTo>
                        <a:pt x="0" y="15126"/>
                      </a:lnTo>
                      <a:close/>
                    </a:path>
                  </a:pathLst>
                </a:custGeom>
                <a:solidFill>
                  <a:srgbClr val="D04932"/>
                </a:solidFill>
                <a:ln w="9525" cap="flat">
                  <a:noFill/>
                  <a:prstDash val="solid"/>
                  <a:miter/>
                </a:ln>
              </p:spPr>
              <p:txBody>
                <a:bodyPr rtlCol="0" anchor="ctr"/>
                <a:lstStyle/>
                <a:p>
                  <a:endParaRPr lang="fr-FR"/>
                </a:p>
              </p:txBody>
            </p:sp>
            <p:sp>
              <p:nvSpPr>
                <p:cNvPr id="585" name="Forme libre : forme 584">
                  <a:extLst>
                    <a:ext uri="{FF2B5EF4-FFF2-40B4-BE49-F238E27FC236}">
                      <a16:creationId xmlns:a16="http://schemas.microsoft.com/office/drawing/2014/main" id="{5AC30795-C0E2-9340-3056-63A1AA41C62B}"/>
                    </a:ext>
                  </a:extLst>
                </p:cNvPr>
                <p:cNvSpPr/>
                <p:nvPr/>
              </p:nvSpPr>
              <p:spPr>
                <a:xfrm>
                  <a:off x="4591396" y="4125243"/>
                  <a:ext cx="75000" cy="71847"/>
                </a:xfrm>
                <a:custGeom>
                  <a:avLst/>
                  <a:gdLst>
                    <a:gd name="connsiteX0" fmla="*/ 0 w 75000"/>
                    <a:gd name="connsiteY0" fmla="*/ 49244 h 71847"/>
                    <a:gd name="connsiteX1" fmla="*/ 5106 w 75000"/>
                    <a:gd name="connsiteY1" fmla="*/ 71847 h 71847"/>
                    <a:gd name="connsiteX2" fmla="*/ 75000 w 75000"/>
                    <a:gd name="connsiteY2" fmla="*/ 1962 h 71847"/>
                    <a:gd name="connsiteX3" fmla="*/ 70171 w 75000"/>
                    <a:gd name="connsiteY3" fmla="*/ 0 h 71847"/>
                  </a:gdLst>
                  <a:ahLst/>
                  <a:cxnLst>
                    <a:cxn ang="0">
                      <a:pos x="connsiteX0" y="connsiteY0"/>
                    </a:cxn>
                    <a:cxn ang="0">
                      <a:pos x="connsiteX1" y="connsiteY1"/>
                    </a:cxn>
                    <a:cxn ang="0">
                      <a:pos x="connsiteX2" y="connsiteY2"/>
                    </a:cxn>
                    <a:cxn ang="0">
                      <a:pos x="connsiteX3" y="connsiteY3"/>
                    </a:cxn>
                  </a:cxnLst>
                  <a:rect l="l" t="t" r="r" b="b"/>
                  <a:pathLst>
                    <a:path w="75000" h="71847">
                      <a:moveTo>
                        <a:pt x="0" y="49244"/>
                      </a:moveTo>
                      <a:lnTo>
                        <a:pt x="5106" y="71847"/>
                      </a:lnTo>
                      <a:lnTo>
                        <a:pt x="75000" y="1962"/>
                      </a:lnTo>
                      <a:lnTo>
                        <a:pt x="70171" y="0"/>
                      </a:lnTo>
                      <a:close/>
                    </a:path>
                  </a:pathLst>
                </a:custGeom>
                <a:solidFill>
                  <a:srgbClr val="D04932"/>
                </a:solidFill>
                <a:ln w="9525" cap="flat">
                  <a:noFill/>
                  <a:prstDash val="solid"/>
                  <a:miter/>
                </a:ln>
              </p:spPr>
              <p:txBody>
                <a:bodyPr rtlCol="0" anchor="ctr"/>
                <a:lstStyle/>
                <a:p>
                  <a:endParaRPr lang="fr-FR"/>
                </a:p>
              </p:txBody>
            </p:sp>
            <p:sp>
              <p:nvSpPr>
                <p:cNvPr id="586" name="Forme libre : forme 585">
                  <a:extLst>
                    <a:ext uri="{FF2B5EF4-FFF2-40B4-BE49-F238E27FC236}">
                      <a16:creationId xmlns:a16="http://schemas.microsoft.com/office/drawing/2014/main" id="{0E4FC239-7FE0-1771-4C31-0848CA0B98D7}"/>
                    </a:ext>
                  </a:extLst>
                </p:cNvPr>
                <p:cNvSpPr/>
                <p:nvPr/>
              </p:nvSpPr>
              <p:spPr>
                <a:xfrm>
                  <a:off x="5448122" y="3033744"/>
                  <a:ext cx="45586" cy="46472"/>
                </a:xfrm>
                <a:custGeom>
                  <a:avLst/>
                  <a:gdLst>
                    <a:gd name="connsiteX0" fmla="*/ 0 w 45586"/>
                    <a:gd name="connsiteY0" fmla="*/ 45587 h 46472"/>
                    <a:gd name="connsiteX1" fmla="*/ 1486 w 45586"/>
                    <a:gd name="connsiteY1" fmla="*/ 46472 h 46472"/>
                    <a:gd name="connsiteX2" fmla="*/ 45587 w 45586"/>
                    <a:gd name="connsiteY2" fmla="*/ 0 h 46472"/>
                  </a:gdLst>
                  <a:ahLst/>
                  <a:cxnLst>
                    <a:cxn ang="0">
                      <a:pos x="connsiteX0" y="connsiteY0"/>
                    </a:cxn>
                    <a:cxn ang="0">
                      <a:pos x="connsiteX1" y="connsiteY1"/>
                    </a:cxn>
                    <a:cxn ang="0">
                      <a:pos x="connsiteX2" y="connsiteY2"/>
                    </a:cxn>
                  </a:cxnLst>
                  <a:rect l="l" t="t" r="r" b="b"/>
                  <a:pathLst>
                    <a:path w="45586" h="46472">
                      <a:moveTo>
                        <a:pt x="0" y="45587"/>
                      </a:moveTo>
                      <a:lnTo>
                        <a:pt x="1486" y="46472"/>
                      </a:lnTo>
                      <a:lnTo>
                        <a:pt x="45587" y="0"/>
                      </a:lnTo>
                      <a:close/>
                    </a:path>
                  </a:pathLst>
                </a:custGeom>
                <a:solidFill>
                  <a:srgbClr val="D04932"/>
                </a:solidFill>
                <a:ln w="9525" cap="flat">
                  <a:noFill/>
                  <a:prstDash val="solid"/>
                  <a:miter/>
                </a:ln>
              </p:spPr>
              <p:txBody>
                <a:bodyPr rtlCol="0" anchor="ctr"/>
                <a:lstStyle/>
                <a:p>
                  <a:endParaRPr lang="fr-FR"/>
                </a:p>
              </p:txBody>
            </p:sp>
            <p:sp>
              <p:nvSpPr>
                <p:cNvPr id="587" name="Forme libre : forme 586">
                  <a:extLst>
                    <a:ext uri="{FF2B5EF4-FFF2-40B4-BE49-F238E27FC236}">
                      <a16:creationId xmlns:a16="http://schemas.microsoft.com/office/drawing/2014/main" id="{841F8166-0436-15FE-EC26-9CF4ADAB23EA}"/>
                    </a:ext>
                  </a:extLst>
                </p:cNvPr>
                <p:cNvSpPr/>
                <p:nvPr/>
              </p:nvSpPr>
              <p:spPr>
                <a:xfrm>
                  <a:off x="4340526" y="3079331"/>
                  <a:ext cx="1115577" cy="1269653"/>
                </a:xfrm>
                <a:custGeom>
                  <a:avLst/>
                  <a:gdLst>
                    <a:gd name="connsiteX0" fmla="*/ 250870 w 1115577"/>
                    <a:gd name="connsiteY0" fmla="*/ 1095156 h 1269653"/>
                    <a:gd name="connsiteX1" fmla="*/ 321040 w 1115577"/>
                    <a:gd name="connsiteY1" fmla="*/ 1045912 h 1269653"/>
                    <a:gd name="connsiteX2" fmla="*/ 325870 w 1115577"/>
                    <a:gd name="connsiteY2" fmla="*/ 1047874 h 1269653"/>
                    <a:gd name="connsiteX3" fmla="*/ 1115578 w 1115577"/>
                    <a:gd name="connsiteY3" fmla="*/ 258175 h 1269653"/>
                    <a:gd name="connsiteX4" fmla="*/ 1109082 w 1115577"/>
                    <a:gd name="connsiteY4" fmla="*/ 886 h 1269653"/>
                    <a:gd name="connsiteX5" fmla="*/ 1107596 w 1115577"/>
                    <a:gd name="connsiteY5" fmla="*/ 0 h 1269653"/>
                    <a:gd name="connsiteX6" fmla="*/ 586559 w 1115577"/>
                    <a:gd name="connsiteY6" fmla="*/ 521046 h 1269653"/>
                    <a:gd name="connsiteX7" fmla="*/ 566661 w 1115577"/>
                    <a:gd name="connsiteY7" fmla="*/ 598161 h 1269653"/>
                    <a:gd name="connsiteX8" fmla="*/ 493738 w 1115577"/>
                    <a:gd name="connsiteY8" fmla="*/ 613848 h 1269653"/>
                    <a:gd name="connsiteX9" fmla="*/ 338185 w 1115577"/>
                    <a:gd name="connsiteY9" fmla="*/ 769411 h 1269653"/>
                    <a:gd name="connsiteX10" fmla="*/ 329898 w 1115577"/>
                    <a:gd name="connsiteY10" fmla="*/ 783088 h 1269653"/>
                    <a:gd name="connsiteX11" fmla="*/ 323050 w 1115577"/>
                    <a:gd name="connsiteY11" fmla="*/ 784536 h 1269653"/>
                    <a:gd name="connsiteX12" fmla="*/ 0 w 1115577"/>
                    <a:gd name="connsiteY12" fmla="*/ 1107605 h 1269653"/>
                    <a:gd name="connsiteX13" fmla="*/ 59284 w 1115577"/>
                    <a:gd name="connsiteY13" fmla="*/ 1165670 h 1269653"/>
                    <a:gd name="connsiteX14" fmla="*/ 62932 w 1115577"/>
                    <a:gd name="connsiteY14" fmla="*/ 1221343 h 1269653"/>
                    <a:gd name="connsiteX15" fmla="*/ 104099 w 1115577"/>
                    <a:gd name="connsiteY15" fmla="*/ 1269654 h 1269653"/>
                    <a:gd name="connsiteX16" fmla="*/ 255975 w 1115577"/>
                    <a:gd name="connsiteY16" fmla="*/ 1117759 h 126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5577" h="1269653">
                      <a:moveTo>
                        <a:pt x="250870" y="1095156"/>
                      </a:moveTo>
                      <a:lnTo>
                        <a:pt x="321040" y="1045912"/>
                      </a:lnTo>
                      <a:lnTo>
                        <a:pt x="325870" y="1047874"/>
                      </a:lnTo>
                      <a:lnTo>
                        <a:pt x="1115578" y="258175"/>
                      </a:lnTo>
                      <a:lnTo>
                        <a:pt x="1109082" y="886"/>
                      </a:lnTo>
                      <a:lnTo>
                        <a:pt x="1107596" y="0"/>
                      </a:lnTo>
                      <a:lnTo>
                        <a:pt x="586559" y="521046"/>
                      </a:lnTo>
                      <a:lnTo>
                        <a:pt x="566661" y="598161"/>
                      </a:lnTo>
                      <a:lnTo>
                        <a:pt x="493738" y="613848"/>
                      </a:lnTo>
                      <a:lnTo>
                        <a:pt x="338185" y="769411"/>
                      </a:lnTo>
                      <a:lnTo>
                        <a:pt x="329898" y="783088"/>
                      </a:lnTo>
                      <a:lnTo>
                        <a:pt x="323050" y="784536"/>
                      </a:lnTo>
                      <a:lnTo>
                        <a:pt x="0" y="1107605"/>
                      </a:lnTo>
                      <a:lnTo>
                        <a:pt x="59284" y="1165670"/>
                      </a:lnTo>
                      <a:lnTo>
                        <a:pt x="62932" y="1221343"/>
                      </a:lnTo>
                      <a:lnTo>
                        <a:pt x="104099" y="1269654"/>
                      </a:lnTo>
                      <a:lnTo>
                        <a:pt x="255975" y="1117759"/>
                      </a:lnTo>
                      <a:close/>
                    </a:path>
                  </a:pathLst>
                </a:custGeom>
                <a:solidFill>
                  <a:srgbClr val="D04932"/>
                </a:solidFill>
                <a:ln w="9525" cap="flat">
                  <a:noFill/>
                  <a:prstDash val="solid"/>
                  <a:miter/>
                </a:ln>
              </p:spPr>
              <p:txBody>
                <a:bodyPr rtlCol="0" anchor="ctr"/>
                <a:lstStyle/>
                <a:p>
                  <a:endParaRPr lang="fr-FR"/>
                </a:p>
              </p:txBody>
            </p:sp>
            <p:sp>
              <p:nvSpPr>
                <p:cNvPr id="588" name="Forme libre : forme 587">
                  <a:extLst>
                    <a:ext uri="{FF2B5EF4-FFF2-40B4-BE49-F238E27FC236}">
                      <a16:creationId xmlns:a16="http://schemas.microsoft.com/office/drawing/2014/main" id="{E3818BE8-492F-5C3F-38B8-5B132A36837A}"/>
                    </a:ext>
                  </a:extLst>
                </p:cNvPr>
                <p:cNvSpPr/>
                <p:nvPr/>
              </p:nvSpPr>
              <p:spPr>
                <a:xfrm>
                  <a:off x="4834264" y="3600377"/>
                  <a:ext cx="92821" cy="92802"/>
                </a:xfrm>
                <a:custGeom>
                  <a:avLst/>
                  <a:gdLst>
                    <a:gd name="connsiteX0" fmla="*/ 72923 w 92821"/>
                    <a:gd name="connsiteY0" fmla="*/ 77114 h 92802"/>
                    <a:gd name="connsiteX1" fmla="*/ 92821 w 92821"/>
                    <a:gd name="connsiteY1" fmla="*/ 0 h 92802"/>
                    <a:gd name="connsiteX2" fmla="*/ 0 w 92821"/>
                    <a:gd name="connsiteY2" fmla="*/ 92802 h 92802"/>
                  </a:gdLst>
                  <a:ahLst/>
                  <a:cxnLst>
                    <a:cxn ang="0">
                      <a:pos x="connsiteX0" y="connsiteY0"/>
                    </a:cxn>
                    <a:cxn ang="0">
                      <a:pos x="connsiteX1" y="connsiteY1"/>
                    </a:cxn>
                    <a:cxn ang="0">
                      <a:pos x="connsiteX2" y="connsiteY2"/>
                    </a:cxn>
                  </a:cxnLst>
                  <a:rect l="l" t="t" r="r" b="b"/>
                  <a:pathLst>
                    <a:path w="92821" h="92802">
                      <a:moveTo>
                        <a:pt x="72923" y="77114"/>
                      </a:moveTo>
                      <a:lnTo>
                        <a:pt x="92821" y="0"/>
                      </a:lnTo>
                      <a:lnTo>
                        <a:pt x="0" y="92802"/>
                      </a:lnTo>
                      <a:close/>
                    </a:path>
                  </a:pathLst>
                </a:custGeom>
                <a:solidFill>
                  <a:srgbClr val="D04932"/>
                </a:solidFill>
                <a:ln w="9525" cap="flat">
                  <a:noFill/>
                  <a:prstDash val="solid"/>
                  <a:miter/>
                </a:ln>
              </p:spPr>
              <p:txBody>
                <a:bodyPr rtlCol="0" anchor="ctr"/>
                <a:lstStyle/>
                <a:p>
                  <a:endParaRPr lang="fr-FR"/>
                </a:p>
              </p:txBody>
            </p:sp>
            <p:sp>
              <p:nvSpPr>
                <p:cNvPr id="589" name="Forme libre : forme 588">
                  <a:extLst>
                    <a:ext uri="{FF2B5EF4-FFF2-40B4-BE49-F238E27FC236}">
                      <a16:creationId xmlns:a16="http://schemas.microsoft.com/office/drawing/2014/main" id="{75B65E4C-EB94-B753-AE5D-980143DE28B1}"/>
                    </a:ext>
                  </a:extLst>
                </p:cNvPr>
                <p:cNvSpPr/>
                <p:nvPr/>
              </p:nvSpPr>
              <p:spPr>
                <a:xfrm>
                  <a:off x="5449608" y="2999597"/>
                  <a:ext cx="230095" cy="337909"/>
                </a:xfrm>
                <a:custGeom>
                  <a:avLst/>
                  <a:gdLst>
                    <a:gd name="connsiteX0" fmla="*/ 0 w 230095"/>
                    <a:gd name="connsiteY0" fmla="*/ 80620 h 337909"/>
                    <a:gd name="connsiteX1" fmla="*/ 6496 w 230095"/>
                    <a:gd name="connsiteY1" fmla="*/ 337909 h 337909"/>
                    <a:gd name="connsiteX2" fmla="*/ 230095 w 230095"/>
                    <a:gd name="connsiteY2" fmla="*/ 114310 h 337909"/>
                    <a:gd name="connsiteX3" fmla="*/ 154400 w 230095"/>
                    <a:gd name="connsiteY3" fmla="*/ 82487 h 337909"/>
                    <a:gd name="connsiteX4" fmla="*/ 78248 w 230095"/>
                    <a:gd name="connsiteY4" fmla="*/ 0 h 337909"/>
                    <a:gd name="connsiteX5" fmla="*/ 44101 w 230095"/>
                    <a:gd name="connsiteY5" fmla="*/ 34147 h 3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95" h="337909">
                      <a:moveTo>
                        <a:pt x="0" y="80620"/>
                      </a:moveTo>
                      <a:lnTo>
                        <a:pt x="6496" y="337909"/>
                      </a:lnTo>
                      <a:lnTo>
                        <a:pt x="230095" y="114310"/>
                      </a:lnTo>
                      <a:lnTo>
                        <a:pt x="154400" y="82487"/>
                      </a:lnTo>
                      <a:lnTo>
                        <a:pt x="78248" y="0"/>
                      </a:lnTo>
                      <a:lnTo>
                        <a:pt x="44101" y="34147"/>
                      </a:lnTo>
                      <a:close/>
                    </a:path>
                  </a:pathLst>
                </a:custGeom>
                <a:solidFill>
                  <a:srgbClr val="D04932"/>
                </a:solidFill>
                <a:ln w="9525" cap="flat">
                  <a:noFill/>
                  <a:prstDash val="solid"/>
                  <a:miter/>
                </a:ln>
              </p:spPr>
              <p:txBody>
                <a:bodyPr rtlCol="0" anchor="ctr"/>
                <a:lstStyle/>
                <a:p>
                  <a:endParaRPr lang="fr-FR"/>
                </a:p>
              </p:txBody>
            </p:sp>
            <p:sp>
              <p:nvSpPr>
                <p:cNvPr id="590" name="Forme libre : forme 589">
                  <a:extLst>
                    <a:ext uri="{FF2B5EF4-FFF2-40B4-BE49-F238E27FC236}">
                      <a16:creationId xmlns:a16="http://schemas.microsoft.com/office/drawing/2014/main" id="{936A08AC-E259-D0FC-D96A-36FA0394D182}"/>
                    </a:ext>
                  </a:extLst>
                </p:cNvPr>
                <p:cNvSpPr/>
                <p:nvPr/>
              </p:nvSpPr>
              <p:spPr>
                <a:xfrm>
                  <a:off x="4662881" y="3847351"/>
                  <a:ext cx="16678" cy="16668"/>
                </a:xfrm>
                <a:custGeom>
                  <a:avLst/>
                  <a:gdLst>
                    <a:gd name="connsiteX0" fmla="*/ 15830 w 16678"/>
                    <a:gd name="connsiteY0" fmla="*/ 1391 h 16668"/>
                    <a:gd name="connsiteX1" fmla="*/ 16678 w 16678"/>
                    <a:gd name="connsiteY1" fmla="*/ 0 h 16668"/>
                    <a:gd name="connsiteX2" fmla="*/ 0 w 16678"/>
                    <a:gd name="connsiteY2" fmla="*/ 16669 h 16668"/>
                    <a:gd name="connsiteX3" fmla="*/ 695 w 16678"/>
                    <a:gd name="connsiteY3" fmla="*/ 16516 h 16668"/>
                  </a:gdLst>
                  <a:ahLst/>
                  <a:cxnLst>
                    <a:cxn ang="0">
                      <a:pos x="connsiteX0" y="connsiteY0"/>
                    </a:cxn>
                    <a:cxn ang="0">
                      <a:pos x="connsiteX1" y="connsiteY1"/>
                    </a:cxn>
                    <a:cxn ang="0">
                      <a:pos x="connsiteX2" y="connsiteY2"/>
                    </a:cxn>
                    <a:cxn ang="0">
                      <a:pos x="connsiteX3" y="connsiteY3"/>
                    </a:cxn>
                  </a:cxnLst>
                  <a:rect l="l" t="t" r="r" b="b"/>
                  <a:pathLst>
                    <a:path w="16678" h="16668">
                      <a:moveTo>
                        <a:pt x="15830" y="1391"/>
                      </a:moveTo>
                      <a:lnTo>
                        <a:pt x="16678" y="0"/>
                      </a:lnTo>
                      <a:lnTo>
                        <a:pt x="0" y="16669"/>
                      </a:lnTo>
                      <a:lnTo>
                        <a:pt x="695" y="16516"/>
                      </a:lnTo>
                      <a:close/>
                    </a:path>
                  </a:pathLst>
                </a:custGeom>
                <a:solidFill>
                  <a:srgbClr val="D04932"/>
                </a:solidFill>
                <a:ln w="9525" cap="flat">
                  <a:noFill/>
                  <a:prstDash val="solid"/>
                  <a:miter/>
                </a:ln>
              </p:spPr>
              <p:txBody>
                <a:bodyPr rtlCol="0" anchor="ctr"/>
                <a:lstStyle/>
                <a:p>
                  <a:endParaRPr lang="fr-FR"/>
                </a:p>
              </p:txBody>
            </p:sp>
            <p:sp>
              <p:nvSpPr>
                <p:cNvPr id="591" name="Forme libre : forme 590">
                  <a:extLst>
                    <a:ext uri="{FF2B5EF4-FFF2-40B4-BE49-F238E27FC236}">
                      <a16:creationId xmlns:a16="http://schemas.microsoft.com/office/drawing/2014/main" id="{100CB02A-60E0-3D1D-817E-09B180E22023}"/>
                    </a:ext>
                  </a:extLst>
                </p:cNvPr>
                <p:cNvSpPr/>
                <p:nvPr/>
              </p:nvSpPr>
              <p:spPr>
                <a:xfrm>
                  <a:off x="5447779" y="3022981"/>
                  <a:ext cx="56140" cy="56349"/>
                </a:xfrm>
                <a:custGeom>
                  <a:avLst/>
                  <a:gdLst>
                    <a:gd name="connsiteX0" fmla="*/ 45930 w 56140"/>
                    <a:gd name="connsiteY0" fmla="*/ 10763 h 56349"/>
                    <a:gd name="connsiteX1" fmla="*/ 56140 w 56140"/>
                    <a:gd name="connsiteY1" fmla="*/ 0 h 56349"/>
                    <a:gd name="connsiteX2" fmla="*/ 0 w 56140"/>
                    <a:gd name="connsiteY2" fmla="*/ 56150 h 56349"/>
                    <a:gd name="connsiteX3" fmla="*/ 343 w 56140"/>
                    <a:gd name="connsiteY3" fmla="*/ 56350 h 56349"/>
                  </a:gdLst>
                  <a:ahLst/>
                  <a:cxnLst>
                    <a:cxn ang="0">
                      <a:pos x="connsiteX0" y="connsiteY0"/>
                    </a:cxn>
                    <a:cxn ang="0">
                      <a:pos x="connsiteX1" y="connsiteY1"/>
                    </a:cxn>
                    <a:cxn ang="0">
                      <a:pos x="connsiteX2" y="connsiteY2"/>
                    </a:cxn>
                    <a:cxn ang="0">
                      <a:pos x="connsiteX3" y="connsiteY3"/>
                    </a:cxn>
                  </a:cxnLst>
                  <a:rect l="l" t="t" r="r" b="b"/>
                  <a:pathLst>
                    <a:path w="56140" h="56349">
                      <a:moveTo>
                        <a:pt x="45930" y="10763"/>
                      </a:moveTo>
                      <a:lnTo>
                        <a:pt x="56140" y="0"/>
                      </a:lnTo>
                      <a:lnTo>
                        <a:pt x="0" y="56150"/>
                      </a:lnTo>
                      <a:lnTo>
                        <a:pt x="343" y="56350"/>
                      </a:lnTo>
                      <a:close/>
                    </a:path>
                  </a:pathLst>
                </a:custGeom>
                <a:solidFill>
                  <a:srgbClr val="D04932"/>
                </a:solidFill>
                <a:ln w="9525" cap="flat">
                  <a:noFill/>
                  <a:prstDash val="solid"/>
                  <a:miter/>
                </a:ln>
              </p:spPr>
              <p:txBody>
                <a:bodyPr rtlCol="0" anchor="ctr"/>
                <a:lstStyle/>
                <a:p>
                  <a:endParaRPr lang="fr-FR"/>
                </a:p>
              </p:txBody>
            </p:sp>
            <p:sp>
              <p:nvSpPr>
                <p:cNvPr id="592" name="Forme libre : forme 591">
                  <a:extLst>
                    <a:ext uri="{FF2B5EF4-FFF2-40B4-BE49-F238E27FC236}">
                      <a16:creationId xmlns:a16="http://schemas.microsoft.com/office/drawing/2014/main" id="{222995A1-29BE-88AC-8C81-CFE79EE56F16}"/>
                    </a:ext>
                  </a:extLst>
                </p:cNvPr>
                <p:cNvSpPr/>
                <p:nvPr/>
              </p:nvSpPr>
              <p:spPr>
                <a:xfrm>
                  <a:off x="4678711" y="3693179"/>
                  <a:ext cx="155552" cy="155562"/>
                </a:xfrm>
                <a:custGeom>
                  <a:avLst/>
                  <a:gdLst>
                    <a:gd name="connsiteX0" fmla="*/ 155553 w 155552"/>
                    <a:gd name="connsiteY0" fmla="*/ 0 h 155562"/>
                    <a:gd name="connsiteX1" fmla="*/ 154848 w 155552"/>
                    <a:gd name="connsiteY1" fmla="*/ 162 h 155562"/>
                    <a:gd name="connsiteX2" fmla="*/ 848 w 155552"/>
                    <a:gd name="connsiteY2" fmla="*/ 154171 h 155562"/>
                    <a:gd name="connsiteX3" fmla="*/ 0 w 155552"/>
                    <a:gd name="connsiteY3" fmla="*/ 155562 h 155562"/>
                  </a:gdLst>
                  <a:ahLst/>
                  <a:cxnLst>
                    <a:cxn ang="0">
                      <a:pos x="connsiteX0" y="connsiteY0"/>
                    </a:cxn>
                    <a:cxn ang="0">
                      <a:pos x="connsiteX1" y="connsiteY1"/>
                    </a:cxn>
                    <a:cxn ang="0">
                      <a:pos x="connsiteX2" y="connsiteY2"/>
                    </a:cxn>
                    <a:cxn ang="0">
                      <a:pos x="connsiteX3" y="connsiteY3"/>
                    </a:cxn>
                  </a:cxnLst>
                  <a:rect l="l" t="t" r="r" b="b"/>
                  <a:pathLst>
                    <a:path w="155552" h="155562">
                      <a:moveTo>
                        <a:pt x="155553" y="0"/>
                      </a:moveTo>
                      <a:lnTo>
                        <a:pt x="154848" y="162"/>
                      </a:lnTo>
                      <a:lnTo>
                        <a:pt x="848" y="154171"/>
                      </a:lnTo>
                      <a:lnTo>
                        <a:pt x="0" y="155562"/>
                      </a:lnTo>
                      <a:close/>
                    </a:path>
                  </a:pathLst>
                </a:custGeom>
                <a:solidFill>
                  <a:srgbClr val="D04932"/>
                </a:solidFill>
                <a:ln w="9525" cap="flat">
                  <a:noFill/>
                  <a:prstDash val="solid"/>
                  <a:miter/>
                </a:ln>
              </p:spPr>
              <p:txBody>
                <a:bodyPr rtlCol="0" anchor="ctr"/>
                <a:lstStyle/>
                <a:p>
                  <a:endParaRPr lang="fr-FR"/>
                </a:p>
              </p:txBody>
            </p:sp>
            <p:sp>
              <p:nvSpPr>
                <p:cNvPr id="593" name="Forme libre : forme 592">
                  <a:extLst>
                    <a:ext uri="{FF2B5EF4-FFF2-40B4-BE49-F238E27FC236}">
                      <a16:creationId xmlns:a16="http://schemas.microsoft.com/office/drawing/2014/main" id="{EFC2BD9D-E7B8-34E1-9496-D4728584E8C9}"/>
                    </a:ext>
                  </a:extLst>
                </p:cNvPr>
                <p:cNvSpPr/>
                <p:nvPr/>
              </p:nvSpPr>
              <p:spPr>
                <a:xfrm>
                  <a:off x="4927085" y="3079131"/>
                  <a:ext cx="521036" cy="521246"/>
                </a:xfrm>
                <a:custGeom>
                  <a:avLst/>
                  <a:gdLst>
                    <a:gd name="connsiteX0" fmla="*/ 0 w 521036"/>
                    <a:gd name="connsiteY0" fmla="*/ 521246 h 521246"/>
                    <a:gd name="connsiteX1" fmla="*/ 521037 w 521036"/>
                    <a:gd name="connsiteY1" fmla="*/ 200 h 521246"/>
                    <a:gd name="connsiteX2" fmla="*/ 520694 w 521036"/>
                    <a:gd name="connsiteY2" fmla="*/ 0 h 521246"/>
                    <a:gd name="connsiteX3" fmla="*/ 181 w 521036"/>
                    <a:gd name="connsiteY3" fmla="*/ 520503 h 521246"/>
                  </a:gdLst>
                  <a:ahLst/>
                  <a:cxnLst>
                    <a:cxn ang="0">
                      <a:pos x="connsiteX0" y="connsiteY0"/>
                    </a:cxn>
                    <a:cxn ang="0">
                      <a:pos x="connsiteX1" y="connsiteY1"/>
                    </a:cxn>
                    <a:cxn ang="0">
                      <a:pos x="connsiteX2" y="connsiteY2"/>
                    </a:cxn>
                    <a:cxn ang="0">
                      <a:pos x="connsiteX3" y="connsiteY3"/>
                    </a:cxn>
                  </a:cxnLst>
                  <a:rect l="l" t="t" r="r" b="b"/>
                  <a:pathLst>
                    <a:path w="521036" h="521246">
                      <a:moveTo>
                        <a:pt x="0" y="521246"/>
                      </a:moveTo>
                      <a:lnTo>
                        <a:pt x="521037" y="200"/>
                      </a:lnTo>
                      <a:lnTo>
                        <a:pt x="520694" y="0"/>
                      </a:lnTo>
                      <a:lnTo>
                        <a:pt x="181" y="520503"/>
                      </a:lnTo>
                      <a:close/>
                    </a:path>
                  </a:pathLst>
                </a:custGeom>
                <a:solidFill>
                  <a:srgbClr val="D04932"/>
                </a:solidFill>
                <a:ln w="9525" cap="flat">
                  <a:noFill/>
                  <a:prstDash val="solid"/>
                  <a:miter/>
                </a:ln>
              </p:spPr>
              <p:txBody>
                <a:bodyPr rtlCol="0" anchor="ctr"/>
                <a:lstStyle/>
                <a:p>
                  <a:endParaRPr lang="fr-FR"/>
                </a:p>
              </p:txBody>
            </p:sp>
            <p:sp>
              <p:nvSpPr>
                <p:cNvPr id="594" name="Forme libre : forme 593">
                  <a:extLst>
                    <a:ext uri="{FF2B5EF4-FFF2-40B4-BE49-F238E27FC236}">
                      <a16:creationId xmlns:a16="http://schemas.microsoft.com/office/drawing/2014/main" id="{9FBA5FCD-B4AF-9462-D8D6-89E4FA9A2D36}"/>
                    </a:ext>
                  </a:extLst>
                </p:cNvPr>
                <p:cNvSpPr/>
                <p:nvPr/>
              </p:nvSpPr>
              <p:spPr>
                <a:xfrm>
                  <a:off x="4340231" y="3863867"/>
                  <a:ext cx="323345" cy="323068"/>
                </a:xfrm>
                <a:custGeom>
                  <a:avLst/>
                  <a:gdLst>
                    <a:gd name="connsiteX0" fmla="*/ 322650 w 323345"/>
                    <a:gd name="connsiteY0" fmla="*/ 152 h 323068"/>
                    <a:gd name="connsiteX1" fmla="*/ 0 w 323345"/>
                    <a:gd name="connsiteY1" fmla="*/ 322812 h 323068"/>
                    <a:gd name="connsiteX2" fmla="*/ 295 w 323345"/>
                    <a:gd name="connsiteY2" fmla="*/ 323069 h 323068"/>
                    <a:gd name="connsiteX3" fmla="*/ 323345 w 323345"/>
                    <a:gd name="connsiteY3" fmla="*/ 0 h 323068"/>
                  </a:gdLst>
                  <a:ahLst/>
                  <a:cxnLst>
                    <a:cxn ang="0">
                      <a:pos x="connsiteX0" y="connsiteY0"/>
                    </a:cxn>
                    <a:cxn ang="0">
                      <a:pos x="connsiteX1" y="connsiteY1"/>
                    </a:cxn>
                    <a:cxn ang="0">
                      <a:pos x="connsiteX2" y="connsiteY2"/>
                    </a:cxn>
                    <a:cxn ang="0">
                      <a:pos x="connsiteX3" y="connsiteY3"/>
                    </a:cxn>
                  </a:cxnLst>
                  <a:rect l="l" t="t" r="r" b="b"/>
                  <a:pathLst>
                    <a:path w="323345" h="323068">
                      <a:moveTo>
                        <a:pt x="322650" y="152"/>
                      </a:moveTo>
                      <a:lnTo>
                        <a:pt x="0" y="322812"/>
                      </a:lnTo>
                      <a:lnTo>
                        <a:pt x="295" y="323069"/>
                      </a:lnTo>
                      <a:lnTo>
                        <a:pt x="323345" y="0"/>
                      </a:lnTo>
                      <a:close/>
                    </a:path>
                  </a:pathLst>
                </a:custGeom>
                <a:solidFill>
                  <a:srgbClr val="D04932"/>
                </a:solidFill>
                <a:ln w="9525" cap="flat">
                  <a:noFill/>
                  <a:prstDash val="solid"/>
                  <a:miter/>
                </a:ln>
              </p:spPr>
              <p:txBody>
                <a:bodyPr rtlCol="0" anchor="ctr"/>
                <a:lstStyle/>
                <a:p>
                  <a:endParaRPr lang="fr-FR"/>
                </a:p>
              </p:txBody>
            </p:sp>
            <p:sp>
              <p:nvSpPr>
                <p:cNvPr id="595" name="Forme libre : forme 594">
                  <a:extLst>
                    <a:ext uri="{FF2B5EF4-FFF2-40B4-BE49-F238E27FC236}">
                      <a16:creationId xmlns:a16="http://schemas.microsoft.com/office/drawing/2014/main" id="{A23E1103-E511-6945-486F-762D9BFE80F1}"/>
                    </a:ext>
                  </a:extLst>
                </p:cNvPr>
                <p:cNvSpPr/>
                <p:nvPr/>
              </p:nvSpPr>
              <p:spPr>
                <a:xfrm>
                  <a:off x="4833559" y="3599634"/>
                  <a:ext cx="93707" cy="93707"/>
                </a:xfrm>
                <a:custGeom>
                  <a:avLst/>
                  <a:gdLst>
                    <a:gd name="connsiteX0" fmla="*/ 0 w 93707"/>
                    <a:gd name="connsiteY0" fmla="*/ 93707 h 93707"/>
                    <a:gd name="connsiteX1" fmla="*/ 705 w 93707"/>
                    <a:gd name="connsiteY1" fmla="*/ 93545 h 93707"/>
                    <a:gd name="connsiteX2" fmla="*/ 93526 w 93707"/>
                    <a:gd name="connsiteY2" fmla="*/ 743 h 93707"/>
                    <a:gd name="connsiteX3" fmla="*/ 93707 w 93707"/>
                    <a:gd name="connsiteY3" fmla="*/ 0 h 93707"/>
                  </a:gdLst>
                  <a:ahLst/>
                  <a:cxnLst>
                    <a:cxn ang="0">
                      <a:pos x="connsiteX0" y="connsiteY0"/>
                    </a:cxn>
                    <a:cxn ang="0">
                      <a:pos x="connsiteX1" y="connsiteY1"/>
                    </a:cxn>
                    <a:cxn ang="0">
                      <a:pos x="connsiteX2" y="connsiteY2"/>
                    </a:cxn>
                    <a:cxn ang="0">
                      <a:pos x="connsiteX3" y="connsiteY3"/>
                    </a:cxn>
                  </a:cxnLst>
                  <a:rect l="l" t="t" r="r" b="b"/>
                  <a:pathLst>
                    <a:path w="93707" h="93707">
                      <a:moveTo>
                        <a:pt x="0" y="93707"/>
                      </a:moveTo>
                      <a:lnTo>
                        <a:pt x="705" y="93545"/>
                      </a:lnTo>
                      <a:lnTo>
                        <a:pt x="93526" y="743"/>
                      </a:lnTo>
                      <a:lnTo>
                        <a:pt x="93707" y="0"/>
                      </a:lnTo>
                      <a:close/>
                    </a:path>
                  </a:pathLst>
                </a:custGeom>
                <a:solidFill>
                  <a:srgbClr val="D04932"/>
                </a:solidFill>
                <a:ln w="9525" cap="flat">
                  <a:noFill/>
                  <a:prstDash val="solid"/>
                  <a:miter/>
                </a:ln>
              </p:spPr>
              <p:txBody>
                <a:bodyPr rtlCol="0" anchor="ctr"/>
                <a:lstStyle/>
                <a:p>
                  <a:endParaRPr lang="fr-FR"/>
                </a:p>
              </p:txBody>
            </p:sp>
            <p:sp>
              <p:nvSpPr>
                <p:cNvPr id="596" name="Forme libre : forme 595">
                  <a:extLst>
                    <a:ext uri="{FF2B5EF4-FFF2-40B4-BE49-F238E27FC236}">
                      <a16:creationId xmlns:a16="http://schemas.microsoft.com/office/drawing/2014/main" id="{7DE0BD73-52FB-6078-8B22-4FE97248EB13}"/>
                    </a:ext>
                  </a:extLst>
                </p:cNvPr>
                <p:cNvSpPr/>
                <p:nvPr/>
              </p:nvSpPr>
              <p:spPr>
                <a:xfrm>
                  <a:off x="5493709" y="2999312"/>
                  <a:ext cx="34146" cy="34432"/>
                </a:xfrm>
                <a:custGeom>
                  <a:avLst/>
                  <a:gdLst>
                    <a:gd name="connsiteX0" fmla="*/ 34147 w 34146"/>
                    <a:gd name="connsiteY0" fmla="*/ 286 h 34432"/>
                    <a:gd name="connsiteX1" fmla="*/ 33880 w 34146"/>
                    <a:gd name="connsiteY1" fmla="*/ 0 h 34432"/>
                    <a:gd name="connsiteX2" fmla="*/ 10210 w 34146"/>
                    <a:gd name="connsiteY2" fmla="*/ 23670 h 34432"/>
                    <a:gd name="connsiteX3" fmla="*/ 0 w 34146"/>
                    <a:gd name="connsiteY3" fmla="*/ 34433 h 34432"/>
                  </a:gdLst>
                  <a:ahLst/>
                  <a:cxnLst>
                    <a:cxn ang="0">
                      <a:pos x="connsiteX0" y="connsiteY0"/>
                    </a:cxn>
                    <a:cxn ang="0">
                      <a:pos x="connsiteX1" y="connsiteY1"/>
                    </a:cxn>
                    <a:cxn ang="0">
                      <a:pos x="connsiteX2" y="connsiteY2"/>
                    </a:cxn>
                    <a:cxn ang="0">
                      <a:pos x="connsiteX3" y="connsiteY3"/>
                    </a:cxn>
                  </a:cxnLst>
                  <a:rect l="l" t="t" r="r" b="b"/>
                  <a:pathLst>
                    <a:path w="34146" h="34432">
                      <a:moveTo>
                        <a:pt x="34147" y="286"/>
                      </a:moveTo>
                      <a:lnTo>
                        <a:pt x="33880" y="0"/>
                      </a:lnTo>
                      <a:lnTo>
                        <a:pt x="10210" y="23670"/>
                      </a:lnTo>
                      <a:lnTo>
                        <a:pt x="0" y="34433"/>
                      </a:lnTo>
                      <a:close/>
                    </a:path>
                  </a:pathLst>
                </a:custGeom>
                <a:solidFill>
                  <a:srgbClr val="D04932"/>
                </a:solidFill>
                <a:ln w="9525" cap="flat">
                  <a:noFill/>
                  <a:prstDash val="solid"/>
                  <a:miter/>
                </a:ln>
              </p:spPr>
              <p:txBody>
                <a:bodyPr rtlCol="0" anchor="ctr"/>
                <a:lstStyle/>
                <a:p>
                  <a:endParaRPr lang="fr-FR"/>
                </a:p>
              </p:txBody>
            </p:sp>
            <p:sp>
              <p:nvSpPr>
                <p:cNvPr id="597" name="Forme libre : forme 596">
                  <a:extLst>
                    <a:ext uri="{FF2B5EF4-FFF2-40B4-BE49-F238E27FC236}">
                      <a16:creationId xmlns:a16="http://schemas.microsoft.com/office/drawing/2014/main" id="{B2816D9D-221A-C647-EC84-2C9C0ECD9654}"/>
                    </a:ext>
                  </a:extLst>
                </p:cNvPr>
                <p:cNvSpPr/>
                <p:nvPr/>
              </p:nvSpPr>
              <p:spPr>
                <a:xfrm>
                  <a:off x="4445882" y="4199309"/>
                  <a:ext cx="183756" cy="269738"/>
                </a:xfrm>
                <a:custGeom>
                  <a:avLst/>
                  <a:gdLst>
                    <a:gd name="connsiteX0" fmla="*/ 9134 w 183756"/>
                    <a:gd name="connsiteY0" fmla="*/ 161849 h 269738"/>
                    <a:gd name="connsiteX1" fmla="*/ 24289 w 183756"/>
                    <a:gd name="connsiteY1" fmla="*/ 269738 h 269738"/>
                    <a:gd name="connsiteX2" fmla="*/ 183756 w 183756"/>
                    <a:gd name="connsiteY2" fmla="*/ 144123 h 269738"/>
                    <a:gd name="connsiteX3" fmla="*/ 151133 w 183756"/>
                    <a:gd name="connsiteY3" fmla="*/ 0 h 269738"/>
                    <a:gd name="connsiteX4" fmla="*/ 0 w 183756"/>
                    <a:gd name="connsiteY4" fmla="*/ 151133 h 26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756" h="269738">
                      <a:moveTo>
                        <a:pt x="9134" y="161849"/>
                      </a:moveTo>
                      <a:lnTo>
                        <a:pt x="24289" y="269738"/>
                      </a:lnTo>
                      <a:lnTo>
                        <a:pt x="183756" y="144123"/>
                      </a:lnTo>
                      <a:lnTo>
                        <a:pt x="151133" y="0"/>
                      </a:lnTo>
                      <a:lnTo>
                        <a:pt x="0" y="151133"/>
                      </a:lnTo>
                      <a:close/>
                    </a:path>
                  </a:pathLst>
                </a:custGeom>
                <a:solidFill>
                  <a:srgbClr val="993333"/>
                </a:solidFill>
                <a:ln w="9525" cap="flat">
                  <a:noFill/>
                  <a:prstDash val="solid"/>
                  <a:miter/>
                </a:ln>
              </p:spPr>
              <p:txBody>
                <a:bodyPr rtlCol="0" anchor="ctr"/>
                <a:lstStyle/>
                <a:p>
                  <a:endParaRPr lang="fr-FR"/>
                </a:p>
              </p:txBody>
            </p:sp>
            <p:sp>
              <p:nvSpPr>
                <p:cNvPr id="598" name="Forme libre : forme 597">
                  <a:extLst>
                    <a:ext uri="{FF2B5EF4-FFF2-40B4-BE49-F238E27FC236}">
                      <a16:creationId xmlns:a16="http://schemas.microsoft.com/office/drawing/2014/main" id="{C585E99C-D5A8-60D1-C4D2-F6BBA75CE2BC}"/>
                    </a:ext>
                  </a:extLst>
                </p:cNvPr>
                <p:cNvSpPr/>
                <p:nvPr/>
              </p:nvSpPr>
              <p:spPr>
                <a:xfrm>
                  <a:off x="4668339" y="3340154"/>
                  <a:ext cx="936459" cy="873718"/>
                </a:xfrm>
                <a:custGeom>
                  <a:avLst/>
                  <a:gdLst>
                    <a:gd name="connsiteX0" fmla="*/ 789070 w 936459"/>
                    <a:gd name="connsiteY0" fmla="*/ 49473 h 873718"/>
                    <a:gd name="connsiteX1" fmla="*/ 787822 w 936459"/>
                    <a:gd name="connsiteY1" fmla="*/ 0 h 873718"/>
                    <a:gd name="connsiteX2" fmla="*/ 0 w 936459"/>
                    <a:gd name="connsiteY2" fmla="*/ 787832 h 873718"/>
                    <a:gd name="connsiteX3" fmla="*/ 152924 w 936459"/>
                    <a:gd name="connsiteY3" fmla="*/ 849820 h 873718"/>
                    <a:gd name="connsiteX4" fmla="*/ 180261 w 936459"/>
                    <a:gd name="connsiteY4" fmla="*/ 873719 h 873718"/>
                    <a:gd name="connsiteX5" fmla="*/ 936460 w 936459"/>
                    <a:gd name="connsiteY5" fmla="*/ 117519 h 87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459" h="873718">
                      <a:moveTo>
                        <a:pt x="789070" y="49473"/>
                      </a:moveTo>
                      <a:lnTo>
                        <a:pt x="787822" y="0"/>
                      </a:lnTo>
                      <a:lnTo>
                        <a:pt x="0" y="787832"/>
                      </a:lnTo>
                      <a:lnTo>
                        <a:pt x="152924" y="849820"/>
                      </a:lnTo>
                      <a:lnTo>
                        <a:pt x="180261" y="873719"/>
                      </a:lnTo>
                      <a:lnTo>
                        <a:pt x="936460" y="117519"/>
                      </a:lnTo>
                      <a:close/>
                    </a:path>
                  </a:pathLst>
                </a:custGeom>
                <a:solidFill>
                  <a:srgbClr val="993333"/>
                </a:solidFill>
                <a:ln w="9525" cap="flat">
                  <a:noFill/>
                  <a:prstDash val="solid"/>
                  <a:miter/>
                </a:ln>
              </p:spPr>
              <p:txBody>
                <a:bodyPr rtlCol="0" anchor="ctr"/>
                <a:lstStyle/>
                <a:p>
                  <a:endParaRPr lang="fr-FR"/>
                </a:p>
              </p:txBody>
            </p:sp>
            <p:sp>
              <p:nvSpPr>
                <p:cNvPr id="599" name="Forme libre : forme 598">
                  <a:extLst>
                    <a:ext uri="{FF2B5EF4-FFF2-40B4-BE49-F238E27FC236}">
                      <a16:creationId xmlns:a16="http://schemas.microsoft.com/office/drawing/2014/main" id="{227741E7-0CD9-6766-364F-3B495E603340}"/>
                    </a:ext>
                  </a:extLst>
                </p:cNvPr>
                <p:cNvSpPr/>
                <p:nvPr/>
              </p:nvSpPr>
              <p:spPr>
                <a:xfrm>
                  <a:off x="5456161" y="3114707"/>
                  <a:ext cx="355625" cy="342966"/>
                </a:xfrm>
                <a:custGeom>
                  <a:avLst/>
                  <a:gdLst>
                    <a:gd name="connsiteX0" fmla="*/ 1248 w 355625"/>
                    <a:gd name="connsiteY0" fmla="*/ 274920 h 342966"/>
                    <a:gd name="connsiteX1" fmla="*/ 148637 w 355625"/>
                    <a:gd name="connsiteY1" fmla="*/ 342967 h 342966"/>
                    <a:gd name="connsiteX2" fmla="*/ 355625 w 355625"/>
                    <a:gd name="connsiteY2" fmla="*/ 135969 h 342966"/>
                    <a:gd name="connsiteX3" fmla="*/ 278187 w 355625"/>
                    <a:gd name="connsiteY3" fmla="*/ 22165 h 342966"/>
                    <a:gd name="connsiteX4" fmla="*/ 225447 w 355625"/>
                    <a:gd name="connsiteY4" fmla="*/ 0 h 342966"/>
                    <a:gd name="connsiteX5" fmla="*/ 0 w 355625"/>
                    <a:gd name="connsiteY5" fmla="*/ 225447 h 34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625" h="342966">
                      <a:moveTo>
                        <a:pt x="1248" y="274920"/>
                      </a:moveTo>
                      <a:lnTo>
                        <a:pt x="148637" y="342967"/>
                      </a:lnTo>
                      <a:lnTo>
                        <a:pt x="355625" y="135969"/>
                      </a:lnTo>
                      <a:lnTo>
                        <a:pt x="278187" y="22165"/>
                      </a:lnTo>
                      <a:lnTo>
                        <a:pt x="225447" y="0"/>
                      </a:lnTo>
                      <a:lnTo>
                        <a:pt x="0" y="225447"/>
                      </a:lnTo>
                      <a:close/>
                    </a:path>
                  </a:pathLst>
                </a:custGeom>
                <a:solidFill>
                  <a:srgbClr val="993333"/>
                </a:solidFill>
                <a:ln w="9525" cap="flat">
                  <a:noFill/>
                  <a:prstDash val="solid"/>
                  <a:miter/>
                </a:ln>
              </p:spPr>
              <p:txBody>
                <a:bodyPr rtlCol="0" anchor="ctr"/>
                <a:lstStyle/>
                <a:p>
                  <a:endParaRPr lang="fr-FR"/>
                </a:p>
              </p:txBody>
            </p:sp>
            <p:sp>
              <p:nvSpPr>
                <p:cNvPr id="600" name="Forme libre : forme 599">
                  <a:extLst>
                    <a:ext uri="{FF2B5EF4-FFF2-40B4-BE49-F238E27FC236}">
                      <a16:creationId xmlns:a16="http://schemas.microsoft.com/office/drawing/2014/main" id="{71C5ACB3-EA2F-044F-2DBE-285341E19DC3}"/>
                    </a:ext>
                  </a:extLst>
                </p:cNvPr>
                <p:cNvSpPr/>
                <p:nvPr/>
              </p:nvSpPr>
              <p:spPr>
                <a:xfrm>
                  <a:off x="4596501" y="4127205"/>
                  <a:ext cx="71837" cy="72104"/>
                </a:xfrm>
                <a:custGeom>
                  <a:avLst/>
                  <a:gdLst>
                    <a:gd name="connsiteX0" fmla="*/ 0 w 71837"/>
                    <a:gd name="connsiteY0" fmla="*/ 69885 h 72104"/>
                    <a:gd name="connsiteX1" fmla="*/ 515 w 71837"/>
                    <a:gd name="connsiteY1" fmla="*/ 72104 h 72104"/>
                    <a:gd name="connsiteX2" fmla="*/ 71837 w 71837"/>
                    <a:gd name="connsiteY2" fmla="*/ 781 h 72104"/>
                    <a:gd name="connsiteX3" fmla="*/ 69895 w 71837"/>
                    <a:gd name="connsiteY3" fmla="*/ 0 h 72104"/>
                  </a:gdLst>
                  <a:ahLst/>
                  <a:cxnLst>
                    <a:cxn ang="0">
                      <a:pos x="connsiteX0" y="connsiteY0"/>
                    </a:cxn>
                    <a:cxn ang="0">
                      <a:pos x="connsiteX1" y="connsiteY1"/>
                    </a:cxn>
                    <a:cxn ang="0">
                      <a:pos x="connsiteX2" y="connsiteY2"/>
                    </a:cxn>
                    <a:cxn ang="0">
                      <a:pos x="connsiteX3" y="connsiteY3"/>
                    </a:cxn>
                  </a:cxnLst>
                  <a:rect l="l" t="t" r="r" b="b"/>
                  <a:pathLst>
                    <a:path w="71837" h="72104">
                      <a:moveTo>
                        <a:pt x="0" y="69885"/>
                      </a:moveTo>
                      <a:lnTo>
                        <a:pt x="515" y="72104"/>
                      </a:lnTo>
                      <a:lnTo>
                        <a:pt x="71837" y="781"/>
                      </a:lnTo>
                      <a:lnTo>
                        <a:pt x="69895" y="0"/>
                      </a:lnTo>
                      <a:close/>
                    </a:path>
                  </a:pathLst>
                </a:custGeom>
                <a:solidFill>
                  <a:srgbClr val="993333"/>
                </a:solidFill>
                <a:ln w="9525" cap="flat">
                  <a:noFill/>
                  <a:prstDash val="solid"/>
                  <a:miter/>
                </a:ln>
              </p:spPr>
              <p:txBody>
                <a:bodyPr rtlCol="0" anchor="ctr"/>
                <a:lstStyle/>
                <a:p>
                  <a:endParaRPr lang="fr-FR"/>
                </a:p>
              </p:txBody>
            </p:sp>
            <p:sp>
              <p:nvSpPr>
                <p:cNvPr id="601" name="Forme libre : forme 600">
                  <a:extLst>
                    <a:ext uri="{FF2B5EF4-FFF2-40B4-BE49-F238E27FC236}">
                      <a16:creationId xmlns:a16="http://schemas.microsoft.com/office/drawing/2014/main" id="{76B82096-A819-4886-225F-6F8C1CC1546C}"/>
                    </a:ext>
                  </a:extLst>
                </p:cNvPr>
                <p:cNvSpPr/>
                <p:nvPr/>
              </p:nvSpPr>
              <p:spPr>
                <a:xfrm>
                  <a:off x="4444625" y="4197090"/>
                  <a:ext cx="152390" cy="153352"/>
                </a:xfrm>
                <a:custGeom>
                  <a:avLst/>
                  <a:gdLst>
                    <a:gd name="connsiteX0" fmla="*/ 0 w 152390"/>
                    <a:gd name="connsiteY0" fmla="*/ 151895 h 153352"/>
                    <a:gd name="connsiteX1" fmla="*/ 1257 w 152390"/>
                    <a:gd name="connsiteY1" fmla="*/ 153353 h 153352"/>
                    <a:gd name="connsiteX2" fmla="*/ 152391 w 152390"/>
                    <a:gd name="connsiteY2" fmla="*/ 2219 h 153352"/>
                    <a:gd name="connsiteX3" fmla="*/ 151876 w 152390"/>
                    <a:gd name="connsiteY3" fmla="*/ 0 h 153352"/>
                  </a:gdLst>
                  <a:ahLst/>
                  <a:cxnLst>
                    <a:cxn ang="0">
                      <a:pos x="connsiteX0" y="connsiteY0"/>
                    </a:cxn>
                    <a:cxn ang="0">
                      <a:pos x="connsiteX1" y="connsiteY1"/>
                    </a:cxn>
                    <a:cxn ang="0">
                      <a:pos x="connsiteX2" y="connsiteY2"/>
                    </a:cxn>
                    <a:cxn ang="0">
                      <a:pos x="connsiteX3" y="connsiteY3"/>
                    </a:cxn>
                  </a:cxnLst>
                  <a:rect l="l" t="t" r="r" b="b"/>
                  <a:pathLst>
                    <a:path w="152390" h="153352">
                      <a:moveTo>
                        <a:pt x="0" y="151895"/>
                      </a:moveTo>
                      <a:lnTo>
                        <a:pt x="1257" y="153353"/>
                      </a:lnTo>
                      <a:lnTo>
                        <a:pt x="152391" y="2219"/>
                      </a:lnTo>
                      <a:lnTo>
                        <a:pt x="151876" y="0"/>
                      </a:lnTo>
                      <a:close/>
                    </a:path>
                  </a:pathLst>
                </a:custGeom>
                <a:solidFill>
                  <a:srgbClr val="993333"/>
                </a:solidFill>
                <a:ln w="9525" cap="flat">
                  <a:noFill/>
                  <a:prstDash val="solid"/>
                  <a:miter/>
                </a:ln>
              </p:spPr>
              <p:txBody>
                <a:bodyPr rtlCol="0" anchor="ctr"/>
                <a:lstStyle/>
                <a:p>
                  <a:endParaRPr lang="fr-FR"/>
                </a:p>
              </p:txBody>
            </p:sp>
            <p:sp>
              <p:nvSpPr>
                <p:cNvPr id="602" name="Forme libre : forme 601">
                  <a:extLst>
                    <a:ext uri="{FF2B5EF4-FFF2-40B4-BE49-F238E27FC236}">
                      <a16:creationId xmlns:a16="http://schemas.microsoft.com/office/drawing/2014/main" id="{57244097-4A21-2307-CC66-6EA40CAF72A8}"/>
                    </a:ext>
                  </a:extLst>
                </p:cNvPr>
                <p:cNvSpPr/>
                <p:nvPr/>
              </p:nvSpPr>
              <p:spPr>
                <a:xfrm>
                  <a:off x="4666396" y="3337506"/>
                  <a:ext cx="789765" cy="790479"/>
                </a:xfrm>
                <a:custGeom>
                  <a:avLst/>
                  <a:gdLst>
                    <a:gd name="connsiteX0" fmla="*/ 789708 w 789765"/>
                    <a:gd name="connsiteY0" fmla="*/ 0 h 790479"/>
                    <a:gd name="connsiteX1" fmla="*/ 0 w 789765"/>
                    <a:gd name="connsiteY1" fmla="*/ 789699 h 790479"/>
                    <a:gd name="connsiteX2" fmla="*/ 1943 w 789765"/>
                    <a:gd name="connsiteY2" fmla="*/ 790480 h 790479"/>
                    <a:gd name="connsiteX3" fmla="*/ 789765 w 789765"/>
                    <a:gd name="connsiteY3" fmla="*/ 2648 h 790479"/>
                  </a:gdLst>
                  <a:ahLst/>
                  <a:cxnLst>
                    <a:cxn ang="0">
                      <a:pos x="connsiteX0" y="connsiteY0"/>
                    </a:cxn>
                    <a:cxn ang="0">
                      <a:pos x="connsiteX1" y="connsiteY1"/>
                    </a:cxn>
                    <a:cxn ang="0">
                      <a:pos x="connsiteX2" y="connsiteY2"/>
                    </a:cxn>
                    <a:cxn ang="0">
                      <a:pos x="connsiteX3" y="connsiteY3"/>
                    </a:cxn>
                  </a:cxnLst>
                  <a:rect l="l" t="t" r="r" b="b"/>
                  <a:pathLst>
                    <a:path w="789765" h="790479">
                      <a:moveTo>
                        <a:pt x="789708" y="0"/>
                      </a:moveTo>
                      <a:lnTo>
                        <a:pt x="0" y="789699"/>
                      </a:lnTo>
                      <a:lnTo>
                        <a:pt x="1943" y="790480"/>
                      </a:lnTo>
                      <a:lnTo>
                        <a:pt x="789765" y="2648"/>
                      </a:lnTo>
                      <a:close/>
                    </a:path>
                  </a:pathLst>
                </a:custGeom>
                <a:solidFill>
                  <a:srgbClr val="993333"/>
                </a:solidFill>
                <a:ln w="9525" cap="flat">
                  <a:noFill/>
                  <a:prstDash val="solid"/>
                  <a:miter/>
                </a:ln>
              </p:spPr>
              <p:txBody>
                <a:bodyPr rtlCol="0" anchor="ctr"/>
                <a:lstStyle/>
                <a:p>
                  <a:endParaRPr lang="fr-FR"/>
                </a:p>
              </p:txBody>
            </p:sp>
            <p:sp>
              <p:nvSpPr>
                <p:cNvPr id="603" name="Forme libre : forme 602">
                  <a:extLst>
                    <a:ext uri="{FF2B5EF4-FFF2-40B4-BE49-F238E27FC236}">
                      <a16:creationId xmlns:a16="http://schemas.microsoft.com/office/drawing/2014/main" id="{6B32BF39-C21E-A370-0B43-1784FEA85EC3}"/>
                    </a:ext>
                  </a:extLst>
                </p:cNvPr>
                <p:cNvSpPr/>
                <p:nvPr/>
              </p:nvSpPr>
              <p:spPr>
                <a:xfrm>
                  <a:off x="5456104" y="3113907"/>
                  <a:ext cx="225504" cy="226247"/>
                </a:xfrm>
                <a:custGeom>
                  <a:avLst/>
                  <a:gdLst>
                    <a:gd name="connsiteX0" fmla="*/ 57 w 225504"/>
                    <a:gd name="connsiteY0" fmla="*/ 226247 h 226247"/>
                    <a:gd name="connsiteX1" fmla="*/ 225504 w 225504"/>
                    <a:gd name="connsiteY1" fmla="*/ 800 h 226247"/>
                    <a:gd name="connsiteX2" fmla="*/ 223599 w 225504"/>
                    <a:gd name="connsiteY2" fmla="*/ 0 h 226247"/>
                    <a:gd name="connsiteX3" fmla="*/ 0 w 225504"/>
                    <a:gd name="connsiteY3" fmla="*/ 223599 h 226247"/>
                  </a:gdLst>
                  <a:ahLst/>
                  <a:cxnLst>
                    <a:cxn ang="0">
                      <a:pos x="connsiteX0" y="connsiteY0"/>
                    </a:cxn>
                    <a:cxn ang="0">
                      <a:pos x="connsiteX1" y="connsiteY1"/>
                    </a:cxn>
                    <a:cxn ang="0">
                      <a:pos x="connsiteX2" y="connsiteY2"/>
                    </a:cxn>
                    <a:cxn ang="0">
                      <a:pos x="connsiteX3" y="connsiteY3"/>
                    </a:cxn>
                  </a:cxnLst>
                  <a:rect l="l" t="t" r="r" b="b"/>
                  <a:pathLst>
                    <a:path w="225504" h="226247">
                      <a:moveTo>
                        <a:pt x="57" y="226247"/>
                      </a:moveTo>
                      <a:lnTo>
                        <a:pt x="225504" y="800"/>
                      </a:lnTo>
                      <a:lnTo>
                        <a:pt x="223599" y="0"/>
                      </a:lnTo>
                      <a:lnTo>
                        <a:pt x="0" y="223599"/>
                      </a:lnTo>
                      <a:close/>
                    </a:path>
                  </a:pathLst>
                </a:custGeom>
                <a:solidFill>
                  <a:srgbClr val="993333"/>
                </a:solidFill>
                <a:ln w="9525" cap="flat">
                  <a:noFill/>
                  <a:prstDash val="solid"/>
                  <a:miter/>
                </a:ln>
              </p:spPr>
              <p:txBody>
                <a:bodyPr rtlCol="0" anchor="ctr"/>
                <a:lstStyle/>
                <a:p>
                  <a:endParaRPr lang="fr-FR"/>
                </a:p>
              </p:txBody>
            </p:sp>
            <p:sp>
              <p:nvSpPr>
                <p:cNvPr id="604" name="Forme libre : forme 603">
                  <a:extLst>
                    <a:ext uri="{FF2B5EF4-FFF2-40B4-BE49-F238E27FC236}">
                      <a16:creationId xmlns:a16="http://schemas.microsoft.com/office/drawing/2014/main" id="{49648F65-8071-47BD-D7F8-10C147071781}"/>
                    </a:ext>
                  </a:extLst>
                </p:cNvPr>
                <p:cNvSpPr/>
                <p:nvPr/>
              </p:nvSpPr>
              <p:spPr>
                <a:xfrm>
                  <a:off x="4848904" y="3457845"/>
                  <a:ext cx="803310" cy="880300"/>
                </a:xfrm>
                <a:custGeom>
                  <a:avLst/>
                  <a:gdLst>
                    <a:gd name="connsiteX0" fmla="*/ 716938 w 803310"/>
                    <a:gd name="connsiteY0" fmla="*/ 286074 h 880300"/>
                    <a:gd name="connsiteX1" fmla="*/ 700774 w 803310"/>
                    <a:gd name="connsiteY1" fmla="*/ 262776 h 880300"/>
                    <a:gd name="connsiteX2" fmla="*/ 803310 w 803310"/>
                    <a:gd name="connsiteY2" fmla="*/ 63694 h 880300"/>
                    <a:gd name="connsiteX3" fmla="*/ 782155 w 803310"/>
                    <a:gd name="connsiteY3" fmla="*/ 11954 h 880300"/>
                    <a:gd name="connsiteX4" fmla="*/ 756266 w 803310"/>
                    <a:gd name="connsiteY4" fmla="*/ 0 h 880300"/>
                    <a:gd name="connsiteX5" fmla="*/ 0 w 803310"/>
                    <a:gd name="connsiteY5" fmla="*/ 756276 h 880300"/>
                    <a:gd name="connsiteX6" fmla="*/ 141894 w 803310"/>
                    <a:gd name="connsiteY6" fmla="*/ 880301 h 880300"/>
                    <a:gd name="connsiteX7" fmla="*/ 142494 w 803310"/>
                    <a:gd name="connsiteY7" fmla="*/ 879929 h 880300"/>
                    <a:gd name="connsiteX8" fmla="*/ 734902 w 803310"/>
                    <a:gd name="connsiteY8" fmla="*/ 287522 h 8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310" h="880300">
                      <a:moveTo>
                        <a:pt x="716938" y="286074"/>
                      </a:moveTo>
                      <a:lnTo>
                        <a:pt x="700774" y="262776"/>
                      </a:lnTo>
                      <a:lnTo>
                        <a:pt x="803310" y="63694"/>
                      </a:lnTo>
                      <a:lnTo>
                        <a:pt x="782155" y="11954"/>
                      </a:lnTo>
                      <a:lnTo>
                        <a:pt x="756266" y="0"/>
                      </a:lnTo>
                      <a:lnTo>
                        <a:pt x="0" y="756276"/>
                      </a:lnTo>
                      <a:lnTo>
                        <a:pt x="141894" y="880301"/>
                      </a:lnTo>
                      <a:lnTo>
                        <a:pt x="142494" y="879929"/>
                      </a:lnTo>
                      <a:lnTo>
                        <a:pt x="734902" y="287522"/>
                      </a:lnTo>
                      <a:close/>
                    </a:path>
                  </a:pathLst>
                </a:custGeom>
                <a:solidFill>
                  <a:srgbClr val="D04932"/>
                </a:solidFill>
                <a:ln w="9525" cap="flat">
                  <a:noFill/>
                  <a:prstDash val="solid"/>
                  <a:miter/>
                </a:ln>
              </p:spPr>
              <p:txBody>
                <a:bodyPr rtlCol="0" anchor="ctr"/>
                <a:lstStyle/>
                <a:p>
                  <a:endParaRPr lang="fr-FR"/>
                </a:p>
              </p:txBody>
            </p:sp>
            <p:sp>
              <p:nvSpPr>
                <p:cNvPr id="605" name="Forme libre : forme 604">
                  <a:extLst>
                    <a:ext uri="{FF2B5EF4-FFF2-40B4-BE49-F238E27FC236}">
                      <a16:creationId xmlns:a16="http://schemas.microsoft.com/office/drawing/2014/main" id="{57836F34-F6E8-6372-5905-0B3126BDA162}"/>
                    </a:ext>
                  </a:extLst>
                </p:cNvPr>
                <p:cNvSpPr/>
                <p:nvPr/>
              </p:nvSpPr>
              <p:spPr>
                <a:xfrm>
                  <a:off x="5549677" y="3347603"/>
                  <a:ext cx="421862" cy="397764"/>
                </a:xfrm>
                <a:custGeom>
                  <a:avLst/>
                  <a:gdLst>
                    <a:gd name="connsiteX0" fmla="*/ 81382 w 421862"/>
                    <a:gd name="connsiteY0" fmla="*/ 122196 h 397764"/>
                    <a:gd name="connsiteX1" fmla="*/ 102537 w 421862"/>
                    <a:gd name="connsiteY1" fmla="*/ 173936 h 397764"/>
                    <a:gd name="connsiteX2" fmla="*/ 0 w 421862"/>
                    <a:gd name="connsiteY2" fmla="*/ 373018 h 397764"/>
                    <a:gd name="connsiteX3" fmla="*/ 16164 w 421862"/>
                    <a:gd name="connsiteY3" fmla="*/ 396316 h 397764"/>
                    <a:gd name="connsiteX4" fmla="*/ 34128 w 421862"/>
                    <a:gd name="connsiteY4" fmla="*/ 397764 h 397764"/>
                    <a:gd name="connsiteX5" fmla="*/ 421862 w 421862"/>
                    <a:gd name="connsiteY5" fmla="*/ 10030 h 397764"/>
                    <a:gd name="connsiteX6" fmla="*/ 328060 w 421862"/>
                    <a:gd name="connsiteY6" fmla="*/ 0 h 397764"/>
                    <a:gd name="connsiteX7" fmla="*/ 159696 w 421862"/>
                    <a:gd name="connsiteY7" fmla="*/ 38871 h 39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862" h="397764">
                      <a:moveTo>
                        <a:pt x="81382" y="122196"/>
                      </a:moveTo>
                      <a:lnTo>
                        <a:pt x="102537" y="173936"/>
                      </a:lnTo>
                      <a:lnTo>
                        <a:pt x="0" y="373018"/>
                      </a:lnTo>
                      <a:lnTo>
                        <a:pt x="16164" y="396316"/>
                      </a:lnTo>
                      <a:lnTo>
                        <a:pt x="34128" y="397764"/>
                      </a:lnTo>
                      <a:lnTo>
                        <a:pt x="421862" y="10030"/>
                      </a:lnTo>
                      <a:lnTo>
                        <a:pt x="328060" y="0"/>
                      </a:lnTo>
                      <a:lnTo>
                        <a:pt x="159696" y="38871"/>
                      </a:lnTo>
                      <a:close/>
                    </a:path>
                  </a:pathLst>
                </a:custGeom>
                <a:solidFill>
                  <a:srgbClr val="D04932"/>
                </a:solidFill>
                <a:ln w="9525" cap="flat">
                  <a:noFill/>
                  <a:prstDash val="solid"/>
                  <a:miter/>
                </a:ln>
              </p:spPr>
              <p:txBody>
                <a:bodyPr rtlCol="0" anchor="ctr"/>
                <a:lstStyle/>
                <a:p>
                  <a:endParaRPr lang="fr-FR"/>
                </a:p>
              </p:txBody>
            </p:sp>
            <p:sp>
              <p:nvSpPr>
                <p:cNvPr id="606" name="Forme libre : forme 605">
                  <a:extLst>
                    <a:ext uri="{FF2B5EF4-FFF2-40B4-BE49-F238E27FC236}">
                      <a16:creationId xmlns:a16="http://schemas.microsoft.com/office/drawing/2014/main" id="{C42F4E42-FE7C-172F-555B-C2692835BE92}"/>
                    </a:ext>
                  </a:extLst>
                </p:cNvPr>
                <p:cNvSpPr/>
                <p:nvPr/>
              </p:nvSpPr>
              <p:spPr>
                <a:xfrm>
                  <a:off x="5605170" y="3251010"/>
                  <a:ext cx="272567" cy="218789"/>
                </a:xfrm>
                <a:custGeom>
                  <a:avLst/>
                  <a:gdLst>
                    <a:gd name="connsiteX0" fmla="*/ 25889 w 272567"/>
                    <a:gd name="connsiteY0" fmla="*/ 218789 h 218789"/>
                    <a:gd name="connsiteX1" fmla="*/ 104204 w 272567"/>
                    <a:gd name="connsiteY1" fmla="*/ 135465 h 218789"/>
                    <a:gd name="connsiteX2" fmla="*/ 272568 w 272567"/>
                    <a:gd name="connsiteY2" fmla="*/ 96593 h 218789"/>
                    <a:gd name="connsiteX3" fmla="*/ 206845 w 272567"/>
                    <a:gd name="connsiteY3" fmla="*/ 0 h 218789"/>
                    <a:gd name="connsiteX4" fmla="*/ 0 w 272567"/>
                    <a:gd name="connsiteY4" fmla="*/ 206835 h 21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567" h="218789">
                      <a:moveTo>
                        <a:pt x="25889" y="218789"/>
                      </a:moveTo>
                      <a:lnTo>
                        <a:pt x="104204" y="135465"/>
                      </a:lnTo>
                      <a:lnTo>
                        <a:pt x="272568" y="96593"/>
                      </a:lnTo>
                      <a:lnTo>
                        <a:pt x="206845" y="0"/>
                      </a:lnTo>
                      <a:lnTo>
                        <a:pt x="0" y="206835"/>
                      </a:lnTo>
                      <a:close/>
                    </a:path>
                  </a:pathLst>
                </a:custGeom>
                <a:solidFill>
                  <a:srgbClr val="D04932"/>
                </a:solidFill>
                <a:ln w="9525" cap="flat">
                  <a:noFill/>
                  <a:prstDash val="solid"/>
                  <a:miter/>
                </a:ln>
              </p:spPr>
              <p:txBody>
                <a:bodyPr rtlCol="0" anchor="ctr"/>
                <a:lstStyle/>
                <a:p>
                  <a:endParaRPr lang="fr-FR"/>
                </a:p>
              </p:txBody>
            </p:sp>
            <p:sp>
              <p:nvSpPr>
                <p:cNvPr id="607" name="Forme libre : forme 606">
                  <a:extLst>
                    <a:ext uri="{FF2B5EF4-FFF2-40B4-BE49-F238E27FC236}">
                      <a16:creationId xmlns:a16="http://schemas.microsoft.com/office/drawing/2014/main" id="{9AC56CB5-3F8F-6106-2241-A5A17ECF08FE}"/>
                    </a:ext>
                  </a:extLst>
                </p:cNvPr>
                <p:cNvSpPr/>
                <p:nvPr/>
              </p:nvSpPr>
              <p:spPr>
                <a:xfrm>
                  <a:off x="4848599" y="3457674"/>
                  <a:ext cx="756570" cy="756446"/>
                </a:xfrm>
                <a:custGeom>
                  <a:avLst/>
                  <a:gdLst>
                    <a:gd name="connsiteX0" fmla="*/ 756199 w 756570"/>
                    <a:gd name="connsiteY0" fmla="*/ 0 h 756446"/>
                    <a:gd name="connsiteX1" fmla="*/ 0 w 756570"/>
                    <a:gd name="connsiteY1" fmla="*/ 756199 h 756446"/>
                    <a:gd name="connsiteX2" fmla="*/ 305 w 756570"/>
                    <a:gd name="connsiteY2" fmla="*/ 756447 h 756446"/>
                    <a:gd name="connsiteX3" fmla="*/ 756571 w 756570"/>
                    <a:gd name="connsiteY3" fmla="*/ 171 h 756446"/>
                  </a:gdLst>
                  <a:ahLst/>
                  <a:cxnLst>
                    <a:cxn ang="0">
                      <a:pos x="connsiteX0" y="connsiteY0"/>
                    </a:cxn>
                    <a:cxn ang="0">
                      <a:pos x="connsiteX1" y="connsiteY1"/>
                    </a:cxn>
                    <a:cxn ang="0">
                      <a:pos x="connsiteX2" y="connsiteY2"/>
                    </a:cxn>
                    <a:cxn ang="0">
                      <a:pos x="connsiteX3" y="connsiteY3"/>
                    </a:cxn>
                  </a:cxnLst>
                  <a:rect l="l" t="t" r="r" b="b"/>
                  <a:pathLst>
                    <a:path w="756570" h="756446">
                      <a:moveTo>
                        <a:pt x="756199" y="0"/>
                      </a:moveTo>
                      <a:lnTo>
                        <a:pt x="0" y="756199"/>
                      </a:lnTo>
                      <a:lnTo>
                        <a:pt x="305" y="756447"/>
                      </a:lnTo>
                      <a:lnTo>
                        <a:pt x="756571" y="171"/>
                      </a:lnTo>
                      <a:close/>
                    </a:path>
                  </a:pathLst>
                </a:custGeom>
                <a:solidFill>
                  <a:srgbClr val="D04932"/>
                </a:solidFill>
                <a:ln w="9525" cap="flat">
                  <a:noFill/>
                  <a:prstDash val="solid"/>
                  <a:miter/>
                </a:ln>
              </p:spPr>
              <p:txBody>
                <a:bodyPr rtlCol="0" anchor="ctr"/>
                <a:lstStyle/>
                <a:p>
                  <a:endParaRPr lang="fr-FR"/>
                </a:p>
              </p:txBody>
            </p:sp>
            <p:sp>
              <p:nvSpPr>
                <p:cNvPr id="608" name="Forme libre : forme 607">
                  <a:extLst>
                    <a:ext uri="{FF2B5EF4-FFF2-40B4-BE49-F238E27FC236}">
                      <a16:creationId xmlns:a16="http://schemas.microsoft.com/office/drawing/2014/main" id="{0774F3DF-2B80-11AF-17A0-94F497790306}"/>
                    </a:ext>
                  </a:extLst>
                </p:cNvPr>
                <p:cNvSpPr/>
                <p:nvPr/>
              </p:nvSpPr>
              <p:spPr>
                <a:xfrm>
                  <a:off x="5604798" y="3250676"/>
                  <a:ext cx="207216" cy="207168"/>
                </a:xfrm>
                <a:custGeom>
                  <a:avLst/>
                  <a:gdLst>
                    <a:gd name="connsiteX0" fmla="*/ 371 w 207216"/>
                    <a:gd name="connsiteY0" fmla="*/ 207169 h 207168"/>
                    <a:gd name="connsiteX1" fmla="*/ 207216 w 207216"/>
                    <a:gd name="connsiteY1" fmla="*/ 333 h 207168"/>
                    <a:gd name="connsiteX2" fmla="*/ 206988 w 207216"/>
                    <a:gd name="connsiteY2" fmla="*/ 0 h 207168"/>
                    <a:gd name="connsiteX3" fmla="*/ 0 w 207216"/>
                    <a:gd name="connsiteY3" fmla="*/ 206997 h 207168"/>
                  </a:gdLst>
                  <a:ahLst/>
                  <a:cxnLst>
                    <a:cxn ang="0">
                      <a:pos x="connsiteX0" y="connsiteY0"/>
                    </a:cxn>
                    <a:cxn ang="0">
                      <a:pos x="connsiteX1" y="connsiteY1"/>
                    </a:cxn>
                    <a:cxn ang="0">
                      <a:pos x="connsiteX2" y="connsiteY2"/>
                    </a:cxn>
                    <a:cxn ang="0">
                      <a:pos x="connsiteX3" y="connsiteY3"/>
                    </a:cxn>
                  </a:cxnLst>
                  <a:rect l="l" t="t" r="r" b="b"/>
                  <a:pathLst>
                    <a:path w="207216" h="207168">
                      <a:moveTo>
                        <a:pt x="371" y="207169"/>
                      </a:moveTo>
                      <a:lnTo>
                        <a:pt x="207216" y="333"/>
                      </a:lnTo>
                      <a:lnTo>
                        <a:pt x="206988" y="0"/>
                      </a:lnTo>
                      <a:lnTo>
                        <a:pt x="0" y="206997"/>
                      </a:lnTo>
                      <a:close/>
                    </a:path>
                  </a:pathLst>
                </a:custGeom>
                <a:solidFill>
                  <a:srgbClr val="D04932"/>
                </a:solidFill>
                <a:ln w="9525" cap="flat">
                  <a:noFill/>
                  <a:prstDash val="solid"/>
                  <a:miter/>
                </a:ln>
              </p:spPr>
              <p:txBody>
                <a:bodyPr rtlCol="0" anchor="ctr"/>
                <a:lstStyle/>
                <a:p>
                  <a:endParaRPr lang="fr-FR"/>
                </a:p>
              </p:txBody>
            </p:sp>
            <p:sp>
              <p:nvSpPr>
                <p:cNvPr id="609" name="Forme libre : forme 608">
                  <a:extLst>
                    <a:ext uri="{FF2B5EF4-FFF2-40B4-BE49-F238E27FC236}">
                      <a16:creationId xmlns:a16="http://schemas.microsoft.com/office/drawing/2014/main" id="{9F6084F2-F476-B9E5-5F5A-1B874C7C2140}"/>
                    </a:ext>
                  </a:extLst>
                </p:cNvPr>
                <p:cNvSpPr/>
                <p:nvPr/>
              </p:nvSpPr>
              <p:spPr>
                <a:xfrm>
                  <a:off x="4998418" y="3745567"/>
                  <a:ext cx="706955" cy="587911"/>
                </a:xfrm>
                <a:custGeom>
                  <a:avLst/>
                  <a:gdLst>
                    <a:gd name="connsiteX0" fmla="*/ 483394 w 706955"/>
                    <a:gd name="connsiteY0" fmla="*/ 367855 h 587911"/>
                    <a:gd name="connsiteX1" fmla="*/ 493833 w 706955"/>
                    <a:gd name="connsiteY1" fmla="*/ 342890 h 587911"/>
                    <a:gd name="connsiteX2" fmla="*/ 459962 w 706955"/>
                    <a:gd name="connsiteY2" fmla="*/ 300666 h 587911"/>
                    <a:gd name="connsiteX3" fmla="*/ 457152 w 706955"/>
                    <a:gd name="connsiteY3" fmla="*/ 248278 h 587911"/>
                    <a:gd name="connsiteX4" fmla="*/ 497205 w 706955"/>
                    <a:gd name="connsiteY4" fmla="*/ 178222 h 587911"/>
                    <a:gd name="connsiteX5" fmla="*/ 545735 w 706955"/>
                    <a:gd name="connsiteY5" fmla="*/ 172641 h 587911"/>
                    <a:gd name="connsiteX6" fmla="*/ 540648 w 706955"/>
                    <a:gd name="connsiteY6" fmla="*/ 69380 h 587911"/>
                    <a:gd name="connsiteX7" fmla="*/ 593636 w 706955"/>
                    <a:gd name="connsiteY7" fmla="*/ 74361 h 587911"/>
                    <a:gd name="connsiteX8" fmla="*/ 696525 w 706955"/>
                    <a:gd name="connsiteY8" fmla="*/ 35509 h 587911"/>
                    <a:gd name="connsiteX9" fmla="*/ 706955 w 706955"/>
                    <a:gd name="connsiteY9" fmla="*/ 9696 h 587911"/>
                    <a:gd name="connsiteX10" fmla="*/ 587893 w 706955"/>
                    <a:gd name="connsiteY10" fmla="*/ 0 h 587911"/>
                    <a:gd name="connsiteX11" fmla="*/ 0 w 706955"/>
                    <a:gd name="connsiteY11" fmla="*/ 587912 h 587911"/>
                    <a:gd name="connsiteX12" fmla="*/ 108842 w 706955"/>
                    <a:gd name="connsiteY12" fmla="*/ 521141 h 587911"/>
                    <a:gd name="connsiteX13" fmla="*/ 269491 w 706955"/>
                    <a:gd name="connsiteY13" fmla="*/ 495557 h 587911"/>
                    <a:gd name="connsiteX14" fmla="*/ 318783 w 706955"/>
                    <a:gd name="connsiteY14" fmla="*/ 512826 h 587911"/>
                    <a:gd name="connsiteX15" fmla="*/ 384734 w 706955"/>
                    <a:gd name="connsiteY15" fmla="*/ 469878 h 587911"/>
                    <a:gd name="connsiteX16" fmla="*/ 465373 w 706955"/>
                    <a:gd name="connsiteY16" fmla="*/ 389229 h 5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6955" h="587911">
                      <a:moveTo>
                        <a:pt x="483394" y="367855"/>
                      </a:moveTo>
                      <a:lnTo>
                        <a:pt x="493833" y="342890"/>
                      </a:lnTo>
                      <a:lnTo>
                        <a:pt x="459962" y="300666"/>
                      </a:lnTo>
                      <a:lnTo>
                        <a:pt x="457152" y="248278"/>
                      </a:lnTo>
                      <a:lnTo>
                        <a:pt x="497205" y="178222"/>
                      </a:lnTo>
                      <a:lnTo>
                        <a:pt x="545735" y="172641"/>
                      </a:lnTo>
                      <a:lnTo>
                        <a:pt x="540648" y="69380"/>
                      </a:lnTo>
                      <a:lnTo>
                        <a:pt x="593636" y="74361"/>
                      </a:lnTo>
                      <a:lnTo>
                        <a:pt x="696525" y="35509"/>
                      </a:lnTo>
                      <a:lnTo>
                        <a:pt x="706955" y="9696"/>
                      </a:lnTo>
                      <a:lnTo>
                        <a:pt x="587893" y="0"/>
                      </a:lnTo>
                      <a:lnTo>
                        <a:pt x="0" y="587912"/>
                      </a:lnTo>
                      <a:lnTo>
                        <a:pt x="108842" y="521141"/>
                      </a:lnTo>
                      <a:lnTo>
                        <a:pt x="269491" y="495557"/>
                      </a:lnTo>
                      <a:lnTo>
                        <a:pt x="318783" y="512826"/>
                      </a:lnTo>
                      <a:lnTo>
                        <a:pt x="384734" y="469878"/>
                      </a:lnTo>
                      <a:lnTo>
                        <a:pt x="465373" y="389229"/>
                      </a:lnTo>
                      <a:close/>
                    </a:path>
                  </a:pathLst>
                </a:custGeom>
                <a:solidFill>
                  <a:srgbClr val="993333"/>
                </a:solidFill>
                <a:ln w="9525" cap="flat">
                  <a:noFill/>
                  <a:prstDash val="solid"/>
                  <a:miter/>
                </a:ln>
              </p:spPr>
              <p:txBody>
                <a:bodyPr rtlCol="0" anchor="ctr"/>
                <a:lstStyle/>
                <a:p>
                  <a:endParaRPr lang="fr-FR"/>
                </a:p>
              </p:txBody>
            </p:sp>
            <p:sp>
              <p:nvSpPr>
                <p:cNvPr id="610" name="Forme libre : forme 609">
                  <a:extLst>
                    <a:ext uri="{FF2B5EF4-FFF2-40B4-BE49-F238E27FC236}">
                      <a16:creationId xmlns:a16="http://schemas.microsoft.com/office/drawing/2014/main" id="{15C44510-739D-7C95-B14D-908D560B91DB}"/>
                    </a:ext>
                  </a:extLst>
                </p:cNvPr>
                <p:cNvSpPr/>
                <p:nvPr/>
              </p:nvSpPr>
              <p:spPr>
                <a:xfrm>
                  <a:off x="5586311" y="3357890"/>
                  <a:ext cx="428101" cy="397373"/>
                </a:xfrm>
                <a:custGeom>
                  <a:avLst/>
                  <a:gdLst>
                    <a:gd name="connsiteX0" fmla="*/ 399679 w 428101"/>
                    <a:gd name="connsiteY0" fmla="*/ 141522 h 397373"/>
                    <a:gd name="connsiteX1" fmla="*/ 428101 w 428101"/>
                    <a:gd name="connsiteY1" fmla="*/ 4324 h 397373"/>
                    <a:gd name="connsiteX2" fmla="*/ 387687 w 428101"/>
                    <a:gd name="connsiteY2" fmla="*/ 0 h 397373"/>
                    <a:gd name="connsiteX3" fmla="*/ 0 w 428101"/>
                    <a:gd name="connsiteY3" fmla="*/ 387677 h 397373"/>
                    <a:gd name="connsiteX4" fmla="*/ 119063 w 428101"/>
                    <a:gd name="connsiteY4" fmla="*/ 397373 h 397373"/>
                    <a:gd name="connsiteX5" fmla="*/ 127940 w 428101"/>
                    <a:gd name="connsiteY5" fmla="*/ 370637 h 397373"/>
                    <a:gd name="connsiteX6" fmla="*/ 236858 w 428101"/>
                    <a:gd name="connsiteY6" fmla="*/ 349263 h 397373"/>
                    <a:gd name="connsiteX7" fmla="*/ 285216 w 428101"/>
                    <a:gd name="connsiteY7" fmla="*/ 335756 h 397373"/>
                    <a:gd name="connsiteX8" fmla="*/ 306210 w 428101"/>
                    <a:gd name="connsiteY8" fmla="*/ 348177 h 397373"/>
                    <a:gd name="connsiteX9" fmla="*/ 387334 w 428101"/>
                    <a:gd name="connsiteY9" fmla="*/ 267062 h 397373"/>
                    <a:gd name="connsiteX10" fmla="*/ 315401 w 428101"/>
                    <a:gd name="connsiteY10" fmla="*/ 210055 h 39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101" h="397373">
                      <a:moveTo>
                        <a:pt x="399679" y="141522"/>
                      </a:moveTo>
                      <a:lnTo>
                        <a:pt x="428101" y="4324"/>
                      </a:lnTo>
                      <a:lnTo>
                        <a:pt x="387687" y="0"/>
                      </a:lnTo>
                      <a:lnTo>
                        <a:pt x="0" y="387677"/>
                      </a:lnTo>
                      <a:lnTo>
                        <a:pt x="119063" y="397373"/>
                      </a:lnTo>
                      <a:lnTo>
                        <a:pt x="127940" y="370637"/>
                      </a:lnTo>
                      <a:lnTo>
                        <a:pt x="236858" y="349263"/>
                      </a:lnTo>
                      <a:lnTo>
                        <a:pt x="285216" y="335756"/>
                      </a:lnTo>
                      <a:lnTo>
                        <a:pt x="306210" y="348177"/>
                      </a:lnTo>
                      <a:lnTo>
                        <a:pt x="387334" y="267062"/>
                      </a:lnTo>
                      <a:lnTo>
                        <a:pt x="315401" y="210055"/>
                      </a:lnTo>
                      <a:close/>
                    </a:path>
                  </a:pathLst>
                </a:custGeom>
                <a:solidFill>
                  <a:srgbClr val="993333"/>
                </a:solidFill>
                <a:ln w="9525" cap="flat">
                  <a:noFill/>
                  <a:prstDash val="solid"/>
                  <a:miter/>
                </a:ln>
              </p:spPr>
              <p:txBody>
                <a:bodyPr rtlCol="0" anchor="ctr"/>
                <a:lstStyle/>
                <a:p>
                  <a:endParaRPr lang="fr-FR"/>
                </a:p>
              </p:txBody>
            </p:sp>
            <p:sp>
              <p:nvSpPr>
                <p:cNvPr id="611" name="Forme libre : forme 610">
                  <a:extLst>
                    <a:ext uri="{FF2B5EF4-FFF2-40B4-BE49-F238E27FC236}">
                      <a16:creationId xmlns:a16="http://schemas.microsoft.com/office/drawing/2014/main" id="{E331F123-606A-0620-5116-20B08D66B214}"/>
                    </a:ext>
                  </a:extLst>
                </p:cNvPr>
                <p:cNvSpPr/>
                <p:nvPr/>
              </p:nvSpPr>
              <p:spPr>
                <a:xfrm>
                  <a:off x="5539066" y="3707152"/>
                  <a:ext cx="285712" cy="255165"/>
                </a:xfrm>
                <a:custGeom>
                  <a:avLst/>
                  <a:gdLst>
                    <a:gd name="connsiteX0" fmla="*/ 102508 w 285712"/>
                    <a:gd name="connsiteY0" fmla="*/ 249869 h 255165"/>
                    <a:gd name="connsiteX1" fmla="*/ 285712 w 285712"/>
                    <a:gd name="connsiteY1" fmla="*/ 66656 h 255165"/>
                    <a:gd name="connsiteX2" fmla="*/ 284102 w 285712"/>
                    <a:gd name="connsiteY2" fmla="*/ 0 h 255165"/>
                    <a:gd name="connsiteX3" fmla="*/ 175184 w 285712"/>
                    <a:gd name="connsiteY3" fmla="*/ 21374 h 255165"/>
                    <a:gd name="connsiteX4" fmla="*/ 166307 w 285712"/>
                    <a:gd name="connsiteY4" fmla="*/ 48111 h 255165"/>
                    <a:gd name="connsiteX5" fmla="*/ 155877 w 285712"/>
                    <a:gd name="connsiteY5" fmla="*/ 73924 h 255165"/>
                    <a:gd name="connsiteX6" fmla="*/ 52987 w 285712"/>
                    <a:gd name="connsiteY6" fmla="*/ 112776 h 255165"/>
                    <a:gd name="connsiteX7" fmla="*/ 0 w 285712"/>
                    <a:gd name="connsiteY7" fmla="*/ 107795 h 255165"/>
                    <a:gd name="connsiteX8" fmla="*/ 5086 w 285712"/>
                    <a:gd name="connsiteY8" fmla="*/ 211055 h 255165"/>
                    <a:gd name="connsiteX9" fmla="*/ 76181 w 285712"/>
                    <a:gd name="connsiteY9" fmla="*/ 255165 h 25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12" h="255165">
                      <a:moveTo>
                        <a:pt x="102508" y="249869"/>
                      </a:moveTo>
                      <a:lnTo>
                        <a:pt x="285712" y="66656"/>
                      </a:lnTo>
                      <a:lnTo>
                        <a:pt x="284102" y="0"/>
                      </a:lnTo>
                      <a:lnTo>
                        <a:pt x="175184" y="21374"/>
                      </a:lnTo>
                      <a:lnTo>
                        <a:pt x="166307" y="48111"/>
                      </a:lnTo>
                      <a:lnTo>
                        <a:pt x="155877" y="73924"/>
                      </a:lnTo>
                      <a:lnTo>
                        <a:pt x="52987" y="112776"/>
                      </a:lnTo>
                      <a:lnTo>
                        <a:pt x="0" y="107795"/>
                      </a:lnTo>
                      <a:lnTo>
                        <a:pt x="5086" y="211055"/>
                      </a:lnTo>
                      <a:lnTo>
                        <a:pt x="76181" y="255165"/>
                      </a:lnTo>
                      <a:close/>
                    </a:path>
                  </a:pathLst>
                </a:custGeom>
                <a:solidFill>
                  <a:srgbClr val="993333"/>
                </a:solidFill>
                <a:ln w="9525" cap="flat">
                  <a:noFill/>
                  <a:prstDash val="solid"/>
                  <a:miter/>
                </a:ln>
              </p:spPr>
              <p:txBody>
                <a:bodyPr rtlCol="0" anchor="ctr"/>
                <a:lstStyle/>
                <a:p>
                  <a:endParaRPr lang="fr-FR"/>
                </a:p>
              </p:txBody>
            </p:sp>
            <p:sp>
              <p:nvSpPr>
                <p:cNvPr id="612" name="Forme libre : forme 611">
                  <a:extLst>
                    <a:ext uri="{FF2B5EF4-FFF2-40B4-BE49-F238E27FC236}">
                      <a16:creationId xmlns:a16="http://schemas.microsoft.com/office/drawing/2014/main" id="{EC78857D-3846-AFC0-8311-FFE09EB13073}"/>
                    </a:ext>
                  </a:extLst>
                </p:cNvPr>
                <p:cNvSpPr/>
                <p:nvPr/>
              </p:nvSpPr>
              <p:spPr>
                <a:xfrm>
                  <a:off x="4991398" y="3745367"/>
                  <a:ext cx="594912" cy="592407"/>
                </a:xfrm>
                <a:custGeom>
                  <a:avLst/>
                  <a:gdLst>
                    <a:gd name="connsiteX0" fmla="*/ 0 w 594912"/>
                    <a:gd name="connsiteY0" fmla="*/ 592407 h 592407"/>
                    <a:gd name="connsiteX1" fmla="*/ 7020 w 594912"/>
                    <a:gd name="connsiteY1" fmla="*/ 588112 h 592407"/>
                    <a:gd name="connsiteX2" fmla="*/ 594913 w 594912"/>
                    <a:gd name="connsiteY2" fmla="*/ 200 h 592407"/>
                    <a:gd name="connsiteX3" fmla="*/ 592407 w 594912"/>
                    <a:gd name="connsiteY3" fmla="*/ 0 h 592407"/>
                  </a:gdLst>
                  <a:ahLst/>
                  <a:cxnLst>
                    <a:cxn ang="0">
                      <a:pos x="connsiteX0" y="connsiteY0"/>
                    </a:cxn>
                    <a:cxn ang="0">
                      <a:pos x="connsiteX1" y="connsiteY1"/>
                    </a:cxn>
                    <a:cxn ang="0">
                      <a:pos x="connsiteX2" y="connsiteY2"/>
                    </a:cxn>
                    <a:cxn ang="0">
                      <a:pos x="connsiteX3" y="connsiteY3"/>
                    </a:cxn>
                  </a:cxnLst>
                  <a:rect l="l" t="t" r="r" b="b"/>
                  <a:pathLst>
                    <a:path w="594912" h="592407">
                      <a:moveTo>
                        <a:pt x="0" y="592407"/>
                      </a:moveTo>
                      <a:lnTo>
                        <a:pt x="7020" y="588112"/>
                      </a:lnTo>
                      <a:lnTo>
                        <a:pt x="594913" y="200"/>
                      </a:lnTo>
                      <a:lnTo>
                        <a:pt x="592407" y="0"/>
                      </a:lnTo>
                      <a:close/>
                    </a:path>
                  </a:pathLst>
                </a:custGeom>
                <a:solidFill>
                  <a:srgbClr val="993333"/>
                </a:solidFill>
                <a:ln w="9525" cap="flat">
                  <a:noFill/>
                  <a:prstDash val="solid"/>
                  <a:miter/>
                </a:ln>
              </p:spPr>
              <p:txBody>
                <a:bodyPr rtlCol="0" anchor="ctr"/>
                <a:lstStyle/>
                <a:p>
                  <a:endParaRPr lang="fr-FR"/>
                </a:p>
              </p:txBody>
            </p:sp>
            <p:sp>
              <p:nvSpPr>
                <p:cNvPr id="613" name="Forme libre : forme 612">
                  <a:extLst>
                    <a:ext uri="{FF2B5EF4-FFF2-40B4-BE49-F238E27FC236}">
                      <a16:creationId xmlns:a16="http://schemas.microsoft.com/office/drawing/2014/main" id="{D0C85E78-C606-C9B2-A7A7-D6DA3F7CC2EC}"/>
                    </a:ext>
                  </a:extLst>
                </p:cNvPr>
                <p:cNvSpPr/>
                <p:nvPr/>
              </p:nvSpPr>
              <p:spPr>
                <a:xfrm>
                  <a:off x="5583805" y="3357633"/>
                  <a:ext cx="390191" cy="387934"/>
                </a:xfrm>
                <a:custGeom>
                  <a:avLst/>
                  <a:gdLst>
                    <a:gd name="connsiteX0" fmla="*/ 387734 w 390191"/>
                    <a:gd name="connsiteY0" fmla="*/ 0 h 387934"/>
                    <a:gd name="connsiteX1" fmla="*/ 0 w 390191"/>
                    <a:gd name="connsiteY1" fmla="*/ 387734 h 387934"/>
                    <a:gd name="connsiteX2" fmla="*/ 2505 w 390191"/>
                    <a:gd name="connsiteY2" fmla="*/ 387934 h 387934"/>
                    <a:gd name="connsiteX3" fmla="*/ 390192 w 390191"/>
                    <a:gd name="connsiteY3" fmla="*/ 257 h 387934"/>
                  </a:gdLst>
                  <a:ahLst/>
                  <a:cxnLst>
                    <a:cxn ang="0">
                      <a:pos x="connsiteX0" y="connsiteY0"/>
                    </a:cxn>
                    <a:cxn ang="0">
                      <a:pos x="connsiteX1" y="connsiteY1"/>
                    </a:cxn>
                    <a:cxn ang="0">
                      <a:pos x="connsiteX2" y="connsiteY2"/>
                    </a:cxn>
                    <a:cxn ang="0">
                      <a:pos x="connsiteX3" y="connsiteY3"/>
                    </a:cxn>
                  </a:cxnLst>
                  <a:rect l="l" t="t" r="r" b="b"/>
                  <a:pathLst>
                    <a:path w="390191" h="387934">
                      <a:moveTo>
                        <a:pt x="387734" y="0"/>
                      </a:moveTo>
                      <a:lnTo>
                        <a:pt x="0" y="387734"/>
                      </a:lnTo>
                      <a:lnTo>
                        <a:pt x="2505" y="387934"/>
                      </a:lnTo>
                      <a:lnTo>
                        <a:pt x="390192" y="257"/>
                      </a:lnTo>
                      <a:close/>
                    </a:path>
                  </a:pathLst>
                </a:custGeom>
                <a:solidFill>
                  <a:srgbClr val="993333"/>
                </a:solidFill>
                <a:ln w="9525" cap="flat">
                  <a:noFill/>
                  <a:prstDash val="solid"/>
                  <a:miter/>
                </a:ln>
              </p:spPr>
              <p:txBody>
                <a:bodyPr rtlCol="0" anchor="ctr"/>
                <a:lstStyle/>
                <a:p>
                  <a:endParaRPr lang="fr-FR"/>
                </a:p>
              </p:txBody>
            </p:sp>
            <p:sp>
              <p:nvSpPr>
                <p:cNvPr id="614" name="Forme libre : forme 613">
                  <a:extLst>
                    <a:ext uri="{FF2B5EF4-FFF2-40B4-BE49-F238E27FC236}">
                      <a16:creationId xmlns:a16="http://schemas.microsoft.com/office/drawing/2014/main" id="{38C08928-B940-6C30-B7E9-862B165C908F}"/>
                    </a:ext>
                  </a:extLst>
                </p:cNvPr>
                <p:cNvSpPr/>
                <p:nvPr/>
              </p:nvSpPr>
              <p:spPr>
                <a:xfrm>
                  <a:off x="5386942" y="4143207"/>
                  <a:ext cx="69751" cy="69761"/>
                </a:xfrm>
                <a:custGeom>
                  <a:avLst/>
                  <a:gdLst>
                    <a:gd name="connsiteX0" fmla="*/ 69752 w 69751"/>
                    <a:gd name="connsiteY0" fmla="*/ 0 h 69761"/>
                    <a:gd name="connsiteX1" fmla="*/ 0 w 69751"/>
                    <a:gd name="connsiteY1" fmla="*/ 69761 h 69761"/>
                    <a:gd name="connsiteX2" fmla="*/ 24279 w 69751"/>
                    <a:gd name="connsiteY2" fmla="*/ 53950 h 69761"/>
                  </a:gdLst>
                  <a:ahLst/>
                  <a:cxnLst>
                    <a:cxn ang="0">
                      <a:pos x="connsiteX0" y="connsiteY0"/>
                    </a:cxn>
                    <a:cxn ang="0">
                      <a:pos x="connsiteX1" y="connsiteY1"/>
                    </a:cxn>
                    <a:cxn ang="0">
                      <a:pos x="connsiteX2" y="connsiteY2"/>
                    </a:cxn>
                  </a:cxnLst>
                  <a:rect l="l" t="t" r="r" b="b"/>
                  <a:pathLst>
                    <a:path w="69751" h="69761">
                      <a:moveTo>
                        <a:pt x="69752" y="0"/>
                      </a:moveTo>
                      <a:lnTo>
                        <a:pt x="0" y="69761"/>
                      </a:lnTo>
                      <a:lnTo>
                        <a:pt x="24279" y="53950"/>
                      </a:lnTo>
                      <a:close/>
                    </a:path>
                  </a:pathLst>
                </a:custGeom>
                <a:solidFill>
                  <a:srgbClr val="D04932"/>
                </a:solidFill>
                <a:ln w="9525" cap="flat">
                  <a:noFill/>
                  <a:prstDash val="solid"/>
                  <a:miter/>
                </a:ln>
              </p:spPr>
              <p:txBody>
                <a:bodyPr rtlCol="0" anchor="ctr"/>
                <a:lstStyle/>
                <a:p>
                  <a:endParaRPr lang="fr-FR"/>
                </a:p>
              </p:txBody>
            </p:sp>
            <p:sp>
              <p:nvSpPr>
                <p:cNvPr id="615" name="Forme libre : forme 614">
                  <a:extLst>
                    <a:ext uri="{FF2B5EF4-FFF2-40B4-BE49-F238E27FC236}">
                      <a16:creationId xmlns:a16="http://schemas.microsoft.com/office/drawing/2014/main" id="{C9A989F9-ECEC-EC7C-778A-E2E644CC2989}"/>
                    </a:ext>
                  </a:extLst>
                </p:cNvPr>
                <p:cNvSpPr/>
                <p:nvPr/>
              </p:nvSpPr>
              <p:spPr>
                <a:xfrm>
                  <a:off x="5893349" y="3625533"/>
                  <a:ext cx="141512" cy="108718"/>
                </a:xfrm>
                <a:custGeom>
                  <a:avLst/>
                  <a:gdLst>
                    <a:gd name="connsiteX0" fmla="*/ 46873 w 141512"/>
                    <a:gd name="connsiteY0" fmla="*/ 108718 h 108718"/>
                    <a:gd name="connsiteX1" fmla="*/ 87678 w 141512"/>
                    <a:gd name="connsiteY1" fmla="*/ 75895 h 108718"/>
                    <a:gd name="connsiteX2" fmla="*/ 141513 w 141512"/>
                    <a:gd name="connsiteY2" fmla="*/ 75772 h 108718"/>
                    <a:gd name="connsiteX3" fmla="*/ 140580 w 141512"/>
                    <a:gd name="connsiteY3" fmla="*/ 47197 h 108718"/>
                    <a:gd name="connsiteX4" fmla="*/ 81029 w 141512"/>
                    <a:gd name="connsiteY4" fmla="*/ 0 h 108718"/>
                    <a:gd name="connsiteX5" fmla="*/ 0 w 141512"/>
                    <a:gd name="connsiteY5" fmla="*/ 81020 h 10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12" h="108718">
                      <a:moveTo>
                        <a:pt x="46873" y="108718"/>
                      </a:moveTo>
                      <a:lnTo>
                        <a:pt x="87678" y="75895"/>
                      </a:lnTo>
                      <a:lnTo>
                        <a:pt x="141513" y="75772"/>
                      </a:lnTo>
                      <a:lnTo>
                        <a:pt x="140580" y="47197"/>
                      </a:lnTo>
                      <a:lnTo>
                        <a:pt x="81029" y="0"/>
                      </a:lnTo>
                      <a:lnTo>
                        <a:pt x="0" y="81020"/>
                      </a:lnTo>
                      <a:close/>
                    </a:path>
                  </a:pathLst>
                </a:custGeom>
                <a:solidFill>
                  <a:srgbClr val="D04932"/>
                </a:solidFill>
                <a:ln w="9525" cap="flat">
                  <a:noFill/>
                  <a:prstDash val="solid"/>
                  <a:miter/>
                </a:ln>
              </p:spPr>
              <p:txBody>
                <a:bodyPr rtlCol="0" anchor="ctr"/>
                <a:lstStyle/>
                <a:p>
                  <a:endParaRPr lang="fr-FR"/>
                </a:p>
              </p:txBody>
            </p:sp>
            <p:sp>
              <p:nvSpPr>
                <p:cNvPr id="616" name="Forme libre : forme 615">
                  <a:extLst>
                    <a:ext uri="{FF2B5EF4-FFF2-40B4-BE49-F238E27FC236}">
                      <a16:creationId xmlns:a16="http://schemas.microsoft.com/office/drawing/2014/main" id="{FF6D9C98-AC04-77F5-6B12-9FA3B60F3DD6}"/>
                    </a:ext>
                  </a:extLst>
                </p:cNvPr>
                <p:cNvSpPr/>
                <p:nvPr/>
              </p:nvSpPr>
              <p:spPr>
                <a:xfrm>
                  <a:off x="5643232" y="3775104"/>
                  <a:ext cx="224828" cy="201787"/>
                </a:xfrm>
                <a:custGeom>
                  <a:avLst/>
                  <a:gdLst>
                    <a:gd name="connsiteX0" fmla="*/ 53044 w 224828"/>
                    <a:gd name="connsiteY0" fmla="*/ 170869 h 201787"/>
                    <a:gd name="connsiteX1" fmla="*/ 214855 w 224828"/>
                    <a:gd name="connsiteY1" fmla="*/ 201787 h 201787"/>
                    <a:gd name="connsiteX2" fmla="*/ 224828 w 224828"/>
                    <a:gd name="connsiteY2" fmla="*/ 148190 h 201787"/>
                    <a:gd name="connsiteX3" fmla="*/ 191691 w 224828"/>
                    <a:gd name="connsiteY3" fmla="*/ 105194 h 201787"/>
                    <a:gd name="connsiteX4" fmla="*/ 211988 w 224828"/>
                    <a:gd name="connsiteY4" fmla="*/ 56226 h 201787"/>
                    <a:gd name="connsiteX5" fmla="*/ 181860 w 224828"/>
                    <a:gd name="connsiteY5" fmla="*/ 11744 h 201787"/>
                    <a:gd name="connsiteX6" fmla="*/ 181584 w 224828"/>
                    <a:gd name="connsiteY6" fmla="*/ 0 h 201787"/>
                    <a:gd name="connsiteX7" fmla="*/ 0 w 224828"/>
                    <a:gd name="connsiteY7" fmla="*/ 181585 h 20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28" h="201787">
                      <a:moveTo>
                        <a:pt x="53044" y="170869"/>
                      </a:moveTo>
                      <a:lnTo>
                        <a:pt x="214855" y="201787"/>
                      </a:lnTo>
                      <a:lnTo>
                        <a:pt x="224828" y="148190"/>
                      </a:lnTo>
                      <a:lnTo>
                        <a:pt x="191691" y="105194"/>
                      </a:lnTo>
                      <a:lnTo>
                        <a:pt x="211988" y="56226"/>
                      </a:lnTo>
                      <a:lnTo>
                        <a:pt x="181860" y="11744"/>
                      </a:lnTo>
                      <a:lnTo>
                        <a:pt x="181584" y="0"/>
                      </a:lnTo>
                      <a:lnTo>
                        <a:pt x="0" y="181585"/>
                      </a:lnTo>
                      <a:close/>
                    </a:path>
                  </a:pathLst>
                </a:custGeom>
                <a:solidFill>
                  <a:srgbClr val="D04932"/>
                </a:solidFill>
                <a:ln w="9525" cap="flat">
                  <a:noFill/>
                  <a:prstDash val="solid"/>
                  <a:miter/>
                </a:ln>
              </p:spPr>
              <p:txBody>
                <a:bodyPr rtlCol="0" anchor="ctr"/>
                <a:lstStyle/>
                <a:p>
                  <a:endParaRPr lang="fr-FR"/>
                </a:p>
              </p:txBody>
            </p:sp>
          </p:grpSp>
          <p:sp>
            <p:nvSpPr>
              <p:cNvPr id="560" name="Forme libre : forme 559">
                <a:extLst>
                  <a:ext uri="{FF2B5EF4-FFF2-40B4-BE49-F238E27FC236}">
                    <a16:creationId xmlns:a16="http://schemas.microsoft.com/office/drawing/2014/main" id="{713988EE-F078-F2B5-808F-1E52236A7F7F}"/>
                  </a:ext>
                </a:extLst>
              </p:cNvPr>
              <p:cNvSpPr/>
              <p:nvPr/>
            </p:nvSpPr>
            <p:spPr>
              <a:xfrm>
                <a:off x="4281081" y="2987291"/>
                <a:ext cx="1424292" cy="1481756"/>
              </a:xfrm>
              <a:custGeom>
                <a:avLst/>
                <a:gdLst>
                  <a:gd name="connsiteX0" fmla="*/ 189091 w 1424292"/>
                  <a:gd name="connsiteY0" fmla="*/ 1481757 h 1481756"/>
                  <a:gd name="connsiteX1" fmla="*/ 173936 w 1424292"/>
                  <a:gd name="connsiteY1" fmla="*/ 1373867 h 1481756"/>
                  <a:gd name="connsiteX2" fmla="*/ 122377 w 1424292"/>
                  <a:gd name="connsiteY2" fmla="*/ 1313393 h 1481756"/>
                  <a:gd name="connsiteX3" fmla="*/ 118729 w 1424292"/>
                  <a:gd name="connsiteY3" fmla="*/ 1257719 h 1481756"/>
                  <a:gd name="connsiteX4" fmla="*/ 12554 w 1424292"/>
                  <a:gd name="connsiteY4" fmla="*/ 1153754 h 1481756"/>
                  <a:gd name="connsiteX5" fmla="*/ 0 w 1424292"/>
                  <a:gd name="connsiteY5" fmla="*/ 1072658 h 1481756"/>
                  <a:gd name="connsiteX6" fmla="*/ 133731 w 1424292"/>
                  <a:gd name="connsiteY6" fmla="*/ 928754 h 1481756"/>
                  <a:gd name="connsiteX7" fmla="*/ 147942 w 1424292"/>
                  <a:gd name="connsiteY7" fmla="*/ 872690 h 1481756"/>
                  <a:gd name="connsiteX8" fmla="*/ 223876 w 1424292"/>
                  <a:gd name="connsiteY8" fmla="*/ 910304 h 1481756"/>
                  <a:gd name="connsiteX9" fmla="*/ 389344 w 1424292"/>
                  <a:gd name="connsiteY9" fmla="*/ 875128 h 1481756"/>
                  <a:gd name="connsiteX10" fmla="*/ 474888 w 1424292"/>
                  <a:gd name="connsiteY10" fmla="*/ 734006 h 1481756"/>
                  <a:gd name="connsiteX11" fmla="*/ 502406 w 1424292"/>
                  <a:gd name="connsiteY11" fmla="*/ 741931 h 1481756"/>
                  <a:gd name="connsiteX12" fmla="*/ 546402 w 1424292"/>
                  <a:gd name="connsiteY12" fmla="*/ 707355 h 1481756"/>
                  <a:gd name="connsiteX13" fmla="*/ 626107 w 1424292"/>
                  <a:gd name="connsiteY13" fmla="*/ 690201 h 1481756"/>
                  <a:gd name="connsiteX14" fmla="*/ 674827 w 1424292"/>
                  <a:gd name="connsiteY14" fmla="*/ 501329 h 1481756"/>
                  <a:gd name="connsiteX15" fmla="*/ 529019 w 1424292"/>
                  <a:gd name="connsiteY15" fmla="*/ 300676 h 1481756"/>
                  <a:gd name="connsiteX16" fmla="*/ 390649 w 1424292"/>
                  <a:gd name="connsiteY16" fmla="*/ 265738 h 1481756"/>
                  <a:gd name="connsiteX17" fmla="*/ 427196 w 1424292"/>
                  <a:gd name="connsiteY17" fmla="*/ 224361 h 1481756"/>
                  <a:gd name="connsiteX18" fmla="*/ 525123 w 1424292"/>
                  <a:gd name="connsiteY18" fmla="*/ 179432 h 1481756"/>
                  <a:gd name="connsiteX19" fmla="*/ 582092 w 1424292"/>
                  <a:gd name="connsiteY19" fmla="*/ 53730 h 1481756"/>
                  <a:gd name="connsiteX20" fmla="*/ 576177 w 1424292"/>
                  <a:gd name="connsiteY20" fmla="*/ 0 h 1481756"/>
                  <a:gd name="connsiteX21" fmla="*/ 852459 w 1424292"/>
                  <a:gd name="connsiteY21" fmla="*/ 18078 h 1481756"/>
                  <a:gd name="connsiteX22" fmla="*/ 1050836 w 1424292"/>
                  <a:gd name="connsiteY22" fmla="*/ 22974 h 1481756"/>
                  <a:gd name="connsiteX23" fmla="*/ 1168527 w 1424292"/>
                  <a:gd name="connsiteY23" fmla="*/ 92926 h 1481756"/>
                  <a:gd name="connsiteX24" fmla="*/ 1176328 w 1424292"/>
                  <a:gd name="connsiteY24" fmla="*/ 402336 h 1481756"/>
                  <a:gd name="connsiteX25" fmla="*/ 1349978 w 1424292"/>
                  <a:gd name="connsiteY25" fmla="*/ 482508 h 1481756"/>
                  <a:gd name="connsiteX26" fmla="*/ 1371143 w 1424292"/>
                  <a:gd name="connsiteY26" fmla="*/ 534257 h 1481756"/>
                  <a:gd name="connsiteX27" fmla="*/ 1268597 w 1424292"/>
                  <a:gd name="connsiteY27" fmla="*/ 733349 h 1481756"/>
                  <a:gd name="connsiteX28" fmla="*/ 1284761 w 1424292"/>
                  <a:gd name="connsiteY28" fmla="*/ 756628 h 1481756"/>
                  <a:gd name="connsiteX29" fmla="*/ 1424292 w 1424292"/>
                  <a:gd name="connsiteY29" fmla="*/ 767972 h 1481756"/>
                  <a:gd name="connsiteX30" fmla="*/ 1413862 w 1424292"/>
                  <a:gd name="connsiteY30" fmla="*/ 793785 h 1481756"/>
                  <a:gd name="connsiteX31" fmla="*/ 1310973 w 1424292"/>
                  <a:gd name="connsiteY31" fmla="*/ 832637 h 1481756"/>
                  <a:gd name="connsiteX32" fmla="*/ 1257986 w 1424292"/>
                  <a:gd name="connsiteY32" fmla="*/ 827656 h 1481756"/>
                  <a:gd name="connsiteX33" fmla="*/ 1263072 w 1424292"/>
                  <a:gd name="connsiteY33" fmla="*/ 930916 h 1481756"/>
                  <a:gd name="connsiteX34" fmla="*/ 1214542 w 1424292"/>
                  <a:gd name="connsiteY34" fmla="*/ 936517 h 1481756"/>
                  <a:gd name="connsiteX35" fmla="*/ 1174490 w 1424292"/>
                  <a:gd name="connsiteY35" fmla="*/ 1006554 h 1481756"/>
                  <a:gd name="connsiteX36" fmla="*/ 1177299 w 1424292"/>
                  <a:gd name="connsiteY36" fmla="*/ 1058942 h 1481756"/>
                  <a:gd name="connsiteX37" fmla="*/ 1211171 w 1424292"/>
                  <a:gd name="connsiteY37" fmla="*/ 1101166 h 1481756"/>
                  <a:gd name="connsiteX38" fmla="*/ 1200731 w 1424292"/>
                  <a:gd name="connsiteY38" fmla="*/ 1126150 h 1481756"/>
                  <a:gd name="connsiteX39" fmla="*/ 1130141 w 1424292"/>
                  <a:gd name="connsiteY39" fmla="*/ 1209885 h 1481756"/>
                  <a:gd name="connsiteX40" fmla="*/ 1036120 w 1424292"/>
                  <a:gd name="connsiteY40" fmla="*/ 1271102 h 1481756"/>
                  <a:gd name="connsiteX41" fmla="*/ 986828 w 1424292"/>
                  <a:gd name="connsiteY41" fmla="*/ 1253842 h 1481756"/>
                  <a:gd name="connsiteX42" fmla="*/ 826180 w 1424292"/>
                  <a:gd name="connsiteY42" fmla="*/ 1279417 h 1481756"/>
                  <a:gd name="connsiteX43" fmla="*/ 709717 w 1424292"/>
                  <a:gd name="connsiteY43" fmla="*/ 1350855 h 1481756"/>
                  <a:gd name="connsiteX44" fmla="*/ 540182 w 1424292"/>
                  <a:gd name="connsiteY44" fmla="*/ 1202703 h 1481756"/>
                  <a:gd name="connsiteX45" fmla="*/ 380486 w 1424292"/>
                  <a:gd name="connsiteY45" fmla="*/ 1137952 h 1481756"/>
                  <a:gd name="connsiteX46" fmla="*/ 310315 w 1424292"/>
                  <a:gd name="connsiteY46" fmla="*/ 1187196 h 1481756"/>
                  <a:gd name="connsiteX47" fmla="*/ 348558 w 1424292"/>
                  <a:gd name="connsiteY47" fmla="*/ 1356150 h 148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24292" h="1481756">
                    <a:moveTo>
                      <a:pt x="189091" y="1481757"/>
                    </a:moveTo>
                    <a:lnTo>
                      <a:pt x="173936" y="1373867"/>
                    </a:lnTo>
                    <a:lnTo>
                      <a:pt x="122377" y="1313393"/>
                    </a:lnTo>
                    <a:lnTo>
                      <a:pt x="118729" y="1257719"/>
                    </a:lnTo>
                    <a:lnTo>
                      <a:pt x="12554" y="1153754"/>
                    </a:lnTo>
                    <a:lnTo>
                      <a:pt x="0" y="1072658"/>
                    </a:lnTo>
                    <a:lnTo>
                      <a:pt x="133731" y="928754"/>
                    </a:lnTo>
                    <a:lnTo>
                      <a:pt x="147942" y="872690"/>
                    </a:lnTo>
                    <a:lnTo>
                      <a:pt x="223876" y="910304"/>
                    </a:lnTo>
                    <a:lnTo>
                      <a:pt x="389344" y="875128"/>
                    </a:lnTo>
                    <a:lnTo>
                      <a:pt x="474888" y="734006"/>
                    </a:lnTo>
                    <a:lnTo>
                      <a:pt x="502406" y="741931"/>
                    </a:lnTo>
                    <a:lnTo>
                      <a:pt x="546402" y="707355"/>
                    </a:lnTo>
                    <a:lnTo>
                      <a:pt x="626107" y="690201"/>
                    </a:lnTo>
                    <a:lnTo>
                      <a:pt x="674827" y="501329"/>
                    </a:lnTo>
                    <a:lnTo>
                      <a:pt x="529019" y="300676"/>
                    </a:lnTo>
                    <a:lnTo>
                      <a:pt x="390649" y="265738"/>
                    </a:lnTo>
                    <a:lnTo>
                      <a:pt x="427196" y="224361"/>
                    </a:lnTo>
                    <a:lnTo>
                      <a:pt x="525123" y="179432"/>
                    </a:lnTo>
                    <a:lnTo>
                      <a:pt x="582092" y="53730"/>
                    </a:lnTo>
                    <a:lnTo>
                      <a:pt x="576177" y="0"/>
                    </a:lnTo>
                    <a:lnTo>
                      <a:pt x="852459" y="18078"/>
                    </a:lnTo>
                    <a:lnTo>
                      <a:pt x="1050836" y="22974"/>
                    </a:lnTo>
                    <a:lnTo>
                      <a:pt x="1168527" y="92926"/>
                    </a:lnTo>
                    <a:lnTo>
                      <a:pt x="1176328" y="402336"/>
                    </a:lnTo>
                    <a:lnTo>
                      <a:pt x="1349978" y="482508"/>
                    </a:lnTo>
                    <a:lnTo>
                      <a:pt x="1371143" y="534257"/>
                    </a:lnTo>
                    <a:lnTo>
                      <a:pt x="1268597" y="733349"/>
                    </a:lnTo>
                    <a:lnTo>
                      <a:pt x="1284761" y="756628"/>
                    </a:lnTo>
                    <a:lnTo>
                      <a:pt x="1424292" y="767972"/>
                    </a:lnTo>
                    <a:lnTo>
                      <a:pt x="1413862" y="793785"/>
                    </a:lnTo>
                    <a:lnTo>
                      <a:pt x="1310973" y="832637"/>
                    </a:lnTo>
                    <a:lnTo>
                      <a:pt x="1257986" y="827656"/>
                    </a:lnTo>
                    <a:lnTo>
                      <a:pt x="1263072" y="930916"/>
                    </a:lnTo>
                    <a:lnTo>
                      <a:pt x="1214542" y="936517"/>
                    </a:lnTo>
                    <a:lnTo>
                      <a:pt x="1174490" y="1006554"/>
                    </a:lnTo>
                    <a:lnTo>
                      <a:pt x="1177299" y="1058942"/>
                    </a:lnTo>
                    <a:lnTo>
                      <a:pt x="1211171" y="1101166"/>
                    </a:lnTo>
                    <a:lnTo>
                      <a:pt x="1200731" y="1126150"/>
                    </a:lnTo>
                    <a:lnTo>
                      <a:pt x="1130141" y="1209885"/>
                    </a:lnTo>
                    <a:lnTo>
                      <a:pt x="1036120" y="1271102"/>
                    </a:lnTo>
                    <a:lnTo>
                      <a:pt x="986828" y="1253842"/>
                    </a:lnTo>
                    <a:lnTo>
                      <a:pt x="826180" y="1279417"/>
                    </a:lnTo>
                    <a:lnTo>
                      <a:pt x="709717" y="1350855"/>
                    </a:lnTo>
                    <a:lnTo>
                      <a:pt x="540182" y="1202703"/>
                    </a:lnTo>
                    <a:lnTo>
                      <a:pt x="380486" y="1137952"/>
                    </a:lnTo>
                    <a:lnTo>
                      <a:pt x="310315" y="1187196"/>
                    </a:lnTo>
                    <a:lnTo>
                      <a:pt x="348558" y="1356150"/>
                    </a:lnTo>
                    <a:close/>
                  </a:path>
                </a:pathLst>
              </a:custGeom>
              <a:noFill/>
              <a:ln w="9525" cap="flat">
                <a:solidFill>
                  <a:srgbClr val="FFFFFF"/>
                </a:solidFill>
                <a:prstDash val="solid"/>
                <a:miter/>
              </a:ln>
            </p:spPr>
            <p:txBody>
              <a:bodyPr rtlCol="0" anchor="ctr"/>
              <a:lstStyle/>
              <a:p>
                <a:endParaRPr lang="fr-FR"/>
              </a:p>
            </p:txBody>
          </p:sp>
          <p:sp>
            <p:nvSpPr>
              <p:cNvPr id="561" name="Forme libre : forme 560">
                <a:extLst>
                  <a:ext uri="{FF2B5EF4-FFF2-40B4-BE49-F238E27FC236}">
                    <a16:creationId xmlns:a16="http://schemas.microsoft.com/office/drawing/2014/main" id="{DA07C139-F77E-493D-43F9-D685A00C35BB}"/>
                  </a:ext>
                </a:extLst>
              </p:cNvPr>
              <p:cNvSpPr/>
              <p:nvPr/>
            </p:nvSpPr>
            <p:spPr>
              <a:xfrm>
                <a:off x="4172801" y="3224864"/>
                <a:ext cx="783107" cy="504358"/>
              </a:xfrm>
              <a:custGeom>
                <a:avLst/>
                <a:gdLst>
                  <a:gd name="connsiteX0" fmla="*/ 498929 w 783107"/>
                  <a:gd name="connsiteY0" fmla="*/ 28165 h 504358"/>
                  <a:gd name="connsiteX1" fmla="*/ 637299 w 783107"/>
                  <a:gd name="connsiteY1" fmla="*/ 63103 h 504358"/>
                  <a:gd name="connsiteX2" fmla="*/ 783107 w 783107"/>
                  <a:gd name="connsiteY2" fmla="*/ 263757 h 504358"/>
                  <a:gd name="connsiteX3" fmla="*/ 734387 w 783107"/>
                  <a:gd name="connsiteY3" fmla="*/ 452628 h 504358"/>
                  <a:gd name="connsiteX4" fmla="*/ 654682 w 783107"/>
                  <a:gd name="connsiteY4" fmla="*/ 469783 h 504358"/>
                  <a:gd name="connsiteX5" fmla="*/ 610686 w 783107"/>
                  <a:gd name="connsiteY5" fmla="*/ 504358 h 504358"/>
                  <a:gd name="connsiteX6" fmla="*/ 583168 w 783107"/>
                  <a:gd name="connsiteY6" fmla="*/ 496434 h 504358"/>
                  <a:gd name="connsiteX7" fmla="*/ 561318 w 783107"/>
                  <a:gd name="connsiteY7" fmla="*/ 477402 h 504358"/>
                  <a:gd name="connsiteX8" fmla="*/ 541449 w 783107"/>
                  <a:gd name="connsiteY8" fmla="*/ 366189 h 504358"/>
                  <a:gd name="connsiteX9" fmla="*/ 456181 w 783107"/>
                  <a:gd name="connsiteY9" fmla="*/ 351625 h 504358"/>
                  <a:gd name="connsiteX10" fmla="*/ 318840 w 783107"/>
                  <a:gd name="connsiteY10" fmla="*/ 250527 h 504358"/>
                  <a:gd name="connsiteX11" fmla="*/ 162030 w 783107"/>
                  <a:gd name="connsiteY11" fmla="*/ 176679 h 504358"/>
                  <a:gd name="connsiteX12" fmla="*/ 81934 w 783107"/>
                  <a:gd name="connsiteY12" fmla="*/ 180118 h 504358"/>
                  <a:gd name="connsiteX13" fmla="*/ 25698 w 783107"/>
                  <a:gd name="connsiteY13" fmla="*/ 122444 h 504358"/>
                  <a:gd name="connsiteX14" fmla="*/ 0 w 783107"/>
                  <a:gd name="connsiteY14" fmla="*/ 81020 h 504358"/>
                  <a:gd name="connsiteX15" fmla="*/ 15850 w 783107"/>
                  <a:gd name="connsiteY15" fmla="*/ 34128 h 504358"/>
                  <a:gd name="connsiteX16" fmla="*/ 183709 w 783107"/>
                  <a:gd name="connsiteY16" fmla="*/ 58341 h 504358"/>
                  <a:gd name="connsiteX17" fmla="*/ 351939 w 783107"/>
                  <a:gd name="connsiteY17" fmla="*/ 43301 h 504358"/>
                  <a:gd name="connsiteX18" fmla="*/ 422481 w 783107"/>
                  <a:gd name="connsiteY18" fmla="*/ 0 h 50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3107" h="504358">
                    <a:moveTo>
                      <a:pt x="498929" y="28165"/>
                    </a:moveTo>
                    <a:lnTo>
                      <a:pt x="637299" y="63103"/>
                    </a:lnTo>
                    <a:lnTo>
                      <a:pt x="783107" y="263757"/>
                    </a:lnTo>
                    <a:lnTo>
                      <a:pt x="734387" y="452628"/>
                    </a:lnTo>
                    <a:lnTo>
                      <a:pt x="654682" y="469783"/>
                    </a:lnTo>
                    <a:lnTo>
                      <a:pt x="610686" y="504358"/>
                    </a:lnTo>
                    <a:lnTo>
                      <a:pt x="583168" y="496434"/>
                    </a:lnTo>
                    <a:lnTo>
                      <a:pt x="561318" y="477402"/>
                    </a:lnTo>
                    <a:lnTo>
                      <a:pt x="541449" y="366189"/>
                    </a:lnTo>
                    <a:lnTo>
                      <a:pt x="456181" y="351625"/>
                    </a:lnTo>
                    <a:lnTo>
                      <a:pt x="318840" y="250527"/>
                    </a:lnTo>
                    <a:lnTo>
                      <a:pt x="162030" y="176679"/>
                    </a:lnTo>
                    <a:lnTo>
                      <a:pt x="81934" y="180118"/>
                    </a:lnTo>
                    <a:lnTo>
                      <a:pt x="25698" y="122444"/>
                    </a:lnTo>
                    <a:lnTo>
                      <a:pt x="0" y="81020"/>
                    </a:lnTo>
                    <a:lnTo>
                      <a:pt x="15850" y="34128"/>
                    </a:lnTo>
                    <a:lnTo>
                      <a:pt x="183709" y="58341"/>
                    </a:lnTo>
                    <a:lnTo>
                      <a:pt x="351939" y="43301"/>
                    </a:lnTo>
                    <a:lnTo>
                      <a:pt x="422481" y="0"/>
                    </a:lnTo>
                    <a:close/>
                  </a:path>
                </a:pathLst>
              </a:custGeom>
              <a:noFill/>
              <a:ln w="9525" cap="flat">
                <a:solidFill>
                  <a:srgbClr val="FFFFFF"/>
                </a:solidFill>
                <a:prstDash val="solid"/>
                <a:miter/>
              </a:ln>
            </p:spPr>
            <p:txBody>
              <a:bodyPr rtlCol="0" anchor="ctr"/>
              <a:lstStyle/>
              <a:p>
                <a:endParaRPr lang="fr-FR"/>
              </a:p>
            </p:txBody>
          </p:sp>
          <p:sp>
            <p:nvSpPr>
              <p:cNvPr id="562" name="Forme libre : forme 561">
                <a:extLst>
                  <a:ext uri="{FF2B5EF4-FFF2-40B4-BE49-F238E27FC236}">
                    <a16:creationId xmlns:a16="http://schemas.microsoft.com/office/drawing/2014/main" id="{4BD0709C-8367-6F67-B581-9793B3B0B8B8}"/>
                  </a:ext>
                </a:extLst>
              </p:cNvPr>
              <p:cNvSpPr/>
              <p:nvPr/>
            </p:nvSpPr>
            <p:spPr>
              <a:xfrm>
                <a:off x="5549677" y="3347603"/>
                <a:ext cx="485184" cy="407660"/>
              </a:xfrm>
              <a:custGeom>
                <a:avLst/>
                <a:gdLst>
                  <a:gd name="connsiteX0" fmla="*/ 155696 w 485184"/>
                  <a:gd name="connsiteY0" fmla="*/ 407660 h 407660"/>
                  <a:gd name="connsiteX1" fmla="*/ 16164 w 485184"/>
                  <a:gd name="connsiteY1" fmla="*/ 396316 h 407660"/>
                  <a:gd name="connsiteX2" fmla="*/ 0 w 485184"/>
                  <a:gd name="connsiteY2" fmla="*/ 373037 h 407660"/>
                  <a:gd name="connsiteX3" fmla="*/ 102546 w 485184"/>
                  <a:gd name="connsiteY3" fmla="*/ 173945 h 407660"/>
                  <a:gd name="connsiteX4" fmla="*/ 81382 w 485184"/>
                  <a:gd name="connsiteY4" fmla="*/ 122196 h 407660"/>
                  <a:gd name="connsiteX5" fmla="*/ 159696 w 485184"/>
                  <a:gd name="connsiteY5" fmla="*/ 38871 h 407660"/>
                  <a:gd name="connsiteX6" fmla="*/ 328060 w 485184"/>
                  <a:gd name="connsiteY6" fmla="*/ 0 h 407660"/>
                  <a:gd name="connsiteX7" fmla="*/ 464744 w 485184"/>
                  <a:gd name="connsiteY7" fmla="*/ 14611 h 407660"/>
                  <a:gd name="connsiteX8" fmla="*/ 436312 w 485184"/>
                  <a:gd name="connsiteY8" fmla="*/ 151819 h 407660"/>
                  <a:gd name="connsiteX9" fmla="*/ 352044 w 485184"/>
                  <a:gd name="connsiteY9" fmla="*/ 220342 h 407660"/>
                  <a:gd name="connsiteX10" fmla="*/ 484261 w 485184"/>
                  <a:gd name="connsiteY10" fmla="*/ 325136 h 407660"/>
                  <a:gd name="connsiteX11" fmla="*/ 485184 w 485184"/>
                  <a:gd name="connsiteY11" fmla="*/ 353701 h 407660"/>
                  <a:gd name="connsiteX12" fmla="*/ 431349 w 485184"/>
                  <a:gd name="connsiteY12" fmla="*/ 353844 h 407660"/>
                  <a:gd name="connsiteX13" fmla="*/ 390554 w 485184"/>
                  <a:gd name="connsiteY13" fmla="*/ 386648 h 407660"/>
                  <a:gd name="connsiteX14" fmla="*/ 321850 w 485184"/>
                  <a:gd name="connsiteY14" fmla="*/ 346062 h 407660"/>
                  <a:gd name="connsiteX15" fmla="*/ 273501 w 485184"/>
                  <a:gd name="connsiteY15" fmla="*/ 359550 h 407660"/>
                  <a:gd name="connsiteX16" fmla="*/ 164573 w 485184"/>
                  <a:gd name="connsiteY16" fmla="*/ 380943 h 40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184" h="407660">
                    <a:moveTo>
                      <a:pt x="155696" y="407660"/>
                    </a:moveTo>
                    <a:lnTo>
                      <a:pt x="16164" y="396316"/>
                    </a:lnTo>
                    <a:lnTo>
                      <a:pt x="0" y="373037"/>
                    </a:lnTo>
                    <a:lnTo>
                      <a:pt x="102546" y="173945"/>
                    </a:lnTo>
                    <a:lnTo>
                      <a:pt x="81382" y="122196"/>
                    </a:lnTo>
                    <a:lnTo>
                      <a:pt x="159696" y="38871"/>
                    </a:lnTo>
                    <a:lnTo>
                      <a:pt x="328060" y="0"/>
                    </a:lnTo>
                    <a:lnTo>
                      <a:pt x="464744" y="14611"/>
                    </a:lnTo>
                    <a:lnTo>
                      <a:pt x="436312" y="151819"/>
                    </a:lnTo>
                    <a:lnTo>
                      <a:pt x="352044" y="220342"/>
                    </a:lnTo>
                    <a:lnTo>
                      <a:pt x="484261" y="325136"/>
                    </a:lnTo>
                    <a:lnTo>
                      <a:pt x="485184" y="353701"/>
                    </a:lnTo>
                    <a:lnTo>
                      <a:pt x="431349" y="353844"/>
                    </a:lnTo>
                    <a:lnTo>
                      <a:pt x="390554" y="386648"/>
                    </a:lnTo>
                    <a:lnTo>
                      <a:pt x="321850" y="346062"/>
                    </a:lnTo>
                    <a:lnTo>
                      <a:pt x="273501" y="359550"/>
                    </a:lnTo>
                    <a:lnTo>
                      <a:pt x="164573" y="380943"/>
                    </a:lnTo>
                    <a:close/>
                  </a:path>
                </a:pathLst>
              </a:custGeom>
              <a:noFill/>
              <a:ln w="9525" cap="flat">
                <a:solidFill>
                  <a:srgbClr val="FFFFFF"/>
                </a:solidFill>
                <a:prstDash val="solid"/>
                <a:miter/>
              </a:ln>
            </p:spPr>
            <p:txBody>
              <a:bodyPr rtlCol="0" anchor="ctr"/>
              <a:lstStyle/>
              <a:p>
                <a:endParaRPr lang="fr-FR"/>
              </a:p>
            </p:txBody>
          </p:sp>
          <p:sp>
            <p:nvSpPr>
              <p:cNvPr id="563" name="Forme libre : forme 562">
                <a:extLst>
                  <a:ext uri="{FF2B5EF4-FFF2-40B4-BE49-F238E27FC236}">
                    <a16:creationId xmlns:a16="http://schemas.microsoft.com/office/drawing/2014/main" id="{0EE635DA-16F7-6723-E942-0592A4F91501}"/>
                  </a:ext>
                </a:extLst>
              </p:cNvPr>
              <p:cNvSpPr/>
              <p:nvPr/>
            </p:nvSpPr>
            <p:spPr>
              <a:xfrm>
                <a:off x="5539066" y="3707152"/>
                <a:ext cx="329003" cy="269738"/>
              </a:xfrm>
              <a:custGeom>
                <a:avLst/>
                <a:gdLst>
                  <a:gd name="connsiteX0" fmla="*/ 319031 w 329003"/>
                  <a:gd name="connsiteY0" fmla="*/ 269738 h 269738"/>
                  <a:gd name="connsiteX1" fmla="*/ 157210 w 329003"/>
                  <a:gd name="connsiteY1" fmla="*/ 238830 h 269738"/>
                  <a:gd name="connsiteX2" fmla="*/ 76181 w 329003"/>
                  <a:gd name="connsiteY2" fmla="*/ 255184 h 269738"/>
                  <a:gd name="connsiteX3" fmla="*/ 5086 w 329003"/>
                  <a:gd name="connsiteY3" fmla="*/ 211055 h 269738"/>
                  <a:gd name="connsiteX4" fmla="*/ 0 w 329003"/>
                  <a:gd name="connsiteY4" fmla="*/ 107795 h 269738"/>
                  <a:gd name="connsiteX5" fmla="*/ 52987 w 329003"/>
                  <a:gd name="connsiteY5" fmla="*/ 112776 h 269738"/>
                  <a:gd name="connsiteX6" fmla="*/ 155877 w 329003"/>
                  <a:gd name="connsiteY6" fmla="*/ 73924 h 269738"/>
                  <a:gd name="connsiteX7" fmla="*/ 166307 w 329003"/>
                  <a:gd name="connsiteY7" fmla="*/ 48111 h 269738"/>
                  <a:gd name="connsiteX8" fmla="*/ 175184 w 329003"/>
                  <a:gd name="connsiteY8" fmla="*/ 21393 h 269738"/>
                  <a:gd name="connsiteX9" fmla="*/ 284112 w 329003"/>
                  <a:gd name="connsiteY9" fmla="*/ 0 h 269738"/>
                  <a:gd name="connsiteX10" fmla="*/ 286026 w 329003"/>
                  <a:gd name="connsiteY10" fmla="*/ 79696 h 269738"/>
                  <a:gd name="connsiteX11" fmla="*/ 316163 w 329003"/>
                  <a:gd name="connsiteY11" fmla="*/ 124196 h 269738"/>
                  <a:gd name="connsiteX12" fmla="*/ 295866 w 329003"/>
                  <a:gd name="connsiteY12" fmla="*/ 173146 h 269738"/>
                  <a:gd name="connsiteX13" fmla="*/ 329003 w 329003"/>
                  <a:gd name="connsiteY13" fmla="*/ 216160 h 26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003" h="269738">
                    <a:moveTo>
                      <a:pt x="319031" y="269738"/>
                    </a:moveTo>
                    <a:lnTo>
                      <a:pt x="157210" y="238830"/>
                    </a:lnTo>
                    <a:lnTo>
                      <a:pt x="76181" y="255184"/>
                    </a:lnTo>
                    <a:lnTo>
                      <a:pt x="5086" y="211055"/>
                    </a:lnTo>
                    <a:lnTo>
                      <a:pt x="0" y="107795"/>
                    </a:lnTo>
                    <a:lnTo>
                      <a:pt x="52987" y="112776"/>
                    </a:lnTo>
                    <a:lnTo>
                      <a:pt x="155877" y="73924"/>
                    </a:lnTo>
                    <a:lnTo>
                      <a:pt x="166307" y="48111"/>
                    </a:lnTo>
                    <a:lnTo>
                      <a:pt x="175184" y="21393"/>
                    </a:lnTo>
                    <a:lnTo>
                      <a:pt x="284112" y="0"/>
                    </a:lnTo>
                    <a:lnTo>
                      <a:pt x="286026" y="79696"/>
                    </a:lnTo>
                    <a:lnTo>
                      <a:pt x="316163" y="124196"/>
                    </a:lnTo>
                    <a:lnTo>
                      <a:pt x="295866" y="173146"/>
                    </a:lnTo>
                    <a:lnTo>
                      <a:pt x="329003" y="216160"/>
                    </a:lnTo>
                    <a:close/>
                  </a:path>
                </a:pathLst>
              </a:custGeom>
              <a:noFill/>
              <a:ln w="9525" cap="flat">
                <a:solidFill>
                  <a:srgbClr val="FFFFFF"/>
                </a:solidFill>
                <a:prstDash val="solid"/>
                <a:miter/>
              </a:ln>
            </p:spPr>
            <p:txBody>
              <a:bodyPr rtlCol="0" anchor="ctr"/>
              <a:lstStyle/>
              <a:p>
                <a:endParaRPr lang="fr-FR"/>
              </a:p>
            </p:txBody>
          </p:sp>
          <p:sp>
            <p:nvSpPr>
              <p:cNvPr id="564" name="Forme libre : forme 563">
                <a:extLst>
                  <a:ext uri="{FF2B5EF4-FFF2-40B4-BE49-F238E27FC236}">
                    <a16:creationId xmlns:a16="http://schemas.microsoft.com/office/drawing/2014/main" id="{4D6E6A51-569D-805B-2578-8EECC7DDE09B}"/>
                  </a:ext>
                </a:extLst>
              </p:cNvPr>
              <p:cNvSpPr/>
              <p:nvPr/>
            </p:nvSpPr>
            <p:spPr>
              <a:xfrm>
                <a:off x="5449608" y="2998664"/>
                <a:ext cx="428129" cy="471135"/>
              </a:xfrm>
              <a:custGeom>
                <a:avLst/>
                <a:gdLst>
                  <a:gd name="connsiteX0" fmla="*/ 181451 w 428129"/>
                  <a:gd name="connsiteY0" fmla="*/ 471135 h 471135"/>
                  <a:gd name="connsiteX1" fmla="*/ 7801 w 428129"/>
                  <a:gd name="connsiteY1" fmla="*/ 390963 h 471135"/>
                  <a:gd name="connsiteX2" fmla="*/ 0 w 428129"/>
                  <a:gd name="connsiteY2" fmla="*/ 81553 h 471135"/>
                  <a:gd name="connsiteX3" fmla="*/ 77391 w 428129"/>
                  <a:gd name="connsiteY3" fmla="*/ 0 h 471135"/>
                  <a:gd name="connsiteX4" fmla="*/ 154400 w 428129"/>
                  <a:gd name="connsiteY4" fmla="*/ 83430 h 471135"/>
                  <a:gd name="connsiteX5" fmla="*/ 284740 w 428129"/>
                  <a:gd name="connsiteY5" fmla="*/ 138217 h 471135"/>
                  <a:gd name="connsiteX6" fmla="*/ 428130 w 428129"/>
                  <a:gd name="connsiteY6" fmla="*/ 348939 h 471135"/>
                  <a:gd name="connsiteX7" fmla="*/ 259766 w 428129"/>
                  <a:gd name="connsiteY7" fmla="*/ 387810 h 47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129" h="471135">
                    <a:moveTo>
                      <a:pt x="181451" y="471135"/>
                    </a:moveTo>
                    <a:lnTo>
                      <a:pt x="7801" y="390963"/>
                    </a:lnTo>
                    <a:lnTo>
                      <a:pt x="0" y="81553"/>
                    </a:lnTo>
                    <a:lnTo>
                      <a:pt x="77391" y="0"/>
                    </a:lnTo>
                    <a:lnTo>
                      <a:pt x="154400" y="83430"/>
                    </a:lnTo>
                    <a:lnTo>
                      <a:pt x="284740" y="138217"/>
                    </a:lnTo>
                    <a:lnTo>
                      <a:pt x="428130" y="348939"/>
                    </a:lnTo>
                    <a:lnTo>
                      <a:pt x="259766" y="387810"/>
                    </a:lnTo>
                    <a:close/>
                  </a:path>
                </a:pathLst>
              </a:custGeom>
              <a:noFill/>
              <a:ln w="9525" cap="flat">
                <a:solidFill>
                  <a:srgbClr val="FFFFFF"/>
                </a:solidFill>
                <a:prstDash val="solid"/>
                <a:miter/>
              </a:ln>
            </p:spPr>
            <p:txBody>
              <a:bodyPr rtlCol="0" anchor="ctr"/>
              <a:lstStyle/>
              <a:p>
                <a:endParaRPr lang="fr-FR"/>
              </a:p>
            </p:txBody>
          </p:sp>
        </p:grpSp>
        <p:sp>
          <p:nvSpPr>
            <p:cNvPr id="527" name="Forme libre : forme 526">
              <a:extLst>
                <a:ext uri="{FF2B5EF4-FFF2-40B4-BE49-F238E27FC236}">
                  <a16:creationId xmlns:a16="http://schemas.microsoft.com/office/drawing/2014/main" id="{C78C80B2-5F1B-6C83-922F-EFC8E35F9DCF}"/>
                </a:ext>
              </a:extLst>
            </p:cNvPr>
            <p:cNvSpPr/>
            <p:nvPr/>
          </p:nvSpPr>
          <p:spPr>
            <a:xfrm>
              <a:off x="4252525" y="3401543"/>
              <a:ext cx="503443" cy="496052"/>
            </a:xfrm>
            <a:custGeom>
              <a:avLst/>
              <a:gdLst>
                <a:gd name="connsiteX0" fmla="*/ 503444 w 503443"/>
                <a:gd name="connsiteY0" fmla="*/ 319754 h 496052"/>
                <a:gd name="connsiteX1" fmla="*/ 417900 w 503443"/>
                <a:gd name="connsiteY1" fmla="*/ 460877 h 496052"/>
                <a:gd name="connsiteX2" fmla="*/ 252431 w 503443"/>
                <a:gd name="connsiteY2" fmla="*/ 496053 h 496052"/>
                <a:gd name="connsiteX3" fmla="*/ 176498 w 503443"/>
                <a:gd name="connsiteY3" fmla="*/ 458438 h 496052"/>
                <a:gd name="connsiteX4" fmla="*/ 155781 w 503443"/>
                <a:gd name="connsiteY4" fmla="*/ 408041 h 496052"/>
                <a:gd name="connsiteX5" fmla="*/ 54855 w 503443"/>
                <a:gd name="connsiteY5" fmla="*/ 314449 h 496052"/>
                <a:gd name="connsiteX6" fmla="*/ 0 w 503443"/>
                <a:gd name="connsiteY6" fmla="*/ 304295 h 496052"/>
                <a:gd name="connsiteX7" fmla="*/ 848 w 503443"/>
                <a:gd name="connsiteY7" fmla="*/ 222723 h 496052"/>
                <a:gd name="connsiteX8" fmla="*/ 106413 w 503443"/>
                <a:gd name="connsiteY8" fmla="*/ 179527 h 496052"/>
                <a:gd name="connsiteX9" fmla="*/ 53083 w 503443"/>
                <a:gd name="connsiteY9" fmla="*/ 49997 h 496052"/>
                <a:gd name="connsiteX10" fmla="*/ 82305 w 503443"/>
                <a:gd name="connsiteY10" fmla="*/ 0 h 496052"/>
                <a:gd name="connsiteX11" fmla="*/ 239115 w 503443"/>
                <a:gd name="connsiteY11" fmla="*/ 73847 h 496052"/>
                <a:gd name="connsiteX12" fmla="*/ 376456 w 503443"/>
                <a:gd name="connsiteY12" fmla="*/ 174946 h 496052"/>
                <a:gd name="connsiteX13" fmla="*/ 461724 w 503443"/>
                <a:gd name="connsiteY13" fmla="*/ 189500 h 496052"/>
                <a:gd name="connsiteX14" fmla="*/ 481594 w 503443"/>
                <a:gd name="connsiteY14" fmla="*/ 300723 h 4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443" h="496052">
                  <a:moveTo>
                    <a:pt x="503444" y="319754"/>
                  </a:moveTo>
                  <a:lnTo>
                    <a:pt x="417900" y="460877"/>
                  </a:lnTo>
                  <a:lnTo>
                    <a:pt x="252431" y="496053"/>
                  </a:lnTo>
                  <a:lnTo>
                    <a:pt x="176498" y="458438"/>
                  </a:lnTo>
                  <a:lnTo>
                    <a:pt x="155781" y="408041"/>
                  </a:lnTo>
                  <a:lnTo>
                    <a:pt x="54855" y="314449"/>
                  </a:lnTo>
                  <a:lnTo>
                    <a:pt x="0" y="304295"/>
                  </a:lnTo>
                  <a:lnTo>
                    <a:pt x="848" y="222723"/>
                  </a:lnTo>
                  <a:lnTo>
                    <a:pt x="106413" y="179527"/>
                  </a:lnTo>
                  <a:lnTo>
                    <a:pt x="53083" y="49997"/>
                  </a:lnTo>
                  <a:lnTo>
                    <a:pt x="82305" y="0"/>
                  </a:lnTo>
                  <a:lnTo>
                    <a:pt x="239115" y="73847"/>
                  </a:lnTo>
                  <a:lnTo>
                    <a:pt x="376456" y="174946"/>
                  </a:lnTo>
                  <a:lnTo>
                    <a:pt x="461724" y="189500"/>
                  </a:lnTo>
                  <a:lnTo>
                    <a:pt x="481594" y="300723"/>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8" name="Forme libre : forme 527">
              <a:extLst>
                <a:ext uri="{FF2B5EF4-FFF2-40B4-BE49-F238E27FC236}">
                  <a16:creationId xmlns:a16="http://schemas.microsoft.com/office/drawing/2014/main" id="{5E48952A-1E5A-491D-198B-381127E9F175}"/>
                </a:ext>
              </a:extLst>
            </p:cNvPr>
            <p:cNvSpPr/>
            <p:nvPr/>
          </p:nvSpPr>
          <p:spPr>
            <a:xfrm>
              <a:off x="5337822" y="2139404"/>
              <a:ext cx="1073629" cy="565880"/>
            </a:xfrm>
            <a:custGeom>
              <a:avLst/>
              <a:gdLst>
                <a:gd name="connsiteX0" fmla="*/ 484137 w 1073629"/>
                <a:gd name="connsiteY0" fmla="*/ 132988 h 565880"/>
                <a:gd name="connsiteX1" fmla="*/ 656282 w 1073629"/>
                <a:gd name="connsiteY1" fmla="*/ 225819 h 565880"/>
                <a:gd name="connsiteX2" fmla="*/ 683943 w 1073629"/>
                <a:gd name="connsiteY2" fmla="*/ 232810 h 565880"/>
                <a:gd name="connsiteX3" fmla="*/ 722872 w 1073629"/>
                <a:gd name="connsiteY3" fmla="*/ 309039 h 565880"/>
                <a:gd name="connsiteX4" fmla="*/ 842639 w 1073629"/>
                <a:gd name="connsiteY4" fmla="*/ 385039 h 565880"/>
                <a:gd name="connsiteX5" fmla="*/ 924963 w 1073629"/>
                <a:gd name="connsiteY5" fmla="*/ 406765 h 565880"/>
                <a:gd name="connsiteX6" fmla="*/ 977208 w 1073629"/>
                <a:gd name="connsiteY6" fmla="*/ 398688 h 565880"/>
                <a:gd name="connsiteX7" fmla="*/ 1045416 w 1073629"/>
                <a:gd name="connsiteY7" fmla="*/ 477869 h 565880"/>
                <a:gd name="connsiteX8" fmla="*/ 1073629 w 1073629"/>
                <a:gd name="connsiteY8" fmla="*/ 504235 h 565880"/>
                <a:gd name="connsiteX9" fmla="*/ 971960 w 1073629"/>
                <a:gd name="connsiteY9" fmla="*/ 565880 h 565880"/>
                <a:gd name="connsiteX10" fmla="*/ 771620 w 1073629"/>
                <a:gd name="connsiteY10" fmla="*/ 538658 h 565880"/>
                <a:gd name="connsiteX11" fmla="*/ 628507 w 1073629"/>
                <a:gd name="connsiteY11" fmla="*/ 557108 h 565880"/>
                <a:gd name="connsiteX12" fmla="*/ 628507 w 1073629"/>
                <a:gd name="connsiteY12" fmla="*/ 557108 h 565880"/>
                <a:gd name="connsiteX13" fmla="*/ 512369 w 1073629"/>
                <a:gd name="connsiteY13" fmla="*/ 561413 h 565880"/>
                <a:gd name="connsiteX14" fmla="*/ 257270 w 1073629"/>
                <a:gd name="connsiteY14" fmla="*/ 491861 h 565880"/>
                <a:gd name="connsiteX15" fmla="*/ 0 w 1073629"/>
                <a:gd name="connsiteY15" fmla="*/ 388982 h 565880"/>
                <a:gd name="connsiteX16" fmla="*/ 51531 w 1073629"/>
                <a:gd name="connsiteY16" fmla="*/ 145123 h 565880"/>
                <a:gd name="connsiteX17" fmla="*/ 119625 w 1073629"/>
                <a:gd name="connsiteY17" fmla="*/ 103537 h 565880"/>
                <a:gd name="connsiteX18" fmla="*/ 214779 w 1073629"/>
                <a:gd name="connsiteY18" fmla="*/ 41881 h 565880"/>
                <a:gd name="connsiteX19" fmla="*/ 381286 w 1073629"/>
                <a:gd name="connsiteY19" fmla="*/ 0 h 565880"/>
                <a:gd name="connsiteX20" fmla="*/ 446570 w 1073629"/>
                <a:gd name="connsiteY20" fmla="*/ 56655 h 56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3629" h="565880">
                  <a:moveTo>
                    <a:pt x="484137" y="132988"/>
                  </a:moveTo>
                  <a:lnTo>
                    <a:pt x="656282" y="225819"/>
                  </a:lnTo>
                  <a:lnTo>
                    <a:pt x="683943" y="232810"/>
                  </a:lnTo>
                  <a:lnTo>
                    <a:pt x="722872" y="309039"/>
                  </a:lnTo>
                  <a:lnTo>
                    <a:pt x="842639" y="385039"/>
                  </a:lnTo>
                  <a:lnTo>
                    <a:pt x="924963" y="406765"/>
                  </a:lnTo>
                  <a:lnTo>
                    <a:pt x="977208" y="398688"/>
                  </a:lnTo>
                  <a:lnTo>
                    <a:pt x="1045416" y="477869"/>
                  </a:lnTo>
                  <a:lnTo>
                    <a:pt x="1073629" y="504235"/>
                  </a:lnTo>
                  <a:lnTo>
                    <a:pt x="971960" y="565880"/>
                  </a:lnTo>
                  <a:lnTo>
                    <a:pt x="771620" y="538658"/>
                  </a:lnTo>
                  <a:lnTo>
                    <a:pt x="628507" y="557108"/>
                  </a:lnTo>
                  <a:lnTo>
                    <a:pt x="628507" y="557108"/>
                  </a:lnTo>
                  <a:lnTo>
                    <a:pt x="512369" y="561413"/>
                  </a:lnTo>
                  <a:lnTo>
                    <a:pt x="257270" y="491861"/>
                  </a:lnTo>
                  <a:lnTo>
                    <a:pt x="0" y="388982"/>
                  </a:lnTo>
                  <a:lnTo>
                    <a:pt x="51531" y="145123"/>
                  </a:lnTo>
                  <a:lnTo>
                    <a:pt x="119625" y="103537"/>
                  </a:lnTo>
                  <a:lnTo>
                    <a:pt x="214779" y="41881"/>
                  </a:lnTo>
                  <a:lnTo>
                    <a:pt x="381286" y="0"/>
                  </a:lnTo>
                  <a:lnTo>
                    <a:pt x="446570" y="56655"/>
                  </a:lnTo>
                  <a:close/>
                </a:path>
              </a:pathLst>
            </a:custGeom>
            <a:solidFill>
              <a:srgbClr val="D04932"/>
            </a:solidFill>
            <a:ln w="9525" cap="flat">
              <a:solidFill>
                <a:srgbClr val="FFFFFF"/>
              </a:solidFill>
              <a:prstDash val="solid"/>
              <a:miter/>
            </a:ln>
          </p:spPr>
          <p:txBody>
            <a:bodyPr rtlCol="0" anchor="ctr"/>
            <a:lstStyle/>
            <a:p>
              <a:endParaRPr lang="fr-FR"/>
            </a:p>
          </p:txBody>
        </p:sp>
        <p:sp>
          <p:nvSpPr>
            <p:cNvPr id="529" name="Forme libre : forme 528">
              <a:extLst>
                <a:ext uri="{FF2B5EF4-FFF2-40B4-BE49-F238E27FC236}">
                  <a16:creationId xmlns:a16="http://schemas.microsoft.com/office/drawing/2014/main" id="{A4B3A4B7-9170-1B12-4A13-5AA4D1D727CC}"/>
                </a:ext>
              </a:extLst>
            </p:cNvPr>
            <p:cNvSpPr/>
            <p:nvPr/>
          </p:nvSpPr>
          <p:spPr>
            <a:xfrm>
              <a:off x="3750405" y="2000491"/>
              <a:ext cx="3803561" cy="3090672"/>
            </a:xfrm>
            <a:custGeom>
              <a:avLst/>
              <a:gdLst>
                <a:gd name="connsiteX0" fmla="*/ 3655438 w 3803561"/>
                <a:gd name="connsiteY0" fmla="*/ 393906 h 3090672"/>
                <a:gd name="connsiteX1" fmla="*/ 3623129 w 3803561"/>
                <a:gd name="connsiteY1" fmla="*/ 315058 h 3090672"/>
                <a:gd name="connsiteX2" fmla="*/ 3628035 w 3803561"/>
                <a:gd name="connsiteY2" fmla="*/ 231010 h 3090672"/>
                <a:gd name="connsiteX3" fmla="*/ 3558093 w 3803561"/>
                <a:gd name="connsiteY3" fmla="*/ 182794 h 3090672"/>
                <a:gd name="connsiteX4" fmla="*/ 3444964 w 3803561"/>
                <a:gd name="connsiteY4" fmla="*/ 162582 h 3090672"/>
                <a:gd name="connsiteX5" fmla="*/ 3350066 w 3803561"/>
                <a:gd name="connsiteY5" fmla="*/ 229448 h 3090672"/>
                <a:gd name="connsiteX6" fmla="*/ 3194485 w 3803561"/>
                <a:gd name="connsiteY6" fmla="*/ 444294 h 3090672"/>
                <a:gd name="connsiteX7" fmla="*/ 3018759 w 3803561"/>
                <a:gd name="connsiteY7" fmla="*/ 426196 h 3090672"/>
                <a:gd name="connsiteX8" fmla="*/ 2960342 w 3803561"/>
                <a:gd name="connsiteY8" fmla="*/ 420510 h 3090672"/>
                <a:gd name="connsiteX9" fmla="*/ 2864310 w 3803561"/>
                <a:gd name="connsiteY9" fmla="*/ 487366 h 3090672"/>
                <a:gd name="connsiteX10" fmla="*/ 2769651 w 3803561"/>
                <a:gd name="connsiteY10" fmla="*/ 598913 h 3090672"/>
                <a:gd name="connsiteX11" fmla="*/ 2663933 w 3803561"/>
                <a:gd name="connsiteY11" fmla="*/ 647357 h 3090672"/>
                <a:gd name="connsiteX12" fmla="*/ 2657923 w 3803561"/>
                <a:gd name="connsiteY12" fmla="*/ 651005 h 3090672"/>
                <a:gd name="connsiteX13" fmla="*/ 2634577 w 3803561"/>
                <a:gd name="connsiteY13" fmla="*/ 629164 h 3090672"/>
                <a:gd name="connsiteX14" fmla="*/ 2566340 w 3803561"/>
                <a:gd name="connsiteY14" fmla="*/ 549983 h 3090672"/>
                <a:gd name="connsiteX15" fmla="*/ 2514076 w 3803561"/>
                <a:gd name="connsiteY15" fmla="*/ 558060 h 3090672"/>
                <a:gd name="connsiteX16" fmla="*/ 2431780 w 3803561"/>
                <a:gd name="connsiteY16" fmla="*/ 536334 h 3090672"/>
                <a:gd name="connsiteX17" fmla="*/ 2311984 w 3803561"/>
                <a:gd name="connsiteY17" fmla="*/ 460315 h 3090672"/>
                <a:gd name="connsiteX18" fmla="*/ 2273056 w 3803561"/>
                <a:gd name="connsiteY18" fmla="*/ 384077 h 3090672"/>
                <a:gd name="connsiteX19" fmla="*/ 2245366 w 3803561"/>
                <a:gd name="connsiteY19" fmla="*/ 377085 h 3090672"/>
                <a:gd name="connsiteX20" fmla="*/ 2073212 w 3803561"/>
                <a:gd name="connsiteY20" fmla="*/ 284255 h 3090672"/>
                <a:gd name="connsiteX21" fmla="*/ 2035674 w 3803561"/>
                <a:gd name="connsiteY21" fmla="*/ 207902 h 3090672"/>
                <a:gd name="connsiteX22" fmla="*/ 1970370 w 3803561"/>
                <a:gd name="connsiteY22" fmla="*/ 151238 h 3090672"/>
                <a:gd name="connsiteX23" fmla="*/ 1803835 w 3803561"/>
                <a:gd name="connsiteY23" fmla="*/ 193129 h 3090672"/>
                <a:gd name="connsiteX24" fmla="*/ 1708661 w 3803561"/>
                <a:gd name="connsiteY24" fmla="*/ 254794 h 3090672"/>
                <a:gd name="connsiteX25" fmla="*/ 1640567 w 3803561"/>
                <a:gd name="connsiteY25" fmla="*/ 296380 h 3090672"/>
                <a:gd name="connsiteX26" fmla="*/ 1590732 w 3803561"/>
                <a:gd name="connsiteY26" fmla="*/ 532219 h 3090672"/>
                <a:gd name="connsiteX27" fmla="*/ 1589503 w 3803561"/>
                <a:gd name="connsiteY27" fmla="*/ 531714 h 3090672"/>
                <a:gd name="connsiteX28" fmla="*/ 1393460 w 3803561"/>
                <a:gd name="connsiteY28" fmla="*/ 425453 h 3090672"/>
                <a:gd name="connsiteX29" fmla="*/ 1245527 w 3803561"/>
                <a:gd name="connsiteY29" fmla="*/ 348586 h 3090672"/>
                <a:gd name="connsiteX30" fmla="*/ 1139666 w 3803561"/>
                <a:gd name="connsiteY30" fmla="*/ 290513 h 3090672"/>
                <a:gd name="connsiteX31" fmla="*/ 978189 w 3803561"/>
                <a:gd name="connsiteY31" fmla="*/ 211065 h 3090672"/>
                <a:gd name="connsiteX32" fmla="*/ 871185 w 3803561"/>
                <a:gd name="connsiteY32" fmla="*/ 124301 h 3090672"/>
                <a:gd name="connsiteX33" fmla="*/ 807301 w 3803561"/>
                <a:gd name="connsiteY33" fmla="*/ 63541 h 3090672"/>
                <a:gd name="connsiteX34" fmla="*/ 633355 w 3803561"/>
                <a:gd name="connsiteY34" fmla="*/ 33938 h 3090672"/>
                <a:gd name="connsiteX35" fmla="*/ 499243 w 3803561"/>
                <a:gd name="connsiteY35" fmla="*/ 0 h 3090672"/>
                <a:gd name="connsiteX36" fmla="*/ 488232 w 3803561"/>
                <a:gd name="connsiteY36" fmla="*/ 105023 h 3090672"/>
                <a:gd name="connsiteX37" fmla="*/ 527952 w 3803561"/>
                <a:gd name="connsiteY37" fmla="*/ 202321 h 3090672"/>
                <a:gd name="connsiteX38" fmla="*/ 414899 w 3803561"/>
                <a:gd name="connsiteY38" fmla="*/ 395288 h 3090672"/>
                <a:gd name="connsiteX39" fmla="*/ 335347 w 3803561"/>
                <a:gd name="connsiteY39" fmla="*/ 404470 h 3090672"/>
                <a:gd name="connsiteX40" fmla="*/ 286122 w 3803561"/>
                <a:gd name="connsiteY40" fmla="*/ 341928 h 3090672"/>
                <a:gd name="connsiteX41" fmla="*/ 188957 w 3803561"/>
                <a:gd name="connsiteY41" fmla="*/ 444579 h 3090672"/>
                <a:gd name="connsiteX42" fmla="*/ 253841 w 3803561"/>
                <a:gd name="connsiteY42" fmla="*/ 531124 h 3090672"/>
                <a:gd name="connsiteX43" fmla="*/ 151876 w 3803561"/>
                <a:gd name="connsiteY43" fmla="*/ 571748 h 3090672"/>
                <a:gd name="connsiteX44" fmla="*/ 63865 w 3803561"/>
                <a:gd name="connsiteY44" fmla="*/ 680657 h 3090672"/>
                <a:gd name="connsiteX45" fmla="*/ 7477 w 3803561"/>
                <a:gd name="connsiteY45" fmla="*/ 687838 h 3090672"/>
                <a:gd name="connsiteX46" fmla="*/ 0 w 3803561"/>
                <a:gd name="connsiteY46" fmla="*/ 718052 h 3090672"/>
                <a:gd name="connsiteX47" fmla="*/ 9430 w 3803561"/>
                <a:gd name="connsiteY47" fmla="*/ 852221 h 3090672"/>
                <a:gd name="connsiteX48" fmla="*/ 35176 w 3803561"/>
                <a:gd name="connsiteY48" fmla="*/ 865089 h 3090672"/>
                <a:gd name="connsiteX49" fmla="*/ 200587 w 3803561"/>
                <a:gd name="connsiteY49" fmla="*/ 828218 h 3090672"/>
                <a:gd name="connsiteX50" fmla="*/ 317602 w 3803561"/>
                <a:gd name="connsiteY50" fmla="*/ 952529 h 3090672"/>
                <a:gd name="connsiteX51" fmla="*/ 363064 w 3803561"/>
                <a:gd name="connsiteY51" fmla="*/ 1118511 h 3090672"/>
                <a:gd name="connsiteX52" fmla="*/ 418986 w 3803561"/>
                <a:gd name="connsiteY52" fmla="*/ 1131418 h 3090672"/>
                <a:gd name="connsiteX53" fmla="*/ 468754 w 3803561"/>
                <a:gd name="connsiteY53" fmla="*/ 1103328 h 3090672"/>
                <a:gd name="connsiteX54" fmla="*/ 439712 w 3803561"/>
                <a:gd name="connsiteY54" fmla="*/ 1261424 h 3090672"/>
                <a:gd name="connsiteX55" fmla="*/ 423863 w 3803561"/>
                <a:gd name="connsiteY55" fmla="*/ 1308345 h 3090672"/>
                <a:gd name="connsiteX56" fmla="*/ 449571 w 3803561"/>
                <a:gd name="connsiteY56" fmla="*/ 1349750 h 3090672"/>
                <a:gd name="connsiteX57" fmla="*/ 394526 w 3803561"/>
                <a:gd name="connsiteY57" fmla="*/ 1407195 h 3090672"/>
                <a:gd name="connsiteX58" fmla="*/ 271072 w 3803561"/>
                <a:gd name="connsiteY58" fmla="*/ 1473460 h 3090672"/>
                <a:gd name="connsiteX59" fmla="*/ 315535 w 3803561"/>
                <a:gd name="connsiteY59" fmla="*/ 1632118 h 3090672"/>
                <a:gd name="connsiteX60" fmla="*/ 332165 w 3803561"/>
                <a:gd name="connsiteY60" fmla="*/ 1655036 h 3090672"/>
                <a:gd name="connsiteX61" fmla="*/ 386915 w 3803561"/>
                <a:gd name="connsiteY61" fmla="*/ 1641158 h 3090672"/>
                <a:gd name="connsiteX62" fmla="*/ 503596 w 3803561"/>
                <a:gd name="connsiteY62" fmla="*/ 1708318 h 3090672"/>
                <a:gd name="connsiteX63" fmla="*/ 558479 w 3803561"/>
                <a:gd name="connsiteY63" fmla="*/ 1718481 h 3090672"/>
                <a:gd name="connsiteX64" fmla="*/ 659397 w 3803561"/>
                <a:gd name="connsiteY64" fmla="*/ 1812093 h 3090672"/>
                <a:gd name="connsiteX65" fmla="*/ 680104 w 3803561"/>
                <a:gd name="connsiteY65" fmla="*/ 1862452 h 3090672"/>
                <a:gd name="connsiteX66" fmla="*/ 665912 w 3803561"/>
                <a:gd name="connsiteY66" fmla="*/ 1918573 h 3090672"/>
                <a:gd name="connsiteX67" fmla="*/ 532152 w 3803561"/>
                <a:gd name="connsiteY67" fmla="*/ 2062477 h 3090672"/>
                <a:gd name="connsiteX68" fmla="*/ 544706 w 3803561"/>
                <a:gd name="connsiteY68" fmla="*/ 2143601 h 3090672"/>
                <a:gd name="connsiteX69" fmla="*/ 464087 w 3803561"/>
                <a:gd name="connsiteY69" fmla="*/ 2164252 h 3090672"/>
                <a:gd name="connsiteX70" fmla="*/ 414595 w 3803561"/>
                <a:gd name="connsiteY70" fmla="*/ 2230822 h 3090672"/>
                <a:gd name="connsiteX71" fmla="*/ 254441 w 3803561"/>
                <a:gd name="connsiteY71" fmla="*/ 2197894 h 3090672"/>
                <a:gd name="connsiteX72" fmla="*/ 291608 w 3803561"/>
                <a:gd name="connsiteY72" fmla="*/ 2298649 h 3090672"/>
                <a:gd name="connsiteX73" fmla="*/ 274291 w 3803561"/>
                <a:gd name="connsiteY73" fmla="*/ 2406872 h 3090672"/>
                <a:gd name="connsiteX74" fmla="*/ 236696 w 3803561"/>
                <a:gd name="connsiteY74" fmla="*/ 2446354 h 3090672"/>
                <a:gd name="connsiteX75" fmla="*/ 348310 w 3803561"/>
                <a:gd name="connsiteY75" fmla="*/ 2662571 h 3090672"/>
                <a:gd name="connsiteX76" fmla="*/ 474707 w 3803561"/>
                <a:gd name="connsiteY76" fmla="*/ 2688307 h 3090672"/>
                <a:gd name="connsiteX77" fmla="*/ 517608 w 3803561"/>
                <a:gd name="connsiteY77" fmla="*/ 2718483 h 3090672"/>
                <a:gd name="connsiteX78" fmla="*/ 564432 w 3803561"/>
                <a:gd name="connsiteY78" fmla="*/ 2697385 h 3090672"/>
                <a:gd name="connsiteX79" fmla="*/ 547726 w 3803561"/>
                <a:gd name="connsiteY79" fmla="*/ 2808523 h 3090672"/>
                <a:gd name="connsiteX80" fmla="*/ 505158 w 3803561"/>
                <a:gd name="connsiteY80" fmla="*/ 2845003 h 3090672"/>
                <a:gd name="connsiteX81" fmla="*/ 542611 w 3803561"/>
                <a:gd name="connsiteY81" fmla="*/ 2927109 h 3090672"/>
                <a:gd name="connsiteX82" fmla="*/ 587664 w 3803561"/>
                <a:gd name="connsiteY82" fmla="*/ 3015853 h 3090672"/>
                <a:gd name="connsiteX83" fmla="*/ 716071 w 3803561"/>
                <a:gd name="connsiteY83" fmla="*/ 2961151 h 3090672"/>
                <a:gd name="connsiteX84" fmla="*/ 830704 w 3803561"/>
                <a:gd name="connsiteY84" fmla="*/ 3085872 h 3090672"/>
                <a:gd name="connsiteX85" fmla="*/ 909466 w 3803561"/>
                <a:gd name="connsiteY85" fmla="*/ 3090672 h 3090672"/>
                <a:gd name="connsiteX86" fmla="*/ 940260 w 3803561"/>
                <a:gd name="connsiteY86" fmla="*/ 3048515 h 3090672"/>
                <a:gd name="connsiteX87" fmla="*/ 1039139 w 3803561"/>
                <a:gd name="connsiteY87" fmla="*/ 3047095 h 3090672"/>
                <a:gd name="connsiteX88" fmla="*/ 1018346 w 3803561"/>
                <a:gd name="connsiteY88" fmla="*/ 2998994 h 3090672"/>
                <a:gd name="connsiteX89" fmla="*/ 977798 w 3803561"/>
                <a:gd name="connsiteY89" fmla="*/ 2863329 h 3090672"/>
                <a:gd name="connsiteX90" fmla="*/ 989238 w 3803561"/>
                <a:gd name="connsiteY90" fmla="*/ 2810475 h 3090672"/>
                <a:gd name="connsiteX91" fmla="*/ 1005612 w 3803561"/>
                <a:gd name="connsiteY91" fmla="*/ 2787167 h 3090672"/>
                <a:gd name="connsiteX92" fmla="*/ 1090108 w 3803561"/>
                <a:gd name="connsiteY92" fmla="*/ 2780957 h 3090672"/>
                <a:gd name="connsiteX93" fmla="*/ 1192378 w 3803561"/>
                <a:gd name="connsiteY93" fmla="*/ 2732551 h 3090672"/>
                <a:gd name="connsiteX94" fmla="*/ 1273140 w 3803561"/>
                <a:gd name="connsiteY94" fmla="*/ 2717206 h 3090672"/>
                <a:gd name="connsiteX95" fmla="*/ 1305487 w 3803561"/>
                <a:gd name="connsiteY95" fmla="*/ 2849042 h 3090672"/>
                <a:gd name="connsiteX96" fmla="*/ 1373610 w 3803561"/>
                <a:gd name="connsiteY96" fmla="*/ 2931500 h 3090672"/>
                <a:gd name="connsiteX97" fmla="*/ 1464821 w 3803561"/>
                <a:gd name="connsiteY97" fmla="*/ 2991469 h 3090672"/>
                <a:gd name="connsiteX98" fmla="*/ 1556557 w 3803561"/>
                <a:gd name="connsiteY98" fmla="*/ 2934891 h 3090672"/>
                <a:gd name="connsiteX99" fmla="*/ 1602819 w 3803561"/>
                <a:gd name="connsiteY99" fmla="*/ 2961932 h 3090672"/>
                <a:gd name="connsiteX100" fmla="*/ 1770612 w 3803561"/>
                <a:gd name="connsiteY100" fmla="*/ 2924728 h 3090672"/>
                <a:gd name="connsiteX101" fmla="*/ 1797196 w 3803561"/>
                <a:gd name="connsiteY101" fmla="*/ 2974839 h 3090672"/>
                <a:gd name="connsiteX102" fmla="*/ 1945519 w 3803561"/>
                <a:gd name="connsiteY102" fmla="*/ 2952664 h 3090672"/>
                <a:gd name="connsiteX103" fmla="*/ 2012642 w 3803561"/>
                <a:gd name="connsiteY103" fmla="*/ 2798369 h 3090672"/>
                <a:gd name="connsiteX104" fmla="*/ 2090499 w 3803561"/>
                <a:gd name="connsiteY104" fmla="*/ 2717073 h 3090672"/>
                <a:gd name="connsiteX105" fmla="*/ 2118665 w 3803561"/>
                <a:gd name="connsiteY105" fmla="*/ 2716740 h 3090672"/>
                <a:gd name="connsiteX106" fmla="*/ 2197617 w 3803561"/>
                <a:gd name="connsiteY106" fmla="*/ 2724360 h 3090672"/>
                <a:gd name="connsiteX107" fmla="*/ 2276361 w 3803561"/>
                <a:gd name="connsiteY107" fmla="*/ 2791301 h 3090672"/>
                <a:gd name="connsiteX108" fmla="*/ 2288734 w 3803561"/>
                <a:gd name="connsiteY108" fmla="*/ 2769641 h 3090672"/>
                <a:gd name="connsiteX109" fmla="*/ 2300269 w 3803561"/>
                <a:gd name="connsiteY109" fmla="*/ 2718226 h 3090672"/>
                <a:gd name="connsiteX110" fmla="*/ 2269255 w 3803561"/>
                <a:gd name="connsiteY110" fmla="*/ 2675249 h 3090672"/>
                <a:gd name="connsiteX111" fmla="*/ 2271989 w 3803561"/>
                <a:gd name="connsiteY111" fmla="*/ 2572083 h 3090672"/>
                <a:gd name="connsiteX112" fmla="*/ 2298887 w 3803561"/>
                <a:gd name="connsiteY112" fmla="*/ 2579589 h 3090672"/>
                <a:gd name="connsiteX113" fmla="*/ 2445001 w 3803561"/>
                <a:gd name="connsiteY113" fmla="*/ 2499817 h 3090672"/>
                <a:gd name="connsiteX114" fmla="*/ 2547995 w 3803561"/>
                <a:gd name="connsiteY114" fmla="*/ 2591724 h 3090672"/>
                <a:gd name="connsiteX115" fmla="*/ 2583342 w 3803561"/>
                <a:gd name="connsiteY115" fmla="*/ 2755306 h 3090672"/>
                <a:gd name="connsiteX116" fmla="*/ 2689784 w 3803561"/>
                <a:gd name="connsiteY116" fmla="*/ 2773566 h 3090672"/>
                <a:gd name="connsiteX117" fmla="*/ 2755468 w 3803561"/>
                <a:gd name="connsiteY117" fmla="*/ 2819915 h 3090672"/>
                <a:gd name="connsiteX118" fmla="*/ 2802893 w 3803561"/>
                <a:gd name="connsiteY118" fmla="*/ 2850014 h 3090672"/>
                <a:gd name="connsiteX119" fmla="*/ 2944063 w 3803561"/>
                <a:gd name="connsiteY119" fmla="*/ 2853766 h 3090672"/>
                <a:gd name="connsiteX120" fmla="*/ 2998566 w 3803561"/>
                <a:gd name="connsiteY120" fmla="*/ 2841165 h 3090672"/>
                <a:gd name="connsiteX121" fmla="*/ 3018549 w 3803561"/>
                <a:gd name="connsiteY121" fmla="*/ 2860862 h 3090672"/>
                <a:gd name="connsiteX122" fmla="*/ 3141764 w 3803561"/>
                <a:gd name="connsiteY122" fmla="*/ 2787692 h 3090672"/>
                <a:gd name="connsiteX123" fmla="*/ 3258093 w 3803561"/>
                <a:gd name="connsiteY123" fmla="*/ 2783710 h 3090672"/>
                <a:gd name="connsiteX124" fmla="*/ 3422952 w 3803561"/>
                <a:gd name="connsiteY124" fmla="*/ 2841384 h 3090672"/>
                <a:gd name="connsiteX125" fmla="*/ 3596973 w 3803561"/>
                <a:gd name="connsiteY125" fmla="*/ 2770423 h 3090672"/>
                <a:gd name="connsiteX126" fmla="*/ 3640598 w 3803561"/>
                <a:gd name="connsiteY126" fmla="*/ 2738638 h 3090672"/>
                <a:gd name="connsiteX127" fmla="*/ 3653752 w 3803561"/>
                <a:gd name="connsiteY127" fmla="*/ 2685926 h 3090672"/>
                <a:gd name="connsiteX128" fmla="*/ 3650809 w 3803561"/>
                <a:gd name="connsiteY128" fmla="*/ 2684698 h 3090672"/>
                <a:gd name="connsiteX129" fmla="*/ 3567389 w 3803561"/>
                <a:gd name="connsiteY129" fmla="*/ 2675106 h 3090672"/>
                <a:gd name="connsiteX130" fmla="*/ 3432458 w 3803561"/>
                <a:gd name="connsiteY130" fmla="*/ 2569769 h 3090672"/>
                <a:gd name="connsiteX131" fmla="*/ 3285868 w 3803561"/>
                <a:gd name="connsiteY131" fmla="*/ 2297744 h 3090672"/>
                <a:gd name="connsiteX132" fmla="*/ 3183865 w 3803561"/>
                <a:gd name="connsiteY132" fmla="*/ 2198980 h 3090672"/>
                <a:gd name="connsiteX133" fmla="*/ 3114913 w 3803561"/>
                <a:gd name="connsiteY133" fmla="*/ 2172624 h 3090672"/>
                <a:gd name="connsiteX134" fmla="*/ 3141478 w 3803561"/>
                <a:gd name="connsiteY134" fmla="*/ 2063458 h 3090672"/>
                <a:gd name="connsiteX135" fmla="*/ 3208049 w 3803561"/>
                <a:gd name="connsiteY135" fmla="*/ 2014766 h 3090672"/>
                <a:gd name="connsiteX136" fmla="*/ 3229442 w 3803561"/>
                <a:gd name="connsiteY136" fmla="*/ 1733798 h 3090672"/>
                <a:gd name="connsiteX137" fmla="*/ 3272990 w 3803561"/>
                <a:gd name="connsiteY137" fmla="*/ 1599743 h 3090672"/>
                <a:gd name="connsiteX138" fmla="*/ 3223594 w 3803561"/>
                <a:gd name="connsiteY138" fmla="*/ 1600391 h 3090672"/>
                <a:gd name="connsiteX139" fmla="*/ 3162395 w 3803561"/>
                <a:gd name="connsiteY139" fmla="*/ 1558595 h 3090672"/>
                <a:gd name="connsiteX140" fmla="*/ 3072108 w 3803561"/>
                <a:gd name="connsiteY140" fmla="*/ 1499692 h 3090672"/>
                <a:gd name="connsiteX141" fmla="*/ 2937472 w 3803561"/>
                <a:gd name="connsiteY141" fmla="*/ 1488939 h 3090672"/>
                <a:gd name="connsiteX142" fmla="*/ 2862891 w 3803561"/>
                <a:gd name="connsiteY142" fmla="*/ 1400728 h 3090672"/>
                <a:gd name="connsiteX143" fmla="*/ 3047371 w 3803561"/>
                <a:gd name="connsiteY143" fmla="*/ 1326642 h 3090672"/>
                <a:gd name="connsiteX144" fmla="*/ 3059592 w 3803561"/>
                <a:gd name="connsiteY144" fmla="*/ 1300448 h 3090672"/>
                <a:gd name="connsiteX145" fmla="*/ 3007090 w 3803561"/>
                <a:gd name="connsiteY145" fmla="*/ 1105557 h 3090672"/>
                <a:gd name="connsiteX146" fmla="*/ 3125743 w 3803561"/>
                <a:gd name="connsiteY146" fmla="*/ 843210 h 3090672"/>
                <a:gd name="connsiteX147" fmla="*/ 3181960 w 3803561"/>
                <a:gd name="connsiteY147" fmla="*/ 850430 h 3090672"/>
                <a:gd name="connsiteX148" fmla="*/ 3236281 w 3803561"/>
                <a:gd name="connsiteY148" fmla="*/ 782565 h 3090672"/>
                <a:gd name="connsiteX149" fmla="*/ 3543862 w 3803561"/>
                <a:gd name="connsiteY149" fmla="*/ 694534 h 3090672"/>
                <a:gd name="connsiteX150" fmla="*/ 3719065 w 3803561"/>
                <a:gd name="connsiteY150" fmla="*/ 698925 h 3090672"/>
                <a:gd name="connsiteX151" fmla="*/ 3751421 w 3803561"/>
                <a:gd name="connsiteY151" fmla="*/ 527771 h 3090672"/>
                <a:gd name="connsiteX152" fmla="*/ 3803561 w 3803561"/>
                <a:gd name="connsiteY152" fmla="*/ 457448 h 309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803561" h="3090672">
                  <a:moveTo>
                    <a:pt x="3655438" y="393906"/>
                  </a:moveTo>
                  <a:lnTo>
                    <a:pt x="3623129" y="315058"/>
                  </a:lnTo>
                  <a:lnTo>
                    <a:pt x="3628035" y="231010"/>
                  </a:lnTo>
                  <a:lnTo>
                    <a:pt x="3558093" y="182794"/>
                  </a:lnTo>
                  <a:lnTo>
                    <a:pt x="3444964" y="162582"/>
                  </a:lnTo>
                  <a:lnTo>
                    <a:pt x="3350066" y="229448"/>
                  </a:lnTo>
                  <a:lnTo>
                    <a:pt x="3194485" y="444294"/>
                  </a:lnTo>
                  <a:lnTo>
                    <a:pt x="3018759" y="426196"/>
                  </a:lnTo>
                  <a:lnTo>
                    <a:pt x="2960342" y="420510"/>
                  </a:lnTo>
                  <a:lnTo>
                    <a:pt x="2864310" y="487366"/>
                  </a:lnTo>
                  <a:lnTo>
                    <a:pt x="2769651" y="598913"/>
                  </a:lnTo>
                  <a:lnTo>
                    <a:pt x="2663933" y="647357"/>
                  </a:lnTo>
                  <a:lnTo>
                    <a:pt x="2657923" y="651005"/>
                  </a:lnTo>
                  <a:lnTo>
                    <a:pt x="2634577" y="629164"/>
                  </a:lnTo>
                  <a:lnTo>
                    <a:pt x="2566340" y="549983"/>
                  </a:lnTo>
                  <a:lnTo>
                    <a:pt x="2514076" y="558060"/>
                  </a:lnTo>
                  <a:lnTo>
                    <a:pt x="2431780" y="536334"/>
                  </a:lnTo>
                  <a:lnTo>
                    <a:pt x="2311984" y="460315"/>
                  </a:lnTo>
                  <a:lnTo>
                    <a:pt x="2273056" y="384077"/>
                  </a:lnTo>
                  <a:lnTo>
                    <a:pt x="2245366" y="377085"/>
                  </a:lnTo>
                  <a:lnTo>
                    <a:pt x="2073212" y="284255"/>
                  </a:lnTo>
                  <a:lnTo>
                    <a:pt x="2035674" y="207902"/>
                  </a:lnTo>
                  <a:lnTo>
                    <a:pt x="1970370" y="151238"/>
                  </a:lnTo>
                  <a:lnTo>
                    <a:pt x="1803835" y="193129"/>
                  </a:lnTo>
                  <a:lnTo>
                    <a:pt x="1708661" y="254794"/>
                  </a:lnTo>
                  <a:lnTo>
                    <a:pt x="1640567" y="296380"/>
                  </a:lnTo>
                  <a:lnTo>
                    <a:pt x="1590732" y="532219"/>
                  </a:lnTo>
                  <a:lnTo>
                    <a:pt x="1589503" y="531714"/>
                  </a:lnTo>
                  <a:lnTo>
                    <a:pt x="1393460" y="425453"/>
                  </a:lnTo>
                  <a:lnTo>
                    <a:pt x="1245527" y="348586"/>
                  </a:lnTo>
                  <a:lnTo>
                    <a:pt x="1139666" y="290513"/>
                  </a:lnTo>
                  <a:lnTo>
                    <a:pt x="978189" y="211065"/>
                  </a:lnTo>
                  <a:lnTo>
                    <a:pt x="871185" y="124301"/>
                  </a:lnTo>
                  <a:lnTo>
                    <a:pt x="807301" y="63541"/>
                  </a:lnTo>
                  <a:lnTo>
                    <a:pt x="633355" y="33938"/>
                  </a:lnTo>
                  <a:lnTo>
                    <a:pt x="499243" y="0"/>
                  </a:lnTo>
                  <a:lnTo>
                    <a:pt x="488232" y="105023"/>
                  </a:lnTo>
                  <a:lnTo>
                    <a:pt x="527952" y="202321"/>
                  </a:lnTo>
                  <a:lnTo>
                    <a:pt x="414899" y="395288"/>
                  </a:lnTo>
                  <a:lnTo>
                    <a:pt x="335347" y="404470"/>
                  </a:lnTo>
                  <a:lnTo>
                    <a:pt x="286122" y="341928"/>
                  </a:lnTo>
                  <a:lnTo>
                    <a:pt x="188957" y="444579"/>
                  </a:lnTo>
                  <a:lnTo>
                    <a:pt x="253841" y="531124"/>
                  </a:lnTo>
                  <a:lnTo>
                    <a:pt x="151876" y="571748"/>
                  </a:lnTo>
                  <a:lnTo>
                    <a:pt x="63865" y="680657"/>
                  </a:lnTo>
                  <a:lnTo>
                    <a:pt x="7477" y="687838"/>
                  </a:lnTo>
                  <a:lnTo>
                    <a:pt x="0" y="718052"/>
                  </a:lnTo>
                  <a:lnTo>
                    <a:pt x="9430" y="852221"/>
                  </a:lnTo>
                  <a:lnTo>
                    <a:pt x="35176" y="865089"/>
                  </a:lnTo>
                  <a:lnTo>
                    <a:pt x="200587" y="828218"/>
                  </a:lnTo>
                  <a:lnTo>
                    <a:pt x="317602" y="952529"/>
                  </a:lnTo>
                  <a:lnTo>
                    <a:pt x="363064" y="1118511"/>
                  </a:lnTo>
                  <a:lnTo>
                    <a:pt x="418986" y="1131418"/>
                  </a:lnTo>
                  <a:lnTo>
                    <a:pt x="468754" y="1103328"/>
                  </a:lnTo>
                  <a:lnTo>
                    <a:pt x="439712" y="1261424"/>
                  </a:lnTo>
                  <a:lnTo>
                    <a:pt x="423863" y="1308345"/>
                  </a:lnTo>
                  <a:lnTo>
                    <a:pt x="449571" y="1349750"/>
                  </a:lnTo>
                  <a:lnTo>
                    <a:pt x="394526" y="1407195"/>
                  </a:lnTo>
                  <a:lnTo>
                    <a:pt x="271072" y="1473460"/>
                  </a:lnTo>
                  <a:lnTo>
                    <a:pt x="315535" y="1632118"/>
                  </a:lnTo>
                  <a:lnTo>
                    <a:pt x="332165" y="1655036"/>
                  </a:lnTo>
                  <a:lnTo>
                    <a:pt x="386915" y="1641158"/>
                  </a:lnTo>
                  <a:lnTo>
                    <a:pt x="503596" y="1708318"/>
                  </a:lnTo>
                  <a:lnTo>
                    <a:pt x="558479" y="1718481"/>
                  </a:lnTo>
                  <a:lnTo>
                    <a:pt x="659397" y="1812093"/>
                  </a:lnTo>
                  <a:lnTo>
                    <a:pt x="680104" y="1862452"/>
                  </a:lnTo>
                  <a:lnTo>
                    <a:pt x="665912" y="1918573"/>
                  </a:lnTo>
                  <a:lnTo>
                    <a:pt x="532152" y="2062477"/>
                  </a:lnTo>
                  <a:lnTo>
                    <a:pt x="544706" y="2143601"/>
                  </a:lnTo>
                  <a:lnTo>
                    <a:pt x="464087" y="2164252"/>
                  </a:lnTo>
                  <a:lnTo>
                    <a:pt x="414595" y="2230822"/>
                  </a:lnTo>
                  <a:lnTo>
                    <a:pt x="254441" y="2197894"/>
                  </a:lnTo>
                  <a:lnTo>
                    <a:pt x="291608" y="2298649"/>
                  </a:lnTo>
                  <a:lnTo>
                    <a:pt x="274291" y="2406872"/>
                  </a:lnTo>
                  <a:lnTo>
                    <a:pt x="236696" y="2446354"/>
                  </a:lnTo>
                  <a:lnTo>
                    <a:pt x="348310" y="2662571"/>
                  </a:lnTo>
                  <a:lnTo>
                    <a:pt x="474707" y="2688307"/>
                  </a:lnTo>
                  <a:lnTo>
                    <a:pt x="517608" y="2718483"/>
                  </a:lnTo>
                  <a:lnTo>
                    <a:pt x="564432" y="2697385"/>
                  </a:lnTo>
                  <a:lnTo>
                    <a:pt x="547726" y="2808523"/>
                  </a:lnTo>
                  <a:lnTo>
                    <a:pt x="505158" y="2845003"/>
                  </a:lnTo>
                  <a:lnTo>
                    <a:pt x="542611" y="2927109"/>
                  </a:lnTo>
                  <a:lnTo>
                    <a:pt x="587664" y="3015853"/>
                  </a:lnTo>
                  <a:lnTo>
                    <a:pt x="716071" y="2961151"/>
                  </a:lnTo>
                  <a:lnTo>
                    <a:pt x="830704" y="3085872"/>
                  </a:lnTo>
                  <a:lnTo>
                    <a:pt x="909466" y="3090672"/>
                  </a:lnTo>
                  <a:lnTo>
                    <a:pt x="940260" y="3048515"/>
                  </a:lnTo>
                  <a:lnTo>
                    <a:pt x="1039139" y="3047095"/>
                  </a:lnTo>
                  <a:lnTo>
                    <a:pt x="1018346" y="2998994"/>
                  </a:lnTo>
                  <a:lnTo>
                    <a:pt x="977798" y="2863329"/>
                  </a:lnTo>
                  <a:lnTo>
                    <a:pt x="989238" y="2810475"/>
                  </a:lnTo>
                  <a:lnTo>
                    <a:pt x="1005612" y="2787167"/>
                  </a:lnTo>
                  <a:lnTo>
                    <a:pt x="1090108" y="2780957"/>
                  </a:lnTo>
                  <a:lnTo>
                    <a:pt x="1192378" y="2732551"/>
                  </a:lnTo>
                  <a:lnTo>
                    <a:pt x="1273140" y="2717206"/>
                  </a:lnTo>
                  <a:lnTo>
                    <a:pt x="1305487" y="2849042"/>
                  </a:lnTo>
                  <a:lnTo>
                    <a:pt x="1373610" y="2931500"/>
                  </a:lnTo>
                  <a:lnTo>
                    <a:pt x="1464821" y="2991469"/>
                  </a:lnTo>
                  <a:lnTo>
                    <a:pt x="1556557" y="2934891"/>
                  </a:lnTo>
                  <a:lnTo>
                    <a:pt x="1602819" y="2961932"/>
                  </a:lnTo>
                  <a:lnTo>
                    <a:pt x="1770612" y="2924728"/>
                  </a:lnTo>
                  <a:lnTo>
                    <a:pt x="1797196" y="2974839"/>
                  </a:lnTo>
                  <a:lnTo>
                    <a:pt x="1945519" y="2952664"/>
                  </a:lnTo>
                  <a:lnTo>
                    <a:pt x="2012642" y="2798369"/>
                  </a:lnTo>
                  <a:lnTo>
                    <a:pt x="2090499" y="2717073"/>
                  </a:lnTo>
                  <a:lnTo>
                    <a:pt x="2118665" y="2716740"/>
                  </a:lnTo>
                  <a:lnTo>
                    <a:pt x="2197617" y="2724360"/>
                  </a:lnTo>
                  <a:lnTo>
                    <a:pt x="2276361" y="2791301"/>
                  </a:lnTo>
                  <a:lnTo>
                    <a:pt x="2288734" y="2769641"/>
                  </a:lnTo>
                  <a:lnTo>
                    <a:pt x="2300269" y="2718226"/>
                  </a:lnTo>
                  <a:lnTo>
                    <a:pt x="2269255" y="2675249"/>
                  </a:lnTo>
                  <a:lnTo>
                    <a:pt x="2271989" y="2572083"/>
                  </a:lnTo>
                  <a:lnTo>
                    <a:pt x="2298887" y="2579589"/>
                  </a:lnTo>
                  <a:lnTo>
                    <a:pt x="2445001" y="2499817"/>
                  </a:lnTo>
                  <a:lnTo>
                    <a:pt x="2547995" y="2591724"/>
                  </a:lnTo>
                  <a:lnTo>
                    <a:pt x="2583342" y="2755306"/>
                  </a:lnTo>
                  <a:lnTo>
                    <a:pt x="2689784" y="2773566"/>
                  </a:lnTo>
                  <a:lnTo>
                    <a:pt x="2755468" y="2819915"/>
                  </a:lnTo>
                  <a:lnTo>
                    <a:pt x="2802893" y="2850014"/>
                  </a:lnTo>
                  <a:lnTo>
                    <a:pt x="2944063" y="2853766"/>
                  </a:lnTo>
                  <a:lnTo>
                    <a:pt x="2998566" y="2841165"/>
                  </a:lnTo>
                  <a:lnTo>
                    <a:pt x="3018549" y="2860862"/>
                  </a:lnTo>
                  <a:lnTo>
                    <a:pt x="3141764" y="2787692"/>
                  </a:lnTo>
                  <a:lnTo>
                    <a:pt x="3258093" y="2783710"/>
                  </a:lnTo>
                  <a:lnTo>
                    <a:pt x="3422952" y="2841384"/>
                  </a:lnTo>
                  <a:lnTo>
                    <a:pt x="3596973" y="2770423"/>
                  </a:lnTo>
                  <a:lnTo>
                    <a:pt x="3640598" y="2738638"/>
                  </a:lnTo>
                  <a:lnTo>
                    <a:pt x="3653752" y="2685926"/>
                  </a:lnTo>
                  <a:lnTo>
                    <a:pt x="3650809" y="2684698"/>
                  </a:lnTo>
                  <a:lnTo>
                    <a:pt x="3567389" y="2675106"/>
                  </a:lnTo>
                  <a:lnTo>
                    <a:pt x="3432458" y="2569769"/>
                  </a:lnTo>
                  <a:lnTo>
                    <a:pt x="3285868" y="2297744"/>
                  </a:lnTo>
                  <a:lnTo>
                    <a:pt x="3183865" y="2198980"/>
                  </a:lnTo>
                  <a:lnTo>
                    <a:pt x="3114913" y="2172624"/>
                  </a:lnTo>
                  <a:lnTo>
                    <a:pt x="3141478" y="2063458"/>
                  </a:lnTo>
                  <a:lnTo>
                    <a:pt x="3208049" y="2014766"/>
                  </a:lnTo>
                  <a:lnTo>
                    <a:pt x="3229442" y="1733798"/>
                  </a:lnTo>
                  <a:lnTo>
                    <a:pt x="3272990" y="1599743"/>
                  </a:lnTo>
                  <a:lnTo>
                    <a:pt x="3223594" y="1600391"/>
                  </a:lnTo>
                  <a:lnTo>
                    <a:pt x="3162395" y="1558595"/>
                  </a:lnTo>
                  <a:lnTo>
                    <a:pt x="3072108" y="1499692"/>
                  </a:lnTo>
                  <a:lnTo>
                    <a:pt x="2937472" y="1488939"/>
                  </a:lnTo>
                  <a:lnTo>
                    <a:pt x="2862891" y="1400728"/>
                  </a:lnTo>
                  <a:lnTo>
                    <a:pt x="3047371" y="1326642"/>
                  </a:lnTo>
                  <a:lnTo>
                    <a:pt x="3059592" y="1300448"/>
                  </a:lnTo>
                  <a:lnTo>
                    <a:pt x="3007090" y="1105557"/>
                  </a:lnTo>
                  <a:lnTo>
                    <a:pt x="3125743" y="843210"/>
                  </a:lnTo>
                  <a:lnTo>
                    <a:pt x="3181960" y="850430"/>
                  </a:lnTo>
                  <a:lnTo>
                    <a:pt x="3236281" y="782565"/>
                  </a:lnTo>
                  <a:lnTo>
                    <a:pt x="3543862" y="694534"/>
                  </a:lnTo>
                  <a:lnTo>
                    <a:pt x="3719065" y="698925"/>
                  </a:lnTo>
                  <a:lnTo>
                    <a:pt x="3751421" y="527771"/>
                  </a:lnTo>
                  <a:lnTo>
                    <a:pt x="3803561" y="457448"/>
                  </a:lnTo>
                  <a:close/>
                </a:path>
              </a:pathLst>
            </a:custGeom>
            <a:noFill/>
            <a:ln w="9525" cap="flat">
              <a:solidFill>
                <a:srgbClr val="333333"/>
              </a:solidFill>
              <a:prstDash val="solid"/>
              <a:miter/>
            </a:ln>
          </p:spPr>
          <p:txBody>
            <a:bodyPr rtlCol="0" anchor="ctr"/>
            <a:lstStyle/>
            <a:p>
              <a:endParaRPr lang="fr-FR"/>
            </a:p>
          </p:txBody>
        </p:sp>
        <p:grpSp>
          <p:nvGrpSpPr>
            <p:cNvPr id="530" name="Graphique 10">
              <a:extLst>
                <a:ext uri="{FF2B5EF4-FFF2-40B4-BE49-F238E27FC236}">
                  <a16:creationId xmlns:a16="http://schemas.microsoft.com/office/drawing/2014/main" id="{B4F98889-28B0-5A25-FD19-712B47F3C6E6}"/>
                </a:ext>
              </a:extLst>
            </p:cNvPr>
            <p:cNvGrpSpPr/>
            <p:nvPr/>
          </p:nvGrpSpPr>
          <p:grpSpPr>
            <a:xfrm>
              <a:off x="4799574" y="3399705"/>
              <a:ext cx="806443" cy="412098"/>
              <a:chOff x="4799574" y="3399705"/>
              <a:chExt cx="806443" cy="412098"/>
            </a:xfrm>
          </p:grpSpPr>
          <p:grpSp>
            <p:nvGrpSpPr>
              <p:cNvPr id="546" name="Graphique 10">
                <a:extLst>
                  <a:ext uri="{FF2B5EF4-FFF2-40B4-BE49-F238E27FC236}">
                    <a16:creationId xmlns:a16="http://schemas.microsoft.com/office/drawing/2014/main" id="{165B081E-A26E-C732-9C99-61FA86BC318B}"/>
                  </a:ext>
                </a:extLst>
              </p:cNvPr>
              <p:cNvGrpSpPr/>
              <p:nvPr/>
            </p:nvGrpSpPr>
            <p:grpSpPr>
              <a:xfrm>
                <a:off x="4807451" y="3407582"/>
                <a:ext cx="790679" cy="396325"/>
                <a:chOff x="4807451" y="3407582"/>
                <a:chExt cx="790679" cy="396325"/>
              </a:xfrm>
            </p:grpSpPr>
            <p:sp>
              <p:nvSpPr>
                <p:cNvPr id="557" name="Forme libre : forme 556">
                  <a:extLst>
                    <a:ext uri="{FF2B5EF4-FFF2-40B4-BE49-F238E27FC236}">
                      <a16:creationId xmlns:a16="http://schemas.microsoft.com/office/drawing/2014/main" id="{FB304759-CFF7-931D-B7F5-5F35DA755FE8}"/>
                    </a:ext>
                  </a:extLst>
                </p:cNvPr>
                <p:cNvSpPr/>
                <p:nvPr/>
              </p:nvSpPr>
              <p:spPr>
                <a:xfrm>
                  <a:off x="4808452" y="3408582"/>
                  <a:ext cx="788689" cy="394353"/>
                </a:xfrm>
                <a:custGeom>
                  <a:avLst/>
                  <a:gdLst>
                    <a:gd name="connsiteX0" fmla="*/ 788689 w 788689"/>
                    <a:gd name="connsiteY0" fmla="*/ 338461 h 394353"/>
                    <a:gd name="connsiteX1" fmla="*/ 732796 w 788689"/>
                    <a:gd name="connsiteY1" fmla="*/ 394354 h 394353"/>
                    <a:gd name="connsiteX2" fmla="*/ 55893 w 788689"/>
                    <a:gd name="connsiteY2" fmla="*/ 394354 h 394353"/>
                    <a:gd name="connsiteX3" fmla="*/ 0 w 788689"/>
                    <a:gd name="connsiteY3" fmla="*/ 338461 h 394353"/>
                    <a:gd name="connsiteX4" fmla="*/ 0 w 788689"/>
                    <a:gd name="connsiteY4" fmla="*/ 55893 h 394353"/>
                    <a:gd name="connsiteX5" fmla="*/ 55893 w 788689"/>
                    <a:gd name="connsiteY5" fmla="*/ 0 h 394353"/>
                    <a:gd name="connsiteX6" fmla="*/ 732796 w 788689"/>
                    <a:gd name="connsiteY6" fmla="*/ 0 h 394353"/>
                    <a:gd name="connsiteX7" fmla="*/ 788689 w 788689"/>
                    <a:gd name="connsiteY7" fmla="*/ 55893 h 394353"/>
                    <a:gd name="connsiteX8" fmla="*/ 788689 w 788689"/>
                    <a:gd name="connsiteY8" fmla="*/ 338461 h 39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3">
                      <a:moveTo>
                        <a:pt x="788689" y="338461"/>
                      </a:moveTo>
                      <a:cubicBezTo>
                        <a:pt x="788689" y="369199"/>
                        <a:pt x="763533" y="394354"/>
                        <a:pt x="732796" y="394354"/>
                      </a:cubicBezTo>
                      <a:lnTo>
                        <a:pt x="55893" y="394354"/>
                      </a:lnTo>
                      <a:cubicBezTo>
                        <a:pt x="25136" y="394354"/>
                        <a:pt x="0" y="369189"/>
                        <a:pt x="0" y="338461"/>
                      </a:cubicBezTo>
                      <a:lnTo>
                        <a:pt x="0" y="55893"/>
                      </a:lnTo>
                      <a:cubicBezTo>
                        <a:pt x="0" y="25137"/>
                        <a:pt x="25146" y="0"/>
                        <a:pt x="55893" y="0"/>
                      </a:cubicBezTo>
                      <a:lnTo>
                        <a:pt x="732796" y="0"/>
                      </a:lnTo>
                      <a:cubicBezTo>
                        <a:pt x="763543" y="0"/>
                        <a:pt x="788689" y="2514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558" name="Forme libre : forme 557">
                  <a:extLst>
                    <a:ext uri="{FF2B5EF4-FFF2-40B4-BE49-F238E27FC236}">
                      <a16:creationId xmlns:a16="http://schemas.microsoft.com/office/drawing/2014/main" id="{2A80F8B3-C14C-0C58-6277-CE3309C1672E}"/>
                    </a:ext>
                  </a:extLst>
                </p:cNvPr>
                <p:cNvSpPr/>
                <p:nvPr/>
              </p:nvSpPr>
              <p:spPr>
                <a:xfrm>
                  <a:off x="4807451" y="3407582"/>
                  <a:ext cx="790679" cy="396325"/>
                </a:xfrm>
                <a:custGeom>
                  <a:avLst/>
                  <a:gdLst>
                    <a:gd name="connsiteX0" fmla="*/ 733797 w 790679"/>
                    <a:gd name="connsiteY0" fmla="*/ 396326 h 396325"/>
                    <a:gd name="connsiteX1" fmla="*/ 56893 w 790679"/>
                    <a:gd name="connsiteY1" fmla="*/ 396326 h 396325"/>
                    <a:gd name="connsiteX2" fmla="*/ 0 w 790679"/>
                    <a:gd name="connsiteY2" fmla="*/ 339442 h 396325"/>
                    <a:gd name="connsiteX3" fmla="*/ 0 w 790679"/>
                    <a:gd name="connsiteY3" fmla="*/ 56883 h 396325"/>
                    <a:gd name="connsiteX4" fmla="*/ 56893 w 790679"/>
                    <a:gd name="connsiteY4" fmla="*/ 0 h 396325"/>
                    <a:gd name="connsiteX5" fmla="*/ 733797 w 790679"/>
                    <a:gd name="connsiteY5" fmla="*/ 0 h 396325"/>
                    <a:gd name="connsiteX6" fmla="*/ 790680 w 790679"/>
                    <a:gd name="connsiteY6" fmla="*/ 56883 h 396325"/>
                    <a:gd name="connsiteX7" fmla="*/ 790680 w 790679"/>
                    <a:gd name="connsiteY7" fmla="*/ 339452 h 396325"/>
                    <a:gd name="connsiteX8" fmla="*/ 733797 w 790679"/>
                    <a:gd name="connsiteY8" fmla="*/ 396326 h 396325"/>
                    <a:gd name="connsiteX9" fmla="*/ 56893 w 790679"/>
                    <a:gd name="connsiteY9" fmla="*/ 1981 h 396325"/>
                    <a:gd name="connsiteX10" fmla="*/ 1981 w 790679"/>
                    <a:gd name="connsiteY10" fmla="*/ 56893 h 396325"/>
                    <a:gd name="connsiteX11" fmla="*/ 1981 w 790679"/>
                    <a:gd name="connsiteY11" fmla="*/ 339462 h 396325"/>
                    <a:gd name="connsiteX12" fmla="*/ 56893 w 790679"/>
                    <a:gd name="connsiteY12" fmla="*/ 394363 h 396325"/>
                    <a:gd name="connsiteX13" fmla="*/ 733797 w 790679"/>
                    <a:gd name="connsiteY13" fmla="*/ 394363 h 396325"/>
                    <a:gd name="connsiteX14" fmla="*/ 788718 w 790679"/>
                    <a:gd name="connsiteY14" fmla="*/ 339462 h 396325"/>
                    <a:gd name="connsiteX15" fmla="*/ 788718 w 790679"/>
                    <a:gd name="connsiteY15" fmla="*/ 56893 h 396325"/>
                    <a:gd name="connsiteX16" fmla="*/ 733797 w 790679"/>
                    <a:gd name="connsiteY16" fmla="*/ 1981 h 396325"/>
                    <a:gd name="connsiteX17" fmla="*/ 56893 w 790679"/>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9" h="396325">
                      <a:moveTo>
                        <a:pt x="733797" y="396326"/>
                      </a:moveTo>
                      <a:lnTo>
                        <a:pt x="56893" y="396326"/>
                      </a:lnTo>
                      <a:cubicBezTo>
                        <a:pt x="25527" y="396326"/>
                        <a:pt x="0" y="370808"/>
                        <a:pt x="0" y="339442"/>
                      </a:cubicBezTo>
                      <a:lnTo>
                        <a:pt x="0" y="56883"/>
                      </a:lnTo>
                      <a:cubicBezTo>
                        <a:pt x="0" y="25508"/>
                        <a:pt x="25527" y="0"/>
                        <a:pt x="56893" y="0"/>
                      </a:cubicBezTo>
                      <a:lnTo>
                        <a:pt x="733797" y="0"/>
                      </a:lnTo>
                      <a:cubicBezTo>
                        <a:pt x="765163" y="0"/>
                        <a:pt x="790680" y="25508"/>
                        <a:pt x="790680" y="56883"/>
                      </a:cubicBezTo>
                      <a:lnTo>
                        <a:pt x="790680" y="339452"/>
                      </a:lnTo>
                      <a:cubicBezTo>
                        <a:pt x="790680" y="370818"/>
                        <a:pt x="765163" y="396326"/>
                        <a:pt x="733797" y="396326"/>
                      </a:cubicBezTo>
                      <a:close/>
                      <a:moveTo>
                        <a:pt x="56893" y="1981"/>
                      </a:moveTo>
                      <a:cubicBezTo>
                        <a:pt x="26613" y="1981"/>
                        <a:pt x="1981" y="26613"/>
                        <a:pt x="1981" y="56893"/>
                      </a:cubicBezTo>
                      <a:lnTo>
                        <a:pt x="1981" y="339462"/>
                      </a:lnTo>
                      <a:cubicBezTo>
                        <a:pt x="1981" y="369732"/>
                        <a:pt x="26613" y="394363"/>
                        <a:pt x="56893" y="394363"/>
                      </a:cubicBezTo>
                      <a:lnTo>
                        <a:pt x="733797" y="394363"/>
                      </a:lnTo>
                      <a:cubicBezTo>
                        <a:pt x="764077" y="394363"/>
                        <a:pt x="788718" y="369732"/>
                        <a:pt x="788718" y="339462"/>
                      </a:cubicBezTo>
                      <a:lnTo>
                        <a:pt x="788718" y="56893"/>
                      </a:lnTo>
                      <a:cubicBezTo>
                        <a:pt x="788718" y="26613"/>
                        <a:pt x="764077" y="1981"/>
                        <a:pt x="733797" y="1981"/>
                      </a:cubicBezTo>
                      <a:lnTo>
                        <a:pt x="56893" y="1981"/>
                      </a:lnTo>
                      <a:close/>
                    </a:path>
                  </a:pathLst>
                </a:custGeom>
                <a:solidFill>
                  <a:srgbClr val="B3D258"/>
                </a:solidFill>
                <a:ln w="9525" cap="flat">
                  <a:noFill/>
                  <a:prstDash val="solid"/>
                  <a:miter/>
                </a:ln>
              </p:spPr>
              <p:txBody>
                <a:bodyPr rtlCol="0" anchor="ctr"/>
                <a:lstStyle/>
                <a:p>
                  <a:endParaRPr lang="fr-FR"/>
                </a:p>
              </p:txBody>
            </p:sp>
          </p:grpSp>
          <p:sp>
            <p:nvSpPr>
              <p:cNvPr id="547" name="Forme libre : forme 546">
                <a:extLst>
                  <a:ext uri="{FF2B5EF4-FFF2-40B4-BE49-F238E27FC236}">
                    <a16:creationId xmlns:a16="http://schemas.microsoft.com/office/drawing/2014/main" id="{FA39F753-6782-1088-B395-686F42F3A3A9}"/>
                  </a:ext>
                </a:extLst>
              </p:cNvPr>
              <p:cNvSpPr/>
              <p:nvPr/>
            </p:nvSpPr>
            <p:spPr>
              <a:xfrm>
                <a:off x="4799574" y="3399705"/>
                <a:ext cx="806443" cy="412098"/>
              </a:xfrm>
              <a:custGeom>
                <a:avLst/>
                <a:gdLst>
                  <a:gd name="connsiteX0" fmla="*/ 74167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73 w 806443"/>
                  <a:gd name="connsiteY5" fmla="*/ 0 h 412098"/>
                  <a:gd name="connsiteX6" fmla="*/ 806443 w 806443"/>
                  <a:gd name="connsiteY6" fmla="*/ 64770 h 412098"/>
                  <a:gd name="connsiteX7" fmla="*/ 806443 w 806443"/>
                  <a:gd name="connsiteY7" fmla="*/ 347339 h 412098"/>
                  <a:gd name="connsiteX8" fmla="*/ 741673 w 806443"/>
                  <a:gd name="connsiteY8" fmla="*/ 412099 h 412098"/>
                  <a:gd name="connsiteX9" fmla="*/ 64770 w 806443"/>
                  <a:gd name="connsiteY9" fmla="*/ 17736 h 412098"/>
                  <a:gd name="connsiteX10" fmla="*/ 17736 w 806443"/>
                  <a:gd name="connsiteY10" fmla="*/ 64770 h 412098"/>
                  <a:gd name="connsiteX11" fmla="*/ 17736 w 806443"/>
                  <a:gd name="connsiteY11" fmla="*/ 347339 h 412098"/>
                  <a:gd name="connsiteX12" fmla="*/ 64770 w 806443"/>
                  <a:gd name="connsiteY12" fmla="*/ 394354 h 412098"/>
                  <a:gd name="connsiteX13" fmla="*/ 741673 w 806443"/>
                  <a:gd name="connsiteY13" fmla="*/ 394354 h 412098"/>
                  <a:gd name="connsiteX14" fmla="*/ 788698 w 806443"/>
                  <a:gd name="connsiteY14" fmla="*/ 347339 h 412098"/>
                  <a:gd name="connsiteX15" fmla="*/ 788698 w 806443"/>
                  <a:gd name="connsiteY15" fmla="*/ 64770 h 412098"/>
                  <a:gd name="connsiteX16" fmla="*/ 741673 w 806443"/>
                  <a:gd name="connsiteY16" fmla="*/ 17736 h 412098"/>
                  <a:gd name="connsiteX17" fmla="*/ 64770 w 806443"/>
                  <a:gd name="connsiteY17" fmla="*/ 17736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73" y="412099"/>
                    </a:moveTo>
                    <a:lnTo>
                      <a:pt x="64770" y="412099"/>
                    </a:lnTo>
                    <a:cubicBezTo>
                      <a:pt x="29051" y="412099"/>
                      <a:pt x="0" y="383038"/>
                      <a:pt x="0" y="347329"/>
                    </a:cubicBezTo>
                    <a:lnTo>
                      <a:pt x="0" y="64770"/>
                    </a:lnTo>
                    <a:cubicBezTo>
                      <a:pt x="0" y="29051"/>
                      <a:pt x="29051" y="0"/>
                      <a:pt x="64770" y="0"/>
                    </a:cubicBezTo>
                    <a:lnTo>
                      <a:pt x="741673" y="0"/>
                    </a:lnTo>
                    <a:cubicBezTo>
                      <a:pt x="777383" y="0"/>
                      <a:pt x="806443" y="29051"/>
                      <a:pt x="806443" y="64770"/>
                    </a:cubicBezTo>
                    <a:lnTo>
                      <a:pt x="806443" y="347339"/>
                    </a:lnTo>
                    <a:cubicBezTo>
                      <a:pt x="806443" y="383038"/>
                      <a:pt x="777383" y="412099"/>
                      <a:pt x="741673" y="412099"/>
                    </a:cubicBezTo>
                    <a:close/>
                    <a:moveTo>
                      <a:pt x="64770" y="17736"/>
                    </a:moveTo>
                    <a:cubicBezTo>
                      <a:pt x="38843" y="17736"/>
                      <a:pt x="17736" y="38843"/>
                      <a:pt x="17736" y="64770"/>
                    </a:cubicBezTo>
                    <a:lnTo>
                      <a:pt x="17736" y="347339"/>
                    </a:lnTo>
                    <a:cubicBezTo>
                      <a:pt x="17736" y="373256"/>
                      <a:pt x="38843" y="394354"/>
                      <a:pt x="64770" y="394354"/>
                    </a:cubicBezTo>
                    <a:lnTo>
                      <a:pt x="741673" y="394354"/>
                    </a:lnTo>
                    <a:cubicBezTo>
                      <a:pt x="767600" y="394354"/>
                      <a:pt x="788698" y="373256"/>
                      <a:pt x="788698" y="347339"/>
                    </a:cubicBezTo>
                    <a:lnTo>
                      <a:pt x="788698" y="64770"/>
                    </a:lnTo>
                    <a:cubicBezTo>
                      <a:pt x="788698" y="38843"/>
                      <a:pt x="767600" y="17736"/>
                      <a:pt x="741673" y="17736"/>
                    </a:cubicBezTo>
                    <a:lnTo>
                      <a:pt x="64770" y="17736"/>
                    </a:lnTo>
                    <a:close/>
                  </a:path>
                </a:pathLst>
              </a:custGeom>
              <a:solidFill>
                <a:srgbClr val="993333"/>
              </a:solidFill>
              <a:ln w="9525" cap="flat">
                <a:noFill/>
                <a:prstDash val="solid"/>
                <a:miter/>
              </a:ln>
            </p:spPr>
            <p:txBody>
              <a:bodyPr rtlCol="0" anchor="ctr"/>
              <a:lstStyle/>
              <a:p>
                <a:endParaRPr lang="fr-FR"/>
              </a:p>
            </p:txBody>
          </p:sp>
          <p:grpSp>
            <p:nvGrpSpPr>
              <p:cNvPr id="548" name="Graphique 10">
                <a:extLst>
                  <a:ext uri="{FF2B5EF4-FFF2-40B4-BE49-F238E27FC236}">
                    <a16:creationId xmlns:a16="http://schemas.microsoft.com/office/drawing/2014/main" id="{B78E6D6C-3B66-3839-4174-A80DCA6C7DD9}"/>
                  </a:ext>
                </a:extLst>
              </p:cNvPr>
              <p:cNvGrpSpPr/>
              <p:nvPr/>
            </p:nvGrpSpPr>
            <p:grpSpPr>
              <a:xfrm>
                <a:off x="4926533" y="3457769"/>
                <a:ext cx="552716" cy="299047"/>
                <a:chOff x="4926533" y="3457769"/>
                <a:chExt cx="552716" cy="299047"/>
              </a:xfrm>
              <a:solidFill>
                <a:srgbClr val="993333"/>
              </a:solidFill>
            </p:grpSpPr>
            <p:sp>
              <p:nvSpPr>
                <p:cNvPr id="549" name="Forme libre : forme 548">
                  <a:extLst>
                    <a:ext uri="{FF2B5EF4-FFF2-40B4-BE49-F238E27FC236}">
                      <a16:creationId xmlns:a16="http://schemas.microsoft.com/office/drawing/2014/main" id="{E741996E-7440-2826-E298-6254E9CFA1E6}"/>
                    </a:ext>
                  </a:extLst>
                </p:cNvPr>
                <p:cNvSpPr/>
                <p:nvPr/>
              </p:nvSpPr>
              <p:spPr>
                <a:xfrm>
                  <a:off x="5070189" y="3457769"/>
                  <a:ext cx="117309" cy="133007"/>
                </a:xfrm>
                <a:custGeom>
                  <a:avLst/>
                  <a:gdLst>
                    <a:gd name="connsiteX0" fmla="*/ 90230 w 117309"/>
                    <a:gd name="connsiteY0" fmla="*/ 133007 h 133007"/>
                    <a:gd name="connsiteX1" fmla="*/ 82382 w 117309"/>
                    <a:gd name="connsiteY1" fmla="*/ 109471 h 133007"/>
                    <a:gd name="connsiteX2" fmla="*/ 35109 w 117309"/>
                    <a:gd name="connsiteY2" fmla="*/ 109471 h 133007"/>
                    <a:gd name="connsiteX3" fmla="*/ 27089 w 117309"/>
                    <a:gd name="connsiteY3" fmla="*/ 133007 h 133007"/>
                    <a:gd name="connsiteX4" fmla="*/ 0 w 117309"/>
                    <a:gd name="connsiteY4" fmla="*/ 133007 h 133007"/>
                    <a:gd name="connsiteX5" fmla="*/ 48367 w 117309"/>
                    <a:gd name="connsiteY5" fmla="*/ 0 h 133007"/>
                    <a:gd name="connsiteX6" fmla="*/ 68742 w 117309"/>
                    <a:gd name="connsiteY6" fmla="*/ 0 h 133007"/>
                    <a:gd name="connsiteX7" fmla="*/ 117310 w 117309"/>
                    <a:gd name="connsiteY7" fmla="*/ 133007 h 133007"/>
                    <a:gd name="connsiteX8" fmla="*/ 90230 w 117309"/>
                    <a:gd name="connsiteY8" fmla="*/ 133007 h 133007"/>
                    <a:gd name="connsiteX9" fmla="*/ 59207 w 117309"/>
                    <a:gd name="connsiteY9" fmla="*/ 39243 h 133007"/>
                    <a:gd name="connsiteX10" fmla="*/ 42396 w 117309"/>
                    <a:gd name="connsiteY10" fmla="*/ 87621 h 133007"/>
                    <a:gd name="connsiteX11" fmla="*/ 75457 w 117309"/>
                    <a:gd name="connsiteY11" fmla="*/ 87621 h 133007"/>
                    <a:gd name="connsiteX12" fmla="*/ 59207 w 117309"/>
                    <a:gd name="connsiteY12" fmla="*/ 39243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09" h="133007">
                      <a:moveTo>
                        <a:pt x="90230" y="133007"/>
                      </a:moveTo>
                      <a:lnTo>
                        <a:pt x="82382" y="109471"/>
                      </a:lnTo>
                      <a:lnTo>
                        <a:pt x="35109" y="109471"/>
                      </a:lnTo>
                      <a:lnTo>
                        <a:pt x="27089" y="133007"/>
                      </a:lnTo>
                      <a:lnTo>
                        <a:pt x="0" y="133007"/>
                      </a:lnTo>
                      <a:lnTo>
                        <a:pt x="48367" y="0"/>
                      </a:lnTo>
                      <a:lnTo>
                        <a:pt x="68742" y="0"/>
                      </a:lnTo>
                      <a:lnTo>
                        <a:pt x="117310" y="133007"/>
                      </a:lnTo>
                      <a:lnTo>
                        <a:pt x="90230" y="133007"/>
                      </a:lnTo>
                      <a:close/>
                      <a:moveTo>
                        <a:pt x="59207" y="39243"/>
                      </a:moveTo>
                      <a:lnTo>
                        <a:pt x="42396" y="87621"/>
                      </a:lnTo>
                      <a:lnTo>
                        <a:pt x="75457" y="87621"/>
                      </a:lnTo>
                      <a:lnTo>
                        <a:pt x="59207" y="39243"/>
                      </a:lnTo>
                      <a:close/>
                    </a:path>
                  </a:pathLst>
                </a:custGeom>
                <a:solidFill>
                  <a:srgbClr val="993333"/>
                </a:solidFill>
                <a:ln w="9525" cap="flat">
                  <a:noFill/>
                  <a:prstDash val="solid"/>
                  <a:miter/>
                </a:ln>
              </p:spPr>
              <p:txBody>
                <a:bodyPr rtlCol="0" anchor="ctr"/>
                <a:lstStyle/>
                <a:p>
                  <a:endParaRPr lang="fr-FR"/>
                </a:p>
              </p:txBody>
            </p:sp>
            <p:sp>
              <p:nvSpPr>
                <p:cNvPr id="550" name="Forme libre : forme 549">
                  <a:extLst>
                    <a:ext uri="{FF2B5EF4-FFF2-40B4-BE49-F238E27FC236}">
                      <a16:creationId xmlns:a16="http://schemas.microsoft.com/office/drawing/2014/main" id="{FD188009-DC64-E3E8-23F1-57DDB0856FB9}"/>
                    </a:ext>
                  </a:extLst>
                </p:cNvPr>
                <p:cNvSpPr/>
                <p:nvPr/>
              </p:nvSpPr>
              <p:spPr>
                <a:xfrm>
                  <a:off x="5189909" y="3457769"/>
                  <a:ext cx="25984" cy="133007"/>
                </a:xfrm>
                <a:custGeom>
                  <a:avLst/>
                  <a:gdLst>
                    <a:gd name="connsiteX0" fmla="*/ 0 w 25984"/>
                    <a:gd name="connsiteY0" fmla="*/ 133007 h 133007"/>
                    <a:gd name="connsiteX1" fmla="*/ 0 w 25984"/>
                    <a:gd name="connsiteY1" fmla="*/ 0 h 133007"/>
                    <a:gd name="connsiteX2" fmla="*/ 25984 w 25984"/>
                    <a:gd name="connsiteY2" fmla="*/ 0 h 133007"/>
                    <a:gd name="connsiteX3" fmla="*/ 25984 w 25984"/>
                    <a:gd name="connsiteY3" fmla="*/ 133007 h 133007"/>
                    <a:gd name="connsiteX4" fmla="*/ 0 w 25984"/>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4" h="133007">
                      <a:moveTo>
                        <a:pt x="0" y="133007"/>
                      </a:moveTo>
                      <a:lnTo>
                        <a:pt x="0" y="0"/>
                      </a:lnTo>
                      <a:lnTo>
                        <a:pt x="25984" y="0"/>
                      </a:lnTo>
                      <a:lnTo>
                        <a:pt x="25984" y="133007"/>
                      </a:lnTo>
                      <a:lnTo>
                        <a:pt x="0" y="133007"/>
                      </a:lnTo>
                      <a:close/>
                    </a:path>
                  </a:pathLst>
                </a:custGeom>
                <a:solidFill>
                  <a:srgbClr val="993333"/>
                </a:solidFill>
                <a:ln w="9525" cap="flat">
                  <a:noFill/>
                  <a:prstDash val="solid"/>
                  <a:miter/>
                </a:ln>
              </p:spPr>
              <p:txBody>
                <a:bodyPr rtlCol="0" anchor="ctr"/>
                <a:lstStyle/>
                <a:p>
                  <a:endParaRPr lang="fr-FR"/>
                </a:p>
              </p:txBody>
            </p:sp>
            <p:sp>
              <p:nvSpPr>
                <p:cNvPr id="551" name="Forme libre : forme 550">
                  <a:extLst>
                    <a:ext uri="{FF2B5EF4-FFF2-40B4-BE49-F238E27FC236}">
                      <a16:creationId xmlns:a16="http://schemas.microsoft.com/office/drawing/2014/main" id="{FCC34970-5754-6AB1-A562-137734337D25}"/>
                    </a:ext>
                  </a:extLst>
                </p:cNvPr>
                <p:cNvSpPr/>
                <p:nvPr/>
              </p:nvSpPr>
              <p:spPr>
                <a:xfrm>
                  <a:off x="5218303" y="3457769"/>
                  <a:ext cx="110765" cy="133007"/>
                </a:xfrm>
                <a:custGeom>
                  <a:avLst/>
                  <a:gdLst>
                    <a:gd name="connsiteX0" fmla="*/ 81076 w 110765"/>
                    <a:gd name="connsiteY0" fmla="*/ 133007 h 133007"/>
                    <a:gd name="connsiteX1" fmla="*/ 55293 w 110765"/>
                    <a:gd name="connsiteY1" fmla="*/ 86687 h 133007"/>
                    <a:gd name="connsiteX2" fmla="*/ 29708 w 110765"/>
                    <a:gd name="connsiteY2" fmla="*/ 133007 h 133007"/>
                    <a:gd name="connsiteX3" fmla="*/ 0 w 110765"/>
                    <a:gd name="connsiteY3" fmla="*/ 133007 h 133007"/>
                    <a:gd name="connsiteX4" fmla="*/ 41281 w 110765"/>
                    <a:gd name="connsiteY4" fmla="*/ 64827 h 133007"/>
                    <a:gd name="connsiteX5" fmla="*/ 2600 w 110765"/>
                    <a:gd name="connsiteY5" fmla="*/ 0 h 133007"/>
                    <a:gd name="connsiteX6" fmla="*/ 32128 w 110765"/>
                    <a:gd name="connsiteY6" fmla="*/ 0 h 133007"/>
                    <a:gd name="connsiteX7" fmla="*/ 55293 w 110765"/>
                    <a:gd name="connsiteY7" fmla="*/ 42977 h 133007"/>
                    <a:gd name="connsiteX8" fmla="*/ 78638 w 110765"/>
                    <a:gd name="connsiteY8" fmla="*/ 0 h 133007"/>
                    <a:gd name="connsiteX9" fmla="*/ 107966 w 110765"/>
                    <a:gd name="connsiteY9" fmla="*/ 0 h 133007"/>
                    <a:gd name="connsiteX10" fmla="*/ 69294 w 110765"/>
                    <a:gd name="connsiteY10" fmla="*/ 64827 h 133007"/>
                    <a:gd name="connsiteX11" fmla="*/ 110766 w 110765"/>
                    <a:gd name="connsiteY11" fmla="*/ 133007 h 133007"/>
                    <a:gd name="connsiteX12" fmla="*/ 81076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76" y="133007"/>
                      </a:moveTo>
                      <a:lnTo>
                        <a:pt x="55293" y="86687"/>
                      </a:lnTo>
                      <a:lnTo>
                        <a:pt x="29708" y="133007"/>
                      </a:lnTo>
                      <a:lnTo>
                        <a:pt x="0" y="133007"/>
                      </a:lnTo>
                      <a:lnTo>
                        <a:pt x="41281" y="64827"/>
                      </a:lnTo>
                      <a:lnTo>
                        <a:pt x="2600" y="0"/>
                      </a:lnTo>
                      <a:lnTo>
                        <a:pt x="32128" y="0"/>
                      </a:lnTo>
                      <a:lnTo>
                        <a:pt x="55293" y="42977"/>
                      </a:lnTo>
                      <a:lnTo>
                        <a:pt x="78638" y="0"/>
                      </a:lnTo>
                      <a:lnTo>
                        <a:pt x="107966" y="0"/>
                      </a:lnTo>
                      <a:lnTo>
                        <a:pt x="69294" y="64827"/>
                      </a:lnTo>
                      <a:lnTo>
                        <a:pt x="110766" y="133007"/>
                      </a:lnTo>
                      <a:lnTo>
                        <a:pt x="81076" y="133007"/>
                      </a:lnTo>
                      <a:close/>
                    </a:path>
                  </a:pathLst>
                </a:custGeom>
                <a:solidFill>
                  <a:srgbClr val="993333"/>
                </a:solidFill>
                <a:ln w="9525" cap="flat">
                  <a:noFill/>
                  <a:prstDash val="solid"/>
                  <a:miter/>
                </a:ln>
              </p:spPr>
              <p:txBody>
                <a:bodyPr rtlCol="0" anchor="ctr"/>
                <a:lstStyle/>
                <a:p>
                  <a:endParaRPr lang="fr-FR"/>
                </a:p>
              </p:txBody>
            </p:sp>
            <p:sp>
              <p:nvSpPr>
                <p:cNvPr id="552" name="Forme libre : forme 551">
                  <a:extLst>
                    <a:ext uri="{FF2B5EF4-FFF2-40B4-BE49-F238E27FC236}">
                      <a16:creationId xmlns:a16="http://schemas.microsoft.com/office/drawing/2014/main" id="{785CD478-07BE-F4D5-4ADB-7768E119ED29}"/>
                    </a:ext>
                  </a:extLst>
                </p:cNvPr>
                <p:cNvSpPr/>
                <p:nvPr/>
              </p:nvSpPr>
              <p:spPr>
                <a:xfrm>
                  <a:off x="4926533" y="3622685"/>
                  <a:ext cx="87620" cy="133016"/>
                </a:xfrm>
                <a:custGeom>
                  <a:avLst/>
                  <a:gdLst>
                    <a:gd name="connsiteX0" fmla="*/ 0 w 87620"/>
                    <a:gd name="connsiteY0" fmla="*/ 133007 h 133016"/>
                    <a:gd name="connsiteX1" fmla="*/ 0 w 87620"/>
                    <a:gd name="connsiteY1" fmla="*/ 0 h 133016"/>
                    <a:gd name="connsiteX2" fmla="*/ 87620 w 87620"/>
                    <a:gd name="connsiteY2" fmla="*/ 0 h 133016"/>
                    <a:gd name="connsiteX3" fmla="*/ 87620 w 87620"/>
                    <a:gd name="connsiteY3" fmla="*/ 23165 h 133016"/>
                    <a:gd name="connsiteX4" fmla="*/ 25965 w 87620"/>
                    <a:gd name="connsiteY4" fmla="*/ 23165 h 133016"/>
                    <a:gd name="connsiteX5" fmla="*/ 25965 w 87620"/>
                    <a:gd name="connsiteY5" fmla="*/ 54368 h 133016"/>
                    <a:gd name="connsiteX6" fmla="*/ 78467 w 87620"/>
                    <a:gd name="connsiteY6" fmla="*/ 54368 h 133016"/>
                    <a:gd name="connsiteX7" fmla="*/ 78467 w 87620"/>
                    <a:gd name="connsiteY7" fmla="*/ 77524 h 133016"/>
                    <a:gd name="connsiteX8" fmla="*/ 25965 w 87620"/>
                    <a:gd name="connsiteY8" fmla="*/ 77524 h 133016"/>
                    <a:gd name="connsiteX9" fmla="*/ 25965 w 87620"/>
                    <a:gd name="connsiteY9" fmla="*/ 109852 h 133016"/>
                    <a:gd name="connsiteX10" fmla="*/ 87611 w 87620"/>
                    <a:gd name="connsiteY10" fmla="*/ 109852 h 133016"/>
                    <a:gd name="connsiteX11" fmla="*/ 87611 w 87620"/>
                    <a:gd name="connsiteY11" fmla="*/ 133017 h 133016"/>
                    <a:gd name="connsiteX12" fmla="*/ 0 w 87620"/>
                    <a:gd name="connsiteY12" fmla="*/ 13301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620" h="133016">
                      <a:moveTo>
                        <a:pt x="0" y="133007"/>
                      </a:moveTo>
                      <a:lnTo>
                        <a:pt x="0" y="0"/>
                      </a:lnTo>
                      <a:lnTo>
                        <a:pt x="87620" y="0"/>
                      </a:lnTo>
                      <a:lnTo>
                        <a:pt x="87620" y="23165"/>
                      </a:lnTo>
                      <a:lnTo>
                        <a:pt x="25965" y="23165"/>
                      </a:lnTo>
                      <a:lnTo>
                        <a:pt x="25965" y="54368"/>
                      </a:lnTo>
                      <a:lnTo>
                        <a:pt x="78467" y="54368"/>
                      </a:lnTo>
                      <a:lnTo>
                        <a:pt x="78467" y="77524"/>
                      </a:lnTo>
                      <a:lnTo>
                        <a:pt x="25965" y="77524"/>
                      </a:lnTo>
                      <a:lnTo>
                        <a:pt x="25965" y="109852"/>
                      </a:lnTo>
                      <a:lnTo>
                        <a:pt x="87611" y="109852"/>
                      </a:lnTo>
                      <a:lnTo>
                        <a:pt x="87611" y="133017"/>
                      </a:lnTo>
                      <a:lnTo>
                        <a:pt x="0" y="133017"/>
                      </a:lnTo>
                      <a:close/>
                    </a:path>
                  </a:pathLst>
                </a:custGeom>
                <a:solidFill>
                  <a:srgbClr val="993333"/>
                </a:solidFill>
                <a:ln w="9525" cap="flat">
                  <a:noFill/>
                  <a:prstDash val="solid"/>
                  <a:miter/>
                </a:ln>
              </p:spPr>
              <p:txBody>
                <a:bodyPr rtlCol="0" anchor="ctr"/>
                <a:lstStyle/>
                <a:p>
                  <a:endParaRPr lang="fr-FR"/>
                </a:p>
              </p:txBody>
            </p:sp>
            <p:sp>
              <p:nvSpPr>
                <p:cNvPr id="553" name="Forme libre : forme 552">
                  <a:extLst>
                    <a:ext uri="{FF2B5EF4-FFF2-40B4-BE49-F238E27FC236}">
                      <a16:creationId xmlns:a16="http://schemas.microsoft.com/office/drawing/2014/main" id="{C9AE1992-35A9-8015-FD02-CC45E2D70838}"/>
                    </a:ext>
                  </a:extLst>
                </p:cNvPr>
                <p:cNvSpPr/>
                <p:nvPr/>
              </p:nvSpPr>
              <p:spPr>
                <a:xfrm>
                  <a:off x="5025535" y="3622685"/>
                  <a:ext cx="101812" cy="133006"/>
                </a:xfrm>
                <a:custGeom>
                  <a:avLst/>
                  <a:gdLst>
                    <a:gd name="connsiteX0" fmla="*/ 78639 w 101812"/>
                    <a:gd name="connsiteY0" fmla="*/ 133007 h 133006"/>
                    <a:gd name="connsiteX1" fmla="*/ 25965 w 101812"/>
                    <a:gd name="connsiteY1" fmla="*/ 5137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39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39" y="133007"/>
                      </a:moveTo>
                      <a:lnTo>
                        <a:pt x="25965" y="51378"/>
                      </a:lnTo>
                      <a:lnTo>
                        <a:pt x="25965" y="133007"/>
                      </a:lnTo>
                      <a:lnTo>
                        <a:pt x="0" y="133007"/>
                      </a:lnTo>
                      <a:lnTo>
                        <a:pt x="0" y="0"/>
                      </a:lnTo>
                      <a:lnTo>
                        <a:pt x="23165" y="0"/>
                      </a:lnTo>
                      <a:lnTo>
                        <a:pt x="75838" y="81448"/>
                      </a:lnTo>
                      <a:lnTo>
                        <a:pt x="75838" y="0"/>
                      </a:lnTo>
                      <a:lnTo>
                        <a:pt x="101813" y="0"/>
                      </a:lnTo>
                      <a:lnTo>
                        <a:pt x="101813" y="133007"/>
                      </a:lnTo>
                      <a:lnTo>
                        <a:pt x="78639" y="133007"/>
                      </a:lnTo>
                      <a:close/>
                    </a:path>
                  </a:pathLst>
                </a:custGeom>
                <a:solidFill>
                  <a:srgbClr val="993333"/>
                </a:solidFill>
                <a:ln w="9525" cap="flat">
                  <a:noFill/>
                  <a:prstDash val="solid"/>
                  <a:miter/>
                </a:ln>
              </p:spPr>
              <p:txBody>
                <a:bodyPr rtlCol="0" anchor="ctr"/>
                <a:lstStyle/>
                <a:p>
                  <a:endParaRPr lang="fr-FR"/>
                </a:p>
              </p:txBody>
            </p:sp>
            <p:sp>
              <p:nvSpPr>
                <p:cNvPr id="554" name="Forme libre : forme 553">
                  <a:extLst>
                    <a:ext uri="{FF2B5EF4-FFF2-40B4-BE49-F238E27FC236}">
                      <a16:creationId xmlns:a16="http://schemas.microsoft.com/office/drawing/2014/main" id="{9688E873-A053-B8EC-3439-30F03540E07D}"/>
                    </a:ext>
                  </a:extLst>
                </p:cNvPr>
                <p:cNvSpPr/>
                <p:nvPr/>
              </p:nvSpPr>
              <p:spPr>
                <a:xfrm>
                  <a:off x="5173668" y="3622685"/>
                  <a:ext cx="96374" cy="133006"/>
                </a:xfrm>
                <a:custGeom>
                  <a:avLst/>
                  <a:gdLst>
                    <a:gd name="connsiteX0" fmla="*/ 55664 w 96374"/>
                    <a:gd name="connsiteY0" fmla="*/ 133007 h 133006"/>
                    <a:gd name="connsiteX1" fmla="*/ 0 w 96374"/>
                    <a:gd name="connsiteY1" fmla="*/ 133007 h 133006"/>
                    <a:gd name="connsiteX2" fmla="*/ 0 w 96374"/>
                    <a:gd name="connsiteY2" fmla="*/ 0 h 133006"/>
                    <a:gd name="connsiteX3" fmla="*/ 53417 w 96374"/>
                    <a:gd name="connsiteY3" fmla="*/ 0 h 133006"/>
                    <a:gd name="connsiteX4" fmla="*/ 94517 w 96374"/>
                    <a:gd name="connsiteY4" fmla="*/ 37367 h 133006"/>
                    <a:gd name="connsiteX5" fmla="*/ 78067 w 96374"/>
                    <a:gd name="connsiteY5" fmla="*/ 64827 h 133006"/>
                    <a:gd name="connsiteX6" fmla="*/ 96374 w 96374"/>
                    <a:gd name="connsiteY6" fmla="*/ 94717 h 133006"/>
                    <a:gd name="connsiteX7" fmla="*/ 55664 w 96374"/>
                    <a:gd name="connsiteY7" fmla="*/ 133007 h 133006"/>
                    <a:gd name="connsiteX8" fmla="*/ 51368 w 96374"/>
                    <a:gd name="connsiteY8" fmla="*/ 23165 h 133006"/>
                    <a:gd name="connsiteX9" fmla="*/ 25965 w 96374"/>
                    <a:gd name="connsiteY9" fmla="*/ 23165 h 133006"/>
                    <a:gd name="connsiteX10" fmla="*/ 25965 w 96374"/>
                    <a:gd name="connsiteY10" fmla="*/ 53807 h 133006"/>
                    <a:gd name="connsiteX11" fmla="*/ 51368 w 96374"/>
                    <a:gd name="connsiteY11" fmla="*/ 53807 h 133006"/>
                    <a:gd name="connsiteX12" fmla="*/ 68552 w 96374"/>
                    <a:gd name="connsiteY12" fmla="*/ 38490 h 133006"/>
                    <a:gd name="connsiteX13" fmla="*/ 51368 w 96374"/>
                    <a:gd name="connsiteY13" fmla="*/ 23165 h 133006"/>
                    <a:gd name="connsiteX14" fmla="*/ 53054 w 96374"/>
                    <a:gd name="connsiteY14" fmla="*/ 77162 h 133006"/>
                    <a:gd name="connsiteX15" fmla="*/ 25965 w 96374"/>
                    <a:gd name="connsiteY15" fmla="*/ 77162 h 133006"/>
                    <a:gd name="connsiteX16" fmla="*/ 25965 w 96374"/>
                    <a:gd name="connsiteY16" fmla="*/ 109852 h 133006"/>
                    <a:gd name="connsiteX17" fmla="*/ 53054 w 96374"/>
                    <a:gd name="connsiteY17" fmla="*/ 109852 h 133006"/>
                    <a:gd name="connsiteX18" fmla="*/ 70418 w 96374"/>
                    <a:gd name="connsiteY18" fmla="*/ 93402 h 133006"/>
                    <a:gd name="connsiteX19" fmla="*/ 53054 w 96374"/>
                    <a:gd name="connsiteY19" fmla="*/ 7716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74" h="133006">
                      <a:moveTo>
                        <a:pt x="55664" y="133007"/>
                      </a:moveTo>
                      <a:lnTo>
                        <a:pt x="0" y="133007"/>
                      </a:lnTo>
                      <a:lnTo>
                        <a:pt x="0" y="0"/>
                      </a:lnTo>
                      <a:lnTo>
                        <a:pt x="53417" y="0"/>
                      </a:lnTo>
                      <a:cubicBezTo>
                        <a:pt x="79391" y="0"/>
                        <a:pt x="94517" y="14573"/>
                        <a:pt x="94517" y="37367"/>
                      </a:cubicBezTo>
                      <a:cubicBezTo>
                        <a:pt x="94517" y="52121"/>
                        <a:pt x="84792" y="61646"/>
                        <a:pt x="78067" y="64827"/>
                      </a:cubicBezTo>
                      <a:cubicBezTo>
                        <a:pt x="86106" y="68561"/>
                        <a:pt x="96374" y="76962"/>
                        <a:pt x="96374" y="94717"/>
                      </a:cubicBezTo>
                      <a:cubicBezTo>
                        <a:pt x="96384" y="119558"/>
                        <a:pt x="79391" y="133007"/>
                        <a:pt x="55664" y="133007"/>
                      </a:cubicBezTo>
                      <a:close/>
                      <a:moveTo>
                        <a:pt x="51368" y="23165"/>
                      </a:moveTo>
                      <a:lnTo>
                        <a:pt x="25965" y="23165"/>
                      </a:lnTo>
                      <a:lnTo>
                        <a:pt x="25965" y="53807"/>
                      </a:lnTo>
                      <a:lnTo>
                        <a:pt x="51368" y="53807"/>
                      </a:lnTo>
                      <a:cubicBezTo>
                        <a:pt x="62389" y="53807"/>
                        <a:pt x="68552" y="47644"/>
                        <a:pt x="68552" y="38490"/>
                      </a:cubicBezTo>
                      <a:cubicBezTo>
                        <a:pt x="68552" y="29337"/>
                        <a:pt x="62389" y="23165"/>
                        <a:pt x="51368" y="23165"/>
                      </a:cubicBezTo>
                      <a:close/>
                      <a:moveTo>
                        <a:pt x="53054" y="77162"/>
                      </a:moveTo>
                      <a:lnTo>
                        <a:pt x="25965" y="77162"/>
                      </a:lnTo>
                      <a:lnTo>
                        <a:pt x="25965" y="109852"/>
                      </a:lnTo>
                      <a:lnTo>
                        <a:pt x="53054" y="109852"/>
                      </a:lnTo>
                      <a:cubicBezTo>
                        <a:pt x="64818" y="109852"/>
                        <a:pt x="70418" y="102375"/>
                        <a:pt x="70418" y="93402"/>
                      </a:cubicBezTo>
                      <a:cubicBezTo>
                        <a:pt x="70418" y="84439"/>
                        <a:pt x="64818" y="77162"/>
                        <a:pt x="53054" y="77162"/>
                      </a:cubicBezTo>
                      <a:close/>
                    </a:path>
                  </a:pathLst>
                </a:custGeom>
                <a:solidFill>
                  <a:srgbClr val="993333"/>
                </a:solidFill>
                <a:ln w="9525" cap="flat">
                  <a:noFill/>
                  <a:prstDash val="solid"/>
                  <a:miter/>
                </a:ln>
              </p:spPr>
              <p:txBody>
                <a:bodyPr rtlCol="0" anchor="ctr"/>
                <a:lstStyle/>
                <a:p>
                  <a:endParaRPr lang="fr-FR"/>
                </a:p>
              </p:txBody>
            </p:sp>
            <p:sp>
              <p:nvSpPr>
                <p:cNvPr id="555" name="Forme libre : forme 554">
                  <a:extLst>
                    <a:ext uri="{FF2B5EF4-FFF2-40B4-BE49-F238E27FC236}">
                      <a16:creationId xmlns:a16="http://schemas.microsoft.com/office/drawing/2014/main" id="{4F112549-8E1A-C3A9-EFC1-DFE0DF19E356}"/>
                    </a:ext>
                  </a:extLst>
                </p:cNvPr>
                <p:cNvSpPr/>
                <p:nvPr/>
              </p:nvSpPr>
              <p:spPr>
                <a:xfrm>
                  <a:off x="5280511" y="3622685"/>
                  <a:ext cx="97897" cy="134131"/>
                </a:xfrm>
                <a:custGeom>
                  <a:avLst/>
                  <a:gdLst>
                    <a:gd name="connsiteX0" fmla="*/ 48949 w 97897"/>
                    <a:gd name="connsiteY0" fmla="*/ 134131 h 134131"/>
                    <a:gd name="connsiteX1" fmla="*/ 0 w 97897"/>
                    <a:gd name="connsiteY1" fmla="*/ 87430 h 134131"/>
                    <a:gd name="connsiteX2" fmla="*/ 0 w 97897"/>
                    <a:gd name="connsiteY2" fmla="*/ 0 h 134131"/>
                    <a:gd name="connsiteX3" fmla="*/ 25975 w 97897"/>
                    <a:gd name="connsiteY3" fmla="*/ 0 h 134131"/>
                    <a:gd name="connsiteX4" fmla="*/ 25975 w 97897"/>
                    <a:gd name="connsiteY4" fmla="*/ 86496 h 134131"/>
                    <a:gd name="connsiteX5" fmla="*/ 48949 w 97897"/>
                    <a:gd name="connsiteY5" fmla="*/ 110957 h 134131"/>
                    <a:gd name="connsiteX6" fmla="*/ 72114 w 97897"/>
                    <a:gd name="connsiteY6" fmla="*/ 86496 h 134131"/>
                    <a:gd name="connsiteX7" fmla="*/ 72114 w 97897"/>
                    <a:gd name="connsiteY7" fmla="*/ 0 h 134131"/>
                    <a:gd name="connsiteX8" fmla="*/ 97898 w 97897"/>
                    <a:gd name="connsiteY8" fmla="*/ 0 h 134131"/>
                    <a:gd name="connsiteX9" fmla="*/ 97898 w 97897"/>
                    <a:gd name="connsiteY9" fmla="*/ 87430 h 134131"/>
                    <a:gd name="connsiteX10" fmla="*/ 48949 w 97897"/>
                    <a:gd name="connsiteY10" fmla="*/ 134131 h 13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97" h="134131">
                      <a:moveTo>
                        <a:pt x="48949" y="134131"/>
                      </a:moveTo>
                      <a:cubicBezTo>
                        <a:pt x="21679" y="134131"/>
                        <a:pt x="0" y="115633"/>
                        <a:pt x="0" y="87430"/>
                      </a:cubicBezTo>
                      <a:lnTo>
                        <a:pt x="0" y="0"/>
                      </a:lnTo>
                      <a:lnTo>
                        <a:pt x="25975" y="0"/>
                      </a:lnTo>
                      <a:lnTo>
                        <a:pt x="25975" y="86496"/>
                      </a:lnTo>
                      <a:cubicBezTo>
                        <a:pt x="25975" y="101813"/>
                        <a:pt x="34937" y="110957"/>
                        <a:pt x="48949" y="110957"/>
                      </a:cubicBezTo>
                      <a:cubicBezTo>
                        <a:pt x="62969" y="110957"/>
                        <a:pt x="72114" y="101813"/>
                        <a:pt x="72114" y="86496"/>
                      </a:cubicBezTo>
                      <a:lnTo>
                        <a:pt x="72114" y="0"/>
                      </a:lnTo>
                      <a:lnTo>
                        <a:pt x="97898" y="0"/>
                      </a:lnTo>
                      <a:lnTo>
                        <a:pt x="97898" y="87430"/>
                      </a:lnTo>
                      <a:cubicBezTo>
                        <a:pt x="97888" y="115633"/>
                        <a:pt x="76219" y="134131"/>
                        <a:pt x="48949" y="134131"/>
                      </a:cubicBezTo>
                      <a:close/>
                    </a:path>
                  </a:pathLst>
                </a:custGeom>
                <a:solidFill>
                  <a:srgbClr val="993333"/>
                </a:solidFill>
                <a:ln w="9525" cap="flat">
                  <a:noFill/>
                  <a:prstDash val="solid"/>
                  <a:miter/>
                </a:ln>
              </p:spPr>
              <p:txBody>
                <a:bodyPr rtlCol="0" anchor="ctr"/>
                <a:lstStyle/>
                <a:p>
                  <a:endParaRPr lang="fr-FR"/>
                </a:p>
              </p:txBody>
            </p:sp>
            <p:sp>
              <p:nvSpPr>
                <p:cNvPr id="556" name="Forme libre : forme 555">
                  <a:extLst>
                    <a:ext uri="{FF2B5EF4-FFF2-40B4-BE49-F238E27FC236}">
                      <a16:creationId xmlns:a16="http://schemas.microsoft.com/office/drawing/2014/main" id="{95B0651A-9D13-DE11-8C0D-2F4EAC8640E1}"/>
                    </a:ext>
                  </a:extLst>
                </p:cNvPr>
                <p:cNvSpPr/>
                <p:nvPr/>
              </p:nvSpPr>
              <p:spPr>
                <a:xfrm>
                  <a:off x="5381371" y="3621570"/>
                  <a:ext cx="97878" cy="135245"/>
                </a:xfrm>
                <a:custGeom>
                  <a:avLst/>
                  <a:gdLst>
                    <a:gd name="connsiteX0" fmla="*/ 48577 w 97878"/>
                    <a:gd name="connsiteY0" fmla="*/ 135246 h 135245"/>
                    <a:gd name="connsiteX1" fmla="*/ 0 w 97878"/>
                    <a:gd name="connsiteY1" fmla="*/ 117681 h 135245"/>
                    <a:gd name="connsiteX2" fmla="*/ 16821 w 97878"/>
                    <a:gd name="connsiteY2" fmla="*/ 100870 h 135245"/>
                    <a:gd name="connsiteX3" fmla="*/ 48949 w 97878"/>
                    <a:gd name="connsiteY3" fmla="*/ 112071 h 135245"/>
                    <a:gd name="connsiteX4" fmla="*/ 72485 w 97878"/>
                    <a:gd name="connsiteY4" fmla="*/ 95631 h 135245"/>
                    <a:gd name="connsiteX5" fmla="*/ 68380 w 97878"/>
                    <a:gd name="connsiteY5" fmla="*/ 84420 h 135245"/>
                    <a:gd name="connsiteX6" fmla="*/ 56616 w 97878"/>
                    <a:gd name="connsiteY6" fmla="*/ 79753 h 135245"/>
                    <a:gd name="connsiteX7" fmla="*/ 40538 w 97878"/>
                    <a:gd name="connsiteY7" fmla="*/ 77514 h 135245"/>
                    <a:gd name="connsiteX8" fmla="*/ 14764 w 97878"/>
                    <a:gd name="connsiteY8" fmla="*/ 66494 h 135245"/>
                    <a:gd name="connsiteX9" fmla="*/ 5239 w 97878"/>
                    <a:gd name="connsiteY9" fmla="*/ 40338 h 135245"/>
                    <a:gd name="connsiteX10" fmla="*/ 51558 w 97878"/>
                    <a:gd name="connsiteY10" fmla="*/ 0 h 135245"/>
                    <a:gd name="connsiteX11" fmla="*/ 94526 w 97878"/>
                    <a:gd name="connsiteY11" fmla="*/ 15497 h 135245"/>
                    <a:gd name="connsiteX12" fmla="*/ 78086 w 97878"/>
                    <a:gd name="connsiteY12" fmla="*/ 31756 h 135245"/>
                    <a:gd name="connsiteX13" fmla="*/ 50816 w 97878"/>
                    <a:gd name="connsiteY13" fmla="*/ 22593 h 135245"/>
                    <a:gd name="connsiteX14" fmla="*/ 30270 w 97878"/>
                    <a:gd name="connsiteY14" fmla="*/ 39414 h 135245"/>
                    <a:gd name="connsiteX15" fmla="*/ 34185 w 97878"/>
                    <a:gd name="connsiteY15" fmla="*/ 48939 h 135245"/>
                    <a:gd name="connsiteX16" fmla="*/ 46520 w 97878"/>
                    <a:gd name="connsiteY16" fmla="*/ 54178 h 135245"/>
                    <a:gd name="connsiteX17" fmla="*/ 62198 w 97878"/>
                    <a:gd name="connsiteY17" fmla="*/ 56417 h 135245"/>
                    <a:gd name="connsiteX18" fmla="*/ 87601 w 97878"/>
                    <a:gd name="connsiteY18" fmla="*/ 66685 h 135245"/>
                    <a:gd name="connsiteX19" fmla="*/ 97879 w 97878"/>
                    <a:gd name="connsiteY19" fmla="*/ 94897 h 135245"/>
                    <a:gd name="connsiteX20" fmla="*/ 48577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7" y="135246"/>
                      </a:moveTo>
                      <a:cubicBezTo>
                        <a:pt x="28403" y="135246"/>
                        <a:pt x="13078" y="130950"/>
                        <a:pt x="0" y="117681"/>
                      </a:cubicBezTo>
                      <a:lnTo>
                        <a:pt x="16821" y="100870"/>
                      </a:lnTo>
                      <a:cubicBezTo>
                        <a:pt x="25232" y="109271"/>
                        <a:pt x="36623" y="112071"/>
                        <a:pt x="48949" y="112071"/>
                      </a:cubicBezTo>
                      <a:cubicBezTo>
                        <a:pt x="64265" y="112071"/>
                        <a:pt x="72485" y="106289"/>
                        <a:pt x="72485" y="95631"/>
                      </a:cubicBezTo>
                      <a:cubicBezTo>
                        <a:pt x="72485" y="90964"/>
                        <a:pt x="71180" y="87039"/>
                        <a:pt x="68380" y="84420"/>
                      </a:cubicBezTo>
                      <a:cubicBezTo>
                        <a:pt x="65770" y="81991"/>
                        <a:pt x="62769" y="80677"/>
                        <a:pt x="56616" y="79753"/>
                      </a:cubicBezTo>
                      <a:lnTo>
                        <a:pt x="40538" y="77514"/>
                      </a:lnTo>
                      <a:cubicBezTo>
                        <a:pt x="29146" y="75829"/>
                        <a:pt x="20745" y="72285"/>
                        <a:pt x="14764" y="66494"/>
                      </a:cubicBezTo>
                      <a:cubicBezTo>
                        <a:pt x="8411" y="60141"/>
                        <a:pt x="5239" y="51559"/>
                        <a:pt x="5239" y="40338"/>
                      </a:cubicBezTo>
                      <a:cubicBezTo>
                        <a:pt x="5239" y="16621"/>
                        <a:pt x="22793" y="0"/>
                        <a:pt x="51558" y="0"/>
                      </a:cubicBezTo>
                      <a:cubicBezTo>
                        <a:pt x="69866" y="0"/>
                        <a:pt x="83125" y="4477"/>
                        <a:pt x="94526" y="15497"/>
                      </a:cubicBezTo>
                      <a:lnTo>
                        <a:pt x="78086" y="31756"/>
                      </a:lnTo>
                      <a:cubicBezTo>
                        <a:pt x="69675" y="23727"/>
                        <a:pt x="59598" y="22593"/>
                        <a:pt x="50816" y="22593"/>
                      </a:cubicBezTo>
                      <a:cubicBezTo>
                        <a:pt x="36995" y="22593"/>
                        <a:pt x="30270" y="30261"/>
                        <a:pt x="30270" y="39414"/>
                      </a:cubicBezTo>
                      <a:cubicBezTo>
                        <a:pt x="30270" y="42786"/>
                        <a:pt x="31385" y="46329"/>
                        <a:pt x="34185" y="48939"/>
                      </a:cubicBezTo>
                      <a:cubicBezTo>
                        <a:pt x="36805" y="51378"/>
                        <a:pt x="41100" y="53426"/>
                        <a:pt x="46520" y="54178"/>
                      </a:cubicBezTo>
                      <a:lnTo>
                        <a:pt x="62198" y="56417"/>
                      </a:lnTo>
                      <a:cubicBezTo>
                        <a:pt x="74343" y="58093"/>
                        <a:pt x="82001" y="61455"/>
                        <a:pt x="87601" y="66685"/>
                      </a:cubicBezTo>
                      <a:cubicBezTo>
                        <a:pt x="94707" y="73409"/>
                        <a:pt x="97879" y="83125"/>
                        <a:pt x="97879" y="94897"/>
                      </a:cubicBezTo>
                      <a:cubicBezTo>
                        <a:pt x="97888" y="120672"/>
                        <a:pt x="76409" y="135246"/>
                        <a:pt x="48577" y="135246"/>
                      </a:cubicBezTo>
                      <a:close/>
                    </a:path>
                  </a:pathLst>
                </a:custGeom>
                <a:solidFill>
                  <a:srgbClr val="993333"/>
                </a:solidFill>
                <a:ln w="9525" cap="flat">
                  <a:noFill/>
                  <a:prstDash val="solid"/>
                  <a:miter/>
                </a:ln>
              </p:spPr>
              <p:txBody>
                <a:bodyPr rtlCol="0" anchor="ctr"/>
                <a:lstStyle/>
                <a:p>
                  <a:endParaRPr lang="fr-FR"/>
                </a:p>
              </p:txBody>
            </p:sp>
          </p:grpSp>
        </p:grpSp>
        <p:grpSp>
          <p:nvGrpSpPr>
            <p:cNvPr id="531" name="Graphique 10">
              <a:extLst>
                <a:ext uri="{FF2B5EF4-FFF2-40B4-BE49-F238E27FC236}">
                  <a16:creationId xmlns:a16="http://schemas.microsoft.com/office/drawing/2014/main" id="{993751A0-81B6-1DDB-C504-DE216FA6FEB5}"/>
                </a:ext>
              </a:extLst>
            </p:cNvPr>
            <p:cNvGrpSpPr/>
            <p:nvPr/>
          </p:nvGrpSpPr>
          <p:grpSpPr>
            <a:xfrm>
              <a:off x="5359758" y="2724458"/>
              <a:ext cx="806443" cy="412089"/>
              <a:chOff x="5359758" y="2724458"/>
              <a:chExt cx="806443" cy="412089"/>
            </a:xfrm>
          </p:grpSpPr>
          <p:grpSp>
            <p:nvGrpSpPr>
              <p:cNvPr id="532" name="Graphique 10">
                <a:extLst>
                  <a:ext uri="{FF2B5EF4-FFF2-40B4-BE49-F238E27FC236}">
                    <a16:creationId xmlns:a16="http://schemas.microsoft.com/office/drawing/2014/main" id="{B6DB0359-B573-31AF-7765-EF007FDFAFC5}"/>
                  </a:ext>
                </a:extLst>
              </p:cNvPr>
              <p:cNvGrpSpPr/>
              <p:nvPr/>
            </p:nvGrpSpPr>
            <p:grpSpPr>
              <a:xfrm>
                <a:off x="5367645" y="2732335"/>
                <a:ext cx="790670" cy="396335"/>
                <a:chOff x="5367645" y="2732335"/>
                <a:chExt cx="790670" cy="396335"/>
              </a:xfrm>
            </p:grpSpPr>
            <p:sp>
              <p:nvSpPr>
                <p:cNvPr id="544" name="Forme libre : forme 543">
                  <a:extLst>
                    <a:ext uri="{FF2B5EF4-FFF2-40B4-BE49-F238E27FC236}">
                      <a16:creationId xmlns:a16="http://schemas.microsoft.com/office/drawing/2014/main" id="{E2ABE2A6-4413-F4FE-D97A-C0A2FDC0D4B0}"/>
                    </a:ext>
                  </a:extLst>
                </p:cNvPr>
                <p:cNvSpPr/>
                <p:nvPr/>
              </p:nvSpPr>
              <p:spPr>
                <a:xfrm>
                  <a:off x="5368635" y="2733326"/>
                  <a:ext cx="788689" cy="394354"/>
                </a:xfrm>
                <a:custGeom>
                  <a:avLst/>
                  <a:gdLst>
                    <a:gd name="connsiteX0" fmla="*/ 788689 w 788689"/>
                    <a:gd name="connsiteY0" fmla="*/ 338461 h 394354"/>
                    <a:gd name="connsiteX1" fmla="*/ 732806 w 788689"/>
                    <a:gd name="connsiteY1" fmla="*/ 394354 h 394354"/>
                    <a:gd name="connsiteX2" fmla="*/ 55893 w 788689"/>
                    <a:gd name="connsiteY2" fmla="*/ 394354 h 394354"/>
                    <a:gd name="connsiteX3" fmla="*/ 0 w 788689"/>
                    <a:gd name="connsiteY3" fmla="*/ 338461 h 394354"/>
                    <a:gd name="connsiteX4" fmla="*/ 0 w 788689"/>
                    <a:gd name="connsiteY4" fmla="*/ 55893 h 394354"/>
                    <a:gd name="connsiteX5" fmla="*/ 55893 w 788689"/>
                    <a:gd name="connsiteY5" fmla="*/ 0 h 394354"/>
                    <a:gd name="connsiteX6" fmla="*/ 732806 w 788689"/>
                    <a:gd name="connsiteY6" fmla="*/ 0 h 394354"/>
                    <a:gd name="connsiteX7" fmla="*/ 788689 w 788689"/>
                    <a:gd name="connsiteY7" fmla="*/ 55893 h 394354"/>
                    <a:gd name="connsiteX8" fmla="*/ 788689 w 788689"/>
                    <a:gd name="connsiteY8" fmla="*/ 338461 h 39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54">
                      <a:moveTo>
                        <a:pt x="788689" y="338461"/>
                      </a:moveTo>
                      <a:cubicBezTo>
                        <a:pt x="788689" y="369208"/>
                        <a:pt x="763534" y="394354"/>
                        <a:pt x="732806" y="394354"/>
                      </a:cubicBezTo>
                      <a:lnTo>
                        <a:pt x="55893" y="394354"/>
                      </a:lnTo>
                      <a:cubicBezTo>
                        <a:pt x="25146" y="394354"/>
                        <a:pt x="0" y="369199"/>
                        <a:pt x="0" y="338461"/>
                      </a:cubicBezTo>
                      <a:lnTo>
                        <a:pt x="0" y="55893"/>
                      </a:lnTo>
                      <a:cubicBezTo>
                        <a:pt x="0" y="25146"/>
                        <a:pt x="25156" y="0"/>
                        <a:pt x="55893" y="0"/>
                      </a:cubicBezTo>
                      <a:lnTo>
                        <a:pt x="732806" y="0"/>
                      </a:lnTo>
                      <a:cubicBezTo>
                        <a:pt x="763544"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545" name="Forme libre : forme 544">
                  <a:extLst>
                    <a:ext uri="{FF2B5EF4-FFF2-40B4-BE49-F238E27FC236}">
                      <a16:creationId xmlns:a16="http://schemas.microsoft.com/office/drawing/2014/main" id="{6C7B1277-BECE-ECB0-B6CE-0BCA022A0DE3}"/>
                    </a:ext>
                  </a:extLst>
                </p:cNvPr>
                <p:cNvSpPr/>
                <p:nvPr/>
              </p:nvSpPr>
              <p:spPr>
                <a:xfrm>
                  <a:off x="5367645" y="2732335"/>
                  <a:ext cx="790670" cy="396335"/>
                </a:xfrm>
                <a:custGeom>
                  <a:avLst/>
                  <a:gdLst>
                    <a:gd name="connsiteX0" fmla="*/ 733797 w 790670"/>
                    <a:gd name="connsiteY0" fmla="*/ 396335 h 396335"/>
                    <a:gd name="connsiteX1" fmla="*/ 56884 w 790670"/>
                    <a:gd name="connsiteY1" fmla="*/ 396335 h 396335"/>
                    <a:gd name="connsiteX2" fmla="*/ 0 w 790670"/>
                    <a:gd name="connsiteY2" fmla="*/ 339452 h 396335"/>
                    <a:gd name="connsiteX3" fmla="*/ 0 w 790670"/>
                    <a:gd name="connsiteY3" fmla="*/ 56883 h 396335"/>
                    <a:gd name="connsiteX4" fmla="*/ 56884 w 790670"/>
                    <a:gd name="connsiteY4" fmla="*/ 0 h 396335"/>
                    <a:gd name="connsiteX5" fmla="*/ 733797 w 790670"/>
                    <a:gd name="connsiteY5" fmla="*/ 0 h 396335"/>
                    <a:gd name="connsiteX6" fmla="*/ 790670 w 790670"/>
                    <a:gd name="connsiteY6" fmla="*/ 56883 h 396335"/>
                    <a:gd name="connsiteX7" fmla="*/ 790670 w 790670"/>
                    <a:gd name="connsiteY7" fmla="*/ 339452 h 396335"/>
                    <a:gd name="connsiteX8" fmla="*/ 733797 w 790670"/>
                    <a:gd name="connsiteY8" fmla="*/ 396335 h 396335"/>
                    <a:gd name="connsiteX9" fmla="*/ 56874 w 790670"/>
                    <a:gd name="connsiteY9" fmla="*/ 1981 h 396335"/>
                    <a:gd name="connsiteX10" fmla="*/ 1963 w 790670"/>
                    <a:gd name="connsiteY10" fmla="*/ 56893 h 396335"/>
                    <a:gd name="connsiteX11" fmla="*/ 1963 w 790670"/>
                    <a:gd name="connsiteY11" fmla="*/ 339461 h 396335"/>
                    <a:gd name="connsiteX12" fmla="*/ 56874 w 790670"/>
                    <a:gd name="connsiteY12" fmla="*/ 394373 h 396335"/>
                    <a:gd name="connsiteX13" fmla="*/ 733787 w 790670"/>
                    <a:gd name="connsiteY13" fmla="*/ 394373 h 396335"/>
                    <a:gd name="connsiteX14" fmla="*/ 788689 w 790670"/>
                    <a:gd name="connsiteY14" fmla="*/ 339461 h 396335"/>
                    <a:gd name="connsiteX15" fmla="*/ 788689 w 790670"/>
                    <a:gd name="connsiteY15" fmla="*/ 56893 h 396335"/>
                    <a:gd name="connsiteX16" fmla="*/ 733787 w 790670"/>
                    <a:gd name="connsiteY16" fmla="*/ 1981 h 396335"/>
                    <a:gd name="connsiteX17" fmla="*/ 56874 w 790670"/>
                    <a:gd name="connsiteY17" fmla="*/ 1981 h 39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35">
                      <a:moveTo>
                        <a:pt x="733797" y="396335"/>
                      </a:moveTo>
                      <a:lnTo>
                        <a:pt x="56884" y="396335"/>
                      </a:lnTo>
                      <a:cubicBezTo>
                        <a:pt x="25508" y="396335"/>
                        <a:pt x="0" y="370818"/>
                        <a:pt x="0" y="339452"/>
                      </a:cubicBezTo>
                      <a:lnTo>
                        <a:pt x="0" y="56883"/>
                      </a:lnTo>
                      <a:cubicBezTo>
                        <a:pt x="0" y="25527"/>
                        <a:pt x="25508" y="0"/>
                        <a:pt x="56884" y="0"/>
                      </a:cubicBezTo>
                      <a:lnTo>
                        <a:pt x="733797" y="0"/>
                      </a:lnTo>
                      <a:cubicBezTo>
                        <a:pt x="765163" y="0"/>
                        <a:pt x="790670" y="25527"/>
                        <a:pt x="790670" y="56883"/>
                      </a:cubicBezTo>
                      <a:lnTo>
                        <a:pt x="790670" y="339452"/>
                      </a:lnTo>
                      <a:cubicBezTo>
                        <a:pt x="790661" y="370818"/>
                        <a:pt x="765163" y="396335"/>
                        <a:pt x="733797" y="396335"/>
                      </a:cubicBezTo>
                      <a:close/>
                      <a:moveTo>
                        <a:pt x="56874" y="1981"/>
                      </a:moveTo>
                      <a:cubicBezTo>
                        <a:pt x="26594" y="1981"/>
                        <a:pt x="1963" y="26622"/>
                        <a:pt x="1963" y="56893"/>
                      </a:cubicBezTo>
                      <a:lnTo>
                        <a:pt x="1963" y="339461"/>
                      </a:lnTo>
                      <a:cubicBezTo>
                        <a:pt x="1963" y="369741"/>
                        <a:pt x="26594" y="394373"/>
                        <a:pt x="56874" y="394373"/>
                      </a:cubicBezTo>
                      <a:lnTo>
                        <a:pt x="733787" y="394373"/>
                      </a:lnTo>
                      <a:cubicBezTo>
                        <a:pt x="764057" y="394373"/>
                        <a:pt x="788689" y="369741"/>
                        <a:pt x="788689" y="339461"/>
                      </a:cubicBezTo>
                      <a:lnTo>
                        <a:pt x="788689" y="56893"/>
                      </a:lnTo>
                      <a:cubicBezTo>
                        <a:pt x="788689" y="26622"/>
                        <a:pt x="76405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533" name="Forme libre : forme 532">
                <a:extLst>
                  <a:ext uri="{FF2B5EF4-FFF2-40B4-BE49-F238E27FC236}">
                    <a16:creationId xmlns:a16="http://schemas.microsoft.com/office/drawing/2014/main" id="{095447B2-7DCC-B0A2-2944-36561A04585B}"/>
                  </a:ext>
                </a:extLst>
              </p:cNvPr>
              <p:cNvSpPr/>
              <p:nvPr/>
            </p:nvSpPr>
            <p:spPr>
              <a:xfrm>
                <a:off x="5359758" y="2724458"/>
                <a:ext cx="806443" cy="412089"/>
              </a:xfrm>
              <a:custGeom>
                <a:avLst/>
                <a:gdLst>
                  <a:gd name="connsiteX0" fmla="*/ 741683 w 806443"/>
                  <a:gd name="connsiteY0" fmla="*/ 412090 h 412089"/>
                  <a:gd name="connsiteX1" fmla="*/ 64770 w 806443"/>
                  <a:gd name="connsiteY1" fmla="*/ 412090 h 412089"/>
                  <a:gd name="connsiteX2" fmla="*/ 0 w 806443"/>
                  <a:gd name="connsiteY2" fmla="*/ 347329 h 412089"/>
                  <a:gd name="connsiteX3" fmla="*/ 0 w 806443"/>
                  <a:gd name="connsiteY3" fmla="*/ 64761 h 412089"/>
                  <a:gd name="connsiteX4" fmla="*/ 64770 w 806443"/>
                  <a:gd name="connsiteY4" fmla="*/ 0 h 412089"/>
                  <a:gd name="connsiteX5" fmla="*/ 741683 w 806443"/>
                  <a:gd name="connsiteY5" fmla="*/ 0 h 412089"/>
                  <a:gd name="connsiteX6" fmla="*/ 806444 w 806443"/>
                  <a:gd name="connsiteY6" fmla="*/ 64761 h 412089"/>
                  <a:gd name="connsiteX7" fmla="*/ 806444 w 806443"/>
                  <a:gd name="connsiteY7" fmla="*/ 347329 h 412089"/>
                  <a:gd name="connsiteX8" fmla="*/ 741683 w 806443"/>
                  <a:gd name="connsiteY8" fmla="*/ 412090 h 412089"/>
                  <a:gd name="connsiteX9" fmla="*/ 64761 w 806443"/>
                  <a:gd name="connsiteY9" fmla="*/ 17755 h 412089"/>
                  <a:gd name="connsiteX10" fmla="*/ 17736 w 806443"/>
                  <a:gd name="connsiteY10" fmla="*/ 64770 h 412089"/>
                  <a:gd name="connsiteX11" fmla="*/ 17736 w 806443"/>
                  <a:gd name="connsiteY11" fmla="*/ 347339 h 412089"/>
                  <a:gd name="connsiteX12" fmla="*/ 64761 w 806443"/>
                  <a:gd name="connsiteY12" fmla="*/ 394354 h 412089"/>
                  <a:gd name="connsiteX13" fmla="*/ 741674 w 806443"/>
                  <a:gd name="connsiteY13" fmla="*/ 394354 h 412089"/>
                  <a:gd name="connsiteX14" fmla="*/ 788689 w 806443"/>
                  <a:gd name="connsiteY14" fmla="*/ 347339 h 412089"/>
                  <a:gd name="connsiteX15" fmla="*/ 788689 w 806443"/>
                  <a:gd name="connsiteY15" fmla="*/ 64770 h 412089"/>
                  <a:gd name="connsiteX16" fmla="*/ 741674 w 806443"/>
                  <a:gd name="connsiteY16" fmla="*/ 17755 h 412089"/>
                  <a:gd name="connsiteX17" fmla="*/ 64761 w 806443"/>
                  <a:gd name="connsiteY17" fmla="*/ 17755 h 4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89">
                    <a:moveTo>
                      <a:pt x="741683" y="412090"/>
                    </a:moveTo>
                    <a:lnTo>
                      <a:pt x="64770" y="412090"/>
                    </a:lnTo>
                    <a:cubicBezTo>
                      <a:pt x="29061" y="412090"/>
                      <a:pt x="0" y="383038"/>
                      <a:pt x="0" y="347329"/>
                    </a:cubicBezTo>
                    <a:lnTo>
                      <a:pt x="0" y="64761"/>
                    </a:lnTo>
                    <a:cubicBezTo>
                      <a:pt x="0" y="29061"/>
                      <a:pt x="29061" y="0"/>
                      <a:pt x="64770" y="0"/>
                    </a:cubicBezTo>
                    <a:lnTo>
                      <a:pt x="741683" y="0"/>
                    </a:lnTo>
                    <a:cubicBezTo>
                      <a:pt x="777383" y="0"/>
                      <a:pt x="806444" y="29061"/>
                      <a:pt x="806444" y="64761"/>
                    </a:cubicBezTo>
                    <a:lnTo>
                      <a:pt x="806444" y="347329"/>
                    </a:lnTo>
                    <a:cubicBezTo>
                      <a:pt x="806435" y="383038"/>
                      <a:pt x="777383" y="412090"/>
                      <a:pt x="741683" y="412090"/>
                    </a:cubicBezTo>
                    <a:close/>
                    <a:moveTo>
                      <a:pt x="64761" y="17755"/>
                    </a:moveTo>
                    <a:cubicBezTo>
                      <a:pt x="38834" y="17755"/>
                      <a:pt x="17736" y="38843"/>
                      <a:pt x="17736" y="64770"/>
                    </a:cubicBezTo>
                    <a:lnTo>
                      <a:pt x="17736" y="347339"/>
                    </a:lnTo>
                    <a:cubicBezTo>
                      <a:pt x="17736" y="373266"/>
                      <a:pt x="38834" y="394354"/>
                      <a:pt x="64761" y="394354"/>
                    </a:cubicBezTo>
                    <a:lnTo>
                      <a:pt x="741674" y="394354"/>
                    </a:lnTo>
                    <a:cubicBezTo>
                      <a:pt x="767592" y="394354"/>
                      <a:pt x="788689" y="373266"/>
                      <a:pt x="788689" y="347339"/>
                    </a:cubicBezTo>
                    <a:lnTo>
                      <a:pt x="788689" y="64770"/>
                    </a:lnTo>
                    <a:cubicBezTo>
                      <a:pt x="788689" y="38843"/>
                      <a:pt x="767592" y="17755"/>
                      <a:pt x="741674" y="17755"/>
                    </a:cubicBezTo>
                    <a:lnTo>
                      <a:pt x="64761" y="17755"/>
                    </a:lnTo>
                    <a:close/>
                  </a:path>
                </a:pathLst>
              </a:custGeom>
              <a:solidFill>
                <a:srgbClr val="D04932"/>
              </a:solidFill>
              <a:ln w="9525" cap="flat">
                <a:noFill/>
                <a:prstDash val="solid"/>
                <a:miter/>
              </a:ln>
            </p:spPr>
            <p:txBody>
              <a:bodyPr rtlCol="0" anchor="ctr"/>
              <a:lstStyle/>
              <a:p>
                <a:endParaRPr lang="fr-FR"/>
              </a:p>
            </p:txBody>
          </p:sp>
          <p:grpSp>
            <p:nvGrpSpPr>
              <p:cNvPr id="534" name="Graphique 10">
                <a:extLst>
                  <a:ext uri="{FF2B5EF4-FFF2-40B4-BE49-F238E27FC236}">
                    <a16:creationId xmlns:a16="http://schemas.microsoft.com/office/drawing/2014/main" id="{B421BCEA-E5D3-51D5-E0B6-FA78D7E8E80F}"/>
                  </a:ext>
                </a:extLst>
              </p:cNvPr>
              <p:cNvGrpSpPr/>
              <p:nvPr/>
            </p:nvGrpSpPr>
            <p:grpSpPr>
              <a:xfrm>
                <a:off x="5575357" y="2781408"/>
                <a:ext cx="377399" cy="299037"/>
                <a:chOff x="5575357" y="2781408"/>
                <a:chExt cx="377399" cy="299037"/>
              </a:xfrm>
              <a:solidFill>
                <a:srgbClr val="D04932"/>
              </a:solidFill>
            </p:grpSpPr>
            <p:sp>
              <p:nvSpPr>
                <p:cNvPr id="535" name="Forme libre : forme 534">
                  <a:extLst>
                    <a:ext uri="{FF2B5EF4-FFF2-40B4-BE49-F238E27FC236}">
                      <a16:creationId xmlns:a16="http://schemas.microsoft.com/office/drawing/2014/main" id="{8EEFE8D3-8790-11A4-11B2-5616452ADB57}"/>
                    </a:ext>
                  </a:extLst>
                </p:cNvPr>
                <p:cNvSpPr/>
                <p:nvPr/>
              </p:nvSpPr>
              <p:spPr>
                <a:xfrm>
                  <a:off x="5575357" y="2782532"/>
                  <a:ext cx="95450" cy="133007"/>
                </a:xfrm>
                <a:custGeom>
                  <a:avLst/>
                  <a:gdLst>
                    <a:gd name="connsiteX0" fmla="*/ 51568 w 95450"/>
                    <a:gd name="connsiteY0" fmla="*/ 82944 h 133007"/>
                    <a:gd name="connsiteX1" fmla="*/ 25975 w 95450"/>
                    <a:gd name="connsiteY1" fmla="*/ 82944 h 133007"/>
                    <a:gd name="connsiteX2" fmla="*/ 25975 w 95450"/>
                    <a:gd name="connsiteY2" fmla="*/ 133007 h 133007"/>
                    <a:gd name="connsiteX3" fmla="*/ 0 w 95450"/>
                    <a:gd name="connsiteY3" fmla="*/ 133007 h 133007"/>
                    <a:gd name="connsiteX4" fmla="*/ 0 w 95450"/>
                    <a:gd name="connsiteY4" fmla="*/ 0 h 133007"/>
                    <a:gd name="connsiteX5" fmla="*/ 51559 w 95450"/>
                    <a:gd name="connsiteY5" fmla="*/ 0 h 133007"/>
                    <a:gd name="connsiteX6" fmla="*/ 95450 w 95450"/>
                    <a:gd name="connsiteY6" fmla="*/ 41472 h 133007"/>
                    <a:gd name="connsiteX7" fmla="*/ 51568 w 95450"/>
                    <a:gd name="connsiteY7" fmla="*/ 82944 h 133007"/>
                    <a:gd name="connsiteX8" fmla="*/ 50254 w 95450"/>
                    <a:gd name="connsiteY8" fmla="*/ 23165 h 133007"/>
                    <a:gd name="connsiteX9" fmla="*/ 25975 w 95450"/>
                    <a:gd name="connsiteY9" fmla="*/ 23165 h 133007"/>
                    <a:gd name="connsiteX10" fmla="*/ 25975 w 95450"/>
                    <a:gd name="connsiteY10" fmla="*/ 59589 h 133007"/>
                    <a:gd name="connsiteX11" fmla="*/ 50254 w 95450"/>
                    <a:gd name="connsiteY11" fmla="*/ 59589 h 133007"/>
                    <a:gd name="connsiteX12" fmla="*/ 69495 w 95450"/>
                    <a:gd name="connsiteY12" fmla="*/ 41472 h 133007"/>
                    <a:gd name="connsiteX13" fmla="*/ 50254 w 95450"/>
                    <a:gd name="connsiteY13" fmla="*/ 2316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450" h="133007">
                      <a:moveTo>
                        <a:pt x="51568" y="82944"/>
                      </a:moveTo>
                      <a:lnTo>
                        <a:pt x="25975" y="82944"/>
                      </a:lnTo>
                      <a:lnTo>
                        <a:pt x="25975" y="133007"/>
                      </a:lnTo>
                      <a:lnTo>
                        <a:pt x="0" y="133007"/>
                      </a:lnTo>
                      <a:lnTo>
                        <a:pt x="0" y="0"/>
                      </a:lnTo>
                      <a:lnTo>
                        <a:pt x="51559" y="0"/>
                      </a:lnTo>
                      <a:cubicBezTo>
                        <a:pt x="79020" y="0"/>
                        <a:pt x="95450" y="18860"/>
                        <a:pt x="95450" y="41472"/>
                      </a:cubicBezTo>
                      <a:cubicBezTo>
                        <a:pt x="95469" y="64084"/>
                        <a:pt x="79029" y="82944"/>
                        <a:pt x="51568" y="82944"/>
                      </a:cubicBezTo>
                      <a:close/>
                      <a:moveTo>
                        <a:pt x="50254" y="23165"/>
                      </a:moveTo>
                      <a:lnTo>
                        <a:pt x="25975" y="23165"/>
                      </a:lnTo>
                      <a:lnTo>
                        <a:pt x="25975" y="59589"/>
                      </a:lnTo>
                      <a:lnTo>
                        <a:pt x="50254" y="59589"/>
                      </a:lnTo>
                      <a:cubicBezTo>
                        <a:pt x="62018" y="59589"/>
                        <a:pt x="69495" y="52302"/>
                        <a:pt x="69495" y="41472"/>
                      </a:cubicBezTo>
                      <a:cubicBezTo>
                        <a:pt x="69495" y="30642"/>
                        <a:pt x="62027" y="23165"/>
                        <a:pt x="50254" y="23165"/>
                      </a:cubicBezTo>
                      <a:close/>
                    </a:path>
                  </a:pathLst>
                </a:custGeom>
                <a:solidFill>
                  <a:srgbClr val="D04932"/>
                </a:solidFill>
                <a:ln w="9525" cap="flat">
                  <a:noFill/>
                  <a:prstDash val="solid"/>
                  <a:miter/>
                </a:ln>
              </p:spPr>
              <p:txBody>
                <a:bodyPr rtlCol="0" anchor="ctr"/>
                <a:lstStyle/>
                <a:p>
                  <a:endParaRPr lang="fr-FR"/>
                </a:p>
              </p:txBody>
            </p:sp>
            <p:sp>
              <p:nvSpPr>
                <p:cNvPr id="536" name="Forme libre : forme 535">
                  <a:extLst>
                    <a:ext uri="{FF2B5EF4-FFF2-40B4-BE49-F238E27FC236}">
                      <a16:creationId xmlns:a16="http://schemas.microsoft.com/office/drawing/2014/main" id="{E6425B79-2A28-45F8-5125-8E3CA87BF56A}"/>
                    </a:ext>
                  </a:extLst>
                </p:cNvPr>
                <p:cNvSpPr/>
                <p:nvPr/>
              </p:nvSpPr>
              <p:spPr>
                <a:xfrm>
                  <a:off x="5654738" y="2782532"/>
                  <a:ext cx="117319" cy="133007"/>
                </a:xfrm>
                <a:custGeom>
                  <a:avLst/>
                  <a:gdLst>
                    <a:gd name="connsiteX0" fmla="*/ 90230 w 117319"/>
                    <a:gd name="connsiteY0" fmla="*/ 133007 h 133007"/>
                    <a:gd name="connsiteX1" fmla="*/ 82391 w 117319"/>
                    <a:gd name="connsiteY1" fmla="*/ 109471 h 133007"/>
                    <a:gd name="connsiteX2" fmla="*/ 35128 w 117319"/>
                    <a:gd name="connsiteY2" fmla="*/ 109471 h 133007"/>
                    <a:gd name="connsiteX3" fmla="*/ 27089 w 117319"/>
                    <a:gd name="connsiteY3" fmla="*/ 133007 h 133007"/>
                    <a:gd name="connsiteX4" fmla="*/ 0 w 117319"/>
                    <a:gd name="connsiteY4" fmla="*/ 133007 h 133007"/>
                    <a:gd name="connsiteX5" fmla="*/ 48377 w 117319"/>
                    <a:gd name="connsiteY5" fmla="*/ 0 h 133007"/>
                    <a:gd name="connsiteX6" fmla="*/ 68751 w 117319"/>
                    <a:gd name="connsiteY6" fmla="*/ 0 h 133007"/>
                    <a:gd name="connsiteX7" fmla="*/ 117319 w 117319"/>
                    <a:gd name="connsiteY7" fmla="*/ 133007 h 133007"/>
                    <a:gd name="connsiteX8" fmla="*/ 90230 w 117319"/>
                    <a:gd name="connsiteY8" fmla="*/ 133007 h 133007"/>
                    <a:gd name="connsiteX9" fmla="*/ 59217 w 117319"/>
                    <a:gd name="connsiteY9" fmla="*/ 39224 h 133007"/>
                    <a:gd name="connsiteX10" fmla="*/ 42405 w 117319"/>
                    <a:gd name="connsiteY10" fmla="*/ 87611 h 133007"/>
                    <a:gd name="connsiteX11" fmla="*/ 75466 w 117319"/>
                    <a:gd name="connsiteY11" fmla="*/ 87611 h 133007"/>
                    <a:gd name="connsiteX12" fmla="*/ 59217 w 117319"/>
                    <a:gd name="connsiteY12" fmla="*/ 3922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7">
                      <a:moveTo>
                        <a:pt x="90230" y="133007"/>
                      </a:moveTo>
                      <a:lnTo>
                        <a:pt x="82391" y="109471"/>
                      </a:lnTo>
                      <a:lnTo>
                        <a:pt x="35128" y="109471"/>
                      </a:lnTo>
                      <a:lnTo>
                        <a:pt x="27089" y="133007"/>
                      </a:lnTo>
                      <a:lnTo>
                        <a:pt x="0" y="133007"/>
                      </a:lnTo>
                      <a:lnTo>
                        <a:pt x="48377" y="0"/>
                      </a:lnTo>
                      <a:lnTo>
                        <a:pt x="68751" y="0"/>
                      </a:lnTo>
                      <a:lnTo>
                        <a:pt x="117319" y="133007"/>
                      </a:lnTo>
                      <a:lnTo>
                        <a:pt x="90230" y="133007"/>
                      </a:lnTo>
                      <a:close/>
                      <a:moveTo>
                        <a:pt x="59217" y="39224"/>
                      </a:moveTo>
                      <a:lnTo>
                        <a:pt x="42405" y="87611"/>
                      </a:lnTo>
                      <a:lnTo>
                        <a:pt x="75466" y="87611"/>
                      </a:lnTo>
                      <a:lnTo>
                        <a:pt x="59217" y="39224"/>
                      </a:lnTo>
                      <a:close/>
                    </a:path>
                  </a:pathLst>
                </a:custGeom>
                <a:solidFill>
                  <a:srgbClr val="D04932"/>
                </a:solidFill>
                <a:ln w="9525" cap="flat">
                  <a:noFill/>
                  <a:prstDash val="solid"/>
                  <a:miter/>
                </a:ln>
              </p:spPr>
              <p:txBody>
                <a:bodyPr rtlCol="0" anchor="ctr"/>
                <a:lstStyle/>
                <a:p>
                  <a:endParaRPr lang="fr-FR"/>
                </a:p>
              </p:txBody>
            </p:sp>
            <p:sp>
              <p:nvSpPr>
                <p:cNvPr id="537" name="Forme libre : forme 536">
                  <a:extLst>
                    <a:ext uri="{FF2B5EF4-FFF2-40B4-BE49-F238E27FC236}">
                      <a16:creationId xmlns:a16="http://schemas.microsoft.com/office/drawing/2014/main" id="{F9127020-7DFE-19E0-FFAE-16E8BACE93DC}"/>
                    </a:ext>
                  </a:extLst>
                </p:cNvPr>
                <p:cNvSpPr/>
                <p:nvPr/>
              </p:nvSpPr>
              <p:spPr>
                <a:xfrm>
                  <a:off x="5752970" y="2782532"/>
                  <a:ext cx="105727" cy="133007"/>
                </a:xfrm>
                <a:custGeom>
                  <a:avLst/>
                  <a:gdLst>
                    <a:gd name="connsiteX0" fmla="*/ 65751 w 105727"/>
                    <a:gd name="connsiteY0" fmla="*/ 78457 h 133007"/>
                    <a:gd name="connsiteX1" fmla="*/ 65751 w 105727"/>
                    <a:gd name="connsiteY1" fmla="*/ 133007 h 133007"/>
                    <a:gd name="connsiteX2" fmla="*/ 39967 w 105727"/>
                    <a:gd name="connsiteY2" fmla="*/ 133007 h 133007"/>
                    <a:gd name="connsiteX3" fmla="*/ 39967 w 105727"/>
                    <a:gd name="connsiteY3" fmla="*/ 78457 h 133007"/>
                    <a:gd name="connsiteX4" fmla="*/ 0 w 105727"/>
                    <a:gd name="connsiteY4" fmla="*/ 0 h 133007"/>
                    <a:gd name="connsiteX5" fmla="*/ 28213 w 105727"/>
                    <a:gd name="connsiteY5" fmla="*/ 0 h 133007"/>
                    <a:gd name="connsiteX6" fmla="*/ 53054 w 105727"/>
                    <a:gd name="connsiteY6" fmla="*/ 53616 h 133007"/>
                    <a:gd name="connsiteX7" fmla="*/ 77514 w 105727"/>
                    <a:gd name="connsiteY7" fmla="*/ 0 h 133007"/>
                    <a:gd name="connsiteX8" fmla="*/ 105727 w 105727"/>
                    <a:gd name="connsiteY8" fmla="*/ 0 h 133007"/>
                    <a:gd name="connsiteX9" fmla="*/ 65751 w 105727"/>
                    <a:gd name="connsiteY9" fmla="*/ 7845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27" h="133007">
                      <a:moveTo>
                        <a:pt x="65751" y="78457"/>
                      </a:moveTo>
                      <a:lnTo>
                        <a:pt x="65751" y="133007"/>
                      </a:lnTo>
                      <a:lnTo>
                        <a:pt x="39967" y="133007"/>
                      </a:lnTo>
                      <a:lnTo>
                        <a:pt x="39967" y="78457"/>
                      </a:lnTo>
                      <a:lnTo>
                        <a:pt x="0" y="0"/>
                      </a:lnTo>
                      <a:lnTo>
                        <a:pt x="28213" y="0"/>
                      </a:lnTo>
                      <a:lnTo>
                        <a:pt x="53054" y="53616"/>
                      </a:lnTo>
                      <a:lnTo>
                        <a:pt x="77514" y="0"/>
                      </a:lnTo>
                      <a:lnTo>
                        <a:pt x="105727" y="0"/>
                      </a:lnTo>
                      <a:lnTo>
                        <a:pt x="65751" y="78457"/>
                      </a:lnTo>
                      <a:close/>
                    </a:path>
                  </a:pathLst>
                </a:custGeom>
                <a:solidFill>
                  <a:srgbClr val="D04932"/>
                </a:solidFill>
                <a:ln w="9525" cap="flat">
                  <a:noFill/>
                  <a:prstDash val="solid"/>
                  <a:miter/>
                </a:ln>
              </p:spPr>
              <p:txBody>
                <a:bodyPr rtlCol="0" anchor="ctr"/>
                <a:lstStyle/>
                <a:p>
                  <a:endParaRPr lang="fr-FR"/>
                </a:p>
              </p:txBody>
            </p:sp>
            <p:sp>
              <p:nvSpPr>
                <p:cNvPr id="538" name="Forme libre : forme 537">
                  <a:extLst>
                    <a:ext uri="{FF2B5EF4-FFF2-40B4-BE49-F238E27FC236}">
                      <a16:creationId xmlns:a16="http://schemas.microsoft.com/office/drawing/2014/main" id="{1CF19837-0496-BDE0-A36C-5D896FC0889D}"/>
                    </a:ext>
                  </a:extLst>
                </p:cNvPr>
                <p:cNvSpPr/>
                <p:nvPr/>
              </p:nvSpPr>
              <p:spPr>
                <a:xfrm>
                  <a:off x="5848791" y="2781408"/>
                  <a:ext cx="97878" cy="135245"/>
                </a:xfrm>
                <a:custGeom>
                  <a:avLst/>
                  <a:gdLst>
                    <a:gd name="connsiteX0" fmla="*/ 48568 w 97878"/>
                    <a:gd name="connsiteY0" fmla="*/ 135246 h 135245"/>
                    <a:gd name="connsiteX1" fmla="*/ 0 w 97878"/>
                    <a:gd name="connsiteY1" fmla="*/ 117691 h 135245"/>
                    <a:gd name="connsiteX2" fmla="*/ 16812 w 97878"/>
                    <a:gd name="connsiteY2" fmla="*/ 100870 h 135245"/>
                    <a:gd name="connsiteX3" fmla="*/ 48939 w 97878"/>
                    <a:gd name="connsiteY3" fmla="*/ 112081 h 135245"/>
                    <a:gd name="connsiteX4" fmla="*/ 72494 w 97878"/>
                    <a:gd name="connsiteY4" fmla="*/ 95641 h 135245"/>
                    <a:gd name="connsiteX5" fmla="*/ 68380 w 97878"/>
                    <a:gd name="connsiteY5" fmla="*/ 84430 h 135245"/>
                    <a:gd name="connsiteX6" fmla="*/ 56607 w 97878"/>
                    <a:gd name="connsiteY6" fmla="*/ 79762 h 135245"/>
                    <a:gd name="connsiteX7" fmla="*/ 40529 w 97878"/>
                    <a:gd name="connsiteY7" fmla="*/ 77524 h 135245"/>
                    <a:gd name="connsiteX8" fmla="*/ 14764 w 97878"/>
                    <a:gd name="connsiteY8" fmla="*/ 66504 h 135245"/>
                    <a:gd name="connsiteX9" fmla="*/ 5239 w 97878"/>
                    <a:gd name="connsiteY9" fmla="*/ 40348 h 135245"/>
                    <a:gd name="connsiteX10" fmla="*/ 51558 w 97878"/>
                    <a:gd name="connsiteY10" fmla="*/ 0 h 135245"/>
                    <a:gd name="connsiteX11" fmla="*/ 94516 w 97878"/>
                    <a:gd name="connsiteY11" fmla="*/ 15507 h 135245"/>
                    <a:gd name="connsiteX12" fmla="*/ 78086 w 97878"/>
                    <a:gd name="connsiteY12" fmla="*/ 31766 h 135245"/>
                    <a:gd name="connsiteX13" fmla="*/ 50816 w 97878"/>
                    <a:gd name="connsiteY13" fmla="*/ 22603 h 135245"/>
                    <a:gd name="connsiteX14" fmla="*/ 30261 w 97878"/>
                    <a:gd name="connsiteY14" fmla="*/ 39424 h 135245"/>
                    <a:gd name="connsiteX15" fmla="*/ 34185 w 97878"/>
                    <a:gd name="connsiteY15" fmla="*/ 48949 h 135245"/>
                    <a:gd name="connsiteX16" fmla="*/ 46520 w 97878"/>
                    <a:gd name="connsiteY16" fmla="*/ 54188 h 135245"/>
                    <a:gd name="connsiteX17" fmla="*/ 62198 w 97878"/>
                    <a:gd name="connsiteY17" fmla="*/ 56426 h 135245"/>
                    <a:gd name="connsiteX18" fmla="*/ 87611 w 97878"/>
                    <a:gd name="connsiteY18" fmla="*/ 66694 h 135245"/>
                    <a:gd name="connsiteX19" fmla="*/ 97879 w 97878"/>
                    <a:gd name="connsiteY19" fmla="*/ 94907 h 135245"/>
                    <a:gd name="connsiteX20" fmla="*/ 4856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68" y="135246"/>
                      </a:moveTo>
                      <a:cubicBezTo>
                        <a:pt x="28403" y="135246"/>
                        <a:pt x="13068" y="130959"/>
                        <a:pt x="0" y="117691"/>
                      </a:cubicBezTo>
                      <a:lnTo>
                        <a:pt x="16812" y="100870"/>
                      </a:lnTo>
                      <a:cubicBezTo>
                        <a:pt x="25222" y="109280"/>
                        <a:pt x="36605" y="112081"/>
                        <a:pt x="48939" y="112081"/>
                      </a:cubicBezTo>
                      <a:cubicBezTo>
                        <a:pt x="64265" y="112081"/>
                        <a:pt x="72494" y="106299"/>
                        <a:pt x="72494" y="95641"/>
                      </a:cubicBezTo>
                      <a:cubicBezTo>
                        <a:pt x="72494" y="90973"/>
                        <a:pt x="71171" y="87039"/>
                        <a:pt x="68380" y="84430"/>
                      </a:cubicBezTo>
                      <a:cubicBezTo>
                        <a:pt x="65761" y="81991"/>
                        <a:pt x="62779" y="80686"/>
                        <a:pt x="56607" y="79762"/>
                      </a:cubicBezTo>
                      <a:lnTo>
                        <a:pt x="40529" y="77524"/>
                      </a:lnTo>
                      <a:cubicBezTo>
                        <a:pt x="29146" y="75838"/>
                        <a:pt x="20736" y="72285"/>
                        <a:pt x="14764" y="66504"/>
                      </a:cubicBezTo>
                      <a:cubicBezTo>
                        <a:pt x="8411" y="60150"/>
                        <a:pt x="5239" y="51559"/>
                        <a:pt x="5239" y="40348"/>
                      </a:cubicBezTo>
                      <a:cubicBezTo>
                        <a:pt x="5239" y="16631"/>
                        <a:pt x="22803" y="0"/>
                        <a:pt x="51558" y="0"/>
                      </a:cubicBezTo>
                      <a:cubicBezTo>
                        <a:pt x="69866" y="0"/>
                        <a:pt x="83125" y="4486"/>
                        <a:pt x="94516" y="15507"/>
                      </a:cubicBezTo>
                      <a:lnTo>
                        <a:pt x="78086" y="31766"/>
                      </a:lnTo>
                      <a:cubicBezTo>
                        <a:pt x="69675" y="23727"/>
                        <a:pt x="59598" y="22603"/>
                        <a:pt x="50816" y="22603"/>
                      </a:cubicBezTo>
                      <a:cubicBezTo>
                        <a:pt x="36995" y="22603"/>
                        <a:pt x="30261" y="30271"/>
                        <a:pt x="30261" y="39424"/>
                      </a:cubicBezTo>
                      <a:cubicBezTo>
                        <a:pt x="30261" y="42796"/>
                        <a:pt x="31394" y="46339"/>
                        <a:pt x="34185" y="48949"/>
                      </a:cubicBezTo>
                      <a:cubicBezTo>
                        <a:pt x="36805" y="51378"/>
                        <a:pt x="41110" y="53435"/>
                        <a:pt x="46520" y="54188"/>
                      </a:cubicBezTo>
                      <a:lnTo>
                        <a:pt x="62198" y="56426"/>
                      </a:lnTo>
                      <a:cubicBezTo>
                        <a:pt x="74343" y="58103"/>
                        <a:pt x="81991" y="61465"/>
                        <a:pt x="87611" y="66694"/>
                      </a:cubicBezTo>
                      <a:cubicBezTo>
                        <a:pt x="94698" y="73419"/>
                        <a:pt x="97879" y="83144"/>
                        <a:pt x="97879" y="94907"/>
                      </a:cubicBezTo>
                      <a:cubicBezTo>
                        <a:pt x="97879" y="120682"/>
                        <a:pt x="76400" y="135246"/>
                        <a:pt x="48568" y="135246"/>
                      </a:cubicBezTo>
                      <a:close/>
                    </a:path>
                  </a:pathLst>
                </a:custGeom>
                <a:solidFill>
                  <a:srgbClr val="D04932"/>
                </a:solidFill>
                <a:ln w="9525" cap="flat">
                  <a:noFill/>
                  <a:prstDash val="solid"/>
                  <a:miter/>
                </a:ln>
              </p:spPr>
              <p:txBody>
                <a:bodyPr rtlCol="0" anchor="ctr"/>
                <a:lstStyle/>
                <a:p>
                  <a:endParaRPr lang="fr-FR"/>
                </a:p>
              </p:txBody>
            </p:sp>
            <p:sp>
              <p:nvSpPr>
                <p:cNvPr id="539" name="Forme libre : forme 538">
                  <a:extLst>
                    <a:ext uri="{FF2B5EF4-FFF2-40B4-BE49-F238E27FC236}">
                      <a16:creationId xmlns:a16="http://schemas.microsoft.com/office/drawing/2014/main" id="{718E1F58-93CE-1848-168D-4B73E819465E}"/>
                    </a:ext>
                  </a:extLst>
                </p:cNvPr>
                <p:cNvSpPr/>
                <p:nvPr/>
              </p:nvSpPr>
              <p:spPr>
                <a:xfrm>
                  <a:off x="5577309" y="2947438"/>
                  <a:ext cx="96625" cy="133007"/>
                </a:xfrm>
                <a:custGeom>
                  <a:avLst/>
                  <a:gdLst>
                    <a:gd name="connsiteX0" fmla="*/ 83134 w 96625"/>
                    <a:gd name="connsiteY0" fmla="*/ 120310 h 133007"/>
                    <a:gd name="connsiteX1" fmla="*/ 48016 w 96625"/>
                    <a:gd name="connsiteY1" fmla="*/ 133007 h 133007"/>
                    <a:gd name="connsiteX2" fmla="*/ 0 w 96625"/>
                    <a:gd name="connsiteY2" fmla="*/ 133007 h 133007"/>
                    <a:gd name="connsiteX3" fmla="*/ 0 w 96625"/>
                    <a:gd name="connsiteY3" fmla="*/ 0 h 133007"/>
                    <a:gd name="connsiteX4" fmla="*/ 48016 w 96625"/>
                    <a:gd name="connsiteY4" fmla="*/ 0 h 133007"/>
                    <a:gd name="connsiteX5" fmla="*/ 83134 w 96625"/>
                    <a:gd name="connsiteY5" fmla="*/ 12706 h 133007"/>
                    <a:gd name="connsiteX6" fmla="*/ 96584 w 96625"/>
                    <a:gd name="connsiteY6" fmla="*/ 65942 h 133007"/>
                    <a:gd name="connsiteX7" fmla="*/ 83134 w 96625"/>
                    <a:gd name="connsiteY7" fmla="*/ 120310 h 133007"/>
                    <a:gd name="connsiteX8" fmla="*/ 65008 w 96625"/>
                    <a:gd name="connsiteY8" fmla="*/ 31385 h 133007"/>
                    <a:gd name="connsiteX9" fmla="*/ 45587 w 96625"/>
                    <a:gd name="connsiteY9" fmla="*/ 23165 h 133007"/>
                    <a:gd name="connsiteX10" fmla="*/ 25955 w 96625"/>
                    <a:gd name="connsiteY10" fmla="*/ 23165 h 133007"/>
                    <a:gd name="connsiteX11" fmla="*/ 25955 w 96625"/>
                    <a:gd name="connsiteY11" fmla="*/ 109842 h 133007"/>
                    <a:gd name="connsiteX12" fmla="*/ 45587 w 96625"/>
                    <a:gd name="connsiteY12" fmla="*/ 109842 h 133007"/>
                    <a:gd name="connsiteX13" fmla="*/ 65008 w 96625"/>
                    <a:gd name="connsiteY13" fmla="*/ 101632 h 133007"/>
                    <a:gd name="connsiteX14" fmla="*/ 70609 w 96625"/>
                    <a:gd name="connsiteY14" fmla="*/ 65951 h 133007"/>
                    <a:gd name="connsiteX15" fmla="*/ 65008 w 96625"/>
                    <a:gd name="connsiteY15" fmla="*/ 31385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5" h="133007">
                      <a:moveTo>
                        <a:pt x="83134" y="120310"/>
                      </a:moveTo>
                      <a:cubicBezTo>
                        <a:pt x="74352" y="129083"/>
                        <a:pt x="61836" y="133007"/>
                        <a:pt x="48016" y="133007"/>
                      </a:cubicBezTo>
                      <a:lnTo>
                        <a:pt x="0" y="133007"/>
                      </a:lnTo>
                      <a:lnTo>
                        <a:pt x="0" y="0"/>
                      </a:lnTo>
                      <a:lnTo>
                        <a:pt x="48016" y="0"/>
                      </a:lnTo>
                      <a:cubicBezTo>
                        <a:pt x="61827" y="0"/>
                        <a:pt x="74352" y="3924"/>
                        <a:pt x="83134" y="12706"/>
                      </a:cubicBezTo>
                      <a:cubicBezTo>
                        <a:pt x="98079" y="27642"/>
                        <a:pt x="96584" y="45949"/>
                        <a:pt x="96584" y="65942"/>
                      </a:cubicBezTo>
                      <a:cubicBezTo>
                        <a:pt x="96584" y="85935"/>
                        <a:pt x="98079" y="105356"/>
                        <a:pt x="83134" y="120310"/>
                      </a:cubicBezTo>
                      <a:close/>
                      <a:moveTo>
                        <a:pt x="65008" y="31385"/>
                      </a:moveTo>
                      <a:cubicBezTo>
                        <a:pt x="60522" y="25965"/>
                        <a:pt x="54550" y="23165"/>
                        <a:pt x="45587" y="23165"/>
                      </a:cubicBezTo>
                      <a:lnTo>
                        <a:pt x="25955" y="23165"/>
                      </a:lnTo>
                      <a:lnTo>
                        <a:pt x="25955" y="109842"/>
                      </a:lnTo>
                      <a:lnTo>
                        <a:pt x="45587" y="109842"/>
                      </a:lnTo>
                      <a:cubicBezTo>
                        <a:pt x="54550" y="109842"/>
                        <a:pt x="60522" y="107042"/>
                        <a:pt x="65008" y="101632"/>
                      </a:cubicBezTo>
                      <a:cubicBezTo>
                        <a:pt x="69866" y="95650"/>
                        <a:pt x="70609" y="86125"/>
                        <a:pt x="70609" y="65951"/>
                      </a:cubicBezTo>
                      <a:cubicBezTo>
                        <a:pt x="70609" y="45777"/>
                        <a:pt x="69866" y="37367"/>
                        <a:pt x="65008" y="31385"/>
                      </a:cubicBezTo>
                      <a:close/>
                    </a:path>
                  </a:pathLst>
                </a:custGeom>
                <a:solidFill>
                  <a:srgbClr val="D04932"/>
                </a:solidFill>
                <a:ln w="9525" cap="flat">
                  <a:noFill/>
                  <a:prstDash val="solid"/>
                  <a:miter/>
                </a:ln>
              </p:spPr>
              <p:txBody>
                <a:bodyPr rtlCol="0" anchor="ctr"/>
                <a:lstStyle/>
                <a:p>
                  <a:endParaRPr lang="fr-FR"/>
                </a:p>
              </p:txBody>
            </p:sp>
            <p:sp>
              <p:nvSpPr>
                <p:cNvPr id="540" name="Forme libre : forme 539">
                  <a:extLst>
                    <a:ext uri="{FF2B5EF4-FFF2-40B4-BE49-F238E27FC236}">
                      <a16:creationId xmlns:a16="http://schemas.microsoft.com/office/drawing/2014/main" id="{290B7763-8C6C-296B-92AD-4F45B4E9E037}"/>
                    </a:ext>
                  </a:extLst>
                </p:cNvPr>
                <p:cNvSpPr/>
                <p:nvPr/>
              </p:nvSpPr>
              <p:spPr>
                <a:xfrm>
                  <a:off x="5683599" y="2947448"/>
                  <a:ext cx="25403" cy="42405"/>
                </a:xfrm>
                <a:custGeom>
                  <a:avLst/>
                  <a:gdLst>
                    <a:gd name="connsiteX0" fmla="*/ 0 w 25403"/>
                    <a:gd name="connsiteY0" fmla="*/ 42405 h 42405"/>
                    <a:gd name="connsiteX1" fmla="*/ 0 w 25403"/>
                    <a:gd name="connsiteY1" fmla="*/ 0 h 42405"/>
                    <a:gd name="connsiteX2" fmla="*/ 25403 w 25403"/>
                    <a:gd name="connsiteY2" fmla="*/ 0 h 42405"/>
                    <a:gd name="connsiteX3" fmla="*/ 25403 w 25403"/>
                    <a:gd name="connsiteY3" fmla="*/ 23165 h 42405"/>
                    <a:gd name="connsiteX4" fmla="*/ 0 w 25403"/>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03" h="42405">
                      <a:moveTo>
                        <a:pt x="0" y="42405"/>
                      </a:moveTo>
                      <a:lnTo>
                        <a:pt x="0" y="0"/>
                      </a:lnTo>
                      <a:lnTo>
                        <a:pt x="25403" y="0"/>
                      </a:lnTo>
                      <a:lnTo>
                        <a:pt x="25403" y="23165"/>
                      </a:lnTo>
                      <a:lnTo>
                        <a:pt x="0" y="42405"/>
                      </a:lnTo>
                      <a:close/>
                    </a:path>
                  </a:pathLst>
                </a:custGeom>
                <a:solidFill>
                  <a:srgbClr val="D04932"/>
                </a:solidFill>
                <a:ln w="9525" cap="flat">
                  <a:noFill/>
                  <a:prstDash val="solid"/>
                  <a:miter/>
                </a:ln>
              </p:spPr>
              <p:txBody>
                <a:bodyPr rtlCol="0" anchor="ctr"/>
                <a:lstStyle/>
                <a:p>
                  <a:endParaRPr lang="fr-FR"/>
                </a:p>
              </p:txBody>
            </p:sp>
            <p:sp>
              <p:nvSpPr>
                <p:cNvPr id="541" name="Forme libre : forme 540">
                  <a:extLst>
                    <a:ext uri="{FF2B5EF4-FFF2-40B4-BE49-F238E27FC236}">
                      <a16:creationId xmlns:a16="http://schemas.microsoft.com/office/drawing/2014/main" id="{BDE13C8B-B451-E793-CDF4-1AE7923CE951}"/>
                    </a:ext>
                  </a:extLst>
                </p:cNvPr>
                <p:cNvSpPr/>
                <p:nvPr/>
              </p:nvSpPr>
              <p:spPr>
                <a:xfrm>
                  <a:off x="5693848" y="2947438"/>
                  <a:ext cx="117338" cy="133007"/>
                </a:xfrm>
                <a:custGeom>
                  <a:avLst/>
                  <a:gdLst>
                    <a:gd name="connsiteX0" fmla="*/ 90231 w 117338"/>
                    <a:gd name="connsiteY0" fmla="*/ 133007 h 133007"/>
                    <a:gd name="connsiteX1" fmla="*/ 82391 w 117338"/>
                    <a:gd name="connsiteY1" fmla="*/ 109471 h 133007"/>
                    <a:gd name="connsiteX2" fmla="*/ 35128 w 117338"/>
                    <a:gd name="connsiteY2" fmla="*/ 109471 h 133007"/>
                    <a:gd name="connsiteX3" fmla="*/ 27089 w 117338"/>
                    <a:gd name="connsiteY3" fmla="*/ 133007 h 133007"/>
                    <a:gd name="connsiteX4" fmla="*/ 0 w 117338"/>
                    <a:gd name="connsiteY4" fmla="*/ 133007 h 133007"/>
                    <a:gd name="connsiteX5" fmla="*/ 48387 w 117338"/>
                    <a:gd name="connsiteY5" fmla="*/ 0 h 133007"/>
                    <a:gd name="connsiteX6" fmla="*/ 68752 w 117338"/>
                    <a:gd name="connsiteY6" fmla="*/ 0 h 133007"/>
                    <a:gd name="connsiteX7" fmla="*/ 117339 w 117338"/>
                    <a:gd name="connsiteY7" fmla="*/ 133007 h 133007"/>
                    <a:gd name="connsiteX8" fmla="*/ 90231 w 117338"/>
                    <a:gd name="connsiteY8" fmla="*/ 133007 h 133007"/>
                    <a:gd name="connsiteX9" fmla="*/ 59217 w 117338"/>
                    <a:gd name="connsiteY9" fmla="*/ 39234 h 133007"/>
                    <a:gd name="connsiteX10" fmla="*/ 42415 w 117338"/>
                    <a:gd name="connsiteY10" fmla="*/ 87621 h 133007"/>
                    <a:gd name="connsiteX11" fmla="*/ 75476 w 117338"/>
                    <a:gd name="connsiteY11" fmla="*/ 87621 h 133007"/>
                    <a:gd name="connsiteX12" fmla="*/ 59217 w 117338"/>
                    <a:gd name="connsiteY12" fmla="*/ 39234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8" h="133007">
                      <a:moveTo>
                        <a:pt x="90231" y="133007"/>
                      </a:moveTo>
                      <a:lnTo>
                        <a:pt x="82391" y="109471"/>
                      </a:lnTo>
                      <a:lnTo>
                        <a:pt x="35128" y="109471"/>
                      </a:lnTo>
                      <a:lnTo>
                        <a:pt x="27089" y="133007"/>
                      </a:lnTo>
                      <a:lnTo>
                        <a:pt x="0" y="133007"/>
                      </a:lnTo>
                      <a:lnTo>
                        <a:pt x="48387" y="0"/>
                      </a:lnTo>
                      <a:lnTo>
                        <a:pt x="68752" y="0"/>
                      </a:lnTo>
                      <a:lnTo>
                        <a:pt x="117339" y="133007"/>
                      </a:lnTo>
                      <a:lnTo>
                        <a:pt x="90231" y="133007"/>
                      </a:lnTo>
                      <a:close/>
                      <a:moveTo>
                        <a:pt x="59217" y="39234"/>
                      </a:moveTo>
                      <a:lnTo>
                        <a:pt x="42415" y="87621"/>
                      </a:lnTo>
                      <a:lnTo>
                        <a:pt x="75476" y="87621"/>
                      </a:lnTo>
                      <a:lnTo>
                        <a:pt x="59217" y="39234"/>
                      </a:lnTo>
                      <a:close/>
                    </a:path>
                  </a:pathLst>
                </a:custGeom>
                <a:solidFill>
                  <a:srgbClr val="D04932"/>
                </a:solidFill>
                <a:ln w="9525" cap="flat">
                  <a:noFill/>
                  <a:prstDash val="solid"/>
                  <a:miter/>
                </a:ln>
              </p:spPr>
              <p:txBody>
                <a:bodyPr rtlCol="0" anchor="ctr"/>
                <a:lstStyle/>
                <a:p>
                  <a:endParaRPr lang="fr-FR"/>
                </a:p>
              </p:txBody>
            </p:sp>
            <p:sp>
              <p:nvSpPr>
                <p:cNvPr id="542" name="Forme libre : forme 541">
                  <a:extLst>
                    <a:ext uri="{FF2B5EF4-FFF2-40B4-BE49-F238E27FC236}">
                      <a16:creationId xmlns:a16="http://schemas.microsoft.com/office/drawing/2014/main" id="{1C7DEB02-17D5-FF18-CCA4-66E4993F9D61}"/>
                    </a:ext>
                  </a:extLst>
                </p:cNvPr>
                <p:cNvSpPr/>
                <p:nvPr/>
              </p:nvSpPr>
              <p:spPr>
                <a:xfrm>
                  <a:off x="5813596" y="2947438"/>
                  <a:ext cx="25965" cy="133007"/>
                </a:xfrm>
                <a:custGeom>
                  <a:avLst/>
                  <a:gdLst>
                    <a:gd name="connsiteX0" fmla="*/ 0 w 25965"/>
                    <a:gd name="connsiteY0" fmla="*/ 133007 h 133007"/>
                    <a:gd name="connsiteX1" fmla="*/ 0 w 25965"/>
                    <a:gd name="connsiteY1" fmla="*/ 0 h 133007"/>
                    <a:gd name="connsiteX2" fmla="*/ 25965 w 25965"/>
                    <a:gd name="connsiteY2" fmla="*/ 0 h 133007"/>
                    <a:gd name="connsiteX3" fmla="*/ 25965 w 25965"/>
                    <a:gd name="connsiteY3" fmla="*/ 133007 h 133007"/>
                    <a:gd name="connsiteX4" fmla="*/ 0 w 25965"/>
                    <a:gd name="connsiteY4" fmla="*/ 133007 h 13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5" h="133007">
                      <a:moveTo>
                        <a:pt x="0" y="133007"/>
                      </a:moveTo>
                      <a:lnTo>
                        <a:pt x="0" y="0"/>
                      </a:lnTo>
                      <a:lnTo>
                        <a:pt x="25965" y="0"/>
                      </a:lnTo>
                      <a:lnTo>
                        <a:pt x="25965" y="133007"/>
                      </a:lnTo>
                      <a:lnTo>
                        <a:pt x="0" y="133007"/>
                      </a:lnTo>
                      <a:close/>
                    </a:path>
                  </a:pathLst>
                </a:custGeom>
                <a:solidFill>
                  <a:srgbClr val="D04932"/>
                </a:solidFill>
                <a:ln w="9525" cap="flat">
                  <a:noFill/>
                  <a:prstDash val="solid"/>
                  <a:miter/>
                </a:ln>
              </p:spPr>
              <p:txBody>
                <a:bodyPr rtlCol="0" anchor="ctr"/>
                <a:lstStyle/>
                <a:p>
                  <a:endParaRPr lang="fr-FR"/>
                </a:p>
              </p:txBody>
            </p:sp>
            <p:sp>
              <p:nvSpPr>
                <p:cNvPr id="543" name="Forme libre : forme 542">
                  <a:extLst>
                    <a:ext uri="{FF2B5EF4-FFF2-40B4-BE49-F238E27FC236}">
                      <a16:creationId xmlns:a16="http://schemas.microsoft.com/office/drawing/2014/main" id="{405F939D-AF78-FA9A-1BB4-48E3E763C0BF}"/>
                    </a:ext>
                  </a:extLst>
                </p:cNvPr>
                <p:cNvSpPr/>
                <p:nvPr/>
              </p:nvSpPr>
              <p:spPr>
                <a:xfrm>
                  <a:off x="5841990" y="2947438"/>
                  <a:ext cx="110765" cy="133007"/>
                </a:xfrm>
                <a:custGeom>
                  <a:avLst/>
                  <a:gdLst>
                    <a:gd name="connsiteX0" fmla="*/ 81057 w 110765"/>
                    <a:gd name="connsiteY0" fmla="*/ 133007 h 133007"/>
                    <a:gd name="connsiteX1" fmla="*/ 55293 w 110765"/>
                    <a:gd name="connsiteY1" fmla="*/ 86678 h 133007"/>
                    <a:gd name="connsiteX2" fmla="*/ 29689 w 110765"/>
                    <a:gd name="connsiteY2" fmla="*/ 133007 h 133007"/>
                    <a:gd name="connsiteX3" fmla="*/ 0 w 110765"/>
                    <a:gd name="connsiteY3" fmla="*/ 133007 h 133007"/>
                    <a:gd name="connsiteX4" fmla="*/ 41262 w 110765"/>
                    <a:gd name="connsiteY4" fmla="*/ 64827 h 133007"/>
                    <a:gd name="connsiteX5" fmla="*/ 2600 w 110765"/>
                    <a:gd name="connsiteY5" fmla="*/ 0 h 133007"/>
                    <a:gd name="connsiteX6" fmla="*/ 32128 w 110765"/>
                    <a:gd name="connsiteY6" fmla="*/ 0 h 133007"/>
                    <a:gd name="connsiteX7" fmla="*/ 55293 w 110765"/>
                    <a:gd name="connsiteY7" fmla="*/ 42967 h 133007"/>
                    <a:gd name="connsiteX8" fmla="*/ 78638 w 110765"/>
                    <a:gd name="connsiteY8" fmla="*/ 0 h 133007"/>
                    <a:gd name="connsiteX9" fmla="*/ 107956 w 110765"/>
                    <a:gd name="connsiteY9" fmla="*/ 0 h 133007"/>
                    <a:gd name="connsiteX10" fmla="*/ 69294 w 110765"/>
                    <a:gd name="connsiteY10" fmla="*/ 64827 h 133007"/>
                    <a:gd name="connsiteX11" fmla="*/ 110766 w 110765"/>
                    <a:gd name="connsiteY11" fmla="*/ 133007 h 133007"/>
                    <a:gd name="connsiteX12" fmla="*/ 81057 w 110765"/>
                    <a:gd name="connsiteY12"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765" h="133007">
                      <a:moveTo>
                        <a:pt x="81057" y="133007"/>
                      </a:moveTo>
                      <a:lnTo>
                        <a:pt x="55293" y="86678"/>
                      </a:lnTo>
                      <a:lnTo>
                        <a:pt x="29689" y="133007"/>
                      </a:lnTo>
                      <a:lnTo>
                        <a:pt x="0" y="133007"/>
                      </a:lnTo>
                      <a:lnTo>
                        <a:pt x="41262" y="64827"/>
                      </a:lnTo>
                      <a:lnTo>
                        <a:pt x="2600" y="0"/>
                      </a:lnTo>
                      <a:lnTo>
                        <a:pt x="32128" y="0"/>
                      </a:lnTo>
                      <a:lnTo>
                        <a:pt x="55293" y="42967"/>
                      </a:lnTo>
                      <a:lnTo>
                        <a:pt x="78638" y="0"/>
                      </a:lnTo>
                      <a:lnTo>
                        <a:pt x="107956" y="0"/>
                      </a:lnTo>
                      <a:lnTo>
                        <a:pt x="69294" y="64827"/>
                      </a:lnTo>
                      <a:lnTo>
                        <a:pt x="110766" y="133007"/>
                      </a:lnTo>
                      <a:lnTo>
                        <a:pt x="81057" y="133007"/>
                      </a:lnTo>
                      <a:close/>
                    </a:path>
                  </a:pathLst>
                </a:custGeom>
                <a:solidFill>
                  <a:srgbClr val="D04932"/>
                </a:solidFill>
                <a:ln w="9525" cap="flat">
                  <a:noFill/>
                  <a:prstDash val="solid"/>
                  <a:miter/>
                </a:ln>
              </p:spPr>
              <p:txBody>
                <a:bodyPr rtlCol="0" anchor="ctr"/>
                <a:lstStyle/>
                <a:p>
                  <a:endParaRPr lang="fr-FR"/>
                </a:p>
              </p:txBody>
            </p:sp>
          </p:grpSp>
        </p:grpSp>
      </p:grpSp>
      <p:pic>
        <p:nvPicPr>
          <p:cNvPr id="628" name="Graphique 627">
            <a:extLst>
              <a:ext uri="{FF2B5EF4-FFF2-40B4-BE49-F238E27FC236}">
                <a16:creationId xmlns:a16="http://schemas.microsoft.com/office/drawing/2014/main" id="{63A24F90-5C23-0861-07E5-538D08EA8BDF}"/>
              </a:ext>
            </a:extLst>
          </p:cNvPr>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947417" y="3205681"/>
            <a:ext cx="3606342" cy="2809039"/>
          </a:xfrm>
          <a:prstGeom prst="rect">
            <a:avLst/>
          </a:prstGeom>
        </p:spPr>
      </p:pic>
      <p:sp>
        <p:nvSpPr>
          <p:cNvPr id="630" name="ZoneTexte 629">
            <a:extLst>
              <a:ext uri="{FF2B5EF4-FFF2-40B4-BE49-F238E27FC236}">
                <a16:creationId xmlns:a16="http://schemas.microsoft.com/office/drawing/2014/main" id="{82EB6206-E5A2-4BC1-EA21-14B808AE00A0}"/>
              </a:ext>
            </a:extLst>
          </p:cNvPr>
          <p:cNvSpPr txBox="1"/>
          <p:nvPr/>
        </p:nvSpPr>
        <p:spPr>
          <a:xfrm>
            <a:off x="-2412952" y="636141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Tree>
    <p:extLst>
      <p:ext uri="{BB962C8B-B14F-4D97-AF65-F5344CB8AC3E}">
        <p14:creationId xmlns:p14="http://schemas.microsoft.com/office/powerpoint/2010/main" val="37590940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B1BB20-F5A6-6F85-0A14-2D77FAE7BF75}"/>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482479E7-EDEF-5F2B-2EC2-C1B015DC5C6C}"/>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EBC1FE53-0583-477A-143C-440BFFA492AD}"/>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95B0213-5DBA-F0F7-5308-0F292EB92F5E}"/>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C3C7722-61E9-D345-5CF2-C3A0CDDB9A22}"/>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77809824-DDDC-E153-4048-4EF96BAD3AE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33276BDE-0105-D23D-6298-B9C3D66AF62A}"/>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4F68C6D-F25C-6545-B650-51CF7C98B4B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D201539-437A-9065-08CE-5A159B246EE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59BEDCB1-0DF1-4EF1-0057-2D576990B9F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41CB50A-EEA8-CB04-E14E-3F045213DB2F}"/>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BC87CF4-B9F7-B01E-A2F0-A5642429C72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9BC65F6-7BA8-95DF-8FFC-C9481A40883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3ED695C-1CE1-70FE-C820-E2731509DA3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4F8BAFC0-08CA-B4ED-83D9-3C36E3279310}"/>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8CE3241-D625-2AD1-6ECB-8DFA7CFCC37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E4A69C2B-F1AD-6D9D-A7C7-22CC19032A3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263F4DB-F110-E03A-FCD5-A69B106FABB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0F5AA3F-FAD3-984E-5691-FFB7F048EE4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61A1FF79-6CBA-9B16-3420-E7C2A2A918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D3955547-D5C0-ADE2-E53B-B0C9835031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DB0572E-331D-2481-DAF4-646586B4127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C0ED0B9-5F5F-E57D-E1AB-EF01F69D959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AC38A797-F74E-2871-BCEC-0FB5553AEAF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98C19787-B8A3-1884-A10B-F87FE28B169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1125DDA2-D047-D6F5-8F22-798CD96DC45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2D440F24-DD8A-F2C0-EDB7-564EA71A240D}"/>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1BC1DE77-2BBB-1EEA-3216-320DE3E3EDD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A4DAC5EC-1F83-CCB4-F486-6BEC725610B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DEFD4F55-4725-73A9-9CFC-5315D831854F}"/>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4FA1AED-0C04-A981-364E-C6335D2BB41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58F534F6-E75D-3C4E-9AC3-C540C5445A2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5F1B121-FF94-C7A8-33A0-8C73AEACE13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6EF0AC50-C148-6AEE-AA8B-320236920879}"/>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426B2B83-EC2A-4B34-995A-97428BC0FB59}"/>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1.</a:t>
            </a:r>
          </a:p>
        </p:txBody>
      </p:sp>
      <p:sp>
        <p:nvSpPr>
          <p:cNvPr id="6" name="ZoneTexte 5">
            <a:extLst>
              <a:ext uri="{FF2B5EF4-FFF2-40B4-BE49-F238E27FC236}">
                <a16:creationId xmlns:a16="http://schemas.microsoft.com/office/drawing/2014/main" id="{478D2936-D4FC-E9CA-FFF0-8E14304BB621}"/>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5F5C5271-6A94-CABF-B2EF-5063B4741518}"/>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9" name="ZoneTexte 18">
            <a:extLst>
              <a:ext uri="{FF2B5EF4-FFF2-40B4-BE49-F238E27FC236}">
                <a16:creationId xmlns:a16="http://schemas.microsoft.com/office/drawing/2014/main" id="{AABBCE43-BE58-FE14-0EEB-DD7DFBF97D96}"/>
              </a:ext>
            </a:extLst>
          </p:cNvPr>
          <p:cNvSpPr txBox="1"/>
          <p:nvPr/>
        </p:nvSpPr>
        <p:spPr>
          <a:xfrm>
            <a:off x="298794" y="2346976"/>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pic>
        <p:nvPicPr>
          <p:cNvPr id="20" name="Graphique 19">
            <a:extLst>
              <a:ext uri="{FF2B5EF4-FFF2-40B4-BE49-F238E27FC236}">
                <a16:creationId xmlns:a16="http://schemas.microsoft.com/office/drawing/2014/main" id="{9CE24841-22FD-19F5-E89E-8A47ABB35C8A}"/>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509851" y="4697124"/>
            <a:ext cx="907473" cy="907473"/>
          </a:xfrm>
          <a:prstGeom prst="rect">
            <a:avLst/>
          </a:prstGeom>
        </p:spPr>
      </p:pic>
      <p:grpSp>
        <p:nvGrpSpPr>
          <p:cNvPr id="2" name="Groupe 1">
            <a:extLst>
              <a:ext uri="{FF2B5EF4-FFF2-40B4-BE49-F238E27FC236}">
                <a16:creationId xmlns:a16="http://schemas.microsoft.com/office/drawing/2014/main" id="{CBFB51FE-18D7-45EF-0DC4-69E84E8FCA95}"/>
              </a:ext>
            </a:extLst>
          </p:cNvPr>
          <p:cNvGrpSpPr>
            <a:grpSpLocks noChangeAspect="1"/>
          </p:cNvGrpSpPr>
          <p:nvPr/>
        </p:nvGrpSpPr>
        <p:grpSpPr>
          <a:xfrm>
            <a:off x="4012201" y="3708670"/>
            <a:ext cx="4167597" cy="1373314"/>
            <a:chOff x="3648905" y="4694814"/>
            <a:chExt cx="3876423" cy="1277366"/>
          </a:xfrm>
        </p:grpSpPr>
        <p:pic>
          <p:nvPicPr>
            <p:cNvPr id="22" name="Image 21" descr="Une image contenant capture d’écran, Graphique, Police, graphisme&#10;&#10;Le contenu généré par l’IA peut être incorrect.">
              <a:extLst>
                <a:ext uri="{FF2B5EF4-FFF2-40B4-BE49-F238E27FC236}">
                  <a16:creationId xmlns:a16="http://schemas.microsoft.com/office/drawing/2014/main" id="{94598F81-EB25-F55B-1041-5759DF408CAC}"/>
                </a:ext>
              </a:extLst>
            </p:cNvPr>
            <p:cNvPicPr>
              <a:picLocks noChangeAspect="1"/>
            </p:cNvPicPr>
            <p:nvPr/>
          </p:nvPicPr>
          <p:blipFill>
            <a:blip r:embed="rId18" cstate="print">
              <a:duotone>
                <a:schemeClr val="accent2">
                  <a:shade val="45000"/>
                  <a:satMod val="135000"/>
                </a:schemeClr>
                <a:prstClr val="white"/>
              </a:duotone>
              <a:extLst>
                <a:ext uri="{BEBA8EAE-BF5A-486C-A8C5-ECC9F3942E4B}">
                  <a14:imgProps xmlns:a14="http://schemas.microsoft.com/office/drawing/2010/main">
                    <a14:imgLayer r:embed="rId19">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23" name="Groupe 22">
              <a:extLst>
                <a:ext uri="{FF2B5EF4-FFF2-40B4-BE49-F238E27FC236}">
                  <a16:creationId xmlns:a16="http://schemas.microsoft.com/office/drawing/2014/main" id="{98C4395A-7DD4-6BA7-C311-5833AAE4AA3E}"/>
                </a:ext>
              </a:extLst>
            </p:cNvPr>
            <p:cNvGrpSpPr>
              <a:grpSpLocks noChangeAspect="1"/>
            </p:cNvGrpSpPr>
            <p:nvPr/>
          </p:nvGrpSpPr>
          <p:grpSpPr>
            <a:xfrm>
              <a:off x="3648905" y="4722225"/>
              <a:ext cx="939800" cy="924971"/>
              <a:chOff x="629103" y="277089"/>
              <a:chExt cx="5486573" cy="5401222"/>
            </a:xfrm>
          </p:grpSpPr>
          <p:pic>
            <p:nvPicPr>
              <p:cNvPr id="25" name="Graphique 24">
                <a:extLst>
                  <a:ext uri="{FF2B5EF4-FFF2-40B4-BE49-F238E27FC236}">
                    <a16:creationId xmlns:a16="http://schemas.microsoft.com/office/drawing/2014/main" id="{920E8714-4FCC-DE0D-6FBE-ED31C769EA0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85816" y="316417"/>
                <a:ext cx="2931240" cy="4310643"/>
              </a:xfrm>
              <a:prstGeom prst="rect">
                <a:avLst/>
              </a:prstGeom>
            </p:spPr>
          </p:pic>
          <p:pic>
            <p:nvPicPr>
              <p:cNvPr id="26" name="Graphique 25">
                <a:extLst>
                  <a:ext uri="{FF2B5EF4-FFF2-40B4-BE49-F238E27FC236}">
                    <a16:creationId xmlns:a16="http://schemas.microsoft.com/office/drawing/2014/main" id="{AB3D0F78-53EE-8CD1-1B5E-D9626F5B439E}"/>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277089"/>
                <a:ext cx="3595858" cy="2739701"/>
              </a:xfrm>
              <a:prstGeom prst="rect">
                <a:avLst/>
              </a:prstGeom>
            </p:spPr>
          </p:pic>
          <p:pic>
            <p:nvPicPr>
              <p:cNvPr id="27" name="Graphique 26">
                <a:extLst>
                  <a:ext uri="{FF2B5EF4-FFF2-40B4-BE49-F238E27FC236}">
                    <a16:creationId xmlns:a16="http://schemas.microsoft.com/office/drawing/2014/main" id="{411E9686-237E-BDE4-B616-F0A66E14DAC6}"/>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519818" y="572071"/>
                <a:ext cx="1082699" cy="1443600"/>
              </a:xfrm>
              <a:prstGeom prst="rect">
                <a:avLst/>
              </a:prstGeom>
            </p:spPr>
          </p:pic>
          <p:pic>
            <p:nvPicPr>
              <p:cNvPr id="28" name="Graphique 27">
                <a:extLst>
                  <a:ext uri="{FF2B5EF4-FFF2-40B4-BE49-F238E27FC236}">
                    <a16:creationId xmlns:a16="http://schemas.microsoft.com/office/drawing/2014/main" id="{EE2D5BF6-515E-C338-F3B7-590A53A6BD9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987344" y="3099648"/>
                <a:ext cx="4125861" cy="2578663"/>
              </a:xfrm>
              <a:prstGeom prst="rect">
                <a:avLst/>
              </a:prstGeom>
            </p:spPr>
          </p:pic>
          <p:pic>
            <p:nvPicPr>
              <p:cNvPr id="57" name="Graphique 56">
                <a:extLst>
                  <a:ext uri="{FF2B5EF4-FFF2-40B4-BE49-F238E27FC236}">
                    <a16:creationId xmlns:a16="http://schemas.microsoft.com/office/drawing/2014/main" id="{0F819F12-CD35-954C-63D3-122838819BA2}"/>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29103" y="4078903"/>
                <a:ext cx="2532954" cy="1085551"/>
              </a:xfrm>
              <a:prstGeom prst="rect">
                <a:avLst/>
              </a:prstGeom>
            </p:spPr>
          </p:pic>
          <p:pic>
            <p:nvPicPr>
              <p:cNvPr id="59" name="Graphique 58">
                <a:extLst>
                  <a:ext uri="{FF2B5EF4-FFF2-40B4-BE49-F238E27FC236}">
                    <a16:creationId xmlns:a16="http://schemas.microsoft.com/office/drawing/2014/main" id="{F4CDF366-7213-0E67-3246-3D2BFEC01EDD}"/>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464119" y="4079039"/>
                <a:ext cx="1056714" cy="528357"/>
              </a:xfrm>
              <a:prstGeom prst="rect">
                <a:avLst/>
              </a:prstGeom>
            </p:spPr>
          </p:pic>
          <p:pic>
            <p:nvPicPr>
              <p:cNvPr id="60" name="Graphique 59">
                <a:extLst>
                  <a:ext uri="{FF2B5EF4-FFF2-40B4-BE49-F238E27FC236}">
                    <a16:creationId xmlns:a16="http://schemas.microsoft.com/office/drawing/2014/main" id="{8022D5D6-89F9-D58A-4DE2-3C862D7BD6A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021194" y="4078903"/>
                <a:ext cx="1085553" cy="1085551"/>
              </a:xfrm>
              <a:prstGeom prst="rect">
                <a:avLst/>
              </a:prstGeom>
            </p:spPr>
          </p:pic>
        </p:grpSp>
        <p:sp>
          <p:nvSpPr>
            <p:cNvPr id="24" name="Arc plein 23">
              <a:extLst>
                <a:ext uri="{FF2B5EF4-FFF2-40B4-BE49-F238E27FC236}">
                  <a16:creationId xmlns:a16="http://schemas.microsoft.com/office/drawing/2014/main" id="{FD04A033-DBEF-7DF1-2B85-6F35B4773D68}"/>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62" name="ZoneTexte 61">
            <a:extLst>
              <a:ext uri="{FF2B5EF4-FFF2-40B4-BE49-F238E27FC236}">
                <a16:creationId xmlns:a16="http://schemas.microsoft.com/office/drawing/2014/main" id="{267E77A1-AD07-7AA3-A202-BD35A5B7F25D}"/>
              </a:ext>
            </a:extLst>
          </p:cNvPr>
          <p:cNvSpPr txBox="1"/>
          <p:nvPr/>
        </p:nvSpPr>
        <p:spPr>
          <a:xfrm>
            <a:off x="7428935" y="6856879"/>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SUD</a:t>
            </a:r>
          </a:p>
        </p:txBody>
      </p:sp>
      <p:sp>
        <p:nvSpPr>
          <p:cNvPr id="5" name="ZoneTexte 4">
            <a:extLst>
              <a:ext uri="{FF2B5EF4-FFF2-40B4-BE49-F238E27FC236}">
                <a16:creationId xmlns:a16="http://schemas.microsoft.com/office/drawing/2014/main" id="{917779FD-F131-F224-0D02-B81402DC7790}"/>
              </a:ext>
            </a:extLst>
          </p:cNvPr>
          <p:cNvSpPr txBox="1"/>
          <p:nvPr/>
        </p:nvSpPr>
        <p:spPr>
          <a:xfrm>
            <a:off x="7544694" y="6751146"/>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EST</a:t>
            </a:r>
          </a:p>
        </p:txBody>
      </p:sp>
      <p:sp>
        <p:nvSpPr>
          <p:cNvPr id="11" name="ZoneTexte 10">
            <a:extLst>
              <a:ext uri="{FF2B5EF4-FFF2-40B4-BE49-F238E27FC236}">
                <a16:creationId xmlns:a16="http://schemas.microsoft.com/office/drawing/2014/main" id="{E2C9402B-5AD4-E073-E312-A67CCD396190}"/>
              </a:ext>
            </a:extLst>
          </p:cNvPr>
          <p:cNvSpPr txBox="1"/>
          <p:nvPr/>
        </p:nvSpPr>
        <p:spPr>
          <a:xfrm>
            <a:off x="7458576" y="448307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3" name="ZoneTexte 2">
            <a:extLst>
              <a:ext uri="{FF2B5EF4-FFF2-40B4-BE49-F238E27FC236}">
                <a16:creationId xmlns:a16="http://schemas.microsoft.com/office/drawing/2014/main" id="{BF5F9A00-627B-2FDF-30F4-FC2B10B03FA7}"/>
              </a:ext>
            </a:extLst>
          </p:cNvPr>
          <p:cNvSpPr txBox="1"/>
          <p:nvPr/>
        </p:nvSpPr>
        <p:spPr>
          <a:xfrm>
            <a:off x="147368" y="636141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10" name="ZoneTexte 9">
            <a:extLst>
              <a:ext uri="{FF2B5EF4-FFF2-40B4-BE49-F238E27FC236}">
                <a16:creationId xmlns:a16="http://schemas.microsoft.com/office/drawing/2014/main" id="{3C12A63B-34C1-9FBA-107F-0E5033B4F65C}"/>
              </a:ext>
            </a:extLst>
          </p:cNvPr>
          <p:cNvSpPr txBox="1"/>
          <p:nvPr/>
        </p:nvSpPr>
        <p:spPr>
          <a:xfrm>
            <a:off x="7448185" y="7039235"/>
            <a:ext cx="8603921" cy="523220"/>
          </a:xfrm>
          <a:prstGeom prst="rect">
            <a:avLst/>
          </a:prstGeom>
          <a:noFill/>
        </p:spPr>
        <p:txBody>
          <a:bodyPr wrap="square" rtlCol="0">
            <a:spAutoFit/>
          </a:bodyPr>
          <a:lstStyle/>
          <a:p>
            <a:r>
              <a:rPr lang="fr-FR" sz="2800" b="1" dirty="0">
                <a:solidFill>
                  <a:schemeClr val="bg1"/>
                </a:solidFill>
                <a:latin typeface="Century Gothic" panose="020B0502020202020204" pitchFamily="34" charset="0"/>
              </a:rPr>
              <a:t>OUEST</a:t>
            </a:r>
          </a:p>
        </p:txBody>
      </p:sp>
      <p:pic>
        <p:nvPicPr>
          <p:cNvPr id="13" name="Graphique 12">
            <a:extLst>
              <a:ext uri="{FF2B5EF4-FFF2-40B4-BE49-F238E27FC236}">
                <a16:creationId xmlns:a16="http://schemas.microsoft.com/office/drawing/2014/main" id="{051CCCA8-7BD7-2EA5-60C0-C68F76CB86BB}"/>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79143" y="3205681"/>
            <a:ext cx="3606342" cy="2809039"/>
          </a:xfrm>
          <a:prstGeom prst="rect">
            <a:avLst/>
          </a:prstGeom>
        </p:spPr>
      </p:pic>
      <p:grpSp>
        <p:nvGrpSpPr>
          <p:cNvPr id="14" name="Groupe 13">
            <a:extLst>
              <a:ext uri="{FF2B5EF4-FFF2-40B4-BE49-F238E27FC236}">
                <a16:creationId xmlns:a16="http://schemas.microsoft.com/office/drawing/2014/main" id="{5FC727D7-E98B-C111-AE7C-9509B1D4FDDF}"/>
              </a:ext>
            </a:extLst>
          </p:cNvPr>
          <p:cNvGrpSpPr/>
          <p:nvPr/>
        </p:nvGrpSpPr>
        <p:grpSpPr>
          <a:xfrm>
            <a:off x="-4003199" y="2883226"/>
            <a:ext cx="3824554" cy="3694033"/>
            <a:chOff x="2027309" y="2223792"/>
            <a:chExt cx="3824554" cy="3694033"/>
          </a:xfrm>
        </p:grpSpPr>
        <p:sp>
          <p:nvSpPr>
            <p:cNvPr id="15" name="Forme libre : forme 14">
              <a:extLst>
                <a:ext uri="{FF2B5EF4-FFF2-40B4-BE49-F238E27FC236}">
                  <a16:creationId xmlns:a16="http://schemas.microsoft.com/office/drawing/2014/main" id="{BAC5B18F-5F29-B096-4A9F-DA0194FC1EB0}"/>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D74BD55F-C470-B2D8-5934-EFC74701D180}"/>
                </a:ext>
              </a:extLst>
            </p:cNvPr>
            <p:cNvSpPr/>
            <p:nvPr/>
          </p:nvSpPr>
          <p:spPr>
            <a:xfrm>
              <a:off x="4323986" y="2577551"/>
              <a:ext cx="466781" cy="325697"/>
            </a:xfrm>
            <a:custGeom>
              <a:avLst/>
              <a:gdLst>
                <a:gd name="connsiteX0" fmla="*/ 56912 w 466781"/>
                <a:gd name="connsiteY0" fmla="*/ 322326 h 325697"/>
                <a:gd name="connsiteX1" fmla="*/ 31994 w 466781"/>
                <a:gd name="connsiteY1" fmla="*/ 308162 h 325697"/>
                <a:gd name="connsiteX2" fmla="*/ 32423 w 466781"/>
                <a:gd name="connsiteY2" fmla="*/ 222494 h 325697"/>
                <a:gd name="connsiteX3" fmla="*/ 0 w 466781"/>
                <a:gd name="connsiteY3" fmla="*/ 175555 h 325697"/>
                <a:gd name="connsiteX4" fmla="*/ 34976 w 466781"/>
                <a:gd name="connsiteY4" fmla="*/ 136093 h 325697"/>
                <a:gd name="connsiteX5" fmla="*/ 65579 w 466781"/>
                <a:gd name="connsiteY5" fmla="*/ 25851 h 325697"/>
                <a:gd name="connsiteX6" fmla="*/ 52606 w 466781"/>
                <a:gd name="connsiteY6" fmla="*/ 0 h 325697"/>
                <a:gd name="connsiteX7" fmla="*/ 297161 w 466781"/>
                <a:gd name="connsiteY7" fmla="*/ 83182 h 325697"/>
                <a:gd name="connsiteX8" fmla="*/ 396678 w 466781"/>
                <a:gd name="connsiteY8" fmla="*/ 140541 h 325697"/>
                <a:gd name="connsiteX9" fmla="*/ 466782 w 466781"/>
                <a:gd name="connsiteY9" fmla="*/ 232000 h 325697"/>
                <a:gd name="connsiteX10" fmla="*/ 445646 w 466781"/>
                <a:gd name="connsiteY10" fmla="*/ 278454 h 325697"/>
                <a:gd name="connsiteX11" fmla="*/ 301942 w 466781"/>
                <a:gd name="connsiteY11" fmla="*/ 272777 h 325697"/>
                <a:gd name="connsiteX12" fmla="*/ 201835 w 466781"/>
                <a:gd name="connsiteY12" fmla="*/ 325698 h 325697"/>
                <a:gd name="connsiteX13" fmla="*/ 130150 w 466781"/>
                <a:gd name="connsiteY13" fmla="*/ 296685 h 3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781" h="325697">
                  <a:moveTo>
                    <a:pt x="56912" y="322326"/>
                  </a:moveTo>
                  <a:lnTo>
                    <a:pt x="31994" y="308162"/>
                  </a:lnTo>
                  <a:lnTo>
                    <a:pt x="32423" y="222494"/>
                  </a:lnTo>
                  <a:lnTo>
                    <a:pt x="0" y="175555"/>
                  </a:lnTo>
                  <a:lnTo>
                    <a:pt x="34976" y="136093"/>
                  </a:lnTo>
                  <a:lnTo>
                    <a:pt x="65579" y="25851"/>
                  </a:lnTo>
                  <a:lnTo>
                    <a:pt x="52606" y="0"/>
                  </a:lnTo>
                  <a:lnTo>
                    <a:pt x="297161" y="83182"/>
                  </a:lnTo>
                  <a:lnTo>
                    <a:pt x="396678" y="140541"/>
                  </a:lnTo>
                  <a:lnTo>
                    <a:pt x="466782" y="232000"/>
                  </a:lnTo>
                  <a:lnTo>
                    <a:pt x="445646" y="278454"/>
                  </a:lnTo>
                  <a:lnTo>
                    <a:pt x="301942" y="272777"/>
                  </a:lnTo>
                  <a:lnTo>
                    <a:pt x="201835" y="325698"/>
                  </a:lnTo>
                  <a:lnTo>
                    <a:pt x="130150" y="29668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D2436F18-92E0-04C2-A937-F56374E40C1E}"/>
                </a:ext>
              </a:extLst>
            </p:cNvPr>
            <p:cNvSpPr/>
            <p:nvPr/>
          </p:nvSpPr>
          <p:spPr>
            <a:xfrm>
              <a:off x="4319224" y="2874236"/>
              <a:ext cx="400602" cy="353682"/>
            </a:xfrm>
            <a:custGeom>
              <a:avLst/>
              <a:gdLst>
                <a:gd name="connsiteX0" fmla="*/ 393116 w 400602"/>
                <a:gd name="connsiteY0" fmla="*/ 298666 h 353682"/>
                <a:gd name="connsiteX1" fmla="*/ 217522 w 400602"/>
                <a:gd name="connsiteY1" fmla="*/ 353682 h 353682"/>
                <a:gd name="connsiteX2" fmla="*/ 140913 w 400602"/>
                <a:gd name="connsiteY2" fmla="*/ 329260 h 353682"/>
                <a:gd name="connsiteX3" fmla="*/ 164849 w 400602"/>
                <a:gd name="connsiteY3" fmla="*/ 253136 h 353682"/>
                <a:gd name="connsiteX4" fmla="*/ 99441 w 400602"/>
                <a:gd name="connsiteY4" fmla="*/ 205149 h 353682"/>
                <a:gd name="connsiteX5" fmla="*/ 0 w 400602"/>
                <a:gd name="connsiteY5" fmla="*/ 70999 h 353682"/>
                <a:gd name="connsiteX6" fmla="*/ 61674 w 400602"/>
                <a:gd name="connsiteY6" fmla="*/ 25641 h 353682"/>
                <a:gd name="connsiteX7" fmla="*/ 134912 w 400602"/>
                <a:gd name="connsiteY7" fmla="*/ 0 h 353682"/>
                <a:gd name="connsiteX8" fmla="*/ 206597 w 400602"/>
                <a:gd name="connsiteY8" fmla="*/ 29013 h 353682"/>
                <a:gd name="connsiteX9" fmla="*/ 234239 w 400602"/>
                <a:gd name="connsiteY9" fmla="*/ 134931 h 353682"/>
                <a:gd name="connsiteX10" fmla="*/ 363293 w 400602"/>
                <a:gd name="connsiteY10" fmla="*/ 193005 h 353682"/>
                <a:gd name="connsiteX11" fmla="*/ 400602 w 400602"/>
                <a:gd name="connsiteY11" fmla="*/ 268443 h 35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602" h="353682">
                  <a:moveTo>
                    <a:pt x="393116" y="298666"/>
                  </a:moveTo>
                  <a:lnTo>
                    <a:pt x="217522" y="353682"/>
                  </a:lnTo>
                  <a:lnTo>
                    <a:pt x="140913" y="329260"/>
                  </a:lnTo>
                  <a:lnTo>
                    <a:pt x="164849" y="253136"/>
                  </a:lnTo>
                  <a:lnTo>
                    <a:pt x="99441" y="205149"/>
                  </a:lnTo>
                  <a:lnTo>
                    <a:pt x="0" y="70999"/>
                  </a:lnTo>
                  <a:lnTo>
                    <a:pt x="61674" y="25641"/>
                  </a:lnTo>
                  <a:lnTo>
                    <a:pt x="134912" y="0"/>
                  </a:lnTo>
                  <a:lnTo>
                    <a:pt x="206597" y="29013"/>
                  </a:lnTo>
                  <a:lnTo>
                    <a:pt x="234239" y="134931"/>
                  </a:lnTo>
                  <a:lnTo>
                    <a:pt x="363293" y="193005"/>
                  </a:lnTo>
                  <a:lnTo>
                    <a:pt x="400602" y="26844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A854387F-A74E-BFA9-F7F7-60F23EF4F68F}"/>
                </a:ext>
              </a:extLst>
            </p:cNvPr>
            <p:cNvSpPr/>
            <p:nvPr/>
          </p:nvSpPr>
          <p:spPr>
            <a:xfrm>
              <a:off x="4633692" y="3283058"/>
              <a:ext cx="547354" cy="433158"/>
            </a:xfrm>
            <a:custGeom>
              <a:avLst/>
              <a:gdLst>
                <a:gd name="connsiteX0" fmla="*/ 518313 w 547354"/>
                <a:gd name="connsiteY0" fmla="*/ 433159 h 433158"/>
                <a:gd name="connsiteX1" fmla="*/ 170202 w 547354"/>
                <a:gd name="connsiteY1" fmla="*/ 358483 h 433158"/>
                <a:gd name="connsiteX2" fmla="*/ 175908 w 547354"/>
                <a:gd name="connsiteY2" fmla="*/ 300847 h 433158"/>
                <a:gd name="connsiteX3" fmla="*/ 148466 w 547354"/>
                <a:gd name="connsiteY3" fmla="*/ 249955 h 433158"/>
                <a:gd name="connsiteX4" fmla="*/ 2934 w 547354"/>
                <a:gd name="connsiteY4" fmla="*/ 156181 h 433158"/>
                <a:gd name="connsiteX5" fmla="*/ 0 w 547354"/>
                <a:gd name="connsiteY5" fmla="*/ 127378 h 433158"/>
                <a:gd name="connsiteX6" fmla="*/ 70037 w 547354"/>
                <a:gd name="connsiteY6" fmla="*/ 78353 h 433158"/>
                <a:gd name="connsiteX7" fmla="*/ 88087 w 547354"/>
                <a:gd name="connsiteY7" fmla="*/ 23993 h 433158"/>
                <a:gd name="connsiteX8" fmla="*/ 113824 w 547354"/>
                <a:gd name="connsiteY8" fmla="*/ 36871 h 433158"/>
                <a:gd name="connsiteX9" fmla="*/ 279207 w 547354"/>
                <a:gd name="connsiteY9" fmla="*/ 0 h 433158"/>
                <a:gd name="connsiteX10" fmla="*/ 396202 w 547354"/>
                <a:gd name="connsiteY10" fmla="*/ 124292 h 433158"/>
                <a:gd name="connsiteX11" fmla="*/ 441684 w 547354"/>
                <a:gd name="connsiteY11" fmla="*/ 290265 h 433158"/>
                <a:gd name="connsiteX12" fmla="*/ 497586 w 547354"/>
                <a:gd name="connsiteY12" fmla="*/ 303171 h 433158"/>
                <a:gd name="connsiteX13" fmla="*/ 547354 w 547354"/>
                <a:gd name="connsiteY13" fmla="*/ 275072 h 43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354" h="433158">
                  <a:moveTo>
                    <a:pt x="518313" y="433159"/>
                  </a:moveTo>
                  <a:lnTo>
                    <a:pt x="170202" y="358483"/>
                  </a:lnTo>
                  <a:lnTo>
                    <a:pt x="175908" y="300847"/>
                  </a:lnTo>
                  <a:lnTo>
                    <a:pt x="148466" y="249955"/>
                  </a:lnTo>
                  <a:lnTo>
                    <a:pt x="2934" y="156181"/>
                  </a:lnTo>
                  <a:lnTo>
                    <a:pt x="0" y="127378"/>
                  </a:lnTo>
                  <a:lnTo>
                    <a:pt x="70037" y="78353"/>
                  </a:lnTo>
                  <a:lnTo>
                    <a:pt x="88087" y="23993"/>
                  </a:lnTo>
                  <a:lnTo>
                    <a:pt x="113824" y="36871"/>
                  </a:lnTo>
                  <a:lnTo>
                    <a:pt x="279207" y="0"/>
                  </a:lnTo>
                  <a:lnTo>
                    <a:pt x="396202" y="124292"/>
                  </a:lnTo>
                  <a:lnTo>
                    <a:pt x="441684" y="290265"/>
                  </a:lnTo>
                  <a:lnTo>
                    <a:pt x="497586" y="303171"/>
                  </a:lnTo>
                  <a:lnTo>
                    <a:pt x="547354" y="27507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610E9C79-AC0D-5CF3-3AC3-E611F6E57684}"/>
                </a:ext>
              </a:extLst>
            </p:cNvPr>
            <p:cNvSpPr/>
            <p:nvPr/>
          </p:nvSpPr>
          <p:spPr>
            <a:xfrm>
              <a:off x="4413674" y="5588356"/>
              <a:ext cx="320554" cy="329469"/>
            </a:xfrm>
            <a:custGeom>
              <a:avLst/>
              <a:gdLst>
                <a:gd name="connsiteX0" fmla="*/ 320554 w 320554"/>
                <a:gd name="connsiteY0" fmla="*/ 279854 h 329469"/>
                <a:gd name="connsiteX1" fmla="*/ 271339 w 320554"/>
                <a:gd name="connsiteY1" fmla="*/ 272501 h 329469"/>
                <a:gd name="connsiteX2" fmla="*/ 206788 w 320554"/>
                <a:gd name="connsiteY2" fmla="*/ 317859 h 329469"/>
                <a:gd name="connsiteX3" fmla="*/ 100013 w 320554"/>
                <a:gd name="connsiteY3" fmla="*/ 329470 h 329469"/>
                <a:gd name="connsiteX4" fmla="*/ 22231 w 320554"/>
                <a:gd name="connsiteY4" fmla="*/ 306905 h 329469"/>
                <a:gd name="connsiteX5" fmla="*/ 25422 w 320554"/>
                <a:gd name="connsiteY5" fmla="*/ 199872 h 329469"/>
                <a:gd name="connsiteX6" fmla="*/ 56055 w 320554"/>
                <a:gd name="connsiteY6" fmla="*/ 153105 h 329469"/>
                <a:gd name="connsiteX7" fmla="*/ 0 w 320554"/>
                <a:gd name="connsiteY7" fmla="*/ 0 h 329469"/>
                <a:gd name="connsiteX8" fmla="*/ 43472 w 320554"/>
                <a:gd name="connsiteY8" fmla="*/ 14621 h 329469"/>
                <a:gd name="connsiteX9" fmla="*/ 97336 w 320554"/>
                <a:gd name="connsiteY9" fmla="*/ 34023 h 329469"/>
                <a:gd name="connsiteX10" fmla="*/ 227924 w 320554"/>
                <a:gd name="connsiteY10" fmla="*/ 146199 h 32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54" h="329469">
                  <a:moveTo>
                    <a:pt x="320554" y="279854"/>
                  </a:moveTo>
                  <a:lnTo>
                    <a:pt x="271339" y="272501"/>
                  </a:lnTo>
                  <a:lnTo>
                    <a:pt x="206788" y="317859"/>
                  </a:lnTo>
                  <a:lnTo>
                    <a:pt x="100013" y="329470"/>
                  </a:lnTo>
                  <a:lnTo>
                    <a:pt x="22231" y="306905"/>
                  </a:lnTo>
                  <a:lnTo>
                    <a:pt x="25422" y="199872"/>
                  </a:lnTo>
                  <a:lnTo>
                    <a:pt x="56055" y="153105"/>
                  </a:lnTo>
                  <a:lnTo>
                    <a:pt x="0" y="0"/>
                  </a:lnTo>
                  <a:lnTo>
                    <a:pt x="43472" y="14621"/>
                  </a:lnTo>
                  <a:lnTo>
                    <a:pt x="97336" y="34023"/>
                  </a:lnTo>
                  <a:lnTo>
                    <a:pt x="227924" y="1461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EDDCC3A5-1DB0-10FC-5F44-D3BEE0660CE0}"/>
                </a:ext>
              </a:extLst>
            </p:cNvPr>
            <p:cNvSpPr/>
            <p:nvPr/>
          </p:nvSpPr>
          <p:spPr>
            <a:xfrm>
              <a:off x="4976754" y="2430866"/>
              <a:ext cx="263461" cy="428501"/>
            </a:xfrm>
            <a:custGeom>
              <a:avLst/>
              <a:gdLst>
                <a:gd name="connsiteX0" fmla="*/ 263462 w 263461"/>
                <a:gd name="connsiteY0" fmla="*/ 226371 h 428501"/>
                <a:gd name="connsiteX1" fmla="*/ 150428 w 263461"/>
                <a:gd name="connsiteY1" fmla="*/ 419300 h 428501"/>
                <a:gd name="connsiteX2" fmla="*/ 70914 w 263461"/>
                <a:gd name="connsiteY2" fmla="*/ 428501 h 428501"/>
                <a:gd name="connsiteX3" fmla="*/ 21689 w 263461"/>
                <a:gd name="connsiteY3" fmla="*/ 365960 h 428501"/>
                <a:gd name="connsiteX4" fmla="*/ 6410 w 263461"/>
                <a:gd name="connsiteY4" fmla="*/ 332623 h 428501"/>
                <a:gd name="connsiteX5" fmla="*/ 0 w 263461"/>
                <a:gd name="connsiteY5" fmla="*/ 160392 h 428501"/>
                <a:gd name="connsiteX6" fmla="*/ 123177 w 263461"/>
                <a:gd name="connsiteY6" fmla="*/ 0 h 428501"/>
                <a:gd name="connsiteX7" fmla="*/ 234782 w 263461"/>
                <a:gd name="connsiteY7" fmla="*/ 24070 h 428501"/>
                <a:gd name="connsiteX8" fmla="*/ 223761 w 263461"/>
                <a:gd name="connsiteY8" fmla="*/ 129083 h 42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461" h="428501">
                  <a:moveTo>
                    <a:pt x="263462" y="226371"/>
                  </a:moveTo>
                  <a:lnTo>
                    <a:pt x="150428" y="419300"/>
                  </a:lnTo>
                  <a:lnTo>
                    <a:pt x="70914" y="428501"/>
                  </a:lnTo>
                  <a:lnTo>
                    <a:pt x="21689" y="365960"/>
                  </a:lnTo>
                  <a:lnTo>
                    <a:pt x="6410" y="332623"/>
                  </a:lnTo>
                  <a:lnTo>
                    <a:pt x="0" y="160392"/>
                  </a:lnTo>
                  <a:lnTo>
                    <a:pt x="123177" y="0"/>
                  </a:lnTo>
                  <a:lnTo>
                    <a:pt x="234782" y="24070"/>
                  </a:lnTo>
                  <a:lnTo>
                    <a:pt x="223761" y="129083"/>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DCFD4540-9330-D167-15CA-9FEA6A79C899}"/>
                </a:ext>
              </a:extLst>
            </p:cNvPr>
            <p:cNvSpPr/>
            <p:nvPr/>
          </p:nvSpPr>
          <p:spPr>
            <a:xfrm>
              <a:off x="4202438" y="5154025"/>
              <a:ext cx="599856" cy="466753"/>
            </a:xfrm>
            <a:custGeom>
              <a:avLst/>
              <a:gdLst>
                <a:gd name="connsiteX0" fmla="*/ 39757 w 599856"/>
                <a:gd name="connsiteY0" fmla="*/ 466754 h 466753"/>
                <a:gd name="connsiteX1" fmla="*/ 21155 w 599856"/>
                <a:gd name="connsiteY1" fmla="*/ 303343 h 466753"/>
                <a:gd name="connsiteX2" fmla="*/ 40024 w 599856"/>
                <a:gd name="connsiteY2" fmla="*/ 249317 h 466753"/>
                <a:gd name="connsiteX3" fmla="*/ 0 w 599856"/>
                <a:gd name="connsiteY3" fmla="*/ 142808 h 466753"/>
                <a:gd name="connsiteX4" fmla="*/ 112233 w 599856"/>
                <a:gd name="connsiteY4" fmla="*/ 119167 h 466753"/>
                <a:gd name="connsiteX5" fmla="*/ 187881 w 599856"/>
                <a:gd name="connsiteY5" fmla="*/ 153933 h 466753"/>
                <a:gd name="connsiteX6" fmla="*/ 245164 w 599856"/>
                <a:gd name="connsiteY6" fmla="*/ 150257 h 466753"/>
                <a:gd name="connsiteX7" fmla="*/ 454438 w 599856"/>
                <a:gd name="connsiteY7" fmla="*/ 0 h 466753"/>
                <a:gd name="connsiteX8" fmla="*/ 535972 w 599856"/>
                <a:gd name="connsiteY8" fmla="*/ 108795 h 466753"/>
                <a:gd name="connsiteX9" fmla="*/ 555936 w 599856"/>
                <a:gd name="connsiteY9" fmla="*/ 187709 h 466753"/>
                <a:gd name="connsiteX10" fmla="*/ 599856 w 599856"/>
                <a:gd name="connsiteY10" fmla="*/ 216284 h 466753"/>
                <a:gd name="connsiteX11" fmla="*/ 596379 w 599856"/>
                <a:gd name="connsiteY11" fmla="*/ 299256 h 466753"/>
                <a:gd name="connsiteX12" fmla="*/ 540934 w 599856"/>
                <a:gd name="connsiteY12" fmla="*/ 357444 h 466753"/>
                <a:gd name="connsiteX13" fmla="*/ 529371 w 599856"/>
                <a:gd name="connsiteY13" fmla="*/ 440246 h 466753"/>
                <a:gd name="connsiteX14" fmla="*/ 447799 w 599856"/>
                <a:gd name="connsiteY14" fmla="*/ 454362 h 466753"/>
                <a:gd name="connsiteX15" fmla="*/ 286426 w 599856"/>
                <a:gd name="connsiteY15" fmla="*/ 409137 h 466753"/>
                <a:gd name="connsiteX16" fmla="*/ 254708 w 599856"/>
                <a:gd name="connsiteY16" fmla="*/ 448951 h 466753"/>
                <a:gd name="connsiteX17" fmla="*/ 211236 w 599856"/>
                <a:gd name="connsiteY17" fmla="*/ 434330 h 46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856" h="466753">
                  <a:moveTo>
                    <a:pt x="39757" y="466754"/>
                  </a:moveTo>
                  <a:lnTo>
                    <a:pt x="21155" y="303343"/>
                  </a:lnTo>
                  <a:lnTo>
                    <a:pt x="40024" y="249317"/>
                  </a:lnTo>
                  <a:lnTo>
                    <a:pt x="0" y="142808"/>
                  </a:lnTo>
                  <a:lnTo>
                    <a:pt x="112233" y="119167"/>
                  </a:lnTo>
                  <a:lnTo>
                    <a:pt x="187881" y="153933"/>
                  </a:lnTo>
                  <a:lnTo>
                    <a:pt x="245164" y="150257"/>
                  </a:lnTo>
                  <a:lnTo>
                    <a:pt x="454438" y="0"/>
                  </a:lnTo>
                  <a:lnTo>
                    <a:pt x="535972" y="108795"/>
                  </a:lnTo>
                  <a:lnTo>
                    <a:pt x="555936" y="187709"/>
                  </a:lnTo>
                  <a:lnTo>
                    <a:pt x="599856" y="216284"/>
                  </a:lnTo>
                  <a:lnTo>
                    <a:pt x="596379" y="299256"/>
                  </a:lnTo>
                  <a:lnTo>
                    <a:pt x="540934" y="357444"/>
                  </a:lnTo>
                  <a:lnTo>
                    <a:pt x="529371" y="440246"/>
                  </a:lnTo>
                  <a:lnTo>
                    <a:pt x="447799" y="454362"/>
                  </a:lnTo>
                  <a:lnTo>
                    <a:pt x="286426" y="409137"/>
                  </a:lnTo>
                  <a:lnTo>
                    <a:pt x="254708" y="448951"/>
                  </a:lnTo>
                  <a:lnTo>
                    <a:pt x="211236" y="434330"/>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D4B85EC1-DA0D-6D8A-21BA-A459804E98E2}"/>
                </a:ext>
              </a:extLst>
            </p:cNvPr>
            <p:cNvSpPr/>
            <p:nvPr/>
          </p:nvSpPr>
          <p:spPr>
            <a:xfrm>
              <a:off x="4457146" y="5453282"/>
              <a:ext cx="592359" cy="449732"/>
            </a:xfrm>
            <a:custGeom>
              <a:avLst/>
              <a:gdLst>
                <a:gd name="connsiteX0" fmla="*/ 592360 w 592359"/>
                <a:gd name="connsiteY0" fmla="*/ 421272 h 449732"/>
                <a:gd name="connsiteX1" fmla="*/ 513902 w 592359"/>
                <a:gd name="connsiteY1" fmla="*/ 449732 h 449732"/>
                <a:gd name="connsiteX2" fmla="*/ 277082 w 592359"/>
                <a:gd name="connsiteY2" fmla="*/ 414928 h 449732"/>
                <a:gd name="connsiteX3" fmla="*/ 184452 w 592359"/>
                <a:gd name="connsiteY3" fmla="*/ 281273 h 449732"/>
                <a:gd name="connsiteX4" fmla="*/ 53864 w 592359"/>
                <a:gd name="connsiteY4" fmla="*/ 169097 h 449732"/>
                <a:gd name="connsiteX5" fmla="*/ 0 w 592359"/>
                <a:gd name="connsiteY5" fmla="*/ 149695 h 449732"/>
                <a:gd name="connsiteX6" fmla="*/ 31718 w 592359"/>
                <a:gd name="connsiteY6" fmla="*/ 109880 h 449732"/>
                <a:gd name="connsiteX7" fmla="*/ 193091 w 592359"/>
                <a:gd name="connsiteY7" fmla="*/ 155105 h 449732"/>
                <a:gd name="connsiteX8" fmla="*/ 274663 w 592359"/>
                <a:gd name="connsiteY8" fmla="*/ 140989 h 449732"/>
                <a:gd name="connsiteX9" fmla="*/ 286226 w 592359"/>
                <a:gd name="connsiteY9" fmla="*/ 58188 h 449732"/>
                <a:gd name="connsiteX10" fmla="*/ 341671 w 592359"/>
                <a:gd name="connsiteY10" fmla="*/ 0 h 449732"/>
                <a:gd name="connsiteX11" fmla="*/ 358778 w 592359"/>
                <a:gd name="connsiteY11" fmla="*/ 51197 h 449732"/>
                <a:gd name="connsiteX12" fmla="*/ 454562 w 592359"/>
                <a:gd name="connsiteY12" fmla="*/ 5296 h 449732"/>
                <a:gd name="connsiteX13" fmla="*/ 545859 w 592359"/>
                <a:gd name="connsiteY13" fmla="*/ 150857 h 449732"/>
                <a:gd name="connsiteX14" fmla="*/ 553774 w 592359"/>
                <a:gd name="connsiteY14" fmla="*/ 236629 h 449732"/>
                <a:gd name="connsiteX15" fmla="*/ 588359 w 592359"/>
                <a:gd name="connsiteY15" fmla="*/ 281407 h 449732"/>
                <a:gd name="connsiteX16" fmla="*/ 573681 w 592359"/>
                <a:gd name="connsiteY16" fmla="*/ 336347 h 4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2359" h="449732">
                  <a:moveTo>
                    <a:pt x="592360" y="421272"/>
                  </a:moveTo>
                  <a:lnTo>
                    <a:pt x="513902" y="449732"/>
                  </a:lnTo>
                  <a:lnTo>
                    <a:pt x="277082" y="414928"/>
                  </a:lnTo>
                  <a:lnTo>
                    <a:pt x="184452" y="281273"/>
                  </a:lnTo>
                  <a:lnTo>
                    <a:pt x="53864" y="169097"/>
                  </a:lnTo>
                  <a:lnTo>
                    <a:pt x="0" y="149695"/>
                  </a:lnTo>
                  <a:lnTo>
                    <a:pt x="31718" y="109880"/>
                  </a:lnTo>
                  <a:lnTo>
                    <a:pt x="193091" y="155105"/>
                  </a:lnTo>
                  <a:lnTo>
                    <a:pt x="274663" y="140989"/>
                  </a:lnTo>
                  <a:lnTo>
                    <a:pt x="286226" y="58188"/>
                  </a:lnTo>
                  <a:lnTo>
                    <a:pt x="341671" y="0"/>
                  </a:lnTo>
                  <a:lnTo>
                    <a:pt x="358778" y="51197"/>
                  </a:lnTo>
                  <a:lnTo>
                    <a:pt x="454562" y="5296"/>
                  </a:lnTo>
                  <a:lnTo>
                    <a:pt x="545859" y="150857"/>
                  </a:lnTo>
                  <a:lnTo>
                    <a:pt x="553774" y="236629"/>
                  </a:lnTo>
                  <a:lnTo>
                    <a:pt x="588359" y="281407"/>
                  </a:lnTo>
                  <a:lnTo>
                    <a:pt x="573681" y="336347"/>
                  </a:lnTo>
                  <a:close/>
                </a:path>
              </a:pathLst>
            </a:custGeom>
            <a:solidFill>
              <a:srgbClr val="0098CC"/>
            </a:solidFill>
            <a:ln w="9525" cap="flat">
              <a:solidFill>
                <a:srgbClr val="FFFFFF"/>
              </a:solid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D9FA7284-C125-E220-0F7A-2C60DACCA580}"/>
                </a:ext>
              </a:extLst>
            </p:cNvPr>
            <p:cNvSpPr/>
            <p:nvPr/>
          </p:nvSpPr>
          <p:spPr>
            <a:xfrm>
              <a:off x="3342968" y="2389004"/>
              <a:ext cx="717318" cy="861469"/>
            </a:xfrm>
            <a:custGeom>
              <a:avLst/>
              <a:gdLst>
                <a:gd name="connsiteX0" fmla="*/ 717318 w 717318"/>
                <a:gd name="connsiteY0" fmla="*/ 566709 h 861469"/>
                <a:gd name="connsiteX1" fmla="*/ 631441 w 717318"/>
                <a:gd name="connsiteY1" fmla="*/ 647071 h 861469"/>
                <a:gd name="connsiteX2" fmla="*/ 279806 w 717318"/>
                <a:gd name="connsiteY2" fmla="*/ 861470 h 861469"/>
                <a:gd name="connsiteX3" fmla="*/ 91869 w 717318"/>
                <a:gd name="connsiteY3" fmla="*/ 778088 h 861469"/>
                <a:gd name="connsiteX4" fmla="*/ 173727 w 717318"/>
                <a:gd name="connsiteY4" fmla="*/ 595694 h 861469"/>
                <a:gd name="connsiteX5" fmla="*/ 165859 w 717318"/>
                <a:gd name="connsiteY5" fmla="*/ 311134 h 861469"/>
                <a:gd name="connsiteX6" fmla="*/ 67066 w 717318"/>
                <a:gd name="connsiteY6" fmla="*/ 263662 h 861469"/>
                <a:gd name="connsiteX7" fmla="*/ 20688 w 717318"/>
                <a:gd name="connsiteY7" fmla="*/ 243040 h 861469"/>
                <a:gd name="connsiteX8" fmla="*/ 0 w 717318"/>
                <a:gd name="connsiteY8" fmla="*/ 197825 h 861469"/>
                <a:gd name="connsiteX9" fmla="*/ 265871 w 717318"/>
                <a:gd name="connsiteY9" fmla="*/ 26680 h 861469"/>
                <a:gd name="connsiteX10" fmla="*/ 388144 w 717318"/>
                <a:gd name="connsiteY10" fmla="*/ 18345 h 861469"/>
                <a:gd name="connsiteX11" fmla="*/ 441960 w 717318"/>
                <a:gd name="connsiteY11" fmla="*/ 0 h 861469"/>
                <a:gd name="connsiteX12" fmla="*/ 546897 w 717318"/>
                <a:gd name="connsiteY12" fmla="*/ 50644 h 861469"/>
                <a:gd name="connsiteX13" fmla="*/ 659692 w 717318"/>
                <a:gd name="connsiteY13" fmla="*/ 254022 h 861469"/>
                <a:gd name="connsiteX14" fmla="*/ 607324 w 717318"/>
                <a:gd name="connsiteY14" fmla="*/ 234353 h 861469"/>
                <a:gd name="connsiteX15" fmla="*/ 608200 w 717318"/>
                <a:gd name="connsiteY15" fmla="*/ 289655 h 86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7318" h="861469">
                  <a:moveTo>
                    <a:pt x="717318" y="566709"/>
                  </a:moveTo>
                  <a:lnTo>
                    <a:pt x="631441" y="647071"/>
                  </a:lnTo>
                  <a:lnTo>
                    <a:pt x="279806" y="861470"/>
                  </a:lnTo>
                  <a:lnTo>
                    <a:pt x="91869" y="778088"/>
                  </a:lnTo>
                  <a:lnTo>
                    <a:pt x="173727" y="595694"/>
                  </a:lnTo>
                  <a:lnTo>
                    <a:pt x="165859" y="311134"/>
                  </a:lnTo>
                  <a:lnTo>
                    <a:pt x="67066" y="263662"/>
                  </a:lnTo>
                  <a:lnTo>
                    <a:pt x="20688" y="243040"/>
                  </a:lnTo>
                  <a:lnTo>
                    <a:pt x="0" y="197825"/>
                  </a:lnTo>
                  <a:lnTo>
                    <a:pt x="265871" y="26680"/>
                  </a:lnTo>
                  <a:lnTo>
                    <a:pt x="388144" y="18345"/>
                  </a:lnTo>
                  <a:lnTo>
                    <a:pt x="441960" y="0"/>
                  </a:lnTo>
                  <a:lnTo>
                    <a:pt x="546897" y="50644"/>
                  </a:lnTo>
                  <a:lnTo>
                    <a:pt x="659692" y="254022"/>
                  </a:lnTo>
                  <a:lnTo>
                    <a:pt x="607324" y="234353"/>
                  </a:lnTo>
                  <a:lnTo>
                    <a:pt x="608200" y="289655"/>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9516999E-0D48-A3B2-FA3C-F9A22F864846}"/>
                </a:ext>
              </a:extLst>
            </p:cNvPr>
            <p:cNvSpPr/>
            <p:nvPr/>
          </p:nvSpPr>
          <p:spPr>
            <a:xfrm>
              <a:off x="4686241" y="3870551"/>
              <a:ext cx="341595" cy="317382"/>
            </a:xfrm>
            <a:custGeom>
              <a:avLst/>
              <a:gdLst>
                <a:gd name="connsiteX0" fmla="*/ 149095 w 341595"/>
                <a:gd name="connsiteY0" fmla="*/ 317383 h 317382"/>
                <a:gd name="connsiteX1" fmla="*/ 0 w 341595"/>
                <a:gd name="connsiteY1" fmla="*/ 279140 h 317382"/>
                <a:gd name="connsiteX2" fmla="*/ 429 w 341595"/>
                <a:gd name="connsiteY2" fmla="*/ 109509 h 317382"/>
                <a:gd name="connsiteX3" fmla="*/ 45558 w 341595"/>
                <a:gd name="connsiteY3" fmla="*/ 39291 h 317382"/>
                <a:gd name="connsiteX4" fmla="*/ 200825 w 341595"/>
                <a:gd name="connsiteY4" fmla="*/ 0 h 317382"/>
                <a:gd name="connsiteX5" fmla="*/ 297151 w 341595"/>
                <a:gd name="connsiteY5" fmla="*/ 57664 h 317382"/>
                <a:gd name="connsiteX6" fmla="*/ 341595 w 341595"/>
                <a:gd name="connsiteY6" fmla="*/ 216294 h 317382"/>
                <a:gd name="connsiteX7" fmla="*/ 263814 w 341595"/>
                <a:gd name="connsiteY7" fmla="*/ 231638 h 317382"/>
                <a:gd name="connsiteX8" fmla="*/ 239221 w 341595"/>
                <a:gd name="connsiteY8" fmla="*/ 280292 h 317382"/>
                <a:gd name="connsiteX9" fmla="*/ 185147 w 341595"/>
                <a:gd name="connsiteY9" fmla="*/ 276616 h 31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95" h="317382">
                  <a:moveTo>
                    <a:pt x="149095" y="317383"/>
                  </a:moveTo>
                  <a:lnTo>
                    <a:pt x="0" y="279140"/>
                  </a:lnTo>
                  <a:lnTo>
                    <a:pt x="429" y="109509"/>
                  </a:lnTo>
                  <a:lnTo>
                    <a:pt x="45558" y="39291"/>
                  </a:lnTo>
                  <a:lnTo>
                    <a:pt x="200825" y="0"/>
                  </a:lnTo>
                  <a:lnTo>
                    <a:pt x="297151" y="57664"/>
                  </a:lnTo>
                  <a:lnTo>
                    <a:pt x="341595" y="216294"/>
                  </a:lnTo>
                  <a:lnTo>
                    <a:pt x="263814" y="231638"/>
                  </a:lnTo>
                  <a:lnTo>
                    <a:pt x="239221" y="280292"/>
                  </a:lnTo>
                  <a:lnTo>
                    <a:pt x="185147" y="27661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9433F617-92A3-2343-FCF6-4385DE68914E}"/>
                </a:ext>
              </a:extLst>
            </p:cNvPr>
            <p:cNvSpPr/>
            <p:nvPr/>
          </p:nvSpPr>
          <p:spPr>
            <a:xfrm>
              <a:off x="3950292" y="2576027"/>
              <a:ext cx="430605" cy="380618"/>
            </a:xfrm>
            <a:custGeom>
              <a:avLst/>
              <a:gdLst>
                <a:gd name="connsiteX0" fmla="*/ 109995 w 430605"/>
                <a:gd name="connsiteY0" fmla="*/ 379686 h 380618"/>
                <a:gd name="connsiteX1" fmla="*/ 876 w 430605"/>
                <a:gd name="connsiteY1" fmla="*/ 102632 h 380618"/>
                <a:gd name="connsiteX2" fmla="*/ 0 w 430605"/>
                <a:gd name="connsiteY2" fmla="*/ 47330 h 380618"/>
                <a:gd name="connsiteX3" fmla="*/ 52368 w 430605"/>
                <a:gd name="connsiteY3" fmla="*/ 66999 h 380618"/>
                <a:gd name="connsiteX4" fmla="*/ 100051 w 430605"/>
                <a:gd name="connsiteY4" fmla="*/ 0 h 380618"/>
                <a:gd name="connsiteX5" fmla="*/ 264671 w 430605"/>
                <a:gd name="connsiteY5" fmla="*/ 46911 h 380618"/>
                <a:gd name="connsiteX6" fmla="*/ 373694 w 430605"/>
                <a:gd name="connsiteY6" fmla="*/ 177079 h 380618"/>
                <a:gd name="connsiteX7" fmla="*/ 406117 w 430605"/>
                <a:gd name="connsiteY7" fmla="*/ 224018 h 380618"/>
                <a:gd name="connsiteX8" fmla="*/ 405689 w 430605"/>
                <a:gd name="connsiteY8" fmla="*/ 309686 h 380618"/>
                <a:gd name="connsiteX9" fmla="*/ 430606 w 430605"/>
                <a:gd name="connsiteY9" fmla="*/ 323850 h 380618"/>
                <a:gd name="connsiteX10" fmla="*/ 368932 w 430605"/>
                <a:gd name="connsiteY10" fmla="*/ 369208 h 380618"/>
                <a:gd name="connsiteX11" fmla="*/ 353101 w 430605"/>
                <a:gd name="connsiteY11" fmla="*/ 344986 h 380618"/>
                <a:gd name="connsiteX12" fmla="*/ 310201 w 430605"/>
                <a:gd name="connsiteY12" fmla="*/ 380619 h 38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05" h="380618">
                  <a:moveTo>
                    <a:pt x="109995" y="379686"/>
                  </a:moveTo>
                  <a:lnTo>
                    <a:pt x="876" y="102632"/>
                  </a:lnTo>
                  <a:lnTo>
                    <a:pt x="0" y="47330"/>
                  </a:lnTo>
                  <a:lnTo>
                    <a:pt x="52368" y="66999"/>
                  </a:lnTo>
                  <a:lnTo>
                    <a:pt x="100051" y="0"/>
                  </a:lnTo>
                  <a:lnTo>
                    <a:pt x="264671" y="46911"/>
                  </a:lnTo>
                  <a:lnTo>
                    <a:pt x="373694" y="177079"/>
                  </a:lnTo>
                  <a:lnTo>
                    <a:pt x="406117" y="224018"/>
                  </a:lnTo>
                  <a:lnTo>
                    <a:pt x="405689" y="309686"/>
                  </a:lnTo>
                  <a:lnTo>
                    <a:pt x="430606" y="323850"/>
                  </a:lnTo>
                  <a:lnTo>
                    <a:pt x="368932" y="369208"/>
                  </a:lnTo>
                  <a:lnTo>
                    <a:pt x="353101" y="344986"/>
                  </a:lnTo>
                  <a:lnTo>
                    <a:pt x="310201" y="380619"/>
                  </a:lnTo>
                  <a:close/>
                </a:path>
              </a:pathLst>
            </a:custGeom>
            <a:solidFill>
              <a:srgbClr val="79BA2C"/>
            </a:solidFill>
            <a:ln w="9525" cap="flat">
              <a:solidFill>
                <a:srgbClr val="FFFFFF"/>
              </a:solid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FFBFD7BA-EC52-13C8-1E92-CCF716CF6615}"/>
                </a:ext>
              </a:extLst>
            </p:cNvPr>
            <p:cNvSpPr/>
            <p:nvPr/>
          </p:nvSpPr>
          <p:spPr>
            <a:xfrm>
              <a:off x="4159651" y="3467072"/>
              <a:ext cx="1002201" cy="822436"/>
            </a:xfrm>
            <a:custGeom>
              <a:avLst/>
              <a:gdLst>
                <a:gd name="connsiteX0" fmla="*/ 195244 w 1002201"/>
                <a:gd name="connsiteY0" fmla="*/ 822436 h 822436"/>
                <a:gd name="connsiteX1" fmla="*/ 110147 w 1002201"/>
                <a:gd name="connsiteY1" fmla="*/ 555727 h 822436"/>
                <a:gd name="connsiteX2" fmla="*/ 63055 w 1002201"/>
                <a:gd name="connsiteY2" fmla="*/ 337537 h 822436"/>
                <a:gd name="connsiteX3" fmla="*/ 79905 w 1002201"/>
                <a:gd name="connsiteY3" fmla="*/ 284369 h 822436"/>
                <a:gd name="connsiteX4" fmla="*/ 0 w 1002201"/>
                <a:gd name="connsiteY4" fmla="*/ 212007 h 822436"/>
                <a:gd name="connsiteX5" fmla="*/ 41053 w 1002201"/>
                <a:gd name="connsiteY5" fmla="*/ 192815 h 822436"/>
                <a:gd name="connsiteX6" fmla="*/ 90259 w 1002201"/>
                <a:gd name="connsiteY6" fmla="*/ 186376 h 822436"/>
                <a:gd name="connsiteX7" fmla="*/ 227409 w 1002201"/>
                <a:gd name="connsiteY7" fmla="*/ 101784 h 822436"/>
                <a:gd name="connsiteX8" fmla="*/ 250727 w 1002201"/>
                <a:gd name="connsiteY8" fmla="*/ 54635 h 822436"/>
                <a:gd name="connsiteX9" fmla="*/ 244897 w 1002201"/>
                <a:gd name="connsiteY9" fmla="*/ 0 h 822436"/>
                <a:gd name="connsiteX10" fmla="*/ 296475 w 1002201"/>
                <a:gd name="connsiteY10" fmla="*/ 18936 h 822436"/>
                <a:gd name="connsiteX11" fmla="*/ 313773 w 1002201"/>
                <a:gd name="connsiteY11" fmla="*/ 74190 h 822436"/>
                <a:gd name="connsiteX12" fmla="*/ 456295 w 1002201"/>
                <a:gd name="connsiteY12" fmla="*/ 98250 h 822436"/>
                <a:gd name="connsiteX13" fmla="*/ 644243 w 1002201"/>
                <a:gd name="connsiteY13" fmla="*/ 174469 h 822436"/>
                <a:gd name="connsiteX14" fmla="*/ 992353 w 1002201"/>
                <a:gd name="connsiteY14" fmla="*/ 249145 h 822436"/>
                <a:gd name="connsiteX15" fmla="*/ 976503 w 1002201"/>
                <a:gd name="connsiteY15" fmla="*/ 296046 h 822436"/>
                <a:gd name="connsiteX16" fmla="*/ 1002202 w 1002201"/>
                <a:gd name="connsiteY16" fmla="*/ 337461 h 822436"/>
                <a:gd name="connsiteX17" fmla="*/ 947156 w 1002201"/>
                <a:gd name="connsiteY17" fmla="*/ 394878 h 822436"/>
                <a:gd name="connsiteX18" fmla="*/ 823741 w 1002201"/>
                <a:gd name="connsiteY18" fmla="*/ 461143 h 822436"/>
                <a:gd name="connsiteX19" fmla="*/ 727415 w 1002201"/>
                <a:gd name="connsiteY19" fmla="*/ 403479 h 822436"/>
                <a:gd name="connsiteX20" fmla="*/ 572148 w 1002201"/>
                <a:gd name="connsiteY20" fmla="*/ 442770 h 822436"/>
                <a:gd name="connsiteX21" fmla="*/ 527018 w 1002201"/>
                <a:gd name="connsiteY21" fmla="*/ 512988 h 822436"/>
                <a:gd name="connsiteX22" fmla="*/ 526590 w 1002201"/>
                <a:gd name="connsiteY22" fmla="*/ 682619 h 822436"/>
                <a:gd name="connsiteX23" fmla="*/ 440474 w 1002201"/>
                <a:gd name="connsiteY23" fmla="*/ 687495 h 822436"/>
                <a:gd name="connsiteX24" fmla="*/ 300724 w 1002201"/>
                <a:gd name="connsiteY24" fmla="*/ 790556 h 822436"/>
                <a:gd name="connsiteX25" fmla="*/ 243211 w 1002201"/>
                <a:gd name="connsiteY25" fmla="*/ 789756 h 82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2201" h="822436">
                  <a:moveTo>
                    <a:pt x="195244" y="822436"/>
                  </a:moveTo>
                  <a:lnTo>
                    <a:pt x="110147" y="555727"/>
                  </a:lnTo>
                  <a:lnTo>
                    <a:pt x="63055" y="337537"/>
                  </a:lnTo>
                  <a:lnTo>
                    <a:pt x="79905" y="284369"/>
                  </a:lnTo>
                  <a:lnTo>
                    <a:pt x="0" y="212007"/>
                  </a:lnTo>
                  <a:lnTo>
                    <a:pt x="41053" y="192815"/>
                  </a:lnTo>
                  <a:lnTo>
                    <a:pt x="90259" y="186376"/>
                  </a:lnTo>
                  <a:lnTo>
                    <a:pt x="227409" y="101784"/>
                  </a:lnTo>
                  <a:lnTo>
                    <a:pt x="250727" y="54635"/>
                  </a:lnTo>
                  <a:lnTo>
                    <a:pt x="244897" y="0"/>
                  </a:lnTo>
                  <a:lnTo>
                    <a:pt x="296475" y="18936"/>
                  </a:lnTo>
                  <a:lnTo>
                    <a:pt x="313773" y="74190"/>
                  </a:lnTo>
                  <a:lnTo>
                    <a:pt x="456295" y="98250"/>
                  </a:lnTo>
                  <a:lnTo>
                    <a:pt x="644243" y="174469"/>
                  </a:lnTo>
                  <a:lnTo>
                    <a:pt x="992353" y="249145"/>
                  </a:lnTo>
                  <a:lnTo>
                    <a:pt x="976503" y="296046"/>
                  </a:lnTo>
                  <a:lnTo>
                    <a:pt x="1002202" y="337461"/>
                  </a:lnTo>
                  <a:lnTo>
                    <a:pt x="947156" y="394878"/>
                  </a:lnTo>
                  <a:lnTo>
                    <a:pt x="823741" y="461143"/>
                  </a:lnTo>
                  <a:lnTo>
                    <a:pt x="727415" y="403479"/>
                  </a:lnTo>
                  <a:lnTo>
                    <a:pt x="572148" y="442770"/>
                  </a:lnTo>
                  <a:lnTo>
                    <a:pt x="527018" y="512988"/>
                  </a:lnTo>
                  <a:lnTo>
                    <a:pt x="526590" y="682619"/>
                  </a:lnTo>
                  <a:lnTo>
                    <a:pt x="440474" y="687495"/>
                  </a:lnTo>
                  <a:lnTo>
                    <a:pt x="300724" y="790556"/>
                  </a:lnTo>
                  <a:lnTo>
                    <a:pt x="243211" y="789756"/>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67D9867B-63CB-7EB7-586E-642931FB12F0}"/>
                </a:ext>
              </a:extLst>
            </p:cNvPr>
            <p:cNvSpPr/>
            <p:nvPr/>
          </p:nvSpPr>
          <p:spPr>
            <a:xfrm>
              <a:off x="4367306" y="2334549"/>
              <a:ext cx="732625" cy="505806"/>
            </a:xfrm>
            <a:custGeom>
              <a:avLst/>
              <a:gdLst>
                <a:gd name="connsiteX0" fmla="*/ 615858 w 732625"/>
                <a:gd name="connsiteY0" fmla="*/ 428939 h 505806"/>
                <a:gd name="connsiteX1" fmla="*/ 501129 w 732625"/>
                <a:gd name="connsiteY1" fmla="*/ 505806 h 505806"/>
                <a:gd name="connsiteX2" fmla="*/ 423463 w 732625"/>
                <a:gd name="connsiteY2" fmla="*/ 475002 h 505806"/>
                <a:gd name="connsiteX3" fmla="*/ 353359 w 732625"/>
                <a:gd name="connsiteY3" fmla="*/ 383543 h 505806"/>
                <a:gd name="connsiteX4" fmla="*/ 253841 w 732625"/>
                <a:gd name="connsiteY4" fmla="*/ 326184 h 505806"/>
                <a:gd name="connsiteX5" fmla="*/ 9287 w 732625"/>
                <a:gd name="connsiteY5" fmla="*/ 243002 h 505806"/>
                <a:gd name="connsiteX6" fmla="*/ 0 w 732625"/>
                <a:gd name="connsiteY6" fmla="*/ 0 h 505806"/>
                <a:gd name="connsiteX7" fmla="*/ 90259 w 732625"/>
                <a:gd name="connsiteY7" fmla="*/ 49368 h 505806"/>
                <a:gd name="connsiteX8" fmla="*/ 375885 w 732625"/>
                <a:gd name="connsiteY8" fmla="*/ 192710 h 505806"/>
                <a:gd name="connsiteX9" fmla="*/ 677409 w 732625"/>
                <a:gd name="connsiteY9" fmla="*/ 93526 h 505806"/>
                <a:gd name="connsiteX10" fmla="*/ 732625 w 732625"/>
                <a:gd name="connsiteY10" fmla="*/ 96317 h 505806"/>
                <a:gd name="connsiteX11" fmla="*/ 609448 w 732625"/>
                <a:gd name="connsiteY11" fmla="*/ 256708 h 50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2625" h="505806">
                  <a:moveTo>
                    <a:pt x="615858" y="428939"/>
                  </a:moveTo>
                  <a:lnTo>
                    <a:pt x="501129" y="505806"/>
                  </a:lnTo>
                  <a:lnTo>
                    <a:pt x="423463" y="475002"/>
                  </a:lnTo>
                  <a:lnTo>
                    <a:pt x="353359" y="383543"/>
                  </a:lnTo>
                  <a:lnTo>
                    <a:pt x="253841" y="326184"/>
                  </a:lnTo>
                  <a:lnTo>
                    <a:pt x="9287" y="243002"/>
                  </a:lnTo>
                  <a:lnTo>
                    <a:pt x="0" y="0"/>
                  </a:lnTo>
                  <a:lnTo>
                    <a:pt x="90259" y="49368"/>
                  </a:lnTo>
                  <a:lnTo>
                    <a:pt x="375885" y="192710"/>
                  </a:lnTo>
                  <a:lnTo>
                    <a:pt x="677409" y="93526"/>
                  </a:lnTo>
                  <a:lnTo>
                    <a:pt x="732625" y="96317"/>
                  </a:lnTo>
                  <a:lnTo>
                    <a:pt x="609448" y="256708"/>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EE2BF7F7-0500-583C-CBDF-7CE741AFC037}"/>
                </a:ext>
              </a:extLst>
            </p:cNvPr>
            <p:cNvSpPr/>
            <p:nvPr/>
          </p:nvSpPr>
          <p:spPr>
            <a:xfrm>
              <a:off x="4396329" y="3172902"/>
              <a:ext cx="413270" cy="468639"/>
            </a:xfrm>
            <a:custGeom>
              <a:avLst/>
              <a:gdLst>
                <a:gd name="connsiteX0" fmla="*/ 407565 w 413270"/>
                <a:gd name="connsiteY0" fmla="*/ 468639 h 468639"/>
                <a:gd name="connsiteX1" fmla="*/ 219618 w 413270"/>
                <a:gd name="connsiteY1" fmla="*/ 392420 h 468639"/>
                <a:gd name="connsiteX2" fmla="*/ 77095 w 413270"/>
                <a:gd name="connsiteY2" fmla="*/ 368360 h 468639"/>
                <a:gd name="connsiteX3" fmla="*/ 59798 w 413270"/>
                <a:gd name="connsiteY3" fmla="*/ 313106 h 468639"/>
                <a:gd name="connsiteX4" fmla="*/ 8220 w 413270"/>
                <a:gd name="connsiteY4" fmla="*/ 294170 h 468639"/>
                <a:gd name="connsiteX5" fmla="*/ 0 w 413270"/>
                <a:gd name="connsiteY5" fmla="*/ 126149 h 468639"/>
                <a:gd name="connsiteX6" fmla="*/ 63808 w 413270"/>
                <a:gd name="connsiteY6" fmla="*/ 30594 h 468639"/>
                <a:gd name="connsiteX7" fmla="*/ 140417 w 413270"/>
                <a:gd name="connsiteY7" fmla="*/ 55016 h 468639"/>
                <a:gd name="connsiteX8" fmla="*/ 316011 w 413270"/>
                <a:gd name="connsiteY8" fmla="*/ 0 h 468639"/>
                <a:gd name="connsiteX9" fmla="*/ 325450 w 413270"/>
                <a:gd name="connsiteY9" fmla="*/ 134150 h 468639"/>
                <a:gd name="connsiteX10" fmla="*/ 307400 w 413270"/>
                <a:gd name="connsiteY10" fmla="*/ 188509 h 468639"/>
                <a:gd name="connsiteX11" fmla="*/ 237363 w 413270"/>
                <a:gd name="connsiteY11" fmla="*/ 237534 h 468639"/>
                <a:gd name="connsiteX12" fmla="*/ 240297 w 413270"/>
                <a:gd name="connsiteY12" fmla="*/ 266338 h 468639"/>
                <a:gd name="connsiteX13" fmla="*/ 385829 w 413270"/>
                <a:gd name="connsiteY13" fmla="*/ 360112 h 468639"/>
                <a:gd name="connsiteX14" fmla="*/ 413271 w 413270"/>
                <a:gd name="connsiteY14" fmla="*/ 411004 h 46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270" h="468639">
                  <a:moveTo>
                    <a:pt x="407565" y="468639"/>
                  </a:moveTo>
                  <a:lnTo>
                    <a:pt x="219618" y="392420"/>
                  </a:lnTo>
                  <a:lnTo>
                    <a:pt x="77095" y="368360"/>
                  </a:lnTo>
                  <a:lnTo>
                    <a:pt x="59798" y="313106"/>
                  </a:lnTo>
                  <a:lnTo>
                    <a:pt x="8220" y="294170"/>
                  </a:lnTo>
                  <a:lnTo>
                    <a:pt x="0" y="126149"/>
                  </a:lnTo>
                  <a:lnTo>
                    <a:pt x="63808" y="30594"/>
                  </a:lnTo>
                  <a:lnTo>
                    <a:pt x="140417" y="55016"/>
                  </a:lnTo>
                  <a:lnTo>
                    <a:pt x="316011" y="0"/>
                  </a:lnTo>
                  <a:lnTo>
                    <a:pt x="325450" y="134150"/>
                  </a:lnTo>
                  <a:lnTo>
                    <a:pt x="307400" y="188509"/>
                  </a:lnTo>
                  <a:lnTo>
                    <a:pt x="237363" y="237534"/>
                  </a:lnTo>
                  <a:lnTo>
                    <a:pt x="240297" y="266338"/>
                  </a:lnTo>
                  <a:lnTo>
                    <a:pt x="385829" y="360112"/>
                  </a:lnTo>
                  <a:lnTo>
                    <a:pt x="413271" y="41100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F49B6453-6D31-BECE-8259-A00F1BA5C347}"/>
                </a:ext>
              </a:extLst>
            </p:cNvPr>
            <p:cNvSpPr/>
            <p:nvPr/>
          </p:nvSpPr>
          <p:spPr>
            <a:xfrm>
              <a:off x="4911708" y="5370595"/>
              <a:ext cx="415356" cy="503958"/>
            </a:xfrm>
            <a:custGeom>
              <a:avLst/>
              <a:gdLst>
                <a:gd name="connsiteX0" fmla="*/ 137798 w 415356"/>
                <a:gd name="connsiteY0" fmla="*/ 503958 h 503958"/>
                <a:gd name="connsiteX1" fmla="*/ 119119 w 415356"/>
                <a:gd name="connsiteY1" fmla="*/ 419033 h 503958"/>
                <a:gd name="connsiteX2" fmla="*/ 133798 w 415356"/>
                <a:gd name="connsiteY2" fmla="*/ 364093 h 503958"/>
                <a:gd name="connsiteX3" fmla="*/ 99212 w 415356"/>
                <a:gd name="connsiteY3" fmla="*/ 319316 h 503958"/>
                <a:gd name="connsiteX4" fmla="*/ 91297 w 415356"/>
                <a:gd name="connsiteY4" fmla="*/ 233543 h 503958"/>
                <a:gd name="connsiteX5" fmla="*/ 0 w 415356"/>
                <a:gd name="connsiteY5" fmla="*/ 87982 h 503958"/>
                <a:gd name="connsiteX6" fmla="*/ 85849 w 415356"/>
                <a:gd name="connsiteY6" fmla="*/ 87078 h 503958"/>
                <a:gd name="connsiteX7" fmla="*/ 232572 w 415356"/>
                <a:gd name="connsiteY7" fmla="*/ 0 h 503958"/>
                <a:gd name="connsiteX8" fmla="*/ 343176 w 415356"/>
                <a:gd name="connsiteY8" fmla="*/ 11116 h 503958"/>
                <a:gd name="connsiteX9" fmla="*/ 388229 w 415356"/>
                <a:gd name="connsiteY9" fmla="*/ 99813 h 503958"/>
                <a:gd name="connsiteX10" fmla="*/ 415357 w 415356"/>
                <a:gd name="connsiteY10" fmla="*/ 145313 h 503958"/>
                <a:gd name="connsiteX11" fmla="*/ 388506 w 415356"/>
                <a:gd name="connsiteY11" fmla="*/ 219075 h 503958"/>
                <a:gd name="connsiteX12" fmla="*/ 408994 w 415356"/>
                <a:gd name="connsiteY12" fmla="*/ 322126 h 503958"/>
                <a:gd name="connsiteX13" fmla="*/ 262252 w 415356"/>
                <a:gd name="connsiteY13" fmla="*/ 448799 h 50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356" h="503958">
                  <a:moveTo>
                    <a:pt x="137798" y="503958"/>
                  </a:moveTo>
                  <a:lnTo>
                    <a:pt x="119119" y="419033"/>
                  </a:lnTo>
                  <a:lnTo>
                    <a:pt x="133798" y="364093"/>
                  </a:lnTo>
                  <a:lnTo>
                    <a:pt x="99212" y="319316"/>
                  </a:lnTo>
                  <a:lnTo>
                    <a:pt x="91297" y="233543"/>
                  </a:lnTo>
                  <a:lnTo>
                    <a:pt x="0" y="87982"/>
                  </a:lnTo>
                  <a:lnTo>
                    <a:pt x="85849" y="87078"/>
                  </a:lnTo>
                  <a:lnTo>
                    <a:pt x="232572" y="0"/>
                  </a:lnTo>
                  <a:lnTo>
                    <a:pt x="343176" y="11116"/>
                  </a:lnTo>
                  <a:lnTo>
                    <a:pt x="388229" y="99813"/>
                  </a:lnTo>
                  <a:lnTo>
                    <a:pt x="415357" y="145313"/>
                  </a:lnTo>
                  <a:lnTo>
                    <a:pt x="388506" y="219075"/>
                  </a:lnTo>
                  <a:lnTo>
                    <a:pt x="408994" y="322126"/>
                  </a:lnTo>
                  <a:lnTo>
                    <a:pt x="262252" y="448799"/>
                  </a:lnTo>
                  <a:close/>
                </a:path>
              </a:pathLst>
            </a:custGeom>
            <a:solidFill>
              <a:srgbClr val="0098CC"/>
            </a:solidFill>
            <a:ln w="9525" cap="flat">
              <a:solidFill>
                <a:srgbClr val="FFFFFF"/>
              </a:solid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33C93ADF-3927-82F5-2133-EE51CDDC4FE3}"/>
                </a:ext>
              </a:extLst>
            </p:cNvPr>
            <p:cNvSpPr/>
            <p:nvPr/>
          </p:nvSpPr>
          <p:spPr>
            <a:xfrm>
              <a:off x="3754915" y="3909965"/>
              <a:ext cx="599979" cy="460048"/>
            </a:xfrm>
            <a:custGeom>
              <a:avLst/>
              <a:gdLst>
                <a:gd name="connsiteX0" fmla="*/ 578015 w 599979"/>
                <a:gd name="connsiteY0" fmla="*/ 460048 h 460048"/>
                <a:gd name="connsiteX1" fmla="*/ 569986 w 599979"/>
                <a:gd name="connsiteY1" fmla="*/ 402155 h 460048"/>
                <a:gd name="connsiteX2" fmla="*/ 497577 w 599979"/>
                <a:gd name="connsiteY2" fmla="*/ 356797 h 460048"/>
                <a:gd name="connsiteX3" fmla="*/ 234630 w 599979"/>
                <a:gd name="connsiteY3" fmla="*/ 343348 h 460048"/>
                <a:gd name="connsiteX4" fmla="*/ 152876 w 599979"/>
                <a:gd name="connsiteY4" fmla="*/ 374247 h 460048"/>
                <a:gd name="connsiteX5" fmla="*/ 80724 w 599979"/>
                <a:gd name="connsiteY5" fmla="*/ 283502 h 460048"/>
                <a:gd name="connsiteX6" fmla="*/ 62446 w 599979"/>
                <a:gd name="connsiteY6" fmla="*/ 198368 h 460048"/>
                <a:gd name="connsiteX7" fmla="*/ 0 w 599979"/>
                <a:gd name="connsiteY7" fmla="*/ 104004 h 460048"/>
                <a:gd name="connsiteX8" fmla="*/ 54445 w 599979"/>
                <a:gd name="connsiteY8" fmla="*/ 94831 h 460048"/>
                <a:gd name="connsiteX9" fmla="*/ 112509 w 599979"/>
                <a:gd name="connsiteY9" fmla="*/ 0 h 460048"/>
                <a:gd name="connsiteX10" fmla="*/ 190719 w 599979"/>
                <a:gd name="connsiteY10" fmla="*/ 71276 h 460048"/>
                <a:gd name="connsiteX11" fmla="*/ 244431 w 599979"/>
                <a:gd name="connsiteY11" fmla="*/ 84992 h 460048"/>
                <a:gd name="connsiteX12" fmla="*/ 264748 w 599979"/>
                <a:gd name="connsiteY12" fmla="*/ 105499 h 460048"/>
                <a:gd name="connsiteX13" fmla="*/ 317478 w 599979"/>
                <a:gd name="connsiteY13" fmla="*/ 81477 h 460048"/>
                <a:gd name="connsiteX14" fmla="*/ 363846 w 599979"/>
                <a:gd name="connsiteY14" fmla="*/ 9039 h 460048"/>
                <a:gd name="connsiteX15" fmla="*/ 392782 w 599979"/>
                <a:gd name="connsiteY15" fmla="*/ 7811 h 460048"/>
                <a:gd name="connsiteX16" fmla="*/ 421396 w 599979"/>
                <a:gd name="connsiteY16" fmla="*/ 12706 h 460048"/>
                <a:gd name="connsiteX17" fmla="*/ 486090 w 599979"/>
                <a:gd name="connsiteY17" fmla="*/ 108766 h 460048"/>
                <a:gd name="connsiteX18" fmla="*/ 514883 w 599979"/>
                <a:gd name="connsiteY18" fmla="*/ 112833 h 460048"/>
                <a:gd name="connsiteX19" fmla="*/ 599980 w 599979"/>
                <a:gd name="connsiteY19" fmla="*/ 379543 h 4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9979" h="460048">
                  <a:moveTo>
                    <a:pt x="578015" y="460048"/>
                  </a:moveTo>
                  <a:lnTo>
                    <a:pt x="569986" y="402155"/>
                  </a:lnTo>
                  <a:lnTo>
                    <a:pt x="497577" y="356797"/>
                  </a:lnTo>
                  <a:lnTo>
                    <a:pt x="234630" y="343348"/>
                  </a:lnTo>
                  <a:lnTo>
                    <a:pt x="152876" y="374247"/>
                  </a:lnTo>
                  <a:lnTo>
                    <a:pt x="80724" y="283502"/>
                  </a:lnTo>
                  <a:lnTo>
                    <a:pt x="62446" y="198368"/>
                  </a:lnTo>
                  <a:lnTo>
                    <a:pt x="0" y="104004"/>
                  </a:lnTo>
                  <a:lnTo>
                    <a:pt x="54445" y="94831"/>
                  </a:lnTo>
                  <a:lnTo>
                    <a:pt x="112509" y="0"/>
                  </a:lnTo>
                  <a:lnTo>
                    <a:pt x="190719" y="71276"/>
                  </a:lnTo>
                  <a:lnTo>
                    <a:pt x="244431" y="84992"/>
                  </a:lnTo>
                  <a:lnTo>
                    <a:pt x="264748" y="105499"/>
                  </a:lnTo>
                  <a:lnTo>
                    <a:pt x="317478" y="81477"/>
                  </a:lnTo>
                  <a:lnTo>
                    <a:pt x="363846" y="9039"/>
                  </a:lnTo>
                  <a:lnTo>
                    <a:pt x="392782" y="7811"/>
                  </a:lnTo>
                  <a:lnTo>
                    <a:pt x="421396" y="12706"/>
                  </a:lnTo>
                  <a:lnTo>
                    <a:pt x="486090" y="108766"/>
                  </a:lnTo>
                  <a:lnTo>
                    <a:pt x="514883" y="112833"/>
                  </a:lnTo>
                  <a:lnTo>
                    <a:pt x="599980" y="379543"/>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74" name="Graphique 20">
              <a:extLst>
                <a:ext uri="{FF2B5EF4-FFF2-40B4-BE49-F238E27FC236}">
                  <a16:creationId xmlns:a16="http://schemas.microsoft.com/office/drawing/2014/main" id="{34515129-9039-16AA-F757-D1A9DCEC0EE5}"/>
                </a:ext>
              </a:extLst>
            </p:cNvPr>
            <p:cNvGrpSpPr/>
            <p:nvPr/>
          </p:nvGrpSpPr>
          <p:grpSpPr>
            <a:xfrm>
              <a:off x="2027309" y="3311214"/>
              <a:ext cx="2242489" cy="2605192"/>
              <a:chOff x="2027309" y="3311214"/>
              <a:chExt cx="2242489" cy="2605192"/>
            </a:xfrm>
            <a:solidFill>
              <a:srgbClr val="75A7AB"/>
            </a:solidFill>
          </p:grpSpPr>
          <p:sp>
            <p:nvSpPr>
              <p:cNvPr id="143" name="Forme libre : forme 142">
                <a:extLst>
                  <a:ext uri="{FF2B5EF4-FFF2-40B4-BE49-F238E27FC236}">
                    <a16:creationId xmlns:a16="http://schemas.microsoft.com/office/drawing/2014/main" id="{90133618-04F0-C6DD-AFC2-7EA7A088DCAF}"/>
                  </a:ext>
                </a:extLst>
              </p:cNvPr>
              <p:cNvSpPr/>
              <p:nvPr/>
            </p:nvSpPr>
            <p:spPr>
              <a:xfrm>
                <a:off x="3885360" y="3667144"/>
                <a:ext cx="384438" cy="355654"/>
              </a:xfrm>
              <a:custGeom>
                <a:avLst/>
                <a:gdLst>
                  <a:gd name="connsiteX0" fmla="*/ 384438 w 384438"/>
                  <a:gd name="connsiteY0" fmla="*/ 355654 h 355654"/>
                  <a:gd name="connsiteX1" fmla="*/ 355645 w 384438"/>
                  <a:gd name="connsiteY1" fmla="*/ 351587 h 355654"/>
                  <a:gd name="connsiteX2" fmla="*/ 290951 w 384438"/>
                  <a:gd name="connsiteY2" fmla="*/ 255527 h 355654"/>
                  <a:gd name="connsiteX3" fmla="*/ 262337 w 384438"/>
                  <a:gd name="connsiteY3" fmla="*/ 250631 h 355654"/>
                  <a:gd name="connsiteX4" fmla="*/ 233401 w 384438"/>
                  <a:gd name="connsiteY4" fmla="*/ 251860 h 355654"/>
                  <a:gd name="connsiteX5" fmla="*/ 187033 w 384438"/>
                  <a:gd name="connsiteY5" fmla="*/ 324298 h 355654"/>
                  <a:gd name="connsiteX6" fmla="*/ 134303 w 384438"/>
                  <a:gd name="connsiteY6" fmla="*/ 348320 h 355654"/>
                  <a:gd name="connsiteX7" fmla="*/ 113986 w 384438"/>
                  <a:gd name="connsiteY7" fmla="*/ 327812 h 355654"/>
                  <a:gd name="connsiteX8" fmla="*/ 82477 w 384438"/>
                  <a:gd name="connsiteY8" fmla="*/ 218856 h 355654"/>
                  <a:gd name="connsiteX9" fmla="*/ 23460 w 384438"/>
                  <a:gd name="connsiteY9" fmla="*/ 157067 h 355654"/>
                  <a:gd name="connsiteX10" fmla="*/ 0 w 384438"/>
                  <a:gd name="connsiteY10" fmla="*/ 47511 h 355654"/>
                  <a:gd name="connsiteX11" fmla="*/ 111824 w 384438"/>
                  <a:gd name="connsiteY11" fmla="*/ 47263 h 355654"/>
                  <a:gd name="connsiteX12" fmla="*/ 247936 w 384438"/>
                  <a:gd name="connsiteY12" fmla="*/ 0 h 355654"/>
                  <a:gd name="connsiteX13" fmla="*/ 274291 w 384438"/>
                  <a:gd name="connsiteY13" fmla="*/ 11935 h 355654"/>
                  <a:gd name="connsiteX14" fmla="*/ 354197 w 384438"/>
                  <a:gd name="connsiteY14" fmla="*/ 84296 h 355654"/>
                  <a:gd name="connsiteX15" fmla="*/ 337347 w 384438"/>
                  <a:gd name="connsiteY15" fmla="*/ 137465 h 35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438" h="355654">
                    <a:moveTo>
                      <a:pt x="384438" y="355654"/>
                    </a:moveTo>
                    <a:lnTo>
                      <a:pt x="355645" y="351587"/>
                    </a:lnTo>
                    <a:lnTo>
                      <a:pt x="290951" y="255527"/>
                    </a:lnTo>
                    <a:lnTo>
                      <a:pt x="262337" y="250631"/>
                    </a:lnTo>
                    <a:lnTo>
                      <a:pt x="233401" y="251860"/>
                    </a:lnTo>
                    <a:lnTo>
                      <a:pt x="187033" y="324298"/>
                    </a:lnTo>
                    <a:lnTo>
                      <a:pt x="134303" y="348320"/>
                    </a:lnTo>
                    <a:lnTo>
                      <a:pt x="113986" y="327812"/>
                    </a:lnTo>
                    <a:lnTo>
                      <a:pt x="82477" y="218856"/>
                    </a:lnTo>
                    <a:lnTo>
                      <a:pt x="23460" y="157067"/>
                    </a:lnTo>
                    <a:lnTo>
                      <a:pt x="0" y="47511"/>
                    </a:lnTo>
                    <a:lnTo>
                      <a:pt x="111824" y="47263"/>
                    </a:lnTo>
                    <a:lnTo>
                      <a:pt x="247936" y="0"/>
                    </a:lnTo>
                    <a:lnTo>
                      <a:pt x="274291" y="11935"/>
                    </a:lnTo>
                    <a:lnTo>
                      <a:pt x="354197" y="84296"/>
                    </a:lnTo>
                    <a:lnTo>
                      <a:pt x="337347" y="137465"/>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44" name="Forme libre : forme 143">
                <a:extLst>
                  <a:ext uri="{FF2B5EF4-FFF2-40B4-BE49-F238E27FC236}">
                    <a16:creationId xmlns:a16="http://schemas.microsoft.com/office/drawing/2014/main" id="{2DA2941B-8CC5-5C7B-FA9D-DDCACCCB40C5}"/>
                  </a:ext>
                </a:extLst>
              </p:cNvPr>
              <p:cNvSpPr/>
              <p:nvPr/>
            </p:nvSpPr>
            <p:spPr>
              <a:xfrm>
                <a:off x="2518027" y="4391197"/>
                <a:ext cx="989161" cy="930049"/>
              </a:xfrm>
              <a:custGeom>
                <a:avLst/>
                <a:gdLst>
                  <a:gd name="connsiteX0" fmla="*/ 937365 w 989161"/>
                  <a:gd name="connsiteY0" fmla="*/ 736111 h 930049"/>
                  <a:gd name="connsiteX1" fmla="*/ 896512 w 989161"/>
                  <a:gd name="connsiteY1" fmla="*/ 697316 h 930049"/>
                  <a:gd name="connsiteX2" fmla="*/ 693687 w 989161"/>
                  <a:gd name="connsiteY2" fmla="*/ 640128 h 930049"/>
                  <a:gd name="connsiteX3" fmla="*/ 558603 w 989161"/>
                  <a:gd name="connsiteY3" fmla="*/ 696030 h 930049"/>
                  <a:gd name="connsiteX4" fmla="*/ 555298 w 989161"/>
                  <a:gd name="connsiteY4" fmla="*/ 762267 h 930049"/>
                  <a:gd name="connsiteX5" fmla="*/ 439131 w 989161"/>
                  <a:gd name="connsiteY5" fmla="*/ 830913 h 930049"/>
                  <a:gd name="connsiteX6" fmla="*/ 418928 w 989161"/>
                  <a:gd name="connsiteY6" fmla="*/ 805996 h 930049"/>
                  <a:gd name="connsiteX7" fmla="*/ 469525 w 989161"/>
                  <a:gd name="connsiteY7" fmla="*/ 721785 h 930049"/>
                  <a:gd name="connsiteX8" fmla="*/ 527752 w 989161"/>
                  <a:gd name="connsiteY8" fmla="*/ 681428 h 930049"/>
                  <a:gd name="connsiteX9" fmla="*/ 428530 w 989161"/>
                  <a:gd name="connsiteY9" fmla="*/ 692906 h 930049"/>
                  <a:gd name="connsiteX10" fmla="*/ 406174 w 989161"/>
                  <a:gd name="connsiteY10" fmla="*/ 758657 h 930049"/>
                  <a:gd name="connsiteX11" fmla="*/ 337728 w 989161"/>
                  <a:gd name="connsiteY11" fmla="*/ 643737 h 930049"/>
                  <a:gd name="connsiteX12" fmla="*/ 311506 w 989161"/>
                  <a:gd name="connsiteY12" fmla="*/ 650043 h 930049"/>
                  <a:gd name="connsiteX13" fmla="*/ 270291 w 989161"/>
                  <a:gd name="connsiteY13" fmla="*/ 556717 h 930049"/>
                  <a:gd name="connsiteX14" fmla="*/ 272682 w 989161"/>
                  <a:gd name="connsiteY14" fmla="*/ 455724 h 930049"/>
                  <a:gd name="connsiteX15" fmla="*/ 212798 w 989161"/>
                  <a:gd name="connsiteY15" fmla="*/ 492614 h 930049"/>
                  <a:gd name="connsiteX16" fmla="*/ 370065 w 989161"/>
                  <a:gd name="connsiteY16" fmla="*/ 815273 h 930049"/>
                  <a:gd name="connsiteX17" fmla="*/ 299218 w 989161"/>
                  <a:gd name="connsiteY17" fmla="*/ 878148 h 930049"/>
                  <a:gd name="connsiteX18" fmla="*/ 78562 w 989161"/>
                  <a:gd name="connsiteY18" fmla="*/ 667274 h 930049"/>
                  <a:gd name="connsiteX19" fmla="*/ 42577 w 989161"/>
                  <a:gd name="connsiteY19" fmla="*/ 720442 h 930049"/>
                  <a:gd name="connsiteX20" fmla="*/ 256889 w 989161"/>
                  <a:gd name="connsiteY20" fmla="*/ 906723 h 930049"/>
                  <a:gd name="connsiteX21" fmla="*/ 225609 w 989161"/>
                  <a:gd name="connsiteY21" fmla="*/ 930050 h 930049"/>
                  <a:gd name="connsiteX22" fmla="*/ 148628 w 989161"/>
                  <a:gd name="connsiteY22" fmla="*/ 887492 h 930049"/>
                  <a:gd name="connsiteX23" fmla="*/ 0 w 989161"/>
                  <a:gd name="connsiteY23" fmla="*/ 763067 h 930049"/>
                  <a:gd name="connsiteX24" fmla="*/ 13935 w 989161"/>
                  <a:gd name="connsiteY24" fmla="*/ 709098 h 930049"/>
                  <a:gd name="connsiteX25" fmla="*/ 146390 w 989161"/>
                  <a:gd name="connsiteY25" fmla="*/ 523465 h 930049"/>
                  <a:gd name="connsiteX26" fmla="*/ 151800 w 989161"/>
                  <a:gd name="connsiteY26" fmla="*/ 495300 h 930049"/>
                  <a:gd name="connsiteX27" fmla="*/ 80267 w 989161"/>
                  <a:gd name="connsiteY27" fmla="*/ 448475 h 930049"/>
                  <a:gd name="connsiteX28" fmla="*/ 77733 w 989161"/>
                  <a:gd name="connsiteY28" fmla="*/ 419967 h 930049"/>
                  <a:gd name="connsiteX29" fmla="*/ 130702 w 989161"/>
                  <a:gd name="connsiteY29" fmla="*/ 398640 h 930049"/>
                  <a:gd name="connsiteX30" fmla="*/ 236468 w 989161"/>
                  <a:gd name="connsiteY30" fmla="*/ 358092 h 930049"/>
                  <a:gd name="connsiteX31" fmla="*/ 360864 w 989161"/>
                  <a:gd name="connsiteY31" fmla="*/ 133702 h 930049"/>
                  <a:gd name="connsiteX32" fmla="*/ 590950 w 989161"/>
                  <a:gd name="connsiteY32" fmla="*/ 17926 h 930049"/>
                  <a:gd name="connsiteX33" fmla="*/ 675370 w 989161"/>
                  <a:gd name="connsiteY33" fmla="*/ 0 h 930049"/>
                  <a:gd name="connsiteX34" fmla="*/ 840562 w 989161"/>
                  <a:gd name="connsiteY34" fmla="*/ 207483 h 930049"/>
                  <a:gd name="connsiteX35" fmla="*/ 877262 w 989161"/>
                  <a:gd name="connsiteY35" fmla="*/ 286721 h 930049"/>
                  <a:gd name="connsiteX36" fmla="*/ 959529 w 989161"/>
                  <a:gd name="connsiteY36" fmla="*/ 302790 h 930049"/>
                  <a:gd name="connsiteX37" fmla="*/ 983123 w 989161"/>
                  <a:gd name="connsiteY37" fmla="*/ 385191 h 930049"/>
                  <a:gd name="connsiteX38" fmla="*/ 959063 w 989161"/>
                  <a:gd name="connsiteY38" fmla="*/ 493833 h 930049"/>
                  <a:gd name="connsiteX39" fmla="*/ 989162 w 989161"/>
                  <a:gd name="connsiteY39" fmla="*/ 541763 h 930049"/>
                  <a:gd name="connsiteX40" fmla="*/ 986714 w 989161"/>
                  <a:gd name="connsiteY40" fmla="*/ 646386 h 93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9161" h="930049">
                    <a:moveTo>
                      <a:pt x="937365" y="736111"/>
                    </a:moveTo>
                    <a:lnTo>
                      <a:pt x="896512" y="697316"/>
                    </a:lnTo>
                    <a:lnTo>
                      <a:pt x="693687" y="640128"/>
                    </a:lnTo>
                    <a:lnTo>
                      <a:pt x="558603" y="696030"/>
                    </a:lnTo>
                    <a:lnTo>
                      <a:pt x="555298" y="762267"/>
                    </a:lnTo>
                    <a:lnTo>
                      <a:pt x="439131" y="830913"/>
                    </a:lnTo>
                    <a:lnTo>
                      <a:pt x="418928" y="805996"/>
                    </a:lnTo>
                    <a:lnTo>
                      <a:pt x="469525" y="721785"/>
                    </a:lnTo>
                    <a:lnTo>
                      <a:pt x="527752" y="681428"/>
                    </a:lnTo>
                    <a:lnTo>
                      <a:pt x="428530" y="692906"/>
                    </a:lnTo>
                    <a:lnTo>
                      <a:pt x="406174" y="758657"/>
                    </a:lnTo>
                    <a:lnTo>
                      <a:pt x="337728" y="643737"/>
                    </a:lnTo>
                    <a:lnTo>
                      <a:pt x="311506" y="650043"/>
                    </a:lnTo>
                    <a:lnTo>
                      <a:pt x="270291" y="556717"/>
                    </a:lnTo>
                    <a:lnTo>
                      <a:pt x="272682" y="455724"/>
                    </a:lnTo>
                    <a:lnTo>
                      <a:pt x="212798" y="492614"/>
                    </a:lnTo>
                    <a:lnTo>
                      <a:pt x="370065" y="815273"/>
                    </a:lnTo>
                    <a:lnTo>
                      <a:pt x="299218" y="878148"/>
                    </a:lnTo>
                    <a:lnTo>
                      <a:pt x="78562" y="667274"/>
                    </a:lnTo>
                    <a:lnTo>
                      <a:pt x="42577" y="720442"/>
                    </a:lnTo>
                    <a:lnTo>
                      <a:pt x="256889" y="906723"/>
                    </a:lnTo>
                    <a:lnTo>
                      <a:pt x="225609" y="930050"/>
                    </a:lnTo>
                    <a:lnTo>
                      <a:pt x="148628" y="887492"/>
                    </a:lnTo>
                    <a:lnTo>
                      <a:pt x="0" y="763067"/>
                    </a:lnTo>
                    <a:lnTo>
                      <a:pt x="13935" y="709098"/>
                    </a:lnTo>
                    <a:lnTo>
                      <a:pt x="146390" y="523465"/>
                    </a:lnTo>
                    <a:lnTo>
                      <a:pt x="151800" y="495300"/>
                    </a:lnTo>
                    <a:lnTo>
                      <a:pt x="80267" y="448475"/>
                    </a:lnTo>
                    <a:lnTo>
                      <a:pt x="77733" y="419967"/>
                    </a:lnTo>
                    <a:lnTo>
                      <a:pt x="130702" y="398640"/>
                    </a:lnTo>
                    <a:lnTo>
                      <a:pt x="236468" y="358092"/>
                    </a:lnTo>
                    <a:lnTo>
                      <a:pt x="360864" y="133702"/>
                    </a:lnTo>
                    <a:lnTo>
                      <a:pt x="590950" y="17926"/>
                    </a:lnTo>
                    <a:lnTo>
                      <a:pt x="675370" y="0"/>
                    </a:lnTo>
                    <a:lnTo>
                      <a:pt x="840562" y="207483"/>
                    </a:lnTo>
                    <a:lnTo>
                      <a:pt x="877262" y="286721"/>
                    </a:lnTo>
                    <a:lnTo>
                      <a:pt x="959529" y="302790"/>
                    </a:lnTo>
                    <a:lnTo>
                      <a:pt x="983123" y="385191"/>
                    </a:lnTo>
                    <a:lnTo>
                      <a:pt x="959063" y="493833"/>
                    </a:lnTo>
                    <a:lnTo>
                      <a:pt x="989162" y="541763"/>
                    </a:lnTo>
                    <a:lnTo>
                      <a:pt x="986714" y="646386"/>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45" name="Forme libre : forme 144">
                <a:extLst>
                  <a:ext uri="{FF2B5EF4-FFF2-40B4-BE49-F238E27FC236}">
                    <a16:creationId xmlns:a16="http://schemas.microsoft.com/office/drawing/2014/main" id="{005944D5-6B2D-32CB-8940-A68D9D05D49A}"/>
                  </a:ext>
                </a:extLst>
              </p:cNvPr>
              <p:cNvSpPr/>
              <p:nvPr/>
            </p:nvSpPr>
            <p:spPr>
              <a:xfrm>
                <a:off x="3553976" y="3311214"/>
                <a:ext cx="646728" cy="405069"/>
              </a:xfrm>
              <a:custGeom>
                <a:avLst/>
                <a:gdLst>
                  <a:gd name="connsiteX0" fmla="*/ 331384 w 646728"/>
                  <a:gd name="connsiteY0" fmla="*/ 403441 h 405069"/>
                  <a:gd name="connsiteX1" fmla="*/ 302285 w 646728"/>
                  <a:gd name="connsiteY1" fmla="*/ 405070 h 405069"/>
                  <a:gd name="connsiteX2" fmla="*/ 166640 w 646728"/>
                  <a:gd name="connsiteY2" fmla="*/ 295551 h 405069"/>
                  <a:gd name="connsiteX3" fmla="*/ 109052 w 646728"/>
                  <a:gd name="connsiteY3" fmla="*/ 286541 h 405069"/>
                  <a:gd name="connsiteX4" fmla="*/ 0 w 646728"/>
                  <a:gd name="connsiteY4" fmla="*/ 189786 h 405069"/>
                  <a:gd name="connsiteX5" fmla="*/ 124577 w 646728"/>
                  <a:gd name="connsiteY5" fmla="*/ 115348 h 405069"/>
                  <a:gd name="connsiteX6" fmla="*/ 149714 w 646728"/>
                  <a:gd name="connsiteY6" fmla="*/ 2953 h 405069"/>
                  <a:gd name="connsiteX7" fmla="*/ 179041 w 646728"/>
                  <a:gd name="connsiteY7" fmla="*/ 0 h 405069"/>
                  <a:gd name="connsiteX8" fmla="*/ 368741 w 646728"/>
                  <a:gd name="connsiteY8" fmla="*/ 80220 h 405069"/>
                  <a:gd name="connsiteX9" fmla="*/ 568642 w 646728"/>
                  <a:gd name="connsiteY9" fmla="*/ 130369 h 405069"/>
                  <a:gd name="connsiteX10" fmla="*/ 646728 w 646728"/>
                  <a:gd name="connsiteY10" fmla="*/ 348672 h 405069"/>
                  <a:gd name="connsiteX11" fmla="*/ 605676 w 646728"/>
                  <a:gd name="connsiteY11" fmla="*/ 367865 h 405069"/>
                  <a:gd name="connsiteX12" fmla="*/ 579320 w 646728"/>
                  <a:gd name="connsiteY12" fmla="*/ 355930 h 405069"/>
                  <a:gd name="connsiteX13" fmla="*/ 443208 w 646728"/>
                  <a:gd name="connsiteY13" fmla="*/ 403193 h 40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728" h="405069">
                    <a:moveTo>
                      <a:pt x="331384" y="403441"/>
                    </a:moveTo>
                    <a:lnTo>
                      <a:pt x="302285" y="405070"/>
                    </a:lnTo>
                    <a:lnTo>
                      <a:pt x="166640" y="295551"/>
                    </a:lnTo>
                    <a:lnTo>
                      <a:pt x="109052" y="286541"/>
                    </a:lnTo>
                    <a:lnTo>
                      <a:pt x="0" y="189786"/>
                    </a:lnTo>
                    <a:lnTo>
                      <a:pt x="124577" y="115348"/>
                    </a:lnTo>
                    <a:lnTo>
                      <a:pt x="149714" y="2953"/>
                    </a:lnTo>
                    <a:lnTo>
                      <a:pt x="179041" y="0"/>
                    </a:lnTo>
                    <a:lnTo>
                      <a:pt x="368741" y="80220"/>
                    </a:lnTo>
                    <a:lnTo>
                      <a:pt x="568642" y="130369"/>
                    </a:lnTo>
                    <a:lnTo>
                      <a:pt x="646728" y="348672"/>
                    </a:lnTo>
                    <a:lnTo>
                      <a:pt x="605676" y="367865"/>
                    </a:lnTo>
                    <a:lnTo>
                      <a:pt x="579320" y="355930"/>
                    </a:lnTo>
                    <a:lnTo>
                      <a:pt x="443208" y="403193"/>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46" name="Forme libre : forme 145">
                <a:extLst>
                  <a:ext uri="{FF2B5EF4-FFF2-40B4-BE49-F238E27FC236}">
                    <a16:creationId xmlns:a16="http://schemas.microsoft.com/office/drawing/2014/main" id="{CB76D3C3-90FE-DF36-1E0D-A0E9EA85C7A6}"/>
                  </a:ext>
                </a:extLst>
              </p:cNvPr>
              <p:cNvSpPr/>
              <p:nvPr/>
            </p:nvSpPr>
            <p:spPr>
              <a:xfrm>
                <a:off x="2911495" y="3476178"/>
                <a:ext cx="804500" cy="1260995"/>
              </a:xfrm>
              <a:custGeom>
                <a:avLst/>
                <a:gdLst>
                  <a:gd name="connsiteX0" fmla="*/ 747217 w 804500"/>
                  <a:gd name="connsiteY0" fmla="*/ 1254823 h 1260995"/>
                  <a:gd name="connsiteX1" fmla="*/ 719928 w 804500"/>
                  <a:gd name="connsiteY1" fmla="*/ 1260996 h 1260995"/>
                  <a:gd name="connsiteX2" fmla="*/ 639347 w 804500"/>
                  <a:gd name="connsiteY2" fmla="*/ 1183567 h 1260995"/>
                  <a:gd name="connsiteX3" fmla="*/ 566061 w 804500"/>
                  <a:gd name="connsiteY3" fmla="*/ 1217809 h 1260995"/>
                  <a:gd name="connsiteX4" fmla="*/ 483794 w 804500"/>
                  <a:gd name="connsiteY4" fmla="*/ 1201741 h 1260995"/>
                  <a:gd name="connsiteX5" fmla="*/ 447094 w 804500"/>
                  <a:gd name="connsiteY5" fmla="*/ 1122502 h 1260995"/>
                  <a:gd name="connsiteX6" fmla="*/ 281902 w 804500"/>
                  <a:gd name="connsiteY6" fmla="*/ 915019 h 1260995"/>
                  <a:gd name="connsiteX7" fmla="*/ 0 w 804500"/>
                  <a:gd name="connsiteY7" fmla="*/ 659778 h 1260995"/>
                  <a:gd name="connsiteX8" fmla="*/ 47720 w 804500"/>
                  <a:gd name="connsiteY8" fmla="*/ 553564 h 1260995"/>
                  <a:gd name="connsiteX9" fmla="*/ 7801 w 804500"/>
                  <a:gd name="connsiteY9" fmla="*/ 353644 h 1260995"/>
                  <a:gd name="connsiteX10" fmla="*/ 22965 w 804500"/>
                  <a:gd name="connsiteY10" fmla="*/ 267148 h 1260995"/>
                  <a:gd name="connsiteX11" fmla="*/ 219809 w 804500"/>
                  <a:gd name="connsiteY11" fmla="*/ 51606 h 1260995"/>
                  <a:gd name="connsiteX12" fmla="*/ 245421 w 804500"/>
                  <a:gd name="connsiteY12" fmla="*/ 37348 h 1260995"/>
                  <a:gd name="connsiteX13" fmla="*/ 356273 w 804500"/>
                  <a:gd name="connsiteY13" fmla="*/ 0 h 1260995"/>
                  <a:gd name="connsiteX14" fmla="*/ 385562 w 804500"/>
                  <a:gd name="connsiteY14" fmla="*/ 619 h 1260995"/>
                  <a:gd name="connsiteX15" fmla="*/ 437607 w 804500"/>
                  <a:gd name="connsiteY15" fmla="*/ 68561 h 1260995"/>
                  <a:gd name="connsiteX16" fmla="*/ 581006 w 804500"/>
                  <a:gd name="connsiteY16" fmla="*/ 38986 h 1260995"/>
                  <a:gd name="connsiteX17" fmla="*/ 591550 w 804500"/>
                  <a:gd name="connsiteY17" fmla="*/ 123873 h 1260995"/>
                  <a:gd name="connsiteX18" fmla="*/ 534886 w 804500"/>
                  <a:gd name="connsiteY18" fmla="*/ 181880 h 1260995"/>
                  <a:gd name="connsiteX19" fmla="*/ 736444 w 804500"/>
                  <a:gd name="connsiteY19" fmla="*/ 460458 h 1260995"/>
                  <a:gd name="connsiteX20" fmla="*/ 736101 w 804500"/>
                  <a:gd name="connsiteY20" fmla="*/ 571472 h 1260995"/>
                  <a:gd name="connsiteX21" fmla="*/ 769868 w 804500"/>
                  <a:gd name="connsiteY21" fmla="*/ 537162 h 1260995"/>
                  <a:gd name="connsiteX22" fmla="*/ 798033 w 804500"/>
                  <a:gd name="connsiteY22" fmla="*/ 542896 h 1260995"/>
                  <a:gd name="connsiteX23" fmla="*/ 804500 w 804500"/>
                  <a:gd name="connsiteY23" fmla="*/ 773849 h 1260995"/>
                  <a:gd name="connsiteX24" fmla="*/ 728377 w 804500"/>
                  <a:gd name="connsiteY24" fmla="*/ 894131 h 1260995"/>
                  <a:gd name="connsiteX25" fmla="*/ 704136 w 804500"/>
                  <a:gd name="connsiteY25" fmla="*/ 978532 h 1260995"/>
                  <a:gd name="connsiteX26" fmla="*/ 731310 w 804500"/>
                  <a:gd name="connsiteY26" fmla="*/ 1151201 h 1260995"/>
                  <a:gd name="connsiteX27" fmla="*/ 714880 w 804500"/>
                  <a:gd name="connsiteY27" fmla="*/ 1207341 h 126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4500" h="1260995">
                    <a:moveTo>
                      <a:pt x="747217" y="1254823"/>
                    </a:moveTo>
                    <a:lnTo>
                      <a:pt x="719928" y="1260996"/>
                    </a:lnTo>
                    <a:lnTo>
                      <a:pt x="639347" y="1183567"/>
                    </a:lnTo>
                    <a:lnTo>
                      <a:pt x="566061" y="1217809"/>
                    </a:lnTo>
                    <a:lnTo>
                      <a:pt x="483794" y="1201741"/>
                    </a:lnTo>
                    <a:lnTo>
                      <a:pt x="447094" y="1122502"/>
                    </a:lnTo>
                    <a:lnTo>
                      <a:pt x="281902" y="915019"/>
                    </a:lnTo>
                    <a:lnTo>
                      <a:pt x="0" y="659778"/>
                    </a:lnTo>
                    <a:lnTo>
                      <a:pt x="47720" y="553564"/>
                    </a:lnTo>
                    <a:lnTo>
                      <a:pt x="7801" y="353644"/>
                    </a:lnTo>
                    <a:lnTo>
                      <a:pt x="22965" y="267148"/>
                    </a:lnTo>
                    <a:lnTo>
                      <a:pt x="219809" y="51606"/>
                    </a:lnTo>
                    <a:lnTo>
                      <a:pt x="245421" y="37348"/>
                    </a:lnTo>
                    <a:lnTo>
                      <a:pt x="356273" y="0"/>
                    </a:lnTo>
                    <a:lnTo>
                      <a:pt x="385562" y="619"/>
                    </a:lnTo>
                    <a:lnTo>
                      <a:pt x="437607" y="68561"/>
                    </a:lnTo>
                    <a:lnTo>
                      <a:pt x="581006" y="38986"/>
                    </a:lnTo>
                    <a:lnTo>
                      <a:pt x="591550" y="123873"/>
                    </a:lnTo>
                    <a:lnTo>
                      <a:pt x="534886" y="181880"/>
                    </a:lnTo>
                    <a:lnTo>
                      <a:pt x="736444" y="460458"/>
                    </a:lnTo>
                    <a:lnTo>
                      <a:pt x="736101" y="571472"/>
                    </a:lnTo>
                    <a:lnTo>
                      <a:pt x="769868" y="537162"/>
                    </a:lnTo>
                    <a:lnTo>
                      <a:pt x="798033" y="542896"/>
                    </a:lnTo>
                    <a:lnTo>
                      <a:pt x="804500" y="773849"/>
                    </a:lnTo>
                    <a:lnTo>
                      <a:pt x="728377" y="894131"/>
                    </a:lnTo>
                    <a:lnTo>
                      <a:pt x="704136" y="978532"/>
                    </a:lnTo>
                    <a:lnTo>
                      <a:pt x="731310" y="1151201"/>
                    </a:lnTo>
                    <a:lnTo>
                      <a:pt x="714880" y="120734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47" name="Forme libre : forme 146">
                <a:extLst>
                  <a:ext uri="{FF2B5EF4-FFF2-40B4-BE49-F238E27FC236}">
                    <a16:creationId xmlns:a16="http://schemas.microsoft.com/office/drawing/2014/main" id="{694CC4E1-4A18-CAA9-979F-D0DEABA4AE70}"/>
                  </a:ext>
                </a:extLst>
              </p:cNvPr>
              <p:cNvSpPr/>
              <p:nvPr/>
            </p:nvSpPr>
            <p:spPr>
              <a:xfrm>
                <a:off x="3543594" y="4952086"/>
                <a:ext cx="698868" cy="964320"/>
              </a:xfrm>
              <a:custGeom>
                <a:avLst/>
                <a:gdLst>
                  <a:gd name="connsiteX0" fmla="*/ 611210 w 698868"/>
                  <a:gd name="connsiteY0" fmla="*/ 915734 h 964320"/>
                  <a:gd name="connsiteX1" fmla="*/ 569214 w 698868"/>
                  <a:gd name="connsiteY1" fmla="*/ 956158 h 964320"/>
                  <a:gd name="connsiteX2" fmla="*/ 486623 w 698868"/>
                  <a:gd name="connsiteY2" fmla="*/ 929716 h 964320"/>
                  <a:gd name="connsiteX3" fmla="*/ 407403 w 698868"/>
                  <a:gd name="connsiteY3" fmla="*/ 964321 h 964320"/>
                  <a:gd name="connsiteX4" fmla="*/ 298666 w 698868"/>
                  <a:gd name="connsiteY4" fmla="*/ 930040 h 964320"/>
                  <a:gd name="connsiteX5" fmla="*/ 178536 w 698868"/>
                  <a:gd name="connsiteY5" fmla="*/ 827608 h 964320"/>
                  <a:gd name="connsiteX6" fmla="*/ 231286 w 698868"/>
                  <a:gd name="connsiteY6" fmla="*/ 727910 h 964320"/>
                  <a:gd name="connsiteX7" fmla="*/ 174660 w 698868"/>
                  <a:gd name="connsiteY7" fmla="*/ 705488 h 964320"/>
                  <a:gd name="connsiteX8" fmla="*/ 74571 w 698868"/>
                  <a:gd name="connsiteY8" fmla="*/ 522084 h 964320"/>
                  <a:gd name="connsiteX9" fmla="*/ 0 w 698868"/>
                  <a:gd name="connsiteY9" fmla="*/ 411766 h 964320"/>
                  <a:gd name="connsiteX10" fmla="*/ 84487 w 698868"/>
                  <a:gd name="connsiteY10" fmla="*/ 361588 h 964320"/>
                  <a:gd name="connsiteX11" fmla="*/ 51930 w 698868"/>
                  <a:gd name="connsiteY11" fmla="*/ 327565 h 964320"/>
                  <a:gd name="connsiteX12" fmla="*/ 106232 w 698868"/>
                  <a:gd name="connsiteY12" fmla="*/ 317735 h 964320"/>
                  <a:gd name="connsiteX13" fmla="*/ 120596 w 698868"/>
                  <a:gd name="connsiteY13" fmla="*/ 125301 h 964320"/>
                  <a:gd name="connsiteX14" fmla="*/ 165240 w 698868"/>
                  <a:gd name="connsiteY14" fmla="*/ 97184 h 964320"/>
                  <a:gd name="connsiteX15" fmla="*/ 220046 w 698868"/>
                  <a:gd name="connsiteY15" fmla="*/ 109214 h 964320"/>
                  <a:gd name="connsiteX16" fmla="*/ 207854 w 698868"/>
                  <a:gd name="connsiteY16" fmla="*/ 83858 h 964320"/>
                  <a:gd name="connsiteX17" fmla="*/ 313963 w 698868"/>
                  <a:gd name="connsiteY17" fmla="*/ 48549 h 964320"/>
                  <a:gd name="connsiteX18" fmla="*/ 349748 w 698868"/>
                  <a:gd name="connsiteY18" fmla="*/ 5915 h 964320"/>
                  <a:gd name="connsiteX19" fmla="*/ 405279 w 698868"/>
                  <a:gd name="connsiteY19" fmla="*/ 0 h 964320"/>
                  <a:gd name="connsiteX20" fmla="*/ 446951 w 698868"/>
                  <a:gd name="connsiteY20" fmla="*/ 171536 h 964320"/>
                  <a:gd name="connsiteX21" fmla="*/ 439645 w 698868"/>
                  <a:gd name="connsiteY21" fmla="*/ 315697 h 964320"/>
                  <a:gd name="connsiteX22" fmla="*/ 513464 w 698868"/>
                  <a:gd name="connsiteY22" fmla="*/ 355340 h 964320"/>
                  <a:gd name="connsiteX23" fmla="*/ 658844 w 698868"/>
                  <a:gd name="connsiteY23" fmla="*/ 344748 h 964320"/>
                  <a:gd name="connsiteX24" fmla="*/ 698868 w 698868"/>
                  <a:gd name="connsiteY24" fmla="*/ 451256 h 964320"/>
                  <a:gd name="connsiteX25" fmla="*/ 679999 w 698868"/>
                  <a:gd name="connsiteY25" fmla="*/ 505282 h 964320"/>
                  <a:gd name="connsiteX26" fmla="*/ 698602 w 698868"/>
                  <a:gd name="connsiteY26" fmla="*/ 668693 h 964320"/>
                  <a:gd name="connsiteX27" fmla="*/ 693201 w 698868"/>
                  <a:gd name="connsiteY27" fmla="*/ 805691 h 9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8868" h="964320">
                    <a:moveTo>
                      <a:pt x="611210" y="915734"/>
                    </a:moveTo>
                    <a:lnTo>
                      <a:pt x="569214" y="956158"/>
                    </a:lnTo>
                    <a:lnTo>
                      <a:pt x="486623" y="929716"/>
                    </a:lnTo>
                    <a:lnTo>
                      <a:pt x="407403" y="964321"/>
                    </a:lnTo>
                    <a:lnTo>
                      <a:pt x="298666" y="930040"/>
                    </a:lnTo>
                    <a:lnTo>
                      <a:pt x="178536" y="827608"/>
                    </a:lnTo>
                    <a:lnTo>
                      <a:pt x="231286" y="727910"/>
                    </a:lnTo>
                    <a:lnTo>
                      <a:pt x="174660" y="705488"/>
                    </a:lnTo>
                    <a:lnTo>
                      <a:pt x="74571" y="522084"/>
                    </a:lnTo>
                    <a:lnTo>
                      <a:pt x="0" y="411766"/>
                    </a:lnTo>
                    <a:lnTo>
                      <a:pt x="84487" y="361588"/>
                    </a:lnTo>
                    <a:lnTo>
                      <a:pt x="51930" y="327565"/>
                    </a:lnTo>
                    <a:lnTo>
                      <a:pt x="106232" y="317735"/>
                    </a:lnTo>
                    <a:lnTo>
                      <a:pt x="120596" y="125301"/>
                    </a:lnTo>
                    <a:lnTo>
                      <a:pt x="165240" y="97184"/>
                    </a:lnTo>
                    <a:lnTo>
                      <a:pt x="220046" y="109214"/>
                    </a:lnTo>
                    <a:lnTo>
                      <a:pt x="207854" y="83858"/>
                    </a:lnTo>
                    <a:lnTo>
                      <a:pt x="313963" y="48549"/>
                    </a:lnTo>
                    <a:lnTo>
                      <a:pt x="349748" y="5915"/>
                    </a:lnTo>
                    <a:lnTo>
                      <a:pt x="405279" y="0"/>
                    </a:lnTo>
                    <a:lnTo>
                      <a:pt x="446951" y="171536"/>
                    </a:lnTo>
                    <a:lnTo>
                      <a:pt x="439645" y="315697"/>
                    </a:lnTo>
                    <a:lnTo>
                      <a:pt x="513464" y="355340"/>
                    </a:lnTo>
                    <a:lnTo>
                      <a:pt x="658844" y="344748"/>
                    </a:lnTo>
                    <a:lnTo>
                      <a:pt x="698868" y="451256"/>
                    </a:lnTo>
                    <a:lnTo>
                      <a:pt x="679999" y="505282"/>
                    </a:lnTo>
                    <a:lnTo>
                      <a:pt x="698602" y="668693"/>
                    </a:lnTo>
                    <a:lnTo>
                      <a:pt x="693201" y="805691"/>
                    </a:lnTo>
                    <a:close/>
                  </a:path>
                </a:pathLst>
              </a:custGeom>
              <a:solidFill>
                <a:srgbClr val="75A7AB"/>
              </a:solidFill>
              <a:ln w="9525" cap="flat">
                <a:solidFill>
                  <a:srgbClr val="FFFFFF"/>
                </a:solidFill>
                <a:prstDash val="solid"/>
                <a:miter/>
              </a:ln>
            </p:spPr>
            <p:txBody>
              <a:bodyPr rtlCol="0" anchor="ctr"/>
              <a:lstStyle/>
              <a:p>
                <a:endParaRPr lang="fr-FR" dirty="0"/>
              </a:p>
            </p:txBody>
          </p:sp>
          <p:sp>
            <p:nvSpPr>
              <p:cNvPr id="148" name="Forme libre : forme 147">
                <a:extLst>
                  <a:ext uri="{FF2B5EF4-FFF2-40B4-BE49-F238E27FC236}">
                    <a16:creationId xmlns:a16="http://schemas.microsoft.com/office/drawing/2014/main" id="{6373CDEB-7DDB-71F6-1551-4ACFD1274D89}"/>
                  </a:ext>
                </a:extLst>
              </p:cNvPr>
              <p:cNvSpPr/>
              <p:nvPr/>
            </p:nvSpPr>
            <p:spPr>
              <a:xfrm>
                <a:off x="3446381" y="3501000"/>
                <a:ext cx="552964" cy="546649"/>
              </a:xfrm>
              <a:custGeom>
                <a:avLst/>
                <a:gdLst>
                  <a:gd name="connsiteX0" fmla="*/ 263147 w 552964"/>
                  <a:gd name="connsiteY0" fmla="*/ 518074 h 546649"/>
                  <a:gd name="connsiteX1" fmla="*/ 234982 w 552964"/>
                  <a:gd name="connsiteY1" fmla="*/ 512340 h 546649"/>
                  <a:gd name="connsiteX2" fmla="*/ 201216 w 552964"/>
                  <a:gd name="connsiteY2" fmla="*/ 546649 h 546649"/>
                  <a:gd name="connsiteX3" fmla="*/ 201559 w 552964"/>
                  <a:gd name="connsiteY3" fmla="*/ 435635 h 546649"/>
                  <a:gd name="connsiteX4" fmla="*/ 0 w 552964"/>
                  <a:gd name="connsiteY4" fmla="*/ 157058 h 546649"/>
                  <a:gd name="connsiteX5" fmla="*/ 56664 w 552964"/>
                  <a:gd name="connsiteY5" fmla="*/ 99050 h 546649"/>
                  <a:gd name="connsiteX6" fmla="*/ 46120 w 552964"/>
                  <a:gd name="connsiteY6" fmla="*/ 14164 h 546649"/>
                  <a:gd name="connsiteX7" fmla="*/ 107595 w 552964"/>
                  <a:gd name="connsiteY7" fmla="*/ 0 h 546649"/>
                  <a:gd name="connsiteX8" fmla="*/ 216646 w 552964"/>
                  <a:gd name="connsiteY8" fmla="*/ 96755 h 546649"/>
                  <a:gd name="connsiteX9" fmla="*/ 274234 w 552964"/>
                  <a:gd name="connsiteY9" fmla="*/ 105766 h 546649"/>
                  <a:gd name="connsiteX10" fmla="*/ 409880 w 552964"/>
                  <a:gd name="connsiteY10" fmla="*/ 215284 h 546649"/>
                  <a:gd name="connsiteX11" fmla="*/ 438979 w 552964"/>
                  <a:gd name="connsiteY11" fmla="*/ 213655 h 546649"/>
                  <a:gd name="connsiteX12" fmla="*/ 462439 w 552964"/>
                  <a:gd name="connsiteY12" fmla="*/ 323212 h 546649"/>
                  <a:gd name="connsiteX13" fmla="*/ 521456 w 552964"/>
                  <a:gd name="connsiteY13" fmla="*/ 385000 h 546649"/>
                  <a:gd name="connsiteX14" fmla="*/ 552965 w 552964"/>
                  <a:gd name="connsiteY14" fmla="*/ 493957 h 546649"/>
                  <a:gd name="connsiteX15" fmla="*/ 499253 w 552964"/>
                  <a:gd name="connsiteY15" fmla="*/ 480241 h 546649"/>
                  <a:gd name="connsiteX16" fmla="*/ 421043 w 552964"/>
                  <a:gd name="connsiteY16" fmla="*/ 408965 h 546649"/>
                  <a:gd name="connsiteX17" fmla="*/ 362979 w 552964"/>
                  <a:gd name="connsiteY17" fmla="*/ 503796 h 546649"/>
                  <a:gd name="connsiteX18" fmla="*/ 308534 w 552964"/>
                  <a:gd name="connsiteY18" fmla="*/ 512969 h 54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964" h="546649">
                    <a:moveTo>
                      <a:pt x="263147" y="518074"/>
                    </a:moveTo>
                    <a:lnTo>
                      <a:pt x="234982" y="512340"/>
                    </a:lnTo>
                    <a:lnTo>
                      <a:pt x="201216" y="546649"/>
                    </a:lnTo>
                    <a:lnTo>
                      <a:pt x="201559" y="435635"/>
                    </a:lnTo>
                    <a:lnTo>
                      <a:pt x="0" y="157058"/>
                    </a:lnTo>
                    <a:lnTo>
                      <a:pt x="56664" y="99050"/>
                    </a:lnTo>
                    <a:lnTo>
                      <a:pt x="46120" y="14164"/>
                    </a:lnTo>
                    <a:lnTo>
                      <a:pt x="107595" y="0"/>
                    </a:lnTo>
                    <a:lnTo>
                      <a:pt x="216646" y="96755"/>
                    </a:lnTo>
                    <a:lnTo>
                      <a:pt x="274234" y="105766"/>
                    </a:lnTo>
                    <a:lnTo>
                      <a:pt x="409880" y="215284"/>
                    </a:lnTo>
                    <a:lnTo>
                      <a:pt x="438979" y="213655"/>
                    </a:lnTo>
                    <a:lnTo>
                      <a:pt x="462439" y="323212"/>
                    </a:lnTo>
                    <a:lnTo>
                      <a:pt x="521456" y="385000"/>
                    </a:lnTo>
                    <a:lnTo>
                      <a:pt x="552965" y="493957"/>
                    </a:lnTo>
                    <a:lnTo>
                      <a:pt x="499253" y="480241"/>
                    </a:lnTo>
                    <a:lnTo>
                      <a:pt x="421043" y="408965"/>
                    </a:lnTo>
                    <a:lnTo>
                      <a:pt x="362979" y="503796"/>
                    </a:lnTo>
                    <a:lnTo>
                      <a:pt x="308534" y="512969"/>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3295E751-B554-22CB-C416-11CC3713A7BD}"/>
                  </a:ext>
                </a:extLst>
              </p:cNvPr>
              <p:cNvSpPr/>
              <p:nvPr/>
            </p:nvSpPr>
            <p:spPr>
              <a:xfrm>
                <a:off x="3455392" y="4932960"/>
                <a:ext cx="308248" cy="393582"/>
              </a:xfrm>
              <a:custGeom>
                <a:avLst/>
                <a:gdLst>
                  <a:gd name="connsiteX0" fmla="*/ 140132 w 308248"/>
                  <a:gd name="connsiteY0" fmla="*/ 346691 h 393582"/>
                  <a:gd name="connsiteX1" fmla="*/ 73047 w 308248"/>
                  <a:gd name="connsiteY1" fmla="*/ 341557 h 393582"/>
                  <a:gd name="connsiteX2" fmla="*/ 66199 w 308248"/>
                  <a:gd name="connsiteY2" fmla="*/ 393583 h 393582"/>
                  <a:gd name="connsiteX3" fmla="*/ 20460 w 308248"/>
                  <a:gd name="connsiteY3" fmla="*/ 362893 h 393582"/>
                  <a:gd name="connsiteX4" fmla="*/ 0 w 308248"/>
                  <a:gd name="connsiteY4" fmla="*/ 194348 h 393582"/>
                  <a:gd name="connsiteX5" fmla="*/ 49349 w 308248"/>
                  <a:gd name="connsiteY5" fmla="*/ 104623 h 393582"/>
                  <a:gd name="connsiteX6" fmla="*/ 51797 w 308248"/>
                  <a:gd name="connsiteY6" fmla="*/ 0 h 393582"/>
                  <a:gd name="connsiteX7" fmla="*/ 269434 w 308248"/>
                  <a:gd name="connsiteY7" fmla="*/ 53492 h 393582"/>
                  <a:gd name="connsiteX8" fmla="*/ 296056 w 308248"/>
                  <a:gd name="connsiteY8" fmla="*/ 102984 h 393582"/>
                  <a:gd name="connsiteX9" fmla="*/ 308248 w 308248"/>
                  <a:gd name="connsiteY9" fmla="*/ 128340 h 393582"/>
                  <a:gd name="connsiteX10" fmla="*/ 253441 w 308248"/>
                  <a:gd name="connsiteY10" fmla="*/ 116310 h 393582"/>
                  <a:gd name="connsiteX11" fmla="*/ 208797 w 308248"/>
                  <a:gd name="connsiteY11" fmla="*/ 144428 h 393582"/>
                  <a:gd name="connsiteX12" fmla="*/ 194434 w 308248"/>
                  <a:gd name="connsiteY12" fmla="*/ 336861 h 39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8248" h="393582">
                    <a:moveTo>
                      <a:pt x="140132" y="346691"/>
                    </a:moveTo>
                    <a:lnTo>
                      <a:pt x="73047" y="341557"/>
                    </a:lnTo>
                    <a:lnTo>
                      <a:pt x="66199" y="393583"/>
                    </a:lnTo>
                    <a:lnTo>
                      <a:pt x="20460" y="362893"/>
                    </a:lnTo>
                    <a:lnTo>
                      <a:pt x="0" y="194348"/>
                    </a:lnTo>
                    <a:lnTo>
                      <a:pt x="49349" y="104623"/>
                    </a:lnTo>
                    <a:lnTo>
                      <a:pt x="51797" y="0"/>
                    </a:lnTo>
                    <a:lnTo>
                      <a:pt x="269434" y="53492"/>
                    </a:lnTo>
                    <a:lnTo>
                      <a:pt x="296056" y="102984"/>
                    </a:lnTo>
                    <a:lnTo>
                      <a:pt x="308248" y="128340"/>
                    </a:lnTo>
                    <a:lnTo>
                      <a:pt x="253441" y="116310"/>
                    </a:lnTo>
                    <a:lnTo>
                      <a:pt x="208797" y="144428"/>
                    </a:lnTo>
                    <a:lnTo>
                      <a:pt x="194434" y="336861"/>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C851BE22-A79C-A6FE-D9F8-9647D76D509B}"/>
                  </a:ext>
                </a:extLst>
              </p:cNvPr>
              <p:cNvSpPr/>
              <p:nvPr/>
            </p:nvSpPr>
            <p:spPr>
              <a:xfrm>
                <a:off x="2027309" y="4663383"/>
                <a:ext cx="1101890" cy="1251499"/>
              </a:xfrm>
              <a:custGeom>
                <a:avLst/>
                <a:gdLst>
                  <a:gd name="connsiteX0" fmla="*/ 676504 w 1101890"/>
                  <a:gd name="connsiteY0" fmla="*/ 1251500 h 1251499"/>
                  <a:gd name="connsiteX1" fmla="*/ 605228 w 1101890"/>
                  <a:gd name="connsiteY1" fmla="*/ 1123731 h 1251499"/>
                  <a:gd name="connsiteX2" fmla="*/ 585911 w 1101890"/>
                  <a:gd name="connsiteY2" fmla="*/ 919801 h 1251499"/>
                  <a:gd name="connsiteX3" fmla="*/ 117138 w 1101890"/>
                  <a:gd name="connsiteY3" fmla="*/ 567309 h 1251499"/>
                  <a:gd name="connsiteX4" fmla="*/ 0 w 1101890"/>
                  <a:gd name="connsiteY4" fmla="*/ 398755 h 1251499"/>
                  <a:gd name="connsiteX5" fmla="*/ 89535 w 1101890"/>
                  <a:gd name="connsiteY5" fmla="*/ 151848 h 1251499"/>
                  <a:gd name="connsiteX6" fmla="*/ 177422 w 1101890"/>
                  <a:gd name="connsiteY6" fmla="*/ 33852 h 1251499"/>
                  <a:gd name="connsiteX7" fmla="*/ 227467 w 1101890"/>
                  <a:gd name="connsiteY7" fmla="*/ 3610 h 1251499"/>
                  <a:gd name="connsiteX8" fmla="*/ 397812 w 1101890"/>
                  <a:gd name="connsiteY8" fmla="*/ 0 h 1251499"/>
                  <a:gd name="connsiteX9" fmla="*/ 488109 w 1101890"/>
                  <a:gd name="connsiteY9" fmla="*/ 66342 h 1251499"/>
                  <a:gd name="connsiteX10" fmla="*/ 540068 w 1101890"/>
                  <a:gd name="connsiteY10" fmla="*/ 41338 h 1251499"/>
                  <a:gd name="connsiteX11" fmla="*/ 621421 w 1101890"/>
                  <a:gd name="connsiteY11" fmla="*/ 126454 h 1251499"/>
                  <a:gd name="connsiteX12" fmla="*/ 568452 w 1101890"/>
                  <a:gd name="connsiteY12" fmla="*/ 147781 h 1251499"/>
                  <a:gd name="connsiteX13" fmla="*/ 570986 w 1101890"/>
                  <a:gd name="connsiteY13" fmla="*/ 176289 h 1251499"/>
                  <a:gd name="connsiteX14" fmla="*/ 642519 w 1101890"/>
                  <a:gd name="connsiteY14" fmla="*/ 223114 h 1251499"/>
                  <a:gd name="connsiteX15" fmla="*/ 637108 w 1101890"/>
                  <a:gd name="connsiteY15" fmla="*/ 251279 h 1251499"/>
                  <a:gd name="connsiteX16" fmla="*/ 504654 w 1101890"/>
                  <a:gd name="connsiteY16" fmla="*/ 436912 h 1251499"/>
                  <a:gd name="connsiteX17" fmla="*/ 490719 w 1101890"/>
                  <a:gd name="connsiteY17" fmla="*/ 490881 h 1251499"/>
                  <a:gd name="connsiteX18" fmla="*/ 639347 w 1101890"/>
                  <a:gd name="connsiteY18" fmla="*/ 615305 h 1251499"/>
                  <a:gd name="connsiteX19" fmla="*/ 613191 w 1101890"/>
                  <a:gd name="connsiteY19" fmla="*/ 667874 h 1251499"/>
                  <a:gd name="connsiteX20" fmla="*/ 713042 w 1101890"/>
                  <a:gd name="connsiteY20" fmla="*/ 703459 h 1251499"/>
                  <a:gd name="connsiteX21" fmla="*/ 696459 w 1101890"/>
                  <a:gd name="connsiteY21" fmla="*/ 818121 h 1251499"/>
                  <a:gd name="connsiteX22" fmla="*/ 590198 w 1101890"/>
                  <a:gd name="connsiteY22" fmla="*/ 840029 h 1251499"/>
                  <a:gd name="connsiteX23" fmla="*/ 788327 w 1101890"/>
                  <a:gd name="connsiteY23" fmla="*/ 895169 h 1251499"/>
                  <a:gd name="connsiteX24" fmla="*/ 888178 w 1101890"/>
                  <a:gd name="connsiteY24" fmla="*/ 1000468 h 1251499"/>
                  <a:gd name="connsiteX25" fmla="*/ 1075935 w 1101890"/>
                  <a:gd name="connsiteY25" fmla="*/ 832438 h 1251499"/>
                  <a:gd name="connsiteX26" fmla="*/ 1072591 w 1101890"/>
                  <a:gd name="connsiteY26" fmla="*/ 755637 h 1251499"/>
                  <a:gd name="connsiteX27" fmla="*/ 1101890 w 1101890"/>
                  <a:gd name="connsiteY27" fmla="*/ 836514 h 1251499"/>
                  <a:gd name="connsiteX28" fmla="*/ 757866 w 1101890"/>
                  <a:gd name="connsiteY28" fmla="*/ 1159431 h 1251499"/>
                  <a:gd name="connsiteX29" fmla="*/ 735397 w 1101890"/>
                  <a:gd name="connsiteY29" fmla="*/ 1250890 h 125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01890" h="1251499">
                    <a:moveTo>
                      <a:pt x="676504" y="1251500"/>
                    </a:moveTo>
                    <a:lnTo>
                      <a:pt x="605228" y="1123731"/>
                    </a:lnTo>
                    <a:lnTo>
                      <a:pt x="585911" y="919801"/>
                    </a:lnTo>
                    <a:lnTo>
                      <a:pt x="117138" y="567309"/>
                    </a:lnTo>
                    <a:lnTo>
                      <a:pt x="0" y="398755"/>
                    </a:lnTo>
                    <a:lnTo>
                      <a:pt x="89535" y="151848"/>
                    </a:lnTo>
                    <a:lnTo>
                      <a:pt x="177422" y="33852"/>
                    </a:lnTo>
                    <a:lnTo>
                      <a:pt x="227467" y="3610"/>
                    </a:lnTo>
                    <a:lnTo>
                      <a:pt x="397812" y="0"/>
                    </a:lnTo>
                    <a:lnTo>
                      <a:pt x="488109" y="66342"/>
                    </a:lnTo>
                    <a:lnTo>
                      <a:pt x="540068" y="41338"/>
                    </a:lnTo>
                    <a:lnTo>
                      <a:pt x="621421" y="126454"/>
                    </a:lnTo>
                    <a:lnTo>
                      <a:pt x="568452" y="147781"/>
                    </a:lnTo>
                    <a:lnTo>
                      <a:pt x="570986" y="176289"/>
                    </a:lnTo>
                    <a:lnTo>
                      <a:pt x="642519" y="223114"/>
                    </a:lnTo>
                    <a:lnTo>
                      <a:pt x="637108" y="251279"/>
                    </a:lnTo>
                    <a:lnTo>
                      <a:pt x="504654" y="436912"/>
                    </a:lnTo>
                    <a:lnTo>
                      <a:pt x="490719" y="490881"/>
                    </a:lnTo>
                    <a:lnTo>
                      <a:pt x="639347" y="615305"/>
                    </a:lnTo>
                    <a:lnTo>
                      <a:pt x="613191" y="667874"/>
                    </a:lnTo>
                    <a:lnTo>
                      <a:pt x="713042" y="703459"/>
                    </a:lnTo>
                    <a:lnTo>
                      <a:pt x="696459" y="818121"/>
                    </a:lnTo>
                    <a:lnTo>
                      <a:pt x="590198" y="840029"/>
                    </a:lnTo>
                    <a:lnTo>
                      <a:pt x="788327" y="895169"/>
                    </a:lnTo>
                    <a:lnTo>
                      <a:pt x="888178" y="1000468"/>
                    </a:lnTo>
                    <a:lnTo>
                      <a:pt x="1075935" y="832438"/>
                    </a:lnTo>
                    <a:lnTo>
                      <a:pt x="1072591" y="755637"/>
                    </a:lnTo>
                    <a:lnTo>
                      <a:pt x="1101890" y="836514"/>
                    </a:lnTo>
                    <a:lnTo>
                      <a:pt x="757866" y="1159431"/>
                    </a:lnTo>
                    <a:lnTo>
                      <a:pt x="735397" y="1250890"/>
                    </a:lnTo>
                    <a:close/>
                  </a:path>
                </a:pathLst>
              </a:custGeom>
              <a:solidFill>
                <a:srgbClr val="75A7AB"/>
              </a:solidFill>
              <a:ln w="9525" cap="flat">
                <a:solidFill>
                  <a:srgbClr val="FFFFFF"/>
                </a:solidFill>
                <a:prstDash val="solid"/>
                <a:miter/>
              </a:ln>
            </p:spPr>
            <p:txBody>
              <a:bodyPr rtlCol="0" anchor="ctr"/>
              <a:lstStyle/>
              <a:p>
                <a:endParaRPr lang="fr-FR"/>
              </a:p>
            </p:txBody>
          </p:sp>
          <p:sp>
            <p:nvSpPr>
              <p:cNvPr id="151" name="Forme libre : forme 150">
                <a:extLst>
                  <a:ext uri="{FF2B5EF4-FFF2-40B4-BE49-F238E27FC236}">
                    <a16:creationId xmlns:a16="http://schemas.microsoft.com/office/drawing/2014/main" id="{82DAA8E0-48BE-1AFD-DE0B-22E109EB3950}"/>
                  </a:ext>
                </a:extLst>
              </p:cNvPr>
              <p:cNvSpPr/>
              <p:nvPr/>
            </p:nvSpPr>
            <p:spPr>
              <a:xfrm>
                <a:off x="3477090" y="4659745"/>
                <a:ext cx="471782" cy="376199"/>
              </a:xfrm>
              <a:custGeom>
                <a:avLst/>
                <a:gdLst>
                  <a:gd name="connsiteX0" fmla="*/ 274358 w 471782"/>
                  <a:gd name="connsiteY0" fmla="*/ 376199 h 376199"/>
                  <a:gd name="connsiteX1" fmla="*/ 247736 w 471782"/>
                  <a:gd name="connsiteY1" fmla="*/ 326707 h 376199"/>
                  <a:gd name="connsiteX2" fmla="*/ 30099 w 471782"/>
                  <a:gd name="connsiteY2" fmla="*/ 273215 h 376199"/>
                  <a:gd name="connsiteX3" fmla="*/ 0 w 471782"/>
                  <a:gd name="connsiteY3" fmla="*/ 225285 h 376199"/>
                  <a:gd name="connsiteX4" fmla="*/ 24060 w 471782"/>
                  <a:gd name="connsiteY4" fmla="*/ 116643 h 376199"/>
                  <a:gd name="connsiteX5" fmla="*/ 467 w 471782"/>
                  <a:gd name="connsiteY5" fmla="*/ 34242 h 376199"/>
                  <a:gd name="connsiteX6" fmla="*/ 73752 w 471782"/>
                  <a:gd name="connsiteY6" fmla="*/ 0 h 376199"/>
                  <a:gd name="connsiteX7" fmla="*/ 154334 w 471782"/>
                  <a:gd name="connsiteY7" fmla="*/ 77429 h 376199"/>
                  <a:gd name="connsiteX8" fmla="*/ 181623 w 471782"/>
                  <a:gd name="connsiteY8" fmla="*/ 71256 h 376199"/>
                  <a:gd name="connsiteX9" fmla="*/ 385134 w 471782"/>
                  <a:gd name="connsiteY9" fmla="*/ 67666 h 376199"/>
                  <a:gd name="connsiteX10" fmla="*/ 435121 w 471782"/>
                  <a:gd name="connsiteY10" fmla="*/ 97698 h 376199"/>
                  <a:gd name="connsiteX11" fmla="*/ 465430 w 471782"/>
                  <a:gd name="connsiteY11" fmla="*/ 146942 h 376199"/>
                  <a:gd name="connsiteX12" fmla="*/ 471783 w 471782"/>
                  <a:gd name="connsiteY12" fmla="*/ 292341 h 376199"/>
                  <a:gd name="connsiteX13" fmla="*/ 416252 w 471782"/>
                  <a:gd name="connsiteY13" fmla="*/ 298256 h 376199"/>
                  <a:gd name="connsiteX14" fmla="*/ 380467 w 471782"/>
                  <a:gd name="connsiteY14" fmla="*/ 340890 h 3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782" h="376199">
                    <a:moveTo>
                      <a:pt x="274358" y="376199"/>
                    </a:moveTo>
                    <a:lnTo>
                      <a:pt x="247736" y="326707"/>
                    </a:lnTo>
                    <a:lnTo>
                      <a:pt x="30099" y="273215"/>
                    </a:lnTo>
                    <a:lnTo>
                      <a:pt x="0" y="225285"/>
                    </a:lnTo>
                    <a:lnTo>
                      <a:pt x="24060" y="116643"/>
                    </a:lnTo>
                    <a:lnTo>
                      <a:pt x="467" y="34242"/>
                    </a:lnTo>
                    <a:lnTo>
                      <a:pt x="73752" y="0"/>
                    </a:lnTo>
                    <a:lnTo>
                      <a:pt x="154334" y="77429"/>
                    </a:lnTo>
                    <a:lnTo>
                      <a:pt x="181623" y="71256"/>
                    </a:lnTo>
                    <a:lnTo>
                      <a:pt x="385134" y="67666"/>
                    </a:lnTo>
                    <a:lnTo>
                      <a:pt x="435121" y="97698"/>
                    </a:lnTo>
                    <a:lnTo>
                      <a:pt x="465430" y="146942"/>
                    </a:lnTo>
                    <a:lnTo>
                      <a:pt x="471783" y="292341"/>
                    </a:lnTo>
                    <a:lnTo>
                      <a:pt x="416252" y="298256"/>
                    </a:lnTo>
                    <a:lnTo>
                      <a:pt x="380467" y="340890"/>
                    </a:lnTo>
                    <a:close/>
                  </a:path>
                </a:pathLst>
              </a:custGeom>
              <a:solidFill>
                <a:srgbClr val="75A7AB"/>
              </a:solidFill>
              <a:ln w="9525" cap="flat">
                <a:solidFill>
                  <a:srgbClr val="FFFFFF"/>
                </a:solidFill>
                <a:prstDash val="solid"/>
                <a:miter/>
              </a:ln>
            </p:spPr>
            <p:txBody>
              <a:bodyPr rtlCol="0" anchor="ctr"/>
              <a:lstStyle/>
              <a:p>
                <a:endParaRPr lang="fr-FR"/>
              </a:p>
            </p:txBody>
          </p:sp>
        </p:grpSp>
        <p:sp>
          <p:nvSpPr>
            <p:cNvPr id="75" name="Forme libre : forme 74">
              <a:extLst>
                <a:ext uri="{FF2B5EF4-FFF2-40B4-BE49-F238E27FC236}">
                  <a16:creationId xmlns:a16="http://schemas.microsoft.com/office/drawing/2014/main" id="{A8925C9F-BE87-B9BB-376E-F092690C4B30}"/>
                </a:ext>
              </a:extLst>
            </p:cNvPr>
            <p:cNvSpPr/>
            <p:nvPr/>
          </p:nvSpPr>
          <p:spPr>
            <a:xfrm>
              <a:off x="3356341" y="2921013"/>
              <a:ext cx="1127731" cy="738873"/>
            </a:xfrm>
            <a:custGeom>
              <a:avLst/>
              <a:gdLst>
                <a:gd name="connsiteX0" fmla="*/ 844363 w 1127731"/>
                <a:gd name="connsiteY0" fmla="*/ 738873 h 738873"/>
                <a:gd name="connsiteX1" fmla="*/ 766277 w 1127731"/>
                <a:gd name="connsiteY1" fmla="*/ 520570 h 738873"/>
                <a:gd name="connsiteX2" fmla="*/ 566376 w 1127731"/>
                <a:gd name="connsiteY2" fmla="*/ 470421 h 738873"/>
                <a:gd name="connsiteX3" fmla="*/ 376676 w 1127731"/>
                <a:gd name="connsiteY3" fmla="*/ 390201 h 738873"/>
                <a:gd name="connsiteX4" fmla="*/ 347348 w 1127731"/>
                <a:gd name="connsiteY4" fmla="*/ 393154 h 738873"/>
                <a:gd name="connsiteX5" fmla="*/ 322212 w 1127731"/>
                <a:gd name="connsiteY5" fmla="*/ 505549 h 738873"/>
                <a:gd name="connsiteX6" fmla="*/ 197634 w 1127731"/>
                <a:gd name="connsiteY6" fmla="*/ 579987 h 738873"/>
                <a:gd name="connsiteX7" fmla="*/ 0 w 1127731"/>
                <a:gd name="connsiteY7" fmla="*/ 403898 h 738873"/>
                <a:gd name="connsiteX8" fmla="*/ 78496 w 1127731"/>
                <a:gd name="connsiteY8" fmla="*/ 246078 h 738873"/>
                <a:gd name="connsiteX9" fmla="*/ 266433 w 1127731"/>
                <a:gd name="connsiteY9" fmla="*/ 329460 h 738873"/>
                <a:gd name="connsiteX10" fmla="*/ 618068 w 1127731"/>
                <a:gd name="connsiteY10" fmla="*/ 115062 h 738873"/>
                <a:gd name="connsiteX11" fmla="*/ 703945 w 1127731"/>
                <a:gd name="connsiteY11" fmla="*/ 34700 h 738873"/>
                <a:gd name="connsiteX12" fmla="*/ 904151 w 1127731"/>
                <a:gd name="connsiteY12" fmla="*/ 35633 h 738873"/>
                <a:gd name="connsiteX13" fmla="*/ 947052 w 1127731"/>
                <a:gd name="connsiteY13" fmla="*/ 0 h 738873"/>
                <a:gd name="connsiteX14" fmla="*/ 962883 w 1127731"/>
                <a:gd name="connsiteY14" fmla="*/ 24222 h 738873"/>
                <a:gd name="connsiteX15" fmla="*/ 1062324 w 1127731"/>
                <a:gd name="connsiteY15" fmla="*/ 158372 h 738873"/>
                <a:gd name="connsiteX16" fmla="*/ 1127732 w 1127731"/>
                <a:gd name="connsiteY16" fmla="*/ 206359 h 738873"/>
                <a:gd name="connsiteX17" fmla="*/ 1103795 w 1127731"/>
                <a:gd name="connsiteY17" fmla="*/ 282483 h 738873"/>
                <a:gd name="connsiteX18" fmla="*/ 1039987 w 1127731"/>
                <a:gd name="connsiteY18" fmla="*/ 378038 h 738873"/>
                <a:gd name="connsiteX19" fmla="*/ 1048207 w 1127731"/>
                <a:gd name="connsiteY19" fmla="*/ 546059 h 738873"/>
                <a:gd name="connsiteX20" fmla="*/ 1054037 w 1127731"/>
                <a:gd name="connsiteY20" fmla="*/ 600694 h 738873"/>
                <a:gd name="connsiteX21" fmla="*/ 1030719 w 1127731"/>
                <a:gd name="connsiteY21" fmla="*/ 647843 h 738873"/>
                <a:gd name="connsiteX22" fmla="*/ 893569 w 1127731"/>
                <a:gd name="connsiteY22" fmla="*/ 732434 h 7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7731" h="738873">
                  <a:moveTo>
                    <a:pt x="844363" y="738873"/>
                  </a:moveTo>
                  <a:lnTo>
                    <a:pt x="766277" y="520570"/>
                  </a:lnTo>
                  <a:lnTo>
                    <a:pt x="566376" y="470421"/>
                  </a:lnTo>
                  <a:lnTo>
                    <a:pt x="376676" y="390201"/>
                  </a:lnTo>
                  <a:lnTo>
                    <a:pt x="347348" y="393154"/>
                  </a:lnTo>
                  <a:lnTo>
                    <a:pt x="322212" y="505549"/>
                  </a:lnTo>
                  <a:lnTo>
                    <a:pt x="197634" y="579987"/>
                  </a:lnTo>
                  <a:lnTo>
                    <a:pt x="0" y="403898"/>
                  </a:lnTo>
                  <a:lnTo>
                    <a:pt x="78496" y="246078"/>
                  </a:lnTo>
                  <a:lnTo>
                    <a:pt x="266433" y="329460"/>
                  </a:lnTo>
                  <a:lnTo>
                    <a:pt x="618068" y="115062"/>
                  </a:lnTo>
                  <a:lnTo>
                    <a:pt x="703945" y="34700"/>
                  </a:lnTo>
                  <a:lnTo>
                    <a:pt x="904151" y="35633"/>
                  </a:lnTo>
                  <a:lnTo>
                    <a:pt x="947052" y="0"/>
                  </a:lnTo>
                  <a:lnTo>
                    <a:pt x="962883" y="24222"/>
                  </a:lnTo>
                  <a:lnTo>
                    <a:pt x="1062324" y="158372"/>
                  </a:lnTo>
                  <a:lnTo>
                    <a:pt x="1127732" y="206359"/>
                  </a:lnTo>
                  <a:lnTo>
                    <a:pt x="1103795" y="282483"/>
                  </a:lnTo>
                  <a:lnTo>
                    <a:pt x="1039987" y="378038"/>
                  </a:lnTo>
                  <a:lnTo>
                    <a:pt x="1048207" y="546059"/>
                  </a:lnTo>
                  <a:lnTo>
                    <a:pt x="1054037" y="600694"/>
                  </a:lnTo>
                  <a:lnTo>
                    <a:pt x="1030719" y="647843"/>
                  </a:lnTo>
                  <a:lnTo>
                    <a:pt x="893569" y="732434"/>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689C8B30-3FD4-00AF-8D16-3B566C90EE74}"/>
                </a:ext>
              </a:extLst>
            </p:cNvPr>
            <p:cNvSpPr/>
            <p:nvPr/>
          </p:nvSpPr>
          <p:spPr>
            <a:xfrm>
              <a:off x="4154803" y="5588356"/>
              <a:ext cx="314925" cy="306904"/>
            </a:xfrm>
            <a:custGeom>
              <a:avLst/>
              <a:gdLst>
                <a:gd name="connsiteX0" fmla="*/ 281102 w 314925"/>
                <a:gd name="connsiteY0" fmla="*/ 306905 h 306904"/>
                <a:gd name="connsiteX1" fmla="*/ 50549 w 314925"/>
                <a:gd name="connsiteY1" fmla="*/ 306362 h 306904"/>
                <a:gd name="connsiteX2" fmla="*/ 0 w 314925"/>
                <a:gd name="connsiteY2" fmla="*/ 279463 h 306904"/>
                <a:gd name="connsiteX3" fmla="*/ 81991 w 314925"/>
                <a:gd name="connsiteY3" fmla="*/ 169421 h 306904"/>
                <a:gd name="connsiteX4" fmla="*/ 87392 w 314925"/>
                <a:gd name="connsiteY4" fmla="*/ 32423 h 306904"/>
                <a:gd name="connsiteX5" fmla="*/ 258871 w 314925"/>
                <a:gd name="connsiteY5" fmla="*/ 0 h 306904"/>
                <a:gd name="connsiteX6" fmla="*/ 314925 w 314925"/>
                <a:gd name="connsiteY6" fmla="*/ 153105 h 306904"/>
                <a:gd name="connsiteX7" fmla="*/ 284293 w 314925"/>
                <a:gd name="connsiteY7" fmla="*/ 199872 h 30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925" h="306904">
                  <a:moveTo>
                    <a:pt x="281102" y="306905"/>
                  </a:moveTo>
                  <a:lnTo>
                    <a:pt x="50549" y="306362"/>
                  </a:lnTo>
                  <a:lnTo>
                    <a:pt x="0" y="279463"/>
                  </a:lnTo>
                  <a:lnTo>
                    <a:pt x="81991" y="169421"/>
                  </a:lnTo>
                  <a:lnTo>
                    <a:pt x="87392" y="32423"/>
                  </a:lnTo>
                  <a:lnTo>
                    <a:pt x="258871" y="0"/>
                  </a:lnTo>
                  <a:lnTo>
                    <a:pt x="314925" y="153105"/>
                  </a:lnTo>
                  <a:lnTo>
                    <a:pt x="284293" y="199872"/>
                  </a:lnTo>
                  <a:close/>
                </a:path>
              </a:pathLst>
            </a:custGeom>
            <a:solidFill>
              <a:srgbClr val="0098CC"/>
            </a:solidFill>
            <a:ln w="9525" cap="flat">
              <a:solidFill>
                <a:srgbClr val="FFFFFF"/>
              </a:solid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1777FD68-9EF7-6FCC-5A0B-D568ECA911D7}"/>
                </a:ext>
              </a:extLst>
            </p:cNvPr>
            <p:cNvSpPr/>
            <p:nvPr/>
          </p:nvSpPr>
          <p:spPr>
            <a:xfrm>
              <a:off x="3731112" y="2223792"/>
              <a:ext cx="658453" cy="529313"/>
            </a:xfrm>
            <a:custGeom>
              <a:avLst/>
              <a:gdLst>
                <a:gd name="connsiteX0" fmla="*/ 592874 w 658453"/>
                <a:gd name="connsiteY0" fmla="*/ 529314 h 529313"/>
                <a:gd name="connsiteX1" fmla="*/ 483851 w 658453"/>
                <a:gd name="connsiteY1" fmla="*/ 399145 h 529313"/>
                <a:gd name="connsiteX2" fmla="*/ 319231 w 658453"/>
                <a:gd name="connsiteY2" fmla="*/ 352235 h 529313"/>
                <a:gd name="connsiteX3" fmla="*/ 271548 w 658453"/>
                <a:gd name="connsiteY3" fmla="*/ 419233 h 529313"/>
                <a:gd name="connsiteX4" fmla="*/ 158753 w 658453"/>
                <a:gd name="connsiteY4" fmla="*/ 215856 h 529313"/>
                <a:gd name="connsiteX5" fmla="*/ 53816 w 658453"/>
                <a:gd name="connsiteY5" fmla="*/ 165211 h 529313"/>
                <a:gd name="connsiteX6" fmla="*/ 0 w 658453"/>
                <a:gd name="connsiteY6" fmla="*/ 183556 h 529313"/>
                <a:gd name="connsiteX7" fmla="*/ 102432 w 658453"/>
                <a:gd name="connsiteY7" fmla="*/ 143275 h 529313"/>
                <a:gd name="connsiteX8" fmla="*/ 206807 w 658453"/>
                <a:gd name="connsiteY8" fmla="*/ 48549 h 529313"/>
                <a:gd name="connsiteX9" fmla="*/ 309401 w 658453"/>
                <a:gd name="connsiteY9" fmla="*/ 62989 h 529313"/>
                <a:gd name="connsiteX10" fmla="*/ 436940 w 658453"/>
                <a:gd name="connsiteY10" fmla="*/ 0 h 529313"/>
                <a:gd name="connsiteX11" fmla="*/ 636194 w 658453"/>
                <a:gd name="connsiteY11" fmla="*/ 110757 h 529313"/>
                <a:gd name="connsiteX12" fmla="*/ 645481 w 658453"/>
                <a:gd name="connsiteY12" fmla="*/ 353759 h 529313"/>
                <a:gd name="connsiteX13" fmla="*/ 658454 w 658453"/>
                <a:gd name="connsiteY13" fmla="*/ 379609 h 529313"/>
                <a:gd name="connsiteX14" fmla="*/ 627850 w 658453"/>
                <a:gd name="connsiteY14" fmla="*/ 489852 h 5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8453" h="529313">
                  <a:moveTo>
                    <a:pt x="592874" y="529314"/>
                  </a:moveTo>
                  <a:lnTo>
                    <a:pt x="483851" y="399145"/>
                  </a:lnTo>
                  <a:lnTo>
                    <a:pt x="319231" y="352235"/>
                  </a:lnTo>
                  <a:lnTo>
                    <a:pt x="271548" y="419233"/>
                  </a:lnTo>
                  <a:lnTo>
                    <a:pt x="158753" y="215856"/>
                  </a:lnTo>
                  <a:lnTo>
                    <a:pt x="53816" y="165211"/>
                  </a:lnTo>
                  <a:lnTo>
                    <a:pt x="0" y="183556"/>
                  </a:lnTo>
                  <a:lnTo>
                    <a:pt x="102432" y="143275"/>
                  </a:lnTo>
                  <a:lnTo>
                    <a:pt x="206807" y="48549"/>
                  </a:lnTo>
                  <a:lnTo>
                    <a:pt x="309401" y="62989"/>
                  </a:lnTo>
                  <a:lnTo>
                    <a:pt x="436940" y="0"/>
                  </a:lnTo>
                  <a:lnTo>
                    <a:pt x="636194" y="110757"/>
                  </a:lnTo>
                  <a:lnTo>
                    <a:pt x="645481" y="353759"/>
                  </a:lnTo>
                  <a:lnTo>
                    <a:pt x="658454" y="379609"/>
                  </a:lnTo>
                  <a:lnTo>
                    <a:pt x="627850" y="489852"/>
                  </a:lnTo>
                  <a:close/>
                </a:path>
              </a:pathLst>
            </a:custGeom>
            <a:solidFill>
              <a:srgbClr val="79BA2C"/>
            </a:solidFill>
            <a:ln w="9525" cap="flat">
              <a:solidFill>
                <a:srgbClr val="FFFFFF"/>
              </a:solid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58747B6A-54BE-0499-B55A-222CEBA65E99}"/>
                </a:ext>
              </a:extLst>
            </p:cNvPr>
            <p:cNvSpPr/>
            <p:nvPr/>
          </p:nvSpPr>
          <p:spPr>
            <a:xfrm>
              <a:off x="4306679" y="4149690"/>
              <a:ext cx="558060" cy="678056"/>
            </a:xfrm>
            <a:custGeom>
              <a:avLst/>
              <a:gdLst>
                <a:gd name="connsiteX0" fmla="*/ 535981 w 558060"/>
                <a:gd name="connsiteY0" fmla="*/ 403003 h 678056"/>
                <a:gd name="connsiteX1" fmla="*/ 306524 w 558060"/>
                <a:gd name="connsiteY1" fmla="*/ 574577 h 678056"/>
                <a:gd name="connsiteX2" fmla="*/ 257337 w 558060"/>
                <a:gd name="connsiteY2" fmla="*/ 674789 h 678056"/>
                <a:gd name="connsiteX3" fmla="*/ 203806 w 558060"/>
                <a:gd name="connsiteY3" fmla="*/ 678056 h 678056"/>
                <a:gd name="connsiteX4" fmla="*/ 66027 w 558060"/>
                <a:gd name="connsiteY4" fmla="*/ 459524 h 678056"/>
                <a:gd name="connsiteX5" fmla="*/ 0 w 558060"/>
                <a:gd name="connsiteY5" fmla="*/ 268053 h 678056"/>
                <a:gd name="connsiteX6" fmla="*/ 26251 w 558060"/>
                <a:gd name="connsiteY6" fmla="*/ 220323 h 678056"/>
                <a:gd name="connsiteX7" fmla="*/ 48216 w 558060"/>
                <a:gd name="connsiteY7" fmla="*/ 139818 h 678056"/>
                <a:gd name="connsiteX8" fmla="*/ 96183 w 558060"/>
                <a:gd name="connsiteY8" fmla="*/ 107137 h 678056"/>
                <a:gd name="connsiteX9" fmla="*/ 153696 w 558060"/>
                <a:gd name="connsiteY9" fmla="*/ 107937 h 678056"/>
                <a:gd name="connsiteX10" fmla="*/ 293446 w 558060"/>
                <a:gd name="connsiteY10" fmla="*/ 4877 h 678056"/>
                <a:gd name="connsiteX11" fmla="*/ 379562 w 558060"/>
                <a:gd name="connsiteY11" fmla="*/ 0 h 678056"/>
                <a:gd name="connsiteX12" fmla="*/ 528657 w 558060"/>
                <a:gd name="connsiteY12" fmla="*/ 38243 h 678056"/>
                <a:gd name="connsiteX13" fmla="*/ 524742 w 558060"/>
                <a:gd name="connsiteY13" fmla="*/ 87182 h 678056"/>
                <a:gd name="connsiteX14" fmla="*/ 558060 w 558060"/>
                <a:gd name="connsiteY14" fmla="*/ 125740 h 678056"/>
                <a:gd name="connsiteX15" fmla="*/ 545716 w 558060"/>
                <a:gd name="connsiteY15" fmla="*/ 208521 h 678056"/>
                <a:gd name="connsiteX16" fmla="*/ 486518 w 558060"/>
                <a:gd name="connsiteY16" fmla="*/ 303876 h 67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060" h="678056">
                  <a:moveTo>
                    <a:pt x="535981" y="403003"/>
                  </a:moveTo>
                  <a:lnTo>
                    <a:pt x="306524" y="574577"/>
                  </a:lnTo>
                  <a:lnTo>
                    <a:pt x="257337" y="674789"/>
                  </a:lnTo>
                  <a:lnTo>
                    <a:pt x="203806" y="678056"/>
                  </a:lnTo>
                  <a:lnTo>
                    <a:pt x="66027" y="459524"/>
                  </a:lnTo>
                  <a:lnTo>
                    <a:pt x="0" y="268053"/>
                  </a:lnTo>
                  <a:lnTo>
                    <a:pt x="26251" y="220323"/>
                  </a:lnTo>
                  <a:lnTo>
                    <a:pt x="48216" y="139818"/>
                  </a:lnTo>
                  <a:lnTo>
                    <a:pt x="96183" y="107137"/>
                  </a:lnTo>
                  <a:lnTo>
                    <a:pt x="153696" y="107937"/>
                  </a:lnTo>
                  <a:lnTo>
                    <a:pt x="293446" y="4877"/>
                  </a:lnTo>
                  <a:lnTo>
                    <a:pt x="379562" y="0"/>
                  </a:lnTo>
                  <a:lnTo>
                    <a:pt x="528657" y="38243"/>
                  </a:lnTo>
                  <a:lnTo>
                    <a:pt x="524742" y="87182"/>
                  </a:lnTo>
                  <a:lnTo>
                    <a:pt x="558060" y="125740"/>
                  </a:lnTo>
                  <a:lnTo>
                    <a:pt x="545716" y="208521"/>
                  </a:lnTo>
                  <a:lnTo>
                    <a:pt x="486518" y="30387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12EE2A38-19CD-8C58-FD4F-BF61C5B2C310}"/>
                </a:ext>
              </a:extLst>
            </p:cNvPr>
            <p:cNvSpPr/>
            <p:nvPr/>
          </p:nvSpPr>
          <p:spPr>
            <a:xfrm>
              <a:off x="4798817" y="5291852"/>
              <a:ext cx="456066" cy="212626"/>
            </a:xfrm>
            <a:custGeom>
              <a:avLst/>
              <a:gdLst>
                <a:gd name="connsiteX0" fmla="*/ 112890 w 456066"/>
                <a:gd name="connsiteY0" fmla="*/ 166726 h 212626"/>
                <a:gd name="connsiteX1" fmla="*/ 17107 w 456066"/>
                <a:gd name="connsiteY1" fmla="*/ 212627 h 212626"/>
                <a:gd name="connsiteX2" fmla="*/ 0 w 456066"/>
                <a:gd name="connsiteY2" fmla="*/ 161430 h 212626"/>
                <a:gd name="connsiteX3" fmla="*/ 3477 w 456066"/>
                <a:gd name="connsiteY3" fmla="*/ 78457 h 212626"/>
                <a:gd name="connsiteX4" fmla="*/ 411556 w 456066"/>
                <a:gd name="connsiteY4" fmla="*/ 0 h 212626"/>
                <a:gd name="connsiteX5" fmla="*/ 418624 w 456066"/>
                <a:gd name="connsiteY5" fmla="*/ 7734 h 212626"/>
                <a:gd name="connsiteX6" fmla="*/ 456067 w 456066"/>
                <a:gd name="connsiteY6" fmla="*/ 89859 h 212626"/>
                <a:gd name="connsiteX7" fmla="*/ 345462 w 456066"/>
                <a:gd name="connsiteY7" fmla="*/ 78743 h 212626"/>
                <a:gd name="connsiteX8" fmla="*/ 198739 w 456066"/>
                <a:gd name="connsiteY8" fmla="*/ 165821 h 21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066" h="212626">
                  <a:moveTo>
                    <a:pt x="112890" y="166726"/>
                  </a:moveTo>
                  <a:lnTo>
                    <a:pt x="17107" y="212627"/>
                  </a:lnTo>
                  <a:lnTo>
                    <a:pt x="0" y="161430"/>
                  </a:lnTo>
                  <a:lnTo>
                    <a:pt x="3477" y="78457"/>
                  </a:lnTo>
                  <a:lnTo>
                    <a:pt x="411556" y="0"/>
                  </a:lnTo>
                  <a:lnTo>
                    <a:pt x="418624" y="7734"/>
                  </a:lnTo>
                  <a:lnTo>
                    <a:pt x="456067" y="89859"/>
                  </a:lnTo>
                  <a:lnTo>
                    <a:pt x="345462" y="78743"/>
                  </a:lnTo>
                  <a:lnTo>
                    <a:pt x="198739" y="165821"/>
                  </a:lnTo>
                  <a:close/>
                </a:path>
              </a:pathLst>
            </a:custGeom>
            <a:solidFill>
              <a:srgbClr val="A664AC"/>
            </a:solidFill>
            <a:ln w="9525" cap="flat">
              <a:solidFill>
                <a:srgbClr val="FFFFFF"/>
              </a:solid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4080BB5F-9103-CF0B-E64C-5428541679D9}"/>
                </a:ext>
              </a:extLst>
            </p:cNvPr>
            <p:cNvSpPr/>
            <p:nvPr/>
          </p:nvSpPr>
          <p:spPr>
            <a:xfrm>
              <a:off x="4793197" y="4275430"/>
              <a:ext cx="463791" cy="410041"/>
            </a:xfrm>
            <a:custGeom>
              <a:avLst/>
              <a:gdLst>
                <a:gd name="connsiteX0" fmla="*/ 463791 w 463791"/>
                <a:gd name="connsiteY0" fmla="*/ 322850 h 410041"/>
                <a:gd name="connsiteX1" fmla="*/ 383153 w 463791"/>
                <a:gd name="connsiteY1" fmla="*/ 343490 h 410041"/>
                <a:gd name="connsiteX2" fmla="*/ 333689 w 463791"/>
                <a:gd name="connsiteY2" fmla="*/ 410042 h 410041"/>
                <a:gd name="connsiteX3" fmla="*/ 173546 w 463791"/>
                <a:gd name="connsiteY3" fmla="*/ 377152 h 410041"/>
                <a:gd name="connsiteX4" fmla="*/ 143561 w 463791"/>
                <a:gd name="connsiteY4" fmla="*/ 308953 h 410041"/>
                <a:gd name="connsiteX5" fmla="*/ 49463 w 463791"/>
                <a:gd name="connsiteY5" fmla="*/ 277263 h 410041"/>
                <a:gd name="connsiteX6" fmla="*/ 0 w 463791"/>
                <a:gd name="connsiteY6" fmla="*/ 178137 h 410041"/>
                <a:gd name="connsiteX7" fmla="*/ 59198 w 463791"/>
                <a:gd name="connsiteY7" fmla="*/ 82782 h 410041"/>
                <a:gd name="connsiteX8" fmla="*/ 71542 w 463791"/>
                <a:gd name="connsiteY8" fmla="*/ 0 h 410041"/>
                <a:gd name="connsiteX9" fmla="*/ 451237 w 463791"/>
                <a:gd name="connsiteY9" fmla="*/ 241735 h 41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791" h="410041">
                  <a:moveTo>
                    <a:pt x="463791" y="322850"/>
                  </a:moveTo>
                  <a:lnTo>
                    <a:pt x="383153" y="343490"/>
                  </a:lnTo>
                  <a:lnTo>
                    <a:pt x="333689" y="410042"/>
                  </a:lnTo>
                  <a:lnTo>
                    <a:pt x="173546" y="377152"/>
                  </a:lnTo>
                  <a:lnTo>
                    <a:pt x="143561" y="308953"/>
                  </a:lnTo>
                  <a:lnTo>
                    <a:pt x="49463" y="277263"/>
                  </a:lnTo>
                  <a:lnTo>
                    <a:pt x="0" y="178137"/>
                  </a:lnTo>
                  <a:lnTo>
                    <a:pt x="59198" y="82782"/>
                  </a:lnTo>
                  <a:lnTo>
                    <a:pt x="71542" y="0"/>
                  </a:lnTo>
                  <a:lnTo>
                    <a:pt x="451237" y="241735"/>
                  </a:lnTo>
                  <a:close/>
                </a:path>
              </a:pathLst>
            </a:custGeom>
            <a:solidFill>
              <a:srgbClr val="A664AC"/>
            </a:solidFill>
            <a:ln w="9525" cap="flat">
              <a:solidFill>
                <a:srgbClr val="FFFFFF"/>
              </a:solid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B5C7A592-E292-E4B6-40C8-1C3FFD8773E5}"/>
                </a:ext>
              </a:extLst>
            </p:cNvPr>
            <p:cNvSpPr/>
            <p:nvPr/>
          </p:nvSpPr>
          <p:spPr>
            <a:xfrm>
              <a:off x="4989469" y="5117202"/>
              <a:ext cx="287226" cy="182384"/>
            </a:xfrm>
            <a:custGeom>
              <a:avLst/>
              <a:gdLst>
                <a:gd name="connsiteX0" fmla="*/ 227972 w 287226"/>
                <a:gd name="connsiteY0" fmla="*/ 182385 h 182384"/>
                <a:gd name="connsiteX1" fmla="*/ 220904 w 287226"/>
                <a:gd name="connsiteY1" fmla="*/ 174650 h 182384"/>
                <a:gd name="connsiteX2" fmla="*/ 164078 w 287226"/>
                <a:gd name="connsiteY2" fmla="*/ 114748 h 182384"/>
                <a:gd name="connsiteX3" fmla="*/ 12687 w 287226"/>
                <a:gd name="connsiteY3" fmla="*/ 58131 h 182384"/>
                <a:gd name="connsiteX4" fmla="*/ 0 w 287226"/>
                <a:gd name="connsiteY4" fmla="*/ 33699 h 182384"/>
                <a:gd name="connsiteX5" fmla="*/ 18050 w 287226"/>
                <a:gd name="connsiteY5" fmla="*/ 12859 h 182384"/>
                <a:gd name="connsiteX6" fmla="*/ 71142 w 287226"/>
                <a:gd name="connsiteY6" fmla="*/ 0 h 182384"/>
                <a:gd name="connsiteX7" fmla="*/ 197530 w 287226"/>
                <a:gd name="connsiteY7" fmla="*/ 25717 h 182384"/>
                <a:gd name="connsiteX8" fmla="*/ 240421 w 287226"/>
                <a:gd name="connsiteY8" fmla="*/ 55893 h 182384"/>
                <a:gd name="connsiteX9" fmla="*/ 287227 w 287226"/>
                <a:gd name="connsiteY9" fmla="*/ 34804 h 182384"/>
                <a:gd name="connsiteX10" fmla="*/ 270529 w 287226"/>
                <a:gd name="connsiteY10" fmla="*/ 145923 h 1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226" h="182384">
                  <a:moveTo>
                    <a:pt x="227972" y="182385"/>
                  </a:moveTo>
                  <a:lnTo>
                    <a:pt x="220904" y="174650"/>
                  </a:lnTo>
                  <a:lnTo>
                    <a:pt x="164078" y="114748"/>
                  </a:lnTo>
                  <a:lnTo>
                    <a:pt x="12687" y="58131"/>
                  </a:lnTo>
                  <a:lnTo>
                    <a:pt x="0" y="33699"/>
                  </a:lnTo>
                  <a:lnTo>
                    <a:pt x="18050" y="12859"/>
                  </a:lnTo>
                  <a:lnTo>
                    <a:pt x="71142" y="0"/>
                  </a:lnTo>
                  <a:lnTo>
                    <a:pt x="197530" y="25717"/>
                  </a:lnTo>
                  <a:lnTo>
                    <a:pt x="240421" y="55893"/>
                  </a:lnTo>
                  <a:lnTo>
                    <a:pt x="287227" y="34804"/>
                  </a:lnTo>
                  <a:lnTo>
                    <a:pt x="270529" y="145923"/>
                  </a:lnTo>
                  <a:close/>
                </a:path>
              </a:pathLst>
            </a:custGeom>
            <a:solidFill>
              <a:srgbClr val="A664AC"/>
            </a:solidFill>
            <a:ln w="9525" cap="flat">
              <a:solidFill>
                <a:srgbClr val="FFFFFF"/>
              </a:solid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5C100ED1-6DAC-EE95-98A2-5B39A70BF9BD}"/>
                </a:ext>
              </a:extLst>
            </p:cNvPr>
            <p:cNvSpPr/>
            <p:nvPr/>
          </p:nvSpPr>
          <p:spPr>
            <a:xfrm>
              <a:off x="4831421" y="4086844"/>
              <a:ext cx="560955" cy="430320"/>
            </a:xfrm>
            <a:custGeom>
              <a:avLst/>
              <a:gdLst>
                <a:gd name="connsiteX0" fmla="*/ 413013 w 560955"/>
                <a:gd name="connsiteY0" fmla="*/ 430321 h 430320"/>
                <a:gd name="connsiteX1" fmla="*/ 33319 w 560955"/>
                <a:gd name="connsiteY1" fmla="*/ 188586 h 430320"/>
                <a:gd name="connsiteX2" fmla="*/ 0 w 560955"/>
                <a:gd name="connsiteY2" fmla="*/ 150028 h 430320"/>
                <a:gd name="connsiteX3" fmla="*/ 3915 w 560955"/>
                <a:gd name="connsiteY3" fmla="*/ 101089 h 430320"/>
                <a:gd name="connsiteX4" fmla="*/ 39967 w 560955"/>
                <a:gd name="connsiteY4" fmla="*/ 60322 h 430320"/>
                <a:gd name="connsiteX5" fmla="*/ 94040 w 560955"/>
                <a:gd name="connsiteY5" fmla="*/ 63998 h 430320"/>
                <a:gd name="connsiteX6" fmla="*/ 118634 w 560955"/>
                <a:gd name="connsiteY6" fmla="*/ 15345 h 430320"/>
                <a:gd name="connsiteX7" fmla="*/ 196415 w 560955"/>
                <a:gd name="connsiteY7" fmla="*/ 0 h 430320"/>
                <a:gd name="connsiteX8" fmla="*/ 213036 w 560955"/>
                <a:gd name="connsiteY8" fmla="*/ 22917 h 430320"/>
                <a:gd name="connsiteX9" fmla="*/ 267805 w 560955"/>
                <a:gd name="connsiteY9" fmla="*/ 9049 h 430320"/>
                <a:gd name="connsiteX10" fmla="*/ 384458 w 560955"/>
                <a:gd name="connsiteY10" fmla="*/ 76228 h 430320"/>
                <a:gd name="connsiteX11" fmla="*/ 439312 w 560955"/>
                <a:gd name="connsiteY11" fmla="*/ 86382 h 430320"/>
                <a:gd name="connsiteX12" fmla="*/ 540239 w 560955"/>
                <a:gd name="connsiteY12" fmla="*/ 179975 h 430320"/>
                <a:gd name="connsiteX13" fmla="*/ 560956 w 560955"/>
                <a:gd name="connsiteY13" fmla="*/ 230372 h 430320"/>
                <a:gd name="connsiteX14" fmla="*/ 546745 w 560955"/>
                <a:gd name="connsiteY14" fmla="*/ 286436 h 43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0955" h="430320">
                  <a:moveTo>
                    <a:pt x="413013" y="430321"/>
                  </a:moveTo>
                  <a:lnTo>
                    <a:pt x="33319" y="188586"/>
                  </a:lnTo>
                  <a:lnTo>
                    <a:pt x="0" y="150028"/>
                  </a:lnTo>
                  <a:lnTo>
                    <a:pt x="3915" y="101089"/>
                  </a:lnTo>
                  <a:lnTo>
                    <a:pt x="39967" y="60322"/>
                  </a:lnTo>
                  <a:lnTo>
                    <a:pt x="94040" y="63998"/>
                  </a:lnTo>
                  <a:lnTo>
                    <a:pt x="118634" y="15345"/>
                  </a:lnTo>
                  <a:lnTo>
                    <a:pt x="196415" y="0"/>
                  </a:lnTo>
                  <a:lnTo>
                    <a:pt x="213036" y="22917"/>
                  </a:lnTo>
                  <a:lnTo>
                    <a:pt x="267805" y="9049"/>
                  </a:lnTo>
                  <a:lnTo>
                    <a:pt x="384458" y="76228"/>
                  </a:lnTo>
                  <a:lnTo>
                    <a:pt x="439312" y="86382"/>
                  </a:lnTo>
                  <a:lnTo>
                    <a:pt x="540239" y="179975"/>
                  </a:lnTo>
                  <a:lnTo>
                    <a:pt x="560956" y="230372"/>
                  </a:lnTo>
                  <a:lnTo>
                    <a:pt x="546745" y="286436"/>
                  </a:lnTo>
                  <a:close/>
                </a:path>
              </a:pathLst>
            </a:custGeom>
            <a:solidFill>
              <a:srgbClr val="A664AC"/>
            </a:solidFill>
            <a:ln w="9525" cap="flat">
              <a:solidFill>
                <a:srgbClr val="FFFFFF"/>
              </a:solid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EBCA121B-3D55-FBA8-4A1D-A1AAF84313AB}"/>
                </a:ext>
              </a:extLst>
            </p:cNvPr>
            <p:cNvSpPr/>
            <p:nvPr/>
          </p:nvSpPr>
          <p:spPr>
            <a:xfrm>
              <a:off x="4525821" y="2763489"/>
              <a:ext cx="472620" cy="379190"/>
            </a:xfrm>
            <a:custGeom>
              <a:avLst/>
              <a:gdLst>
                <a:gd name="connsiteX0" fmla="*/ 194005 w 472620"/>
                <a:gd name="connsiteY0" fmla="*/ 379190 h 379190"/>
                <a:gd name="connsiteX1" fmla="*/ 156696 w 472620"/>
                <a:gd name="connsiteY1" fmla="*/ 303752 h 379190"/>
                <a:gd name="connsiteX2" fmla="*/ 27641 w 472620"/>
                <a:gd name="connsiteY2" fmla="*/ 245678 h 379190"/>
                <a:gd name="connsiteX3" fmla="*/ 0 w 472620"/>
                <a:gd name="connsiteY3" fmla="*/ 139760 h 379190"/>
                <a:gd name="connsiteX4" fmla="*/ 100108 w 472620"/>
                <a:gd name="connsiteY4" fmla="*/ 86839 h 379190"/>
                <a:gd name="connsiteX5" fmla="*/ 243811 w 472620"/>
                <a:gd name="connsiteY5" fmla="*/ 92516 h 379190"/>
                <a:gd name="connsiteX6" fmla="*/ 264947 w 472620"/>
                <a:gd name="connsiteY6" fmla="*/ 46063 h 379190"/>
                <a:gd name="connsiteX7" fmla="*/ 342614 w 472620"/>
                <a:gd name="connsiteY7" fmla="*/ 76867 h 379190"/>
                <a:gd name="connsiteX8" fmla="*/ 457343 w 472620"/>
                <a:gd name="connsiteY8" fmla="*/ 0 h 379190"/>
                <a:gd name="connsiteX9" fmla="*/ 472621 w 472620"/>
                <a:gd name="connsiteY9" fmla="*/ 33338 h 379190"/>
                <a:gd name="connsiteX10" fmla="*/ 375437 w 472620"/>
                <a:gd name="connsiteY10" fmla="*/ 135969 h 379190"/>
                <a:gd name="connsiteX11" fmla="*/ 440331 w 472620"/>
                <a:gd name="connsiteY11" fmla="*/ 222513 h 379190"/>
                <a:gd name="connsiteX12" fmla="*/ 338376 w 472620"/>
                <a:gd name="connsiteY12" fmla="*/ 263128 h 379190"/>
                <a:gd name="connsiteX13" fmla="*/ 250374 w 472620"/>
                <a:gd name="connsiteY13" fmla="*/ 372027 h 37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20" h="379190">
                  <a:moveTo>
                    <a:pt x="194005" y="379190"/>
                  </a:moveTo>
                  <a:lnTo>
                    <a:pt x="156696" y="303752"/>
                  </a:lnTo>
                  <a:lnTo>
                    <a:pt x="27641" y="245678"/>
                  </a:lnTo>
                  <a:lnTo>
                    <a:pt x="0" y="139760"/>
                  </a:lnTo>
                  <a:lnTo>
                    <a:pt x="100108" y="86839"/>
                  </a:lnTo>
                  <a:lnTo>
                    <a:pt x="243811" y="92516"/>
                  </a:lnTo>
                  <a:lnTo>
                    <a:pt x="264947" y="46063"/>
                  </a:lnTo>
                  <a:lnTo>
                    <a:pt x="342614" y="76867"/>
                  </a:lnTo>
                  <a:lnTo>
                    <a:pt x="457343" y="0"/>
                  </a:lnTo>
                  <a:lnTo>
                    <a:pt x="472621" y="33338"/>
                  </a:lnTo>
                  <a:lnTo>
                    <a:pt x="375437" y="135969"/>
                  </a:lnTo>
                  <a:lnTo>
                    <a:pt x="440331" y="222513"/>
                  </a:lnTo>
                  <a:lnTo>
                    <a:pt x="338376" y="263128"/>
                  </a:lnTo>
                  <a:lnTo>
                    <a:pt x="250374" y="372027"/>
                  </a:lnTo>
                  <a:close/>
                </a:path>
              </a:pathLst>
            </a:custGeom>
            <a:solidFill>
              <a:srgbClr val="79BA2C"/>
            </a:solidFill>
            <a:ln w="9525" cap="flat">
              <a:solidFill>
                <a:srgbClr val="FFFFFF"/>
              </a:solidFill>
              <a:prstDash val="solid"/>
              <a:miter/>
            </a:ln>
          </p:spPr>
          <p:txBody>
            <a:bodyPr rtlCol="0" anchor="ctr"/>
            <a:lstStyle/>
            <a:p>
              <a:endParaRPr lang="fr-FR"/>
            </a:p>
          </p:txBody>
        </p:sp>
        <p:grpSp>
          <p:nvGrpSpPr>
            <p:cNvPr id="85" name="Graphique 20">
              <a:extLst>
                <a:ext uri="{FF2B5EF4-FFF2-40B4-BE49-F238E27FC236}">
                  <a16:creationId xmlns:a16="http://schemas.microsoft.com/office/drawing/2014/main" id="{A3164AAB-A21E-71BD-DA3D-A591323F7FAB}"/>
                </a:ext>
              </a:extLst>
            </p:cNvPr>
            <p:cNvGrpSpPr/>
            <p:nvPr/>
          </p:nvGrpSpPr>
          <p:grpSpPr>
            <a:xfrm>
              <a:off x="4948998" y="4598280"/>
              <a:ext cx="543591" cy="574814"/>
              <a:chOff x="4948998" y="4598280"/>
              <a:chExt cx="543591" cy="574814"/>
            </a:xfrm>
          </p:grpSpPr>
          <p:sp>
            <p:nvSpPr>
              <p:cNvPr id="132" name="Forme libre : forme 131">
                <a:extLst>
                  <a:ext uri="{FF2B5EF4-FFF2-40B4-BE49-F238E27FC236}">
                    <a16:creationId xmlns:a16="http://schemas.microsoft.com/office/drawing/2014/main" id="{1AC10D68-E264-4775-CDDC-98D381B3F87F}"/>
                  </a:ext>
                </a:extLst>
              </p:cNvPr>
              <p:cNvSpPr/>
              <p:nvPr/>
            </p:nvSpPr>
            <p:spPr>
              <a:xfrm>
                <a:off x="4966743" y="4652582"/>
                <a:ext cx="60055" cy="52863"/>
              </a:xfrm>
              <a:custGeom>
                <a:avLst/>
                <a:gdLst>
                  <a:gd name="connsiteX0" fmla="*/ 0 w 60055"/>
                  <a:gd name="connsiteY0" fmla="*/ 0 h 52863"/>
                  <a:gd name="connsiteX1" fmla="*/ 19526 w 60055"/>
                  <a:gd name="connsiteY1" fmla="*/ 52864 h 52863"/>
                  <a:gd name="connsiteX2" fmla="*/ 60055 w 60055"/>
                  <a:gd name="connsiteY2" fmla="*/ 12335 h 52863"/>
                </a:gdLst>
                <a:ahLst/>
                <a:cxnLst>
                  <a:cxn ang="0">
                    <a:pos x="connsiteX0" y="connsiteY0"/>
                  </a:cxn>
                  <a:cxn ang="0">
                    <a:pos x="connsiteX1" y="connsiteY1"/>
                  </a:cxn>
                  <a:cxn ang="0">
                    <a:pos x="connsiteX2" y="connsiteY2"/>
                  </a:cxn>
                </a:cxnLst>
                <a:rect l="l" t="t" r="r" b="b"/>
                <a:pathLst>
                  <a:path w="60055" h="52863">
                    <a:moveTo>
                      <a:pt x="0" y="0"/>
                    </a:moveTo>
                    <a:lnTo>
                      <a:pt x="19526" y="52864"/>
                    </a:lnTo>
                    <a:lnTo>
                      <a:pt x="60055" y="12335"/>
                    </a:lnTo>
                    <a:close/>
                  </a:path>
                </a:pathLst>
              </a:custGeom>
              <a:solidFill>
                <a:srgbClr val="D04932"/>
              </a:solidFill>
              <a:ln w="9525"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E6787A42-6C4B-7775-CF1D-9C6DB6FEBDBC}"/>
                  </a:ext>
                </a:extLst>
              </p:cNvPr>
              <p:cNvSpPr/>
              <p:nvPr/>
            </p:nvSpPr>
            <p:spPr>
              <a:xfrm>
                <a:off x="4948998" y="4598280"/>
                <a:ext cx="361207" cy="375646"/>
              </a:xfrm>
              <a:custGeom>
                <a:avLst/>
                <a:gdLst>
                  <a:gd name="connsiteX0" fmla="*/ 307991 w 361207"/>
                  <a:gd name="connsiteY0" fmla="*/ 0 h 375646"/>
                  <a:gd name="connsiteX1" fmla="*/ 227352 w 361207"/>
                  <a:gd name="connsiteY1" fmla="*/ 20641 h 375646"/>
                  <a:gd name="connsiteX2" fmla="*/ 177889 w 361207"/>
                  <a:gd name="connsiteY2" fmla="*/ 87192 h 375646"/>
                  <a:gd name="connsiteX3" fmla="*/ 80058 w 361207"/>
                  <a:gd name="connsiteY3" fmla="*/ 67094 h 375646"/>
                  <a:gd name="connsiteX4" fmla="*/ 37995 w 361207"/>
                  <a:gd name="connsiteY4" fmla="*/ 109147 h 375646"/>
                  <a:gd name="connsiteX5" fmla="*/ 54931 w 361207"/>
                  <a:gd name="connsiteY5" fmla="*/ 155019 h 375646"/>
                  <a:gd name="connsiteX6" fmla="*/ 37595 w 361207"/>
                  <a:gd name="connsiteY6" fmla="*/ 263262 h 375646"/>
                  <a:gd name="connsiteX7" fmla="*/ 0 w 361207"/>
                  <a:gd name="connsiteY7" fmla="*/ 302714 h 375646"/>
                  <a:gd name="connsiteX8" fmla="*/ 37652 w 361207"/>
                  <a:gd name="connsiteY8" fmla="*/ 375647 h 375646"/>
                  <a:gd name="connsiteX9" fmla="*/ 361207 w 361207"/>
                  <a:gd name="connsiteY9" fmla="*/ 52092 h 37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207" h="375646">
                    <a:moveTo>
                      <a:pt x="307991" y="0"/>
                    </a:moveTo>
                    <a:lnTo>
                      <a:pt x="227352" y="20641"/>
                    </a:lnTo>
                    <a:lnTo>
                      <a:pt x="177889" y="87192"/>
                    </a:lnTo>
                    <a:lnTo>
                      <a:pt x="80058" y="67094"/>
                    </a:lnTo>
                    <a:lnTo>
                      <a:pt x="37995" y="109147"/>
                    </a:lnTo>
                    <a:lnTo>
                      <a:pt x="54931" y="155019"/>
                    </a:lnTo>
                    <a:lnTo>
                      <a:pt x="37595" y="263262"/>
                    </a:lnTo>
                    <a:lnTo>
                      <a:pt x="0" y="302714"/>
                    </a:lnTo>
                    <a:lnTo>
                      <a:pt x="37652" y="375647"/>
                    </a:lnTo>
                    <a:lnTo>
                      <a:pt x="361207" y="52092"/>
                    </a:lnTo>
                    <a:close/>
                  </a:path>
                </a:pathLst>
              </a:custGeom>
              <a:solidFill>
                <a:srgbClr val="A664AC"/>
              </a:solidFill>
              <a:ln w="9525" cap="flat">
                <a:noFill/>
                <a:prstDash val="solid"/>
                <a:miter/>
              </a:ln>
            </p:spPr>
            <p:txBody>
              <a:bodyPr rtlCol="0" anchor="ctr"/>
              <a:lstStyle/>
              <a:p>
                <a:endParaRPr lang="fr-FR"/>
              </a:p>
            </p:txBody>
          </p:sp>
          <p:sp>
            <p:nvSpPr>
              <p:cNvPr id="134" name="Forme libre : forme 133">
                <a:extLst>
                  <a:ext uri="{FF2B5EF4-FFF2-40B4-BE49-F238E27FC236}">
                    <a16:creationId xmlns:a16="http://schemas.microsoft.com/office/drawing/2014/main" id="{A85C04CC-C306-58D2-9E61-735ABBDD7FB2}"/>
                  </a:ext>
                </a:extLst>
              </p:cNvPr>
              <p:cNvSpPr/>
              <p:nvPr/>
            </p:nvSpPr>
            <p:spPr>
              <a:xfrm>
                <a:off x="4986269" y="4664917"/>
                <a:ext cx="42786" cy="42510"/>
              </a:xfrm>
              <a:custGeom>
                <a:avLst/>
                <a:gdLst>
                  <a:gd name="connsiteX0" fmla="*/ 40529 w 42786"/>
                  <a:gd name="connsiteY0" fmla="*/ 0 h 42510"/>
                  <a:gd name="connsiteX1" fmla="*/ 0 w 42786"/>
                  <a:gd name="connsiteY1" fmla="*/ 40529 h 42510"/>
                  <a:gd name="connsiteX2" fmla="*/ 724 w 42786"/>
                  <a:gd name="connsiteY2" fmla="*/ 42510 h 42510"/>
                  <a:gd name="connsiteX3" fmla="*/ 42786 w 42786"/>
                  <a:gd name="connsiteY3" fmla="*/ 457 h 42510"/>
                </a:gdLst>
                <a:ahLst/>
                <a:cxnLst>
                  <a:cxn ang="0">
                    <a:pos x="connsiteX0" y="connsiteY0"/>
                  </a:cxn>
                  <a:cxn ang="0">
                    <a:pos x="connsiteX1" y="connsiteY1"/>
                  </a:cxn>
                  <a:cxn ang="0">
                    <a:pos x="connsiteX2" y="connsiteY2"/>
                  </a:cxn>
                  <a:cxn ang="0">
                    <a:pos x="connsiteX3" y="connsiteY3"/>
                  </a:cxn>
                </a:cxnLst>
                <a:rect l="l" t="t" r="r" b="b"/>
                <a:pathLst>
                  <a:path w="42786" h="42510">
                    <a:moveTo>
                      <a:pt x="40529" y="0"/>
                    </a:moveTo>
                    <a:lnTo>
                      <a:pt x="0" y="40529"/>
                    </a:lnTo>
                    <a:lnTo>
                      <a:pt x="724" y="42510"/>
                    </a:lnTo>
                    <a:lnTo>
                      <a:pt x="42786" y="457"/>
                    </a:lnTo>
                    <a:close/>
                  </a:path>
                </a:pathLst>
              </a:custGeom>
              <a:solidFill>
                <a:srgbClr val="A664AC"/>
              </a:solidFill>
              <a:ln w="9525" cap="flat">
                <a:noFill/>
                <a:prstDash val="solid"/>
                <a:miter/>
              </a:ln>
            </p:spPr>
            <p:txBody>
              <a:bodyPr rtlCol="0" anchor="ctr"/>
              <a:lstStyle/>
              <a:p>
                <a:endParaRPr lang="fr-FR"/>
              </a:p>
            </p:txBody>
          </p:sp>
          <p:sp>
            <p:nvSpPr>
              <p:cNvPr id="135" name="Forme libre : forme 134">
                <a:extLst>
                  <a:ext uri="{FF2B5EF4-FFF2-40B4-BE49-F238E27FC236}">
                    <a16:creationId xmlns:a16="http://schemas.microsoft.com/office/drawing/2014/main" id="{50D22257-70DA-4D83-4430-B8B1103901E5}"/>
                  </a:ext>
                </a:extLst>
              </p:cNvPr>
              <p:cNvSpPr/>
              <p:nvPr/>
            </p:nvSpPr>
            <p:spPr>
              <a:xfrm>
                <a:off x="4986831" y="4650648"/>
                <a:ext cx="427167" cy="474907"/>
              </a:xfrm>
              <a:custGeom>
                <a:avLst/>
                <a:gdLst>
                  <a:gd name="connsiteX0" fmla="*/ 379981 w 427167"/>
                  <a:gd name="connsiteY0" fmla="*/ 107261 h 474907"/>
                  <a:gd name="connsiteX1" fmla="*/ 376333 w 427167"/>
                  <a:gd name="connsiteY1" fmla="*/ 51588 h 474907"/>
                  <a:gd name="connsiteX2" fmla="*/ 323650 w 427167"/>
                  <a:gd name="connsiteY2" fmla="*/ 0 h 474907"/>
                  <a:gd name="connsiteX3" fmla="*/ 0 w 427167"/>
                  <a:gd name="connsiteY3" fmla="*/ 323650 h 474907"/>
                  <a:gd name="connsiteX4" fmla="*/ 73781 w 427167"/>
                  <a:gd name="connsiteY4" fmla="*/ 466554 h 474907"/>
                  <a:gd name="connsiteX5" fmla="*/ 114881 w 427167"/>
                  <a:gd name="connsiteY5" fmla="*/ 474907 h 474907"/>
                  <a:gd name="connsiteX6" fmla="*/ 427168 w 427167"/>
                  <a:gd name="connsiteY6" fmla="*/ 162630 h 47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167" h="474907">
                    <a:moveTo>
                      <a:pt x="379981" y="107261"/>
                    </a:moveTo>
                    <a:lnTo>
                      <a:pt x="376333" y="51588"/>
                    </a:lnTo>
                    <a:lnTo>
                      <a:pt x="323650" y="0"/>
                    </a:lnTo>
                    <a:lnTo>
                      <a:pt x="0" y="323650"/>
                    </a:lnTo>
                    <a:lnTo>
                      <a:pt x="73781" y="466554"/>
                    </a:lnTo>
                    <a:lnTo>
                      <a:pt x="114881" y="474907"/>
                    </a:lnTo>
                    <a:lnTo>
                      <a:pt x="427168" y="162630"/>
                    </a:lnTo>
                    <a:close/>
                  </a:path>
                </a:pathLst>
              </a:custGeom>
              <a:solidFill>
                <a:srgbClr val="A664AC"/>
              </a:solidFill>
              <a:ln w="9525" cap="flat">
                <a:solidFill>
                  <a:srgbClr val="A664AC"/>
                </a:solidFill>
                <a:prstDash val="solid"/>
                <a:miter/>
              </a:ln>
            </p:spPr>
            <p:txBody>
              <a:bodyPr rtlCol="0" anchor="ctr"/>
              <a:lstStyle/>
              <a:p>
                <a:endParaRPr lang="fr-FR" dirty="0"/>
              </a:p>
            </p:txBody>
          </p:sp>
          <p:sp>
            <p:nvSpPr>
              <p:cNvPr id="136" name="Forme libre : forme 135">
                <a:extLst>
                  <a:ext uri="{FF2B5EF4-FFF2-40B4-BE49-F238E27FC236}">
                    <a16:creationId xmlns:a16="http://schemas.microsoft.com/office/drawing/2014/main" id="{C46F34BA-68A3-F786-3E2C-5EEECD9998DB}"/>
                  </a:ext>
                </a:extLst>
              </p:cNvPr>
              <p:cNvSpPr/>
              <p:nvPr/>
            </p:nvSpPr>
            <p:spPr>
              <a:xfrm>
                <a:off x="4986650" y="4650372"/>
                <a:ext cx="323831" cy="323926"/>
              </a:xfrm>
              <a:custGeom>
                <a:avLst/>
                <a:gdLst>
                  <a:gd name="connsiteX0" fmla="*/ 323555 w 323831"/>
                  <a:gd name="connsiteY0" fmla="*/ 0 h 323926"/>
                  <a:gd name="connsiteX1" fmla="*/ 0 w 323831"/>
                  <a:gd name="connsiteY1" fmla="*/ 323555 h 323926"/>
                  <a:gd name="connsiteX2" fmla="*/ 181 w 323831"/>
                  <a:gd name="connsiteY2" fmla="*/ 323926 h 323926"/>
                  <a:gd name="connsiteX3" fmla="*/ 323831 w 323831"/>
                  <a:gd name="connsiteY3" fmla="*/ 276 h 323926"/>
                </a:gdLst>
                <a:ahLst/>
                <a:cxnLst>
                  <a:cxn ang="0">
                    <a:pos x="connsiteX0" y="connsiteY0"/>
                  </a:cxn>
                  <a:cxn ang="0">
                    <a:pos x="connsiteX1" y="connsiteY1"/>
                  </a:cxn>
                  <a:cxn ang="0">
                    <a:pos x="connsiteX2" y="connsiteY2"/>
                  </a:cxn>
                  <a:cxn ang="0">
                    <a:pos x="connsiteX3" y="connsiteY3"/>
                  </a:cxn>
                </a:cxnLst>
                <a:rect l="l" t="t" r="r" b="b"/>
                <a:pathLst>
                  <a:path w="323831" h="323926">
                    <a:moveTo>
                      <a:pt x="323555" y="0"/>
                    </a:moveTo>
                    <a:lnTo>
                      <a:pt x="0" y="323555"/>
                    </a:lnTo>
                    <a:lnTo>
                      <a:pt x="181" y="323926"/>
                    </a:lnTo>
                    <a:lnTo>
                      <a:pt x="323831" y="276"/>
                    </a:lnTo>
                    <a:close/>
                  </a:path>
                </a:pathLst>
              </a:custGeom>
              <a:solidFill>
                <a:srgbClr val="D04932"/>
              </a:solidFill>
              <a:ln w="9525"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E3C7D66B-4149-510A-873B-3CF525387805}"/>
                  </a:ext>
                </a:extLst>
              </p:cNvPr>
              <p:cNvSpPr/>
              <p:nvPr/>
            </p:nvSpPr>
            <p:spPr>
              <a:xfrm>
                <a:off x="5103970" y="4814754"/>
                <a:ext cx="374351" cy="358340"/>
              </a:xfrm>
              <a:custGeom>
                <a:avLst/>
                <a:gdLst>
                  <a:gd name="connsiteX0" fmla="*/ 306276 w 374351"/>
                  <a:gd name="connsiteY0" fmla="*/ 232477 h 358340"/>
                  <a:gd name="connsiteX1" fmla="*/ 345053 w 374351"/>
                  <a:gd name="connsiteY1" fmla="*/ 232372 h 358340"/>
                  <a:gd name="connsiteX2" fmla="*/ 374352 w 374351"/>
                  <a:gd name="connsiteY2" fmla="*/ 203063 h 358340"/>
                  <a:gd name="connsiteX3" fmla="*/ 329555 w 374351"/>
                  <a:gd name="connsiteY3" fmla="*/ 111528 h 358340"/>
                  <a:gd name="connsiteX4" fmla="*/ 314401 w 374351"/>
                  <a:gd name="connsiteY4" fmla="*/ 3639 h 358340"/>
                  <a:gd name="connsiteX5" fmla="*/ 311286 w 374351"/>
                  <a:gd name="connsiteY5" fmla="*/ 0 h 358340"/>
                  <a:gd name="connsiteX6" fmla="*/ 0 w 374351"/>
                  <a:gd name="connsiteY6" fmla="*/ 311268 h 358340"/>
                  <a:gd name="connsiteX7" fmla="*/ 83029 w 374351"/>
                  <a:gd name="connsiteY7" fmla="*/ 328165 h 358340"/>
                  <a:gd name="connsiteX8" fmla="*/ 125921 w 374351"/>
                  <a:gd name="connsiteY8" fmla="*/ 358340 h 358340"/>
                  <a:gd name="connsiteX9" fmla="*/ 172726 w 374351"/>
                  <a:gd name="connsiteY9" fmla="*/ 337252 h 358340"/>
                  <a:gd name="connsiteX10" fmla="*/ 259128 w 374351"/>
                  <a:gd name="connsiteY10" fmla="*/ 318288 h 358340"/>
                  <a:gd name="connsiteX11" fmla="*/ 290026 w 374351"/>
                  <a:gd name="connsiteY11" fmla="*/ 287379 h 3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351" h="358340">
                    <a:moveTo>
                      <a:pt x="306276" y="232477"/>
                    </a:moveTo>
                    <a:lnTo>
                      <a:pt x="345053" y="232372"/>
                    </a:lnTo>
                    <a:lnTo>
                      <a:pt x="374352" y="203063"/>
                    </a:lnTo>
                    <a:lnTo>
                      <a:pt x="329555" y="111528"/>
                    </a:lnTo>
                    <a:lnTo>
                      <a:pt x="314401" y="3639"/>
                    </a:lnTo>
                    <a:lnTo>
                      <a:pt x="311286" y="0"/>
                    </a:lnTo>
                    <a:lnTo>
                      <a:pt x="0" y="311268"/>
                    </a:lnTo>
                    <a:lnTo>
                      <a:pt x="83029" y="328165"/>
                    </a:lnTo>
                    <a:lnTo>
                      <a:pt x="125921" y="358340"/>
                    </a:lnTo>
                    <a:lnTo>
                      <a:pt x="172726" y="337252"/>
                    </a:lnTo>
                    <a:lnTo>
                      <a:pt x="259128" y="318288"/>
                    </a:lnTo>
                    <a:lnTo>
                      <a:pt x="290026" y="287379"/>
                    </a:lnTo>
                    <a:close/>
                  </a:path>
                </a:pathLst>
              </a:custGeom>
              <a:solidFill>
                <a:srgbClr val="A664AC"/>
              </a:solidFill>
              <a:ln w="9525"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903AF0C9-C188-84D2-BB75-405A98D5DECF}"/>
                  </a:ext>
                </a:extLst>
              </p:cNvPr>
              <p:cNvSpPr/>
              <p:nvPr/>
            </p:nvSpPr>
            <p:spPr>
              <a:xfrm>
                <a:off x="5101712" y="4813278"/>
                <a:ext cx="313543" cy="312743"/>
              </a:xfrm>
              <a:custGeom>
                <a:avLst/>
                <a:gdLst>
                  <a:gd name="connsiteX0" fmla="*/ 312287 w 313543"/>
                  <a:gd name="connsiteY0" fmla="*/ 0 h 312743"/>
                  <a:gd name="connsiteX1" fmla="*/ 0 w 313543"/>
                  <a:gd name="connsiteY1" fmla="*/ 312277 h 312743"/>
                  <a:gd name="connsiteX2" fmla="*/ 2257 w 313543"/>
                  <a:gd name="connsiteY2" fmla="*/ 312744 h 312743"/>
                  <a:gd name="connsiteX3" fmla="*/ 313544 w 313543"/>
                  <a:gd name="connsiteY3" fmla="*/ 1476 h 312743"/>
                </a:gdLst>
                <a:ahLst/>
                <a:cxnLst>
                  <a:cxn ang="0">
                    <a:pos x="connsiteX0" y="connsiteY0"/>
                  </a:cxn>
                  <a:cxn ang="0">
                    <a:pos x="connsiteX1" y="connsiteY1"/>
                  </a:cxn>
                  <a:cxn ang="0">
                    <a:pos x="connsiteX2" y="connsiteY2"/>
                  </a:cxn>
                  <a:cxn ang="0">
                    <a:pos x="connsiteX3" y="connsiteY3"/>
                  </a:cxn>
                </a:cxnLst>
                <a:rect l="l" t="t" r="r" b="b"/>
                <a:pathLst>
                  <a:path w="313543" h="312743">
                    <a:moveTo>
                      <a:pt x="312287" y="0"/>
                    </a:moveTo>
                    <a:lnTo>
                      <a:pt x="0" y="312277"/>
                    </a:lnTo>
                    <a:lnTo>
                      <a:pt x="2257" y="312744"/>
                    </a:lnTo>
                    <a:lnTo>
                      <a:pt x="313544" y="1476"/>
                    </a:lnTo>
                    <a:close/>
                  </a:path>
                </a:pathLst>
              </a:custGeom>
              <a:solidFill>
                <a:srgbClr val="A664AC"/>
              </a:solidFill>
              <a:ln w="9525"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C36DBC8B-3301-80AB-3677-E5CD1ED68340}"/>
                  </a:ext>
                </a:extLst>
              </p:cNvPr>
              <p:cNvSpPr/>
              <p:nvPr/>
            </p:nvSpPr>
            <p:spPr>
              <a:xfrm>
                <a:off x="5363802" y="5102933"/>
                <a:ext cx="29965" cy="29946"/>
              </a:xfrm>
              <a:custGeom>
                <a:avLst/>
                <a:gdLst>
                  <a:gd name="connsiteX0" fmla="*/ 22565 w 29965"/>
                  <a:gd name="connsiteY0" fmla="*/ 25003 h 29946"/>
                  <a:gd name="connsiteX1" fmla="*/ 29966 w 29965"/>
                  <a:gd name="connsiteY1" fmla="*/ 0 h 29946"/>
                  <a:gd name="connsiteX2" fmla="*/ 0 w 29965"/>
                  <a:gd name="connsiteY2" fmla="*/ 29947 h 29946"/>
                </a:gdLst>
                <a:ahLst/>
                <a:cxnLst>
                  <a:cxn ang="0">
                    <a:pos x="connsiteX0" y="connsiteY0"/>
                  </a:cxn>
                  <a:cxn ang="0">
                    <a:pos x="connsiteX1" y="connsiteY1"/>
                  </a:cxn>
                  <a:cxn ang="0">
                    <a:pos x="connsiteX2" y="connsiteY2"/>
                  </a:cxn>
                </a:cxnLst>
                <a:rect l="l" t="t" r="r" b="b"/>
                <a:pathLst>
                  <a:path w="29965" h="29946">
                    <a:moveTo>
                      <a:pt x="22565" y="25003"/>
                    </a:moveTo>
                    <a:lnTo>
                      <a:pt x="29966" y="0"/>
                    </a:lnTo>
                    <a:lnTo>
                      <a:pt x="0" y="29947"/>
                    </a:lnTo>
                    <a:close/>
                  </a:path>
                </a:pathLst>
              </a:custGeom>
              <a:solidFill>
                <a:srgbClr val="D04932"/>
              </a:solidFill>
              <a:ln w="9525" cap="flat">
                <a:noFill/>
                <a:prstDash val="solid"/>
                <a:miter/>
              </a:ln>
            </p:spPr>
            <p:txBody>
              <a:bodyPr rtlCol="0" anchor="ctr"/>
              <a:lstStyle/>
              <a:p>
                <a:endParaRPr lang="fr-FR"/>
              </a:p>
            </p:txBody>
          </p:sp>
          <p:sp>
            <p:nvSpPr>
              <p:cNvPr id="140" name="Forme libre : forme 139">
                <a:extLst>
                  <a:ext uri="{FF2B5EF4-FFF2-40B4-BE49-F238E27FC236}">
                    <a16:creationId xmlns:a16="http://schemas.microsoft.com/office/drawing/2014/main" id="{003A0611-17BF-ED84-C8A5-44A7BE509EC2}"/>
                  </a:ext>
                </a:extLst>
              </p:cNvPr>
              <p:cNvSpPr/>
              <p:nvPr/>
            </p:nvSpPr>
            <p:spPr>
              <a:xfrm>
                <a:off x="5449575" y="5018189"/>
                <a:ext cx="43014" cy="28936"/>
              </a:xfrm>
              <a:custGeom>
                <a:avLst/>
                <a:gdLst>
                  <a:gd name="connsiteX0" fmla="*/ 43015 w 43014"/>
                  <a:gd name="connsiteY0" fmla="*/ 28804 h 28936"/>
                  <a:gd name="connsiteX1" fmla="*/ 28927 w 43014"/>
                  <a:gd name="connsiteY1" fmla="*/ 0 h 28936"/>
                  <a:gd name="connsiteX2" fmla="*/ 0 w 43014"/>
                  <a:gd name="connsiteY2" fmla="*/ 28937 h 28936"/>
                </a:gdLst>
                <a:ahLst/>
                <a:cxnLst>
                  <a:cxn ang="0">
                    <a:pos x="connsiteX0" y="connsiteY0"/>
                  </a:cxn>
                  <a:cxn ang="0">
                    <a:pos x="connsiteX1" y="connsiteY1"/>
                  </a:cxn>
                  <a:cxn ang="0">
                    <a:pos x="connsiteX2" y="connsiteY2"/>
                  </a:cxn>
                </a:cxnLst>
                <a:rect l="l" t="t" r="r" b="b"/>
                <a:pathLst>
                  <a:path w="43014" h="28936">
                    <a:moveTo>
                      <a:pt x="43015" y="28804"/>
                    </a:moveTo>
                    <a:lnTo>
                      <a:pt x="28927" y="0"/>
                    </a:lnTo>
                    <a:lnTo>
                      <a:pt x="0" y="28937"/>
                    </a:lnTo>
                    <a:close/>
                  </a:path>
                </a:pathLst>
              </a:custGeom>
              <a:solidFill>
                <a:srgbClr val="D04932"/>
              </a:solidFill>
              <a:ln w="9525" cap="flat">
                <a:noFill/>
                <a:prstDash val="solid"/>
                <a:miter/>
              </a:ln>
            </p:spPr>
            <p:txBody>
              <a:bodyPr rtlCol="0" anchor="ctr"/>
              <a:lstStyle/>
              <a:p>
                <a:endParaRPr lang="fr-FR"/>
              </a:p>
            </p:txBody>
          </p:sp>
          <p:sp>
            <p:nvSpPr>
              <p:cNvPr id="141" name="Forme libre : forme 140">
                <a:extLst>
                  <a:ext uri="{FF2B5EF4-FFF2-40B4-BE49-F238E27FC236}">
                    <a16:creationId xmlns:a16="http://schemas.microsoft.com/office/drawing/2014/main" id="{D40F1853-6F86-205E-E71E-0BCE77FB4568}"/>
                  </a:ext>
                </a:extLst>
              </p:cNvPr>
              <p:cNvSpPr/>
              <p:nvPr/>
            </p:nvSpPr>
            <p:spPr>
              <a:xfrm>
                <a:off x="5363097" y="5102133"/>
                <a:ext cx="30898" cy="30908"/>
              </a:xfrm>
              <a:custGeom>
                <a:avLst/>
                <a:gdLst>
                  <a:gd name="connsiteX0" fmla="*/ 0 w 30898"/>
                  <a:gd name="connsiteY0" fmla="*/ 30909 h 30908"/>
                  <a:gd name="connsiteX1" fmla="*/ 705 w 30898"/>
                  <a:gd name="connsiteY1" fmla="*/ 30747 h 30908"/>
                  <a:gd name="connsiteX2" fmla="*/ 30670 w 30898"/>
                  <a:gd name="connsiteY2" fmla="*/ 800 h 30908"/>
                  <a:gd name="connsiteX3" fmla="*/ 30899 w 30898"/>
                  <a:gd name="connsiteY3" fmla="*/ 0 h 30908"/>
                </a:gdLst>
                <a:ahLst/>
                <a:cxnLst>
                  <a:cxn ang="0">
                    <a:pos x="connsiteX0" y="connsiteY0"/>
                  </a:cxn>
                  <a:cxn ang="0">
                    <a:pos x="connsiteX1" y="connsiteY1"/>
                  </a:cxn>
                  <a:cxn ang="0">
                    <a:pos x="connsiteX2" y="connsiteY2"/>
                  </a:cxn>
                  <a:cxn ang="0">
                    <a:pos x="connsiteX3" y="connsiteY3"/>
                  </a:cxn>
                </a:cxnLst>
                <a:rect l="l" t="t" r="r" b="b"/>
                <a:pathLst>
                  <a:path w="30898" h="30908">
                    <a:moveTo>
                      <a:pt x="0" y="30909"/>
                    </a:moveTo>
                    <a:lnTo>
                      <a:pt x="705" y="30747"/>
                    </a:lnTo>
                    <a:lnTo>
                      <a:pt x="30670" y="800"/>
                    </a:lnTo>
                    <a:lnTo>
                      <a:pt x="30899" y="0"/>
                    </a:lnTo>
                    <a:close/>
                  </a:path>
                </a:pathLst>
              </a:custGeom>
              <a:solidFill>
                <a:srgbClr val="D04932"/>
              </a:solidFill>
              <a:ln w="9525" cap="flat">
                <a:noFill/>
                <a:prstDash val="solid"/>
                <a:miter/>
              </a:ln>
            </p:spPr>
            <p:txBody>
              <a:bodyPr rtlCol="0" anchor="ctr"/>
              <a:lstStyle/>
              <a:p>
                <a:endParaRPr lang="fr-FR"/>
              </a:p>
            </p:txBody>
          </p:sp>
          <p:sp>
            <p:nvSpPr>
              <p:cNvPr id="142" name="Forme libre : forme 141">
                <a:extLst>
                  <a:ext uri="{FF2B5EF4-FFF2-40B4-BE49-F238E27FC236}">
                    <a16:creationId xmlns:a16="http://schemas.microsoft.com/office/drawing/2014/main" id="{D8DC5B6F-6971-6D00-ED82-461E8EFD8D01}"/>
                  </a:ext>
                </a:extLst>
              </p:cNvPr>
              <p:cNvSpPr/>
              <p:nvPr/>
            </p:nvSpPr>
            <p:spPr>
              <a:xfrm>
                <a:off x="5449022" y="5017818"/>
                <a:ext cx="29479" cy="29308"/>
              </a:xfrm>
              <a:custGeom>
                <a:avLst/>
                <a:gdLst>
                  <a:gd name="connsiteX0" fmla="*/ 0 w 29479"/>
                  <a:gd name="connsiteY0" fmla="*/ 29308 h 29308"/>
                  <a:gd name="connsiteX1" fmla="*/ 552 w 29479"/>
                  <a:gd name="connsiteY1" fmla="*/ 29308 h 29308"/>
                  <a:gd name="connsiteX2" fmla="*/ 29480 w 29479"/>
                  <a:gd name="connsiteY2" fmla="*/ 371 h 29308"/>
                  <a:gd name="connsiteX3" fmla="*/ 29299 w 29479"/>
                  <a:gd name="connsiteY3" fmla="*/ 0 h 29308"/>
                </a:gdLst>
                <a:ahLst/>
                <a:cxnLst>
                  <a:cxn ang="0">
                    <a:pos x="connsiteX0" y="connsiteY0"/>
                  </a:cxn>
                  <a:cxn ang="0">
                    <a:pos x="connsiteX1" y="connsiteY1"/>
                  </a:cxn>
                  <a:cxn ang="0">
                    <a:pos x="connsiteX2" y="connsiteY2"/>
                  </a:cxn>
                  <a:cxn ang="0">
                    <a:pos x="connsiteX3" y="connsiteY3"/>
                  </a:cxn>
                </a:cxnLst>
                <a:rect l="l" t="t" r="r" b="b"/>
                <a:pathLst>
                  <a:path w="29479" h="29308">
                    <a:moveTo>
                      <a:pt x="0" y="29308"/>
                    </a:moveTo>
                    <a:lnTo>
                      <a:pt x="552" y="29308"/>
                    </a:lnTo>
                    <a:lnTo>
                      <a:pt x="29480" y="371"/>
                    </a:lnTo>
                    <a:lnTo>
                      <a:pt x="29299" y="0"/>
                    </a:lnTo>
                    <a:close/>
                  </a:path>
                </a:pathLst>
              </a:custGeom>
              <a:solidFill>
                <a:srgbClr val="D04932"/>
              </a:solidFill>
              <a:ln w="9525" cap="flat">
                <a:noFill/>
                <a:prstDash val="solid"/>
                <a:miter/>
              </a:ln>
            </p:spPr>
            <p:txBody>
              <a:bodyPr rtlCol="0" anchor="ctr"/>
              <a:lstStyle/>
              <a:p>
                <a:endParaRPr lang="fr-FR"/>
              </a:p>
            </p:txBody>
          </p:sp>
        </p:grpSp>
        <p:sp>
          <p:nvSpPr>
            <p:cNvPr id="86" name="Forme libre : forme 85">
              <a:extLst>
                <a:ext uri="{FF2B5EF4-FFF2-40B4-BE49-F238E27FC236}">
                  <a16:creationId xmlns:a16="http://schemas.microsoft.com/office/drawing/2014/main" id="{9E55A1FA-913C-55E1-D3DA-803C4ADDDA15}"/>
                </a:ext>
              </a:extLst>
            </p:cNvPr>
            <p:cNvSpPr/>
            <p:nvPr/>
          </p:nvSpPr>
          <p:spPr>
            <a:xfrm>
              <a:off x="4948998" y="4598280"/>
              <a:ext cx="543591" cy="574814"/>
            </a:xfrm>
            <a:custGeom>
              <a:avLst/>
              <a:gdLst>
                <a:gd name="connsiteX0" fmla="*/ 327698 w 543591"/>
                <a:gd name="connsiteY0" fmla="*/ 553726 h 574814"/>
                <a:gd name="connsiteX1" fmla="*/ 280892 w 543591"/>
                <a:gd name="connsiteY1" fmla="*/ 574815 h 574814"/>
                <a:gd name="connsiteX2" fmla="*/ 238001 w 543591"/>
                <a:gd name="connsiteY2" fmla="*/ 544639 h 574814"/>
                <a:gd name="connsiteX3" fmla="*/ 111614 w 543591"/>
                <a:gd name="connsiteY3" fmla="*/ 518922 h 574814"/>
                <a:gd name="connsiteX4" fmla="*/ 0 w 543591"/>
                <a:gd name="connsiteY4" fmla="*/ 302714 h 574814"/>
                <a:gd name="connsiteX5" fmla="*/ 37595 w 543591"/>
                <a:gd name="connsiteY5" fmla="*/ 263262 h 574814"/>
                <a:gd name="connsiteX6" fmla="*/ 54931 w 543591"/>
                <a:gd name="connsiteY6" fmla="*/ 155019 h 574814"/>
                <a:gd name="connsiteX7" fmla="*/ 17745 w 543591"/>
                <a:gd name="connsiteY7" fmla="*/ 54302 h 574814"/>
                <a:gd name="connsiteX8" fmla="*/ 177889 w 543591"/>
                <a:gd name="connsiteY8" fmla="*/ 87192 h 574814"/>
                <a:gd name="connsiteX9" fmla="*/ 227352 w 543591"/>
                <a:gd name="connsiteY9" fmla="*/ 20641 h 574814"/>
                <a:gd name="connsiteX10" fmla="*/ 307991 w 543591"/>
                <a:gd name="connsiteY10" fmla="*/ 0 h 574814"/>
                <a:gd name="connsiteX11" fmla="*/ 414166 w 543591"/>
                <a:gd name="connsiteY11" fmla="*/ 103956 h 574814"/>
                <a:gd name="connsiteX12" fmla="*/ 417814 w 543591"/>
                <a:gd name="connsiteY12" fmla="*/ 159630 h 574814"/>
                <a:gd name="connsiteX13" fmla="*/ 469373 w 543591"/>
                <a:gd name="connsiteY13" fmla="*/ 220113 h 574814"/>
                <a:gd name="connsiteX14" fmla="*/ 484527 w 543591"/>
                <a:gd name="connsiteY14" fmla="*/ 328003 h 574814"/>
                <a:gd name="connsiteX15" fmla="*/ 543592 w 543591"/>
                <a:gd name="connsiteY15" fmla="*/ 448713 h 574814"/>
                <a:gd name="connsiteX16" fmla="*/ 461248 w 543591"/>
                <a:gd name="connsiteY16" fmla="*/ 448951 h 574814"/>
                <a:gd name="connsiteX17" fmla="*/ 437369 w 543591"/>
                <a:gd name="connsiteY17" fmla="*/ 529657 h 57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591" h="574814">
                  <a:moveTo>
                    <a:pt x="327698" y="553726"/>
                  </a:moveTo>
                  <a:lnTo>
                    <a:pt x="280892" y="574815"/>
                  </a:lnTo>
                  <a:lnTo>
                    <a:pt x="238001" y="544639"/>
                  </a:lnTo>
                  <a:lnTo>
                    <a:pt x="111614" y="518922"/>
                  </a:lnTo>
                  <a:lnTo>
                    <a:pt x="0" y="302714"/>
                  </a:lnTo>
                  <a:lnTo>
                    <a:pt x="37595" y="263262"/>
                  </a:lnTo>
                  <a:lnTo>
                    <a:pt x="54931" y="155019"/>
                  </a:lnTo>
                  <a:lnTo>
                    <a:pt x="17745" y="54302"/>
                  </a:lnTo>
                  <a:lnTo>
                    <a:pt x="177889" y="87192"/>
                  </a:lnTo>
                  <a:lnTo>
                    <a:pt x="227352" y="20641"/>
                  </a:lnTo>
                  <a:lnTo>
                    <a:pt x="307991" y="0"/>
                  </a:lnTo>
                  <a:lnTo>
                    <a:pt x="414166" y="103956"/>
                  </a:lnTo>
                  <a:lnTo>
                    <a:pt x="417814" y="159630"/>
                  </a:lnTo>
                  <a:lnTo>
                    <a:pt x="469373" y="220113"/>
                  </a:lnTo>
                  <a:lnTo>
                    <a:pt x="484527" y="328003"/>
                  </a:lnTo>
                  <a:lnTo>
                    <a:pt x="543592" y="448713"/>
                  </a:lnTo>
                  <a:lnTo>
                    <a:pt x="461248" y="448951"/>
                  </a:lnTo>
                  <a:lnTo>
                    <a:pt x="437369" y="529657"/>
                  </a:lnTo>
                  <a:close/>
                </a:path>
              </a:pathLst>
            </a:custGeom>
            <a:noFill/>
            <a:ln w="9525" cap="flat">
              <a:solidFill>
                <a:srgbClr val="FFFFFF"/>
              </a:solid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C7C6DA5D-17E1-8637-2660-D38296E320E0}"/>
                </a:ext>
              </a:extLst>
            </p:cNvPr>
            <p:cNvSpPr/>
            <p:nvPr/>
          </p:nvSpPr>
          <p:spPr>
            <a:xfrm>
              <a:off x="4712340" y="2657237"/>
              <a:ext cx="820274" cy="928992"/>
            </a:xfrm>
            <a:custGeom>
              <a:avLst/>
              <a:gdLst>
                <a:gd name="connsiteX0" fmla="*/ 468706 w 820274"/>
                <a:gd name="connsiteY0" fmla="*/ 900894 h 928992"/>
                <a:gd name="connsiteX1" fmla="*/ 418938 w 820274"/>
                <a:gd name="connsiteY1" fmla="*/ 928992 h 928992"/>
                <a:gd name="connsiteX2" fmla="*/ 363036 w 820274"/>
                <a:gd name="connsiteY2" fmla="*/ 916086 h 928992"/>
                <a:gd name="connsiteX3" fmla="*/ 317554 w 820274"/>
                <a:gd name="connsiteY3" fmla="*/ 750113 h 928992"/>
                <a:gd name="connsiteX4" fmla="*/ 200558 w 820274"/>
                <a:gd name="connsiteY4" fmla="*/ 625821 h 928992"/>
                <a:gd name="connsiteX5" fmla="*/ 35176 w 820274"/>
                <a:gd name="connsiteY5" fmla="*/ 662692 h 928992"/>
                <a:gd name="connsiteX6" fmla="*/ 9439 w 820274"/>
                <a:gd name="connsiteY6" fmla="*/ 649815 h 928992"/>
                <a:gd name="connsiteX7" fmla="*/ 0 w 820274"/>
                <a:gd name="connsiteY7" fmla="*/ 515664 h 928992"/>
                <a:gd name="connsiteX8" fmla="*/ 7486 w 820274"/>
                <a:gd name="connsiteY8" fmla="*/ 485442 h 928992"/>
                <a:gd name="connsiteX9" fmla="*/ 63855 w 820274"/>
                <a:gd name="connsiteY9" fmla="*/ 478279 h 928992"/>
                <a:gd name="connsiteX10" fmla="*/ 151857 w 820274"/>
                <a:gd name="connsiteY10" fmla="*/ 369380 h 928992"/>
                <a:gd name="connsiteX11" fmla="*/ 253812 w 820274"/>
                <a:gd name="connsiteY11" fmla="*/ 328765 h 928992"/>
                <a:gd name="connsiteX12" fmla="*/ 188919 w 820274"/>
                <a:gd name="connsiteY12" fmla="*/ 242221 h 928992"/>
                <a:gd name="connsiteX13" fmla="*/ 286102 w 820274"/>
                <a:gd name="connsiteY13" fmla="*/ 139589 h 928992"/>
                <a:gd name="connsiteX14" fmla="*/ 335328 w 820274"/>
                <a:gd name="connsiteY14" fmla="*/ 202130 h 928992"/>
                <a:gd name="connsiteX15" fmla="*/ 414842 w 820274"/>
                <a:gd name="connsiteY15" fmla="*/ 192929 h 928992"/>
                <a:gd name="connsiteX16" fmla="*/ 527875 w 820274"/>
                <a:gd name="connsiteY16" fmla="*/ 0 h 928992"/>
                <a:gd name="connsiteX17" fmla="*/ 576634 w 820274"/>
                <a:gd name="connsiteY17" fmla="*/ 194224 h 928992"/>
                <a:gd name="connsiteX18" fmla="*/ 645509 w 820274"/>
                <a:gd name="connsiteY18" fmla="*/ 247117 h 928992"/>
                <a:gd name="connsiteX19" fmla="*/ 702935 w 820274"/>
                <a:gd name="connsiteY19" fmla="*/ 242811 h 928992"/>
                <a:gd name="connsiteX20" fmla="*/ 723090 w 820274"/>
                <a:gd name="connsiteY20" fmla="*/ 263547 h 928992"/>
                <a:gd name="connsiteX21" fmla="*/ 768220 w 820274"/>
                <a:gd name="connsiteY21" fmla="*/ 547287 h 928992"/>
                <a:gd name="connsiteX22" fmla="*/ 820274 w 820274"/>
                <a:gd name="connsiteY22" fmla="*/ 677370 h 928992"/>
                <a:gd name="connsiteX23" fmla="*/ 708441 w 820274"/>
                <a:gd name="connsiteY23" fmla="*/ 645395 h 928992"/>
                <a:gd name="connsiteX24" fmla="*/ 601323 w 820274"/>
                <a:gd name="connsiteY24" fmla="*/ 687695 h 928992"/>
                <a:gd name="connsiteX25" fmla="*/ 537105 w 820274"/>
                <a:gd name="connsiteY25" fmla="*/ 746141 h 9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0274" h="928992">
                  <a:moveTo>
                    <a:pt x="468706" y="900894"/>
                  </a:moveTo>
                  <a:lnTo>
                    <a:pt x="418938" y="928992"/>
                  </a:lnTo>
                  <a:lnTo>
                    <a:pt x="363036" y="916086"/>
                  </a:lnTo>
                  <a:lnTo>
                    <a:pt x="317554" y="750113"/>
                  </a:lnTo>
                  <a:lnTo>
                    <a:pt x="200558" y="625821"/>
                  </a:lnTo>
                  <a:lnTo>
                    <a:pt x="35176" y="662692"/>
                  </a:lnTo>
                  <a:lnTo>
                    <a:pt x="9439" y="649815"/>
                  </a:lnTo>
                  <a:lnTo>
                    <a:pt x="0" y="515664"/>
                  </a:lnTo>
                  <a:lnTo>
                    <a:pt x="7486" y="485442"/>
                  </a:lnTo>
                  <a:lnTo>
                    <a:pt x="63855" y="478279"/>
                  </a:lnTo>
                  <a:lnTo>
                    <a:pt x="151857" y="369380"/>
                  </a:lnTo>
                  <a:lnTo>
                    <a:pt x="253812" y="328765"/>
                  </a:lnTo>
                  <a:lnTo>
                    <a:pt x="188919" y="242221"/>
                  </a:lnTo>
                  <a:lnTo>
                    <a:pt x="286102" y="139589"/>
                  </a:lnTo>
                  <a:lnTo>
                    <a:pt x="335328" y="202130"/>
                  </a:lnTo>
                  <a:lnTo>
                    <a:pt x="414842" y="192929"/>
                  </a:lnTo>
                  <a:lnTo>
                    <a:pt x="527875" y="0"/>
                  </a:lnTo>
                  <a:lnTo>
                    <a:pt x="576634" y="194224"/>
                  </a:lnTo>
                  <a:lnTo>
                    <a:pt x="645509" y="247117"/>
                  </a:lnTo>
                  <a:lnTo>
                    <a:pt x="702935" y="242811"/>
                  </a:lnTo>
                  <a:lnTo>
                    <a:pt x="723090" y="263547"/>
                  </a:lnTo>
                  <a:lnTo>
                    <a:pt x="768220" y="547287"/>
                  </a:lnTo>
                  <a:lnTo>
                    <a:pt x="820274" y="677370"/>
                  </a:lnTo>
                  <a:lnTo>
                    <a:pt x="708441" y="645395"/>
                  </a:lnTo>
                  <a:lnTo>
                    <a:pt x="601323" y="687695"/>
                  </a:lnTo>
                  <a:lnTo>
                    <a:pt x="537105" y="746141"/>
                  </a:lnTo>
                  <a:close/>
                </a:path>
              </a:pathLst>
            </a:custGeom>
            <a:solidFill>
              <a:srgbClr val="D04932"/>
            </a:solidFill>
            <a:ln w="9525" cap="flat">
              <a:solidFill>
                <a:srgbClr val="FFFFFF"/>
              </a:solidFill>
              <a:prstDash val="solid"/>
              <a:miter/>
            </a:ln>
          </p:spPr>
          <p:txBody>
            <a:bodyPr rtlCol="0" anchor="ctr"/>
            <a:lstStyle/>
            <a:p>
              <a:endParaRPr lang="fr-FR" dirty="0"/>
            </a:p>
          </p:txBody>
        </p:sp>
        <p:sp>
          <p:nvSpPr>
            <p:cNvPr id="88" name="Forme libre : forme 87">
              <a:extLst>
                <a:ext uri="{FF2B5EF4-FFF2-40B4-BE49-F238E27FC236}">
                  <a16:creationId xmlns:a16="http://schemas.microsoft.com/office/drawing/2014/main" id="{70B97333-0A39-C39E-3E3B-8AAF0C7746F5}"/>
                </a:ext>
              </a:extLst>
            </p:cNvPr>
            <p:cNvSpPr/>
            <p:nvPr/>
          </p:nvSpPr>
          <p:spPr>
            <a:xfrm>
              <a:off x="5200515" y="2454936"/>
              <a:ext cx="651348" cy="449418"/>
            </a:xfrm>
            <a:custGeom>
              <a:avLst/>
              <a:gdLst>
                <a:gd name="connsiteX0" fmla="*/ 214760 w 651348"/>
                <a:gd name="connsiteY0" fmla="*/ 445113 h 449418"/>
                <a:gd name="connsiteX1" fmla="*/ 157334 w 651348"/>
                <a:gd name="connsiteY1" fmla="*/ 449418 h 449418"/>
                <a:gd name="connsiteX2" fmla="*/ 88459 w 651348"/>
                <a:gd name="connsiteY2" fmla="*/ 396526 h 449418"/>
                <a:gd name="connsiteX3" fmla="*/ 39700 w 651348"/>
                <a:gd name="connsiteY3" fmla="*/ 202302 h 449418"/>
                <a:gd name="connsiteX4" fmla="*/ 0 w 651348"/>
                <a:gd name="connsiteY4" fmla="*/ 105013 h 449418"/>
                <a:gd name="connsiteX5" fmla="*/ 11021 w 651348"/>
                <a:gd name="connsiteY5" fmla="*/ 0 h 449418"/>
                <a:gd name="connsiteX6" fmla="*/ 145114 w 651348"/>
                <a:gd name="connsiteY6" fmla="*/ 33938 h 449418"/>
                <a:gd name="connsiteX7" fmla="*/ 319040 w 651348"/>
                <a:gd name="connsiteY7" fmla="*/ 63532 h 449418"/>
                <a:gd name="connsiteX8" fmla="*/ 382905 w 651348"/>
                <a:gd name="connsiteY8" fmla="*/ 124292 h 449418"/>
                <a:gd name="connsiteX9" fmla="*/ 489890 w 651348"/>
                <a:gd name="connsiteY9" fmla="*/ 211036 h 449418"/>
                <a:gd name="connsiteX10" fmla="*/ 651348 w 651348"/>
                <a:gd name="connsiteY10" fmla="*/ 290474 h 449418"/>
                <a:gd name="connsiteX11" fmla="*/ 635708 w 651348"/>
                <a:gd name="connsiteY11" fmla="*/ 312315 h 449418"/>
                <a:gd name="connsiteX12" fmla="*/ 552755 w 651348"/>
                <a:gd name="connsiteY12" fmla="*/ 309382 h 449418"/>
                <a:gd name="connsiteX13" fmla="*/ 510016 w 651348"/>
                <a:gd name="connsiteY13" fmla="*/ 272653 h 449418"/>
                <a:gd name="connsiteX14" fmla="*/ 403289 w 651348"/>
                <a:gd name="connsiteY14" fmla="*/ 294161 h 449418"/>
                <a:gd name="connsiteX15" fmla="*/ 290217 w 651348"/>
                <a:gd name="connsiteY15" fmla="*/ 376485 h 449418"/>
                <a:gd name="connsiteX16" fmla="*/ 268271 w 651348"/>
                <a:gd name="connsiteY16" fmla="*/ 427120 h 4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348" h="449418">
                  <a:moveTo>
                    <a:pt x="214760" y="445113"/>
                  </a:moveTo>
                  <a:lnTo>
                    <a:pt x="157334" y="449418"/>
                  </a:lnTo>
                  <a:lnTo>
                    <a:pt x="88459" y="396526"/>
                  </a:lnTo>
                  <a:lnTo>
                    <a:pt x="39700" y="202302"/>
                  </a:lnTo>
                  <a:lnTo>
                    <a:pt x="0" y="105013"/>
                  </a:lnTo>
                  <a:lnTo>
                    <a:pt x="11021" y="0"/>
                  </a:lnTo>
                  <a:lnTo>
                    <a:pt x="145114" y="33938"/>
                  </a:lnTo>
                  <a:lnTo>
                    <a:pt x="319040" y="63532"/>
                  </a:lnTo>
                  <a:lnTo>
                    <a:pt x="382905" y="124292"/>
                  </a:lnTo>
                  <a:lnTo>
                    <a:pt x="489890" y="211036"/>
                  </a:lnTo>
                  <a:lnTo>
                    <a:pt x="651348" y="290474"/>
                  </a:lnTo>
                  <a:lnTo>
                    <a:pt x="635708" y="312315"/>
                  </a:lnTo>
                  <a:lnTo>
                    <a:pt x="552755" y="309382"/>
                  </a:lnTo>
                  <a:lnTo>
                    <a:pt x="510016" y="272653"/>
                  </a:lnTo>
                  <a:lnTo>
                    <a:pt x="403289" y="294161"/>
                  </a:lnTo>
                  <a:lnTo>
                    <a:pt x="290217" y="376485"/>
                  </a:lnTo>
                  <a:lnTo>
                    <a:pt x="268271" y="427120"/>
                  </a:lnTo>
                  <a:close/>
                </a:path>
              </a:pathLst>
            </a:custGeom>
            <a:solidFill>
              <a:srgbClr val="D04932"/>
            </a:solidFill>
            <a:ln w="9525" cap="flat">
              <a:solidFill>
                <a:srgbClr val="FFFFFF"/>
              </a:solidFill>
              <a:prstDash val="solid"/>
              <a:miter/>
            </a:ln>
          </p:spPr>
          <p:txBody>
            <a:bodyPr rtlCol="0" anchor="ctr"/>
            <a:lstStyle/>
            <a:p>
              <a:endParaRPr lang="fr-FR"/>
            </a:p>
          </p:txBody>
        </p:sp>
        <p:grpSp>
          <p:nvGrpSpPr>
            <p:cNvPr id="89" name="Graphique 20">
              <a:extLst>
                <a:ext uri="{FF2B5EF4-FFF2-40B4-BE49-F238E27FC236}">
                  <a16:creationId xmlns:a16="http://schemas.microsoft.com/office/drawing/2014/main" id="{D970E9E5-A45B-7315-CA76-5D970686E55D}"/>
                </a:ext>
              </a:extLst>
            </p:cNvPr>
            <p:cNvGrpSpPr/>
            <p:nvPr/>
          </p:nvGrpSpPr>
          <p:grpSpPr>
            <a:xfrm>
              <a:off x="4353885" y="4543178"/>
              <a:ext cx="806434" cy="412099"/>
              <a:chOff x="4353885" y="4543178"/>
              <a:chExt cx="806434" cy="412099"/>
            </a:xfrm>
          </p:grpSpPr>
          <p:grpSp>
            <p:nvGrpSpPr>
              <p:cNvPr id="115" name="Graphique 20">
                <a:extLst>
                  <a:ext uri="{FF2B5EF4-FFF2-40B4-BE49-F238E27FC236}">
                    <a16:creationId xmlns:a16="http://schemas.microsoft.com/office/drawing/2014/main" id="{EA3982B6-B5B4-33DF-EB31-CA49C718725E}"/>
                  </a:ext>
                </a:extLst>
              </p:cNvPr>
              <p:cNvGrpSpPr/>
              <p:nvPr/>
            </p:nvGrpSpPr>
            <p:grpSpPr>
              <a:xfrm>
                <a:off x="4361763" y="4551064"/>
                <a:ext cx="790670" cy="396325"/>
                <a:chOff x="4361763" y="4551064"/>
                <a:chExt cx="790670" cy="396325"/>
              </a:xfrm>
            </p:grpSpPr>
            <p:sp>
              <p:nvSpPr>
                <p:cNvPr id="130" name="Forme libre : forme 129">
                  <a:extLst>
                    <a:ext uri="{FF2B5EF4-FFF2-40B4-BE49-F238E27FC236}">
                      <a16:creationId xmlns:a16="http://schemas.microsoft.com/office/drawing/2014/main" id="{BB9F5721-7A2D-6BEC-EF5B-26F1B168AA46}"/>
                    </a:ext>
                  </a:extLst>
                </p:cNvPr>
                <p:cNvSpPr/>
                <p:nvPr/>
              </p:nvSpPr>
              <p:spPr>
                <a:xfrm>
                  <a:off x="4362753" y="4552065"/>
                  <a:ext cx="788708" cy="394344"/>
                </a:xfrm>
                <a:custGeom>
                  <a:avLst/>
                  <a:gdLst>
                    <a:gd name="connsiteX0" fmla="*/ 788708 w 788708"/>
                    <a:gd name="connsiteY0" fmla="*/ 338452 h 394344"/>
                    <a:gd name="connsiteX1" fmla="*/ 732815 w 788708"/>
                    <a:gd name="connsiteY1" fmla="*/ 394345 h 394344"/>
                    <a:gd name="connsiteX2" fmla="*/ 55893 w 788708"/>
                    <a:gd name="connsiteY2" fmla="*/ 394345 h 394344"/>
                    <a:gd name="connsiteX3" fmla="*/ 0 w 788708"/>
                    <a:gd name="connsiteY3" fmla="*/ 338452 h 394344"/>
                    <a:gd name="connsiteX4" fmla="*/ 0 w 788708"/>
                    <a:gd name="connsiteY4" fmla="*/ 55893 h 394344"/>
                    <a:gd name="connsiteX5" fmla="*/ 55893 w 788708"/>
                    <a:gd name="connsiteY5" fmla="*/ 0 h 394344"/>
                    <a:gd name="connsiteX6" fmla="*/ 732806 w 788708"/>
                    <a:gd name="connsiteY6" fmla="*/ 0 h 394344"/>
                    <a:gd name="connsiteX7" fmla="*/ 788699 w 788708"/>
                    <a:gd name="connsiteY7" fmla="*/ 55893 h 394344"/>
                    <a:gd name="connsiteX8" fmla="*/ 788699 w 788708"/>
                    <a:gd name="connsiteY8" fmla="*/ 338452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708" h="394344">
                      <a:moveTo>
                        <a:pt x="788708" y="338452"/>
                      </a:moveTo>
                      <a:cubicBezTo>
                        <a:pt x="788708" y="369198"/>
                        <a:pt x="763543" y="394345"/>
                        <a:pt x="732815" y="394345"/>
                      </a:cubicBezTo>
                      <a:lnTo>
                        <a:pt x="55893" y="394345"/>
                      </a:lnTo>
                      <a:cubicBezTo>
                        <a:pt x="25156" y="394345"/>
                        <a:pt x="0" y="369189"/>
                        <a:pt x="0" y="338452"/>
                      </a:cubicBezTo>
                      <a:lnTo>
                        <a:pt x="0" y="55893"/>
                      </a:lnTo>
                      <a:cubicBezTo>
                        <a:pt x="0" y="25146"/>
                        <a:pt x="25165" y="0"/>
                        <a:pt x="55893" y="0"/>
                      </a:cubicBezTo>
                      <a:lnTo>
                        <a:pt x="732806" y="0"/>
                      </a:lnTo>
                      <a:cubicBezTo>
                        <a:pt x="763543" y="0"/>
                        <a:pt x="788699" y="25155"/>
                        <a:pt x="788699" y="55893"/>
                      </a:cubicBezTo>
                      <a:lnTo>
                        <a:pt x="788699" y="338452"/>
                      </a:lnTo>
                      <a:close/>
                    </a:path>
                  </a:pathLst>
                </a:custGeom>
                <a:solidFill>
                  <a:srgbClr val="FFFFFF"/>
                </a:solidFill>
                <a:ln w="9525" cap="flat">
                  <a:noFill/>
                  <a:prstDash val="solid"/>
                  <a:miter/>
                </a:ln>
              </p:spPr>
              <p:txBody>
                <a:bodyPr rtlCol="0" anchor="ctr"/>
                <a:lstStyle/>
                <a:p>
                  <a:endParaRPr lang="fr-FR"/>
                </a:p>
              </p:txBody>
            </p:sp>
            <p:sp>
              <p:nvSpPr>
                <p:cNvPr id="131" name="Forme libre : forme 130">
                  <a:extLst>
                    <a:ext uri="{FF2B5EF4-FFF2-40B4-BE49-F238E27FC236}">
                      <a16:creationId xmlns:a16="http://schemas.microsoft.com/office/drawing/2014/main" id="{1F47214A-BA24-5A54-5E75-20986FC487C0}"/>
                    </a:ext>
                  </a:extLst>
                </p:cNvPr>
                <p:cNvSpPr/>
                <p:nvPr/>
              </p:nvSpPr>
              <p:spPr>
                <a:xfrm>
                  <a:off x="4361763" y="4551064"/>
                  <a:ext cx="790670" cy="396325"/>
                </a:xfrm>
                <a:custGeom>
                  <a:avLst/>
                  <a:gdLst>
                    <a:gd name="connsiteX0" fmla="*/ 733796 w 790670"/>
                    <a:gd name="connsiteY0" fmla="*/ 396326 h 396325"/>
                    <a:gd name="connsiteX1" fmla="*/ 56883 w 790670"/>
                    <a:gd name="connsiteY1" fmla="*/ 396326 h 396325"/>
                    <a:gd name="connsiteX2" fmla="*/ 0 w 790670"/>
                    <a:gd name="connsiteY2" fmla="*/ 339433 h 396325"/>
                    <a:gd name="connsiteX3" fmla="*/ 0 w 790670"/>
                    <a:gd name="connsiteY3" fmla="*/ 56883 h 396325"/>
                    <a:gd name="connsiteX4" fmla="*/ 56883 w 790670"/>
                    <a:gd name="connsiteY4" fmla="*/ 0 h 396325"/>
                    <a:gd name="connsiteX5" fmla="*/ 733796 w 790670"/>
                    <a:gd name="connsiteY5" fmla="*/ 0 h 396325"/>
                    <a:gd name="connsiteX6" fmla="*/ 790670 w 790670"/>
                    <a:gd name="connsiteY6" fmla="*/ 56883 h 396325"/>
                    <a:gd name="connsiteX7" fmla="*/ 790670 w 790670"/>
                    <a:gd name="connsiteY7" fmla="*/ 339442 h 396325"/>
                    <a:gd name="connsiteX8" fmla="*/ 733796 w 790670"/>
                    <a:gd name="connsiteY8" fmla="*/ 396326 h 396325"/>
                    <a:gd name="connsiteX9" fmla="*/ 56883 w 790670"/>
                    <a:gd name="connsiteY9" fmla="*/ 1981 h 396325"/>
                    <a:gd name="connsiteX10" fmla="*/ 1971 w 790670"/>
                    <a:gd name="connsiteY10" fmla="*/ 56893 h 396325"/>
                    <a:gd name="connsiteX11" fmla="*/ 1971 w 790670"/>
                    <a:gd name="connsiteY11" fmla="*/ 339452 h 396325"/>
                    <a:gd name="connsiteX12" fmla="*/ 56883 w 790670"/>
                    <a:gd name="connsiteY12" fmla="*/ 394364 h 396325"/>
                    <a:gd name="connsiteX13" fmla="*/ 733796 w 790670"/>
                    <a:gd name="connsiteY13" fmla="*/ 394364 h 396325"/>
                    <a:gd name="connsiteX14" fmla="*/ 788708 w 790670"/>
                    <a:gd name="connsiteY14" fmla="*/ 339452 h 396325"/>
                    <a:gd name="connsiteX15" fmla="*/ 788708 w 790670"/>
                    <a:gd name="connsiteY15" fmla="*/ 56893 h 396325"/>
                    <a:gd name="connsiteX16" fmla="*/ 733796 w 790670"/>
                    <a:gd name="connsiteY16" fmla="*/ 1981 h 396325"/>
                    <a:gd name="connsiteX17" fmla="*/ 56883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6" y="396326"/>
                      </a:moveTo>
                      <a:lnTo>
                        <a:pt x="56883" y="396326"/>
                      </a:lnTo>
                      <a:cubicBezTo>
                        <a:pt x="25517" y="396326"/>
                        <a:pt x="0" y="370808"/>
                        <a:pt x="0" y="339433"/>
                      </a:cubicBezTo>
                      <a:lnTo>
                        <a:pt x="0" y="56883"/>
                      </a:lnTo>
                      <a:cubicBezTo>
                        <a:pt x="0" y="25517"/>
                        <a:pt x="25517" y="0"/>
                        <a:pt x="56883" y="0"/>
                      </a:cubicBezTo>
                      <a:lnTo>
                        <a:pt x="733796" y="0"/>
                      </a:lnTo>
                      <a:cubicBezTo>
                        <a:pt x="765153" y="0"/>
                        <a:pt x="790670" y="25517"/>
                        <a:pt x="790670" y="56883"/>
                      </a:cubicBezTo>
                      <a:lnTo>
                        <a:pt x="790670" y="339442"/>
                      </a:lnTo>
                      <a:cubicBezTo>
                        <a:pt x="790670" y="370818"/>
                        <a:pt x="765153" y="396326"/>
                        <a:pt x="733796" y="396326"/>
                      </a:cubicBezTo>
                      <a:close/>
                      <a:moveTo>
                        <a:pt x="56883" y="1981"/>
                      </a:moveTo>
                      <a:cubicBezTo>
                        <a:pt x="26603" y="1981"/>
                        <a:pt x="1971" y="26603"/>
                        <a:pt x="1971" y="56893"/>
                      </a:cubicBezTo>
                      <a:lnTo>
                        <a:pt x="1971" y="339452"/>
                      </a:lnTo>
                      <a:cubicBezTo>
                        <a:pt x="1971" y="369732"/>
                        <a:pt x="26603" y="394364"/>
                        <a:pt x="56883" y="394364"/>
                      </a:cubicBezTo>
                      <a:lnTo>
                        <a:pt x="733796" y="394364"/>
                      </a:lnTo>
                      <a:cubicBezTo>
                        <a:pt x="764067" y="394364"/>
                        <a:pt x="788708" y="369732"/>
                        <a:pt x="788708" y="339452"/>
                      </a:cubicBezTo>
                      <a:lnTo>
                        <a:pt x="788708" y="56893"/>
                      </a:lnTo>
                      <a:cubicBezTo>
                        <a:pt x="788708" y="26603"/>
                        <a:pt x="764076" y="1981"/>
                        <a:pt x="733796" y="1981"/>
                      </a:cubicBezTo>
                      <a:lnTo>
                        <a:pt x="56883" y="1981"/>
                      </a:lnTo>
                      <a:close/>
                    </a:path>
                  </a:pathLst>
                </a:custGeom>
                <a:solidFill>
                  <a:srgbClr val="B3D258"/>
                </a:solidFill>
                <a:ln w="9525" cap="flat">
                  <a:noFill/>
                  <a:prstDash val="solid"/>
                  <a:miter/>
                </a:ln>
              </p:spPr>
              <p:txBody>
                <a:bodyPr rtlCol="0" anchor="ctr"/>
                <a:lstStyle/>
                <a:p>
                  <a:endParaRPr lang="fr-FR"/>
                </a:p>
              </p:txBody>
            </p:sp>
          </p:grpSp>
          <p:sp>
            <p:nvSpPr>
              <p:cNvPr id="116" name="Forme libre : forme 115">
                <a:extLst>
                  <a:ext uri="{FF2B5EF4-FFF2-40B4-BE49-F238E27FC236}">
                    <a16:creationId xmlns:a16="http://schemas.microsoft.com/office/drawing/2014/main" id="{85FE1ACC-3946-224F-8BEB-FB3326812972}"/>
                  </a:ext>
                </a:extLst>
              </p:cNvPr>
              <p:cNvSpPr/>
              <p:nvPr/>
            </p:nvSpPr>
            <p:spPr>
              <a:xfrm>
                <a:off x="4353885" y="4543178"/>
                <a:ext cx="806434" cy="412099"/>
              </a:xfrm>
              <a:custGeom>
                <a:avLst/>
                <a:gdLst>
                  <a:gd name="connsiteX0" fmla="*/ 741674 w 806434"/>
                  <a:gd name="connsiteY0" fmla="*/ 412099 h 412099"/>
                  <a:gd name="connsiteX1" fmla="*/ 64761 w 806434"/>
                  <a:gd name="connsiteY1" fmla="*/ 412099 h 412099"/>
                  <a:gd name="connsiteX2" fmla="*/ 0 w 806434"/>
                  <a:gd name="connsiteY2" fmla="*/ 347320 h 412099"/>
                  <a:gd name="connsiteX3" fmla="*/ 0 w 806434"/>
                  <a:gd name="connsiteY3" fmla="*/ 64770 h 412099"/>
                  <a:gd name="connsiteX4" fmla="*/ 64761 w 806434"/>
                  <a:gd name="connsiteY4" fmla="*/ 0 h 412099"/>
                  <a:gd name="connsiteX5" fmla="*/ 741674 w 806434"/>
                  <a:gd name="connsiteY5" fmla="*/ 0 h 412099"/>
                  <a:gd name="connsiteX6" fmla="*/ 806434 w 806434"/>
                  <a:gd name="connsiteY6" fmla="*/ 64770 h 412099"/>
                  <a:gd name="connsiteX7" fmla="*/ 806434 w 806434"/>
                  <a:gd name="connsiteY7" fmla="*/ 347329 h 412099"/>
                  <a:gd name="connsiteX8" fmla="*/ 741674 w 806434"/>
                  <a:gd name="connsiteY8" fmla="*/ 412099 h 412099"/>
                  <a:gd name="connsiteX9" fmla="*/ 64761 w 806434"/>
                  <a:gd name="connsiteY9" fmla="*/ 17755 h 412099"/>
                  <a:gd name="connsiteX10" fmla="*/ 17745 w 806434"/>
                  <a:gd name="connsiteY10" fmla="*/ 64779 h 412099"/>
                  <a:gd name="connsiteX11" fmla="*/ 17745 w 806434"/>
                  <a:gd name="connsiteY11" fmla="*/ 347339 h 412099"/>
                  <a:gd name="connsiteX12" fmla="*/ 64761 w 806434"/>
                  <a:gd name="connsiteY12" fmla="*/ 394364 h 412099"/>
                  <a:gd name="connsiteX13" fmla="*/ 741674 w 806434"/>
                  <a:gd name="connsiteY13" fmla="*/ 394364 h 412099"/>
                  <a:gd name="connsiteX14" fmla="*/ 788699 w 806434"/>
                  <a:gd name="connsiteY14" fmla="*/ 347339 h 412099"/>
                  <a:gd name="connsiteX15" fmla="*/ 788699 w 806434"/>
                  <a:gd name="connsiteY15" fmla="*/ 64779 h 412099"/>
                  <a:gd name="connsiteX16" fmla="*/ 741674 w 806434"/>
                  <a:gd name="connsiteY16" fmla="*/ 17755 h 412099"/>
                  <a:gd name="connsiteX17" fmla="*/ 64761 w 806434"/>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34" h="412099">
                    <a:moveTo>
                      <a:pt x="741674" y="412099"/>
                    </a:moveTo>
                    <a:lnTo>
                      <a:pt x="64761" y="412099"/>
                    </a:lnTo>
                    <a:cubicBezTo>
                      <a:pt x="29042" y="412099"/>
                      <a:pt x="0" y="383038"/>
                      <a:pt x="0" y="347320"/>
                    </a:cubicBezTo>
                    <a:lnTo>
                      <a:pt x="0" y="64770"/>
                    </a:lnTo>
                    <a:cubicBezTo>
                      <a:pt x="0" y="29051"/>
                      <a:pt x="29042" y="0"/>
                      <a:pt x="64761" y="0"/>
                    </a:cubicBezTo>
                    <a:lnTo>
                      <a:pt x="741674" y="0"/>
                    </a:lnTo>
                    <a:cubicBezTo>
                      <a:pt x="777383" y="0"/>
                      <a:pt x="806434" y="29051"/>
                      <a:pt x="806434" y="64770"/>
                    </a:cubicBezTo>
                    <a:lnTo>
                      <a:pt x="806434" y="347329"/>
                    </a:lnTo>
                    <a:cubicBezTo>
                      <a:pt x="806434" y="383048"/>
                      <a:pt x="777383" y="412099"/>
                      <a:pt x="741674" y="412099"/>
                    </a:cubicBezTo>
                    <a:close/>
                    <a:moveTo>
                      <a:pt x="64761" y="17755"/>
                    </a:moveTo>
                    <a:cubicBezTo>
                      <a:pt x="38834" y="17755"/>
                      <a:pt x="17745" y="38843"/>
                      <a:pt x="17745" y="64779"/>
                    </a:cubicBezTo>
                    <a:lnTo>
                      <a:pt x="17745" y="347339"/>
                    </a:lnTo>
                    <a:cubicBezTo>
                      <a:pt x="17745" y="373275"/>
                      <a:pt x="38834" y="394364"/>
                      <a:pt x="64761" y="394364"/>
                    </a:cubicBezTo>
                    <a:lnTo>
                      <a:pt x="741674" y="394364"/>
                    </a:lnTo>
                    <a:cubicBezTo>
                      <a:pt x="767601" y="394364"/>
                      <a:pt x="788699" y="373275"/>
                      <a:pt x="788699" y="347339"/>
                    </a:cubicBezTo>
                    <a:lnTo>
                      <a:pt x="788699" y="64779"/>
                    </a:lnTo>
                    <a:cubicBezTo>
                      <a:pt x="788699" y="38843"/>
                      <a:pt x="767601" y="17755"/>
                      <a:pt x="741674" y="17755"/>
                    </a:cubicBezTo>
                    <a:lnTo>
                      <a:pt x="64761" y="17755"/>
                    </a:lnTo>
                    <a:close/>
                  </a:path>
                </a:pathLst>
              </a:custGeom>
              <a:solidFill>
                <a:srgbClr val="A664AC"/>
              </a:solidFill>
              <a:ln w="9525" cap="flat">
                <a:noFill/>
                <a:prstDash val="solid"/>
                <a:miter/>
              </a:ln>
            </p:spPr>
            <p:txBody>
              <a:bodyPr rtlCol="0" anchor="ctr"/>
              <a:lstStyle/>
              <a:p>
                <a:endParaRPr lang="fr-FR"/>
              </a:p>
            </p:txBody>
          </p:sp>
          <p:grpSp>
            <p:nvGrpSpPr>
              <p:cNvPr id="117" name="Graphique 20">
                <a:extLst>
                  <a:ext uri="{FF2B5EF4-FFF2-40B4-BE49-F238E27FC236}">
                    <a16:creationId xmlns:a16="http://schemas.microsoft.com/office/drawing/2014/main" id="{9A9EAEE0-A777-276A-39F2-7E94546B0CCA}"/>
                  </a:ext>
                </a:extLst>
              </p:cNvPr>
              <p:cNvGrpSpPr/>
              <p:nvPr/>
            </p:nvGrpSpPr>
            <p:grpSpPr>
              <a:xfrm>
                <a:off x="4457613" y="4600137"/>
                <a:ext cx="601446" cy="300161"/>
                <a:chOff x="4457613" y="4600137"/>
                <a:chExt cx="601446" cy="300161"/>
              </a:xfrm>
              <a:solidFill>
                <a:srgbClr val="A664AC"/>
              </a:solidFill>
            </p:grpSpPr>
            <p:sp>
              <p:nvSpPr>
                <p:cNvPr id="118" name="Forme libre : forme 117">
                  <a:extLst>
                    <a:ext uri="{FF2B5EF4-FFF2-40B4-BE49-F238E27FC236}">
                      <a16:creationId xmlns:a16="http://schemas.microsoft.com/office/drawing/2014/main" id="{602E5C50-3695-5933-91A7-42CB29E445AF}"/>
                    </a:ext>
                  </a:extLst>
                </p:cNvPr>
                <p:cNvSpPr/>
                <p:nvPr/>
              </p:nvSpPr>
              <p:spPr>
                <a:xfrm>
                  <a:off x="4487759" y="4601252"/>
                  <a:ext cx="96383" cy="133006"/>
                </a:xfrm>
                <a:custGeom>
                  <a:avLst/>
                  <a:gdLst>
                    <a:gd name="connsiteX0" fmla="*/ 55683 w 96383"/>
                    <a:gd name="connsiteY0" fmla="*/ 133007 h 133006"/>
                    <a:gd name="connsiteX1" fmla="*/ 0 w 96383"/>
                    <a:gd name="connsiteY1" fmla="*/ 133007 h 133006"/>
                    <a:gd name="connsiteX2" fmla="*/ 0 w 96383"/>
                    <a:gd name="connsiteY2" fmla="*/ 0 h 133006"/>
                    <a:gd name="connsiteX3" fmla="*/ 53426 w 96383"/>
                    <a:gd name="connsiteY3" fmla="*/ 0 h 133006"/>
                    <a:gd name="connsiteX4" fmla="*/ 94516 w 96383"/>
                    <a:gd name="connsiteY4" fmla="*/ 37366 h 133006"/>
                    <a:gd name="connsiteX5" fmla="*/ 78067 w 96383"/>
                    <a:gd name="connsiteY5" fmla="*/ 64827 h 133006"/>
                    <a:gd name="connsiteX6" fmla="*/ 96383 w 96383"/>
                    <a:gd name="connsiteY6" fmla="*/ 94717 h 133006"/>
                    <a:gd name="connsiteX7" fmla="*/ 55683 w 96383"/>
                    <a:gd name="connsiteY7" fmla="*/ 133007 h 133006"/>
                    <a:gd name="connsiteX8" fmla="*/ 51378 w 96383"/>
                    <a:gd name="connsiteY8" fmla="*/ 23165 h 133006"/>
                    <a:gd name="connsiteX9" fmla="*/ 25965 w 96383"/>
                    <a:gd name="connsiteY9" fmla="*/ 23165 h 133006"/>
                    <a:gd name="connsiteX10" fmla="*/ 25965 w 96383"/>
                    <a:gd name="connsiteY10" fmla="*/ 53807 h 133006"/>
                    <a:gd name="connsiteX11" fmla="*/ 51378 w 96383"/>
                    <a:gd name="connsiteY11" fmla="*/ 53807 h 133006"/>
                    <a:gd name="connsiteX12" fmla="*/ 68561 w 96383"/>
                    <a:gd name="connsiteY12" fmla="*/ 38500 h 133006"/>
                    <a:gd name="connsiteX13" fmla="*/ 51378 w 96383"/>
                    <a:gd name="connsiteY13" fmla="*/ 23165 h 133006"/>
                    <a:gd name="connsiteX14" fmla="*/ 53054 w 96383"/>
                    <a:gd name="connsiteY14" fmla="*/ 77152 h 133006"/>
                    <a:gd name="connsiteX15" fmla="*/ 25965 w 96383"/>
                    <a:gd name="connsiteY15" fmla="*/ 77152 h 133006"/>
                    <a:gd name="connsiteX16" fmla="*/ 25965 w 96383"/>
                    <a:gd name="connsiteY16" fmla="*/ 109852 h 133006"/>
                    <a:gd name="connsiteX17" fmla="*/ 53054 w 96383"/>
                    <a:gd name="connsiteY17" fmla="*/ 109852 h 133006"/>
                    <a:gd name="connsiteX18" fmla="*/ 70428 w 96383"/>
                    <a:gd name="connsiteY18" fmla="*/ 93402 h 133006"/>
                    <a:gd name="connsiteX19" fmla="*/ 53054 w 96383"/>
                    <a:gd name="connsiteY19" fmla="*/ 77152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3006">
                      <a:moveTo>
                        <a:pt x="55683" y="133007"/>
                      </a:moveTo>
                      <a:lnTo>
                        <a:pt x="0" y="133007"/>
                      </a:lnTo>
                      <a:lnTo>
                        <a:pt x="0" y="0"/>
                      </a:lnTo>
                      <a:lnTo>
                        <a:pt x="53426" y="0"/>
                      </a:lnTo>
                      <a:cubicBezTo>
                        <a:pt x="79400" y="0"/>
                        <a:pt x="94516" y="14564"/>
                        <a:pt x="94516" y="37366"/>
                      </a:cubicBezTo>
                      <a:cubicBezTo>
                        <a:pt x="94516" y="52121"/>
                        <a:pt x="84801" y="61646"/>
                        <a:pt x="78067" y="64827"/>
                      </a:cubicBezTo>
                      <a:cubicBezTo>
                        <a:pt x="86106" y="68570"/>
                        <a:pt x="96383" y="76962"/>
                        <a:pt x="96383" y="94717"/>
                      </a:cubicBezTo>
                      <a:cubicBezTo>
                        <a:pt x="96393" y="119558"/>
                        <a:pt x="79400" y="133007"/>
                        <a:pt x="55683" y="133007"/>
                      </a:cubicBezTo>
                      <a:close/>
                      <a:moveTo>
                        <a:pt x="51378" y="23165"/>
                      </a:moveTo>
                      <a:lnTo>
                        <a:pt x="25965" y="23165"/>
                      </a:lnTo>
                      <a:lnTo>
                        <a:pt x="25965" y="53807"/>
                      </a:lnTo>
                      <a:lnTo>
                        <a:pt x="51378" y="53807"/>
                      </a:lnTo>
                      <a:cubicBezTo>
                        <a:pt x="62389" y="53807"/>
                        <a:pt x="68561" y="47644"/>
                        <a:pt x="68561" y="38500"/>
                      </a:cubicBezTo>
                      <a:cubicBezTo>
                        <a:pt x="68561" y="29337"/>
                        <a:pt x="62398" y="23165"/>
                        <a:pt x="51378" y="23165"/>
                      </a:cubicBezTo>
                      <a:close/>
                      <a:moveTo>
                        <a:pt x="53054" y="77152"/>
                      </a:moveTo>
                      <a:lnTo>
                        <a:pt x="25965" y="77152"/>
                      </a:lnTo>
                      <a:lnTo>
                        <a:pt x="25965" y="109852"/>
                      </a:lnTo>
                      <a:lnTo>
                        <a:pt x="53054" y="109852"/>
                      </a:lnTo>
                      <a:cubicBezTo>
                        <a:pt x="64818" y="109852"/>
                        <a:pt x="70428" y="102375"/>
                        <a:pt x="70428" y="93402"/>
                      </a:cubicBezTo>
                      <a:cubicBezTo>
                        <a:pt x="70428" y="84429"/>
                        <a:pt x="64827" y="77152"/>
                        <a:pt x="53054" y="77152"/>
                      </a:cubicBezTo>
                      <a:close/>
                    </a:path>
                  </a:pathLst>
                </a:custGeom>
                <a:solidFill>
                  <a:srgbClr val="A664AC"/>
                </a:solidFill>
                <a:ln w="9525"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A72485EF-DA35-D5CA-AA49-AD0AB4C72D17}"/>
                    </a:ext>
                  </a:extLst>
                </p:cNvPr>
                <p:cNvSpPr/>
                <p:nvPr/>
              </p:nvSpPr>
              <p:spPr>
                <a:xfrm>
                  <a:off x="4594611" y="4601261"/>
                  <a:ext cx="97878" cy="134121"/>
                </a:xfrm>
                <a:custGeom>
                  <a:avLst/>
                  <a:gdLst>
                    <a:gd name="connsiteX0" fmla="*/ 48939 w 97878"/>
                    <a:gd name="connsiteY0" fmla="*/ 134122 h 134121"/>
                    <a:gd name="connsiteX1" fmla="*/ 0 w 97878"/>
                    <a:gd name="connsiteY1" fmla="*/ 87430 h 134121"/>
                    <a:gd name="connsiteX2" fmla="*/ 0 w 97878"/>
                    <a:gd name="connsiteY2" fmla="*/ 0 h 134121"/>
                    <a:gd name="connsiteX3" fmla="*/ 25965 w 97878"/>
                    <a:gd name="connsiteY3" fmla="*/ 0 h 134121"/>
                    <a:gd name="connsiteX4" fmla="*/ 25965 w 97878"/>
                    <a:gd name="connsiteY4" fmla="*/ 86497 h 134121"/>
                    <a:gd name="connsiteX5" fmla="*/ 48939 w 97878"/>
                    <a:gd name="connsiteY5" fmla="*/ 110966 h 134121"/>
                    <a:gd name="connsiteX6" fmla="*/ 72104 w 97878"/>
                    <a:gd name="connsiteY6" fmla="*/ 86497 h 134121"/>
                    <a:gd name="connsiteX7" fmla="*/ 72104 w 97878"/>
                    <a:gd name="connsiteY7" fmla="*/ 0 h 134121"/>
                    <a:gd name="connsiteX8" fmla="*/ 97879 w 97878"/>
                    <a:gd name="connsiteY8" fmla="*/ 0 h 134121"/>
                    <a:gd name="connsiteX9" fmla="*/ 97879 w 97878"/>
                    <a:gd name="connsiteY9" fmla="*/ 87430 h 134121"/>
                    <a:gd name="connsiteX10" fmla="*/ 48939 w 9787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2"/>
                      </a:moveTo>
                      <a:cubicBezTo>
                        <a:pt x="21669" y="134122"/>
                        <a:pt x="0" y="115643"/>
                        <a:pt x="0" y="87430"/>
                      </a:cubicBezTo>
                      <a:lnTo>
                        <a:pt x="0" y="0"/>
                      </a:lnTo>
                      <a:lnTo>
                        <a:pt x="25965" y="0"/>
                      </a:lnTo>
                      <a:lnTo>
                        <a:pt x="25965" y="86497"/>
                      </a:lnTo>
                      <a:cubicBezTo>
                        <a:pt x="25965" y="101803"/>
                        <a:pt x="34928" y="110966"/>
                        <a:pt x="48939" y="110966"/>
                      </a:cubicBezTo>
                      <a:cubicBezTo>
                        <a:pt x="62951" y="110966"/>
                        <a:pt x="72104" y="101803"/>
                        <a:pt x="72104" y="86497"/>
                      </a:cubicBezTo>
                      <a:lnTo>
                        <a:pt x="72104" y="0"/>
                      </a:lnTo>
                      <a:lnTo>
                        <a:pt x="97879" y="0"/>
                      </a:lnTo>
                      <a:lnTo>
                        <a:pt x="97879" y="87430"/>
                      </a:lnTo>
                      <a:cubicBezTo>
                        <a:pt x="97879" y="115634"/>
                        <a:pt x="76228" y="134122"/>
                        <a:pt x="48939" y="134122"/>
                      </a:cubicBezTo>
                      <a:close/>
                    </a:path>
                  </a:pathLst>
                </a:custGeom>
                <a:solidFill>
                  <a:srgbClr val="A664AC"/>
                </a:solidFill>
                <a:ln w="9525"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9C5C06C4-D55E-1C9F-3D80-2B2416029054}"/>
                    </a:ext>
                  </a:extLst>
                </p:cNvPr>
                <p:cNvSpPr/>
                <p:nvPr/>
              </p:nvSpPr>
              <p:spPr>
                <a:xfrm>
                  <a:off x="4695480" y="4600137"/>
                  <a:ext cx="97878" cy="135245"/>
                </a:xfrm>
                <a:custGeom>
                  <a:avLst/>
                  <a:gdLst>
                    <a:gd name="connsiteX0" fmla="*/ 48578 w 97878"/>
                    <a:gd name="connsiteY0" fmla="*/ 135246 h 135245"/>
                    <a:gd name="connsiteX1" fmla="*/ 0 w 97878"/>
                    <a:gd name="connsiteY1" fmla="*/ 117691 h 135245"/>
                    <a:gd name="connsiteX2" fmla="*/ 16821 w 97878"/>
                    <a:gd name="connsiteY2" fmla="*/ 100870 h 135245"/>
                    <a:gd name="connsiteX3" fmla="*/ 48939 w 97878"/>
                    <a:gd name="connsiteY3" fmla="*/ 112090 h 135245"/>
                    <a:gd name="connsiteX4" fmla="*/ 72485 w 97878"/>
                    <a:gd name="connsiteY4" fmla="*/ 95640 h 135245"/>
                    <a:gd name="connsiteX5" fmla="*/ 68371 w 97878"/>
                    <a:gd name="connsiteY5" fmla="*/ 84429 h 135245"/>
                    <a:gd name="connsiteX6" fmla="*/ 56598 w 97878"/>
                    <a:gd name="connsiteY6" fmla="*/ 79762 h 135245"/>
                    <a:gd name="connsiteX7" fmla="*/ 40539 w 97878"/>
                    <a:gd name="connsiteY7" fmla="*/ 77524 h 135245"/>
                    <a:gd name="connsiteX8" fmla="*/ 14754 w 97878"/>
                    <a:gd name="connsiteY8" fmla="*/ 66504 h 135245"/>
                    <a:gd name="connsiteX9" fmla="*/ 5229 w 97878"/>
                    <a:gd name="connsiteY9" fmla="*/ 40348 h 135245"/>
                    <a:gd name="connsiteX10" fmla="*/ 51549 w 97878"/>
                    <a:gd name="connsiteY10" fmla="*/ 0 h 135245"/>
                    <a:gd name="connsiteX11" fmla="*/ 94526 w 97878"/>
                    <a:gd name="connsiteY11" fmla="*/ 15507 h 135245"/>
                    <a:gd name="connsiteX12" fmla="*/ 78076 w 97878"/>
                    <a:gd name="connsiteY12" fmla="*/ 31756 h 135245"/>
                    <a:gd name="connsiteX13" fmla="*/ 50806 w 97878"/>
                    <a:gd name="connsiteY13" fmla="*/ 22612 h 135245"/>
                    <a:gd name="connsiteX14" fmla="*/ 30251 w 97878"/>
                    <a:gd name="connsiteY14" fmla="*/ 39424 h 135245"/>
                    <a:gd name="connsiteX15" fmla="*/ 34176 w 97878"/>
                    <a:gd name="connsiteY15" fmla="*/ 48958 h 135245"/>
                    <a:gd name="connsiteX16" fmla="*/ 46511 w 97878"/>
                    <a:gd name="connsiteY16" fmla="*/ 54178 h 135245"/>
                    <a:gd name="connsiteX17" fmla="*/ 62189 w 97878"/>
                    <a:gd name="connsiteY17" fmla="*/ 56417 h 135245"/>
                    <a:gd name="connsiteX18" fmla="*/ 87601 w 97878"/>
                    <a:gd name="connsiteY18" fmla="*/ 66703 h 135245"/>
                    <a:gd name="connsiteX19" fmla="*/ 97879 w 97878"/>
                    <a:gd name="connsiteY19" fmla="*/ 94897 h 135245"/>
                    <a:gd name="connsiteX20" fmla="*/ 48578 w 9787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8" h="135245">
                      <a:moveTo>
                        <a:pt x="48578" y="135246"/>
                      </a:moveTo>
                      <a:cubicBezTo>
                        <a:pt x="28394" y="135246"/>
                        <a:pt x="13068" y="130950"/>
                        <a:pt x="0" y="117691"/>
                      </a:cubicBezTo>
                      <a:lnTo>
                        <a:pt x="16821" y="100870"/>
                      </a:lnTo>
                      <a:cubicBezTo>
                        <a:pt x="25213" y="109280"/>
                        <a:pt x="36605" y="112090"/>
                        <a:pt x="48939" y="112090"/>
                      </a:cubicBezTo>
                      <a:cubicBezTo>
                        <a:pt x="64256" y="112090"/>
                        <a:pt x="72485" y="106289"/>
                        <a:pt x="72485" y="95640"/>
                      </a:cubicBezTo>
                      <a:cubicBezTo>
                        <a:pt x="72485" y="90973"/>
                        <a:pt x="71171" y="87058"/>
                        <a:pt x="68371" y="84429"/>
                      </a:cubicBezTo>
                      <a:cubicBezTo>
                        <a:pt x="65751" y="82001"/>
                        <a:pt x="62760" y="80696"/>
                        <a:pt x="56598" y="79762"/>
                      </a:cubicBezTo>
                      <a:lnTo>
                        <a:pt x="40539" y="77524"/>
                      </a:lnTo>
                      <a:cubicBezTo>
                        <a:pt x="29137" y="75838"/>
                        <a:pt x="20726" y="72295"/>
                        <a:pt x="14754" y="66504"/>
                      </a:cubicBezTo>
                      <a:cubicBezTo>
                        <a:pt x="8411" y="60150"/>
                        <a:pt x="5229" y="51559"/>
                        <a:pt x="5229" y="40348"/>
                      </a:cubicBezTo>
                      <a:cubicBezTo>
                        <a:pt x="5229" y="16631"/>
                        <a:pt x="22793" y="0"/>
                        <a:pt x="51549" y="0"/>
                      </a:cubicBezTo>
                      <a:cubicBezTo>
                        <a:pt x="69856" y="0"/>
                        <a:pt x="83115" y="4496"/>
                        <a:pt x="94526" y="15507"/>
                      </a:cubicBezTo>
                      <a:lnTo>
                        <a:pt x="78076" y="31756"/>
                      </a:lnTo>
                      <a:cubicBezTo>
                        <a:pt x="69666" y="23727"/>
                        <a:pt x="59589" y="22612"/>
                        <a:pt x="50806" y="22612"/>
                      </a:cubicBezTo>
                      <a:cubicBezTo>
                        <a:pt x="36986" y="22612"/>
                        <a:pt x="30251" y="30270"/>
                        <a:pt x="30251" y="39424"/>
                      </a:cubicBezTo>
                      <a:cubicBezTo>
                        <a:pt x="30251" y="42786"/>
                        <a:pt x="31375" y="46339"/>
                        <a:pt x="34176" y="48958"/>
                      </a:cubicBezTo>
                      <a:cubicBezTo>
                        <a:pt x="36795" y="51378"/>
                        <a:pt x="41100" y="53435"/>
                        <a:pt x="46511" y="54178"/>
                      </a:cubicBezTo>
                      <a:lnTo>
                        <a:pt x="62189" y="56417"/>
                      </a:lnTo>
                      <a:cubicBezTo>
                        <a:pt x="74333" y="58103"/>
                        <a:pt x="82001" y="61465"/>
                        <a:pt x="87601" y="66703"/>
                      </a:cubicBezTo>
                      <a:cubicBezTo>
                        <a:pt x="94707" y="73419"/>
                        <a:pt x="97879" y="83134"/>
                        <a:pt x="97879" y="94897"/>
                      </a:cubicBezTo>
                      <a:cubicBezTo>
                        <a:pt x="97889" y="120672"/>
                        <a:pt x="76400" y="135246"/>
                        <a:pt x="48578" y="135246"/>
                      </a:cubicBezTo>
                      <a:close/>
                    </a:path>
                  </a:pathLst>
                </a:custGeom>
                <a:solidFill>
                  <a:srgbClr val="A664AC"/>
                </a:solidFill>
                <a:ln w="9525"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D34B1811-0B1D-8243-0E37-785D34CC1912}"/>
                    </a:ext>
                  </a:extLst>
                </p:cNvPr>
                <p:cNvSpPr/>
                <p:nvPr/>
              </p:nvSpPr>
              <p:spPr>
                <a:xfrm>
                  <a:off x="4833136" y="4601252"/>
                  <a:ext cx="96628" cy="133016"/>
                </a:xfrm>
                <a:custGeom>
                  <a:avLst/>
                  <a:gdLst>
                    <a:gd name="connsiteX0" fmla="*/ 83134 w 96628"/>
                    <a:gd name="connsiteY0" fmla="*/ 120310 h 133016"/>
                    <a:gd name="connsiteX1" fmla="*/ 48016 w 96628"/>
                    <a:gd name="connsiteY1" fmla="*/ 133017 h 133016"/>
                    <a:gd name="connsiteX2" fmla="*/ 0 w 96628"/>
                    <a:gd name="connsiteY2" fmla="*/ 133017 h 133016"/>
                    <a:gd name="connsiteX3" fmla="*/ 0 w 96628"/>
                    <a:gd name="connsiteY3" fmla="*/ 0 h 133016"/>
                    <a:gd name="connsiteX4" fmla="*/ 48016 w 96628"/>
                    <a:gd name="connsiteY4" fmla="*/ 0 h 133016"/>
                    <a:gd name="connsiteX5" fmla="*/ 83134 w 96628"/>
                    <a:gd name="connsiteY5" fmla="*/ 12706 h 133016"/>
                    <a:gd name="connsiteX6" fmla="*/ 96584 w 96628"/>
                    <a:gd name="connsiteY6" fmla="*/ 65941 h 133016"/>
                    <a:gd name="connsiteX7" fmla="*/ 83134 w 96628"/>
                    <a:gd name="connsiteY7" fmla="*/ 120310 h 133016"/>
                    <a:gd name="connsiteX8" fmla="*/ 65018 w 96628"/>
                    <a:gd name="connsiteY8" fmla="*/ 31385 h 133016"/>
                    <a:gd name="connsiteX9" fmla="*/ 45596 w 96628"/>
                    <a:gd name="connsiteY9" fmla="*/ 23165 h 133016"/>
                    <a:gd name="connsiteX10" fmla="*/ 25965 w 96628"/>
                    <a:gd name="connsiteY10" fmla="*/ 23165 h 133016"/>
                    <a:gd name="connsiteX11" fmla="*/ 25965 w 96628"/>
                    <a:gd name="connsiteY11" fmla="*/ 109852 h 133016"/>
                    <a:gd name="connsiteX12" fmla="*/ 45596 w 96628"/>
                    <a:gd name="connsiteY12" fmla="*/ 109852 h 133016"/>
                    <a:gd name="connsiteX13" fmla="*/ 65018 w 96628"/>
                    <a:gd name="connsiteY13" fmla="*/ 101632 h 133016"/>
                    <a:gd name="connsiteX14" fmla="*/ 70628 w 96628"/>
                    <a:gd name="connsiteY14" fmla="*/ 65951 h 133016"/>
                    <a:gd name="connsiteX15" fmla="*/ 65018 w 96628"/>
                    <a:gd name="connsiteY15" fmla="*/ 31385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628" h="133016">
                      <a:moveTo>
                        <a:pt x="83134" y="120310"/>
                      </a:moveTo>
                      <a:cubicBezTo>
                        <a:pt x="74352" y="129083"/>
                        <a:pt x="61846" y="133017"/>
                        <a:pt x="48016" y="133017"/>
                      </a:cubicBezTo>
                      <a:lnTo>
                        <a:pt x="0" y="133017"/>
                      </a:lnTo>
                      <a:lnTo>
                        <a:pt x="0" y="0"/>
                      </a:lnTo>
                      <a:lnTo>
                        <a:pt x="48016" y="0"/>
                      </a:lnTo>
                      <a:cubicBezTo>
                        <a:pt x="61836" y="0"/>
                        <a:pt x="74352" y="3924"/>
                        <a:pt x="83134" y="12706"/>
                      </a:cubicBezTo>
                      <a:cubicBezTo>
                        <a:pt x="98079" y="27641"/>
                        <a:pt x="96584" y="45948"/>
                        <a:pt x="96584" y="65941"/>
                      </a:cubicBezTo>
                      <a:cubicBezTo>
                        <a:pt x="96593" y="85944"/>
                        <a:pt x="98079" y="105365"/>
                        <a:pt x="83134" y="120310"/>
                      </a:cubicBezTo>
                      <a:close/>
                      <a:moveTo>
                        <a:pt x="65018" y="31385"/>
                      </a:moveTo>
                      <a:cubicBezTo>
                        <a:pt x="60531" y="25965"/>
                        <a:pt x="54559" y="23165"/>
                        <a:pt x="45596" y="23165"/>
                      </a:cubicBezTo>
                      <a:lnTo>
                        <a:pt x="25965" y="23165"/>
                      </a:lnTo>
                      <a:lnTo>
                        <a:pt x="25965" y="109852"/>
                      </a:lnTo>
                      <a:lnTo>
                        <a:pt x="45596" y="109852"/>
                      </a:lnTo>
                      <a:cubicBezTo>
                        <a:pt x="54559" y="109852"/>
                        <a:pt x="60531" y="107051"/>
                        <a:pt x="65018" y="101632"/>
                      </a:cubicBezTo>
                      <a:cubicBezTo>
                        <a:pt x="69875" y="95660"/>
                        <a:pt x="70628" y="86125"/>
                        <a:pt x="70628" y="65951"/>
                      </a:cubicBezTo>
                      <a:cubicBezTo>
                        <a:pt x="70628" y="45777"/>
                        <a:pt x="69875" y="37366"/>
                        <a:pt x="65018" y="31385"/>
                      </a:cubicBezTo>
                      <a:close/>
                    </a:path>
                  </a:pathLst>
                </a:custGeom>
                <a:solidFill>
                  <a:srgbClr val="A664AC"/>
                </a:solidFill>
                <a:ln w="9525"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B3608B41-9EB0-B42F-8A17-F1EBD1BA97EF}"/>
                    </a:ext>
                  </a:extLst>
                </p:cNvPr>
                <p:cNvSpPr/>
                <p:nvPr/>
              </p:nvSpPr>
              <p:spPr>
                <a:xfrm>
                  <a:off x="4942245" y="4601252"/>
                  <a:ext cx="87601" cy="133026"/>
                </a:xfrm>
                <a:custGeom>
                  <a:avLst/>
                  <a:gdLst>
                    <a:gd name="connsiteX0" fmla="*/ 0 w 87601"/>
                    <a:gd name="connsiteY0" fmla="*/ 133007 h 133026"/>
                    <a:gd name="connsiteX1" fmla="*/ 0 w 87601"/>
                    <a:gd name="connsiteY1" fmla="*/ 0 h 133026"/>
                    <a:gd name="connsiteX2" fmla="*/ 87601 w 87601"/>
                    <a:gd name="connsiteY2" fmla="*/ 0 h 133026"/>
                    <a:gd name="connsiteX3" fmla="*/ 87601 w 87601"/>
                    <a:gd name="connsiteY3" fmla="*/ 23165 h 133026"/>
                    <a:gd name="connsiteX4" fmla="*/ 25956 w 87601"/>
                    <a:gd name="connsiteY4" fmla="*/ 23165 h 133026"/>
                    <a:gd name="connsiteX5" fmla="*/ 25956 w 87601"/>
                    <a:gd name="connsiteY5" fmla="*/ 54359 h 133026"/>
                    <a:gd name="connsiteX6" fmla="*/ 78448 w 87601"/>
                    <a:gd name="connsiteY6" fmla="*/ 54359 h 133026"/>
                    <a:gd name="connsiteX7" fmla="*/ 78448 w 87601"/>
                    <a:gd name="connsiteY7" fmla="*/ 77533 h 133026"/>
                    <a:gd name="connsiteX8" fmla="*/ 25956 w 87601"/>
                    <a:gd name="connsiteY8" fmla="*/ 77533 h 133026"/>
                    <a:gd name="connsiteX9" fmla="*/ 25956 w 87601"/>
                    <a:gd name="connsiteY9" fmla="*/ 109852 h 133026"/>
                    <a:gd name="connsiteX10" fmla="*/ 87601 w 87601"/>
                    <a:gd name="connsiteY10" fmla="*/ 109852 h 133026"/>
                    <a:gd name="connsiteX11" fmla="*/ 87601 w 87601"/>
                    <a:gd name="connsiteY11" fmla="*/ 133026 h 133026"/>
                    <a:gd name="connsiteX12" fmla="*/ 0 w 87601"/>
                    <a:gd name="connsiteY12" fmla="*/ 133007 h 133026"/>
                    <a:gd name="connsiteX13" fmla="*/ 0 w 87601"/>
                    <a:gd name="connsiteY13" fmla="*/ 133007 h 1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26">
                      <a:moveTo>
                        <a:pt x="0" y="133007"/>
                      </a:moveTo>
                      <a:lnTo>
                        <a:pt x="0" y="0"/>
                      </a:lnTo>
                      <a:lnTo>
                        <a:pt x="87601" y="0"/>
                      </a:lnTo>
                      <a:lnTo>
                        <a:pt x="87601" y="23165"/>
                      </a:lnTo>
                      <a:lnTo>
                        <a:pt x="25956" y="23165"/>
                      </a:lnTo>
                      <a:lnTo>
                        <a:pt x="25956" y="54359"/>
                      </a:lnTo>
                      <a:lnTo>
                        <a:pt x="78448" y="54359"/>
                      </a:lnTo>
                      <a:lnTo>
                        <a:pt x="78448" y="77533"/>
                      </a:lnTo>
                      <a:lnTo>
                        <a:pt x="25956" y="77533"/>
                      </a:lnTo>
                      <a:lnTo>
                        <a:pt x="25956" y="109852"/>
                      </a:lnTo>
                      <a:lnTo>
                        <a:pt x="87601" y="109852"/>
                      </a:lnTo>
                      <a:lnTo>
                        <a:pt x="87601" y="133026"/>
                      </a:lnTo>
                      <a:lnTo>
                        <a:pt x="0"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3E2486FC-EEDD-8E7E-E1B5-C64F1C0EF9BF}"/>
                    </a:ext>
                  </a:extLst>
                </p:cNvPr>
                <p:cNvSpPr/>
                <p:nvPr/>
              </p:nvSpPr>
              <p:spPr>
                <a:xfrm>
                  <a:off x="4457613" y="4766167"/>
                  <a:ext cx="86315" cy="133006"/>
                </a:xfrm>
                <a:custGeom>
                  <a:avLst/>
                  <a:gdLst>
                    <a:gd name="connsiteX0" fmla="*/ 0 w 86315"/>
                    <a:gd name="connsiteY0" fmla="*/ 133007 h 133006"/>
                    <a:gd name="connsiteX1" fmla="*/ 0 w 86315"/>
                    <a:gd name="connsiteY1" fmla="*/ 0 h 133006"/>
                    <a:gd name="connsiteX2" fmla="*/ 25975 w 86315"/>
                    <a:gd name="connsiteY2" fmla="*/ 0 h 133006"/>
                    <a:gd name="connsiteX3" fmla="*/ 25975 w 86315"/>
                    <a:gd name="connsiteY3" fmla="*/ 109842 h 133006"/>
                    <a:gd name="connsiteX4" fmla="*/ 86316 w 86315"/>
                    <a:gd name="connsiteY4" fmla="*/ 109842 h 133006"/>
                    <a:gd name="connsiteX5" fmla="*/ 86316 w 86315"/>
                    <a:gd name="connsiteY5" fmla="*/ 133007 h 133006"/>
                    <a:gd name="connsiteX6" fmla="*/ 0 w 86315"/>
                    <a:gd name="connsiteY6"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15" h="133006">
                      <a:moveTo>
                        <a:pt x="0" y="133007"/>
                      </a:moveTo>
                      <a:lnTo>
                        <a:pt x="0" y="0"/>
                      </a:lnTo>
                      <a:lnTo>
                        <a:pt x="25975" y="0"/>
                      </a:lnTo>
                      <a:lnTo>
                        <a:pt x="25975" y="109842"/>
                      </a:lnTo>
                      <a:lnTo>
                        <a:pt x="86316" y="109842"/>
                      </a:lnTo>
                      <a:lnTo>
                        <a:pt x="86316" y="133007"/>
                      </a:lnTo>
                      <a:lnTo>
                        <a:pt x="0" y="133007"/>
                      </a:lnTo>
                      <a:close/>
                    </a:path>
                  </a:pathLst>
                </a:custGeom>
                <a:solidFill>
                  <a:srgbClr val="A664AC"/>
                </a:solidFill>
                <a:ln w="9525"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414D0D8E-3ED4-9616-7C68-CBB332D2F794}"/>
                    </a:ext>
                  </a:extLst>
                </p:cNvPr>
                <p:cNvSpPr/>
                <p:nvPr/>
              </p:nvSpPr>
              <p:spPr>
                <a:xfrm>
                  <a:off x="4520163" y="4766167"/>
                  <a:ext cx="25412" cy="42405"/>
                </a:xfrm>
                <a:custGeom>
                  <a:avLst/>
                  <a:gdLst>
                    <a:gd name="connsiteX0" fmla="*/ 0 w 25412"/>
                    <a:gd name="connsiteY0" fmla="*/ 42405 h 42405"/>
                    <a:gd name="connsiteX1" fmla="*/ 0 w 25412"/>
                    <a:gd name="connsiteY1" fmla="*/ 0 h 42405"/>
                    <a:gd name="connsiteX2" fmla="*/ 25413 w 25412"/>
                    <a:gd name="connsiteY2" fmla="*/ 0 h 42405"/>
                    <a:gd name="connsiteX3" fmla="*/ 25413 w 25412"/>
                    <a:gd name="connsiteY3" fmla="*/ 23174 h 42405"/>
                    <a:gd name="connsiteX4" fmla="*/ 0 w 25412"/>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12" h="42405">
                      <a:moveTo>
                        <a:pt x="0" y="42405"/>
                      </a:moveTo>
                      <a:lnTo>
                        <a:pt x="0" y="0"/>
                      </a:lnTo>
                      <a:lnTo>
                        <a:pt x="25413" y="0"/>
                      </a:lnTo>
                      <a:lnTo>
                        <a:pt x="25413" y="23174"/>
                      </a:lnTo>
                      <a:lnTo>
                        <a:pt x="0" y="42405"/>
                      </a:lnTo>
                      <a:close/>
                    </a:path>
                  </a:pathLst>
                </a:custGeom>
                <a:solidFill>
                  <a:srgbClr val="A664AC"/>
                </a:solidFill>
                <a:ln w="9525"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3057C9E5-4B0C-3A39-B814-959F98ED6B7C}"/>
                    </a:ext>
                  </a:extLst>
                </p:cNvPr>
                <p:cNvSpPr/>
                <p:nvPr/>
              </p:nvSpPr>
              <p:spPr>
                <a:xfrm>
                  <a:off x="4559940" y="4721514"/>
                  <a:ext cx="87620" cy="177669"/>
                </a:xfrm>
                <a:custGeom>
                  <a:avLst/>
                  <a:gdLst>
                    <a:gd name="connsiteX0" fmla="*/ 0 w 87620"/>
                    <a:gd name="connsiteY0" fmla="*/ 177660 h 177669"/>
                    <a:gd name="connsiteX1" fmla="*/ 0 w 87620"/>
                    <a:gd name="connsiteY1" fmla="*/ 44653 h 177669"/>
                    <a:gd name="connsiteX2" fmla="*/ 87620 w 87620"/>
                    <a:gd name="connsiteY2" fmla="*/ 44653 h 177669"/>
                    <a:gd name="connsiteX3" fmla="*/ 87620 w 87620"/>
                    <a:gd name="connsiteY3" fmla="*/ 67828 h 177669"/>
                    <a:gd name="connsiteX4" fmla="*/ 25965 w 87620"/>
                    <a:gd name="connsiteY4" fmla="*/ 67828 h 177669"/>
                    <a:gd name="connsiteX5" fmla="*/ 25965 w 87620"/>
                    <a:gd name="connsiteY5" fmla="*/ 99013 h 177669"/>
                    <a:gd name="connsiteX6" fmla="*/ 78467 w 87620"/>
                    <a:gd name="connsiteY6" fmla="*/ 99013 h 177669"/>
                    <a:gd name="connsiteX7" fmla="*/ 78467 w 87620"/>
                    <a:gd name="connsiteY7" fmla="*/ 122177 h 177669"/>
                    <a:gd name="connsiteX8" fmla="*/ 25965 w 87620"/>
                    <a:gd name="connsiteY8" fmla="*/ 122177 h 177669"/>
                    <a:gd name="connsiteX9" fmla="*/ 25965 w 87620"/>
                    <a:gd name="connsiteY9" fmla="*/ 154505 h 177669"/>
                    <a:gd name="connsiteX10" fmla="*/ 87620 w 87620"/>
                    <a:gd name="connsiteY10" fmla="*/ 154505 h 177669"/>
                    <a:gd name="connsiteX11" fmla="*/ 87620 w 87620"/>
                    <a:gd name="connsiteY11" fmla="*/ 177670 h 177669"/>
                    <a:gd name="connsiteX12" fmla="*/ 0 w 87620"/>
                    <a:gd name="connsiteY12" fmla="*/ 177670 h 177669"/>
                    <a:gd name="connsiteX13" fmla="*/ 48206 w 87620"/>
                    <a:gd name="connsiteY13" fmla="*/ 31766 h 177669"/>
                    <a:gd name="connsiteX14" fmla="*/ 31956 w 87620"/>
                    <a:gd name="connsiteY14" fmla="*/ 31766 h 177669"/>
                    <a:gd name="connsiteX15" fmla="*/ 43920 w 87620"/>
                    <a:gd name="connsiteY15" fmla="*/ 0 h 177669"/>
                    <a:gd name="connsiteX16" fmla="*/ 69513 w 87620"/>
                    <a:gd name="connsiteY16" fmla="*/ 0 h 177669"/>
                    <a:gd name="connsiteX17" fmla="*/ 48206 w 87620"/>
                    <a:gd name="connsiteY17" fmla="*/ 31766 h 17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620" h="177669">
                      <a:moveTo>
                        <a:pt x="0" y="177660"/>
                      </a:moveTo>
                      <a:lnTo>
                        <a:pt x="0" y="44653"/>
                      </a:lnTo>
                      <a:lnTo>
                        <a:pt x="87620" y="44653"/>
                      </a:lnTo>
                      <a:lnTo>
                        <a:pt x="87620" y="67828"/>
                      </a:lnTo>
                      <a:lnTo>
                        <a:pt x="25965" y="67828"/>
                      </a:lnTo>
                      <a:lnTo>
                        <a:pt x="25965" y="99013"/>
                      </a:lnTo>
                      <a:lnTo>
                        <a:pt x="78467" y="99013"/>
                      </a:lnTo>
                      <a:lnTo>
                        <a:pt x="78467" y="122177"/>
                      </a:lnTo>
                      <a:lnTo>
                        <a:pt x="25965" y="122177"/>
                      </a:lnTo>
                      <a:lnTo>
                        <a:pt x="25965" y="154505"/>
                      </a:lnTo>
                      <a:lnTo>
                        <a:pt x="87620" y="154505"/>
                      </a:lnTo>
                      <a:lnTo>
                        <a:pt x="87620" y="177670"/>
                      </a:lnTo>
                      <a:lnTo>
                        <a:pt x="0" y="177670"/>
                      </a:lnTo>
                      <a:close/>
                      <a:moveTo>
                        <a:pt x="48206" y="31766"/>
                      </a:moveTo>
                      <a:lnTo>
                        <a:pt x="31956" y="31766"/>
                      </a:lnTo>
                      <a:lnTo>
                        <a:pt x="43920" y="0"/>
                      </a:lnTo>
                      <a:lnTo>
                        <a:pt x="69513" y="0"/>
                      </a:lnTo>
                      <a:lnTo>
                        <a:pt x="48206" y="31766"/>
                      </a:lnTo>
                      <a:close/>
                    </a:path>
                  </a:pathLst>
                </a:custGeom>
                <a:solidFill>
                  <a:srgbClr val="A664AC"/>
                </a:solidFill>
                <a:ln w="9525"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4B12711B-51BB-EEF3-27BD-906411E9DBC9}"/>
                    </a:ext>
                  </a:extLst>
                </p:cNvPr>
                <p:cNvSpPr/>
                <p:nvPr/>
              </p:nvSpPr>
              <p:spPr>
                <a:xfrm>
                  <a:off x="4649046" y="4766167"/>
                  <a:ext cx="95449" cy="133006"/>
                </a:xfrm>
                <a:custGeom>
                  <a:avLst/>
                  <a:gdLst>
                    <a:gd name="connsiteX0" fmla="*/ 60712 w 95449"/>
                    <a:gd name="connsiteY0" fmla="*/ 23174 h 133006"/>
                    <a:gd name="connsiteX1" fmla="*/ 60712 w 95449"/>
                    <a:gd name="connsiteY1" fmla="*/ 133007 h 133006"/>
                    <a:gd name="connsiteX2" fmla="*/ 34738 w 95449"/>
                    <a:gd name="connsiteY2" fmla="*/ 133007 h 133006"/>
                    <a:gd name="connsiteX3" fmla="*/ 34738 w 95449"/>
                    <a:gd name="connsiteY3" fmla="*/ 23174 h 133006"/>
                    <a:gd name="connsiteX4" fmla="*/ 0 w 95449"/>
                    <a:gd name="connsiteY4" fmla="*/ 23174 h 133006"/>
                    <a:gd name="connsiteX5" fmla="*/ 0 w 95449"/>
                    <a:gd name="connsiteY5" fmla="*/ 0 h 133006"/>
                    <a:gd name="connsiteX6" fmla="*/ 95450 w 95449"/>
                    <a:gd name="connsiteY6" fmla="*/ 0 h 133006"/>
                    <a:gd name="connsiteX7" fmla="*/ 95450 w 95449"/>
                    <a:gd name="connsiteY7" fmla="*/ 23174 h 133006"/>
                    <a:gd name="connsiteX8" fmla="*/ 60712 w 95449"/>
                    <a:gd name="connsiteY8" fmla="*/ 23174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49" h="133006">
                      <a:moveTo>
                        <a:pt x="60712" y="23174"/>
                      </a:moveTo>
                      <a:lnTo>
                        <a:pt x="60712" y="133007"/>
                      </a:lnTo>
                      <a:lnTo>
                        <a:pt x="34738" y="133007"/>
                      </a:lnTo>
                      <a:lnTo>
                        <a:pt x="34738" y="23174"/>
                      </a:lnTo>
                      <a:lnTo>
                        <a:pt x="0" y="23174"/>
                      </a:lnTo>
                      <a:lnTo>
                        <a:pt x="0" y="0"/>
                      </a:lnTo>
                      <a:lnTo>
                        <a:pt x="95450" y="0"/>
                      </a:lnTo>
                      <a:lnTo>
                        <a:pt x="95450" y="23174"/>
                      </a:lnTo>
                      <a:lnTo>
                        <a:pt x="60712" y="23174"/>
                      </a:lnTo>
                      <a:close/>
                    </a:path>
                  </a:pathLst>
                </a:custGeom>
                <a:solidFill>
                  <a:srgbClr val="A664AC"/>
                </a:solidFill>
                <a:ln w="9525"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8C3FCF3B-B1EA-06CD-6E88-4A68C02D5F3D}"/>
                    </a:ext>
                  </a:extLst>
                </p:cNvPr>
                <p:cNvSpPr/>
                <p:nvPr/>
              </p:nvSpPr>
              <p:spPr>
                <a:xfrm>
                  <a:off x="4725808" y="4766167"/>
                  <a:ext cx="117319" cy="133006"/>
                </a:xfrm>
                <a:custGeom>
                  <a:avLst/>
                  <a:gdLst>
                    <a:gd name="connsiteX0" fmla="*/ 90231 w 117319"/>
                    <a:gd name="connsiteY0" fmla="*/ 133007 h 133006"/>
                    <a:gd name="connsiteX1" fmla="*/ 82391 w 117319"/>
                    <a:gd name="connsiteY1" fmla="*/ 109461 h 133006"/>
                    <a:gd name="connsiteX2" fmla="*/ 35128 w 117319"/>
                    <a:gd name="connsiteY2" fmla="*/ 109461 h 133006"/>
                    <a:gd name="connsiteX3" fmla="*/ 27089 w 117319"/>
                    <a:gd name="connsiteY3" fmla="*/ 133007 h 133006"/>
                    <a:gd name="connsiteX4" fmla="*/ 0 w 117319"/>
                    <a:gd name="connsiteY4" fmla="*/ 133007 h 133006"/>
                    <a:gd name="connsiteX5" fmla="*/ 48387 w 117319"/>
                    <a:gd name="connsiteY5" fmla="*/ 0 h 133006"/>
                    <a:gd name="connsiteX6" fmla="*/ 68752 w 117319"/>
                    <a:gd name="connsiteY6" fmla="*/ 0 h 133006"/>
                    <a:gd name="connsiteX7" fmla="*/ 117320 w 117319"/>
                    <a:gd name="connsiteY7" fmla="*/ 133007 h 133006"/>
                    <a:gd name="connsiteX8" fmla="*/ 90231 w 117319"/>
                    <a:gd name="connsiteY8" fmla="*/ 133007 h 133006"/>
                    <a:gd name="connsiteX9" fmla="*/ 59227 w 117319"/>
                    <a:gd name="connsiteY9" fmla="*/ 39233 h 133006"/>
                    <a:gd name="connsiteX10" fmla="*/ 42415 w 117319"/>
                    <a:gd name="connsiteY10" fmla="*/ 87611 h 133006"/>
                    <a:gd name="connsiteX11" fmla="*/ 75476 w 117319"/>
                    <a:gd name="connsiteY11" fmla="*/ 87611 h 133006"/>
                    <a:gd name="connsiteX12" fmla="*/ 59227 w 117319"/>
                    <a:gd name="connsiteY12" fmla="*/ 39233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19" h="133006">
                      <a:moveTo>
                        <a:pt x="90231" y="133007"/>
                      </a:moveTo>
                      <a:lnTo>
                        <a:pt x="82391" y="109461"/>
                      </a:lnTo>
                      <a:lnTo>
                        <a:pt x="35128" y="109461"/>
                      </a:lnTo>
                      <a:lnTo>
                        <a:pt x="27089" y="133007"/>
                      </a:lnTo>
                      <a:lnTo>
                        <a:pt x="0" y="133007"/>
                      </a:lnTo>
                      <a:lnTo>
                        <a:pt x="48387" y="0"/>
                      </a:lnTo>
                      <a:lnTo>
                        <a:pt x="68752" y="0"/>
                      </a:lnTo>
                      <a:lnTo>
                        <a:pt x="117320" y="133007"/>
                      </a:lnTo>
                      <a:lnTo>
                        <a:pt x="90231" y="133007"/>
                      </a:lnTo>
                      <a:close/>
                      <a:moveTo>
                        <a:pt x="59227" y="39233"/>
                      </a:moveTo>
                      <a:lnTo>
                        <a:pt x="42415" y="87611"/>
                      </a:lnTo>
                      <a:lnTo>
                        <a:pt x="75476" y="87611"/>
                      </a:lnTo>
                      <a:lnTo>
                        <a:pt x="59227" y="39233"/>
                      </a:lnTo>
                      <a:close/>
                    </a:path>
                  </a:pathLst>
                </a:custGeom>
                <a:solidFill>
                  <a:srgbClr val="A664AC"/>
                </a:solidFill>
                <a:ln w="9525"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60C24C08-364B-D81C-4157-D5AE5A94296A}"/>
                    </a:ext>
                  </a:extLst>
                </p:cNvPr>
                <p:cNvSpPr/>
                <p:nvPr/>
              </p:nvSpPr>
              <p:spPr>
                <a:xfrm>
                  <a:off x="4845547" y="4766167"/>
                  <a:ext cx="101812" cy="133006"/>
                </a:xfrm>
                <a:custGeom>
                  <a:avLst/>
                  <a:gdLst>
                    <a:gd name="connsiteX0" fmla="*/ 78648 w 101812"/>
                    <a:gd name="connsiteY0" fmla="*/ 133007 h 133006"/>
                    <a:gd name="connsiteX1" fmla="*/ 25965 w 101812"/>
                    <a:gd name="connsiteY1" fmla="*/ 51368 h 133006"/>
                    <a:gd name="connsiteX2" fmla="*/ 25965 w 101812"/>
                    <a:gd name="connsiteY2" fmla="*/ 133007 h 133006"/>
                    <a:gd name="connsiteX3" fmla="*/ 0 w 101812"/>
                    <a:gd name="connsiteY3" fmla="*/ 133007 h 133006"/>
                    <a:gd name="connsiteX4" fmla="*/ 0 w 101812"/>
                    <a:gd name="connsiteY4" fmla="*/ 0 h 133006"/>
                    <a:gd name="connsiteX5" fmla="*/ 23165 w 101812"/>
                    <a:gd name="connsiteY5" fmla="*/ 0 h 133006"/>
                    <a:gd name="connsiteX6" fmla="*/ 75838 w 101812"/>
                    <a:gd name="connsiteY6" fmla="*/ 81448 h 133006"/>
                    <a:gd name="connsiteX7" fmla="*/ 75838 w 101812"/>
                    <a:gd name="connsiteY7" fmla="*/ 0 h 133006"/>
                    <a:gd name="connsiteX8" fmla="*/ 101813 w 101812"/>
                    <a:gd name="connsiteY8" fmla="*/ 0 h 133006"/>
                    <a:gd name="connsiteX9" fmla="*/ 101813 w 101812"/>
                    <a:gd name="connsiteY9" fmla="*/ 133007 h 133006"/>
                    <a:gd name="connsiteX10" fmla="*/ 78648 w 101812"/>
                    <a:gd name="connsiteY10" fmla="*/ 13300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812" h="133006">
                      <a:moveTo>
                        <a:pt x="78648" y="133007"/>
                      </a:moveTo>
                      <a:lnTo>
                        <a:pt x="25965" y="51368"/>
                      </a:lnTo>
                      <a:lnTo>
                        <a:pt x="25965" y="133007"/>
                      </a:lnTo>
                      <a:lnTo>
                        <a:pt x="0" y="133007"/>
                      </a:lnTo>
                      <a:lnTo>
                        <a:pt x="0" y="0"/>
                      </a:lnTo>
                      <a:lnTo>
                        <a:pt x="23165" y="0"/>
                      </a:lnTo>
                      <a:lnTo>
                        <a:pt x="75838" y="81448"/>
                      </a:lnTo>
                      <a:lnTo>
                        <a:pt x="75838" y="0"/>
                      </a:lnTo>
                      <a:lnTo>
                        <a:pt x="101813" y="0"/>
                      </a:lnTo>
                      <a:lnTo>
                        <a:pt x="101813" y="133007"/>
                      </a:lnTo>
                      <a:lnTo>
                        <a:pt x="78648" y="133007"/>
                      </a:lnTo>
                      <a:close/>
                    </a:path>
                  </a:pathLst>
                </a:custGeom>
                <a:solidFill>
                  <a:srgbClr val="A664AC"/>
                </a:solidFill>
                <a:ln w="9525" cap="flat">
                  <a:noFill/>
                  <a:prstDash val="solid"/>
                  <a:miter/>
                </a:ln>
              </p:spPr>
              <p:txBody>
                <a:bodyPr rtlCol="0" anchor="ctr"/>
                <a:lstStyle/>
                <a:p>
                  <a:endParaRPr lang="fr-FR"/>
                </a:p>
              </p:txBody>
            </p:sp>
            <p:sp>
              <p:nvSpPr>
                <p:cNvPr id="129" name="Forme libre : forme 128">
                  <a:extLst>
                    <a:ext uri="{FF2B5EF4-FFF2-40B4-BE49-F238E27FC236}">
                      <a16:creationId xmlns:a16="http://schemas.microsoft.com/office/drawing/2014/main" id="{4ECFB085-EDE0-9374-ADCB-AE619F4E8902}"/>
                    </a:ext>
                  </a:extLst>
                </p:cNvPr>
                <p:cNvSpPr/>
                <p:nvPr/>
              </p:nvSpPr>
              <p:spPr>
                <a:xfrm>
                  <a:off x="4959865" y="4765053"/>
                  <a:ext cx="99194" cy="135245"/>
                </a:xfrm>
                <a:custGeom>
                  <a:avLst/>
                  <a:gdLst>
                    <a:gd name="connsiteX0" fmla="*/ 86488 w 99194"/>
                    <a:gd name="connsiteY0" fmla="*/ 120110 h 135245"/>
                    <a:gd name="connsiteX1" fmla="*/ 48950 w 99194"/>
                    <a:gd name="connsiteY1" fmla="*/ 135246 h 135245"/>
                    <a:gd name="connsiteX2" fmla="*/ 13079 w 99194"/>
                    <a:gd name="connsiteY2" fmla="*/ 120672 h 135245"/>
                    <a:gd name="connsiteX3" fmla="*/ 1 w 99194"/>
                    <a:gd name="connsiteY3" fmla="*/ 67628 h 135245"/>
                    <a:gd name="connsiteX4" fmla="*/ 13079 w 99194"/>
                    <a:gd name="connsiteY4" fmla="*/ 14573 h 135245"/>
                    <a:gd name="connsiteX5" fmla="*/ 48950 w 99194"/>
                    <a:gd name="connsiteY5" fmla="*/ 0 h 135245"/>
                    <a:gd name="connsiteX6" fmla="*/ 99013 w 99194"/>
                    <a:gd name="connsiteY6" fmla="*/ 42605 h 135245"/>
                    <a:gd name="connsiteX7" fmla="*/ 72858 w 99194"/>
                    <a:gd name="connsiteY7" fmla="*/ 42605 h 135245"/>
                    <a:gd name="connsiteX8" fmla="*/ 48950 w 99194"/>
                    <a:gd name="connsiteY8" fmla="*/ 23174 h 135245"/>
                    <a:gd name="connsiteX9" fmla="*/ 32319 w 99194"/>
                    <a:gd name="connsiteY9" fmla="*/ 30271 h 135245"/>
                    <a:gd name="connsiteX10" fmla="*/ 25966 w 99194"/>
                    <a:gd name="connsiteY10" fmla="*/ 67637 h 135245"/>
                    <a:gd name="connsiteX11" fmla="*/ 32319 w 99194"/>
                    <a:gd name="connsiteY11" fmla="*/ 105185 h 135245"/>
                    <a:gd name="connsiteX12" fmla="*/ 48950 w 99194"/>
                    <a:gd name="connsiteY12" fmla="*/ 112100 h 135245"/>
                    <a:gd name="connsiteX13" fmla="*/ 67428 w 99194"/>
                    <a:gd name="connsiteY13" fmla="*/ 104623 h 135245"/>
                    <a:gd name="connsiteX14" fmla="*/ 73410 w 99194"/>
                    <a:gd name="connsiteY14" fmla="*/ 86878 h 135245"/>
                    <a:gd name="connsiteX15" fmla="*/ 73410 w 99194"/>
                    <a:gd name="connsiteY15" fmla="*/ 81839 h 135245"/>
                    <a:gd name="connsiteX16" fmla="*/ 48950 w 99194"/>
                    <a:gd name="connsiteY16" fmla="*/ 81839 h 135245"/>
                    <a:gd name="connsiteX17" fmla="*/ 48950 w 99194"/>
                    <a:gd name="connsiteY17" fmla="*/ 60169 h 135245"/>
                    <a:gd name="connsiteX18" fmla="*/ 99194 w 99194"/>
                    <a:gd name="connsiteY18" fmla="*/ 60169 h 135245"/>
                    <a:gd name="connsiteX19" fmla="*/ 99194 w 99194"/>
                    <a:gd name="connsiteY19" fmla="*/ 79600 h 135245"/>
                    <a:gd name="connsiteX20" fmla="*/ 86488 w 99194"/>
                    <a:gd name="connsiteY20" fmla="*/ 120110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4" h="135245">
                      <a:moveTo>
                        <a:pt x="86488" y="120110"/>
                      </a:moveTo>
                      <a:cubicBezTo>
                        <a:pt x="75839" y="131131"/>
                        <a:pt x="63142" y="135246"/>
                        <a:pt x="48950" y="135246"/>
                      </a:cubicBezTo>
                      <a:cubicBezTo>
                        <a:pt x="34377" y="135246"/>
                        <a:pt x="22413" y="130007"/>
                        <a:pt x="13079" y="120672"/>
                      </a:cubicBezTo>
                      <a:cubicBezTo>
                        <a:pt x="-380" y="107223"/>
                        <a:pt x="1" y="90602"/>
                        <a:pt x="1" y="67628"/>
                      </a:cubicBezTo>
                      <a:cubicBezTo>
                        <a:pt x="1" y="44653"/>
                        <a:pt x="-380" y="28022"/>
                        <a:pt x="13079" y="14573"/>
                      </a:cubicBezTo>
                      <a:cubicBezTo>
                        <a:pt x="22404" y="5239"/>
                        <a:pt x="33996" y="0"/>
                        <a:pt x="48950" y="0"/>
                      </a:cubicBezTo>
                      <a:cubicBezTo>
                        <a:pt x="79763" y="0"/>
                        <a:pt x="95460" y="20183"/>
                        <a:pt x="99013" y="42605"/>
                      </a:cubicBezTo>
                      <a:lnTo>
                        <a:pt x="72858" y="42605"/>
                      </a:lnTo>
                      <a:cubicBezTo>
                        <a:pt x="69876" y="30089"/>
                        <a:pt x="62209" y="23174"/>
                        <a:pt x="48950" y="23174"/>
                      </a:cubicBezTo>
                      <a:cubicBezTo>
                        <a:pt x="41844" y="23174"/>
                        <a:pt x="36053" y="25984"/>
                        <a:pt x="32319" y="30271"/>
                      </a:cubicBezTo>
                      <a:cubicBezTo>
                        <a:pt x="27281" y="35881"/>
                        <a:pt x="25966" y="42043"/>
                        <a:pt x="25966" y="67637"/>
                      </a:cubicBezTo>
                      <a:cubicBezTo>
                        <a:pt x="25966" y="93231"/>
                        <a:pt x="27281" y="99584"/>
                        <a:pt x="32319" y="105185"/>
                      </a:cubicBezTo>
                      <a:cubicBezTo>
                        <a:pt x="36053" y="109480"/>
                        <a:pt x="41844" y="112100"/>
                        <a:pt x="48950" y="112100"/>
                      </a:cubicBezTo>
                      <a:cubicBezTo>
                        <a:pt x="56789" y="112100"/>
                        <a:pt x="63142" y="109290"/>
                        <a:pt x="67428" y="104623"/>
                      </a:cubicBezTo>
                      <a:cubicBezTo>
                        <a:pt x="71734" y="99774"/>
                        <a:pt x="73410" y="93793"/>
                        <a:pt x="73410" y="86878"/>
                      </a:cubicBezTo>
                      <a:lnTo>
                        <a:pt x="73410" y="81839"/>
                      </a:lnTo>
                      <a:lnTo>
                        <a:pt x="48950" y="81839"/>
                      </a:lnTo>
                      <a:lnTo>
                        <a:pt x="48950" y="60169"/>
                      </a:lnTo>
                      <a:lnTo>
                        <a:pt x="99194" y="60169"/>
                      </a:lnTo>
                      <a:lnTo>
                        <a:pt x="99194" y="79600"/>
                      </a:lnTo>
                      <a:cubicBezTo>
                        <a:pt x="99194" y="98822"/>
                        <a:pt x="95832" y="110404"/>
                        <a:pt x="86488" y="120110"/>
                      </a:cubicBezTo>
                      <a:close/>
                    </a:path>
                  </a:pathLst>
                </a:custGeom>
                <a:solidFill>
                  <a:srgbClr val="A664AC"/>
                </a:solidFill>
                <a:ln w="9525" cap="flat">
                  <a:noFill/>
                  <a:prstDash val="solid"/>
                  <a:miter/>
                </a:ln>
              </p:spPr>
              <p:txBody>
                <a:bodyPr rtlCol="0" anchor="ctr"/>
                <a:lstStyle/>
                <a:p>
                  <a:endParaRPr lang="fr-FR"/>
                </a:p>
              </p:txBody>
            </p:sp>
          </p:grpSp>
        </p:grpSp>
        <p:grpSp>
          <p:nvGrpSpPr>
            <p:cNvPr id="90" name="Graphique 20">
              <a:extLst>
                <a:ext uri="{FF2B5EF4-FFF2-40B4-BE49-F238E27FC236}">
                  <a16:creationId xmlns:a16="http://schemas.microsoft.com/office/drawing/2014/main" id="{D4BDC488-46EF-DF0E-4C1F-FB27FA48D012}"/>
                </a:ext>
              </a:extLst>
            </p:cNvPr>
            <p:cNvGrpSpPr/>
            <p:nvPr/>
          </p:nvGrpSpPr>
          <p:grpSpPr>
            <a:xfrm>
              <a:off x="3830125" y="2877369"/>
              <a:ext cx="806443" cy="412099"/>
              <a:chOff x="3830125" y="2877369"/>
              <a:chExt cx="806443" cy="412099"/>
            </a:xfrm>
          </p:grpSpPr>
          <p:grpSp>
            <p:nvGrpSpPr>
              <p:cNvPr id="103" name="Graphique 20">
                <a:extLst>
                  <a:ext uri="{FF2B5EF4-FFF2-40B4-BE49-F238E27FC236}">
                    <a16:creationId xmlns:a16="http://schemas.microsoft.com/office/drawing/2014/main" id="{348471C7-1E89-1910-A612-16AF19FE9EA4}"/>
                  </a:ext>
                </a:extLst>
              </p:cNvPr>
              <p:cNvGrpSpPr/>
              <p:nvPr/>
            </p:nvGrpSpPr>
            <p:grpSpPr>
              <a:xfrm>
                <a:off x="3838011" y="2885256"/>
                <a:ext cx="790670" cy="396325"/>
                <a:chOff x="3838011" y="2885256"/>
                <a:chExt cx="790670" cy="396325"/>
              </a:xfrm>
            </p:grpSpPr>
            <p:sp>
              <p:nvSpPr>
                <p:cNvPr id="113" name="Forme libre : forme 112">
                  <a:extLst>
                    <a:ext uri="{FF2B5EF4-FFF2-40B4-BE49-F238E27FC236}">
                      <a16:creationId xmlns:a16="http://schemas.microsoft.com/office/drawing/2014/main" id="{1279DB8A-4259-6870-7DFF-C20235DBEC27}"/>
                    </a:ext>
                  </a:extLst>
                </p:cNvPr>
                <p:cNvSpPr/>
                <p:nvPr/>
              </p:nvSpPr>
              <p:spPr>
                <a:xfrm>
                  <a:off x="3839002" y="2886247"/>
                  <a:ext cx="788689" cy="394344"/>
                </a:xfrm>
                <a:custGeom>
                  <a:avLst/>
                  <a:gdLst>
                    <a:gd name="connsiteX0" fmla="*/ 788689 w 788689"/>
                    <a:gd name="connsiteY0" fmla="*/ 338461 h 394344"/>
                    <a:gd name="connsiteX1" fmla="*/ 732797 w 788689"/>
                    <a:gd name="connsiteY1" fmla="*/ 394345 h 394344"/>
                    <a:gd name="connsiteX2" fmla="*/ 55883 w 788689"/>
                    <a:gd name="connsiteY2" fmla="*/ 394345 h 394344"/>
                    <a:gd name="connsiteX3" fmla="*/ 0 w 788689"/>
                    <a:gd name="connsiteY3" fmla="*/ 338461 h 394344"/>
                    <a:gd name="connsiteX4" fmla="*/ 0 w 788689"/>
                    <a:gd name="connsiteY4" fmla="*/ 55893 h 394344"/>
                    <a:gd name="connsiteX5" fmla="*/ 55883 w 788689"/>
                    <a:gd name="connsiteY5" fmla="*/ 0 h 394344"/>
                    <a:gd name="connsiteX6" fmla="*/ 732797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199"/>
                        <a:pt x="763534" y="394345"/>
                        <a:pt x="732797" y="394345"/>
                      </a:cubicBezTo>
                      <a:lnTo>
                        <a:pt x="55883" y="394345"/>
                      </a:lnTo>
                      <a:cubicBezTo>
                        <a:pt x="25146" y="394345"/>
                        <a:pt x="0" y="369189"/>
                        <a:pt x="0" y="338461"/>
                      </a:cubicBezTo>
                      <a:lnTo>
                        <a:pt x="0" y="55893"/>
                      </a:lnTo>
                      <a:cubicBezTo>
                        <a:pt x="0" y="25146"/>
                        <a:pt x="25156" y="0"/>
                        <a:pt x="55883" y="0"/>
                      </a:cubicBezTo>
                      <a:lnTo>
                        <a:pt x="732797" y="0"/>
                      </a:lnTo>
                      <a:cubicBezTo>
                        <a:pt x="763543" y="0"/>
                        <a:pt x="788689" y="25155"/>
                        <a:pt x="788689" y="55893"/>
                      </a:cubicBezTo>
                      <a:lnTo>
                        <a:pt x="788689" y="338461"/>
                      </a:lnTo>
                      <a:close/>
                    </a:path>
                  </a:pathLst>
                </a:custGeom>
                <a:solidFill>
                  <a:srgbClr val="FFFFFF"/>
                </a:solidFill>
                <a:ln w="9525" cap="flat">
                  <a:noFill/>
                  <a:prstDash val="solid"/>
                  <a:miter/>
                </a:ln>
              </p:spPr>
              <p:txBody>
                <a:bodyPr rtlCol="0" anchor="ctr"/>
                <a:lstStyle/>
                <a:p>
                  <a:endParaRPr lang="fr-FR" dirty="0"/>
                </a:p>
              </p:txBody>
            </p:sp>
            <p:sp>
              <p:nvSpPr>
                <p:cNvPr id="114" name="Forme libre : forme 113">
                  <a:extLst>
                    <a:ext uri="{FF2B5EF4-FFF2-40B4-BE49-F238E27FC236}">
                      <a16:creationId xmlns:a16="http://schemas.microsoft.com/office/drawing/2014/main" id="{7D08FDC4-4D56-8BA4-1D02-9F31AD995AE3}"/>
                    </a:ext>
                  </a:extLst>
                </p:cNvPr>
                <p:cNvSpPr/>
                <p:nvPr/>
              </p:nvSpPr>
              <p:spPr>
                <a:xfrm>
                  <a:off x="3838011" y="2885256"/>
                  <a:ext cx="790670" cy="396325"/>
                </a:xfrm>
                <a:custGeom>
                  <a:avLst/>
                  <a:gdLst>
                    <a:gd name="connsiteX0" fmla="*/ 733787 w 790670"/>
                    <a:gd name="connsiteY0" fmla="*/ 396326 h 396325"/>
                    <a:gd name="connsiteX1" fmla="*/ 56874 w 790670"/>
                    <a:gd name="connsiteY1" fmla="*/ 396326 h 396325"/>
                    <a:gd name="connsiteX2" fmla="*/ 0 w 790670"/>
                    <a:gd name="connsiteY2" fmla="*/ 339443 h 396325"/>
                    <a:gd name="connsiteX3" fmla="*/ 0 w 790670"/>
                    <a:gd name="connsiteY3" fmla="*/ 56883 h 396325"/>
                    <a:gd name="connsiteX4" fmla="*/ 56874 w 790670"/>
                    <a:gd name="connsiteY4" fmla="*/ 0 h 396325"/>
                    <a:gd name="connsiteX5" fmla="*/ 733787 w 790670"/>
                    <a:gd name="connsiteY5" fmla="*/ 0 h 396325"/>
                    <a:gd name="connsiteX6" fmla="*/ 790670 w 790670"/>
                    <a:gd name="connsiteY6" fmla="*/ 56883 h 396325"/>
                    <a:gd name="connsiteX7" fmla="*/ 790670 w 790670"/>
                    <a:gd name="connsiteY7" fmla="*/ 339452 h 396325"/>
                    <a:gd name="connsiteX8" fmla="*/ 733787 w 790670"/>
                    <a:gd name="connsiteY8" fmla="*/ 396326 h 396325"/>
                    <a:gd name="connsiteX9" fmla="*/ 56874 w 790670"/>
                    <a:gd name="connsiteY9" fmla="*/ 1981 h 396325"/>
                    <a:gd name="connsiteX10" fmla="*/ 1972 w 790670"/>
                    <a:gd name="connsiteY10" fmla="*/ 56893 h 396325"/>
                    <a:gd name="connsiteX11" fmla="*/ 1972 w 790670"/>
                    <a:gd name="connsiteY11" fmla="*/ 339462 h 396325"/>
                    <a:gd name="connsiteX12" fmla="*/ 56874 w 790670"/>
                    <a:gd name="connsiteY12" fmla="*/ 394373 h 396325"/>
                    <a:gd name="connsiteX13" fmla="*/ 733787 w 790670"/>
                    <a:gd name="connsiteY13" fmla="*/ 394373 h 396325"/>
                    <a:gd name="connsiteX14" fmla="*/ 788699 w 790670"/>
                    <a:gd name="connsiteY14" fmla="*/ 339462 h 396325"/>
                    <a:gd name="connsiteX15" fmla="*/ 788699 w 790670"/>
                    <a:gd name="connsiteY15" fmla="*/ 56893 h 396325"/>
                    <a:gd name="connsiteX16" fmla="*/ 733787 w 790670"/>
                    <a:gd name="connsiteY16" fmla="*/ 1981 h 396325"/>
                    <a:gd name="connsiteX17" fmla="*/ 56874 w 790670"/>
                    <a:gd name="connsiteY17" fmla="*/ 1981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87" y="396326"/>
                      </a:moveTo>
                      <a:lnTo>
                        <a:pt x="56874" y="396326"/>
                      </a:lnTo>
                      <a:cubicBezTo>
                        <a:pt x="25508" y="396326"/>
                        <a:pt x="0" y="370808"/>
                        <a:pt x="0" y="339443"/>
                      </a:cubicBezTo>
                      <a:lnTo>
                        <a:pt x="0" y="56883"/>
                      </a:lnTo>
                      <a:cubicBezTo>
                        <a:pt x="0" y="25517"/>
                        <a:pt x="25508" y="0"/>
                        <a:pt x="56874" y="0"/>
                      </a:cubicBezTo>
                      <a:lnTo>
                        <a:pt x="733787" y="0"/>
                      </a:lnTo>
                      <a:cubicBezTo>
                        <a:pt x="765153" y="0"/>
                        <a:pt x="790670" y="25517"/>
                        <a:pt x="790670" y="56883"/>
                      </a:cubicBezTo>
                      <a:lnTo>
                        <a:pt x="790670" y="339452"/>
                      </a:lnTo>
                      <a:cubicBezTo>
                        <a:pt x="790670" y="370808"/>
                        <a:pt x="765153" y="396326"/>
                        <a:pt x="733787" y="396326"/>
                      </a:cubicBezTo>
                      <a:close/>
                      <a:moveTo>
                        <a:pt x="56874" y="1981"/>
                      </a:moveTo>
                      <a:cubicBezTo>
                        <a:pt x="26604" y="1981"/>
                        <a:pt x="1972" y="26613"/>
                        <a:pt x="1972" y="56893"/>
                      </a:cubicBezTo>
                      <a:lnTo>
                        <a:pt x="1972" y="339462"/>
                      </a:lnTo>
                      <a:cubicBezTo>
                        <a:pt x="1972" y="369732"/>
                        <a:pt x="26604" y="394373"/>
                        <a:pt x="56874" y="394373"/>
                      </a:cubicBezTo>
                      <a:lnTo>
                        <a:pt x="733787" y="394373"/>
                      </a:lnTo>
                      <a:cubicBezTo>
                        <a:pt x="764057" y="394373"/>
                        <a:pt x="788699" y="369732"/>
                        <a:pt x="788699" y="339462"/>
                      </a:cubicBezTo>
                      <a:lnTo>
                        <a:pt x="788699" y="56893"/>
                      </a:lnTo>
                      <a:cubicBezTo>
                        <a:pt x="788699" y="26613"/>
                        <a:pt x="764067" y="1981"/>
                        <a:pt x="733787" y="1981"/>
                      </a:cubicBezTo>
                      <a:lnTo>
                        <a:pt x="56874" y="1981"/>
                      </a:lnTo>
                      <a:close/>
                    </a:path>
                  </a:pathLst>
                </a:custGeom>
                <a:solidFill>
                  <a:srgbClr val="B3D258"/>
                </a:solidFill>
                <a:ln w="9525" cap="flat">
                  <a:noFill/>
                  <a:prstDash val="solid"/>
                  <a:miter/>
                </a:ln>
              </p:spPr>
              <p:txBody>
                <a:bodyPr rtlCol="0" anchor="ctr"/>
                <a:lstStyle/>
                <a:p>
                  <a:endParaRPr lang="fr-FR"/>
                </a:p>
              </p:txBody>
            </p:sp>
          </p:grpSp>
          <p:sp>
            <p:nvSpPr>
              <p:cNvPr id="104" name="Forme libre : forme 103">
                <a:extLst>
                  <a:ext uri="{FF2B5EF4-FFF2-40B4-BE49-F238E27FC236}">
                    <a16:creationId xmlns:a16="http://schemas.microsoft.com/office/drawing/2014/main" id="{28F2E1CD-25C6-3E60-9A3C-BF1FB3C0D650}"/>
                  </a:ext>
                </a:extLst>
              </p:cNvPr>
              <p:cNvSpPr/>
              <p:nvPr/>
            </p:nvSpPr>
            <p:spPr>
              <a:xfrm>
                <a:off x="3830125" y="2877369"/>
                <a:ext cx="806443" cy="412099"/>
              </a:xfrm>
              <a:custGeom>
                <a:avLst/>
                <a:gdLst>
                  <a:gd name="connsiteX0" fmla="*/ 741674 w 806443"/>
                  <a:gd name="connsiteY0" fmla="*/ 412099 h 412099"/>
                  <a:gd name="connsiteX1" fmla="*/ 64760 w 806443"/>
                  <a:gd name="connsiteY1" fmla="*/ 412099 h 412099"/>
                  <a:gd name="connsiteX2" fmla="*/ 0 w 806443"/>
                  <a:gd name="connsiteY2" fmla="*/ 347329 h 412099"/>
                  <a:gd name="connsiteX3" fmla="*/ 0 w 806443"/>
                  <a:gd name="connsiteY3" fmla="*/ 64770 h 412099"/>
                  <a:gd name="connsiteX4" fmla="*/ 64760 w 806443"/>
                  <a:gd name="connsiteY4" fmla="*/ 0 h 412099"/>
                  <a:gd name="connsiteX5" fmla="*/ 741674 w 806443"/>
                  <a:gd name="connsiteY5" fmla="*/ 0 h 412099"/>
                  <a:gd name="connsiteX6" fmla="*/ 806444 w 806443"/>
                  <a:gd name="connsiteY6" fmla="*/ 64770 h 412099"/>
                  <a:gd name="connsiteX7" fmla="*/ 806444 w 806443"/>
                  <a:gd name="connsiteY7" fmla="*/ 347339 h 412099"/>
                  <a:gd name="connsiteX8" fmla="*/ 741674 w 806443"/>
                  <a:gd name="connsiteY8" fmla="*/ 412099 h 412099"/>
                  <a:gd name="connsiteX9" fmla="*/ 64760 w 806443"/>
                  <a:gd name="connsiteY9" fmla="*/ 17755 h 412099"/>
                  <a:gd name="connsiteX10" fmla="*/ 17736 w 806443"/>
                  <a:gd name="connsiteY10" fmla="*/ 64780 h 412099"/>
                  <a:gd name="connsiteX11" fmla="*/ 17736 w 806443"/>
                  <a:gd name="connsiteY11" fmla="*/ 347348 h 412099"/>
                  <a:gd name="connsiteX12" fmla="*/ 64760 w 806443"/>
                  <a:gd name="connsiteY12" fmla="*/ 394364 h 412099"/>
                  <a:gd name="connsiteX13" fmla="*/ 741674 w 806443"/>
                  <a:gd name="connsiteY13" fmla="*/ 394364 h 412099"/>
                  <a:gd name="connsiteX14" fmla="*/ 788698 w 806443"/>
                  <a:gd name="connsiteY14" fmla="*/ 347348 h 412099"/>
                  <a:gd name="connsiteX15" fmla="*/ 788698 w 806443"/>
                  <a:gd name="connsiteY15" fmla="*/ 64780 h 412099"/>
                  <a:gd name="connsiteX16" fmla="*/ 741674 w 806443"/>
                  <a:gd name="connsiteY16" fmla="*/ 17755 h 412099"/>
                  <a:gd name="connsiteX17" fmla="*/ 64760 w 806443"/>
                  <a:gd name="connsiteY17" fmla="*/ 17755 h 4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9">
                    <a:moveTo>
                      <a:pt x="741674" y="412099"/>
                    </a:moveTo>
                    <a:lnTo>
                      <a:pt x="64760" y="412099"/>
                    </a:lnTo>
                    <a:cubicBezTo>
                      <a:pt x="29051" y="412099"/>
                      <a:pt x="0" y="383038"/>
                      <a:pt x="0" y="347329"/>
                    </a:cubicBezTo>
                    <a:lnTo>
                      <a:pt x="0" y="64770"/>
                    </a:lnTo>
                    <a:cubicBezTo>
                      <a:pt x="0" y="29051"/>
                      <a:pt x="29051" y="0"/>
                      <a:pt x="64760" y="0"/>
                    </a:cubicBezTo>
                    <a:lnTo>
                      <a:pt x="741674" y="0"/>
                    </a:lnTo>
                    <a:cubicBezTo>
                      <a:pt x="777383" y="0"/>
                      <a:pt x="806444" y="29051"/>
                      <a:pt x="806444" y="64770"/>
                    </a:cubicBezTo>
                    <a:lnTo>
                      <a:pt x="806444" y="347339"/>
                    </a:lnTo>
                    <a:cubicBezTo>
                      <a:pt x="806444" y="383048"/>
                      <a:pt x="777383" y="412099"/>
                      <a:pt x="741674" y="412099"/>
                    </a:cubicBezTo>
                    <a:close/>
                    <a:moveTo>
                      <a:pt x="64760" y="17755"/>
                    </a:moveTo>
                    <a:cubicBezTo>
                      <a:pt x="38843" y="17755"/>
                      <a:pt x="17736" y="38853"/>
                      <a:pt x="17736" y="64780"/>
                    </a:cubicBezTo>
                    <a:lnTo>
                      <a:pt x="17736" y="347348"/>
                    </a:lnTo>
                    <a:cubicBezTo>
                      <a:pt x="17736" y="373266"/>
                      <a:pt x="38843" y="394364"/>
                      <a:pt x="64760" y="394364"/>
                    </a:cubicBezTo>
                    <a:lnTo>
                      <a:pt x="741674" y="394364"/>
                    </a:lnTo>
                    <a:cubicBezTo>
                      <a:pt x="767601" y="394364"/>
                      <a:pt x="788698" y="373266"/>
                      <a:pt x="788698" y="347348"/>
                    </a:cubicBezTo>
                    <a:lnTo>
                      <a:pt x="788698" y="64780"/>
                    </a:lnTo>
                    <a:cubicBezTo>
                      <a:pt x="788698" y="38853"/>
                      <a:pt x="767601" y="17755"/>
                      <a:pt x="741674" y="17755"/>
                    </a:cubicBezTo>
                    <a:lnTo>
                      <a:pt x="64760" y="17755"/>
                    </a:lnTo>
                    <a:close/>
                  </a:path>
                </a:pathLst>
              </a:custGeom>
              <a:solidFill>
                <a:srgbClr val="79BA2C"/>
              </a:solidFill>
              <a:ln w="9525" cap="flat">
                <a:noFill/>
                <a:prstDash val="solid"/>
                <a:miter/>
              </a:ln>
            </p:spPr>
            <p:txBody>
              <a:bodyPr rtlCol="0" anchor="ctr"/>
              <a:lstStyle/>
              <a:p>
                <a:endParaRPr lang="fr-FR"/>
              </a:p>
            </p:txBody>
          </p:sp>
          <p:grpSp>
            <p:nvGrpSpPr>
              <p:cNvPr id="105" name="Graphique 20">
                <a:extLst>
                  <a:ext uri="{FF2B5EF4-FFF2-40B4-BE49-F238E27FC236}">
                    <a16:creationId xmlns:a16="http://schemas.microsoft.com/office/drawing/2014/main" id="{35DD5829-0ED6-314A-CCC7-C4F34F12D47B}"/>
                  </a:ext>
                </a:extLst>
              </p:cNvPr>
              <p:cNvGrpSpPr/>
              <p:nvPr/>
            </p:nvGrpSpPr>
            <p:grpSpPr>
              <a:xfrm>
                <a:off x="3908515" y="2973229"/>
                <a:ext cx="649862" cy="178774"/>
                <a:chOff x="3908515" y="2973229"/>
                <a:chExt cx="649862" cy="178774"/>
              </a:xfrm>
              <a:solidFill>
                <a:srgbClr val="79BA2C"/>
              </a:solidFill>
            </p:grpSpPr>
            <p:sp>
              <p:nvSpPr>
                <p:cNvPr id="106" name="Forme libre : forme 105">
                  <a:extLst>
                    <a:ext uri="{FF2B5EF4-FFF2-40B4-BE49-F238E27FC236}">
                      <a16:creationId xmlns:a16="http://schemas.microsoft.com/office/drawing/2014/main" id="{4CC402A8-1889-AB1F-8E6A-AB0EBECE2D4D}"/>
                    </a:ext>
                  </a:extLst>
                </p:cNvPr>
                <p:cNvSpPr/>
                <p:nvPr/>
              </p:nvSpPr>
              <p:spPr>
                <a:xfrm>
                  <a:off x="3908515" y="3017882"/>
                  <a:ext cx="86306" cy="132997"/>
                </a:xfrm>
                <a:custGeom>
                  <a:avLst/>
                  <a:gdLst>
                    <a:gd name="connsiteX0" fmla="*/ 0 w 86306"/>
                    <a:gd name="connsiteY0" fmla="*/ 132998 h 132997"/>
                    <a:gd name="connsiteX1" fmla="*/ 0 w 86306"/>
                    <a:gd name="connsiteY1" fmla="*/ 0 h 132997"/>
                    <a:gd name="connsiteX2" fmla="*/ 25975 w 86306"/>
                    <a:gd name="connsiteY2" fmla="*/ 0 h 132997"/>
                    <a:gd name="connsiteX3" fmla="*/ 25975 w 86306"/>
                    <a:gd name="connsiteY3" fmla="*/ 109842 h 132997"/>
                    <a:gd name="connsiteX4" fmla="*/ 86306 w 86306"/>
                    <a:gd name="connsiteY4" fmla="*/ 109842 h 132997"/>
                    <a:gd name="connsiteX5" fmla="*/ 86306 w 86306"/>
                    <a:gd name="connsiteY5" fmla="*/ 132998 h 132997"/>
                    <a:gd name="connsiteX6" fmla="*/ 0 w 86306"/>
                    <a:gd name="connsiteY6" fmla="*/ 132998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2997">
                      <a:moveTo>
                        <a:pt x="0" y="132998"/>
                      </a:moveTo>
                      <a:lnTo>
                        <a:pt x="0" y="0"/>
                      </a:lnTo>
                      <a:lnTo>
                        <a:pt x="25975" y="0"/>
                      </a:lnTo>
                      <a:lnTo>
                        <a:pt x="25975" y="109842"/>
                      </a:lnTo>
                      <a:lnTo>
                        <a:pt x="86306" y="109842"/>
                      </a:lnTo>
                      <a:lnTo>
                        <a:pt x="86306"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B4B280ED-70BB-61C2-2382-7844CCDDC1E4}"/>
                    </a:ext>
                  </a:extLst>
                </p:cNvPr>
                <p:cNvSpPr/>
                <p:nvPr/>
              </p:nvSpPr>
              <p:spPr>
                <a:xfrm>
                  <a:off x="4001908" y="3017882"/>
                  <a:ext cx="25974" cy="132997"/>
                </a:xfrm>
                <a:custGeom>
                  <a:avLst/>
                  <a:gdLst>
                    <a:gd name="connsiteX0" fmla="*/ 0 w 25974"/>
                    <a:gd name="connsiteY0" fmla="*/ 132998 h 132997"/>
                    <a:gd name="connsiteX1" fmla="*/ 0 w 25974"/>
                    <a:gd name="connsiteY1" fmla="*/ 0 h 132997"/>
                    <a:gd name="connsiteX2" fmla="*/ 25975 w 25974"/>
                    <a:gd name="connsiteY2" fmla="*/ 0 h 132997"/>
                    <a:gd name="connsiteX3" fmla="*/ 25975 w 25974"/>
                    <a:gd name="connsiteY3" fmla="*/ 132998 h 132997"/>
                    <a:gd name="connsiteX4" fmla="*/ 0 w 25974"/>
                    <a:gd name="connsiteY4" fmla="*/ 132998 h 13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4" h="132997">
                      <a:moveTo>
                        <a:pt x="0" y="132998"/>
                      </a:moveTo>
                      <a:lnTo>
                        <a:pt x="0" y="0"/>
                      </a:lnTo>
                      <a:lnTo>
                        <a:pt x="25975" y="0"/>
                      </a:lnTo>
                      <a:lnTo>
                        <a:pt x="25975" y="132998"/>
                      </a:lnTo>
                      <a:lnTo>
                        <a:pt x="0" y="132998"/>
                      </a:lnTo>
                      <a:close/>
                    </a:path>
                  </a:pathLst>
                </a:custGeom>
                <a:solidFill>
                  <a:srgbClr val="79BA2C"/>
                </a:solidFill>
                <a:ln w="9525"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DBEF68E5-19B3-E296-3CDA-F2FE2B0A5FD6}"/>
                    </a:ext>
                  </a:extLst>
                </p:cNvPr>
                <p:cNvSpPr/>
                <p:nvPr/>
              </p:nvSpPr>
              <p:spPr>
                <a:xfrm>
                  <a:off x="4044875" y="3017882"/>
                  <a:ext cx="96383" cy="132997"/>
                </a:xfrm>
                <a:custGeom>
                  <a:avLst/>
                  <a:gdLst>
                    <a:gd name="connsiteX0" fmla="*/ 55674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74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74" y="132998"/>
                      </a:moveTo>
                      <a:lnTo>
                        <a:pt x="0" y="132998"/>
                      </a:lnTo>
                      <a:lnTo>
                        <a:pt x="0" y="0"/>
                      </a:lnTo>
                      <a:lnTo>
                        <a:pt x="53426" y="0"/>
                      </a:lnTo>
                      <a:cubicBezTo>
                        <a:pt x="79400" y="0"/>
                        <a:pt x="94517" y="14573"/>
                        <a:pt x="94517" y="37367"/>
                      </a:cubicBezTo>
                      <a:cubicBezTo>
                        <a:pt x="94517" y="52121"/>
                        <a:pt x="84801" y="61646"/>
                        <a:pt x="78076" y="64818"/>
                      </a:cubicBezTo>
                      <a:cubicBezTo>
                        <a:pt x="86115" y="68561"/>
                        <a:pt x="96383" y="76962"/>
                        <a:pt x="96383" y="94717"/>
                      </a:cubicBezTo>
                      <a:cubicBezTo>
                        <a:pt x="96393" y="119548"/>
                        <a:pt x="79391" y="132998"/>
                        <a:pt x="55674"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18" y="109842"/>
                        <a:pt x="70428" y="102365"/>
                        <a:pt x="70428" y="93393"/>
                      </a:cubicBezTo>
                      <a:cubicBezTo>
                        <a:pt x="70428" y="84420"/>
                        <a:pt x="64818" y="77143"/>
                        <a:pt x="53054" y="77143"/>
                      </a:cubicBezTo>
                      <a:close/>
                    </a:path>
                  </a:pathLst>
                </a:custGeom>
                <a:solidFill>
                  <a:srgbClr val="79BA2C"/>
                </a:solidFill>
                <a:ln w="9525"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8BACD83F-7796-572D-019C-F3518F123565}"/>
                    </a:ext>
                  </a:extLst>
                </p:cNvPr>
                <p:cNvSpPr/>
                <p:nvPr/>
              </p:nvSpPr>
              <p:spPr>
                <a:xfrm>
                  <a:off x="4153774" y="2973229"/>
                  <a:ext cx="87611" cy="177660"/>
                </a:xfrm>
                <a:custGeom>
                  <a:avLst/>
                  <a:gdLst>
                    <a:gd name="connsiteX0" fmla="*/ 0 w 87611"/>
                    <a:gd name="connsiteY0" fmla="*/ 177651 h 177660"/>
                    <a:gd name="connsiteX1" fmla="*/ 0 w 87611"/>
                    <a:gd name="connsiteY1" fmla="*/ 44653 h 177660"/>
                    <a:gd name="connsiteX2" fmla="*/ 87611 w 87611"/>
                    <a:gd name="connsiteY2" fmla="*/ 44653 h 177660"/>
                    <a:gd name="connsiteX3" fmla="*/ 87611 w 87611"/>
                    <a:gd name="connsiteY3" fmla="*/ 67818 h 177660"/>
                    <a:gd name="connsiteX4" fmla="*/ 25956 w 87611"/>
                    <a:gd name="connsiteY4" fmla="*/ 67818 h 177660"/>
                    <a:gd name="connsiteX5" fmla="*/ 25956 w 87611"/>
                    <a:gd name="connsiteY5" fmla="*/ 99022 h 177660"/>
                    <a:gd name="connsiteX6" fmla="*/ 78457 w 87611"/>
                    <a:gd name="connsiteY6" fmla="*/ 99022 h 177660"/>
                    <a:gd name="connsiteX7" fmla="*/ 78457 w 87611"/>
                    <a:gd name="connsiteY7" fmla="*/ 122177 h 177660"/>
                    <a:gd name="connsiteX8" fmla="*/ 25956 w 87611"/>
                    <a:gd name="connsiteY8" fmla="*/ 122177 h 177660"/>
                    <a:gd name="connsiteX9" fmla="*/ 25956 w 87611"/>
                    <a:gd name="connsiteY9" fmla="*/ 154505 h 177660"/>
                    <a:gd name="connsiteX10" fmla="*/ 87611 w 87611"/>
                    <a:gd name="connsiteY10" fmla="*/ 154505 h 177660"/>
                    <a:gd name="connsiteX11" fmla="*/ 87611 w 87611"/>
                    <a:gd name="connsiteY11" fmla="*/ 177660 h 177660"/>
                    <a:gd name="connsiteX12" fmla="*/ 0 w 87611"/>
                    <a:gd name="connsiteY12" fmla="*/ 177660 h 177660"/>
                    <a:gd name="connsiteX13" fmla="*/ 0 w 87611"/>
                    <a:gd name="connsiteY13" fmla="*/ 177651 h 177660"/>
                    <a:gd name="connsiteX14" fmla="*/ 48206 w 87611"/>
                    <a:gd name="connsiteY14" fmla="*/ 31756 h 177660"/>
                    <a:gd name="connsiteX15" fmla="*/ 31956 w 87611"/>
                    <a:gd name="connsiteY15" fmla="*/ 31756 h 177660"/>
                    <a:gd name="connsiteX16" fmla="*/ 43910 w 87611"/>
                    <a:gd name="connsiteY16" fmla="*/ 0 h 177660"/>
                    <a:gd name="connsiteX17" fmla="*/ 69504 w 87611"/>
                    <a:gd name="connsiteY17" fmla="*/ 0 h 177660"/>
                    <a:gd name="connsiteX18" fmla="*/ 48206 w 87611"/>
                    <a:gd name="connsiteY18" fmla="*/ 31756 h 17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611" h="177660">
                      <a:moveTo>
                        <a:pt x="0" y="177651"/>
                      </a:moveTo>
                      <a:lnTo>
                        <a:pt x="0" y="44653"/>
                      </a:lnTo>
                      <a:lnTo>
                        <a:pt x="87611" y="44653"/>
                      </a:lnTo>
                      <a:lnTo>
                        <a:pt x="87611" y="67818"/>
                      </a:lnTo>
                      <a:lnTo>
                        <a:pt x="25956" y="67818"/>
                      </a:lnTo>
                      <a:lnTo>
                        <a:pt x="25956" y="99022"/>
                      </a:lnTo>
                      <a:lnTo>
                        <a:pt x="78457" y="99022"/>
                      </a:lnTo>
                      <a:lnTo>
                        <a:pt x="78457" y="122177"/>
                      </a:lnTo>
                      <a:lnTo>
                        <a:pt x="25956" y="122177"/>
                      </a:lnTo>
                      <a:lnTo>
                        <a:pt x="25956" y="154505"/>
                      </a:lnTo>
                      <a:lnTo>
                        <a:pt x="87611" y="154505"/>
                      </a:lnTo>
                      <a:lnTo>
                        <a:pt x="87611" y="177660"/>
                      </a:lnTo>
                      <a:lnTo>
                        <a:pt x="0" y="177660"/>
                      </a:lnTo>
                      <a:lnTo>
                        <a:pt x="0" y="177651"/>
                      </a:lnTo>
                      <a:close/>
                      <a:moveTo>
                        <a:pt x="48206" y="31756"/>
                      </a:moveTo>
                      <a:lnTo>
                        <a:pt x="31956" y="31756"/>
                      </a:lnTo>
                      <a:lnTo>
                        <a:pt x="43910" y="0"/>
                      </a:lnTo>
                      <a:lnTo>
                        <a:pt x="69504" y="0"/>
                      </a:lnTo>
                      <a:lnTo>
                        <a:pt x="48206" y="31756"/>
                      </a:lnTo>
                      <a:close/>
                    </a:path>
                  </a:pathLst>
                </a:custGeom>
                <a:solidFill>
                  <a:srgbClr val="79BA2C"/>
                </a:solidFill>
                <a:ln w="9525"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8A3CCB3A-5B22-F67A-3919-52F1D4D27ECB}"/>
                    </a:ext>
                  </a:extLst>
                </p:cNvPr>
                <p:cNvSpPr/>
                <p:nvPr/>
              </p:nvSpPr>
              <p:spPr>
                <a:xfrm>
                  <a:off x="4252777" y="3017882"/>
                  <a:ext cx="96383" cy="132997"/>
                </a:xfrm>
                <a:custGeom>
                  <a:avLst/>
                  <a:gdLst>
                    <a:gd name="connsiteX0" fmla="*/ 55683 w 96383"/>
                    <a:gd name="connsiteY0" fmla="*/ 132998 h 132997"/>
                    <a:gd name="connsiteX1" fmla="*/ 0 w 96383"/>
                    <a:gd name="connsiteY1" fmla="*/ 132998 h 132997"/>
                    <a:gd name="connsiteX2" fmla="*/ 0 w 96383"/>
                    <a:gd name="connsiteY2" fmla="*/ 0 h 132997"/>
                    <a:gd name="connsiteX3" fmla="*/ 53426 w 96383"/>
                    <a:gd name="connsiteY3" fmla="*/ 0 h 132997"/>
                    <a:gd name="connsiteX4" fmla="*/ 94517 w 96383"/>
                    <a:gd name="connsiteY4" fmla="*/ 37367 h 132997"/>
                    <a:gd name="connsiteX5" fmla="*/ 78076 w 96383"/>
                    <a:gd name="connsiteY5" fmla="*/ 64818 h 132997"/>
                    <a:gd name="connsiteX6" fmla="*/ 96383 w 96383"/>
                    <a:gd name="connsiteY6" fmla="*/ 94717 h 132997"/>
                    <a:gd name="connsiteX7" fmla="*/ 55683 w 96383"/>
                    <a:gd name="connsiteY7" fmla="*/ 132998 h 132997"/>
                    <a:gd name="connsiteX8" fmla="*/ 51368 w 96383"/>
                    <a:gd name="connsiteY8" fmla="*/ 23155 h 132997"/>
                    <a:gd name="connsiteX9" fmla="*/ 25965 w 96383"/>
                    <a:gd name="connsiteY9" fmla="*/ 23155 h 132997"/>
                    <a:gd name="connsiteX10" fmla="*/ 25965 w 96383"/>
                    <a:gd name="connsiteY10" fmla="*/ 53797 h 132997"/>
                    <a:gd name="connsiteX11" fmla="*/ 51368 w 96383"/>
                    <a:gd name="connsiteY11" fmla="*/ 53797 h 132997"/>
                    <a:gd name="connsiteX12" fmla="*/ 68561 w 96383"/>
                    <a:gd name="connsiteY12" fmla="*/ 38481 h 132997"/>
                    <a:gd name="connsiteX13" fmla="*/ 51368 w 96383"/>
                    <a:gd name="connsiteY13" fmla="*/ 23155 h 132997"/>
                    <a:gd name="connsiteX14" fmla="*/ 53054 w 96383"/>
                    <a:gd name="connsiteY14" fmla="*/ 77143 h 132997"/>
                    <a:gd name="connsiteX15" fmla="*/ 25965 w 96383"/>
                    <a:gd name="connsiteY15" fmla="*/ 77143 h 132997"/>
                    <a:gd name="connsiteX16" fmla="*/ 25965 w 96383"/>
                    <a:gd name="connsiteY16" fmla="*/ 109842 h 132997"/>
                    <a:gd name="connsiteX17" fmla="*/ 53054 w 96383"/>
                    <a:gd name="connsiteY17" fmla="*/ 109842 h 132997"/>
                    <a:gd name="connsiteX18" fmla="*/ 70428 w 96383"/>
                    <a:gd name="connsiteY18" fmla="*/ 93393 h 132997"/>
                    <a:gd name="connsiteX19" fmla="*/ 53054 w 96383"/>
                    <a:gd name="connsiteY19" fmla="*/ 77143 h 13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83" h="132997">
                      <a:moveTo>
                        <a:pt x="55683" y="132998"/>
                      </a:moveTo>
                      <a:lnTo>
                        <a:pt x="0" y="132998"/>
                      </a:lnTo>
                      <a:lnTo>
                        <a:pt x="0" y="0"/>
                      </a:lnTo>
                      <a:lnTo>
                        <a:pt x="53426" y="0"/>
                      </a:lnTo>
                      <a:cubicBezTo>
                        <a:pt x="79400" y="0"/>
                        <a:pt x="94517" y="14573"/>
                        <a:pt x="94517" y="37367"/>
                      </a:cubicBezTo>
                      <a:cubicBezTo>
                        <a:pt x="94517" y="52121"/>
                        <a:pt x="84801" y="61646"/>
                        <a:pt x="78076" y="64818"/>
                      </a:cubicBezTo>
                      <a:cubicBezTo>
                        <a:pt x="86106" y="68561"/>
                        <a:pt x="96383" y="76962"/>
                        <a:pt x="96383" y="94717"/>
                      </a:cubicBezTo>
                      <a:cubicBezTo>
                        <a:pt x="96393" y="119548"/>
                        <a:pt x="79400" y="132998"/>
                        <a:pt x="55683" y="132998"/>
                      </a:cubicBezTo>
                      <a:close/>
                      <a:moveTo>
                        <a:pt x="51368" y="23155"/>
                      </a:moveTo>
                      <a:lnTo>
                        <a:pt x="25965" y="23155"/>
                      </a:lnTo>
                      <a:lnTo>
                        <a:pt x="25965" y="53797"/>
                      </a:lnTo>
                      <a:lnTo>
                        <a:pt x="51368" y="53797"/>
                      </a:lnTo>
                      <a:cubicBezTo>
                        <a:pt x="62389" y="53797"/>
                        <a:pt x="68561" y="47635"/>
                        <a:pt x="68561" y="38481"/>
                      </a:cubicBezTo>
                      <a:cubicBezTo>
                        <a:pt x="68561" y="29328"/>
                        <a:pt x="62398" y="23155"/>
                        <a:pt x="51368" y="23155"/>
                      </a:cubicBezTo>
                      <a:close/>
                      <a:moveTo>
                        <a:pt x="53054" y="77143"/>
                      </a:moveTo>
                      <a:lnTo>
                        <a:pt x="25965" y="77143"/>
                      </a:lnTo>
                      <a:lnTo>
                        <a:pt x="25965" y="109842"/>
                      </a:lnTo>
                      <a:lnTo>
                        <a:pt x="53054" y="109842"/>
                      </a:lnTo>
                      <a:cubicBezTo>
                        <a:pt x="64827" y="109842"/>
                        <a:pt x="70428" y="102365"/>
                        <a:pt x="70428" y="93393"/>
                      </a:cubicBezTo>
                      <a:cubicBezTo>
                        <a:pt x="70428" y="84420"/>
                        <a:pt x="64837" y="77143"/>
                        <a:pt x="53054" y="77143"/>
                      </a:cubicBezTo>
                      <a:close/>
                    </a:path>
                  </a:pathLst>
                </a:custGeom>
                <a:solidFill>
                  <a:srgbClr val="79BA2C"/>
                </a:solidFill>
                <a:ln w="9525" cap="flat">
                  <a:noFill/>
                  <a:prstDash val="solid"/>
                  <a:miter/>
                </a:ln>
              </p:spPr>
              <p:txBody>
                <a:bodyPr rtlCol="0" anchor="ctr"/>
                <a:lstStyle/>
                <a:p>
                  <a:endParaRPr lang="fr-FR"/>
                </a:p>
              </p:txBody>
            </p:sp>
            <p:sp>
              <p:nvSpPr>
                <p:cNvPr id="111" name="Forme libre : forme 110">
                  <a:extLst>
                    <a:ext uri="{FF2B5EF4-FFF2-40B4-BE49-F238E27FC236}">
                      <a16:creationId xmlns:a16="http://schemas.microsoft.com/office/drawing/2014/main" id="{2E779CED-78CB-9485-EE2D-FEE1289DF9C4}"/>
                    </a:ext>
                  </a:extLst>
                </p:cNvPr>
                <p:cNvSpPr/>
                <p:nvPr/>
              </p:nvSpPr>
              <p:spPr>
                <a:xfrm>
                  <a:off x="4359619" y="3017882"/>
                  <a:ext cx="97888" cy="134121"/>
                </a:xfrm>
                <a:custGeom>
                  <a:avLst/>
                  <a:gdLst>
                    <a:gd name="connsiteX0" fmla="*/ 48949 w 97888"/>
                    <a:gd name="connsiteY0" fmla="*/ 134122 h 134121"/>
                    <a:gd name="connsiteX1" fmla="*/ 0 w 97888"/>
                    <a:gd name="connsiteY1" fmla="*/ 87430 h 134121"/>
                    <a:gd name="connsiteX2" fmla="*/ 0 w 97888"/>
                    <a:gd name="connsiteY2" fmla="*/ 0 h 134121"/>
                    <a:gd name="connsiteX3" fmla="*/ 25975 w 97888"/>
                    <a:gd name="connsiteY3" fmla="*/ 0 h 134121"/>
                    <a:gd name="connsiteX4" fmla="*/ 25975 w 97888"/>
                    <a:gd name="connsiteY4" fmla="*/ 86497 h 134121"/>
                    <a:gd name="connsiteX5" fmla="*/ 48949 w 97888"/>
                    <a:gd name="connsiteY5" fmla="*/ 110947 h 134121"/>
                    <a:gd name="connsiteX6" fmla="*/ 72114 w 97888"/>
                    <a:gd name="connsiteY6" fmla="*/ 86497 h 134121"/>
                    <a:gd name="connsiteX7" fmla="*/ 72114 w 97888"/>
                    <a:gd name="connsiteY7" fmla="*/ 0 h 134121"/>
                    <a:gd name="connsiteX8" fmla="*/ 97888 w 97888"/>
                    <a:gd name="connsiteY8" fmla="*/ 0 h 134121"/>
                    <a:gd name="connsiteX9" fmla="*/ 97888 w 97888"/>
                    <a:gd name="connsiteY9" fmla="*/ 87430 h 134121"/>
                    <a:gd name="connsiteX10" fmla="*/ 48949 w 97888"/>
                    <a:gd name="connsiteY10" fmla="*/ 134122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88" h="134121">
                      <a:moveTo>
                        <a:pt x="48949" y="134122"/>
                      </a:moveTo>
                      <a:cubicBezTo>
                        <a:pt x="21679" y="134122"/>
                        <a:pt x="0" y="115633"/>
                        <a:pt x="0" y="87430"/>
                      </a:cubicBezTo>
                      <a:lnTo>
                        <a:pt x="0" y="0"/>
                      </a:lnTo>
                      <a:lnTo>
                        <a:pt x="25975" y="0"/>
                      </a:lnTo>
                      <a:lnTo>
                        <a:pt x="25975" y="86497"/>
                      </a:lnTo>
                      <a:cubicBezTo>
                        <a:pt x="25975" y="101803"/>
                        <a:pt x="34938" y="110947"/>
                        <a:pt x="48949" y="110947"/>
                      </a:cubicBezTo>
                      <a:cubicBezTo>
                        <a:pt x="62960" y="110947"/>
                        <a:pt x="72114" y="101803"/>
                        <a:pt x="72114" y="86497"/>
                      </a:cubicBezTo>
                      <a:lnTo>
                        <a:pt x="72114" y="0"/>
                      </a:lnTo>
                      <a:lnTo>
                        <a:pt x="97888" y="0"/>
                      </a:lnTo>
                      <a:lnTo>
                        <a:pt x="97888" y="87430"/>
                      </a:lnTo>
                      <a:cubicBezTo>
                        <a:pt x="97888" y="115624"/>
                        <a:pt x="76228" y="134122"/>
                        <a:pt x="48949" y="134122"/>
                      </a:cubicBezTo>
                      <a:close/>
                    </a:path>
                  </a:pathLst>
                </a:custGeom>
                <a:solidFill>
                  <a:srgbClr val="79BA2C"/>
                </a:solidFill>
                <a:ln w="9525"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47DFB29E-FF7B-E1A4-8373-470BE88F2DB4}"/>
                    </a:ext>
                  </a:extLst>
                </p:cNvPr>
                <p:cNvSpPr/>
                <p:nvPr/>
              </p:nvSpPr>
              <p:spPr>
                <a:xfrm>
                  <a:off x="4460489" y="3016758"/>
                  <a:ext cx="97888" cy="135245"/>
                </a:xfrm>
                <a:custGeom>
                  <a:avLst/>
                  <a:gdLst>
                    <a:gd name="connsiteX0" fmla="*/ 48568 w 97888"/>
                    <a:gd name="connsiteY0" fmla="*/ 135246 h 135245"/>
                    <a:gd name="connsiteX1" fmla="*/ 0 w 97888"/>
                    <a:gd name="connsiteY1" fmla="*/ 117691 h 135245"/>
                    <a:gd name="connsiteX2" fmla="*/ 16811 w 97888"/>
                    <a:gd name="connsiteY2" fmla="*/ 100870 h 135245"/>
                    <a:gd name="connsiteX3" fmla="*/ 48949 w 97888"/>
                    <a:gd name="connsiteY3" fmla="*/ 112071 h 135245"/>
                    <a:gd name="connsiteX4" fmla="*/ 72495 w 97888"/>
                    <a:gd name="connsiteY4" fmla="*/ 95641 h 135245"/>
                    <a:gd name="connsiteX5" fmla="*/ 68380 w 97888"/>
                    <a:gd name="connsiteY5" fmla="*/ 84430 h 135245"/>
                    <a:gd name="connsiteX6" fmla="*/ 56607 w 97888"/>
                    <a:gd name="connsiteY6" fmla="*/ 79753 h 135245"/>
                    <a:gd name="connsiteX7" fmla="*/ 40538 w 97888"/>
                    <a:gd name="connsiteY7" fmla="*/ 77524 h 135245"/>
                    <a:gd name="connsiteX8" fmla="*/ 14754 w 97888"/>
                    <a:gd name="connsiteY8" fmla="*/ 66504 h 135245"/>
                    <a:gd name="connsiteX9" fmla="*/ 5239 w 97888"/>
                    <a:gd name="connsiteY9" fmla="*/ 40348 h 135245"/>
                    <a:gd name="connsiteX10" fmla="*/ 51559 w 97888"/>
                    <a:gd name="connsiteY10" fmla="*/ 0 h 135245"/>
                    <a:gd name="connsiteX11" fmla="*/ 94526 w 97888"/>
                    <a:gd name="connsiteY11" fmla="*/ 15507 h 135245"/>
                    <a:gd name="connsiteX12" fmla="*/ 78086 w 97888"/>
                    <a:gd name="connsiteY12" fmla="*/ 31756 h 135245"/>
                    <a:gd name="connsiteX13" fmla="*/ 50816 w 97888"/>
                    <a:gd name="connsiteY13" fmla="*/ 22603 h 135245"/>
                    <a:gd name="connsiteX14" fmla="*/ 30271 w 97888"/>
                    <a:gd name="connsiteY14" fmla="*/ 39424 h 135245"/>
                    <a:gd name="connsiteX15" fmla="*/ 34185 w 97888"/>
                    <a:gd name="connsiteY15" fmla="*/ 48939 h 135245"/>
                    <a:gd name="connsiteX16" fmla="*/ 46511 w 97888"/>
                    <a:gd name="connsiteY16" fmla="*/ 54188 h 135245"/>
                    <a:gd name="connsiteX17" fmla="*/ 62198 w 97888"/>
                    <a:gd name="connsiteY17" fmla="*/ 56417 h 135245"/>
                    <a:gd name="connsiteX18" fmla="*/ 87601 w 97888"/>
                    <a:gd name="connsiteY18" fmla="*/ 66685 h 135245"/>
                    <a:gd name="connsiteX19" fmla="*/ 97889 w 97888"/>
                    <a:gd name="connsiteY19" fmla="*/ 94898 h 135245"/>
                    <a:gd name="connsiteX20" fmla="*/ 48568 w 97888"/>
                    <a:gd name="connsiteY20" fmla="*/ 135246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6"/>
                      </a:moveTo>
                      <a:cubicBezTo>
                        <a:pt x="28403" y="135246"/>
                        <a:pt x="13078" y="130950"/>
                        <a:pt x="0" y="117691"/>
                      </a:cubicBezTo>
                      <a:lnTo>
                        <a:pt x="16811" y="100870"/>
                      </a:lnTo>
                      <a:cubicBezTo>
                        <a:pt x="25222" y="109280"/>
                        <a:pt x="36614" y="112071"/>
                        <a:pt x="48949" y="112071"/>
                      </a:cubicBezTo>
                      <a:cubicBezTo>
                        <a:pt x="64265" y="112071"/>
                        <a:pt x="72495" y="106289"/>
                        <a:pt x="72495" y="95641"/>
                      </a:cubicBezTo>
                      <a:cubicBezTo>
                        <a:pt x="72495" y="90973"/>
                        <a:pt x="71180" y="87049"/>
                        <a:pt x="68380" y="84430"/>
                      </a:cubicBezTo>
                      <a:cubicBezTo>
                        <a:pt x="65761" y="81991"/>
                        <a:pt x="62770" y="80686"/>
                        <a:pt x="56607" y="79753"/>
                      </a:cubicBezTo>
                      <a:lnTo>
                        <a:pt x="40538" y="77524"/>
                      </a:lnTo>
                      <a:cubicBezTo>
                        <a:pt x="29146" y="75838"/>
                        <a:pt x="20746" y="72285"/>
                        <a:pt x="14754" y="66504"/>
                      </a:cubicBezTo>
                      <a:cubicBezTo>
                        <a:pt x="8411" y="60150"/>
                        <a:pt x="5239" y="51559"/>
                        <a:pt x="5239" y="40348"/>
                      </a:cubicBezTo>
                      <a:cubicBezTo>
                        <a:pt x="5239" y="16621"/>
                        <a:pt x="22793" y="0"/>
                        <a:pt x="51559" y="0"/>
                      </a:cubicBezTo>
                      <a:cubicBezTo>
                        <a:pt x="69866" y="0"/>
                        <a:pt x="83125" y="4486"/>
                        <a:pt x="94526" y="15507"/>
                      </a:cubicBezTo>
                      <a:lnTo>
                        <a:pt x="78086" y="31756"/>
                      </a:lnTo>
                      <a:cubicBezTo>
                        <a:pt x="69675" y="23727"/>
                        <a:pt x="59588" y="22603"/>
                        <a:pt x="50816" y="22603"/>
                      </a:cubicBezTo>
                      <a:cubicBezTo>
                        <a:pt x="36995" y="22603"/>
                        <a:pt x="30271" y="30261"/>
                        <a:pt x="30271" y="39424"/>
                      </a:cubicBezTo>
                      <a:cubicBezTo>
                        <a:pt x="30271" y="42786"/>
                        <a:pt x="31385" y="46330"/>
                        <a:pt x="34185" y="48939"/>
                      </a:cubicBezTo>
                      <a:cubicBezTo>
                        <a:pt x="36795" y="51378"/>
                        <a:pt x="41100" y="53435"/>
                        <a:pt x="46511" y="54188"/>
                      </a:cubicBezTo>
                      <a:lnTo>
                        <a:pt x="62198" y="56417"/>
                      </a:lnTo>
                      <a:cubicBezTo>
                        <a:pt x="74343" y="58103"/>
                        <a:pt x="82001" y="61465"/>
                        <a:pt x="87601" y="66685"/>
                      </a:cubicBezTo>
                      <a:cubicBezTo>
                        <a:pt x="94707" y="73419"/>
                        <a:pt x="97889" y="83134"/>
                        <a:pt x="97889" y="94898"/>
                      </a:cubicBezTo>
                      <a:cubicBezTo>
                        <a:pt x="97898" y="120672"/>
                        <a:pt x="76410" y="135246"/>
                        <a:pt x="48568" y="135246"/>
                      </a:cubicBezTo>
                      <a:close/>
                    </a:path>
                  </a:pathLst>
                </a:custGeom>
                <a:solidFill>
                  <a:srgbClr val="79BA2C"/>
                </a:solidFill>
                <a:ln w="9525" cap="flat">
                  <a:noFill/>
                  <a:prstDash val="solid"/>
                  <a:miter/>
                </a:ln>
              </p:spPr>
              <p:txBody>
                <a:bodyPr rtlCol="0" anchor="ctr"/>
                <a:lstStyle/>
                <a:p>
                  <a:endParaRPr lang="fr-FR"/>
                </a:p>
              </p:txBody>
            </p:sp>
          </p:grpSp>
        </p:grpSp>
        <p:grpSp>
          <p:nvGrpSpPr>
            <p:cNvPr id="91" name="Graphique 20">
              <a:extLst>
                <a:ext uri="{FF2B5EF4-FFF2-40B4-BE49-F238E27FC236}">
                  <a16:creationId xmlns:a16="http://schemas.microsoft.com/office/drawing/2014/main" id="{9C26741C-B945-FFA8-85A4-EFBC747036FB}"/>
                </a:ext>
              </a:extLst>
            </p:cNvPr>
            <p:cNvGrpSpPr/>
            <p:nvPr/>
          </p:nvGrpSpPr>
          <p:grpSpPr>
            <a:xfrm>
              <a:off x="3206294" y="4812859"/>
              <a:ext cx="806443" cy="412098"/>
              <a:chOff x="3206294" y="4812859"/>
              <a:chExt cx="806443" cy="412098"/>
            </a:xfrm>
          </p:grpSpPr>
          <p:grpSp>
            <p:nvGrpSpPr>
              <p:cNvPr id="92" name="Graphique 20">
                <a:extLst>
                  <a:ext uri="{FF2B5EF4-FFF2-40B4-BE49-F238E27FC236}">
                    <a16:creationId xmlns:a16="http://schemas.microsoft.com/office/drawing/2014/main" id="{60A5064B-A112-BDEA-97DB-3A2A16AA2668}"/>
                  </a:ext>
                </a:extLst>
              </p:cNvPr>
              <p:cNvGrpSpPr/>
              <p:nvPr/>
            </p:nvGrpSpPr>
            <p:grpSpPr>
              <a:xfrm>
                <a:off x="3214181" y="4820746"/>
                <a:ext cx="790670" cy="396325"/>
                <a:chOff x="3214181" y="4820746"/>
                <a:chExt cx="790670" cy="396325"/>
              </a:xfrm>
            </p:grpSpPr>
            <p:sp>
              <p:nvSpPr>
                <p:cNvPr id="101" name="Forme libre : forme 100">
                  <a:extLst>
                    <a:ext uri="{FF2B5EF4-FFF2-40B4-BE49-F238E27FC236}">
                      <a16:creationId xmlns:a16="http://schemas.microsoft.com/office/drawing/2014/main" id="{815AA2E5-6B9B-7A11-D2CC-ABEEE31C8F44}"/>
                    </a:ext>
                  </a:extLst>
                </p:cNvPr>
                <p:cNvSpPr/>
                <p:nvPr/>
              </p:nvSpPr>
              <p:spPr>
                <a:xfrm>
                  <a:off x="3215172" y="4821736"/>
                  <a:ext cx="788689" cy="394344"/>
                </a:xfrm>
                <a:custGeom>
                  <a:avLst/>
                  <a:gdLst>
                    <a:gd name="connsiteX0" fmla="*/ 788689 w 788689"/>
                    <a:gd name="connsiteY0" fmla="*/ 338461 h 394344"/>
                    <a:gd name="connsiteX1" fmla="*/ 732806 w 788689"/>
                    <a:gd name="connsiteY1" fmla="*/ 394345 h 394344"/>
                    <a:gd name="connsiteX2" fmla="*/ 55893 w 788689"/>
                    <a:gd name="connsiteY2" fmla="*/ 394345 h 394344"/>
                    <a:gd name="connsiteX3" fmla="*/ 0 w 788689"/>
                    <a:gd name="connsiteY3" fmla="*/ 338461 h 394344"/>
                    <a:gd name="connsiteX4" fmla="*/ 0 w 788689"/>
                    <a:gd name="connsiteY4" fmla="*/ 55893 h 394344"/>
                    <a:gd name="connsiteX5" fmla="*/ 55893 w 788689"/>
                    <a:gd name="connsiteY5" fmla="*/ 0 h 394344"/>
                    <a:gd name="connsiteX6" fmla="*/ 732806 w 788689"/>
                    <a:gd name="connsiteY6" fmla="*/ 0 h 394344"/>
                    <a:gd name="connsiteX7" fmla="*/ 788689 w 788689"/>
                    <a:gd name="connsiteY7" fmla="*/ 55893 h 394344"/>
                    <a:gd name="connsiteX8" fmla="*/ 788689 w 788689"/>
                    <a:gd name="connsiteY8" fmla="*/ 338461 h 3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689" h="394344">
                      <a:moveTo>
                        <a:pt x="788689" y="338461"/>
                      </a:moveTo>
                      <a:cubicBezTo>
                        <a:pt x="788689" y="369208"/>
                        <a:pt x="763534" y="394345"/>
                        <a:pt x="732806" y="394345"/>
                      </a:cubicBezTo>
                      <a:lnTo>
                        <a:pt x="55893" y="394345"/>
                      </a:lnTo>
                      <a:cubicBezTo>
                        <a:pt x="25146" y="394345"/>
                        <a:pt x="0" y="369199"/>
                        <a:pt x="0" y="338461"/>
                      </a:cubicBezTo>
                      <a:lnTo>
                        <a:pt x="0" y="55893"/>
                      </a:lnTo>
                      <a:cubicBezTo>
                        <a:pt x="0" y="25146"/>
                        <a:pt x="25155" y="0"/>
                        <a:pt x="55893" y="0"/>
                      </a:cubicBezTo>
                      <a:lnTo>
                        <a:pt x="732806" y="0"/>
                      </a:lnTo>
                      <a:cubicBezTo>
                        <a:pt x="763543" y="0"/>
                        <a:pt x="788689" y="25156"/>
                        <a:pt x="788689" y="55893"/>
                      </a:cubicBezTo>
                      <a:lnTo>
                        <a:pt x="788689" y="338461"/>
                      </a:lnTo>
                      <a:close/>
                    </a:path>
                  </a:pathLst>
                </a:custGeom>
                <a:solidFill>
                  <a:srgbClr val="FFFFFF"/>
                </a:solidFill>
                <a:ln w="9525"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D6EEC1F7-63E8-0E2A-906A-D561342A1B67}"/>
                    </a:ext>
                  </a:extLst>
                </p:cNvPr>
                <p:cNvSpPr/>
                <p:nvPr/>
              </p:nvSpPr>
              <p:spPr>
                <a:xfrm>
                  <a:off x="3214181" y="4820746"/>
                  <a:ext cx="790670" cy="396325"/>
                </a:xfrm>
                <a:custGeom>
                  <a:avLst/>
                  <a:gdLst>
                    <a:gd name="connsiteX0" fmla="*/ 733797 w 790670"/>
                    <a:gd name="connsiteY0" fmla="*/ 396326 h 396325"/>
                    <a:gd name="connsiteX1" fmla="*/ 56883 w 790670"/>
                    <a:gd name="connsiteY1" fmla="*/ 396326 h 396325"/>
                    <a:gd name="connsiteX2" fmla="*/ 0 w 790670"/>
                    <a:gd name="connsiteY2" fmla="*/ 339443 h 396325"/>
                    <a:gd name="connsiteX3" fmla="*/ 0 w 790670"/>
                    <a:gd name="connsiteY3" fmla="*/ 56883 h 396325"/>
                    <a:gd name="connsiteX4" fmla="*/ 56883 w 790670"/>
                    <a:gd name="connsiteY4" fmla="*/ 0 h 396325"/>
                    <a:gd name="connsiteX5" fmla="*/ 733797 w 790670"/>
                    <a:gd name="connsiteY5" fmla="*/ 0 h 396325"/>
                    <a:gd name="connsiteX6" fmla="*/ 790670 w 790670"/>
                    <a:gd name="connsiteY6" fmla="*/ 56883 h 396325"/>
                    <a:gd name="connsiteX7" fmla="*/ 790670 w 790670"/>
                    <a:gd name="connsiteY7" fmla="*/ 339452 h 396325"/>
                    <a:gd name="connsiteX8" fmla="*/ 733797 w 790670"/>
                    <a:gd name="connsiteY8" fmla="*/ 396326 h 396325"/>
                    <a:gd name="connsiteX9" fmla="*/ 56883 w 790670"/>
                    <a:gd name="connsiteY9" fmla="*/ 1972 h 396325"/>
                    <a:gd name="connsiteX10" fmla="*/ 1972 w 790670"/>
                    <a:gd name="connsiteY10" fmla="*/ 56883 h 396325"/>
                    <a:gd name="connsiteX11" fmla="*/ 1972 w 790670"/>
                    <a:gd name="connsiteY11" fmla="*/ 339452 h 396325"/>
                    <a:gd name="connsiteX12" fmla="*/ 56883 w 790670"/>
                    <a:gd name="connsiteY12" fmla="*/ 394354 h 396325"/>
                    <a:gd name="connsiteX13" fmla="*/ 733797 w 790670"/>
                    <a:gd name="connsiteY13" fmla="*/ 394354 h 396325"/>
                    <a:gd name="connsiteX14" fmla="*/ 788699 w 790670"/>
                    <a:gd name="connsiteY14" fmla="*/ 339452 h 396325"/>
                    <a:gd name="connsiteX15" fmla="*/ 788699 w 790670"/>
                    <a:gd name="connsiteY15" fmla="*/ 56883 h 396325"/>
                    <a:gd name="connsiteX16" fmla="*/ 733797 w 790670"/>
                    <a:gd name="connsiteY16" fmla="*/ 1972 h 396325"/>
                    <a:gd name="connsiteX17" fmla="*/ 56883 w 790670"/>
                    <a:gd name="connsiteY17" fmla="*/ 1972 h 39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670" h="396325">
                      <a:moveTo>
                        <a:pt x="733797" y="396326"/>
                      </a:moveTo>
                      <a:lnTo>
                        <a:pt x="56883" y="396326"/>
                      </a:lnTo>
                      <a:cubicBezTo>
                        <a:pt x="25518" y="396326"/>
                        <a:pt x="0" y="370818"/>
                        <a:pt x="0" y="339443"/>
                      </a:cubicBezTo>
                      <a:lnTo>
                        <a:pt x="0" y="56883"/>
                      </a:lnTo>
                      <a:cubicBezTo>
                        <a:pt x="0" y="25518"/>
                        <a:pt x="25508" y="0"/>
                        <a:pt x="56883" y="0"/>
                      </a:cubicBezTo>
                      <a:lnTo>
                        <a:pt x="733797" y="0"/>
                      </a:lnTo>
                      <a:cubicBezTo>
                        <a:pt x="765162" y="0"/>
                        <a:pt x="790670" y="25518"/>
                        <a:pt x="790670" y="56883"/>
                      </a:cubicBezTo>
                      <a:lnTo>
                        <a:pt x="790670" y="339452"/>
                      </a:lnTo>
                      <a:cubicBezTo>
                        <a:pt x="790670" y="370818"/>
                        <a:pt x="765162" y="396326"/>
                        <a:pt x="733797" y="396326"/>
                      </a:cubicBezTo>
                      <a:close/>
                      <a:moveTo>
                        <a:pt x="56883" y="1972"/>
                      </a:moveTo>
                      <a:cubicBezTo>
                        <a:pt x="26603" y="1972"/>
                        <a:pt x="1972" y="26603"/>
                        <a:pt x="1972" y="56883"/>
                      </a:cubicBezTo>
                      <a:lnTo>
                        <a:pt x="1972" y="339452"/>
                      </a:lnTo>
                      <a:cubicBezTo>
                        <a:pt x="1972" y="369723"/>
                        <a:pt x="26594" y="394354"/>
                        <a:pt x="56883" y="394354"/>
                      </a:cubicBezTo>
                      <a:lnTo>
                        <a:pt x="733797" y="394354"/>
                      </a:lnTo>
                      <a:cubicBezTo>
                        <a:pt x="764067" y="394354"/>
                        <a:pt x="788699" y="369723"/>
                        <a:pt x="788699" y="339452"/>
                      </a:cubicBezTo>
                      <a:lnTo>
                        <a:pt x="788699" y="56883"/>
                      </a:lnTo>
                      <a:cubicBezTo>
                        <a:pt x="788699" y="26603"/>
                        <a:pt x="764067" y="1972"/>
                        <a:pt x="733797" y="1972"/>
                      </a:cubicBezTo>
                      <a:lnTo>
                        <a:pt x="56883" y="1972"/>
                      </a:lnTo>
                      <a:close/>
                    </a:path>
                  </a:pathLst>
                </a:custGeom>
                <a:solidFill>
                  <a:srgbClr val="B3D258"/>
                </a:solidFill>
                <a:ln w="9525" cap="flat">
                  <a:noFill/>
                  <a:prstDash val="solid"/>
                  <a:miter/>
                </a:ln>
              </p:spPr>
              <p:txBody>
                <a:bodyPr rtlCol="0" anchor="ctr"/>
                <a:lstStyle/>
                <a:p>
                  <a:endParaRPr lang="fr-FR"/>
                </a:p>
              </p:txBody>
            </p:sp>
          </p:grpSp>
          <p:sp>
            <p:nvSpPr>
              <p:cNvPr id="93" name="Forme libre : forme 92">
                <a:extLst>
                  <a:ext uri="{FF2B5EF4-FFF2-40B4-BE49-F238E27FC236}">
                    <a16:creationId xmlns:a16="http://schemas.microsoft.com/office/drawing/2014/main" id="{70EAAF67-12EB-6D53-4D3C-E631695E0D8C}"/>
                  </a:ext>
                </a:extLst>
              </p:cNvPr>
              <p:cNvSpPr/>
              <p:nvPr/>
            </p:nvSpPr>
            <p:spPr>
              <a:xfrm>
                <a:off x="3206294" y="4812859"/>
                <a:ext cx="806443" cy="412098"/>
              </a:xfrm>
              <a:custGeom>
                <a:avLst/>
                <a:gdLst>
                  <a:gd name="connsiteX0" fmla="*/ 741683 w 806443"/>
                  <a:gd name="connsiteY0" fmla="*/ 412099 h 412098"/>
                  <a:gd name="connsiteX1" fmla="*/ 64770 w 806443"/>
                  <a:gd name="connsiteY1" fmla="*/ 412099 h 412098"/>
                  <a:gd name="connsiteX2" fmla="*/ 0 w 806443"/>
                  <a:gd name="connsiteY2" fmla="*/ 347329 h 412098"/>
                  <a:gd name="connsiteX3" fmla="*/ 0 w 806443"/>
                  <a:gd name="connsiteY3" fmla="*/ 64770 h 412098"/>
                  <a:gd name="connsiteX4" fmla="*/ 64770 w 806443"/>
                  <a:gd name="connsiteY4" fmla="*/ 0 h 412098"/>
                  <a:gd name="connsiteX5" fmla="*/ 741683 w 806443"/>
                  <a:gd name="connsiteY5" fmla="*/ 0 h 412098"/>
                  <a:gd name="connsiteX6" fmla="*/ 806444 w 806443"/>
                  <a:gd name="connsiteY6" fmla="*/ 64770 h 412098"/>
                  <a:gd name="connsiteX7" fmla="*/ 806444 w 806443"/>
                  <a:gd name="connsiteY7" fmla="*/ 347338 h 412098"/>
                  <a:gd name="connsiteX8" fmla="*/ 741683 w 806443"/>
                  <a:gd name="connsiteY8" fmla="*/ 412099 h 412098"/>
                  <a:gd name="connsiteX9" fmla="*/ 64770 w 806443"/>
                  <a:gd name="connsiteY9" fmla="*/ 17754 h 412098"/>
                  <a:gd name="connsiteX10" fmla="*/ 17745 w 806443"/>
                  <a:gd name="connsiteY10" fmla="*/ 64779 h 412098"/>
                  <a:gd name="connsiteX11" fmla="*/ 17745 w 806443"/>
                  <a:gd name="connsiteY11" fmla="*/ 347348 h 412098"/>
                  <a:gd name="connsiteX12" fmla="*/ 64770 w 806443"/>
                  <a:gd name="connsiteY12" fmla="*/ 394373 h 412098"/>
                  <a:gd name="connsiteX13" fmla="*/ 741683 w 806443"/>
                  <a:gd name="connsiteY13" fmla="*/ 394373 h 412098"/>
                  <a:gd name="connsiteX14" fmla="*/ 788699 w 806443"/>
                  <a:gd name="connsiteY14" fmla="*/ 347348 h 412098"/>
                  <a:gd name="connsiteX15" fmla="*/ 788699 w 806443"/>
                  <a:gd name="connsiteY15" fmla="*/ 64779 h 412098"/>
                  <a:gd name="connsiteX16" fmla="*/ 741683 w 806443"/>
                  <a:gd name="connsiteY16" fmla="*/ 17754 h 412098"/>
                  <a:gd name="connsiteX17" fmla="*/ 64770 w 806443"/>
                  <a:gd name="connsiteY17" fmla="*/ 17754 h 41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443" h="412098">
                    <a:moveTo>
                      <a:pt x="741683" y="412099"/>
                    </a:moveTo>
                    <a:lnTo>
                      <a:pt x="64770" y="412099"/>
                    </a:lnTo>
                    <a:cubicBezTo>
                      <a:pt x="29051" y="412099"/>
                      <a:pt x="0" y="383048"/>
                      <a:pt x="0" y="347329"/>
                    </a:cubicBezTo>
                    <a:lnTo>
                      <a:pt x="0" y="64770"/>
                    </a:lnTo>
                    <a:cubicBezTo>
                      <a:pt x="0" y="29061"/>
                      <a:pt x="29061" y="0"/>
                      <a:pt x="64770" y="0"/>
                    </a:cubicBezTo>
                    <a:lnTo>
                      <a:pt x="741683" y="0"/>
                    </a:lnTo>
                    <a:cubicBezTo>
                      <a:pt x="777383" y="0"/>
                      <a:pt x="806444" y="29061"/>
                      <a:pt x="806444" y="64770"/>
                    </a:cubicBezTo>
                    <a:lnTo>
                      <a:pt x="806444" y="347338"/>
                    </a:lnTo>
                    <a:cubicBezTo>
                      <a:pt x="806444" y="383048"/>
                      <a:pt x="777383" y="412099"/>
                      <a:pt x="741683" y="412099"/>
                    </a:cubicBezTo>
                    <a:close/>
                    <a:moveTo>
                      <a:pt x="64770" y="17754"/>
                    </a:moveTo>
                    <a:cubicBezTo>
                      <a:pt x="38833" y="17754"/>
                      <a:pt x="17745" y="38852"/>
                      <a:pt x="17745" y="64779"/>
                    </a:cubicBezTo>
                    <a:lnTo>
                      <a:pt x="17745" y="347348"/>
                    </a:lnTo>
                    <a:cubicBezTo>
                      <a:pt x="17745" y="373266"/>
                      <a:pt x="38833" y="394373"/>
                      <a:pt x="64770" y="394373"/>
                    </a:cubicBezTo>
                    <a:lnTo>
                      <a:pt x="741683" y="394373"/>
                    </a:lnTo>
                    <a:cubicBezTo>
                      <a:pt x="767620" y="394373"/>
                      <a:pt x="788699" y="373266"/>
                      <a:pt x="788699" y="347348"/>
                    </a:cubicBezTo>
                    <a:lnTo>
                      <a:pt x="788699" y="64779"/>
                    </a:lnTo>
                    <a:cubicBezTo>
                      <a:pt x="788699" y="38843"/>
                      <a:pt x="767620" y="17754"/>
                      <a:pt x="741683" y="17754"/>
                    </a:cubicBezTo>
                    <a:lnTo>
                      <a:pt x="64770" y="17754"/>
                    </a:lnTo>
                    <a:close/>
                  </a:path>
                </a:pathLst>
              </a:custGeom>
              <a:solidFill>
                <a:srgbClr val="75A7AB"/>
              </a:solidFill>
              <a:ln w="9525" cap="flat">
                <a:noFill/>
                <a:prstDash val="solid"/>
                <a:miter/>
              </a:ln>
            </p:spPr>
            <p:txBody>
              <a:bodyPr rtlCol="0" anchor="ctr"/>
              <a:lstStyle/>
              <a:p>
                <a:endParaRPr lang="fr-FR"/>
              </a:p>
            </p:txBody>
          </p:sp>
          <p:grpSp>
            <p:nvGrpSpPr>
              <p:cNvPr id="94" name="Graphique 20">
                <a:extLst>
                  <a:ext uri="{FF2B5EF4-FFF2-40B4-BE49-F238E27FC236}">
                    <a16:creationId xmlns:a16="http://schemas.microsoft.com/office/drawing/2014/main" id="{92DAE7A4-D40B-522B-1912-D141FEDF9FF9}"/>
                  </a:ext>
                </a:extLst>
              </p:cNvPr>
              <p:cNvGrpSpPr/>
              <p:nvPr/>
            </p:nvGrpSpPr>
            <p:grpSpPr>
              <a:xfrm>
                <a:off x="3328519" y="4952238"/>
                <a:ext cx="563327" cy="135245"/>
                <a:chOff x="3328519" y="4952238"/>
                <a:chExt cx="563327" cy="135245"/>
              </a:xfrm>
              <a:solidFill>
                <a:srgbClr val="75A7AB"/>
              </a:solidFill>
            </p:grpSpPr>
            <p:sp>
              <p:nvSpPr>
                <p:cNvPr id="95" name="Forme libre : forme 94">
                  <a:extLst>
                    <a:ext uri="{FF2B5EF4-FFF2-40B4-BE49-F238E27FC236}">
                      <a16:creationId xmlns:a16="http://schemas.microsoft.com/office/drawing/2014/main" id="{2C2A20E7-FE2F-7891-8615-C42FB592FC83}"/>
                    </a:ext>
                  </a:extLst>
                </p:cNvPr>
                <p:cNvSpPr/>
                <p:nvPr/>
              </p:nvSpPr>
              <p:spPr>
                <a:xfrm>
                  <a:off x="3328519" y="4953362"/>
                  <a:ext cx="97878" cy="134121"/>
                </a:xfrm>
                <a:custGeom>
                  <a:avLst/>
                  <a:gdLst>
                    <a:gd name="connsiteX0" fmla="*/ 48939 w 97878"/>
                    <a:gd name="connsiteY0" fmla="*/ 134121 h 134121"/>
                    <a:gd name="connsiteX1" fmla="*/ 0 w 97878"/>
                    <a:gd name="connsiteY1" fmla="*/ 87421 h 134121"/>
                    <a:gd name="connsiteX2" fmla="*/ 0 w 97878"/>
                    <a:gd name="connsiteY2" fmla="*/ 0 h 134121"/>
                    <a:gd name="connsiteX3" fmla="*/ 25965 w 97878"/>
                    <a:gd name="connsiteY3" fmla="*/ 0 h 134121"/>
                    <a:gd name="connsiteX4" fmla="*/ 25965 w 97878"/>
                    <a:gd name="connsiteY4" fmla="*/ 86487 h 134121"/>
                    <a:gd name="connsiteX5" fmla="*/ 48939 w 97878"/>
                    <a:gd name="connsiteY5" fmla="*/ 110957 h 134121"/>
                    <a:gd name="connsiteX6" fmla="*/ 72104 w 97878"/>
                    <a:gd name="connsiteY6" fmla="*/ 86487 h 134121"/>
                    <a:gd name="connsiteX7" fmla="*/ 72104 w 97878"/>
                    <a:gd name="connsiteY7" fmla="*/ 0 h 134121"/>
                    <a:gd name="connsiteX8" fmla="*/ 97879 w 97878"/>
                    <a:gd name="connsiteY8" fmla="*/ 0 h 134121"/>
                    <a:gd name="connsiteX9" fmla="*/ 97879 w 97878"/>
                    <a:gd name="connsiteY9" fmla="*/ 87421 h 134121"/>
                    <a:gd name="connsiteX10" fmla="*/ 48939 w 97878"/>
                    <a:gd name="connsiteY10" fmla="*/ 134121 h 1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78" h="134121">
                      <a:moveTo>
                        <a:pt x="48939" y="134121"/>
                      </a:moveTo>
                      <a:cubicBezTo>
                        <a:pt x="21669" y="134121"/>
                        <a:pt x="0" y="115634"/>
                        <a:pt x="0" y="87421"/>
                      </a:cubicBezTo>
                      <a:lnTo>
                        <a:pt x="0" y="0"/>
                      </a:lnTo>
                      <a:lnTo>
                        <a:pt x="25965" y="0"/>
                      </a:lnTo>
                      <a:lnTo>
                        <a:pt x="25965" y="86487"/>
                      </a:lnTo>
                      <a:cubicBezTo>
                        <a:pt x="25965" y="101803"/>
                        <a:pt x="34928" y="110957"/>
                        <a:pt x="48939" y="110957"/>
                      </a:cubicBezTo>
                      <a:cubicBezTo>
                        <a:pt x="62951" y="110957"/>
                        <a:pt x="72104" y="101803"/>
                        <a:pt x="72104" y="86487"/>
                      </a:cubicBezTo>
                      <a:lnTo>
                        <a:pt x="72104" y="0"/>
                      </a:lnTo>
                      <a:lnTo>
                        <a:pt x="97879" y="0"/>
                      </a:lnTo>
                      <a:lnTo>
                        <a:pt x="97879" y="87421"/>
                      </a:lnTo>
                      <a:cubicBezTo>
                        <a:pt x="97879" y="115643"/>
                        <a:pt x="76219" y="134121"/>
                        <a:pt x="48939" y="134121"/>
                      </a:cubicBezTo>
                      <a:close/>
                    </a:path>
                  </a:pathLst>
                </a:custGeom>
                <a:solidFill>
                  <a:srgbClr val="75A7AB"/>
                </a:solidFill>
                <a:ln w="9525"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27826F8F-E83C-1A65-C4F5-66A55568BA90}"/>
                    </a:ext>
                  </a:extLst>
                </p:cNvPr>
                <p:cNvSpPr/>
                <p:nvPr/>
              </p:nvSpPr>
              <p:spPr>
                <a:xfrm>
                  <a:off x="3441343" y="4953362"/>
                  <a:ext cx="86306" cy="133007"/>
                </a:xfrm>
                <a:custGeom>
                  <a:avLst/>
                  <a:gdLst>
                    <a:gd name="connsiteX0" fmla="*/ 0 w 86306"/>
                    <a:gd name="connsiteY0" fmla="*/ 133007 h 133007"/>
                    <a:gd name="connsiteX1" fmla="*/ 0 w 86306"/>
                    <a:gd name="connsiteY1" fmla="*/ 0 h 133007"/>
                    <a:gd name="connsiteX2" fmla="*/ 25965 w 86306"/>
                    <a:gd name="connsiteY2" fmla="*/ 0 h 133007"/>
                    <a:gd name="connsiteX3" fmla="*/ 25965 w 86306"/>
                    <a:gd name="connsiteY3" fmla="*/ 109842 h 133007"/>
                    <a:gd name="connsiteX4" fmla="*/ 86306 w 86306"/>
                    <a:gd name="connsiteY4" fmla="*/ 109842 h 133007"/>
                    <a:gd name="connsiteX5" fmla="*/ 86306 w 86306"/>
                    <a:gd name="connsiteY5" fmla="*/ 133007 h 133007"/>
                    <a:gd name="connsiteX6" fmla="*/ 0 w 86306"/>
                    <a:gd name="connsiteY6" fmla="*/ 133007 h 13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06" h="133007">
                      <a:moveTo>
                        <a:pt x="0" y="133007"/>
                      </a:moveTo>
                      <a:lnTo>
                        <a:pt x="0" y="0"/>
                      </a:lnTo>
                      <a:lnTo>
                        <a:pt x="25965" y="0"/>
                      </a:lnTo>
                      <a:lnTo>
                        <a:pt x="25965" y="109842"/>
                      </a:lnTo>
                      <a:lnTo>
                        <a:pt x="86306" y="109842"/>
                      </a:lnTo>
                      <a:lnTo>
                        <a:pt x="86306" y="133007"/>
                      </a:lnTo>
                      <a:lnTo>
                        <a:pt x="0" y="133007"/>
                      </a:lnTo>
                      <a:close/>
                    </a:path>
                  </a:pathLst>
                </a:custGeom>
                <a:solidFill>
                  <a:srgbClr val="75A7AB"/>
                </a:solidFill>
                <a:ln w="9525"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1EB7BCBA-DA7A-7D18-7613-B9A17E5264EE}"/>
                    </a:ext>
                  </a:extLst>
                </p:cNvPr>
                <p:cNvSpPr/>
                <p:nvPr/>
              </p:nvSpPr>
              <p:spPr>
                <a:xfrm>
                  <a:off x="3504836" y="4953372"/>
                  <a:ext cx="105717" cy="133006"/>
                </a:xfrm>
                <a:custGeom>
                  <a:avLst/>
                  <a:gdLst>
                    <a:gd name="connsiteX0" fmla="*/ 65751 w 105717"/>
                    <a:gd name="connsiteY0" fmla="*/ 78457 h 133006"/>
                    <a:gd name="connsiteX1" fmla="*/ 65751 w 105717"/>
                    <a:gd name="connsiteY1" fmla="*/ 133007 h 133006"/>
                    <a:gd name="connsiteX2" fmla="*/ 39976 w 105717"/>
                    <a:gd name="connsiteY2" fmla="*/ 133007 h 133006"/>
                    <a:gd name="connsiteX3" fmla="*/ 39976 w 105717"/>
                    <a:gd name="connsiteY3" fmla="*/ 78457 h 133006"/>
                    <a:gd name="connsiteX4" fmla="*/ 0 w 105717"/>
                    <a:gd name="connsiteY4" fmla="*/ 0 h 133006"/>
                    <a:gd name="connsiteX5" fmla="*/ 28204 w 105717"/>
                    <a:gd name="connsiteY5" fmla="*/ 0 h 133006"/>
                    <a:gd name="connsiteX6" fmla="*/ 53045 w 105717"/>
                    <a:gd name="connsiteY6" fmla="*/ 53616 h 133006"/>
                    <a:gd name="connsiteX7" fmla="*/ 77514 w 105717"/>
                    <a:gd name="connsiteY7" fmla="*/ 0 h 133006"/>
                    <a:gd name="connsiteX8" fmla="*/ 105718 w 105717"/>
                    <a:gd name="connsiteY8" fmla="*/ 0 h 133006"/>
                    <a:gd name="connsiteX9" fmla="*/ 65751 w 105717"/>
                    <a:gd name="connsiteY9" fmla="*/ 78457 h 13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17" h="133006">
                      <a:moveTo>
                        <a:pt x="65751" y="78457"/>
                      </a:moveTo>
                      <a:lnTo>
                        <a:pt x="65751" y="133007"/>
                      </a:lnTo>
                      <a:lnTo>
                        <a:pt x="39976" y="133007"/>
                      </a:lnTo>
                      <a:lnTo>
                        <a:pt x="39976" y="78457"/>
                      </a:lnTo>
                      <a:lnTo>
                        <a:pt x="0" y="0"/>
                      </a:lnTo>
                      <a:lnTo>
                        <a:pt x="28204" y="0"/>
                      </a:lnTo>
                      <a:lnTo>
                        <a:pt x="53045" y="53616"/>
                      </a:lnTo>
                      <a:lnTo>
                        <a:pt x="77514" y="0"/>
                      </a:lnTo>
                      <a:lnTo>
                        <a:pt x="105718" y="0"/>
                      </a:lnTo>
                      <a:lnTo>
                        <a:pt x="65751" y="78457"/>
                      </a:lnTo>
                      <a:close/>
                    </a:path>
                  </a:pathLst>
                </a:custGeom>
                <a:solidFill>
                  <a:srgbClr val="75A7AB"/>
                </a:solidFill>
                <a:ln w="9525"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40DBA840-3DFA-FEED-BA63-B582A1DC8BC5}"/>
                    </a:ext>
                  </a:extLst>
                </p:cNvPr>
                <p:cNvSpPr/>
                <p:nvPr/>
              </p:nvSpPr>
              <p:spPr>
                <a:xfrm>
                  <a:off x="3600667" y="4952238"/>
                  <a:ext cx="97888" cy="135245"/>
                </a:xfrm>
                <a:custGeom>
                  <a:avLst/>
                  <a:gdLst>
                    <a:gd name="connsiteX0" fmla="*/ 48568 w 97888"/>
                    <a:gd name="connsiteY0" fmla="*/ 135245 h 135245"/>
                    <a:gd name="connsiteX1" fmla="*/ 0 w 97888"/>
                    <a:gd name="connsiteY1" fmla="*/ 117691 h 135245"/>
                    <a:gd name="connsiteX2" fmla="*/ 16812 w 97888"/>
                    <a:gd name="connsiteY2" fmla="*/ 100870 h 135245"/>
                    <a:gd name="connsiteX3" fmla="*/ 48949 w 97888"/>
                    <a:gd name="connsiteY3" fmla="*/ 112081 h 135245"/>
                    <a:gd name="connsiteX4" fmla="*/ 72485 w 97888"/>
                    <a:gd name="connsiteY4" fmla="*/ 95640 h 135245"/>
                    <a:gd name="connsiteX5" fmla="*/ 68371 w 97888"/>
                    <a:gd name="connsiteY5" fmla="*/ 84429 h 135245"/>
                    <a:gd name="connsiteX6" fmla="*/ 56607 w 97888"/>
                    <a:gd name="connsiteY6" fmla="*/ 79762 h 135245"/>
                    <a:gd name="connsiteX7" fmla="*/ 40548 w 97888"/>
                    <a:gd name="connsiteY7" fmla="*/ 77514 h 135245"/>
                    <a:gd name="connsiteX8" fmla="*/ 14764 w 97888"/>
                    <a:gd name="connsiteY8" fmla="*/ 66494 h 135245"/>
                    <a:gd name="connsiteX9" fmla="*/ 5239 w 97888"/>
                    <a:gd name="connsiteY9" fmla="*/ 40357 h 135245"/>
                    <a:gd name="connsiteX10" fmla="*/ 51568 w 97888"/>
                    <a:gd name="connsiteY10" fmla="*/ 0 h 135245"/>
                    <a:gd name="connsiteX11" fmla="*/ 94536 w 97888"/>
                    <a:gd name="connsiteY11" fmla="*/ 15507 h 135245"/>
                    <a:gd name="connsiteX12" fmla="*/ 78096 w 97888"/>
                    <a:gd name="connsiteY12" fmla="*/ 31756 h 135245"/>
                    <a:gd name="connsiteX13" fmla="*/ 50816 w 97888"/>
                    <a:gd name="connsiteY13" fmla="*/ 22612 h 135245"/>
                    <a:gd name="connsiteX14" fmla="*/ 30261 w 97888"/>
                    <a:gd name="connsiteY14" fmla="*/ 39414 h 135245"/>
                    <a:gd name="connsiteX15" fmla="*/ 34185 w 97888"/>
                    <a:gd name="connsiteY15" fmla="*/ 48949 h 135245"/>
                    <a:gd name="connsiteX16" fmla="*/ 46520 w 97888"/>
                    <a:gd name="connsiteY16" fmla="*/ 54178 h 135245"/>
                    <a:gd name="connsiteX17" fmla="*/ 62199 w 97888"/>
                    <a:gd name="connsiteY17" fmla="*/ 56417 h 135245"/>
                    <a:gd name="connsiteX18" fmla="*/ 87611 w 97888"/>
                    <a:gd name="connsiteY18" fmla="*/ 66694 h 135245"/>
                    <a:gd name="connsiteX19" fmla="*/ 97889 w 97888"/>
                    <a:gd name="connsiteY19" fmla="*/ 94897 h 135245"/>
                    <a:gd name="connsiteX20" fmla="*/ 48568 w 97888"/>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88" h="135245">
                      <a:moveTo>
                        <a:pt x="48568" y="135245"/>
                      </a:moveTo>
                      <a:cubicBezTo>
                        <a:pt x="28394" y="135245"/>
                        <a:pt x="13068" y="130950"/>
                        <a:pt x="0" y="117691"/>
                      </a:cubicBezTo>
                      <a:lnTo>
                        <a:pt x="16812" y="100870"/>
                      </a:lnTo>
                      <a:cubicBezTo>
                        <a:pt x="25213" y="109280"/>
                        <a:pt x="36614" y="112081"/>
                        <a:pt x="48949" y="112081"/>
                      </a:cubicBezTo>
                      <a:cubicBezTo>
                        <a:pt x="64265" y="112081"/>
                        <a:pt x="72485" y="106289"/>
                        <a:pt x="72485" y="95640"/>
                      </a:cubicBezTo>
                      <a:cubicBezTo>
                        <a:pt x="72485" y="90964"/>
                        <a:pt x="71181" y="87049"/>
                        <a:pt x="68371" y="84429"/>
                      </a:cubicBezTo>
                      <a:cubicBezTo>
                        <a:pt x="65761" y="82001"/>
                        <a:pt x="62770" y="80696"/>
                        <a:pt x="56607" y="79762"/>
                      </a:cubicBezTo>
                      <a:lnTo>
                        <a:pt x="40548" y="77514"/>
                      </a:lnTo>
                      <a:cubicBezTo>
                        <a:pt x="29156" y="75838"/>
                        <a:pt x="20746" y="72295"/>
                        <a:pt x="14764" y="66494"/>
                      </a:cubicBezTo>
                      <a:cubicBezTo>
                        <a:pt x="8411" y="60150"/>
                        <a:pt x="5239" y="51559"/>
                        <a:pt x="5239" y="40357"/>
                      </a:cubicBezTo>
                      <a:cubicBezTo>
                        <a:pt x="5239" y="16631"/>
                        <a:pt x="22803" y="0"/>
                        <a:pt x="51568" y="0"/>
                      </a:cubicBezTo>
                      <a:cubicBezTo>
                        <a:pt x="69876" y="0"/>
                        <a:pt x="83144" y="4496"/>
                        <a:pt x="94536" y="15507"/>
                      </a:cubicBezTo>
                      <a:lnTo>
                        <a:pt x="78096" y="31756"/>
                      </a:lnTo>
                      <a:cubicBezTo>
                        <a:pt x="69685" y="23727"/>
                        <a:pt x="59598" y="22612"/>
                        <a:pt x="50816" y="22612"/>
                      </a:cubicBezTo>
                      <a:cubicBezTo>
                        <a:pt x="36986" y="22612"/>
                        <a:pt x="30261" y="30270"/>
                        <a:pt x="30261" y="39414"/>
                      </a:cubicBezTo>
                      <a:cubicBezTo>
                        <a:pt x="30261" y="42786"/>
                        <a:pt x="31385" y="46339"/>
                        <a:pt x="34185" y="48949"/>
                      </a:cubicBezTo>
                      <a:cubicBezTo>
                        <a:pt x="36805" y="51378"/>
                        <a:pt x="41100" y="53435"/>
                        <a:pt x="46520" y="54178"/>
                      </a:cubicBezTo>
                      <a:lnTo>
                        <a:pt x="62199" y="56417"/>
                      </a:lnTo>
                      <a:cubicBezTo>
                        <a:pt x="74343" y="58102"/>
                        <a:pt x="82010" y="61465"/>
                        <a:pt x="87611" y="66694"/>
                      </a:cubicBezTo>
                      <a:cubicBezTo>
                        <a:pt x="94707" y="73418"/>
                        <a:pt x="97889" y="83134"/>
                        <a:pt x="97889"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F41DBB73-4954-06E0-B9FF-0310015A9C75}"/>
                    </a:ext>
                  </a:extLst>
                </p:cNvPr>
                <p:cNvSpPr/>
                <p:nvPr/>
              </p:nvSpPr>
              <p:spPr>
                <a:xfrm>
                  <a:off x="3695908" y="4952238"/>
                  <a:ext cx="97897" cy="135245"/>
                </a:xfrm>
                <a:custGeom>
                  <a:avLst/>
                  <a:gdLst>
                    <a:gd name="connsiteX0" fmla="*/ 48568 w 97897"/>
                    <a:gd name="connsiteY0" fmla="*/ 135245 h 135245"/>
                    <a:gd name="connsiteX1" fmla="*/ 0 w 97897"/>
                    <a:gd name="connsiteY1" fmla="*/ 117691 h 135245"/>
                    <a:gd name="connsiteX2" fmla="*/ 16821 w 97897"/>
                    <a:gd name="connsiteY2" fmla="*/ 100870 h 135245"/>
                    <a:gd name="connsiteX3" fmla="*/ 48949 w 97897"/>
                    <a:gd name="connsiteY3" fmla="*/ 112081 h 135245"/>
                    <a:gd name="connsiteX4" fmla="*/ 72485 w 97897"/>
                    <a:gd name="connsiteY4" fmla="*/ 95640 h 135245"/>
                    <a:gd name="connsiteX5" fmla="*/ 68389 w 97897"/>
                    <a:gd name="connsiteY5" fmla="*/ 84429 h 135245"/>
                    <a:gd name="connsiteX6" fmla="*/ 56617 w 97897"/>
                    <a:gd name="connsiteY6" fmla="*/ 79762 h 135245"/>
                    <a:gd name="connsiteX7" fmla="*/ 40557 w 97897"/>
                    <a:gd name="connsiteY7" fmla="*/ 77514 h 135245"/>
                    <a:gd name="connsiteX8" fmla="*/ 14773 w 97897"/>
                    <a:gd name="connsiteY8" fmla="*/ 66494 h 135245"/>
                    <a:gd name="connsiteX9" fmla="*/ 5248 w 97897"/>
                    <a:gd name="connsiteY9" fmla="*/ 40357 h 135245"/>
                    <a:gd name="connsiteX10" fmla="*/ 51578 w 97897"/>
                    <a:gd name="connsiteY10" fmla="*/ 0 h 135245"/>
                    <a:gd name="connsiteX11" fmla="*/ 94536 w 97897"/>
                    <a:gd name="connsiteY11" fmla="*/ 15507 h 135245"/>
                    <a:gd name="connsiteX12" fmla="*/ 78105 w 97897"/>
                    <a:gd name="connsiteY12" fmla="*/ 31756 h 135245"/>
                    <a:gd name="connsiteX13" fmla="*/ 50835 w 97897"/>
                    <a:gd name="connsiteY13" fmla="*/ 22612 h 135245"/>
                    <a:gd name="connsiteX14" fmla="*/ 30280 w 97897"/>
                    <a:gd name="connsiteY14" fmla="*/ 39414 h 135245"/>
                    <a:gd name="connsiteX15" fmla="*/ 34204 w 97897"/>
                    <a:gd name="connsiteY15" fmla="*/ 48949 h 135245"/>
                    <a:gd name="connsiteX16" fmla="*/ 46520 w 97897"/>
                    <a:gd name="connsiteY16" fmla="*/ 54178 h 135245"/>
                    <a:gd name="connsiteX17" fmla="*/ 62217 w 97897"/>
                    <a:gd name="connsiteY17" fmla="*/ 56417 h 135245"/>
                    <a:gd name="connsiteX18" fmla="*/ 87630 w 97897"/>
                    <a:gd name="connsiteY18" fmla="*/ 66694 h 135245"/>
                    <a:gd name="connsiteX19" fmla="*/ 97898 w 97897"/>
                    <a:gd name="connsiteY19" fmla="*/ 94897 h 135245"/>
                    <a:gd name="connsiteX20" fmla="*/ 48568 w 97897"/>
                    <a:gd name="connsiteY20" fmla="*/ 135245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97" h="135245">
                      <a:moveTo>
                        <a:pt x="48568" y="135245"/>
                      </a:moveTo>
                      <a:cubicBezTo>
                        <a:pt x="28394" y="135245"/>
                        <a:pt x="13078" y="130950"/>
                        <a:pt x="0" y="117691"/>
                      </a:cubicBezTo>
                      <a:lnTo>
                        <a:pt x="16821" y="100870"/>
                      </a:lnTo>
                      <a:cubicBezTo>
                        <a:pt x="25222" y="109280"/>
                        <a:pt x="36624" y="112081"/>
                        <a:pt x="48949" y="112081"/>
                      </a:cubicBezTo>
                      <a:cubicBezTo>
                        <a:pt x="64275" y="112081"/>
                        <a:pt x="72485" y="106289"/>
                        <a:pt x="72485" y="95640"/>
                      </a:cubicBezTo>
                      <a:cubicBezTo>
                        <a:pt x="72485" y="90964"/>
                        <a:pt x="71180" y="87049"/>
                        <a:pt x="68389" y="84429"/>
                      </a:cubicBezTo>
                      <a:cubicBezTo>
                        <a:pt x="65770" y="82001"/>
                        <a:pt x="62770" y="80696"/>
                        <a:pt x="56617" y="79762"/>
                      </a:cubicBezTo>
                      <a:lnTo>
                        <a:pt x="40557" y="77514"/>
                      </a:lnTo>
                      <a:cubicBezTo>
                        <a:pt x="29165" y="75838"/>
                        <a:pt x="20755" y="72295"/>
                        <a:pt x="14773" y="66494"/>
                      </a:cubicBezTo>
                      <a:cubicBezTo>
                        <a:pt x="8420" y="60150"/>
                        <a:pt x="5248" y="51559"/>
                        <a:pt x="5248" y="40357"/>
                      </a:cubicBezTo>
                      <a:cubicBezTo>
                        <a:pt x="5248" y="16631"/>
                        <a:pt x="22803" y="0"/>
                        <a:pt x="51578" y="0"/>
                      </a:cubicBezTo>
                      <a:cubicBezTo>
                        <a:pt x="69885" y="0"/>
                        <a:pt x="83144" y="4496"/>
                        <a:pt x="94536" y="15507"/>
                      </a:cubicBezTo>
                      <a:lnTo>
                        <a:pt x="78105" y="31756"/>
                      </a:lnTo>
                      <a:cubicBezTo>
                        <a:pt x="69694" y="23727"/>
                        <a:pt x="59617" y="22612"/>
                        <a:pt x="50835" y="22612"/>
                      </a:cubicBezTo>
                      <a:cubicBezTo>
                        <a:pt x="37004" y="22612"/>
                        <a:pt x="30280" y="30270"/>
                        <a:pt x="30280" y="39414"/>
                      </a:cubicBezTo>
                      <a:cubicBezTo>
                        <a:pt x="30280" y="42786"/>
                        <a:pt x="31404" y="46339"/>
                        <a:pt x="34204" y="48949"/>
                      </a:cubicBezTo>
                      <a:cubicBezTo>
                        <a:pt x="36814" y="51378"/>
                        <a:pt x="41119" y="53435"/>
                        <a:pt x="46520" y="54178"/>
                      </a:cubicBezTo>
                      <a:lnTo>
                        <a:pt x="62217" y="56417"/>
                      </a:lnTo>
                      <a:cubicBezTo>
                        <a:pt x="74361" y="58102"/>
                        <a:pt x="82029" y="61465"/>
                        <a:pt x="87630" y="66694"/>
                      </a:cubicBezTo>
                      <a:cubicBezTo>
                        <a:pt x="94717" y="73418"/>
                        <a:pt x="97898" y="83134"/>
                        <a:pt x="97898" y="94897"/>
                      </a:cubicBezTo>
                      <a:cubicBezTo>
                        <a:pt x="97879" y="120682"/>
                        <a:pt x="76400" y="135245"/>
                        <a:pt x="48568" y="135245"/>
                      </a:cubicBezTo>
                      <a:close/>
                    </a:path>
                  </a:pathLst>
                </a:custGeom>
                <a:solidFill>
                  <a:srgbClr val="75A7AB"/>
                </a:solidFill>
                <a:ln w="9525"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5F6F0259-6F99-6A9A-1031-1EDFC41D3959}"/>
                    </a:ext>
                  </a:extLst>
                </p:cNvPr>
                <p:cNvSpPr/>
                <p:nvPr/>
              </p:nvSpPr>
              <p:spPr>
                <a:xfrm>
                  <a:off x="3804245" y="4953362"/>
                  <a:ext cx="87601" cy="133016"/>
                </a:xfrm>
                <a:custGeom>
                  <a:avLst/>
                  <a:gdLst>
                    <a:gd name="connsiteX0" fmla="*/ 0 w 87601"/>
                    <a:gd name="connsiteY0" fmla="*/ 133007 h 133016"/>
                    <a:gd name="connsiteX1" fmla="*/ 0 w 87601"/>
                    <a:gd name="connsiteY1" fmla="*/ 0 h 133016"/>
                    <a:gd name="connsiteX2" fmla="*/ 87601 w 87601"/>
                    <a:gd name="connsiteY2" fmla="*/ 0 h 133016"/>
                    <a:gd name="connsiteX3" fmla="*/ 87601 w 87601"/>
                    <a:gd name="connsiteY3" fmla="*/ 23174 h 133016"/>
                    <a:gd name="connsiteX4" fmla="*/ 25965 w 87601"/>
                    <a:gd name="connsiteY4" fmla="*/ 23174 h 133016"/>
                    <a:gd name="connsiteX5" fmla="*/ 25965 w 87601"/>
                    <a:gd name="connsiteY5" fmla="*/ 54359 h 133016"/>
                    <a:gd name="connsiteX6" fmla="*/ 78467 w 87601"/>
                    <a:gd name="connsiteY6" fmla="*/ 54359 h 133016"/>
                    <a:gd name="connsiteX7" fmla="*/ 78467 w 87601"/>
                    <a:gd name="connsiteY7" fmla="*/ 77524 h 133016"/>
                    <a:gd name="connsiteX8" fmla="*/ 25965 w 87601"/>
                    <a:gd name="connsiteY8" fmla="*/ 77524 h 133016"/>
                    <a:gd name="connsiteX9" fmla="*/ 25965 w 87601"/>
                    <a:gd name="connsiteY9" fmla="*/ 109852 h 133016"/>
                    <a:gd name="connsiteX10" fmla="*/ 87601 w 87601"/>
                    <a:gd name="connsiteY10" fmla="*/ 109852 h 133016"/>
                    <a:gd name="connsiteX11" fmla="*/ 87601 w 87601"/>
                    <a:gd name="connsiteY11" fmla="*/ 133017 h 133016"/>
                    <a:gd name="connsiteX12" fmla="*/ 0 w 87601"/>
                    <a:gd name="connsiteY12" fmla="*/ 133017 h 133016"/>
                    <a:gd name="connsiteX13" fmla="*/ 0 w 87601"/>
                    <a:gd name="connsiteY13" fmla="*/ 133007 h 1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01" h="133016">
                      <a:moveTo>
                        <a:pt x="0" y="133007"/>
                      </a:moveTo>
                      <a:lnTo>
                        <a:pt x="0" y="0"/>
                      </a:lnTo>
                      <a:lnTo>
                        <a:pt x="87601" y="0"/>
                      </a:lnTo>
                      <a:lnTo>
                        <a:pt x="87601" y="23174"/>
                      </a:lnTo>
                      <a:lnTo>
                        <a:pt x="25965" y="23174"/>
                      </a:lnTo>
                      <a:lnTo>
                        <a:pt x="25965" y="54359"/>
                      </a:lnTo>
                      <a:lnTo>
                        <a:pt x="78467" y="54359"/>
                      </a:lnTo>
                      <a:lnTo>
                        <a:pt x="78467" y="77524"/>
                      </a:lnTo>
                      <a:lnTo>
                        <a:pt x="25965" y="77524"/>
                      </a:lnTo>
                      <a:lnTo>
                        <a:pt x="25965" y="109852"/>
                      </a:lnTo>
                      <a:lnTo>
                        <a:pt x="87601" y="109852"/>
                      </a:lnTo>
                      <a:lnTo>
                        <a:pt x="87601" y="133017"/>
                      </a:lnTo>
                      <a:lnTo>
                        <a:pt x="0" y="133017"/>
                      </a:lnTo>
                      <a:lnTo>
                        <a:pt x="0" y="133007"/>
                      </a:lnTo>
                      <a:close/>
                    </a:path>
                  </a:pathLst>
                </a:custGeom>
                <a:solidFill>
                  <a:srgbClr val="75A7AB"/>
                </a:solidFill>
                <a:ln w="9525" cap="flat">
                  <a:noFill/>
                  <a:prstDash val="solid"/>
                  <a:miter/>
                </a:ln>
              </p:spPr>
              <p:txBody>
                <a:bodyPr rtlCol="0" anchor="ctr"/>
                <a:lstStyle/>
                <a:p>
                  <a:endParaRPr lang="fr-FR"/>
                </a:p>
              </p:txBody>
            </p:sp>
          </p:grpSp>
        </p:grpSp>
      </p:grpSp>
      <p:grpSp>
        <p:nvGrpSpPr>
          <p:cNvPr id="152" name="Groupe 151">
            <a:extLst>
              <a:ext uri="{FF2B5EF4-FFF2-40B4-BE49-F238E27FC236}">
                <a16:creationId xmlns:a16="http://schemas.microsoft.com/office/drawing/2014/main" id="{C6DFCCD7-0305-53D2-DF6C-21223E572A6B}"/>
              </a:ext>
            </a:extLst>
          </p:cNvPr>
          <p:cNvGrpSpPr/>
          <p:nvPr/>
        </p:nvGrpSpPr>
        <p:grpSpPr>
          <a:xfrm>
            <a:off x="12331490" y="2218704"/>
            <a:ext cx="1434621" cy="2593057"/>
            <a:chOff x="10340130" y="2218704"/>
            <a:chExt cx="1434621" cy="2593057"/>
          </a:xfrm>
        </p:grpSpPr>
        <p:grpSp>
          <p:nvGrpSpPr>
            <p:cNvPr id="153" name="Groupe 152">
              <a:extLst>
                <a:ext uri="{FF2B5EF4-FFF2-40B4-BE49-F238E27FC236}">
                  <a16:creationId xmlns:a16="http://schemas.microsoft.com/office/drawing/2014/main" id="{C11B0EF9-7110-3AEC-7A5E-ADECB2E1B9F4}"/>
                </a:ext>
              </a:extLst>
            </p:cNvPr>
            <p:cNvGrpSpPr>
              <a:grpSpLocks noChangeAspect="1"/>
            </p:cNvGrpSpPr>
            <p:nvPr/>
          </p:nvGrpSpPr>
          <p:grpSpPr>
            <a:xfrm>
              <a:off x="10377498" y="2218704"/>
              <a:ext cx="1317260" cy="664522"/>
              <a:chOff x="974612" y="3577975"/>
              <a:chExt cx="3045108" cy="1536175"/>
            </a:xfrm>
            <a:solidFill>
              <a:schemeClr val="bg1"/>
            </a:solidFill>
          </p:grpSpPr>
          <p:sp>
            <p:nvSpPr>
              <p:cNvPr id="199" name="Forme libre : forme 198">
                <a:extLst>
                  <a:ext uri="{FF2B5EF4-FFF2-40B4-BE49-F238E27FC236}">
                    <a16:creationId xmlns:a16="http://schemas.microsoft.com/office/drawing/2014/main" id="{276CF550-29F9-B889-EA8F-84CC676A2F21}"/>
                  </a:ext>
                </a:extLst>
              </p:cNvPr>
              <p:cNvSpPr/>
              <p:nvPr/>
            </p:nvSpPr>
            <p:spPr>
              <a:xfrm>
                <a:off x="1256614" y="4778634"/>
                <a:ext cx="2763106" cy="335516"/>
              </a:xfrm>
              <a:custGeom>
                <a:avLst/>
                <a:gdLst>
                  <a:gd name="connsiteX0" fmla="*/ 2596541 w 2763106"/>
                  <a:gd name="connsiteY0" fmla="*/ 272327 h 335516"/>
                  <a:gd name="connsiteX1" fmla="*/ 2596541 w 2763106"/>
                  <a:gd name="connsiteY1" fmla="*/ 195268 h 335516"/>
                  <a:gd name="connsiteX2" fmla="*/ 2736779 w 2763106"/>
                  <a:gd name="connsiteY2" fmla="*/ 195268 h 335516"/>
                  <a:gd name="connsiteX3" fmla="*/ 2745394 w 2763106"/>
                  <a:gd name="connsiteY3" fmla="*/ 191439 h 335516"/>
                  <a:gd name="connsiteX4" fmla="*/ 2749223 w 2763106"/>
                  <a:gd name="connsiteY4" fmla="*/ 182824 h 335516"/>
                  <a:gd name="connsiteX5" fmla="*/ 2749223 w 2763106"/>
                  <a:gd name="connsiteY5" fmla="*/ 149798 h 335516"/>
                  <a:gd name="connsiteX6" fmla="*/ 2745394 w 2763106"/>
                  <a:gd name="connsiteY6" fmla="*/ 141183 h 335516"/>
                  <a:gd name="connsiteX7" fmla="*/ 2736779 w 2763106"/>
                  <a:gd name="connsiteY7" fmla="*/ 137354 h 335516"/>
                  <a:gd name="connsiteX8" fmla="*/ 2596541 w 2763106"/>
                  <a:gd name="connsiteY8" fmla="*/ 137354 h 335516"/>
                  <a:gd name="connsiteX9" fmla="*/ 2596541 w 2763106"/>
                  <a:gd name="connsiteY9" fmla="*/ 63167 h 335516"/>
                  <a:gd name="connsiteX10" fmla="*/ 2746830 w 2763106"/>
                  <a:gd name="connsiteY10" fmla="*/ 63167 h 335516"/>
                  <a:gd name="connsiteX11" fmla="*/ 2755445 w 2763106"/>
                  <a:gd name="connsiteY11" fmla="*/ 59338 h 335516"/>
                  <a:gd name="connsiteX12" fmla="*/ 2759274 w 2763106"/>
                  <a:gd name="connsiteY12" fmla="*/ 50723 h 335516"/>
                  <a:gd name="connsiteX13" fmla="*/ 2759274 w 2763106"/>
                  <a:gd name="connsiteY13" fmla="*/ 17698 h 335516"/>
                  <a:gd name="connsiteX14" fmla="*/ 2755445 w 2763106"/>
                  <a:gd name="connsiteY14" fmla="*/ 9082 h 335516"/>
                  <a:gd name="connsiteX15" fmla="*/ 2746830 w 2763106"/>
                  <a:gd name="connsiteY15" fmla="*/ 5253 h 335516"/>
                  <a:gd name="connsiteX16" fmla="*/ 2546285 w 2763106"/>
                  <a:gd name="connsiteY16" fmla="*/ 5253 h 335516"/>
                  <a:gd name="connsiteX17" fmla="*/ 2537670 w 2763106"/>
                  <a:gd name="connsiteY17" fmla="*/ 9082 h 335516"/>
                  <a:gd name="connsiteX18" fmla="*/ 2533841 w 2763106"/>
                  <a:gd name="connsiteY18" fmla="*/ 17698 h 335516"/>
                  <a:gd name="connsiteX19" fmla="*/ 2533841 w 2763106"/>
                  <a:gd name="connsiteY19" fmla="*/ 318275 h 335516"/>
                  <a:gd name="connsiteX20" fmla="*/ 2537670 w 2763106"/>
                  <a:gd name="connsiteY20" fmla="*/ 326890 h 335516"/>
                  <a:gd name="connsiteX21" fmla="*/ 2546285 w 2763106"/>
                  <a:gd name="connsiteY21" fmla="*/ 330719 h 335516"/>
                  <a:gd name="connsiteX22" fmla="*/ 2750659 w 2763106"/>
                  <a:gd name="connsiteY22" fmla="*/ 330719 h 335516"/>
                  <a:gd name="connsiteX23" fmla="*/ 2759274 w 2763106"/>
                  <a:gd name="connsiteY23" fmla="*/ 326890 h 335516"/>
                  <a:gd name="connsiteX24" fmla="*/ 2763103 w 2763106"/>
                  <a:gd name="connsiteY24" fmla="*/ 318275 h 335516"/>
                  <a:gd name="connsiteX25" fmla="*/ 2763103 w 2763106"/>
                  <a:gd name="connsiteY25" fmla="*/ 285249 h 335516"/>
                  <a:gd name="connsiteX26" fmla="*/ 2759274 w 2763106"/>
                  <a:gd name="connsiteY26" fmla="*/ 276634 h 335516"/>
                  <a:gd name="connsiteX27" fmla="*/ 2750659 w 2763106"/>
                  <a:gd name="connsiteY27" fmla="*/ 272805 h 335516"/>
                  <a:gd name="connsiteX28" fmla="*/ 2596541 w 2763106"/>
                  <a:gd name="connsiteY28" fmla="*/ 272805 h 335516"/>
                  <a:gd name="connsiteX29" fmla="*/ 2413227 w 2763106"/>
                  <a:gd name="connsiteY29" fmla="*/ 4775 h 335516"/>
                  <a:gd name="connsiteX30" fmla="*/ 2404612 w 2763106"/>
                  <a:gd name="connsiteY30" fmla="*/ 8604 h 335516"/>
                  <a:gd name="connsiteX31" fmla="*/ 2400783 w 2763106"/>
                  <a:gd name="connsiteY31" fmla="*/ 17219 h 335516"/>
                  <a:gd name="connsiteX32" fmla="*/ 2400783 w 2763106"/>
                  <a:gd name="connsiteY32" fmla="*/ 205798 h 335516"/>
                  <a:gd name="connsiteX33" fmla="*/ 2395518 w 2763106"/>
                  <a:gd name="connsiteY33" fmla="*/ 238344 h 335516"/>
                  <a:gd name="connsiteX34" fmla="*/ 2380681 w 2763106"/>
                  <a:gd name="connsiteY34" fmla="*/ 260361 h 335516"/>
                  <a:gd name="connsiteX35" fmla="*/ 2358185 w 2763106"/>
                  <a:gd name="connsiteY35" fmla="*/ 272805 h 335516"/>
                  <a:gd name="connsiteX36" fmla="*/ 2329468 w 2763106"/>
                  <a:gd name="connsiteY36" fmla="*/ 276634 h 335516"/>
                  <a:gd name="connsiteX37" fmla="*/ 2301229 w 2763106"/>
                  <a:gd name="connsiteY37" fmla="*/ 272805 h 335516"/>
                  <a:gd name="connsiteX38" fmla="*/ 2278734 w 2763106"/>
                  <a:gd name="connsiteY38" fmla="*/ 260361 h 335516"/>
                  <a:gd name="connsiteX39" fmla="*/ 2264375 w 2763106"/>
                  <a:gd name="connsiteY39" fmla="*/ 238344 h 335516"/>
                  <a:gd name="connsiteX40" fmla="*/ 2259110 w 2763106"/>
                  <a:gd name="connsiteY40" fmla="*/ 205798 h 335516"/>
                  <a:gd name="connsiteX41" fmla="*/ 2259110 w 2763106"/>
                  <a:gd name="connsiteY41" fmla="*/ 17219 h 335516"/>
                  <a:gd name="connsiteX42" fmla="*/ 2255281 w 2763106"/>
                  <a:gd name="connsiteY42" fmla="*/ 8604 h 335516"/>
                  <a:gd name="connsiteX43" fmla="*/ 2246666 w 2763106"/>
                  <a:gd name="connsiteY43" fmla="*/ 4775 h 335516"/>
                  <a:gd name="connsiteX44" fmla="*/ 2208854 w 2763106"/>
                  <a:gd name="connsiteY44" fmla="*/ 4775 h 335516"/>
                  <a:gd name="connsiteX45" fmla="*/ 2200239 w 2763106"/>
                  <a:gd name="connsiteY45" fmla="*/ 8604 h 335516"/>
                  <a:gd name="connsiteX46" fmla="*/ 2196410 w 2763106"/>
                  <a:gd name="connsiteY46" fmla="*/ 17219 h 335516"/>
                  <a:gd name="connsiteX47" fmla="*/ 2196410 w 2763106"/>
                  <a:gd name="connsiteY47" fmla="*/ 208191 h 335516"/>
                  <a:gd name="connsiteX48" fmla="*/ 2204547 w 2763106"/>
                  <a:gd name="connsiteY48" fmla="*/ 260361 h 335516"/>
                  <a:gd name="connsiteX49" fmla="*/ 2229435 w 2763106"/>
                  <a:gd name="connsiteY49" fmla="*/ 300566 h 335516"/>
                  <a:gd name="connsiteX50" fmla="*/ 2271076 w 2763106"/>
                  <a:gd name="connsiteY50" fmla="*/ 326411 h 335516"/>
                  <a:gd name="connsiteX51" fmla="*/ 2329468 w 2763106"/>
                  <a:gd name="connsiteY51" fmla="*/ 335505 h 335516"/>
                  <a:gd name="connsiteX52" fmla="*/ 2387860 w 2763106"/>
                  <a:gd name="connsiteY52" fmla="*/ 326411 h 335516"/>
                  <a:gd name="connsiteX53" fmla="*/ 2429979 w 2763106"/>
                  <a:gd name="connsiteY53" fmla="*/ 300566 h 335516"/>
                  <a:gd name="connsiteX54" fmla="*/ 2455346 w 2763106"/>
                  <a:gd name="connsiteY54" fmla="*/ 260361 h 335516"/>
                  <a:gd name="connsiteX55" fmla="*/ 2463962 w 2763106"/>
                  <a:gd name="connsiteY55" fmla="*/ 208191 h 335516"/>
                  <a:gd name="connsiteX56" fmla="*/ 2463962 w 2763106"/>
                  <a:gd name="connsiteY56" fmla="*/ 17219 h 335516"/>
                  <a:gd name="connsiteX57" fmla="*/ 2460133 w 2763106"/>
                  <a:gd name="connsiteY57" fmla="*/ 8604 h 335516"/>
                  <a:gd name="connsiteX58" fmla="*/ 2451518 w 2763106"/>
                  <a:gd name="connsiteY58" fmla="*/ 4775 h 335516"/>
                  <a:gd name="connsiteX59" fmla="*/ 1974327 w 2763106"/>
                  <a:gd name="connsiteY59" fmla="*/ 272327 h 335516"/>
                  <a:gd name="connsiteX60" fmla="*/ 1974327 w 2763106"/>
                  <a:gd name="connsiteY60" fmla="*/ 195268 h 335516"/>
                  <a:gd name="connsiteX61" fmla="*/ 2114565 w 2763106"/>
                  <a:gd name="connsiteY61" fmla="*/ 195268 h 335516"/>
                  <a:gd name="connsiteX62" fmla="*/ 2123180 w 2763106"/>
                  <a:gd name="connsiteY62" fmla="*/ 191439 h 335516"/>
                  <a:gd name="connsiteX63" fmla="*/ 2127009 w 2763106"/>
                  <a:gd name="connsiteY63" fmla="*/ 182824 h 335516"/>
                  <a:gd name="connsiteX64" fmla="*/ 2127009 w 2763106"/>
                  <a:gd name="connsiteY64" fmla="*/ 149798 h 335516"/>
                  <a:gd name="connsiteX65" fmla="*/ 2123180 w 2763106"/>
                  <a:gd name="connsiteY65" fmla="*/ 141183 h 335516"/>
                  <a:gd name="connsiteX66" fmla="*/ 2114565 w 2763106"/>
                  <a:gd name="connsiteY66" fmla="*/ 137354 h 335516"/>
                  <a:gd name="connsiteX67" fmla="*/ 1974327 w 2763106"/>
                  <a:gd name="connsiteY67" fmla="*/ 137354 h 335516"/>
                  <a:gd name="connsiteX68" fmla="*/ 1974327 w 2763106"/>
                  <a:gd name="connsiteY68" fmla="*/ 63167 h 335516"/>
                  <a:gd name="connsiteX69" fmla="*/ 2124616 w 2763106"/>
                  <a:gd name="connsiteY69" fmla="*/ 63167 h 335516"/>
                  <a:gd name="connsiteX70" fmla="*/ 2133231 w 2763106"/>
                  <a:gd name="connsiteY70" fmla="*/ 59338 h 335516"/>
                  <a:gd name="connsiteX71" fmla="*/ 2137060 w 2763106"/>
                  <a:gd name="connsiteY71" fmla="*/ 50723 h 335516"/>
                  <a:gd name="connsiteX72" fmla="*/ 2137060 w 2763106"/>
                  <a:gd name="connsiteY72" fmla="*/ 17698 h 335516"/>
                  <a:gd name="connsiteX73" fmla="*/ 2133231 w 2763106"/>
                  <a:gd name="connsiteY73" fmla="*/ 9082 h 335516"/>
                  <a:gd name="connsiteX74" fmla="*/ 2124616 w 2763106"/>
                  <a:gd name="connsiteY74" fmla="*/ 5253 h 335516"/>
                  <a:gd name="connsiteX75" fmla="*/ 1924072 w 2763106"/>
                  <a:gd name="connsiteY75" fmla="*/ 5253 h 335516"/>
                  <a:gd name="connsiteX76" fmla="*/ 1915457 w 2763106"/>
                  <a:gd name="connsiteY76" fmla="*/ 9082 h 335516"/>
                  <a:gd name="connsiteX77" fmla="*/ 1911628 w 2763106"/>
                  <a:gd name="connsiteY77" fmla="*/ 17698 h 335516"/>
                  <a:gd name="connsiteX78" fmla="*/ 1911628 w 2763106"/>
                  <a:gd name="connsiteY78" fmla="*/ 318275 h 335516"/>
                  <a:gd name="connsiteX79" fmla="*/ 1915457 w 2763106"/>
                  <a:gd name="connsiteY79" fmla="*/ 326890 h 335516"/>
                  <a:gd name="connsiteX80" fmla="*/ 1924072 w 2763106"/>
                  <a:gd name="connsiteY80" fmla="*/ 330719 h 335516"/>
                  <a:gd name="connsiteX81" fmla="*/ 2128445 w 2763106"/>
                  <a:gd name="connsiteY81" fmla="*/ 330719 h 335516"/>
                  <a:gd name="connsiteX82" fmla="*/ 2137060 w 2763106"/>
                  <a:gd name="connsiteY82" fmla="*/ 326890 h 335516"/>
                  <a:gd name="connsiteX83" fmla="*/ 2140889 w 2763106"/>
                  <a:gd name="connsiteY83" fmla="*/ 318275 h 335516"/>
                  <a:gd name="connsiteX84" fmla="*/ 2140889 w 2763106"/>
                  <a:gd name="connsiteY84" fmla="*/ 285249 h 335516"/>
                  <a:gd name="connsiteX85" fmla="*/ 2137060 w 2763106"/>
                  <a:gd name="connsiteY85" fmla="*/ 276634 h 335516"/>
                  <a:gd name="connsiteX86" fmla="*/ 2128445 w 2763106"/>
                  <a:gd name="connsiteY86" fmla="*/ 272805 h 335516"/>
                  <a:gd name="connsiteX87" fmla="*/ 1974327 w 2763106"/>
                  <a:gd name="connsiteY87" fmla="*/ 272805 h 335516"/>
                  <a:gd name="connsiteX88" fmla="*/ 1700554 w 2763106"/>
                  <a:gd name="connsiteY88" fmla="*/ 272327 h 335516"/>
                  <a:gd name="connsiteX89" fmla="*/ 1700554 w 2763106"/>
                  <a:gd name="connsiteY89" fmla="*/ 17219 h 335516"/>
                  <a:gd name="connsiteX90" fmla="*/ 1696725 w 2763106"/>
                  <a:gd name="connsiteY90" fmla="*/ 8604 h 335516"/>
                  <a:gd name="connsiteX91" fmla="*/ 1688109 w 2763106"/>
                  <a:gd name="connsiteY91" fmla="*/ 4775 h 335516"/>
                  <a:gd name="connsiteX92" fmla="*/ 1650298 w 2763106"/>
                  <a:gd name="connsiteY92" fmla="*/ 4775 h 335516"/>
                  <a:gd name="connsiteX93" fmla="*/ 1641683 w 2763106"/>
                  <a:gd name="connsiteY93" fmla="*/ 8604 h 335516"/>
                  <a:gd name="connsiteX94" fmla="*/ 1637854 w 2763106"/>
                  <a:gd name="connsiteY94" fmla="*/ 17219 h 335516"/>
                  <a:gd name="connsiteX95" fmla="*/ 1637854 w 2763106"/>
                  <a:gd name="connsiteY95" fmla="*/ 317796 h 335516"/>
                  <a:gd name="connsiteX96" fmla="*/ 1641683 w 2763106"/>
                  <a:gd name="connsiteY96" fmla="*/ 326411 h 335516"/>
                  <a:gd name="connsiteX97" fmla="*/ 1650298 w 2763106"/>
                  <a:gd name="connsiteY97" fmla="*/ 330240 h 335516"/>
                  <a:gd name="connsiteX98" fmla="*/ 1854192 w 2763106"/>
                  <a:gd name="connsiteY98" fmla="*/ 330240 h 335516"/>
                  <a:gd name="connsiteX99" fmla="*/ 1862808 w 2763106"/>
                  <a:gd name="connsiteY99" fmla="*/ 326411 h 335516"/>
                  <a:gd name="connsiteX100" fmla="*/ 1866637 w 2763106"/>
                  <a:gd name="connsiteY100" fmla="*/ 317796 h 335516"/>
                  <a:gd name="connsiteX101" fmla="*/ 1866637 w 2763106"/>
                  <a:gd name="connsiteY101" fmla="*/ 284771 h 335516"/>
                  <a:gd name="connsiteX102" fmla="*/ 1862808 w 2763106"/>
                  <a:gd name="connsiteY102" fmla="*/ 276156 h 335516"/>
                  <a:gd name="connsiteX103" fmla="*/ 1854192 w 2763106"/>
                  <a:gd name="connsiteY103" fmla="*/ 272327 h 335516"/>
                  <a:gd name="connsiteX104" fmla="*/ 1381310 w 2763106"/>
                  <a:gd name="connsiteY104" fmla="*/ 192875 h 335516"/>
                  <a:gd name="connsiteX105" fmla="*/ 1467463 w 2763106"/>
                  <a:gd name="connsiteY105" fmla="*/ 192875 h 335516"/>
                  <a:gd name="connsiteX106" fmla="*/ 1504317 w 2763106"/>
                  <a:gd name="connsiteY106" fmla="*/ 203883 h 335516"/>
                  <a:gd name="connsiteX107" fmla="*/ 1516761 w 2763106"/>
                  <a:gd name="connsiteY107" fmla="*/ 232601 h 335516"/>
                  <a:gd name="connsiteX108" fmla="*/ 1504796 w 2763106"/>
                  <a:gd name="connsiteY108" fmla="*/ 261318 h 335516"/>
                  <a:gd name="connsiteX109" fmla="*/ 1467463 w 2763106"/>
                  <a:gd name="connsiteY109" fmla="*/ 272327 h 335516"/>
                  <a:gd name="connsiteX110" fmla="*/ 1381310 w 2763106"/>
                  <a:gd name="connsiteY110" fmla="*/ 272327 h 335516"/>
                  <a:gd name="connsiteX111" fmla="*/ 1499052 w 2763106"/>
                  <a:gd name="connsiteY111" fmla="*/ 125389 h 335516"/>
                  <a:gd name="connsiteX112" fmla="*/ 1463634 w 2763106"/>
                  <a:gd name="connsiteY112" fmla="*/ 134482 h 335516"/>
                  <a:gd name="connsiteX113" fmla="*/ 1381310 w 2763106"/>
                  <a:gd name="connsiteY113" fmla="*/ 134482 h 335516"/>
                  <a:gd name="connsiteX114" fmla="*/ 1381310 w 2763106"/>
                  <a:gd name="connsiteY114" fmla="*/ 62689 h 335516"/>
                  <a:gd name="connsiteX115" fmla="*/ 1463634 w 2763106"/>
                  <a:gd name="connsiteY115" fmla="*/ 62689 h 335516"/>
                  <a:gd name="connsiteX116" fmla="*/ 1499052 w 2763106"/>
                  <a:gd name="connsiteY116" fmla="*/ 71782 h 335516"/>
                  <a:gd name="connsiteX117" fmla="*/ 1510061 w 2763106"/>
                  <a:gd name="connsiteY117" fmla="*/ 98585 h 335516"/>
                  <a:gd name="connsiteX118" fmla="*/ 1499052 w 2763106"/>
                  <a:gd name="connsiteY118" fmla="*/ 125389 h 335516"/>
                  <a:gd name="connsiteX119" fmla="*/ 1478950 w 2763106"/>
                  <a:gd name="connsiteY119" fmla="*/ 330719 h 335516"/>
                  <a:gd name="connsiteX120" fmla="*/ 1522505 w 2763106"/>
                  <a:gd name="connsiteY120" fmla="*/ 322104 h 335516"/>
                  <a:gd name="connsiteX121" fmla="*/ 1554094 w 2763106"/>
                  <a:gd name="connsiteY121" fmla="*/ 299608 h 335516"/>
                  <a:gd name="connsiteX122" fmla="*/ 1573239 w 2763106"/>
                  <a:gd name="connsiteY122" fmla="*/ 268019 h 335516"/>
                  <a:gd name="connsiteX123" fmla="*/ 1579940 w 2763106"/>
                  <a:gd name="connsiteY123" fmla="*/ 233079 h 335516"/>
                  <a:gd name="connsiteX124" fmla="*/ 1567974 w 2763106"/>
                  <a:gd name="connsiteY124" fmla="*/ 187610 h 335516"/>
                  <a:gd name="connsiteX125" fmla="*/ 1541650 w 2763106"/>
                  <a:gd name="connsiteY125" fmla="*/ 159849 h 335516"/>
                  <a:gd name="connsiteX126" fmla="*/ 1550265 w 2763106"/>
                  <a:gd name="connsiteY126" fmla="*/ 152670 h 335516"/>
                  <a:gd name="connsiteX127" fmla="*/ 1560795 w 2763106"/>
                  <a:gd name="connsiteY127" fmla="*/ 139747 h 335516"/>
                  <a:gd name="connsiteX128" fmla="*/ 1569889 w 2763106"/>
                  <a:gd name="connsiteY128" fmla="*/ 121081 h 335516"/>
                  <a:gd name="connsiteX129" fmla="*/ 1573718 w 2763106"/>
                  <a:gd name="connsiteY129" fmla="*/ 96192 h 335516"/>
                  <a:gd name="connsiteX130" fmla="*/ 1568453 w 2763106"/>
                  <a:gd name="connsiteY130" fmla="*/ 66039 h 335516"/>
                  <a:gd name="connsiteX131" fmla="*/ 1551222 w 2763106"/>
                  <a:gd name="connsiteY131" fmla="*/ 36364 h 335516"/>
                  <a:gd name="connsiteX132" fmla="*/ 1519154 w 2763106"/>
                  <a:gd name="connsiteY132" fmla="*/ 13390 h 335516"/>
                  <a:gd name="connsiteX133" fmla="*/ 1469377 w 2763106"/>
                  <a:gd name="connsiteY133" fmla="*/ 4296 h 335516"/>
                  <a:gd name="connsiteX134" fmla="*/ 1331055 w 2763106"/>
                  <a:gd name="connsiteY134" fmla="*/ 4296 h 335516"/>
                  <a:gd name="connsiteX135" fmla="*/ 1322439 w 2763106"/>
                  <a:gd name="connsiteY135" fmla="*/ 8125 h 335516"/>
                  <a:gd name="connsiteX136" fmla="*/ 1318610 w 2763106"/>
                  <a:gd name="connsiteY136" fmla="*/ 16740 h 335516"/>
                  <a:gd name="connsiteX137" fmla="*/ 1318610 w 2763106"/>
                  <a:gd name="connsiteY137" fmla="*/ 317317 h 335516"/>
                  <a:gd name="connsiteX138" fmla="*/ 1322439 w 2763106"/>
                  <a:gd name="connsiteY138" fmla="*/ 325933 h 335516"/>
                  <a:gd name="connsiteX139" fmla="*/ 1331055 w 2763106"/>
                  <a:gd name="connsiteY139" fmla="*/ 329762 h 335516"/>
                  <a:gd name="connsiteX140" fmla="*/ 1478950 w 2763106"/>
                  <a:gd name="connsiteY140" fmla="*/ 329762 h 335516"/>
                  <a:gd name="connsiteX141" fmla="*/ 987880 w 2763106"/>
                  <a:gd name="connsiteY141" fmla="*/ 272327 h 335516"/>
                  <a:gd name="connsiteX142" fmla="*/ 987880 w 2763106"/>
                  <a:gd name="connsiteY142" fmla="*/ 195268 h 335516"/>
                  <a:gd name="connsiteX143" fmla="*/ 1128117 w 2763106"/>
                  <a:gd name="connsiteY143" fmla="*/ 195268 h 335516"/>
                  <a:gd name="connsiteX144" fmla="*/ 1136732 w 2763106"/>
                  <a:gd name="connsiteY144" fmla="*/ 191439 h 335516"/>
                  <a:gd name="connsiteX145" fmla="*/ 1140561 w 2763106"/>
                  <a:gd name="connsiteY145" fmla="*/ 182824 h 335516"/>
                  <a:gd name="connsiteX146" fmla="*/ 1140561 w 2763106"/>
                  <a:gd name="connsiteY146" fmla="*/ 149798 h 335516"/>
                  <a:gd name="connsiteX147" fmla="*/ 1136732 w 2763106"/>
                  <a:gd name="connsiteY147" fmla="*/ 141183 h 335516"/>
                  <a:gd name="connsiteX148" fmla="*/ 1128117 w 2763106"/>
                  <a:gd name="connsiteY148" fmla="*/ 137354 h 335516"/>
                  <a:gd name="connsiteX149" fmla="*/ 987880 w 2763106"/>
                  <a:gd name="connsiteY149" fmla="*/ 137354 h 335516"/>
                  <a:gd name="connsiteX150" fmla="*/ 987880 w 2763106"/>
                  <a:gd name="connsiteY150" fmla="*/ 63167 h 335516"/>
                  <a:gd name="connsiteX151" fmla="*/ 1138168 w 2763106"/>
                  <a:gd name="connsiteY151" fmla="*/ 63167 h 335516"/>
                  <a:gd name="connsiteX152" fmla="*/ 1146784 w 2763106"/>
                  <a:gd name="connsiteY152" fmla="*/ 59338 h 335516"/>
                  <a:gd name="connsiteX153" fmla="*/ 1150613 w 2763106"/>
                  <a:gd name="connsiteY153" fmla="*/ 50723 h 335516"/>
                  <a:gd name="connsiteX154" fmla="*/ 1150613 w 2763106"/>
                  <a:gd name="connsiteY154" fmla="*/ 17698 h 335516"/>
                  <a:gd name="connsiteX155" fmla="*/ 1146784 w 2763106"/>
                  <a:gd name="connsiteY155" fmla="*/ 9082 h 335516"/>
                  <a:gd name="connsiteX156" fmla="*/ 1138168 w 2763106"/>
                  <a:gd name="connsiteY156" fmla="*/ 5253 h 335516"/>
                  <a:gd name="connsiteX157" fmla="*/ 937624 w 2763106"/>
                  <a:gd name="connsiteY157" fmla="*/ 5253 h 335516"/>
                  <a:gd name="connsiteX158" fmla="*/ 929009 w 2763106"/>
                  <a:gd name="connsiteY158" fmla="*/ 9082 h 335516"/>
                  <a:gd name="connsiteX159" fmla="*/ 925180 w 2763106"/>
                  <a:gd name="connsiteY159" fmla="*/ 17698 h 335516"/>
                  <a:gd name="connsiteX160" fmla="*/ 925180 w 2763106"/>
                  <a:gd name="connsiteY160" fmla="*/ 318275 h 335516"/>
                  <a:gd name="connsiteX161" fmla="*/ 929009 w 2763106"/>
                  <a:gd name="connsiteY161" fmla="*/ 326890 h 335516"/>
                  <a:gd name="connsiteX162" fmla="*/ 937624 w 2763106"/>
                  <a:gd name="connsiteY162" fmla="*/ 330719 h 335516"/>
                  <a:gd name="connsiteX163" fmla="*/ 1141997 w 2763106"/>
                  <a:gd name="connsiteY163" fmla="*/ 330719 h 335516"/>
                  <a:gd name="connsiteX164" fmla="*/ 1150613 w 2763106"/>
                  <a:gd name="connsiteY164" fmla="*/ 326890 h 335516"/>
                  <a:gd name="connsiteX165" fmla="*/ 1154442 w 2763106"/>
                  <a:gd name="connsiteY165" fmla="*/ 318275 h 335516"/>
                  <a:gd name="connsiteX166" fmla="*/ 1154442 w 2763106"/>
                  <a:gd name="connsiteY166" fmla="*/ 285249 h 335516"/>
                  <a:gd name="connsiteX167" fmla="*/ 1150613 w 2763106"/>
                  <a:gd name="connsiteY167" fmla="*/ 276634 h 335516"/>
                  <a:gd name="connsiteX168" fmla="*/ 1141997 w 2763106"/>
                  <a:gd name="connsiteY168" fmla="*/ 272805 h 335516"/>
                  <a:gd name="connsiteX169" fmla="*/ 987880 w 2763106"/>
                  <a:gd name="connsiteY169" fmla="*/ 272805 h 335516"/>
                  <a:gd name="connsiteX170" fmla="*/ 635611 w 2763106"/>
                  <a:gd name="connsiteY170" fmla="*/ 4775 h 335516"/>
                  <a:gd name="connsiteX171" fmla="*/ 626996 w 2763106"/>
                  <a:gd name="connsiteY171" fmla="*/ 8604 h 335516"/>
                  <a:gd name="connsiteX172" fmla="*/ 623167 w 2763106"/>
                  <a:gd name="connsiteY172" fmla="*/ 17219 h 335516"/>
                  <a:gd name="connsiteX173" fmla="*/ 623167 w 2763106"/>
                  <a:gd name="connsiteY173" fmla="*/ 50244 h 335516"/>
                  <a:gd name="connsiteX174" fmla="*/ 626996 w 2763106"/>
                  <a:gd name="connsiteY174" fmla="*/ 58859 h 335516"/>
                  <a:gd name="connsiteX175" fmla="*/ 635611 w 2763106"/>
                  <a:gd name="connsiteY175" fmla="*/ 62689 h 335516"/>
                  <a:gd name="connsiteX176" fmla="*/ 719371 w 2763106"/>
                  <a:gd name="connsiteY176" fmla="*/ 62689 h 335516"/>
                  <a:gd name="connsiteX177" fmla="*/ 719371 w 2763106"/>
                  <a:gd name="connsiteY177" fmla="*/ 317796 h 335516"/>
                  <a:gd name="connsiteX178" fmla="*/ 723200 w 2763106"/>
                  <a:gd name="connsiteY178" fmla="*/ 326411 h 335516"/>
                  <a:gd name="connsiteX179" fmla="*/ 731815 w 2763106"/>
                  <a:gd name="connsiteY179" fmla="*/ 330240 h 335516"/>
                  <a:gd name="connsiteX180" fmla="*/ 769626 w 2763106"/>
                  <a:gd name="connsiteY180" fmla="*/ 330240 h 335516"/>
                  <a:gd name="connsiteX181" fmla="*/ 778242 w 2763106"/>
                  <a:gd name="connsiteY181" fmla="*/ 326411 h 335516"/>
                  <a:gd name="connsiteX182" fmla="*/ 782071 w 2763106"/>
                  <a:gd name="connsiteY182" fmla="*/ 317796 h 335516"/>
                  <a:gd name="connsiteX183" fmla="*/ 782071 w 2763106"/>
                  <a:gd name="connsiteY183" fmla="*/ 62689 h 335516"/>
                  <a:gd name="connsiteX184" fmla="*/ 865830 w 2763106"/>
                  <a:gd name="connsiteY184" fmla="*/ 62689 h 335516"/>
                  <a:gd name="connsiteX185" fmla="*/ 874445 w 2763106"/>
                  <a:gd name="connsiteY185" fmla="*/ 58859 h 335516"/>
                  <a:gd name="connsiteX186" fmla="*/ 878275 w 2763106"/>
                  <a:gd name="connsiteY186" fmla="*/ 50244 h 335516"/>
                  <a:gd name="connsiteX187" fmla="*/ 878275 w 2763106"/>
                  <a:gd name="connsiteY187" fmla="*/ 17219 h 335516"/>
                  <a:gd name="connsiteX188" fmla="*/ 874445 w 2763106"/>
                  <a:gd name="connsiteY188" fmla="*/ 8604 h 335516"/>
                  <a:gd name="connsiteX189" fmla="*/ 865830 w 2763106"/>
                  <a:gd name="connsiteY189" fmla="*/ 4775 h 335516"/>
                  <a:gd name="connsiteX190" fmla="*/ 532228 w 2763106"/>
                  <a:gd name="connsiteY190" fmla="*/ 167986 h 335516"/>
                  <a:gd name="connsiteX191" fmla="*/ 531271 w 2763106"/>
                  <a:gd name="connsiteY191" fmla="*/ 207234 h 335516"/>
                  <a:gd name="connsiteX192" fmla="*/ 509733 w 2763106"/>
                  <a:gd name="connsiteY192" fmla="*/ 258925 h 335516"/>
                  <a:gd name="connsiteX193" fmla="*/ 457562 w 2763106"/>
                  <a:gd name="connsiteY193" fmla="*/ 277113 h 335516"/>
                  <a:gd name="connsiteX194" fmla="*/ 405392 w 2763106"/>
                  <a:gd name="connsiteY194" fmla="*/ 258925 h 335516"/>
                  <a:gd name="connsiteX195" fmla="*/ 383854 w 2763106"/>
                  <a:gd name="connsiteY195" fmla="*/ 207234 h 335516"/>
                  <a:gd name="connsiteX196" fmla="*/ 382897 w 2763106"/>
                  <a:gd name="connsiteY196" fmla="*/ 167986 h 335516"/>
                  <a:gd name="connsiteX197" fmla="*/ 383854 w 2763106"/>
                  <a:gd name="connsiteY197" fmla="*/ 128739 h 335516"/>
                  <a:gd name="connsiteX198" fmla="*/ 405392 w 2763106"/>
                  <a:gd name="connsiteY198" fmla="*/ 77047 h 335516"/>
                  <a:gd name="connsiteX199" fmla="*/ 457562 w 2763106"/>
                  <a:gd name="connsiteY199" fmla="*/ 58859 h 335516"/>
                  <a:gd name="connsiteX200" fmla="*/ 509733 w 2763106"/>
                  <a:gd name="connsiteY200" fmla="*/ 77047 h 335516"/>
                  <a:gd name="connsiteX201" fmla="*/ 531271 w 2763106"/>
                  <a:gd name="connsiteY201" fmla="*/ 128739 h 335516"/>
                  <a:gd name="connsiteX202" fmla="*/ 532228 w 2763106"/>
                  <a:gd name="connsiteY202" fmla="*/ 167986 h 335516"/>
                  <a:gd name="connsiteX203" fmla="*/ 319718 w 2763106"/>
                  <a:gd name="connsiteY203" fmla="*/ 145969 h 335516"/>
                  <a:gd name="connsiteX204" fmla="*/ 319718 w 2763106"/>
                  <a:gd name="connsiteY204" fmla="*/ 190003 h 335516"/>
                  <a:gd name="connsiteX205" fmla="*/ 320197 w 2763106"/>
                  <a:gd name="connsiteY205" fmla="*/ 209627 h 335516"/>
                  <a:gd name="connsiteX206" fmla="*/ 330248 w 2763106"/>
                  <a:gd name="connsiteY206" fmla="*/ 258925 h 335516"/>
                  <a:gd name="connsiteX207" fmla="*/ 355615 w 2763106"/>
                  <a:gd name="connsiteY207" fmla="*/ 299130 h 335516"/>
                  <a:gd name="connsiteX208" fmla="*/ 397734 w 2763106"/>
                  <a:gd name="connsiteY208" fmla="*/ 325933 h 335516"/>
                  <a:gd name="connsiteX209" fmla="*/ 457084 w 2763106"/>
                  <a:gd name="connsiteY209" fmla="*/ 335505 h 335516"/>
                  <a:gd name="connsiteX210" fmla="*/ 516433 w 2763106"/>
                  <a:gd name="connsiteY210" fmla="*/ 325933 h 335516"/>
                  <a:gd name="connsiteX211" fmla="*/ 558553 w 2763106"/>
                  <a:gd name="connsiteY211" fmla="*/ 299130 h 335516"/>
                  <a:gd name="connsiteX212" fmla="*/ 583920 w 2763106"/>
                  <a:gd name="connsiteY212" fmla="*/ 258925 h 335516"/>
                  <a:gd name="connsiteX213" fmla="*/ 593971 w 2763106"/>
                  <a:gd name="connsiteY213" fmla="*/ 209627 h 335516"/>
                  <a:gd name="connsiteX214" fmla="*/ 594449 w 2763106"/>
                  <a:gd name="connsiteY214" fmla="*/ 190003 h 335516"/>
                  <a:gd name="connsiteX215" fmla="*/ 594449 w 2763106"/>
                  <a:gd name="connsiteY215" fmla="*/ 167986 h 335516"/>
                  <a:gd name="connsiteX216" fmla="*/ 594449 w 2763106"/>
                  <a:gd name="connsiteY216" fmla="*/ 145969 h 335516"/>
                  <a:gd name="connsiteX217" fmla="*/ 593971 w 2763106"/>
                  <a:gd name="connsiteY217" fmla="*/ 126346 h 335516"/>
                  <a:gd name="connsiteX218" fmla="*/ 583920 w 2763106"/>
                  <a:gd name="connsiteY218" fmla="*/ 77047 h 335516"/>
                  <a:gd name="connsiteX219" fmla="*/ 558553 w 2763106"/>
                  <a:gd name="connsiteY219" fmla="*/ 36843 h 335516"/>
                  <a:gd name="connsiteX220" fmla="*/ 516433 w 2763106"/>
                  <a:gd name="connsiteY220" fmla="*/ 10040 h 335516"/>
                  <a:gd name="connsiteX221" fmla="*/ 457084 w 2763106"/>
                  <a:gd name="connsiteY221" fmla="*/ 467 h 335516"/>
                  <a:gd name="connsiteX222" fmla="*/ 397734 w 2763106"/>
                  <a:gd name="connsiteY222" fmla="*/ 10518 h 335516"/>
                  <a:gd name="connsiteX223" fmla="*/ 355615 w 2763106"/>
                  <a:gd name="connsiteY223" fmla="*/ 37321 h 335516"/>
                  <a:gd name="connsiteX224" fmla="*/ 330248 w 2763106"/>
                  <a:gd name="connsiteY224" fmla="*/ 77526 h 335516"/>
                  <a:gd name="connsiteX225" fmla="*/ 320197 w 2763106"/>
                  <a:gd name="connsiteY225" fmla="*/ 126824 h 335516"/>
                  <a:gd name="connsiteX226" fmla="*/ 319718 w 2763106"/>
                  <a:gd name="connsiteY226" fmla="*/ 145969 h 335516"/>
                  <a:gd name="connsiteX227" fmla="*/ 206763 w 2763106"/>
                  <a:gd name="connsiteY227" fmla="*/ 245524 h 335516"/>
                  <a:gd name="connsiteX228" fmla="*/ 192404 w 2763106"/>
                  <a:gd name="connsiteY228" fmla="*/ 261318 h 335516"/>
                  <a:gd name="connsiteX229" fmla="*/ 169908 w 2763106"/>
                  <a:gd name="connsiteY229" fmla="*/ 272805 h 335516"/>
                  <a:gd name="connsiteX230" fmla="*/ 138319 w 2763106"/>
                  <a:gd name="connsiteY230" fmla="*/ 277113 h 335516"/>
                  <a:gd name="connsiteX231" fmla="*/ 106730 w 2763106"/>
                  <a:gd name="connsiteY231" fmla="*/ 271369 h 335516"/>
                  <a:gd name="connsiteX232" fmla="*/ 84234 w 2763106"/>
                  <a:gd name="connsiteY232" fmla="*/ 256532 h 335516"/>
                  <a:gd name="connsiteX233" fmla="*/ 70354 w 2763106"/>
                  <a:gd name="connsiteY233" fmla="*/ 234515 h 335516"/>
                  <a:gd name="connsiteX234" fmla="*/ 64611 w 2763106"/>
                  <a:gd name="connsiteY234" fmla="*/ 206755 h 335516"/>
                  <a:gd name="connsiteX235" fmla="*/ 63653 w 2763106"/>
                  <a:gd name="connsiteY235" fmla="*/ 167507 h 335516"/>
                  <a:gd name="connsiteX236" fmla="*/ 64611 w 2763106"/>
                  <a:gd name="connsiteY236" fmla="*/ 128260 h 335516"/>
                  <a:gd name="connsiteX237" fmla="*/ 70354 w 2763106"/>
                  <a:gd name="connsiteY237" fmla="*/ 100979 h 335516"/>
                  <a:gd name="connsiteX238" fmla="*/ 84234 w 2763106"/>
                  <a:gd name="connsiteY238" fmla="*/ 78483 h 335516"/>
                  <a:gd name="connsiteX239" fmla="*/ 106730 w 2763106"/>
                  <a:gd name="connsiteY239" fmla="*/ 63646 h 335516"/>
                  <a:gd name="connsiteX240" fmla="*/ 138319 w 2763106"/>
                  <a:gd name="connsiteY240" fmla="*/ 57902 h 335516"/>
                  <a:gd name="connsiteX241" fmla="*/ 169908 w 2763106"/>
                  <a:gd name="connsiteY241" fmla="*/ 62210 h 335516"/>
                  <a:gd name="connsiteX242" fmla="*/ 192404 w 2763106"/>
                  <a:gd name="connsiteY242" fmla="*/ 73697 h 335516"/>
                  <a:gd name="connsiteX243" fmla="*/ 206284 w 2763106"/>
                  <a:gd name="connsiteY243" fmla="*/ 89492 h 335516"/>
                  <a:gd name="connsiteX244" fmla="*/ 212985 w 2763106"/>
                  <a:gd name="connsiteY244" fmla="*/ 107679 h 335516"/>
                  <a:gd name="connsiteX245" fmla="*/ 218250 w 2763106"/>
                  <a:gd name="connsiteY245" fmla="*/ 116773 h 335516"/>
                  <a:gd name="connsiteX246" fmla="*/ 226865 w 2763106"/>
                  <a:gd name="connsiteY246" fmla="*/ 119645 h 335516"/>
                  <a:gd name="connsiteX247" fmla="*/ 264676 w 2763106"/>
                  <a:gd name="connsiteY247" fmla="*/ 119645 h 335516"/>
                  <a:gd name="connsiteX248" fmla="*/ 273770 w 2763106"/>
                  <a:gd name="connsiteY248" fmla="*/ 116295 h 335516"/>
                  <a:gd name="connsiteX249" fmla="*/ 277121 w 2763106"/>
                  <a:gd name="connsiteY249" fmla="*/ 107201 h 335516"/>
                  <a:gd name="connsiteX250" fmla="*/ 267548 w 2763106"/>
                  <a:gd name="connsiteY250" fmla="*/ 69389 h 335516"/>
                  <a:gd name="connsiteX251" fmla="*/ 242659 w 2763106"/>
                  <a:gd name="connsiteY251" fmla="*/ 34928 h 335516"/>
                  <a:gd name="connsiteX252" fmla="*/ 200062 w 2763106"/>
                  <a:gd name="connsiteY252" fmla="*/ 9561 h 335516"/>
                  <a:gd name="connsiteX253" fmla="*/ 138319 w 2763106"/>
                  <a:gd name="connsiteY253" fmla="*/ -12 h 335516"/>
                  <a:gd name="connsiteX254" fmla="*/ 81363 w 2763106"/>
                  <a:gd name="connsiteY254" fmla="*/ 9561 h 335516"/>
                  <a:gd name="connsiteX255" fmla="*/ 39244 w 2763106"/>
                  <a:gd name="connsiteY255" fmla="*/ 35885 h 335516"/>
                  <a:gd name="connsiteX256" fmla="*/ 12440 w 2763106"/>
                  <a:gd name="connsiteY256" fmla="*/ 76569 h 335516"/>
                  <a:gd name="connsiteX257" fmla="*/ 953 w 2763106"/>
                  <a:gd name="connsiteY257" fmla="*/ 128260 h 335516"/>
                  <a:gd name="connsiteX258" fmla="*/ -4 w 2763106"/>
                  <a:gd name="connsiteY258" fmla="*/ 167507 h 335516"/>
                  <a:gd name="connsiteX259" fmla="*/ 953 w 2763106"/>
                  <a:gd name="connsiteY259" fmla="*/ 206755 h 335516"/>
                  <a:gd name="connsiteX260" fmla="*/ 12440 w 2763106"/>
                  <a:gd name="connsiteY260" fmla="*/ 258446 h 335516"/>
                  <a:gd name="connsiteX261" fmla="*/ 39244 w 2763106"/>
                  <a:gd name="connsiteY261" fmla="*/ 299130 h 335516"/>
                  <a:gd name="connsiteX262" fmla="*/ 81363 w 2763106"/>
                  <a:gd name="connsiteY262" fmla="*/ 325454 h 335516"/>
                  <a:gd name="connsiteX263" fmla="*/ 138319 w 2763106"/>
                  <a:gd name="connsiteY263" fmla="*/ 335027 h 335516"/>
                  <a:gd name="connsiteX264" fmla="*/ 200062 w 2763106"/>
                  <a:gd name="connsiteY264" fmla="*/ 325454 h 335516"/>
                  <a:gd name="connsiteX265" fmla="*/ 242659 w 2763106"/>
                  <a:gd name="connsiteY265" fmla="*/ 300087 h 335516"/>
                  <a:gd name="connsiteX266" fmla="*/ 267548 w 2763106"/>
                  <a:gd name="connsiteY266" fmla="*/ 265626 h 335516"/>
                  <a:gd name="connsiteX267" fmla="*/ 277121 w 2763106"/>
                  <a:gd name="connsiteY267" fmla="*/ 227336 h 335516"/>
                  <a:gd name="connsiteX268" fmla="*/ 273770 w 2763106"/>
                  <a:gd name="connsiteY268" fmla="*/ 218242 h 335516"/>
                  <a:gd name="connsiteX269" fmla="*/ 264676 w 2763106"/>
                  <a:gd name="connsiteY269" fmla="*/ 214892 h 335516"/>
                  <a:gd name="connsiteX270" fmla="*/ 226865 w 2763106"/>
                  <a:gd name="connsiteY270" fmla="*/ 214892 h 335516"/>
                  <a:gd name="connsiteX271" fmla="*/ 218250 w 2763106"/>
                  <a:gd name="connsiteY271" fmla="*/ 217763 h 335516"/>
                  <a:gd name="connsiteX272" fmla="*/ 213463 w 2763106"/>
                  <a:gd name="connsiteY272" fmla="*/ 226857 h 335516"/>
                  <a:gd name="connsiteX273" fmla="*/ 206763 w 2763106"/>
                  <a:gd name="connsiteY273" fmla="*/ 245524 h 33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2763106" h="335516">
                    <a:moveTo>
                      <a:pt x="2596541" y="272327"/>
                    </a:moveTo>
                    <a:lnTo>
                      <a:pt x="2596541" y="195268"/>
                    </a:lnTo>
                    <a:lnTo>
                      <a:pt x="2736779" y="195268"/>
                    </a:lnTo>
                    <a:cubicBezTo>
                      <a:pt x="2740129" y="195268"/>
                      <a:pt x="2743001" y="193832"/>
                      <a:pt x="2745394" y="191439"/>
                    </a:cubicBezTo>
                    <a:cubicBezTo>
                      <a:pt x="2747787" y="189046"/>
                      <a:pt x="2749223" y="186174"/>
                      <a:pt x="2749223" y="182824"/>
                    </a:cubicBezTo>
                    <a:lnTo>
                      <a:pt x="2749223" y="149798"/>
                    </a:lnTo>
                    <a:cubicBezTo>
                      <a:pt x="2749223" y="146448"/>
                      <a:pt x="2747787" y="143576"/>
                      <a:pt x="2745394" y="141183"/>
                    </a:cubicBezTo>
                    <a:cubicBezTo>
                      <a:pt x="2743001" y="138790"/>
                      <a:pt x="2740129" y="137354"/>
                      <a:pt x="2736779" y="137354"/>
                    </a:cubicBezTo>
                    <a:lnTo>
                      <a:pt x="2596541" y="137354"/>
                    </a:lnTo>
                    <a:lnTo>
                      <a:pt x="2596541" y="63167"/>
                    </a:lnTo>
                    <a:lnTo>
                      <a:pt x="2746830" y="63167"/>
                    </a:lnTo>
                    <a:cubicBezTo>
                      <a:pt x="2750180" y="63167"/>
                      <a:pt x="2753052" y="61731"/>
                      <a:pt x="2755445" y="59338"/>
                    </a:cubicBezTo>
                    <a:cubicBezTo>
                      <a:pt x="2757838" y="56945"/>
                      <a:pt x="2759274" y="54073"/>
                      <a:pt x="2759274" y="50723"/>
                    </a:cubicBezTo>
                    <a:lnTo>
                      <a:pt x="2759274" y="17698"/>
                    </a:lnTo>
                    <a:cubicBezTo>
                      <a:pt x="2759274" y="14347"/>
                      <a:pt x="2757838" y="11476"/>
                      <a:pt x="2755445" y="9082"/>
                    </a:cubicBezTo>
                    <a:cubicBezTo>
                      <a:pt x="2753052" y="6689"/>
                      <a:pt x="2750180" y="5253"/>
                      <a:pt x="2746830" y="5253"/>
                    </a:cubicBezTo>
                    <a:lnTo>
                      <a:pt x="2546285" y="5253"/>
                    </a:lnTo>
                    <a:cubicBezTo>
                      <a:pt x="2542935" y="5253"/>
                      <a:pt x="2540063" y="6689"/>
                      <a:pt x="2537670" y="9082"/>
                    </a:cubicBezTo>
                    <a:cubicBezTo>
                      <a:pt x="2535277" y="11476"/>
                      <a:pt x="2533841" y="14347"/>
                      <a:pt x="2533841" y="17698"/>
                    </a:cubicBezTo>
                    <a:lnTo>
                      <a:pt x="2533841" y="318275"/>
                    </a:lnTo>
                    <a:cubicBezTo>
                      <a:pt x="2533841" y="321625"/>
                      <a:pt x="2535277" y="324497"/>
                      <a:pt x="2537670" y="326890"/>
                    </a:cubicBezTo>
                    <a:cubicBezTo>
                      <a:pt x="2540063" y="329283"/>
                      <a:pt x="2542935" y="330719"/>
                      <a:pt x="2546285" y="330719"/>
                    </a:cubicBezTo>
                    <a:lnTo>
                      <a:pt x="2750659" y="330719"/>
                    </a:lnTo>
                    <a:cubicBezTo>
                      <a:pt x="2754009" y="330719"/>
                      <a:pt x="2756881" y="329283"/>
                      <a:pt x="2759274" y="326890"/>
                    </a:cubicBezTo>
                    <a:cubicBezTo>
                      <a:pt x="2761667" y="324497"/>
                      <a:pt x="2763103" y="321625"/>
                      <a:pt x="2763103" y="318275"/>
                    </a:cubicBezTo>
                    <a:lnTo>
                      <a:pt x="2763103" y="285249"/>
                    </a:lnTo>
                    <a:cubicBezTo>
                      <a:pt x="2763103" y="281899"/>
                      <a:pt x="2761667" y="279027"/>
                      <a:pt x="2759274" y="276634"/>
                    </a:cubicBezTo>
                    <a:cubicBezTo>
                      <a:pt x="2756881" y="274241"/>
                      <a:pt x="2754009" y="272805"/>
                      <a:pt x="2750659" y="272805"/>
                    </a:cubicBezTo>
                    <a:lnTo>
                      <a:pt x="2596541" y="272805"/>
                    </a:lnTo>
                    <a:close/>
                    <a:moveTo>
                      <a:pt x="2413227" y="4775"/>
                    </a:moveTo>
                    <a:cubicBezTo>
                      <a:pt x="2409877" y="4775"/>
                      <a:pt x="2407005" y="6211"/>
                      <a:pt x="2404612" y="8604"/>
                    </a:cubicBezTo>
                    <a:cubicBezTo>
                      <a:pt x="2402219" y="10997"/>
                      <a:pt x="2400783" y="13869"/>
                      <a:pt x="2400783" y="17219"/>
                    </a:cubicBezTo>
                    <a:lnTo>
                      <a:pt x="2400783" y="205798"/>
                    </a:lnTo>
                    <a:cubicBezTo>
                      <a:pt x="2400783" y="218720"/>
                      <a:pt x="2398869" y="229250"/>
                      <a:pt x="2395518" y="238344"/>
                    </a:cubicBezTo>
                    <a:cubicBezTo>
                      <a:pt x="2392168" y="247438"/>
                      <a:pt x="2386903" y="254617"/>
                      <a:pt x="2380681" y="260361"/>
                    </a:cubicBezTo>
                    <a:cubicBezTo>
                      <a:pt x="2374459" y="266104"/>
                      <a:pt x="2366801" y="270412"/>
                      <a:pt x="2358185" y="272805"/>
                    </a:cubicBezTo>
                    <a:cubicBezTo>
                      <a:pt x="2349570" y="275198"/>
                      <a:pt x="2339998" y="276634"/>
                      <a:pt x="2329468" y="276634"/>
                    </a:cubicBezTo>
                    <a:cubicBezTo>
                      <a:pt x="2319417" y="276634"/>
                      <a:pt x="2309844" y="275198"/>
                      <a:pt x="2301229" y="272805"/>
                    </a:cubicBezTo>
                    <a:cubicBezTo>
                      <a:pt x="2292614" y="269933"/>
                      <a:pt x="2284956" y="266104"/>
                      <a:pt x="2278734" y="260361"/>
                    </a:cubicBezTo>
                    <a:cubicBezTo>
                      <a:pt x="2272511" y="254617"/>
                      <a:pt x="2267725" y="247438"/>
                      <a:pt x="2264375" y="238344"/>
                    </a:cubicBezTo>
                    <a:cubicBezTo>
                      <a:pt x="2261024" y="229250"/>
                      <a:pt x="2259110" y="218720"/>
                      <a:pt x="2259110" y="205798"/>
                    </a:cubicBezTo>
                    <a:lnTo>
                      <a:pt x="2259110" y="17219"/>
                    </a:lnTo>
                    <a:cubicBezTo>
                      <a:pt x="2259110" y="13869"/>
                      <a:pt x="2257674" y="10997"/>
                      <a:pt x="2255281" y="8604"/>
                    </a:cubicBezTo>
                    <a:cubicBezTo>
                      <a:pt x="2252888" y="6211"/>
                      <a:pt x="2250016" y="4775"/>
                      <a:pt x="2246666" y="4775"/>
                    </a:cubicBezTo>
                    <a:lnTo>
                      <a:pt x="2208854" y="4775"/>
                    </a:lnTo>
                    <a:cubicBezTo>
                      <a:pt x="2205504" y="4775"/>
                      <a:pt x="2202632" y="6211"/>
                      <a:pt x="2200239" y="8604"/>
                    </a:cubicBezTo>
                    <a:cubicBezTo>
                      <a:pt x="2197846" y="10997"/>
                      <a:pt x="2196410" y="13869"/>
                      <a:pt x="2196410" y="17219"/>
                    </a:cubicBezTo>
                    <a:lnTo>
                      <a:pt x="2196410" y="208191"/>
                    </a:lnTo>
                    <a:cubicBezTo>
                      <a:pt x="2196410" y="227336"/>
                      <a:pt x="2199282" y="244566"/>
                      <a:pt x="2204547" y="260361"/>
                    </a:cubicBezTo>
                    <a:cubicBezTo>
                      <a:pt x="2209812" y="275677"/>
                      <a:pt x="2218427" y="289078"/>
                      <a:pt x="2229435" y="300566"/>
                    </a:cubicBezTo>
                    <a:cubicBezTo>
                      <a:pt x="2240444" y="311574"/>
                      <a:pt x="2254324" y="320189"/>
                      <a:pt x="2271076" y="326411"/>
                    </a:cubicBezTo>
                    <a:cubicBezTo>
                      <a:pt x="2287828" y="332633"/>
                      <a:pt x="2306972" y="335505"/>
                      <a:pt x="2329468" y="335505"/>
                    </a:cubicBezTo>
                    <a:cubicBezTo>
                      <a:pt x="2351485" y="335505"/>
                      <a:pt x="2371109" y="332633"/>
                      <a:pt x="2387860" y="326411"/>
                    </a:cubicBezTo>
                    <a:cubicBezTo>
                      <a:pt x="2404612" y="320189"/>
                      <a:pt x="2418492" y="311574"/>
                      <a:pt x="2429979" y="300566"/>
                    </a:cubicBezTo>
                    <a:cubicBezTo>
                      <a:pt x="2440988" y="289557"/>
                      <a:pt x="2449603" y="276156"/>
                      <a:pt x="2455346" y="260361"/>
                    </a:cubicBezTo>
                    <a:cubicBezTo>
                      <a:pt x="2461090" y="245045"/>
                      <a:pt x="2463962" y="227336"/>
                      <a:pt x="2463962" y="208191"/>
                    </a:cubicBezTo>
                    <a:lnTo>
                      <a:pt x="2463962" y="17219"/>
                    </a:lnTo>
                    <a:cubicBezTo>
                      <a:pt x="2463962" y="13869"/>
                      <a:pt x="2462526" y="10997"/>
                      <a:pt x="2460133" y="8604"/>
                    </a:cubicBezTo>
                    <a:cubicBezTo>
                      <a:pt x="2457740" y="6211"/>
                      <a:pt x="2454868" y="4775"/>
                      <a:pt x="2451518" y="4775"/>
                    </a:cubicBezTo>
                    <a:close/>
                    <a:moveTo>
                      <a:pt x="1974327" y="272327"/>
                    </a:moveTo>
                    <a:lnTo>
                      <a:pt x="1974327" y="195268"/>
                    </a:lnTo>
                    <a:lnTo>
                      <a:pt x="2114565" y="195268"/>
                    </a:lnTo>
                    <a:cubicBezTo>
                      <a:pt x="2117915" y="195268"/>
                      <a:pt x="2120787" y="193832"/>
                      <a:pt x="2123180" y="191439"/>
                    </a:cubicBezTo>
                    <a:cubicBezTo>
                      <a:pt x="2125573" y="189046"/>
                      <a:pt x="2127009" y="186174"/>
                      <a:pt x="2127009" y="182824"/>
                    </a:cubicBezTo>
                    <a:lnTo>
                      <a:pt x="2127009" y="149798"/>
                    </a:lnTo>
                    <a:cubicBezTo>
                      <a:pt x="2127009" y="146448"/>
                      <a:pt x="2125573" y="143576"/>
                      <a:pt x="2123180" y="141183"/>
                    </a:cubicBezTo>
                    <a:cubicBezTo>
                      <a:pt x="2120787" y="138790"/>
                      <a:pt x="2117915" y="137354"/>
                      <a:pt x="2114565" y="137354"/>
                    </a:cubicBezTo>
                    <a:lnTo>
                      <a:pt x="1974327" y="137354"/>
                    </a:lnTo>
                    <a:lnTo>
                      <a:pt x="1974327" y="63167"/>
                    </a:lnTo>
                    <a:lnTo>
                      <a:pt x="2124616" y="63167"/>
                    </a:lnTo>
                    <a:cubicBezTo>
                      <a:pt x="2127967" y="63167"/>
                      <a:pt x="2130838" y="61731"/>
                      <a:pt x="2133231" y="59338"/>
                    </a:cubicBezTo>
                    <a:cubicBezTo>
                      <a:pt x="2135625" y="56945"/>
                      <a:pt x="2137060" y="54073"/>
                      <a:pt x="2137060" y="50723"/>
                    </a:cubicBezTo>
                    <a:lnTo>
                      <a:pt x="2137060" y="17698"/>
                    </a:lnTo>
                    <a:cubicBezTo>
                      <a:pt x="2137060" y="14347"/>
                      <a:pt x="2135625" y="11476"/>
                      <a:pt x="2133231" y="9082"/>
                    </a:cubicBezTo>
                    <a:cubicBezTo>
                      <a:pt x="2130838" y="6689"/>
                      <a:pt x="2127967" y="5253"/>
                      <a:pt x="2124616" y="5253"/>
                    </a:cubicBezTo>
                    <a:lnTo>
                      <a:pt x="1924072" y="5253"/>
                    </a:lnTo>
                    <a:cubicBezTo>
                      <a:pt x="1920721" y="5253"/>
                      <a:pt x="1917850" y="6689"/>
                      <a:pt x="1915457" y="9082"/>
                    </a:cubicBezTo>
                    <a:cubicBezTo>
                      <a:pt x="1913063" y="11476"/>
                      <a:pt x="1911628" y="14347"/>
                      <a:pt x="1911628" y="17698"/>
                    </a:cubicBezTo>
                    <a:lnTo>
                      <a:pt x="1911628" y="318275"/>
                    </a:lnTo>
                    <a:cubicBezTo>
                      <a:pt x="1911628" y="321625"/>
                      <a:pt x="1913063" y="324497"/>
                      <a:pt x="1915457" y="326890"/>
                    </a:cubicBezTo>
                    <a:cubicBezTo>
                      <a:pt x="1917850" y="329283"/>
                      <a:pt x="1920721" y="330719"/>
                      <a:pt x="1924072" y="330719"/>
                    </a:cubicBezTo>
                    <a:lnTo>
                      <a:pt x="2128445" y="330719"/>
                    </a:lnTo>
                    <a:cubicBezTo>
                      <a:pt x="2131795" y="330719"/>
                      <a:pt x="2134667" y="329283"/>
                      <a:pt x="2137060" y="326890"/>
                    </a:cubicBezTo>
                    <a:cubicBezTo>
                      <a:pt x="2139453" y="324497"/>
                      <a:pt x="2140889" y="321625"/>
                      <a:pt x="2140889" y="318275"/>
                    </a:cubicBezTo>
                    <a:lnTo>
                      <a:pt x="2140889" y="285249"/>
                    </a:lnTo>
                    <a:cubicBezTo>
                      <a:pt x="2140889" y="281899"/>
                      <a:pt x="2139453" y="279027"/>
                      <a:pt x="2137060" y="276634"/>
                    </a:cubicBezTo>
                    <a:cubicBezTo>
                      <a:pt x="2134667" y="274241"/>
                      <a:pt x="2131795" y="272805"/>
                      <a:pt x="2128445" y="272805"/>
                    </a:cubicBezTo>
                    <a:lnTo>
                      <a:pt x="1974327" y="272805"/>
                    </a:lnTo>
                    <a:close/>
                    <a:moveTo>
                      <a:pt x="1700554" y="272327"/>
                    </a:moveTo>
                    <a:lnTo>
                      <a:pt x="1700554" y="17219"/>
                    </a:lnTo>
                    <a:cubicBezTo>
                      <a:pt x="1700554" y="13869"/>
                      <a:pt x="1699118" y="10997"/>
                      <a:pt x="1696725" y="8604"/>
                    </a:cubicBezTo>
                    <a:cubicBezTo>
                      <a:pt x="1694331" y="6211"/>
                      <a:pt x="1691460" y="4775"/>
                      <a:pt x="1688109" y="4775"/>
                    </a:cubicBezTo>
                    <a:lnTo>
                      <a:pt x="1650298" y="4775"/>
                    </a:lnTo>
                    <a:cubicBezTo>
                      <a:pt x="1646947" y="4775"/>
                      <a:pt x="1644076" y="6211"/>
                      <a:pt x="1641683" y="8604"/>
                    </a:cubicBezTo>
                    <a:cubicBezTo>
                      <a:pt x="1639289" y="10997"/>
                      <a:pt x="1637854" y="13869"/>
                      <a:pt x="1637854" y="17219"/>
                    </a:cubicBezTo>
                    <a:lnTo>
                      <a:pt x="1637854" y="317796"/>
                    </a:lnTo>
                    <a:cubicBezTo>
                      <a:pt x="1637854" y="321146"/>
                      <a:pt x="1639289" y="324018"/>
                      <a:pt x="1641683" y="326411"/>
                    </a:cubicBezTo>
                    <a:cubicBezTo>
                      <a:pt x="1644076" y="328805"/>
                      <a:pt x="1646947" y="330240"/>
                      <a:pt x="1650298" y="330240"/>
                    </a:cubicBezTo>
                    <a:lnTo>
                      <a:pt x="1854192" y="330240"/>
                    </a:lnTo>
                    <a:cubicBezTo>
                      <a:pt x="1857543" y="330240"/>
                      <a:pt x="1860415" y="328805"/>
                      <a:pt x="1862808" y="326411"/>
                    </a:cubicBezTo>
                    <a:cubicBezTo>
                      <a:pt x="1865201" y="324018"/>
                      <a:pt x="1866637" y="321146"/>
                      <a:pt x="1866637" y="317796"/>
                    </a:cubicBezTo>
                    <a:lnTo>
                      <a:pt x="1866637" y="284771"/>
                    </a:lnTo>
                    <a:cubicBezTo>
                      <a:pt x="1866637" y="281420"/>
                      <a:pt x="1865201" y="278549"/>
                      <a:pt x="1862808" y="276156"/>
                    </a:cubicBezTo>
                    <a:cubicBezTo>
                      <a:pt x="1860415" y="273762"/>
                      <a:pt x="1857543" y="272327"/>
                      <a:pt x="1854192" y="272327"/>
                    </a:cubicBezTo>
                    <a:close/>
                    <a:moveTo>
                      <a:pt x="1381310" y="192875"/>
                    </a:moveTo>
                    <a:lnTo>
                      <a:pt x="1467463" y="192875"/>
                    </a:lnTo>
                    <a:cubicBezTo>
                      <a:pt x="1483736" y="192875"/>
                      <a:pt x="1496180" y="196704"/>
                      <a:pt x="1504317" y="203883"/>
                    </a:cubicBezTo>
                    <a:cubicBezTo>
                      <a:pt x="1512454" y="211541"/>
                      <a:pt x="1516761" y="221114"/>
                      <a:pt x="1516761" y="232601"/>
                    </a:cubicBezTo>
                    <a:cubicBezTo>
                      <a:pt x="1516761" y="244566"/>
                      <a:pt x="1512932" y="254139"/>
                      <a:pt x="1504796" y="261318"/>
                    </a:cubicBezTo>
                    <a:cubicBezTo>
                      <a:pt x="1496659" y="268498"/>
                      <a:pt x="1484215" y="272327"/>
                      <a:pt x="1467463" y="272327"/>
                    </a:cubicBezTo>
                    <a:lnTo>
                      <a:pt x="1381310" y="272327"/>
                    </a:lnTo>
                    <a:close/>
                    <a:moveTo>
                      <a:pt x="1499052" y="125389"/>
                    </a:moveTo>
                    <a:cubicBezTo>
                      <a:pt x="1491394" y="131611"/>
                      <a:pt x="1479907" y="134482"/>
                      <a:pt x="1463634" y="134482"/>
                    </a:cubicBezTo>
                    <a:lnTo>
                      <a:pt x="1381310" y="134482"/>
                    </a:lnTo>
                    <a:lnTo>
                      <a:pt x="1381310" y="62689"/>
                    </a:lnTo>
                    <a:lnTo>
                      <a:pt x="1463634" y="62689"/>
                    </a:lnTo>
                    <a:cubicBezTo>
                      <a:pt x="1479907" y="62689"/>
                      <a:pt x="1491394" y="65560"/>
                      <a:pt x="1499052" y="71782"/>
                    </a:cubicBezTo>
                    <a:cubicBezTo>
                      <a:pt x="1506710" y="78005"/>
                      <a:pt x="1510061" y="86620"/>
                      <a:pt x="1510061" y="98585"/>
                    </a:cubicBezTo>
                    <a:cubicBezTo>
                      <a:pt x="1510061" y="110551"/>
                      <a:pt x="1506710" y="119645"/>
                      <a:pt x="1499052" y="125389"/>
                    </a:cubicBezTo>
                    <a:moveTo>
                      <a:pt x="1478950" y="330719"/>
                    </a:moveTo>
                    <a:cubicBezTo>
                      <a:pt x="1495223" y="330719"/>
                      <a:pt x="1510061" y="327847"/>
                      <a:pt x="1522505" y="322104"/>
                    </a:cubicBezTo>
                    <a:cubicBezTo>
                      <a:pt x="1534949" y="316360"/>
                      <a:pt x="1545479" y="308702"/>
                      <a:pt x="1554094" y="299608"/>
                    </a:cubicBezTo>
                    <a:cubicBezTo>
                      <a:pt x="1562709" y="290514"/>
                      <a:pt x="1568932" y="279985"/>
                      <a:pt x="1573239" y="268019"/>
                    </a:cubicBezTo>
                    <a:cubicBezTo>
                      <a:pt x="1577547" y="256532"/>
                      <a:pt x="1579940" y="244566"/>
                      <a:pt x="1579940" y="233079"/>
                    </a:cubicBezTo>
                    <a:cubicBezTo>
                      <a:pt x="1579940" y="214892"/>
                      <a:pt x="1576111" y="199576"/>
                      <a:pt x="1567974" y="187610"/>
                    </a:cubicBezTo>
                    <a:cubicBezTo>
                      <a:pt x="1559838" y="175644"/>
                      <a:pt x="1551222" y="166550"/>
                      <a:pt x="1541650" y="159849"/>
                    </a:cubicBezTo>
                    <a:cubicBezTo>
                      <a:pt x="1544043" y="158414"/>
                      <a:pt x="1546915" y="156499"/>
                      <a:pt x="1550265" y="152670"/>
                    </a:cubicBezTo>
                    <a:cubicBezTo>
                      <a:pt x="1553616" y="149320"/>
                      <a:pt x="1557444" y="145012"/>
                      <a:pt x="1560795" y="139747"/>
                    </a:cubicBezTo>
                    <a:cubicBezTo>
                      <a:pt x="1564145" y="134482"/>
                      <a:pt x="1567496" y="128260"/>
                      <a:pt x="1569889" y="121081"/>
                    </a:cubicBezTo>
                    <a:cubicBezTo>
                      <a:pt x="1572282" y="113901"/>
                      <a:pt x="1573718" y="105286"/>
                      <a:pt x="1573718" y="96192"/>
                    </a:cubicBezTo>
                    <a:cubicBezTo>
                      <a:pt x="1573718" y="87098"/>
                      <a:pt x="1571803" y="77047"/>
                      <a:pt x="1568453" y="66039"/>
                    </a:cubicBezTo>
                    <a:cubicBezTo>
                      <a:pt x="1565102" y="55509"/>
                      <a:pt x="1558880" y="45458"/>
                      <a:pt x="1551222" y="36364"/>
                    </a:cubicBezTo>
                    <a:cubicBezTo>
                      <a:pt x="1543086" y="27270"/>
                      <a:pt x="1532556" y="19612"/>
                      <a:pt x="1519154" y="13390"/>
                    </a:cubicBezTo>
                    <a:cubicBezTo>
                      <a:pt x="1505753" y="7168"/>
                      <a:pt x="1489001" y="4296"/>
                      <a:pt x="1469377" y="4296"/>
                    </a:cubicBezTo>
                    <a:lnTo>
                      <a:pt x="1331055" y="4296"/>
                    </a:lnTo>
                    <a:cubicBezTo>
                      <a:pt x="1327704" y="4296"/>
                      <a:pt x="1324832" y="5732"/>
                      <a:pt x="1322439" y="8125"/>
                    </a:cubicBezTo>
                    <a:cubicBezTo>
                      <a:pt x="1320046" y="10518"/>
                      <a:pt x="1318610" y="13390"/>
                      <a:pt x="1318610" y="16740"/>
                    </a:cubicBezTo>
                    <a:lnTo>
                      <a:pt x="1318610" y="317317"/>
                    </a:lnTo>
                    <a:cubicBezTo>
                      <a:pt x="1318610" y="320668"/>
                      <a:pt x="1320046" y="323540"/>
                      <a:pt x="1322439" y="325933"/>
                    </a:cubicBezTo>
                    <a:cubicBezTo>
                      <a:pt x="1324832" y="328326"/>
                      <a:pt x="1327704" y="329762"/>
                      <a:pt x="1331055" y="329762"/>
                    </a:cubicBezTo>
                    <a:lnTo>
                      <a:pt x="1478950" y="329762"/>
                    </a:lnTo>
                    <a:close/>
                    <a:moveTo>
                      <a:pt x="987880" y="272327"/>
                    </a:moveTo>
                    <a:lnTo>
                      <a:pt x="987880" y="195268"/>
                    </a:lnTo>
                    <a:lnTo>
                      <a:pt x="1128117" y="195268"/>
                    </a:lnTo>
                    <a:cubicBezTo>
                      <a:pt x="1131468" y="195268"/>
                      <a:pt x="1134339" y="193832"/>
                      <a:pt x="1136732" y="191439"/>
                    </a:cubicBezTo>
                    <a:cubicBezTo>
                      <a:pt x="1139126" y="189046"/>
                      <a:pt x="1140561" y="186174"/>
                      <a:pt x="1140561" y="182824"/>
                    </a:cubicBezTo>
                    <a:lnTo>
                      <a:pt x="1140561" y="149798"/>
                    </a:lnTo>
                    <a:cubicBezTo>
                      <a:pt x="1140561" y="146448"/>
                      <a:pt x="1139126" y="143576"/>
                      <a:pt x="1136732" y="141183"/>
                    </a:cubicBezTo>
                    <a:cubicBezTo>
                      <a:pt x="1134339" y="138790"/>
                      <a:pt x="1131468" y="137354"/>
                      <a:pt x="1128117" y="137354"/>
                    </a:cubicBezTo>
                    <a:lnTo>
                      <a:pt x="987880" y="137354"/>
                    </a:lnTo>
                    <a:lnTo>
                      <a:pt x="987880" y="63167"/>
                    </a:lnTo>
                    <a:lnTo>
                      <a:pt x="1138168" y="63167"/>
                    </a:lnTo>
                    <a:cubicBezTo>
                      <a:pt x="1141519" y="63167"/>
                      <a:pt x="1144390" y="61731"/>
                      <a:pt x="1146784" y="59338"/>
                    </a:cubicBezTo>
                    <a:cubicBezTo>
                      <a:pt x="1149177" y="56945"/>
                      <a:pt x="1150613" y="54073"/>
                      <a:pt x="1150613" y="50723"/>
                    </a:cubicBezTo>
                    <a:lnTo>
                      <a:pt x="1150613" y="17698"/>
                    </a:lnTo>
                    <a:cubicBezTo>
                      <a:pt x="1150613" y="14347"/>
                      <a:pt x="1149177" y="11476"/>
                      <a:pt x="1146784" y="9082"/>
                    </a:cubicBezTo>
                    <a:cubicBezTo>
                      <a:pt x="1144390" y="6689"/>
                      <a:pt x="1141519" y="5253"/>
                      <a:pt x="1138168" y="5253"/>
                    </a:cubicBezTo>
                    <a:lnTo>
                      <a:pt x="937624" y="5253"/>
                    </a:lnTo>
                    <a:cubicBezTo>
                      <a:pt x="934274" y="5253"/>
                      <a:pt x="931402" y="6689"/>
                      <a:pt x="929009" y="9082"/>
                    </a:cubicBezTo>
                    <a:cubicBezTo>
                      <a:pt x="926616" y="11476"/>
                      <a:pt x="925180" y="14347"/>
                      <a:pt x="925180" y="17698"/>
                    </a:cubicBezTo>
                    <a:lnTo>
                      <a:pt x="925180" y="318275"/>
                    </a:lnTo>
                    <a:cubicBezTo>
                      <a:pt x="925180" y="321625"/>
                      <a:pt x="926616" y="324497"/>
                      <a:pt x="929009" y="326890"/>
                    </a:cubicBezTo>
                    <a:cubicBezTo>
                      <a:pt x="931402" y="329283"/>
                      <a:pt x="934274" y="330719"/>
                      <a:pt x="937624" y="330719"/>
                    </a:cubicBezTo>
                    <a:lnTo>
                      <a:pt x="1141997" y="330719"/>
                    </a:lnTo>
                    <a:cubicBezTo>
                      <a:pt x="1145348" y="330719"/>
                      <a:pt x="1148219" y="329283"/>
                      <a:pt x="1150613" y="326890"/>
                    </a:cubicBezTo>
                    <a:cubicBezTo>
                      <a:pt x="1153006" y="324497"/>
                      <a:pt x="1154442" y="321625"/>
                      <a:pt x="1154442" y="318275"/>
                    </a:cubicBezTo>
                    <a:lnTo>
                      <a:pt x="1154442" y="285249"/>
                    </a:lnTo>
                    <a:cubicBezTo>
                      <a:pt x="1154442" y="281899"/>
                      <a:pt x="1153006" y="279027"/>
                      <a:pt x="1150613" y="276634"/>
                    </a:cubicBezTo>
                    <a:cubicBezTo>
                      <a:pt x="1148219" y="274241"/>
                      <a:pt x="1145348" y="272805"/>
                      <a:pt x="1141997" y="272805"/>
                    </a:cubicBezTo>
                    <a:lnTo>
                      <a:pt x="987880" y="272805"/>
                    </a:lnTo>
                    <a:close/>
                    <a:moveTo>
                      <a:pt x="635611" y="4775"/>
                    </a:moveTo>
                    <a:cubicBezTo>
                      <a:pt x="632261" y="4775"/>
                      <a:pt x="629389" y="6211"/>
                      <a:pt x="626996" y="8604"/>
                    </a:cubicBezTo>
                    <a:cubicBezTo>
                      <a:pt x="624603" y="10997"/>
                      <a:pt x="623167" y="13869"/>
                      <a:pt x="623167" y="17219"/>
                    </a:cubicBezTo>
                    <a:lnTo>
                      <a:pt x="623167" y="50244"/>
                    </a:lnTo>
                    <a:cubicBezTo>
                      <a:pt x="623167" y="53595"/>
                      <a:pt x="624603" y="56466"/>
                      <a:pt x="626996" y="58859"/>
                    </a:cubicBezTo>
                    <a:cubicBezTo>
                      <a:pt x="629389" y="61253"/>
                      <a:pt x="632261" y="62689"/>
                      <a:pt x="635611" y="62689"/>
                    </a:cubicBezTo>
                    <a:lnTo>
                      <a:pt x="719371" y="62689"/>
                    </a:lnTo>
                    <a:lnTo>
                      <a:pt x="719371" y="317796"/>
                    </a:lnTo>
                    <a:cubicBezTo>
                      <a:pt x="719371" y="321146"/>
                      <a:pt x="720807" y="324018"/>
                      <a:pt x="723200" y="326411"/>
                    </a:cubicBezTo>
                    <a:cubicBezTo>
                      <a:pt x="725593" y="328805"/>
                      <a:pt x="728465" y="330240"/>
                      <a:pt x="731815" y="330240"/>
                    </a:cubicBezTo>
                    <a:lnTo>
                      <a:pt x="769626" y="330240"/>
                    </a:lnTo>
                    <a:cubicBezTo>
                      <a:pt x="772977" y="330240"/>
                      <a:pt x="775849" y="328805"/>
                      <a:pt x="778242" y="326411"/>
                    </a:cubicBezTo>
                    <a:cubicBezTo>
                      <a:pt x="780635" y="324018"/>
                      <a:pt x="782071" y="321146"/>
                      <a:pt x="782071" y="317796"/>
                    </a:cubicBezTo>
                    <a:lnTo>
                      <a:pt x="782071" y="62689"/>
                    </a:lnTo>
                    <a:lnTo>
                      <a:pt x="865830" y="62689"/>
                    </a:lnTo>
                    <a:cubicBezTo>
                      <a:pt x="869181" y="62689"/>
                      <a:pt x="872052" y="61253"/>
                      <a:pt x="874445" y="58859"/>
                    </a:cubicBezTo>
                    <a:cubicBezTo>
                      <a:pt x="876839" y="56466"/>
                      <a:pt x="878275" y="53595"/>
                      <a:pt x="878275" y="50244"/>
                    </a:cubicBezTo>
                    <a:lnTo>
                      <a:pt x="878275" y="17219"/>
                    </a:lnTo>
                    <a:cubicBezTo>
                      <a:pt x="878275" y="13869"/>
                      <a:pt x="876839" y="10997"/>
                      <a:pt x="874445" y="8604"/>
                    </a:cubicBezTo>
                    <a:cubicBezTo>
                      <a:pt x="872052" y="6211"/>
                      <a:pt x="869181" y="4775"/>
                      <a:pt x="865830" y="4775"/>
                    </a:cubicBezTo>
                    <a:close/>
                    <a:moveTo>
                      <a:pt x="532228" y="167986"/>
                    </a:moveTo>
                    <a:cubicBezTo>
                      <a:pt x="532228" y="182345"/>
                      <a:pt x="531749" y="195746"/>
                      <a:pt x="531271" y="207234"/>
                    </a:cubicBezTo>
                    <a:cubicBezTo>
                      <a:pt x="529835" y="229729"/>
                      <a:pt x="522656" y="246959"/>
                      <a:pt x="509733" y="258925"/>
                    </a:cubicBezTo>
                    <a:cubicBezTo>
                      <a:pt x="496810" y="270891"/>
                      <a:pt x="479101" y="277113"/>
                      <a:pt x="457562" y="277113"/>
                    </a:cubicBezTo>
                    <a:cubicBezTo>
                      <a:pt x="436024" y="277113"/>
                      <a:pt x="418315" y="270891"/>
                      <a:pt x="405392" y="258925"/>
                    </a:cubicBezTo>
                    <a:cubicBezTo>
                      <a:pt x="391991" y="246959"/>
                      <a:pt x="384811" y="229729"/>
                      <a:pt x="383854" y="207234"/>
                    </a:cubicBezTo>
                    <a:cubicBezTo>
                      <a:pt x="383376" y="195268"/>
                      <a:pt x="382897" y="182345"/>
                      <a:pt x="382897" y="167986"/>
                    </a:cubicBezTo>
                    <a:cubicBezTo>
                      <a:pt x="382897" y="153627"/>
                      <a:pt x="383376" y="140226"/>
                      <a:pt x="383854" y="128739"/>
                    </a:cubicBezTo>
                    <a:cubicBezTo>
                      <a:pt x="385290" y="106243"/>
                      <a:pt x="392469" y="89013"/>
                      <a:pt x="405392" y="77047"/>
                    </a:cubicBezTo>
                    <a:cubicBezTo>
                      <a:pt x="418794" y="64603"/>
                      <a:pt x="436024" y="58859"/>
                      <a:pt x="457562" y="58859"/>
                    </a:cubicBezTo>
                    <a:cubicBezTo>
                      <a:pt x="479101" y="58859"/>
                      <a:pt x="496810" y="65082"/>
                      <a:pt x="509733" y="77047"/>
                    </a:cubicBezTo>
                    <a:cubicBezTo>
                      <a:pt x="522656" y="89013"/>
                      <a:pt x="530314" y="106722"/>
                      <a:pt x="531271" y="128739"/>
                    </a:cubicBezTo>
                    <a:cubicBezTo>
                      <a:pt x="532228" y="140226"/>
                      <a:pt x="532228" y="153627"/>
                      <a:pt x="532228" y="167986"/>
                    </a:cubicBezTo>
                    <a:moveTo>
                      <a:pt x="319718" y="145969"/>
                    </a:moveTo>
                    <a:lnTo>
                      <a:pt x="319718" y="190003"/>
                    </a:lnTo>
                    <a:cubicBezTo>
                      <a:pt x="319718" y="197182"/>
                      <a:pt x="320197" y="203883"/>
                      <a:pt x="320197" y="209627"/>
                    </a:cubicBezTo>
                    <a:cubicBezTo>
                      <a:pt x="321154" y="226857"/>
                      <a:pt x="324504" y="243609"/>
                      <a:pt x="330248" y="258925"/>
                    </a:cubicBezTo>
                    <a:cubicBezTo>
                      <a:pt x="335991" y="274241"/>
                      <a:pt x="344607" y="287643"/>
                      <a:pt x="355615" y="299130"/>
                    </a:cubicBezTo>
                    <a:cubicBezTo>
                      <a:pt x="366624" y="310617"/>
                      <a:pt x="380982" y="319232"/>
                      <a:pt x="397734" y="325933"/>
                    </a:cubicBezTo>
                    <a:cubicBezTo>
                      <a:pt x="414486" y="332633"/>
                      <a:pt x="434110" y="335505"/>
                      <a:pt x="457084" y="335505"/>
                    </a:cubicBezTo>
                    <a:cubicBezTo>
                      <a:pt x="479579" y="335505"/>
                      <a:pt x="499681" y="332155"/>
                      <a:pt x="516433" y="325933"/>
                    </a:cubicBezTo>
                    <a:cubicBezTo>
                      <a:pt x="533185" y="319232"/>
                      <a:pt x="547544" y="310617"/>
                      <a:pt x="558553" y="299130"/>
                    </a:cubicBezTo>
                    <a:cubicBezTo>
                      <a:pt x="569561" y="287643"/>
                      <a:pt x="578176" y="274241"/>
                      <a:pt x="583920" y="258925"/>
                    </a:cubicBezTo>
                    <a:cubicBezTo>
                      <a:pt x="589663" y="243609"/>
                      <a:pt x="593014" y="227336"/>
                      <a:pt x="593971" y="209627"/>
                    </a:cubicBezTo>
                    <a:cubicBezTo>
                      <a:pt x="594449" y="203883"/>
                      <a:pt x="594449" y="197182"/>
                      <a:pt x="594449" y="190003"/>
                    </a:cubicBezTo>
                    <a:lnTo>
                      <a:pt x="594449" y="167986"/>
                    </a:lnTo>
                    <a:lnTo>
                      <a:pt x="594449" y="145969"/>
                    </a:lnTo>
                    <a:cubicBezTo>
                      <a:pt x="594449" y="138790"/>
                      <a:pt x="593971" y="132089"/>
                      <a:pt x="593971" y="126346"/>
                    </a:cubicBezTo>
                    <a:cubicBezTo>
                      <a:pt x="593014" y="108637"/>
                      <a:pt x="589663" y="92363"/>
                      <a:pt x="583920" y="77047"/>
                    </a:cubicBezTo>
                    <a:cubicBezTo>
                      <a:pt x="578176" y="61731"/>
                      <a:pt x="569561" y="48330"/>
                      <a:pt x="558553" y="36843"/>
                    </a:cubicBezTo>
                    <a:cubicBezTo>
                      <a:pt x="547544" y="25356"/>
                      <a:pt x="533185" y="16262"/>
                      <a:pt x="516433" y="10040"/>
                    </a:cubicBezTo>
                    <a:cubicBezTo>
                      <a:pt x="499681" y="3818"/>
                      <a:pt x="480058" y="467"/>
                      <a:pt x="457084" y="467"/>
                    </a:cubicBezTo>
                    <a:cubicBezTo>
                      <a:pt x="434110" y="467"/>
                      <a:pt x="414486" y="3818"/>
                      <a:pt x="397734" y="10518"/>
                    </a:cubicBezTo>
                    <a:cubicBezTo>
                      <a:pt x="380982" y="17219"/>
                      <a:pt x="367102" y="26313"/>
                      <a:pt x="355615" y="37321"/>
                    </a:cubicBezTo>
                    <a:cubicBezTo>
                      <a:pt x="344607" y="48808"/>
                      <a:pt x="335991" y="62210"/>
                      <a:pt x="330248" y="77526"/>
                    </a:cubicBezTo>
                    <a:cubicBezTo>
                      <a:pt x="324504" y="92842"/>
                      <a:pt x="321154" y="109115"/>
                      <a:pt x="320197" y="126824"/>
                    </a:cubicBezTo>
                    <a:cubicBezTo>
                      <a:pt x="320197" y="132089"/>
                      <a:pt x="320197" y="138790"/>
                      <a:pt x="319718" y="145969"/>
                    </a:cubicBezTo>
                    <a:moveTo>
                      <a:pt x="206763" y="245524"/>
                    </a:moveTo>
                    <a:cubicBezTo>
                      <a:pt x="203412" y="251267"/>
                      <a:pt x="198626" y="256532"/>
                      <a:pt x="192404" y="261318"/>
                    </a:cubicBezTo>
                    <a:cubicBezTo>
                      <a:pt x="186182" y="266104"/>
                      <a:pt x="179002" y="269933"/>
                      <a:pt x="169908" y="272805"/>
                    </a:cubicBezTo>
                    <a:cubicBezTo>
                      <a:pt x="160814" y="275677"/>
                      <a:pt x="150285" y="277113"/>
                      <a:pt x="138319" y="277113"/>
                    </a:cubicBezTo>
                    <a:cubicBezTo>
                      <a:pt x="126353" y="277113"/>
                      <a:pt x="115824" y="275198"/>
                      <a:pt x="106730" y="271369"/>
                    </a:cubicBezTo>
                    <a:cubicBezTo>
                      <a:pt x="97636" y="267540"/>
                      <a:pt x="89978" y="262754"/>
                      <a:pt x="84234" y="256532"/>
                    </a:cubicBezTo>
                    <a:cubicBezTo>
                      <a:pt x="78012" y="250310"/>
                      <a:pt x="73705" y="243130"/>
                      <a:pt x="70354" y="234515"/>
                    </a:cubicBezTo>
                    <a:cubicBezTo>
                      <a:pt x="67004" y="225900"/>
                      <a:pt x="65089" y="216806"/>
                      <a:pt x="64611" y="206755"/>
                    </a:cubicBezTo>
                    <a:cubicBezTo>
                      <a:pt x="64132" y="194789"/>
                      <a:pt x="63653" y="181866"/>
                      <a:pt x="63653" y="167507"/>
                    </a:cubicBezTo>
                    <a:cubicBezTo>
                      <a:pt x="63653" y="153149"/>
                      <a:pt x="64132" y="140226"/>
                      <a:pt x="64611" y="128260"/>
                    </a:cubicBezTo>
                    <a:cubicBezTo>
                      <a:pt x="65089" y="118688"/>
                      <a:pt x="67004" y="109594"/>
                      <a:pt x="70354" y="100979"/>
                    </a:cubicBezTo>
                    <a:cubicBezTo>
                      <a:pt x="73705" y="92363"/>
                      <a:pt x="78491" y="84705"/>
                      <a:pt x="84234" y="78483"/>
                    </a:cubicBezTo>
                    <a:cubicBezTo>
                      <a:pt x="90456" y="72261"/>
                      <a:pt x="97636" y="67475"/>
                      <a:pt x="106730" y="63646"/>
                    </a:cubicBezTo>
                    <a:cubicBezTo>
                      <a:pt x="115824" y="59817"/>
                      <a:pt x="126353" y="57902"/>
                      <a:pt x="138319" y="57902"/>
                    </a:cubicBezTo>
                    <a:cubicBezTo>
                      <a:pt x="150285" y="57902"/>
                      <a:pt x="160814" y="59338"/>
                      <a:pt x="169908" y="62210"/>
                    </a:cubicBezTo>
                    <a:cubicBezTo>
                      <a:pt x="179002" y="65082"/>
                      <a:pt x="186182" y="68911"/>
                      <a:pt x="192404" y="73697"/>
                    </a:cubicBezTo>
                    <a:cubicBezTo>
                      <a:pt x="198147" y="78483"/>
                      <a:pt x="202934" y="83748"/>
                      <a:pt x="206284" y="89492"/>
                    </a:cubicBezTo>
                    <a:cubicBezTo>
                      <a:pt x="209634" y="95235"/>
                      <a:pt x="212027" y="101457"/>
                      <a:pt x="212985" y="107679"/>
                    </a:cubicBezTo>
                    <a:cubicBezTo>
                      <a:pt x="213463" y="111508"/>
                      <a:pt x="215378" y="114859"/>
                      <a:pt x="218250" y="116773"/>
                    </a:cubicBezTo>
                    <a:cubicBezTo>
                      <a:pt x="221121" y="118688"/>
                      <a:pt x="223993" y="119645"/>
                      <a:pt x="226865" y="119645"/>
                    </a:cubicBezTo>
                    <a:lnTo>
                      <a:pt x="264676" y="119645"/>
                    </a:lnTo>
                    <a:cubicBezTo>
                      <a:pt x="268027" y="119645"/>
                      <a:pt x="270898" y="118688"/>
                      <a:pt x="273770" y="116295"/>
                    </a:cubicBezTo>
                    <a:cubicBezTo>
                      <a:pt x="276642" y="113901"/>
                      <a:pt x="277599" y="111030"/>
                      <a:pt x="277121" y="107201"/>
                    </a:cubicBezTo>
                    <a:cubicBezTo>
                      <a:pt x="276163" y="94756"/>
                      <a:pt x="272813" y="82312"/>
                      <a:pt x="267548" y="69389"/>
                    </a:cubicBezTo>
                    <a:cubicBezTo>
                      <a:pt x="262283" y="56466"/>
                      <a:pt x="253668" y="44979"/>
                      <a:pt x="242659" y="34928"/>
                    </a:cubicBezTo>
                    <a:cubicBezTo>
                      <a:pt x="231651" y="24877"/>
                      <a:pt x="217292" y="16262"/>
                      <a:pt x="200062" y="9561"/>
                    </a:cubicBezTo>
                    <a:cubicBezTo>
                      <a:pt x="182831" y="2860"/>
                      <a:pt x="162250" y="-12"/>
                      <a:pt x="138319" y="-12"/>
                    </a:cubicBezTo>
                    <a:cubicBezTo>
                      <a:pt x="116781" y="-12"/>
                      <a:pt x="98114" y="3339"/>
                      <a:pt x="81363" y="9561"/>
                    </a:cubicBezTo>
                    <a:cubicBezTo>
                      <a:pt x="65089" y="15783"/>
                      <a:pt x="50731" y="24877"/>
                      <a:pt x="39244" y="35885"/>
                    </a:cubicBezTo>
                    <a:cubicBezTo>
                      <a:pt x="27757" y="47373"/>
                      <a:pt x="18663" y="60774"/>
                      <a:pt x="12440" y="76569"/>
                    </a:cubicBezTo>
                    <a:cubicBezTo>
                      <a:pt x="6218" y="92363"/>
                      <a:pt x="2389" y="109594"/>
                      <a:pt x="953" y="128260"/>
                    </a:cubicBezTo>
                    <a:cubicBezTo>
                      <a:pt x="475" y="140226"/>
                      <a:pt x="-4" y="153149"/>
                      <a:pt x="-4" y="167507"/>
                    </a:cubicBezTo>
                    <a:cubicBezTo>
                      <a:pt x="-4" y="181866"/>
                      <a:pt x="475" y="194789"/>
                      <a:pt x="953" y="206755"/>
                    </a:cubicBezTo>
                    <a:cubicBezTo>
                      <a:pt x="2389" y="225421"/>
                      <a:pt x="6218" y="242652"/>
                      <a:pt x="12440" y="258446"/>
                    </a:cubicBezTo>
                    <a:cubicBezTo>
                      <a:pt x="18663" y="274241"/>
                      <a:pt x="27757" y="287643"/>
                      <a:pt x="39244" y="299130"/>
                    </a:cubicBezTo>
                    <a:cubicBezTo>
                      <a:pt x="50731" y="310617"/>
                      <a:pt x="64611" y="319232"/>
                      <a:pt x="81363" y="325454"/>
                    </a:cubicBezTo>
                    <a:cubicBezTo>
                      <a:pt x="97636" y="331676"/>
                      <a:pt x="116781" y="335027"/>
                      <a:pt x="138319" y="335027"/>
                    </a:cubicBezTo>
                    <a:cubicBezTo>
                      <a:pt x="162729" y="335027"/>
                      <a:pt x="183310" y="331676"/>
                      <a:pt x="200062" y="325454"/>
                    </a:cubicBezTo>
                    <a:cubicBezTo>
                      <a:pt x="217292" y="318753"/>
                      <a:pt x="231172" y="310617"/>
                      <a:pt x="242659" y="300087"/>
                    </a:cubicBezTo>
                    <a:cubicBezTo>
                      <a:pt x="253668" y="290036"/>
                      <a:pt x="262283" y="278549"/>
                      <a:pt x="267548" y="265626"/>
                    </a:cubicBezTo>
                    <a:cubicBezTo>
                      <a:pt x="272813" y="252703"/>
                      <a:pt x="276163" y="240259"/>
                      <a:pt x="277121" y="227336"/>
                    </a:cubicBezTo>
                    <a:cubicBezTo>
                      <a:pt x="277599" y="223507"/>
                      <a:pt x="276163" y="220635"/>
                      <a:pt x="273770" y="218242"/>
                    </a:cubicBezTo>
                    <a:cubicBezTo>
                      <a:pt x="271377" y="215849"/>
                      <a:pt x="268027" y="214892"/>
                      <a:pt x="264676" y="214892"/>
                    </a:cubicBezTo>
                    <a:lnTo>
                      <a:pt x="226865" y="214892"/>
                    </a:lnTo>
                    <a:cubicBezTo>
                      <a:pt x="223993" y="214892"/>
                      <a:pt x="220643" y="215849"/>
                      <a:pt x="218250" y="217763"/>
                    </a:cubicBezTo>
                    <a:cubicBezTo>
                      <a:pt x="215856" y="219678"/>
                      <a:pt x="213942" y="223028"/>
                      <a:pt x="213463" y="226857"/>
                    </a:cubicBezTo>
                    <a:cubicBezTo>
                      <a:pt x="212506" y="233558"/>
                      <a:pt x="210592" y="239301"/>
                      <a:pt x="206763" y="245524"/>
                    </a:cubicBezTo>
                  </a:path>
                </a:pathLst>
              </a:custGeom>
              <a:grpFill/>
              <a:ln w="47838" cap="flat">
                <a:noFill/>
                <a:prstDash val="solid"/>
                <a:miter/>
              </a:ln>
            </p:spPr>
            <p:txBody>
              <a:bodyPr rtlCol="0" anchor="ctr"/>
              <a:lstStyle/>
              <a:p>
                <a:endParaRPr lang="fr-FR" dirty="0"/>
              </a:p>
            </p:txBody>
          </p:sp>
          <p:sp>
            <p:nvSpPr>
              <p:cNvPr id="200" name="Forme libre : forme 199">
                <a:extLst>
                  <a:ext uri="{FF2B5EF4-FFF2-40B4-BE49-F238E27FC236}">
                    <a16:creationId xmlns:a16="http://schemas.microsoft.com/office/drawing/2014/main" id="{8BD764F0-9673-9221-E458-AADB9CD22572}"/>
                  </a:ext>
                </a:extLst>
              </p:cNvPr>
              <p:cNvSpPr/>
              <p:nvPr/>
            </p:nvSpPr>
            <p:spPr>
              <a:xfrm>
                <a:off x="974612" y="4278470"/>
                <a:ext cx="3038407" cy="336473"/>
              </a:xfrm>
              <a:custGeom>
                <a:avLst/>
                <a:gdLst>
                  <a:gd name="connsiteX0" fmla="*/ 2948902 w 3038407"/>
                  <a:gd name="connsiteY0" fmla="*/ 34450 h 336473"/>
                  <a:gd name="connsiteX1" fmla="*/ 2975226 w 3038407"/>
                  <a:gd name="connsiteY1" fmla="*/ 47851 h 336473"/>
                  <a:gd name="connsiteX2" fmla="*/ 2992935 w 3038407"/>
                  <a:gd name="connsiteY2" fmla="*/ 66518 h 336473"/>
                  <a:gd name="connsiteX3" fmla="*/ 3003465 w 3038407"/>
                  <a:gd name="connsiteY3" fmla="*/ 87577 h 336473"/>
                  <a:gd name="connsiteX4" fmla="*/ 3007294 w 3038407"/>
                  <a:gd name="connsiteY4" fmla="*/ 94756 h 336473"/>
                  <a:gd name="connsiteX5" fmla="*/ 3013516 w 3038407"/>
                  <a:gd name="connsiteY5" fmla="*/ 96671 h 336473"/>
                  <a:gd name="connsiteX6" fmla="*/ 3023567 w 3038407"/>
                  <a:gd name="connsiteY6" fmla="*/ 96671 h 336473"/>
                  <a:gd name="connsiteX7" fmla="*/ 3031225 w 3038407"/>
                  <a:gd name="connsiteY7" fmla="*/ 94278 h 336473"/>
                  <a:gd name="connsiteX8" fmla="*/ 3033618 w 3038407"/>
                  <a:gd name="connsiteY8" fmla="*/ 87577 h 336473"/>
                  <a:gd name="connsiteX9" fmla="*/ 3025960 w 3038407"/>
                  <a:gd name="connsiteY9" fmla="*/ 62688 h 336473"/>
                  <a:gd name="connsiteX10" fmla="*/ 3004422 w 3038407"/>
                  <a:gd name="connsiteY10" fmla="*/ 34450 h 336473"/>
                  <a:gd name="connsiteX11" fmla="*/ 2967089 w 3038407"/>
                  <a:gd name="connsiteY11" fmla="*/ 10997 h 336473"/>
                  <a:gd name="connsiteX12" fmla="*/ 2912047 w 3038407"/>
                  <a:gd name="connsiteY12" fmla="*/ 1424 h 336473"/>
                  <a:gd name="connsiteX13" fmla="*/ 2859398 w 3038407"/>
                  <a:gd name="connsiteY13" fmla="*/ 10518 h 336473"/>
                  <a:gd name="connsiteX14" fmla="*/ 2821108 w 3038407"/>
                  <a:gd name="connsiteY14" fmla="*/ 35885 h 336473"/>
                  <a:gd name="connsiteX15" fmla="*/ 2797177 w 3038407"/>
                  <a:gd name="connsiteY15" fmla="*/ 74654 h 336473"/>
                  <a:gd name="connsiteX16" fmla="*/ 2788083 w 3038407"/>
                  <a:gd name="connsiteY16" fmla="*/ 124910 h 336473"/>
                  <a:gd name="connsiteX17" fmla="*/ 2787126 w 3038407"/>
                  <a:gd name="connsiteY17" fmla="*/ 168943 h 336473"/>
                  <a:gd name="connsiteX18" fmla="*/ 2788083 w 3038407"/>
                  <a:gd name="connsiteY18" fmla="*/ 212977 h 336473"/>
                  <a:gd name="connsiteX19" fmla="*/ 2797177 w 3038407"/>
                  <a:gd name="connsiteY19" fmla="*/ 263233 h 336473"/>
                  <a:gd name="connsiteX20" fmla="*/ 2821108 w 3038407"/>
                  <a:gd name="connsiteY20" fmla="*/ 302001 h 336473"/>
                  <a:gd name="connsiteX21" fmla="*/ 2859398 w 3038407"/>
                  <a:gd name="connsiteY21" fmla="*/ 327368 h 336473"/>
                  <a:gd name="connsiteX22" fmla="*/ 2912526 w 3038407"/>
                  <a:gd name="connsiteY22" fmla="*/ 336462 h 336473"/>
                  <a:gd name="connsiteX23" fmla="*/ 2965653 w 3038407"/>
                  <a:gd name="connsiteY23" fmla="*/ 327368 h 336473"/>
                  <a:gd name="connsiteX24" fmla="*/ 3005379 w 3038407"/>
                  <a:gd name="connsiteY24" fmla="*/ 301523 h 336473"/>
                  <a:gd name="connsiteX25" fmla="*/ 3029789 w 3038407"/>
                  <a:gd name="connsiteY25" fmla="*/ 261797 h 336473"/>
                  <a:gd name="connsiteX26" fmla="*/ 3038404 w 3038407"/>
                  <a:gd name="connsiteY26" fmla="*/ 210584 h 336473"/>
                  <a:gd name="connsiteX27" fmla="*/ 3038404 w 3038407"/>
                  <a:gd name="connsiteY27" fmla="*/ 169422 h 336473"/>
                  <a:gd name="connsiteX28" fmla="*/ 3027874 w 3038407"/>
                  <a:gd name="connsiteY28" fmla="*/ 158892 h 336473"/>
                  <a:gd name="connsiteX29" fmla="*/ 2928321 w 3038407"/>
                  <a:gd name="connsiteY29" fmla="*/ 158892 h 336473"/>
                  <a:gd name="connsiteX30" fmla="*/ 2918269 w 3038407"/>
                  <a:gd name="connsiteY30" fmla="*/ 169422 h 336473"/>
                  <a:gd name="connsiteX31" fmla="*/ 2918269 w 3038407"/>
                  <a:gd name="connsiteY31" fmla="*/ 176123 h 336473"/>
                  <a:gd name="connsiteX32" fmla="*/ 2928321 w 3038407"/>
                  <a:gd name="connsiteY32" fmla="*/ 186653 h 336473"/>
                  <a:gd name="connsiteX33" fmla="*/ 3009208 w 3038407"/>
                  <a:gd name="connsiteY33" fmla="*/ 186653 h 336473"/>
                  <a:gd name="connsiteX34" fmla="*/ 3009208 w 3038407"/>
                  <a:gd name="connsiteY34" fmla="*/ 210584 h 336473"/>
                  <a:gd name="connsiteX35" fmla="*/ 3001550 w 3038407"/>
                  <a:gd name="connsiteY35" fmla="*/ 254139 h 336473"/>
                  <a:gd name="connsiteX36" fmla="*/ 2981448 w 3038407"/>
                  <a:gd name="connsiteY36" fmla="*/ 284771 h 336473"/>
                  <a:gd name="connsiteX37" fmla="*/ 2950816 w 3038407"/>
                  <a:gd name="connsiteY37" fmla="*/ 302480 h 336473"/>
                  <a:gd name="connsiteX38" fmla="*/ 2912526 w 3038407"/>
                  <a:gd name="connsiteY38" fmla="*/ 308223 h 336473"/>
                  <a:gd name="connsiteX39" fmla="*/ 2874714 w 3038407"/>
                  <a:gd name="connsiteY39" fmla="*/ 302959 h 336473"/>
                  <a:gd name="connsiteX40" fmla="*/ 2845518 w 3038407"/>
                  <a:gd name="connsiteY40" fmla="*/ 285728 h 336473"/>
                  <a:gd name="connsiteX41" fmla="*/ 2825894 w 3038407"/>
                  <a:gd name="connsiteY41" fmla="*/ 255096 h 336473"/>
                  <a:gd name="connsiteX42" fmla="*/ 2817758 w 3038407"/>
                  <a:gd name="connsiteY42" fmla="*/ 210584 h 336473"/>
                  <a:gd name="connsiteX43" fmla="*/ 2817758 w 3038407"/>
                  <a:gd name="connsiteY43" fmla="*/ 126824 h 336473"/>
                  <a:gd name="connsiteX44" fmla="*/ 2825894 w 3038407"/>
                  <a:gd name="connsiteY44" fmla="*/ 82312 h 336473"/>
                  <a:gd name="connsiteX45" fmla="*/ 2845518 w 3038407"/>
                  <a:gd name="connsiteY45" fmla="*/ 51680 h 336473"/>
                  <a:gd name="connsiteX46" fmla="*/ 2874714 w 3038407"/>
                  <a:gd name="connsiteY46" fmla="*/ 34450 h 336473"/>
                  <a:gd name="connsiteX47" fmla="*/ 2912526 w 3038407"/>
                  <a:gd name="connsiteY47" fmla="*/ 29185 h 336473"/>
                  <a:gd name="connsiteX48" fmla="*/ 2948902 w 3038407"/>
                  <a:gd name="connsiteY48" fmla="*/ 34450 h 336473"/>
                  <a:gd name="connsiteX49" fmla="*/ 2683264 w 3038407"/>
                  <a:gd name="connsiteY49" fmla="*/ 326411 h 336473"/>
                  <a:gd name="connsiteX50" fmla="*/ 2686136 w 3038407"/>
                  <a:gd name="connsiteY50" fmla="*/ 329762 h 336473"/>
                  <a:gd name="connsiteX51" fmla="*/ 2692836 w 3038407"/>
                  <a:gd name="connsiteY51" fmla="*/ 332155 h 336473"/>
                  <a:gd name="connsiteX52" fmla="*/ 2702888 w 3038407"/>
                  <a:gd name="connsiteY52" fmla="*/ 332155 h 336473"/>
                  <a:gd name="connsiteX53" fmla="*/ 2712939 w 3038407"/>
                  <a:gd name="connsiteY53" fmla="*/ 321625 h 336473"/>
                  <a:gd name="connsiteX54" fmla="*/ 2712939 w 3038407"/>
                  <a:gd name="connsiteY54" fmla="*/ 17219 h 336473"/>
                  <a:gd name="connsiteX55" fmla="*/ 2702409 w 3038407"/>
                  <a:gd name="connsiteY55" fmla="*/ 6689 h 336473"/>
                  <a:gd name="connsiteX56" fmla="*/ 2693794 w 3038407"/>
                  <a:gd name="connsiteY56" fmla="*/ 6689 h 336473"/>
                  <a:gd name="connsiteX57" fmla="*/ 2683743 w 3038407"/>
                  <a:gd name="connsiteY57" fmla="*/ 17219 h 336473"/>
                  <a:gd name="connsiteX58" fmla="*/ 2683743 w 3038407"/>
                  <a:gd name="connsiteY58" fmla="*/ 274720 h 336473"/>
                  <a:gd name="connsiteX59" fmla="*/ 2511916 w 3038407"/>
                  <a:gd name="connsiteY59" fmla="*/ 11954 h 336473"/>
                  <a:gd name="connsiteX60" fmla="*/ 2509044 w 3038407"/>
                  <a:gd name="connsiteY60" fmla="*/ 8604 h 336473"/>
                  <a:gd name="connsiteX61" fmla="*/ 2502344 w 3038407"/>
                  <a:gd name="connsiteY61" fmla="*/ 6211 h 336473"/>
                  <a:gd name="connsiteX62" fmla="*/ 2492771 w 3038407"/>
                  <a:gd name="connsiteY62" fmla="*/ 6211 h 336473"/>
                  <a:gd name="connsiteX63" fmla="*/ 2482720 w 3038407"/>
                  <a:gd name="connsiteY63" fmla="*/ 16740 h 336473"/>
                  <a:gd name="connsiteX64" fmla="*/ 2482720 w 3038407"/>
                  <a:gd name="connsiteY64" fmla="*/ 321625 h 336473"/>
                  <a:gd name="connsiteX65" fmla="*/ 2492771 w 3038407"/>
                  <a:gd name="connsiteY65" fmla="*/ 331676 h 336473"/>
                  <a:gd name="connsiteX66" fmla="*/ 2501386 w 3038407"/>
                  <a:gd name="connsiteY66" fmla="*/ 331676 h 336473"/>
                  <a:gd name="connsiteX67" fmla="*/ 2511916 w 3038407"/>
                  <a:gd name="connsiteY67" fmla="*/ 321625 h 336473"/>
                  <a:gd name="connsiteX68" fmla="*/ 2511916 w 3038407"/>
                  <a:gd name="connsiteY68" fmla="*/ 64603 h 336473"/>
                  <a:gd name="connsiteX69" fmla="*/ 2287441 w 3038407"/>
                  <a:gd name="connsiteY69" fmla="*/ 39236 h 336473"/>
                  <a:gd name="connsiteX70" fmla="*/ 2358756 w 3038407"/>
                  <a:gd name="connsiteY70" fmla="*/ 222549 h 336473"/>
                  <a:gd name="connsiteX71" fmla="*/ 2216125 w 3038407"/>
                  <a:gd name="connsiteY71" fmla="*/ 222549 h 336473"/>
                  <a:gd name="connsiteX72" fmla="*/ 2398960 w 3038407"/>
                  <a:gd name="connsiteY72" fmla="*/ 324975 h 336473"/>
                  <a:gd name="connsiteX73" fmla="*/ 2402311 w 3038407"/>
                  <a:gd name="connsiteY73" fmla="*/ 329283 h 336473"/>
                  <a:gd name="connsiteX74" fmla="*/ 2409490 w 3038407"/>
                  <a:gd name="connsiteY74" fmla="*/ 331676 h 336473"/>
                  <a:gd name="connsiteX75" fmla="*/ 2418584 w 3038407"/>
                  <a:gd name="connsiteY75" fmla="*/ 331676 h 336473"/>
                  <a:gd name="connsiteX76" fmla="*/ 2425285 w 3038407"/>
                  <a:gd name="connsiteY76" fmla="*/ 328804 h 336473"/>
                  <a:gd name="connsiteX77" fmla="*/ 2428156 w 3038407"/>
                  <a:gd name="connsiteY77" fmla="*/ 322104 h 336473"/>
                  <a:gd name="connsiteX78" fmla="*/ 2427199 w 3038407"/>
                  <a:gd name="connsiteY78" fmla="*/ 316839 h 336473"/>
                  <a:gd name="connsiteX79" fmla="*/ 2309457 w 3038407"/>
                  <a:gd name="connsiteY79" fmla="*/ 14826 h 336473"/>
                  <a:gd name="connsiteX80" fmla="*/ 2304671 w 3038407"/>
                  <a:gd name="connsiteY80" fmla="*/ 7646 h 336473"/>
                  <a:gd name="connsiteX81" fmla="*/ 2296056 w 3038407"/>
                  <a:gd name="connsiteY81" fmla="*/ 5253 h 336473"/>
                  <a:gd name="connsiteX82" fmla="*/ 2280261 w 3038407"/>
                  <a:gd name="connsiteY82" fmla="*/ 5253 h 336473"/>
                  <a:gd name="connsiteX83" fmla="*/ 2271646 w 3038407"/>
                  <a:gd name="connsiteY83" fmla="*/ 7646 h 336473"/>
                  <a:gd name="connsiteX84" fmla="*/ 2266860 w 3038407"/>
                  <a:gd name="connsiteY84" fmla="*/ 14826 h 336473"/>
                  <a:gd name="connsiteX85" fmla="*/ 2149118 w 3038407"/>
                  <a:gd name="connsiteY85" fmla="*/ 316839 h 336473"/>
                  <a:gd name="connsiteX86" fmla="*/ 2148160 w 3038407"/>
                  <a:gd name="connsiteY86" fmla="*/ 322104 h 336473"/>
                  <a:gd name="connsiteX87" fmla="*/ 2151032 w 3038407"/>
                  <a:gd name="connsiteY87" fmla="*/ 328804 h 336473"/>
                  <a:gd name="connsiteX88" fmla="*/ 2157733 w 3038407"/>
                  <a:gd name="connsiteY88" fmla="*/ 331676 h 336473"/>
                  <a:gd name="connsiteX89" fmla="*/ 2166827 w 3038407"/>
                  <a:gd name="connsiteY89" fmla="*/ 331676 h 336473"/>
                  <a:gd name="connsiteX90" fmla="*/ 2174006 w 3038407"/>
                  <a:gd name="connsiteY90" fmla="*/ 329283 h 336473"/>
                  <a:gd name="connsiteX91" fmla="*/ 2177357 w 3038407"/>
                  <a:gd name="connsiteY91" fmla="*/ 324975 h 336473"/>
                  <a:gd name="connsiteX92" fmla="*/ 2206074 w 3038407"/>
                  <a:gd name="connsiteY92" fmla="*/ 250310 h 336473"/>
                  <a:gd name="connsiteX93" fmla="*/ 2370721 w 3038407"/>
                  <a:gd name="connsiteY93" fmla="*/ 250310 h 336473"/>
                  <a:gd name="connsiteX94" fmla="*/ 1934693 w 3038407"/>
                  <a:gd name="connsiteY94" fmla="*/ 6211 h 336473"/>
                  <a:gd name="connsiteX95" fmla="*/ 1924642 w 3038407"/>
                  <a:gd name="connsiteY95" fmla="*/ 16740 h 336473"/>
                  <a:gd name="connsiteX96" fmla="*/ 1924642 w 3038407"/>
                  <a:gd name="connsiteY96" fmla="*/ 23920 h 336473"/>
                  <a:gd name="connsiteX97" fmla="*/ 1934693 w 3038407"/>
                  <a:gd name="connsiteY97" fmla="*/ 33971 h 336473"/>
                  <a:gd name="connsiteX98" fmla="*/ 2027068 w 3038407"/>
                  <a:gd name="connsiteY98" fmla="*/ 33971 h 336473"/>
                  <a:gd name="connsiteX99" fmla="*/ 2027068 w 3038407"/>
                  <a:gd name="connsiteY99" fmla="*/ 321625 h 336473"/>
                  <a:gd name="connsiteX100" fmla="*/ 2037119 w 3038407"/>
                  <a:gd name="connsiteY100" fmla="*/ 331676 h 336473"/>
                  <a:gd name="connsiteX101" fmla="*/ 2045735 w 3038407"/>
                  <a:gd name="connsiteY101" fmla="*/ 331676 h 336473"/>
                  <a:gd name="connsiteX102" fmla="*/ 2056264 w 3038407"/>
                  <a:gd name="connsiteY102" fmla="*/ 321625 h 336473"/>
                  <a:gd name="connsiteX103" fmla="*/ 2056264 w 3038407"/>
                  <a:gd name="connsiteY103" fmla="*/ 33971 h 336473"/>
                  <a:gd name="connsiteX104" fmla="*/ 2148160 w 3038407"/>
                  <a:gd name="connsiteY104" fmla="*/ 33971 h 336473"/>
                  <a:gd name="connsiteX105" fmla="*/ 2158690 w 3038407"/>
                  <a:gd name="connsiteY105" fmla="*/ 23920 h 336473"/>
                  <a:gd name="connsiteX106" fmla="*/ 2158690 w 3038407"/>
                  <a:gd name="connsiteY106" fmla="*/ 16740 h 336473"/>
                  <a:gd name="connsiteX107" fmla="*/ 2148160 w 3038407"/>
                  <a:gd name="connsiteY107" fmla="*/ 6211 h 336473"/>
                  <a:gd name="connsiteX108" fmla="*/ 1709260 w 3038407"/>
                  <a:gd name="connsiteY108" fmla="*/ 303916 h 336473"/>
                  <a:gd name="connsiteX109" fmla="*/ 1709260 w 3038407"/>
                  <a:gd name="connsiteY109" fmla="*/ 180430 h 336473"/>
                  <a:gd name="connsiteX110" fmla="*/ 1861463 w 3038407"/>
                  <a:gd name="connsiteY110" fmla="*/ 180430 h 336473"/>
                  <a:gd name="connsiteX111" fmla="*/ 1871993 w 3038407"/>
                  <a:gd name="connsiteY111" fmla="*/ 170379 h 336473"/>
                  <a:gd name="connsiteX112" fmla="*/ 1871993 w 3038407"/>
                  <a:gd name="connsiteY112" fmla="*/ 163200 h 336473"/>
                  <a:gd name="connsiteX113" fmla="*/ 1861463 w 3038407"/>
                  <a:gd name="connsiteY113" fmla="*/ 152670 h 336473"/>
                  <a:gd name="connsiteX114" fmla="*/ 1709260 w 3038407"/>
                  <a:gd name="connsiteY114" fmla="*/ 152670 h 336473"/>
                  <a:gd name="connsiteX115" fmla="*/ 1709260 w 3038407"/>
                  <a:gd name="connsiteY115" fmla="*/ 33971 h 336473"/>
                  <a:gd name="connsiteX116" fmla="*/ 1871515 w 3038407"/>
                  <a:gd name="connsiteY116" fmla="*/ 33971 h 336473"/>
                  <a:gd name="connsiteX117" fmla="*/ 1882044 w 3038407"/>
                  <a:gd name="connsiteY117" fmla="*/ 23920 h 336473"/>
                  <a:gd name="connsiteX118" fmla="*/ 1882044 w 3038407"/>
                  <a:gd name="connsiteY118" fmla="*/ 16740 h 336473"/>
                  <a:gd name="connsiteX119" fmla="*/ 1871515 w 3038407"/>
                  <a:gd name="connsiteY119" fmla="*/ 6211 h 336473"/>
                  <a:gd name="connsiteX120" fmla="*/ 1690116 w 3038407"/>
                  <a:gd name="connsiteY120" fmla="*/ 6211 h 336473"/>
                  <a:gd name="connsiteX121" fmla="*/ 1680064 w 3038407"/>
                  <a:gd name="connsiteY121" fmla="*/ 16740 h 336473"/>
                  <a:gd name="connsiteX122" fmla="*/ 1680064 w 3038407"/>
                  <a:gd name="connsiteY122" fmla="*/ 321625 h 336473"/>
                  <a:gd name="connsiteX123" fmla="*/ 1690116 w 3038407"/>
                  <a:gd name="connsiteY123" fmla="*/ 331676 h 336473"/>
                  <a:gd name="connsiteX124" fmla="*/ 1875344 w 3038407"/>
                  <a:gd name="connsiteY124" fmla="*/ 331676 h 336473"/>
                  <a:gd name="connsiteX125" fmla="*/ 1885873 w 3038407"/>
                  <a:gd name="connsiteY125" fmla="*/ 321625 h 336473"/>
                  <a:gd name="connsiteX126" fmla="*/ 1885873 w 3038407"/>
                  <a:gd name="connsiteY126" fmla="*/ 314446 h 336473"/>
                  <a:gd name="connsiteX127" fmla="*/ 1875344 w 3038407"/>
                  <a:gd name="connsiteY127" fmla="*/ 303916 h 336473"/>
                  <a:gd name="connsiteX128" fmla="*/ 1481435 w 3038407"/>
                  <a:gd name="connsiteY128" fmla="*/ 332155 h 336473"/>
                  <a:gd name="connsiteX129" fmla="*/ 1490050 w 3038407"/>
                  <a:gd name="connsiteY129" fmla="*/ 328326 h 336473"/>
                  <a:gd name="connsiteX130" fmla="*/ 1493879 w 3038407"/>
                  <a:gd name="connsiteY130" fmla="*/ 319710 h 336473"/>
                  <a:gd name="connsiteX131" fmla="*/ 1493879 w 3038407"/>
                  <a:gd name="connsiteY131" fmla="*/ 18655 h 336473"/>
                  <a:gd name="connsiteX132" fmla="*/ 1490050 w 3038407"/>
                  <a:gd name="connsiteY132" fmla="*/ 10040 h 336473"/>
                  <a:gd name="connsiteX133" fmla="*/ 1481435 w 3038407"/>
                  <a:gd name="connsiteY133" fmla="*/ 6211 h 336473"/>
                  <a:gd name="connsiteX134" fmla="*/ 1443623 w 3038407"/>
                  <a:gd name="connsiteY134" fmla="*/ 6211 h 336473"/>
                  <a:gd name="connsiteX135" fmla="*/ 1435008 w 3038407"/>
                  <a:gd name="connsiteY135" fmla="*/ 10040 h 336473"/>
                  <a:gd name="connsiteX136" fmla="*/ 1431179 w 3038407"/>
                  <a:gd name="connsiteY136" fmla="*/ 18655 h 336473"/>
                  <a:gd name="connsiteX137" fmla="*/ 1431179 w 3038407"/>
                  <a:gd name="connsiteY137" fmla="*/ 210584 h 336473"/>
                  <a:gd name="connsiteX138" fmla="*/ 1300993 w 3038407"/>
                  <a:gd name="connsiteY138" fmla="*/ 16740 h 336473"/>
                  <a:gd name="connsiteX139" fmla="*/ 1294771 w 3038407"/>
                  <a:gd name="connsiteY139" fmla="*/ 10040 h 336473"/>
                  <a:gd name="connsiteX140" fmla="*/ 1282805 w 3038407"/>
                  <a:gd name="connsiteY140" fmla="*/ 5732 h 336473"/>
                  <a:gd name="connsiteX141" fmla="*/ 1250258 w 3038407"/>
                  <a:gd name="connsiteY141" fmla="*/ 5732 h 336473"/>
                  <a:gd name="connsiteX142" fmla="*/ 1241643 w 3038407"/>
                  <a:gd name="connsiteY142" fmla="*/ 9561 h 336473"/>
                  <a:gd name="connsiteX143" fmla="*/ 1237814 w 3038407"/>
                  <a:gd name="connsiteY143" fmla="*/ 18176 h 336473"/>
                  <a:gd name="connsiteX144" fmla="*/ 1237814 w 3038407"/>
                  <a:gd name="connsiteY144" fmla="*/ 318753 h 336473"/>
                  <a:gd name="connsiteX145" fmla="*/ 1241643 w 3038407"/>
                  <a:gd name="connsiteY145" fmla="*/ 327368 h 336473"/>
                  <a:gd name="connsiteX146" fmla="*/ 1250258 w 3038407"/>
                  <a:gd name="connsiteY146" fmla="*/ 331198 h 336473"/>
                  <a:gd name="connsiteX147" fmla="*/ 1288070 w 3038407"/>
                  <a:gd name="connsiteY147" fmla="*/ 331198 h 336473"/>
                  <a:gd name="connsiteX148" fmla="*/ 1296685 w 3038407"/>
                  <a:gd name="connsiteY148" fmla="*/ 327368 h 336473"/>
                  <a:gd name="connsiteX149" fmla="*/ 1300514 w 3038407"/>
                  <a:gd name="connsiteY149" fmla="*/ 318753 h 336473"/>
                  <a:gd name="connsiteX150" fmla="*/ 1300514 w 3038407"/>
                  <a:gd name="connsiteY150" fmla="*/ 126824 h 336473"/>
                  <a:gd name="connsiteX151" fmla="*/ 1430700 w 3038407"/>
                  <a:gd name="connsiteY151" fmla="*/ 320668 h 336473"/>
                  <a:gd name="connsiteX152" fmla="*/ 1436922 w 3038407"/>
                  <a:gd name="connsiteY152" fmla="*/ 327368 h 336473"/>
                  <a:gd name="connsiteX153" fmla="*/ 1448888 w 3038407"/>
                  <a:gd name="connsiteY153" fmla="*/ 331676 h 336473"/>
                  <a:gd name="connsiteX154" fmla="*/ 1481435 w 3038407"/>
                  <a:gd name="connsiteY154" fmla="*/ 331676 h 336473"/>
                  <a:gd name="connsiteX155" fmla="*/ 1114329 w 3038407"/>
                  <a:gd name="connsiteY155" fmla="*/ 169422 h 336473"/>
                  <a:gd name="connsiteX156" fmla="*/ 1113372 w 3038407"/>
                  <a:gd name="connsiteY156" fmla="*/ 208669 h 336473"/>
                  <a:gd name="connsiteX157" fmla="*/ 1091833 w 3038407"/>
                  <a:gd name="connsiteY157" fmla="*/ 260361 h 336473"/>
                  <a:gd name="connsiteX158" fmla="*/ 1039663 w 3038407"/>
                  <a:gd name="connsiteY158" fmla="*/ 278549 h 336473"/>
                  <a:gd name="connsiteX159" fmla="*/ 987493 w 3038407"/>
                  <a:gd name="connsiteY159" fmla="*/ 260361 h 336473"/>
                  <a:gd name="connsiteX160" fmla="*/ 965955 w 3038407"/>
                  <a:gd name="connsiteY160" fmla="*/ 208669 h 336473"/>
                  <a:gd name="connsiteX161" fmla="*/ 964997 w 3038407"/>
                  <a:gd name="connsiteY161" fmla="*/ 169422 h 336473"/>
                  <a:gd name="connsiteX162" fmla="*/ 965955 w 3038407"/>
                  <a:gd name="connsiteY162" fmla="*/ 130175 h 336473"/>
                  <a:gd name="connsiteX163" fmla="*/ 987493 w 3038407"/>
                  <a:gd name="connsiteY163" fmla="*/ 78483 h 336473"/>
                  <a:gd name="connsiteX164" fmla="*/ 1039663 w 3038407"/>
                  <a:gd name="connsiteY164" fmla="*/ 60295 h 336473"/>
                  <a:gd name="connsiteX165" fmla="*/ 1091833 w 3038407"/>
                  <a:gd name="connsiteY165" fmla="*/ 78483 h 336473"/>
                  <a:gd name="connsiteX166" fmla="*/ 1113372 w 3038407"/>
                  <a:gd name="connsiteY166" fmla="*/ 130175 h 336473"/>
                  <a:gd name="connsiteX167" fmla="*/ 1114329 w 3038407"/>
                  <a:gd name="connsiteY167" fmla="*/ 169422 h 336473"/>
                  <a:gd name="connsiteX168" fmla="*/ 901819 w 3038407"/>
                  <a:gd name="connsiteY168" fmla="*/ 146927 h 336473"/>
                  <a:gd name="connsiteX169" fmla="*/ 901819 w 3038407"/>
                  <a:gd name="connsiteY169" fmla="*/ 190960 h 336473"/>
                  <a:gd name="connsiteX170" fmla="*/ 902297 w 3038407"/>
                  <a:gd name="connsiteY170" fmla="*/ 210584 h 336473"/>
                  <a:gd name="connsiteX171" fmla="*/ 912349 w 3038407"/>
                  <a:gd name="connsiteY171" fmla="*/ 259882 h 336473"/>
                  <a:gd name="connsiteX172" fmla="*/ 937716 w 3038407"/>
                  <a:gd name="connsiteY172" fmla="*/ 300087 h 336473"/>
                  <a:gd name="connsiteX173" fmla="*/ 979835 w 3038407"/>
                  <a:gd name="connsiteY173" fmla="*/ 326890 h 336473"/>
                  <a:gd name="connsiteX174" fmla="*/ 1039663 w 3038407"/>
                  <a:gd name="connsiteY174" fmla="*/ 336462 h 336473"/>
                  <a:gd name="connsiteX175" fmla="*/ 1099013 w 3038407"/>
                  <a:gd name="connsiteY175" fmla="*/ 326890 h 336473"/>
                  <a:gd name="connsiteX176" fmla="*/ 1141132 w 3038407"/>
                  <a:gd name="connsiteY176" fmla="*/ 300087 h 336473"/>
                  <a:gd name="connsiteX177" fmla="*/ 1166499 w 3038407"/>
                  <a:gd name="connsiteY177" fmla="*/ 259882 h 336473"/>
                  <a:gd name="connsiteX178" fmla="*/ 1176550 w 3038407"/>
                  <a:gd name="connsiteY178" fmla="*/ 210584 h 336473"/>
                  <a:gd name="connsiteX179" fmla="*/ 1177029 w 3038407"/>
                  <a:gd name="connsiteY179" fmla="*/ 190960 h 336473"/>
                  <a:gd name="connsiteX180" fmla="*/ 1177029 w 3038407"/>
                  <a:gd name="connsiteY180" fmla="*/ 168943 h 336473"/>
                  <a:gd name="connsiteX181" fmla="*/ 1177029 w 3038407"/>
                  <a:gd name="connsiteY181" fmla="*/ 146927 h 336473"/>
                  <a:gd name="connsiteX182" fmla="*/ 1176550 w 3038407"/>
                  <a:gd name="connsiteY182" fmla="*/ 127303 h 336473"/>
                  <a:gd name="connsiteX183" fmla="*/ 1166499 w 3038407"/>
                  <a:gd name="connsiteY183" fmla="*/ 78004 h 336473"/>
                  <a:gd name="connsiteX184" fmla="*/ 1141132 w 3038407"/>
                  <a:gd name="connsiteY184" fmla="*/ 37800 h 336473"/>
                  <a:gd name="connsiteX185" fmla="*/ 1099013 w 3038407"/>
                  <a:gd name="connsiteY185" fmla="*/ 10997 h 336473"/>
                  <a:gd name="connsiteX186" fmla="*/ 1039663 w 3038407"/>
                  <a:gd name="connsiteY186" fmla="*/ 1424 h 336473"/>
                  <a:gd name="connsiteX187" fmla="*/ 979835 w 3038407"/>
                  <a:gd name="connsiteY187" fmla="*/ 11475 h 336473"/>
                  <a:gd name="connsiteX188" fmla="*/ 937716 w 3038407"/>
                  <a:gd name="connsiteY188" fmla="*/ 38279 h 336473"/>
                  <a:gd name="connsiteX189" fmla="*/ 912349 w 3038407"/>
                  <a:gd name="connsiteY189" fmla="*/ 78483 h 336473"/>
                  <a:gd name="connsiteX190" fmla="*/ 902297 w 3038407"/>
                  <a:gd name="connsiteY190" fmla="*/ 127782 h 336473"/>
                  <a:gd name="connsiteX191" fmla="*/ 901819 w 3038407"/>
                  <a:gd name="connsiteY191" fmla="*/ 146927 h 336473"/>
                  <a:gd name="connsiteX192" fmla="*/ 707975 w 3038407"/>
                  <a:gd name="connsiteY192" fmla="*/ 273762 h 336473"/>
                  <a:gd name="connsiteX193" fmla="*/ 707975 w 3038407"/>
                  <a:gd name="connsiteY193" fmla="*/ 18655 h 336473"/>
                  <a:gd name="connsiteX194" fmla="*/ 704146 w 3038407"/>
                  <a:gd name="connsiteY194" fmla="*/ 10040 h 336473"/>
                  <a:gd name="connsiteX195" fmla="*/ 695531 w 3038407"/>
                  <a:gd name="connsiteY195" fmla="*/ 6211 h 336473"/>
                  <a:gd name="connsiteX196" fmla="*/ 657720 w 3038407"/>
                  <a:gd name="connsiteY196" fmla="*/ 6211 h 336473"/>
                  <a:gd name="connsiteX197" fmla="*/ 649104 w 3038407"/>
                  <a:gd name="connsiteY197" fmla="*/ 10040 h 336473"/>
                  <a:gd name="connsiteX198" fmla="*/ 645275 w 3038407"/>
                  <a:gd name="connsiteY198" fmla="*/ 18655 h 336473"/>
                  <a:gd name="connsiteX199" fmla="*/ 645275 w 3038407"/>
                  <a:gd name="connsiteY199" fmla="*/ 319232 h 336473"/>
                  <a:gd name="connsiteX200" fmla="*/ 649104 w 3038407"/>
                  <a:gd name="connsiteY200" fmla="*/ 327847 h 336473"/>
                  <a:gd name="connsiteX201" fmla="*/ 657720 w 3038407"/>
                  <a:gd name="connsiteY201" fmla="*/ 331676 h 336473"/>
                  <a:gd name="connsiteX202" fmla="*/ 861614 w 3038407"/>
                  <a:gd name="connsiteY202" fmla="*/ 331676 h 336473"/>
                  <a:gd name="connsiteX203" fmla="*/ 870230 w 3038407"/>
                  <a:gd name="connsiteY203" fmla="*/ 327847 h 336473"/>
                  <a:gd name="connsiteX204" fmla="*/ 874059 w 3038407"/>
                  <a:gd name="connsiteY204" fmla="*/ 319232 h 336473"/>
                  <a:gd name="connsiteX205" fmla="*/ 874059 w 3038407"/>
                  <a:gd name="connsiteY205" fmla="*/ 286207 h 336473"/>
                  <a:gd name="connsiteX206" fmla="*/ 870230 w 3038407"/>
                  <a:gd name="connsiteY206" fmla="*/ 277591 h 336473"/>
                  <a:gd name="connsiteX207" fmla="*/ 861614 w 3038407"/>
                  <a:gd name="connsiteY207" fmla="*/ 273762 h 336473"/>
                  <a:gd name="connsiteX208" fmla="*/ 393518 w 3038407"/>
                  <a:gd name="connsiteY208" fmla="*/ 210584 h 336473"/>
                  <a:gd name="connsiteX209" fmla="*/ 444731 w 3038407"/>
                  <a:gd name="connsiteY209" fmla="*/ 78004 h 336473"/>
                  <a:gd name="connsiteX210" fmla="*/ 495944 w 3038407"/>
                  <a:gd name="connsiteY210" fmla="*/ 210584 h 336473"/>
                  <a:gd name="connsiteX211" fmla="*/ 419364 w 3038407"/>
                  <a:gd name="connsiteY211" fmla="*/ 6211 h 336473"/>
                  <a:gd name="connsiteX212" fmla="*/ 408356 w 3038407"/>
                  <a:gd name="connsiteY212" fmla="*/ 10040 h 336473"/>
                  <a:gd name="connsiteX213" fmla="*/ 401655 w 3038407"/>
                  <a:gd name="connsiteY213" fmla="*/ 22005 h 336473"/>
                  <a:gd name="connsiteX214" fmla="*/ 287742 w 3038407"/>
                  <a:gd name="connsiteY214" fmla="*/ 316360 h 336473"/>
                  <a:gd name="connsiteX215" fmla="*/ 287263 w 3038407"/>
                  <a:gd name="connsiteY215" fmla="*/ 319710 h 336473"/>
                  <a:gd name="connsiteX216" fmla="*/ 291092 w 3038407"/>
                  <a:gd name="connsiteY216" fmla="*/ 328326 h 336473"/>
                  <a:gd name="connsiteX217" fmla="*/ 299708 w 3038407"/>
                  <a:gd name="connsiteY217" fmla="*/ 332155 h 336473"/>
                  <a:gd name="connsiteX218" fmla="*/ 333211 w 3038407"/>
                  <a:gd name="connsiteY218" fmla="*/ 332155 h 336473"/>
                  <a:gd name="connsiteX219" fmla="*/ 346134 w 3038407"/>
                  <a:gd name="connsiteY219" fmla="*/ 328326 h 336473"/>
                  <a:gd name="connsiteX220" fmla="*/ 351399 w 3038407"/>
                  <a:gd name="connsiteY220" fmla="*/ 320668 h 336473"/>
                  <a:gd name="connsiteX221" fmla="*/ 371501 w 3038407"/>
                  <a:gd name="connsiteY221" fmla="*/ 268976 h 336473"/>
                  <a:gd name="connsiteX222" fmla="*/ 518440 w 3038407"/>
                  <a:gd name="connsiteY222" fmla="*/ 268976 h 336473"/>
                  <a:gd name="connsiteX223" fmla="*/ 538542 w 3038407"/>
                  <a:gd name="connsiteY223" fmla="*/ 320668 h 336473"/>
                  <a:gd name="connsiteX224" fmla="*/ 543807 w 3038407"/>
                  <a:gd name="connsiteY224" fmla="*/ 328326 h 336473"/>
                  <a:gd name="connsiteX225" fmla="*/ 556730 w 3038407"/>
                  <a:gd name="connsiteY225" fmla="*/ 332155 h 336473"/>
                  <a:gd name="connsiteX226" fmla="*/ 590233 w 3038407"/>
                  <a:gd name="connsiteY226" fmla="*/ 332155 h 336473"/>
                  <a:gd name="connsiteX227" fmla="*/ 598849 w 3038407"/>
                  <a:gd name="connsiteY227" fmla="*/ 328326 h 336473"/>
                  <a:gd name="connsiteX228" fmla="*/ 602678 w 3038407"/>
                  <a:gd name="connsiteY228" fmla="*/ 319710 h 336473"/>
                  <a:gd name="connsiteX229" fmla="*/ 602199 w 3038407"/>
                  <a:gd name="connsiteY229" fmla="*/ 316360 h 336473"/>
                  <a:gd name="connsiteX230" fmla="*/ 488286 w 3038407"/>
                  <a:gd name="connsiteY230" fmla="*/ 22005 h 336473"/>
                  <a:gd name="connsiteX231" fmla="*/ 481585 w 3038407"/>
                  <a:gd name="connsiteY231" fmla="*/ 10040 h 336473"/>
                  <a:gd name="connsiteX232" fmla="*/ 470577 w 3038407"/>
                  <a:gd name="connsiteY232" fmla="*/ 6211 h 336473"/>
                  <a:gd name="connsiteX233" fmla="*/ 83369 w 3038407"/>
                  <a:gd name="connsiteY233" fmla="*/ 8604 h 336473"/>
                  <a:gd name="connsiteX234" fmla="*/ 44600 w 3038407"/>
                  <a:gd name="connsiteY234" fmla="*/ 28227 h 336473"/>
                  <a:gd name="connsiteX235" fmla="*/ 19233 w 3038407"/>
                  <a:gd name="connsiteY235" fmla="*/ 58381 h 336473"/>
                  <a:gd name="connsiteX236" fmla="*/ 9660 w 3038407"/>
                  <a:gd name="connsiteY236" fmla="*/ 97150 h 336473"/>
                  <a:gd name="connsiteX237" fmla="*/ 15404 w 3038407"/>
                  <a:gd name="connsiteY237" fmla="*/ 133046 h 336473"/>
                  <a:gd name="connsiteX238" fmla="*/ 32634 w 3038407"/>
                  <a:gd name="connsiteY238" fmla="*/ 159371 h 336473"/>
                  <a:gd name="connsiteX239" fmla="*/ 61352 w 3038407"/>
                  <a:gd name="connsiteY239" fmla="*/ 178037 h 336473"/>
                  <a:gd name="connsiteX240" fmla="*/ 102035 w 3038407"/>
                  <a:gd name="connsiteY240" fmla="*/ 191439 h 336473"/>
                  <a:gd name="connsiteX241" fmla="*/ 147026 w 3038407"/>
                  <a:gd name="connsiteY241" fmla="*/ 201969 h 336473"/>
                  <a:gd name="connsiteX242" fmla="*/ 180051 w 3038407"/>
                  <a:gd name="connsiteY242" fmla="*/ 210584 h 336473"/>
                  <a:gd name="connsiteX243" fmla="*/ 199675 w 3038407"/>
                  <a:gd name="connsiteY243" fmla="*/ 221592 h 336473"/>
                  <a:gd name="connsiteX244" fmla="*/ 206376 w 3038407"/>
                  <a:gd name="connsiteY244" fmla="*/ 238344 h 336473"/>
                  <a:gd name="connsiteX245" fmla="*/ 200153 w 3038407"/>
                  <a:gd name="connsiteY245" fmla="*/ 256053 h 336473"/>
                  <a:gd name="connsiteX246" fmla="*/ 184359 w 3038407"/>
                  <a:gd name="connsiteY246" fmla="*/ 268019 h 336473"/>
                  <a:gd name="connsiteX247" fmla="*/ 161385 w 3038407"/>
                  <a:gd name="connsiteY247" fmla="*/ 275198 h 336473"/>
                  <a:gd name="connsiteX248" fmla="*/ 134582 w 3038407"/>
                  <a:gd name="connsiteY248" fmla="*/ 277113 h 336473"/>
                  <a:gd name="connsiteX249" fmla="*/ 104907 w 3038407"/>
                  <a:gd name="connsiteY249" fmla="*/ 274241 h 336473"/>
                  <a:gd name="connsiteX250" fmla="*/ 85283 w 3038407"/>
                  <a:gd name="connsiteY250" fmla="*/ 266583 h 336473"/>
                  <a:gd name="connsiteX251" fmla="*/ 72839 w 3038407"/>
                  <a:gd name="connsiteY251" fmla="*/ 256053 h 336473"/>
                  <a:gd name="connsiteX252" fmla="*/ 64702 w 3038407"/>
                  <a:gd name="connsiteY252" fmla="*/ 244088 h 336473"/>
                  <a:gd name="connsiteX253" fmla="*/ 57523 w 3038407"/>
                  <a:gd name="connsiteY253" fmla="*/ 235472 h 336473"/>
                  <a:gd name="connsiteX254" fmla="*/ 45557 w 3038407"/>
                  <a:gd name="connsiteY254" fmla="*/ 232601 h 336473"/>
                  <a:gd name="connsiteX255" fmla="*/ 12532 w 3038407"/>
                  <a:gd name="connsiteY255" fmla="*/ 232601 h 336473"/>
                  <a:gd name="connsiteX256" fmla="*/ 3438 w 3038407"/>
                  <a:gd name="connsiteY256" fmla="*/ 235951 h 336473"/>
                  <a:gd name="connsiteX257" fmla="*/ 88 w 3038407"/>
                  <a:gd name="connsiteY257" fmla="*/ 245045 h 336473"/>
                  <a:gd name="connsiteX258" fmla="*/ 12532 w 3038407"/>
                  <a:gd name="connsiteY258" fmla="*/ 282378 h 336473"/>
                  <a:gd name="connsiteX259" fmla="*/ 42207 w 3038407"/>
                  <a:gd name="connsiteY259" fmla="*/ 311095 h 336473"/>
                  <a:gd name="connsiteX260" fmla="*/ 84326 w 3038407"/>
                  <a:gd name="connsiteY260" fmla="*/ 329283 h 336473"/>
                  <a:gd name="connsiteX261" fmla="*/ 134103 w 3038407"/>
                  <a:gd name="connsiteY261" fmla="*/ 335505 h 336473"/>
                  <a:gd name="connsiteX262" fmla="*/ 190581 w 3038407"/>
                  <a:gd name="connsiteY262" fmla="*/ 327847 h 336473"/>
                  <a:gd name="connsiteX263" fmla="*/ 233179 w 3038407"/>
                  <a:gd name="connsiteY263" fmla="*/ 307745 h 336473"/>
                  <a:gd name="connsiteX264" fmla="*/ 259503 w 3038407"/>
                  <a:gd name="connsiteY264" fmla="*/ 277113 h 336473"/>
                  <a:gd name="connsiteX265" fmla="*/ 268597 w 3038407"/>
                  <a:gd name="connsiteY265" fmla="*/ 238344 h 336473"/>
                  <a:gd name="connsiteX266" fmla="*/ 262375 w 3038407"/>
                  <a:gd name="connsiteY266" fmla="*/ 204362 h 336473"/>
                  <a:gd name="connsiteX267" fmla="*/ 243230 w 3038407"/>
                  <a:gd name="connsiteY267" fmla="*/ 178037 h 336473"/>
                  <a:gd name="connsiteX268" fmla="*/ 210205 w 3038407"/>
                  <a:gd name="connsiteY268" fmla="*/ 158414 h 336473"/>
                  <a:gd name="connsiteX269" fmla="*/ 161863 w 3038407"/>
                  <a:gd name="connsiteY269" fmla="*/ 144055 h 336473"/>
                  <a:gd name="connsiteX270" fmla="*/ 119266 w 3038407"/>
                  <a:gd name="connsiteY270" fmla="*/ 134482 h 336473"/>
                  <a:gd name="connsiteX271" fmla="*/ 91505 w 3038407"/>
                  <a:gd name="connsiteY271" fmla="*/ 125388 h 336473"/>
                  <a:gd name="connsiteX272" fmla="*/ 76668 w 3038407"/>
                  <a:gd name="connsiteY272" fmla="*/ 113901 h 336473"/>
                  <a:gd name="connsiteX273" fmla="*/ 72360 w 3038407"/>
                  <a:gd name="connsiteY273" fmla="*/ 96671 h 336473"/>
                  <a:gd name="connsiteX274" fmla="*/ 77147 w 3038407"/>
                  <a:gd name="connsiteY274" fmla="*/ 80876 h 336473"/>
                  <a:gd name="connsiteX275" fmla="*/ 90070 w 3038407"/>
                  <a:gd name="connsiteY275" fmla="*/ 68911 h 336473"/>
                  <a:gd name="connsiteX276" fmla="*/ 109215 w 3038407"/>
                  <a:gd name="connsiteY276" fmla="*/ 61253 h 336473"/>
                  <a:gd name="connsiteX277" fmla="*/ 132189 w 3038407"/>
                  <a:gd name="connsiteY277" fmla="*/ 58860 h 336473"/>
                  <a:gd name="connsiteX278" fmla="*/ 174308 w 3038407"/>
                  <a:gd name="connsiteY278" fmla="*/ 67475 h 336473"/>
                  <a:gd name="connsiteX279" fmla="*/ 195367 w 3038407"/>
                  <a:gd name="connsiteY279" fmla="*/ 87577 h 336473"/>
                  <a:gd name="connsiteX280" fmla="*/ 202547 w 3038407"/>
                  <a:gd name="connsiteY280" fmla="*/ 95714 h 336473"/>
                  <a:gd name="connsiteX281" fmla="*/ 214512 w 3038407"/>
                  <a:gd name="connsiteY281" fmla="*/ 98585 h 336473"/>
                  <a:gd name="connsiteX282" fmla="*/ 247059 w 3038407"/>
                  <a:gd name="connsiteY282" fmla="*/ 98585 h 336473"/>
                  <a:gd name="connsiteX283" fmla="*/ 256153 w 3038407"/>
                  <a:gd name="connsiteY283" fmla="*/ 95235 h 336473"/>
                  <a:gd name="connsiteX284" fmla="*/ 259503 w 3038407"/>
                  <a:gd name="connsiteY284" fmla="*/ 86141 h 336473"/>
                  <a:gd name="connsiteX285" fmla="*/ 250409 w 3038407"/>
                  <a:gd name="connsiteY285" fmla="*/ 57424 h 336473"/>
                  <a:gd name="connsiteX286" fmla="*/ 226478 w 3038407"/>
                  <a:gd name="connsiteY286" fmla="*/ 29663 h 336473"/>
                  <a:gd name="connsiteX287" fmla="*/ 186752 w 3038407"/>
                  <a:gd name="connsiteY287" fmla="*/ 8604 h 336473"/>
                  <a:gd name="connsiteX288" fmla="*/ 131710 w 3038407"/>
                  <a:gd name="connsiteY288" fmla="*/ -12 h 336473"/>
                  <a:gd name="connsiteX289" fmla="*/ 83369 w 3038407"/>
                  <a:gd name="connsiteY289" fmla="*/ 8604 h 33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038407" h="336473">
                    <a:moveTo>
                      <a:pt x="2948902" y="34450"/>
                    </a:moveTo>
                    <a:cubicBezTo>
                      <a:pt x="2958953" y="37800"/>
                      <a:pt x="2968046" y="42108"/>
                      <a:pt x="2975226" y="47851"/>
                    </a:cubicBezTo>
                    <a:cubicBezTo>
                      <a:pt x="2982884" y="53116"/>
                      <a:pt x="2988627" y="59338"/>
                      <a:pt x="2992935" y="66518"/>
                    </a:cubicBezTo>
                    <a:cubicBezTo>
                      <a:pt x="2997242" y="73697"/>
                      <a:pt x="3001072" y="80398"/>
                      <a:pt x="3003465" y="87577"/>
                    </a:cubicBezTo>
                    <a:cubicBezTo>
                      <a:pt x="3004901" y="90927"/>
                      <a:pt x="3005858" y="93320"/>
                      <a:pt x="3007294" y="94756"/>
                    </a:cubicBezTo>
                    <a:cubicBezTo>
                      <a:pt x="3008730" y="96192"/>
                      <a:pt x="3010644" y="96671"/>
                      <a:pt x="3013516" y="96671"/>
                    </a:cubicBezTo>
                    <a:lnTo>
                      <a:pt x="3023567" y="96671"/>
                    </a:lnTo>
                    <a:cubicBezTo>
                      <a:pt x="3026439" y="96671"/>
                      <a:pt x="3029310" y="95714"/>
                      <a:pt x="3031225" y="94278"/>
                    </a:cubicBezTo>
                    <a:cubicBezTo>
                      <a:pt x="3033139" y="92363"/>
                      <a:pt x="3033618" y="90449"/>
                      <a:pt x="3033618" y="87577"/>
                    </a:cubicBezTo>
                    <a:cubicBezTo>
                      <a:pt x="3033139" y="80876"/>
                      <a:pt x="3030746" y="72740"/>
                      <a:pt x="3025960" y="62688"/>
                    </a:cubicBezTo>
                    <a:cubicBezTo>
                      <a:pt x="3021174" y="52637"/>
                      <a:pt x="3013994" y="43065"/>
                      <a:pt x="3004422" y="34450"/>
                    </a:cubicBezTo>
                    <a:cubicBezTo>
                      <a:pt x="2994850" y="25356"/>
                      <a:pt x="2982405" y="17698"/>
                      <a:pt x="2967089" y="10997"/>
                    </a:cubicBezTo>
                    <a:cubicBezTo>
                      <a:pt x="2951773" y="4296"/>
                      <a:pt x="2933585" y="1424"/>
                      <a:pt x="2912047" y="1424"/>
                    </a:cubicBezTo>
                    <a:cubicBezTo>
                      <a:pt x="2892424" y="1424"/>
                      <a:pt x="2874714" y="4296"/>
                      <a:pt x="2859398" y="10518"/>
                    </a:cubicBezTo>
                    <a:cubicBezTo>
                      <a:pt x="2844082" y="16740"/>
                      <a:pt x="2831159" y="24877"/>
                      <a:pt x="2821108" y="35885"/>
                    </a:cubicBezTo>
                    <a:cubicBezTo>
                      <a:pt x="2810578" y="46894"/>
                      <a:pt x="2802920" y="59817"/>
                      <a:pt x="2797177" y="74654"/>
                    </a:cubicBezTo>
                    <a:cubicBezTo>
                      <a:pt x="2791434" y="89492"/>
                      <a:pt x="2788562" y="106243"/>
                      <a:pt x="2788083" y="124910"/>
                    </a:cubicBezTo>
                    <a:cubicBezTo>
                      <a:pt x="2787604" y="138790"/>
                      <a:pt x="2787126" y="153627"/>
                      <a:pt x="2787126" y="168943"/>
                    </a:cubicBezTo>
                    <a:cubicBezTo>
                      <a:pt x="2787126" y="184259"/>
                      <a:pt x="2787604" y="199097"/>
                      <a:pt x="2788083" y="212977"/>
                    </a:cubicBezTo>
                    <a:cubicBezTo>
                      <a:pt x="2788562" y="231165"/>
                      <a:pt x="2791912" y="247917"/>
                      <a:pt x="2797177" y="263233"/>
                    </a:cubicBezTo>
                    <a:cubicBezTo>
                      <a:pt x="2802442" y="278070"/>
                      <a:pt x="2810578" y="291471"/>
                      <a:pt x="2821108" y="302001"/>
                    </a:cubicBezTo>
                    <a:cubicBezTo>
                      <a:pt x="2831638" y="313010"/>
                      <a:pt x="2844082" y="321146"/>
                      <a:pt x="2859398" y="327368"/>
                    </a:cubicBezTo>
                    <a:cubicBezTo>
                      <a:pt x="2874714" y="333591"/>
                      <a:pt x="2892424" y="336462"/>
                      <a:pt x="2912526" y="336462"/>
                    </a:cubicBezTo>
                    <a:cubicBezTo>
                      <a:pt x="2932149" y="336462"/>
                      <a:pt x="2950337" y="333591"/>
                      <a:pt x="2965653" y="327368"/>
                    </a:cubicBezTo>
                    <a:cubicBezTo>
                      <a:pt x="2981448" y="321146"/>
                      <a:pt x="2994371" y="312531"/>
                      <a:pt x="3005379" y="301523"/>
                    </a:cubicBezTo>
                    <a:cubicBezTo>
                      <a:pt x="3015909" y="290514"/>
                      <a:pt x="3024046" y="277113"/>
                      <a:pt x="3029789" y="261797"/>
                    </a:cubicBezTo>
                    <a:cubicBezTo>
                      <a:pt x="3035533" y="246481"/>
                      <a:pt x="3038404" y="229250"/>
                      <a:pt x="3038404" y="210584"/>
                    </a:cubicBezTo>
                    <a:lnTo>
                      <a:pt x="3038404" y="169422"/>
                    </a:lnTo>
                    <a:cubicBezTo>
                      <a:pt x="3038404" y="162243"/>
                      <a:pt x="3035054" y="158892"/>
                      <a:pt x="3027874" y="158892"/>
                    </a:cubicBezTo>
                    <a:lnTo>
                      <a:pt x="2928321" y="158892"/>
                    </a:lnTo>
                    <a:cubicBezTo>
                      <a:pt x="2921619" y="158892"/>
                      <a:pt x="2918269" y="162243"/>
                      <a:pt x="2918269" y="169422"/>
                    </a:cubicBezTo>
                    <a:lnTo>
                      <a:pt x="2918269" y="176123"/>
                    </a:lnTo>
                    <a:cubicBezTo>
                      <a:pt x="2918269" y="183302"/>
                      <a:pt x="2921619" y="186653"/>
                      <a:pt x="2928321" y="186653"/>
                    </a:cubicBezTo>
                    <a:lnTo>
                      <a:pt x="3009208" y="186653"/>
                    </a:lnTo>
                    <a:lnTo>
                      <a:pt x="3009208" y="210584"/>
                    </a:lnTo>
                    <a:cubicBezTo>
                      <a:pt x="3009208" y="227336"/>
                      <a:pt x="3006815" y="242173"/>
                      <a:pt x="3001550" y="254139"/>
                    </a:cubicBezTo>
                    <a:cubicBezTo>
                      <a:pt x="2996764" y="266583"/>
                      <a:pt x="2990063" y="276634"/>
                      <a:pt x="2981448" y="284771"/>
                    </a:cubicBezTo>
                    <a:cubicBezTo>
                      <a:pt x="2972833" y="292907"/>
                      <a:pt x="2962781" y="298651"/>
                      <a:pt x="2950816" y="302480"/>
                    </a:cubicBezTo>
                    <a:cubicBezTo>
                      <a:pt x="2938850" y="306309"/>
                      <a:pt x="2926406" y="308223"/>
                      <a:pt x="2912526" y="308223"/>
                    </a:cubicBezTo>
                    <a:cubicBezTo>
                      <a:pt x="2898646" y="308223"/>
                      <a:pt x="2885723" y="306309"/>
                      <a:pt x="2874714" y="302959"/>
                    </a:cubicBezTo>
                    <a:cubicBezTo>
                      <a:pt x="2863227" y="299608"/>
                      <a:pt x="2853655" y="293865"/>
                      <a:pt x="2845518" y="285728"/>
                    </a:cubicBezTo>
                    <a:cubicBezTo>
                      <a:pt x="2837382" y="277591"/>
                      <a:pt x="2830681" y="267540"/>
                      <a:pt x="2825894" y="255096"/>
                    </a:cubicBezTo>
                    <a:cubicBezTo>
                      <a:pt x="2821108" y="242652"/>
                      <a:pt x="2818237" y="227814"/>
                      <a:pt x="2817758" y="210584"/>
                    </a:cubicBezTo>
                    <a:cubicBezTo>
                      <a:pt x="2816801" y="182824"/>
                      <a:pt x="2816801" y="154585"/>
                      <a:pt x="2817758" y="126824"/>
                    </a:cubicBezTo>
                    <a:cubicBezTo>
                      <a:pt x="2818237" y="109594"/>
                      <a:pt x="2821108" y="94756"/>
                      <a:pt x="2825894" y="82312"/>
                    </a:cubicBezTo>
                    <a:cubicBezTo>
                      <a:pt x="2830681" y="69868"/>
                      <a:pt x="2837382" y="59817"/>
                      <a:pt x="2845518" y="51680"/>
                    </a:cubicBezTo>
                    <a:cubicBezTo>
                      <a:pt x="2853655" y="43543"/>
                      <a:pt x="2863706" y="38279"/>
                      <a:pt x="2874714" y="34450"/>
                    </a:cubicBezTo>
                    <a:cubicBezTo>
                      <a:pt x="2886201" y="31099"/>
                      <a:pt x="2898646" y="29185"/>
                      <a:pt x="2912526" y="29185"/>
                    </a:cubicBezTo>
                    <a:cubicBezTo>
                      <a:pt x="2926884" y="29185"/>
                      <a:pt x="2938850" y="31099"/>
                      <a:pt x="2948902" y="34450"/>
                    </a:cubicBezTo>
                    <a:moveTo>
                      <a:pt x="2683264" y="326411"/>
                    </a:moveTo>
                    <a:cubicBezTo>
                      <a:pt x="2683743" y="326890"/>
                      <a:pt x="2684700" y="328326"/>
                      <a:pt x="2686136" y="329762"/>
                    </a:cubicBezTo>
                    <a:cubicBezTo>
                      <a:pt x="2687572" y="331198"/>
                      <a:pt x="2689965" y="332155"/>
                      <a:pt x="2692836" y="332155"/>
                    </a:cubicBezTo>
                    <a:lnTo>
                      <a:pt x="2702888" y="332155"/>
                    </a:lnTo>
                    <a:cubicBezTo>
                      <a:pt x="2709589" y="332155"/>
                      <a:pt x="2712939" y="328804"/>
                      <a:pt x="2712939" y="321625"/>
                    </a:cubicBezTo>
                    <a:lnTo>
                      <a:pt x="2712939" y="17219"/>
                    </a:lnTo>
                    <a:cubicBezTo>
                      <a:pt x="2712939" y="10040"/>
                      <a:pt x="2709589" y="6689"/>
                      <a:pt x="2702409" y="6689"/>
                    </a:cubicBezTo>
                    <a:lnTo>
                      <a:pt x="2693794" y="6689"/>
                    </a:lnTo>
                    <a:cubicBezTo>
                      <a:pt x="2687093" y="6689"/>
                      <a:pt x="2683743" y="10040"/>
                      <a:pt x="2683743" y="17219"/>
                    </a:cubicBezTo>
                    <a:lnTo>
                      <a:pt x="2683743" y="274720"/>
                    </a:lnTo>
                    <a:lnTo>
                      <a:pt x="2511916" y="11954"/>
                    </a:lnTo>
                    <a:cubicBezTo>
                      <a:pt x="2511437" y="11475"/>
                      <a:pt x="2510480" y="10040"/>
                      <a:pt x="2509044" y="8604"/>
                    </a:cubicBezTo>
                    <a:cubicBezTo>
                      <a:pt x="2507608" y="7168"/>
                      <a:pt x="2505215" y="6211"/>
                      <a:pt x="2502344" y="6211"/>
                    </a:cubicBezTo>
                    <a:lnTo>
                      <a:pt x="2492771" y="6211"/>
                    </a:lnTo>
                    <a:cubicBezTo>
                      <a:pt x="2486070" y="6211"/>
                      <a:pt x="2482720" y="9561"/>
                      <a:pt x="2482720" y="16740"/>
                    </a:cubicBezTo>
                    <a:lnTo>
                      <a:pt x="2482720" y="321625"/>
                    </a:lnTo>
                    <a:cubicBezTo>
                      <a:pt x="2482720" y="328326"/>
                      <a:pt x="2486070" y="331676"/>
                      <a:pt x="2492771" y="331676"/>
                    </a:cubicBezTo>
                    <a:lnTo>
                      <a:pt x="2501386" y="331676"/>
                    </a:lnTo>
                    <a:cubicBezTo>
                      <a:pt x="2508566" y="331676"/>
                      <a:pt x="2511916" y="328326"/>
                      <a:pt x="2511916" y="321625"/>
                    </a:cubicBezTo>
                    <a:lnTo>
                      <a:pt x="2511916" y="64603"/>
                    </a:lnTo>
                    <a:close/>
                    <a:moveTo>
                      <a:pt x="2287441" y="39236"/>
                    </a:moveTo>
                    <a:lnTo>
                      <a:pt x="2358756" y="222549"/>
                    </a:lnTo>
                    <a:lnTo>
                      <a:pt x="2216125" y="222549"/>
                    </a:lnTo>
                    <a:close/>
                    <a:moveTo>
                      <a:pt x="2398960" y="324975"/>
                    </a:moveTo>
                    <a:cubicBezTo>
                      <a:pt x="2399439" y="326411"/>
                      <a:pt x="2400875" y="327847"/>
                      <a:pt x="2402311" y="329283"/>
                    </a:cubicBezTo>
                    <a:cubicBezTo>
                      <a:pt x="2403747" y="331198"/>
                      <a:pt x="2406140" y="331676"/>
                      <a:pt x="2409490" y="331676"/>
                    </a:cubicBezTo>
                    <a:lnTo>
                      <a:pt x="2418584" y="331676"/>
                    </a:lnTo>
                    <a:cubicBezTo>
                      <a:pt x="2420977" y="331676"/>
                      <a:pt x="2423370" y="330719"/>
                      <a:pt x="2425285" y="328804"/>
                    </a:cubicBezTo>
                    <a:cubicBezTo>
                      <a:pt x="2427199" y="326890"/>
                      <a:pt x="2428156" y="324975"/>
                      <a:pt x="2428156" y="322104"/>
                    </a:cubicBezTo>
                    <a:cubicBezTo>
                      <a:pt x="2428156" y="320668"/>
                      <a:pt x="2427678" y="318753"/>
                      <a:pt x="2427199" y="316839"/>
                    </a:cubicBezTo>
                    <a:lnTo>
                      <a:pt x="2309457" y="14826"/>
                    </a:lnTo>
                    <a:cubicBezTo>
                      <a:pt x="2308021" y="11954"/>
                      <a:pt x="2306586" y="9561"/>
                      <a:pt x="2304671" y="7646"/>
                    </a:cubicBezTo>
                    <a:cubicBezTo>
                      <a:pt x="2302757" y="6211"/>
                      <a:pt x="2299885" y="5253"/>
                      <a:pt x="2296056" y="5253"/>
                    </a:cubicBezTo>
                    <a:lnTo>
                      <a:pt x="2280261" y="5253"/>
                    </a:lnTo>
                    <a:cubicBezTo>
                      <a:pt x="2276432" y="5253"/>
                      <a:pt x="2273560" y="6211"/>
                      <a:pt x="2271646" y="7646"/>
                    </a:cubicBezTo>
                    <a:cubicBezTo>
                      <a:pt x="2269731" y="9082"/>
                      <a:pt x="2267817" y="11475"/>
                      <a:pt x="2266860" y="14826"/>
                    </a:cubicBezTo>
                    <a:lnTo>
                      <a:pt x="2149118" y="316839"/>
                    </a:lnTo>
                    <a:cubicBezTo>
                      <a:pt x="2148639" y="318753"/>
                      <a:pt x="2148160" y="320189"/>
                      <a:pt x="2148160" y="322104"/>
                    </a:cubicBezTo>
                    <a:cubicBezTo>
                      <a:pt x="2148160" y="324497"/>
                      <a:pt x="2149118" y="326890"/>
                      <a:pt x="2151032" y="328804"/>
                    </a:cubicBezTo>
                    <a:cubicBezTo>
                      <a:pt x="2152947" y="330719"/>
                      <a:pt x="2154861" y="331676"/>
                      <a:pt x="2157733" y="331676"/>
                    </a:cubicBezTo>
                    <a:lnTo>
                      <a:pt x="2166827" y="331676"/>
                    </a:lnTo>
                    <a:cubicBezTo>
                      <a:pt x="2169699" y="331676"/>
                      <a:pt x="2172092" y="330719"/>
                      <a:pt x="2174006" y="329283"/>
                    </a:cubicBezTo>
                    <a:cubicBezTo>
                      <a:pt x="2175442" y="327368"/>
                      <a:pt x="2176399" y="325933"/>
                      <a:pt x="2177357" y="324975"/>
                    </a:cubicBezTo>
                    <a:lnTo>
                      <a:pt x="2206074" y="250310"/>
                    </a:lnTo>
                    <a:lnTo>
                      <a:pt x="2370721" y="250310"/>
                    </a:lnTo>
                    <a:close/>
                    <a:moveTo>
                      <a:pt x="1934693" y="6211"/>
                    </a:moveTo>
                    <a:cubicBezTo>
                      <a:pt x="1927993" y="6211"/>
                      <a:pt x="1924642" y="9561"/>
                      <a:pt x="1924642" y="16740"/>
                    </a:cubicBezTo>
                    <a:lnTo>
                      <a:pt x="1924642" y="23920"/>
                    </a:lnTo>
                    <a:cubicBezTo>
                      <a:pt x="1924642" y="30621"/>
                      <a:pt x="1927993" y="33971"/>
                      <a:pt x="1934693" y="33971"/>
                    </a:cubicBezTo>
                    <a:lnTo>
                      <a:pt x="2027068" y="33971"/>
                    </a:lnTo>
                    <a:lnTo>
                      <a:pt x="2027068" y="321625"/>
                    </a:lnTo>
                    <a:cubicBezTo>
                      <a:pt x="2027068" y="328326"/>
                      <a:pt x="2030418" y="331676"/>
                      <a:pt x="2037119" y="331676"/>
                    </a:cubicBezTo>
                    <a:lnTo>
                      <a:pt x="2045735" y="331676"/>
                    </a:lnTo>
                    <a:cubicBezTo>
                      <a:pt x="2052914" y="331676"/>
                      <a:pt x="2056264" y="328326"/>
                      <a:pt x="2056264" y="321625"/>
                    </a:cubicBezTo>
                    <a:lnTo>
                      <a:pt x="2056264" y="33971"/>
                    </a:lnTo>
                    <a:lnTo>
                      <a:pt x="2148160" y="33971"/>
                    </a:lnTo>
                    <a:cubicBezTo>
                      <a:pt x="2155340" y="33971"/>
                      <a:pt x="2158690" y="30621"/>
                      <a:pt x="2158690" y="23920"/>
                    </a:cubicBezTo>
                    <a:lnTo>
                      <a:pt x="2158690" y="16740"/>
                    </a:lnTo>
                    <a:cubicBezTo>
                      <a:pt x="2158690" y="9561"/>
                      <a:pt x="2155340" y="6211"/>
                      <a:pt x="2148160" y="6211"/>
                    </a:cubicBezTo>
                    <a:close/>
                    <a:moveTo>
                      <a:pt x="1709260" y="303916"/>
                    </a:moveTo>
                    <a:lnTo>
                      <a:pt x="1709260" y="180430"/>
                    </a:lnTo>
                    <a:lnTo>
                      <a:pt x="1861463" y="180430"/>
                    </a:lnTo>
                    <a:cubicBezTo>
                      <a:pt x="1868643" y="180430"/>
                      <a:pt x="1871993" y="177080"/>
                      <a:pt x="1871993" y="170379"/>
                    </a:cubicBezTo>
                    <a:lnTo>
                      <a:pt x="1871993" y="163200"/>
                    </a:lnTo>
                    <a:cubicBezTo>
                      <a:pt x="1871993" y="156020"/>
                      <a:pt x="1868643" y="152670"/>
                      <a:pt x="1861463" y="152670"/>
                    </a:cubicBezTo>
                    <a:lnTo>
                      <a:pt x="1709260" y="152670"/>
                    </a:lnTo>
                    <a:lnTo>
                      <a:pt x="1709260" y="33971"/>
                    </a:lnTo>
                    <a:lnTo>
                      <a:pt x="1871515" y="33971"/>
                    </a:lnTo>
                    <a:cubicBezTo>
                      <a:pt x="1878694" y="33971"/>
                      <a:pt x="1882044" y="30621"/>
                      <a:pt x="1882044" y="23920"/>
                    </a:cubicBezTo>
                    <a:lnTo>
                      <a:pt x="1882044" y="16740"/>
                    </a:lnTo>
                    <a:cubicBezTo>
                      <a:pt x="1882044" y="9561"/>
                      <a:pt x="1878694" y="6211"/>
                      <a:pt x="1871515" y="6211"/>
                    </a:cubicBezTo>
                    <a:lnTo>
                      <a:pt x="1690116" y="6211"/>
                    </a:lnTo>
                    <a:cubicBezTo>
                      <a:pt x="1683415" y="6211"/>
                      <a:pt x="1680064" y="9561"/>
                      <a:pt x="1680064" y="16740"/>
                    </a:cubicBezTo>
                    <a:lnTo>
                      <a:pt x="1680064" y="321625"/>
                    </a:lnTo>
                    <a:cubicBezTo>
                      <a:pt x="1680064" y="328326"/>
                      <a:pt x="1683415" y="331676"/>
                      <a:pt x="1690116" y="331676"/>
                    </a:cubicBezTo>
                    <a:lnTo>
                      <a:pt x="1875344" y="331676"/>
                    </a:lnTo>
                    <a:cubicBezTo>
                      <a:pt x="1882523" y="331676"/>
                      <a:pt x="1885873" y="328326"/>
                      <a:pt x="1885873" y="321625"/>
                    </a:cubicBezTo>
                    <a:lnTo>
                      <a:pt x="1885873" y="314446"/>
                    </a:lnTo>
                    <a:cubicBezTo>
                      <a:pt x="1885873" y="307266"/>
                      <a:pt x="1882523" y="303916"/>
                      <a:pt x="1875344" y="303916"/>
                    </a:cubicBezTo>
                    <a:close/>
                    <a:moveTo>
                      <a:pt x="1481435" y="332155"/>
                    </a:moveTo>
                    <a:cubicBezTo>
                      <a:pt x="1484785" y="332155"/>
                      <a:pt x="1487657" y="330719"/>
                      <a:pt x="1490050" y="328326"/>
                    </a:cubicBezTo>
                    <a:cubicBezTo>
                      <a:pt x="1492443" y="325933"/>
                      <a:pt x="1493879" y="323061"/>
                      <a:pt x="1493879" y="319710"/>
                    </a:cubicBezTo>
                    <a:lnTo>
                      <a:pt x="1493879" y="18655"/>
                    </a:lnTo>
                    <a:cubicBezTo>
                      <a:pt x="1493879" y="15304"/>
                      <a:pt x="1492443" y="12433"/>
                      <a:pt x="1490050" y="10040"/>
                    </a:cubicBezTo>
                    <a:cubicBezTo>
                      <a:pt x="1487657" y="7646"/>
                      <a:pt x="1484785" y="6211"/>
                      <a:pt x="1481435" y="6211"/>
                    </a:cubicBezTo>
                    <a:lnTo>
                      <a:pt x="1443623" y="6211"/>
                    </a:lnTo>
                    <a:cubicBezTo>
                      <a:pt x="1440273" y="6211"/>
                      <a:pt x="1437401" y="7646"/>
                      <a:pt x="1435008" y="10040"/>
                    </a:cubicBezTo>
                    <a:cubicBezTo>
                      <a:pt x="1432615" y="12433"/>
                      <a:pt x="1431179" y="15304"/>
                      <a:pt x="1431179" y="18655"/>
                    </a:cubicBezTo>
                    <a:lnTo>
                      <a:pt x="1431179" y="210584"/>
                    </a:lnTo>
                    <a:lnTo>
                      <a:pt x="1300993" y="16740"/>
                    </a:lnTo>
                    <a:cubicBezTo>
                      <a:pt x="1299557" y="15304"/>
                      <a:pt x="1297642" y="12911"/>
                      <a:pt x="1294771" y="10040"/>
                    </a:cubicBezTo>
                    <a:cubicBezTo>
                      <a:pt x="1291899" y="7168"/>
                      <a:pt x="1288070" y="5732"/>
                      <a:pt x="1282805" y="5732"/>
                    </a:cubicBezTo>
                    <a:lnTo>
                      <a:pt x="1250258" y="5732"/>
                    </a:lnTo>
                    <a:cubicBezTo>
                      <a:pt x="1246908" y="5732"/>
                      <a:pt x="1244036" y="7168"/>
                      <a:pt x="1241643" y="9561"/>
                    </a:cubicBezTo>
                    <a:cubicBezTo>
                      <a:pt x="1239250" y="11954"/>
                      <a:pt x="1237814" y="14826"/>
                      <a:pt x="1237814" y="18176"/>
                    </a:cubicBezTo>
                    <a:lnTo>
                      <a:pt x="1237814" y="318753"/>
                    </a:lnTo>
                    <a:cubicBezTo>
                      <a:pt x="1237814" y="322104"/>
                      <a:pt x="1239250" y="324975"/>
                      <a:pt x="1241643" y="327368"/>
                    </a:cubicBezTo>
                    <a:cubicBezTo>
                      <a:pt x="1244036" y="329762"/>
                      <a:pt x="1246908" y="331198"/>
                      <a:pt x="1250258" y="331198"/>
                    </a:cubicBezTo>
                    <a:lnTo>
                      <a:pt x="1288070" y="331198"/>
                    </a:lnTo>
                    <a:cubicBezTo>
                      <a:pt x="1291420" y="331198"/>
                      <a:pt x="1294292" y="329762"/>
                      <a:pt x="1296685" y="327368"/>
                    </a:cubicBezTo>
                    <a:cubicBezTo>
                      <a:pt x="1299078" y="324975"/>
                      <a:pt x="1300514" y="322104"/>
                      <a:pt x="1300514" y="318753"/>
                    </a:cubicBezTo>
                    <a:lnTo>
                      <a:pt x="1300514" y="126824"/>
                    </a:lnTo>
                    <a:lnTo>
                      <a:pt x="1430700" y="320668"/>
                    </a:lnTo>
                    <a:cubicBezTo>
                      <a:pt x="1432136" y="322104"/>
                      <a:pt x="1434051" y="324497"/>
                      <a:pt x="1436922" y="327368"/>
                    </a:cubicBezTo>
                    <a:cubicBezTo>
                      <a:pt x="1439794" y="330240"/>
                      <a:pt x="1443623" y="331676"/>
                      <a:pt x="1448888" y="331676"/>
                    </a:cubicBezTo>
                    <a:lnTo>
                      <a:pt x="1481435" y="331676"/>
                    </a:lnTo>
                    <a:close/>
                    <a:moveTo>
                      <a:pt x="1114329" y="169422"/>
                    </a:moveTo>
                    <a:cubicBezTo>
                      <a:pt x="1114329" y="183781"/>
                      <a:pt x="1113850" y="197182"/>
                      <a:pt x="1113372" y="208669"/>
                    </a:cubicBezTo>
                    <a:cubicBezTo>
                      <a:pt x="1111936" y="231165"/>
                      <a:pt x="1104756" y="248395"/>
                      <a:pt x="1091833" y="260361"/>
                    </a:cubicBezTo>
                    <a:cubicBezTo>
                      <a:pt x="1078432" y="272327"/>
                      <a:pt x="1061201" y="278549"/>
                      <a:pt x="1039663" y="278549"/>
                    </a:cubicBezTo>
                    <a:cubicBezTo>
                      <a:pt x="1018125" y="278549"/>
                      <a:pt x="1000416" y="272327"/>
                      <a:pt x="987493" y="260361"/>
                    </a:cubicBezTo>
                    <a:cubicBezTo>
                      <a:pt x="974091" y="248395"/>
                      <a:pt x="966912" y="231165"/>
                      <a:pt x="965955" y="208669"/>
                    </a:cubicBezTo>
                    <a:cubicBezTo>
                      <a:pt x="965476" y="196704"/>
                      <a:pt x="964997" y="183781"/>
                      <a:pt x="964997" y="169422"/>
                    </a:cubicBezTo>
                    <a:cubicBezTo>
                      <a:pt x="964997" y="155063"/>
                      <a:pt x="965476" y="141662"/>
                      <a:pt x="965955" y="130175"/>
                    </a:cubicBezTo>
                    <a:cubicBezTo>
                      <a:pt x="967391" y="107679"/>
                      <a:pt x="974570" y="90449"/>
                      <a:pt x="987493" y="78483"/>
                    </a:cubicBezTo>
                    <a:cubicBezTo>
                      <a:pt x="1000416" y="66518"/>
                      <a:pt x="1018125" y="60295"/>
                      <a:pt x="1039663" y="60295"/>
                    </a:cubicBezTo>
                    <a:cubicBezTo>
                      <a:pt x="1061201" y="60295"/>
                      <a:pt x="1078910" y="66518"/>
                      <a:pt x="1091833" y="78483"/>
                    </a:cubicBezTo>
                    <a:cubicBezTo>
                      <a:pt x="1105235" y="90927"/>
                      <a:pt x="1112414" y="108158"/>
                      <a:pt x="1113372" y="130175"/>
                    </a:cubicBezTo>
                    <a:cubicBezTo>
                      <a:pt x="1113850" y="141662"/>
                      <a:pt x="1114329" y="155063"/>
                      <a:pt x="1114329" y="169422"/>
                    </a:cubicBezTo>
                    <a:moveTo>
                      <a:pt x="901819" y="146927"/>
                    </a:moveTo>
                    <a:lnTo>
                      <a:pt x="901819" y="190960"/>
                    </a:lnTo>
                    <a:cubicBezTo>
                      <a:pt x="901819" y="198140"/>
                      <a:pt x="902297" y="204840"/>
                      <a:pt x="902297" y="210584"/>
                    </a:cubicBezTo>
                    <a:cubicBezTo>
                      <a:pt x="903255" y="227814"/>
                      <a:pt x="906605" y="244566"/>
                      <a:pt x="912349" y="259882"/>
                    </a:cubicBezTo>
                    <a:cubicBezTo>
                      <a:pt x="918092" y="275198"/>
                      <a:pt x="926707" y="288600"/>
                      <a:pt x="937716" y="300087"/>
                    </a:cubicBezTo>
                    <a:cubicBezTo>
                      <a:pt x="948724" y="311574"/>
                      <a:pt x="963083" y="320189"/>
                      <a:pt x="979835" y="326890"/>
                    </a:cubicBezTo>
                    <a:cubicBezTo>
                      <a:pt x="996587" y="333591"/>
                      <a:pt x="1016210" y="336462"/>
                      <a:pt x="1039663" y="336462"/>
                    </a:cubicBezTo>
                    <a:cubicBezTo>
                      <a:pt x="1062159" y="336462"/>
                      <a:pt x="1082261" y="333112"/>
                      <a:pt x="1099013" y="326890"/>
                    </a:cubicBezTo>
                    <a:cubicBezTo>
                      <a:pt x="1115765" y="320189"/>
                      <a:pt x="1130123" y="311574"/>
                      <a:pt x="1141132" y="300087"/>
                    </a:cubicBezTo>
                    <a:cubicBezTo>
                      <a:pt x="1152140" y="288600"/>
                      <a:pt x="1160755" y="275198"/>
                      <a:pt x="1166499" y="259882"/>
                    </a:cubicBezTo>
                    <a:cubicBezTo>
                      <a:pt x="1172242" y="244566"/>
                      <a:pt x="1175593" y="228293"/>
                      <a:pt x="1176550" y="210584"/>
                    </a:cubicBezTo>
                    <a:cubicBezTo>
                      <a:pt x="1177029" y="204840"/>
                      <a:pt x="1177029" y="198140"/>
                      <a:pt x="1177029" y="190960"/>
                    </a:cubicBezTo>
                    <a:lnTo>
                      <a:pt x="1177029" y="168943"/>
                    </a:lnTo>
                    <a:lnTo>
                      <a:pt x="1177029" y="146927"/>
                    </a:lnTo>
                    <a:cubicBezTo>
                      <a:pt x="1177029" y="139747"/>
                      <a:pt x="1176550" y="133046"/>
                      <a:pt x="1176550" y="127303"/>
                    </a:cubicBezTo>
                    <a:cubicBezTo>
                      <a:pt x="1175593" y="109594"/>
                      <a:pt x="1172242" y="93320"/>
                      <a:pt x="1166499" y="78004"/>
                    </a:cubicBezTo>
                    <a:cubicBezTo>
                      <a:pt x="1160755" y="62688"/>
                      <a:pt x="1152140" y="49287"/>
                      <a:pt x="1141132" y="37800"/>
                    </a:cubicBezTo>
                    <a:cubicBezTo>
                      <a:pt x="1130123" y="26313"/>
                      <a:pt x="1115765" y="17219"/>
                      <a:pt x="1099013" y="10997"/>
                    </a:cubicBezTo>
                    <a:cubicBezTo>
                      <a:pt x="1082261" y="4296"/>
                      <a:pt x="1062637" y="1424"/>
                      <a:pt x="1039663" y="1424"/>
                    </a:cubicBezTo>
                    <a:cubicBezTo>
                      <a:pt x="1016689" y="1424"/>
                      <a:pt x="997065" y="4775"/>
                      <a:pt x="979835" y="11475"/>
                    </a:cubicBezTo>
                    <a:cubicBezTo>
                      <a:pt x="963083" y="18176"/>
                      <a:pt x="949203" y="27270"/>
                      <a:pt x="937716" y="38279"/>
                    </a:cubicBezTo>
                    <a:cubicBezTo>
                      <a:pt x="926707" y="49766"/>
                      <a:pt x="918092" y="63167"/>
                      <a:pt x="912349" y="78483"/>
                    </a:cubicBezTo>
                    <a:cubicBezTo>
                      <a:pt x="906605" y="93799"/>
                      <a:pt x="903255" y="110072"/>
                      <a:pt x="902297" y="127782"/>
                    </a:cubicBezTo>
                    <a:cubicBezTo>
                      <a:pt x="901819" y="133525"/>
                      <a:pt x="901819" y="140226"/>
                      <a:pt x="901819" y="146927"/>
                    </a:cubicBezTo>
                    <a:moveTo>
                      <a:pt x="707975" y="273762"/>
                    </a:moveTo>
                    <a:lnTo>
                      <a:pt x="707975" y="18655"/>
                    </a:lnTo>
                    <a:cubicBezTo>
                      <a:pt x="707975" y="15304"/>
                      <a:pt x="706540" y="12433"/>
                      <a:pt x="704146" y="10040"/>
                    </a:cubicBezTo>
                    <a:cubicBezTo>
                      <a:pt x="701753" y="7646"/>
                      <a:pt x="698882" y="6211"/>
                      <a:pt x="695531" y="6211"/>
                    </a:cubicBezTo>
                    <a:lnTo>
                      <a:pt x="657720" y="6211"/>
                    </a:lnTo>
                    <a:cubicBezTo>
                      <a:pt x="654369" y="6211"/>
                      <a:pt x="651498" y="7646"/>
                      <a:pt x="649104" y="10040"/>
                    </a:cubicBezTo>
                    <a:cubicBezTo>
                      <a:pt x="646711" y="12433"/>
                      <a:pt x="645275" y="15304"/>
                      <a:pt x="645275" y="18655"/>
                    </a:cubicBezTo>
                    <a:lnTo>
                      <a:pt x="645275" y="319232"/>
                    </a:lnTo>
                    <a:cubicBezTo>
                      <a:pt x="645275" y="322582"/>
                      <a:pt x="646711" y="325454"/>
                      <a:pt x="649104" y="327847"/>
                    </a:cubicBezTo>
                    <a:cubicBezTo>
                      <a:pt x="651498" y="330240"/>
                      <a:pt x="654369" y="331676"/>
                      <a:pt x="657720" y="331676"/>
                    </a:cubicBezTo>
                    <a:lnTo>
                      <a:pt x="861614" y="331676"/>
                    </a:lnTo>
                    <a:cubicBezTo>
                      <a:pt x="864965" y="331676"/>
                      <a:pt x="867836" y="330240"/>
                      <a:pt x="870230" y="327847"/>
                    </a:cubicBezTo>
                    <a:cubicBezTo>
                      <a:pt x="872623" y="325454"/>
                      <a:pt x="874059" y="322582"/>
                      <a:pt x="874059" y="319232"/>
                    </a:cubicBezTo>
                    <a:lnTo>
                      <a:pt x="874059" y="286207"/>
                    </a:lnTo>
                    <a:cubicBezTo>
                      <a:pt x="874059" y="282856"/>
                      <a:pt x="872623" y="279985"/>
                      <a:pt x="870230" y="277591"/>
                    </a:cubicBezTo>
                    <a:cubicBezTo>
                      <a:pt x="867836" y="275198"/>
                      <a:pt x="864965" y="273762"/>
                      <a:pt x="861614" y="273762"/>
                    </a:cubicBezTo>
                    <a:close/>
                    <a:moveTo>
                      <a:pt x="393518" y="210584"/>
                    </a:moveTo>
                    <a:lnTo>
                      <a:pt x="444731" y="78004"/>
                    </a:lnTo>
                    <a:lnTo>
                      <a:pt x="495944" y="210584"/>
                    </a:lnTo>
                    <a:close/>
                    <a:moveTo>
                      <a:pt x="419364" y="6211"/>
                    </a:moveTo>
                    <a:cubicBezTo>
                      <a:pt x="414578" y="6211"/>
                      <a:pt x="410749" y="7646"/>
                      <a:pt x="408356" y="10040"/>
                    </a:cubicBezTo>
                    <a:cubicBezTo>
                      <a:pt x="405963" y="12911"/>
                      <a:pt x="403569" y="16740"/>
                      <a:pt x="401655" y="22005"/>
                    </a:cubicBezTo>
                    <a:lnTo>
                      <a:pt x="287742" y="316360"/>
                    </a:lnTo>
                    <a:cubicBezTo>
                      <a:pt x="287263" y="317317"/>
                      <a:pt x="287263" y="318275"/>
                      <a:pt x="287263" y="319710"/>
                    </a:cubicBezTo>
                    <a:cubicBezTo>
                      <a:pt x="287263" y="323061"/>
                      <a:pt x="288699" y="325933"/>
                      <a:pt x="291092" y="328326"/>
                    </a:cubicBezTo>
                    <a:cubicBezTo>
                      <a:pt x="293486" y="330719"/>
                      <a:pt x="296357" y="332155"/>
                      <a:pt x="299708" y="332155"/>
                    </a:cubicBezTo>
                    <a:lnTo>
                      <a:pt x="333211" y="332155"/>
                    </a:lnTo>
                    <a:cubicBezTo>
                      <a:pt x="339434" y="332155"/>
                      <a:pt x="343741" y="330719"/>
                      <a:pt x="346134" y="328326"/>
                    </a:cubicBezTo>
                    <a:cubicBezTo>
                      <a:pt x="348527" y="325454"/>
                      <a:pt x="350442" y="323061"/>
                      <a:pt x="351399" y="320668"/>
                    </a:cubicBezTo>
                    <a:lnTo>
                      <a:pt x="371501" y="268976"/>
                    </a:lnTo>
                    <a:lnTo>
                      <a:pt x="518440" y="268976"/>
                    </a:lnTo>
                    <a:lnTo>
                      <a:pt x="538542" y="320668"/>
                    </a:lnTo>
                    <a:cubicBezTo>
                      <a:pt x="539499" y="323061"/>
                      <a:pt x="540935" y="325933"/>
                      <a:pt x="543807" y="328326"/>
                    </a:cubicBezTo>
                    <a:cubicBezTo>
                      <a:pt x="546200" y="330719"/>
                      <a:pt x="550508" y="332155"/>
                      <a:pt x="556730" y="332155"/>
                    </a:cubicBezTo>
                    <a:lnTo>
                      <a:pt x="590233" y="332155"/>
                    </a:lnTo>
                    <a:cubicBezTo>
                      <a:pt x="593584" y="332155"/>
                      <a:pt x="596456" y="330719"/>
                      <a:pt x="598849" y="328326"/>
                    </a:cubicBezTo>
                    <a:cubicBezTo>
                      <a:pt x="601242" y="325933"/>
                      <a:pt x="602678" y="323061"/>
                      <a:pt x="602678" y="319710"/>
                    </a:cubicBezTo>
                    <a:cubicBezTo>
                      <a:pt x="602678" y="318275"/>
                      <a:pt x="602678" y="317317"/>
                      <a:pt x="602199" y="316360"/>
                    </a:cubicBezTo>
                    <a:lnTo>
                      <a:pt x="488286" y="22005"/>
                    </a:lnTo>
                    <a:cubicBezTo>
                      <a:pt x="486372" y="16740"/>
                      <a:pt x="484457" y="12911"/>
                      <a:pt x="481585" y="10040"/>
                    </a:cubicBezTo>
                    <a:cubicBezTo>
                      <a:pt x="479192" y="7646"/>
                      <a:pt x="475363" y="6211"/>
                      <a:pt x="470577" y="6211"/>
                    </a:cubicBezTo>
                    <a:close/>
                    <a:moveTo>
                      <a:pt x="83369" y="8604"/>
                    </a:moveTo>
                    <a:cubicBezTo>
                      <a:pt x="68531" y="13390"/>
                      <a:pt x="55130" y="20091"/>
                      <a:pt x="44600" y="28227"/>
                    </a:cubicBezTo>
                    <a:cubicBezTo>
                      <a:pt x="33592" y="36843"/>
                      <a:pt x="24976" y="46894"/>
                      <a:pt x="19233" y="58381"/>
                    </a:cubicBezTo>
                    <a:cubicBezTo>
                      <a:pt x="12532" y="70346"/>
                      <a:pt x="9660" y="83269"/>
                      <a:pt x="9660" y="97150"/>
                    </a:cubicBezTo>
                    <a:cubicBezTo>
                      <a:pt x="9660" y="111030"/>
                      <a:pt x="11575" y="122995"/>
                      <a:pt x="15404" y="133046"/>
                    </a:cubicBezTo>
                    <a:cubicBezTo>
                      <a:pt x="19233" y="143098"/>
                      <a:pt x="24976" y="151713"/>
                      <a:pt x="32634" y="159371"/>
                    </a:cubicBezTo>
                    <a:cubicBezTo>
                      <a:pt x="40292" y="167029"/>
                      <a:pt x="49865" y="173251"/>
                      <a:pt x="61352" y="178037"/>
                    </a:cubicBezTo>
                    <a:cubicBezTo>
                      <a:pt x="72839" y="183302"/>
                      <a:pt x="86719" y="187610"/>
                      <a:pt x="102035" y="191439"/>
                    </a:cubicBezTo>
                    <a:cubicBezTo>
                      <a:pt x="119266" y="195746"/>
                      <a:pt x="134103" y="199575"/>
                      <a:pt x="147026" y="201969"/>
                    </a:cubicBezTo>
                    <a:cubicBezTo>
                      <a:pt x="159949" y="204840"/>
                      <a:pt x="170957" y="207712"/>
                      <a:pt x="180051" y="210584"/>
                    </a:cubicBezTo>
                    <a:cubicBezTo>
                      <a:pt x="188666" y="213456"/>
                      <a:pt x="195367" y="217285"/>
                      <a:pt x="199675" y="221592"/>
                    </a:cubicBezTo>
                    <a:cubicBezTo>
                      <a:pt x="203983" y="225900"/>
                      <a:pt x="206376" y="231643"/>
                      <a:pt x="206376" y="238344"/>
                    </a:cubicBezTo>
                    <a:cubicBezTo>
                      <a:pt x="206376" y="245523"/>
                      <a:pt x="204461" y="251267"/>
                      <a:pt x="200153" y="256053"/>
                    </a:cubicBezTo>
                    <a:cubicBezTo>
                      <a:pt x="196324" y="260839"/>
                      <a:pt x="191060" y="264669"/>
                      <a:pt x="184359" y="268019"/>
                    </a:cubicBezTo>
                    <a:cubicBezTo>
                      <a:pt x="177658" y="271369"/>
                      <a:pt x="170000" y="273762"/>
                      <a:pt x="161385" y="275198"/>
                    </a:cubicBezTo>
                    <a:cubicBezTo>
                      <a:pt x="152770" y="276634"/>
                      <a:pt x="143676" y="277113"/>
                      <a:pt x="134582" y="277113"/>
                    </a:cubicBezTo>
                    <a:cubicBezTo>
                      <a:pt x="122616" y="277113"/>
                      <a:pt x="113044" y="276155"/>
                      <a:pt x="104907" y="274241"/>
                    </a:cubicBezTo>
                    <a:cubicBezTo>
                      <a:pt x="96770" y="272327"/>
                      <a:pt x="90548" y="269455"/>
                      <a:pt x="85283" y="266583"/>
                    </a:cubicBezTo>
                    <a:cubicBezTo>
                      <a:pt x="80018" y="263711"/>
                      <a:pt x="75711" y="259882"/>
                      <a:pt x="72839" y="256053"/>
                    </a:cubicBezTo>
                    <a:cubicBezTo>
                      <a:pt x="69967" y="252224"/>
                      <a:pt x="67096" y="247917"/>
                      <a:pt x="64702" y="244088"/>
                    </a:cubicBezTo>
                    <a:cubicBezTo>
                      <a:pt x="62788" y="240259"/>
                      <a:pt x="60395" y="237387"/>
                      <a:pt x="57523" y="235472"/>
                    </a:cubicBezTo>
                    <a:cubicBezTo>
                      <a:pt x="54651" y="233558"/>
                      <a:pt x="50822" y="232601"/>
                      <a:pt x="45557" y="232601"/>
                    </a:cubicBezTo>
                    <a:lnTo>
                      <a:pt x="12532" y="232601"/>
                    </a:lnTo>
                    <a:cubicBezTo>
                      <a:pt x="9182" y="232601"/>
                      <a:pt x="6310" y="233558"/>
                      <a:pt x="3438" y="235951"/>
                    </a:cubicBezTo>
                    <a:cubicBezTo>
                      <a:pt x="1045" y="238344"/>
                      <a:pt x="-391" y="241216"/>
                      <a:pt x="88" y="245045"/>
                    </a:cubicBezTo>
                    <a:cubicBezTo>
                      <a:pt x="1045" y="258925"/>
                      <a:pt x="5353" y="270891"/>
                      <a:pt x="12532" y="282378"/>
                    </a:cubicBezTo>
                    <a:cubicBezTo>
                      <a:pt x="20190" y="293386"/>
                      <a:pt x="29763" y="302959"/>
                      <a:pt x="42207" y="311095"/>
                    </a:cubicBezTo>
                    <a:cubicBezTo>
                      <a:pt x="54651" y="319232"/>
                      <a:pt x="68531" y="324975"/>
                      <a:pt x="84326" y="329283"/>
                    </a:cubicBezTo>
                    <a:cubicBezTo>
                      <a:pt x="100121" y="333591"/>
                      <a:pt x="116873" y="335505"/>
                      <a:pt x="134103" y="335505"/>
                    </a:cubicBezTo>
                    <a:cubicBezTo>
                      <a:pt x="154684" y="335505"/>
                      <a:pt x="173829" y="333112"/>
                      <a:pt x="190581" y="327847"/>
                    </a:cubicBezTo>
                    <a:cubicBezTo>
                      <a:pt x="207333" y="323061"/>
                      <a:pt x="221692" y="316360"/>
                      <a:pt x="233179" y="307745"/>
                    </a:cubicBezTo>
                    <a:cubicBezTo>
                      <a:pt x="244666" y="299129"/>
                      <a:pt x="253281" y="289078"/>
                      <a:pt x="259503" y="277113"/>
                    </a:cubicBezTo>
                    <a:cubicBezTo>
                      <a:pt x="265725" y="265147"/>
                      <a:pt x="268597" y="252224"/>
                      <a:pt x="268597" y="238344"/>
                    </a:cubicBezTo>
                    <a:cubicBezTo>
                      <a:pt x="268597" y="225421"/>
                      <a:pt x="266682" y="214413"/>
                      <a:pt x="262375" y="204362"/>
                    </a:cubicBezTo>
                    <a:cubicBezTo>
                      <a:pt x="258067" y="194311"/>
                      <a:pt x="251845" y="185695"/>
                      <a:pt x="243230" y="178037"/>
                    </a:cubicBezTo>
                    <a:cubicBezTo>
                      <a:pt x="234615" y="170379"/>
                      <a:pt x="223606" y="163678"/>
                      <a:pt x="210205" y="158414"/>
                    </a:cubicBezTo>
                    <a:cubicBezTo>
                      <a:pt x="196803" y="153149"/>
                      <a:pt x="180530" y="148362"/>
                      <a:pt x="161863" y="144055"/>
                    </a:cubicBezTo>
                    <a:cubicBezTo>
                      <a:pt x="144633" y="140226"/>
                      <a:pt x="130753" y="136875"/>
                      <a:pt x="119266" y="134482"/>
                    </a:cubicBezTo>
                    <a:cubicBezTo>
                      <a:pt x="107779" y="131610"/>
                      <a:pt x="98685" y="128739"/>
                      <a:pt x="91505" y="125388"/>
                    </a:cubicBezTo>
                    <a:cubicBezTo>
                      <a:pt x="84326" y="122038"/>
                      <a:pt x="79540" y="118209"/>
                      <a:pt x="76668" y="113901"/>
                    </a:cubicBezTo>
                    <a:cubicBezTo>
                      <a:pt x="73796" y="109594"/>
                      <a:pt x="72360" y="103372"/>
                      <a:pt x="72360" y="96671"/>
                    </a:cubicBezTo>
                    <a:cubicBezTo>
                      <a:pt x="72360" y="90927"/>
                      <a:pt x="73796" y="85662"/>
                      <a:pt x="77147" y="80876"/>
                    </a:cubicBezTo>
                    <a:cubicBezTo>
                      <a:pt x="80018" y="76090"/>
                      <a:pt x="84326" y="72261"/>
                      <a:pt x="90070" y="68911"/>
                    </a:cubicBezTo>
                    <a:cubicBezTo>
                      <a:pt x="95334" y="65560"/>
                      <a:pt x="102035" y="63167"/>
                      <a:pt x="109215" y="61253"/>
                    </a:cubicBezTo>
                    <a:cubicBezTo>
                      <a:pt x="116394" y="59338"/>
                      <a:pt x="124052" y="58860"/>
                      <a:pt x="132189" y="58860"/>
                    </a:cubicBezTo>
                    <a:cubicBezTo>
                      <a:pt x="150855" y="58860"/>
                      <a:pt x="164735" y="61731"/>
                      <a:pt x="174308" y="67475"/>
                    </a:cubicBezTo>
                    <a:cubicBezTo>
                      <a:pt x="183880" y="73218"/>
                      <a:pt x="191060" y="79919"/>
                      <a:pt x="195367" y="87577"/>
                    </a:cubicBezTo>
                    <a:cubicBezTo>
                      <a:pt x="197760" y="90927"/>
                      <a:pt x="200153" y="93799"/>
                      <a:pt x="202547" y="95714"/>
                    </a:cubicBezTo>
                    <a:cubicBezTo>
                      <a:pt x="204940" y="97628"/>
                      <a:pt x="209247" y="98585"/>
                      <a:pt x="214512" y="98585"/>
                    </a:cubicBezTo>
                    <a:lnTo>
                      <a:pt x="247059" y="98585"/>
                    </a:lnTo>
                    <a:cubicBezTo>
                      <a:pt x="250409" y="98585"/>
                      <a:pt x="253281" y="97628"/>
                      <a:pt x="256153" y="95235"/>
                    </a:cubicBezTo>
                    <a:cubicBezTo>
                      <a:pt x="258546" y="92842"/>
                      <a:pt x="259982" y="89970"/>
                      <a:pt x="259503" y="86141"/>
                    </a:cubicBezTo>
                    <a:cubicBezTo>
                      <a:pt x="259024" y="77047"/>
                      <a:pt x="255674" y="67475"/>
                      <a:pt x="250409" y="57424"/>
                    </a:cubicBezTo>
                    <a:cubicBezTo>
                      <a:pt x="245144" y="47372"/>
                      <a:pt x="237008" y="38279"/>
                      <a:pt x="226478" y="29663"/>
                    </a:cubicBezTo>
                    <a:cubicBezTo>
                      <a:pt x="215948" y="21048"/>
                      <a:pt x="202547" y="14347"/>
                      <a:pt x="186752" y="8604"/>
                    </a:cubicBezTo>
                    <a:cubicBezTo>
                      <a:pt x="170957" y="2860"/>
                      <a:pt x="152770" y="-12"/>
                      <a:pt x="131710" y="-12"/>
                    </a:cubicBezTo>
                    <a:cubicBezTo>
                      <a:pt x="114479" y="1424"/>
                      <a:pt x="98206" y="3817"/>
                      <a:pt x="83369" y="8604"/>
                    </a:cubicBezTo>
                  </a:path>
                </a:pathLst>
              </a:custGeom>
              <a:grpFill/>
              <a:ln w="47838" cap="flat">
                <a:noFill/>
                <a:prstDash val="solid"/>
                <a:miter/>
              </a:ln>
            </p:spPr>
            <p:txBody>
              <a:bodyPr rtlCol="0" anchor="ctr"/>
              <a:lstStyle/>
              <a:p>
                <a:endParaRPr lang="fr-FR" dirty="0"/>
              </a:p>
            </p:txBody>
          </p:sp>
          <p:sp>
            <p:nvSpPr>
              <p:cNvPr id="201" name="Forme libre : forme 200">
                <a:extLst>
                  <a:ext uri="{FF2B5EF4-FFF2-40B4-BE49-F238E27FC236}">
                    <a16:creationId xmlns:a16="http://schemas.microsoft.com/office/drawing/2014/main" id="{55B95E2E-0BB9-0F0F-775A-92D503C6F2D0}"/>
                  </a:ext>
                </a:extLst>
              </p:cNvPr>
              <p:cNvSpPr/>
              <p:nvPr/>
            </p:nvSpPr>
            <p:spPr>
              <a:xfrm>
                <a:off x="2182545" y="3577975"/>
                <a:ext cx="773937" cy="395775"/>
              </a:xfrm>
              <a:custGeom>
                <a:avLst/>
                <a:gdLst>
                  <a:gd name="connsiteX0" fmla="*/ -4 w 773937"/>
                  <a:gd name="connsiteY0" fmla="*/ 43974 h 395775"/>
                  <a:gd name="connsiteX1" fmla="*/ 190968 w 773937"/>
                  <a:gd name="connsiteY1" fmla="*/ 6163 h 395775"/>
                  <a:gd name="connsiteX2" fmla="*/ 362794 w 773937"/>
                  <a:gd name="connsiteY2" fmla="*/ 256963 h 395775"/>
                  <a:gd name="connsiteX3" fmla="*/ 742823 w 773937"/>
                  <a:gd name="connsiteY3" fmla="*/ 286159 h 395775"/>
                  <a:gd name="connsiteX4" fmla="*/ 773934 w 773937"/>
                  <a:gd name="connsiteY4" fmla="*/ 395764 h 39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7" h="395775">
                    <a:moveTo>
                      <a:pt x="-4" y="43974"/>
                    </a:moveTo>
                    <a:cubicBezTo>
                      <a:pt x="-4" y="43974"/>
                      <a:pt x="84234" y="-19683"/>
                      <a:pt x="190968" y="6163"/>
                    </a:cubicBezTo>
                    <a:cubicBezTo>
                      <a:pt x="339342" y="42060"/>
                      <a:pt x="362794" y="256963"/>
                      <a:pt x="362794" y="256963"/>
                    </a:cubicBezTo>
                    <a:cubicBezTo>
                      <a:pt x="362794" y="256963"/>
                      <a:pt x="636568" y="94230"/>
                      <a:pt x="742823" y="286159"/>
                    </a:cubicBezTo>
                    <a:cubicBezTo>
                      <a:pt x="762926" y="322056"/>
                      <a:pt x="772498" y="358910"/>
                      <a:pt x="773934" y="395764"/>
                    </a:cubicBezTo>
                  </a:path>
                </a:pathLst>
              </a:custGeom>
              <a:noFill/>
              <a:ln w="38100" cap="flat">
                <a:solidFill>
                  <a:schemeClr val="bg1"/>
                </a:solidFill>
                <a:prstDash val="solid"/>
                <a:miter/>
              </a:ln>
            </p:spPr>
            <p:txBody>
              <a:bodyPr rtlCol="0" anchor="ctr"/>
              <a:lstStyle/>
              <a:p>
                <a:endParaRPr lang="fr-FR" dirty="0"/>
              </a:p>
            </p:txBody>
          </p:sp>
        </p:grpSp>
        <p:grpSp>
          <p:nvGrpSpPr>
            <p:cNvPr id="154" name="Graphique 1">
              <a:extLst>
                <a:ext uri="{FF2B5EF4-FFF2-40B4-BE49-F238E27FC236}">
                  <a16:creationId xmlns:a16="http://schemas.microsoft.com/office/drawing/2014/main" id="{10769202-86A8-FEC3-2C44-943685D8AA31}"/>
                </a:ext>
              </a:extLst>
            </p:cNvPr>
            <p:cNvGrpSpPr>
              <a:grpSpLocks noChangeAspect="1"/>
            </p:cNvGrpSpPr>
            <p:nvPr/>
          </p:nvGrpSpPr>
          <p:grpSpPr>
            <a:xfrm>
              <a:off x="10376770" y="3073799"/>
              <a:ext cx="1339174" cy="613135"/>
              <a:chOff x="861496" y="1156970"/>
              <a:chExt cx="2724723" cy="1247502"/>
            </a:xfrm>
            <a:solidFill>
              <a:schemeClr val="bg1"/>
            </a:solidFill>
          </p:grpSpPr>
          <p:grpSp>
            <p:nvGrpSpPr>
              <p:cNvPr id="157" name="Graphique 1">
                <a:extLst>
                  <a:ext uri="{FF2B5EF4-FFF2-40B4-BE49-F238E27FC236}">
                    <a16:creationId xmlns:a16="http://schemas.microsoft.com/office/drawing/2014/main" id="{B2A5C814-202C-60F5-4255-850DDD94C515}"/>
                  </a:ext>
                </a:extLst>
              </p:cNvPr>
              <p:cNvGrpSpPr/>
              <p:nvPr/>
            </p:nvGrpSpPr>
            <p:grpSpPr>
              <a:xfrm>
                <a:off x="861496" y="1156970"/>
                <a:ext cx="1150779" cy="1247502"/>
                <a:chOff x="861496" y="1156970"/>
                <a:chExt cx="1150779" cy="1247502"/>
              </a:xfrm>
              <a:grpFill/>
            </p:grpSpPr>
            <p:sp>
              <p:nvSpPr>
                <p:cNvPr id="196" name="Forme libre : forme 195">
                  <a:extLst>
                    <a:ext uri="{FF2B5EF4-FFF2-40B4-BE49-F238E27FC236}">
                      <a16:creationId xmlns:a16="http://schemas.microsoft.com/office/drawing/2014/main" id="{B25536C4-8E19-8088-A541-9DFD61751DDF}"/>
                    </a:ext>
                  </a:extLst>
                </p:cNvPr>
                <p:cNvSpPr/>
                <p:nvPr/>
              </p:nvSpPr>
              <p:spPr>
                <a:xfrm>
                  <a:off x="1459574" y="2084656"/>
                  <a:ext cx="552701" cy="319817"/>
                </a:xfrm>
                <a:custGeom>
                  <a:avLst/>
                  <a:gdLst>
                    <a:gd name="connsiteX0" fmla="*/ 488980 w 552701"/>
                    <a:gd name="connsiteY0" fmla="*/ 191745 h 319817"/>
                    <a:gd name="connsiteX1" fmla="*/ 234226 w 552701"/>
                    <a:gd name="connsiteY1" fmla="*/ 208933 h 319817"/>
                    <a:gd name="connsiteX2" fmla="*/ 102418 w 552701"/>
                    <a:gd name="connsiteY2" fmla="*/ 0 h 319817"/>
                    <a:gd name="connsiteX3" fmla="*/ 0 w 552701"/>
                    <a:gd name="connsiteY3" fmla="*/ 0 h 319817"/>
                    <a:gd name="connsiteX4" fmla="*/ 146057 w 552701"/>
                    <a:gd name="connsiteY4" fmla="*/ 275059 h 319817"/>
                    <a:gd name="connsiteX5" fmla="*/ 552702 w 552701"/>
                    <a:gd name="connsiteY5" fmla="*/ 266465 h 319817"/>
                    <a:gd name="connsiteX6" fmla="*/ 488980 w 552701"/>
                    <a:gd name="connsiteY6" fmla="*/ 191745 h 31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701" h="319817">
                      <a:moveTo>
                        <a:pt x="488980" y="191745"/>
                      </a:moveTo>
                      <a:cubicBezTo>
                        <a:pt x="488980" y="191745"/>
                        <a:pt x="368572" y="267801"/>
                        <a:pt x="234226" y="208933"/>
                      </a:cubicBezTo>
                      <a:cubicBezTo>
                        <a:pt x="133812" y="164760"/>
                        <a:pt x="114219" y="93735"/>
                        <a:pt x="102418" y="0"/>
                      </a:cubicBezTo>
                      <a:lnTo>
                        <a:pt x="0" y="0"/>
                      </a:lnTo>
                      <a:cubicBezTo>
                        <a:pt x="0" y="0"/>
                        <a:pt x="7392" y="199983"/>
                        <a:pt x="146057" y="275059"/>
                      </a:cubicBezTo>
                      <a:cubicBezTo>
                        <a:pt x="276351" y="345505"/>
                        <a:pt x="451041" y="325245"/>
                        <a:pt x="552702" y="266465"/>
                      </a:cubicBezTo>
                      <a:lnTo>
                        <a:pt x="488980" y="191745"/>
                      </a:lnTo>
                      <a:close/>
                    </a:path>
                  </a:pathLst>
                </a:custGeom>
                <a:grpFill/>
                <a:ln w="44514"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8C41FAD3-A3F1-E668-3118-B272DC522D8D}"/>
                    </a:ext>
                  </a:extLst>
                </p:cNvPr>
                <p:cNvSpPr/>
                <p:nvPr/>
              </p:nvSpPr>
              <p:spPr>
                <a:xfrm>
                  <a:off x="1241601" y="1156970"/>
                  <a:ext cx="320390" cy="352140"/>
                </a:xfrm>
                <a:custGeom>
                  <a:avLst/>
                  <a:gdLst>
                    <a:gd name="connsiteX0" fmla="*/ 0 w 320390"/>
                    <a:gd name="connsiteY0" fmla="*/ 352140 h 352140"/>
                    <a:gd name="connsiteX1" fmla="*/ 1692 w 320390"/>
                    <a:gd name="connsiteY1" fmla="*/ 150332 h 352140"/>
                    <a:gd name="connsiteX2" fmla="*/ 166853 w 320390"/>
                    <a:gd name="connsiteY2" fmla="*/ 0 h 352140"/>
                    <a:gd name="connsiteX3" fmla="*/ 320391 w 320390"/>
                    <a:gd name="connsiteY3" fmla="*/ 139868 h 352140"/>
                    <a:gd name="connsiteX4" fmla="*/ 217973 w 320390"/>
                    <a:gd name="connsiteY4" fmla="*/ 139868 h 352140"/>
                    <a:gd name="connsiteX5" fmla="*/ 161509 w 320390"/>
                    <a:gd name="connsiteY5" fmla="*/ 100058 h 352140"/>
                    <a:gd name="connsiteX6" fmla="*/ 105446 w 320390"/>
                    <a:gd name="connsiteY6" fmla="*/ 202521 h 352140"/>
                    <a:gd name="connsiteX7" fmla="*/ 102507 w 320390"/>
                    <a:gd name="connsiteY7" fmla="*/ 345594 h 352140"/>
                    <a:gd name="connsiteX8" fmla="*/ 0 w 320390"/>
                    <a:gd name="connsiteY8" fmla="*/ 352140 h 3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390" h="352140">
                      <a:moveTo>
                        <a:pt x="0" y="352140"/>
                      </a:moveTo>
                      <a:cubicBezTo>
                        <a:pt x="2360" y="203411"/>
                        <a:pt x="1336" y="204035"/>
                        <a:pt x="1692" y="150332"/>
                      </a:cubicBezTo>
                      <a:cubicBezTo>
                        <a:pt x="2137" y="86076"/>
                        <a:pt x="32150" y="0"/>
                        <a:pt x="166853" y="0"/>
                      </a:cubicBezTo>
                      <a:cubicBezTo>
                        <a:pt x="311396" y="0"/>
                        <a:pt x="320391" y="139868"/>
                        <a:pt x="320391" y="139868"/>
                      </a:cubicBezTo>
                      <a:lnTo>
                        <a:pt x="217973" y="139868"/>
                      </a:lnTo>
                      <a:cubicBezTo>
                        <a:pt x="217973" y="139868"/>
                        <a:pt x="208844" y="100058"/>
                        <a:pt x="161509" y="100058"/>
                      </a:cubicBezTo>
                      <a:cubicBezTo>
                        <a:pt x="101528" y="100058"/>
                        <a:pt x="105446" y="148417"/>
                        <a:pt x="105446" y="202521"/>
                      </a:cubicBezTo>
                      <a:cubicBezTo>
                        <a:pt x="105446" y="256669"/>
                        <a:pt x="102507" y="345594"/>
                        <a:pt x="102507" y="345594"/>
                      </a:cubicBezTo>
                      <a:lnTo>
                        <a:pt x="0" y="352140"/>
                      </a:lnTo>
                      <a:close/>
                    </a:path>
                  </a:pathLst>
                </a:custGeom>
                <a:grpFill/>
                <a:ln w="44514" cap="flat">
                  <a:noFill/>
                  <a:prstDash val="solid"/>
                  <a:miter/>
                </a:ln>
              </p:spPr>
              <p:txBody>
                <a:bodyPr rtlCol="0" anchor="ctr"/>
                <a:lstStyle/>
                <a:p>
                  <a:endParaRPr lang="fr-FR"/>
                </a:p>
              </p:txBody>
            </p:sp>
            <p:sp>
              <p:nvSpPr>
                <p:cNvPr id="198" name="Forme libre : forme 197">
                  <a:extLst>
                    <a:ext uri="{FF2B5EF4-FFF2-40B4-BE49-F238E27FC236}">
                      <a16:creationId xmlns:a16="http://schemas.microsoft.com/office/drawing/2014/main" id="{8B79AD9F-DD7A-8D3A-18EE-8A84F72C79B5}"/>
                    </a:ext>
                  </a:extLst>
                </p:cNvPr>
                <p:cNvSpPr/>
                <p:nvPr/>
              </p:nvSpPr>
              <p:spPr>
                <a:xfrm>
                  <a:off x="861496" y="2190325"/>
                  <a:ext cx="76546" cy="123391"/>
                </a:xfrm>
                <a:custGeom>
                  <a:avLst/>
                  <a:gdLst>
                    <a:gd name="connsiteX0" fmla="*/ 0 w 76546"/>
                    <a:gd name="connsiteY0" fmla="*/ 123392 h 123391"/>
                    <a:gd name="connsiteX1" fmla="*/ 0 w 76546"/>
                    <a:gd name="connsiteY1" fmla="*/ 0 h 123391"/>
                    <a:gd name="connsiteX2" fmla="*/ 41279 w 76546"/>
                    <a:gd name="connsiteY2" fmla="*/ 0 h 123391"/>
                    <a:gd name="connsiteX3" fmla="*/ 76546 w 76546"/>
                    <a:gd name="connsiteY3" fmla="*/ 40344 h 123391"/>
                    <a:gd name="connsiteX4" fmla="*/ 42882 w 76546"/>
                    <a:gd name="connsiteY4" fmla="*/ 86031 h 123391"/>
                    <a:gd name="connsiteX5" fmla="*/ 16075 w 76546"/>
                    <a:gd name="connsiteY5" fmla="*/ 86031 h 123391"/>
                    <a:gd name="connsiteX6" fmla="*/ 16075 w 76546"/>
                    <a:gd name="connsiteY6" fmla="*/ 123392 h 123391"/>
                    <a:gd name="connsiteX7" fmla="*/ 0 w 76546"/>
                    <a:gd name="connsiteY7" fmla="*/ 123392 h 123391"/>
                    <a:gd name="connsiteX8" fmla="*/ 38963 w 76546"/>
                    <a:gd name="connsiteY8" fmla="*/ 70490 h 123391"/>
                    <a:gd name="connsiteX9" fmla="*/ 60471 w 76546"/>
                    <a:gd name="connsiteY9" fmla="*/ 40477 h 123391"/>
                    <a:gd name="connsiteX10" fmla="*/ 38251 w 76546"/>
                    <a:gd name="connsiteY10" fmla="*/ 15763 h 123391"/>
                    <a:gd name="connsiteX11" fmla="*/ 16075 w 76546"/>
                    <a:gd name="connsiteY11" fmla="*/ 15763 h 123391"/>
                    <a:gd name="connsiteX12" fmla="*/ 16075 w 76546"/>
                    <a:gd name="connsiteY12" fmla="*/ 70490 h 123391"/>
                    <a:gd name="connsiteX13" fmla="*/ 38963 w 76546"/>
                    <a:gd name="connsiteY13" fmla="*/ 70490 h 1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6" h="123391">
                      <a:moveTo>
                        <a:pt x="0" y="123392"/>
                      </a:moveTo>
                      <a:lnTo>
                        <a:pt x="0" y="0"/>
                      </a:lnTo>
                      <a:lnTo>
                        <a:pt x="41279" y="0"/>
                      </a:lnTo>
                      <a:cubicBezTo>
                        <a:pt x="66483" y="0"/>
                        <a:pt x="76546" y="18480"/>
                        <a:pt x="76546" y="40344"/>
                      </a:cubicBezTo>
                      <a:cubicBezTo>
                        <a:pt x="76546" y="55885"/>
                        <a:pt x="74765" y="86031"/>
                        <a:pt x="42882" y="86031"/>
                      </a:cubicBezTo>
                      <a:lnTo>
                        <a:pt x="16075" y="86031"/>
                      </a:lnTo>
                      <a:lnTo>
                        <a:pt x="16075" y="123392"/>
                      </a:lnTo>
                      <a:lnTo>
                        <a:pt x="0" y="123392"/>
                      </a:lnTo>
                      <a:close/>
                      <a:moveTo>
                        <a:pt x="38963" y="70490"/>
                      </a:moveTo>
                      <a:cubicBezTo>
                        <a:pt x="61006" y="70490"/>
                        <a:pt x="60471" y="51209"/>
                        <a:pt x="60471" y="40477"/>
                      </a:cubicBezTo>
                      <a:cubicBezTo>
                        <a:pt x="60471" y="20884"/>
                        <a:pt x="51654" y="15763"/>
                        <a:pt x="38251" y="15763"/>
                      </a:cubicBezTo>
                      <a:lnTo>
                        <a:pt x="16075" y="15763"/>
                      </a:lnTo>
                      <a:lnTo>
                        <a:pt x="16075" y="70490"/>
                      </a:lnTo>
                      <a:lnTo>
                        <a:pt x="38963" y="70490"/>
                      </a:lnTo>
                      <a:close/>
                    </a:path>
                  </a:pathLst>
                </a:custGeom>
                <a:grpFill/>
                <a:ln w="44514" cap="flat">
                  <a:noFill/>
                  <a:prstDash val="solid"/>
                  <a:miter/>
                </a:ln>
              </p:spPr>
              <p:txBody>
                <a:bodyPr rtlCol="0" anchor="ctr"/>
                <a:lstStyle/>
                <a:p>
                  <a:endParaRPr lang="fr-FR"/>
                </a:p>
              </p:txBody>
            </p:sp>
          </p:grpSp>
          <p:sp>
            <p:nvSpPr>
              <p:cNvPr id="158" name="Forme libre : forme 157">
                <a:extLst>
                  <a:ext uri="{FF2B5EF4-FFF2-40B4-BE49-F238E27FC236}">
                    <a16:creationId xmlns:a16="http://schemas.microsoft.com/office/drawing/2014/main" id="{F8594CD2-C43D-5C43-C3A2-77BDA78EF20E}"/>
                  </a:ext>
                </a:extLst>
              </p:cNvPr>
              <p:cNvSpPr/>
              <p:nvPr/>
            </p:nvSpPr>
            <p:spPr>
              <a:xfrm>
                <a:off x="954964" y="2190280"/>
                <a:ext cx="16075" cy="123391"/>
              </a:xfrm>
              <a:custGeom>
                <a:avLst/>
                <a:gdLst>
                  <a:gd name="connsiteX0" fmla="*/ 0 w 16075"/>
                  <a:gd name="connsiteY0" fmla="*/ 0 h 123391"/>
                  <a:gd name="connsiteX1" fmla="*/ 16075 w 16075"/>
                  <a:gd name="connsiteY1" fmla="*/ 0 h 123391"/>
                  <a:gd name="connsiteX2" fmla="*/ 16075 w 16075"/>
                  <a:gd name="connsiteY2" fmla="*/ 123392 h 123391"/>
                  <a:gd name="connsiteX3" fmla="*/ 0 w 16075"/>
                  <a:gd name="connsiteY3" fmla="*/ 123392 h 123391"/>
                </a:gdLst>
                <a:ahLst/>
                <a:cxnLst>
                  <a:cxn ang="0">
                    <a:pos x="connsiteX0" y="connsiteY0"/>
                  </a:cxn>
                  <a:cxn ang="0">
                    <a:pos x="connsiteX1" y="connsiteY1"/>
                  </a:cxn>
                  <a:cxn ang="0">
                    <a:pos x="connsiteX2" y="connsiteY2"/>
                  </a:cxn>
                  <a:cxn ang="0">
                    <a:pos x="connsiteX3" y="connsiteY3"/>
                  </a:cxn>
                </a:cxnLst>
                <a:rect l="l" t="t" r="r" b="b"/>
                <a:pathLst>
                  <a:path w="16075" h="123391">
                    <a:moveTo>
                      <a:pt x="0" y="0"/>
                    </a:moveTo>
                    <a:lnTo>
                      <a:pt x="16075" y="0"/>
                    </a:lnTo>
                    <a:lnTo>
                      <a:pt x="16075" y="123392"/>
                    </a:lnTo>
                    <a:lnTo>
                      <a:pt x="0" y="123392"/>
                    </a:lnTo>
                    <a:close/>
                  </a:path>
                </a:pathLst>
              </a:custGeom>
              <a:grpFill/>
              <a:ln w="44514" cap="flat">
                <a:noFill/>
                <a:prstDash val="solid"/>
                <a:miter/>
              </a:ln>
            </p:spPr>
            <p:txBody>
              <a:bodyPr rtlCol="0" anchor="ctr"/>
              <a:lstStyle/>
              <a:p>
                <a:endParaRPr lang="fr-FR"/>
              </a:p>
            </p:txBody>
          </p:sp>
          <p:grpSp>
            <p:nvGrpSpPr>
              <p:cNvPr id="159" name="Graphique 1">
                <a:extLst>
                  <a:ext uri="{FF2B5EF4-FFF2-40B4-BE49-F238E27FC236}">
                    <a16:creationId xmlns:a16="http://schemas.microsoft.com/office/drawing/2014/main" id="{8817EB02-2E5D-2283-7953-C4E0ED55BDBB}"/>
                  </a:ext>
                </a:extLst>
              </p:cNvPr>
              <p:cNvGrpSpPr/>
              <p:nvPr/>
            </p:nvGrpSpPr>
            <p:grpSpPr>
              <a:xfrm>
                <a:off x="992013" y="2193651"/>
                <a:ext cx="1668302" cy="157113"/>
                <a:chOff x="992013" y="2193651"/>
                <a:chExt cx="1668302" cy="157113"/>
              </a:xfrm>
              <a:grpFill/>
            </p:grpSpPr>
            <p:sp>
              <p:nvSpPr>
                <p:cNvPr id="185" name="Forme libre : forme 184">
                  <a:extLst>
                    <a:ext uri="{FF2B5EF4-FFF2-40B4-BE49-F238E27FC236}">
                      <a16:creationId xmlns:a16="http://schemas.microsoft.com/office/drawing/2014/main" id="{624A89A0-E3C8-97EC-F9B0-8A1FF60C61F3}"/>
                    </a:ext>
                  </a:extLst>
                </p:cNvPr>
                <p:cNvSpPr/>
                <p:nvPr/>
              </p:nvSpPr>
              <p:spPr>
                <a:xfrm>
                  <a:off x="992013" y="2225325"/>
                  <a:ext cx="65770" cy="90350"/>
                </a:xfrm>
                <a:custGeom>
                  <a:avLst/>
                  <a:gdLst>
                    <a:gd name="connsiteX0" fmla="*/ 50586 w 65770"/>
                    <a:gd name="connsiteY0" fmla="*/ 88391 h 90350"/>
                    <a:gd name="connsiteX1" fmla="*/ 50051 w 65770"/>
                    <a:gd name="connsiteY1" fmla="*/ 84562 h 90350"/>
                    <a:gd name="connsiteX2" fmla="*/ 33175 w 65770"/>
                    <a:gd name="connsiteY2" fmla="*/ 90351 h 90350"/>
                    <a:gd name="connsiteX3" fmla="*/ 0 w 65770"/>
                    <a:gd name="connsiteY3" fmla="*/ 58022 h 90350"/>
                    <a:gd name="connsiteX4" fmla="*/ 0 w 65770"/>
                    <a:gd name="connsiteY4" fmla="*/ 45 h 90350"/>
                    <a:gd name="connsiteX5" fmla="*/ 16031 w 65770"/>
                    <a:gd name="connsiteY5" fmla="*/ 45 h 90350"/>
                    <a:gd name="connsiteX6" fmla="*/ 16031 w 65770"/>
                    <a:gd name="connsiteY6" fmla="*/ 56642 h 90350"/>
                    <a:gd name="connsiteX7" fmla="*/ 33175 w 65770"/>
                    <a:gd name="connsiteY7" fmla="*/ 74765 h 90350"/>
                    <a:gd name="connsiteX8" fmla="*/ 49740 w 65770"/>
                    <a:gd name="connsiteY8" fmla="*/ 56063 h 90350"/>
                    <a:gd name="connsiteX9" fmla="*/ 49740 w 65770"/>
                    <a:gd name="connsiteY9" fmla="*/ 0 h 90350"/>
                    <a:gd name="connsiteX10" fmla="*/ 65770 w 65770"/>
                    <a:gd name="connsiteY10" fmla="*/ 0 h 90350"/>
                    <a:gd name="connsiteX11" fmla="*/ 65770 w 65770"/>
                    <a:gd name="connsiteY11" fmla="*/ 88302 h 90350"/>
                    <a:gd name="connsiteX12" fmla="*/ 50586 w 65770"/>
                    <a:gd name="connsiteY12" fmla="*/ 88302 h 9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770" h="90350">
                      <a:moveTo>
                        <a:pt x="50586" y="88391"/>
                      </a:moveTo>
                      <a:lnTo>
                        <a:pt x="50051" y="84562"/>
                      </a:lnTo>
                      <a:cubicBezTo>
                        <a:pt x="45999" y="87857"/>
                        <a:pt x="39988" y="90351"/>
                        <a:pt x="33175" y="90351"/>
                      </a:cubicBezTo>
                      <a:cubicBezTo>
                        <a:pt x="11800" y="90351"/>
                        <a:pt x="0" y="80153"/>
                        <a:pt x="0" y="58022"/>
                      </a:cubicBezTo>
                      <a:lnTo>
                        <a:pt x="0" y="45"/>
                      </a:lnTo>
                      <a:lnTo>
                        <a:pt x="16031" y="45"/>
                      </a:lnTo>
                      <a:lnTo>
                        <a:pt x="16031" y="56642"/>
                      </a:lnTo>
                      <a:cubicBezTo>
                        <a:pt x="16031" y="68620"/>
                        <a:pt x="21152" y="74765"/>
                        <a:pt x="33175" y="74765"/>
                      </a:cubicBezTo>
                      <a:cubicBezTo>
                        <a:pt x="45287" y="74765"/>
                        <a:pt x="49740" y="67507"/>
                        <a:pt x="49740" y="56063"/>
                      </a:cubicBezTo>
                      <a:lnTo>
                        <a:pt x="49740" y="0"/>
                      </a:lnTo>
                      <a:lnTo>
                        <a:pt x="65770" y="0"/>
                      </a:lnTo>
                      <a:lnTo>
                        <a:pt x="65770" y="88302"/>
                      </a:lnTo>
                      <a:lnTo>
                        <a:pt x="50586" y="88302"/>
                      </a:lnTo>
                      <a:close/>
                    </a:path>
                  </a:pathLst>
                </a:custGeom>
                <a:grpFill/>
                <a:ln w="44514"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45F81C64-0FC1-4EDF-6C0F-D12CFEDED3A3}"/>
                    </a:ext>
                  </a:extLst>
                </p:cNvPr>
                <p:cNvSpPr/>
                <p:nvPr/>
              </p:nvSpPr>
              <p:spPr>
                <a:xfrm>
                  <a:off x="1074749" y="2223232"/>
                  <a:ext cx="64567" cy="93111"/>
                </a:xfrm>
                <a:custGeom>
                  <a:avLst/>
                  <a:gdLst>
                    <a:gd name="connsiteX0" fmla="*/ 15853 w 64567"/>
                    <a:gd name="connsiteY0" fmla="*/ 66839 h 93111"/>
                    <a:gd name="connsiteX1" fmla="*/ 32596 w 64567"/>
                    <a:gd name="connsiteY1" fmla="*/ 78150 h 93111"/>
                    <a:gd name="connsiteX2" fmla="*/ 47780 w 64567"/>
                    <a:gd name="connsiteY2" fmla="*/ 66483 h 93111"/>
                    <a:gd name="connsiteX3" fmla="*/ 2093 w 64567"/>
                    <a:gd name="connsiteY3" fmla="*/ 26094 h 93111"/>
                    <a:gd name="connsiteX4" fmla="*/ 32284 w 64567"/>
                    <a:gd name="connsiteY4" fmla="*/ 0 h 93111"/>
                    <a:gd name="connsiteX5" fmla="*/ 51966 w 64567"/>
                    <a:gd name="connsiteY5" fmla="*/ 5076 h 93111"/>
                    <a:gd name="connsiteX6" fmla="*/ 47246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853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853" y="66839"/>
                      </a:moveTo>
                      <a:cubicBezTo>
                        <a:pt x="16342" y="72851"/>
                        <a:pt x="22532" y="78150"/>
                        <a:pt x="32596" y="78150"/>
                      </a:cubicBezTo>
                      <a:cubicBezTo>
                        <a:pt x="41056" y="78150"/>
                        <a:pt x="47780" y="73518"/>
                        <a:pt x="47780" y="66483"/>
                      </a:cubicBezTo>
                      <a:cubicBezTo>
                        <a:pt x="47780" y="46177"/>
                        <a:pt x="5076" y="55974"/>
                        <a:pt x="2093" y="26094"/>
                      </a:cubicBezTo>
                      <a:cubicBezTo>
                        <a:pt x="1024" y="15007"/>
                        <a:pt x="8995" y="0"/>
                        <a:pt x="32284" y="0"/>
                      </a:cubicBezTo>
                      <a:cubicBezTo>
                        <a:pt x="44797" y="0"/>
                        <a:pt x="51966" y="5076"/>
                        <a:pt x="51966" y="5076"/>
                      </a:cubicBezTo>
                      <a:lnTo>
                        <a:pt x="47246" y="19548"/>
                      </a:lnTo>
                      <a:cubicBezTo>
                        <a:pt x="47246" y="19548"/>
                        <a:pt x="42303" y="15318"/>
                        <a:pt x="32284" y="15318"/>
                      </a:cubicBezTo>
                      <a:cubicBezTo>
                        <a:pt x="21330" y="15318"/>
                        <a:pt x="18480" y="20795"/>
                        <a:pt x="19237" y="26050"/>
                      </a:cubicBezTo>
                      <a:cubicBezTo>
                        <a:pt x="21330" y="39854"/>
                        <a:pt x="64568" y="34689"/>
                        <a:pt x="64568" y="66616"/>
                      </a:cubicBezTo>
                      <a:cubicBezTo>
                        <a:pt x="64568" y="80242"/>
                        <a:pt x="55039" y="93111"/>
                        <a:pt x="32640" y="93111"/>
                      </a:cubicBezTo>
                      <a:cubicBezTo>
                        <a:pt x="11667" y="93111"/>
                        <a:pt x="534" y="81222"/>
                        <a:pt x="0" y="68041"/>
                      </a:cubicBezTo>
                      <a:lnTo>
                        <a:pt x="15853" y="66839"/>
                      </a:lnTo>
                      <a:close/>
                    </a:path>
                  </a:pathLst>
                </a:custGeom>
                <a:grpFill/>
                <a:ln w="44514"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7EA56648-1949-EC76-8E7B-F0218CAFA9D0}"/>
                    </a:ext>
                  </a:extLst>
                </p:cNvPr>
                <p:cNvSpPr/>
                <p:nvPr/>
              </p:nvSpPr>
              <p:spPr>
                <a:xfrm>
                  <a:off x="1191594" y="2223989"/>
                  <a:ext cx="66482" cy="126775"/>
                </a:xfrm>
                <a:custGeom>
                  <a:avLst/>
                  <a:gdLst>
                    <a:gd name="connsiteX0" fmla="*/ 0 w 66482"/>
                    <a:gd name="connsiteY0" fmla="*/ 126776 h 126775"/>
                    <a:gd name="connsiteX1" fmla="*/ 0 w 66482"/>
                    <a:gd name="connsiteY1" fmla="*/ 1425 h 126775"/>
                    <a:gd name="connsiteX2" fmla="*/ 15318 w 66482"/>
                    <a:gd name="connsiteY2" fmla="*/ 1425 h 126775"/>
                    <a:gd name="connsiteX3" fmla="*/ 15719 w 66482"/>
                    <a:gd name="connsiteY3" fmla="*/ 5299 h 126775"/>
                    <a:gd name="connsiteX4" fmla="*/ 32952 w 66482"/>
                    <a:gd name="connsiteY4" fmla="*/ 0 h 126775"/>
                    <a:gd name="connsiteX5" fmla="*/ 66483 w 66482"/>
                    <a:gd name="connsiteY5" fmla="*/ 34243 h 126775"/>
                    <a:gd name="connsiteX6" fmla="*/ 66483 w 66482"/>
                    <a:gd name="connsiteY6" fmla="*/ 58779 h 126775"/>
                    <a:gd name="connsiteX7" fmla="*/ 33664 w 66482"/>
                    <a:gd name="connsiteY7" fmla="*/ 91909 h 126775"/>
                    <a:gd name="connsiteX8" fmla="*/ 16031 w 66482"/>
                    <a:gd name="connsiteY8" fmla="*/ 87011 h 126775"/>
                    <a:gd name="connsiteX9" fmla="*/ 16031 w 66482"/>
                    <a:gd name="connsiteY9" fmla="*/ 123035 h 126775"/>
                    <a:gd name="connsiteX10" fmla="*/ 0 w 66482"/>
                    <a:gd name="connsiteY10" fmla="*/ 126776 h 126775"/>
                    <a:gd name="connsiteX11" fmla="*/ 50452 w 66482"/>
                    <a:gd name="connsiteY11" fmla="*/ 33486 h 126775"/>
                    <a:gd name="connsiteX12" fmla="*/ 33753 w 66482"/>
                    <a:gd name="connsiteY12" fmla="*/ 15496 h 126775"/>
                    <a:gd name="connsiteX13" fmla="*/ 16120 w 66482"/>
                    <a:gd name="connsiteY13" fmla="*/ 32596 h 126775"/>
                    <a:gd name="connsiteX14" fmla="*/ 16120 w 66482"/>
                    <a:gd name="connsiteY14" fmla="*/ 58022 h 126775"/>
                    <a:gd name="connsiteX15" fmla="*/ 33753 w 66482"/>
                    <a:gd name="connsiteY15" fmla="*/ 76146 h 126775"/>
                    <a:gd name="connsiteX16" fmla="*/ 50452 w 66482"/>
                    <a:gd name="connsiteY16" fmla="*/ 56463 h 126775"/>
                    <a:gd name="connsiteX17" fmla="*/ 50452 w 66482"/>
                    <a:gd name="connsiteY17" fmla="*/ 33486 h 12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82" h="126775">
                      <a:moveTo>
                        <a:pt x="0" y="126776"/>
                      </a:moveTo>
                      <a:lnTo>
                        <a:pt x="0" y="1425"/>
                      </a:lnTo>
                      <a:lnTo>
                        <a:pt x="15318" y="1425"/>
                      </a:lnTo>
                      <a:lnTo>
                        <a:pt x="15719" y="5299"/>
                      </a:lnTo>
                      <a:cubicBezTo>
                        <a:pt x="19237" y="2315"/>
                        <a:pt x="26451" y="0"/>
                        <a:pt x="32952" y="0"/>
                      </a:cubicBezTo>
                      <a:cubicBezTo>
                        <a:pt x="55707" y="0"/>
                        <a:pt x="66483" y="15006"/>
                        <a:pt x="66483" y="34243"/>
                      </a:cubicBezTo>
                      <a:lnTo>
                        <a:pt x="66483" y="58779"/>
                      </a:lnTo>
                      <a:cubicBezTo>
                        <a:pt x="66483" y="80821"/>
                        <a:pt x="52723" y="91909"/>
                        <a:pt x="33664" y="91909"/>
                      </a:cubicBezTo>
                      <a:cubicBezTo>
                        <a:pt x="24313" y="91909"/>
                        <a:pt x="20439" y="90172"/>
                        <a:pt x="16031" y="87011"/>
                      </a:cubicBezTo>
                      <a:lnTo>
                        <a:pt x="16031" y="123035"/>
                      </a:lnTo>
                      <a:lnTo>
                        <a:pt x="0" y="126776"/>
                      </a:lnTo>
                      <a:close/>
                      <a:moveTo>
                        <a:pt x="50452" y="33486"/>
                      </a:moveTo>
                      <a:cubicBezTo>
                        <a:pt x="50452" y="21107"/>
                        <a:pt x="43951" y="15496"/>
                        <a:pt x="33753" y="15496"/>
                      </a:cubicBezTo>
                      <a:cubicBezTo>
                        <a:pt x="23512" y="15496"/>
                        <a:pt x="16253" y="21107"/>
                        <a:pt x="16120" y="32596"/>
                      </a:cubicBezTo>
                      <a:lnTo>
                        <a:pt x="16120" y="58022"/>
                      </a:lnTo>
                      <a:cubicBezTo>
                        <a:pt x="16120" y="68754"/>
                        <a:pt x="21241" y="76146"/>
                        <a:pt x="33753" y="76146"/>
                      </a:cubicBezTo>
                      <a:cubicBezTo>
                        <a:pt x="45242" y="76146"/>
                        <a:pt x="50452" y="69778"/>
                        <a:pt x="50452" y="56463"/>
                      </a:cubicBezTo>
                      <a:lnTo>
                        <a:pt x="50452" y="33486"/>
                      </a:lnTo>
                      <a:close/>
                    </a:path>
                  </a:pathLst>
                </a:custGeom>
                <a:grpFill/>
                <a:ln w="44514"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65BE966A-A8F4-469A-82D5-D2039BA2607D}"/>
                    </a:ext>
                  </a:extLst>
                </p:cNvPr>
                <p:cNvSpPr/>
                <p:nvPr/>
              </p:nvSpPr>
              <p:spPr>
                <a:xfrm>
                  <a:off x="1276824" y="2223961"/>
                  <a:ext cx="47424" cy="89799"/>
                </a:xfrm>
                <a:custGeom>
                  <a:avLst/>
                  <a:gdLst>
                    <a:gd name="connsiteX0" fmla="*/ 0 w 47424"/>
                    <a:gd name="connsiteY0" fmla="*/ 89755 h 89799"/>
                    <a:gd name="connsiteX1" fmla="*/ 0 w 47424"/>
                    <a:gd name="connsiteY1" fmla="*/ 1453 h 89799"/>
                    <a:gd name="connsiteX2" fmla="*/ 15140 w 47424"/>
                    <a:gd name="connsiteY2" fmla="*/ 1453 h 89799"/>
                    <a:gd name="connsiteX3" fmla="*/ 15897 w 47424"/>
                    <a:gd name="connsiteY3" fmla="*/ 4125 h 89799"/>
                    <a:gd name="connsiteX4" fmla="*/ 47424 w 47424"/>
                    <a:gd name="connsiteY4" fmla="*/ 1987 h 89799"/>
                    <a:gd name="connsiteX5" fmla="*/ 43550 w 47424"/>
                    <a:gd name="connsiteY5" fmla="*/ 17305 h 89799"/>
                    <a:gd name="connsiteX6" fmla="*/ 16031 w 47424"/>
                    <a:gd name="connsiteY6" fmla="*/ 28794 h 89799"/>
                    <a:gd name="connsiteX7" fmla="*/ 16031 w 47424"/>
                    <a:gd name="connsiteY7" fmla="*/ 89800 h 89799"/>
                    <a:gd name="connsiteX8" fmla="*/ 0 w 47424"/>
                    <a:gd name="connsiteY8" fmla="*/ 89800 h 8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24" h="89799">
                      <a:moveTo>
                        <a:pt x="0" y="89755"/>
                      </a:moveTo>
                      <a:lnTo>
                        <a:pt x="0" y="1453"/>
                      </a:lnTo>
                      <a:lnTo>
                        <a:pt x="15140" y="1453"/>
                      </a:lnTo>
                      <a:lnTo>
                        <a:pt x="15897" y="4125"/>
                      </a:lnTo>
                      <a:cubicBezTo>
                        <a:pt x="27697" y="-2065"/>
                        <a:pt x="38117" y="28"/>
                        <a:pt x="47424" y="1987"/>
                      </a:cubicBezTo>
                      <a:lnTo>
                        <a:pt x="43550" y="17305"/>
                      </a:lnTo>
                      <a:cubicBezTo>
                        <a:pt x="32061" y="12229"/>
                        <a:pt x="16031" y="16415"/>
                        <a:pt x="16031" y="28794"/>
                      </a:cubicBezTo>
                      <a:lnTo>
                        <a:pt x="16031" y="89800"/>
                      </a:lnTo>
                      <a:lnTo>
                        <a:pt x="0" y="89800"/>
                      </a:lnTo>
                      <a:close/>
                    </a:path>
                  </a:pathLst>
                </a:custGeom>
                <a:grpFill/>
                <a:ln w="44514"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25BE7324-9FF5-3339-2EC4-A63A819506B4}"/>
                    </a:ext>
                  </a:extLst>
                </p:cNvPr>
                <p:cNvSpPr/>
                <p:nvPr/>
              </p:nvSpPr>
              <p:spPr>
                <a:xfrm>
                  <a:off x="1333243" y="2193651"/>
                  <a:ext cx="63499" cy="122231"/>
                </a:xfrm>
                <a:custGeom>
                  <a:avLst/>
                  <a:gdLst>
                    <a:gd name="connsiteX0" fmla="*/ 59091 w 63499"/>
                    <a:gd name="connsiteY0" fmla="*/ 113876 h 122231"/>
                    <a:gd name="connsiteX1" fmla="*/ 29968 w 63499"/>
                    <a:gd name="connsiteY1" fmla="*/ 122203 h 122231"/>
                    <a:gd name="connsiteX2" fmla="*/ 0 w 63499"/>
                    <a:gd name="connsiteY2" fmla="*/ 96464 h 122231"/>
                    <a:gd name="connsiteX3" fmla="*/ 0 w 63499"/>
                    <a:gd name="connsiteY3" fmla="*/ 60306 h 122231"/>
                    <a:gd name="connsiteX4" fmla="*/ 32462 w 63499"/>
                    <a:gd name="connsiteY4" fmla="*/ 30160 h 122231"/>
                    <a:gd name="connsiteX5" fmla="*/ 63499 w 63499"/>
                    <a:gd name="connsiteY5" fmla="*/ 59817 h 122231"/>
                    <a:gd name="connsiteX6" fmla="*/ 63499 w 63499"/>
                    <a:gd name="connsiteY6" fmla="*/ 85198 h 122231"/>
                    <a:gd name="connsiteX7" fmla="*/ 16209 w 63499"/>
                    <a:gd name="connsiteY7" fmla="*/ 87870 h 122231"/>
                    <a:gd name="connsiteX8" fmla="*/ 16209 w 63499"/>
                    <a:gd name="connsiteY8" fmla="*/ 94683 h 122231"/>
                    <a:gd name="connsiteX9" fmla="*/ 53079 w 63499"/>
                    <a:gd name="connsiteY9" fmla="*/ 100294 h 122231"/>
                    <a:gd name="connsiteX10" fmla="*/ 59091 w 63499"/>
                    <a:gd name="connsiteY10" fmla="*/ 113876 h 122231"/>
                    <a:gd name="connsiteX11" fmla="*/ 26272 w 63499"/>
                    <a:gd name="connsiteY11" fmla="*/ 24861 h 122231"/>
                    <a:gd name="connsiteX12" fmla="*/ 16387 w 63499"/>
                    <a:gd name="connsiteY12" fmla="*/ 11947 h 122231"/>
                    <a:gd name="connsiteX13" fmla="*/ 18480 w 63499"/>
                    <a:gd name="connsiteY13" fmla="*/ 503 h 122231"/>
                    <a:gd name="connsiteX14" fmla="*/ 28900 w 63499"/>
                    <a:gd name="connsiteY14" fmla="*/ 5223 h 122231"/>
                    <a:gd name="connsiteX15" fmla="*/ 37360 w 63499"/>
                    <a:gd name="connsiteY15" fmla="*/ 24816 h 122231"/>
                    <a:gd name="connsiteX16" fmla="*/ 26272 w 63499"/>
                    <a:gd name="connsiteY16" fmla="*/ 24816 h 122231"/>
                    <a:gd name="connsiteX17" fmla="*/ 47246 w 63499"/>
                    <a:gd name="connsiteY17" fmla="*/ 59549 h 122231"/>
                    <a:gd name="connsiteX18" fmla="*/ 32284 w 63499"/>
                    <a:gd name="connsiteY18" fmla="*/ 45433 h 122231"/>
                    <a:gd name="connsiteX19" fmla="*/ 16253 w 63499"/>
                    <a:gd name="connsiteY19" fmla="*/ 60440 h 122231"/>
                    <a:gd name="connsiteX20" fmla="*/ 16253 w 63499"/>
                    <a:gd name="connsiteY20" fmla="*/ 72819 h 122231"/>
                    <a:gd name="connsiteX21" fmla="*/ 47290 w 63499"/>
                    <a:gd name="connsiteY21" fmla="*/ 71038 h 122231"/>
                    <a:gd name="connsiteX22" fmla="*/ 47290 w 63499"/>
                    <a:gd name="connsiteY22" fmla="*/ 59549 h 12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499" h="122231">
                      <a:moveTo>
                        <a:pt x="59091" y="113876"/>
                      </a:moveTo>
                      <a:cubicBezTo>
                        <a:pt x="50764" y="118996"/>
                        <a:pt x="40032" y="122024"/>
                        <a:pt x="29968" y="122203"/>
                      </a:cubicBezTo>
                      <a:cubicBezTo>
                        <a:pt x="12513" y="122781"/>
                        <a:pt x="0" y="114811"/>
                        <a:pt x="0" y="96464"/>
                      </a:cubicBezTo>
                      <a:lnTo>
                        <a:pt x="0" y="60306"/>
                      </a:lnTo>
                      <a:cubicBezTo>
                        <a:pt x="0" y="40892"/>
                        <a:pt x="13225" y="30160"/>
                        <a:pt x="32462" y="30160"/>
                      </a:cubicBezTo>
                      <a:cubicBezTo>
                        <a:pt x="52055" y="30160"/>
                        <a:pt x="63499" y="41292"/>
                        <a:pt x="63499" y="59817"/>
                      </a:cubicBezTo>
                      <a:lnTo>
                        <a:pt x="63499" y="85198"/>
                      </a:lnTo>
                      <a:lnTo>
                        <a:pt x="16209" y="87870"/>
                      </a:lnTo>
                      <a:lnTo>
                        <a:pt x="16209" y="94683"/>
                      </a:lnTo>
                      <a:cubicBezTo>
                        <a:pt x="16209" y="109111"/>
                        <a:pt x="31750" y="111560"/>
                        <a:pt x="53079" y="100294"/>
                      </a:cubicBezTo>
                      <a:lnTo>
                        <a:pt x="59091" y="113876"/>
                      </a:lnTo>
                      <a:close/>
                      <a:moveTo>
                        <a:pt x="26272" y="24861"/>
                      </a:moveTo>
                      <a:lnTo>
                        <a:pt x="16387" y="11947"/>
                      </a:lnTo>
                      <a:cubicBezTo>
                        <a:pt x="12691" y="7183"/>
                        <a:pt x="14472" y="2240"/>
                        <a:pt x="18480" y="503"/>
                      </a:cubicBezTo>
                      <a:cubicBezTo>
                        <a:pt x="21285" y="-744"/>
                        <a:pt x="26762" y="147"/>
                        <a:pt x="28900" y="5223"/>
                      </a:cubicBezTo>
                      <a:lnTo>
                        <a:pt x="37360" y="24816"/>
                      </a:lnTo>
                      <a:lnTo>
                        <a:pt x="26272" y="24816"/>
                      </a:lnTo>
                      <a:close/>
                      <a:moveTo>
                        <a:pt x="47246" y="59549"/>
                      </a:moveTo>
                      <a:cubicBezTo>
                        <a:pt x="47246" y="48951"/>
                        <a:pt x="38785" y="45433"/>
                        <a:pt x="32284" y="45433"/>
                      </a:cubicBezTo>
                      <a:cubicBezTo>
                        <a:pt x="21731" y="45433"/>
                        <a:pt x="16253" y="51979"/>
                        <a:pt x="16253" y="60440"/>
                      </a:cubicBezTo>
                      <a:lnTo>
                        <a:pt x="16253" y="72819"/>
                      </a:lnTo>
                      <a:lnTo>
                        <a:pt x="47290" y="71038"/>
                      </a:lnTo>
                      <a:lnTo>
                        <a:pt x="47290" y="59549"/>
                      </a:lnTo>
                      <a:close/>
                    </a:path>
                  </a:pathLst>
                </a:custGeom>
                <a:grpFill/>
                <a:ln w="44514"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6453B620-CC8F-22A4-6F9E-EAAADFD4C1B7}"/>
                    </a:ext>
                  </a:extLst>
                </p:cNvPr>
                <p:cNvSpPr/>
                <p:nvPr/>
              </p:nvSpPr>
              <p:spPr>
                <a:xfrm>
                  <a:off x="1409701" y="2223232"/>
                  <a:ext cx="64567" cy="93111"/>
                </a:xfrm>
                <a:custGeom>
                  <a:avLst/>
                  <a:gdLst>
                    <a:gd name="connsiteX0" fmla="*/ 15942 w 64567"/>
                    <a:gd name="connsiteY0" fmla="*/ 66839 h 93111"/>
                    <a:gd name="connsiteX1" fmla="*/ 32685 w 64567"/>
                    <a:gd name="connsiteY1" fmla="*/ 78150 h 93111"/>
                    <a:gd name="connsiteX2" fmla="*/ 47825 w 64567"/>
                    <a:gd name="connsiteY2" fmla="*/ 66483 h 93111"/>
                    <a:gd name="connsiteX3" fmla="*/ 2137 w 64567"/>
                    <a:gd name="connsiteY3" fmla="*/ 26094 h 93111"/>
                    <a:gd name="connsiteX4" fmla="*/ 32284 w 64567"/>
                    <a:gd name="connsiteY4" fmla="*/ 0 h 93111"/>
                    <a:gd name="connsiteX5" fmla="*/ 52055 w 64567"/>
                    <a:gd name="connsiteY5" fmla="*/ 5076 h 93111"/>
                    <a:gd name="connsiteX6" fmla="*/ 47290 w 64567"/>
                    <a:gd name="connsiteY6" fmla="*/ 19548 h 93111"/>
                    <a:gd name="connsiteX7" fmla="*/ 32284 w 64567"/>
                    <a:gd name="connsiteY7" fmla="*/ 15318 h 93111"/>
                    <a:gd name="connsiteX8" fmla="*/ 19237 w 64567"/>
                    <a:gd name="connsiteY8" fmla="*/ 26050 h 93111"/>
                    <a:gd name="connsiteX9" fmla="*/ 64568 w 64567"/>
                    <a:gd name="connsiteY9" fmla="*/ 66616 h 93111"/>
                    <a:gd name="connsiteX10" fmla="*/ 32640 w 64567"/>
                    <a:gd name="connsiteY10" fmla="*/ 93111 h 93111"/>
                    <a:gd name="connsiteX11" fmla="*/ 0 w 64567"/>
                    <a:gd name="connsiteY11" fmla="*/ 68041 h 93111"/>
                    <a:gd name="connsiteX12" fmla="*/ 15942 w 64567"/>
                    <a:gd name="connsiteY12" fmla="*/ 66839 h 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67" h="93111">
                      <a:moveTo>
                        <a:pt x="15942" y="66839"/>
                      </a:moveTo>
                      <a:cubicBezTo>
                        <a:pt x="16476" y="72851"/>
                        <a:pt x="22621" y="78150"/>
                        <a:pt x="32685" y="78150"/>
                      </a:cubicBezTo>
                      <a:cubicBezTo>
                        <a:pt x="41145" y="78150"/>
                        <a:pt x="47825" y="73518"/>
                        <a:pt x="47825" y="66483"/>
                      </a:cubicBezTo>
                      <a:cubicBezTo>
                        <a:pt x="47825" y="46177"/>
                        <a:pt x="5165" y="55974"/>
                        <a:pt x="2137" y="26094"/>
                      </a:cubicBezTo>
                      <a:cubicBezTo>
                        <a:pt x="1069" y="15007"/>
                        <a:pt x="8995" y="0"/>
                        <a:pt x="32284" y="0"/>
                      </a:cubicBezTo>
                      <a:cubicBezTo>
                        <a:pt x="44797" y="0"/>
                        <a:pt x="52055" y="5076"/>
                        <a:pt x="52055" y="5076"/>
                      </a:cubicBezTo>
                      <a:lnTo>
                        <a:pt x="47290" y="19548"/>
                      </a:lnTo>
                      <a:cubicBezTo>
                        <a:pt x="47290" y="19548"/>
                        <a:pt x="42348" y="15318"/>
                        <a:pt x="32284" y="15318"/>
                      </a:cubicBezTo>
                      <a:cubicBezTo>
                        <a:pt x="21330" y="15318"/>
                        <a:pt x="18524" y="20795"/>
                        <a:pt x="19237" y="26050"/>
                      </a:cubicBezTo>
                      <a:cubicBezTo>
                        <a:pt x="21330" y="39854"/>
                        <a:pt x="64568" y="34689"/>
                        <a:pt x="64568" y="66616"/>
                      </a:cubicBezTo>
                      <a:cubicBezTo>
                        <a:pt x="64568" y="80242"/>
                        <a:pt x="55039" y="93111"/>
                        <a:pt x="32640" y="93111"/>
                      </a:cubicBezTo>
                      <a:cubicBezTo>
                        <a:pt x="11622" y="93111"/>
                        <a:pt x="534" y="81222"/>
                        <a:pt x="0" y="68041"/>
                      </a:cubicBezTo>
                      <a:lnTo>
                        <a:pt x="15942" y="66839"/>
                      </a:lnTo>
                      <a:close/>
                    </a:path>
                  </a:pathLst>
                </a:custGeom>
                <a:grpFill/>
                <a:ln w="44514"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85AFBA1C-BAF1-DE6C-BBB2-086FF91ADBA8}"/>
                    </a:ext>
                  </a:extLst>
                </p:cNvPr>
                <p:cNvSpPr/>
                <p:nvPr/>
              </p:nvSpPr>
              <p:spPr>
                <a:xfrm>
                  <a:off x="2201616" y="2217755"/>
                  <a:ext cx="68709" cy="130961"/>
                </a:xfrm>
                <a:custGeom>
                  <a:avLst/>
                  <a:gdLst>
                    <a:gd name="connsiteX0" fmla="*/ 0 w 68709"/>
                    <a:gd name="connsiteY0" fmla="*/ 130962 h 130961"/>
                    <a:gd name="connsiteX1" fmla="*/ 0 w 68709"/>
                    <a:gd name="connsiteY1" fmla="*/ 1425 h 130961"/>
                    <a:gd name="connsiteX2" fmla="*/ 15897 w 68709"/>
                    <a:gd name="connsiteY2" fmla="*/ 1425 h 130961"/>
                    <a:gd name="connsiteX3" fmla="*/ 16209 w 68709"/>
                    <a:gd name="connsiteY3" fmla="*/ 5433 h 130961"/>
                    <a:gd name="connsiteX4" fmla="*/ 34110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44 w 68709"/>
                    <a:gd name="connsiteY11" fmla="*/ 34600 h 130961"/>
                    <a:gd name="connsiteX12" fmla="*/ 34822 w 68709"/>
                    <a:gd name="connsiteY12" fmla="*/ 16031 h 130961"/>
                    <a:gd name="connsiteX13" fmla="*/ 16610 w 68709"/>
                    <a:gd name="connsiteY13" fmla="*/ 33664 h 130961"/>
                    <a:gd name="connsiteX14" fmla="*/ 16610 w 68709"/>
                    <a:gd name="connsiteY14" fmla="*/ 59848 h 130961"/>
                    <a:gd name="connsiteX15" fmla="*/ 34822 w 68709"/>
                    <a:gd name="connsiteY15" fmla="*/ 78639 h 130961"/>
                    <a:gd name="connsiteX16" fmla="*/ 52144 w 68709"/>
                    <a:gd name="connsiteY16" fmla="*/ 58289 h 130961"/>
                    <a:gd name="connsiteX17" fmla="*/ 52144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97" y="1425"/>
                      </a:lnTo>
                      <a:lnTo>
                        <a:pt x="16209" y="5433"/>
                      </a:lnTo>
                      <a:cubicBezTo>
                        <a:pt x="19860" y="2360"/>
                        <a:pt x="27341" y="0"/>
                        <a:pt x="34110" y="0"/>
                      </a:cubicBezTo>
                      <a:cubicBezTo>
                        <a:pt x="57577" y="0"/>
                        <a:pt x="68709" y="15452"/>
                        <a:pt x="68709" y="35312"/>
                      </a:cubicBezTo>
                      <a:lnTo>
                        <a:pt x="68709" y="60649"/>
                      </a:lnTo>
                      <a:cubicBezTo>
                        <a:pt x="68709" y="83449"/>
                        <a:pt x="54549" y="94937"/>
                        <a:pt x="34822" y="94937"/>
                      </a:cubicBezTo>
                      <a:cubicBezTo>
                        <a:pt x="25159" y="94937"/>
                        <a:pt x="21152" y="93067"/>
                        <a:pt x="16610" y="89816"/>
                      </a:cubicBezTo>
                      <a:lnTo>
                        <a:pt x="16610" y="126999"/>
                      </a:lnTo>
                      <a:lnTo>
                        <a:pt x="0" y="130962"/>
                      </a:lnTo>
                      <a:close/>
                      <a:moveTo>
                        <a:pt x="52144" y="34600"/>
                      </a:moveTo>
                      <a:cubicBezTo>
                        <a:pt x="52144" y="21864"/>
                        <a:pt x="45376" y="16031"/>
                        <a:pt x="34822" y="16031"/>
                      </a:cubicBezTo>
                      <a:cubicBezTo>
                        <a:pt x="24269" y="16031"/>
                        <a:pt x="16743" y="21864"/>
                        <a:pt x="16610" y="33664"/>
                      </a:cubicBezTo>
                      <a:lnTo>
                        <a:pt x="16610" y="59848"/>
                      </a:lnTo>
                      <a:cubicBezTo>
                        <a:pt x="16610" y="71025"/>
                        <a:pt x="21864" y="78639"/>
                        <a:pt x="34822" y="78639"/>
                      </a:cubicBezTo>
                      <a:cubicBezTo>
                        <a:pt x="46623" y="78639"/>
                        <a:pt x="52144" y="72138"/>
                        <a:pt x="52144" y="58289"/>
                      </a:cubicBezTo>
                      <a:lnTo>
                        <a:pt x="52144" y="34600"/>
                      </a:lnTo>
                      <a:close/>
                    </a:path>
                  </a:pathLst>
                </a:custGeom>
                <a:grpFill/>
                <a:ln w="44514"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DC4C6442-1EC5-EDBC-DD3A-4B8A5FBA9B42}"/>
                    </a:ext>
                  </a:extLst>
                </p:cNvPr>
                <p:cNvSpPr/>
                <p:nvPr/>
              </p:nvSpPr>
              <p:spPr>
                <a:xfrm>
                  <a:off x="2290942" y="2217176"/>
                  <a:ext cx="67952" cy="95115"/>
                </a:xfrm>
                <a:custGeom>
                  <a:avLst/>
                  <a:gdLst>
                    <a:gd name="connsiteX0" fmla="*/ 67952 w 67952"/>
                    <a:gd name="connsiteY0" fmla="*/ 59803 h 95115"/>
                    <a:gd name="connsiteX1" fmla="*/ 34243 w 67952"/>
                    <a:gd name="connsiteY1" fmla="*/ 95115 h 95115"/>
                    <a:gd name="connsiteX2" fmla="*/ 0 w 67952"/>
                    <a:gd name="connsiteY2" fmla="*/ 59803 h 95115"/>
                    <a:gd name="connsiteX3" fmla="*/ 0 w 67952"/>
                    <a:gd name="connsiteY3" fmla="*/ 35757 h 95115"/>
                    <a:gd name="connsiteX4" fmla="*/ 34243 w 67952"/>
                    <a:gd name="connsiteY4" fmla="*/ 0 h 95115"/>
                    <a:gd name="connsiteX5" fmla="*/ 67952 w 67952"/>
                    <a:gd name="connsiteY5" fmla="*/ 35757 h 95115"/>
                    <a:gd name="connsiteX6" fmla="*/ 67952 w 67952"/>
                    <a:gd name="connsiteY6" fmla="*/ 59803 h 95115"/>
                    <a:gd name="connsiteX7" fmla="*/ 51565 w 67952"/>
                    <a:gd name="connsiteY7" fmla="*/ 35713 h 95115"/>
                    <a:gd name="connsiteX8" fmla="*/ 34243 w 67952"/>
                    <a:gd name="connsiteY8" fmla="*/ 16387 h 95115"/>
                    <a:gd name="connsiteX9" fmla="*/ 16565 w 67952"/>
                    <a:gd name="connsiteY9" fmla="*/ 35713 h 95115"/>
                    <a:gd name="connsiteX10" fmla="*/ 16565 w 67952"/>
                    <a:gd name="connsiteY10" fmla="*/ 61540 h 95115"/>
                    <a:gd name="connsiteX11" fmla="*/ 34243 w 67952"/>
                    <a:gd name="connsiteY11" fmla="*/ 79040 h 95115"/>
                    <a:gd name="connsiteX12" fmla="*/ 51565 w 67952"/>
                    <a:gd name="connsiteY12" fmla="*/ 61540 h 95115"/>
                    <a:gd name="connsiteX13" fmla="*/ 51565 w 67952"/>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52" h="95115">
                      <a:moveTo>
                        <a:pt x="67952" y="59803"/>
                      </a:moveTo>
                      <a:cubicBezTo>
                        <a:pt x="67952" y="78372"/>
                        <a:pt x="58289" y="95115"/>
                        <a:pt x="34243" y="95115"/>
                      </a:cubicBezTo>
                      <a:cubicBezTo>
                        <a:pt x="10375" y="95115"/>
                        <a:pt x="0" y="78372"/>
                        <a:pt x="0" y="59803"/>
                      </a:cubicBezTo>
                      <a:lnTo>
                        <a:pt x="0" y="35757"/>
                      </a:lnTo>
                      <a:cubicBezTo>
                        <a:pt x="0" y="12691"/>
                        <a:pt x="12157" y="0"/>
                        <a:pt x="34243" y="0"/>
                      </a:cubicBezTo>
                      <a:cubicBezTo>
                        <a:pt x="55395" y="0"/>
                        <a:pt x="67952" y="13715"/>
                        <a:pt x="67952" y="35757"/>
                      </a:cubicBezTo>
                      <a:lnTo>
                        <a:pt x="67952" y="59803"/>
                      </a:lnTo>
                      <a:close/>
                      <a:moveTo>
                        <a:pt x="51565" y="35713"/>
                      </a:moveTo>
                      <a:cubicBezTo>
                        <a:pt x="51565" y="19459"/>
                        <a:pt x="42437" y="16387"/>
                        <a:pt x="34243" y="16387"/>
                      </a:cubicBezTo>
                      <a:cubicBezTo>
                        <a:pt x="25337" y="16387"/>
                        <a:pt x="16565" y="20350"/>
                        <a:pt x="16565" y="35713"/>
                      </a:cubicBezTo>
                      <a:lnTo>
                        <a:pt x="16565" y="61540"/>
                      </a:lnTo>
                      <a:cubicBezTo>
                        <a:pt x="16565" y="73474"/>
                        <a:pt x="24224" y="79040"/>
                        <a:pt x="34243" y="79040"/>
                      </a:cubicBezTo>
                      <a:cubicBezTo>
                        <a:pt x="44441" y="79040"/>
                        <a:pt x="51565" y="73029"/>
                        <a:pt x="51565" y="61540"/>
                      </a:cubicBezTo>
                      <a:lnTo>
                        <a:pt x="51565" y="35713"/>
                      </a:lnTo>
                      <a:close/>
                    </a:path>
                  </a:pathLst>
                </a:custGeom>
                <a:grpFill/>
                <a:ln w="44514"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D5277FB5-EFBC-F633-C5E8-8491A858E50F}"/>
                    </a:ext>
                  </a:extLst>
                </p:cNvPr>
                <p:cNvSpPr/>
                <p:nvPr/>
              </p:nvSpPr>
              <p:spPr>
                <a:xfrm>
                  <a:off x="2381871"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413"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7360DE46-348D-953F-599D-9E1A7AE13476}"/>
                    </a:ext>
                  </a:extLst>
                </p:cNvPr>
                <p:cNvSpPr/>
                <p:nvPr/>
              </p:nvSpPr>
              <p:spPr>
                <a:xfrm>
                  <a:off x="2476987" y="2217649"/>
                  <a:ext cx="48982" cy="92816"/>
                </a:xfrm>
                <a:custGeom>
                  <a:avLst/>
                  <a:gdLst>
                    <a:gd name="connsiteX0" fmla="*/ 0 w 48982"/>
                    <a:gd name="connsiteY0" fmla="*/ 92816 h 92816"/>
                    <a:gd name="connsiteX1" fmla="*/ 0 w 48982"/>
                    <a:gd name="connsiteY1" fmla="*/ 1486 h 92816"/>
                    <a:gd name="connsiteX2" fmla="*/ 15674 w 48982"/>
                    <a:gd name="connsiteY2" fmla="*/ 1486 h 92816"/>
                    <a:gd name="connsiteX3" fmla="*/ 16387 w 48982"/>
                    <a:gd name="connsiteY3" fmla="*/ 4247 h 92816"/>
                    <a:gd name="connsiteX4" fmla="*/ 48983 w 48982"/>
                    <a:gd name="connsiteY4" fmla="*/ 2065 h 92816"/>
                    <a:gd name="connsiteX5" fmla="*/ 44975 w 48982"/>
                    <a:gd name="connsiteY5" fmla="*/ 17873 h 92816"/>
                    <a:gd name="connsiteX6" fmla="*/ 16565 w 48982"/>
                    <a:gd name="connsiteY6" fmla="*/ 29718 h 92816"/>
                    <a:gd name="connsiteX7" fmla="*/ 16565 w 48982"/>
                    <a:gd name="connsiteY7" fmla="*/ 92816 h 92816"/>
                    <a:gd name="connsiteX8" fmla="*/ 0 w 48982"/>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2" h="92816">
                      <a:moveTo>
                        <a:pt x="0" y="92816"/>
                      </a:moveTo>
                      <a:lnTo>
                        <a:pt x="0" y="1486"/>
                      </a:lnTo>
                      <a:lnTo>
                        <a:pt x="15674" y="1486"/>
                      </a:lnTo>
                      <a:lnTo>
                        <a:pt x="16387" y="4247"/>
                      </a:lnTo>
                      <a:cubicBezTo>
                        <a:pt x="28588" y="-2165"/>
                        <a:pt x="39364" y="61"/>
                        <a:pt x="48983" y="2065"/>
                      </a:cubicBezTo>
                      <a:lnTo>
                        <a:pt x="44975" y="17873"/>
                      </a:lnTo>
                      <a:cubicBezTo>
                        <a:pt x="33086" y="12574"/>
                        <a:pt x="16565" y="16983"/>
                        <a:pt x="16565" y="29718"/>
                      </a:cubicBezTo>
                      <a:lnTo>
                        <a:pt x="16565" y="92816"/>
                      </a:lnTo>
                      <a:lnTo>
                        <a:pt x="0" y="92816"/>
                      </a:lnTo>
                      <a:close/>
                    </a:path>
                  </a:pathLst>
                </a:custGeom>
                <a:grpFill/>
                <a:ln w="44514"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2BB24710-7E0C-5957-7B26-4F8807FD486E}"/>
                    </a:ext>
                  </a:extLst>
                </p:cNvPr>
                <p:cNvSpPr/>
                <p:nvPr/>
              </p:nvSpPr>
              <p:spPr>
                <a:xfrm>
                  <a:off x="2588355" y="2217532"/>
                  <a:ext cx="71959" cy="94542"/>
                </a:xfrm>
                <a:custGeom>
                  <a:avLst/>
                  <a:gdLst>
                    <a:gd name="connsiteX0" fmla="*/ 56998 w 71959"/>
                    <a:gd name="connsiteY0" fmla="*/ 92755 h 94542"/>
                    <a:gd name="connsiteX1" fmla="*/ 52812 w 71959"/>
                    <a:gd name="connsiteY1" fmla="*/ 91686 h 94542"/>
                    <a:gd name="connsiteX2" fmla="*/ 0 w 71959"/>
                    <a:gd name="connsiteY2" fmla="*/ 62163 h 94542"/>
                    <a:gd name="connsiteX3" fmla="*/ 0 w 71959"/>
                    <a:gd name="connsiteY3" fmla="*/ 28454 h 94542"/>
                    <a:gd name="connsiteX4" fmla="*/ 50986 w 71959"/>
                    <a:gd name="connsiteY4" fmla="*/ 5655 h 94542"/>
                    <a:gd name="connsiteX5" fmla="*/ 53168 w 71959"/>
                    <a:gd name="connsiteY5" fmla="*/ 0 h 94542"/>
                    <a:gd name="connsiteX6" fmla="*/ 67730 w 71959"/>
                    <a:gd name="connsiteY6" fmla="*/ 4408 h 94542"/>
                    <a:gd name="connsiteX7" fmla="*/ 66483 w 71959"/>
                    <a:gd name="connsiteY7" fmla="*/ 22087 h 94542"/>
                    <a:gd name="connsiteX8" fmla="*/ 66483 w 71959"/>
                    <a:gd name="connsiteY8" fmla="*/ 78862 h 94542"/>
                    <a:gd name="connsiteX9" fmla="*/ 71960 w 71959"/>
                    <a:gd name="connsiteY9" fmla="*/ 86521 h 94542"/>
                    <a:gd name="connsiteX10" fmla="*/ 56998 w 71959"/>
                    <a:gd name="connsiteY10" fmla="*/ 92755 h 94542"/>
                    <a:gd name="connsiteX11" fmla="*/ 49695 w 71959"/>
                    <a:gd name="connsiteY11" fmla="*/ 20973 h 94542"/>
                    <a:gd name="connsiteX12" fmla="*/ 16520 w 71959"/>
                    <a:gd name="connsiteY12" fmla="*/ 28989 h 94542"/>
                    <a:gd name="connsiteX13" fmla="*/ 16520 w 71959"/>
                    <a:gd name="connsiteY13" fmla="*/ 57577 h 94542"/>
                    <a:gd name="connsiteX14" fmla="*/ 49695 w 71959"/>
                    <a:gd name="connsiteY14" fmla="*/ 76546 h 94542"/>
                    <a:gd name="connsiteX15" fmla="*/ 49695 w 71959"/>
                    <a:gd name="connsiteY15" fmla="*/ 20973 h 9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59" h="94542">
                      <a:moveTo>
                        <a:pt x="56998" y="92755"/>
                      </a:moveTo>
                      <a:cubicBezTo>
                        <a:pt x="56063" y="92978"/>
                        <a:pt x="53703" y="91686"/>
                        <a:pt x="52812" y="91686"/>
                      </a:cubicBezTo>
                      <a:cubicBezTo>
                        <a:pt x="32596" y="97164"/>
                        <a:pt x="0" y="98232"/>
                        <a:pt x="0" y="62163"/>
                      </a:cubicBezTo>
                      <a:lnTo>
                        <a:pt x="0" y="28454"/>
                      </a:lnTo>
                      <a:cubicBezTo>
                        <a:pt x="0" y="-7481"/>
                        <a:pt x="35490" y="-846"/>
                        <a:pt x="50986" y="5655"/>
                      </a:cubicBezTo>
                      <a:lnTo>
                        <a:pt x="53168" y="0"/>
                      </a:lnTo>
                      <a:lnTo>
                        <a:pt x="67730" y="4408"/>
                      </a:lnTo>
                      <a:cubicBezTo>
                        <a:pt x="67730" y="4408"/>
                        <a:pt x="66483" y="16342"/>
                        <a:pt x="66483" y="22087"/>
                      </a:cubicBezTo>
                      <a:lnTo>
                        <a:pt x="66483" y="78862"/>
                      </a:lnTo>
                      <a:cubicBezTo>
                        <a:pt x="66483" y="78862"/>
                        <a:pt x="67596" y="83983"/>
                        <a:pt x="71960" y="86521"/>
                      </a:cubicBezTo>
                      <a:lnTo>
                        <a:pt x="56998" y="92755"/>
                      </a:lnTo>
                      <a:close/>
                      <a:moveTo>
                        <a:pt x="49695" y="20973"/>
                      </a:moveTo>
                      <a:cubicBezTo>
                        <a:pt x="38429" y="16075"/>
                        <a:pt x="16520" y="10375"/>
                        <a:pt x="16520" y="28989"/>
                      </a:cubicBezTo>
                      <a:lnTo>
                        <a:pt x="16520" y="57577"/>
                      </a:lnTo>
                      <a:cubicBezTo>
                        <a:pt x="16520" y="73162"/>
                        <a:pt x="22354" y="83493"/>
                        <a:pt x="49695" y="76546"/>
                      </a:cubicBezTo>
                      <a:lnTo>
                        <a:pt x="49695" y="20973"/>
                      </a:lnTo>
                      <a:close/>
                    </a:path>
                  </a:pathLst>
                </a:custGeom>
                <a:grpFill/>
                <a:ln w="44514" cap="flat">
                  <a:noFill/>
                  <a:prstDash val="solid"/>
                  <a:miter/>
                </a:ln>
              </p:spPr>
              <p:txBody>
                <a:bodyPr rtlCol="0" anchor="ctr"/>
                <a:lstStyle/>
                <a:p>
                  <a:endParaRPr lang="fr-FR"/>
                </a:p>
              </p:txBody>
            </p:sp>
          </p:grpSp>
          <p:sp>
            <p:nvSpPr>
              <p:cNvPr id="160" name="Forme libre : forme 159">
                <a:extLst>
                  <a:ext uri="{FF2B5EF4-FFF2-40B4-BE49-F238E27FC236}">
                    <a16:creationId xmlns:a16="http://schemas.microsoft.com/office/drawing/2014/main" id="{623D19A6-7FFF-4B40-5CAB-ED8B1DF90FBB}"/>
                  </a:ext>
                </a:extLst>
              </p:cNvPr>
              <p:cNvSpPr/>
              <p:nvPr/>
            </p:nvSpPr>
            <p:spPr>
              <a:xfrm>
                <a:off x="268182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sp>
            <p:nvSpPr>
              <p:cNvPr id="161" name="Forme libre : forme 160">
                <a:extLst>
                  <a:ext uri="{FF2B5EF4-FFF2-40B4-BE49-F238E27FC236}">
                    <a16:creationId xmlns:a16="http://schemas.microsoft.com/office/drawing/2014/main" id="{2296627F-40C9-9B23-C8CA-F743AE71CCD8}"/>
                  </a:ext>
                </a:extLst>
              </p:cNvPr>
              <p:cNvSpPr/>
              <p:nvPr/>
            </p:nvSpPr>
            <p:spPr>
              <a:xfrm>
                <a:off x="2725551"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2" name="Graphique 1">
                <a:extLst>
                  <a:ext uri="{FF2B5EF4-FFF2-40B4-BE49-F238E27FC236}">
                    <a16:creationId xmlns:a16="http://schemas.microsoft.com/office/drawing/2014/main" id="{5744EE52-4EE8-7C82-FD8D-1D7AB0DA7EE3}"/>
                  </a:ext>
                </a:extLst>
              </p:cNvPr>
              <p:cNvGrpSpPr/>
              <p:nvPr/>
            </p:nvGrpSpPr>
            <p:grpSpPr>
              <a:xfrm>
                <a:off x="2766741" y="2217488"/>
                <a:ext cx="271363" cy="131228"/>
                <a:chOff x="2766741" y="2217488"/>
                <a:chExt cx="271363" cy="131228"/>
              </a:xfrm>
              <a:grpFill/>
            </p:grpSpPr>
            <p:sp>
              <p:nvSpPr>
                <p:cNvPr id="182" name="Forme libre : forme 181">
                  <a:extLst>
                    <a:ext uri="{FF2B5EF4-FFF2-40B4-BE49-F238E27FC236}">
                      <a16:creationId xmlns:a16="http://schemas.microsoft.com/office/drawing/2014/main" id="{BAB836FF-FE9B-BC2A-AEA1-182D6C4239F5}"/>
                    </a:ext>
                  </a:extLst>
                </p:cNvPr>
                <p:cNvSpPr/>
                <p:nvPr/>
              </p:nvSpPr>
              <p:spPr>
                <a:xfrm>
                  <a:off x="2766741" y="2217488"/>
                  <a:ext cx="65547" cy="95184"/>
                </a:xfrm>
                <a:custGeom>
                  <a:avLst/>
                  <a:gdLst>
                    <a:gd name="connsiteX0" fmla="*/ 61050 w 65547"/>
                    <a:gd name="connsiteY0" fmla="*/ 86566 h 95184"/>
                    <a:gd name="connsiteX1" fmla="*/ 30993 w 65547"/>
                    <a:gd name="connsiteY1" fmla="*/ 95160 h 95184"/>
                    <a:gd name="connsiteX2" fmla="*/ 0 w 65547"/>
                    <a:gd name="connsiteY2" fmla="*/ 68531 h 95184"/>
                    <a:gd name="connsiteX3" fmla="*/ 0 w 65547"/>
                    <a:gd name="connsiteY3" fmla="*/ 31215 h 95184"/>
                    <a:gd name="connsiteX4" fmla="*/ 33486 w 65547"/>
                    <a:gd name="connsiteY4" fmla="*/ 0 h 95184"/>
                    <a:gd name="connsiteX5" fmla="*/ 65548 w 65547"/>
                    <a:gd name="connsiteY5" fmla="*/ 30637 h 95184"/>
                    <a:gd name="connsiteX6" fmla="*/ 65548 w 65547"/>
                    <a:gd name="connsiteY6" fmla="*/ 56864 h 95184"/>
                    <a:gd name="connsiteX7" fmla="*/ 16699 w 65547"/>
                    <a:gd name="connsiteY7" fmla="*/ 59625 h 95184"/>
                    <a:gd name="connsiteX8" fmla="*/ 16699 w 65547"/>
                    <a:gd name="connsiteY8" fmla="*/ 66705 h 95184"/>
                    <a:gd name="connsiteX9" fmla="*/ 54816 w 65547"/>
                    <a:gd name="connsiteY9" fmla="*/ 72539 h 95184"/>
                    <a:gd name="connsiteX10" fmla="*/ 61050 w 65547"/>
                    <a:gd name="connsiteY10" fmla="*/ 86566 h 95184"/>
                    <a:gd name="connsiteX11" fmla="*/ 48849 w 65547"/>
                    <a:gd name="connsiteY11" fmla="*/ 30458 h 95184"/>
                    <a:gd name="connsiteX12" fmla="*/ 33397 w 65547"/>
                    <a:gd name="connsiteY12" fmla="*/ 15897 h 95184"/>
                    <a:gd name="connsiteX13" fmla="*/ 16743 w 65547"/>
                    <a:gd name="connsiteY13" fmla="*/ 31393 h 95184"/>
                    <a:gd name="connsiteX14" fmla="*/ 16743 w 65547"/>
                    <a:gd name="connsiteY14" fmla="*/ 44173 h 95184"/>
                    <a:gd name="connsiteX15" fmla="*/ 48849 w 65547"/>
                    <a:gd name="connsiteY15" fmla="*/ 42303 h 95184"/>
                    <a:gd name="connsiteX16" fmla="*/ 48849 w 65547"/>
                    <a:gd name="connsiteY16" fmla="*/ 30458 h 9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47" h="95184">
                      <a:moveTo>
                        <a:pt x="61050" y="86566"/>
                      </a:moveTo>
                      <a:cubicBezTo>
                        <a:pt x="52500" y="91909"/>
                        <a:pt x="41368" y="94937"/>
                        <a:pt x="30993" y="95160"/>
                      </a:cubicBezTo>
                      <a:cubicBezTo>
                        <a:pt x="12914" y="95694"/>
                        <a:pt x="0" y="87501"/>
                        <a:pt x="0" y="68531"/>
                      </a:cubicBezTo>
                      <a:lnTo>
                        <a:pt x="0" y="31215"/>
                      </a:lnTo>
                      <a:cubicBezTo>
                        <a:pt x="0" y="11132"/>
                        <a:pt x="13671" y="0"/>
                        <a:pt x="33486" y="0"/>
                      </a:cubicBezTo>
                      <a:cubicBezTo>
                        <a:pt x="53703" y="0"/>
                        <a:pt x="65548" y="11533"/>
                        <a:pt x="65548" y="30637"/>
                      </a:cubicBezTo>
                      <a:lnTo>
                        <a:pt x="65548" y="56864"/>
                      </a:lnTo>
                      <a:lnTo>
                        <a:pt x="16699" y="59625"/>
                      </a:lnTo>
                      <a:lnTo>
                        <a:pt x="16699" y="66705"/>
                      </a:lnTo>
                      <a:cubicBezTo>
                        <a:pt x="16699" y="81668"/>
                        <a:pt x="32774" y="84250"/>
                        <a:pt x="54816" y="72539"/>
                      </a:cubicBezTo>
                      <a:lnTo>
                        <a:pt x="61050" y="86566"/>
                      </a:lnTo>
                      <a:close/>
                      <a:moveTo>
                        <a:pt x="48849" y="30458"/>
                      </a:moveTo>
                      <a:cubicBezTo>
                        <a:pt x="48849" y="19549"/>
                        <a:pt x="40077" y="15897"/>
                        <a:pt x="33397" y="15897"/>
                      </a:cubicBezTo>
                      <a:cubicBezTo>
                        <a:pt x="22443" y="15897"/>
                        <a:pt x="16743" y="22621"/>
                        <a:pt x="16743" y="31393"/>
                      </a:cubicBezTo>
                      <a:lnTo>
                        <a:pt x="16743" y="44173"/>
                      </a:lnTo>
                      <a:lnTo>
                        <a:pt x="48849" y="42303"/>
                      </a:lnTo>
                      <a:lnTo>
                        <a:pt x="48849" y="30458"/>
                      </a:lnTo>
                      <a:close/>
                    </a:path>
                  </a:pathLst>
                </a:custGeom>
                <a:grpFill/>
                <a:ln w="44514"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88BD8DED-CC50-F08C-A5DF-A2A275E80411}"/>
                    </a:ext>
                  </a:extLst>
                </p:cNvPr>
                <p:cNvSpPr/>
                <p:nvPr/>
              </p:nvSpPr>
              <p:spPr>
                <a:xfrm>
                  <a:off x="2855489" y="2217649"/>
                  <a:ext cx="49027" cy="92816"/>
                </a:xfrm>
                <a:custGeom>
                  <a:avLst/>
                  <a:gdLst>
                    <a:gd name="connsiteX0" fmla="*/ 0 w 49027"/>
                    <a:gd name="connsiteY0" fmla="*/ 92816 h 92816"/>
                    <a:gd name="connsiteX1" fmla="*/ 0 w 49027"/>
                    <a:gd name="connsiteY1" fmla="*/ 1486 h 92816"/>
                    <a:gd name="connsiteX2" fmla="*/ 15674 w 49027"/>
                    <a:gd name="connsiteY2" fmla="*/ 1486 h 92816"/>
                    <a:gd name="connsiteX3" fmla="*/ 16431 w 49027"/>
                    <a:gd name="connsiteY3" fmla="*/ 4247 h 92816"/>
                    <a:gd name="connsiteX4" fmla="*/ 49027 w 49027"/>
                    <a:gd name="connsiteY4" fmla="*/ 2065 h 92816"/>
                    <a:gd name="connsiteX5" fmla="*/ 45019 w 49027"/>
                    <a:gd name="connsiteY5" fmla="*/ 17873 h 92816"/>
                    <a:gd name="connsiteX6" fmla="*/ 16610 w 49027"/>
                    <a:gd name="connsiteY6" fmla="*/ 29718 h 92816"/>
                    <a:gd name="connsiteX7" fmla="*/ 16610 w 49027"/>
                    <a:gd name="connsiteY7" fmla="*/ 92816 h 92816"/>
                    <a:gd name="connsiteX8" fmla="*/ 0 w 49027"/>
                    <a:gd name="connsiteY8" fmla="*/ 92816 h 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27" h="92816">
                      <a:moveTo>
                        <a:pt x="0" y="92816"/>
                      </a:moveTo>
                      <a:lnTo>
                        <a:pt x="0" y="1486"/>
                      </a:lnTo>
                      <a:lnTo>
                        <a:pt x="15674" y="1486"/>
                      </a:lnTo>
                      <a:lnTo>
                        <a:pt x="16431" y="4247"/>
                      </a:lnTo>
                      <a:cubicBezTo>
                        <a:pt x="28632" y="-2165"/>
                        <a:pt x="39409" y="61"/>
                        <a:pt x="49027" y="2065"/>
                      </a:cubicBezTo>
                      <a:lnTo>
                        <a:pt x="45019" y="17873"/>
                      </a:lnTo>
                      <a:cubicBezTo>
                        <a:pt x="33219" y="12574"/>
                        <a:pt x="16610" y="16983"/>
                        <a:pt x="16610" y="29718"/>
                      </a:cubicBezTo>
                      <a:lnTo>
                        <a:pt x="16610" y="92816"/>
                      </a:lnTo>
                      <a:lnTo>
                        <a:pt x="0" y="92816"/>
                      </a:lnTo>
                      <a:close/>
                    </a:path>
                  </a:pathLst>
                </a:custGeom>
                <a:grpFill/>
                <a:ln w="44514" cap="flat">
                  <a:no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379A7805-7E5D-3E1B-B666-C21CE54801DE}"/>
                    </a:ext>
                  </a:extLst>
                </p:cNvPr>
                <p:cNvSpPr/>
                <p:nvPr/>
              </p:nvSpPr>
              <p:spPr>
                <a:xfrm>
                  <a:off x="2969396" y="2217755"/>
                  <a:ext cx="68709" cy="130961"/>
                </a:xfrm>
                <a:custGeom>
                  <a:avLst/>
                  <a:gdLst>
                    <a:gd name="connsiteX0" fmla="*/ 0 w 68709"/>
                    <a:gd name="connsiteY0" fmla="*/ 130962 h 130961"/>
                    <a:gd name="connsiteX1" fmla="*/ 0 w 68709"/>
                    <a:gd name="connsiteY1" fmla="*/ 1425 h 130961"/>
                    <a:gd name="connsiteX2" fmla="*/ 15853 w 68709"/>
                    <a:gd name="connsiteY2" fmla="*/ 1425 h 130961"/>
                    <a:gd name="connsiteX3" fmla="*/ 16209 w 68709"/>
                    <a:gd name="connsiteY3" fmla="*/ 5433 h 130961"/>
                    <a:gd name="connsiteX4" fmla="*/ 34065 w 68709"/>
                    <a:gd name="connsiteY4" fmla="*/ 0 h 130961"/>
                    <a:gd name="connsiteX5" fmla="*/ 68709 w 68709"/>
                    <a:gd name="connsiteY5" fmla="*/ 35312 h 130961"/>
                    <a:gd name="connsiteX6" fmla="*/ 68709 w 68709"/>
                    <a:gd name="connsiteY6" fmla="*/ 60649 h 130961"/>
                    <a:gd name="connsiteX7" fmla="*/ 34822 w 68709"/>
                    <a:gd name="connsiteY7" fmla="*/ 94937 h 130961"/>
                    <a:gd name="connsiteX8" fmla="*/ 16610 w 68709"/>
                    <a:gd name="connsiteY8" fmla="*/ 89816 h 130961"/>
                    <a:gd name="connsiteX9" fmla="*/ 16610 w 68709"/>
                    <a:gd name="connsiteY9" fmla="*/ 126999 h 130961"/>
                    <a:gd name="connsiteX10" fmla="*/ 0 w 68709"/>
                    <a:gd name="connsiteY10" fmla="*/ 130962 h 130961"/>
                    <a:gd name="connsiteX11" fmla="*/ 52100 w 68709"/>
                    <a:gd name="connsiteY11" fmla="*/ 34600 h 130961"/>
                    <a:gd name="connsiteX12" fmla="*/ 34778 w 68709"/>
                    <a:gd name="connsiteY12" fmla="*/ 16031 h 130961"/>
                    <a:gd name="connsiteX13" fmla="*/ 16565 w 68709"/>
                    <a:gd name="connsiteY13" fmla="*/ 33664 h 130961"/>
                    <a:gd name="connsiteX14" fmla="*/ 16565 w 68709"/>
                    <a:gd name="connsiteY14" fmla="*/ 59848 h 130961"/>
                    <a:gd name="connsiteX15" fmla="*/ 34778 w 68709"/>
                    <a:gd name="connsiteY15" fmla="*/ 78639 h 130961"/>
                    <a:gd name="connsiteX16" fmla="*/ 52100 w 68709"/>
                    <a:gd name="connsiteY16" fmla="*/ 58289 h 130961"/>
                    <a:gd name="connsiteX17" fmla="*/ 52100 w 68709"/>
                    <a:gd name="connsiteY17" fmla="*/ 34600 h 13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09" h="130961">
                      <a:moveTo>
                        <a:pt x="0" y="130962"/>
                      </a:moveTo>
                      <a:lnTo>
                        <a:pt x="0" y="1425"/>
                      </a:lnTo>
                      <a:lnTo>
                        <a:pt x="15853" y="1425"/>
                      </a:lnTo>
                      <a:lnTo>
                        <a:pt x="16209" y="5433"/>
                      </a:lnTo>
                      <a:cubicBezTo>
                        <a:pt x="19860" y="2360"/>
                        <a:pt x="27341" y="0"/>
                        <a:pt x="34065" y="0"/>
                      </a:cubicBezTo>
                      <a:cubicBezTo>
                        <a:pt x="57577" y="0"/>
                        <a:pt x="68709" y="15452"/>
                        <a:pt x="68709" y="35312"/>
                      </a:cubicBezTo>
                      <a:lnTo>
                        <a:pt x="68709" y="60649"/>
                      </a:lnTo>
                      <a:cubicBezTo>
                        <a:pt x="68709" y="83449"/>
                        <a:pt x="54504" y="94937"/>
                        <a:pt x="34822" y="94937"/>
                      </a:cubicBezTo>
                      <a:cubicBezTo>
                        <a:pt x="25159" y="94937"/>
                        <a:pt x="21152" y="93067"/>
                        <a:pt x="16610" y="89816"/>
                      </a:cubicBezTo>
                      <a:lnTo>
                        <a:pt x="16610" y="126999"/>
                      </a:lnTo>
                      <a:lnTo>
                        <a:pt x="0" y="130962"/>
                      </a:lnTo>
                      <a:close/>
                      <a:moveTo>
                        <a:pt x="52100" y="34600"/>
                      </a:moveTo>
                      <a:cubicBezTo>
                        <a:pt x="52100" y="21864"/>
                        <a:pt x="45376" y="16031"/>
                        <a:pt x="34778" y="16031"/>
                      </a:cubicBezTo>
                      <a:cubicBezTo>
                        <a:pt x="24180" y="16031"/>
                        <a:pt x="16743" y="21864"/>
                        <a:pt x="16565" y="33664"/>
                      </a:cubicBezTo>
                      <a:lnTo>
                        <a:pt x="16565" y="59848"/>
                      </a:lnTo>
                      <a:cubicBezTo>
                        <a:pt x="16565" y="71025"/>
                        <a:pt x="21864" y="78639"/>
                        <a:pt x="34778" y="78639"/>
                      </a:cubicBezTo>
                      <a:cubicBezTo>
                        <a:pt x="46623" y="78639"/>
                        <a:pt x="52100" y="72138"/>
                        <a:pt x="52100" y="58289"/>
                      </a:cubicBezTo>
                      <a:lnTo>
                        <a:pt x="52100" y="34600"/>
                      </a:lnTo>
                      <a:close/>
                    </a:path>
                  </a:pathLst>
                </a:custGeom>
                <a:grpFill/>
                <a:ln w="44514" cap="flat">
                  <a:noFill/>
                  <a:prstDash val="solid"/>
                  <a:miter/>
                </a:ln>
              </p:spPr>
              <p:txBody>
                <a:bodyPr rtlCol="0" anchor="ctr"/>
                <a:lstStyle/>
                <a:p>
                  <a:endParaRPr lang="fr-FR"/>
                </a:p>
              </p:txBody>
            </p:sp>
          </p:grpSp>
          <p:sp>
            <p:nvSpPr>
              <p:cNvPr id="163" name="Forme libre : forme 162">
                <a:extLst>
                  <a:ext uri="{FF2B5EF4-FFF2-40B4-BE49-F238E27FC236}">
                    <a16:creationId xmlns:a16="http://schemas.microsoft.com/office/drawing/2014/main" id="{99AA9D14-3C27-F7F8-1FDB-798EC4FF0D78}"/>
                  </a:ext>
                </a:extLst>
              </p:cNvPr>
              <p:cNvSpPr/>
              <p:nvPr/>
            </p:nvSpPr>
            <p:spPr>
              <a:xfrm>
                <a:off x="3061973" y="2182888"/>
                <a:ext cx="16609" cy="127577"/>
              </a:xfrm>
              <a:custGeom>
                <a:avLst/>
                <a:gdLst>
                  <a:gd name="connsiteX0" fmla="*/ 0 w 16609"/>
                  <a:gd name="connsiteY0" fmla="*/ 0 h 127577"/>
                  <a:gd name="connsiteX1" fmla="*/ 16610 w 16609"/>
                  <a:gd name="connsiteY1" fmla="*/ 0 h 127577"/>
                  <a:gd name="connsiteX2" fmla="*/ 16610 w 16609"/>
                  <a:gd name="connsiteY2" fmla="*/ 127578 h 127577"/>
                  <a:gd name="connsiteX3" fmla="*/ 0 w 16609"/>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609" h="127577">
                    <a:moveTo>
                      <a:pt x="0" y="0"/>
                    </a:moveTo>
                    <a:lnTo>
                      <a:pt x="16610" y="0"/>
                    </a:lnTo>
                    <a:lnTo>
                      <a:pt x="16610" y="127578"/>
                    </a:lnTo>
                    <a:lnTo>
                      <a:pt x="0" y="127578"/>
                    </a:lnTo>
                    <a:close/>
                  </a:path>
                </a:pathLst>
              </a:custGeom>
              <a:grpFill/>
              <a:ln w="44514" cap="flat">
                <a:noFill/>
                <a:prstDash val="solid"/>
                <a:miter/>
              </a:ln>
            </p:spPr>
            <p:txBody>
              <a:bodyPr rtlCol="0" anchor="ctr"/>
              <a:lstStyle/>
              <a:p>
                <a:endParaRPr lang="fr-FR"/>
              </a:p>
            </p:txBody>
          </p:sp>
          <p:grpSp>
            <p:nvGrpSpPr>
              <p:cNvPr id="164" name="Graphique 1">
                <a:extLst>
                  <a:ext uri="{FF2B5EF4-FFF2-40B4-BE49-F238E27FC236}">
                    <a16:creationId xmlns:a16="http://schemas.microsoft.com/office/drawing/2014/main" id="{4A7FDEFD-E486-EA9F-D164-6FBD3552BC0E}"/>
                  </a:ext>
                </a:extLst>
              </p:cNvPr>
              <p:cNvGrpSpPr/>
              <p:nvPr/>
            </p:nvGrpSpPr>
            <p:grpSpPr>
              <a:xfrm>
                <a:off x="3104766" y="2216998"/>
                <a:ext cx="156699" cy="96184"/>
                <a:chOff x="3104766" y="2216998"/>
                <a:chExt cx="156699" cy="96184"/>
              </a:xfrm>
              <a:grpFill/>
            </p:grpSpPr>
            <p:sp>
              <p:nvSpPr>
                <p:cNvPr id="180" name="Forme libre : forme 179">
                  <a:extLst>
                    <a:ext uri="{FF2B5EF4-FFF2-40B4-BE49-F238E27FC236}">
                      <a16:creationId xmlns:a16="http://schemas.microsoft.com/office/drawing/2014/main" id="{41829A97-4F6E-EDA0-7598-08CEE14BAC3B}"/>
                    </a:ext>
                  </a:extLst>
                </p:cNvPr>
                <p:cNvSpPr/>
                <p:nvPr/>
              </p:nvSpPr>
              <p:spPr>
                <a:xfrm>
                  <a:off x="3104766" y="2219091"/>
                  <a:ext cx="67996" cy="93334"/>
                </a:xfrm>
                <a:custGeom>
                  <a:avLst/>
                  <a:gdLst>
                    <a:gd name="connsiteX0" fmla="*/ 52322 w 67996"/>
                    <a:gd name="connsiteY0" fmla="*/ 91375 h 93334"/>
                    <a:gd name="connsiteX1" fmla="*/ 51788 w 67996"/>
                    <a:gd name="connsiteY1" fmla="*/ 87323 h 93334"/>
                    <a:gd name="connsiteX2" fmla="*/ 34288 w 67996"/>
                    <a:gd name="connsiteY2" fmla="*/ 93334 h 93334"/>
                    <a:gd name="connsiteX3" fmla="*/ 0 w 67996"/>
                    <a:gd name="connsiteY3" fmla="*/ 60026 h 93334"/>
                    <a:gd name="connsiteX4" fmla="*/ 0 w 67996"/>
                    <a:gd name="connsiteY4" fmla="*/ 45 h 93334"/>
                    <a:gd name="connsiteX5" fmla="*/ 16610 w 67996"/>
                    <a:gd name="connsiteY5" fmla="*/ 45 h 93334"/>
                    <a:gd name="connsiteX6" fmla="*/ 16610 w 67996"/>
                    <a:gd name="connsiteY6" fmla="*/ 58467 h 93334"/>
                    <a:gd name="connsiteX7" fmla="*/ 34288 w 67996"/>
                    <a:gd name="connsiteY7" fmla="*/ 77259 h 93334"/>
                    <a:gd name="connsiteX8" fmla="*/ 51432 w 67996"/>
                    <a:gd name="connsiteY8" fmla="*/ 57978 h 93334"/>
                    <a:gd name="connsiteX9" fmla="*/ 51432 w 67996"/>
                    <a:gd name="connsiteY9" fmla="*/ 0 h 93334"/>
                    <a:gd name="connsiteX10" fmla="*/ 67997 w 67996"/>
                    <a:gd name="connsiteY10" fmla="*/ 0 h 93334"/>
                    <a:gd name="connsiteX11" fmla="*/ 67997 w 67996"/>
                    <a:gd name="connsiteY11" fmla="*/ 91330 h 93334"/>
                    <a:gd name="connsiteX12" fmla="*/ 52322 w 67996"/>
                    <a:gd name="connsiteY12" fmla="*/ 91330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6" h="93334">
                      <a:moveTo>
                        <a:pt x="52322" y="91375"/>
                      </a:moveTo>
                      <a:lnTo>
                        <a:pt x="51788" y="87323"/>
                      </a:lnTo>
                      <a:cubicBezTo>
                        <a:pt x="47602" y="90751"/>
                        <a:pt x="41368" y="93334"/>
                        <a:pt x="34288" y="93334"/>
                      </a:cubicBezTo>
                      <a:cubicBezTo>
                        <a:pt x="12246" y="93334"/>
                        <a:pt x="0" y="82825"/>
                        <a:pt x="0" y="60026"/>
                      </a:cubicBezTo>
                      <a:lnTo>
                        <a:pt x="0" y="45"/>
                      </a:lnTo>
                      <a:lnTo>
                        <a:pt x="16610" y="45"/>
                      </a:lnTo>
                      <a:lnTo>
                        <a:pt x="16610" y="58467"/>
                      </a:lnTo>
                      <a:cubicBezTo>
                        <a:pt x="16610" y="70891"/>
                        <a:pt x="21909" y="77259"/>
                        <a:pt x="34288" y="77259"/>
                      </a:cubicBezTo>
                      <a:cubicBezTo>
                        <a:pt x="46845" y="77259"/>
                        <a:pt x="51432" y="69822"/>
                        <a:pt x="51432" y="57978"/>
                      </a:cubicBezTo>
                      <a:lnTo>
                        <a:pt x="51432" y="0"/>
                      </a:lnTo>
                      <a:lnTo>
                        <a:pt x="67997" y="0"/>
                      </a:lnTo>
                      <a:lnTo>
                        <a:pt x="67997" y="91330"/>
                      </a:lnTo>
                      <a:lnTo>
                        <a:pt x="52322" y="91330"/>
                      </a:lnTo>
                      <a:close/>
                    </a:path>
                  </a:pathLst>
                </a:custGeom>
                <a:grpFill/>
                <a:ln w="44514"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763A0C78-B7F4-B2DC-6FE1-374ECE6118CB}"/>
                    </a:ext>
                  </a:extLst>
                </p:cNvPr>
                <p:cNvSpPr/>
                <p:nvPr/>
              </p:nvSpPr>
              <p:spPr>
                <a:xfrm>
                  <a:off x="3194760" y="2216998"/>
                  <a:ext cx="66705" cy="96184"/>
                </a:xfrm>
                <a:custGeom>
                  <a:avLst/>
                  <a:gdLst>
                    <a:gd name="connsiteX0" fmla="*/ 16431 w 66705"/>
                    <a:gd name="connsiteY0" fmla="*/ 69065 h 96184"/>
                    <a:gd name="connsiteX1" fmla="*/ 33753 w 66705"/>
                    <a:gd name="connsiteY1" fmla="*/ 80777 h 96184"/>
                    <a:gd name="connsiteX2" fmla="*/ 49472 w 66705"/>
                    <a:gd name="connsiteY2" fmla="*/ 68709 h 96184"/>
                    <a:gd name="connsiteX3" fmla="*/ 2271 w 66705"/>
                    <a:gd name="connsiteY3" fmla="*/ 26940 h 96184"/>
                    <a:gd name="connsiteX4" fmla="*/ 33397 w 66705"/>
                    <a:gd name="connsiteY4" fmla="*/ 0 h 96184"/>
                    <a:gd name="connsiteX5" fmla="*/ 53792 w 66705"/>
                    <a:gd name="connsiteY5" fmla="*/ 5344 h 96184"/>
                    <a:gd name="connsiteX6" fmla="*/ 48849 w 66705"/>
                    <a:gd name="connsiteY6" fmla="*/ 20261 h 96184"/>
                    <a:gd name="connsiteX7" fmla="*/ 33353 w 66705"/>
                    <a:gd name="connsiteY7" fmla="*/ 15897 h 96184"/>
                    <a:gd name="connsiteX8" fmla="*/ 19905 w 66705"/>
                    <a:gd name="connsiteY8" fmla="*/ 26940 h 96184"/>
                    <a:gd name="connsiteX9" fmla="*/ 66705 w 66705"/>
                    <a:gd name="connsiteY9" fmla="*/ 68887 h 96184"/>
                    <a:gd name="connsiteX10" fmla="*/ 33709 w 66705"/>
                    <a:gd name="connsiteY10" fmla="*/ 96184 h 96184"/>
                    <a:gd name="connsiteX11" fmla="*/ 0 w 66705"/>
                    <a:gd name="connsiteY11" fmla="*/ 70357 h 96184"/>
                    <a:gd name="connsiteX12" fmla="*/ 16431 w 66705"/>
                    <a:gd name="connsiteY12" fmla="*/ 69065 h 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05" h="96184">
                      <a:moveTo>
                        <a:pt x="16431" y="69065"/>
                      </a:moveTo>
                      <a:cubicBezTo>
                        <a:pt x="17010" y="75300"/>
                        <a:pt x="23378" y="80777"/>
                        <a:pt x="33753" y="80777"/>
                      </a:cubicBezTo>
                      <a:cubicBezTo>
                        <a:pt x="42481" y="80777"/>
                        <a:pt x="49472" y="75968"/>
                        <a:pt x="49472" y="68709"/>
                      </a:cubicBezTo>
                      <a:cubicBezTo>
                        <a:pt x="49472" y="47736"/>
                        <a:pt x="5344" y="57799"/>
                        <a:pt x="2271" y="26940"/>
                      </a:cubicBezTo>
                      <a:cubicBezTo>
                        <a:pt x="1158" y="15541"/>
                        <a:pt x="9351" y="0"/>
                        <a:pt x="33397" y="0"/>
                      </a:cubicBezTo>
                      <a:cubicBezTo>
                        <a:pt x="46355" y="0"/>
                        <a:pt x="53792" y="5344"/>
                        <a:pt x="53792" y="5344"/>
                      </a:cubicBezTo>
                      <a:lnTo>
                        <a:pt x="48849" y="20261"/>
                      </a:lnTo>
                      <a:cubicBezTo>
                        <a:pt x="48849" y="20261"/>
                        <a:pt x="43773" y="15897"/>
                        <a:pt x="33353" y="15897"/>
                      </a:cubicBezTo>
                      <a:cubicBezTo>
                        <a:pt x="22087" y="15897"/>
                        <a:pt x="19148" y="21552"/>
                        <a:pt x="19905" y="26940"/>
                      </a:cubicBezTo>
                      <a:cubicBezTo>
                        <a:pt x="22087" y="41190"/>
                        <a:pt x="66705" y="35935"/>
                        <a:pt x="66705" y="68887"/>
                      </a:cubicBezTo>
                      <a:cubicBezTo>
                        <a:pt x="66705" y="82870"/>
                        <a:pt x="56864" y="96184"/>
                        <a:pt x="33709" y="96184"/>
                      </a:cubicBezTo>
                      <a:cubicBezTo>
                        <a:pt x="12023" y="96184"/>
                        <a:pt x="534" y="83983"/>
                        <a:pt x="0" y="70357"/>
                      </a:cubicBezTo>
                      <a:lnTo>
                        <a:pt x="16431" y="69065"/>
                      </a:lnTo>
                      <a:close/>
                    </a:path>
                  </a:pathLst>
                </a:custGeom>
                <a:grpFill/>
                <a:ln w="44514" cap="flat">
                  <a:noFill/>
                  <a:prstDash val="solid"/>
                  <a:miter/>
                </a:ln>
              </p:spPr>
              <p:txBody>
                <a:bodyPr rtlCol="0" anchor="ctr"/>
                <a:lstStyle/>
                <a:p>
                  <a:endParaRPr lang="fr-FR"/>
                </a:p>
              </p:txBody>
            </p:sp>
          </p:grpSp>
          <p:sp>
            <p:nvSpPr>
              <p:cNvPr id="165" name="Forme libre : forme 164">
                <a:extLst>
                  <a:ext uri="{FF2B5EF4-FFF2-40B4-BE49-F238E27FC236}">
                    <a16:creationId xmlns:a16="http://schemas.microsoft.com/office/drawing/2014/main" id="{B4F903E9-C2B9-E340-387E-3359C232B0FC}"/>
                  </a:ext>
                </a:extLst>
              </p:cNvPr>
              <p:cNvSpPr/>
              <p:nvPr/>
            </p:nvSpPr>
            <p:spPr>
              <a:xfrm>
                <a:off x="3329997" y="2182888"/>
                <a:ext cx="16565" cy="127577"/>
              </a:xfrm>
              <a:custGeom>
                <a:avLst/>
                <a:gdLst>
                  <a:gd name="connsiteX0" fmla="*/ 0 w 16565"/>
                  <a:gd name="connsiteY0" fmla="*/ 0 h 127577"/>
                  <a:gd name="connsiteX1" fmla="*/ 16565 w 16565"/>
                  <a:gd name="connsiteY1" fmla="*/ 0 h 127577"/>
                  <a:gd name="connsiteX2" fmla="*/ 16565 w 16565"/>
                  <a:gd name="connsiteY2" fmla="*/ 127578 h 127577"/>
                  <a:gd name="connsiteX3" fmla="*/ 0 w 16565"/>
                  <a:gd name="connsiteY3" fmla="*/ 127578 h 127577"/>
                </a:gdLst>
                <a:ahLst/>
                <a:cxnLst>
                  <a:cxn ang="0">
                    <a:pos x="connsiteX0" y="connsiteY0"/>
                  </a:cxn>
                  <a:cxn ang="0">
                    <a:pos x="connsiteX1" y="connsiteY1"/>
                  </a:cxn>
                  <a:cxn ang="0">
                    <a:pos x="connsiteX2" y="connsiteY2"/>
                  </a:cxn>
                  <a:cxn ang="0">
                    <a:pos x="connsiteX3" y="connsiteY3"/>
                  </a:cxn>
                </a:cxnLst>
                <a:rect l="l" t="t" r="r" b="b"/>
                <a:pathLst>
                  <a:path w="16565" h="127577">
                    <a:moveTo>
                      <a:pt x="0" y="0"/>
                    </a:moveTo>
                    <a:lnTo>
                      <a:pt x="16565" y="0"/>
                    </a:lnTo>
                    <a:lnTo>
                      <a:pt x="16565" y="127578"/>
                    </a:lnTo>
                    <a:lnTo>
                      <a:pt x="0" y="127578"/>
                    </a:lnTo>
                    <a:close/>
                  </a:path>
                </a:pathLst>
              </a:custGeom>
              <a:grpFill/>
              <a:ln w="44514" cap="flat">
                <a:noFill/>
                <a:prstDash val="solid"/>
                <a:miter/>
              </a:ln>
            </p:spPr>
            <p:txBody>
              <a:bodyPr rtlCol="0" anchor="ctr"/>
              <a:lstStyle/>
              <a:p>
                <a:endParaRPr lang="fr-FR"/>
              </a:p>
            </p:txBody>
          </p:sp>
          <p:grpSp>
            <p:nvGrpSpPr>
              <p:cNvPr id="166" name="Graphique 1">
                <a:extLst>
                  <a:ext uri="{FF2B5EF4-FFF2-40B4-BE49-F238E27FC236}">
                    <a16:creationId xmlns:a16="http://schemas.microsoft.com/office/drawing/2014/main" id="{7BD9D71E-9C9B-199B-DFA6-991B4D7BECC4}"/>
                  </a:ext>
                </a:extLst>
              </p:cNvPr>
              <p:cNvGrpSpPr/>
              <p:nvPr/>
            </p:nvGrpSpPr>
            <p:grpSpPr>
              <a:xfrm>
                <a:off x="870268" y="1502609"/>
                <a:ext cx="2703038" cy="809682"/>
                <a:chOff x="870268" y="1502609"/>
                <a:chExt cx="2703038" cy="809682"/>
              </a:xfrm>
              <a:grpFill/>
            </p:grpSpPr>
            <p:sp>
              <p:nvSpPr>
                <p:cNvPr id="173" name="Forme libre : forme 172">
                  <a:extLst>
                    <a:ext uri="{FF2B5EF4-FFF2-40B4-BE49-F238E27FC236}">
                      <a16:creationId xmlns:a16="http://schemas.microsoft.com/office/drawing/2014/main" id="{D5EB3D95-D903-34E6-5ED9-EA55F9391921}"/>
                    </a:ext>
                  </a:extLst>
                </p:cNvPr>
                <p:cNvSpPr/>
                <p:nvPr/>
              </p:nvSpPr>
              <p:spPr>
                <a:xfrm>
                  <a:off x="3370474" y="2217176"/>
                  <a:ext cx="67996" cy="95115"/>
                </a:xfrm>
                <a:custGeom>
                  <a:avLst/>
                  <a:gdLst>
                    <a:gd name="connsiteX0" fmla="*/ 67997 w 67996"/>
                    <a:gd name="connsiteY0" fmla="*/ 59803 h 95115"/>
                    <a:gd name="connsiteX1" fmla="*/ 34288 w 67996"/>
                    <a:gd name="connsiteY1" fmla="*/ 95115 h 95115"/>
                    <a:gd name="connsiteX2" fmla="*/ 0 w 67996"/>
                    <a:gd name="connsiteY2" fmla="*/ 59803 h 95115"/>
                    <a:gd name="connsiteX3" fmla="*/ 0 w 67996"/>
                    <a:gd name="connsiteY3" fmla="*/ 35757 h 95115"/>
                    <a:gd name="connsiteX4" fmla="*/ 34288 w 67996"/>
                    <a:gd name="connsiteY4" fmla="*/ 0 h 95115"/>
                    <a:gd name="connsiteX5" fmla="*/ 67997 w 67996"/>
                    <a:gd name="connsiteY5" fmla="*/ 35757 h 95115"/>
                    <a:gd name="connsiteX6" fmla="*/ 67997 w 67996"/>
                    <a:gd name="connsiteY6" fmla="*/ 59803 h 95115"/>
                    <a:gd name="connsiteX7" fmla="*/ 51610 w 67996"/>
                    <a:gd name="connsiteY7" fmla="*/ 35713 h 95115"/>
                    <a:gd name="connsiteX8" fmla="*/ 34288 w 67996"/>
                    <a:gd name="connsiteY8" fmla="*/ 16387 h 95115"/>
                    <a:gd name="connsiteX9" fmla="*/ 16654 w 67996"/>
                    <a:gd name="connsiteY9" fmla="*/ 35713 h 95115"/>
                    <a:gd name="connsiteX10" fmla="*/ 16654 w 67996"/>
                    <a:gd name="connsiteY10" fmla="*/ 61540 h 95115"/>
                    <a:gd name="connsiteX11" fmla="*/ 34288 w 67996"/>
                    <a:gd name="connsiteY11" fmla="*/ 79040 h 95115"/>
                    <a:gd name="connsiteX12" fmla="*/ 51610 w 67996"/>
                    <a:gd name="connsiteY12" fmla="*/ 61540 h 95115"/>
                    <a:gd name="connsiteX13" fmla="*/ 51610 w 67996"/>
                    <a:gd name="connsiteY13" fmla="*/ 35713 h 9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95115">
                      <a:moveTo>
                        <a:pt x="67997" y="59803"/>
                      </a:moveTo>
                      <a:cubicBezTo>
                        <a:pt x="67997" y="78372"/>
                        <a:pt x="58334" y="95115"/>
                        <a:pt x="34288" y="95115"/>
                      </a:cubicBezTo>
                      <a:cubicBezTo>
                        <a:pt x="10420" y="95115"/>
                        <a:pt x="0" y="78372"/>
                        <a:pt x="0" y="59803"/>
                      </a:cubicBezTo>
                      <a:lnTo>
                        <a:pt x="0" y="35757"/>
                      </a:lnTo>
                      <a:cubicBezTo>
                        <a:pt x="0" y="12691"/>
                        <a:pt x="12201" y="0"/>
                        <a:pt x="34288" y="0"/>
                      </a:cubicBezTo>
                      <a:cubicBezTo>
                        <a:pt x="55440" y="0"/>
                        <a:pt x="67997" y="13715"/>
                        <a:pt x="67997" y="35757"/>
                      </a:cubicBezTo>
                      <a:lnTo>
                        <a:pt x="67997" y="59803"/>
                      </a:lnTo>
                      <a:close/>
                      <a:moveTo>
                        <a:pt x="51610" y="35713"/>
                      </a:moveTo>
                      <a:cubicBezTo>
                        <a:pt x="51610" y="19459"/>
                        <a:pt x="42481" y="16387"/>
                        <a:pt x="34288" y="16387"/>
                      </a:cubicBezTo>
                      <a:cubicBezTo>
                        <a:pt x="25382" y="16387"/>
                        <a:pt x="16654" y="20350"/>
                        <a:pt x="16654" y="35713"/>
                      </a:cubicBezTo>
                      <a:lnTo>
                        <a:pt x="16654" y="61540"/>
                      </a:lnTo>
                      <a:cubicBezTo>
                        <a:pt x="16654" y="73474"/>
                        <a:pt x="24269" y="79040"/>
                        <a:pt x="34288" y="79040"/>
                      </a:cubicBezTo>
                      <a:cubicBezTo>
                        <a:pt x="44485" y="79040"/>
                        <a:pt x="51610" y="73029"/>
                        <a:pt x="51610" y="61540"/>
                      </a:cubicBezTo>
                      <a:lnTo>
                        <a:pt x="51610" y="35713"/>
                      </a:lnTo>
                      <a:close/>
                    </a:path>
                  </a:pathLst>
                </a:custGeom>
                <a:grpFill/>
                <a:ln w="44514"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0EBB5C2B-C3E2-E327-59D2-43731BEFE7EF}"/>
                    </a:ext>
                  </a:extLst>
                </p:cNvPr>
                <p:cNvSpPr/>
                <p:nvPr/>
              </p:nvSpPr>
              <p:spPr>
                <a:xfrm>
                  <a:off x="3461804" y="2181107"/>
                  <a:ext cx="18212" cy="129403"/>
                </a:xfrm>
                <a:custGeom>
                  <a:avLst/>
                  <a:gdLst>
                    <a:gd name="connsiteX0" fmla="*/ 0 w 18212"/>
                    <a:gd name="connsiteY0" fmla="*/ 8906 h 129403"/>
                    <a:gd name="connsiteX1" fmla="*/ 9262 w 18212"/>
                    <a:gd name="connsiteY1" fmla="*/ 0 h 129403"/>
                    <a:gd name="connsiteX2" fmla="*/ 18212 w 18212"/>
                    <a:gd name="connsiteY2" fmla="*/ 8906 h 129403"/>
                    <a:gd name="connsiteX3" fmla="*/ 9262 w 18212"/>
                    <a:gd name="connsiteY3" fmla="*/ 18168 h 129403"/>
                    <a:gd name="connsiteX4" fmla="*/ 0 w 18212"/>
                    <a:gd name="connsiteY4" fmla="*/ 8906 h 129403"/>
                    <a:gd name="connsiteX5" fmla="*/ 534 w 18212"/>
                    <a:gd name="connsiteY5" fmla="*/ 38073 h 129403"/>
                    <a:gd name="connsiteX6" fmla="*/ 17099 w 18212"/>
                    <a:gd name="connsiteY6" fmla="*/ 38073 h 129403"/>
                    <a:gd name="connsiteX7" fmla="*/ 17099 w 18212"/>
                    <a:gd name="connsiteY7" fmla="*/ 129403 h 129403"/>
                    <a:gd name="connsiteX8" fmla="*/ 534 w 18212"/>
                    <a:gd name="connsiteY8" fmla="*/ 129403 h 129403"/>
                    <a:gd name="connsiteX9" fmla="*/ 534 w 18212"/>
                    <a:gd name="connsiteY9" fmla="*/ 38073 h 12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2" h="129403">
                      <a:moveTo>
                        <a:pt x="0" y="8906"/>
                      </a:moveTo>
                      <a:cubicBezTo>
                        <a:pt x="0" y="4186"/>
                        <a:pt x="4364" y="0"/>
                        <a:pt x="9262" y="0"/>
                      </a:cubicBezTo>
                      <a:cubicBezTo>
                        <a:pt x="13982" y="0"/>
                        <a:pt x="18212" y="4186"/>
                        <a:pt x="18212" y="8906"/>
                      </a:cubicBezTo>
                      <a:cubicBezTo>
                        <a:pt x="18212" y="13804"/>
                        <a:pt x="14027" y="18168"/>
                        <a:pt x="9262" y="18168"/>
                      </a:cubicBezTo>
                      <a:cubicBezTo>
                        <a:pt x="4319" y="18168"/>
                        <a:pt x="0" y="13849"/>
                        <a:pt x="0" y="8906"/>
                      </a:cubicBezTo>
                      <a:moveTo>
                        <a:pt x="534" y="38073"/>
                      </a:moveTo>
                      <a:lnTo>
                        <a:pt x="17099" y="38073"/>
                      </a:lnTo>
                      <a:lnTo>
                        <a:pt x="17099" y="129403"/>
                      </a:lnTo>
                      <a:lnTo>
                        <a:pt x="534" y="129403"/>
                      </a:lnTo>
                      <a:lnTo>
                        <a:pt x="534" y="38073"/>
                      </a:lnTo>
                      <a:close/>
                    </a:path>
                  </a:pathLst>
                </a:custGeom>
                <a:grpFill/>
                <a:ln w="44514" cap="flat">
                  <a:no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6B7DCCE0-F301-E076-B681-D06389F14B7C}"/>
                    </a:ext>
                  </a:extLst>
                </p:cNvPr>
                <p:cNvSpPr/>
                <p:nvPr/>
              </p:nvSpPr>
              <p:spPr>
                <a:xfrm>
                  <a:off x="3506067" y="2217650"/>
                  <a:ext cx="67239" cy="92815"/>
                </a:xfrm>
                <a:custGeom>
                  <a:avLst/>
                  <a:gdLst>
                    <a:gd name="connsiteX0" fmla="*/ 50675 w 67239"/>
                    <a:gd name="connsiteY0" fmla="*/ 92816 h 92815"/>
                    <a:gd name="connsiteX1" fmla="*/ 50675 w 67239"/>
                    <a:gd name="connsiteY1" fmla="*/ 33636 h 92815"/>
                    <a:gd name="connsiteX2" fmla="*/ 16432 w 67239"/>
                    <a:gd name="connsiteY2" fmla="*/ 19876 h 92815"/>
                    <a:gd name="connsiteX3" fmla="*/ 16432 w 67239"/>
                    <a:gd name="connsiteY3" fmla="*/ 92816 h 92815"/>
                    <a:gd name="connsiteX4" fmla="*/ 0 w 67239"/>
                    <a:gd name="connsiteY4" fmla="*/ 92816 h 92815"/>
                    <a:gd name="connsiteX5" fmla="*/ 0 w 67239"/>
                    <a:gd name="connsiteY5" fmla="*/ 1486 h 92815"/>
                    <a:gd name="connsiteX6" fmla="*/ 15096 w 67239"/>
                    <a:gd name="connsiteY6" fmla="*/ 1486 h 92815"/>
                    <a:gd name="connsiteX7" fmla="*/ 16432 w 67239"/>
                    <a:gd name="connsiteY7" fmla="*/ 4424 h 92815"/>
                    <a:gd name="connsiteX8" fmla="*/ 51744 w 67239"/>
                    <a:gd name="connsiteY8" fmla="*/ 3356 h 92815"/>
                    <a:gd name="connsiteX9" fmla="*/ 67240 w 67239"/>
                    <a:gd name="connsiteY9" fmla="*/ 29717 h 92815"/>
                    <a:gd name="connsiteX10" fmla="*/ 67240 w 67239"/>
                    <a:gd name="connsiteY10" fmla="*/ 92816 h 92815"/>
                    <a:gd name="connsiteX11" fmla="*/ 50675 w 67239"/>
                    <a:gd name="connsiteY11" fmla="*/ 92816 h 9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39" h="92815">
                      <a:moveTo>
                        <a:pt x="50675" y="92816"/>
                      </a:moveTo>
                      <a:lnTo>
                        <a:pt x="50675" y="33636"/>
                      </a:lnTo>
                      <a:cubicBezTo>
                        <a:pt x="50675" y="15379"/>
                        <a:pt x="31928" y="11905"/>
                        <a:pt x="16432" y="19876"/>
                      </a:cubicBezTo>
                      <a:lnTo>
                        <a:pt x="16432" y="92816"/>
                      </a:lnTo>
                      <a:lnTo>
                        <a:pt x="0" y="92816"/>
                      </a:lnTo>
                      <a:lnTo>
                        <a:pt x="0" y="1486"/>
                      </a:lnTo>
                      <a:lnTo>
                        <a:pt x="15096" y="1486"/>
                      </a:lnTo>
                      <a:lnTo>
                        <a:pt x="16432" y="4424"/>
                      </a:lnTo>
                      <a:cubicBezTo>
                        <a:pt x="24625" y="-207"/>
                        <a:pt x="40077" y="-2166"/>
                        <a:pt x="51744" y="3356"/>
                      </a:cubicBezTo>
                      <a:cubicBezTo>
                        <a:pt x="60872" y="7497"/>
                        <a:pt x="67240" y="15868"/>
                        <a:pt x="67240" y="29717"/>
                      </a:cubicBezTo>
                      <a:lnTo>
                        <a:pt x="67240" y="92816"/>
                      </a:lnTo>
                      <a:lnTo>
                        <a:pt x="50675" y="92816"/>
                      </a:lnTo>
                      <a:close/>
                    </a:path>
                  </a:pathLst>
                </a:custGeom>
                <a:grpFill/>
                <a:ln w="44514"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472F1C82-ACB9-1298-957C-283267702C29}"/>
                    </a:ext>
                  </a:extLst>
                </p:cNvPr>
                <p:cNvSpPr/>
                <p:nvPr/>
              </p:nvSpPr>
              <p:spPr>
                <a:xfrm>
                  <a:off x="2627853" y="1841880"/>
                  <a:ext cx="182526" cy="155942"/>
                </a:xfrm>
                <a:custGeom>
                  <a:avLst/>
                  <a:gdLst>
                    <a:gd name="connsiteX0" fmla="*/ 46355 w 182526"/>
                    <a:gd name="connsiteY0" fmla="*/ 0 h 155942"/>
                    <a:gd name="connsiteX1" fmla="*/ 182527 w 182526"/>
                    <a:gd name="connsiteY1" fmla="*/ 148061 h 155942"/>
                    <a:gd name="connsiteX2" fmla="*/ 81267 w 182526"/>
                    <a:gd name="connsiteY2" fmla="*/ 155943 h 155942"/>
                    <a:gd name="connsiteX3" fmla="*/ 0 w 182526"/>
                    <a:gd name="connsiteY3" fmla="*/ 84116 h 155942"/>
                    <a:gd name="connsiteX4" fmla="*/ 46355 w 182526"/>
                    <a:gd name="connsiteY4" fmla="*/ 0 h 155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26" h="155942">
                      <a:moveTo>
                        <a:pt x="46355" y="0"/>
                      </a:moveTo>
                      <a:cubicBezTo>
                        <a:pt x="182660" y="29033"/>
                        <a:pt x="182527" y="148061"/>
                        <a:pt x="182527" y="148061"/>
                      </a:cubicBezTo>
                      <a:lnTo>
                        <a:pt x="81267" y="155943"/>
                      </a:lnTo>
                      <a:cubicBezTo>
                        <a:pt x="81267" y="155943"/>
                        <a:pt x="75389" y="78328"/>
                        <a:pt x="0" y="84116"/>
                      </a:cubicBezTo>
                      <a:lnTo>
                        <a:pt x="46355" y="0"/>
                      </a:lnTo>
                      <a:close/>
                    </a:path>
                  </a:pathLst>
                </a:custGeom>
                <a:grpFill/>
                <a:ln w="44514"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93772D2A-2A9A-DA7E-BF3B-DA3A4D4CB0F4}"/>
                    </a:ext>
                  </a:extLst>
                </p:cNvPr>
                <p:cNvSpPr/>
                <p:nvPr/>
              </p:nvSpPr>
              <p:spPr>
                <a:xfrm>
                  <a:off x="2984491" y="1572164"/>
                  <a:ext cx="211693" cy="255154"/>
                </a:xfrm>
                <a:custGeom>
                  <a:avLst/>
                  <a:gdLst>
                    <a:gd name="connsiteX0" fmla="*/ 211694 w 211693"/>
                    <a:gd name="connsiteY0" fmla="*/ 136305 h 255154"/>
                    <a:gd name="connsiteX1" fmla="*/ 0 w 211693"/>
                    <a:gd name="connsiteY1" fmla="*/ 0 h 255154"/>
                    <a:gd name="connsiteX2" fmla="*/ 17411 w 211693"/>
                    <a:gd name="connsiteY2" fmla="*/ 110211 h 255154"/>
                    <a:gd name="connsiteX3" fmla="*/ 198647 w 211693"/>
                    <a:gd name="connsiteY3" fmla="*/ 255155 h 255154"/>
                    <a:gd name="connsiteX4" fmla="*/ 211694 w 211693"/>
                    <a:gd name="connsiteY4" fmla="*/ 136305 h 255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93" h="255154">
                      <a:moveTo>
                        <a:pt x="211694" y="136305"/>
                      </a:moveTo>
                      <a:cubicBezTo>
                        <a:pt x="136305" y="37717"/>
                        <a:pt x="0" y="0"/>
                        <a:pt x="0" y="0"/>
                      </a:cubicBezTo>
                      <a:lnTo>
                        <a:pt x="17411" y="110211"/>
                      </a:lnTo>
                      <a:cubicBezTo>
                        <a:pt x="17411" y="110211"/>
                        <a:pt x="160975" y="179766"/>
                        <a:pt x="198647" y="255155"/>
                      </a:cubicBezTo>
                      <a:lnTo>
                        <a:pt x="211694" y="136305"/>
                      </a:lnTo>
                      <a:close/>
                    </a:path>
                  </a:pathLst>
                </a:custGeom>
                <a:grpFill/>
                <a:ln w="44514"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BF53DC0E-2955-BB84-5A26-4111D9196B56}"/>
                    </a:ext>
                  </a:extLst>
                </p:cNvPr>
                <p:cNvSpPr/>
                <p:nvPr/>
              </p:nvSpPr>
              <p:spPr>
                <a:xfrm>
                  <a:off x="2036277" y="1688164"/>
                  <a:ext cx="328851" cy="176871"/>
                </a:xfrm>
                <a:custGeom>
                  <a:avLst/>
                  <a:gdLst>
                    <a:gd name="connsiteX0" fmla="*/ 328851 w 328851"/>
                    <a:gd name="connsiteY0" fmla="*/ 131585 h 176871"/>
                    <a:gd name="connsiteX1" fmla="*/ 147838 w 328851"/>
                    <a:gd name="connsiteY1" fmla="*/ 0 h 176871"/>
                    <a:gd name="connsiteX2" fmla="*/ 0 w 328851"/>
                    <a:gd name="connsiteY2" fmla="*/ 95739 h 176871"/>
                    <a:gd name="connsiteX3" fmla="*/ 66705 w 328851"/>
                    <a:gd name="connsiteY3" fmla="*/ 176872 h 176871"/>
                    <a:gd name="connsiteX4" fmla="*/ 148150 w 328851"/>
                    <a:gd name="connsiteY4" fmla="*/ 94047 h 176871"/>
                    <a:gd name="connsiteX5" fmla="*/ 227680 w 328851"/>
                    <a:gd name="connsiteY5" fmla="*/ 139467 h 176871"/>
                    <a:gd name="connsiteX6" fmla="*/ 328851 w 328851"/>
                    <a:gd name="connsiteY6" fmla="*/ 131585 h 1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51" h="176871">
                      <a:moveTo>
                        <a:pt x="328851" y="131585"/>
                      </a:moveTo>
                      <a:cubicBezTo>
                        <a:pt x="328851" y="131585"/>
                        <a:pt x="304449" y="0"/>
                        <a:pt x="147838" y="0"/>
                      </a:cubicBezTo>
                      <a:cubicBezTo>
                        <a:pt x="26050" y="0"/>
                        <a:pt x="0" y="95739"/>
                        <a:pt x="0" y="95739"/>
                      </a:cubicBezTo>
                      <a:lnTo>
                        <a:pt x="66705" y="176872"/>
                      </a:lnTo>
                      <a:cubicBezTo>
                        <a:pt x="66705" y="176872"/>
                        <a:pt x="78506" y="94047"/>
                        <a:pt x="148150" y="94047"/>
                      </a:cubicBezTo>
                      <a:cubicBezTo>
                        <a:pt x="217750" y="94047"/>
                        <a:pt x="227680" y="139467"/>
                        <a:pt x="227680" y="139467"/>
                      </a:cubicBezTo>
                      <a:lnTo>
                        <a:pt x="328851" y="131585"/>
                      </a:lnTo>
                      <a:close/>
                    </a:path>
                  </a:pathLst>
                </a:custGeom>
                <a:grpFill/>
                <a:ln w="44514"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23EEB79A-1F24-F1DE-8FC0-A79589EBCFA5}"/>
                    </a:ext>
                  </a:extLst>
                </p:cNvPr>
                <p:cNvSpPr/>
                <p:nvPr/>
              </p:nvSpPr>
              <p:spPr>
                <a:xfrm>
                  <a:off x="870268" y="1502609"/>
                  <a:ext cx="473795" cy="595717"/>
                </a:xfrm>
                <a:custGeom>
                  <a:avLst/>
                  <a:gdLst>
                    <a:gd name="connsiteX0" fmla="*/ 371377 w 473795"/>
                    <a:gd name="connsiteY0" fmla="*/ 0 h 595717"/>
                    <a:gd name="connsiteX1" fmla="*/ 473795 w 473795"/>
                    <a:gd name="connsiteY1" fmla="*/ 0 h 595717"/>
                    <a:gd name="connsiteX2" fmla="*/ 473795 w 473795"/>
                    <a:gd name="connsiteY2" fmla="*/ 378502 h 595717"/>
                    <a:gd name="connsiteX3" fmla="*/ 237477 w 473795"/>
                    <a:gd name="connsiteY3" fmla="*/ 595717 h 595717"/>
                    <a:gd name="connsiteX4" fmla="*/ 0 w 473795"/>
                    <a:gd name="connsiteY4" fmla="*/ 378502 h 595717"/>
                    <a:gd name="connsiteX5" fmla="*/ 0 w 473795"/>
                    <a:gd name="connsiteY5" fmla="*/ 1915 h 595717"/>
                    <a:gd name="connsiteX6" fmla="*/ 102418 w 473795"/>
                    <a:gd name="connsiteY6" fmla="*/ 1915 h 595717"/>
                    <a:gd name="connsiteX7" fmla="*/ 102418 w 473795"/>
                    <a:gd name="connsiteY7" fmla="*/ 349246 h 595717"/>
                    <a:gd name="connsiteX8" fmla="*/ 236319 w 473795"/>
                    <a:gd name="connsiteY8" fmla="*/ 496728 h 595717"/>
                    <a:gd name="connsiteX9" fmla="*/ 371333 w 473795"/>
                    <a:gd name="connsiteY9" fmla="*/ 349246 h 595717"/>
                    <a:gd name="connsiteX10" fmla="*/ 371333 w 473795"/>
                    <a:gd name="connsiteY10" fmla="*/ 0 h 59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795" h="595717">
                      <a:moveTo>
                        <a:pt x="371377" y="0"/>
                      </a:moveTo>
                      <a:lnTo>
                        <a:pt x="473795" y="0"/>
                      </a:lnTo>
                      <a:lnTo>
                        <a:pt x="473795" y="378502"/>
                      </a:lnTo>
                      <a:cubicBezTo>
                        <a:pt x="473795" y="543930"/>
                        <a:pt x="348890" y="595717"/>
                        <a:pt x="237477" y="595717"/>
                      </a:cubicBezTo>
                      <a:cubicBezTo>
                        <a:pt x="126019" y="595717"/>
                        <a:pt x="0" y="543930"/>
                        <a:pt x="0" y="378502"/>
                      </a:cubicBezTo>
                      <a:lnTo>
                        <a:pt x="0" y="1915"/>
                      </a:lnTo>
                      <a:lnTo>
                        <a:pt x="102418" y="1915"/>
                      </a:lnTo>
                      <a:lnTo>
                        <a:pt x="102418" y="349246"/>
                      </a:lnTo>
                      <a:cubicBezTo>
                        <a:pt x="102418" y="443827"/>
                        <a:pt x="142940" y="496728"/>
                        <a:pt x="236319" y="496728"/>
                      </a:cubicBezTo>
                      <a:cubicBezTo>
                        <a:pt x="330855" y="496728"/>
                        <a:pt x="371333" y="443827"/>
                        <a:pt x="371333" y="349246"/>
                      </a:cubicBezTo>
                      <a:lnTo>
                        <a:pt x="371333" y="0"/>
                      </a:lnTo>
                      <a:close/>
                    </a:path>
                  </a:pathLst>
                </a:custGeom>
                <a:grpFill/>
                <a:ln w="44514" cap="flat">
                  <a:noFill/>
                  <a:prstDash val="solid"/>
                  <a:miter/>
                </a:ln>
              </p:spPr>
              <p:txBody>
                <a:bodyPr rtlCol="0" anchor="ctr"/>
                <a:lstStyle/>
                <a:p>
                  <a:endParaRPr lang="fr-FR"/>
                </a:p>
              </p:txBody>
            </p:sp>
          </p:grpSp>
          <p:sp>
            <p:nvSpPr>
              <p:cNvPr id="167" name="Forme libre : forme 166">
                <a:extLst>
                  <a:ext uri="{FF2B5EF4-FFF2-40B4-BE49-F238E27FC236}">
                    <a16:creationId xmlns:a16="http://schemas.microsoft.com/office/drawing/2014/main" id="{D15ACAC2-AF24-8BB1-0C58-43F07D246183}"/>
                  </a:ext>
                </a:extLst>
              </p:cNvPr>
              <p:cNvSpPr/>
              <p:nvPr/>
            </p:nvSpPr>
            <p:spPr>
              <a:xfrm>
                <a:off x="1459574" y="1296838"/>
                <a:ext cx="102418" cy="787773"/>
              </a:xfrm>
              <a:custGeom>
                <a:avLst/>
                <a:gdLst>
                  <a:gd name="connsiteX0" fmla="*/ 0 w 102418"/>
                  <a:gd name="connsiteY0" fmla="*/ 0 h 787773"/>
                  <a:gd name="connsiteX1" fmla="*/ 102418 w 102418"/>
                  <a:gd name="connsiteY1" fmla="*/ 0 h 787773"/>
                  <a:gd name="connsiteX2" fmla="*/ 102418 w 102418"/>
                  <a:gd name="connsiteY2" fmla="*/ 787774 h 787773"/>
                  <a:gd name="connsiteX3" fmla="*/ 0 w 102418"/>
                  <a:gd name="connsiteY3" fmla="*/ 787774 h 787773"/>
                </a:gdLst>
                <a:ahLst/>
                <a:cxnLst>
                  <a:cxn ang="0">
                    <a:pos x="connsiteX0" y="connsiteY0"/>
                  </a:cxn>
                  <a:cxn ang="0">
                    <a:pos x="connsiteX1" y="connsiteY1"/>
                  </a:cxn>
                  <a:cxn ang="0">
                    <a:pos x="connsiteX2" y="connsiteY2"/>
                  </a:cxn>
                  <a:cxn ang="0">
                    <a:pos x="connsiteX3" y="connsiteY3"/>
                  </a:cxn>
                </a:cxnLst>
                <a:rect l="l" t="t" r="r" b="b"/>
                <a:pathLst>
                  <a:path w="102418" h="787773">
                    <a:moveTo>
                      <a:pt x="0" y="0"/>
                    </a:moveTo>
                    <a:lnTo>
                      <a:pt x="102418" y="0"/>
                    </a:lnTo>
                    <a:lnTo>
                      <a:pt x="102418" y="787774"/>
                    </a:lnTo>
                    <a:lnTo>
                      <a:pt x="0" y="787774"/>
                    </a:lnTo>
                    <a:close/>
                  </a:path>
                </a:pathLst>
              </a:custGeom>
              <a:grpFill/>
              <a:ln w="44514" cap="flat">
                <a:noFill/>
                <a:prstDash val="solid"/>
                <a:miter/>
              </a:ln>
            </p:spPr>
            <p:txBody>
              <a:bodyPr rtlCol="0" anchor="ctr"/>
              <a:lstStyle/>
              <a:p>
                <a:endParaRPr lang="fr-FR"/>
              </a:p>
            </p:txBody>
          </p:sp>
          <p:grpSp>
            <p:nvGrpSpPr>
              <p:cNvPr id="168" name="Graphique 1">
                <a:extLst>
                  <a:ext uri="{FF2B5EF4-FFF2-40B4-BE49-F238E27FC236}">
                    <a16:creationId xmlns:a16="http://schemas.microsoft.com/office/drawing/2014/main" id="{D8C2297D-3276-D297-4E18-7ACBE2C341F6}"/>
                  </a:ext>
                </a:extLst>
              </p:cNvPr>
              <p:cNvGrpSpPr/>
              <p:nvPr/>
            </p:nvGrpSpPr>
            <p:grpSpPr>
              <a:xfrm>
                <a:off x="1693577" y="1393244"/>
                <a:ext cx="1892642" cy="985485"/>
                <a:chOff x="1693577" y="1393244"/>
                <a:chExt cx="1892642" cy="985485"/>
              </a:xfrm>
              <a:grpFill/>
            </p:grpSpPr>
            <p:sp>
              <p:nvSpPr>
                <p:cNvPr id="169" name="Forme libre : forme 168">
                  <a:extLst>
                    <a:ext uri="{FF2B5EF4-FFF2-40B4-BE49-F238E27FC236}">
                      <a16:creationId xmlns:a16="http://schemas.microsoft.com/office/drawing/2014/main" id="{E1298BA7-1E42-CC6A-ACA0-B454845ECC59}"/>
                    </a:ext>
                  </a:extLst>
                </p:cNvPr>
                <p:cNvSpPr/>
                <p:nvPr/>
              </p:nvSpPr>
              <p:spPr>
                <a:xfrm>
                  <a:off x="1693577" y="1510758"/>
                  <a:ext cx="479406" cy="867971"/>
                </a:xfrm>
                <a:custGeom>
                  <a:avLst/>
                  <a:gdLst>
                    <a:gd name="connsiteX0" fmla="*/ 218507 w 479406"/>
                    <a:gd name="connsiteY0" fmla="*/ 783677 h 867971"/>
                    <a:gd name="connsiteX1" fmla="*/ 320747 w 479406"/>
                    <a:gd name="connsiteY1" fmla="*/ 639134 h 867971"/>
                    <a:gd name="connsiteX2" fmla="*/ 320747 w 479406"/>
                    <a:gd name="connsiteY2" fmla="*/ 553592 h 867971"/>
                    <a:gd name="connsiteX3" fmla="*/ 205950 w 479406"/>
                    <a:gd name="connsiteY3" fmla="*/ 587346 h 867971"/>
                    <a:gd name="connsiteX4" fmla="*/ 0 w 479406"/>
                    <a:gd name="connsiteY4" fmla="*/ 375830 h 867971"/>
                    <a:gd name="connsiteX5" fmla="*/ 0 w 479406"/>
                    <a:gd name="connsiteY5" fmla="*/ 10108 h 867971"/>
                    <a:gd name="connsiteX6" fmla="*/ 101260 w 479406"/>
                    <a:gd name="connsiteY6" fmla="*/ 10108 h 867971"/>
                    <a:gd name="connsiteX7" fmla="*/ 101260 w 479406"/>
                    <a:gd name="connsiteY7" fmla="*/ 357840 h 867971"/>
                    <a:gd name="connsiteX8" fmla="*/ 205950 w 479406"/>
                    <a:gd name="connsiteY8" fmla="*/ 487243 h 867971"/>
                    <a:gd name="connsiteX9" fmla="*/ 320747 w 479406"/>
                    <a:gd name="connsiteY9" fmla="*/ 357840 h 867971"/>
                    <a:gd name="connsiteX10" fmla="*/ 320747 w 479406"/>
                    <a:gd name="connsiteY10" fmla="*/ 165428 h 867971"/>
                    <a:gd name="connsiteX11" fmla="*/ 443382 w 479406"/>
                    <a:gd name="connsiteY11" fmla="*/ 0 h 867971"/>
                    <a:gd name="connsiteX12" fmla="*/ 479406 w 479406"/>
                    <a:gd name="connsiteY12" fmla="*/ 80999 h 867971"/>
                    <a:gd name="connsiteX13" fmla="*/ 422007 w 479406"/>
                    <a:gd name="connsiteY13" fmla="*/ 162043 h 867971"/>
                    <a:gd name="connsiteX14" fmla="*/ 422007 w 479406"/>
                    <a:gd name="connsiteY14" fmla="*/ 642607 h 867971"/>
                    <a:gd name="connsiteX15" fmla="*/ 257381 w 479406"/>
                    <a:gd name="connsiteY15" fmla="*/ 867972 h 867971"/>
                    <a:gd name="connsiteX16" fmla="*/ 218507 w 479406"/>
                    <a:gd name="connsiteY16" fmla="*/ 783677 h 8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406" h="867971">
                      <a:moveTo>
                        <a:pt x="218507" y="783677"/>
                      </a:moveTo>
                      <a:cubicBezTo>
                        <a:pt x="257916" y="776909"/>
                        <a:pt x="320747" y="697601"/>
                        <a:pt x="320747" y="639134"/>
                      </a:cubicBezTo>
                      <a:lnTo>
                        <a:pt x="320747" y="553592"/>
                      </a:lnTo>
                      <a:cubicBezTo>
                        <a:pt x="298260" y="574967"/>
                        <a:pt x="258806" y="587346"/>
                        <a:pt x="205950" y="587346"/>
                      </a:cubicBezTo>
                      <a:cubicBezTo>
                        <a:pt x="75389" y="587346"/>
                        <a:pt x="0" y="516499"/>
                        <a:pt x="0" y="375830"/>
                      </a:cubicBezTo>
                      <a:lnTo>
                        <a:pt x="0" y="10108"/>
                      </a:lnTo>
                      <a:lnTo>
                        <a:pt x="101260" y="10108"/>
                      </a:lnTo>
                      <a:lnTo>
                        <a:pt x="101260" y="357840"/>
                      </a:lnTo>
                      <a:cubicBezTo>
                        <a:pt x="101260" y="456874"/>
                        <a:pt x="139511" y="487243"/>
                        <a:pt x="205950" y="487243"/>
                      </a:cubicBezTo>
                      <a:cubicBezTo>
                        <a:pt x="275728" y="487243"/>
                        <a:pt x="320747" y="460303"/>
                        <a:pt x="320747" y="357840"/>
                      </a:cubicBezTo>
                      <a:lnTo>
                        <a:pt x="320747" y="165428"/>
                      </a:lnTo>
                      <a:cubicBezTo>
                        <a:pt x="320747" y="88926"/>
                        <a:pt x="356727" y="14606"/>
                        <a:pt x="443382" y="0"/>
                      </a:cubicBezTo>
                      <a:lnTo>
                        <a:pt x="479406" y="80999"/>
                      </a:lnTo>
                      <a:cubicBezTo>
                        <a:pt x="438884" y="92265"/>
                        <a:pt x="422007" y="126063"/>
                        <a:pt x="422007" y="162043"/>
                      </a:cubicBezTo>
                      <a:lnTo>
                        <a:pt x="422007" y="642607"/>
                      </a:lnTo>
                      <a:cubicBezTo>
                        <a:pt x="422007" y="733759"/>
                        <a:pt x="363941" y="838270"/>
                        <a:pt x="257381" y="867972"/>
                      </a:cubicBezTo>
                      <a:lnTo>
                        <a:pt x="218507" y="783677"/>
                      </a:lnTo>
                      <a:close/>
                    </a:path>
                  </a:pathLst>
                </a:custGeom>
                <a:grpFill/>
                <a:ln w="44514" cap="flat">
                  <a:noFill/>
                  <a:prstDash val="solid"/>
                  <a:miter/>
                </a:ln>
              </p:spPr>
              <p:txBody>
                <a:bodyPr rtlCol="0" anchor="ctr"/>
                <a:lstStyle/>
                <a:p>
                  <a:endParaRPr lang="fr-FR" dirty="0"/>
                </a:p>
              </p:txBody>
            </p:sp>
            <p:sp>
              <p:nvSpPr>
                <p:cNvPr id="170" name="Forme libre : forme 169">
                  <a:extLst>
                    <a:ext uri="{FF2B5EF4-FFF2-40B4-BE49-F238E27FC236}">
                      <a16:creationId xmlns:a16="http://schemas.microsoft.com/office/drawing/2014/main" id="{EB3A0450-E6BC-A3A4-AA34-B86ABA4D303B}"/>
                    </a:ext>
                  </a:extLst>
                </p:cNvPr>
                <p:cNvSpPr/>
                <p:nvPr/>
              </p:nvSpPr>
              <p:spPr>
                <a:xfrm>
                  <a:off x="2263824" y="1393244"/>
                  <a:ext cx="411854" cy="594248"/>
                </a:xfrm>
                <a:custGeom>
                  <a:avLst/>
                  <a:gdLst>
                    <a:gd name="connsiteX0" fmla="*/ 101305 w 411854"/>
                    <a:gd name="connsiteY0" fmla="*/ 426505 h 594248"/>
                    <a:gd name="connsiteX1" fmla="*/ 208221 w 411854"/>
                    <a:gd name="connsiteY1" fmla="*/ 498509 h 594248"/>
                    <a:gd name="connsiteX2" fmla="*/ 304983 w 411854"/>
                    <a:gd name="connsiteY2" fmla="*/ 424278 h 594248"/>
                    <a:gd name="connsiteX3" fmla="*/ 13492 w 411854"/>
                    <a:gd name="connsiteY3" fmla="*/ 166541 h 594248"/>
                    <a:gd name="connsiteX4" fmla="*/ 205950 w 411854"/>
                    <a:gd name="connsiteY4" fmla="*/ 0 h 594248"/>
                    <a:gd name="connsiteX5" fmla="*/ 332013 w 411854"/>
                    <a:gd name="connsiteY5" fmla="*/ 32640 h 594248"/>
                    <a:gd name="connsiteX6" fmla="*/ 301599 w 411854"/>
                    <a:gd name="connsiteY6" fmla="*/ 124906 h 594248"/>
                    <a:gd name="connsiteX7" fmla="*/ 205950 w 411854"/>
                    <a:gd name="connsiteY7" fmla="*/ 97921 h 594248"/>
                    <a:gd name="connsiteX8" fmla="*/ 122635 w 411854"/>
                    <a:gd name="connsiteY8" fmla="*/ 166585 h 594248"/>
                    <a:gd name="connsiteX9" fmla="*/ 411854 w 411854"/>
                    <a:gd name="connsiteY9" fmla="*/ 425436 h 594248"/>
                    <a:gd name="connsiteX10" fmla="*/ 208176 w 411854"/>
                    <a:gd name="connsiteY10" fmla="*/ 594248 h 594248"/>
                    <a:gd name="connsiteX11" fmla="*/ 0 w 411854"/>
                    <a:gd name="connsiteY11" fmla="*/ 434476 h 594248"/>
                    <a:gd name="connsiteX12" fmla="*/ 101305 w 411854"/>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54" h="594248">
                      <a:moveTo>
                        <a:pt x="101305" y="426505"/>
                      </a:moveTo>
                      <a:cubicBezTo>
                        <a:pt x="104689" y="464756"/>
                        <a:pt x="144053" y="498509"/>
                        <a:pt x="208221" y="498509"/>
                      </a:cubicBezTo>
                      <a:cubicBezTo>
                        <a:pt x="262190" y="498509"/>
                        <a:pt x="304983" y="469253"/>
                        <a:pt x="304983" y="424278"/>
                      </a:cubicBezTo>
                      <a:cubicBezTo>
                        <a:pt x="304983" y="294875"/>
                        <a:pt x="32640" y="356771"/>
                        <a:pt x="13492" y="166541"/>
                      </a:cubicBezTo>
                      <a:cubicBezTo>
                        <a:pt x="6768" y="95650"/>
                        <a:pt x="57354" y="0"/>
                        <a:pt x="205950" y="0"/>
                      </a:cubicBezTo>
                      <a:cubicBezTo>
                        <a:pt x="285836" y="0"/>
                        <a:pt x="332013" y="32640"/>
                        <a:pt x="332013" y="32640"/>
                      </a:cubicBezTo>
                      <a:lnTo>
                        <a:pt x="301599" y="124906"/>
                      </a:lnTo>
                      <a:cubicBezTo>
                        <a:pt x="301599" y="124906"/>
                        <a:pt x="270072" y="97921"/>
                        <a:pt x="205950" y="97921"/>
                      </a:cubicBezTo>
                      <a:cubicBezTo>
                        <a:pt x="136172" y="97921"/>
                        <a:pt x="118137" y="132787"/>
                        <a:pt x="122635" y="166585"/>
                      </a:cubicBezTo>
                      <a:cubicBezTo>
                        <a:pt x="136172" y="254398"/>
                        <a:pt x="411854" y="221758"/>
                        <a:pt x="411854" y="425436"/>
                      </a:cubicBezTo>
                      <a:cubicBezTo>
                        <a:pt x="411854" y="512091"/>
                        <a:pt x="351116" y="594248"/>
                        <a:pt x="208176" y="594248"/>
                      </a:cubicBezTo>
                      <a:cubicBezTo>
                        <a:pt x="74275" y="594248"/>
                        <a:pt x="3340" y="518859"/>
                        <a:pt x="0" y="434476"/>
                      </a:cubicBezTo>
                      <a:lnTo>
                        <a:pt x="101305" y="426505"/>
                      </a:lnTo>
                      <a:close/>
                    </a:path>
                  </a:pathLst>
                </a:custGeom>
                <a:grpFill/>
                <a:ln w="44514" cap="flat">
                  <a:noFill/>
                  <a:prstDash val="solid"/>
                  <a:miter/>
                </a:ln>
              </p:spPr>
              <p:txBody>
                <a:bodyPr rtlCol="0" anchor="ctr"/>
                <a:lstStyle/>
                <a:p>
                  <a:endParaRPr lang="fr-FR"/>
                </a:p>
              </p:txBody>
            </p:sp>
            <p:sp>
              <p:nvSpPr>
                <p:cNvPr id="171" name="Forme libre : forme 170">
                  <a:extLst>
                    <a:ext uri="{FF2B5EF4-FFF2-40B4-BE49-F238E27FC236}">
                      <a16:creationId xmlns:a16="http://schemas.microsoft.com/office/drawing/2014/main" id="{44FABB38-292D-00D0-34C0-100800AB579A}"/>
                    </a:ext>
                  </a:extLst>
                </p:cNvPr>
                <p:cNvSpPr/>
                <p:nvPr/>
              </p:nvSpPr>
              <p:spPr>
                <a:xfrm>
                  <a:off x="2709031" y="1563347"/>
                  <a:ext cx="411899" cy="594248"/>
                </a:xfrm>
                <a:custGeom>
                  <a:avLst/>
                  <a:gdLst>
                    <a:gd name="connsiteX0" fmla="*/ 101305 w 411899"/>
                    <a:gd name="connsiteY0" fmla="*/ 426505 h 594248"/>
                    <a:gd name="connsiteX1" fmla="*/ 208265 w 411899"/>
                    <a:gd name="connsiteY1" fmla="*/ 498554 h 594248"/>
                    <a:gd name="connsiteX2" fmla="*/ 305028 w 411899"/>
                    <a:gd name="connsiteY2" fmla="*/ 424278 h 594248"/>
                    <a:gd name="connsiteX3" fmla="*/ 13537 w 411899"/>
                    <a:gd name="connsiteY3" fmla="*/ 166541 h 594248"/>
                    <a:gd name="connsiteX4" fmla="*/ 205950 w 411899"/>
                    <a:gd name="connsiteY4" fmla="*/ 0 h 594248"/>
                    <a:gd name="connsiteX5" fmla="*/ 332013 w 411899"/>
                    <a:gd name="connsiteY5" fmla="*/ 32640 h 594248"/>
                    <a:gd name="connsiteX6" fmla="*/ 301644 w 411899"/>
                    <a:gd name="connsiteY6" fmla="*/ 124950 h 594248"/>
                    <a:gd name="connsiteX7" fmla="*/ 205950 w 411899"/>
                    <a:gd name="connsiteY7" fmla="*/ 97921 h 594248"/>
                    <a:gd name="connsiteX8" fmla="*/ 122679 w 411899"/>
                    <a:gd name="connsiteY8" fmla="*/ 166585 h 594248"/>
                    <a:gd name="connsiteX9" fmla="*/ 411899 w 411899"/>
                    <a:gd name="connsiteY9" fmla="*/ 425436 h 594248"/>
                    <a:gd name="connsiteX10" fmla="*/ 208221 w 411899"/>
                    <a:gd name="connsiteY10" fmla="*/ 594248 h 594248"/>
                    <a:gd name="connsiteX11" fmla="*/ 0 w 411899"/>
                    <a:gd name="connsiteY11" fmla="*/ 434431 h 594248"/>
                    <a:gd name="connsiteX12" fmla="*/ 101305 w 411899"/>
                    <a:gd name="connsiteY12" fmla="*/ 426505 h 5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899" h="594248">
                      <a:moveTo>
                        <a:pt x="101305" y="426505"/>
                      </a:moveTo>
                      <a:cubicBezTo>
                        <a:pt x="104689" y="464800"/>
                        <a:pt x="144053" y="498554"/>
                        <a:pt x="208265" y="498554"/>
                      </a:cubicBezTo>
                      <a:cubicBezTo>
                        <a:pt x="262280" y="498554"/>
                        <a:pt x="305028" y="469342"/>
                        <a:pt x="305028" y="424278"/>
                      </a:cubicBezTo>
                      <a:cubicBezTo>
                        <a:pt x="305028" y="294831"/>
                        <a:pt x="32685" y="356727"/>
                        <a:pt x="13537" y="166541"/>
                      </a:cubicBezTo>
                      <a:cubicBezTo>
                        <a:pt x="6769" y="95650"/>
                        <a:pt x="57443" y="0"/>
                        <a:pt x="205950" y="0"/>
                      </a:cubicBezTo>
                      <a:cubicBezTo>
                        <a:pt x="285836" y="0"/>
                        <a:pt x="332013" y="32640"/>
                        <a:pt x="332013" y="32640"/>
                      </a:cubicBezTo>
                      <a:lnTo>
                        <a:pt x="301644" y="124950"/>
                      </a:lnTo>
                      <a:cubicBezTo>
                        <a:pt x="301644" y="124950"/>
                        <a:pt x="270117" y="97921"/>
                        <a:pt x="205950" y="97921"/>
                      </a:cubicBezTo>
                      <a:cubicBezTo>
                        <a:pt x="136216" y="97921"/>
                        <a:pt x="118137" y="132787"/>
                        <a:pt x="122679" y="166585"/>
                      </a:cubicBezTo>
                      <a:cubicBezTo>
                        <a:pt x="136172" y="254398"/>
                        <a:pt x="411899" y="221758"/>
                        <a:pt x="411899" y="425436"/>
                      </a:cubicBezTo>
                      <a:cubicBezTo>
                        <a:pt x="411899" y="512046"/>
                        <a:pt x="351116" y="594248"/>
                        <a:pt x="208221" y="594248"/>
                      </a:cubicBezTo>
                      <a:cubicBezTo>
                        <a:pt x="74275" y="594248"/>
                        <a:pt x="3384" y="518859"/>
                        <a:pt x="0" y="434431"/>
                      </a:cubicBezTo>
                      <a:lnTo>
                        <a:pt x="101305" y="426505"/>
                      </a:lnTo>
                      <a:close/>
                    </a:path>
                  </a:pathLst>
                </a:custGeom>
                <a:grpFill/>
                <a:ln w="44514"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46D216C9-7411-E23E-64A6-17A1847369C2}"/>
                    </a:ext>
                  </a:extLst>
                </p:cNvPr>
                <p:cNvSpPr/>
                <p:nvPr/>
              </p:nvSpPr>
              <p:spPr>
                <a:xfrm>
                  <a:off x="3181089" y="1489428"/>
                  <a:ext cx="405130" cy="587589"/>
                </a:xfrm>
                <a:custGeom>
                  <a:avLst/>
                  <a:gdLst>
                    <a:gd name="connsiteX0" fmla="*/ 377033 w 405130"/>
                    <a:gd name="connsiteY0" fmla="*/ 534534 h 587589"/>
                    <a:gd name="connsiteX1" fmla="*/ 191344 w 405130"/>
                    <a:gd name="connsiteY1" fmla="*/ 587435 h 587589"/>
                    <a:gd name="connsiteX2" fmla="*/ 0 w 405130"/>
                    <a:gd name="connsiteY2" fmla="*/ 423165 h 587589"/>
                    <a:gd name="connsiteX3" fmla="*/ 0 w 405130"/>
                    <a:gd name="connsiteY3" fmla="*/ 192413 h 587589"/>
                    <a:gd name="connsiteX4" fmla="*/ 207063 w 405130"/>
                    <a:gd name="connsiteY4" fmla="*/ 0 h 587589"/>
                    <a:gd name="connsiteX5" fmla="*/ 405131 w 405130"/>
                    <a:gd name="connsiteY5" fmla="*/ 189073 h 587589"/>
                    <a:gd name="connsiteX6" fmla="*/ 405131 w 405130"/>
                    <a:gd name="connsiteY6" fmla="*/ 351161 h 587589"/>
                    <a:gd name="connsiteX7" fmla="*/ 103531 w 405130"/>
                    <a:gd name="connsiteY7" fmla="*/ 368038 h 587589"/>
                    <a:gd name="connsiteX8" fmla="*/ 103531 w 405130"/>
                    <a:gd name="connsiteY8" fmla="*/ 411899 h 587589"/>
                    <a:gd name="connsiteX9" fmla="*/ 338737 w 405130"/>
                    <a:gd name="connsiteY9" fmla="*/ 447968 h 587589"/>
                    <a:gd name="connsiteX10" fmla="*/ 377033 w 405130"/>
                    <a:gd name="connsiteY10" fmla="*/ 534534 h 587589"/>
                    <a:gd name="connsiteX11" fmla="*/ 301688 w 405130"/>
                    <a:gd name="connsiteY11" fmla="*/ 187915 h 587589"/>
                    <a:gd name="connsiteX12" fmla="*/ 205994 w 405130"/>
                    <a:gd name="connsiteY12" fmla="*/ 97921 h 587589"/>
                    <a:gd name="connsiteX13" fmla="*/ 103576 w 405130"/>
                    <a:gd name="connsiteY13" fmla="*/ 193526 h 587589"/>
                    <a:gd name="connsiteX14" fmla="*/ 103576 w 405130"/>
                    <a:gd name="connsiteY14" fmla="*/ 272343 h 587589"/>
                    <a:gd name="connsiteX15" fmla="*/ 301688 w 405130"/>
                    <a:gd name="connsiteY15" fmla="*/ 261033 h 587589"/>
                    <a:gd name="connsiteX16" fmla="*/ 301688 w 405130"/>
                    <a:gd name="connsiteY16" fmla="*/ 187915 h 5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130" h="587589">
                      <a:moveTo>
                        <a:pt x="377033" y="534534"/>
                      </a:moveTo>
                      <a:cubicBezTo>
                        <a:pt x="324176" y="567174"/>
                        <a:pt x="255511" y="586277"/>
                        <a:pt x="191344" y="587435"/>
                      </a:cubicBezTo>
                      <a:cubicBezTo>
                        <a:pt x="79931" y="590775"/>
                        <a:pt x="0" y="540145"/>
                        <a:pt x="0" y="423165"/>
                      </a:cubicBezTo>
                      <a:lnTo>
                        <a:pt x="0" y="192413"/>
                      </a:lnTo>
                      <a:cubicBezTo>
                        <a:pt x="0" y="68620"/>
                        <a:pt x="84428" y="0"/>
                        <a:pt x="207063" y="0"/>
                      </a:cubicBezTo>
                      <a:cubicBezTo>
                        <a:pt x="331969" y="0"/>
                        <a:pt x="405131" y="70891"/>
                        <a:pt x="405131" y="189073"/>
                      </a:cubicBezTo>
                      <a:lnTo>
                        <a:pt x="405131" y="351161"/>
                      </a:lnTo>
                      <a:lnTo>
                        <a:pt x="103531" y="368038"/>
                      </a:lnTo>
                      <a:lnTo>
                        <a:pt x="103531" y="411899"/>
                      </a:lnTo>
                      <a:cubicBezTo>
                        <a:pt x="103531" y="504164"/>
                        <a:pt x="202565" y="519928"/>
                        <a:pt x="338737" y="447968"/>
                      </a:cubicBezTo>
                      <a:lnTo>
                        <a:pt x="377033" y="534534"/>
                      </a:lnTo>
                      <a:close/>
                      <a:moveTo>
                        <a:pt x="301688" y="187915"/>
                      </a:moveTo>
                      <a:cubicBezTo>
                        <a:pt x="301688" y="120364"/>
                        <a:pt x="247629" y="97921"/>
                        <a:pt x="205994" y="97921"/>
                      </a:cubicBezTo>
                      <a:cubicBezTo>
                        <a:pt x="138443" y="97921"/>
                        <a:pt x="103576" y="139511"/>
                        <a:pt x="103576" y="193526"/>
                      </a:cubicBezTo>
                      <a:lnTo>
                        <a:pt x="103576" y="272343"/>
                      </a:lnTo>
                      <a:lnTo>
                        <a:pt x="301688" y="261033"/>
                      </a:lnTo>
                      <a:lnTo>
                        <a:pt x="301688" y="187915"/>
                      </a:lnTo>
                      <a:close/>
                    </a:path>
                  </a:pathLst>
                </a:custGeom>
                <a:grpFill/>
                <a:ln w="44514" cap="flat">
                  <a:noFill/>
                  <a:prstDash val="solid"/>
                  <a:miter/>
                </a:ln>
              </p:spPr>
              <p:txBody>
                <a:bodyPr rtlCol="0" anchor="ctr"/>
                <a:lstStyle/>
                <a:p>
                  <a:endParaRPr lang="fr-FR"/>
                </a:p>
              </p:txBody>
            </p:sp>
          </p:grpSp>
        </p:grpSp>
        <p:pic>
          <p:nvPicPr>
            <p:cNvPr id="155" name="Graphique 154">
              <a:extLst>
                <a:ext uri="{FF2B5EF4-FFF2-40B4-BE49-F238E27FC236}">
                  <a16:creationId xmlns:a16="http://schemas.microsoft.com/office/drawing/2014/main" id="{F2D07B77-FE99-4C40-9CD9-C30D2048398C}"/>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0340131" y="3818140"/>
              <a:ext cx="1434620" cy="449949"/>
            </a:xfrm>
            <a:prstGeom prst="rect">
              <a:avLst/>
            </a:prstGeom>
          </p:spPr>
        </p:pic>
        <p:pic>
          <p:nvPicPr>
            <p:cNvPr id="156" name="Graphique 155">
              <a:extLst>
                <a:ext uri="{FF2B5EF4-FFF2-40B4-BE49-F238E27FC236}">
                  <a16:creationId xmlns:a16="http://schemas.microsoft.com/office/drawing/2014/main" id="{1E80B91B-A972-62CB-0C5B-82FE47307DC8}"/>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340130" y="4456598"/>
              <a:ext cx="1434620" cy="355163"/>
            </a:xfrm>
            <a:prstGeom prst="rect">
              <a:avLst/>
            </a:prstGeom>
          </p:spPr>
        </p:pic>
      </p:grpSp>
      <p:sp>
        <p:nvSpPr>
          <p:cNvPr id="203" name="ZoneTexte 202">
            <a:extLst>
              <a:ext uri="{FF2B5EF4-FFF2-40B4-BE49-F238E27FC236}">
                <a16:creationId xmlns:a16="http://schemas.microsoft.com/office/drawing/2014/main" id="{0DADE0E6-78F0-B0C8-BD3B-3D25D74D8F90}"/>
              </a:ext>
            </a:extLst>
          </p:cNvPr>
          <p:cNvSpPr txBox="1"/>
          <p:nvPr/>
        </p:nvSpPr>
        <p:spPr>
          <a:xfrm>
            <a:off x="-1809994"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spTree>
    <p:extLst>
      <p:ext uri="{BB962C8B-B14F-4D97-AF65-F5344CB8AC3E}">
        <p14:creationId xmlns:p14="http://schemas.microsoft.com/office/powerpoint/2010/main" val="244404868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7A8570-CC53-48C7-5959-456115F3A27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0CD69E6-9F14-0EC0-6438-BED948B70B9B}"/>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83DBB9AF-1B11-64E2-85BF-1189EE64FB3E}"/>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B751A1C1-BD43-7651-D752-0B59312BF57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8CAEB700-B381-978B-4006-D64C48B6EECF}"/>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44119BCD-7734-77E3-9405-68EAF9E8EFA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17A8A386-95A4-FEFF-BC7B-6FE03A0D4116}"/>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25DEE80C-A09A-2BF9-58FD-EF82FE30536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449F44ED-2EA3-4CBD-4F82-B2C04B6F2B6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C07B944C-6FBA-6E04-F431-80C5BF169CB6}"/>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4950C3A5-29D1-817E-C043-9C820E4DD6F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9B726BF-1509-5413-E964-759666CCB7D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EBCA60E-1FA0-9C66-D568-4230DAA832CE}"/>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5B8546A-D1D1-F240-1740-DA86C5C5D0D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36ECE3C-1EB7-3B88-0927-DF1FE66AA79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1515453-1A33-B23B-F23F-EAD2ABAA9765}"/>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28CBFB5-2C96-27D9-71D0-5CA8231FB9B8}"/>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58019237-F322-9C09-99CB-9B00882A3CE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B20AC98F-E066-E840-CAAC-0C16AA91BE10}"/>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53D6BD4-40D0-C800-8D75-290A8689949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549566D6-3C34-83D2-A601-6D9A8476D5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730AD9E6-A0D2-494C-1B4D-EF718F51997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A1540A01-8D51-AB0D-17DD-E19BCF15D7C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83B72ADE-4720-46E4-46DF-3E491DFE94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AC5160CB-7F58-D526-AEFB-49958D00941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BE98453-AA52-D208-E14E-156EDF0A39D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048ACDE-74B8-43B9-54E0-4CFC04F8D88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736A3E73-4E9E-F780-A133-58438BDADAD0}"/>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69B9F3AB-07C1-4E6F-BDA4-E8329966DE1A}"/>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A836D505-535E-CC00-6050-976944A9BE82}"/>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401435B-7AEC-222A-2C70-BB79F4862532}"/>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2C22B0C-96EE-CC25-667A-8E3BFD143F4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B1BC843-F9AF-B88D-BD16-8CA518DDF6C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6258F8CC-D94B-6063-56F3-311CDD93391D}"/>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98F7324E-1473-72DD-A7A0-1EF9FE543370}"/>
              </a:ext>
            </a:extLst>
          </p:cNvPr>
          <p:cNvSpPr txBox="1"/>
          <p:nvPr/>
        </p:nvSpPr>
        <p:spPr>
          <a:xfrm>
            <a:off x="-12024815"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06127220-F006-D7BB-65DF-00C116480CBB}"/>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 name="ZoneTexte 5">
            <a:extLst>
              <a:ext uri="{FF2B5EF4-FFF2-40B4-BE49-F238E27FC236}">
                <a16:creationId xmlns:a16="http://schemas.microsoft.com/office/drawing/2014/main" id="{C95A23B3-217B-AC45-0F32-C2A45949DCB2}"/>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E9683222-33F2-82A6-4262-391BF9160054}"/>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402E537C-8F17-C809-F09C-64F975B3964F}"/>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15E2C1EA-5754-3E5B-BC6F-0AC3E2DB8FEB}"/>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178381CE-D1B4-E6AC-58F6-35C73224EA34}"/>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EC5027A0-8D3C-48F3-A108-87A98C28C37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BC91E7FE-48CD-2E5E-0CC3-198E5377FDC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F7CE9CD8-6A96-BB0A-256C-0F6D067096A6}"/>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D9EF7501-5BBD-FA02-65B8-67920B27B3E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517F9EDE-1685-BCA0-7215-113E3DE29A6B}"/>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08581BAF-26A2-8DB0-13AF-CAA6623072C0}"/>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A28B2C5C-ECD7-FEB7-5AFE-5C12DA5D3A58}"/>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BB84F0B0-81CC-EBB1-5AD0-5CD1CE64E637}"/>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19" name="ZoneTexte 18">
            <a:extLst>
              <a:ext uri="{FF2B5EF4-FFF2-40B4-BE49-F238E27FC236}">
                <a16:creationId xmlns:a16="http://schemas.microsoft.com/office/drawing/2014/main" id="{10A79D3C-06C7-E7C7-39FA-76F83BDC2E43}"/>
              </a:ext>
            </a:extLst>
          </p:cNvPr>
          <p:cNvSpPr txBox="1"/>
          <p:nvPr/>
        </p:nvSpPr>
        <p:spPr>
          <a:xfrm>
            <a:off x="-6531785" y="3188615"/>
            <a:ext cx="8603921" cy="954107"/>
          </a:xfrm>
          <a:prstGeom prst="rect">
            <a:avLst/>
          </a:prstGeom>
          <a:noFill/>
        </p:spPr>
        <p:txBody>
          <a:bodyPr wrap="square" rtlCol="0">
            <a:spAutoFit/>
          </a:bodyPr>
          <a:lstStyle/>
          <a:p>
            <a:r>
              <a:rPr lang="fr-FR" sz="2800" dirty="0">
                <a:solidFill>
                  <a:srgbClr val="FFC000"/>
                </a:solidFill>
                <a:latin typeface="Bahnschrift SemiBold" panose="020B0502040204020203" pitchFamily="34" charset="0"/>
              </a:rPr>
              <a:t>J’ai nommé cet Intelligence Artificielle :</a:t>
            </a:r>
            <a:br>
              <a:rPr lang="fr-FR" sz="2800" dirty="0">
                <a:solidFill>
                  <a:srgbClr val="FFC000"/>
                </a:solidFill>
                <a:latin typeface="Bahnschrift SemiBold" panose="020B0502040204020203" pitchFamily="34" charset="0"/>
              </a:rPr>
            </a:br>
            <a:endParaRPr lang="fr-FR" sz="2800" dirty="0">
              <a:solidFill>
                <a:srgbClr val="FFC000"/>
              </a:solidFill>
              <a:latin typeface="Bahnschrift SemiBold" panose="020B0502040204020203" pitchFamily="34" charset="0"/>
            </a:endParaRPr>
          </a:p>
        </p:txBody>
      </p:sp>
      <p:sp>
        <p:nvSpPr>
          <p:cNvPr id="22" name="ZoneTexte 21">
            <a:extLst>
              <a:ext uri="{FF2B5EF4-FFF2-40B4-BE49-F238E27FC236}">
                <a16:creationId xmlns:a16="http://schemas.microsoft.com/office/drawing/2014/main" id="{A2FA0396-DB0E-17F4-C00C-460E0131E57F}"/>
              </a:ext>
            </a:extLst>
          </p:cNvPr>
          <p:cNvSpPr txBox="1"/>
          <p:nvPr/>
        </p:nvSpPr>
        <p:spPr>
          <a:xfrm>
            <a:off x="-11103781" y="2362234"/>
            <a:ext cx="11750366"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Suite à cela, j’ai pris l’initiative de concevoir un prototype de chatbot, à l’aide de Copilot Studio et Azure AI Foundry. </a:t>
            </a:r>
            <a:br>
              <a:rPr lang="fr-FR" sz="2400" dirty="0">
                <a:solidFill>
                  <a:schemeClr val="bg1"/>
                </a:solidFill>
                <a:latin typeface="Bahnschrift SemiBold" panose="020B0502040204020203" pitchFamily="34" charset="0"/>
              </a:rPr>
            </a:br>
            <a:endParaRPr lang="fr-FR" sz="2400" dirty="0">
              <a:solidFill>
                <a:schemeClr val="bg1"/>
              </a:solidFill>
              <a:latin typeface="Bahnschrift SemiBold" panose="020B0502040204020203" pitchFamily="34" charset="0"/>
            </a:endParaRPr>
          </a:p>
        </p:txBody>
      </p:sp>
      <p:pic>
        <p:nvPicPr>
          <p:cNvPr id="8" name="Graphique 7">
            <a:extLst>
              <a:ext uri="{FF2B5EF4-FFF2-40B4-BE49-F238E27FC236}">
                <a16:creationId xmlns:a16="http://schemas.microsoft.com/office/drawing/2014/main" id="{FDCD87B0-5D2F-6CCA-797D-F7D4D63325D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3744217" y="3205681"/>
            <a:ext cx="3606342" cy="2809039"/>
          </a:xfrm>
          <a:prstGeom prst="rect">
            <a:avLst/>
          </a:prstGeom>
        </p:spPr>
      </p:pic>
      <p:sp>
        <p:nvSpPr>
          <p:cNvPr id="24" name="ZoneTexte 23">
            <a:extLst>
              <a:ext uri="{FF2B5EF4-FFF2-40B4-BE49-F238E27FC236}">
                <a16:creationId xmlns:a16="http://schemas.microsoft.com/office/drawing/2014/main" id="{8D909A88-0E13-E90B-E590-F055DD05ED58}"/>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FFD878B5-41E4-5281-E774-1DB2B3F794B1}"/>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6" name="ZoneTexte 25">
            <a:extLst>
              <a:ext uri="{FF2B5EF4-FFF2-40B4-BE49-F238E27FC236}">
                <a16:creationId xmlns:a16="http://schemas.microsoft.com/office/drawing/2014/main" id="{8EDBA43E-3CA6-F1AE-BE3E-05758DF79731}"/>
              </a:ext>
            </a:extLst>
          </p:cNvPr>
          <p:cNvSpPr txBox="1"/>
          <p:nvPr/>
        </p:nvSpPr>
        <p:spPr>
          <a:xfrm>
            <a:off x="-4628806" y="2346976"/>
            <a:ext cx="8603921" cy="523220"/>
          </a:xfrm>
          <a:prstGeom prst="rect">
            <a:avLst/>
          </a:prstGeom>
          <a:noFill/>
        </p:spPr>
        <p:txBody>
          <a:bodyPr wrap="square" rtlCol="0">
            <a:spAutoFit/>
          </a:bodyPr>
          <a:lstStyle/>
          <a:p>
            <a:r>
              <a:rPr lang="fr-FR" sz="2800" dirty="0">
                <a:solidFill>
                  <a:schemeClr val="bg1"/>
                </a:solidFill>
                <a:latin typeface="Bahnschrift SemiBold" panose="020B0502040204020203" pitchFamily="34" charset="0"/>
              </a:rPr>
              <a:t>Je l’ai divisé en 4 secteurs :</a:t>
            </a:r>
          </a:p>
        </p:txBody>
      </p:sp>
      <p:sp>
        <p:nvSpPr>
          <p:cNvPr id="28" name="ZoneTexte 27">
            <a:extLst>
              <a:ext uri="{FF2B5EF4-FFF2-40B4-BE49-F238E27FC236}">
                <a16:creationId xmlns:a16="http://schemas.microsoft.com/office/drawing/2014/main" id="{70557B00-A0F1-D57C-FF82-8FFF0489E8A0}"/>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67" name="Groupe 66">
            <a:extLst>
              <a:ext uri="{FF2B5EF4-FFF2-40B4-BE49-F238E27FC236}">
                <a16:creationId xmlns:a16="http://schemas.microsoft.com/office/drawing/2014/main" id="{06535350-D6A4-DDE5-0358-F07D336488FB}"/>
              </a:ext>
            </a:extLst>
          </p:cNvPr>
          <p:cNvGrpSpPr/>
          <p:nvPr/>
        </p:nvGrpSpPr>
        <p:grpSpPr>
          <a:xfrm>
            <a:off x="-4421059" y="6849969"/>
            <a:ext cx="9993793" cy="2286323"/>
            <a:chOff x="373175" y="4269790"/>
            <a:chExt cx="9993793" cy="2286323"/>
          </a:xfrm>
        </p:grpSpPr>
        <p:sp>
          <p:nvSpPr>
            <p:cNvPr id="68" name="ZoneTexte 67">
              <a:extLst>
                <a:ext uri="{FF2B5EF4-FFF2-40B4-BE49-F238E27FC236}">
                  <a16:creationId xmlns:a16="http://schemas.microsoft.com/office/drawing/2014/main" id="{7798AB01-CF1D-5D5F-5CE6-BC3B30B11744}"/>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de la Mobilité à fournir des estimations de rentabilité pour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69" name="Groupe 68">
              <a:extLst>
                <a:ext uri="{FF2B5EF4-FFF2-40B4-BE49-F238E27FC236}">
                  <a16:creationId xmlns:a16="http://schemas.microsoft.com/office/drawing/2014/main" id="{EA989FF7-7D3D-780E-B02E-C81AD13183E3}"/>
                </a:ext>
              </a:extLst>
            </p:cNvPr>
            <p:cNvGrpSpPr/>
            <p:nvPr/>
          </p:nvGrpSpPr>
          <p:grpSpPr>
            <a:xfrm>
              <a:off x="373175" y="4269790"/>
              <a:ext cx="2286323" cy="2286323"/>
              <a:chOff x="373175" y="4269790"/>
              <a:chExt cx="2286323" cy="2286323"/>
            </a:xfrm>
          </p:grpSpPr>
          <p:sp>
            <p:nvSpPr>
              <p:cNvPr id="70" name="Forme libre : forme 69">
                <a:extLst>
                  <a:ext uri="{FF2B5EF4-FFF2-40B4-BE49-F238E27FC236}">
                    <a16:creationId xmlns:a16="http://schemas.microsoft.com/office/drawing/2014/main" id="{6F3D27EC-D08C-19B0-3A91-80B1AE65B13A}"/>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chemeClr val="bg1"/>
              </a:solidFill>
              <a:ln w="33536" cap="flat">
                <a:noFill/>
                <a:prstDash val="solid"/>
                <a:miter/>
              </a:ln>
            </p:spPr>
            <p:txBody>
              <a:bodyPr rtlCol="0" anchor="ctr"/>
              <a:lstStyle/>
              <a:p>
                <a:endParaRPr lang="fr-FR" dirty="0"/>
              </a:p>
            </p:txBody>
          </p:sp>
          <p:sp>
            <p:nvSpPr>
              <p:cNvPr id="71" name="Forme libre : forme 70">
                <a:extLst>
                  <a:ext uri="{FF2B5EF4-FFF2-40B4-BE49-F238E27FC236}">
                    <a16:creationId xmlns:a16="http://schemas.microsoft.com/office/drawing/2014/main" id="{8FF8CE24-F8FF-3B6F-6EA5-ABCD48A14940}"/>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chemeClr val="accent1"/>
              </a:solidFill>
              <a:ln w="3353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BBCAA8AC-542E-71C7-9B8E-9ACD8EDCC9FB}"/>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rgbClr val="FFC000"/>
              </a:solidFill>
              <a:ln w="3353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03BF7A0D-858B-B87D-4DCF-ADCD6D7EB4B8}"/>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C00000"/>
              </a:solidFill>
              <a:ln w="3353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97AF1381-9451-7798-50D5-0D198A4C305A}"/>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51214439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CFBF1A-6D2C-5697-6694-5356B1A887E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852AA52-6F1D-04BB-F0D4-76B005275CF8}"/>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0B6A80BE-BEE5-2BFB-91D4-A75ABBD5A2AF}"/>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4C6C849-427A-DA78-CA72-508D12DD4F9E}"/>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0840E49-331E-2BCA-0388-7E744EEB0DDC}"/>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01E334E0-018F-1B64-E885-A35F347BBF7C}"/>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DB0BEE14-B12B-63CE-03EE-7941B125CCA4}"/>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CEF8B272-877B-4764-8806-B4150089A543}"/>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9C232169-7022-7D86-82FF-81CDCD5D039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89EF6D2F-270C-EC39-2578-1ECBB619CD29}"/>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13B30BFC-1771-DA9D-2C0B-14D6275E609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43BB8A6-7801-772C-EE0F-981D14A7947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F4A669FB-086F-BA2F-7AFB-B4025103549D}"/>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C4437897-6A14-FCA6-0526-1E74CA07761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ADB7613-41F6-E377-A7A5-4F9D9F343D1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759AB6E-9A6B-030D-844E-EB5E11C14BC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D3838E8-E22B-C6CB-ACF1-41DBC7B79D9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46E913D-00F9-BC70-13CE-026AD09BF92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A25FF06-0B99-B0BD-25B5-A1ABD4EBF9B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E513984-1D96-F593-2C63-02E982C9B07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EB48CC03-F503-1535-9ED8-86536EDEB5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95B2A20-D438-EBB6-09DE-4F481743C21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555FFC01-46FB-CB3F-4402-43EE4ED9C36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4388773E-6BB0-4CF6-BEF2-D8DEC37FD6B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455D6D58-A54F-3E9D-A1ED-73B7195789C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CA43AAD-D8F3-0133-39EF-27235C1FC8B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3DA56C1C-9D1F-7650-E020-B861405671E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A2C83AC9-1C51-B092-A6A1-034C836CD6ED}"/>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E7DDC1F9-7D6E-3AA5-42D9-CEB66BB96637}"/>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BFEF9709-B7A4-E159-09D1-4CEEB0BEDFF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618D31C4-4E05-2D13-3D10-EF30AD83B5BF}"/>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175FF575-0018-CBC2-E2BC-DBC4F8EBEA68}"/>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6358969-E27F-7D49-18EA-5A74FA49EC5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56894865-5481-48FD-7580-97AE2037B139}"/>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76" name="ZoneTexte 75">
            <a:extLst>
              <a:ext uri="{FF2B5EF4-FFF2-40B4-BE49-F238E27FC236}">
                <a16:creationId xmlns:a16="http://schemas.microsoft.com/office/drawing/2014/main" id="{0214E570-75AF-FB0D-D39C-41406E1398BF}"/>
              </a:ext>
            </a:extLst>
          </p:cNvPr>
          <p:cNvSpPr txBox="1"/>
          <p:nvPr/>
        </p:nvSpPr>
        <p:spPr>
          <a:xfrm>
            <a:off x="-12024815" y="2382247"/>
            <a:ext cx="3411511" cy="400110"/>
          </a:xfrm>
          <a:prstGeom prst="rect">
            <a:avLst/>
          </a:prstGeom>
          <a:noFill/>
        </p:spPr>
        <p:txBody>
          <a:bodyPr wrap="none" rtlCol="0">
            <a:spAutoFit/>
          </a:bodyPr>
          <a:lstStyle/>
          <a:p>
            <a:r>
              <a:rPr lang="fr-FR" sz="2000" dirty="0">
                <a:solidFill>
                  <a:srgbClr val="FFC000"/>
                </a:solidFill>
                <a:latin typeface="Bahnschrift" panose="020B0502040204020203" pitchFamily="34" charset="0"/>
              </a:rPr>
              <a:t>Découverte et prise en main</a:t>
            </a:r>
          </a:p>
        </p:txBody>
      </p:sp>
      <p:sp>
        <p:nvSpPr>
          <p:cNvPr id="84" name="ZoneTexte 83">
            <a:extLst>
              <a:ext uri="{FF2B5EF4-FFF2-40B4-BE49-F238E27FC236}">
                <a16:creationId xmlns:a16="http://schemas.microsoft.com/office/drawing/2014/main" id="{13870D3E-1C4F-6984-26D5-E27A545EAE05}"/>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 name="ZoneTexte 5">
            <a:extLst>
              <a:ext uri="{FF2B5EF4-FFF2-40B4-BE49-F238E27FC236}">
                <a16:creationId xmlns:a16="http://schemas.microsoft.com/office/drawing/2014/main" id="{22123C17-12C5-0E9B-0457-C8866C6B6208}"/>
              </a:ext>
            </a:extLst>
          </p:cNvPr>
          <p:cNvSpPr txBox="1"/>
          <p:nvPr/>
        </p:nvSpPr>
        <p:spPr>
          <a:xfrm>
            <a:off x="-12028602" y="3708670"/>
            <a:ext cx="11750366" cy="400110"/>
          </a:xfrm>
          <a:prstGeom prst="rect">
            <a:avLst/>
          </a:prstGeom>
          <a:noFill/>
        </p:spPr>
        <p:txBody>
          <a:bodyPr wrap="square" rtlCol="0">
            <a:spAutoFit/>
          </a:bodyPr>
          <a:lstStyle/>
          <a:p>
            <a:r>
              <a:rPr lang="fr-FR" sz="2000" dirty="0">
                <a:solidFill>
                  <a:schemeClr val="bg1"/>
                </a:solidFill>
                <a:latin typeface="Bahnschrift SemiBold" panose="020B0502040204020203" pitchFamily="34" charset="0"/>
              </a:rPr>
              <a:t>Voici la liste des cas d’usages de l’IA :  </a:t>
            </a:r>
          </a:p>
        </p:txBody>
      </p:sp>
      <p:sp>
        <p:nvSpPr>
          <p:cNvPr id="61" name="Forme libre : forme 60">
            <a:extLst>
              <a:ext uri="{FF2B5EF4-FFF2-40B4-BE49-F238E27FC236}">
                <a16:creationId xmlns:a16="http://schemas.microsoft.com/office/drawing/2014/main" id="{B449F1F5-AF9E-6A88-D808-4999A4DD79CE}"/>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01254B59-FA43-CF89-47AB-3073B65B97DF}"/>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0D2A5769-914D-6289-EB28-451496CD2676}"/>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BA808722-0789-A20D-D8A7-97CF838C6616}"/>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8967D7C8-A8C6-ABFE-CC00-6389890E983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C5D56C80-5FBB-5E38-2D11-C43A40601EB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1117F191-1518-24D8-8909-773D0F39AD15}"/>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387A03DC-C1E4-A189-6CC3-12D7E254FCE3}"/>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306EECEC-CB7C-4DBB-FE8E-A29095578080}"/>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6D8F19E7-43B6-476C-2846-B76F9BC39F23}"/>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286B64DC-E639-449D-9EA7-1417CF786844}"/>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4F217644-D372-0E80-BFBC-C6A377E7B4F3}"/>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9BD737B7-B91C-5943-3328-44065A1336EA}"/>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DF0C5E30-A0DA-6C6C-5583-D83E71AD2514}"/>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24EFA367-3076-0ECB-F4BB-E334A8813B54}"/>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21" name="Groupe 20">
            <a:extLst>
              <a:ext uri="{FF2B5EF4-FFF2-40B4-BE49-F238E27FC236}">
                <a16:creationId xmlns:a16="http://schemas.microsoft.com/office/drawing/2014/main" id="{AC290D90-9C39-8526-F86D-92F32AB6BFDF}"/>
              </a:ext>
            </a:extLst>
          </p:cNvPr>
          <p:cNvGrpSpPr/>
          <p:nvPr/>
        </p:nvGrpSpPr>
        <p:grpSpPr>
          <a:xfrm>
            <a:off x="373175" y="4269790"/>
            <a:ext cx="9993793" cy="2286323"/>
            <a:chOff x="373175" y="4269790"/>
            <a:chExt cx="9993793" cy="2286323"/>
          </a:xfrm>
        </p:grpSpPr>
        <p:sp>
          <p:nvSpPr>
            <p:cNvPr id="59" name="ZoneTexte 58">
              <a:extLst>
                <a:ext uri="{FF2B5EF4-FFF2-40B4-BE49-F238E27FC236}">
                  <a16:creationId xmlns:a16="http://schemas.microsoft.com/office/drawing/2014/main" id="{76E5D769-73C3-33EE-C8BA-24A5917BCD59}"/>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de la Mobilité à fournir des estimations de rentabilité pour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20" name="Groupe 19">
              <a:extLst>
                <a:ext uri="{FF2B5EF4-FFF2-40B4-BE49-F238E27FC236}">
                  <a16:creationId xmlns:a16="http://schemas.microsoft.com/office/drawing/2014/main" id="{4B3FE513-748B-5F8D-BA51-08BAE46E32D4}"/>
                </a:ext>
              </a:extLst>
            </p:cNvPr>
            <p:cNvGrpSpPr/>
            <p:nvPr/>
          </p:nvGrpSpPr>
          <p:grpSpPr>
            <a:xfrm>
              <a:off x="373175" y="4269790"/>
              <a:ext cx="2286323" cy="2286323"/>
              <a:chOff x="373175" y="4269790"/>
              <a:chExt cx="2286323" cy="2286323"/>
            </a:xfrm>
          </p:grpSpPr>
          <p:sp>
            <p:nvSpPr>
              <p:cNvPr id="62" name="Forme libre : forme 61">
                <a:extLst>
                  <a:ext uri="{FF2B5EF4-FFF2-40B4-BE49-F238E27FC236}">
                    <a16:creationId xmlns:a16="http://schemas.microsoft.com/office/drawing/2014/main" id="{178B0BF4-6977-A4C4-8085-B4E22B502F19}"/>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chemeClr val="bg1"/>
              </a:solidFill>
              <a:ln w="33536" cap="flat">
                <a:noFill/>
                <a:prstDash val="solid"/>
                <a:miter/>
              </a:ln>
            </p:spPr>
            <p:txBody>
              <a:bodyPr rtlCol="0" anchor="ctr"/>
              <a:lstStyle/>
              <a:p>
                <a:endParaRPr lang="fr-FR" dirty="0"/>
              </a:p>
            </p:txBody>
          </p:sp>
          <p:sp>
            <p:nvSpPr>
              <p:cNvPr id="63" name="Forme libre : forme 62">
                <a:extLst>
                  <a:ext uri="{FF2B5EF4-FFF2-40B4-BE49-F238E27FC236}">
                    <a16:creationId xmlns:a16="http://schemas.microsoft.com/office/drawing/2014/main" id="{D9D11716-2CF3-E16E-7642-99F76E0FB286}"/>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chemeClr val="accent1"/>
              </a:solidFill>
              <a:ln w="3353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7767C92F-A2E7-49EA-CCC0-1C1D39BBAEA2}"/>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rgbClr val="FFC000"/>
              </a:solidFill>
              <a:ln w="3353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42860574-71D3-D1BD-6CE9-5B7F85CD5482}"/>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C00000"/>
              </a:solidFill>
              <a:ln w="3353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D70B4C4B-A3C3-740B-1743-3F80EFD0FC3C}"/>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grpSp>
      <p:grpSp>
        <p:nvGrpSpPr>
          <p:cNvPr id="23" name="Groupe 22">
            <a:extLst>
              <a:ext uri="{FF2B5EF4-FFF2-40B4-BE49-F238E27FC236}">
                <a16:creationId xmlns:a16="http://schemas.microsoft.com/office/drawing/2014/main" id="{74AA9768-6020-F239-8A61-6B20C5745A4C}"/>
              </a:ext>
            </a:extLst>
          </p:cNvPr>
          <p:cNvGrpSpPr/>
          <p:nvPr/>
        </p:nvGrpSpPr>
        <p:grpSpPr>
          <a:xfrm>
            <a:off x="-3189249" y="6743551"/>
            <a:ext cx="9949129" cy="2165289"/>
            <a:chOff x="417839" y="4360646"/>
            <a:chExt cx="9949129" cy="2165289"/>
          </a:xfrm>
        </p:grpSpPr>
        <p:sp>
          <p:nvSpPr>
            <p:cNvPr id="27" name="ZoneTexte 26">
              <a:extLst>
                <a:ext uri="{FF2B5EF4-FFF2-40B4-BE49-F238E27FC236}">
                  <a16:creationId xmlns:a16="http://schemas.microsoft.com/office/drawing/2014/main" id="{823596AF-7A01-FA81-5861-4333FFA00E32}"/>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Évaluer la faisabilité des projets en fonction des budgets et des ressources disponibles.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57" name="Groupe 56">
              <a:extLst>
                <a:ext uri="{FF2B5EF4-FFF2-40B4-BE49-F238E27FC236}">
                  <a16:creationId xmlns:a16="http://schemas.microsoft.com/office/drawing/2014/main" id="{79AD5F04-C750-7CB9-B361-6F3D94CFAD4C}"/>
                </a:ext>
              </a:extLst>
            </p:cNvPr>
            <p:cNvGrpSpPr/>
            <p:nvPr/>
          </p:nvGrpSpPr>
          <p:grpSpPr>
            <a:xfrm>
              <a:off x="417839" y="4360646"/>
              <a:ext cx="2020177" cy="2165289"/>
              <a:chOff x="373177" y="4359767"/>
              <a:chExt cx="2020177" cy="2165289"/>
            </a:xfrm>
          </p:grpSpPr>
          <p:sp>
            <p:nvSpPr>
              <p:cNvPr id="60" name="Forme libre : forme 59">
                <a:extLst>
                  <a:ext uri="{FF2B5EF4-FFF2-40B4-BE49-F238E27FC236}">
                    <a16:creationId xmlns:a16="http://schemas.microsoft.com/office/drawing/2014/main" id="{6BF31845-9384-D500-87EC-C8528A6B42A0}"/>
                  </a:ext>
                </a:extLst>
              </p:cNvPr>
              <p:cNvSpPr/>
              <p:nvPr/>
            </p:nvSpPr>
            <p:spPr>
              <a:xfrm>
                <a:off x="847803" y="4359767"/>
                <a:ext cx="1070235" cy="501614"/>
              </a:xfrm>
              <a:custGeom>
                <a:avLst/>
                <a:gdLst>
                  <a:gd name="connsiteX0" fmla="*/ 179258 w 1070235"/>
                  <a:gd name="connsiteY0" fmla="*/ 501614 h 501614"/>
                  <a:gd name="connsiteX1" fmla="*/ 890955 w 1070235"/>
                  <a:gd name="connsiteY1" fmla="*/ 501614 h 501614"/>
                  <a:gd name="connsiteX2" fmla="*/ 1065640 w 1070235"/>
                  <a:gd name="connsiteY2" fmla="*/ 78684 h 501614"/>
                  <a:gd name="connsiteX3" fmla="*/ 1059699 w 1070235"/>
                  <a:gd name="connsiteY3" fmla="*/ 22238 h 501614"/>
                  <a:gd name="connsiteX4" fmla="*/ 990151 w 1070235"/>
                  <a:gd name="connsiteY4" fmla="*/ 6730 h 501614"/>
                  <a:gd name="connsiteX5" fmla="*/ 772774 w 1070235"/>
                  <a:gd name="connsiteY5" fmla="*/ 115404 h 501614"/>
                  <a:gd name="connsiteX6" fmla="*/ 561666 w 1070235"/>
                  <a:gd name="connsiteY6" fmla="*/ 9850 h 501614"/>
                  <a:gd name="connsiteX7" fmla="*/ 508517 w 1070235"/>
                  <a:gd name="connsiteY7" fmla="*/ 9850 h 501614"/>
                  <a:gd name="connsiteX8" fmla="*/ 297438 w 1070235"/>
                  <a:gd name="connsiteY8" fmla="*/ 115404 h 501614"/>
                  <a:gd name="connsiteX9" fmla="*/ 79408 w 1070235"/>
                  <a:gd name="connsiteY9" fmla="*/ 6522 h 501614"/>
                  <a:gd name="connsiteX10" fmla="*/ 15921 w 1070235"/>
                  <a:gd name="connsiteY10" fmla="*/ 15435 h 501614"/>
                  <a:gd name="connsiteX11" fmla="*/ 4542 w 1070235"/>
                  <a:gd name="connsiteY11" fmla="*/ 78536 h 50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0235" h="501614">
                    <a:moveTo>
                      <a:pt x="179258" y="501614"/>
                    </a:moveTo>
                    <a:lnTo>
                      <a:pt x="890955" y="501614"/>
                    </a:lnTo>
                    <a:lnTo>
                      <a:pt x="1065640" y="78684"/>
                    </a:lnTo>
                    <a:cubicBezTo>
                      <a:pt x="1073445" y="60093"/>
                      <a:pt x="1071205" y="38797"/>
                      <a:pt x="1059699" y="22238"/>
                    </a:cubicBezTo>
                    <a:cubicBezTo>
                      <a:pt x="1043511" y="628"/>
                      <a:pt x="1013986" y="-5955"/>
                      <a:pt x="990151" y="6730"/>
                    </a:cubicBezTo>
                    <a:lnTo>
                      <a:pt x="772774" y="115404"/>
                    </a:lnTo>
                    <a:lnTo>
                      <a:pt x="561666" y="9850"/>
                    </a:lnTo>
                    <a:cubicBezTo>
                      <a:pt x="544937" y="1484"/>
                      <a:pt x="525246" y="1484"/>
                      <a:pt x="508517" y="9850"/>
                    </a:cubicBezTo>
                    <a:lnTo>
                      <a:pt x="297438" y="115404"/>
                    </a:lnTo>
                    <a:lnTo>
                      <a:pt x="79408" y="6522"/>
                    </a:lnTo>
                    <a:cubicBezTo>
                      <a:pt x="58582" y="-4767"/>
                      <a:pt x="32831" y="-1152"/>
                      <a:pt x="15921" y="15435"/>
                    </a:cubicBezTo>
                    <a:cubicBezTo>
                      <a:pt x="68" y="32410"/>
                      <a:pt x="-4382" y="57092"/>
                      <a:pt x="4542" y="78536"/>
                    </a:cubicBezTo>
                    <a:close/>
                  </a:path>
                </a:pathLst>
              </a:custGeom>
              <a:solidFill>
                <a:srgbClr val="FFC000"/>
              </a:solidFill>
              <a:ln w="2966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834799E3-B6DB-2E60-F149-726F01B7E08B}"/>
                  </a:ext>
                </a:extLst>
              </p:cNvPr>
              <p:cNvSpPr/>
              <p:nvPr/>
            </p:nvSpPr>
            <p:spPr>
              <a:xfrm>
                <a:off x="1101035" y="5500114"/>
                <a:ext cx="150503" cy="150503"/>
              </a:xfrm>
              <a:custGeom>
                <a:avLst/>
                <a:gdLst>
                  <a:gd name="connsiteX0" fmla="*/ 75252 w 150503"/>
                  <a:gd name="connsiteY0" fmla="*/ 150503 h 150503"/>
                  <a:gd name="connsiteX1" fmla="*/ 150503 w 150503"/>
                  <a:gd name="connsiteY1" fmla="*/ 75252 h 150503"/>
                  <a:gd name="connsiteX2" fmla="*/ 75252 w 150503"/>
                  <a:gd name="connsiteY2" fmla="*/ 0 h 150503"/>
                  <a:gd name="connsiteX3" fmla="*/ 0 w 150503"/>
                  <a:gd name="connsiteY3" fmla="*/ 75252 h 150503"/>
                  <a:gd name="connsiteX4" fmla="*/ 75252 w 150503"/>
                  <a:gd name="connsiteY4" fmla="*/ 150503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150503"/>
                    </a:moveTo>
                    <a:cubicBezTo>
                      <a:pt x="116811" y="150503"/>
                      <a:pt x="150503" y="116811"/>
                      <a:pt x="150503" y="75252"/>
                    </a:cubicBezTo>
                    <a:cubicBezTo>
                      <a:pt x="150503" y="33692"/>
                      <a:pt x="116811" y="0"/>
                      <a:pt x="75252" y="0"/>
                    </a:cubicBezTo>
                    <a:cubicBezTo>
                      <a:pt x="33692" y="0"/>
                      <a:pt x="0" y="33692"/>
                      <a:pt x="0" y="75252"/>
                    </a:cubicBezTo>
                    <a:cubicBezTo>
                      <a:pt x="51" y="116793"/>
                      <a:pt x="33710" y="150453"/>
                      <a:pt x="75252" y="150503"/>
                    </a:cubicBezTo>
                    <a:close/>
                  </a:path>
                </a:pathLst>
              </a:custGeom>
              <a:solidFill>
                <a:srgbClr val="C00000"/>
              </a:solidFill>
              <a:ln w="2966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F5380F1F-1EEE-A770-FEB8-211AAA939487}"/>
                  </a:ext>
                </a:extLst>
              </p:cNvPr>
              <p:cNvSpPr/>
              <p:nvPr/>
            </p:nvSpPr>
            <p:spPr>
              <a:xfrm>
                <a:off x="1514993" y="5914072"/>
                <a:ext cx="150503" cy="150503"/>
              </a:xfrm>
              <a:custGeom>
                <a:avLst/>
                <a:gdLst>
                  <a:gd name="connsiteX0" fmla="*/ 75252 w 150503"/>
                  <a:gd name="connsiteY0" fmla="*/ 0 h 150503"/>
                  <a:gd name="connsiteX1" fmla="*/ 0 w 150503"/>
                  <a:gd name="connsiteY1" fmla="*/ 75252 h 150503"/>
                  <a:gd name="connsiteX2" fmla="*/ 75252 w 150503"/>
                  <a:gd name="connsiteY2" fmla="*/ 150503 h 150503"/>
                  <a:gd name="connsiteX3" fmla="*/ 150503 w 150503"/>
                  <a:gd name="connsiteY3" fmla="*/ 75252 h 150503"/>
                  <a:gd name="connsiteX4" fmla="*/ 75252 w 150503"/>
                  <a:gd name="connsiteY4" fmla="*/ 0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0"/>
                    </a:moveTo>
                    <a:cubicBezTo>
                      <a:pt x="33692" y="0"/>
                      <a:pt x="0" y="33692"/>
                      <a:pt x="0" y="75252"/>
                    </a:cubicBezTo>
                    <a:cubicBezTo>
                      <a:pt x="0" y="116811"/>
                      <a:pt x="33692" y="150503"/>
                      <a:pt x="75252" y="150503"/>
                    </a:cubicBezTo>
                    <a:cubicBezTo>
                      <a:pt x="116811" y="150503"/>
                      <a:pt x="150503" y="116811"/>
                      <a:pt x="150503" y="75252"/>
                    </a:cubicBezTo>
                    <a:cubicBezTo>
                      <a:pt x="150453" y="33710"/>
                      <a:pt x="116793" y="48"/>
                      <a:pt x="75252" y="0"/>
                    </a:cubicBezTo>
                    <a:close/>
                  </a:path>
                </a:pathLst>
              </a:custGeom>
              <a:solidFill>
                <a:schemeClr val="accent1"/>
              </a:solidFill>
              <a:ln w="2966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2B4FD845-0AC4-36C3-95E7-58FA0439B0C8}"/>
                  </a:ext>
                </a:extLst>
              </p:cNvPr>
              <p:cNvSpPr/>
              <p:nvPr/>
            </p:nvSpPr>
            <p:spPr>
              <a:xfrm>
                <a:off x="373177" y="4980215"/>
                <a:ext cx="2020177" cy="1544841"/>
              </a:xfrm>
              <a:custGeom>
                <a:avLst/>
                <a:gdLst>
                  <a:gd name="connsiteX0" fmla="*/ 1379811 w 2020177"/>
                  <a:gd name="connsiteY0" fmla="*/ 0 h 1544841"/>
                  <a:gd name="connsiteX1" fmla="*/ 640367 w 2020177"/>
                  <a:gd name="connsiteY1" fmla="*/ 0 h 1544841"/>
                  <a:gd name="connsiteX2" fmla="*/ 0 w 2020177"/>
                  <a:gd name="connsiteY2" fmla="*/ 950672 h 1544841"/>
                  <a:gd name="connsiteX3" fmla="*/ 402728 w 2020177"/>
                  <a:gd name="connsiteY3" fmla="*/ 1527730 h 1544841"/>
                  <a:gd name="connsiteX4" fmla="*/ 502608 w 2020177"/>
                  <a:gd name="connsiteY4" fmla="*/ 1544842 h 1544841"/>
                  <a:gd name="connsiteX5" fmla="*/ 1517569 w 2020177"/>
                  <a:gd name="connsiteY5" fmla="*/ 1544842 h 1544841"/>
                  <a:gd name="connsiteX6" fmla="*/ 1617449 w 2020177"/>
                  <a:gd name="connsiteY6" fmla="*/ 1527730 h 1544841"/>
                  <a:gd name="connsiteX7" fmla="*/ 2020177 w 2020177"/>
                  <a:gd name="connsiteY7" fmla="*/ 950672 h 1544841"/>
                  <a:gd name="connsiteX8" fmla="*/ 1379811 w 2020177"/>
                  <a:gd name="connsiteY8" fmla="*/ 0 h 1544841"/>
                  <a:gd name="connsiteX9" fmla="*/ 803110 w 2020177"/>
                  <a:gd name="connsiteY9" fmla="*/ 430773 h 1544841"/>
                  <a:gd name="connsiteX10" fmla="*/ 967487 w 2020177"/>
                  <a:gd name="connsiteY10" fmla="*/ 595150 h 1544841"/>
                  <a:gd name="connsiteX11" fmla="*/ 803110 w 2020177"/>
                  <a:gd name="connsiteY11" fmla="*/ 759527 h 1544841"/>
                  <a:gd name="connsiteX12" fmla="*/ 638733 w 2020177"/>
                  <a:gd name="connsiteY12" fmla="*/ 595150 h 1544841"/>
                  <a:gd name="connsiteX13" fmla="*/ 803110 w 2020177"/>
                  <a:gd name="connsiteY13" fmla="*/ 430773 h 1544841"/>
                  <a:gd name="connsiteX14" fmla="*/ 673581 w 2020177"/>
                  <a:gd name="connsiteY14" fmla="*/ 1075626 h 1544841"/>
                  <a:gd name="connsiteX15" fmla="*/ 1272682 w 2020177"/>
                  <a:gd name="connsiteY15" fmla="*/ 476495 h 1544841"/>
                  <a:gd name="connsiteX16" fmla="*/ 1335694 w 2020177"/>
                  <a:gd name="connsiteY16" fmla="*/ 539506 h 1544841"/>
                  <a:gd name="connsiteX17" fmla="*/ 736592 w 2020177"/>
                  <a:gd name="connsiteY17" fmla="*/ 1138637 h 1544841"/>
                  <a:gd name="connsiteX18" fmla="*/ 1217068 w 2020177"/>
                  <a:gd name="connsiteY18" fmla="*/ 1173485 h 1544841"/>
                  <a:gd name="connsiteX19" fmla="*/ 1052691 w 2020177"/>
                  <a:gd name="connsiteY19" fmla="*/ 1009108 h 1544841"/>
                  <a:gd name="connsiteX20" fmla="*/ 1217068 w 2020177"/>
                  <a:gd name="connsiteY20" fmla="*/ 844731 h 1544841"/>
                  <a:gd name="connsiteX21" fmla="*/ 1381445 w 2020177"/>
                  <a:gd name="connsiteY21" fmla="*/ 1009108 h 1544841"/>
                  <a:gd name="connsiteX22" fmla="*/ 1217068 w 2020177"/>
                  <a:gd name="connsiteY22" fmla="*/ 1173485 h 154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0177" h="1544841">
                    <a:moveTo>
                      <a:pt x="1379811" y="0"/>
                    </a:moveTo>
                    <a:lnTo>
                      <a:pt x="640367" y="0"/>
                    </a:lnTo>
                    <a:cubicBezTo>
                      <a:pt x="324120" y="305136"/>
                      <a:pt x="0" y="532228"/>
                      <a:pt x="0" y="950672"/>
                    </a:cubicBezTo>
                    <a:cubicBezTo>
                      <a:pt x="0" y="1241607"/>
                      <a:pt x="128786" y="1431147"/>
                      <a:pt x="402728" y="1527730"/>
                    </a:cubicBezTo>
                    <a:cubicBezTo>
                      <a:pt x="434811" y="1539051"/>
                      <a:pt x="468586" y="1544839"/>
                      <a:pt x="502608" y="1544842"/>
                    </a:cubicBezTo>
                    <a:lnTo>
                      <a:pt x="1517569" y="1544842"/>
                    </a:lnTo>
                    <a:cubicBezTo>
                      <a:pt x="1551591" y="1544839"/>
                      <a:pt x="1585367" y="1539051"/>
                      <a:pt x="1617449" y="1527730"/>
                    </a:cubicBezTo>
                    <a:cubicBezTo>
                      <a:pt x="1891391" y="1431147"/>
                      <a:pt x="2020177" y="1241607"/>
                      <a:pt x="2020177" y="950672"/>
                    </a:cubicBezTo>
                    <a:cubicBezTo>
                      <a:pt x="2020177" y="532228"/>
                      <a:pt x="1696058" y="305136"/>
                      <a:pt x="1379811" y="0"/>
                    </a:cubicBezTo>
                    <a:close/>
                    <a:moveTo>
                      <a:pt x="803110" y="430773"/>
                    </a:moveTo>
                    <a:cubicBezTo>
                      <a:pt x="893893" y="430773"/>
                      <a:pt x="967487" y="504367"/>
                      <a:pt x="967487" y="595150"/>
                    </a:cubicBezTo>
                    <a:cubicBezTo>
                      <a:pt x="967487" y="685933"/>
                      <a:pt x="893893" y="759527"/>
                      <a:pt x="803110" y="759527"/>
                    </a:cubicBezTo>
                    <a:cubicBezTo>
                      <a:pt x="712326" y="759527"/>
                      <a:pt x="638733" y="685933"/>
                      <a:pt x="638733" y="595150"/>
                    </a:cubicBezTo>
                    <a:cubicBezTo>
                      <a:pt x="638848" y="504415"/>
                      <a:pt x="712374" y="430889"/>
                      <a:pt x="803110" y="430773"/>
                    </a:cubicBezTo>
                    <a:close/>
                    <a:moveTo>
                      <a:pt x="673581" y="1075626"/>
                    </a:moveTo>
                    <a:lnTo>
                      <a:pt x="1272682" y="476495"/>
                    </a:lnTo>
                    <a:lnTo>
                      <a:pt x="1335694" y="539506"/>
                    </a:lnTo>
                    <a:lnTo>
                      <a:pt x="736592" y="1138637"/>
                    </a:lnTo>
                    <a:close/>
                    <a:moveTo>
                      <a:pt x="1217068" y="1173485"/>
                    </a:moveTo>
                    <a:cubicBezTo>
                      <a:pt x="1126285" y="1173485"/>
                      <a:pt x="1052691" y="1099891"/>
                      <a:pt x="1052691" y="1009108"/>
                    </a:cubicBezTo>
                    <a:cubicBezTo>
                      <a:pt x="1052691" y="918325"/>
                      <a:pt x="1126285" y="844731"/>
                      <a:pt x="1217068" y="844731"/>
                    </a:cubicBezTo>
                    <a:cubicBezTo>
                      <a:pt x="1307851" y="844731"/>
                      <a:pt x="1381445" y="918325"/>
                      <a:pt x="1381445" y="1009108"/>
                    </a:cubicBezTo>
                    <a:cubicBezTo>
                      <a:pt x="1381329" y="1099844"/>
                      <a:pt x="1307803" y="1173370"/>
                      <a:pt x="1217068" y="1173485"/>
                    </a:cubicBezTo>
                    <a:close/>
                  </a:path>
                </a:pathLst>
              </a:custGeom>
              <a:solidFill>
                <a:schemeClr val="bg1"/>
              </a:solidFill>
              <a:ln w="29666"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34072228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8F8C80-EBF6-9242-0694-89B9C75BD8B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9E3E4BF-2F5D-FBD2-4810-3D3ED4B919DC}"/>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6EE4FD71-8E3D-E389-9DC6-19F6176DC2EE}"/>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437A912D-6792-B0F5-D9E5-6B10EF6F2A7C}"/>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006CF4F7-98C8-F493-4AD2-282D7C33F64C}"/>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AFA671B-0761-FEEC-FBBA-5AD03D25B49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8B42939-3076-A883-EA64-E16C688EBDC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2664BF0D-5755-419B-2D44-6BD7CD6E5E7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B7104F9-3621-D8F5-D57B-0E81CC19379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A03EFAD-A004-BAF6-31CD-AD2022DA92A7}"/>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CA3FD11-C482-66FD-7DCD-6C2F418DE46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B788110C-18A5-4E17-33F4-974E32AC4CA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1370F36-2D22-E675-024B-4D155FF2ACB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CA8BDE1-4A7A-EAD0-AE14-F167A1356867}"/>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2959591-0712-5B65-DD49-095FBA80785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946383E-E163-B7EE-9756-6FCF415CDDBE}"/>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A90A6E5-61D2-13D9-8EB2-FB832C4C988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9A602D81-82F4-6379-8A48-E16A39BDC474}"/>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F03D811E-1E76-4A6B-EC0A-D4FAD058C7BE}"/>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27546003-16C7-C019-66FC-2BAE7A86C1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655B1F89-8CEF-9FA8-7CDA-70ED6EDFF6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C8A39CC-9CCB-6C21-BD24-25964391D7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C29BC39-C9BA-51D2-0309-CB3D5C69C7E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1B491CE7-4CD7-6568-F9A1-E4F9BC179A6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BFC935B6-7053-A9BF-3AE7-BDB45206808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8BAAD1A2-17AF-D54A-5D95-6491974489C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B838A8D2-6185-0745-90A3-CF7F06807A2C}"/>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175C3D74-8414-9E2E-B9D7-4ADA9899CFB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B2AC0831-9BBE-EBF1-AC54-F5719E853F8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97C8C1D3-C839-FBD2-C7A3-E3C113B3D7C3}"/>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D04FB59-5920-4D8F-4848-534392652CB0}"/>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ADA8C772-45E7-EC11-9AA3-F65264D487F8}"/>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004E1BEC-52F1-AD05-3711-D0D663CA2BA6}"/>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ABD9008A-0EBD-2295-142A-0CD47D257EC0}"/>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163802B6-9DCE-78AA-3C4C-4510A09BC52F}"/>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EA7F57A2-5E57-FEA0-64CA-1AE22BFA1EBA}"/>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8FF4A074-975F-C18E-5F74-34DCD71B1C17}"/>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9ECD0967-0935-6F10-4A02-73DDFD95C65A}"/>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2DEAC508-8FF2-242B-7A92-22441B6362FE}"/>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FD25779F-2C49-427D-3463-9F7493072DAF}"/>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F7271B44-2413-D023-9920-1BACCB4D8CF3}"/>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4AA1100B-ADF9-5574-4DB0-3810C93D3BD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95141359-A2B6-EC1C-359E-80E281DA31B7}"/>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F2A12A86-3502-F8A9-BC12-3BA7B2417E40}"/>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763A32C2-74B0-D9D0-8EE7-962866BDC0FE}"/>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9052990A-E494-22B8-22B5-FC14BA039B59}"/>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43CB149F-7008-0EB8-0B6F-D19A13A0B428}"/>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DB52DDBB-FFFC-1E96-34FC-16B2DEBC261D}"/>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5575C1C4-8385-2282-363C-BAE9BBB67893}"/>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446B9291-4795-BB53-6EA7-B5A20D8556A4}"/>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69" name="Groupe 68">
            <a:extLst>
              <a:ext uri="{FF2B5EF4-FFF2-40B4-BE49-F238E27FC236}">
                <a16:creationId xmlns:a16="http://schemas.microsoft.com/office/drawing/2014/main" id="{82CB8134-7772-8DA7-A665-5133268D0D55}"/>
              </a:ext>
            </a:extLst>
          </p:cNvPr>
          <p:cNvGrpSpPr/>
          <p:nvPr/>
        </p:nvGrpSpPr>
        <p:grpSpPr>
          <a:xfrm>
            <a:off x="417839" y="4360646"/>
            <a:ext cx="9949129" cy="2165289"/>
            <a:chOff x="417839" y="4360646"/>
            <a:chExt cx="9949129" cy="2165289"/>
          </a:xfrm>
        </p:grpSpPr>
        <p:sp>
          <p:nvSpPr>
            <p:cNvPr id="59" name="ZoneTexte 58">
              <a:extLst>
                <a:ext uri="{FF2B5EF4-FFF2-40B4-BE49-F238E27FC236}">
                  <a16:creationId xmlns:a16="http://schemas.microsoft.com/office/drawing/2014/main" id="{0DCD537C-C667-87F1-A5E6-BAB25EF8EC05}"/>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Évaluer la faisabilité des projets en fonction des budgets et des ressources disponibles.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68" name="Groupe 67">
              <a:extLst>
                <a:ext uri="{FF2B5EF4-FFF2-40B4-BE49-F238E27FC236}">
                  <a16:creationId xmlns:a16="http://schemas.microsoft.com/office/drawing/2014/main" id="{78F86869-66A5-5693-1694-1C0AB11566AB}"/>
                </a:ext>
              </a:extLst>
            </p:cNvPr>
            <p:cNvGrpSpPr/>
            <p:nvPr/>
          </p:nvGrpSpPr>
          <p:grpSpPr>
            <a:xfrm>
              <a:off x="417839" y="4360646"/>
              <a:ext cx="2020177" cy="2165289"/>
              <a:chOff x="373177" y="4359767"/>
              <a:chExt cx="2020177" cy="2165289"/>
            </a:xfrm>
          </p:grpSpPr>
          <p:sp>
            <p:nvSpPr>
              <p:cNvPr id="27" name="Forme libre : forme 26">
                <a:extLst>
                  <a:ext uri="{FF2B5EF4-FFF2-40B4-BE49-F238E27FC236}">
                    <a16:creationId xmlns:a16="http://schemas.microsoft.com/office/drawing/2014/main" id="{74526F27-6EFE-EB3A-6640-D48C98157217}"/>
                  </a:ext>
                </a:extLst>
              </p:cNvPr>
              <p:cNvSpPr/>
              <p:nvPr/>
            </p:nvSpPr>
            <p:spPr>
              <a:xfrm>
                <a:off x="847803" y="4359767"/>
                <a:ext cx="1070235" cy="501614"/>
              </a:xfrm>
              <a:custGeom>
                <a:avLst/>
                <a:gdLst>
                  <a:gd name="connsiteX0" fmla="*/ 179258 w 1070235"/>
                  <a:gd name="connsiteY0" fmla="*/ 501614 h 501614"/>
                  <a:gd name="connsiteX1" fmla="*/ 890955 w 1070235"/>
                  <a:gd name="connsiteY1" fmla="*/ 501614 h 501614"/>
                  <a:gd name="connsiteX2" fmla="*/ 1065640 w 1070235"/>
                  <a:gd name="connsiteY2" fmla="*/ 78684 h 501614"/>
                  <a:gd name="connsiteX3" fmla="*/ 1059699 w 1070235"/>
                  <a:gd name="connsiteY3" fmla="*/ 22238 h 501614"/>
                  <a:gd name="connsiteX4" fmla="*/ 990151 w 1070235"/>
                  <a:gd name="connsiteY4" fmla="*/ 6730 h 501614"/>
                  <a:gd name="connsiteX5" fmla="*/ 772774 w 1070235"/>
                  <a:gd name="connsiteY5" fmla="*/ 115404 h 501614"/>
                  <a:gd name="connsiteX6" fmla="*/ 561666 w 1070235"/>
                  <a:gd name="connsiteY6" fmla="*/ 9850 h 501614"/>
                  <a:gd name="connsiteX7" fmla="*/ 508517 w 1070235"/>
                  <a:gd name="connsiteY7" fmla="*/ 9850 h 501614"/>
                  <a:gd name="connsiteX8" fmla="*/ 297438 w 1070235"/>
                  <a:gd name="connsiteY8" fmla="*/ 115404 h 501614"/>
                  <a:gd name="connsiteX9" fmla="*/ 79408 w 1070235"/>
                  <a:gd name="connsiteY9" fmla="*/ 6522 h 501614"/>
                  <a:gd name="connsiteX10" fmla="*/ 15921 w 1070235"/>
                  <a:gd name="connsiteY10" fmla="*/ 15435 h 501614"/>
                  <a:gd name="connsiteX11" fmla="*/ 4542 w 1070235"/>
                  <a:gd name="connsiteY11" fmla="*/ 78536 h 50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0235" h="501614">
                    <a:moveTo>
                      <a:pt x="179258" y="501614"/>
                    </a:moveTo>
                    <a:lnTo>
                      <a:pt x="890955" y="501614"/>
                    </a:lnTo>
                    <a:lnTo>
                      <a:pt x="1065640" y="78684"/>
                    </a:lnTo>
                    <a:cubicBezTo>
                      <a:pt x="1073445" y="60093"/>
                      <a:pt x="1071205" y="38797"/>
                      <a:pt x="1059699" y="22238"/>
                    </a:cubicBezTo>
                    <a:cubicBezTo>
                      <a:pt x="1043511" y="628"/>
                      <a:pt x="1013986" y="-5955"/>
                      <a:pt x="990151" y="6730"/>
                    </a:cubicBezTo>
                    <a:lnTo>
                      <a:pt x="772774" y="115404"/>
                    </a:lnTo>
                    <a:lnTo>
                      <a:pt x="561666" y="9850"/>
                    </a:lnTo>
                    <a:cubicBezTo>
                      <a:pt x="544937" y="1484"/>
                      <a:pt x="525246" y="1484"/>
                      <a:pt x="508517" y="9850"/>
                    </a:cubicBezTo>
                    <a:lnTo>
                      <a:pt x="297438" y="115404"/>
                    </a:lnTo>
                    <a:lnTo>
                      <a:pt x="79408" y="6522"/>
                    </a:lnTo>
                    <a:cubicBezTo>
                      <a:pt x="58582" y="-4767"/>
                      <a:pt x="32831" y="-1152"/>
                      <a:pt x="15921" y="15435"/>
                    </a:cubicBezTo>
                    <a:cubicBezTo>
                      <a:pt x="68" y="32410"/>
                      <a:pt x="-4382" y="57092"/>
                      <a:pt x="4542" y="78536"/>
                    </a:cubicBezTo>
                    <a:close/>
                  </a:path>
                </a:pathLst>
              </a:custGeom>
              <a:solidFill>
                <a:srgbClr val="FFC000"/>
              </a:solidFill>
              <a:ln w="2966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41A9536E-85A0-48C8-96B2-E2B277D5F2C2}"/>
                  </a:ext>
                </a:extLst>
              </p:cNvPr>
              <p:cNvSpPr/>
              <p:nvPr/>
            </p:nvSpPr>
            <p:spPr>
              <a:xfrm>
                <a:off x="1101035" y="5500114"/>
                <a:ext cx="150503" cy="150503"/>
              </a:xfrm>
              <a:custGeom>
                <a:avLst/>
                <a:gdLst>
                  <a:gd name="connsiteX0" fmla="*/ 75252 w 150503"/>
                  <a:gd name="connsiteY0" fmla="*/ 150503 h 150503"/>
                  <a:gd name="connsiteX1" fmla="*/ 150503 w 150503"/>
                  <a:gd name="connsiteY1" fmla="*/ 75252 h 150503"/>
                  <a:gd name="connsiteX2" fmla="*/ 75252 w 150503"/>
                  <a:gd name="connsiteY2" fmla="*/ 0 h 150503"/>
                  <a:gd name="connsiteX3" fmla="*/ 0 w 150503"/>
                  <a:gd name="connsiteY3" fmla="*/ 75252 h 150503"/>
                  <a:gd name="connsiteX4" fmla="*/ 75252 w 150503"/>
                  <a:gd name="connsiteY4" fmla="*/ 150503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150503"/>
                    </a:moveTo>
                    <a:cubicBezTo>
                      <a:pt x="116811" y="150503"/>
                      <a:pt x="150503" y="116811"/>
                      <a:pt x="150503" y="75252"/>
                    </a:cubicBezTo>
                    <a:cubicBezTo>
                      <a:pt x="150503" y="33692"/>
                      <a:pt x="116811" y="0"/>
                      <a:pt x="75252" y="0"/>
                    </a:cubicBezTo>
                    <a:cubicBezTo>
                      <a:pt x="33692" y="0"/>
                      <a:pt x="0" y="33692"/>
                      <a:pt x="0" y="75252"/>
                    </a:cubicBezTo>
                    <a:cubicBezTo>
                      <a:pt x="51" y="116793"/>
                      <a:pt x="33710" y="150453"/>
                      <a:pt x="75252" y="150503"/>
                    </a:cubicBezTo>
                    <a:close/>
                  </a:path>
                </a:pathLst>
              </a:custGeom>
              <a:solidFill>
                <a:srgbClr val="C00000"/>
              </a:solidFill>
              <a:ln w="2966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4BB901EB-E978-33AF-7BA2-A88022A0B57D}"/>
                  </a:ext>
                </a:extLst>
              </p:cNvPr>
              <p:cNvSpPr/>
              <p:nvPr/>
            </p:nvSpPr>
            <p:spPr>
              <a:xfrm>
                <a:off x="1514993" y="5914072"/>
                <a:ext cx="150503" cy="150503"/>
              </a:xfrm>
              <a:custGeom>
                <a:avLst/>
                <a:gdLst>
                  <a:gd name="connsiteX0" fmla="*/ 75252 w 150503"/>
                  <a:gd name="connsiteY0" fmla="*/ 0 h 150503"/>
                  <a:gd name="connsiteX1" fmla="*/ 0 w 150503"/>
                  <a:gd name="connsiteY1" fmla="*/ 75252 h 150503"/>
                  <a:gd name="connsiteX2" fmla="*/ 75252 w 150503"/>
                  <a:gd name="connsiteY2" fmla="*/ 150503 h 150503"/>
                  <a:gd name="connsiteX3" fmla="*/ 150503 w 150503"/>
                  <a:gd name="connsiteY3" fmla="*/ 75252 h 150503"/>
                  <a:gd name="connsiteX4" fmla="*/ 75252 w 150503"/>
                  <a:gd name="connsiteY4" fmla="*/ 0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0"/>
                    </a:moveTo>
                    <a:cubicBezTo>
                      <a:pt x="33692" y="0"/>
                      <a:pt x="0" y="33692"/>
                      <a:pt x="0" y="75252"/>
                    </a:cubicBezTo>
                    <a:cubicBezTo>
                      <a:pt x="0" y="116811"/>
                      <a:pt x="33692" y="150503"/>
                      <a:pt x="75252" y="150503"/>
                    </a:cubicBezTo>
                    <a:cubicBezTo>
                      <a:pt x="116811" y="150503"/>
                      <a:pt x="150503" y="116811"/>
                      <a:pt x="150503" y="75252"/>
                    </a:cubicBezTo>
                    <a:cubicBezTo>
                      <a:pt x="150453" y="33710"/>
                      <a:pt x="116793" y="48"/>
                      <a:pt x="75252" y="0"/>
                    </a:cubicBezTo>
                    <a:close/>
                  </a:path>
                </a:pathLst>
              </a:custGeom>
              <a:solidFill>
                <a:schemeClr val="accent1"/>
              </a:solidFill>
              <a:ln w="2966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AC252548-C6FC-C8B2-650D-637456C53622}"/>
                  </a:ext>
                </a:extLst>
              </p:cNvPr>
              <p:cNvSpPr/>
              <p:nvPr/>
            </p:nvSpPr>
            <p:spPr>
              <a:xfrm>
                <a:off x="373177" y="4980215"/>
                <a:ext cx="2020177" cy="1544841"/>
              </a:xfrm>
              <a:custGeom>
                <a:avLst/>
                <a:gdLst>
                  <a:gd name="connsiteX0" fmla="*/ 1379811 w 2020177"/>
                  <a:gd name="connsiteY0" fmla="*/ 0 h 1544841"/>
                  <a:gd name="connsiteX1" fmla="*/ 640367 w 2020177"/>
                  <a:gd name="connsiteY1" fmla="*/ 0 h 1544841"/>
                  <a:gd name="connsiteX2" fmla="*/ 0 w 2020177"/>
                  <a:gd name="connsiteY2" fmla="*/ 950672 h 1544841"/>
                  <a:gd name="connsiteX3" fmla="*/ 402728 w 2020177"/>
                  <a:gd name="connsiteY3" fmla="*/ 1527730 h 1544841"/>
                  <a:gd name="connsiteX4" fmla="*/ 502608 w 2020177"/>
                  <a:gd name="connsiteY4" fmla="*/ 1544842 h 1544841"/>
                  <a:gd name="connsiteX5" fmla="*/ 1517569 w 2020177"/>
                  <a:gd name="connsiteY5" fmla="*/ 1544842 h 1544841"/>
                  <a:gd name="connsiteX6" fmla="*/ 1617449 w 2020177"/>
                  <a:gd name="connsiteY6" fmla="*/ 1527730 h 1544841"/>
                  <a:gd name="connsiteX7" fmla="*/ 2020177 w 2020177"/>
                  <a:gd name="connsiteY7" fmla="*/ 950672 h 1544841"/>
                  <a:gd name="connsiteX8" fmla="*/ 1379811 w 2020177"/>
                  <a:gd name="connsiteY8" fmla="*/ 0 h 1544841"/>
                  <a:gd name="connsiteX9" fmla="*/ 803110 w 2020177"/>
                  <a:gd name="connsiteY9" fmla="*/ 430773 h 1544841"/>
                  <a:gd name="connsiteX10" fmla="*/ 967487 w 2020177"/>
                  <a:gd name="connsiteY10" fmla="*/ 595150 h 1544841"/>
                  <a:gd name="connsiteX11" fmla="*/ 803110 w 2020177"/>
                  <a:gd name="connsiteY11" fmla="*/ 759527 h 1544841"/>
                  <a:gd name="connsiteX12" fmla="*/ 638733 w 2020177"/>
                  <a:gd name="connsiteY12" fmla="*/ 595150 h 1544841"/>
                  <a:gd name="connsiteX13" fmla="*/ 803110 w 2020177"/>
                  <a:gd name="connsiteY13" fmla="*/ 430773 h 1544841"/>
                  <a:gd name="connsiteX14" fmla="*/ 673581 w 2020177"/>
                  <a:gd name="connsiteY14" fmla="*/ 1075626 h 1544841"/>
                  <a:gd name="connsiteX15" fmla="*/ 1272682 w 2020177"/>
                  <a:gd name="connsiteY15" fmla="*/ 476495 h 1544841"/>
                  <a:gd name="connsiteX16" fmla="*/ 1335694 w 2020177"/>
                  <a:gd name="connsiteY16" fmla="*/ 539506 h 1544841"/>
                  <a:gd name="connsiteX17" fmla="*/ 736592 w 2020177"/>
                  <a:gd name="connsiteY17" fmla="*/ 1138637 h 1544841"/>
                  <a:gd name="connsiteX18" fmla="*/ 1217068 w 2020177"/>
                  <a:gd name="connsiteY18" fmla="*/ 1173485 h 1544841"/>
                  <a:gd name="connsiteX19" fmla="*/ 1052691 w 2020177"/>
                  <a:gd name="connsiteY19" fmla="*/ 1009108 h 1544841"/>
                  <a:gd name="connsiteX20" fmla="*/ 1217068 w 2020177"/>
                  <a:gd name="connsiteY20" fmla="*/ 844731 h 1544841"/>
                  <a:gd name="connsiteX21" fmla="*/ 1381445 w 2020177"/>
                  <a:gd name="connsiteY21" fmla="*/ 1009108 h 1544841"/>
                  <a:gd name="connsiteX22" fmla="*/ 1217068 w 2020177"/>
                  <a:gd name="connsiteY22" fmla="*/ 1173485 h 154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0177" h="1544841">
                    <a:moveTo>
                      <a:pt x="1379811" y="0"/>
                    </a:moveTo>
                    <a:lnTo>
                      <a:pt x="640367" y="0"/>
                    </a:lnTo>
                    <a:cubicBezTo>
                      <a:pt x="324120" y="305136"/>
                      <a:pt x="0" y="532228"/>
                      <a:pt x="0" y="950672"/>
                    </a:cubicBezTo>
                    <a:cubicBezTo>
                      <a:pt x="0" y="1241607"/>
                      <a:pt x="128786" y="1431147"/>
                      <a:pt x="402728" y="1527730"/>
                    </a:cubicBezTo>
                    <a:cubicBezTo>
                      <a:pt x="434811" y="1539051"/>
                      <a:pt x="468586" y="1544839"/>
                      <a:pt x="502608" y="1544842"/>
                    </a:cubicBezTo>
                    <a:lnTo>
                      <a:pt x="1517569" y="1544842"/>
                    </a:lnTo>
                    <a:cubicBezTo>
                      <a:pt x="1551591" y="1544839"/>
                      <a:pt x="1585367" y="1539051"/>
                      <a:pt x="1617449" y="1527730"/>
                    </a:cubicBezTo>
                    <a:cubicBezTo>
                      <a:pt x="1891391" y="1431147"/>
                      <a:pt x="2020177" y="1241607"/>
                      <a:pt x="2020177" y="950672"/>
                    </a:cubicBezTo>
                    <a:cubicBezTo>
                      <a:pt x="2020177" y="532228"/>
                      <a:pt x="1696058" y="305136"/>
                      <a:pt x="1379811" y="0"/>
                    </a:cubicBezTo>
                    <a:close/>
                    <a:moveTo>
                      <a:pt x="803110" y="430773"/>
                    </a:moveTo>
                    <a:cubicBezTo>
                      <a:pt x="893893" y="430773"/>
                      <a:pt x="967487" y="504367"/>
                      <a:pt x="967487" y="595150"/>
                    </a:cubicBezTo>
                    <a:cubicBezTo>
                      <a:pt x="967487" y="685933"/>
                      <a:pt x="893893" y="759527"/>
                      <a:pt x="803110" y="759527"/>
                    </a:cubicBezTo>
                    <a:cubicBezTo>
                      <a:pt x="712326" y="759527"/>
                      <a:pt x="638733" y="685933"/>
                      <a:pt x="638733" y="595150"/>
                    </a:cubicBezTo>
                    <a:cubicBezTo>
                      <a:pt x="638848" y="504415"/>
                      <a:pt x="712374" y="430889"/>
                      <a:pt x="803110" y="430773"/>
                    </a:cubicBezTo>
                    <a:close/>
                    <a:moveTo>
                      <a:pt x="673581" y="1075626"/>
                    </a:moveTo>
                    <a:lnTo>
                      <a:pt x="1272682" y="476495"/>
                    </a:lnTo>
                    <a:lnTo>
                      <a:pt x="1335694" y="539506"/>
                    </a:lnTo>
                    <a:lnTo>
                      <a:pt x="736592" y="1138637"/>
                    </a:lnTo>
                    <a:close/>
                    <a:moveTo>
                      <a:pt x="1217068" y="1173485"/>
                    </a:moveTo>
                    <a:cubicBezTo>
                      <a:pt x="1126285" y="1173485"/>
                      <a:pt x="1052691" y="1099891"/>
                      <a:pt x="1052691" y="1009108"/>
                    </a:cubicBezTo>
                    <a:cubicBezTo>
                      <a:pt x="1052691" y="918325"/>
                      <a:pt x="1126285" y="844731"/>
                      <a:pt x="1217068" y="844731"/>
                    </a:cubicBezTo>
                    <a:cubicBezTo>
                      <a:pt x="1307851" y="844731"/>
                      <a:pt x="1381445" y="918325"/>
                      <a:pt x="1381445" y="1009108"/>
                    </a:cubicBezTo>
                    <a:cubicBezTo>
                      <a:pt x="1381329" y="1099844"/>
                      <a:pt x="1307803" y="1173370"/>
                      <a:pt x="1217068" y="1173485"/>
                    </a:cubicBezTo>
                    <a:close/>
                  </a:path>
                </a:pathLst>
              </a:custGeom>
              <a:solidFill>
                <a:schemeClr val="bg1"/>
              </a:solidFill>
              <a:ln w="29666" cap="flat">
                <a:noFill/>
                <a:prstDash val="solid"/>
                <a:miter/>
              </a:ln>
            </p:spPr>
            <p:txBody>
              <a:bodyPr rtlCol="0" anchor="ctr"/>
              <a:lstStyle/>
              <a:p>
                <a:endParaRPr lang="fr-FR"/>
              </a:p>
            </p:txBody>
          </p:sp>
        </p:grpSp>
      </p:grpSp>
      <p:grpSp>
        <p:nvGrpSpPr>
          <p:cNvPr id="70" name="Groupe 69">
            <a:extLst>
              <a:ext uri="{FF2B5EF4-FFF2-40B4-BE49-F238E27FC236}">
                <a16:creationId xmlns:a16="http://schemas.microsoft.com/office/drawing/2014/main" id="{5C8AABA8-4633-E21F-5B8B-629676B957DE}"/>
              </a:ext>
            </a:extLst>
          </p:cNvPr>
          <p:cNvGrpSpPr/>
          <p:nvPr/>
        </p:nvGrpSpPr>
        <p:grpSpPr>
          <a:xfrm>
            <a:off x="-4421059" y="6849969"/>
            <a:ext cx="9993793" cy="2286323"/>
            <a:chOff x="373175" y="4269790"/>
            <a:chExt cx="9993793" cy="2286323"/>
          </a:xfrm>
        </p:grpSpPr>
        <p:sp>
          <p:nvSpPr>
            <p:cNvPr id="71" name="ZoneTexte 70">
              <a:extLst>
                <a:ext uri="{FF2B5EF4-FFF2-40B4-BE49-F238E27FC236}">
                  <a16:creationId xmlns:a16="http://schemas.microsoft.com/office/drawing/2014/main" id="{668F532C-580B-A364-806F-1B5BA34CF52D}"/>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de la Mobilité à fournir des estimations de rentabilité pour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2" name="Groupe 71">
              <a:extLst>
                <a:ext uri="{FF2B5EF4-FFF2-40B4-BE49-F238E27FC236}">
                  <a16:creationId xmlns:a16="http://schemas.microsoft.com/office/drawing/2014/main" id="{57062B59-15CA-62C3-33F8-CAEB2FD7970D}"/>
                </a:ext>
              </a:extLst>
            </p:cNvPr>
            <p:cNvGrpSpPr/>
            <p:nvPr/>
          </p:nvGrpSpPr>
          <p:grpSpPr>
            <a:xfrm>
              <a:off x="373175" y="4269790"/>
              <a:ext cx="2286323" cy="2286323"/>
              <a:chOff x="373175" y="4269790"/>
              <a:chExt cx="2286323" cy="2286323"/>
            </a:xfrm>
          </p:grpSpPr>
          <p:sp>
            <p:nvSpPr>
              <p:cNvPr id="73" name="Forme libre : forme 72">
                <a:extLst>
                  <a:ext uri="{FF2B5EF4-FFF2-40B4-BE49-F238E27FC236}">
                    <a16:creationId xmlns:a16="http://schemas.microsoft.com/office/drawing/2014/main" id="{398F1B21-34B6-B5F6-661F-B2B992353824}"/>
                  </a:ext>
                </a:extLst>
              </p:cNvPr>
              <p:cNvSpPr/>
              <p:nvPr/>
            </p:nvSpPr>
            <p:spPr>
              <a:xfrm>
                <a:off x="373175" y="4269790"/>
                <a:ext cx="2286323" cy="2286323"/>
              </a:xfrm>
              <a:custGeom>
                <a:avLst/>
                <a:gdLst>
                  <a:gd name="connsiteX0" fmla="*/ 201734 w 2286323"/>
                  <a:gd name="connsiteY0" fmla="*/ 0 h 2286323"/>
                  <a:gd name="connsiteX1" fmla="*/ 0 w 2286323"/>
                  <a:gd name="connsiteY1" fmla="*/ 0 h 2286323"/>
                  <a:gd name="connsiteX2" fmla="*/ 0 w 2286323"/>
                  <a:gd name="connsiteY2" fmla="*/ 2286324 h 2286323"/>
                  <a:gd name="connsiteX3" fmla="*/ 2286324 w 2286323"/>
                  <a:gd name="connsiteY3" fmla="*/ 2286324 h 2286323"/>
                  <a:gd name="connsiteX4" fmla="*/ 2286324 w 2286323"/>
                  <a:gd name="connsiteY4" fmla="*/ 2084589 h 2286323"/>
                  <a:gd name="connsiteX5" fmla="*/ 201734 w 2286323"/>
                  <a:gd name="connsiteY5" fmla="*/ 2084589 h 228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323" h="2286323">
                    <a:moveTo>
                      <a:pt x="201734" y="0"/>
                    </a:moveTo>
                    <a:lnTo>
                      <a:pt x="0" y="0"/>
                    </a:lnTo>
                    <a:lnTo>
                      <a:pt x="0" y="2286324"/>
                    </a:lnTo>
                    <a:lnTo>
                      <a:pt x="2286324" y="2286324"/>
                    </a:lnTo>
                    <a:lnTo>
                      <a:pt x="2286324" y="2084589"/>
                    </a:lnTo>
                    <a:lnTo>
                      <a:pt x="201734" y="2084589"/>
                    </a:lnTo>
                    <a:close/>
                  </a:path>
                </a:pathLst>
              </a:custGeom>
              <a:solidFill>
                <a:schemeClr val="bg1"/>
              </a:solidFill>
              <a:ln w="33536" cap="flat">
                <a:noFill/>
                <a:prstDash val="solid"/>
                <a:miter/>
              </a:ln>
            </p:spPr>
            <p:txBody>
              <a:bodyPr rtlCol="0" anchor="ctr"/>
              <a:lstStyle/>
              <a:p>
                <a:endParaRPr lang="fr-FR" dirty="0"/>
              </a:p>
            </p:txBody>
          </p:sp>
          <p:sp>
            <p:nvSpPr>
              <p:cNvPr id="74" name="Forme libre : forme 73">
                <a:extLst>
                  <a:ext uri="{FF2B5EF4-FFF2-40B4-BE49-F238E27FC236}">
                    <a16:creationId xmlns:a16="http://schemas.microsoft.com/office/drawing/2014/main" id="{BB5142BC-E2AD-D560-880C-2CC761C698E9}"/>
                  </a:ext>
                </a:extLst>
              </p:cNvPr>
              <p:cNvSpPr/>
              <p:nvPr/>
            </p:nvSpPr>
            <p:spPr>
              <a:xfrm>
                <a:off x="776644"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chemeClr val="accent1"/>
              </a:solidFill>
              <a:ln w="3353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F61CC0B8-5CF1-66AC-C957-865A22227A32}"/>
                  </a:ext>
                </a:extLst>
              </p:cNvPr>
              <p:cNvSpPr/>
              <p:nvPr/>
            </p:nvSpPr>
            <p:spPr>
              <a:xfrm>
                <a:off x="1280980" y="4269790"/>
                <a:ext cx="369846" cy="1882854"/>
              </a:xfrm>
              <a:custGeom>
                <a:avLst/>
                <a:gdLst>
                  <a:gd name="connsiteX0" fmla="*/ 0 w 369846"/>
                  <a:gd name="connsiteY0" fmla="*/ 0 h 1882854"/>
                  <a:gd name="connsiteX1" fmla="*/ 369846 w 369846"/>
                  <a:gd name="connsiteY1" fmla="*/ 0 h 1882854"/>
                  <a:gd name="connsiteX2" fmla="*/ 369846 w 369846"/>
                  <a:gd name="connsiteY2" fmla="*/ 1882855 h 1882854"/>
                  <a:gd name="connsiteX3" fmla="*/ 0 w 369846"/>
                  <a:gd name="connsiteY3" fmla="*/ 1882855 h 1882854"/>
                </a:gdLst>
                <a:ahLst/>
                <a:cxnLst>
                  <a:cxn ang="0">
                    <a:pos x="connsiteX0" y="connsiteY0"/>
                  </a:cxn>
                  <a:cxn ang="0">
                    <a:pos x="connsiteX1" y="connsiteY1"/>
                  </a:cxn>
                  <a:cxn ang="0">
                    <a:pos x="connsiteX2" y="connsiteY2"/>
                  </a:cxn>
                  <a:cxn ang="0">
                    <a:pos x="connsiteX3" y="connsiteY3"/>
                  </a:cxn>
                </a:cxnLst>
                <a:rect l="l" t="t" r="r" b="b"/>
                <a:pathLst>
                  <a:path w="369846" h="1882854">
                    <a:moveTo>
                      <a:pt x="0" y="0"/>
                    </a:moveTo>
                    <a:lnTo>
                      <a:pt x="369846" y="0"/>
                    </a:lnTo>
                    <a:lnTo>
                      <a:pt x="369846" y="1882855"/>
                    </a:lnTo>
                    <a:lnTo>
                      <a:pt x="0" y="1882855"/>
                    </a:lnTo>
                    <a:close/>
                  </a:path>
                </a:pathLst>
              </a:custGeom>
              <a:solidFill>
                <a:srgbClr val="FFC000"/>
              </a:solidFill>
              <a:ln w="33536"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4C325509-E888-0485-2E56-F4440AAEF01E}"/>
                  </a:ext>
                </a:extLst>
              </p:cNvPr>
              <p:cNvSpPr/>
              <p:nvPr/>
            </p:nvSpPr>
            <p:spPr>
              <a:xfrm>
                <a:off x="1785316" y="4975861"/>
                <a:ext cx="369846" cy="1176784"/>
              </a:xfrm>
              <a:custGeom>
                <a:avLst/>
                <a:gdLst>
                  <a:gd name="connsiteX0" fmla="*/ 0 w 369846"/>
                  <a:gd name="connsiteY0" fmla="*/ 0 h 1176784"/>
                  <a:gd name="connsiteX1" fmla="*/ 369846 w 369846"/>
                  <a:gd name="connsiteY1" fmla="*/ 0 h 1176784"/>
                  <a:gd name="connsiteX2" fmla="*/ 369846 w 369846"/>
                  <a:gd name="connsiteY2" fmla="*/ 1176784 h 1176784"/>
                  <a:gd name="connsiteX3" fmla="*/ 0 w 369846"/>
                  <a:gd name="connsiteY3" fmla="*/ 1176784 h 1176784"/>
                </a:gdLst>
                <a:ahLst/>
                <a:cxnLst>
                  <a:cxn ang="0">
                    <a:pos x="connsiteX0" y="connsiteY0"/>
                  </a:cxn>
                  <a:cxn ang="0">
                    <a:pos x="connsiteX1" y="connsiteY1"/>
                  </a:cxn>
                  <a:cxn ang="0">
                    <a:pos x="connsiteX2" y="connsiteY2"/>
                  </a:cxn>
                  <a:cxn ang="0">
                    <a:pos x="connsiteX3" y="connsiteY3"/>
                  </a:cxn>
                </a:cxnLst>
                <a:rect l="l" t="t" r="r" b="b"/>
                <a:pathLst>
                  <a:path w="369846" h="1176784">
                    <a:moveTo>
                      <a:pt x="0" y="0"/>
                    </a:moveTo>
                    <a:lnTo>
                      <a:pt x="369846" y="0"/>
                    </a:lnTo>
                    <a:lnTo>
                      <a:pt x="369846" y="1176784"/>
                    </a:lnTo>
                    <a:lnTo>
                      <a:pt x="0" y="1176784"/>
                    </a:lnTo>
                    <a:close/>
                  </a:path>
                </a:pathLst>
              </a:custGeom>
              <a:solidFill>
                <a:srgbClr val="C00000"/>
              </a:solidFill>
              <a:ln w="33536"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509657B1-9772-3C05-3AE8-3AF71C5BD8FB}"/>
                  </a:ext>
                </a:extLst>
              </p:cNvPr>
              <p:cNvSpPr/>
              <p:nvPr/>
            </p:nvSpPr>
            <p:spPr>
              <a:xfrm>
                <a:off x="2289652" y="5547442"/>
                <a:ext cx="369846" cy="605203"/>
              </a:xfrm>
              <a:custGeom>
                <a:avLst/>
                <a:gdLst>
                  <a:gd name="connsiteX0" fmla="*/ 0 w 369846"/>
                  <a:gd name="connsiteY0" fmla="*/ 0 h 605203"/>
                  <a:gd name="connsiteX1" fmla="*/ 369846 w 369846"/>
                  <a:gd name="connsiteY1" fmla="*/ 0 h 605203"/>
                  <a:gd name="connsiteX2" fmla="*/ 369846 w 369846"/>
                  <a:gd name="connsiteY2" fmla="*/ 605203 h 605203"/>
                  <a:gd name="connsiteX3" fmla="*/ 0 w 369846"/>
                  <a:gd name="connsiteY3" fmla="*/ 605203 h 605203"/>
                </a:gdLst>
                <a:ahLst/>
                <a:cxnLst>
                  <a:cxn ang="0">
                    <a:pos x="connsiteX0" y="connsiteY0"/>
                  </a:cxn>
                  <a:cxn ang="0">
                    <a:pos x="connsiteX1" y="connsiteY1"/>
                  </a:cxn>
                  <a:cxn ang="0">
                    <a:pos x="connsiteX2" y="connsiteY2"/>
                  </a:cxn>
                  <a:cxn ang="0">
                    <a:pos x="connsiteX3" y="connsiteY3"/>
                  </a:cxn>
                </a:cxnLst>
                <a:rect l="l" t="t" r="r" b="b"/>
                <a:pathLst>
                  <a:path w="369846" h="605203">
                    <a:moveTo>
                      <a:pt x="0" y="0"/>
                    </a:moveTo>
                    <a:lnTo>
                      <a:pt x="369846" y="0"/>
                    </a:lnTo>
                    <a:lnTo>
                      <a:pt x="369846" y="605203"/>
                    </a:lnTo>
                    <a:lnTo>
                      <a:pt x="0" y="605203"/>
                    </a:lnTo>
                    <a:close/>
                  </a:path>
                </a:pathLst>
              </a:custGeom>
              <a:solidFill>
                <a:schemeClr val="bg1"/>
              </a:solidFill>
              <a:ln w="33536" cap="flat">
                <a:noFill/>
                <a:prstDash val="solid"/>
                <a:miter/>
              </a:ln>
            </p:spPr>
            <p:txBody>
              <a:bodyPr rtlCol="0" anchor="ctr"/>
              <a:lstStyle/>
              <a:p>
                <a:endParaRPr lang="fr-FR"/>
              </a:p>
            </p:txBody>
          </p:sp>
        </p:grpSp>
      </p:grpSp>
      <p:grpSp>
        <p:nvGrpSpPr>
          <p:cNvPr id="79" name="Groupe 78">
            <a:extLst>
              <a:ext uri="{FF2B5EF4-FFF2-40B4-BE49-F238E27FC236}">
                <a16:creationId xmlns:a16="http://schemas.microsoft.com/office/drawing/2014/main" id="{4BE5CD0F-BC22-CCE5-E1C1-D16CFFBBDD70}"/>
              </a:ext>
            </a:extLst>
          </p:cNvPr>
          <p:cNvGrpSpPr/>
          <p:nvPr/>
        </p:nvGrpSpPr>
        <p:grpSpPr>
          <a:xfrm>
            <a:off x="-3549633" y="6691213"/>
            <a:ext cx="9947957" cy="2337384"/>
            <a:chOff x="419011" y="4146622"/>
            <a:chExt cx="9947957" cy="2337384"/>
          </a:xfrm>
        </p:grpSpPr>
        <p:sp>
          <p:nvSpPr>
            <p:cNvPr id="80" name="ZoneTexte 79">
              <a:extLst>
                <a:ext uri="{FF2B5EF4-FFF2-40B4-BE49-F238E27FC236}">
                  <a16:creationId xmlns:a16="http://schemas.microsoft.com/office/drawing/2014/main" id="{C2A118CC-1303-15D1-1187-4DF5B1C93C6D}"/>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Proposer des idées et des suggestions pour améliorer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81" name="Groupe 80">
              <a:extLst>
                <a:ext uri="{FF2B5EF4-FFF2-40B4-BE49-F238E27FC236}">
                  <a16:creationId xmlns:a16="http://schemas.microsoft.com/office/drawing/2014/main" id="{02ED0AD1-8A36-1C0E-CCBC-9F1D1512EC32}"/>
                </a:ext>
              </a:extLst>
            </p:cNvPr>
            <p:cNvGrpSpPr>
              <a:grpSpLocks noChangeAspect="1"/>
            </p:cNvGrpSpPr>
            <p:nvPr/>
          </p:nvGrpSpPr>
          <p:grpSpPr>
            <a:xfrm>
              <a:off x="419011" y="4146622"/>
              <a:ext cx="2159229" cy="2337384"/>
              <a:chOff x="5512093" y="1781259"/>
              <a:chExt cx="2219774" cy="2402924"/>
            </a:xfrm>
          </p:grpSpPr>
          <p:sp>
            <p:nvSpPr>
              <p:cNvPr id="82" name="Forme libre : forme 81">
                <a:extLst>
                  <a:ext uri="{FF2B5EF4-FFF2-40B4-BE49-F238E27FC236}">
                    <a16:creationId xmlns:a16="http://schemas.microsoft.com/office/drawing/2014/main" id="{9CBB69B2-42B2-D73D-14C2-CEB6005F32BB}"/>
                  </a:ext>
                </a:extLst>
              </p:cNvPr>
              <p:cNvSpPr/>
              <p:nvPr/>
            </p:nvSpPr>
            <p:spPr>
              <a:xfrm>
                <a:off x="6302305" y="2571193"/>
                <a:ext cx="637402" cy="633505"/>
              </a:xfrm>
              <a:custGeom>
                <a:avLst/>
                <a:gdLst>
                  <a:gd name="connsiteX0" fmla="*/ 548055 w 637402"/>
                  <a:gd name="connsiteY0" fmla="*/ 188994 h 633505"/>
                  <a:gd name="connsiteX1" fmla="*/ 571714 w 637402"/>
                  <a:gd name="connsiteY1" fmla="*/ 118852 h 633505"/>
                  <a:gd name="connsiteX2" fmla="*/ 518272 w 637402"/>
                  <a:gd name="connsiteY2" fmla="*/ 65410 h 633505"/>
                  <a:gd name="connsiteX3" fmla="*/ 448130 w 637402"/>
                  <a:gd name="connsiteY3" fmla="*/ 89069 h 633505"/>
                  <a:gd name="connsiteX4" fmla="*/ 390235 w 637402"/>
                  <a:gd name="connsiteY4" fmla="*/ 65410 h 633505"/>
                  <a:gd name="connsiteX5" fmla="*/ 357391 w 637402"/>
                  <a:gd name="connsiteY5" fmla="*/ 0 h 633505"/>
                  <a:gd name="connsiteX6" fmla="*/ 282795 w 637402"/>
                  <a:gd name="connsiteY6" fmla="*/ 0 h 633505"/>
                  <a:gd name="connsiteX7" fmla="*/ 249673 w 637402"/>
                  <a:gd name="connsiteY7" fmla="*/ 65689 h 633505"/>
                  <a:gd name="connsiteX8" fmla="*/ 191499 w 637402"/>
                  <a:gd name="connsiteY8" fmla="*/ 89348 h 633505"/>
                  <a:gd name="connsiteX9" fmla="*/ 121357 w 637402"/>
                  <a:gd name="connsiteY9" fmla="*/ 65689 h 633505"/>
                  <a:gd name="connsiteX10" fmla="*/ 67915 w 637402"/>
                  <a:gd name="connsiteY10" fmla="*/ 119130 h 633505"/>
                  <a:gd name="connsiteX11" fmla="*/ 90183 w 637402"/>
                  <a:gd name="connsiteY11" fmla="*/ 189272 h 633505"/>
                  <a:gd name="connsiteX12" fmla="*/ 65689 w 637402"/>
                  <a:gd name="connsiteY12" fmla="*/ 247167 h 633505"/>
                  <a:gd name="connsiteX13" fmla="*/ 0 w 637402"/>
                  <a:gd name="connsiteY13" fmla="*/ 280012 h 633505"/>
                  <a:gd name="connsiteX14" fmla="*/ 0 w 637402"/>
                  <a:gd name="connsiteY14" fmla="*/ 353494 h 633505"/>
                  <a:gd name="connsiteX15" fmla="*/ 65689 w 637402"/>
                  <a:gd name="connsiteY15" fmla="*/ 386617 h 633505"/>
                  <a:gd name="connsiteX16" fmla="*/ 89348 w 637402"/>
                  <a:gd name="connsiteY16" fmla="*/ 444512 h 633505"/>
                  <a:gd name="connsiteX17" fmla="*/ 65689 w 637402"/>
                  <a:gd name="connsiteY17" fmla="*/ 514654 h 633505"/>
                  <a:gd name="connsiteX18" fmla="*/ 121357 w 637402"/>
                  <a:gd name="connsiteY18" fmla="*/ 568095 h 633505"/>
                  <a:gd name="connsiteX19" fmla="*/ 191499 w 637402"/>
                  <a:gd name="connsiteY19" fmla="*/ 544158 h 633505"/>
                  <a:gd name="connsiteX20" fmla="*/ 249394 w 637402"/>
                  <a:gd name="connsiteY20" fmla="*/ 568095 h 633505"/>
                  <a:gd name="connsiteX21" fmla="*/ 282238 w 637402"/>
                  <a:gd name="connsiteY21" fmla="*/ 633506 h 633505"/>
                  <a:gd name="connsiteX22" fmla="*/ 356834 w 637402"/>
                  <a:gd name="connsiteY22" fmla="*/ 633506 h 633505"/>
                  <a:gd name="connsiteX23" fmla="*/ 389957 w 637402"/>
                  <a:gd name="connsiteY23" fmla="*/ 569209 h 633505"/>
                  <a:gd name="connsiteX24" fmla="*/ 447017 w 637402"/>
                  <a:gd name="connsiteY24" fmla="*/ 546106 h 633505"/>
                  <a:gd name="connsiteX25" fmla="*/ 516880 w 637402"/>
                  <a:gd name="connsiteY25" fmla="*/ 570044 h 633505"/>
                  <a:gd name="connsiteX26" fmla="*/ 570322 w 637402"/>
                  <a:gd name="connsiteY26" fmla="*/ 516324 h 633505"/>
                  <a:gd name="connsiteX27" fmla="*/ 546663 w 637402"/>
                  <a:gd name="connsiteY27" fmla="*/ 446460 h 633505"/>
                  <a:gd name="connsiteX28" fmla="*/ 571992 w 637402"/>
                  <a:gd name="connsiteY28" fmla="*/ 388287 h 633505"/>
                  <a:gd name="connsiteX29" fmla="*/ 637402 w 637402"/>
                  <a:gd name="connsiteY29" fmla="*/ 355442 h 633505"/>
                  <a:gd name="connsiteX30" fmla="*/ 637402 w 637402"/>
                  <a:gd name="connsiteY30" fmla="*/ 280012 h 633505"/>
                  <a:gd name="connsiteX31" fmla="*/ 571714 w 637402"/>
                  <a:gd name="connsiteY31" fmla="*/ 246889 h 633505"/>
                  <a:gd name="connsiteX32" fmla="*/ 548055 w 637402"/>
                  <a:gd name="connsiteY32" fmla="*/ 188994 h 633505"/>
                  <a:gd name="connsiteX33" fmla="*/ 319815 w 637402"/>
                  <a:gd name="connsiteY33" fmla="*/ 429203 h 633505"/>
                  <a:gd name="connsiteX34" fmla="*/ 208478 w 637402"/>
                  <a:gd name="connsiteY34" fmla="*/ 317866 h 633505"/>
                  <a:gd name="connsiteX35" fmla="*/ 319815 w 637402"/>
                  <a:gd name="connsiteY35" fmla="*/ 206529 h 633505"/>
                  <a:gd name="connsiteX36" fmla="*/ 431151 w 637402"/>
                  <a:gd name="connsiteY36" fmla="*/ 317866 h 633505"/>
                  <a:gd name="connsiteX37" fmla="*/ 319815 w 637402"/>
                  <a:gd name="connsiteY37" fmla="*/ 429203 h 63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7402" h="633505">
                    <a:moveTo>
                      <a:pt x="548055" y="188994"/>
                    </a:moveTo>
                    <a:lnTo>
                      <a:pt x="571714" y="118852"/>
                    </a:lnTo>
                    <a:lnTo>
                      <a:pt x="518272" y="65410"/>
                    </a:lnTo>
                    <a:lnTo>
                      <a:pt x="448130" y="89069"/>
                    </a:lnTo>
                    <a:cubicBezTo>
                      <a:pt x="429896" y="78796"/>
                      <a:pt x="410445" y="70846"/>
                      <a:pt x="390235" y="65410"/>
                    </a:cubicBezTo>
                    <a:lnTo>
                      <a:pt x="357391" y="0"/>
                    </a:lnTo>
                    <a:lnTo>
                      <a:pt x="282795" y="0"/>
                    </a:lnTo>
                    <a:lnTo>
                      <a:pt x="249673" y="65689"/>
                    </a:lnTo>
                    <a:cubicBezTo>
                      <a:pt x="229390" y="71175"/>
                      <a:pt x="209853" y="79119"/>
                      <a:pt x="191499" y="89348"/>
                    </a:cubicBezTo>
                    <a:lnTo>
                      <a:pt x="121357" y="65689"/>
                    </a:lnTo>
                    <a:lnTo>
                      <a:pt x="67915" y="119130"/>
                    </a:lnTo>
                    <a:lnTo>
                      <a:pt x="90183" y="189272"/>
                    </a:lnTo>
                    <a:cubicBezTo>
                      <a:pt x="79503" y="207406"/>
                      <a:pt x="71267" y="226873"/>
                      <a:pt x="65689" y="247167"/>
                    </a:cubicBezTo>
                    <a:lnTo>
                      <a:pt x="0" y="280012"/>
                    </a:lnTo>
                    <a:lnTo>
                      <a:pt x="0" y="353494"/>
                    </a:lnTo>
                    <a:lnTo>
                      <a:pt x="65689" y="386617"/>
                    </a:lnTo>
                    <a:cubicBezTo>
                      <a:pt x="71102" y="406835"/>
                      <a:pt x="79052" y="426289"/>
                      <a:pt x="89348" y="444512"/>
                    </a:cubicBezTo>
                    <a:lnTo>
                      <a:pt x="65689" y="514654"/>
                    </a:lnTo>
                    <a:lnTo>
                      <a:pt x="121357" y="568095"/>
                    </a:lnTo>
                    <a:lnTo>
                      <a:pt x="191499" y="544158"/>
                    </a:lnTo>
                    <a:cubicBezTo>
                      <a:pt x="209719" y="554529"/>
                      <a:pt x="229170" y="562570"/>
                      <a:pt x="249394" y="568095"/>
                    </a:cubicBezTo>
                    <a:lnTo>
                      <a:pt x="282238" y="633506"/>
                    </a:lnTo>
                    <a:lnTo>
                      <a:pt x="356834" y="633506"/>
                    </a:lnTo>
                    <a:lnTo>
                      <a:pt x="389957" y="569209"/>
                    </a:lnTo>
                    <a:cubicBezTo>
                      <a:pt x="409827" y="563806"/>
                      <a:pt x="428983" y="556049"/>
                      <a:pt x="447017" y="546106"/>
                    </a:cubicBezTo>
                    <a:lnTo>
                      <a:pt x="516880" y="570044"/>
                    </a:lnTo>
                    <a:lnTo>
                      <a:pt x="570322" y="516324"/>
                    </a:lnTo>
                    <a:lnTo>
                      <a:pt x="546663" y="446460"/>
                    </a:lnTo>
                    <a:cubicBezTo>
                      <a:pt x="557296" y="428098"/>
                      <a:pt x="565794" y="408581"/>
                      <a:pt x="571992" y="388287"/>
                    </a:cubicBezTo>
                    <a:lnTo>
                      <a:pt x="637402" y="355442"/>
                    </a:lnTo>
                    <a:lnTo>
                      <a:pt x="637402" y="280012"/>
                    </a:lnTo>
                    <a:lnTo>
                      <a:pt x="571714" y="246889"/>
                    </a:lnTo>
                    <a:cubicBezTo>
                      <a:pt x="566400" y="226637"/>
                      <a:pt x="558445" y="207172"/>
                      <a:pt x="548055" y="188994"/>
                    </a:cubicBezTo>
                    <a:close/>
                    <a:moveTo>
                      <a:pt x="319815" y="429203"/>
                    </a:moveTo>
                    <a:cubicBezTo>
                      <a:pt x="258326" y="429203"/>
                      <a:pt x="208478" y="379355"/>
                      <a:pt x="208478" y="317866"/>
                    </a:cubicBezTo>
                    <a:cubicBezTo>
                      <a:pt x="208478" y="256378"/>
                      <a:pt x="258326" y="206529"/>
                      <a:pt x="319815" y="206529"/>
                    </a:cubicBezTo>
                    <a:cubicBezTo>
                      <a:pt x="380930" y="207426"/>
                      <a:pt x="430255" y="256751"/>
                      <a:pt x="431151" y="317866"/>
                    </a:cubicBezTo>
                    <a:cubicBezTo>
                      <a:pt x="431151" y="379355"/>
                      <a:pt x="381303" y="429203"/>
                      <a:pt x="319815" y="429203"/>
                    </a:cubicBezTo>
                    <a:close/>
                  </a:path>
                </a:pathLst>
              </a:custGeom>
              <a:solidFill>
                <a:srgbClr val="C00000"/>
              </a:solidFill>
              <a:ln w="27781"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F0522545-95D6-CD19-6E72-B399D4046EC7}"/>
                  </a:ext>
                </a:extLst>
              </p:cNvPr>
              <p:cNvSpPr/>
              <p:nvPr/>
            </p:nvSpPr>
            <p:spPr>
              <a:xfrm>
                <a:off x="6306475" y="3751640"/>
                <a:ext cx="630454" cy="160603"/>
              </a:xfrm>
              <a:custGeom>
                <a:avLst/>
                <a:gdLst>
                  <a:gd name="connsiteX0" fmla="*/ 554740 w 630454"/>
                  <a:gd name="connsiteY0" fmla="*/ 0 h 160603"/>
                  <a:gd name="connsiteX1" fmla="*/ 75714 w 630454"/>
                  <a:gd name="connsiteY1" fmla="*/ 0 h 160603"/>
                  <a:gd name="connsiteX2" fmla="*/ 141 w 630454"/>
                  <a:gd name="connsiteY2" fmla="*/ 85031 h 160603"/>
                  <a:gd name="connsiteX3" fmla="*/ 75714 w 630454"/>
                  <a:gd name="connsiteY3" fmla="*/ 160603 h 160603"/>
                  <a:gd name="connsiteX4" fmla="*/ 554740 w 630454"/>
                  <a:gd name="connsiteY4" fmla="*/ 160603 h 160603"/>
                  <a:gd name="connsiteX5" fmla="*/ 630313 w 630454"/>
                  <a:gd name="connsiteY5" fmla="*/ 75572 h 160603"/>
                  <a:gd name="connsiteX6" fmla="*/ 554740 w 630454"/>
                  <a:gd name="connsiteY6" fmla="*/ 0 h 1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54" h="160603">
                    <a:moveTo>
                      <a:pt x="554740" y="0"/>
                    </a:moveTo>
                    <a:lnTo>
                      <a:pt x="75714" y="0"/>
                    </a:lnTo>
                    <a:cubicBezTo>
                      <a:pt x="31366" y="2614"/>
                      <a:pt x="-2469" y="40682"/>
                      <a:pt x="141" y="85031"/>
                    </a:cubicBezTo>
                    <a:cubicBezTo>
                      <a:pt x="2541" y="125735"/>
                      <a:pt x="35012" y="158207"/>
                      <a:pt x="75714" y="160603"/>
                    </a:cubicBezTo>
                    <a:lnTo>
                      <a:pt x="554740" y="160603"/>
                    </a:lnTo>
                    <a:cubicBezTo>
                      <a:pt x="599088" y="157990"/>
                      <a:pt x="632923" y="119921"/>
                      <a:pt x="630313" y="75572"/>
                    </a:cubicBezTo>
                    <a:cubicBezTo>
                      <a:pt x="627913" y="34868"/>
                      <a:pt x="595442" y="2396"/>
                      <a:pt x="554740" y="0"/>
                    </a:cubicBezTo>
                    <a:close/>
                  </a:path>
                </a:pathLst>
              </a:custGeom>
              <a:solidFill>
                <a:schemeClr val="accent1"/>
              </a:solidFill>
              <a:ln w="27781"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56278666-CE8D-9913-3203-D36840CE115E}"/>
                  </a:ext>
                </a:extLst>
              </p:cNvPr>
              <p:cNvSpPr/>
              <p:nvPr/>
            </p:nvSpPr>
            <p:spPr>
              <a:xfrm>
                <a:off x="6447878" y="4023580"/>
                <a:ext cx="347648" cy="160603"/>
              </a:xfrm>
              <a:custGeom>
                <a:avLst/>
                <a:gdLst>
                  <a:gd name="connsiteX0" fmla="*/ 173964 w 347648"/>
                  <a:gd name="connsiteY0" fmla="*/ 160603 h 160603"/>
                  <a:gd name="connsiteX1" fmla="*/ 347649 w 347648"/>
                  <a:gd name="connsiteY1" fmla="*/ 0 h 160603"/>
                  <a:gd name="connsiteX2" fmla="*/ 0 w 347648"/>
                  <a:gd name="connsiteY2" fmla="*/ 0 h 160603"/>
                  <a:gd name="connsiteX3" fmla="*/ 173964 w 347648"/>
                  <a:gd name="connsiteY3" fmla="*/ 160603 h 160603"/>
                </a:gdLst>
                <a:ahLst/>
                <a:cxnLst>
                  <a:cxn ang="0">
                    <a:pos x="connsiteX0" y="connsiteY0"/>
                  </a:cxn>
                  <a:cxn ang="0">
                    <a:pos x="connsiteX1" y="connsiteY1"/>
                  </a:cxn>
                  <a:cxn ang="0">
                    <a:pos x="connsiteX2" y="connsiteY2"/>
                  </a:cxn>
                  <a:cxn ang="0">
                    <a:pos x="connsiteX3" y="connsiteY3"/>
                  </a:cxn>
                </a:cxnLst>
                <a:rect l="l" t="t" r="r" b="b"/>
                <a:pathLst>
                  <a:path w="347648" h="160603">
                    <a:moveTo>
                      <a:pt x="173964" y="160603"/>
                    </a:moveTo>
                    <a:cubicBezTo>
                      <a:pt x="264845" y="160458"/>
                      <a:pt x="340401" y="90592"/>
                      <a:pt x="347649" y="0"/>
                    </a:cubicBezTo>
                    <a:lnTo>
                      <a:pt x="0" y="0"/>
                    </a:lnTo>
                    <a:cubicBezTo>
                      <a:pt x="7384" y="90636"/>
                      <a:pt x="83029" y="160470"/>
                      <a:pt x="173964" y="160603"/>
                    </a:cubicBezTo>
                    <a:close/>
                  </a:path>
                </a:pathLst>
              </a:custGeom>
              <a:solidFill>
                <a:schemeClr val="accent1"/>
              </a:solidFill>
              <a:ln w="27781"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95C8BA81-A956-D80E-450C-5DDFF6E67798}"/>
                  </a:ext>
                </a:extLst>
              </p:cNvPr>
              <p:cNvSpPr/>
              <p:nvPr/>
            </p:nvSpPr>
            <p:spPr>
              <a:xfrm>
                <a:off x="5925152" y="2196545"/>
                <a:ext cx="1391708" cy="1443758"/>
              </a:xfrm>
              <a:custGeom>
                <a:avLst/>
                <a:gdLst>
                  <a:gd name="connsiteX0" fmla="*/ 1391708 w 1391708"/>
                  <a:gd name="connsiteY0" fmla="*/ 711163 h 1443758"/>
                  <a:gd name="connsiteX1" fmla="*/ 1391708 w 1391708"/>
                  <a:gd name="connsiteY1" fmla="*/ 687226 h 1443758"/>
                  <a:gd name="connsiteX2" fmla="*/ 695854 w 1391708"/>
                  <a:gd name="connsiteY2" fmla="*/ 0 h 1443758"/>
                  <a:gd name="connsiteX3" fmla="*/ 695854 w 1391708"/>
                  <a:gd name="connsiteY3" fmla="*/ 0 h 1443758"/>
                  <a:gd name="connsiteX4" fmla="*/ 0 w 1391708"/>
                  <a:gd name="connsiteY4" fmla="*/ 687226 h 1443758"/>
                  <a:gd name="connsiteX5" fmla="*/ 0 w 1391708"/>
                  <a:gd name="connsiteY5" fmla="*/ 711163 h 1443758"/>
                  <a:gd name="connsiteX6" fmla="*/ 48431 w 1391708"/>
                  <a:gd name="connsiteY6" fmla="*/ 951928 h 1443758"/>
                  <a:gd name="connsiteX7" fmla="*/ 169232 w 1391708"/>
                  <a:gd name="connsiteY7" fmla="*/ 1149829 h 1443758"/>
                  <a:gd name="connsiteX8" fmla="*/ 332062 w 1391708"/>
                  <a:gd name="connsiteY8" fmla="*/ 1414254 h 1443758"/>
                  <a:gd name="connsiteX9" fmla="*/ 379936 w 1391708"/>
                  <a:gd name="connsiteY9" fmla="*/ 1443758 h 1443758"/>
                  <a:gd name="connsiteX10" fmla="*/ 1011772 w 1391708"/>
                  <a:gd name="connsiteY10" fmla="*/ 1443758 h 1443758"/>
                  <a:gd name="connsiteX11" fmla="*/ 1059647 w 1391708"/>
                  <a:gd name="connsiteY11" fmla="*/ 1414254 h 1443758"/>
                  <a:gd name="connsiteX12" fmla="*/ 1222477 w 1391708"/>
                  <a:gd name="connsiteY12" fmla="*/ 1149829 h 1443758"/>
                  <a:gd name="connsiteX13" fmla="*/ 1343277 w 1391708"/>
                  <a:gd name="connsiteY13" fmla="*/ 951928 h 1443758"/>
                  <a:gd name="connsiteX14" fmla="*/ 1391708 w 1391708"/>
                  <a:gd name="connsiteY14" fmla="*/ 711163 h 1443758"/>
                  <a:gd name="connsiteX15" fmla="*/ 1231384 w 1391708"/>
                  <a:gd name="connsiteY15" fmla="*/ 708658 h 1443758"/>
                  <a:gd name="connsiteX16" fmla="*/ 1194364 w 1391708"/>
                  <a:gd name="connsiteY16" fmla="*/ 895703 h 1443758"/>
                  <a:gd name="connsiteX17" fmla="*/ 1104181 w 1391708"/>
                  <a:gd name="connsiteY17" fmla="*/ 1042668 h 1443758"/>
                  <a:gd name="connsiteX18" fmla="*/ 946362 w 1391708"/>
                  <a:gd name="connsiteY18" fmla="*/ 1282598 h 1443758"/>
                  <a:gd name="connsiteX19" fmla="*/ 445347 w 1391708"/>
                  <a:gd name="connsiteY19" fmla="*/ 1282598 h 1443758"/>
                  <a:gd name="connsiteX20" fmla="*/ 288919 w 1391708"/>
                  <a:gd name="connsiteY20" fmla="*/ 1041833 h 1443758"/>
                  <a:gd name="connsiteX21" fmla="*/ 198736 w 1391708"/>
                  <a:gd name="connsiteY21" fmla="*/ 894868 h 1443758"/>
                  <a:gd name="connsiteX22" fmla="*/ 160325 w 1391708"/>
                  <a:gd name="connsiteY22" fmla="*/ 707823 h 1443758"/>
                  <a:gd name="connsiteX23" fmla="*/ 160325 w 1391708"/>
                  <a:gd name="connsiteY23" fmla="*/ 687782 h 1443758"/>
                  <a:gd name="connsiteX24" fmla="*/ 695019 w 1391708"/>
                  <a:gd name="connsiteY24" fmla="*/ 158933 h 1443758"/>
                  <a:gd name="connsiteX25" fmla="*/ 695019 w 1391708"/>
                  <a:gd name="connsiteY25" fmla="*/ 158933 h 1443758"/>
                  <a:gd name="connsiteX26" fmla="*/ 1229713 w 1391708"/>
                  <a:gd name="connsiteY26" fmla="*/ 687782 h 144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1708" h="1443758">
                    <a:moveTo>
                      <a:pt x="1391708" y="711163"/>
                    </a:moveTo>
                    <a:lnTo>
                      <a:pt x="1391708" y="687226"/>
                    </a:lnTo>
                    <a:cubicBezTo>
                      <a:pt x="1384616" y="307300"/>
                      <a:pt x="1075838" y="2349"/>
                      <a:pt x="695854" y="0"/>
                    </a:cubicBezTo>
                    <a:lnTo>
                      <a:pt x="695854" y="0"/>
                    </a:lnTo>
                    <a:cubicBezTo>
                      <a:pt x="315871" y="2349"/>
                      <a:pt x="7092" y="307300"/>
                      <a:pt x="0" y="687226"/>
                    </a:cubicBezTo>
                    <a:lnTo>
                      <a:pt x="0" y="711163"/>
                    </a:lnTo>
                    <a:cubicBezTo>
                      <a:pt x="2544" y="793563"/>
                      <a:pt x="18916" y="874953"/>
                      <a:pt x="48431" y="951928"/>
                    </a:cubicBezTo>
                    <a:cubicBezTo>
                      <a:pt x="76602" y="1024556"/>
                      <a:pt x="117510" y="1091575"/>
                      <a:pt x="169232" y="1149829"/>
                    </a:cubicBezTo>
                    <a:cubicBezTo>
                      <a:pt x="232972" y="1219137"/>
                      <a:pt x="302557" y="1354132"/>
                      <a:pt x="332062" y="1414254"/>
                    </a:cubicBezTo>
                    <a:cubicBezTo>
                      <a:pt x="341085" y="1432416"/>
                      <a:pt x="359656" y="1443859"/>
                      <a:pt x="379936" y="1443758"/>
                    </a:cubicBezTo>
                    <a:lnTo>
                      <a:pt x="1011772" y="1443758"/>
                    </a:lnTo>
                    <a:cubicBezTo>
                      <a:pt x="1032052" y="1443859"/>
                      <a:pt x="1050623" y="1432416"/>
                      <a:pt x="1059647" y="1414254"/>
                    </a:cubicBezTo>
                    <a:cubicBezTo>
                      <a:pt x="1089151" y="1354132"/>
                      <a:pt x="1158736" y="1219415"/>
                      <a:pt x="1222477" y="1149829"/>
                    </a:cubicBezTo>
                    <a:cubicBezTo>
                      <a:pt x="1274198" y="1091575"/>
                      <a:pt x="1315106" y="1024556"/>
                      <a:pt x="1343277" y="951928"/>
                    </a:cubicBezTo>
                    <a:cubicBezTo>
                      <a:pt x="1372792" y="874953"/>
                      <a:pt x="1389164" y="793563"/>
                      <a:pt x="1391708" y="711163"/>
                    </a:cubicBezTo>
                    <a:close/>
                    <a:moveTo>
                      <a:pt x="1231384" y="708658"/>
                    </a:moveTo>
                    <a:cubicBezTo>
                      <a:pt x="1229405" y="772618"/>
                      <a:pt x="1216899" y="835813"/>
                      <a:pt x="1194364" y="895703"/>
                    </a:cubicBezTo>
                    <a:cubicBezTo>
                      <a:pt x="1173230" y="949638"/>
                      <a:pt x="1142696" y="999397"/>
                      <a:pt x="1104181" y="1042668"/>
                    </a:cubicBezTo>
                    <a:cubicBezTo>
                      <a:pt x="1042398" y="1116217"/>
                      <a:pt x="989429" y="1196741"/>
                      <a:pt x="946362" y="1282598"/>
                    </a:cubicBezTo>
                    <a:lnTo>
                      <a:pt x="445347" y="1282598"/>
                    </a:lnTo>
                    <a:cubicBezTo>
                      <a:pt x="402771" y="1196518"/>
                      <a:pt x="350271" y="1115713"/>
                      <a:pt x="288919" y="1041833"/>
                    </a:cubicBezTo>
                    <a:cubicBezTo>
                      <a:pt x="250405" y="998562"/>
                      <a:pt x="219870" y="948803"/>
                      <a:pt x="198736" y="894868"/>
                    </a:cubicBezTo>
                    <a:cubicBezTo>
                      <a:pt x="175728" y="835058"/>
                      <a:pt x="162749" y="771861"/>
                      <a:pt x="160325" y="707823"/>
                    </a:cubicBezTo>
                    <a:lnTo>
                      <a:pt x="160325" y="687782"/>
                    </a:lnTo>
                    <a:cubicBezTo>
                      <a:pt x="165310" y="395524"/>
                      <a:pt x="402721" y="160706"/>
                      <a:pt x="695019" y="158933"/>
                    </a:cubicBezTo>
                    <a:lnTo>
                      <a:pt x="695019" y="158933"/>
                    </a:lnTo>
                    <a:cubicBezTo>
                      <a:pt x="987317" y="160706"/>
                      <a:pt x="1224728" y="395524"/>
                      <a:pt x="1229713" y="687782"/>
                    </a:cubicBezTo>
                    <a:close/>
                  </a:path>
                </a:pathLst>
              </a:custGeom>
              <a:solidFill>
                <a:schemeClr val="bg1"/>
              </a:solidFill>
              <a:ln w="27781"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B5CD4E9A-2A11-7116-103E-0670C32BB8B1}"/>
                  </a:ext>
                </a:extLst>
              </p:cNvPr>
              <p:cNvSpPr/>
              <p:nvPr/>
            </p:nvSpPr>
            <p:spPr>
              <a:xfrm>
                <a:off x="6571462" y="1781259"/>
                <a:ext cx="111336" cy="306175"/>
              </a:xfrm>
              <a:custGeom>
                <a:avLst/>
                <a:gdLst>
                  <a:gd name="connsiteX0" fmla="*/ 55668 w 111336"/>
                  <a:gd name="connsiteY0" fmla="*/ 306176 h 306175"/>
                  <a:gd name="connsiteX1" fmla="*/ 111337 w 111336"/>
                  <a:gd name="connsiteY1" fmla="*/ 250508 h 306175"/>
                  <a:gd name="connsiteX2" fmla="*/ 111337 w 111336"/>
                  <a:gd name="connsiteY2" fmla="*/ 55668 h 306175"/>
                  <a:gd name="connsiteX3" fmla="*/ 55668 w 111336"/>
                  <a:gd name="connsiteY3" fmla="*/ 0 h 306175"/>
                  <a:gd name="connsiteX4" fmla="*/ 0 w 111336"/>
                  <a:gd name="connsiteY4" fmla="*/ 55668 h 306175"/>
                  <a:gd name="connsiteX5" fmla="*/ 0 w 111336"/>
                  <a:gd name="connsiteY5" fmla="*/ 250508 h 306175"/>
                  <a:gd name="connsiteX6" fmla="*/ 55668 w 111336"/>
                  <a:gd name="connsiteY6" fmla="*/ 306176 h 3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6" h="306175">
                    <a:moveTo>
                      <a:pt x="55668" y="306176"/>
                    </a:moveTo>
                    <a:cubicBezTo>
                      <a:pt x="86414" y="306176"/>
                      <a:pt x="111337" y="281253"/>
                      <a:pt x="111337" y="250508"/>
                    </a:cubicBezTo>
                    <a:lnTo>
                      <a:pt x="111337" y="55668"/>
                    </a:lnTo>
                    <a:cubicBezTo>
                      <a:pt x="111337" y="24924"/>
                      <a:pt x="86414" y="0"/>
                      <a:pt x="55668" y="0"/>
                    </a:cubicBezTo>
                    <a:cubicBezTo>
                      <a:pt x="24923" y="0"/>
                      <a:pt x="0" y="24924"/>
                      <a:pt x="0" y="55668"/>
                    </a:cubicBezTo>
                    <a:lnTo>
                      <a:pt x="0" y="250508"/>
                    </a:lnTo>
                    <a:cubicBezTo>
                      <a:pt x="0" y="281253"/>
                      <a:pt x="24923" y="306176"/>
                      <a:pt x="55668" y="306176"/>
                    </a:cubicBezTo>
                    <a:close/>
                  </a:path>
                </a:pathLst>
              </a:custGeom>
              <a:solidFill>
                <a:srgbClr val="FFC000"/>
              </a:solidFill>
              <a:ln w="27781"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89102387-59A1-C5A7-AE4A-F2D430C27F7E}"/>
                  </a:ext>
                </a:extLst>
              </p:cNvPr>
              <p:cNvSpPr/>
              <p:nvPr/>
            </p:nvSpPr>
            <p:spPr>
              <a:xfrm>
                <a:off x="5814363" y="2100919"/>
                <a:ext cx="246940" cy="247365"/>
              </a:xfrm>
              <a:custGeom>
                <a:avLst/>
                <a:gdLst>
                  <a:gd name="connsiteX0" fmla="*/ 152262 w 246940"/>
                  <a:gd name="connsiteY0" fmla="*/ 231178 h 247365"/>
                  <a:gd name="connsiteX1" fmla="*/ 230754 w 246940"/>
                  <a:gd name="connsiteY1" fmla="*/ 231178 h 247365"/>
                  <a:gd name="connsiteX2" fmla="*/ 230754 w 246940"/>
                  <a:gd name="connsiteY2" fmla="*/ 152686 h 247365"/>
                  <a:gd name="connsiteX3" fmla="*/ 92975 w 246940"/>
                  <a:gd name="connsiteY3" fmla="*/ 14350 h 247365"/>
                  <a:gd name="connsiteX4" fmla="*/ 14349 w 246940"/>
                  <a:gd name="connsiteY4" fmla="*/ 18361 h 247365"/>
                  <a:gd name="connsiteX5" fmla="*/ 14483 w 246940"/>
                  <a:gd name="connsiteY5" fmla="*/ 93121 h 24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940" h="247365">
                    <a:moveTo>
                      <a:pt x="152262" y="231178"/>
                    </a:moveTo>
                    <a:cubicBezTo>
                      <a:pt x="173975" y="252761"/>
                      <a:pt x="209041" y="252761"/>
                      <a:pt x="230754" y="231178"/>
                    </a:cubicBezTo>
                    <a:cubicBezTo>
                      <a:pt x="252337" y="209465"/>
                      <a:pt x="252337" y="174400"/>
                      <a:pt x="230754" y="152686"/>
                    </a:cubicBezTo>
                    <a:lnTo>
                      <a:pt x="92975" y="14350"/>
                    </a:lnTo>
                    <a:cubicBezTo>
                      <a:pt x="70156" y="-6253"/>
                      <a:pt x="34955" y="-4457"/>
                      <a:pt x="14349" y="18361"/>
                    </a:cubicBezTo>
                    <a:cubicBezTo>
                      <a:pt x="-4834" y="39610"/>
                      <a:pt x="-4776" y="71942"/>
                      <a:pt x="14483" y="93121"/>
                    </a:cubicBezTo>
                    <a:close/>
                  </a:path>
                </a:pathLst>
              </a:custGeom>
              <a:solidFill>
                <a:srgbClr val="FFC000"/>
              </a:solidFill>
              <a:ln w="27781"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A7B0D29F-0385-1F7E-D7BD-0B90F2F76A73}"/>
                  </a:ext>
                </a:extLst>
              </p:cNvPr>
              <p:cNvSpPr/>
              <p:nvPr/>
            </p:nvSpPr>
            <p:spPr>
              <a:xfrm>
                <a:off x="7192399" y="2115362"/>
                <a:ext cx="244306" cy="243791"/>
              </a:xfrm>
              <a:custGeom>
                <a:avLst/>
                <a:gdLst>
                  <a:gd name="connsiteX0" fmla="*/ 56825 w 244306"/>
                  <a:gd name="connsiteY0" fmla="*/ 243734 h 243791"/>
                  <a:gd name="connsiteX1" fmla="*/ 96349 w 244306"/>
                  <a:gd name="connsiteY1" fmla="*/ 227312 h 243791"/>
                  <a:gd name="connsiteX2" fmla="*/ 233850 w 244306"/>
                  <a:gd name="connsiteY2" fmla="*/ 88141 h 243791"/>
                  <a:gd name="connsiteX3" fmla="*/ 221108 w 244306"/>
                  <a:gd name="connsiteY3" fmla="*/ 10453 h 243791"/>
                  <a:gd name="connsiteX4" fmla="*/ 155358 w 244306"/>
                  <a:gd name="connsiteY4" fmla="*/ 11041 h 243791"/>
                  <a:gd name="connsiteX5" fmla="*/ 16187 w 244306"/>
                  <a:gd name="connsiteY5" fmla="*/ 150211 h 243791"/>
                  <a:gd name="connsiteX6" fmla="*/ 16187 w 244306"/>
                  <a:gd name="connsiteY6" fmla="*/ 228704 h 243791"/>
                  <a:gd name="connsiteX7" fmla="*/ 56825 w 244306"/>
                  <a:gd name="connsiteY7" fmla="*/ 243734 h 24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06" h="243791">
                    <a:moveTo>
                      <a:pt x="56825" y="243734"/>
                    </a:moveTo>
                    <a:cubicBezTo>
                      <a:pt x="71661" y="243745"/>
                      <a:pt x="85889" y="237833"/>
                      <a:pt x="96349" y="227312"/>
                    </a:cubicBezTo>
                    <a:lnTo>
                      <a:pt x="233850" y="88141"/>
                    </a:lnTo>
                    <a:cubicBezTo>
                      <a:pt x="251784" y="63168"/>
                      <a:pt x="246080" y="28387"/>
                      <a:pt x="221108" y="10453"/>
                    </a:cubicBezTo>
                    <a:cubicBezTo>
                      <a:pt x="201404" y="-3698"/>
                      <a:pt x="174805" y="-3461"/>
                      <a:pt x="155358" y="11041"/>
                    </a:cubicBezTo>
                    <a:lnTo>
                      <a:pt x="16187" y="150211"/>
                    </a:lnTo>
                    <a:cubicBezTo>
                      <a:pt x="-5396" y="171925"/>
                      <a:pt x="-5396" y="206990"/>
                      <a:pt x="16187" y="228704"/>
                    </a:cubicBezTo>
                    <a:cubicBezTo>
                      <a:pt x="27148" y="238997"/>
                      <a:pt x="41806" y="244419"/>
                      <a:pt x="56825" y="243734"/>
                    </a:cubicBezTo>
                    <a:close/>
                  </a:path>
                </a:pathLst>
              </a:custGeom>
              <a:solidFill>
                <a:srgbClr val="FFC000"/>
              </a:solidFill>
              <a:ln w="27781"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84FF58A0-AE52-1993-B0C2-EF6B93EC4540}"/>
                  </a:ext>
                </a:extLst>
              </p:cNvPr>
              <p:cNvSpPr/>
              <p:nvPr/>
            </p:nvSpPr>
            <p:spPr>
              <a:xfrm>
                <a:off x="5512093" y="2825040"/>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4" y="0"/>
                      <a:pt x="0" y="24923"/>
                      <a:pt x="0" y="55668"/>
                    </a:cubicBezTo>
                    <a:cubicBezTo>
                      <a:pt x="0" y="86414"/>
                      <a:pt x="24924"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D3518E55-D166-6B45-48B2-BC35CCA82C80}"/>
                  </a:ext>
                </a:extLst>
              </p:cNvPr>
              <p:cNvSpPr/>
              <p:nvPr/>
            </p:nvSpPr>
            <p:spPr>
              <a:xfrm>
                <a:off x="5809386" y="3413986"/>
                <a:ext cx="249119" cy="250508"/>
              </a:xfrm>
              <a:custGeom>
                <a:avLst/>
                <a:gdLst>
                  <a:gd name="connsiteX0" fmla="*/ 157240 w 249119"/>
                  <a:gd name="connsiteY0" fmla="*/ 13385 h 250508"/>
                  <a:gd name="connsiteX1" fmla="*/ 19460 w 249119"/>
                  <a:gd name="connsiteY1" fmla="*/ 152556 h 250508"/>
                  <a:gd name="connsiteX2" fmla="*/ 13387 w 249119"/>
                  <a:gd name="connsiteY2" fmla="*/ 231049 h 250508"/>
                  <a:gd name="connsiteX3" fmla="*/ 91879 w 249119"/>
                  <a:gd name="connsiteY3" fmla="*/ 237122 h 250508"/>
                  <a:gd name="connsiteX4" fmla="*/ 97953 w 249119"/>
                  <a:gd name="connsiteY4" fmla="*/ 231049 h 250508"/>
                  <a:gd name="connsiteX5" fmla="*/ 235732 w 249119"/>
                  <a:gd name="connsiteY5" fmla="*/ 91878 h 250508"/>
                  <a:gd name="connsiteX6" fmla="*/ 229659 w 249119"/>
                  <a:gd name="connsiteY6" fmla="*/ 13385 h 250508"/>
                  <a:gd name="connsiteX7" fmla="*/ 157240 w 249119"/>
                  <a:gd name="connsiteY7" fmla="*/ 13385 h 25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119" h="250508">
                    <a:moveTo>
                      <a:pt x="157240" y="13385"/>
                    </a:moveTo>
                    <a:lnTo>
                      <a:pt x="19460" y="152556"/>
                    </a:lnTo>
                    <a:cubicBezTo>
                      <a:pt x="-3892" y="172555"/>
                      <a:pt x="-6612" y="207696"/>
                      <a:pt x="13387" y="231049"/>
                    </a:cubicBezTo>
                    <a:cubicBezTo>
                      <a:pt x="33386" y="254402"/>
                      <a:pt x="68529" y="257118"/>
                      <a:pt x="91879" y="237122"/>
                    </a:cubicBezTo>
                    <a:cubicBezTo>
                      <a:pt x="94059" y="235257"/>
                      <a:pt x="96088" y="233225"/>
                      <a:pt x="97953" y="231049"/>
                    </a:cubicBezTo>
                    <a:lnTo>
                      <a:pt x="235732" y="91878"/>
                    </a:lnTo>
                    <a:cubicBezTo>
                      <a:pt x="255731" y="68525"/>
                      <a:pt x="253011" y="33384"/>
                      <a:pt x="229659" y="13385"/>
                    </a:cubicBezTo>
                    <a:cubicBezTo>
                      <a:pt x="208819" y="-4462"/>
                      <a:pt x="178082" y="-4462"/>
                      <a:pt x="157240" y="13385"/>
                    </a:cubicBezTo>
                    <a:close/>
                  </a:path>
                </a:pathLst>
              </a:custGeom>
              <a:solidFill>
                <a:srgbClr val="FFC000"/>
              </a:solidFill>
              <a:ln w="27781"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6433AED6-A95A-AE85-4FFB-E610BA6EB1CB}"/>
                  </a:ext>
                </a:extLst>
              </p:cNvPr>
              <p:cNvSpPr/>
              <p:nvPr/>
            </p:nvSpPr>
            <p:spPr>
              <a:xfrm>
                <a:off x="7191761" y="3398434"/>
                <a:ext cx="255829" cy="256064"/>
              </a:xfrm>
              <a:custGeom>
                <a:avLst/>
                <a:gdLst>
                  <a:gd name="connsiteX0" fmla="*/ 96987 w 255829"/>
                  <a:gd name="connsiteY0" fmla="*/ 18361 h 256064"/>
                  <a:gd name="connsiteX1" fmla="*/ 18361 w 255829"/>
                  <a:gd name="connsiteY1" fmla="*/ 14350 h 256064"/>
                  <a:gd name="connsiteX2" fmla="*/ 14350 w 255829"/>
                  <a:gd name="connsiteY2" fmla="*/ 92976 h 256064"/>
                  <a:gd name="connsiteX3" fmla="*/ 18216 w 255829"/>
                  <a:gd name="connsiteY3" fmla="*/ 96854 h 256064"/>
                  <a:gd name="connsiteX4" fmla="*/ 157387 w 255829"/>
                  <a:gd name="connsiteY4" fmla="*/ 236024 h 256064"/>
                  <a:gd name="connsiteX5" fmla="*/ 235791 w 255829"/>
                  <a:gd name="connsiteY5" fmla="*/ 243167 h 256064"/>
                  <a:gd name="connsiteX6" fmla="*/ 242933 w 255829"/>
                  <a:gd name="connsiteY6" fmla="*/ 164766 h 256064"/>
                  <a:gd name="connsiteX7" fmla="*/ 233931 w 255829"/>
                  <a:gd name="connsiteY7" fmla="*/ 156140 h 25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29" h="256064">
                    <a:moveTo>
                      <a:pt x="96987" y="18361"/>
                    </a:moveTo>
                    <a:cubicBezTo>
                      <a:pt x="76384" y="-4457"/>
                      <a:pt x="41182" y="-6253"/>
                      <a:pt x="18361" y="14350"/>
                    </a:cubicBezTo>
                    <a:cubicBezTo>
                      <a:pt x="-4457" y="34953"/>
                      <a:pt x="-6253" y="70155"/>
                      <a:pt x="14350" y="92976"/>
                    </a:cubicBezTo>
                    <a:cubicBezTo>
                      <a:pt x="15575" y="94329"/>
                      <a:pt x="16866" y="95626"/>
                      <a:pt x="18216" y="96854"/>
                    </a:cubicBezTo>
                    <a:lnTo>
                      <a:pt x="157387" y="236024"/>
                    </a:lnTo>
                    <a:cubicBezTo>
                      <a:pt x="177066" y="259647"/>
                      <a:pt x="212168" y="262845"/>
                      <a:pt x="235791" y="243167"/>
                    </a:cubicBezTo>
                    <a:cubicBezTo>
                      <a:pt x="259413" y="223491"/>
                      <a:pt x="262609" y="188389"/>
                      <a:pt x="242933" y="164766"/>
                    </a:cubicBezTo>
                    <a:cubicBezTo>
                      <a:pt x="240263" y="161562"/>
                      <a:pt x="237246" y="158671"/>
                      <a:pt x="233931" y="156140"/>
                    </a:cubicBezTo>
                    <a:close/>
                  </a:path>
                </a:pathLst>
              </a:custGeom>
              <a:solidFill>
                <a:srgbClr val="FFC000"/>
              </a:solidFill>
              <a:ln w="27781"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D49825F1-8FF4-287D-B3A3-8E806FBAC15E}"/>
                  </a:ext>
                </a:extLst>
              </p:cNvPr>
              <p:cNvSpPr/>
              <p:nvPr/>
            </p:nvSpPr>
            <p:spPr>
              <a:xfrm>
                <a:off x="7425692" y="2823092"/>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3" y="0"/>
                      <a:pt x="0" y="24923"/>
                      <a:pt x="0" y="55668"/>
                    </a:cubicBezTo>
                    <a:cubicBezTo>
                      <a:pt x="0" y="86414"/>
                      <a:pt x="24923"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155903322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60787F-5B30-8D7B-B078-4E6BD764294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35F65F5-2F68-90AF-1A5B-29DDE05184E1}"/>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633A7271-CD00-C086-7C6C-2519A3F100D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63B3D80-728F-E25F-335F-97E3BA049B01}"/>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F03BC8E-0494-E70E-67DF-0F24CCE7DB7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B925818D-F60D-B252-DD70-B534918B0EB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AD422F03-A9E7-D482-89B0-EC37029E07F1}"/>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F46A6DCD-37AD-43FC-41B6-E8634C4FF01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D5CE6183-9881-6398-4190-B210C37E425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335DD979-67DF-E8D6-7CDB-4892F585D12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1250E891-207C-EF92-283B-04835D3D8BA0}"/>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629F9FC-A40F-FB4A-CA67-E1714F5AB06F}"/>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FFD81949-B19C-E404-BDAF-30DF062715EC}"/>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DB78E21-F01C-F113-412C-D2EE64C3241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D49BA6C1-9DAB-33AA-B483-90C5334F2D2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4F00276-A737-3FB9-5E2E-EBAB0103460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672F577F-448F-B0C2-BB2B-E03500A74C4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81354121-C300-1830-92E0-0B6D40288FBC}"/>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E853645-BAD7-DB8B-EE00-80F971ABA149}"/>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C21E2623-3200-D270-C2EE-B35C0581735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ACB6039-237D-7571-280E-4342935779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2E873D7A-DDD7-0393-608B-8D7ABF1C1DD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79D5BEA-6877-515E-023D-4429634B2D7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07E00183-1A9A-299A-23CF-9B7E1274128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6109F5F6-E31D-6724-6344-703A2908258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323A7860-5588-D343-8B79-70E69B1D8D6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23990A6D-B3FF-391E-6BCF-130901EB78D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C69FA96-1936-D797-E819-1C16B3538BB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7D69E872-A4A9-ACBA-49CB-0E85AC9B6C19}"/>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17B5F23A-6585-19EC-22B5-2FE97F7289D8}"/>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A3A66188-6F3F-643D-5858-3E146468CB3F}"/>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5183295F-CD53-D995-C0C5-DB8D33829BB0}"/>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59094FF8-8C0E-1E2A-3249-8A431624FBC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D7BB3192-5F04-9947-0CBA-97ABD42FD04D}"/>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F88A45DD-E815-AD0E-D9F2-68820F95FE44}"/>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A15995BF-BE9D-D9A5-A758-DF8934821D0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177154EE-C2AF-6584-680B-2BA05497A60F}"/>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B66D9D82-60E5-F216-4C8C-51097930E7F7}"/>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8FF4D8EA-596E-1E4F-B9D9-38531FFF9AD0}"/>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F140ACEF-8E86-3782-57B4-6DEF2709F34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226BAA7B-C3FC-7166-EE3E-1641EC6F092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04D88752-CF0A-BBFA-7A04-1C0050F4305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177E281C-0B64-944E-0B10-813159AA01D7}"/>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DF06D2CC-8C3F-9EDE-BC80-1E579D2FE6C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B57B108B-7E4F-30E7-0B48-D54C460A3907}"/>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9C08E504-B83C-811C-24E8-DD2C32241100}"/>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289A85D7-51E3-146F-4B16-5C7489A2C8B2}"/>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A6631425-80DB-1AEA-CE57-66FA604C746F}"/>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BD9246CB-71BF-2832-9837-7CFF0AE7F0F5}"/>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F2A45D9E-EBFD-2215-F6F8-27240ED8E296}"/>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71" name="Groupe 70">
            <a:extLst>
              <a:ext uri="{FF2B5EF4-FFF2-40B4-BE49-F238E27FC236}">
                <a16:creationId xmlns:a16="http://schemas.microsoft.com/office/drawing/2014/main" id="{9CBB030E-53C2-48A1-702E-CA72A6EB7B78}"/>
              </a:ext>
            </a:extLst>
          </p:cNvPr>
          <p:cNvGrpSpPr/>
          <p:nvPr/>
        </p:nvGrpSpPr>
        <p:grpSpPr>
          <a:xfrm>
            <a:off x="419011" y="4146622"/>
            <a:ext cx="9947957" cy="2337384"/>
            <a:chOff x="419011" y="4146622"/>
            <a:chExt cx="9947957" cy="2337384"/>
          </a:xfrm>
        </p:grpSpPr>
        <p:sp>
          <p:nvSpPr>
            <p:cNvPr id="59" name="ZoneTexte 58">
              <a:extLst>
                <a:ext uri="{FF2B5EF4-FFF2-40B4-BE49-F238E27FC236}">
                  <a16:creationId xmlns:a16="http://schemas.microsoft.com/office/drawing/2014/main" id="{900CE2D2-39AB-AAEC-BAF8-E761C38EE683}"/>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Proposer des idées et des suggestions pour améliorer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0" name="Groupe 69">
              <a:extLst>
                <a:ext uri="{FF2B5EF4-FFF2-40B4-BE49-F238E27FC236}">
                  <a16:creationId xmlns:a16="http://schemas.microsoft.com/office/drawing/2014/main" id="{A843A226-42CB-D113-7FAB-3CA8E9BD3E69}"/>
                </a:ext>
              </a:extLst>
            </p:cNvPr>
            <p:cNvGrpSpPr>
              <a:grpSpLocks noChangeAspect="1"/>
            </p:cNvGrpSpPr>
            <p:nvPr/>
          </p:nvGrpSpPr>
          <p:grpSpPr>
            <a:xfrm>
              <a:off x="419011" y="4146622"/>
              <a:ext cx="2159229" cy="2337384"/>
              <a:chOff x="5512093" y="1781259"/>
              <a:chExt cx="2219774" cy="2402924"/>
            </a:xfrm>
          </p:grpSpPr>
          <p:sp>
            <p:nvSpPr>
              <p:cNvPr id="20" name="Forme libre : forme 19">
                <a:extLst>
                  <a:ext uri="{FF2B5EF4-FFF2-40B4-BE49-F238E27FC236}">
                    <a16:creationId xmlns:a16="http://schemas.microsoft.com/office/drawing/2014/main" id="{EFD96508-6B3F-F151-E165-06608BCF1D19}"/>
                  </a:ext>
                </a:extLst>
              </p:cNvPr>
              <p:cNvSpPr/>
              <p:nvPr/>
            </p:nvSpPr>
            <p:spPr>
              <a:xfrm>
                <a:off x="6302305" y="2571193"/>
                <a:ext cx="637402" cy="633505"/>
              </a:xfrm>
              <a:custGeom>
                <a:avLst/>
                <a:gdLst>
                  <a:gd name="connsiteX0" fmla="*/ 548055 w 637402"/>
                  <a:gd name="connsiteY0" fmla="*/ 188994 h 633505"/>
                  <a:gd name="connsiteX1" fmla="*/ 571714 w 637402"/>
                  <a:gd name="connsiteY1" fmla="*/ 118852 h 633505"/>
                  <a:gd name="connsiteX2" fmla="*/ 518272 w 637402"/>
                  <a:gd name="connsiteY2" fmla="*/ 65410 h 633505"/>
                  <a:gd name="connsiteX3" fmla="*/ 448130 w 637402"/>
                  <a:gd name="connsiteY3" fmla="*/ 89069 h 633505"/>
                  <a:gd name="connsiteX4" fmla="*/ 390235 w 637402"/>
                  <a:gd name="connsiteY4" fmla="*/ 65410 h 633505"/>
                  <a:gd name="connsiteX5" fmla="*/ 357391 w 637402"/>
                  <a:gd name="connsiteY5" fmla="*/ 0 h 633505"/>
                  <a:gd name="connsiteX6" fmla="*/ 282795 w 637402"/>
                  <a:gd name="connsiteY6" fmla="*/ 0 h 633505"/>
                  <a:gd name="connsiteX7" fmla="*/ 249673 w 637402"/>
                  <a:gd name="connsiteY7" fmla="*/ 65689 h 633505"/>
                  <a:gd name="connsiteX8" fmla="*/ 191499 w 637402"/>
                  <a:gd name="connsiteY8" fmla="*/ 89348 h 633505"/>
                  <a:gd name="connsiteX9" fmla="*/ 121357 w 637402"/>
                  <a:gd name="connsiteY9" fmla="*/ 65689 h 633505"/>
                  <a:gd name="connsiteX10" fmla="*/ 67915 w 637402"/>
                  <a:gd name="connsiteY10" fmla="*/ 119130 h 633505"/>
                  <a:gd name="connsiteX11" fmla="*/ 90183 w 637402"/>
                  <a:gd name="connsiteY11" fmla="*/ 189272 h 633505"/>
                  <a:gd name="connsiteX12" fmla="*/ 65689 w 637402"/>
                  <a:gd name="connsiteY12" fmla="*/ 247167 h 633505"/>
                  <a:gd name="connsiteX13" fmla="*/ 0 w 637402"/>
                  <a:gd name="connsiteY13" fmla="*/ 280012 h 633505"/>
                  <a:gd name="connsiteX14" fmla="*/ 0 w 637402"/>
                  <a:gd name="connsiteY14" fmla="*/ 353494 h 633505"/>
                  <a:gd name="connsiteX15" fmla="*/ 65689 w 637402"/>
                  <a:gd name="connsiteY15" fmla="*/ 386617 h 633505"/>
                  <a:gd name="connsiteX16" fmla="*/ 89348 w 637402"/>
                  <a:gd name="connsiteY16" fmla="*/ 444512 h 633505"/>
                  <a:gd name="connsiteX17" fmla="*/ 65689 w 637402"/>
                  <a:gd name="connsiteY17" fmla="*/ 514654 h 633505"/>
                  <a:gd name="connsiteX18" fmla="*/ 121357 w 637402"/>
                  <a:gd name="connsiteY18" fmla="*/ 568095 h 633505"/>
                  <a:gd name="connsiteX19" fmla="*/ 191499 w 637402"/>
                  <a:gd name="connsiteY19" fmla="*/ 544158 h 633505"/>
                  <a:gd name="connsiteX20" fmla="*/ 249394 w 637402"/>
                  <a:gd name="connsiteY20" fmla="*/ 568095 h 633505"/>
                  <a:gd name="connsiteX21" fmla="*/ 282238 w 637402"/>
                  <a:gd name="connsiteY21" fmla="*/ 633506 h 633505"/>
                  <a:gd name="connsiteX22" fmla="*/ 356834 w 637402"/>
                  <a:gd name="connsiteY22" fmla="*/ 633506 h 633505"/>
                  <a:gd name="connsiteX23" fmla="*/ 389957 w 637402"/>
                  <a:gd name="connsiteY23" fmla="*/ 569209 h 633505"/>
                  <a:gd name="connsiteX24" fmla="*/ 447017 w 637402"/>
                  <a:gd name="connsiteY24" fmla="*/ 546106 h 633505"/>
                  <a:gd name="connsiteX25" fmla="*/ 516880 w 637402"/>
                  <a:gd name="connsiteY25" fmla="*/ 570044 h 633505"/>
                  <a:gd name="connsiteX26" fmla="*/ 570322 w 637402"/>
                  <a:gd name="connsiteY26" fmla="*/ 516324 h 633505"/>
                  <a:gd name="connsiteX27" fmla="*/ 546663 w 637402"/>
                  <a:gd name="connsiteY27" fmla="*/ 446460 h 633505"/>
                  <a:gd name="connsiteX28" fmla="*/ 571992 w 637402"/>
                  <a:gd name="connsiteY28" fmla="*/ 388287 h 633505"/>
                  <a:gd name="connsiteX29" fmla="*/ 637402 w 637402"/>
                  <a:gd name="connsiteY29" fmla="*/ 355442 h 633505"/>
                  <a:gd name="connsiteX30" fmla="*/ 637402 w 637402"/>
                  <a:gd name="connsiteY30" fmla="*/ 280012 h 633505"/>
                  <a:gd name="connsiteX31" fmla="*/ 571714 w 637402"/>
                  <a:gd name="connsiteY31" fmla="*/ 246889 h 633505"/>
                  <a:gd name="connsiteX32" fmla="*/ 548055 w 637402"/>
                  <a:gd name="connsiteY32" fmla="*/ 188994 h 633505"/>
                  <a:gd name="connsiteX33" fmla="*/ 319815 w 637402"/>
                  <a:gd name="connsiteY33" fmla="*/ 429203 h 633505"/>
                  <a:gd name="connsiteX34" fmla="*/ 208478 w 637402"/>
                  <a:gd name="connsiteY34" fmla="*/ 317866 h 633505"/>
                  <a:gd name="connsiteX35" fmla="*/ 319815 w 637402"/>
                  <a:gd name="connsiteY35" fmla="*/ 206529 h 633505"/>
                  <a:gd name="connsiteX36" fmla="*/ 431151 w 637402"/>
                  <a:gd name="connsiteY36" fmla="*/ 317866 h 633505"/>
                  <a:gd name="connsiteX37" fmla="*/ 319815 w 637402"/>
                  <a:gd name="connsiteY37" fmla="*/ 429203 h 63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7402" h="633505">
                    <a:moveTo>
                      <a:pt x="548055" y="188994"/>
                    </a:moveTo>
                    <a:lnTo>
                      <a:pt x="571714" y="118852"/>
                    </a:lnTo>
                    <a:lnTo>
                      <a:pt x="518272" y="65410"/>
                    </a:lnTo>
                    <a:lnTo>
                      <a:pt x="448130" y="89069"/>
                    </a:lnTo>
                    <a:cubicBezTo>
                      <a:pt x="429896" y="78796"/>
                      <a:pt x="410445" y="70846"/>
                      <a:pt x="390235" y="65410"/>
                    </a:cubicBezTo>
                    <a:lnTo>
                      <a:pt x="357391" y="0"/>
                    </a:lnTo>
                    <a:lnTo>
                      <a:pt x="282795" y="0"/>
                    </a:lnTo>
                    <a:lnTo>
                      <a:pt x="249673" y="65689"/>
                    </a:lnTo>
                    <a:cubicBezTo>
                      <a:pt x="229390" y="71175"/>
                      <a:pt x="209853" y="79119"/>
                      <a:pt x="191499" y="89348"/>
                    </a:cubicBezTo>
                    <a:lnTo>
                      <a:pt x="121357" y="65689"/>
                    </a:lnTo>
                    <a:lnTo>
                      <a:pt x="67915" y="119130"/>
                    </a:lnTo>
                    <a:lnTo>
                      <a:pt x="90183" y="189272"/>
                    </a:lnTo>
                    <a:cubicBezTo>
                      <a:pt x="79503" y="207406"/>
                      <a:pt x="71267" y="226873"/>
                      <a:pt x="65689" y="247167"/>
                    </a:cubicBezTo>
                    <a:lnTo>
                      <a:pt x="0" y="280012"/>
                    </a:lnTo>
                    <a:lnTo>
                      <a:pt x="0" y="353494"/>
                    </a:lnTo>
                    <a:lnTo>
                      <a:pt x="65689" y="386617"/>
                    </a:lnTo>
                    <a:cubicBezTo>
                      <a:pt x="71102" y="406835"/>
                      <a:pt x="79052" y="426289"/>
                      <a:pt x="89348" y="444512"/>
                    </a:cubicBezTo>
                    <a:lnTo>
                      <a:pt x="65689" y="514654"/>
                    </a:lnTo>
                    <a:lnTo>
                      <a:pt x="121357" y="568095"/>
                    </a:lnTo>
                    <a:lnTo>
                      <a:pt x="191499" y="544158"/>
                    </a:lnTo>
                    <a:cubicBezTo>
                      <a:pt x="209719" y="554529"/>
                      <a:pt x="229170" y="562570"/>
                      <a:pt x="249394" y="568095"/>
                    </a:cubicBezTo>
                    <a:lnTo>
                      <a:pt x="282238" y="633506"/>
                    </a:lnTo>
                    <a:lnTo>
                      <a:pt x="356834" y="633506"/>
                    </a:lnTo>
                    <a:lnTo>
                      <a:pt x="389957" y="569209"/>
                    </a:lnTo>
                    <a:cubicBezTo>
                      <a:pt x="409827" y="563806"/>
                      <a:pt x="428983" y="556049"/>
                      <a:pt x="447017" y="546106"/>
                    </a:cubicBezTo>
                    <a:lnTo>
                      <a:pt x="516880" y="570044"/>
                    </a:lnTo>
                    <a:lnTo>
                      <a:pt x="570322" y="516324"/>
                    </a:lnTo>
                    <a:lnTo>
                      <a:pt x="546663" y="446460"/>
                    </a:lnTo>
                    <a:cubicBezTo>
                      <a:pt x="557296" y="428098"/>
                      <a:pt x="565794" y="408581"/>
                      <a:pt x="571992" y="388287"/>
                    </a:cubicBezTo>
                    <a:lnTo>
                      <a:pt x="637402" y="355442"/>
                    </a:lnTo>
                    <a:lnTo>
                      <a:pt x="637402" y="280012"/>
                    </a:lnTo>
                    <a:lnTo>
                      <a:pt x="571714" y="246889"/>
                    </a:lnTo>
                    <a:cubicBezTo>
                      <a:pt x="566400" y="226637"/>
                      <a:pt x="558445" y="207172"/>
                      <a:pt x="548055" y="188994"/>
                    </a:cubicBezTo>
                    <a:close/>
                    <a:moveTo>
                      <a:pt x="319815" y="429203"/>
                    </a:moveTo>
                    <a:cubicBezTo>
                      <a:pt x="258326" y="429203"/>
                      <a:pt x="208478" y="379355"/>
                      <a:pt x="208478" y="317866"/>
                    </a:cubicBezTo>
                    <a:cubicBezTo>
                      <a:pt x="208478" y="256378"/>
                      <a:pt x="258326" y="206529"/>
                      <a:pt x="319815" y="206529"/>
                    </a:cubicBezTo>
                    <a:cubicBezTo>
                      <a:pt x="380930" y="207426"/>
                      <a:pt x="430255" y="256751"/>
                      <a:pt x="431151" y="317866"/>
                    </a:cubicBezTo>
                    <a:cubicBezTo>
                      <a:pt x="431151" y="379355"/>
                      <a:pt x="381303" y="429203"/>
                      <a:pt x="319815" y="429203"/>
                    </a:cubicBezTo>
                    <a:close/>
                  </a:path>
                </a:pathLst>
              </a:custGeom>
              <a:solidFill>
                <a:srgbClr val="C00000"/>
              </a:solidFill>
              <a:ln w="27781"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A5AD6B2B-1320-1F06-29AE-93F0E12D1047}"/>
                  </a:ext>
                </a:extLst>
              </p:cNvPr>
              <p:cNvSpPr/>
              <p:nvPr/>
            </p:nvSpPr>
            <p:spPr>
              <a:xfrm>
                <a:off x="6306475" y="3751640"/>
                <a:ext cx="630454" cy="160603"/>
              </a:xfrm>
              <a:custGeom>
                <a:avLst/>
                <a:gdLst>
                  <a:gd name="connsiteX0" fmla="*/ 554740 w 630454"/>
                  <a:gd name="connsiteY0" fmla="*/ 0 h 160603"/>
                  <a:gd name="connsiteX1" fmla="*/ 75714 w 630454"/>
                  <a:gd name="connsiteY1" fmla="*/ 0 h 160603"/>
                  <a:gd name="connsiteX2" fmla="*/ 141 w 630454"/>
                  <a:gd name="connsiteY2" fmla="*/ 85031 h 160603"/>
                  <a:gd name="connsiteX3" fmla="*/ 75714 w 630454"/>
                  <a:gd name="connsiteY3" fmla="*/ 160603 h 160603"/>
                  <a:gd name="connsiteX4" fmla="*/ 554740 w 630454"/>
                  <a:gd name="connsiteY4" fmla="*/ 160603 h 160603"/>
                  <a:gd name="connsiteX5" fmla="*/ 630313 w 630454"/>
                  <a:gd name="connsiteY5" fmla="*/ 75572 h 160603"/>
                  <a:gd name="connsiteX6" fmla="*/ 554740 w 630454"/>
                  <a:gd name="connsiteY6" fmla="*/ 0 h 1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54" h="160603">
                    <a:moveTo>
                      <a:pt x="554740" y="0"/>
                    </a:moveTo>
                    <a:lnTo>
                      <a:pt x="75714" y="0"/>
                    </a:lnTo>
                    <a:cubicBezTo>
                      <a:pt x="31366" y="2614"/>
                      <a:pt x="-2469" y="40682"/>
                      <a:pt x="141" y="85031"/>
                    </a:cubicBezTo>
                    <a:cubicBezTo>
                      <a:pt x="2541" y="125735"/>
                      <a:pt x="35012" y="158207"/>
                      <a:pt x="75714" y="160603"/>
                    </a:cubicBezTo>
                    <a:lnTo>
                      <a:pt x="554740" y="160603"/>
                    </a:lnTo>
                    <a:cubicBezTo>
                      <a:pt x="599088" y="157990"/>
                      <a:pt x="632923" y="119921"/>
                      <a:pt x="630313" y="75572"/>
                    </a:cubicBezTo>
                    <a:cubicBezTo>
                      <a:pt x="627913" y="34868"/>
                      <a:pt x="595442" y="2396"/>
                      <a:pt x="554740" y="0"/>
                    </a:cubicBezTo>
                    <a:close/>
                  </a:path>
                </a:pathLst>
              </a:custGeom>
              <a:solidFill>
                <a:schemeClr val="accent1"/>
              </a:solidFill>
              <a:ln w="27781"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8FEAAF7C-8C54-48FF-7C40-307E3F4ECAF0}"/>
                  </a:ext>
                </a:extLst>
              </p:cNvPr>
              <p:cNvSpPr/>
              <p:nvPr/>
            </p:nvSpPr>
            <p:spPr>
              <a:xfrm>
                <a:off x="6447878" y="4023580"/>
                <a:ext cx="347648" cy="160603"/>
              </a:xfrm>
              <a:custGeom>
                <a:avLst/>
                <a:gdLst>
                  <a:gd name="connsiteX0" fmla="*/ 173964 w 347648"/>
                  <a:gd name="connsiteY0" fmla="*/ 160603 h 160603"/>
                  <a:gd name="connsiteX1" fmla="*/ 347649 w 347648"/>
                  <a:gd name="connsiteY1" fmla="*/ 0 h 160603"/>
                  <a:gd name="connsiteX2" fmla="*/ 0 w 347648"/>
                  <a:gd name="connsiteY2" fmla="*/ 0 h 160603"/>
                  <a:gd name="connsiteX3" fmla="*/ 173964 w 347648"/>
                  <a:gd name="connsiteY3" fmla="*/ 160603 h 160603"/>
                </a:gdLst>
                <a:ahLst/>
                <a:cxnLst>
                  <a:cxn ang="0">
                    <a:pos x="connsiteX0" y="connsiteY0"/>
                  </a:cxn>
                  <a:cxn ang="0">
                    <a:pos x="connsiteX1" y="connsiteY1"/>
                  </a:cxn>
                  <a:cxn ang="0">
                    <a:pos x="connsiteX2" y="connsiteY2"/>
                  </a:cxn>
                  <a:cxn ang="0">
                    <a:pos x="connsiteX3" y="connsiteY3"/>
                  </a:cxn>
                </a:cxnLst>
                <a:rect l="l" t="t" r="r" b="b"/>
                <a:pathLst>
                  <a:path w="347648" h="160603">
                    <a:moveTo>
                      <a:pt x="173964" y="160603"/>
                    </a:moveTo>
                    <a:cubicBezTo>
                      <a:pt x="264845" y="160458"/>
                      <a:pt x="340401" y="90592"/>
                      <a:pt x="347649" y="0"/>
                    </a:cubicBezTo>
                    <a:lnTo>
                      <a:pt x="0" y="0"/>
                    </a:lnTo>
                    <a:cubicBezTo>
                      <a:pt x="7384" y="90636"/>
                      <a:pt x="83029" y="160470"/>
                      <a:pt x="173964" y="160603"/>
                    </a:cubicBezTo>
                    <a:close/>
                  </a:path>
                </a:pathLst>
              </a:custGeom>
              <a:solidFill>
                <a:schemeClr val="accent1"/>
              </a:solidFill>
              <a:ln w="27781"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7145D8C1-CEB2-C8E3-D80D-FCFCFC8BAA48}"/>
                  </a:ext>
                </a:extLst>
              </p:cNvPr>
              <p:cNvSpPr/>
              <p:nvPr/>
            </p:nvSpPr>
            <p:spPr>
              <a:xfrm>
                <a:off x="5925152" y="2196545"/>
                <a:ext cx="1391708" cy="1443758"/>
              </a:xfrm>
              <a:custGeom>
                <a:avLst/>
                <a:gdLst>
                  <a:gd name="connsiteX0" fmla="*/ 1391708 w 1391708"/>
                  <a:gd name="connsiteY0" fmla="*/ 711163 h 1443758"/>
                  <a:gd name="connsiteX1" fmla="*/ 1391708 w 1391708"/>
                  <a:gd name="connsiteY1" fmla="*/ 687226 h 1443758"/>
                  <a:gd name="connsiteX2" fmla="*/ 695854 w 1391708"/>
                  <a:gd name="connsiteY2" fmla="*/ 0 h 1443758"/>
                  <a:gd name="connsiteX3" fmla="*/ 695854 w 1391708"/>
                  <a:gd name="connsiteY3" fmla="*/ 0 h 1443758"/>
                  <a:gd name="connsiteX4" fmla="*/ 0 w 1391708"/>
                  <a:gd name="connsiteY4" fmla="*/ 687226 h 1443758"/>
                  <a:gd name="connsiteX5" fmla="*/ 0 w 1391708"/>
                  <a:gd name="connsiteY5" fmla="*/ 711163 h 1443758"/>
                  <a:gd name="connsiteX6" fmla="*/ 48431 w 1391708"/>
                  <a:gd name="connsiteY6" fmla="*/ 951928 h 1443758"/>
                  <a:gd name="connsiteX7" fmla="*/ 169232 w 1391708"/>
                  <a:gd name="connsiteY7" fmla="*/ 1149829 h 1443758"/>
                  <a:gd name="connsiteX8" fmla="*/ 332062 w 1391708"/>
                  <a:gd name="connsiteY8" fmla="*/ 1414254 h 1443758"/>
                  <a:gd name="connsiteX9" fmla="*/ 379936 w 1391708"/>
                  <a:gd name="connsiteY9" fmla="*/ 1443758 h 1443758"/>
                  <a:gd name="connsiteX10" fmla="*/ 1011772 w 1391708"/>
                  <a:gd name="connsiteY10" fmla="*/ 1443758 h 1443758"/>
                  <a:gd name="connsiteX11" fmla="*/ 1059647 w 1391708"/>
                  <a:gd name="connsiteY11" fmla="*/ 1414254 h 1443758"/>
                  <a:gd name="connsiteX12" fmla="*/ 1222477 w 1391708"/>
                  <a:gd name="connsiteY12" fmla="*/ 1149829 h 1443758"/>
                  <a:gd name="connsiteX13" fmla="*/ 1343277 w 1391708"/>
                  <a:gd name="connsiteY13" fmla="*/ 951928 h 1443758"/>
                  <a:gd name="connsiteX14" fmla="*/ 1391708 w 1391708"/>
                  <a:gd name="connsiteY14" fmla="*/ 711163 h 1443758"/>
                  <a:gd name="connsiteX15" fmla="*/ 1231384 w 1391708"/>
                  <a:gd name="connsiteY15" fmla="*/ 708658 h 1443758"/>
                  <a:gd name="connsiteX16" fmla="*/ 1194364 w 1391708"/>
                  <a:gd name="connsiteY16" fmla="*/ 895703 h 1443758"/>
                  <a:gd name="connsiteX17" fmla="*/ 1104181 w 1391708"/>
                  <a:gd name="connsiteY17" fmla="*/ 1042668 h 1443758"/>
                  <a:gd name="connsiteX18" fmla="*/ 946362 w 1391708"/>
                  <a:gd name="connsiteY18" fmla="*/ 1282598 h 1443758"/>
                  <a:gd name="connsiteX19" fmla="*/ 445347 w 1391708"/>
                  <a:gd name="connsiteY19" fmla="*/ 1282598 h 1443758"/>
                  <a:gd name="connsiteX20" fmla="*/ 288919 w 1391708"/>
                  <a:gd name="connsiteY20" fmla="*/ 1041833 h 1443758"/>
                  <a:gd name="connsiteX21" fmla="*/ 198736 w 1391708"/>
                  <a:gd name="connsiteY21" fmla="*/ 894868 h 1443758"/>
                  <a:gd name="connsiteX22" fmla="*/ 160325 w 1391708"/>
                  <a:gd name="connsiteY22" fmla="*/ 707823 h 1443758"/>
                  <a:gd name="connsiteX23" fmla="*/ 160325 w 1391708"/>
                  <a:gd name="connsiteY23" fmla="*/ 687782 h 1443758"/>
                  <a:gd name="connsiteX24" fmla="*/ 695019 w 1391708"/>
                  <a:gd name="connsiteY24" fmla="*/ 158933 h 1443758"/>
                  <a:gd name="connsiteX25" fmla="*/ 695019 w 1391708"/>
                  <a:gd name="connsiteY25" fmla="*/ 158933 h 1443758"/>
                  <a:gd name="connsiteX26" fmla="*/ 1229713 w 1391708"/>
                  <a:gd name="connsiteY26" fmla="*/ 687782 h 144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1708" h="1443758">
                    <a:moveTo>
                      <a:pt x="1391708" y="711163"/>
                    </a:moveTo>
                    <a:lnTo>
                      <a:pt x="1391708" y="687226"/>
                    </a:lnTo>
                    <a:cubicBezTo>
                      <a:pt x="1384616" y="307300"/>
                      <a:pt x="1075838" y="2349"/>
                      <a:pt x="695854" y="0"/>
                    </a:cubicBezTo>
                    <a:lnTo>
                      <a:pt x="695854" y="0"/>
                    </a:lnTo>
                    <a:cubicBezTo>
                      <a:pt x="315871" y="2349"/>
                      <a:pt x="7092" y="307300"/>
                      <a:pt x="0" y="687226"/>
                    </a:cubicBezTo>
                    <a:lnTo>
                      <a:pt x="0" y="711163"/>
                    </a:lnTo>
                    <a:cubicBezTo>
                      <a:pt x="2544" y="793563"/>
                      <a:pt x="18916" y="874953"/>
                      <a:pt x="48431" y="951928"/>
                    </a:cubicBezTo>
                    <a:cubicBezTo>
                      <a:pt x="76602" y="1024556"/>
                      <a:pt x="117510" y="1091575"/>
                      <a:pt x="169232" y="1149829"/>
                    </a:cubicBezTo>
                    <a:cubicBezTo>
                      <a:pt x="232972" y="1219137"/>
                      <a:pt x="302557" y="1354132"/>
                      <a:pt x="332062" y="1414254"/>
                    </a:cubicBezTo>
                    <a:cubicBezTo>
                      <a:pt x="341085" y="1432416"/>
                      <a:pt x="359656" y="1443859"/>
                      <a:pt x="379936" y="1443758"/>
                    </a:cubicBezTo>
                    <a:lnTo>
                      <a:pt x="1011772" y="1443758"/>
                    </a:lnTo>
                    <a:cubicBezTo>
                      <a:pt x="1032052" y="1443859"/>
                      <a:pt x="1050623" y="1432416"/>
                      <a:pt x="1059647" y="1414254"/>
                    </a:cubicBezTo>
                    <a:cubicBezTo>
                      <a:pt x="1089151" y="1354132"/>
                      <a:pt x="1158736" y="1219415"/>
                      <a:pt x="1222477" y="1149829"/>
                    </a:cubicBezTo>
                    <a:cubicBezTo>
                      <a:pt x="1274198" y="1091575"/>
                      <a:pt x="1315106" y="1024556"/>
                      <a:pt x="1343277" y="951928"/>
                    </a:cubicBezTo>
                    <a:cubicBezTo>
                      <a:pt x="1372792" y="874953"/>
                      <a:pt x="1389164" y="793563"/>
                      <a:pt x="1391708" y="711163"/>
                    </a:cubicBezTo>
                    <a:close/>
                    <a:moveTo>
                      <a:pt x="1231384" y="708658"/>
                    </a:moveTo>
                    <a:cubicBezTo>
                      <a:pt x="1229405" y="772618"/>
                      <a:pt x="1216899" y="835813"/>
                      <a:pt x="1194364" y="895703"/>
                    </a:cubicBezTo>
                    <a:cubicBezTo>
                      <a:pt x="1173230" y="949638"/>
                      <a:pt x="1142696" y="999397"/>
                      <a:pt x="1104181" y="1042668"/>
                    </a:cubicBezTo>
                    <a:cubicBezTo>
                      <a:pt x="1042398" y="1116217"/>
                      <a:pt x="989429" y="1196741"/>
                      <a:pt x="946362" y="1282598"/>
                    </a:cubicBezTo>
                    <a:lnTo>
                      <a:pt x="445347" y="1282598"/>
                    </a:lnTo>
                    <a:cubicBezTo>
                      <a:pt x="402771" y="1196518"/>
                      <a:pt x="350271" y="1115713"/>
                      <a:pt x="288919" y="1041833"/>
                    </a:cubicBezTo>
                    <a:cubicBezTo>
                      <a:pt x="250405" y="998562"/>
                      <a:pt x="219870" y="948803"/>
                      <a:pt x="198736" y="894868"/>
                    </a:cubicBezTo>
                    <a:cubicBezTo>
                      <a:pt x="175728" y="835058"/>
                      <a:pt x="162749" y="771861"/>
                      <a:pt x="160325" y="707823"/>
                    </a:cubicBezTo>
                    <a:lnTo>
                      <a:pt x="160325" y="687782"/>
                    </a:lnTo>
                    <a:cubicBezTo>
                      <a:pt x="165310" y="395524"/>
                      <a:pt x="402721" y="160706"/>
                      <a:pt x="695019" y="158933"/>
                    </a:cubicBezTo>
                    <a:lnTo>
                      <a:pt x="695019" y="158933"/>
                    </a:lnTo>
                    <a:cubicBezTo>
                      <a:pt x="987317" y="160706"/>
                      <a:pt x="1224728" y="395524"/>
                      <a:pt x="1229713" y="687782"/>
                    </a:cubicBezTo>
                    <a:close/>
                  </a:path>
                </a:pathLst>
              </a:custGeom>
              <a:solidFill>
                <a:schemeClr val="bg1"/>
              </a:solidFill>
              <a:ln w="27781"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B437F0FA-0A7E-2377-E0EC-84EB8B2069B8}"/>
                  </a:ext>
                </a:extLst>
              </p:cNvPr>
              <p:cNvSpPr/>
              <p:nvPr/>
            </p:nvSpPr>
            <p:spPr>
              <a:xfrm>
                <a:off x="6571462" y="1781259"/>
                <a:ext cx="111336" cy="306175"/>
              </a:xfrm>
              <a:custGeom>
                <a:avLst/>
                <a:gdLst>
                  <a:gd name="connsiteX0" fmla="*/ 55668 w 111336"/>
                  <a:gd name="connsiteY0" fmla="*/ 306176 h 306175"/>
                  <a:gd name="connsiteX1" fmla="*/ 111337 w 111336"/>
                  <a:gd name="connsiteY1" fmla="*/ 250508 h 306175"/>
                  <a:gd name="connsiteX2" fmla="*/ 111337 w 111336"/>
                  <a:gd name="connsiteY2" fmla="*/ 55668 h 306175"/>
                  <a:gd name="connsiteX3" fmla="*/ 55668 w 111336"/>
                  <a:gd name="connsiteY3" fmla="*/ 0 h 306175"/>
                  <a:gd name="connsiteX4" fmla="*/ 0 w 111336"/>
                  <a:gd name="connsiteY4" fmla="*/ 55668 h 306175"/>
                  <a:gd name="connsiteX5" fmla="*/ 0 w 111336"/>
                  <a:gd name="connsiteY5" fmla="*/ 250508 h 306175"/>
                  <a:gd name="connsiteX6" fmla="*/ 55668 w 111336"/>
                  <a:gd name="connsiteY6" fmla="*/ 306176 h 3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6" h="306175">
                    <a:moveTo>
                      <a:pt x="55668" y="306176"/>
                    </a:moveTo>
                    <a:cubicBezTo>
                      <a:pt x="86414" y="306176"/>
                      <a:pt x="111337" y="281253"/>
                      <a:pt x="111337" y="250508"/>
                    </a:cubicBezTo>
                    <a:lnTo>
                      <a:pt x="111337" y="55668"/>
                    </a:lnTo>
                    <a:cubicBezTo>
                      <a:pt x="111337" y="24924"/>
                      <a:pt x="86414" y="0"/>
                      <a:pt x="55668" y="0"/>
                    </a:cubicBezTo>
                    <a:cubicBezTo>
                      <a:pt x="24923" y="0"/>
                      <a:pt x="0" y="24924"/>
                      <a:pt x="0" y="55668"/>
                    </a:cubicBezTo>
                    <a:lnTo>
                      <a:pt x="0" y="250508"/>
                    </a:lnTo>
                    <a:cubicBezTo>
                      <a:pt x="0" y="281253"/>
                      <a:pt x="24923" y="306176"/>
                      <a:pt x="55668" y="306176"/>
                    </a:cubicBezTo>
                    <a:close/>
                  </a:path>
                </a:pathLst>
              </a:custGeom>
              <a:solidFill>
                <a:srgbClr val="FFC000"/>
              </a:solidFill>
              <a:ln w="27781"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C6F7FC9B-F586-A4F7-7C58-2B6B5F47C81C}"/>
                  </a:ext>
                </a:extLst>
              </p:cNvPr>
              <p:cNvSpPr/>
              <p:nvPr/>
            </p:nvSpPr>
            <p:spPr>
              <a:xfrm>
                <a:off x="5814363" y="2100919"/>
                <a:ext cx="246940" cy="247365"/>
              </a:xfrm>
              <a:custGeom>
                <a:avLst/>
                <a:gdLst>
                  <a:gd name="connsiteX0" fmla="*/ 152262 w 246940"/>
                  <a:gd name="connsiteY0" fmla="*/ 231178 h 247365"/>
                  <a:gd name="connsiteX1" fmla="*/ 230754 w 246940"/>
                  <a:gd name="connsiteY1" fmla="*/ 231178 h 247365"/>
                  <a:gd name="connsiteX2" fmla="*/ 230754 w 246940"/>
                  <a:gd name="connsiteY2" fmla="*/ 152686 h 247365"/>
                  <a:gd name="connsiteX3" fmla="*/ 92975 w 246940"/>
                  <a:gd name="connsiteY3" fmla="*/ 14350 h 247365"/>
                  <a:gd name="connsiteX4" fmla="*/ 14349 w 246940"/>
                  <a:gd name="connsiteY4" fmla="*/ 18361 h 247365"/>
                  <a:gd name="connsiteX5" fmla="*/ 14483 w 246940"/>
                  <a:gd name="connsiteY5" fmla="*/ 93121 h 24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940" h="247365">
                    <a:moveTo>
                      <a:pt x="152262" y="231178"/>
                    </a:moveTo>
                    <a:cubicBezTo>
                      <a:pt x="173975" y="252761"/>
                      <a:pt x="209041" y="252761"/>
                      <a:pt x="230754" y="231178"/>
                    </a:cubicBezTo>
                    <a:cubicBezTo>
                      <a:pt x="252337" y="209465"/>
                      <a:pt x="252337" y="174400"/>
                      <a:pt x="230754" y="152686"/>
                    </a:cubicBezTo>
                    <a:lnTo>
                      <a:pt x="92975" y="14350"/>
                    </a:lnTo>
                    <a:cubicBezTo>
                      <a:pt x="70156" y="-6253"/>
                      <a:pt x="34955" y="-4457"/>
                      <a:pt x="14349" y="18361"/>
                    </a:cubicBezTo>
                    <a:cubicBezTo>
                      <a:pt x="-4834" y="39610"/>
                      <a:pt x="-4776" y="71942"/>
                      <a:pt x="14483" y="93121"/>
                    </a:cubicBezTo>
                    <a:close/>
                  </a:path>
                </a:pathLst>
              </a:custGeom>
              <a:solidFill>
                <a:srgbClr val="FFC000"/>
              </a:solidFill>
              <a:ln w="27781"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74E93D4D-3E9F-C3E1-6670-DB64D55B67AA}"/>
                  </a:ext>
                </a:extLst>
              </p:cNvPr>
              <p:cNvSpPr/>
              <p:nvPr/>
            </p:nvSpPr>
            <p:spPr>
              <a:xfrm>
                <a:off x="7192399" y="2115362"/>
                <a:ext cx="244306" cy="243791"/>
              </a:xfrm>
              <a:custGeom>
                <a:avLst/>
                <a:gdLst>
                  <a:gd name="connsiteX0" fmla="*/ 56825 w 244306"/>
                  <a:gd name="connsiteY0" fmla="*/ 243734 h 243791"/>
                  <a:gd name="connsiteX1" fmla="*/ 96349 w 244306"/>
                  <a:gd name="connsiteY1" fmla="*/ 227312 h 243791"/>
                  <a:gd name="connsiteX2" fmla="*/ 233850 w 244306"/>
                  <a:gd name="connsiteY2" fmla="*/ 88141 h 243791"/>
                  <a:gd name="connsiteX3" fmla="*/ 221108 w 244306"/>
                  <a:gd name="connsiteY3" fmla="*/ 10453 h 243791"/>
                  <a:gd name="connsiteX4" fmla="*/ 155358 w 244306"/>
                  <a:gd name="connsiteY4" fmla="*/ 11041 h 243791"/>
                  <a:gd name="connsiteX5" fmla="*/ 16187 w 244306"/>
                  <a:gd name="connsiteY5" fmla="*/ 150211 h 243791"/>
                  <a:gd name="connsiteX6" fmla="*/ 16187 w 244306"/>
                  <a:gd name="connsiteY6" fmla="*/ 228704 h 243791"/>
                  <a:gd name="connsiteX7" fmla="*/ 56825 w 244306"/>
                  <a:gd name="connsiteY7" fmla="*/ 243734 h 24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06" h="243791">
                    <a:moveTo>
                      <a:pt x="56825" y="243734"/>
                    </a:moveTo>
                    <a:cubicBezTo>
                      <a:pt x="71661" y="243745"/>
                      <a:pt x="85889" y="237833"/>
                      <a:pt x="96349" y="227312"/>
                    </a:cubicBezTo>
                    <a:lnTo>
                      <a:pt x="233850" y="88141"/>
                    </a:lnTo>
                    <a:cubicBezTo>
                      <a:pt x="251784" y="63168"/>
                      <a:pt x="246080" y="28387"/>
                      <a:pt x="221108" y="10453"/>
                    </a:cubicBezTo>
                    <a:cubicBezTo>
                      <a:pt x="201404" y="-3698"/>
                      <a:pt x="174805" y="-3461"/>
                      <a:pt x="155358" y="11041"/>
                    </a:cubicBezTo>
                    <a:lnTo>
                      <a:pt x="16187" y="150211"/>
                    </a:lnTo>
                    <a:cubicBezTo>
                      <a:pt x="-5396" y="171925"/>
                      <a:pt x="-5396" y="206990"/>
                      <a:pt x="16187" y="228704"/>
                    </a:cubicBezTo>
                    <a:cubicBezTo>
                      <a:pt x="27148" y="238997"/>
                      <a:pt x="41806" y="244419"/>
                      <a:pt x="56825" y="243734"/>
                    </a:cubicBezTo>
                    <a:close/>
                  </a:path>
                </a:pathLst>
              </a:custGeom>
              <a:solidFill>
                <a:srgbClr val="FFC000"/>
              </a:solidFill>
              <a:ln w="27781"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04A95552-0F41-F362-DD45-A8713EE9D54A}"/>
                  </a:ext>
                </a:extLst>
              </p:cNvPr>
              <p:cNvSpPr/>
              <p:nvPr/>
            </p:nvSpPr>
            <p:spPr>
              <a:xfrm>
                <a:off x="5512093" y="2825040"/>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4" y="0"/>
                      <a:pt x="0" y="24923"/>
                      <a:pt x="0" y="55668"/>
                    </a:cubicBezTo>
                    <a:cubicBezTo>
                      <a:pt x="0" y="86414"/>
                      <a:pt x="24924"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C8DDB12E-65E4-302E-A40E-B1C091315001}"/>
                  </a:ext>
                </a:extLst>
              </p:cNvPr>
              <p:cNvSpPr/>
              <p:nvPr/>
            </p:nvSpPr>
            <p:spPr>
              <a:xfrm>
                <a:off x="5809386" y="3413986"/>
                <a:ext cx="249119" cy="250508"/>
              </a:xfrm>
              <a:custGeom>
                <a:avLst/>
                <a:gdLst>
                  <a:gd name="connsiteX0" fmla="*/ 157240 w 249119"/>
                  <a:gd name="connsiteY0" fmla="*/ 13385 h 250508"/>
                  <a:gd name="connsiteX1" fmla="*/ 19460 w 249119"/>
                  <a:gd name="connsiteY1" fmla="*/ 152556 h 250508"/>
                  <a:gd name="connsiteX2" fmla="*/ 13387 w 249119"/>
                  <a:gd name="connsiteY2" fmla="*/ 231049 h 250508"/>
                  <a:gd name="connsiteX3" fmla="*/ 91879 w 249119"/>
                  <a:gd name="connsiteY3" fmla="*/ 237122 h 250508"/>
                  <a:gd name="connsiteX4" fmla="*/ 97953 w 249119"/>
                  <a:gd name="connsiteY4" fmla="*/ 231049 h 250508"/>
                  <a:gd name="connsiteX5" fmla="*/ 235732 w 249119"/>
                  <a:gd name="connsiteY5" fmla="*/ 91878 h 250508"/>
                  <a:gd name="connsiteX6" fmla="*/ 229659 w 249119"/>
                  <a:gd name="connsiteY6" fmla="*/ 13385 h 250508"/>
                  <a:gd name="connsiteX7" fmla="*/ 157240 w 249119"/>
                  <a:gd name="connsiteY7" fmla="*/ 13385 h 25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119" h="250508">
                    <a:moveTo>
                      <a:pt x="157240" y="13385"/>
                    </a:moveTo>
                    <a:lnTo>
                      <a:pt x="19460" y="152556"/>
                    </a:lnTo>
                    <a:cubicBezTo>
                      <a:pt x="-3892" y="172555"/>
                      <a:pt x="-6612" y="207696"/>
                      <a:pt x="13387" y="231049"/>
                    </a:cubicBezTo>
                    <a:cubicBezTo>
                      <a:pt x="33386" y="254402"/>
                      <a:pt x="68529" y="257118"/>
                      <a:pt x="91879" y="237122"/>
                    </a:cubicBezTo>
                    <a:cubicBezTo>
                      <a:pt x="94059" y="235257"/>
                      <a:pt x="96088" y="233225"/>
                      <a:pt x="97953" y="231049"/>
                    </a:cubicBezTo>
                    <a:lnTo>
                      <a:pt x="235732" y="91878"/>
                    </a:lnTo>
                    <a:cubicBezTo>
                      <a:pt x="255731" y="68525"/>
                      <a:pt x="253011" y="33384"/>
                      <a:pt x="229659" y="13385"/>
                    </a:cubicBezTo>
                    <a:cubicBezTo>
                      <a:pt x="208819" y="-4462"/>
                      <a:pt x="178082" y="-4462"/>
                      <a:pt x="157240" y="13385"/>
                    </a:cubicBezTo>
                    <a:close/>
                  </a:path>
                </a:pathLst>
              </a:custGeom>
              <a:solidFill>
                <a:srgbClr val="FFC000"/>
              </a:solidFill>
              <a:ln w="27781"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555B298E-A526-2A91-BCBF-6D321B1E9CCB}"/>
                  </a:ext>
                </a:extLst>
              </p:cNvPr>
              <p:cNvSpPr/>
              <p:nvPr/>
            </p:nvSpPr>
            <p:spPr>
              <a:xfrm>
                <a:off x="7191761" y="3398434"/>
                <a:ext cx="255829" cy="256064"/>
              </a:xfrm>
              <a:custGeom>
                <a:avLst/>
                <a:gdLst>
                  <a:gd name="connsiteX0" fmla="*/ 96987 w 255829"/>
                  <a:gd name="connsiteY0" fmla="*/ 18361 h 256064"/>
                  <a:gd name="connsiteX1" fmla="*/ 18361 w 255829"/>
                  <a:gd name="connsiteY1" fmla="*/ 14350 h 256064"/>
                  <a:gd name="connsiteX2" fmla="*/ 14350 w 255829"/>
                  <a:gd name="connsiteY2" fmla="*/ 92976 h 256064"/>
                  <a:gd name="connsiteX3" fmla="*/ 18216 w 255829"/>
                  <a:gd name="connsiteY3" fmla="*/ 96854 h 256064"/>
                  <a:gd name="connsiteX4" fmla="*/ 157387 w 255829"/>
                  <a:gd name="connsiteY4" fmla="*/ 236024 h 256064"/>
                  <a:gd name="connsiteX5" fmla="*/ 235791 w 255829"/>
                  <a:gd name="connsiteY5" fmla="*/ 243167 h 256064"/>
                  <a:gd name="connsiteX6" fmla="*/ 242933 w 255829"/>
                  <a:gd name="connsiteY6" fmla="*/ 164766 h 256064"/>
                  <a:gd name="connsiteX7" fmla="*/ 233931 w 255829"/>
                  <a:gd name="connsiteY7" fmla="*/ 156140 h 25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29" h="256064">
                    <a:moveTo>
                      <a:pt x="96987" y="18361"/>
                    </a:moveTo>
                    <a:cubicBezTo>
                      <a:pt x="76384" y="-4457"/>
                      <a:pt x="41182" y="-6253"/>
                      <a:pt x="18361" y="14350"/>
                    </a:cubicBezTo>
                    <a:cubicBezTo>
                      <a:pt x="-4457" y="34953"/>
                      <a:pt x="-6253" y="70155"/>
                      <a:pt x="14350" y="92976"/>
                    </a:cubicBezTo>
                    <a:cubicBezTo>
                      <a:pt x="15575" y="94329"/>
                      <a:pt x="16866" y="95626"/>
                      <a:pt x="18216" y="96854"/>
                    </a:cubicBezTo>
                    <a:lnTo>
                      <a:pt x="157387" y="236024"/>
                    </a:lnTo>
                    <a:cubicBezTo>
                      <a:pt x="177066" y="259647"/>
                      <a:pt x="212168" y="262845"/>
                      <a:pt x="235791" y="243167"/>
                    </a:cubicBezTo>
                    <a:cubicBezTo>
                      <a:pt x="259413" y="223491"/>
                      <a:pt x="262609" y="188389"/>
                      <a:pt x="242933" y="164766"/>
                    </a:cubicBezTo>
                    <a:cubicBezTo>
                      <a:pt x="240263" y="161562"/>
                      <a:pt x="237246" y="158671"/>
                      <a:pt x="233931" y="156140"/>
                    </a:cubicBezTo>
                    <a:close/>
                  </a:path>
                </a:pathLst>
              </a:custGeom>
              <a:solidFill>
                <a:srgbClr val="FFC000"/>
              </a:solidFill>
              <a:ln w="27781"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BF3E8851-52C1-C1A2-1B4A-EB2449CA39A5}"/>
                  </a:ext>
                </a:extLst>
              </p:cNvPr>
              <p:cNvSpPr/>
              <p:nvPr/>
            </p:nvSpPr>
            <p:spPr>
              <a:xfrm>
                <a:off x="7425692" y="2823092"/>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3" y="0"/>
                      <a:pt x="0" y="24923"/>
                      <a:pt x="0" y="55668"/>
                    </a:cubicBezTo>
                    <a:cubicBezTo>
                      <a:pt x="0" y="86414"/>
                      <a:pt x="24923"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grpSp>
      </p:grpSp>
      <p:grpSp>
        <p:nvGrpSpPr>
          <p:cNvPr id="72" name="Groupe 71">
            <a:extLst>
              <a:ext uri="{FF2B5EF4-FFF2-40B4-BE49-F238E27FC236}">
                <a16:creationId xmlns:a16="http://schemas.microsoft.com/office/drawing/2014/main" id="{17489732-067A-6AEF-41C8-47999596F438}"/>
              </a:ext>
            </a:extLst>
          </p:cNvPr>
          <p:cNvGrpSpPr/>
          <p:nvPr/>
        </p:nvGrpSpPr>
        <p:grpSpPr>
          <a:xfrm>
            <a:off x="-3189249" y="6743551"/>
            <a:ext cx="9949129" cy="2165289"/>
            <a:chOff x="417839" y="4360646"/>
            <a:chExt cx="9949129" cy="2165289"/>
          </a:xfrm>
        </p:grpSpPr>
        <p:sp>
          <p:nvSpPr>
            <p:cNvPr id="73" name="ZoneTexte 72">
              <a:extLst>
                <a:ext uri="{FF2B5EF4-FFF2-40B4-BE49-F238E27FC236}">
                  <a16:creationId xmlns:a16="http://schemas.microsoft.com/office/drawing/2014/main" id="{71C961C3-92B3-2DC0-0AFB-43FF3180B951}"/>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Évaluer la faisabilité des projets en fonction des budgets et des ressources disponibles.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4" name="Groupe 73">
              <a:extLst>
                <a:ext uri="{FF2B5EF4-FFF2-40B4-BE49-F238E27FC236}">
                  <a16:creationId xmlns:a16="http://schemas.microsoft.com/office/drawing/2014/main" id="{2B6153AA-4E83-0036-53E7-10682ED134D9}"/>
                </a:ext>
              </a:extLst>
            </p:cNvPr>
            <p:cNvGrpSpPr/>
            <p:nvPr/>
          </p:nvGrpSpPr>
          <p:grpSpPr>
            <a:xfrm>
              <a:off x="417839" y="4360646"/>
              <a:ext cx="2020177" cy="2165289"/>
              <a:chOff x="373177" y="4359767"/>
              <a:chExt cx="2020177" cy="2165289"/>
            </a:xfrm>
          </p:grpSpPr>
          <p:sp>
            <p:nvSpPr>
              <p:cNvPr id="75" name="Forme libre : forme 74">
                <a:extLst>
                  <a:ext uri="{FF2B5EF4-FFF2-40B4-BE49-F238E27FC236}">
                    <a16:creationId xmlns:a16="http://schemas.microsoft.com/office/drawing/2014/main" id="{F7FC77D8-BD39-824A-9814-CA5EAA1EB7EA}"/>
                  </a:ext>
                </a:extLst>
              </p:cNvPr>
              <p:cNvSpPr/>
              <p:nvPr/>
            </p:nvSpPr>
            <p:spPr>
              <a:xfrm>
                <a:off x="847803" y="4359767"/>
                <a:ext cx="1070235" cy="501614"/>
              </a:xfrm>
              <a:custGeom>
                <a:avLst/>
                <a:gdLst>
                  <a:gd name="connsiteX0" fmla="*/ 179258 w 1070235"/>
                  <a:gd name="connsiteY0" fmla="*/ 501614 h 501614"/>
                  <a:gd name="connsiteX1" fmla="*/ 890955 w 1070235"/>
                  <a:gd name="connsiteY1" fmla="*/ 501614 h 501614"/>
                  <a:gd name="connsiteX2" fmla="*/ 1065640 w 1070235"/>
                  <a:gd name="connsiteY2" fmla="*/ 78684 h 501614"/>
                  <a:gd name="connsiteX3" fmla="*/ 1059699 w 1070235"/>
                  <a:gd name="connsiteY3" fmla="*/ 22238 h 501614"/>
                  <a:gd name="connsiteX4" fmla="*/ 990151 w 1070235"/>
                  <a:gd name="connsiteY4" fmla="*/ 6730 h 501614"/>
                  <a:gd name="connsiteX5" fmla="*/ 772774 w 1070235"/>
                  <a:gd name="connsiteY5" fmla="*/ 115404 h 501614"/>
                  <a:gd name="connsiteX6" fmla="*/ 561666 w 1070235"/>
                  <a:gd name="connsiteY6" fmla="*/ 9850 h 501614"/>
                  <a:gd name="connsiteX7" fmla="*/ 508517 w 1070235"/>
                  <a:gd name="connsiteY7" fmla="*/ 9850 h 501614"/>
                  <a:gd name="connsiteX8" fmla="*/ 297438 w 1070235"/>
                  <a:gd name="connsiteY8" fmla="*/ 115404 h 501614"/>
                  <a:gd name="connsiteX9" fmla="*/ 79408 w 1070235"/>
                  <a:gd name="connsiteY9" fmla="*/ 6522 h 501614"/>
                  <a:gd name="connsiteX10" fmla="*/ 15921 w 1070235"/>
                  <a:gd name="connsiteY10" fmla="*/ 15435 h 501614"/>
                  <a:gd name="connsiteX11" fmla="*/ 4542 w 1070235"/>
                  <a:gd name="connsiteY11" fmla="*/ 78536 h 50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0235" h="501614">
                    <a:moveTo>
                      <a:pt x="179258" y="501614"/>
                    </a:moveTo>
                    <a:lnTo>
                      <a:pt x="890955" y="501614"/>
                    </a:lnTo>
                    <a:lnTo>
                      <a:pt x="1065640" y="78684"/>
                    </a:lnTo>
                    <a:cubicBezTo>
                      <a:pt x="1073445" y="60093"/>
                      <a:pt x="1071205" y="38797"/>
                      <a:pt x="1059699" y="22238"/>
                    </a:cubicBezTo>
                    <a:cubicBezTo>
                      <a:pt x="1043511" y="628"/>
                      <a:pt x="1013986" y="-5955"/>
                      <a:pt x="990151" y="6730"/>
                    </a:cubicBezTo>
                    <a:lnTo>
                      <a:pt x="772774" y="115404"/>
                    </a:lnTo>
                    <a:lnTo>
                      <a:pt x="561666" y="9850"/>
                    </a:lnTo>
                    <a:cubicBezTo>
                      <a:pt x="544937" y="1484"/>
                      <a:pt x="525246" y="1484"/>
                      <a:pt x="508517" y="9850"/>
                    </a:cubicBezTo>
                    <a:lnTo>
                      <a:pt x="297438" y="115404"/>
                    </a:lnTo>
                    <a:lnTo>
                      <a:pt x="79408" y="6522"/>
                    </a:lnTo>
                    <a:cubicBezTo>
                      <a:pt x="58582" y="-4767"/>
                      <a:pt x="32831" y="-1152"/>
                      <a:pt x="15921" y="15435"/>
                    </a:cubicBezTo>
                    <a:cubicBezTo>
                      <a:pt x="68" y="32410"/>
                      <a:pt x="-4382" y="57092"/>
                      <a:pt x="4542" y="78536"/>
                    </a:cubicBezTo>
                    <a:close/>
                  </a:path>
                </a:pathLst>
              </a:custGeom>
              <a:solidFill>
                <a:srgbClr val="FFC000"/>
              </a:solidFill>
              <a:ln w="29666"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B93FC364-3D2E-DD51-0642-EA72BB60104A}"/>
                  </a:ext>
                </a:extLst>
              </p:cNvPr>
              <p:cNvSpPr/>
              <p:nvPr/>
            </p:nvSpPr>
            <p:spPr>
              <a:xfrm>
                <a:off x="1101035" y="5500114"/>
                <a:ext cx="150503" cy="150503"/>
              </a:xfrm>
              <a:custGeom>
                <a:avLst/>
                <a:gdLst>
                  <a:gd name="connsiteX0" fmla="*/ 75252 w 150503"/>
                  <a:gd name="connsiteY0" fmla="*/ 150503 h 150503"/>
                  <a:gd name="connsiteX1" fmla="*/ 150503 w 150503"/>
                  <a:gd name="connsiteY1" fmla="*/ 75252 h 150503"/>
                  <a:gd name="connsiteX2" fmla="*/ 75252 w 150503"/>
                  <a:gd name="connsiteY2" fmla="*/ 0 h 150503"/>
                  <a:gd name="connsiteX3" fmla="*/ 0 w 150503"/>
                  <a:gd name="connsiteY3" fmla="*/ 75252 h 150503"/>
                  <a:gd name="connsiteX4" fmla="*/ 75252 w 150503"/>
                  <a:gd name="connsiteY4" fmla="*/ 150503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150503"/>
                    </a:moveTo>
                    <a:cubicBezTo>
                      <a:pt x="116811" y="150503"/>
                      <a:pt x="150503" y="116811"/>
                      <a:pt x="150503" y="75252"/>
                    </a:cubicBezTo>
                    <a:cubicBezTo>
                      <a:pt x="150503" y="33692"/>
                      <a:pt x="116811" y="0"/>
                      <a:pt x="75252" y="0"/>
                    </a:cubicBezTo>
                    <a:cubicBezTo>
                      <a:pt x="33692" y="0"/>
                      <a:pt x="0" y="33692"/>
                      <a:pt x="0" y="75252"/>
                    </a:cubicBezTo>
                    <a:cubicBezTo>
                      <a:pt x="51" y="116793"/>
                      <a:pt x="33710" y="150453"/>
                      <a:pt x="75252" y="150503"/>
                    </a:cubicBezTo>
                    <a:close/>
                  </a:path>
                </a:pathLst>
              </a:custGeom>
              <a:solidFill>
                <a:srgbClr val="C00000"/>
              </a:solidFill>
              <a:ln w="29666"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D4BF9AFB-3599-A8FD-42CE-7D23B926D74F}"/>
                  </a:ext>
                </a:extLst>
              </p:cNvPr>
              <p:cNvSpPr/>
              <p:nvPr/>
            </p:nvSpPr>
            <p:spPr>
              <a:xfrm>
                <a:off x="1514993" y="5914072"/>
                <a:ext cx="150503" cy="150503"/>
              </a:xfrm>
              <a:custGeom>
                <a:avLst/>
                <a:gdLst>
                  <a:gd name="connsiteX0" fmla="*/ 75252 w 150503"/>
                  <a:gd name="connsiteY0" fmla="*/ 0 h 150503"/>
                  <a:gd name="connsiteX1" fmla="*/ 0 w 150503"/>
                  <a:gd name="connsiteY1" fmla="*/ 75252 h 150503"/>
                  <a:gd name="connsiteX2" fmla="*/ 75252 w 150503"/>
                  <a:gd name="connsiteY2" fmla="*/ 150503 h 150503"/>
                  <a:gd name="connsiteX3" fmla="*/ 150503 w 150503"/>
                  <a:gd name="connsiteY3" fmla="*/ 75252 h 150503"/>
                  <a:gd name="connsiteX4" fmla="*/ 75252 w 150503"/>
                  <a:gd name="connsiteY4" fmla="*/ 0 h 150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03" h="150503">
                    <a:moveTo>
                      <a:pt x="75252" y="0"/>
                    </a:moveTo>
                    <a:cubicBezTo>
                      <a:pt x="33692" y="0"/>
                      <a:pt x="0" y="33692"/>
                      <a:pt x="0" y="75252"/>
                    </a:cubicBezTo>
                    <a:cubicBezTo>
                      <a:pt x="0" y="116811"/>
                      <a:pt x="33692" y="150503"/>
                      <a:pt x="75252" y="150503"/>
                    </a:cubicBezTo>
                    <a:cubicBezTo>
                      <a:pt x="116811" y="150503"/>
                      <a:pt x="150503" y="116811"/>
                      <a:pt x="150503" y="75252"/>
                    </a:cubicBezTo>
                    <a:cubicBezTo>
                      <a:pt x="150453" y="33710"/>
                      <a:pt x="116793" y="48"/>
                      <a:pt x="75252" y="0"/>
                    </a:cubicBezTo>
                    <a:close/>
                  </a:path>
                </a:pathLst>
              </a:custGeom>
              <a:solidFill>
                <a:schemeClr val="accent1"/>
              </a:solidFill>
              <a:ln w="29666"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E6C1D293-986E-8340-460F-12B96CAA4A75}"/>
                  </a:ext>
                </a:extLst>
              </p:cNvPr>
              <p:cNvSpPr/>
              <p:nvPr/>
            </p:nvSpPr>
            <p:spPr>
              <a:xfrm>
                <a:off x="373177" y="4980215"/>
                <a:ext cx="2020177" cy="1544841"/>
              </a:xfrm>
              <a:custGeom>
                <a:avLst/>
                <a:gdLst>
                  <a:gd name="connsiteX0" fmla="*/ 1379811 w 2020177"/>
                  <a:gd name="connsiteY0" fmla="*/ 0 h 1544841"/>
                  <a:gd name="connsiteX1" fmla="*/ 640367 w 2020177"/>
                  <a:gd name="connsiteY1" fmla="*/ 0 h 1544841"/>
                  <a:gd name="connsiteX2" fmla="*/ 0 w 2020177"/>
                  <a:gd name="connsiteY2" fmla="*/ 950672 h 1544841"/>
                  <a:gd name="connsiteX3" fmla="*/ 402728 w 2020177"/>
                  <a:gd name="connsiteY3" fmla="*/ 1527730 h 1544841"/>
                  <a:gd name="connsiteX4" fmla="*/ 502608 w 2020177"/>
                  <a:gd name="connsiteY4" fmla="*/ 1544842 h 1544841"/>
                  <a:gd name="connsiteX5" fmla="*/ 1517569 w 2020177"/>
                  <a:gd name="connsiteY5" fmla="*/ 1544842 h 1544841"/>
                  <a:gd name="connsiteX6" fmla="*/ 1617449 w 2020177"/>
                  <a:gd name="connsiteY6" fmla="*/ 1527730 h 1544841"/>
                  <a:gd name="connsiteX7" fmla="*/ 2020177 w 2020177"/>
                  <a:gd name="connsiteY7" fmla="*/ 950672 h 1544841"/>
                  <a:gd name="connsiteX8" fmla="*/ 1379811 w 2020177"/>
                  <a:gd name="connsiteY8" fmla="*/ 0 h 1544841"/>
                  <a:gd name="connsiteX9" fmla="*/ 803110 w 2020177"/>
                  <a:gd name="connsiteY9" fmla="*/ 430773 h 1544841"/>
                  <a:gd name="connsiteX10" fmla="*/ 967487 w 2020177"/>
                  <a:gd name="connsiteY10" fmla="*/ 595150 h 1544841"/>
                  <a:gd name="connsiteX11" fmla="*/ 803110 w 2020177"/>
                  <a:gd name="connsiteY11" fmla="*/ 759527 h 1544841"/>
                  <a:gd name="connsiteX12" fmla="*/ 638733 w 2020177"/>
                  <a:gd name="connsiteY12" fmla="*/ 595150 h 1544841"/>
                  <a:gd name="connsiteX13" fmla="*/ 803110 w 2020177"/>
                  <a:gd name="connsiteY13" fmla="*/ 430773 h 1544841"/>
                  <a:gd name="connsiteX14" fmla="*/ 673581 w 2020177"/>
                  <a:gd name="connsiteY14" fmla="*/ 1075626 h 1544841"/>
                  <a:gd name="connsiteX15" fmla="*/ 1272682 w 2020177"/>
                  <a:gd name="connsiteY15" fmla="*/ 476495 h 1544841"/>
                  <a:gd name="connsiteX16" fmla="*/ 1335694 w 2020177"/>
                  <a:gd name="connsiteY16" fmla="*/ 539506 h 1544841"/>
                  <a:gd name="connsiteX17" fmla="*/ 736592 w 2020177"/>
                  <a:gd name="connsiteY17" fmla="*/ 1138637 h 1544841"/>
                  <a:gd name="connsiteX18" fmla="*/ 1217068 w 2020177"/>
                  <a:gd name="connsiteY18" fmla="*/ 1173485 h 1544841"/>
                  <a:gd name="connsiteX19" fmla="*/ 1052691 w 2020177"/>
                  <a:gd name="connsiteY19" fmla="*/ 1009108 h 1544841"/>
                  <a:gd name="connsiteX20" fmla="*/ 1217068 w 2020177"/>
                  <a:gd name="connsiteY20" fmla="*/ 844731 h 1544841"/>
                  <a:gd name="connsiteX21" fmla="*/ 1381445 w 2020177"/>
                  <a:gd name="connsiteY21" fmla="*/ 1009108 h 1544841"/>
                  <a:gd name="connsiteX22" fmla="*/ 1217068 w 2020177"/>
                  <a:gd name="connsiteY22" fmla="*/ 1173485 h 154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0177" h="1544841">
                    <a:moveTo>
                      <a:pt x="1379811" y="0"/>
                    </a:moveTo>
                    <a:lnTo>
                      <a:pt x="640367" y="0"/>
                    </a:lnTo>
                    <a:cubicBezTo>
                      <a:pt x="324120" y="305136"/>
                      <a:pt x="0" y="532228"/>
                      <a:pt x="0" y="950672"/>
                    </a:cubicBezTo>
                    <a:cubicBezTo>
                      <a:pt x="0" y="1241607"/>
                      <a:pt x="128786" y="1431147"/>
                      <a:pt x="402728" y="1527730"/>
                    </a:cubicBezTo>
                    <a:cubicBezTo>
                      <a:pt x="434811" y="1539051"/>
                      <a:pt x="468586" y="1544839"/>
                      <a:pt x="502608" y="1544842"/>
                    </a:cubicBezTo>
                    <a:lnTo>
                      <a:pt x="1517569" y="1544842"/>
                    </a:lnTo>
                    <a:cubicBezTo>
                      <a:pt x="1551591" y="1544839"/>
                      <a:pt x="1585367" y="1539051"/>
                      <a:pt x="1617449" y="1527730"/>
                    </a:cubicBezTo>
                    <a:cubicBezTo>
                      <a:pt x="1891391" y="1431147"/>
                      <a:pt x="2020177" y="1241607"/>
                      <a:pt x="2020177" y="950672"/>
                    </a:cubicBezTo>
                    <a:cubicBezTo>
                      <a:pt x="2020177" y="532228"/>
                      <a:pt x="1696058" y="305136"/>
                      <a:pt x="1379811" y="0"/>
                    </a:cubicBezTo>
                    <a:close/>
                    <a:moveTo>
                      <a:pt x="803110" y="430773"/>
                    </a:moveTo>
                    <a:cubicBezTo>
                      <a:pt x="893893" y="430773"/>
                      <a:pt x="967487" y="504367"/>
                      <a:pt x="967487" y="595150"/>
                    </a:cubicBezTo>
                    <a:cubicBezTo>
                      <a:pt x="967487" y="685933"/>
                      <a:pt x="893893" y="759527"/>
                      <a:pt x="803110" y="759527"/>
                    </a:cubicBezTo>
                    <a:cubicBezTo>
                      <a:pt x="712326" y="759527"/>
                      <a:pt x="638733" y="685933"/>
                      <a:pt x="638733" y="595150"/>
                    </a:cubicBezTo>
                    <a:cubicBezTo>
                      <a:pt x="638848" y="504415"/>
                      <a:pt x="712374" y="430889"/>
                      <a:pt x="803110" y="430773"/>
                    </a:cubicBezTo>
                    <a:close/>
                    <a:moveTo>
                      <a:pt x="673581" y="1075626"/>
                    </a:moveTo>
                    <a:lnTo>
                      <a:pt x="1272682" y="476495"/>
                    </a:lnTo>
                    <a:lnTo>
                      <a:pt x="1335694" y="539506"/>
                    </a:lnTo>
                    <a:lnTo>
                      <a:pt x="736592" y="1138637"/>
                    </a:lnTo>
                    <a:close/>
                    <a:moveTo>
                      <a:pt x="1217068" y="1173485"/>
                    </a:moveTo>
                    <a:cubicBezTo>
                      <a:pt x="1126285" y="1173485"/>
                      <a:pt x="1052691" y="1099891"/>
                      <a:pt x="1052691" y="1009108"/>
                    </a:cubicBezTo>
                    <a:cubicBezTo>
                      <a:pt x="1052691" y="918325"/>
                      <a:pt x="1126285" y="844731"/>
                      <a:pt x="1217068" y="844731"/>
                    </a:cubicBezTo>
                    <a:cubicBezTo>
                      <a:pt x="1307851" y="844731"/>
                      <a:pt x="1381445" y="918325"/>
                      <a:pt x="1381445" y="1009108"/>
                    </a:cubicBezTo>
                    <a:cubicBezTo>
                      <a:pt x="1381329" y="1099844"/>
                      <a:pt x="1307803" y="1173370"/>
                      <a:pt x="1217068" y="1173485"/>
                    </a:cubicBezTo>
                    <a:close/>
                  </a:path>
                </a:pathLst>
              </a:custGeom>
              <a:solidFill>
                <a:schemeClr val="bg1"/>
              </a:solidFill>
              <a:ln w="29666" cap="flat">
                <a:noFill/>
                <a:prstDash val="solid"/>
                <a:miter/>
              </a:ln>
            </p:spPr>
            <p:txBody>
              <a:bodyPr rtlCol="0" anchor="ctr"/>
              <a:lstStyle/>
              <a:p>
                <a:endParaRPr lang="fr-FR"/>
              </a:p>
            </p:txBody>
          </p:sp>
        </p:grpSp>
      </p:grpSp>
      <p:grpSp>
        <p:nvGrpSpPr>
          <p:cNvPr id="79" name="Groupe 78">
            <a:extLst>
              <a:ext uri="{FF2B5EF4-FFF2-40B4-BE49-F238E27FC236}">
                <a16:creationId xmlns:a16="http://schemas.microsoft.com/office/drawing/2014/main" id="{657B7DE6-C612-FFB0-FF6B-AA70829AFCD1}"/>
              </a:ext>
            </a:extLst>
          </p:cNvPr>
          <p:cNvGrpSpPr/>
          <p:nvPr/>
        </p:nvGrpSpPr>
        <p:grpSpPr>
          <a:xfrm>
            <a:off x="-2923761" y="6849683"/>
            <a:ext cx="9794327" cy="1966452"/>
            <a:chOff x="572641" y="4506399"/>
            <a:chExt cx="9794327" cy="1966452"/>
          </a:xfrm>
        </p:grpSpPr>
        <p:sp>
          <p:nvSpPr>
            <p:cNvPr id="80" name="ZoneTexte 79">
              <a:extLst>
                <a:ext uri="{FF2B5EF4-FFF2-40B4-BE49-F238E27FC236}">
                  <a16:creationId xmlns:a16="http://schemas.microsoft.com/office/drawing/2014/main" id="{8A3FB39E-8C93-BB2D-1E23-2010DF3C9069}"/>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à prendre des décisions éclairées concernant les investissements et les financements.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81" name="Groupe 80">
              <a:extLst>
                <a:ext uri="{FF2B5EF4-FFF2-40B4-BE49-F238E27FC236}">
                  <a16:creationId xmlns:a16="http://schemas.microsoft.com/office/drawing/2014/main" id="{72483D14-2C23-132E-72BD-554CE864B524}"/>
                </a:ext>
              </a:extLst>
            </p:cNvPr>
            <p:cNvGrpSpPr/>
            <p:nvPr/>
          </p:nvGrpSpPr>
          <p:grpSpPr>
            <a:xfrm>
              <a:off x="572641" y="4506399"/>
              <a:ext cx="1789717" cy="1966452"/>
              <a:chOff x="572641" y="4506399"/>
              <a:chExt cx="1789717" cy="1966452"/>
            </a:xfrm>
          </p:grpSpPr>
          <p:sp>
            <p:nvSpPr>
              <p:cNvPr id="82" name="Forme libre : forme 81">
                <a:extLst>
                  <a:ext uri="{FF2B5EF4-FFF2-40B4-BE49-F238E27FC236}">
                    <a16:creationId xmlns:a16="http://schemas.microsoft.com/office/drawing/2014/main" id="{1EB752E7-51C0-C58A-AF01-31DAC2F2999D}"/>
                  </a:ext>
                </a:extLst>
              </p:cNvPr>
              <p:cNvSpPr/>
              <p:nvPr/>
            </p:nvSpPr>
            <p:spPr>
              <a:xfrm>
                <a:off x="1783975"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rgbClr val="C00000"/>
              </a:solidFill>
              <a:ln w="24507"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8BA42512-7179-BD9B-60D5-79EC7EA78371}"/>
                  </a:ext>
                </a:extLst>
              </p:cNvPr>
              <p:cNvSpPr/>
              <p:nvPr/>
            </p:nvSpPr>
            <p:spPr>
              <a:xfrm>
                <a:off x="764124"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chemeClr val="accent1"/>
              </a:solidFill>
              <a:ln w="24507"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BD0F51AE-D429-7531-A09E-53DD02B125CB}"/>
                  </a:ext>
                </a:extLst>
              </p:cNvPr>
              <p:cNvSpPr/>
              <p:nvPr/>
            </p:nvSpPr>
            <p:spPr>
              <a:xfrm>
                <a:off x="1665251" y="5942399"/>
                <a:ext cx="692472" cy="382967"/>
              </a:xfrm>
              <a:custGeom>
                <a:avLst/>
                <a:gdLst>
                  <a:gd name="connsiteX0" fmla="*/ 654337 w 692472"/>
                  <a:gd name="connsiteY0" fmla="*/ 113810 h 382967"/>
                  <a:gd name="connsiteX1" fmla="*/ 467278 w 692472"/>
                  <a:gd name="connsiteY1" fmla="*/ 24582 h 382967"/>
                  <a:gd name="connsiteX2" fmla="*/ 309962 w 692472"/>
                  <a:gd name="connsiteY2" fmla="*/ 1 h 382967"/>
                  <a:gd name="connsiteX3" fmla="*/ 152892 w 692472"/>
                  <a:gd name="connsiteY3" fmla="*/ 24582 h 382967"/>
                  <a:gd name="connsiteX4" fmla="*/ 8849 w 692472"/>
                  <a:gd name="connsiteY4" fmla="*/ 86525 h 382967"/>
                  <a:gd name="connsiteX5" fmla="*/ 0 w 692472"/>
                  <a:gd name="connsiteY5" fmla="*/ 96603 h 382967"/>
                  <a:gd name="connsiteX6" fmla="*/ 196645 w 692472"/>
                  <a:gd name="connsiteY6" fmla="*/ 194926 h 382967"/>
                  <a:gd name="connsiteX7" fmla="*/ 268421 w 692472"/>
                  <a:gd name="connsiteY7" fmla="*/ 339214 h 382967"/>
                  <a:gd name="connsiteX8" fmla="*/ 268421 w 692472"/>
                  <a:gd name="connsiteY8" fmla="*/ 382968 h 382967"/>
                  <a:gd name="connsiteX9" fmla="*/ 692437 w 692472"/>
                  <a:gd name="connsiteY9" fmla="*/ 382968 h 382967"/>
                  <a:gd name="connsiteX10" fmla="*/ 692437 w 692472"/>
                  <a:gd name="connsiteY10" fmla="*/ 190501 h 382967"/>
                  <a:gd name="connsiteX11" fmla="*/ 654337 w 692472"/>
                  <a:gd name="connsiteY11" fmla="*/ 113810 h 3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2472" h="382967">
                    <a:moveTo>
                      <a:pt x="654337" y="113810"/>
                    </a:moveTo>
                    <a:cubicBezTo>
                      <a:pt x="599163" y="70902"/>
                      <a:pt x="535345" y="40461"/>
                      <a:pt x="467278" y="24582"/>
                    </a:cubicBezTo>
                    <a:cubicBezTo>
                      <a:pt x="416119" y="9637"/>
                      <a:pt x="363241" y="1373"/>
                      <a:pt x="309962" y="1"/>
                    </a:cubicBezTo>
                    <a:cubicBezTo>
                      <a:pt x="256639" y="-119"/>
                      <a:pt x="203629" y="8177"/>
                      <a:pt x="152892" y="24582"/>
                    </a:cubicBezTo>
                    <a:cubicBezTo>
                      <a:pt x="102115" y="38101"/>
                      <a:pt x="53588" y="58970"/>
                      <a:pt x="8849" y="86525"/>
                    </a:cubicBezTo>
                    <a:lnTo>
                      <a:pt x="0" y="96603"/>
                    </a:lnTo>
                    <a:cubicBezTo>
                      <a:pt x="71466" y="115894"/>
                      <a:pt x="138333" y="149329"/>
                      <a:pt x="196645" y="194926"/>
                    </a:cubicBezTo>
                    <a:cubicBezTo>
                      <a:pt x="242478" y="228599"/>
                      <a:pt x="269215" y="282347"/>
                      <a:pt x="268421" y="339214"/>
                    </a:cubicBezTo>
                    <a:lnTo>
                      <a:pt x="268421" y="382968"/>
                    </a:lnTo>
                    <a:lnTo>
                      <a:pt x="692437" y="382968"/>
                    </a:lnTo>
                    <a:lnTo>
                      <a:pt x="692437" y="190501"/>
                    </a:lnTo>
                    <a:cubicBezTo>
                      <a:pt x="693275" y="160193"/>
                      <a:pt x="678996" y="131451"/>
                      <a:pt x="654337" y="113810"/>
                    </a:cubicBezTo>
                    <a:close/>
                  </a:path>
                </a:pathLst>
              </a:custGeom>
              <a:solidFill>
                <a:srgbClr val="C00000"/>
              </a:solidFill>
              <a:ln w="24507"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D8BACBE9-5C06-24EA-242D-ED3F5B7EAF0B}"/>
                  </a:ext>
                </a:extLst>
              </p:cNvPr>
              <p:cNvSpPr/>
              <p:nvPr/>
            </p:nvSpPr>
            <p:spPr>
              <a:xfrm>
                <a:off x="572641" y="5942399"/>
                <a:ext cx="693420" cy="382968"/>
              </a:xfrm>
              <a:custGeom>
                <a:avLst/>
                <a:gdLst>
                  <a:gd name="connsiteX0" fmla="*/ 425000 w 693420"/>
                  <a:gd name="connsiteY0" fmla="*/ 339215 h 382968"/>
                  <a:gd name="connsiteX1" fmla="*/ 494071 w 693420"/>
                  <a:gd name="connsiteY1" fmla="*/ 197384 h 382968"/>
                  <a:gd name="connsiteX2" fmla="*/ 496775 w 693420"/>
                  <a:gd name="connsiteY2" fmla="*/ 194926 h 382968"/>
                  <a:gd name="connsiteX3" fmla="*/ 499971 w 693420"/>
                  <a:gd name="connsiteY3" fmla="*/ 192714 h 382968"/>
                  <a:gd name="connsiteX4" fmla="*/ 693420 w 693420"/>
                  <a:gd name="connsiteY4" fmla="*/ 96850 h 382968"/>
                  <a:gd name="connsiteX5" fmla="*/ 679409 w 693420"/>
                  <a:gd name="connsiteY5" fmla="*/ 80872 h 382968"/>
                  <a:gd name="connsiteX6" fmla="*/ 539791 w 693420"/>
                  <a:gd name="connsiteY6" fmla="*/ 24582 h 382968"/>
                  <a:gd name="connsiteX7" fmla="*/ 382721 w 693420"/>
                  <a:gd name="connsiteY7" fmla="*/ 2 h 382968"/>
                  <a:gd name="connsiteX8" fmla="*/ 225405 w 693420"/>
                  <a:gd name="connsiteY8" fmla="*/ 24582 h 382968"/>
                  <a:gd name="connsiteX9" fmla="*/ 38346 w 693420"/>
                  <a:gd name="connsiteY9" fmla="*/ 113810 h 382968"/>
                  <a:gd name="connsiteX10" fmla="*/ 0 w 693420"/>
                  <a:gd name="connsiteY10" fmla="*/ 190502 h 382968"/>
                  <a:gd name="connsiteX11" fmla="*/ 0 w 693420"/>
                  <a:gd name="connsiteY11" fmla="*/ 382968 h 382968"/>
                  <a:gd name="connsiteX12" fmla="*/ 425000 w 693420"/>
                  <a:gd name="connsiteY12" fmla="*/ 382968 h 38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420" h="382968">
                    <a:moveTo>
                      <a:pt x="425000" y="339215"/>
                    </a:moveTo>
                    <a:cubicBezTo>
                      <a:pt x="425039" y="283844"/>
                      <a:pt x="450504" y="231556"/>
                      <a:pt x="494071" y="197384"/>
                    </a:cubicBezTo>
                    <a:lnTo>
                      <a:pt x="496775" y="194926"/>
                    </a:lnTo>
                    <a:lnTo>
                      <a:pt x="499971" y="192714"/>
                    </a:lnTo>
                    <a:cubicBezTo>
                      <a:pt x="558974" y="150725"/>
                      <a:pt x="624270" y="118367"/>
                      <a:pt x="693420" y="96850"/>
                    </a:cubicBezTo>
                    <a:cubicBezTo>
                      <a:pt x="688504" y="91688"/>
                      <a:pt x="683834" y="86280"/>
                      <a:pt x="679409" y="80872"/>
                    </a:cubicBezTo>
                    <a:cubicBezTo>
                      <a:pt x="635798" y="55537"/>
                      <a:pt x="588781" y="36580"/>
                      <a:pt x="539791" y="24582"/>
                    </a:cubicBezTo>
                    <a:cubicBezTo>
                      <a:pt x="488713" y="9657"/>
                      <a:pt x="435918" y="1395"/>
                      <a:pt x="382721" y="2"/>
                    </a:cubicBezTo>
                    <a:cubicBezTo>
                      <a:pt x="329314" y="-136"/>
                      <a:pt x="276223" y="8160"/>
                      <a:pt x="225405" y="24582"/>
                    </a:cubicBezTo>
                    <a:cubicBezTo>
                      <a:pt x="158292" y="43097"/>
                      <a:pt x="94970" y="73301"/>
                      <a:pt x="38346" y="113810"/>
                    </a:cubicBezTo>
                    <a:cubicBezTo>
                      <a:pt x="14503" y="132160"/>
                      <a:pt x="376" y="160418"/>
                      <a:pt x="0" y="190502"/>
                    </a:cubicBezTo>
                    <a:lnTo>
                      <a:pt x="0" y="382968"/>
                    </a:lnTo>
                    <a:lnTo>
                      <a:pt x="425000" y="382968"/>
                    </a:lnTo>
                    <a:close/>
                  </a:path>
                </a:pathLst>
              </a:custGeom>
              <a:solidFill>
                <a:schemeClr val="accent1"/>
              </a:solidFill>
              <a:ln w="24507"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C74B651F-9A61-DBC1-B82F-589B6CC554A1}"/>
                  </a:ext>
                </a:extLst>
              </p:cNvPr>
              <p:cNvSpPr/>
              <p:nvPr/>
            </p:nvSpPr>
            <p:spPr>
              <a:xfrm>
                <a:off x="1082689" y="6091355"/>
                <a:ext cx="765226" cy="381496"/>
              </a:xfrm>
              <a:custGeom>
                <a:avLst/>
                <a:gdLst>
                  <a:gd name="connsiteX0" fmla="*/ 0 w 765226"/>
                  <a:gd name="connsiteY0" fmla="*/ 381496 h 381496"/>
                  <a:gd name="connsiteX1" fmla="*/ 0 w 765226"/>
                  <a:gd name="connsiteY1" fmla="*/ 190259 h 381496"/>
                  <a:gd name="connsiteX2" fmla="*/ 38346 w 765226"/>
                  <a:gd name="connsiteY2" fmla="*/ 113813 h 381496"/>
                  <a:gd name="connsiteX3" fmla="*/ 225405 w 765226"/>
                  <a:gd name="connsiteY3" fmla="*/ 24585 h 381496"/>
                  <a:gd name="connsiteX4" fmla="*/ 382475 w 765226"/>
                  <a:gd name="connsiteY4" fmla="*/ 5 h 381496"/>
                  <a:gd name="connsiteX5" fmla="*/ 539791 w 765226"/>
                  <a:gd name="connsiteY5" fmla="*/ 24585 h 381496"/>
                  <a:gd name="connsiteX6" fmla="*/ 726850 w 765226"/>
                  <a:gd name="connsiteY6" fmla="*/ 113813 h 381496"/>
                  <a:gd name="connsiteX7" fmla="*/ 765196 w 765226"/>
                  <a:gd name="connsiteY7" fmla="*/ 190259 h 381496"/>
                  <a:gd name="connsiteX8" fmla="*/ 765196 w 765226"/>
                  <a:gd name="connsiteY8" fmla="*/ 381496 h 38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226" h="381496">
                    <a:moveTo>
                      <a:pt x="0" y="381496"/>
                    </a:moveTo>
                    <a:lnTo>
                      <a:pt x="0" y="190259"/>
                    </a:lnTo>
                    <a:cubicBezTo>
                      <a:pt x="116" y="160180"/>
                      <a:pt x="14306" y="131890"/>
                      <a:pt x="38346" y="113813"/>
                    </a:cubicBezTo>
                    <a:cubicBezTo>
                      <a:pt x="94857" y="73115"/>
                      <a:pt x="158213" y="42893"/>
                      <a:pt x="225405" y="24585"/>
                    </a:cubicBezTo>
                    <a:cubicBezTo>
                      <a:pt x="276117" y="8072"/>
                      <a:pt x="329142" y="-227"/>
                      <a:pt x="382475" y="5"/>
                    </a:cubicBezTo>
                    <a:cubicBezTo>
                      <a:pt x="435766" y="1256"/>
                      <a:pt x="488659" y="9522"/>
                      <a:pt x="539791" y="24585"/>
                    </a:cubicBezTo>
                    <a:cubicBezTo>
                      <a:pt x="607931" y="40255"/>
                      <a:pt x="671792" y="70716"/>
                      <a:pt x="726850" y="113813"/>
                    </a:cubicBezTo>
                    <a:cubicBezTo>
                      <a:pt x="751598" y="131292"/>
                      <a:pt x="765985" y="159973"/>
                      <a:pt x="765196" y="190259"/>
                    </a:cubicBezTo>
                    <a:lnTo>
                      <a:pt x="765196" y="381496"/>
                    </a:lnTo>
                    <a:close/>
                  </a:path>
                </a:pathLst>
              </a:custGeom>
              <a:solidFill>
                <a:srgbClr val="FFC000"/>
              </a:solidFill>
              <a:ln w="24507"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66D1BB82-3BBD-C0DD-97CD-DDF306B35993}"/>
                  </a:ext>
                </a:extLst>
              </p:cNvPr>
              <p:cNvSpPr/>
              <p:nvPr/>
            </p:nvSpPr>
            <p:spPr>
              <a:xfrm>
                <a:off x="1273927" y="5656773"/>
                <a:ext cx="382475" cy="382475"/>
              </a:xfrm>
              <a:custGeom>
                <a:avLst/>
                <a:gdLst>
                  <a:gd name="connsiteX0" fmla="*/ 382475 w 382475"/>
                  <a:gd name="connsiteY0" fmla="*/ 191238 h 382475"/>
                  <a:gd name="connsiteX1" fmla="*/ 191238 w 382475"/>
                  <a:gd name="connsiteY1" fmla="*/ 382475 h 382475"/>
                  <a:gd name="connsiteX2" fmla="*/ 0 w 382475"/>
                  <a:gd name="connsiteY2" fmla="*/ 191238 h 382475"/>
                  <a:gd name="connsiteX3" fmla="*/ 191238 w 382475"/>
                  <a:gd name="connsiteY3" fmla="*/ 0 h 382475"/>
                  <a:gd name="connsiteX4" fmla="*/ 382475 w 382475"/>
                  <a:gd name="connsiteY4" fmla="*/ 191238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8"/>
                    </a:moveTo>
                    <a:cubicBezTo>
                      <a:pt x="382475" y="296855"/>
                      <a:pt x="296855" y="382475"/>
                      <a:pt x="191238" y="382475"/>
                    </a:cubicBezTo>
                    <a:cubicBezTo>
                      <a:pt x="85620" y="382475"/>
                      <a:pt x="0" y="296855"/>
                      <a:pt x="0" y="191238"/>
                    </a:cubicBezTo>
                    <a:cubicBezTo>
                      <a:pt x="0" y="85620"/>
                      <a:pt x="85620" y="0"/>
                      <a:pt x="191238" y="0"/>
                    </a:cubicBezTo>
                    <a:cubicBezTo>
                      <a:pt x="296855" y="0"/>
                      <a:pt x="382475" y="85620"/>
                      <a:pt x="382475" y="191238"/>
                    </a:cubicBezTo>
                    <a:close/>
                  </a:path>
                </a:pathLst>
              </a:custGeom>
              <a:solidFill>
                <a:srgbClr val="FFC000"/>
              </a:solidFill>
              <a:ln w="24507"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9177109D-B28B-3206-F704-63A5889CAD66}"/>
                  </a:ext>
                </a:extLst>
              </p:cNvPr>
              <p:cNvSpPr/>
              <p:nvPr/>
            </p:nvSpPr>
            <p:spPr>
              <a:xfrm>
                <a:off x="574116" y="4506399"/>
                <a:ext cx="1788242" cy="884903"/>
              </a:xfrm>
              <a:custGeom>
                <a:avLst/>
                <a:gdLst>
                  <a:gd name="connsiteX0" fmla="*/ 1689920 w 1788242"/>
                  <a:gd name="connsiteY0" fmla="*/ 0 h 884903"/>
                  <a:gd name="connsiteX1" fmla="*/ 98323 w 1788242"/>
                  <a:gd name="connsiteY1" fmla="*/ 0 h 884903"/>
                  <a:gd name="connsiteX2" fmla="*/ 0 w 1788242"/>
                  <a:gd name="connsiteY2" fmla="*/ 98323 h 884903"/>
                  <a:gd name="connsiteX3" fmla="*/ 0 w 1788242"/>
                  <a:gd name="connsiteY3" fmla="*/ 639097 h 884903"/>
                  <a:gd name="connsiteX4" fmla="*/ 98323 w 1788242"/>
                  <a:gd name="connsiteY4" fmla="*/ 737420 h 884903"/>
                  <a:gd name="connsiteX5" fmla="*/ 460887 w 1788242"/>
                  <a:gd name="connsiteY5" fmla="*/ 737420 h 884903"/>
                  <a:gd name="connsiteX6" fmla="*/ 460887 w 1788242"/>
                  <a:gd name="connsiteY6" fmla="*/ 884904 h 884903"/>
                  <a:gd name="connsiteX7" fmla="*/ 615745 w 1788242"/>
                  <a:gd name="connsiteY7" fmla="*/ 737420 h 884903"/>
                  <a:gd name="connsiteX8" fmla="*/ 782894 w 1788242"/>
                  <a:gd name="connsiteY8" fmla="*/ 737420 h 884903"/>
                  <a:gd name="connsiteX9" fmla="*/ 878758 w 1788242"/>
                  <a:gd name="connsiteY9" fmla="*/ 884904 h 884903"/>
                  <a:gd name="connsiteX10" fmla="*/ 967249 w 1788242"/>
                  <a:gd name="connsiteY10" fmla="*/ 737420 h 884903"/>
                  <a:gd name="connsiteX11" fmla="*/ 1141772 w 1788242"/>
                  <a:gd name="connsiteY11" fmla="*/ 737420 h 884903"/>
                  <a:gd name="connsiteX12" fmla="*/ 1296630 w 1788242"/>
                  <a:gd name="connsiteY12" fmla="*/ 884904 h 884903"/>
                  <a:gd name="connsiteX13" fmla="*/ 1296630 w 1788242"/>
                  <a:gd name="connsiteY13" fmla="*/ 737420 h 884903"/>
                  <a:gd name="connsiteX14" fmla="*/ 1689920 w 1788242"/>
                  <a:gd name="connsiteY14" fmla="*/ 737420 h 884903"/>
                  <a:gd name="connsiteX15" fmla="*/ 1788243 w 1788242"/>
                  <a:gd name="connsiteY15" fmla="*/ 639097 h 884903"/>
                  <a:gd name="connsiteX16" fmla="*/ 1788243 w 1788242"/>
                  <a:gd name="connsiteY16" fmla="*/ 98323 h 884903"/>
                  <a:gd name="connsiteX17" fmla="*/ 1689920 w 1788242"/>
                  <a:gd name="connsiteY17" fmla="*/ 0 h 884903"/>
                  <a:gd name="connsiteX18" fmla="*/ 245807 w 1788242"/>
                  <a:gd name="connsiteY18" fmla="*/ 221226 h 884903"/>
                  <a:gd name="connsiteX19" fmla="*/ 1394952 w 1788242"/>
                  <a:gd name="connsiteY19" fmla="*/ 221226 h 884903"/>
                  <a:gd name="connsiteX20" fmla="*/ 1394952 w 1788242"/>
                  <a:gd name="connsiteY20" fmla="*/ 270387 h 884903"/>
                  <a:gd name="connsiteX21" fmla="*/ 245807 w 1788242"/>
                  <a:gd name="connsiteY21" fmla="*/ 270387 h 884903"/>
                  <a:gd name="connsiteX22" fmla="*/ 1149146 w 1788242"/>
                  <a:gd name="connsiteY22" fmla="*/ 516194 h 884903"/>
                  <a:gd name="connsiteX23" fmla="*/ 245807 w 1788242"/>
                  <a:gd name="connsiteY23" fmla="*/ 516194 h 884903"/>
                  <a:gd name="connsiteX24" fmla="*/ 245807 w 1788242"/>
                  <a:gd name="connsiteY24" fmla="*/ 467032 h 884903"/>
                  <a:gd name="connsiteX25" fmla="*/ 1149146 w 1788242"/>
                  <a:gd name="connsiteY25" fmla="*/ 467032 h 884903"/>
                  <a:gd name="connsiteX26" fmla="*/ 1542436 w 1788242"/>
                  <a:gd name="connsiteY26" fmla="*/ 393291 h 884903"/>
                  <a:gd name="connsiteX27" fmla="*/ 245807 w 1788242"/>
                  <a:gd name="connsiteY27" fmla="*/ 393291 h 884903"/>
                  <a:gd name="connsiteX28" fmla="*/ 245807 w 1788242"/>
                  <a:gd name="connsiteY28" fmla="*/ 344129 h 884903"/>
                  <a:gd name="connsiteX29" fmla="*/ 1542436 w 1788242"/>
                  <a:gd name="connsiteY29" fmla="*/ 344129 h 88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8242" h="884903">
                    <a:moveTo>
                      <a:pt x="1689920" y="0"/>
                    </a:moveTo>
                    <a:lnTo>
                      <a:pt x="98323" y="0"/>
                    </a:lnTo>
                    <a:cubicBezTo>
                      <a:pt x="44022" y="0"/>
                      <a:pt x="0" y="44021"/>
                      <a:pt x="0" y="98323"/>
                    </a:cubicBezTo>
                    <a:lnTo>
                      <a:pt x="0" y="639097"/>
                    </a:lnTo>
                    <a:cubicBezTo>
                      <a:pt x="0" y="693398"/>
                      <a:pt x="44022" y="737420"/>
                      <a:pt x="98323" y="737420"/>
                    </a:cubicBezTo>
                    <a:lnTo>
                      <a:pt x="460887" y="737420"/>
                    </a:lnTo>
                    <a:lnTo>
                      <a:pt x="460887" y="884904"/>
                    </a:lnTo>
                    <a:lnTo>
                      <a:pt x="615745" y="737420"/>
                    </a:lnTo>
                    <a:lnTo>
                      <a:pt x="782894" y="737420"/>
                    </a:lnTo>
                    <a:lnTo>
                      <a:pt x="878758" y="884904"/>
                    </a:lnTo>
                    <a:lnTo>
                      <a:pt x="967249" y="737420"/>
                    </a:lnTo>
                    <a:lnTo>
                      <a:pt x="1141772" y="737420"/>
                    </a:lnTo>
                    <a:lnTo>
                      <a:pt x="1296630" y="884904"/>
                    </a:lnTo>
                    <a:lnTo>
                      <a:pt x="1296630" y="737420"/>
                    </a:lnTo>
                    <a:lnTo>
                      <a:pt x="1689920" y="737420"/>
                    </a:lnTo>
                    <a:cubicBezTo>
                      <a:pt x="1744221" y="737420"/>
                      <a:pt x="1788243" y="693398"/>
                      <a:pt x="1788243" y="639097"/>
                    </a:cubicBezTo>
                    <a:lnTo>
                      <a:pt x="1788243" y="98323"/>
                    </a:lnTo>
                    <a:cubicBezTo>
                      <a:pt x="1788243" y="44021"/>
                      <a:pt x="1744221" y="0"/>
                      <a:pt x="1689920" y="0"/>
                    </a:cubicBezTo>
                    <a:close/>
                    <a:moveTo>
                      <a:pt x="245807" y="221226"/>
                    </a:moveTo>
                    <a:lnTo>
                      <a:pt x="1394952" y="221226"/>
                    </a:lnTo>
                    <a:lnTo>
                      <a:pt x="1394952" y="270387"/>
                    </a:lnTo>
                    <a:lnTo>
                      <a:pt x="245807" y="270387"/>
                    </a:lnTo>
                    <a:close/>
                    <a:moveTo>
                      <a:pt x="1149146" y="516194"/>
                    </a:moveTo>
                    <a:lnTo>
                      <a:pt x="245807" y="516194"/>
                    </a:lnTo>
                    <a:lnTo>
                      <a:pt x="245807" y="467032"/>
                    </a:lnTo>
                    <a:lnTo>
                      <a:pt x="1149146" y="467032"/>
                    </a:lnTo>
                    <a:close/>
                    <a:moveTo>
                      <a:pt x="1542436" y="393291"/>
                    </a:moveTo>
                    <a:lnTo>
                      <a:pt x="245807" y="393291"/>
                    </a:lnTo>
                    <a:lnTo>
                      <a:pt x="245807" y="344129"/>
                    </a:lnTo>
                    <a:lnTo>
                      <a:pt x="1542436" y="344129"/>
                    </a:lnTo>
                    <a:close/>
                  </a:path>
                </a:pathLst>
              </a:custGeom>
              <a:solidFill>
                <a:schemeClr val="bg1"/>
              </a:solidFill>
              <a:ln w="24507"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43024434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51C345-2D42-8161-BC96-933DBE23C1A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AC5A246-0EB9-F959-B3B5-139CBC615EA6}"/>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9685A1E8-4448-0E89-4D90-734672139532}"/>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B78C28CF-7100-37D9-1CF4-883BB278BB4B}"/>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925035D7-F995-ADCF-DF9E-10F86E71786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6094125D-48F9-7389-38B2-FAC1C52C0F04}"/>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0CCC2C9-8799-94F3-3711-D34FBB450EC2}"/>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1EDC152E-66EC-D7A1-3561-F4CD3AE9BC3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9D4BC42-272E-E3E8-D17B-1BB1BCD1576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EBCB71A3-BB1B-5E05-3864-10DC2AB6D2B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F3FB44CC-4E79-9A07-4603-5F6A8F2CF8E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C11112DF-A055-38EE-CA81-7C4E7D6210D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EA10E67-8816-FF1C-C4D5-8A58AC855DA3}"/>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AB300879-E8D1-27CA-CFFD-F111EFBCD96E}"/>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D2D057F-D401-B432-0414-3442E7619A8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CCE6A30-121E-133C-0191-AAE856E443F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1D2D309E-6AD0-E7DB-A148-AA2C49F4BC8D}"/>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B6770096-0969-38E3-C6DD-B1E1E292E49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1411B47D-079D-7E3F-59B5-E718420174B2}"/>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213E426-32C5-F5B5-2905-3632D06B4D4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463F4EB-B268-64DC-D0A2-2228A310ED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B23A33A-4EA1-D28D-B17C-9673D9BBC2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7FCDE099-AEF5-941C-99EF-9228330595A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6EE3FD9-7211-DB73-2C3F-39BCAD7B41F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73ED57A9-6FB2-62A8-7275-47164855148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6C6F8AE3-3A91-FF1C-DCDA-1F67506D565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8F096D43-51F2-29C7-6CEF-5761883CA01F}"/>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064005F-83BC-AD3B-C4FC-5AFC349A1A3B}"/>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79883D13-AAFA-2C26-7096-C5F5CDD5C35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4200F2A8-7DB3-4280-0837-D8C02C88B93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121410B1-372C-7606-F337-E130F209D136}"/>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09F98B4-0EA8-2411-6441-1C861F6813B3}"/>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52ADF713-2C17-21A8-B91F-BC88B7C533FF}"/>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67549A3D-B88C-7EEE-4252-ECE8BCDC14FE}"/>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EF2871B6-81FB-9E59-C70C-F1AE0EB75A2D}"/>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A6D844AA-F9C7-A07A-20EB-FABBCE0C2A4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34053EE9-AE68-8D84-7806-C05D8C753E67}"/>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744ECAA0-64DA-0020-8B5D-66C0CB3C3974}"/>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F2CB3F38-4AE5-9220-D2A4-50DE7290C93E}"/>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1CB84293-DEC9-23EF-ED1C-15848160A5A8}"/>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F48BF195-F1C1-0ADB-ECB0-4A65B496C13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DA2DED63-EF77-4A00-F57A-ABAEE8DEE5F9}"/>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40A6B0C8-89F5-6B3A-7E91-E6394BC13173}"/>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B95E3B09-EF4B-5FCD-A31F-B393613FCD19}"/>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A3AD619A-ADF5-F386-7BD8-682E53DC260E}"/>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711CBAC2-B1A2-1785-BEC8-9563D239C0F5}"/>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12D31F99-83FE-B667-9B9A-07FA176D1B93}"/>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52A5166B-7DDC-D159-ABF0-233693626332}"/>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537AD110-6A35-8FB3-9820-30F32E638C21}"/>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CE65814B-EF47-BADE-D219-CBE9BE43E994}"/>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74" name="Groupe 73">
            <a:extLst>
              <a:ext uri="{FF2B5EF4-FFF2-40B4-BE49-F238E27FC236}">
                <a16:creationId xmlns:a16="http://schemas.microsoft.com/office/drawing/2014/main" id="{484EC596-613C-DBB3-29B1-FC53E8B088F5}"/>
              </a:ext>
            </a:extLst>
          </p:cNvPr>
          <p:cNvGrpSpPr/>
          <p:nvPr/>
        </p:nvGrpSpPr>
        <p:grpSpPr>
          <a:xfrm>
            <a:off x="572641" y="4506399"/>
            <a:ext cx="9794327" cy="1966452"/>
            <a:chOff x="572641" y="4506399"/>
            <a:chExt cx="9794327" cy="1966452"/>
          </a:xfrm>
        </p:grpSpPr>
        <p:sp>
          <p:nvSpPr>
            <p:cNvPr id="59" name="ZoneTexte 58">
              <a:extLst>
                <a:ext uri="{FF2B5EF4-FFF2-40B4-BE49-F238E27FC236}">
                  <a16:creationId xmlns:a16="http://schemas.microsoft.com/office/drawing/2014/main" id="{3430E9D8-8915-9259-B23D-E5ED5B9ECFC9}"/>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à prendre des décisions éclairées concernant les investissements et les financements.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3" name="Groupe 72">
              <a:extLst>
                <a:ext uri="{FF2B5EF4-FFF2-40B4-BE49-F238E27FC236}">
                  <a16:creationId xmlns:a16="http://schemas.microsoft.com/office/drawing/2014/main" id="{6B188D08-978A-3BDC-3FE3-67B696455AF0}"/>
                </a:ext>
              </a:extLst>
            </p:cNvPr>
            <p:cNvGrpSpPr/>
            <p:nvPr/>
          </p:nvGrpSpPr>
          <p:grpSpPr>
            <a:xfrm>
              <a:off x="572641" y="4506399"/>
              <a:ext cx="1789717" cy="1966452"/>
              <a:chOff x="572641" y="4506399"/>
              <a:chExt cx="1789717" cy="1966452"/>
            </a:xfrm>
          </p:grpSpPr>
          <p:sp>
            <p:nvSpPr>
              <p:cNvPr id="27" name="Forme libre : forme 26">
                <a:extLst>
                  <a:ext uri="{FF2B5EF4-FFF2-40B4-BE49-F238E27FC236}">
                    <a16:creationId xmlns:a16="http://schemas.microsoft.com/office/drawing/2014/main" id="{4B3C9E37-025A-EAC1-DDDA-880973598262}"/>
                  </a:ext>
                </a:extLst>
              </p:cNvPr>
              <p:cNvSpPr/>
              <p:nvPr/>
            </p:nvSpPr>
            <p:spPr>
              <a:xfrm>
                <a:off x="1783975"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rgbClr val="C00000"/>
              </a:solidFill>
              <a:ln w="24507"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68B80274-B57A-C88F-3348-B39B6A73C9B1}"/>
                  </a:ext>
                </a:extLst>
              </p:cNvPr>
              <p:cNvSpPr/>
              <p:nvPr/>
            </p:nvSpPr>
            <p:spPr>
              <a:xfrm>
                <a:off x="764124"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chemeClr val="accent1"/>
              </a:solidFill>
              <a:ln w="24507"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4F740718-4BD8-9524-33CF-EA3FBF5A29B2}"/>
                  </a:ext>
                </a:extLst>
              </p:cNvPr>
              <p:cNvSpPr/>
              <p:nvPr/>
            </p:nvSpPr>
            <p:spPr>
              <a:xfrm>
                <a:off x="1665251" y="5942399"/>
                <a:ext cx="692472" cy="382967"/>
              </a:xfrm>
              <a:custGeom>
                <a:avLst/>
                <a:gdLst>
                  <a:gd name="connsiteX0" fmla="*/ 654337 w 692472"/>
                  <a:gd name="connsiteY0" fmla="*/ 113810 h 382967"/>
                  <a:gd name="connsiteX1" fmla="*/ 467278 w 692472"/>
                  <a:gd name="connsiteY1" fmla="*/ 24582 h 382967"/>
                  <a:gd name="connsiteX2" fmla="*/ 309962 w 692472"/>
                  <a:gd name="connsiteY2" fmla="*/ 1 h 382967"/>
                  <a:gd name="connsiteX3" fmla="*/ 152892 w 692472"/>
                  <a:gd name="connsiteY3" fmla="*/ 24582 h 382967"/>
                  <a:gd name="connsiteX4" fmla="*/ 8849 w 692472"/>
                  <a:gd name="connsiteY4" fmla="*/ 86525 h 382967"/>
                  <a:gd name="connsiteX5" fmla="*/ 0 w 692472"/>
                  <a:gd name="connsiteY5" fmla="*/ 96603 h 382967"/>
                  <a:gd name="connsiteX6" fmla="*/ 196645 w 692472"/>
                  <a:gd name="connsiteY6" fmla="*/ 194926 h 382967"/>
                  <a:gd name="connsiteX7" fmla="*/ 268421 w 692472"/>
                  <a:gd name="connsiteY7" fmla="*/ 339214 h 382967"/>
                  <a:gd name="connsiteX8" fmla="*/ 268421 w 692472"/>
                  <a:gd name="connsiteY8" fmla="*/ 382968 h 382967"/>
                  <a:gd name="connsiteX9" fmla="*/ 692437 w 692472"/>
                  <a:gd name="connsiteY9" fmla="*/ 382968 h 382967"/>
                  <a:gd name="connsiteX10" fmla="*/ 692437 w 692472"/>
                  <a:gd name="connsiteY10" fmla="*/ 190501 h 382967"/>
                  <a:gd name="connsiteX11" fmla="*/ 654337 w 692472"/>
                  <a:gd name="connsiteY11" fmla="*/ 113810 h 3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2472" h="382967">
                    <a:moveTo>
                      <a:pt x="654337" y="113810"/>
                    </a:moveTo>
                    <a:cubicBezTo>
                      <a:pt x="599163" y="70902"/>
                      <a:pt x="535345" y="40461"/>
                      <a:pt x="467278" y="24582"/>
                    </a:cubicBezTo>
                    <a:cubicBezTo>
                      <a:pt x="416119" y="9637"/>
                      <a:pt x="363241" y="1373"/>
                      <a:pt x="309962" y="1"/>
                    </a:cubicBezTo>
                    <a:cubicBezTo>
                      <a:pt x="256639" y="-119"/>
                      <a:pt x="203629" y="8177"/>
                      <a:pt x="152892" y="24582"/>
                    </a:cubicBezTo>
                    <a:cubicBezTo>
                      <a:pt x="102115" y="38101"/>
                      <a:pt x="53588" y="58970"/>
                      <a:pt x="8849" y="86525"/>
                    </a:cubicBezTo>
                    <a:lnTo>
                      <a:pt x="0" y="96603"/>
                    </a:lnTo>
                    <a:cubicBezTo>
                      <a:pt x="71466" y="115894"/>
                      <a:pt x="138333" y="149329"/>
                      <a:pt x="196645" y="194926"/>
                    </a:cubicBezTo>
                    <a:cubicBezTo>
                      <a:pt x="242478" y="228599"/>
                      <a:pt x="269215" y="282347"/>
                      <a:pt x="268421" y="339214"/>
                    </a:cubicBezTo>
                    <a:lnTo>
                      <a:pt x="268421" y="382968"/>
                    </a:lnTo>
                    <a:lnTo>
                      <a:pt x="692437" y="382968"/>
                    </a:lnTo>
                    <a:lnTo>
                      <a:pt x="692437" y="190501"/>
                    </a:lnTo>
                    <a:cubicBezTo>
                      <a:pt x="693275" y="160193"/>
                      <a:pt x="678996" y="131451"/>
                      <a:pt x="654337" y="113810"/>
                    </a:cubicBezTo>
                    <a:close/>
                  </a:path>
                </a:pathLst>
              </a:custGeom>
              <a:solidFill>
                <a:srgbClr val="C00000"/>
              </a:solidFill>
              <a:ln w="24507"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9CE0A0F4-EC30-FC49-6C6F-CF5730FF99E7}"/>
                  </a:ext>
                </a:extLst>
              </p:cNvPr>
              <p:cNvSpPr/>
              <p:nvPr/>
            </p:nvSpPr>
            <p:spPr>
              <a:xfrm>
                <a:off x="572641" y="5942399"/>
                <a:ext cx="693420" cy="382968"/>
              </a:xfrm>
              <a:custGeom>
                <a:avLst/>
                <a:gdLst>
                  <a:gd name="connsiteX0" fmla="*/ 425000 w 693420"/>
                  <a:gd name="connsiteY0" fmla="*/ 339215 h 382968"/>
                  <a:gd name="connsiteX1" fmla="*/ 494071 w 693420"/>
                  <a:gd name="connsiteY1" fmla="*/ 197384 h 382968"/>
                  <a:gd name="connsiteX2" fmla="*/ 496775 w 693420"/>
                  <a:gd name="connsiteY2" fmla="*/ 194926 h 382968"/>
                  <a:gd name="connsiteX3" fmla="*/ 499971 w 693420"/>
                  <a:gd name="connsiteY3" fmla="*/ 192714 h 382968"/>
                  <a:gd name="connsiteX4" fmla="*/ 693420 w 693420"/>
                  <a:gd name="connsiteY4" fmla="*/ 96850 h 382968"/>
                  <a:gd name="connsiteX5" fmla="*/ 679409 w 693420"/>
                  <a:gd name="connsiteY5" fmla="*/ 80872 h 382968"/>
                  <a:gd name="connsiteX6" fmla="*/ 539791 w 693420"/>
                  <a:gd name="connsiteY6" fmla="*/ 24582 h 382968"/>
                  <a:gd name="connsiteX7" fmla="*/ 382721 w 693420"/>
                  <a:gd name="connsiteY7" fmla="*/ 2 h 382968"/>
                  <a:gd name="connsiteX8" fmla="*/ 225405 w 693420"/>
                  <a:gd name="connsiteY8" fmla="*/ 24582 h 382968"/>
                  <a:gd name="connsiteX9" fmla="*/ 38346 w 693420"/>
                  <a:gd name="connsiteY9" fmla="*/ 113810 h 382968"/>
                  <a:gd name="connsiteX10" fmla="*/ 0 w 693420"/>
                  <a:gd name="connsiteY10" fmla="*/ 190502 h 382968"/>
                  <a:gd name="connsiteX11" fmla="*/ 0 w 693420"/>
                  <a:gd name="connsiteY11" fmla="*/ 382968 h 382968"/>
                  <a:gd name="connsiteX12" fmla="*/ 425000 w 693420"/>
                  <a:gd name="connsiteY12" fmla="*/ 382968 h 38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420" h="382968">
                    <a:moveTo>
                      <a:pt x="425000" y="339215"/>
                    </a:moveTo>
                    <a:cubicBezTo>
                      <a:pt x="425039" y="283844"/>
                      <a:pt x="450504" y="231556"/>
                      <a:pt x="494071" y="197384"/>
                    </a:cubicBezTo>
                    <a:lnTo>
                      <a:pt x="496775" y="194926"/>
                    </a:lnTo>
                    <a:lnTo>
                      <a:pt x="499971" y="192714"/>
                    </a:lnTo>
                    <a:cubicBezTo>
                      <a:pt x="558974" y="150725"/>
                      <a:pt x="624270" y="118367"/>
                      <a:pt x="693420" y="96850"/>
                    </a:cubicBezTo>
                    <a:cubicBezTo>
                      <a:pt x="688504" y="91688"/>
                      <a:pt x="683834" y="86280"/>
                      <a:pt x="679409" y="80872"/>
                    </a:cubicBezTo>
                    <a:cubicBezTo>
                      <a:pt x="635798" y="55537"/>
                      <a:pt x="588781" y="36580"/>
                      <a:pt x="539791" y="24582"/>
                    </a:cubicBezTo>
                    <a:cubicBezTo>
                      <a:pt x="488713" y="9657"/>
                      <a:pt x="435918" y="1395"/>
                      <a:pt x="382721" y="2"/>
                    </a:cubicBezTo>
                    <a:cubicBezTo>
                      <a:pt x="329314" y="-136"/>
                      <a:pt x="276223" y="8160"/>
                      <a:pt x="225405" y="24582"/>
                    </a:cubicBezTo>
                    <a:cubicBezTo>
                      <a:pt x="158292" y="43097"/>
                      <a:pt x="94970" y="73301"/>
                      <a:pt x="38346" y="113810"/>
                    </a:cubicBezTo>
                    <a:cubicBezTo>
                      <a:pt x="14503" y="132160"/>
                      <a:pt x="376" y="160418"/>
                      <a:pt x="0" y="190502"/>
                    </a:cubicBezTo>
                    <a:lnTo>
                      <a:pt x="0" y="382968"/>
                    </a:lnTo>
                    <a:lnTo>
                      <a:pt x="425000" y="382968"/>
                    </a:lnTo>
                    <a:close/>
                  </a:path>
                </a:pathLst>
              </a:custGeom>
              <a:solidFill>
                <a:schemeClr val="accent1"/>
              </a:solidFill>
              <a:ln w="24507"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C1E981B9-92B0-44DD-79DF-97BAF5C5B0BD}"/>
                  </a:ext>
                </a:extLst>
              </p:cNvPr>
              <p:cNvSpPr/>
              <p:nvPr/>
            </p:nvSpPr>
            <p:spPr>
              <a:xfrm>
                <a:off x="1082689" y="6091355"/>
                <a:ext cx="765226" cy="381496"/>
              </a:xfrm>
              <a:custGeom>
                <a:avLst/>
                <a:gdLst>
                  <a:gd name="connsiteX0" fmla="*/ 0 w 765226"/>
                  <a:gd name="connsiteY0" fmla="*/ 381496 h 381496"/>
                  <a:gd name="connsiteX1" fmla="*/ 0 w 765226"/>
                  <a:gd name="connsiteY1" fmla="*/ 190259 h 381496"/>
                  <a:gd name="connsiteX2" fmla="*/ 38346 w 765226"/>
                  <a:gd name="connsiteY2" fmla="*/ 113813 h 381496"/>
                  <a:gd name="connsiteX3" fmla="*/ 225405 w 765226"/>
                  <a:gd name="connsiteY3" fmla="*/ 24585 h 381496"/>
                  <a:gd name="connsiteX4" fmla="*/ 382475 w 765226"/>
                  <a:gd name="connsiteY4" fmla="*/ 5 h 381496"/>
                  <a:gd name="connsiteX5" fmla="*/ 539791 w 765226"/>
                  <a:gd name="connsiteY5" fmla="*/ 24585 h 381496"/>
                  <a:gd name="connsiteX6" fmla="*/ 726850 w 765226"/>
                  <a:gd name="connsiteY6" fmla="*/ 113813 h 381496"/>
                  <a:gd name="connsiteX7" fmla="*/ 765196 w 765226"/>
                  <a:gd name="connsiteY7" fmla="*/ 190259 h 381496"/>
                  <a:gd name="connsiteX8" fmla="*/ 765196 w 765226"/>
                  <a:gd name="connsiteY8" fmla="*/ 381496 h 38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226" h="381496">
                    <a:moveTo>
                      <a:pt x="0" y="381496"/>
                    </a:moveTo>
                    <a:lnTo>
                      <a:pt x="0" y="190259"/>
                    </a:lnTo>
                    <a:cubicBezTo>
                      <a:pt x="116" y="160180"/>
                      <a:pt x="14306" y="131890"/>
                      <a:pt x="38346" y="113813"/>
                    </a:cubicBezTo>
                    <a:cubicBezTo>
                      <a:pt x="94857" y="73115"/>
                      <a:pt x="158213" y="42893"/>
                      <a:pt x="225405" y="24585"/>
                    </a:cubicBezTo>
                    <a:cubicBezTo>
                      <a:pt x="276117" y="8072"/>
                      <a:pt x="329142" y="-227"/>
                      <a:pt x="382475" y="5"/>
                    </a:cubicBezTo>
                    <a:cubicBezTo>
                      <a:pt x="435766" y="1256"/>
                      <a:pt x="488659" y="9522"/>
                      <a:pt x="539791" y="24585"/>
                    </a:cubicBezTo>
                    <a:cubicBezTo>
                      <a:pt x="607931" y="40255"/>
                      <a:pt x="671792" y="70716"/>
                      <a:pt x="726850" y="113813"/>
                    </a:cubicBezTo>
                    <a:cubicBezTo>
                      <a:pt x="751598" y="131292"/>
                      <a:pt x="765985" y="159973"/>
                      <a:pt x="765196" y="190259"/>
                    </a:cubicBezTo>
                    <a:lnTo>
                      <a:pt x="765196" y="381496"/>
                    </a:lnTo>
                    <a:close/>
                  </a:path>
                </a:pathLst>
              </a:custGeom>
              <a:solidFill>
                <a:srgbClr val="FFC000"/>
              </a:solidFill>
              <a:ln w="24507"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C7252085-0A0D-0348-6751-C0F5C6B6B717}"/>
                  </a:ext>
                </a:extLst>
              </p:cNvPr>
              <p:cNvSpPr/>
              <p:nvPr/>
            </p:nvSpPr>
            <p:spPr>
              <a:xfrm>
                <a:off x="1273927" y="5656773"/>
                <a:ext cx="382475" cy="382475"/>
              </a:xfrm>
              <a:custGeom>
                <a:avLst/>
                <a:gdLst>
                  <a:gd name="connsiteX0" fmla="*/ 382475 w 382475"/>
                  <a:gd name="connsiteY0" fmla="*/ 191238 h 382475"/>
                  <a:gd name="connsiteX1" fmla="*/ 191238 w 382475"/>
                  <a:gd name="connsiteY1" fmla="*/ 382475 h 382475"/>
                  <a:gd name="connsiteX2" fmla="*/ 0 w 382475"/>
                  <a:gd name="connsiteY2" fmla="*/ 191238 h 382475"/>
                  <a:gd name="connsiteX3" fmla="*/ 191238 w 382475"/>
                  <a:gd name="connsiteY3" fmla="*/ 0 h 382475"/>
                  <a:gd name="connsiteX4" fmla="*/ 382475 w 382475"/>
                  <a:gd name="connsiteY4" fmla="*/ 191238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8"/>
                    </a:moveTo>
                    <a:cubicBezTo>
                      <a:pt x="382475" y="296855"/>
                      <a:pt x="296855" y="382475"/>
                      <a:pt x="191238" y="382475"/>
                    </a:cubicBezTo>
                    <a:cubicBezTo>
                      <a:pt x="85620" y="382475"/>
                      <a:pt x="0" y="296855"/>
                      <a:pt x="0" y="191238"/>
                    </a:cubicBezTo>
                    <a:cubicBezTo>
                      <a:pt x="0" y="85620"/>
                      <a:pt x="85620" y="0"/>
                      <a:pt x="191238" y="0"/>
                    </a:cubicBezTo>
                    <a:cubicBezTo>
                      <a:pt x="296855" y="0"/>
                      <a:pt x="382475" y="85620"/>
                      <a:pt x="382475" y="191238"/>
                    </a:cubicBezTo>
                    <a:close/>
                  </a:path>
                </a:pathLst>
              </a:custGeom>
              <a:solidFill>
                <a:srgbClr val="FFC000"/>
              </a:solidFill>
              <a:ln w="24507"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8D2CE968-B709-EF70-E211-033640EC4D3F}"/>
                  </a:ext>
                </a:extLst>
              </p:cNvPr>
              <p:cNvSpPr/>
              <p:nvPr/>
            </p:nvSpPr>
            <p:spPr>
              <a:xfrm>
                <a:off x="574116" y="4506399"/>
                <a:ext cx="1788242" cy="884903"/>
              </a:xfrm>
              <a:custGeom>
                <a:avLst/>
                <a:gdLst>
                  <a:gd name="connsiteX0" fmla="*/ 1689920 w 1788242"/>
                  <a:gd name="connsiteY0" fmla="*/ 0 h 884903"/>
                  <a:gd name="connsiteX1" fmla="*/ 98323 w 1788242"/>
                  <a:gd name="connsiteY1" fmla="*/ 0 h 884903"/>
                  <a:gd name="connsiteX2" fmla="*/ 0 w 1788242"/>
                  <a:gd name="connsiteY2" fmla="*/ 98323 h 884903"/>
                  <a:gd name="connsiteX3" fmla="*/ 0 w 1788242"/>
                  <a:gd name="connsiteY3" fmla="*/ 639097 h 884903"/>
                  <a:gd name="connsiteX4" fmla="*/ 98323 w 1788242"/>
                  <a:gd name="connsiteY4" fmla="*/ 737420 h 884903"/>
                  <a:gd name="connsiteX5" fmla="*/ 460887 w 1788242"/>
                  <a:gd name="connsiteY5" fmla="*/ 737420 h 884903"/>
                  <a:gd name="connsiteX6" fmla="*/ 460887 w 1788242"/>
                  <a:gd name="connsiteY6" fmla="*/ 884904 h 884903"/>
                  <a:gd name="connsiteX7" fmla="*/ 615745 w 1788242"/>
                  <a:gd name="connsiteY7" fmla="*/ 737420 h 884903"/>
                  <a:gd name="connsiteX8" fmla="*/ 782894 w 1788242"/>
                  <a:gd name="connsiteY8" fmla="*/ 737420 h 884903"/>
                  <a:gd name="connsiteX9" fmla="*/ 878758 w 1788242"/>
                  <a:gd name="connsiteY9" fmla="*/ 884904 h 884903"/>
                  <a:gd name="connsiteX10" fmla="*/ 967249 w 1788242"/>
                  <a:gd name="connsiteY10" fmla="*/ 737420 h 884903"/>
                  <a:gd name="connsiteX11" fmla="*/ 1141772 w 1788242"/>
                  <a:gd name="connsiteY11" fmla="*/ 737420 h 884903"/>
                  <a:gd name="connsiteX12" fmla="*/ 1296630 w 1788242"/>
                  <a:gd name="connsiteY12" fmla="*/ 884904 h 884903"/>
                  <a:gd name="connsiteX13" fmla="*/ 1296630 w 1788242"/>
                  <a:gd name="connsiteY13" fmla="*/ 737420 h 884903"/>
                  <a:gd name="connsiteX14" fmla="*/ 1689920 w 1788242"/>
                  <a:gd name="connsiteY14" fmla="*/ 737420 h 884903"/>
                  <a:gd name="connsiteX15" fmla="*/ 1788243 w 1788242"/>
                  <a:gd name="connsiteY15" fmla="*/ 639097 h 884903"/>
                  <a:gd name="connsiteX16" fmla="*/ 1788243 w 1788242"/>
                  <a:gd name="connsiteY16" fmla="*/ 98323 h 884903"/>
                  <a:gd name="connsiteX17" fmla="*/ 1689920 w 1788242"/>
                  <a:gd name="connsiteY17" fmla="*/ 0 h 884903"/>
                  <a:gd name="connsiteX18" fmla="*/ 245807 w 1788242"/>
                  <a:gd name="connsiteY18" fmla="*/ 221226 h 884903"/>
                  <a:gd name="connsiteX19" fmla="*/ 1394952 w 1788242"/>
                  <a:gd name="connsiteY19" fmla="*/ 221226 h 884903"/>
                  <a:gd name="connsiteX20" fmla="*/ 1394952 w 1788242"/>
                  <a:gd name="connsiteY20" fmla="*/ 270387 h 884903"/>
                  <a:gd name="connsiteX21" fmla="*/ 245807 w 1788242"/>
                  <a:gd name="connsiteY21" fmla="*/ 270387 h 884903"/>
                  <a:gd name="connsiteX22" fmla="*/ 1149146 w 1788242"/>
                  <a:gd name="connsiteY22" fmla="*/ 516194 h 884903"/>
                  <a:gd name="connsiteX23" fmla="*/ 245807 w 1788242"/>
                  <a:gd name="connsiteY23" fmla="*/ 516194 h 884903"/>
                  <a:gd name="connsiteX24" fmla="*/ 245807 w 1788242"/>
                  <a:gd name="connsiteY24" fmla="*/ 467032 h 884903"/>
                  <a:gd name="connsiteX25" fmla="*/ 1149146 w 1788242"/>
                  <a:gd name="connsiteY25" fmla="*/ 467032 h 884903"/>
                  <a:gd name="connsiteX26" fmla="*/ 1542436 w 1788242"/>
                  <a:gd name="connsiteY26" fmla="*/ 393291 h 884903"/>
                  <a:gd name="connsiteX27" fmla="*/ 245807 w 1788242"/>
                  <a:gd name="connsiteY27" fmla="*/ 393291 h 884903"/>
                  <a:gd name="connsiteX28" fmla="*/ 245807 w 1788242"/>
                  <a:gd name="connsiteY28" fmla="*/ 344129 h 884903"/>
                  <a:gd name="connsiteX29" fmla="*/ 1542436 w 1788242"/>
                  <a:gd name="connsiteY29" fmla="*/ 344129 h 88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8242" h="884903">
                    <a:moveTo>
                      <a:pt x="1689920" y="0"/>
                    </a:moveTo>
                    <a:lnTo>
                      <a:pt x="98323" y="0"/>
                    </a:lnTo>
                    <a:cubicBezTo>
                      <a:pt x="44022" y="0"/>
                      <a:pt x="0" y="44021"/>
                      <a:pt x="0" y="98323"/>
                    </a:cubicBezTo>
                    <a:lnTo>
                      <a:pt x="0" y="639097"/>
                    </a:lnTo>
                    <a:cubicBezTo>
                      <a:pt x="0" y="693398"/>
                      <a:pt x="44022" y="737420"/>
                      <a:pt x="98323" y="737420"/>
                    </a:cubicBezTo>
                    <a:lnTo>
                      <a:pt x="460887" y="737420"/>
                    </a:lnTo>
                    <a:lnTo>
                      <a:pt x="460887" y="884904"/>
                    </a:lnTo>
                    <a:lnTo>
                      <a:pt x="615745" y="737420"/>
                    </a:lnTo>
                    <a:lnTo>
                      <a:pt x="782894" y="737420"/>
                    </a:lnTo>
                    <a:lnTo>
                      <a:pt x="878758" y="884904"/>
                    </a:lnTo>
                    <a:lnTo>
                      <a:pt x="967249" y="737420"/>
                    </a:lnTo>
                    <a:lnTo>
                      <a:pt x="1141772" y="737420"/>
                    </a:lnTo>
                    <a:lnTo>
                      <a:pt x="1296630" y="884904"/>
                    </a:lnTo>
                    <a:lnTo>
                      <a:pt x="1296630" y="737420"/>
                    </a:lnTo>
                    <a:lnTo>
                      <a:pt x="1689920" y="737420"/>
                    </a:lnTo>
                    <a:cubicBezTo>
                      <a:pt x="1744221" y="737420"/>
                      <a:pt x="1788243" y="693398"/>
                      <a:pt x="1788243" y="639097"/>
                    </a:cubicBezTo>
                    <a:lnTo>
                      <a:pt x="1788243" y="98323"/>
                    </a:lnTo>
                    <a:cubicBezTo>
                      <a:pt x="1788243" y="44021"/>
                      <a:pt x="1744221" y="0"/>
                      <a:pt x="1689920" y="0"/>
                    </a:cubicBezTo>
                    <a:close/>
                    <a:moveTo>
                      <a:pt x="245807" y="221226"/>
                    </a:moveTo>
                    <a:lnTo>
                      <a:pt x="1394952" y="221226"/>
                    </a:lnTo>
                    <a:lnTo>
                      <a:pt x="1394952" y="270387"/>
                    </a:lnTo>
                    <a:lnTo>
                      <a:pt x="245807" y="270387"/>
                    </a:lnTo>
                    <a:close/>
                    <a:moveTo>
                      <a:pt x="1149146" y="516194"/>
                    </a:moveTo>
                    <a:lnTo>
                      <a:pt x="245807" y="516194"/>
                    </a:lnTo>
                    <a:lnTo>
                      <a:pt x="245807" y="467032"/>
                    </a:lnTo>
                    <a:lnTo>
                      <a:pt x="1149146" y="467032"/>
                    </a:lnTo>
                    <a:close/>
                    <a:moveTo>
                      <a:pt x="1542436" y="393291"/>
                    </a:moveTo>
                    <a:lnTo>
                      <a:pt x="245807" y="393291"/>
                    </a:lnTo>
                    <a:lnTo>
                      <a:pt x="245807" y="344129"/>
                    </a:lnTo>
                    <a:lnTo>
                      <a:pt x="1542436" y="344129"/>
                    </a:lnTo>
                    <a:close/>
                  </a:path>
                </a:pathLst>
              </a:custGeom>
              <a:solidFill>
                <a:schemeClr val="bg1"/>
              </a:solidFill>
              <a:ln w="24507" cap="flat">
                <a:noFill/>
                <a:prstDash val="solid"/>
                <a:miter/>
              </a:ln>
            </p:spPr>
            <p:txBody>
              <a:bodyPr rtlCol="0" anchor="ctr"/>
              <a:lstStyle/>
              <a:p>
                <a:endParaRPr lang="fr-FR"/>
              </a:p>
            </p:txBody>
          </p:sp>
        </p:grpSp>
      </p:grpSp>
      <p:grpSp>
        <p:nvGrpSpPr>
          <p:cNvPr id="75" name="Groupe 74">
            <a:extLst>
              <a:ext uri="{FF2B5EF4-FFF2-40B4-BE49-F238E27FC236}">
                <a16:creationId xmlns:a16="http://schemas.microsoft.com/office/drawing/2014/main" id="{78F67F59-6CDB-6099-CB82-2F3036D0DDB5}"/>
              </a:ext>
            </a:extLst>
          </p:cNvPr>
          <p:cNvGrpSpPr/>
          <p:nvPr/>
        </p:nvGrpSpPr>
        <p:grpSpPr>
          <a:xfrm>
            <a:off x="-3549633" y="6691213"/>
            <a:ext cx="9947957" cy="2337384"/>
            <a:chOff x="419011" y="4146622"/>
            <a:chExt cx="9947957" cy="2337384"/>
          </a:xfrm>
        </p:grpSpPr>
        <p:sp>
          <p:nvSpPr>
            <p:cNvPr id="76" name="ZoneTexte 75">
              <a:extLst>
                <a:ext uri="{FF2B5EF4-FFF2-40B4-BE49-F238E27FC236}">
                  <a16:creationId xmlns:a16="http://schemas.microsoft.com/office/drawing/2014/main" id="{68B9A7DB-3A37-9617-643B-E5F7817AFB16}"/>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Proposer des idées et des suggestions pour améliorer les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7" name="Groupe 76">
              <a:extLst>
                <a:ext uri="{FF2B5EF4-FFF2-40B4-BE49-F238E27FC236}">
                  <a16:creationId xmlns:a16="http://schemas.microsoft.com/office/drawing/2014/main" id="{7751D7AD-AD47-3CE7-37B5-372CF1BF3CA6}"/>
                </a:ext>
              </a:extLst>
            </p:cNvPr>
            <p:cNvGrpSpPr>
              <a:grpSpLocks noChangeAspect="1"/>
            </p:cNvGrpSpPr>
            <p:nvPr/>
          </p:nvGrpSpPr>
          <p:grpSpPr>
            <a:xfrm>
              <a:off x="419011" y="4146622"/>
              <a:ext cx="2159229" cy="2337384"/>
              <a:chOff x="5512093" y="1781259"/>
              <a:chExt cx="2219774" cy="2402924"/>
            </a:xfrm>
          </p:grpSpPr>
          <p:sp>
            <p:nvSpPr>
              <p:cNvPr id="78" name="Forme libre : forme 77">
                <a:extLst>
                  <a:ext uri="{FF2B5EF4-FFF2-40B4-BE49-F238E27FC236}">
                    <a16:creationId xmlns:a16="http://schemas.microsoft.com/office/drawing/2014/main" id="{93E32CCE-9511-4511-ADF5-3AB145BEC00E}"/>
                  </a:ext>
                </a:extLst>
              </p:cNvPr>
              <p:cNvSpPr/>
              <p:nvPr/>
            </p:nvSpPr>
            <p:spPr>
              <a:xfrm>
                <a:off x="6302305" y="2571193"/>
                <a:ext cx="637402" cy="633505"/>
              </a:xfrm>
              <a:custGeom>
                <a:avLst/>
                <a:gdLst>
                  <a:gd name="connsiteX0" fmla="*/ 548055 w 637402"/>
                  <a:gd name="connsiteY0" fmla="*/ 188994 h 633505"/>
                  <a:gd name="connsiteX1" fmla="*/ 571714 w 637402"/>
                  <a:gd name="connsiteY1" fmla="*/ 118852 h 633505"/>
                  <a:gd name="connsiteX2" fmla="*/ 518272 w 637402"/>
                  <a:gd name="connsiteY2" fmla="*/ 65410 h 633505"/>
                  <a:gd name="connsiteX3" fmla="*/ 448130 w 637402"/>
                  <a:gd name="connsiteY3" fmla="*/ 89069 h 633505"/>
                  <a:gd name="connsiteX4" fmla="*/ 390235 w 637402"/>
                  <a:gd name="connsiteY4" fmla="*/ 65410 h 633505"/>
                  <a:gd name="connsiteX5" fmla="*/ 357391 w 637402"/>
                  <a:gd name="connsiteY5" fmla="*/ 0 h 633505"/>
                  <a:gd name="connsiteX6" fmla="*/ 282795 w 637402"/>
                  <a:gd name="connsiteY6" fmla="*/ 0 h 633505"/>
                  <a:gd name="connsiteX7" fmla="*/ 249673 w 637402"/>
                  <a:gd name="connsiteY7" fmla="*/ 65689 h 633505"/>
                  <a:gd name="connsiteX8" fmla="*/ 191499 w 637402"/>
                  <a:gd name="connsiteY8" fmla="*/ 89348 h 633505"/>
                  <a:gd name="connsiteX9" fmla="*/ 121357 w 637402"/>
                  <a:gd name="connsiteY9" fmla="*/ 65689 h 633505"/>
                  <a:gd name="connsiteX10" fmla="*/ 67915 w 637402"/>
                  <a:gd name="connsiteY10" fmla="*/ 119130 h 633505"/>
                  <a:gd name="connsiteX11" fmla="*/ 90183 w 637402"/>
                  <a:gd name="connsiteY11" fmla="*/ 189272 h 633505"/>
                  <a:gd name="connsiteX12" fmla="*/ 65689 w 637402"/>
                  <a:gd name="connsiteY12" fmla="*/ 247167 h 633505"/>
                  <a:gd name="connsiteX13" fmla="*/ 0 w 637402"/>
                  <a:gd name="connsiteY13" fmla="*/ 280012 h 633505"/>
                  <a:gd name="connsiteX14" fmla="*/ 0 w 637402"/>
                  <a:gd name="connsiteY14" fmla="*/ 353494 h 633505"/>
                  <a:gd name="connsiteX15" fmla="*/ 65689 w 637402"/>
                  <a:gd name="connsiteY15" fmla="*/ 386617 h 633505"/>
                  <a:gd name="connsiteX16" fmla="*/ 89348 w 637402"/>
                  <a:gd name="connsiteY16" fmla="*/ 444512 h 633505"/>
                  <a:gd name="connsiteX17" fmla="*/ 65689 w 637402"/>
                  <a:gd name="connsiteY17" fmla="*/ 514654 h 633505"/>
                  <a:gd name="connsiteX18" fmla="*/ 121357 w 637402"/>
                  <a:gd name="connsiteY18" fmla="*/ 568095 h 633505"/>
                  <a:gd name="connsiteX19" fmla="*/ 191499 w 637402"/>
                  <a:gd name="connsiteY19" fmla="*/ 544158 h 633505"/>
                  <a:gd name="connsiteX20" fmla="*/ 249394 w 637402"/>
                  <a:gd name="connsiteY20" fmla="*/ 568095 h 633505"/>
                  <a:gd name="connsiteX21" fmla="*/ 282238 w 637402"/>
                  <a:gd name="connsiteY21" fmla="*/ 633506 h 633505"/>
                  <a:gd name="connsiteX22" fmla="*/ 356834 w 637402"/>
                  <a:gd name="connsiteY22" fmla="*/ 633506 h 633505"/>
                  <a:gd name="connsiteX23" fmla="*/ 389957 w 637402"/>
                  <a:gd name="connsiteY23" fmla="*/ 569209 h 633505"/>
                  <a:gd name="connsiteX24" fmla="*/ 447017 w 637402"/>
                  <a:gd name="connsiteY24" fmla="*/ 546106 h 633505"/>
                  <a:gd name="connsiteX25" fmla="*/ 516880 w 637402"/>
                  <a:gd name="connsiteY25" fmla="*/ 570044 h 633505"/>
                  <a:gd name="connsiteX26" fmla="*/ 570322 w 637402"/>
                  <a:gd name="connsiteY26" fmla="*/ 516324 h 633505"/>
                  <a:gd name="connsiteX27" fmla="*/ 546663 w 637402"/>
                  <a:gd name="connsiteY27" fmla="*/ 446460 h 633505"/>
                  <a:gd name="connsiteX28" fmla="*/ 571992 w 637402"/>
                  <a:gd name="connsiteY28" fmla="*/ 388287 h 633505"/>
                  <a:gd name="connsiteX29" fmla="*/ 637402 w 637402"/>
                  <a:gd name="connsiteY29" fmla="*/ 355442 h 633505"/>
                  <a:gd name="connsiteX30" fmla="*/ 637402 w 637402"/>
                  <a:gd name="connsiteY30" fmla="*/ 280012 h 633505"/>
                  <a:gd name="connsiteX31" fmla="*/ 571714 w 637402"/>
                  <a:gd name="connsiteY31" fmla="*/ 246889 h 633505"/>
                  <a:gd name="connsiteX32" fmla="*/ 548055 w 637402"/>
                  <a:gd name="connsiteY32" fmla="*/ 188994 h 633505"/>
                  <a:gd name="connsiteX33" fmla="*/ 319815 w 637402"/>
                  <a:gd name="connsiteY33" fmla="*/ 429203 h 633505"/>
                  <a:gd name="connsiteX34" fmla="*/ 208478 w 637402"/>
                  <a:gd name="connsiteY34" fmla="*/ 317866 h 633505"/>
                  <a:gd name="connsiteX35" fmla="*/ 319815 w 637402"/>
                  <a:gd name="connsiteY35" fmla="*/ 206529 h 633505"/>
                  <a:gd name="connsiteX36" fmla="*/ 431151 w 637402"/>
                  <a:gd name="connsiteY36" fmla="*/ 317866 h 633505"/>
                  <a:gd name="connsiteX37" fmla="*/ 319815 w 637402"/>
                  <a:gd name="connsiteY37" fmla="*/ 429203 h 63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7402" h="633505">
                    <a:moveTo>
                      <a:pt x="548055" y="188994"/>
                    </a:moveTo>
                    <a:lnTo>
                      <a:pt x="571714" y="118852"/>
                    </a:lnTo>
                    <a:lnTo>
                      <a:pt x="518272" y="65410"/>
                    </a:lnTo>
                    <a:lnTo>
                      <a:pt x="448130" y="89069"/>
                    </a:lnTo>
                    <a:cubicBezTo>
                      <a:pt x="429896" y="78796"/>
                      <a:pt x="410445" y="70846"/>
                      <a:pt x="390235" y="65410"/>
                    </a:cubicBezTo>
                    <a:lnTo>
                      <a:pt x="357391" y="0"/>
                    </a:lnTo>
                    <a:lnTo>
                      <a:pt x="282795" y="0"/>
                    </a:lnTo>
                    <a:lnTo>
                      <a:pt x="249673" y="65689"/>
                    </a:lnTo>
                    <a:cubicBezTo>
                      <a:pt x="229390" y="71175"/>
                      <a:pt x="209853" y="79119"/>
                      <a:pt x="191499" y="89348"/>
                    </a:cubicBezTo>
                    <a:lnTo>
                      <a:pt x="121357" y="65689"/>
                    </a:lnTo>
                    <a:lnTo>
                      <a:pt x="67915" y="119130"/>
                    </a:lnTo>
                    <a:lnTo>
                      <a:pt x="90183" y="189272"/>
                    </a:lnTo>
                    <a:cubicBezTo>
                      <a:pt x="79503" y="207406"/>
                      <a:pt x="71267" y="226873"/>
                      <a:pt x="65689" y="247167"/>
                    </a:cubicBezTo>
                    <a:lnTo>
                      <a:pt x="0" y="280012"/>
                    </a:lnTo>
                    <a:lnTo>
                      <a:pt x="0" y="353494"/>
                    </a:lnTo>
                    <a:lnTo>
                      <a:pt x="65689" y="386617"/>
                    </a:lnTo>
                    <a:cubicBezTo>
                      <a:pt x="71102" y="406835"/>
                      <a:pt x="79052" y="426289"/>
                      <a:pt x="89348" y="444512"/>
                    </a:cubicBezTo>
                    <a:lnTo>
                      <a:pt x="65689" y="514654"/>
                    </a:lnTo>
                    <a:lnTo>
                      <a:pt x="121357" y="568095"/>
                    </a:lnTo>
                    <a:lnTo>
                      <a:pt x="191499" y="544158"/>
                    </a:lnTo>
                    <a:cubicBezTo>
                      <a:pt x="209719" y="554529"/>
                      <a:pt x="229170" y="562570"/>
                      <a:pt x="249394" y="568095"/>
                    </a:cubicBezTo>
                    <a:lnTo>
                      <a:pt x="282238" y="633506"/>
                    </a:lnTo>
                    <a:lnTo>
                      <a:pt x="356834" y="633506"/>
                    </a:lnTo>
                    <a:lnTo>
                      <a:pt x="389957" y="569209"/>
                    </a:lnTo>
                    <a:cubicBezTo>
                      <a:pt x="409827" y="563806"/>
                      <a:pt x="428983" y="556049"/>
                      <a:pt x="447017" y="546106"/>
                    </a:cubicBezTo>
                    <a:lnTo>
                      <a:pt x="516880" y="570044"/>
                    </a:lnTo>
                    <a:lnTo>
                      <a:pt x="570322" y="516324"/>
                    </a:lnTo>
                    <a:lnTo>
                      <a:pt x="546663" y="446460"/>
                    </a:lnTo>
                    <a:cubicBezTo>
                      <a:pt x="557296" y="428098"/>
                      <a:pt x="565794" y="408581"/>
                      <a:pt x="571992" y="388287"/>
                    </a:cubicBezTo>
                    <a:lnTo>
                      <a:pt x="637402" y="355442"/>
                    </a:lnTo>
                    <a:lnTo>
                      <a:pt x="637402" y="280012"/>
                    </a:lnTo>
                    <a:lnTo>
                      <a:pt x="571714" y="246889"/>
                    </a:lnTo>
                    <a:cubicBezTo>
                      <a:pt x="566400" y="226637"/>
                      <a:pt x="558445" y="207172"/>
                      <a:pt x="548055" y="188994"/>
                    </a:cubicBezTo>
                    <a:close/>
                    <a:moveTo>
                      <a:pt x="319815" y="429203"/>
                    </a:moveTo>
                    <a:cubicBezTo>
                      <a:pt x="258326" y="429203"/>
                      <a:pt x="208478" y="379355"/>
                      <a:pt x="208478" y="317866"/>
                    </a:cubicBezTo>
                    <a:cubicBezTo>
                      <a:pt x="208478" y="256378"/>
                      <a:pt x="258326" y="206529"/>
                      <a:pt x="319815" y="206529"/>
                    </a:cubicBezTo>
                    <a:cubicBezTo>
                      <a:pt x="380930" y="207426"/>
                      <a:pt x="430255" y="256751"/>
                      <a:pt x="431151" y="317866"/>
                    </a:cubicBezTo>
                    <a:cubicBezTo>
                      <a:pt x="431151" y="379355"/>
                      <a:pt x="381303" y="429203"/>
                      <a:pt x="319815" y="429203"/>
                    </a:cubicBezTo>
                    <a:close/>
                  </a:path>
                </a:pathLst>
              </a:custGeom>
              <a:solidFill>
                <a:srgbClr val="C00000"/>
              </a:solidFill>
              <a:ln w="27781"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C7A8B6C9-9D63-36F0-A2CA-0EA38AA3E26A}"/>
                  </a:ext>
                </a:extLst>
              </p:cNvPr>
              <p:cNvSpPr/>
              <p:nvPr/>
            </p:nvSpPr>
            <p:spPr>
              <a:xfrm>
                <a:off x="6306475" y="3751640"/>
                <a:ext cx="630454" cy="160603"/>
              </a:xfrm>
              <a:custGeom>
                <a:avLst/>
                <a:gdLst>
                  <a:gd name="connsiteX0" fmla="*/ 554740 w 630454"/>
                  <a:gd name="connsiteY0" fmla="*/ 0 h 160603"/>
                  <a:gd name="connsiteX1" fmla="*/ 75714 w 630454"/>
                  <a:gd name="connsiteY1" fmla="*/ 0 h 160603"/>
                  <a:gd name="connsiteX2" fmla="*/ 141 w 630454"/>
                  <a:gd name="connsiteY2" fmla="*/ 85031 h 160603"/>
                  <a:gd name="connsiteX3" fmla="*/ 75714 w 630454"/>
                  <a:gd name="connsiteY3" fmla="*/ 160603 h 160603"/>
                  <a:gd name="connsiteX4" fmla="*/ 554740 w 630454"/>
                  <a:gd name="connsiteY4" fmla="*/ 160603 h 160603"/>
                  <a:gd name="connsiteX5" fmla="*/ 630313 w 630454"/>
                  <a:gd name="connsiteY5" fmla="*/ 75572 h 160603"/>
                  <a:gd name="connsiteX6" fmla="*/ 554740 w 630454"/>
                  <a:gd name="connsiteY6" fmla="*/ 0 h 1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54" h="160603">
                    <a:moveTo>
                      <a:pt x="554740" y="0"/>
                    </a:moveTo>
                    <a:lnTo>
                      <a:pt x="75714" y="0"/>
                    </a:lnTo>
                    <a:cubicBezTo>
                      <a:pt x="31366" y="2614"/>
                      <a:pt x="-2469" y="40682"/>
                      <a:pt x="141" y="85031"/>
                    </a:cubicBezTo>
                    <a:cubicBezTo>
                      <a:pt x="2541" y="125735"/>
                      <a:pt x="35012" y="158207"/>
                      <a:pt x="75714" y="160603"/>
                    </a:cubicBezTo>
                    <a:lnTo>
                      <a:pt x="554740" y="160603"/>
                    </a:lnTo>
                    <a:cubicBezTo>
                      <a:pt x="599088" y="157990"/>
                      <a:pt x="632923" y="119921"/>
                      <a:pt x="630313" y="75572"/>
                    </a:cubicBezTo>
                    <a:cubicBezTo>
                      <a:pt x="627913" y="34868"/>
                      <a:pt x="595442" y="2396"/>
                      <a:pt x="554740" y="0"/>
                    </a:cubicBezTo>
                    <a:close/>
                  </a:path>
                </a:pathLst>
              </a:custGeom>
              <a:solidFill>
                <a:schemeClr val="accent1"/>
              </a:solidFill>
              <a:ln w="27781"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532B517D-2168-964D-BC68-FDFA07A4DE39}"/>
                  </a:ext>
                </a:extLst>
              </p:cNvPr>
              <p:cNvSpPr/>
              <p:nvPr/>
            </p:nvSpPr>
            <p:spPr>
              <a:xfrm>
                <a:off x="6447878" y="4023580"/>
                <a:ext cx="347648" cy="160603"/>
              </a:xfrm>
              <a:custGeom>
                <a:avLst/>
                <a:gdLst>
                  <a:gd name="connsiteX0" fmla="*/ 173964 w 347648"/>
                  <a:gd name="connsiteY0" fmla="*/ 160603 h 160603"/>
                  <a:gd name="connsiteX1" fmla="*/ 347649 w 347648"/>
                  <a:gd name="connsiteY1" fmla="*/ 0 h 160603"/>
                  <a:gd name="connsiteX2" fmla="*/ 0 w 347648"/>
                  <a:gd name="connsiteY2" fmla="*/ 0 h 160603"/>
                  <a:gd name="connsiteX3" fmla="*/ 173964 w 347648"/>
                  <a:gd name="connsiteY3" fmla="*/ 160603 h 160603"/>
                </a:gdLst>
                <a:ahLst/>
                <a:cxnLst>
                  <a:cxn ang="0">
                    <a:pos x="connsiteX0" y="connsiteY0"/>
                  </a:cxn>
                  <a:cxn ang="0">
                    <a:pos x="connsiteX1" y="connsiteY1"/>
                  </a:cxn>
                  <a:cxn ang="0">
                    <a:pos x="connsiteX2" y="connsiteY2"/>
                  </a:cxn>
                  <a:cxn ang="0">
                    <a:pos x="connsiteX3" y="connsiteY3"/>
                  </a:cxn>
                </a:cxnLst>
                <a:rect l="l" t="t" r="r" b="b"/>
                <a:pathLst>
                  <a:path w="347648" h="160603">
                    <a:moveTo>
                      <a:pt x="173964" y="160603"/>
                    </a:moveTo>
                    <a:cubicBezTo>
                      <a:pt x="264845" y="160458"/>
                      <a:pt x="340401" y="90592"/>
                      <a:pt x="347649" y="0"/>
                    </a:cubicBezTo>
                    <a:lnTo>
                      <a:pt x="0" y="0"/>
                    </a:lnTo>
                    <a:cubicBezTo>
                      <a:pt x="7384" y="90636"/>
                      <a:pt x="83029" y="160470"/>
                      <a:pt x="173964" y="160603"/>
                    </a:cubicBezTo>
                    <a:close/>
                  </a:path>
                </a:pathLst>
              </a:custGeom>
              <a:solidFill>
                <a:schemeClr val="accent1"/>
              </a:solidFill>
              <a:ln w="27781"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B92BD19E-8D99-05E2-F2B7-B7F25D19B13C}"/>
                  </a:ext>
                </a:extLst>
              </p:cNvPr>
              <p:cNvSpPr/>
              <p:nvPr/>
            </p:nvSpPr>
            <p:spPr>
              <a:xfrm>
                <a:off x="5925152" y="2196545"/>
                <a:ext cx="1391708" cy="1443758"/>
              </a:xfrm>
              <a:custGeom>
                <a:avLst/>
                <a:gdLst>
                  <a:gd name="connsiteX0" fmla="*/ 1391708 w 1391708"/>
                  <a:gd name="connsiteY0" fmla="*/ 711163 h 1443758"/>
                  <a:gd name="connsiteX1" fmla="*/ 1391708 w 1391708"/>
                  <a:gd name="connsiteY1" fmla="*/ 687226 h 1443758"/>
                  <a:gd name="connsiteX2" fmla="*/ 695854 w 1391708"/>
                  <a:gd name="connsiteY2" fmla="*/ 0 h 1443758"/>
                  <a:gd name="connsiteX3" fmla="*/ 695854 w 1391708"/>
                  <a:gd name="connsiteY3" fmla="*/ 0 h 1443758"/>
                  <a:gd name="connsiteX4" fmla="*/ 0 w 1391708"/>
                  <a:gd name="connsiteY4" fmla="*/ 687226 h 1443758"/>
                  <a:gd name="connsiteX5" fmla="*/ 0 w 1391708"/>
                  <a:gd name="connsiteY5" fmla="*/ 711163 h 1443758"/>
                  <a:gd name="connsiteX6" fmla="*/ 48431 w 1391708"/>
                  <a:gd name="connsiteY6" fmla="*/ 951928 h 1443758"/>
                  <a:gd name="connsiteX7" fmla="*/ 169232 w 1391708"/>
                  <a:gd name="connsiteY7" fmla="*/ 1149829 h 1443758"/>
                  <a:gd name="connsiteX8" fmla="*/ 332062 w 1391708"/>
                  <a:gd name="connsiteY8" fmla="*/ 1414254 h 1443758"/>
                  <a:gd name="connsiteX9" fmla="*/ 379936 w 1391708"/>
                  <a:gd name="connsiteY9" fmla="*/ 1443758 h 1443758"/>
                  <a:gd name="connsiteX10" fmla="*/ 1011772 w 1391708"/>
                  <a:gd name="connsiteY10" fmla="*/ 1443758 h 1443758"/>
                  <a:gd name="connsiteX11" fmla="*/ 1059647 w 1391708"/>
                  <a:gd name="connsiteY11" fmla="*/ 1414254 h 1443758"/>
                  <a:gd name="connsiteX12" fmla="*/ 1222477 w 1391708"/>
                  <a:gd name="connsiteY12" fmla="*/ 1149829 h 1443758"/>
                  <a:gd name="connsiteX13" fmla="*/ 1343277 w 1391708"/>
                  <a:gd name="connsiteY13" fmla="*/ 951928 h 1443758"/>
                  <a:gd name="connsiteX14" fmla="*/ 1391708 w 1391708"/>
                  <a:gd name="connsiteY14" fmla="*/ 711163 h 1443758"/>
                  <a:gd name="connsiteX15" fmla="*/ 1231384 w 1391708"/>
                  <a:gd name="connsiteY15" fmla="*/ 708658 h 1443758"/>
                  <a:gd name="connsiteX16" fmla="*/ 1194364 w 1391708"/>
                  <a:gd name="connsiteY16" fmla="*/ 895703 h 1443758"/>
                  <a:gd name="connsiteX17" fmla="*/ 1104181 w 1391708"/>
                  <a:gd name="connsiteY17" fmla="*/ 1042668 h 1443758"/>
                  <a:gd name="connsiteX18" fmla="*/ 946362 w 1391708"/>
                  <a:gd name="connsiteY18" fmla="*/ 1282598 h 1443758"/>
                  <a:gd name="connsiteX19" fmla="*/ 445347 w 1391708"/>
                  <a:gd name="connsiteY19" fmla="*/ 1282598 h 1443758"/>
                  <a:gd name="connsiteX20" fmla="*/ 288919 w 1391708"/>
                  <a:gd name="connsiteY20" fmla="*/ 1041833 h 1443758"/>
                  <a:gd name="connsiteX21" fmla="*/ 198736 w 1391708"/>
                  <a:gd name="connsiteY21" fmla="*/ 894868 h 1443758"/>
                  <a:gd name="connsiteX22" fmla="*/ 160325 w 1391708"/>
                  <a:gd name="connsiteY22" fmla="*/ 707823 h 1443758"/>
                  <a:gd name="connsiteX23" fmla="*/ 160325 w 1391708"/>
                  <a:gd name="connsiteY23" fmla="*/ 687782 h 1443758"/>
                  <a:gd name="connsiteX24" fmla="*/ 695019 w 1391708"/>
                  <a:gd name="connsiteY24" fmla="*/ 158933 h 1443758"/>
                  <a:gd name="connsiteX25" fmla="*/ 695019 w 1391708"/>
                  <a:gd name="connsiteY25" fmla="*/ 158933 h 1443758"/>
                  <a:gd name="connsiteX26" fmla="*/ 1229713 w 1391708"/>
                  <a:gd name="connsiteY26" fmla="*/ 687782 h 144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1708" h="1443758">
                    <a:moveTo>
                      <a:pt x="1391708" y="711163"/>
                    </a:moveTo>
                    <a:lnTo>
                      <a:pt x="1391708" y="687226"/>
                    </a:lnTo>
                    <a:cubicBezTo>
                      <a:pt x="1384616" y="307300"/>
                      <a:pt x="1075838" y="2349"/>
                      <a:pt x="695854" y="0"/>
                    </a:cubicBezTo>
                    <a:lnTo>
                      <a:pt x="695854" y="0"/>
                    </a:lnTo>
                    <a:cubicBezTo>
                      <a:pt x="315871" y="2349"/>
                      <a:pt x="7092" y="307300"/>
                      <a:pt x="0" y="687226"/>
                    </a:cubicBezTo>
                    <a:lnTo>
                      <a:pt x="0" y="711163"/>
                    </a:lnTo>
                    <a:cubicBezTo>
                      <a:pt x="2544" y="793563"/>
                      <a:pt x="18916" y="874953"/>
                      <a:pt x="48431" y="951928"/>
                    </a:cubicBezTo>
                    <a:cubicBezTo>
                      <a:pt x="76602" y="1024556"/>
                      <a:pt x="117510" y="1091575"/>
                      <a:pt x="169232" y="1149829"/>
                    </a:cubicBezTo>
                    <a:cubicBezTo>
                      <a:pt x="232972" y="1219137"/>
                      <a:pt x="302557" y="1354132"/>
                      <a:pt x="332062" y="1414254"/>
                    </a:cubicBezTo>
                    <a:cubicBezTo>
                      <a:pt x="341085" y="1432416"/>
                      <a:pt x="359656" y="1443859"/>
                      <a:pt x="379936" y="1443758"/>
                    </a:cubicBezTo>
                    <a:lnTo>
                      <a:pt x="1011772" y="1443758"/>
                    </a:lnTo>
                    <a:cubicBezTo>
                      <a:pt x="1032052" y="1443859"/>
                      <a:pt x="1050623" y="1432416"/>
                      <a:pt x="1059647" y="1414254"/>
                    </a:cubicBezTo>
                    <a:cubicBezTo>
                      <a:pt x="1089151" y="1354132"/>
                      <a:pt x="1158736" y="1219415"/>
                      <a:pt x="1222477" y="1149829"/>
                    </a:cubicBezTo>
                    <a:cubicBezTo>
                      <a:pt x="1274198" y="1091575"/>
                      <a:pt x="1315106" y="1024556"/>
                      <a:pt x="1343277" y="951928"/>
                    </a:cubicBezTo>
                    <a:cubicBezTo>
                      <a:pt x="1372792" y="874953"/>
                      <a:pt x="1389164" y="793563"/>
                      <a:pt x="1391708" y="711163"/>
                    </a:cubicBezTo>
                    <a:close/>
                    <a:moveTo>
                      <a:pt x="1231384" y="708658"/>
                    </a:moveTo>
                    <a:cubicBezTo>
                      <a:pt x="1229405" y="772618"/>
                      <a:pt x="1216899" y="835813"/>
                      <a:pt x="1194364" y="895703"/>
                    </a:cubicBezTo>
                    <a:cubicBezTo>
                      <a:pt x="1173230" y="949638"/>
                      <a:pt x="1142696" y="999397"/>
                      <a:pt x="1104181" y="1042668"/>
                    </a:cubicBezTo>
                    <a:cubicBezTo>
                      <a:pt x="1042398" y="1116217"/>
                      <a:pt x="989429" y="1196741"/>
                      <a:pt x="946362" y="1282598"/>
                    </a:cubicBezTo>
                    <a:lnTo>
                      <a:pt x="445347" y="1282598"/>
                    </a:lnTo>
                    <a:cubicBezTo>
                      <a:pt x="402771" y="1196518"/>
                      <a:pt x="350271" y="1115713"/>
                      <a:pt x="288919" y="1041833"/>
                    </a:cubicBezTo>
                    <a:cubicBezTo>
                      <a:pt x="250405" y="998562"/>
                      <a:pt x="219870" y="948803"/>
                      <a:pt x="198736" y="894868"/>
                    </a:cubicBezTo>
                    <a:cubicBezTo>
                      <a:pt x="175728" y="835058"/>
                      <a:pt x="162749" y="771861"/>
                      <a:pt x="160325" y="707823"/>
                    </a:cubicBezTo>
                    <a:lnTo>
                      <a:pt x="160325" y="687782"/>
                    </a:lnTo>
                    <a:cubicBezTo>
                      <a:pt x="165310" y="395524"/>
                      <a:pt x="402721" y="160706"/>
                      <a:pt x="695019" y="158933"/>
                    </a:cubicBezTo>
                    <a:lnTo>
                      <a:pt x="695019" y="158933"/>
                    </a:lnTo>
                    <a:cubicBezTo>
                      <a:pt x="987317" y="160706"/>
                      <a:pt x="1224728" y="395524"/>
                      <a:pt x="1229713" y="687782"/>
                    </a:cubicBezTo>
                    <a:close/>
                  </a:path>
                </a:pathLst>
              </a:custGeom>
              <a:solidFill>
                <a:schemeClr val="bg1"/>
              </a:solidFill>
              <a:ln w="27781"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5C4FAB8F-3929-244F-B589-3BDE5CAD4B34}"/>
                  </a:ext>
                </a:extLst>
              </p:cNvPr>
              <p:cNvSpPr/>
              <p:nvPr/>
            </p:nvSpPr>
            <p:spPr>
              <a:xfrm>
                <a:off x="6571462" y="1781259"/>
                <a:ext cx="111336" cy="306175"/>
              </a:xfrm>
              <a:custGeom>
                <a:avLst/>
                <a:gdLst>
                  <a:gd name="connsiteX0" fmla="*/ 55668 w 111336"/>
                  <a:gd name="connsiteY0" fmla="*/ 306176 h 306175"/>
                  <a:gd name="connsiteX1" fmla="*/ 111337 w 111336"/>
                  <a:gd name="connsiteY1" fmla="*/ 250508 h 306175"/>
                  <a:gd name="connsiteX2" fmla="*/ 111337 w 111336"/>
                  <a:gd name="connsiteY2" fmla="*/ 55668 h 306175"/>
                  <a:gd name="connsiteX3" fmla="*/ 55668 w 111336"/>
                  <a:gd name="connsiteY3" fmla="*/ 0 h 306175"/>
                  <a:gd name="connsiteX4" fmla="*/ 0 w 111336"/>
                  <a:gd name="connsiteY4" fmla="*/ 55668 h 306175"/>
                  <a:gd name="connsiteX5" fmla="*/ 0 w 111336"/>
                  <a:gd name="connsiteY5" fmla="*/ 250508 h 306175"/>
                  <a:gd name="connsiteX6" fmla="*/ 55668 w 111336"/>
                  <a:gd name="connsiteY6" fmla="*/ 306176 h 3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6" h="306175">
                    <a:moveTo>
                      <a:pt x="55668" y="306176"/>
                    </a:moveTo>
                    <a:cubicBezTo>
                      <a:pt x="86414" y="306176"/>
                      <a:pt x="111337" y="281253"/>
                      <a:pt x="111337" y="250508"/>
                    </a:cubicBezTo>
                    <a:lnTo>
                      <a:pt x="111337" y="55668"/>
                    </a:lnTo>
                    <a:cubicBezTo>
                      <a:pt x="111337" y="24924"/>
                      <a:pt x="86414" y="0"/>
                      <a:pt x="55668" y="0"/>
                    </a:cubicBezTo>
                    <a:cubicBezTo>
                      <a:pt x="24923" y="0"/>
                      <a:pt x="0" y="24924"/>
                      <a:pt x="0" y="55668"/>
                    </a:cubicBezTo>
                    <a:lnTo>
                      <a:pt x="0" y="250508"/>
                    </a:lnTo>
                    <a:cubicBezTo>
                      <a:pt x="0" y="281253"/>
                      <a:pt x="24923" y="306176"/>
                      <a:pt x="55668" y="306176"/>
                    </a:cubicBezTo>
                    <a:close/>
                  </a:path>
                </a:pathLst>
              </a:custGeom>
              <a:solidFill>
                <a:srgbClr val="FFC000"/>
              </a:solidFill>
              <a:ln w="27781"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F743F420-B550-3727-40C7-C9A87F59CA25}"/>
                  </a:ext>
                </a:extLst>
              </p:cNvPr>
              <p:cNvSpPr/>
              <p:nvPr/>
            </p:nvSpPr>
            <p:spPr>
              <a:xfrm>
                <a:off x="5814363" y="2100919"/>
                <a:ext cx="246940" cy="247365"/>
              </a:xfrm>
              <a:custGeom>
                <a:avLst/>
                <a:gdLst>
                  <a:gd name="connsiteX0" fmla="*/ 152262 w 246940"/>
                  <a:gd name="connsiteY0" fmla="*/ 231178 h 247365"/>
                  <a:gd name="connsiteX1" fmla="*/ 230754 w 246940"/>
                  <a:gd name="connsiteY1" fmla="*/ 231178 h 247365"/>
                  <a:gd name="connsiteX2" fmla="*/ 230754 w 246940"/>
                  <a:gd name="connsiteY2" fmla="*/ 152686 h 247365"/>
                  <a:gd name="connsiteX3" fmla="*/ 92975 w 246940"/>
                  <a:gd name="connsiteY3" fmla="*/ 14350 h 247365"/>
                  <a:gd name="connsiteX4" fmla="*/ 14349 w 246940"/>
                  <a:gd name="connsiteY4" fmla="*/ 18361 h 247365"/>
                  <a:gd name="connsiteX5" fmla="*/ 14483 w 246940"/>
                  <a:gd name="connsiteY5" fmla="*/ 93121 h 24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940" h="247365">
                    <a:moveTo>
                      <a:pt x="152262" y="231178"/>
                    </a:moveTo>
                    <a:cubicBezTo>
                      <a:pt x="173975" y="252761"/>
                      <a:pt x="209041" y="252761"/>
                      <a:pt x="230754" y="231178"/>
                    </a:cubicBezTo>
                    <a:cubicBezTo>
                      <a:pt x="252337" y="209465"/>
                      <a:pt x="252337" y="174400"/>
                      <a:pt x="230754" y="152686"/>
                    </a:cubicBezTo>
                    <a:lnTo>
                      <a:pt x="92975" y="14350"/>
                    </a:lnTo>
                    <a:cubicBezTo>
                      <a:pt x="70156" y="-6253"/>
                      <a:pt x="34955" y="-4457"/>
                      <a:pt x="14349" y="18361"/>
                    </a:cubicBezTo>
                    <a:cubicBezTo>
                      <a:pt x="-4834" y="39610"/>
                      <a:pt x="-4776" y="71942"/>
                      <a:pt x="14483" y="93121"/>
                    </a:cubicBezTo>
                    <a:close/>
                  </a:path>
                </a:pathLst>
              </a:custGeom>
              <a:solidFill>
                <a:srgbClr val="FFC000"/>
              </a:solidFill>
              <a:ln w="27781"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E6BD5804-0BFE-6AD3-99EE-FFFAE26733CB}"/>
                  </a:ext>
                </a:extLst>
              </p:cNvPr>
              <p:cNvSpPr/>
              <p:nvPr/>
            </p:nvSpPr>
            <p:spPr>
              <a:xfrm>
                <a:off x="7192399" y="2115362"/>
                <a:ext cx="244306" cy="243791"/>
              </a:xfrm>
              <a:custGeom>
                <a:avLst/>
                <a:gdLst>
                  <a:gd name="connsiteX0" fmla="*/ 56825 w 244306"/>
                  <a:gd name="connsiteY0" fmla="*/ 243734 h 243791"/>
                  <a:gd name="connsiteX1" fmla="*/ 96349 w 244306"/>
                  <a:gd name="connsiteY1" fmla="*/ 227312 h 243791"/>
                  <a:gd name="connsiteX2" fmla="*/ 233850 w 244306"/>
                  <a:gd name="connsiteY2" fmla="*/ 88141 h 243791"/>
                  <a:gd name="connsiteX3" fmla="*/ 221108 w 244306"/>
                  <a:gd name="connsiteY3" fmla="*/ 10453 h 243791"/>
                  <a:gd name="connsiteX4" fmla="*/ 155358 w 244306"/>
                  <a:gd name="connsiteY4" fmla="*/ 11041 h 243791"/>
                  <a:gd name="connsiteX5" fmla="*/ 16187 w 244306"/>
                  <a:gd name="connsiteY5" fmla="*/ 150211 h 243791"/>
                  <a:gd name="connsiteX6" fmla="*/ 16187 w 244306"/>
                  <a:gd name="connsiteY6" fmla="*/ 228704 h 243791"/>
                  <a:gd name="connsiteX7" fmla="*/ 56825 w 244306"/>
                  <a:gd name="connsiteY7" fmla="*/ 243734 h 24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06" h="243791">
                    <a:moveTo>
                      <a:pt x="56825" y="243734"/>
                    </a:moveTo>
                    <a:cubicBezTo>
                      <a:pt x="71661" y="243745"/>
                      <a:pt x="85889" y="237833"/>
                      <a:pt x="96349" y="227312"/>
                    </a:cubicBezTo>
                    <a:lnTo>
                      <a:pt x="233850" y="88141"/>
                    </a:lnTo>
                    <a:cubicBezTo>
                      <a:pt x="251784" y="63168"/>
                      <a:pt x="246080" y="28387"/>
                      <a:pt x="221108" y="10453"/>
                    </a:cubicBezTo>
                    <a:cubicBezTo>
                      <a:pt x="201404" y="-3698"/>
                      <a:pt x="174805" y="-3461"/>
                      <a:pt x="155358" y="11041"/>
                    </a:cubicBezTo>
                    <a:lnTo>
                      <a:pt x="16187" y="150211"/>
                    </a:lnTo>
                    <a:cubicBezTo>
                      <a:pt x="-5396" y="171925"/>
                      <a:pt x="-5396" y="206990"/>
                      <a:pt x="16187" y="228704"/>
                    </a:cubicBezTo>
                    <a:cubicBezTo>
                      <a:pt x="27148" y="238997"/>
                      <a:pt x="41806" y="244419"/>
                      <a:pt x="56825" y="243734"/>
                    </a:cubicBezTo>
                    <a:close/>
                  </a:path>
                </a:pathLst>
              </a:custGeom>
              <a:solidFill>
                <a:srgbClr val="FFC000"/>
              </a:solidFill>
              <a:ln w="27781"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6DCBCE48-1B81-E05E-F7E3-B995D3DE733B}"/>
                  </a:ext>
                </a:extLst>
              </p:cNvPr>
              <p:cNvSpPr/>
              <p:nvPr/>
            </p:nvSpPr>
            <p:spPr>
              <a:xfrm>
                <a:off x="5512093" y="2825040"/>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4" y="0"/>
                      <a:pt x="0" y="24923"/>
                      <a:pt x="0" y="55668"/>
                    </a:cubicBezTo>
                    <a:cubicBezTo>
                      <a:pt x="0" y="86414"/>
                      <a:pt x="24924"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D92689B4-147E-1462-28AA-68ED3476D36D}"/>
                  </a:ext>
                </a:extLst>
              </p:cNvPr>
              <p:cNvSpPr/>
              <p:nvPr/>
            </p:nvSpPr>
            <p:spPr>
              <a:xfrm>
                <a:off x="5809386" y="3413986"/>
                <a:ext cx="249119" cy="250508"/>
              </a:xfrm>
              <a:custGeom>
                <a:avLst/>
                <a:gdLst>
                  <a:gd name="connsiteX0" fmla="*/ 157240 w 249119"/>
                  <a:gd name="connsiteY0" fmla="*/ 13385 h 250508"/>
                  <a:gd name="connsiteX1" fmla="*/ 19460 w 249119"/>
                  <a:gd name="connsiteY1" fmla="*/ 152556 h 250508"/>
                  <a:gd name="connsiteX2" fmla="*/ 13387 w 249119"/>
                  <a:gd name="connsiteY2" fmla="*/ 231049 h 250508"/>
                  <a:gd name="connsiteX3" fmla="*/ 91879 w 249119"/>
                  <a:gd name="connsiteY3" fmla="*/ 237122 h 250508"/>
                  <a:gd name="connsiteX4" fmla="*/ 97953 w 249119"/>
                  <a:gd name="connsiteY4" fmla="*/ 231049 h 250508"/>
                  <a:gd name="connsiteX5" fmla="*/ 235732 w 249119"/>
                  <a:gd name="connsiteY5" fmla="*/ 91878 h 250508"/>
                  <a:gd name="connsiteX6" fmla="*/ 229659 w 249119"/>
                  <a:gd name="connsiteY6" fmla="*/ 13385 h 250508"/>
                  <a:gd name="connsiteX7" fmla="*/ 157240 w 249119"/>
                  <a:gd name="connsiteY7" fmla="*/ 13385 h 25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119" h="250508">
                    <a:moveTo>
                      <a:pt x="157240" y="13385"/>
                    </a:moveTo>
                    <a:lnTo>
                      <a:pt x="19460" y="152556"/>
                    </a:lnTo>
                    <a:cubicBezTo>
                      <a:pt x="-3892" y="172555"/>
                      <a:pt x="-6612" y="207696"/>
                      <a:pt x="13387" y="231049"/>
                    </a:cubicBezTo>
                    <a:cubicBezTo>
                      <a:pt x="33386" y="254402"/>
                      <a:pt x="68529" y="257118"/>
                      <a:pt x="91879" y="237122"/>
                    </a:cubicBezTo>
                    <a:cubicBezTo>
                      <a:pt x="94059" y="235257"/>
                      <a:pt x="96088" y="233225"/>
                      <a:pt x="97953" y="231049"/>
                    </a:cubicBezTo>
                    <a:lnTo>
                      <a:pt x="235732" y="91878"/>
                    </a:lnTo>
                    <a:cubicBezTo>
                      <a:pt x="255731" y="68525"/>
                      <a:pt x="253011" y="33384"/>
                      <a:pt x="229659" y="13385"/>
                    </a:cubicBezTo>
                    <a:cubicBezTo>
                      <a:pt x="208819" y="-4462"/>
                      <a:pt x="178082" y="-4462"/>
                      <a:pt x="157240" y="13385"/>
                    </a:cubicBezTo>
                    <a:close/>
                  </a:path>
                </a:pathLst>
              </a:custGeom>
              <a:solidFill>
                <a:srgbClr val="FFC000"/>
              </a:solidFill>
              <a:ln w="27781"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7ACE5EB2-C1B3-85B7-79F8-4214C0DDEF64}"/>
                  </a:ext>
                </a:extLst>
              </p:cNvPr>
              <p:cNvSpPr/>
              <p:nvPr/>
            </p:nvSpPr>
            <p:spPr>
              <a:xfrm>
                <a:off x="7191761" y="3398434"/>
                <a:ext cx="255829" cy="256064"/>
              </a:xfrm>
              <a:custGeom>
                <a:avLst/>
                <a:gdLst>
                  <a:gd name="connsiteX0" fmla="*/ 96987 w 255829"/>
                  <a:gd name="connsiteY0" fmla="*/ 18361 h 256064"/>
                  <a:gd name="connsiteX1" fmla="*/ 18361 w 255829"/>
                  <a:gd name="connsiteY1" fmla="*/ 14350 h 256064"/>
                  <a:gd name="connsiteX2" fmla="*/ 14350 w 255829"/>
                  <a:gd name="connsiteY2" fmla="*/ 92976 h 256064"/>
                  <a:gd name="connsiteX3" fmla="*/ 18216 w 255829"/>
                  <a:gd name="connsiteY3" fmla="*/ 96854 h 256064"/>
                  <a:gd name="connsiteX4" fmla="*/ 157387 w 255829"/>
                  <a:gd name="connsiteY4" fmla="*/ 236024 h 256064"/>
                  <a:gd name="connsiteX5" fmla="*/ 235791 w 255829"/>
                  <a:gd name="connsiteY5" fmla="*/ 243167 h 256064"/>
                  <a:gd name="connsiteX6" fmla="*/ 242933 w 255829"/>
                  <a:gd name="connsiteY6" fmla="*/ 164766 h 256064"/>
                  <a:gd name="connsiteX7" fmla="*/ 233931 w 255829"/>
                  <a:gd name="connsiteY7" fmla="*/ 156140 h 25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29" h="256064">
                    <a:moveTo>
                      <a:pt x="96987" y="18361"/>
                    </a:moveTo>
                    <a:cubicBezTo>
                      <a:pt x="76384" y="-4457"/>
                      <a:pt x="41182" y="-6253"/>
                      <a:pt x="18361" y="14350"/>
                    </a:cubicBezTo>
                    <a:cubicBezTo>
                      <a:pt x="-4457" y="34953"/>
                      <a:pt x="-6253" y="70155"/>
                      <a:pt x="14350" y="92976"/>
                    </a:cubicBezTo>
                    <a:cubicBezTo>
                      <a:pt x="15575" y="94329"/>
                      <a:pt x="16866" y="95626"/>
                      <a:pt x="18216" y="96854"/>
                    </a:cubicBezTo>
                    <a:lnTo>
                      <a:pt x="157387" y="236024"/>
                    </a:lnTo>
                    <a:cubicBezTo>
                      <a:pt x="177066" y="259647"/>
                      <a:pt x="212168" y="262845"/>
                      <a:pt x="235791" y="243167"/>
                    </a:cubicBezTo>
                    <a:cubicBezTo>
                      <a:pt x="259413" y="223491"/>
                      <a:pt x="262609" y="188389"/>
                      <a:pt x="242933" y="164766"/>
                    </a:cubicBezTo>
                    <a:cubicBezTo>
                      <a:pt x="240263" y="161562"/>
                      <a:pt x="237246" y="158671"/>
                      <a:pt x="233931" y="156140"/>
                    </a:cubicBezTo>
                    <a:close/>
                  </a:path>
                </a:pathLst>
              </a:custGeom>
              <a:solidFill>
                <a:srgbClr val="FFC000"/>
              </a:solidFill>
              <a:ln w="27781"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180D0E27-A203-6BA1-CD40-2CA0A429DD3B}"/>
                  </a:ext>
                </a:extLst>
              </p:cNvPr>
              <p:cNvSpPr/>
              <p:nvPr/>
            </p:nvSpPr>
            <p:spPr>
              <a:xfrm>
                <a:off x="7425692" y="2823092"/>
                <a:ext cx="306175" cy="111336"/>
              </a:xfrm>
              <a:custGeom>
                <a:avLst/>
                <a:gdLst>
                  <a:gd name="connsiteX0" fmla="*/ 250508 w 306175"/>
                  <a:gd name="connsiteY0" fmla="*/ 0 h 111336"/>
                  <a:gd name="connsiteX1" fmla="*/ 55668 w 306175"/>
                  <a:gd name="connsiteY1" fmla="*/ 0 h 111336"/>
                  <a:gd name="connsiteX2" fmla="*/ 0 w 306175"/>
                  <a:gd name="connsiteY2" fmla="*/ 55668 h 111336"/>
                  <a:gd name="connsiteX3" fmla="*/ 55668 w 306175"/>
                  <a:gd name="connsiteY3" fmla="*/ 111337 h 111336"/>
                  <a:gd name="connsiteX4" fmla="*/ 250508 w 306175"/>
                  <a:gd name="connsiteY4" fmla="*/ 111337 h 111336"/>
                  <a:gd name="connsiteX5" fmla="*/ 306176 w 306175"/>
                  <a:gd name="connsiteY5" fmla="*/ 55668 h 111336"/>
                  <a:gd name="connsiteX6" fmla="*/ 250508 w 306175"/>
                  <a:gd name="connsiteY6" fmla="*/ 0 h 1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175" h="111336">
                    <a:moveTo>
                      <a:pt x="250508" y="0"/>
                    </a:moveTo>
                    <a:lnTo>
                      <a:pt x="55668" y="0"/>
                    </a:lnTo>
                    <a:cubicBezTo>
                      <a:pt x="24923" y="0"/>
                      <a:pt x="0" y="24923"/>
                      <a:pt x="0" y="55668"/>
                    </a:cubicBezTo>
                    <a:cubicBezTo>
                      <a:pt x="0" y="86414"/>
                      <a:pt x="24923" y="111337"/>
                      <a:pt x="55668" y="111337"/>
                    </a:cubicBezTo>
                    <a:lnTo>
                      <a:pt x="250508" y="111337"/>
                    </a:lnTo>
                    <a:cubicBezTo>
                      <a:pt x="281253" y="111337"/>
                      <a:pt x="306176" y="86414"/>
                      <a:pt x="306176" y="55668"/>
                    </a:cubicBezTo>
                    <a:cubicBezTo>
                      <a:pt x="306176" y="24923"/>
                      <a:pt x="281253" y="0"/>
                      <a:pt x="250508" y="0"/>
                    </a:cubicBezTo>
                    <a:close/>
                  </a:path>
                </a:pathLst>
              </a:custGeom>
              <a:solidFill>
                <a:srgbClr val="FFC000"/>
              </a:solidFill>
              <a:ln w="27781" cap="flat">
                <a:noFill/>
                <a:prstDash val="solid"/>
                <a:miter/>
              </a:ln>
            </p:spPr>
            <p:txBody>
              <a:bodyPr rtlCol="0" anchor="ctr"/>
              <a:lstStyle/>
              <a:p>
                <a:endParaRPr lang="fr-FR"/>
              </a:p>
            </p:txBody>
          </p:sp>
        </p:grpSp>
      </p:grpSp>
      <p:grpSp>
        <p:nvGrpSpPr>
          <p:cNvPr id="90" name="Groupe 89">
            <a:extLst>
              <a:ext uri="{FF2B5EF4-FFF2-40B4-BE49-F238E27FC236}">
                <a16:creationId xmlns:a16="http://schemas.microsoft.com/office/drawing/2014/main" id="{F20BBA08-095D-B587-4D7D-246A4EA563A2}"/>
              </a:ext>
            </a:extLst>
          </p:cNvPr>
          <p:cNvGrpSpPr/>
          <p:nvPr/>
        </p:nvGrpSpPr>
        <p:grpSpPr>
          <a:xfrm>
            <a:off x="-2854992" y="6763881"/>
            <a:ext cx="10099950" cy="2335843"/>
            <a:chOff x="267018" y="4402275"/>
            <a:chExt cx="10099950" cy="2335843"/>
          </a:xfrm>
        </p:grpSpPr>
        <p:sp>
          <p:nvSpPr>
            <p:cNvPr id="91" name="ZoneTexte 90">
              <a:extLst>
                <a:ext uri="{FF2B5EF4-FFF2-40B4-BE49-F238E27FC236}">
                  <a16:creationId xmlns:a16="http://schemas.microsoft.com/office/drawing/2014/main" id="{35CB8472-9034-69F6-7A7F-E162A42A744F}"/>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Utiliser les données disponibles pour fournir des analyses précises et pertinentes.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92" name="Groupe 91">
              <a:extLst>
                <a:ext uri="{FF2B5EF4-FFF2-40B4-BE49-F238E27FC236}">
                  <a16:creationId xmlns:a16="http://schemas.microsoft.com/office/drawing/2014/main" id="{E99FCB08-F237-9BE7-337D-E3119138B9A8}"/>
                </a:ext>
              </a:extLst>
            </p:cNvPr>
            <p:cNvGrpSpPr/>
            <p:nvPr/>
          </p:nvGrpSpPr>
          <p:grpSpPr>
            <a:xfrm>
              <a:off x="267018" y="4402275"/>
              <a:ext cx="2366988" cy="2335843"/>
              <a:chOff x="267018" y="4402275"/>
              <a:chExt cx="2366988" cy="2335843"/>
            </a:xfrm>
          </p:grpSpPr>
          <p:sp>
            <p:nvSpPr>
              <p:cNvPr id="93" name="Forme libre : forme 92">
                <a:extLst>
                  <a:ext uri="{FF2B5EF4-FFF2-40B4-BE49-F238E27FC236}">
                    <a16:creationId xmlns:a16="http://schemas.microsoft.com/office/drawing/2014/main" id="{884E31D1-DE1A-C9C3-C962-9CAA8CC020E5}"/>
                  </a:ext>
                </a:extLst>
              </p:cNvPr>
              <p:cNvSpPr/>
              <p:nvPr/>
            </p:nvSpPr>
            <p:spPr>
              <a:xfrm>
                <a:off x="267018" y="4402275"/>
                <a:ext cx="2366988" cy="2335843"/>
              </a:xfrm>
              <a:custGeom>
                <a:avLst/>
                <a:gdLst>
                  <a:gd name="connsiteX0" fmla="*/ 2055543 w 2366988"/>
                  <a:gd name="connsiteY0" fmla="*/ 342590 h 2335843"/>
                  <a:gd name="connsiteX1" fmla="*/ 2055543 w 2366988"/>
                  <a:gd name="connsiteY1" fmla="*/ 1463795 h 2335843"/>
                  <a:gd name="connsiteX2" fmla="*/ 311446 w 2366988"/>
                  <a:gd name="connsiteY2" fmla="*/ 1463795 h 2335843"/>
                  <a:gd name="connsiteX3" fmla="*/ 311446 w 2366988"/>
                  <a:gd name="connsiteY3" fmla="*/ 342590 h 2335843"/>
                  <a:gd name="connsiteX4" fmla="*/ 2304699 w 2366988"/>
                  <a:gd name="connsiteY4" fmla="*/ 1526085 h 2335843"/>
                  <a:gd name="connsiteX5" fmla="*/ 2242410 w 2366988"/>
                  <a:gd name="connsiteY5" fmla="*/ 1526085 h 2335843"/>
                  <a:gd name="connsiteX6" fmla="*/ 2242410 w 2366988"/>
                  <a:gd name="connsiteY6" fmla="*/ 249157 h 2335843"/>
                  <a:gd name="connsiteX7" fmla="*/ 2304699 w 2366988"/>
                  <a:gd name="connsiteY7" fmla="*/ 249157 h 2335843"/>
                  <a:gd name="connsiteX8" fmla="*/ 2366988 w 2366988"/>
                  <a:gd name="connsiteY8" fmla="*/ 186868 h 2335843"/>
                  <a:gd name="connsiteX9" fmla="*/ 2304699 w 2366988"/>
                  <a:gd name="connsiteY9" fmla="*/ 124578 h 2335843"/>
                  <a:gd name="connsiteX10" fmla="*/ 1245783 w 2366988"/>
                  <a:gd name="connsiteY10" fmla="*/ 124578 h 2335843"/>
                  <a:gd name="connsiteX11" fmla="*/ 1245783 w 2366988"/>
                  <a:gd name="connsiteY11" fmla="*/ 62289 h 2335843"/>
                  <a:gd name="connsiteX12" fmla="*/ 1183494 w 2366988"/>
                  <a:gd name="connsiteY12" fmla="*/ 0 h 2335843"/>
                  <a:gd name="connsiteX13" fmla="*/ 1121205 w 2366988"/>
                  <a:gd name="connsiteY13" fmla="*/ 62289 h 2335843"/>
                  <a:gd name="connsiteX14" fmla="*/ 1121205 w 2366988"/>
                  <a:gd name="connsiteY14" fmla="*/ 124578 h 2335843"/>
                  <a:gd name="connsiteX15" fmla="*/ 62289 w 2366988"/>
                  <a:gd name="connsiteY15" fmla="*/ 124578 h 2335843"/>
                  <a:gd name="connsiteX16" fmla="*/ 0 w 2366988"/>
                  <a:gd name="connsiteY16" fmla="*/ 186868 h 2335843"/>
                  <a:gd name="connsiteX17" fmla="*/ 62289 w 2366988"/>
                  <a:gd name="connsiteY17" fmla="*/ 249157 h 2335843"/>
                  <a:gd name="connsiteX18" fmla="*/ 124578 w 2366988"/>
                  <a:gd name="connsiteY18" fmla="*/ 249157 h 2335843"/>
                  <a:gd name="connsiteX19" fmla="*/ 124578 w 2366988"/>
                  <a:gd name="connsiteY19" fmla="*/ 1526085 h 2335843"/>
                  <a:gd name="connsiteX20" fmla="*/ 62289 w 2366988"/>
                  <a:gd name="connsiteY20" fmla="*/ 1526085 h 2335843"/>
                  <a:gd name="connsiteX21" fmla="*/ 0 w 2366988"/>
                  <a:gd name="connsiteY21" fmla="*/ 1588374 h 2335843"/>
                  <a:gd name="connsiteX22" fmla="*/ 62289 w 2366988"/>
                  <a:gd name="connsiteY22" fmla="*/ 1650663 h 2335843"/>
                  <a:gd name="connsiteX23" fmla="*/ 1013445 w 2366988"/>
                  <a:gd name="connsiteY23" fmla="*/ 1650663 h 2335843"/>
                  <a:gd name="connsiteX24" fmla="*/ 533818 w 2366988"/>
                  <a:gd name="connsiteY24" fmla="*/ 2130290 h 2335843"/>
                  <a:gd name="connsiteX25" fmla="*/ 534285 w 2366988"/>
                  <a:gd name="connsiteY25" fmla="*/ 2218896 h 2335843"/>
                  <a:gd name="connsiteX26" fmla="*/ 622892 w 2366988"/>
                  <a:gd name="connsiteY26" fmla="*/ 2218429 h 2335843"/>
                  <a:gd name="connsiteX27" fmla="*/ 1121205 w 2366988"/>
                  <a:gd name="connsiteY27" fmla="*/ 1720116 h 2335843"/>
                  <a:gd name="connsiteX28" fmla="*/ 1121205 w 2366988"/>
                  <a:gd name="connsiteY28" fmla="*/ 2273555 h 2335843"/>
                  <a:gd name="connsiteX29" fmla="*/ 1183494 w 2366988"/>
                  <a:gd name="connsiteY29" fmla="*/ 2335844 h 2335843"/>
                  <a:gd name="connsiteX30" fmla="*/ 1245783 w 2366988"/>
                  <a:gd name="connsiteY30" fmla="*/ 2273555 h 2335843"/>
                  <a:gd name="connsiteX31" fmla="*/ 1245783 w 2366988"/>
                  <a:gd name="connsiteY31" fmla="*/ 1719181 h 2335843"/>
                  <a:gd name="connsiteX32" fmla="*/ 1744097 w 2366988"/>
                  <a:gd name="connsiteY32" fmla="*/ 2217494 h 2335843"/>
                  <a:gd name="connsiteX33" fmla="*/ 1832236 w 2366988"/>
                  <a:gd name="connsiteY33" fmla="*/ 2217494 h 2335843"/>
                  <a:gd name="connsiteX34" fmla="*/ 1832236 w 2366988"/>
                  <a:gd name="connsiteY34" fmla="*/ 2129355 h 2335843"/>
                  <a:gd name="connsiteX35" fmla="*/ 1353544 w 2366988"/>
                  <a:gd name="connsiteY35" fmla="*/ 1650663 h 2335843"/>
                  <a:gd name="connsiteX36" fmla="*/ 2304699 w 2366988"/>
                  <a:gd name="connsiteY36" fmla="*/ 1650663 h 2335843"/>
                  <a:gd name="connsiteX37" fmla="*/ 2366988 w 2366988"/>
                  <a:gd name="connsiteY37" fmla="*/ 1588374 h 2335843"/>
                  <a:gd name="connsiteX38" fmla="*/ 2304699 w 2366988"/>
                  <a:gd name="connsiteY38" fmla="*/ 1526085 h 23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6988" h="2335843">
                    <a:moveTo>
                      <a:pt x="2055543" y="342590"/>
                    </a:moveTo>
                    <a:lnTo>
                      <a:pt x="2055543" y="1463795"/>
                    </a:lnTo>
                    <a:lnTo>
                      <a:pt x="311446" y="1463795"/>
                    </a:lnTo>
                    <a:lnTo>
                      <a:pt x="311446" y="342590"/>
                    </a:lnTo>
                    <a:close/>
                    <a:moveTo>
                      <a:pt x="2304699" y="1526085"/>
                    </a:moveTo>
                    <a:lnTo>
                      <a:pt x="2242410" y="1526085"/>
                    </a:lnTo>
                    <a:lnTo>
                      <a:pt x="2242410" y="249157"/>
                    </a:lnTo>
                    <a:lnTo>
                      <a:pt x="2304699" y="249157"/>
                    </a:lnTo>
                    <a:cubicBezTo>
                      <a:pt x="2339102" y="249157"/>
                      <a:pt x="2366988" y="221270"/>
                      <a:pt x="2366988" y="186868"/>
                    </a:cubicBezTo>
                    <a:cubicBezTo>
                      <a:pt x="2366988" y="152465"/>
                      <a:pt x="2339102" y="124578"/>
                      <a:pt x="2304699" y="124578"/>
                    </a:cubicBezTo>
                    <a:lnTo>
                      <a:pt x="1245783" y="124578"/>
                    </a:lnTo>
                    <a:lnTo>
                      <a:pt x="1245783" y="62289"/>
                    </a:lnTo>
                    <a:cubicBezTo>
                      <a:pt x="1245783" y="27887"/>
                      <a:pt x="1217897" y="0"/>
                      <a:pt x="1183494" y="0"/>
                    </a:cubicBezTo>
                    <a:cubicBezTo>
                      <a:pt x="1149092" y="0"/>
                      <a:pt x="1121205" y="27887"/>
                      <a:pt x="1121205" y="62289"/>
                    </a:cubicBezTo>
                    <a:lnTo>
                      <a:pt x="1121205" y="124578"/>
                    </a:lnTo>
                    <a:lnTo>
                      <a:pt x="62289" y="124578"/>
                    </a:lnTo>
                    <a:cubicBezTo>
                      <a:pt x="27887" y="124578"/>
                      <a:pt x="0" y="152465"/>
                      <a:pt x="0" y="186868"/>
                    </a:cubicBezTo>
                    <a:cubicBezTo>
                      <a:pt x="0" y="221270"/>
                      <a:pt x="27887" y="249157"/>
                      <a:pt x="62289" y="249157"/>
                    </a:cubicBezTo>
                    <a:lnTo>
                      <a:pt x="124578" y="249157"/>
                    </a:lnTo>
                    <a:lnTo>
                      <a:pt x="124578" y="1526085"/>
                    </a:lnTo>
                    <a:lnTo>
                      <a:pt x="62289" y="1526085"/>
                    </a:lnTo>
                    <a:cubicBezTo>
                      <a:pt x="27887" y="1526085"/>
                      <a:pt x="0" y="1553972"/>
                      <a:pt x="0" y="1588374"/>
                    </a:cubicBezTo>
                    <a:cubicBezTo>
                      <a:pt x="0" y="1622776"/>
                      <a:pt x="27887" y="1650663"/>
                      <a:pt x="62289" y="1650663"/>
                    </a:cubicBezTo>
                    <a:lnTo>
                      <a:pt x="1013445" y="1650663"/>
                    </a:lnTo>
                    <a:lnTo>
                      <a:pt x="533818" y="2130290"/>
                    </a:lnTo>
                    <a:cubicBezTo>
                      <a:pt x="509479" y="2154888"/>
                      <a:pt x="509687" y="2194557"/>
                      <a:pt x="534285" y="2218896"/>
                    </a:cubicBezTo>
                    <a:cubicBezTo>
                      <a:pt x="558883" y="2243235"/>
                      <a:pt x="598552" y="2243027"/>
                      <a:pt x="622892" y="2218429"/>
                    </a:cubicBezTo>
                    <a:lnTo>
                      <a:pt x="1121205" y="1720116"/>
                    </a:lnTo>
                    <a:lnTo>
                      <a:pt x="1121205" y="2273555"/>
                    </a:lnTo>
                    <a:cubicBezTo>
                      <a:pt x="1121205" y="2307957"/>
                      <a:pt x="1149092" y="2335844"/>
                      <a:pt x="1183494" y="2335844"/>
                    </a:cubicBezTo>
                    <a:cubicBezTo>
                      <a:pt x="1217897" y="2335844"/>
                      <a:pt x="1245783" y="2307957"/>
                      <a:pt x="1245783" y="2273555"/>
                    </a:cubicBezTo>
                    <a:lnTo>
                      <a:pt x="1245783" y="1719181"/>
                    </a:lnTo>
                    <a:lnTo>
                      <a:pt x="1744097" y="2217494"/>
                    </a:lnTo>
                    <a:cubicBezTo>
                      <a:pt x="1768436" y="2241834"/>
                      <a:pt x="1807896" y="2241834"/>
                      <a:pt x="1832236" y="2217494"/>
                    </a:cubicBezTo>
                    <a:cubicBezTo>
                      <a:pt x="1856576" y="2193155"/>
                      <a:pt x="1856576" y="2153695"/>
                      <a:pt x="1832236" y="2129355"/>
                    </a:cubicBezTo>
                    <a:lnTo>
                      <a:pt x="1353544" y="1650663"/>
                    </a:lnTo>
                    <a:lnTo>
                      <a:pt x="2304699" y="1650663"/>
                    </a:lnTo>
                    <a:cubicBezTo>
                      <a:pt x="2339102" y="1650663"/>
                      <a:pt x="2366988" y="1622776"/>
                      <a:pt x="2366988" y="1588374"/>
                    </a:cubicBezTo>
                    <a:cubicBezTo>
                      <a:pt x="2366988" y="1553972"/>
                      <a:pt x="2339102" y="1526085"/>
                      <a:pt x="2304699" y="1526085"/>
                    </a:cubicBezTo>
                    <a:close/>
                  </a:path>
                </a:pathLst>
              </a:custGeom>
              <a:solidFill>
                <a:schemeClr val="bg1"/>
              </a:solidFill>
              <a:ln w="31055"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2CC2FF0E-2712-A54D-BD2C-0A516DBE23C6}"/>
                  </a:ext>
                </a:extLst>
              </p:cNvPr>
              <p:cNvSpPr/>
              <p:nvPr/>
            </p:nvSpPr>
            <p:spPr>
              <a:xfrm>
                <a:off x="1294790" y="4900588"/>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bg1"/>
              </a:solidFill>
              <a:ln w="31055"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BE1207B5-B00C-4C98-36A9-2CCC88E9EF35}"/>
                  </a:ext>
                </a:extLst>
              </p:cNvPr>
              <p:cNvSpPr/>
              <p:nvPr/>
            </p:nvSpPr>
            <p:spPr>
              <a:xfrm>
                <a:off x="827621"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FFC000"/>
              </a:solidFill>
              <a:ln w="31055"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808BA7D1-BE3B-14D6-FAA1-F9A06316D752}"/>
                  </a:ext>
                </a:extLst>
              </p:cNvPr>
              <p:cNvSpPr/>
              <p:nvPr/>
            </p:nvSpPr>
            <p:spPr>
              <a:xfrm>
                <a:off x="1294790"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C00000"/>
              </a:solidFill>
              <a:ln w="31055"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47EEA3C5-8680-3A32-DD69-5C25CB883545}"/>
                  </a:ext>
                </a:extLst>
              </p:cNvPr>
              <p:cNvSpPr/>
              <p:nvPr/>
            </p:nvSpPr>
            <p:spPr>
              <a:xfrm>
                <a:off x="1761958"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accent1"/>
              </a:solidFill>
              <a:ln w="31055"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3AAE725B-049D-7279-BC54-81C3F480EF00}"/>
                  </a:ext>
                </a:extLst>
              </p:cNvPr>
              <p:cNvSpPr/>
              <p:nvPr/>
            </p:nvSpPr>
            <p:spPr>
              <a:xfrm>
                <a:off x="952199" y="5118600"/>
                <a:ext cx="996626" cy="373735"/>
              </a:xfrm>
              <a:custGeom>
                <a:avLst/>
                <a:gdLst>
                  <a:gd name="connsiteX0" fmla="*/ 529458 w 996626"/>
                  <a:gd name="connsiteY0" fmla="*/ 155723 h 373735"/>
                  <a:gd name="connsiteX1" fmla="*/ 529458 w 996626"/>
                  <a:gd name="connsiteY1" fmla="*/ 0 h 373735"/>
                  <a:gd name="connsiteX2" fmla="*/ 467169 w 996626"/>
                  <a:gd name="connsiteY2" fmla="*/ 0 h 373735"/>
                  <a:gd name="connsiteX3" fmla="*/ 467169 w 996626"/>
                  <a:gd name="connsiteY3" fmla="*/ 155723 h 373735"/>
                  <a:gd name="connsiteX4" fmla="*/ 0 w 996626"/>
                  <a:gd name="connsiteY4" fmla="*/ 155723 h 373735"/>
                  <a:gd name="connsiteX5" fmla="*/ 0 w 996626"/>
                  <a:gd name="connsiteY5" fmla="*/ 373735 h 373735"/>
                  <a:gd name="connsiteX6" fmla="*/ 62289 w 996626"/>
                  <a:gd name="connsiteY6" fmla="*/ 373735 h 373735"/>
                  <a:gd name="connsiteX7" fmla="*/ 62289 w 996626"/>
                  <a:gd name="connsiteY7" fmla="*/ 218012 h 373735"/>
                  <a:gd name="connsiteX8" fmla="*/ 467169 w 996626"/>
                  <a:gd name="connsiteY8" fmla="*/ 218012 h 373735"/>
                  <a:gd name="connsiteX9" fmla="*/ 467169 w 996626"/>
                  <a:gd name="connsiteY9" fmla="*/ 373735 h 373735"/>
                  <a:gd name="connsiteX10" fmla="*/ 529458 w 996626"/>
                  <a:gd name="connsiteY10" fmla="*/ 373735 h 373735"/>
                  <a:gd name="connsiteX11" fmla="*/ 529458 w 996626"/>
                  <a:gd name="connsiteY11" fmla="*/ 218012 h 373735"/>
                  <a:gd name="connsiteX12" fmla="*/ 934338 w 996626"/>
                  <a:gd name="connsiteY12" fmla="*/ 218012 h 373735"/>
                  <a:gd name="connsiteX13" fmla="*/ 934338 w 996626"/>
                  <a:gd name="connsiteY13" fmla="*/ 373735 h 373735"/>
                  <a:gd name="connsiteX14" fmla="*/ 996627 w 996626"/>
                  <a:gd name="connsiteY14" fmla="*/ 373735 h 373735"/>
                  <a:gd name="connsiteX15" fmla="*/ 996627 w 996626"/>
                  <a:gd name="connsiteY15" fmla="*/ 155723 h 373735"/>
                  <a:gd name="connsiteX16" fmla="*/ 529458 w 996626"/>
                  <a:gd name="connsiteY16" fmla="*/ 155723 h 3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6626" h="373735">
                    <a:moveTo>
                      <a:pt x="529458" y="155723"/>
                    </a:moveTo>
                    <a:lnTo>
                      <a:pt x="529458" y="0"/>
                    </a:lnTo>
                    <a:lnTo>
                      <a:pt x="467169" y="0"/>
                    </a:lnTo>
                    <a:lnTo>
                      <a:pt x="467169" y="155723"/>
                    </a:lnTo>
                    <a:lnTo>
                      <a:pt x="0" y="155723"/>
                    </a:lnTo>
                    <a:lnTo>
                      <a:pt x="0" y="373735"/>
                    </a:lnTo>
                    <a:lnTo>
                      <a:pt x="62289" y="373735"/>
                    </a:lnTo>
                    <a:lnTo>
                      <a:pt x="62289" y="218012"/>
                    </a:lnTo>
                    <a:lnTo>
                      <a:pt x="467169" y="218012"/>
                    </a:lnTo>
                    <a:lnTo>
                      <a:pt x="467169" y="373735"/>
                    </a:lnTo>
                    <a:lnTo>
                      <a:pt x="529458" y="373735"/>
                    </a:lnTo>
                    <a:lnTo>
                      <a:pt x="529458" y="218012"/>
                    </a:lnTo>
                    <a:lnTo>
                      <a:pt x="934338" y="218012"/>
                    </a:lnTo>
                    <a:lnTo>
                      <a:pt x="934338" y="373735"/>
                    </a:lnTo>
                    <a:lnTo>
                      <a:pt x="996627" y="373735"/>
                    </a:lnTo>
                    <a:lnTo>
                      <a:pt x="996627" y="155723"/>
                    </a:lnTo>
                    <a:lnTo>
                      <a:pt x="529458" y="155723"/>
                    </a:lnTo>
                    <a:close/>
                  </a:path>
                </a:pathLst>
              </a:custGeom>
              <a:solidFill>
                <a:schemeClr val="bg1"/>
              </a:solidFill>
              <a:ln w="31055" cap="flat">
                <a:noFill/>
                <a:prstDash val="solid"/>
                <a:miter/>
              </a:ln>
            </p:spPr>
            <p:txBody>
              <a:bodyPr rtlCol="0" anchor="ctr"/>
              <a:lstStyle/>
              <a:p>
                <a:endParaRPr lang="fr-FR" dirty="0"/>
              </a:p>
            </p:txBody>
          </p:sp>
        </p:grpSp>
      </p:grpSp>
    </p:spTree>
    <p:extLst>
      <p:ext uri="{BB962C8B-B14F-4D97-AF65-F5344CB8AC3E}">
        <p14:creationId xmlns:p14="http://schemas.microsoft.com/office/powerpoint/2010/main" val="1577848389"/>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090E31-76AA-DF55-8ED6-ADFD3FF46A2E}"/>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12D627B-90FC-A7B6-8BCD-ED63C2FE176B}"/>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F7667263-2F65-F0A6-DF61-1D0A7B22FDF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A1CA286D-86EB-FE88-B37C-27686F96C8F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6DD6679-F8B2-8451-6D13-870C60E9A5C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3095B266-B5DE-5C0F-D2D4-F12EFAB41E1D}"/>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E14475A9-BD1A-EF52-595C-4B6FFF42B92B}"/>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3EC77C6-45BE-24F2-5634-FEF6FB0D1A6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5BCD27E7-47F7-E7CD-1D7A-01B067170263}"/>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5E26BB0-5576-FEC5-48D2-38F6D14899FD}"/>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83766CE-80BC-907C-AAF7-5AD6A1551CC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AF80CBD-3F7B-8F7F-84AA-66FC055C2A3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348747F7-D2F6-F9BC-8112-F6FB22AE57B4}"/>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5E8E7425-804C-C4CA-CE81-707C1AEA37D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430BCB9-A481-523D-C27B-EC2272AE51E8}"/>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D127FEB4-C370-4D59-DC2C-0C8E3DB9756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0F883CF5-D39E-9C0A-A961-BEB51E4825E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19D4DF85-E1B8-963F-F357-6F0F393A067A}"/>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ECEB4550-8B16-6880-D954-AF738F6F01CE}"/>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0122A53-2280-B0F5-5D74-9840C8273A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8E549ED2-54E4-1C68-C197-AC46086041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9146095-DB6C-17C2-AE5F-3017BD81D73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C01516D2-38F6-DABC-DF7D-5B343F6E81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1BEF1FD8-4BE7-E456-7AE4-F49E525427B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60E8ECD-AF41-44F9-F912-A83B62CA16D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0205BC7C-029B-BEEA-D1BB-75776B9DAD7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8C5B52D-09F0-DFC6-18C4-ADB38E68B6E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B8C87FD8-7266-382C-FF32-CAD4E5F964D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0A26A88A-8D8E-7545-4A44-C4E1AE9E9683}"/>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0F43C7F4-3D12-A41C-C044-472F3E76C9EE}"/>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30F16710-4713-3A33-184A-7E45826B51C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9A996936-8349-50A3-68DB-933DD3138AD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FFF9D630-6728-1D2A-8A46-FB008BDAF529}"/>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1EF0384D-1C2E-70DB-3112-E480D1387127}"/>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F495830C-CF57-7466-1DB4-515C0E62CB56}"/>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B1946187-9B7C-3063-D70B-92F59D23F80A}"/>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54AC6261-20BB-1556-934B-EF8757CB59EF}"/>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16C69024-2FBA-017A-18FB-FC9BEDC48925}"/>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DF8218B1-E591-8F96-274A-688930B8ADB0}"/>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95C89A48-1189-605F-6FEC-300D0CB4549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6A641D4E-8CDD-A09C-8DBA-93512244490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45BD22BE-33B1-1556-AF9E-F8C2161D377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83078327-028E-9637-519C-64DB05071DF6}"/>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BC4C67E9-E38D-86C7-D6AF-E692AF36B65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5AF3C8AB-3CF2-ECB6-A54B-C4B5AC62BB33}"/>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CB20F8CB-BD3C-E121-6DFD-BA6DFA0137CA}"/>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67E7D851-DA19-6D2E-237E-029BD132BD63}"/>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A56FD0FD-D805-68DC-37D5-6453348CFEF7}"/>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AAC8C9BE-9A02-3DB9-FF92-84B69AF6575F}"/>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08578C5E-CB00-19F0-C4CE-AAAA3CFB25FE}"/>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74" name="Groupe 73">
            <a:extLst>
              <a:ext uri="{FF2B5EF4-FFF2-40B4-BE49-F238E27FC236}">
                <a16:creationId xmlns:a16="http://schemas.microsoft.com/office/drawing/2014/main" id="{2892FF66-2655-E7C9-8597-442E4402C902}"/>
              </a:ext>
            </a:extLst>
          </p:cNvPr>
          <p:cNvGrpSpPr/>
          <p:nvPr/>
        </p:nvGrpSpPr>
        <p:grpSpPr>
          <a:xfrm>
            <a:off x="267018" y="4402275"/>
            <a:ext cx="10099950" cy="2335843"/>
            <a:chOff x="267018" y="4402275"/>
            <a:chExt cx="10099950" cy="2335843"/>
          </a:xfrm>
        </p:grpSpPr>
        <p:sp>
          <p:nvSpPr>
            <p:cNvPr id="59" name="ZoneTexte 58">
              <a:extLst>
                <a:ext uri="{FF2B5EF4-FFF2-40B4-BE49-F238E27FC236}">
                  <a16:creationId xmlns:a16="http://schemas.microsoft.com/office/drawing/2014/main" id="{66B6B47A-04CC-8EA3-87C4-2C506EA65C99}"/>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Utiliser les données disponibles pour fournir des analyses précises et pertinentes.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0" name="Groupe 69">
              <a:extLst>
                <a:ext uri="{FF2B5EF4-FFF2-40B4-BE49-F238E27FC236}">
                  <a16:creationId xmlns:a16="http://schemas.microsoft.com/office/drawing/2014/main" id="{03EA7753-D705-A870-F1D0-61087DE8C0AC}"/>
                </a:ext>
              </a:extLst>
            </p:cNvPr>
            <p:cNvGrpSpPr/>
            <p:nvPr/>
          </p:nvGrpSpPr>
          <p:grpSpPr>
            <a:xfrm>
              <a:off x="267018" y="4402275"/>
              <a:ext cx="2366988" cy="2335843"/>
              <a:chOff x="267018" y="4402275"/>
              <a:chExt cx="2366988" cy="2335843"/>
            </a:xfrm>
          </p:grpSpPr>
          <p:sp>
            <p:nvSpPr>
              <p:cNvPr id="62" name="Forme libre : forme 61">
                <a:extLst>
                  <a:ext uri="{FF2B5EF4-FFF2-40B4-BE49-F238E27FC236}">
                    <a16:creationId xmlns:a16="http://schemas.microsoft.com/office/drawing/2014/main" id="{0869D6C3-8322-0AFF-E329-7A55466ED3E9}"/>
                  </a:ext>
                </a:extLst>
              </p:cNvPr>
              <p:cNvSpPr/>
              <p:nvPr/>
            </p:nvSpPr>
            <p:spPr>
              <a:xfrm>
                <a:off x="267018" y="4402275"/>
                <a:ext cx="2366988" cy="2335843"/>
              </a:xfrm>
              <a:custGeom>
                <a:avLst/>
                <a:gdLst>
                  <a:gd name="connsiteX0" fmla="*/ 2055543 w 2366988"/>
                  <a:gd name="connsiteY0" fmla="*/ 342590 h 2335843"/>
                  <a:gd name="connsiteX1" fmla="*/ 2055543 w 2366988"/>
                  <a:gd name="connsiteY1" fmla="*/ 1463795 h 2335843"/>
                  <a:gd name="connsiteX2" fmla="*/ 311446 w 2366988"/>
                  <a:gd name="connsiteY2" fmla="*/ 1463795 h 2335843"/>
                  <a:gd name="connsiteX3" fmla="*/ 311446 w 2366988"/>
                  <a:gd name="connsiteY3" fmla="*/ 342590 h 2335843"/>
                  <a:gd name="connsiteX4" fmla="*/ 2304699 w 2366988"/>
                  <a:gd name="connsiteY4" fmla="*/ 1526085 h 2335843"/>
                  <a:gd name="connsiteX5" fmla="*/ 2242410 w 2366988"/>
                  <a:gd name="connsiteY5" fmla="*/ 1526085 h 2335843"/>
                  <a:gd name="connsiteX6" fmla="*/ 2242410 w 2366988"/>
                  <a:gd name="connsiteY6" fmla="*/ 249157 h 2335843"/>
                  <a:gd name="connsiteX7" fmla="*/ 2304699 w 2366988"/>
                  <a:gd name="connsiteY7" fmla="*/ 249157 h 2335843"/>
                  <a:gd name="connsiteX8" fmla="*/ 2366988 w 2366988"/>
                  <a:gd name="connsiteY8" fmla="*/ 186868 h 2335843"/>
                  <a:gd name="connsiteX9" fmla="*/ 2304699 w 2366988"/>
                  <a:gd name="connsiteY9" fmla="*/ 124578 h 2335843"/>
                  <a:gd name="connsiteX10" fmla="*/ 1245783 w 2366988"/>
                  <a:gd name="connsiteY10" fmla="*/ 124578 h 2335843"/>
                  <a:gd name="connsiteX11" fmla="*/ 1245783 w 2366988"/>
                  <a:gd name="connsiteY11" fmla="*/ 62289 h 2335843"/>
                  <a:gd name="connsiteX12" fmla="*/ 1183494 w 2366988"/>
                  <a:gd name="connsiteY12" fmla="*/ 0 h 2335843"/>
                  <a:gd name="connsiteX13" fmla="*/ 1121205 w 2366988"/>
                  <a:gd name="connsiteY13" fmla="*/ 62289 h 2335843"/>
                  <a:gd name="connsiteX14" fmla="*/ 1121205 w 2366988"/>
                  <a:gd name="connsiteY14" fmla="*/ 124578 h 2335843"/>
                  <a:gd name="connsiteX15" fmla="*/ 62289 w 2366988"/>
                  <a:gd name="connsiteY15" fmla="*/ 124578 h 2335843"/>
                  <a:gd name="connsiteX16" fmla="*/ 0 w 2366988"/>
                  <a:gd name="connsiteY16" fmla="*/ 186868 h 2335843"/>
                  <a:gd name="connsiteX17" fmla="*/ 62289 w 2366988"/>
                  <a:gd name="connsiteY17" fmla="*/ 249157 h 2335843"/>
                  <a:gd name="connsiteX18" fmla="*/ 124578 w 2366988"/>
                  <a:gd name="connsiteY18" fmla="*/ 249157 h 2335843"/>
                  <a:gd name="connsiteX19" fmla="*/ 124578 w 2366988"/>
                  <a:gd name="connsiteY19" fmla="*/ 1526085 h 2335843"/>
                  <a:gd name="connsiteX20" fmla="*/ 62289 w 2366988"/>
                  <a:gd name="connsiteY20" fmla="*/ 1526085 h 2335843"/>
                  <a:gd name="connsiteX21" fmla="*/ 0 w 2366988"/>
                  <a:gd name="connsiteY21" fmla="*/ 1588374 h 2335843"/>
                  <a:gd name="connsiteX22" fmla="*/ 62289 w 2366988"/>
                  <a:gd name="connsiteY22" fmla="*/ 1650663 h 2335843"/>
                  <a:gd name="connsiteX23" fmla="*/ 1013445 w 2366988"/>
                  <a:gd name="connsiteY23" fmla="*/ 1650663 h 2335843"/>
                  <a:gd name="connsiteX24" fmla="*/ 533818 w 2366988"/>
                  <a:gd name="connsiteY24" fmla="*/ 2130290 h 2335843"/>
                  <a:gd name="connsiteX25" fmla="*/ 534285 w 2366988"/>
                  <a:gd name="connsiteY25" fmla="*/ 2218896 h 2335843"/>
                  <a:gd name="connsiteX26" fmla="*/ 622892 w 2366988"/>
                  <a:gd name="connsiteY26" fmla="*/ 2218429 h 2335843"/>
                  <a:gd name="connsiteX27" fmla="*/ 1121205 w 2366988"/>
                  <a:gd name="connsiteY27" fmla="*/ 1720116 h 2335843"/>
                  <a:gd name="connsiteX28" fmla="*/ 1121205 w 2366988"/>
                  <a:gd name="connsiteY28" fmla="*/ 2273555 h 2335843"/>
                  <a:gd name="connsiteX29" fmla="*/ 1183494 w 2366988"/>
                  <a:gd name="connsiteY29" fmla="*/ 2335844 h 2335843"/>
                  <a:gd name="connsiteX30" fmla="*/ 1245783 w 2366988"/>
                  <a:gd name="connsiteY30" fmla="*/ 2273555 h 2335843"/>
                  <a:gd name="connsiteX31" fmla="*/ 1245783 w 2366988"/>
                  <a:gd name="connsiteY31" fmla="*/ 1719181 h 2335843"/>
                  <a:gd name="connsiteX32" fmla="*/ 1744097 w 2366988"/>
                  <a:gd name="connsiteY32" fmla="*/ 2217494 h 2335843"/>
                  <a:gd name="connsiteX33" fmla="*/ 1832236 w 2366988"/>
                  <a:gd name="connsiteY33" fmla="*/ 2217494 h 2335843"/>
                  <a:gd name="connsiteX34" fmla="*/ 1832236 w 2366988"/>
                  <a:gd name="connsiteY34" fmla="*/ 2129355 h 2335843"/>
                  <a:gd name="connsiteX35" fmla="*/ 1353544 w 2366988"/>
                  <a:gd name="connsiteY35" fmla="*/ 1650663 h 2335843"/>
                  <a:gd name="connsiteX36" fmla="*/ 2304699 w 2366988"/>
                  <a:gd name="connsiteY36" fmla="*/ 1650663 h 2335843"/>
                  <a:gd name="connsiteX37" fmla="*/ 2366988 w 2366988"/>
                  <a:gd name="connsiteY37" fmla="*/ 1588374 h 2335843"/>
                  <a:gd name="connsiteX38" fmla="*/ 2304699 w 2366988"/>
                  <a:gd name="connsiteY38" fmla="*/ 1526085 h 23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6988" h="2335843">
                    <a:moveTo>
                      <a:pt x="2055543" y="342590"/>
                    </a:moveTo>
                    <a:lnTo>
                      <a:pt x="2055543" y="1463795"/>
                    </a:lnTo>
                    <a:lnTo>
                      <a:pt x="311446" y="1463795"/>
                    </a:lnTo>
                    <a:lnTo>
                      <a:pt x="311446" y="342590"/>
                    </a:lnTo>
                    <a:close/>
                    <a:moveTo>
                      <a:pt x="2304699" y="1526085"/>
                    </a:moveTo>
                    <a:lnTo>
                      <a:pt x="2242410" y="1526085"/>
                    </a:lnTo>
                    <a:lnTo>
                      <a:pt x="2242410" y="249157"/>
                    </a:lnTo>
                    <a:lnTo>
                      <a:pt x="2304699" y="249157"/>
                    </a:lnTo>
                    <a:cubicBezTo>
                      <a:pt x="2339102" y="249157"/>
                      <a:pt x="2366988" y="221270"/>
                      <a:pt x="2366988" y="186868"/>
                    </a:cubicBezTo>
                    <a:cubicBezTo>
                      <a:pt x="2366988" y="152465"/>
                      <a:pt x="2339102" y="124578"/>
                      <a:pt x="2304699" y="124578"/>
                    </a:cubicBezTo>
                    <a:lnTo>
                      <a:pt x="1245783" y="124578"/>
                    </a:lnTo>
                    <a:lnTo>
                      <a:pt x="1245783" y="62289"/>
                    </a:lnTo>
                    <a:cubicBezTo>
                      <a:pt x="1245783" y="27887"/>
                      <a:pt x="1217897" y="0"/>
                      <a:pt x="1183494" y="0"/>
                    </a:cubicBezTo>
                    <a:cubicBezTo>
                      <a:pt x="1149092" y="0"/>
                      <a:pt x="1121205" y="27887"/>
                      <a:pt x="1121205" y="62289"/>
                    </a:cubicBezTo>
                    <a:lnTo>
                      <a:pt x="1121205" y="124578"/>
                    </a:lnTo>
                    <a:lnTo>
                      <a:pt x="62289" y="124578"/>
                    </a:lnTo>
                    <a:cubicBezTo>
                      <a:pt x="27887" y="124578"/>
                      <a:pt x="0" y="152465"/>
                      <a:pt x="0" y="186868"/>
                    </a:cubicBezTo>
                    <a:cubicBezTo>
                      <a:pt x="0" y="221270"/>
                      <a:pt x="27887" y="249157"/>
                      <a:pt x="62289" y="249157"/>
                    </a:cubicBezTo>
                    <a:lnTo>
                      <a:pt x="124578" y="249157"/>
                    </a:lnTo>
                    <a:lnTo>
                      <a:pt x="124578" y="1526085"/>
                    </a:lnTo>
                    <a:lnTo>
                      <a:pt x="62289" y="1526085"/>
                    </a:lnTo>
                    <a:cubicBezTo>
                      <a:pt x="27887" y="1526085"/>
                      <a:pt x="0" y="1553972"/>
                      <a:pt x="0" y="1588374"/>
                    </a:cubicBezTo>
                    <a:cubicBezTo>
                      <a:pt x="0" y="1622776"/>
                      <a:pt x="27887" y="1650663"/>
                      <a:pt x="62289" y="1650663"/>
                    </a:cubicBezTo>
                    <a:lnTo>
                      <a:pt x="1013445" y="1650663"/>
                    </a:lnTo>
                    <a:lnTo>
                      <a:pt x="533818" y="2130290"/>
                    </a:lnTo>
                    <a:cubicBezTo>
                      <a:pt x="509479" y="2154888"/>
                      <a:pt x="509687" y="2194557"/>
                      <a:pt x="534285" y="2218896"/>
                    </a:cubicBezTo>
                    <a:cubicBezTo>
                      <a:pt x="558883" y="2243235"/>
                      <a:pt x="598552" y="2243027"/>
                      <a:pt x="622892" y="2218429"/>
                    </a:cubicBezTo>
                    <a:lnTo>
                      <a:pt x="1121205" y="1720116"/>
                    </a:lnTo>
                    <a:lnTo>
                      <a:pt x="1121205" y="2273555"/>
                    </a:lnTo>
                    <a:cubicBezTo>
                      <a:pt x="1121205" y="2307957"/>
                      <a:pt x="1149092" y="2335844"/>
                      <a:pt x="1183494" y="2335844"/>
                    </a:cubicBezTo>
                    <a:cubicBezTo>
                      <a:pt x="1217897" y="2335844"/>
                      <a:pt x="1245783" y="2307957"/>
                      <a:pt x="1245783" y="2273555"/>
                    </a:cubicBezTo>
                    <a:lnTo>
                      <a:pt x="1245783" y="1719181"/>
                    </a:lnTo>
                    <a:lnTo>
                      <a:pt x="1744097" y="2217494"/>
                    </a:lnTo>
                    <a:cubicBezTo>
                      <a:pt x="1768436" y="2241834"/>
                      <a:pt x="1807896" y="2241834"/>
                      <a:pt x="1832236" y="2217494"/>
                    </a:cubicBezTo>
                    <a:cubicBezTo>
                      <a:pt x="1856576" y="2193155"/>
                      <a:pt x="1856576" y="2153695"/>
                      <a:pt x="1832236" y="2129355"/>
                    </a:cubicBezTo>
                    <a:lnTo>
                      <a:pt x="1353544" y="1650663"/>
                    </a:lnTo>
                    <a:lnTo>
                      <a:pt x="2304699" y="1650663"/>
                    </a:lnTo>
                    <a:cubicBezTo>
                      <a:pt x="2339102" y="1650663"/>
                      <a:pt x="2366988" y="1622776"/>
                      <a:pt x="2366988" y="1588374"/>
                    </a:cubicBezTo>
                    <a:cubicBezTo>
                      <a:pt x="2366988" y="1553972"/>
                      <a:pt x="2339102" y="1526085"/>
                      <a:pt x="2304699" y="1526085"/>
                    </a:cubicBezTo>
                    <a:close/>
                  </a:path>
                </a:pathLst>
              </a:custGeom>
              <a:solidFill>
                <a:schemeClr val="bg1"/>
              </a:solidFill>
              <a:ln w="31055"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EE24B517-815E-5EA5-2DFD-E374F49F5C5E}"/>
                  </a:ext>
                </a:extLst>
              </p:cNvPr>
              <p:cNvSpPr/>
              <p:nvPr/>
            </p:nvSpPr>
            <p:spPr>
              <a:xfrm>
                <a:off x="1294790" y="4900588"/>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bg1"/>
              </a:solidFill>
              <a:ln w="31055"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6D12AD7B-86DA-1AF6-20DB-DD5BEEAB4231}"/>
                  </a:ext>
                </a:extLst>
              </p:cNvPr>
              <p:cNvSpPr/>
              <p:nvPr/>
            </p:nvSpPr>
            <p:spPr>
              <a:xfrm>
                <a:off x="827621"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FFC000"/>
              </a:solidFill>
              <a:ln w="31055"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8949CFCF-127F-9D1A-3078-592686B0039A}"/>
                  </a:ext>
                </a:extLst>
              </p:cNvPr>
              <p:cNvSpPr/>
              <p:nvPr/>
            </p:nvSpPr>
            <p:spPr>
              <a:xfrm>
                <a:off x="1294790"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C00000"/>
              </a:solidFill>
              <a:ln w="31055"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D6F39C6F-E91C-61D6-0BF4-3F785BBA072E}"/>
                  </a:ext>
                </a:extLst>
              </p:cNvPr>
              <p:cNvSpPr/>
              <p:nvPr/>
            </p:nvSpPr>
            <p:spPr>
              <a:xfrm>
                <a:off x="1761958"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accent1"/>
              </a:solidFill>
              <a:ln w="31055"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5E1A50C1-C533-2D8A-09AA-828A386E9629}"/>
                  </a:ext>
                </a:extLst>
              </p:cNvPr>
              <p:cNvSpPr/>
              <p:nvPr/>
            </p:nvSpPr>
            <p:spPr>
              <a:xfrm>
                <a:off x="952199" y="5118600"/>
                <a:ext cx="996626" cy="373735"/>
              </a:xfrm>
              <a:custGeom>
                <a:avLst/>
                <a:gdLst>
                  <a:gd name="connsiteX0" fmla="*/ 529458 w 996626"/>
                  <a:gd name="connsiteY0" fmla="*/ 155723 h 373735"/>
                  <a:gd name="connsiteX1" fmla="*/ 529458 w 996626"/>
                  <a:gd name="connsiteY1" fmla="*/ 0 h 373735"/>
                  <a:gd name="connsiteX2" fmla="*/ 467169 w 996626"/>
                  <a:gd name="connsiteY2" fmla="*/ 0 h 373735"/>
                  <a:gd name="connsiteX3" fmla="*/ 467169 w 996626"/>
                  <a:gd name="connsiteY3" fmla="*/ 155723 h 373735"/>
                  <a:gd name="connsiteX4" fmla="*/ 0 w 996626"/>
                  <a:gd name="connsiteY4" fmla="*/ 155723 h 373735"/>
                  <a:gd name="connsiteX5" fmla="*/ 0 w 996626"/>
                  <a:gd name="connsiteY5" fmla="*/ 373735 h 373735"/>
                  <a:gd name="connsiteX6" fmla="*/ 62289 w 996626"/>
                  <a:gd name="connsiteY6" fmla="*/ 373735 h 373735"/>
                  <a:gd name="connsiteX7" fmla="*/ 62289 w 996626"/>
                  <a:gd name="connsiteY7" fmla="*/ 218012 h 373735"/>
                  <a:gd name="connsiteX8" fmla="*/ 467169 w 996626"/>
                  <a:gd name="connsiteY8" fmla="*/ 218012 h 373735"/>
                  <a:gd name="connsiteX9" fmla="*/ 467169 w 996626"/>
                  <a:gd name="connsiteY9" fmla="*/ 373735 h 373735"/>
                  <a:gd name="connsiteX10" fmla="*/ 529458 w 996626"/>
                  <a:gd name="connsiteY10" fmla="*/ 373735 h 373735"/>
                  <a:gd name="connsiteX11" fmla="*/ 529458 w 996626"/>
                  <a:gd name="connsiteY11" fmla="*/ 218012 h 373735"/>
                  <a:gd name="connsiteX12" fmla="*/ 934338 w 996626"/>
                  <a:gd name="connsiteY12" fmla="*/ 218012 h 373735"/>
                  <a:gd name="connsiteX13" fmla="*/ 934338 w 996626"/>
                  <a:gd name="connsiteY13" fmla="*/ 373735 h 373735"/>
                  <a:gd name="connsiteX14" fmla="*/ 996627 w 996626"/>
                  <a:gd name="connsiteY14" fmla="*/ 373735 h 373735"/>
                  <a:gd name="connsiteX15" fmla="*/ 996627 w 996626"/>
                  <a:gd name="connsiteY15" fmla="*/ 155723 h 373735"/>
                  <a:gd name="connsiteX16" fmla="*/ 529458 w 996626"/>
                  <a:gd name="connsiteY16" fmla="*/ 155723 h 3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6626" h="373735">
                    <a:moveTo>
                      <a:pt x="529458" y="155723"/>
                    </a:moveTo>
                    <a:lnTo>
                      <a:pt x="529458" y="0"/>
                    </a:lnTo>
                    <a:lnTo>
                      <a:pt x="467169" y="0"/>
                    </a:lnTo>
                    <a:lnTo>
                      <a:pt x="467169" y="155723"/>
                    </a:lnTo>
                    <a:lnTo>
                      <a:pt x="0" y="155723"/>
                    </a:lnTo>
                    <a:lnTo>
                      <a:pt x="0" y="373735"/>
                    </a:lnTo>
                    <a:lnTo>
                      <a:pt x="62289" y="373735"/>
                    </a:lnTo>
                    <a:lnTo>
                      <a:pt x="62289" y="218012"/>
                    </a:lnTo>
                    <a:lnTo>
                      <a:pt x="467169" y="218012"/>
                    </a:lnTo>
                    <a:lnTo>
                      <a:pt x="467169" y="373735"/>
                    </a:lnTo>
                    <a:lnTo>
                      <a:pt x="529458" y="373735"/>
                    </a:lnTo>
                    <a:lnTo>
                      <a:pt x="529458" y="218012"/>
                    </a:lnTo>
                    <a:lnTo>
                      <a:pt x="934338" y="218012"/>
                    </a:lnTo>
                    <a:lnTo>
                      <a:pt x="934338" y="373735"/>
                    </a:lnTo>
                    <a:lnTo>
                      <a:pt x="996627" y="373735"/>
                    </a:lnTo>
                    <a:lnTo>
                      <a:pt x="996627" y="155723"/>
                    </a:lnTo>
                    <a:lnTo>
                      <a:pt x="529458" y="155723"/>
                    </a:lnTo>
                    <a:close/>
                  </a:path>
                </a:pathLst>
              </a:custGeom>
              <a:solidFill>
                <a:schemeClr val="bg1"/>
              </a:solidFill>
              <a:ln w="31055" cap="flat">
                <a:noFill/>
                <a:prstDash val="solid"/>
                <a:miter/>
              </a:ln>
            </p:spPr>
            <p:txBody>
              <a:bodyPr rtlCol="0" anchor="ctr"/>
              <a:lstStyle/>
              <a:p>
                <a:endParaRPr lang="fr-FR" dirty="0"/>
              </a:p>
            </p:txBody>
          </p:sp>
        </p:grpSp>
      </p:grpSp>
      <p:grpSp>
        <p:nvGrpSpPr>
          <p:cNvPr id="75" name="Groupe 74">
            <a:extLst>
              <a:ext uri="{FF2B5EF4-FFF2-40B4-BE49-F238E27FC236}">
                <a16:creationId xmlns:a16="http://schemas.microsoft.com/office/drawing/2014/main" id="{7718894B-B3C4-5312-AB72-14C4F9448452}"/>
              </a:ext>
            </a:extLst>
          </p:cNvPr>
          <p:cNvGrpSpPr/>
          <p:nvPr/>
        </p:nvGrpSpPr>
        <p:grpSpPr>
          <a:xfrm>
            <a:off x="-2923761" y="6849683"/>
            <a:ext cx="9794327" cy="1966452"/>
            <a:chOff x="572641" y="4506399"/>
            <a:chExt cx="9794327" cy="1966452"/>
          </a:xfrm>
        </p:grpSpPr>
        <p:sp>
          <p:nvSpPr>
            <p:cNvPr id="76" name="ZoneTexte 75">
              <a:extLst>
                <a:ext uri="{FF2B5EF4-FFF2-40B4-BE49-F238E27FC236}">
                  <a16:creationId xmlns:a16="http://schemas.microsoft.com/office/drawing/2014/main" id="{76957E1A-8F16-00A2-3387-C8505211A2C2}"/>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Aider les agents à prendre des décisions éclairées concernant les investissements et les financements.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77" name="Groupe 76">
              <a:extLst>
                <a:ext uri="{FF2B5EF4-FFF2-40B4-BE49-F238E27FC236}">
                  <a16:creationId xmlns:a16="http://schemas.microsoft.com/office/drawing/2014/main" id="{3C5327B1-EDBE-FE58-9F21-1D225C40B54B}"/>
                </a:ext>
              </a:extLst>
            </p:cNvPr>
            <p:cNvGrpSpPr/>
            <p:nvPr/>
          </p:nvGrpSpPr>
          <p:grpSpPr>
            <a:xfrm>
              <a:off x="572641" y="4506399"/>
              <a:ext cx="1789717" cy="1966452"/>
              <a:chOff x="572641" y="4506399"/>
              <a:chExt cx="1789717" cy="1966452"/>
            </a:xfrm>
          </p:grpSpPr>
          <p:sp>
            <p:nvSpPr>
              <p:cNvPr id="78" name="Forme libre : forme 77">
                <a:extLst>
                  <a:ext uri="{FF2B5EF4-FFF2-40B4-BE49-F238E27FC236}">
                    <a16:creationId xmlns:a16="http://schemas.microsoft.com/office/drawing/2014/main" id="{A0A248D5-CBBA-3F48-B31D-4C9EC4832AFB}"/>
                  </a:ext>
                </a:extLst>
              </p:cNvPr>
              <p:cNvSpPr/>
              <p:nvPr/>
            </p:nvSpPr>
            <p:spPr>
              <a:xfrm>
                <a:off x="1783975"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rgbClr val="C00000"/>
              </a:solidFill>
              <a:ln w="24507"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6FD7DB08-CAB4-1570-08B9-7C169DD3A82C}"/>
                  </a:ext>
                </a:extLst>
              </p:cNvPr>
              <p:cNvSpPr/>
              <p:nvPr/>
            </p:nvSpPr>
            <p:spPr>
              <a:xfrm>
                <a:off x="764124" y="5508060"/>
                <a:ext cx="382475" cy="382475"/>
              </a:xfrm>
              <a:custGeom>
                <a:avLst/>
                <a:gdLst>
                  <a:gd name="connsiteX0" fmla="*/ 382475 w 382475"/>
                  <a:gd name="connsiteY0" fmla="*/ 191237 h 382475"/>
                  <a:gd name="connsiteX1" fmla="*/ 191238 w 382475"/>
                  <a:gd name="connsiteY1" fmla="*/ 382475 h 382475"/>
                  <a:gd name="connsiteX2" fmla="*/ 0 w 382475"/>
                  <a:gd name="connsiteY2" fmla="*/ 191237 h 382475"/>
                  <a:gd name="connsiteX3" fmla="*/ 191238 w 382475"/>
                  <a:gd name="connsiteY3" fmla="*/ 0 h 382475"/>
                  <a:gd name="connsiteX4" fmla="*/ 382475 w 382475"/>
                  <a:gd name="connsiteY4" fmla="*/ 191237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7"/>
                    </a:moveTo>
                    <a:cubicBezTo>
                      <a:pt x="382475" y="296855"/>
                      <a:pt x="296855" y="382475"/>
                      <a:pt x="191238" y="382475"/>
                    </a:cubicBezTo>
                    <a:cubicBezTo>
                      <a:pt x="85620" y="382475"/>
                      <a:pt x="0" y="296855"/>
                      <a:pt x="0" y="191237"/>
                    </a:cubicBezTo>
                    <a:cubicBezTo>
                      <a:pt x="0" y="85620"/>
                      <a:pt x="85620" y="0"/>
                      <a:pt x="191238" y="0"/>
                    </a:cubicBezTo>
                    <a:cubicBezTo>
                      <a:pt x="296855" y="0"/>
                      <a:pt x="382475" y="85620"/>
                      <a:pt x="382475" y="191237"/>
                    </a:cubicBezTo>
                    <a:close/>
                  </a:path>
                </a:pathLst>
              </a:custGeom>
              <a:solidFill>
                <a:schemeClr val="accent1"/>
              </a:solidFill>
              <a:ln w="24507"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86CE2609-0817-9330-952C-FB02FA4340E7}"/>
                  </a:ext>
                </a:extLst>
              </p:cNvPr>
              <p:cNvSpPr/>
              <p:nvPr/>
            </p:nvSpPr>
            <p:spPr>
              <a:xfrm>
                <a:off x="1665251" y="5942399"/>
                <a:ext cx="692472" cy="382967"/>
              </a:xfrm>
              <a:custGeom>
                <a:avLst/>
                <a:gdLst>
                  <a:gd name="connsiteX0" fmla="*/ 654337 w 692472"/>
                  <a:gd name="connsiteY0" fmla="*/ 113810 h 382967"/>
                  <a:gd name="connsiteX1" fmla="*/ 467278 w 692472"/>
                  <a:gd name="connsiteY1" fmla="*/ 24582 h 382967"/>
                  <a:gd name="connsiteX2" fmla="*/ 309962 w 692472"/>
                  <a:gd name="connsiteY2" fmla="*/ 1 h 382967"/>
                  <a:gd name="connsiteX3" fmla="*/ 152892 w 692472"/>
                  <a:gd name="connsiteY3" fmla="*/ 24582 h 382967"/>
                  <a:gd name="connsiteX4" fmla="*/ 8849 w 692472"/>
                  <a:gd name="connsiteY4" fmla="*/ 86525 h 382967"/>
                  <a:gd name="connsiteX5" fmla="*/ 0 w 692472"/>
                  <a:gd name="connsiteY5" fmla="*/ 96603 h 382967"/>
                  <a:gd name="connsiteX6" fmla="*/ 196645 w 692472"/>
                  <a:gd name="connsiteY6" fmla="*/ 194926 h 382967"/>
                  <a:gd name="connsiteX7" fmla="*/ 268421 w 692472"/>
                  <a:gd name="connsiteY7" fmla="*/ 339214 h 382967"/>
                  <a:gd name="connsiteX8" fmla="*/ 268421 w 692472"/>
                  <a:gd name="connsiteY8" fmla="*/ 382968 h 382967"/>
                  <a:gd name="connsiteX9" fmla="*/ 692437 w 692472"/>
                  <a:gd name="connsiteY9" fmla="*/ 382968 h 382967"/>
                  <a:gd name="connsiteX10" fmla="*/ 692437 w 692472"/>
                  <a:gd name="connsiteY10" fmla="*/ 190501 h 382967"/>
                  <a:gd name="connsiteX11" fmla="*/ 654337 w 692472"/>
                  <a:gd name="connsiteY11" fmla="*/ 113810 h 3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2472" h="382967">
                    <a:moveTo>
                      <a:pt x="654337" y="113810"/>
                    </a:moveTo>
                    <a:cubicBezTo>
                      <a:pt x="599163" y="70902"/>
                      <a:pt x="535345" y="40461"/>
                      <a:pt x="467278" y="24582"/>
                    </a:cubicBezTo>
                    <a:cubicBezTo>
                      <a:pt x="416119" y="9637"/>
                      <a:pt x="363241" y="1373"/>
                      <a:pt x="309962" y="1"/>
                    </a:cubicBezTo>
                    <a:cubicBezTo>
                      <a:pt x="256639" y="-119"/>
                      <a:pt x="203629" y="8177"/>
                      <a:pt x="152892" y="24582"/>
                    </a:cubicBezTo>
                    <a:cubicBezTo>
                      <a:pt x="102115" y="38101"/>
                      <a:pt x="53588" y="58970"/>
                      <a:pt x="8849" y="86525"/>
                    </a:cubicBezTo>
                    <a:lnTo>
                      <a:pt x="0" y="96603"/>
                    </a:lnTo>
                    <a:cubicBezTo>
                      <a:pt x="71466" y="115894"/>
                      <a:pt x="138333" y="149329"/>
                      <a:pt x="196645" y="194926"/>
                    </a:cubicBezTo>
                    <a:cubicBezTo>
                      <a:pt x="242478" y="228599"/>
                      <a:pt x="269215" y="282347"/>
                      <a:pt x="268421" y="339214"/>
                    </a:cubicBezTo>
                    <a:lnTo>
                      <a:pt x="268421" y="382968"/>
                    </a:lnTo>
                    <a:lnTo>
                      <a:pt x="692437" y="382968"/>
                    </a:lnTo>
                    <a:lnTo>
                      <a:pt x="692437" y="190501"/>
                    </a:lnTo>
                    <a:cubicBezTo>
                      <a:pt x="693275" y="160193"/>
                      <a:pt x="678996" y="131451"/>
                      <a:pt x="654337" y="113810"/>
                    </a:cubicBezTo>
                    <a:close/>
                  </a:path>
                </a:pathLst>
              </a:custGeom>
              <a:solidFill>
                <a:srgbClr val="C00000"/>
              </a:solidFill>
              <a:ln w="24507"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FF2238D0-15AD-A335-D77E-44A2E28D3721}"/>
                  </a:ext>
                </a:extLst>
              </p:cNvPr>
              <p:cNvSpPr/>
              <p:nvPr/>
            </p:nvSpPr>
            <p:spPr>
              <a:xfrm>
                <a:off x="572641" y="5942399"/>
                <a:ext cx="693420" cy="382968"/>
              </a:xfrm>
              <a:custGeom>
                <a:avLst/>
                <a:gdLst>
                  <a:gd name="connsiteX0" fmla="*/ 425000 w 693420"/>
                  <a:gd name="connsiteY0" fmla="*/ 339215 h 382968"/>
                  <a:gd name="connsiteX1" fmla="*/ 494071 w 693420"/>
                  <a:gd name="connsiteY1" fmla="*/ 197384 h 382968"/>
                  <a:gd name="connsiteX2" fmla="*/ 496775 w 693420"/>
                  <a:gd name="connsiteY2" fmla="*/ 194926 h 382968"/>
                  <a:gd name="connsiteX3" fmla="*/ 499971 w 693420"/>
                  <a:gd name="connsiteY3" fmla="*/ 192714 h 382968"/>
                  <a:gd name="connsiteX4" fmla="*/ 693420 w 693420"/>
                  <a:gd name="connsiteY4" fmla="*/ 96850 h 382968"/>
                  <a:gd name="connsiteX5" fmla="*/ 679409 w 693420"/>
                  <a:gd name="connsiteY5" fmla="*/ 80872 h 382968"/>
                  <a:gd name="connsiteX6" fmla="*/ 539791 w 693420"/>
                  <a:gd name="connsiteY6" fmla="*/ 24582 h 382968"/>
                  <a:gd name="connsiteX7" fmla="*/ 382721 w 693420"/>
                  <a:gd name="connsiteY7" fmla="*/ 2 h 382968"/>
                  <a:gd name="connsiteX8" fmla="*/ 225405 w 693420"/>
                  <a:gd name="connsiteY8" fmla="*/ 24582 h 382968"/>
                  <a:gd name="connsiteX9" fmla="*/ 38346 w 693420"/>
                  <a:gd name="connsiteY9" fmla="*/ 113810 h 382968"/>
                  <a:gd name="connsiteX10" fmla="*/ 0 w 693420"/>
                  <a:gd name="connsiteY10" fmla="*/ 190502 h 382968"/>
                  <a:gd name="connsiteX11" fmla="*/ 0 w 693420"/>
                  <a:gd name="connsiteY11" fmla="*/ 382968 h 382968"/>
                  <a:gd name="connsiteX12" fmla="*/ 425000 w 693420"/>
                  <a:gd name="connsiteY12" fmla="*/ 382968 h 38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420" h="382968">
                    <a:moveTo>
                      <a:pt x="425000" y="339215"/>
                    </a:moveTo>
                    <a:cubicBezTo>
                      <a:pt x="425039" y="283844"/>
                      <a:pt x="450504" y="231556"/>
                      <a:pt x="494071" y="197384"/>
                    </a:cubicBezTo>
                    <a:lnTo>
                      <a:pt x="496775" y="194926"/>
                    </a:lnTo>
                    <a:lnTo>
                      <a:pt x="499971" y="192714"/>
                    </a:lnTo>
                    <a:cubicBezTo>
                      <a:pt x="558974" y="150725"/>
                      <a:pt x="624270" y="118367"/>
                      <a:pt x="693420" y="96850"/>
                    </a:cubicBezTo>
                    <a:cubicBezTo>
                      <a:pt x="688504" y="91688"/>
                      <a:pt x="683834" y="86280"/>
                      <a:pt x="679409" y="80872"/>
                    </a:cubicBezTo>
                    <a:cubicBezTo>
                      <a:pt x="635798" y="55537"/>
                      <a:pt x="588781" y="36580"/>
                      <a:pt x="539791" y="24582"/>
                    </a:cubicBezTo>
                    <a:cubicBezTo>
                      <a:pt x="488713" y="9657"/>
                      <a:pt x="435918" y="1395"/>
                      <a:pt x="382721" y="2"/>
                    </a:cubicBezTo>
                    <a:cubicBezTo>
                      <a:pt x="329314" y="-136"/>
                      <a:pt x="276223" y="8160"/>
                      <a:pt x="225405" y="24582"/>
                    </a:cubicBezTo>
                    <a:cubicBezTo>
                      <a:pt x="158292" y="43097"/>
                      <a:pt x="94970" y="73301"/>
                      <a:pt x="38346" y="113810"/>
                    </a:cubicBezTo>
                    <a:cubicBezTo>
                      <a:pt x="14503" y="132160"/>
                      <a:pt x="376" y="160418"/>
                      <a:pt x="0" y="190502"/>
                    </a:cubicBezTo>
                    <a:lnTo>
                      <a:pt x="0" y="382968"/>
                    </a:lnTo>
                    <a:lnTo>
                      <a:pt x="425000" y="382968"/>
                    </a:lnTo>
                    <a:close/>
                  </a:path>
                </a:pathLst>
              </a:custGeom>
              <a:solidFill>
                <a:schemeClr val="accent1"/>
              </a:solidFill>
              <a:ln w="24507"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AC8B062B-DF69-547B-3FE4-04B75C5FB43D}"/>
                  </a:ext>
                </a:extLst>
              </p:cNvPr>
              <p:cNvSpPr/>
              <p:nvPr/>
            </p:nvSpPr>
            <p:spPr>
              <a:xfrm>
                <a:off x="1082689" y="6091355"/>
                <a:ext cx="765226" cy="381496"/>
              </a:xfrm>
              <a:custGeom>
                <a:avLst/>
                <a:gdLst>
                  <a:gd name="connsiteX0" fmla="*/ 0 w 765226"/>
                  <a:gd name="connsiteY0" fmla="*/ 381496 h 381496"/>
                  <a:gd name="connsiteX1" fmla="*/ 0 w 765226"/>
                  <a:gd name="connsiteY1" fmla="*/ 190259 h 381496"/>
                  <a:gd name="connsiteX2" fmla="*/ 38346 w 765226"/>
                  <a:gd name="connsiteY2" fmla="*/ 113813 h 381496"/>
                  <a:gd name="connsiteX3" fmla="*/ 225405 w 765226"/>
                  <a:gd name="connsiteY3" fmla="*/ 24585 h 381496"/>
                  <a:gd name="connsiteX4" fmla="*/ 382475 w 765226"/>
                  <a:gd name="connsiteY4" fmla="*/ 5 h 381496"/>
                  <a:gd name="connsiteX5" fmla="*/ 539791 w 765226"/>
                  <a:gd name="connsiteY5" fmla="*/ 24585 h 381496"/>
                  <a:gd name="connsiteX6" fmla="*/ 726850 w 765226"/>
                  <a:gd name="connsiteY6" fmla="*/ 113813 h 381496"/>
                  <a:gd name="connsiteX7" fmla="*/ 765196 w 765226"/>
                  <a:gd name="connsiteY7" fmla="*/ 190259 h 381496"/>
                  <a:gd name="connsiteX8" fmla="*/ 765196 w 765226"/>
                  <a:gd name="connsiteY8" fmla="*/ 381496 h 38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226" h="381496">
                    <a:moveTo>
                      <a:pt x="0" y="381496"/>
                    </a:moveTo>
                    <a:lnTo>
                      <a:pt x="0" y="190259"/>
                    </a:lnTo>
                    <a:cubicBezTo>
                      <a:pt x="116" y="160180"/>
                      <a:pt x="14306" y="131890"/>
                      <a:pt x="38346" y="113813"/>
                    </a:cubicBezTo>
                    <a:cubicBezTo>
                      <a:pt x="94857" y="73115"/>
                      <a:pt x="158213" y="42893"/>
                      <a:pt x="225405" y="24585"/>
                    </a:cubicBezTo>
                    <a:cubicBezTo>
                      <a:pt x="276117" y="8072"/>
                      <a:pt x="329142" y="-227"/>
                      <a:pt x="382475" y="5"/>
                    </a:cubicBezTo>
                    <a:cubicBezTo>
                      <a:pt x="435766" y="1256"/>
                      <a:pt x="488659" y="9522"/>
                      <a:pt x="539791" y="24585"/>
                    </a:cubicBezTo>
                    <a:cubicBezTo>
                      <a:pt x="607931" y="40255"/>
                      <a:pt x="671792" y="70716"/>
                      <a:pt x="726850" y="113813"/>
                    </a:cubicBezTo>
                    <a:cubicBezTo>
                      <a:pt x="751598" y="131292"/>
                      <a:pt x="765985" y="159973"/>
                      <a:pt x="765196" y="190259"/>
                    </a:cubicBezTo>
                    <a:lnTo>
                      <a:pt x="765196" y="381496"/>
                    </a:lnTo>
                    <a:close/>
                  </a:path>
                </a:pathLst>
              </a:custGeom>
              <a:solidFill>
                <a:srgbClr val="FFC000"/>
              </a:solidFill>
              <a:ln w="24507"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1F108A8B-B46F-E9C9-BB80-4F74C526B187}"/>
                  </a:ext>
                </a:extLst>
              </p:cNvPr>
              <p:cNvSpPr/>
              <p:nvPr/>
            </p:nvSpPr>
            <p:spPr>
              <a:xfrm>
                <a:off x="1273927" y="5656773"/>
                <a:ext cx="382475" cy="382475"/>
              </a:xfrm>
              <a:custGeom>
                <a:avLst/>
                <a:gdLst>
                  <a:gd name="connsiteX0" fmla="*/ 382475 w 382475"/>
                  <a:gd name="connsiteY0" fmla="*/ 191238 h 382475"/>
                  <a:gd name="connsiteX1" fmla="*/ 191238 w 382475"/>
                  <a:gd name="connsiteY1" fmla="*/ 382475 h 382475"/>
                  <a:gd name="connsiteX2" fmla="*/ 0 w 382475"/>
                  <a:gd name="connsiteY2" fmla="*/ 191238 h 382475"/>
                  <a:gd name="connsiteX3" fmla="*/ 191238 w 382475"/>
                  <a:gd name="connsiteY3" fmla="*/ 0 h 382475"/>
                  <a:gd name="connsiteX4" fmla="*/ 382475 w 382475"/>
                  <a:gd name="connsiteY4" fmla="*/ 191238 h 38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475" h="382475">
                    <a:moveTo>
                      <a:pt x="382475" y="191238"/>
                    </a:moveTo>
                    <a:cubicBezTo>
                      <a:pt x="382475" y="296855"/>
                      <a:pt x="296855" y="382475"/>
                      <a:pt x="191238" y="382475"/>
                    </a:cubicBezTo>
                    <a:cubicBezTo>
                      <a:pt x="85620" y="382475"/>
                      <a:pt x="0" y="296855"/>
                      <a:pt x="0" y="191238"/>
                    </a:cubicBezTo>
                    <a:cubicBezTo>
                      <a:pt x="0" y="85620"/>
                      <a:pt x="85620" y="0"/>
                      <a:pt x="191238" y="0"/>
                    </a:cubicBezTo>
                    <a:cubicBezTo>
                      <a:pt x="296855" y="0"/>
                      <a:pt x="382475" y="85620"/>
                      <a:pt x="382475" y="191238"/>
                    </a:cubicBezTo>
                    <a:close/>
                  </a:path>
                </a:pathLst>
              </a:custGeom>
              <a:solidFill>
                <a:srgbClr val="FFC000"/>
              </a:solidFill>
              <a:ln w="24507"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6C09FE1A-99DC-8826-6E63-2B927D6DE7EA}"/>
                  </a:ext>
                </a:extLst>
              </p:cNvPr>
              <p:cNvSpPr/>
              <p:nvPr/>
            </p:nvSpPr>
            <p:spPr>
              <a:xfrm>
                <a:off x="574116" y="4506399"/>
                <a:ext cx="1788242" cy="884903"/>
              </a:xfrm>
              <a:custGeom>
                <a:avLst/>
                <a:gdLst>
                  <a:gd name="connsiteX0" fmla="*/ 1689920 w 1788242"/>
                  <a:gd name="connsiteY0" fmla="*/ 0 h 884903"/>
                  <a:gd name="connsiteX1" fmla="*/ 98323 w 1788242"/>
                  <a:gd name="connsiteY1" fmla="*/ 0 h 884903"/>
                  <a:gd name="connsiteX2" fmla="*/ 0 w 1788242"/>
                  <a:gd name="connsiteY2" fmla="*/ 98323 h 884903"/>
                  <a:gd name="connsiteX3" fmla="*/ 0 w 1788242"/>
                  <a:gd name="connsiteY3" fmla="*/ 639097 h 884903"/>
                  <a:gd name="connsiteX4" fmla="*/ 98323 w 1788242"/>
                  <a:gd name="connsiteY4" fmla="*/ 737420 h 884903"/>
                  <a:gd name="connsiteX5" fmla="*/ 460887 w 1788242"/>
                  <a:gd name="connsiteY5" fmla="*/ 737420 h 884903"/>
                  <a:gd name="connsiteX6" fmla="*/ 460887 w 1788242"/>
                  <a:gd name="connsiteY6" fmla="*/ 884904 h 884903"/>
                  <a:gd name="connsiteX7" fmla="*/ 615745 w 1788242"/>
                  <a:gd name="connsiteY7" fmla="*/ 737420 h 884903"/>
                  <a:gd name="connsiteX8" fmla="*/ 782894 w 1788242"/>
                  <a:gd name="connsiteY8" fmla="*/ 737420 h 884903"/>
                  <a:gd name="connsiteX9" fmla="*/ 878758 w 1788242"/>
                  <a:gd name="connsiteY9" fmla="*/ 884904 h 884903"/>
                  <a:gd name="connsiteX10" fmla="*/ 967249 w 1788242"/>
                  <a:gd name="connsiteY10" fmla="*/ 737420 h 884903"/>
                  <a:gd name="connsiteX11" fmla="*/ 1141772 w 1788242"/>
                  <a:gd name="connsiteY11" fmla="*/ 737420 h 884903"/>
                  <a:gd name="connsiteX12" fmla="*/ 1296630 w 1788242"/>
                  <a:gd name="connsiteY12" fmla="*/ 884904 h 884903"/>
                  <a:gd name="connsiteX13" fmla="*/ 1296630 w 1788242"/>
                  <a:gd name="connsiteY13" fmla="*/ 737420 h 884903"/>
                  <a:gd name="connsiteX14" fmla="*/ 1689920 w 1788242"/>
                  <a:gd name="connsiteY14" fmla="*/ 737420 h 884903"/>
                  <a:gd name="connsiteX15" fmla="*/ 1788243 w 1788242"/>
                  <a:gd name="connsiteY15" fmla="*/ 639097 h 884903"/>
                  <a:gd name="connsiteX16" fmla="*/ 1788243 w 1788242"/>
                  <a:gd name="connsiteY16" fmla="*/ 98323 h 884903"/>
                  <a:gd name="connsiteX17" fmla="*/ 1689920 w 1788242"/>
                  <a:gd name="connsiteY17" fmla="*/ 0 h 884903"/>
                  <a:gd name="connsiteX18" fmla="*/ 245807 w 1788242"/>
                  <a:gd name="connsiteY18" fmla="*/ 221226 h 884903"/>
                  <a:gd name="connsiteX19" fmla="*/ 1394952 w 1788242"/>
                  <a:gd name="connsiteY19" fmla="*/ 221226 h 884903"/>
                  <a:gd name="connsiteX20" fmla="*/ 1394952 w 1788242"/>
                  <a:gd name="connsiteY20" fmla="*/ 270387 h 884903"/>
                  <a:gd name="connsiteX21" fmla="*/ 245807 w 1788242"/>
                  <a:gd name="connsiteY21" fmla="*/ 270387 h 884903"/>
                  <a:gd name="connsiteX22" fmla="*/ 1149146 w 1788242"/>
                  <a:gd name="connsiteY22" fmla="*/ 516194 h 884903"/>
                  <a:gd name="connsiteX23" fmla="*/ 245807 w 1788242"/>
                  <a:gd name="connsiteY23" fmla="*/ 516194 h 884903"/>
                  <a:gd name="connsiteX24" fmla="*/ 245807 w 1788242"/>
                  <a:gd name="connsiteY24" fmla="*/ 467032 h 884903"/>
                  <a:gd name="connsiteX25" fmla="*/ 1149146 w 1788242"/>
                  <a:gd name="connsiteY25" fmla="*/ 467032 h 884903"/>
                  <a:gd name="connsiteX26" fmla="*/ 1542436 w 1788242"/>
                  <a:gd name="connsiteY26" fmla="*/ 393291 h 884903"/>
                  <a:gd name="connsiteX27" fmla="*/ 245807 w 1788242"/>
                  <a:gd name="connsiteY27" fmla="*/ 393291 h 884903"/>
                  <a:gd name="connsiteX28" fmla="*/ 245807 w 1788242"/>
                  <a:gd name="connsiteY28" fmla="*/ 344129 h 884903"/>
                  <a:gd name="connsiteX29" fmla="*/ 1542436 w 1788242"/>
                  <a:gd name="connsiteY29" fmla="*/ 344129 h 88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8242" h="884903">
                    <a:moveTo>
                      <a:pt x="1689920" y="0"/>
                    </a:moveTo>
                    <a:lnTo>
                      <a:pt x="98323" y="0"/>
                    </a:lnTo>
                    <a:cubicBezTo>
                      <a:pt x="44022" y="0"/>
                      <a:pt x="0" y="44021"/>
                      <a:pt x="0" y="98323"/>
                    </a:cubicBezTo>
                    <a:lnTo>
                      <a:pt x="0" y="639097"/>
                    </a:lnTo>
                    <a:cubicBezTo>
                      <a:pt x="0" y="693398"/>
                      <a:pt x="44022" y="737420"/>
                      <a:pt x="98323" y="737420"/>
                    </a:cubicBezTo>
                    <a:lnTo>
                      <a:pt x="460887" y="737420"/>
                    </a:lnTo>
                    <a:lnTo>
                      <a:pt x="460887" y="884904"/>
                    </a:lnTo>
                    <a:lnTo>
                      <a:pt x="615745" y="737420"/>
                    </a:lnTo>
                    <a:lnTo>
                      <a:pt x="782894" y="737420"/>
                    </a:lnTo>
                    <a:lnTo>
                      <a:pt x="878758" y="884904"/>
                    </a:lnTo>
                    <a:lnTo>
                      <a:pt x="967249" y="737420"/>
                    </a:lnTo>
                    <a:lnTo>
                      <a:pt x="1141772" y="737420"/>
                    </a:lnTo>
                    <a:lnTo>
                      <a:pt x="1296630" y="884904"/>
                    </a:lnTo>
                    <a:lnTo>
                      <a:pt x="1296630" y="737420"/>
                    </a:lnTo>
                    <a:lnTo>
                      <a:pt x="1689920" y="737420"/>
                    </a:lnTo>
                    <a:cubicBezTo>
                      <a:pt x="1744221" y="737420"/>
                      <a:pt x="1788243" y="693398"/>
                      <a:pt x="1788243" y="639097"/>
                    </a:cubicBezTo>
                    <a:lnTo>
                      <a:pt x="1788243" y="98323"/>
                    </a:lnTo>
                    <a:cubicBezTo>
                      <a:pt x="1788243" y="44021"/>
                      <a:pt x="1744221" y="0"/>
                      <a:pt x="1689920" y="0"/>
                    </a:cubicBezTo>
                    <a:close/>
                    <a:moveTo>
                      <a:pt x="245807" y="221226"/>
                    </a:moveTo>
                    <a:lnTo>
                      <a:pt x="1394952" y="221226"/>
                    </a:lnTo>
                    <a:lnTo>
                      <a:pt x="1394952" y="270387"/>
                    </a:lnTo>
                    <a:lnTo>
                      <a:pt x="245807" y="270387"/>
                    </a:lnTo>
                    <a:close/>
                    <a:moveTo>
                      <a:pt x="1149146" y="516194"/>
                    </a:moveTo>
                    <a:lnTo>
                      <a:pt x="245807" y="516194"/>
                    </a:lnTo>
                    <a:lnTo>
                      <a:pt x="245807" y="467032"/>
                    </a:lnTo>
                    <a:lnTo>
                      <a:pt x="1149146" y="467032"/>
                    </a:lnTo>
                    <a:close/>
                    <a:moveTo>
                      <a:pt x="1542436" y="393291"/>
                    </a:moveTo>
                    <a:lnTo>
                      <a:pt x="245807" y="393291"/>
                    </a:lnTo>
                    <a:lnTo>
                      <a:pt x="245807" y="344129"/>
                    </a:lnTo>
                    <a:lnTo>
                      <a:pt x="1542436" y="344129"/>
                    </a:lnTo>
                    <a:close/>
                  </a:path>
                </a:pathLst>
              </a:custGeom>
              <a:solidFill>
                <a:schemeClr val="bg1"/>
              </a:solidFill>
              <a:ln w="24507" cap="flat">
                <a:noFill/>
                <a:prstDash val="solid"/>
                <a:miter/>
              </a:ln>
            </p:spPr>
            <p:txBody>
              <a:bodyPr rtlCol="0" anchor="ctr"/>
              <a:lstStyle/>
              <a:p>
                <a:endParaRPr lang="fr-FR"/>
              </a:p>
            </p:txBody>
          </p:sp>
        </p:grpSp>
      </p:grpSp>
      <p:grpSp>
        <p:nvGrpSpPr>
          <p:cNvPr id="86" name="Groupe 85">
            <a:extLst>
              <a:ext uri="{FF2B5EF4-FFF2-40B4-BE49-F238E27FC236}">
                <a16:creationId xmlns:a16="http://schemas.microsoft.com/office/drawing/2014/main" id="{9DB703C7-21B3-60E3-B481-2FA4841193ED}"/>
              </a:ext>
            </a:extLst>
          </p:cNvPr>
          <p:cNvGrpSpPr/>
          <p:nvPr/>
        </p:nvGrpSpPr>
        <p:grpSpPr>
          <a:xfrm>
            <a:off x="-3011876" y="6966281"/>
            <a:ext cx="9970557" cy="2181179"/>
            <a:chOff x="396411" y="4405238"/>
            <a:chExt cx="9970557" cy="2181179"/>
          </a:xfrm>
        </p:grpSpPr>
        <p:sp>
          <p:nvSpPr>
            <p:cNvPr id="87" name="ZoneTexte 86">
              <a:extLst>
                <a:ext uri="{FF2B5EF4-FFF2-40B4-BE49-F238E27FC236}">
                  <a16:creationId xmlns:a16="http://schemas.microsoft.com/office/drawing/2014/main" id="{6D69CC23-A4B5-6D5B-3425-CD2D09C26E1A}"/>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Faciliter la planification et la gestion des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88" name="Graphique 7" descr="Calendrier mensuel avec un remplissage uni">
              <a:extLst>
                <a:ext uri="{FF2B5EF4-FFF2-40B4-BE49-F238E27FC236}">
                  <a16:creationId xmlns:a16="http://schemas.microsoft.com/office/drawing/2014/main" id="{30170A49-F602-F2C2-8D5E-5B31CD4BFE36}"/>
                </a:ext>
              </a:extLst>
            </p:cNvPr>
            <p:cNvGrpSpPr/>
            <p:nvPr/>
          </p:nvGrpSpPr>
          <p:grpSpPr>
            <a:xfrm>
              <a:off x="396411" y="4405238"/>
              <a:ext cx="2181179" cy="2181179"/>
              <a:chOff x="396411" y="4405238"/>
              <a:chExt cx="2181179" cy="2181179"/>
            </a:xfrm>
            <a:solidFill>
              <a:schemeClr val="bg1"/>
            </a:solidFill>
          </p:grpSpPr>
          <p:sp>
            <p:nvSpPr>
              <p:cNvPr id="89" name="Forme libre : forme 88">
                <a:extLst>
                  <a:ext uri="{FF2B5EF4-FFF2-40B4-BE49-F238E27FC236}">
                    <a16:creationId xmlns:a16="http://schemas.microsoft.com/office/drawing/2014/main" id="{6CCD5E0E-1112-05A0-307E-5B45113529B0}"/>
                  </a:ext>
                </a:extLst>
              </p:cNvPr>
              <p:cNvSpPr/>
              <p:nvPr/>
            </p:nvSpPr>
            <p:spPr>
              <a:xfrm>
                <a:off x="396411" y="4790152"/>
                <a:ext cx="2181179" cy="1796265"/>
              </a:xfrm>
              <a:custGeom>
                <a:avLst/>
                <a:gdLst>
                  <a:gd name="connsiteX0" fmla="*/ 1988722 w 2181179"/>
                  <a:gd name="connsiteY0" fmla="*/ 192457 h 1796265"/>
                  <a:gd name="connsiteX1" fmla="*/ 1988722 w 2181179"/>
                  <a:gd name="connsiteY1" fmla="*/ 449066 h 1796265"/>
                  <a:gd name="connsiteX2" fmla="*/ 1732113 w 2181179"/>
                  <a:gd name="connsiteY2" fmla="*/ 449066 h 1796265"/>
                  <a:gd name="connsiteX3" fmla="*/ 1732113 w 2181179"/>
                  <a:gd name="connsiteY3" fmla="*/ 192457 h 1796265"/>
                  <a:gd name="connsiteX4" fmla="*/ 1988722 w 2181179"/>
                  <a:gd name="connsiteY4" fmla="*/ 192457 h 1796265"/>
                  <a:gd name="connsiteX5" fmla="*/ 192457 w 2181179"/>
                  <a:gd name="connsiteY5" fmla="*/ 1347199 h 1796265"/>
                  <a:gd name="connsiteX6" fmla="*/ 449066 w 2181179"/>
                  <a:gd name="connsiteY6" fmla="*/ 1347199 h 1796265"/>
                  <a:gd name="connsiteX7" fmla="*/ 449066 w 2181179"/>
                  <a:gd name="connsiteY7" fmla="*/ 1603808 h 1796265"/>
                  <a:gd name="connsiteX8" fmla="*/ 192457 w 2181179"/>
                  <a:gd name="connsiteY8" fmla="*/ 1603808 h 1796265"/>
                  <a:gd name="connsiteX9" fmla="*/ 192457 w 2181179"/>
                  <a:gd name="connsiteY9" fmla="*/ 1347199 h 1796265"/>
                  <a:gd name="connsiteX10" fmla="*/ 833980 w 2181179"/>
                  <a:gd name="connsiteY10" fmla="*/ 192457 h 1796265"/>
                  <a:gd name="connsiteX11" fmla="*/ 833980 w 2181179"/>
                  <a:gd name="connsiteY11" fmla="*/ 449066 h 1796265"/>
                  <a:gd name="connsiteX12" fmla="*/ 577371 w 2181179"/>
                  <a:gd name="connsiteY12" fmla="*/ 449066 h 1796265"/>
                  <a:gd name="connsiteX13" fmla="*/ 577371 w 2181179"/>
                  <a:gd name="connsiteY13" fmla="*/ 192457 h 1796265"/>
                  <a:gd name="connsiteX14" fmla="*/ 833980 w 2181179"/>
                  <a:gd name="connsiteY14" fmla="*/ 192457 h 1796265"/>
                  <a:gd name="connsiteX15" fmla="*/ 1218894 w 2181179"/>
                  <a:gd name="connsiteY15" fmla="*/ 192457 h 1796265"/>
                  <a:gd name="connsiteX16" fmla="*/ 1218894 w 2181179"/>
                  <a:gd name="connsiteY16" fmla="*/ 449066 h 1796265"/>
                  <a:gd name="connsiteX17" fmla="*/ 962285 w 2181179"/>
                  <a:gd name="connsiteY17" fmla="*/ 449066 h 1796265"/>
                  <a:gd name="connsiteX18" fmla="*/ 962285 w 2181179"/>
                  <a:gd name="connsiteY18" fmla="*/ 192457 h 1796265"/>
                  <a:gd name="connsiteX19" fmla="*/ 1218894 w 2181179"/>
                  <a:gd name="connsiteY19" fmla="*/ 192457 h 1796265"/>
                  <a:gd name="connsiteX20" fmla="*/ 1603808 w 2181179"/>
                  <a:gd name="connsiteY20" fmla="*/ 833980 h 1796265"/>
                  <a:gd name="connsiteX21" fmla="*/ 1347199 w 2181179"/>
                  <a:gd name="connsiteY21" fmla="*/ 833980 h 1796265"/>
                  <a:gd name="connsiteX22" fmla="*/ 1347199 w 2181179"/>
                  <a:gd name="connsiteY22" fmla="*/ 577371 h 1796265"/>
                  <a:gd name="connsiteX23" fmla="*/ 1603808 w 2181179"/>
                  <a:gd name="connsiteY23" fmla="*/ 577371 h 1796265"/>
                  <a:gd name="connsiteX24" fmla="*/ 1603808 w 2181179"/>
                  <a:gd name="connsiteY24" fmla="*/ 833980 h 1796265"/>
                  <a:gd name="connsiteX25" fmla="*/ 1732113 w 2181179"/>
                  <a:gd name="connsiteY25" fmla="*/ 833980 h 1796265"/>
                  <a:gd name="connsiteX26" fmla="*/ 1732113 w 2181179"/>
                  <a:gd name="connsiteY26" fmla="*/ 577371 h 1796265"/>
                  <a:gd name="connsiteX27" fmla="*/ 1988722 w 2181179"/>
                  <a:gd name="connsiteY27" fmla="*/ 577371 h 1796265"/>
                  <a:gd name="connsiteX28" fmla="*/ 1988722 w 2181179"/>
                  <a:gd name="connsiteY28" fmla="*/ 833980 h 1796265"/>
                  <a:gd name="connsiteX29" fmla="*/ 1732113 w 2181179"/>
                  <a:gd name="connsiteY29" fmla="*/ 833980 h 1796265"/>
                  <a:gd name="connsiteX30" fmla="*/ 1732113 w 2181179"/>
                  <a:gd name="connsiteY30" fmla="*/ 1218894 h 1796265"/>
                  <a:gd name="connsiteX31" fmla="*/ 1732113 w 2181179"/>
                  <a:gd name="connsiteY31" fmla="*/ 962285 h 1796265"/>
                  <a:gd name="connsiteX32" fmla="*/ 1988722 w 2181179"/>
                  <a:gd name="connsiteY32" fmla="*/ 962285 h 1796265"/>
                  <a:gd name="connsiteX33" fmla="*/ 1988722 w 2181179"/>
                  <a:gd name="connsiteY33" fmla="*/ 1218894 h 1796265"/>
                  <a:gd name="connsiteX34" fmla="*/ 1732113 w 2181179"/>
                  <a:gd name="connsiteY34" fmla="*/ 1218894 h 1796265"/>
                  <a:gd name="connsiteX35" fmla="*/ 962285 w 2181179"/>
                  <a:gd name="connsiteY35" fmla="*/ 1347199 h 1796265"/>
                  <a:gd name="connsiteX36" fmla="*/ 1218894 w 2181179"/>
                  <a:gd name="connsiteY36" fmla="*/ 1347199 h 1796265"/>
                  <a:gd name="connsiteX37" fmla="*/ 1218894 w 2181179"/>
                  <a:gd name="connsiteY37" fmla="*/ 1603808 h 1796265"/>
                  <a:gd name="connsiteX38" fmla="*/ 962285 w 2181179"/>
                  <a:gd name="connsiteY38" fmla="*/ 1603808 h 1796265"/>
                  <a:gd name="connsiteX39" fmla="*/ 962285 w 2181179"/>
                  <a:gd name="connsiteY39" fmla="*/ 1347199 h 1796265"/>
                  <a:gd name="connsiteX40" fmla="*/ 833980 w 2181179"/>
                  <a:gd name="connsiteY40" fmla="*/ 1347199 h 1796265"/>
                  <a:gd name="connsiteX41" fmla="*/ 833980 w 2181179"/>
                  <a:gd name="connsiteY41" fmla="*/ 1603808 h 1796265"/>
                  <a:gd name="connsiteX42" fmla="*/ 577371 w 2181179"/>
                  <a:gd name="connsiteY42" fmla="*/ 1603808 h 1796265"/>
                  <a:gd name="connsiteX43" fmla="*/ 577371 w 2181179"/>
                  <a:gd name="connsiteY43" fmla="*/ 1347199 h 1796265"/>
                  <a:gd name="connsiteX44" fmla="*/ 833980 w 2181179"/>
                  <a:gd name="connsiteY44" fmla="*/ 1347199 h 1796265"/>
                  <a:gd name="connsiteX45" fmla="*/ 577371 w 2181179"/>
                  <a:gd name="connsiteY45" fmla="*/ 962285 h 1796265"/>
                  <a:gd name="connsiteX46" fmla="*/ 833980 w 2181179"/>
                  <a:gd name="connsiteY46" fmla="*/ 962285 h 1796265"/>
                  <a:gd name="connsiteX47" fmla="*/ 833980 w 2181179"/>
                  <a:gd name="connsiteY47" fmla="*/ 1218894 h 1796265"/>
                  <a:gd name="connsiteX48" fmla="*/ 577371 w 2181179"/>
                  <a:gd name="connsiteY48" fmla="*/ 1218894 h 1796265"/>
                  <a:gd name="connsiteX49" fmla="*/ 577371 w 2181179"/>
                  <a:gd name="connsiteY49" fmla="*/ 962285 h 1796265"/>
                  <a:gd name="connsiteX50" fmla="*/ 449066 w 2181179"/>
                  <a:gd name="connsiteY50" fmla="*/ 962285 h 1796265"/>
                  <a:gd name="connsiteX51" fmla="*/ 449066 w 2181179"/>
                  <a:gd name="connsiteY51" fmla="*/ 1218894 h 1796265"/>
                  <a:gd name="connsiteX52" fmla="*/ 192457 w 2181179"/>
                  <a:gd name="connsiteY52" fmla="*/ 1218894 h 1796265"/>
                  <a:gd name="connsiteX53" fmla="*/ 192457 w 2181179"/>
                  <a:gd name="connsiteY53" fmla="*/ 962285 h 1796265"/>
                  <a:gd name="connsiteX54" fmla="*/ 449066 w 2181179"/>
                  <a:gd name="connsiteY54" fmla="*/ 962285 h 1796265"/>
                  <a:gd name="connsiteX55" fmla="*/ 449066 w 2181179"/>
                  <a:gd name="connsiteY55" fmla="*/ 577371 h 1796265"/>
                  <a:gd name="connsiteX56" fmla="*/ 449066 w 2181179"/>
                  <a:gd name="connsiteY56" fmla="*/ 833980 h 1796265"/>
                  <a:gd name="connsiteX57" fmla="*/ 192457 w 2181179"/>
                  <a:gd name="connsiteY57" fmla="*/ 833980 h 1796265"/>
                  <a:gd name="connsiteX58" fmla="*/ 192457 w 2181179"/>
                  <a:gd name="connsiteY58" fmla="*/ 577371 h 1796265"/>
                  <a:gd name="connsiteX59" fmla="*/ 449066 w 2181179"/>
                  <a:gd name="connsiteY59" fmla="*/ 577371 h 1796265"/>
                  <a:gd name="connsiteX60" fmla="*/ 833980 w 2181179"/>
                  <a:gd name="connsiteY60" fmla="*/ 833980 h 1796265"/>
                  <a:gd name="connsiteX61" fmla="*/ 577371 w 2181179"/>
                  <a:gd name="connsiteY61" fmla="*/ 833980 h 1796265"/>
                  <a:gd name="connsiteX62" fmla="*/ 577371 w 2181179"/>
                  <a:gd name="connsiteY62" fmla="*/ 577371 h 1796265"/>
                  <a:gd name="connsiteX63" fmla="*/ 833980 w 2181179"/>
                  <a:gd name="connsiteY63" fmla="*/ 577371 h 1796265"/>
                  <a:gd name="connsiteX64" fmla="*/ 833980 w 2181179"/>
                  <a:gd name="connsiteY64" fmla="*/ 833980 h 1796265"/>
                  <a:gd name="connsiteX65" fmla="*/ 962285 w 2181179"/>
                  <a:gd name="connsiteY65" fmla="*/ 833980 h 1796265"/>
                  <a:gd name="connsiteX66" fmla="*/ 962285 w 2181179"/>
                  <a:gd name="connsiteY66" fmla="*/ 577371 h 1796265"/>
                  <a:gd name="connsiteX67" fmla="*/ 1218894 w 2181179"/>
                  <a:gd name="connsiteY67" fmla="*/ 577371 h 1796265"/>
                  <a:gd name="connsiteX68" fmla="*/ 1218894 w 2181179"/>
                  <a:gd name="connsiteY68" fmla="*/ 833980 h 1796265"/>
                  <a:gd name="connsiteX69" fmla="*/ 962285 w 2181179"/>
                  <a:gd name="connsiteY69" fmla="*/ 833980 h 1796265"/>
                  <a:gd name="connsiteX70" fmla="*/ 1218894 w 2181179"/>
                  <a:gd name="connsiteY70" fmla="*/ 1218894 h 1796265"/>
                  <a:gd name="connsiteX71" fmla="*/ 962285 w 2181179"/>
                  <a:gd name="connsiteY71" fmla="*/ 1218894 h 1796265"/>
                  <a:gd name="connsiteX72" fmla="*/ 962285 w 2181179"/>
                  <a:gd name="connsiteY72" fmla="*/ 962285 h 1796265"/>
                  <a:gd name="connsiteX73" fmla="*/ 1218894 w 2181179"/>
                  <a:gd name="connsiteY73" fmla="*/ 962285 h 1796265"/>
                  <a:gd name="connsiteX74" fmla="*/ 1218894 w 2181179"/>
                  <a:gd name="connsiteY74" fmla="*/ 1218894 h 1796265"/>
                  <a:gd name="connsiteX75" fmla="*/ 1347199 w 2181179"/>
                  <a:gd name="connsiteY75" fmla="*/ 1218894 h 1796265"/>
                  <a:gd name="connsiteX76" fmla="*/ 1347199 w 2181179"/>
                  <a:gd name="connsiteY76" fmla="*/ 962285 h 1796265"/>
                  <a:gd name="connsiteX77" fmla="*/ 1603808 w 2181179"/>
                  <a:gd name="connsiteY77" fmla="*/ 962285 h 1796265"/>
                  <a:gd name="connsiteX78" fmla="*/ 1603808 w 2181179"/>
                  <a:gd name="connsiteY78" fmla="*/ 1218894 h 1796265"/>
                  <a:gd name="connsiteX79" fmla="*/ 1347199 w 2181179"/>
                  <a:gd name="connsiteY79" fmla="*/ 1218894 h 1796265"/>
                  <a:gd name="connsiteX80" fmla="*/ 1603808 w 2181179"/>
                  <a:gd name="connsiteY80" fmla="*/ 192457 h 1796265"/>
                  <a:gd name="connsiteX81" fmla="*/ 1603808 w 2181179"/>
                  <a:gd name="connsiteY81" fmla="*/ 449066 h 1796265"/>
                  <a:gd name="connsiteX82" fmla="*/ 1347199 w 2181179"/>
                  <a:gd name="connsiteY82" fmla="*/ 449066 h 1796265"/>
                  <a:gd name="connsiteX83" fmla="*/ 1347199 w 2181179"/>
                  <a:gd name="connsiteY83" fmla="*/ 192457 h 1796265"/>
                  <a:gd name="connsiteX84" fmla="*/ 1603808 w 2181179"/>
                  <a:gd name="connsiteY84" fmla="*/ 192457 h 1796265"/>
                  <a:gd name="connsiteX85" fmla="*/ 0 w 2181179"/>
                  <a:gd name="connsiteY85" fmla="*/ 0 h 1796265"/>
                  <a:gd name="connsiteX86" fmla="*/ 0 w 2181179"/>
                  <a:gd name="connsiteY86" fmla="*/ 1796265 h 1796265"/>
                  <a:gd name="connsiteX87" fmla="*/ 2181179 w 2181179"/>
                  <a:gd name="connsiteY87" fmla="*/ 1796265 h 1796265"/>
                  <a:gd name="connsiteX88" fmla="*/ 2181179 w 2181179"/>
                  <a:gd name="connsiteY88" fmla="*/ 0 h 1796265"/>
                  <a:gd name="connsiteX89" fmla="*/ 0 w 2181179"/>
                  <a:gd name="connsiteY89" fmla="*/ 0 h 17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81179" h="1796265">
                    <a:moveTo>
                      <a:pt x="1988722" y="192457"/>
                    </a:moveTo>
                    <a:lnTo>
                      <a:pt x="1988722" y="449066"/>
                    </a:lnTo>
                    <a:lnTo>
                      <a:pt x="1732113" y="449066"/>
                    </a:lnTo>
                    <a:lnTo>
                      <a:pt x="1732113" y="192457"/>
                    </a:lnTo>
                    <a:lnTo>
                      <a:pt x="1988722" y="192457"/>
                    </a:lnTo>
                    <a:close/>
                    <a:moveTo>
                      <a:pt x="192457" y="1347199"/>
                    </a:moveTo>
                    <a:lnTo>
                      <a:pt x="449066" y="1347199"/>
                    </a:lnTo>
                    <a:lnTo>
                      <a:pt x="449066" y="1603808"/>
                    </a:lnTo>
                    <a:lnTo>
                      <a:pt x="192457" y="1603808"/>
                    </a:lnTo>
                    <a:lnTo>
                      <a:pt x="192457" y="1347199"/>
                    </a:lnTo>
                    <a:close/>
                    <a:moveTo>
                      <a:pt x="833980" y="192457"/>
                    </a:moveTo>
                    <a:lnTo>
                      <a:pt x="833980" y="449066"/>
                    </a:lnTo>
                    <a:lnTo>
                      <a:pt x="577371" y="449066"/>
                    </a:lnTo>
                    <a:lnTo>
                      <a:pt x="577371" y="192457"/>
                    </a:lnTo>
                    <a:lnTo>
                      <a:pt x="833980" y="192457"/>
                    </a:lnTo>
                    <a:close/>
                    <a:moveTo>
                      <a:pt x="1218894" y="192457"/>
                    </a:moveTo>
                    <a:lnTo>
                      <a:pt x="1218894" y="449066"/>
                    </a:lnTo>
                    <a:lnTo>
                      <a:pt x="962285" y="449066"/>
                    </a:lnTo>
                    <a:lnTo>
                      <a:pt x="962285" y="192457"/>
                    </a:lnTo>
                    <a:lnTo>
                      <a:pt x="1218894" y="192457"/>
                    </a:lnTo>
                    <a:close/>
                    <a:moveTo>
                      <a:pt x="1603808" y="833980"/>
                    </a:moveTo>
                    <a:lnTo>
                      <a:pt x="1347199" y="833980"/>
                    </a:lnTo>
                    <a:lnTo>
                      <a:pt x="1347199" y="577371"/>
                    </a:lnTo>
                    <a:lnTo>
                      <a:pt x="1603808" y="577371"/>
                    </a:lnTo>
                    <a:lnTo>
                      <a:pt x="1603808" y="833980"/>
                    </a:lnTo>
                    <a:close/>
                    <a:moveTo>
                      <a:pt x="1732113" y="833980"/>
                    </a:moveTo>
                    <a:lnTo>
                      <a:pt x="1732113" y="577371"/>
                    </a:lnTo>
                    <a:lnTo>
                      <a:pt x="1988722" y="577371"/>
                    </a:lnTo>
                    <a:lnTo>
                      <a:pt x="1988722" y="833980"/>
                    </a:lnTo>
                    <a:lnTo>
                      <a:pt x="1732113" y="833980"/>
                    </a:lnTo>
                    <a:close/>
                    <a:moveTo>
                      <a:pt x="1732113" y="1218894"/>
                    </a:moveTo>
                    <a:lnTo>
                      <a:pt x="1732113" y="962285"/>
                    </a:lnTo>
                    <a:lnTo>
                      <a:pt x="1988722" y="962285"/>
                    </a:lnTo>
                    <a:lnTo>
                      <a:pt x="1988722" y="1218894"/>
                    </a:lnTo>
                    <a:lnTo>
                      <a:pt x="1732113" y="1218894"/>
                    </a:lnTo>
                    <a:close/>
                    <a:moveTo>
                      <a:pt x="962285" y="1347199"/>
                    </a:moveTo>
                    <a:lnTo>
                      <a:pt x="1218894" y="1347199"/>
                    </a:lnTo>
                    <a:lnTo>
                      <a:pt x="1218894" y="1603808"/>
                    </a:lnTo>
                    <a:lnTo>
                      <a:pt x="962285" y="1603808"/>
                    </a:lnTo>
                    <a:lnTo>
                      <a:pt x="962285" y="1347199"/>
                    </a:lnTo>
                    <a:close/>
                    <a:moveTo>
                      <a:pt x="833980" y="1347199"/>
                    </a:moveTo>
                    <a:lnTo>
                      <a:pt x="833980" y="1603808"/>
                    </a:lnTo>
                    <a:lnTo>
                      <a:pt x="577371" y="1603808"/>
                    </a:lnTo>
                    <a:lnTo>
                      <a:pt x="577371" y="1347199"/>
                    </a:lnTo>
                    <a:lnTo>
                      <a:pt x="833980" y="1347199"/>
                    </a:lnTo>
                    <a:close/>
                    <a:moveTo>
                      <a:pt x="577371" y="962285"/>
                    </a:moveTo>
                    <a:lnTo>
                      <a:pt x="833980" y="962285"/>
                    </a:lnTo>
                    <a:lnTo>
                      <a:pt x="833980" y="1218894"/>
                    </a:lnTo>
                    <a:lnTo>
                      <a:pt x="577371" y="1218894"/>
                    </a:lnTo>
                    <a:lnTo>
                      <a:pt x="577371" y="962285"/>
                    </a:lnTo>
                    <a:close/>
                    <a:moveTo>
                      <a:pt x="449066" y="962285"/>
                    </a:moveTo>
                    <a:lnTo>
                      <a:pt x="449066" y="1218894"/>
                    </a:lnTo>
                    <a:lnTo>
                      <a:pt x="192457" y="1218894"/>
                    </a:lnTo>
                    <a:lnTo>
                      <a:pt x="192457" y="962285"/>
                    </a:lnTo>
                    <a:lnTo>
                      <a:pt x="449066" y="962285"/>
                    </a:lnTo>
                    <a:close/>
                    <a:moveTo>
                      <a:pt x="449066" y="577371"/>
                    </a:moveTo>
                    <a:lnTo>
                      <a:pt x="449066" y="833980"/>
                    </a:lnTo>
                    <a:lnTo>
                      <a:pt x="192457" y="833980"/>
                    </a:lnTo>
                    <a:lnTo>
                      <a:pt x="192457" y="577371"/>
                    </a:lnTo>
                    <a:lnTo>
                      <a:pt x="449066" y="577371"/>
                    </a:lnTo>
                    <a:close/>
                    <a:moveTo>
                      <a:pt x="833980" y="833980"/>
                    </a:moveTo>
                    <a:lnTo>
                      <a:pt x="577371" y="833980"/>
                    </a:lnTo>
                    <a:lnTo>
                      <a:pt x="577371" y="577371"/>
                    </a:lnTo>
                    <a:lnTo>
                      <a:pt x="833980" y="577371"/>
                    </a:lnTo>
                    <a:lnTo>
                      <a:pt x="833980" y="833980"/>
                    </a:lnTo>
                    <a:close/>
                    <a:moveTo>
                      <a:pt x="962285" y="833980"/>
                    </a:moveTo>
                    <a:lnTo>
                      <a:pt x="962285" y="577371"/>
                    </a:lnTo>
                    <a:lnTo>
                      <a:pt x="1218894" y="577371"/>
                    </a:lnTo>
                    <a:lnTo>
                      <a:pt x="1218894" y="833980"/>
                    </a:lnTo>
                    <a:lnTo>
                      <a:pt x="962285" y="833980"/>
                    </a:lnTo>
                    <a:close/>
                    <a:moveTo>
                      <a:pt x="1218894" y="1218894"/>
                    </a:moveTo>
                    <a:lnTo>
                      <a:pt x="962285" y="1218894"/>
                    </a:lnTo>
                    <a:lnTo>
                      <a:pt x="962285" y="962285"/>
                    </a:lnTo>
                    <a:lnTo>
                      <a:pt x="1218894" y="962285"/>
                    </a:lnTo>
                    <a:lnTo>
                      <a:pt x="1218894" y="1218894"/>
                    </a:lnTo>
                    <a:close/>
                    <a:moveTo>
                      <a:pt x="1347199" y="1218894"/>
                    </a:moveTo>
                    <a:lnTo>
                      <a:pt x="1347199" y="962285"/>
                    </a:lnTo>
                    <a:lnTo>
                      <a:pt x="1603808" y="962285"/>
                    </a:lnTo>
                    <a:lnTo>
                      <a:pt x="1603808" y="1218894"/>
                    </a:lnTo>
                    <a:lnTo>
                      <a:pt x="1347199" y="1218894"/>
                    </a:lnTo>
                    <a:close/>
                    <a:moveTo>
                      <a:pt x="1603808" y="192457"/>
                    </a:moveTo>
                    <a:lnTo>
                      <a:pt x="1603808" y="449066"/>
                    </a:lnTo>
                    <a:lnTo>
                      <a:pt x="1347199" y="449066"/>
                    </a:lnTo>
                    <a:lnTo>
                      <a:pt x="1347199" y="192457"/>
                    </a:lnTo>
                    <a:lnTo>
                      <a:pt x="1603808" y="192457"/>
                    </a:lnTo>
                    <a:close/>
                    <a:moveTo>
                      <a:pt x="0" y="0"/>
                    </a:moveTo>
                    <a:lnTo>
                      <a:pt x="0" y="1796265"/>
                    </a:lnTo>
                    <a:lnTo>
                      <a:pt x="2181179" y="1796265"/>
                    </a:lnTo>
                    <a:lnTo>
                      <a:pt x="2181179" y="0"/>
                    </a:lnTo>
                    <a:lnTo>
                      <a:pt x="0" y="0"/>
                    </a:lnTo>
                    <a:close/>
                  </a:path>
                </a:pathLst>
              </a:custGeom>
              <a:solidFill>
                <a:schemeClr val="bg1"/>
              </a:solidFill>
              <a:ln w="32048"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F7117FBF-DCED-BA59-E61C-0984242F956B}"/>
                  </a:ext>
                </a:extLst>
              </p:cNvPr>
              <p:cNvSpPr/>
              <p:nvPr/>
            </p:nvSpPr>
            <p:spPr>
              <a:xfrm>
                <a:off x="396411" y="4405238"/>
                <a:ext cx="2181179" cy="256609"/>
              </a:xfrm>
              <a:custGeom>
                <a:avLst/>
                <a:gdLst>
                  <a:gd name="connsiteX0" fmla="*/ 0 w 2181179"/>
                  <a:gd name="connsiteY0" fmla="*/ 0 h 256609"/>
                  <a:gd name="connsiteX1" fmla="*/ 2181179 w 2181179"/>
                  <a:gd name="connsiteY1" fmla="*/ 0 h 256609"/>
                  <a:gd name="connsiteX2" fmla="*/ 2181179 w 2181179"/>
                  <a:gd name="connsiteY2" fmla="*/ 256609 h 256609"/>
                  <a:gd name="connsiteX3" fmla="*/ 0 w 2181179"/>
                  <a:gd name="connsiteY3" fmla="*/ 256609 h 256609"/>
                </a:gdLst>
                <a:ahLst/>
                <a:cxnLst>
                  <a:cxn ang="0">
                    <a:pos x="connsiteX0" y="connsiteY0"/>
                  </a:cxn>
                  <a:cxn ang="0">
                    <a:pos x="connsiteX1" y="connsiteY1"/>
                  </a:cxn>
                  <a:cxn ang="0">
                    <a:pos x="connsiteX2" y="connsiteY2"/>
                  </a:cxn>
                  <a:cxn ang="0">
                    <a:pos x="connsiteX3" y="connsiteY3"/>
                  </a:cxn>
                </a:cxnLst>
                <a:rect l="l" t="t" r="r" b="b"/>
                <a:pathLst>
                  <a:path w="2181179" h="256609">
                    <a:moveTo>
                      <a:pt x="0" y="0"/>
                    </a:moveTo>
                    <a:lnTo>
                      <a:pt x="2181179" y="0"/>
                    </a:lnTo>
                    <a:lnTo>
                      <a:pt x="2181179" y="256609"/>
                    </a:lnTo>
                    <a:lnTo>
                      <a:pt x="0" y="256609"/>
                    </a:lnTo>
                    <a:close/>
                  </a:path>
                </a:pathLst>
              </a:custGeom>
              <a:solidFill>
                <a:srgbClr val="FFC000"/>
              </a:solidFill>
              <a:ln w="32048"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9449647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15B825-165F-F734-ECB0-97D1826F853E}"/>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A1B62AF-0CC8-6688-4A63-C193EBA91534}"/>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25B42D50-F18C-C6FF-AA32-EC82E010301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4F87603B-92F1-CC0F-0C04-E3493CA6BC18}"/>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9EAD0C5-914E-D464-17C6-9817946B0D0D}"/>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2DD384C6-FD9F-6AB3-6687-4318CEDA52EA}"/>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56954B7B-A88B-3C1A-366C-D4595E63EBAF}"/>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5B7F61B-6E57-B0FD-854B-DE4C92DCB21B}"/>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6A54EDA-AD19-2970-7F32-93CFCC74CB6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E85A4FD-7CED-33F9-6CC8-4BF99E84EA51}"/>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49F7881-3360-02AA-54E1-77E0CCB618F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D303FC6C-1D6F-CBEE-5BCE-F7DCBCEC15E4}"/>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2AFD39B-908D-0A86-A343-1A33E9A76C76}"/>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D08DCF4D-DF50-CFFB-3BA7-C4D3C52D359B}"/>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3B43F35-F50A-2488-94D9-DF3D14547183}"/>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B9E26480-EDAC-35A0-F16F-1FC9C2C0F0F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D335FD38-6334-5494-15D5-6FB79F50DB2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7C1F34C-88C3-13EB-E249-A361F5574EF5}"/>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2C4DEBF-0ED8-6460-A541-37EBBA220F5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35425657-8C5C-6603-2A9A-2EAC63E256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080DE922-013C-9040-8A2F-8B88570D89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C1C0B0B1-FFC5-A862-BBDF-09505D03636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9F909065-2C7A-FC5A-57ED-4F49501590F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40708011-CB37-B4BB-45C3-7408327C47A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F62E90C-D84E-ED07-F7A5-669FE3EDBD1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79839860-DEC6-76AA-102F-745B9EEDF88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B0998B5-5DB7-C912-8DCA-75974053069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D3CD0F2-EBA5-6FB5-D635-13472B09F14D}"/>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C7A5D41F-9498-69AD-0987-7FE30AD376A5}"/>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F89E8205-8C0B-7C9E-08B8-5D50096DE6A4}"/>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58E5F61E-5359-0B0E-FF6B-38FF70B20837}"/>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F74CF993-10FF-D43E-C8AD-6AAB3BAA204C}"/>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F3BC6A44-00CF-D489-537D-832EB55AF8AF}"/>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11D33498-BFDB-52D3-DC5A-324D65F5AC78}"/>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54BBC49D-4A8E-C123-3803-D95E643072FD}"/>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1E3D7B3B-6419-561F-CD12-E2AF6FF7391B}"/>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8FE70334-D61E-AC2E-4BAA-0A16D099FBF7}"/>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43410236-1E94-7CF1-9C5D-F042CDC96B73}"/>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3C069324-EF72-7128-A938-4A5E1B5ECEB6}"/>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1AC80A4B-674D-DADA-4AA3-1C028160035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E9AD04FF-4D12-E29C-1F3D-CC650462515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63475057-D5A2-1399-9F76-A830EA1530C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513A3080-04B9-5268-A4F6-8E89E41AB0B4}"/>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43E37CEC-1C43-D996-5585-585091952C9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F351DB7B-482C-E0A1-E03E-8504C2BBA009}"/>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54255CB6-2EB5-E3AC-B395-0FCE1CB879EA}"/>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818403F7-64C7-492E-6B34-F293B9C37CFE}"/>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043178C4-A534-C1EB-87B4-769411D835D1}"/>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8DEA7D94-3406-BB8A-65F8-82FB583A7D1B}"/>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09AED4D7-82C8-A074-705E-8767E7841498}"/>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22" name="Groupe 21">
            <a:extLst>
              <a:ext uri="{FF2B5EF4-FFF2-40B4-BE49-F238E27FC236}">
                <a16:creationId xmlns:a16="http://schemas.microsoft.com/office/drawing/2014/main" id="{A11F4E56-D005-FA72-A7C6-8F071859DB21}"/>
              </a:ext>
            </a:extLst>
          </p:cNvPr>
          <p:cNvGrpSpPr/>
          <p:nvPr/>
        </p:nvGrpSpPr>
        <p:grpSpPr>
          <a:xfrm>
            <a:off x="396411" y="4405238"/>
            <a:ext cx="9970557" cy="2181179"/>
            <a:chOff x="396411" y="4405238"/>
            <a:chExt cx="9970557" cy="2181179"/>
          </a:xfrm>
        </p:grpSpPr>
        <p:sp>
          <p:nvSpPr>
            <p:cNvPr id="59" name="ZoneTexte 58">
              <a:extLst>
                <a:ext uri="{FF2B5EF4-FFF2-40B4-BE49-F238E27FC236}">
                  <a16:creationId xmlns:a16="http://schemas.microsoft.com/office/drawing/2014/main" id="{3D727B22-ECFF-E824-1E1A-AEA68D31D478}"/>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Faciliter la planification et la gestion des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19" name="Graphique 7" descr="Calendrier mensuel avec un remplissage uni">
              <a:extLst>
                <a:ext uri="{FF2B5EF4-FFF2-40B4-BE49-F238E27FC236}">
                  <a16:creationId xmlns:a16="http://schemas.microsoft.com/office/drawing/2014/main" id="{8E8BA5DC-61A1-9260-2D0D-28D2C6BF0CA1}"/>
                </a:ext>
              </a:extLst>
            </p:cNvPr>
            <p:cNvGrpSpPr/>
            <p:nvPr/>
          </p:nvGrpSpPr>
          <p:grpSpPr>
            <a:xfrm>
              <a:off x="396411" y="4405238"/>
              <a:ext cx="2181179" cy="2181179"/>
              <a:chOff x="396411" y="4405238"/>
              <a:chExt cx="2181179" cy="2181179"/>
            </a:xfrm>
            <a:solidFill>
              <a:schemeClr val="bg1"/>
            </a:solidFill>
          </p:grpSpPr>
          <p:sp>
            <p:nvSpPr>
              <p:cNvPr id="20" name="Forme libre : forme 19">
                <a:extLst>
                  <a:ext uri="{FF2B5EF4-FFF2-40B4-BE49-F238E27FC236}">
                    <a16:creationId xmlns:a16="http://schemas.microsoft.com/office/drawing/2014/main" id="{48C4518C-6241-52C1-FE2B-257FE9A53DB8}"/>
                  </a:ext>
                </a:extLst>
              </p:cNvPr>
              <p:cNvSpPr/>
              <p:nvPr/>
            </p:nvSpPr>
            <p:spPr>
              <a:xfrm>
                <a:off x="396411" y="4790152"/>
                <a:ext cx="2181179" cy="1796265"/>
              </a:xfrm>
              <a:custGeom>
                <a:avLst/>
                <a:gdLst>
                  <a:gd name="connsiteX0" fmla="*/ 1988722 w 2181179"/>
                  <a:gd name="connsiteY0" fmla="*/ 192457 h 1796265"/>
                  <a:gd name="connsiteX1" fmla="*/ 1988722 w 2181179"/>
                  <a:gd name="connsiteY1" fmla="*/ 449066 h 1796265"/>
                  <a:gd name="connsiteX2" fmla="*/ 1732113 w 2181179"/>
                  <a:gd name="connsiteY2" fmla="*/ 449066 h 1796265"/>
                  <a:gd name="connsiteX3" fmla="*/ 1732113 w 2181179"/>
                  <a:gd name="connsiteY3" fmla="*/ 192457 h 1796265"/>
                  <a:gd name="connsiteX4" fmla="*/ 1988722 w 2181179"/>
                  <a:gd name="connsiteY4" fmla="*/ 192457 h 1796265"/>
                  <a:gd name="connsiteX5" fmla="*/ 192457 w 2181179"/>
                  <a:gd name="connsiteY5" fmla="*/ 1347199 h 1796265"/>
                  <a:gd name="connsiteX6" fmla="*/ 449066 w 2181179"/>
                  <a:gd name="connsiteY6" fmla="*/ 1347199 h 1796265"/>
                  <a:gd name="connsiteX7" fmla="*/ 449066 w 2181179"/>
                  <a:gd name="connsiteY7" fmla="*/ 1603808 h 1796265"/>
                  <a:gd name="connsiteX8" fmla="*/ 192457 w 2181179"/>
                  <a:gd name="connsiteY8" fmla="*/ 1603808 h 1796265"/>
                  <a:gd name="connsiteX9" fmla="*/ 192457 w 2181179"/>
                  <a:gd name="connsiteY9" fmla="*/ 1347199 h 1796265"/>
                  <a:gd name="connsiteX10" fmla="*/ 833980 w 2181179"/>
                  <a:gd name="connsiteY10" fmla="*/ 192457 h 1796265"/>
                  <a:gd name="connsiteX11" fmla="*/ 833980 w 2181179"/>
                  <a:gd name="connsiteY11" fmla="*/ 449066 h 1796265"/>
                  <a:gd name="connsiteX12" fmla="*/ 577371 w 2181179"/>
                  <a:gd name="connsiteY12" fmla="*/ 449066 h 1796265"/>
                  <a:gd name="connsiteX13" fmla="*/ 577371 w 2181179"/>
                  <a:gd name="connsiteY13" fmla="*/ 192457 h 1796265"/>
                  <a:gd name="connsiteX14" fmla="*/ 833980 w 2181179"/>
                  <a:gd name="connsiteY14" fmla="*/ 192457 h 1796265"/>
                  <a:gd name="connsiteX15" fmla="*/ 1218894 w 2181179"/>
                  <a:gd name="connsiteY15" fmla="*/ 192457 h 1796265"/>
                  <a:gd name="connsiteX16" fmla="*/ 1218894 w 2181179"/>
                  <a:gd name="connsiteY16" fmla="*/ 449066 h 1796265"/>
                  <a:gd name="connsiteX17" fmla="*/ 962285 w 2181179"/>
                  <a:gd name="connsiteY17" fmla="*/ 449066 h 1796265"/>
                  <a:gd name="connsiteX18" fmla="*/ 962285 w 2181179"/>
                  <a:gd name="connsiteY18" fmla="*/ 192457 h 1796265"/>
                  <a:gd name="connsiteX19" fmla="*/ 1218894 w 2181179"/>
                  <a:gd name="connsiteY19" fmla="*/ 192457 h 1796265"/>
                  <a:gd name="connsiteX20" fmla="*/ 1603808 w 2181179"/>
                  <a:gd name="connsiteY20" fmla="*/ 833980 h 1796265"/>
                  <a:gd name="connsiteX21" fmla="*/ 1347199 w 2181179"/>
                  <a:gd name="connsiteY21" fmla="*/ 833980 h 1796265"/>
                  <a:gd name="connsiteX22" fmla="*/ 1347199 w 2181179"/>
                  <a:gd name="connsiteY22" fmla="*/ 577371 h 1796265"/>
                  <a:gd name="connsiteX23" fmla="*/ 1603808 w 2181179"/>
                  <a:gd name="connsiteY23" fmla="*/ 577371 h 1796265"/>
                  <a:gd name="connsiteX24" fmla="*/ 1603808 w 2181179"/>
                  <a:gd name="connsiteY24" fmla="*/ 833980 h 1796265"/>
                  <a:gd name="connsiteX25" fmla="*/ 1732113 w 2181179"/>
                  <a:gd name="connsiteY25" fmla="*/ 833980 h 1796265"/>
                  <a:gd name="connsiteX26" fmla="*/ 1732113 w 2181179"/>
                  <a:gd name="connsiteY26" fmla="*/ 577371 h 1796265"/>
                  <a:gd name="connsiteX27" fmla="*/ 1988722 w 2181179"/>
                  <a:gd name="connsiteY27" fmla="*/ 577371 h 1796265"/>
                  <a:gd name="connsiteX28" fmla="*/ 1988722 w 2181179"/>
                  <a:gd name="connsiteY28" fmla="*/ 833980 h 1796265"/>
                  <a:gd name="connsiteX29" fmla="*/ 1732113 w 2181179"/>
                  <a:gd name="connsiteY29" fmla="*/ 833980 h 1796265"/>
                  <a:gd name="connsiteX30" fmla="*/ 1732113 w 2181179"/>
                  <a:gd name="connsiteY30" fmla="*/ 1218894 h 1796265"/>
                  <a:gd name="connsiteX31" fmla="*/ 1732113 w 2181179"/>
                  <a:gd name="connsiteY31" fmla="*/ 962285 h 1796265"/>
                  <a:gd name="connsiteX32" fmla="*/ 1988722 w 2181179"/>
                  <a:gd name="connsiteY32" fmla="*/ 962285 h 1796265"/>
                  <a:gd name="connsiteX33" fmla="*/ 1988722 w 2181179"/>
                  <a:gd name="connsiteY33" fmla="*/ 1218894 h 1796265"/>
                  <a:gd name="connsiteX34" fmla="*/ 1732113 w 2181179"/>
                  <a:gd name="connsiteY34" fmla="*/ 1218894 h 1796265"/>
                  <a:gd name="connsiteX35" fmla="*/ 962285 w 2181179"/>
                  <a:gd name="connsiteY35" fmla="*/ 1347199 h 1796265"/>
                  <a:gd name="connsiteX36" fmla="*/ 1218894 w 2181179"/>
                  <a:gd name="connsiteY36" fmla="*/ 1347199 h 1796265"/>
                  <a:gd name="connsiteX37" fmla="*/ 1218894 w 2181179"/>
                  <a:gd name="connsiteY37" fmla="*/ 1603808 h 1796265"/>
                  <a:gd name="connsiteX38" fmla="*/ 962285 w 2181179"/>
                  <a:gd name="connsiteY38" fmla="*/ 1603808 h 1796265"/>
                  <a:gd name="connsiteX39" fmla="*/ 962285 w 2181179"/>
                  <a:gd name="connsiteY39" fmla="*/ 1347199 h 1796265"/>
                  <a:gd name="connsiteX40" fmla="*/ 833980 w 2181179"/>
                  <a:gd name="connsiteY40" fmla="*/ 1347199 h 1796265"/>
                  <a:gd name="connsiteX41" fmla="*/ 833980 w 2181179"/>
                  <a:gd name="connsiteY41" fmla="*/ 1603808 h 1796265"/>
                  <a:gd name="connsiteX42" fmla="*/ 577371 w 2181179"/>
                  <a:gd name="connsiteY42" fmla="*/ 1603808 h 1796265"/>
                  <a:gd name="connsiteX43" fmla="*/ 577371 w 2181179"/>
                  <a:gd name="connsiteY43" fmla="*/ 1347199 h 1796265"/>
                  <a:gd name="connsiteX44" fmla="*/ 833980 w 2181179"/>
                  <a:gd name="connsiteY44" fmla="*/ 1347199 h 1796265"/>
                  <a:gd name="connsiteX45" fmla="*/ 577371 w 2181179"/>
                  <a:gd name="connsiteY45" fmla="*/ 962285 h 1796265"/>
                  <a:gd name="connsiteX46" fmla="*/ 833980 w 2181179"/>
                  <a:gd name="connsiteY46" fmla="*/ 962285 h 1796265"/>
                  <a:gd name="connsiteX47" fmla="*/ 833980 w 2181179"/>
                  <a:gd name="connsiteY47" fmla="*/ 1218894 h 1796265"/>
                  <a:gd name="connsiteX48" fmla="*/ 577371 w 2181179"/>
                  <a:gd name="connsiteY48" fmla="*/ 1218894 h 1796265"/>
                  <a:gd name="connsiteX49" fmla="*/ 577371 w 2181179"/>
                  <a:gd name="connsiteY49" fmla="*/ 962285 h 1796265"/>
                  <a:gd name="connsiteX50" fmla="*/ 449066 w 2181179"/>
                  <a:gd name="connsiteY50" fmla="*/ 962285 h 1796265"/>
                  <a:gd name="connsiteX51" fmla="*/ 449066 w 2181179"/>
                  <a:gd name="connsiteY51" fmla="*/ 1218894 h 1796265"/>
                  <a:gd name="connsiteX52" fmla="*/ 192457 w 2181179"/>
                  <a:gd name="connsiteY52" fmla="*/ 1218894 h 1796265"/>
                  <a:gd name="connsiteX53" fmla="*/ 192457 w 2181179"/>
                  <a:gd name="connsiteY53" fmla="*/ 962285 h 1796265"/>
                  <a:gd name="connsiteX54" fmla="*/ 449066 w 2181179"/>
                  <a:gd name="connsiteY54" fmla="*/ 962285 h 1796265"/>
                  <a:gd name="connsiteX55" fmla="*/ 449066 w 2181179"/>
                  <a:gd name="connsiteY55" fmla="*/ 577371 h 1796265"/>
                  <a:gd name="connsiteX56" fmla="*/ 449066 w 2181179"/>
                  <a:gd name="connsiteY56" fmla="*/ 833980 h 1796265"/>
                  <a:gd name="connsiteX57" fmla="*/ 192457 w 2181179"/>
                  <a:gd name="connsiteY57" fmla="*/ 833980 h 1796265"/>
                  <a:gd name="connsiteX58" fmla="*/ 192457 w 2181179"/>
                  <a:gd name="connsiteY58" fmla="*/ 577371 h 1796265"/>
                  <a:gd name="connsiteX59" fmla="*/ 449066 w 2181179"/>
                  <a:gd name="connsiteY59" fmla="*/ 577371 h 1796265"/>
                  <a:gd name="connsiteX60" fmla="*/ 833980 w 2181179"/>
                  <a:gd name="connsiteY60" fmla="*/ 833980 h 1796265"/>
                  <a:gd name="connsiteX61" fmla="*/ 577371 w 2181179"/>
                  <a:gd name="connsiteY61" fmla="*/ 833980 h 1796265"/>
                  <a:gd name="connsiteX62" fmla="*/ 577371 w 2181179"/>
                  <a:gd name="connsiteY62" fmla="*/ 577371 h 1796265"/>
                  <a:gd name="connsiteX63" fmla="*/ 833980 w 2181179"/>
                  <a:gd name="connsiteY63" fmla="*/ 577371 h 1796265"/>
                  <a:gd name="connsiteX64" fmla="*/ 833980 w 2181179"/>
                  <a:gd name="connsiteY64" fmla="*/ 833980 h 1796265"/>
                  <a:gd name="connsiteX65" fmla="*/ 962285 w 2181179"/>
                  <a:gd name="connsiteY65" fmla="*/ 833980 h 1796265"/>
                  <a:gd name="connsiteX66" fmla="*/ 962285 w 2181179"/>
                  <a:gd name="connsiteY66" fmla="*/ 577371 h 1796265"/>
                  <a:gd name="connsiteX67" fmla="*/ 1218894 w 2181179"/>
                  <a:gd name="connsiteY67" fmla="*/ 577371 h 1796265"/>
                  <a:gd name="connsiteX68" fmla="*/ 1218894 w 2181179"/>
                  <a:gd name="connsiteY68" fmla="*/ 833980 h 1796265"/>
                  <a:gd name="connsiteX69" fmla="*/ 962285 w 2181179"/>
                  <a:gd name="connsiteY69" fmla="*/ 833980 h 1796265"/>
                  <a:gd name="connsiteX70" fmla="*/ 1218894 w 2181179"/>
                  <a:gd name="connsiteY70" fmla="*/ 1218894 h 1796265"/>
                  <a:gd name="connsiteX71" fmla="*/ 962285 w 2181179"/>
                  <a:gd name="connsiteY71" fmla="*/ 1218894 h 1796265"/>
                  <a:gd name="connsiteX72" fmla="*/ 962285 w 2181179"/>
                  <a:gd name="connsiteY72" fmla="*/ 962285 h 1796265"/>
                  <a:gd name="connsiteX73" fmla="*/ 1218894 w 2181179"/>
                  <a:gd name="connsiteY73" fmla="*/ 962285 h 1796265"/>
                  <a:gd name="connsiteX74" fmla="*/ 1218894 w 2181179"/>
                  <a:gd name="connsiteY74" fmla="*/ 1218894 h 1796265"/>
                  <a:gd name="connsiteX75" fmla="*/ 1347199 w 2181179"/>
                  <a:gd name="connsiteY75" fmla="*/ 1218894 h 1796265"/>
                  <a:gd name="connsiteX76" fmla="*/ 1347199 w 2181179"/>
                  <a:gd name="connsiteY76" fmla="*/ 962285 h 1796265"/>
                  <a:gd name="connsiteX77" fmla="*/ 1603808 w 2181179"/>
                  <a:gd name="connsiteY77" fmla="*/ 962285 h 1796265"/>
                  <a:gd name="connsiteX78" fmla="*/ 1603808 w 2181179"/>
                  <a:gd name="connsiteY78" fmla="*/ 1218894 h 1796265"/>
                  <a:gd name="connsiteX79" fmla="*/ 1347199 w 2181179"/>
                  <a:gd name="connsiteY79" fmla="*/ 1218894 h 1796265"/>
                  <a:gd name="connsiteX80" fmla="*/ 1603808 w 2181179"/>
                  <a:gd name="connsiteY80" fmla="*/ 192457 h 1796265"/>
                  <a:gd name="connsiteX81" fmla="*/ 1603808 w 2181179"/>
                  <a:gd name="connsiteY81" fmla="*/ 449066 h 1796265"/>
                  <a:gd name="connsiteX82" fmla="*/ 1347199 w 2181179"/>
                  <a:gd name="connsiteY82" fmla="*/ 449066 h 1796265"/>
                  <a:gd name="connsiteX83" fmla="*/ 1347199 w 2181179"/>
                  <a:gd name="connsiteY83" fmla="*/ 192457 h 1796265"/>
                  <a:gd name="connsiteX84" fmla="*/ 1603808 w 2181179"/>
                  <a:gd name="connsiteY84" fmla="*/ 192457 h 1796265"/>
                  <a:gd name="connsiteX85" fmla="*/ 0 w 2181179"/>
                  <a:gd name="connsiteY85" fmla="*/ 0 h 1796265"/>
                  <a:gd name="connsiteX86" fmla="*/ 0 w 2181179"/>
                  <a:gd name="connsiteY86" fmla="*/ 1796265 h 1796265"/>
                  <a:gd name="connsiteX87" fmla="*/ 2181179 w 2181179"/>
                  <a:gd name="connsiteY87" fmla="*/ 1796265 h 1796265"/>
                  <a:gd name="connsiteX88" fmla="*/ 2181179 w 2181179"/>
                  <a:gd name="connsiteY88" fmla="*/ 0 h 1796265"/>
                  <a:gd name="connsiteX89" fmla="*/ 0 w 2181179"/>
                  <a:gd name="connsiteY89" fmla="*/ 0 h 17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81179" h="1796265">
                    <a:moveTo>
                      <a:pt x="1988722" y="192457"/>
                    </a:moveTo>
                    <a:lnTo>
                      <a:pt x="1988722" y="449066"/>
                    </a:lnTo>
                    <a:lnTo>
                      <a:pt x="1732113" y="449066"/>
                    </a:lnTo>
                    <a:lnTo>
                      <a:pt x="1732113" y="192457"/>
                    </a:lnTo>
                    <a:lnTo>
                      <a:pt x="1988722" y="192457"/>
                    </a:lnTo>
                    <a:close/>
                    <a:moveTo>
                      <a:pt x="192457" y="1347199"/>
                    </a:moveTo>
                    <a:lnTo>
                      <a:pt x="449066" y="1347199"/>
                    </a:lnTo>
                    <a:lnTo>
                      <a:pt x="449066" y="1603808"/>
                    </a:lnTo>
                    <a:lnTo>
                      <a:pt x="192457" y="1603808"/>
                    </a:lnTo>
                    <a:lnTo>
                      <a:pt x="192457" y="1347199"/>
                    </a:lnTo>
                    <a:close/>
                    <a:moveTo>
                      <a:pt x="833980" y="192457"/>
                    </a:moveTo>
                    <a:lnTo>
                      <a:pt x="833980" y="449066"/>
                    </a:lnTo>
                    <a:lnTo>
                      <a:pt x="577371" y="449066"/>
                    </a:lnTo>
                    <a:lnTo>
                      <a:pt x="577371" y="192457"/>
                    </a:lnTo>
                    <a:lnTo>
                      <a:pt x="833980" y="192457"/>
                    </a:lnTo>
                    <a:close/>
                    <a:moveTo>
                      <a:pt x="1218894" y="192457"/>
                    </a:moveTo>
                    <a:lnTo>
                      <a:pt x="1218894" y="449066"/>
                    </a:lnTo>
                    <a:lnTo>
                      <a:pt x="962285" y="449066"/>
                    </a:lnTo>
                    <a:lnTo>
                      <a:pt x="962285" y="192457"/>
                    </a:lnTo>
                    <a:lnTo>
                      <a:pt x="1218894" y="192457"/>
                    </a:lnTo>
                    <a:close/>
                    <a:moveTo>
                      <a:pt x="1603808" y="833980"/>
                    </a:moveTo>
                    <a:lnTo>
                      <a:pt x="1347199" y="833980"/>
                    </a:lnTo>
                    <a:lnTo>
                      <a:pt x="1347199" y="577371"/>
                    </a:lnTo>
                    <a:lnTo>
                      <a:pt x="1603808" y="577371"/>
                    </a:lnTo>
                    <a:lnTo>
                      <a:pt x="1603808" y="833980"/>
                    </a:lnTo>
                    <a:close/>
                    <a:moveTo>
                      <a:pt x="1732113" y="833980"/>
                    </a:moveTo>
                    <a:lnTo>
                      <a:pt x="1732113" y="577371"/>
                    </a:lnTo>
                    <a:lnTo>
                      <a:pt x="1988722" y="577371"/>
                    </a:lnTo>
                    <a:lnTo>
                      <a:pt x="1988722" y="833980"/>
                    </a:lnTo>
                    <a:lnTo>
                      <a:pt x="1732113" y="833980"/>
                    </a:lnTo>
                    <a:close/>
                    <a:moveTo>
                      <a:pt x="1732113" y="1218894"/>
                    </a:moveTo>
                    <a:lnTo>
                      <a:pt x="1732113" y="962285"/>
                    </a:lnTo>
                    <a:lnTo>
                      <a:pt x="1988722" y="962285"/>
                    </a:lnTo>
                    <a:lnTo>
                      <a:pt x="1988722" y="1218894"/>
                    </a:lnTo>
                    <a:lnTo>
                      <a:pt x="1732113" y="1218894"/>
                    </a:lnTo>
                    <a:close/>
                    <a:moveTo>
                      <a:pt x="962285" y="1347199"/>
                    </a:moveTo>
                    <a:lnTo>
                      <a:pt x="1218894" y="1347199"/>
                    </a:lnTo>
                    <a:lnTo>
                      <a:pt x="1218894" y="1603808"/>
                    </a:lnTo>
                    <a:lnTo>
                      <a:pt x="962285" y="1603808"/>
                    </a:lnTo>
                    <a:lnTo>
                      <a:pt x="962285" y="1347199"/>
                    </a:lnTo>
                    <a:close/>
                    <a:moveTo>
                      <a:pt x="833980" y="1347199"/>
                    </a:moveTo>
                    <a:lnTo>
                      <a:pt x="833980" y="1603808"/>
                    </a:lnTo>
                    <a:lnTo>
                      <a:pt x="577371" y="1603808"/>
                    </a:lnTo>
                    <a:lnTo>
                      <a:pt x="577371" y="1347199"/>
                    </a:lnTo>
                    <a:lnTo>
                      <a:pt x="833980" y="1347199"/>
                    </a:lnTo>
                    <a:close/>
                    <a:moveTo>
                      <a:pt x="577371" y="962285"/>
                    </a:moveTo>
                    <a:lnTo>
                      <a:pt x="833980" y="962285"/>
                    </a:lnTo>
                    <a:lnTo>
                      <a:pt x="833980" y="1218894"/>
                    </a:lnTo>
                    <a:lnTo>
                      <a:pt x="577371" y="1218894"/>
                    </a:lnTo>
                    <a:lnTo>
                      <a:pt x="577371" y="962285"/>
                    </a:lnTo>
                    <a:close/>
                    <a:moveTo>
                      <a:pt x="449066" y="962285"/>
                    </a:moveTo>
                    <a:lnTo>
                      <a:pt x="449066" y="1218894"/>
                    </a:lnTo>
                    <a:lnTo>
                      <a:pt x="192457" y="1218894"/>
                    </a:lnTo>
                    <a:lnTo>
                      <a:pt x="192457" y="962285"/>
                    </a:lnTo>
                    <a:lnTo>
                      <a:pt x="449066" y="962285"/>
                    </a:lnTo>
                    <a:close/>
                    <a:moveTo>
                      <a:pt x="449066" y="577371"/>
                    </a:moveTo>
                    <a:lnTo>
                      <a:pt x="449066" y="833980"/>
                    </a:lnTo>
                    <a:lnTo>
                      <a:pt x="192457" y="833980"/>
                    </a:lnTo>
                    <a:lnTo>
                      <a:pt x="192457" y="577371"/>
                    </a:lnTo>
                    <a:lnTo>
                      <a:pt x="449066" y="577371"/>
                    </a:lnTo>
                    <a:close/>
                    <a:moveTo>
                      <a:pt x="833980" y="833980"/>
                    </a:moveTo>
                    <a:lnTo>
                      <a:pt x="577371" y="833980"/>
                    </a:lnTo>
                    <a:lnTo>
                      <a:pt x="577371" y="577371"/>
                    </a:lnTo>
                    <a:lnTo>
                      <a:pt x="833980" y="577371"/>
                    </a:lnTo>
                    <a:lnTo>
                      <a:pt x="833980" y="833980"/>
                    </a:lnTo>
                    <a:close/>
                    <a:moveTo>
                      <a:pt x="962285" y="833980"/>
                    </a:moveTo>
                    <a:lnTo>
                      <a:pt x="962285" y="577371"/>
                    </a:lnTo>
                    <a:lnTo>
                      <a:pt x="1218894" y="577371"/>
                    </a:lnTo>
                    <a:lnTo>
                      <a:pt x="1218894" y="833980"/>
                    </a:lnTo>
                    <a:lnTo>
                      <a:pt x="962285" y="833980"/>
                    </a:lnTo>
                    <a:close/>
                    <a:moveTo>
                      <a:pt x="1218894" y="1218894"/>
                    </a:moveTo>
                    <a:lnTo>
                      <a:pt x="962285" y="1218894"/>
                    </a:lnTo>
                    <a:lnTo>
                      <a:pt x="962285" y="962285"/>
                    </a:lnTo>
                    <a:lnTo>
                      <a:pt x="1218894" y="962285"/>
                    </a:lnTo>
                    <a:lnTo>
                      <a:pt x="1218894" y="1218894"/>
                    </a:lnTo>
                    <a:close/>
                    <a:moveTo>
                      <a:pt x="1347199" y="1218894"/>
                    </a:moveTo>
                    <a:lnTo>
                      <a:pt x="1347199" y="962285"/>
                    </a:lnTo>
                    <a:lnTo>
                      <a:pt x="1603808" y="962285"/>
                    </a:lnTo>
                    <a:lnTo>
                      <a:pt x="1603808" y="1218894"/>
                    </a:lnTo>
                    <a:lnTo>
                      <a:pt x="1347199" y="1218894"/>
                    </a:lnTo>
                    <a:close/>
                    <a:moveTo>
                      <a:pt x="1603808" y="192457"/>
                    </a:moveTo>
                    <a:lnTo>
                      <a:pt x="1603808" y="449066"/>
                    </a:lnTo>
                    <a:lnTo>
                      <a:pt x="1347199" y="449066"/>
                    </a:lnTo>
                    <a:lnTo>
                      <a:pt x="1347199" y="192457"/>
                    </a:lnTo>
                    <a:lnTo>
                      <a:pt x="1603808" y="192457"/>
                    </a:lnTo>
                    <a:close/>
                    <a:moveTo>
                      <a:pt x="0" y="0"/>
                    </a:moveTo>
                    <a:lnTo>
                      <a:pt x="0" y="1796265"/>
                    </a:lnTo>
                    <a:lnTo>
                      <a:pt x="2181179" y="1796265"/>
                    </a:lnTo>
                    <a:lnTo>
                      <a:pt x="2181179" y="0"/>
                    </a:lnTo>
                    <a:lnTo>
                      <a:pt x="0" y="0"/>
                    </a:lnTo>
                    <a:close/>
                  </a:path>
                </a:pathLst>
              </a:custGeom>
              <a:solidFill>
                <a:schemeClr val="bg1"/>
              </a:solidFill>
              <a:ln w="32048"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4F52B8D8-27B7-A899-FAEB-6C81F084D91A}"/>
                  </a:ext>
                </a:extLst>
              </p:cNvPr>
              <p:cNvSpPr/>
              <p:nvPr/>
            </p:nvSpPr>
            <p:spPr>
              <a:xfrm>
                <a:off x="396411" y="4405238"/>
                <a:ext cx="2181179" cy="256609"/>
              </a:xfrm>
              <a:custGeom>
                <a:avLst/>
                <a:gdLst>
                  <a:gd name="connsiteX0" fmla="*/ 0 w 2181179"/>
                  <a:gd name="connsiteY0" fmla="*/ 0 h 256609"/>
                  <a:gd name="connsiteX1" fmla="*/ 2181179 w 2181179"/>
                  <a:gd name="connsiteY1" fmla="*/ 0 h 256609"/>
                  <a:gd name="connsiteX2" fmla="*/ 2181179 w 2181179"/>
                  <a:gd name="connsiteY2" fmla="*/ 256609 h 256609"/>
                  <a:gd name="connsiteX3" fmla="*/ 0 w 2181179"/>
                  <a:gd name="connsiteY3" fmla="*/ 256609 h 256609"/>
                </a:gdLst>
                <a:ahLst/>
                <a:cxnLst>
                  <a:cxn ang="0">
                    <a:pos x="connsiteX0" y="connsiteY0"/>
                  </a:cxn>
                  <a:cxn ang="0">
                    <a:pos x="connsiteX1" y="connsiteY1"/>
                  </a:cxn>
                  <a:cxn ang="0">
                    <a:pos x="connsiteX2" y="connsiteY2"/>
                  </a:cxn>
                  <a:cxn ang="0">
                    <a:pos x="connsiteX3" y="connsiteY3"/>
                  </a:cxn>
                </a:cxnLst>
                <a:rect l="l" t="t" r="r" b="b"/>
                <a:pathLst>
                  <a:path w="2181179" h="256609">
                    <a:moveTo>
                      <a:pt x="0" y="0"/>
                    </a:moveTo>
                    <a:lnTo>
                      <a:pt x="2181179" y="0"/>
                    </a:lnTo>
                    <a:lnTo>
                      <a:pt x="2181179" y="256609"/>
                    </a:lnTo>
                    <a:lnTo>
                      <a:pt x="0" y="256609"/>
                    </a:lnTo>
                    <a:close/>
                  </a:path>
                </a:pathLst>
              </a:custGeom>
              <a:solidFill>
                <a:srgbClr val="FFC000"/>
              </a:solidFill>
              <a:ln w="32048" cap="flat">
                <a:noFill/>
                <a:prstDash val="solid"/>
                <a:miter/>
              </a:ln>
            </p:spPr>
            <p:txBody>
              <a:bodyPr rtlCol="0" anchor="ctr"/>
              <a:lstStyle/>
              <a:p>
                <a:endParaRPr lang="fr-FR"/>
              </a:p>
            </p:txBody>
          </p:sp>
        </p:grpSp>
      </p:grpSp>
      <p:grpSp>
        <p:nvGrpSpPr>
          <p:cNvPr id="23" name="Groupe 22">
            <a:extLst>
              <a:ext uri="{FF2B5EF4-FFF2-40B4-BE49-F238E27FC236}">
                <a16:creationId xmlns:a16="http://schemas.microsoft.com/office/drawing/2014/main" id="{9531056A-20E0-0FBA-4D4D-BDB38046F1E6}"/>
              </a:ext>
            </a:extLst>
          </p:cNvPr>
          <p:cNvGrpSpPr/>
          <p:nvPr/>
        </p:nvGrpSpPr>
        <p:grpSpPr>
          <a:xfrm>
            <a:off x="-2854992" y="6763881"/>
            <a:ext cx="10099950" cy="2335843"/>
            <a:chOff x="267018" y="4402275"/>
            <a:chExt cx="10099950" cy="2335843"/>
          </a:xfrm>
        </p:grpSpPr>
        <p:sp>
          <p:nvSpPr>
            <p:cNvPr id="26" name="ZoneTexte 25">
              <a:extLst>
                <a:ext uri="{FF2B5EF4-FFF2-40B4-BE49-F238E27FC236}">
                  <a16:creationId xmlns:a16="http://schemas.microsoft.com/office/drawing/2014/main" id="{A17DF05D-5190-D92B-55AC-B73F08C154D9}"/>
                </a:ext>
              </a:extLst>
            </p:cNvPr>
            <p:cNvSpPr txBox="1"/>
            <p:nvPr/>
          </p:nvSpPr>
          <p:spPr>
            <a:xfrm>
              <a:off x="2774229" y="4624318"/>
              <a:ext cx="7592739" cy="1569660"/>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Utiliser les données disponibles pour fournir des analyses précises et pertinentes.</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27" name="Groupe 26">
              <a:extLst>
                <a:ext uri="{FF2B5EF4-FFF2-40B4-BE49-F238E27FC236}">
                  <a16:creationId xmlns:a16="http://schemas.microsoft.com/office/drawing/2014/main" id="{6E413B71-7A53-CA90-482D-5ECB12FCE83B}"/>
                </a:ext>
              </a:extLst>
            </p:cNvPr>
            <p:cNvGrpSpPr/>
            <p:nvPr/>
          </p:nvGrpSpPr>
          <p:grpSpPr>
            <a:xfrm>
              <a:off x="267018" y="4402275"/>
              <a:ext cx="2366988" cy="2335843"/>
              <a:chOff x="267018" y="4402275"/>
              <a:chExt cx="2366988" cy="2335843"/>
            </a:xfrm>
          </p:grpSpPr>
          <p:sp>
            <p:nvSpPr>
              <p:cNvPr id="57" name="Forme libre : forme 56">
                <a:extLst>
                  <a:ext uri="{FF2B5EF4-FFF2-40B4-BE49-F238E27FC236}">
                    <a16:creationId xmlns:a16="http://schemas.microsoft.com/office/drawing/2014/main" id="{0E86781C-5399-2808-0C60-882A91690DD6}"/>
                  </a:ext>
                </a:extLst>
              </p:cNvPr>
              <p:cNvSpPr/>
              <p:nvPr/>
            </p:nvSpPr>
            <p:spPr>
              <a:xfrm>
                <a:off x="267018" y="4402275"/>
                <a:ext cx="2366988" cy="2335843"/>
              </a:xfrm>
              <a:custGeom>
                <a:avLst/>
                <a:gdLst>
                  <a:gd name="connsiteX0" fmla="*/ 2055543 w 2366988"/>
                  <a:gd name="connsiteY0" fmla="*/ 342590 h 2335843"/>
                  <a:gd name="connsiteX1" fmla="*/ 2055543 w 2366988"/>
                  <a:gd name="connsiteY1" fmla="*/ 1463795 h 2335843"/>
                  <a:gd name="connsiteX2" fmla="*/ 311446 w 2366988"/>
                  <a:gd name="connsiteY2" fmla="*/ 1463795 h 2335843"/>
                  <a:gd name="connsiteX3" fmla="*/ 311446 w 2366988"/>
                  <a:gd name="connsiteY3" fmla="*/ 342590 h 2335843"/>
                  <a:gd name="connsiteX4" fmla="*/ 2304699 w 2366988"/>
                  <a:gd name="connsiteY4" fmla="*/ 1526085 h 2335843"/>
                  <a:gd name="connsiteX5" fmla="*/ 2242410 w 2366988"/>
                  <a:gd name="connsiteY5" fmla="*/ 1526085 h 2335843"/>
                  <a:gd name="connsiteX6" fmla="*/ 2242410 w 2366988"/>
                  <a:gd name="connsiteY6" fmla="*/ 249157 h 2335843"/>
                  <a:gd name="connsiteX7" fmla="*/ 2304699 w 2366988"/>
                  <a:gd name="connsiteY7" fmla="*/ 249157 h 2335843"/>
                  <a:gd name="connsiteX8" fmla="*/ 2366988 w 2366988"/>
                  <a:gd name="connsiteY8" fmla="*/ 186868 h 2335843"/>
                  <a:gd name="connsiteX9" fmla="*/ 2304699 w 2366988"/>
                  <a:gd name="connsiteY9" fmla="*/ 124578 h 2335843"/>
                  <a:gd name="connsiteX10" fmla="*/ 1245783 w 2366988"/>
                  <a:gd name="connsiteY10" fmla="*/ 124578 h 2335843"/>
                  <a:gd name="connsiteX11" fmla="*/ 1245783 w 2366988"/>
                  <a:gd name="connsiteY11" fmla="*/ 62289 h 2335843"/>
                  <a:gd name="connsiteX12" fmla="*/ 1183494 w 2366988"/>
                  <a:gd name="connsiteY12" fmla="*/ 0 h 2335843"/>
                  <a:gd name="connsiteX13" fmla="*/ 1121205 w 2366988"/>
                  <a:gd name="connsiteY13" fmla="*/ 62289 h 2335843"/>
                  <a:gd name="connsiteX14" fmla="*/ 1121205 w 2366988"/>
                  <a:gd name="connsiteY14" fmla="*/ 124578 h 2335843"/>
                  <a:gd name="connsiteX15" fmla="*/ 62289 w 2366988"/>
                  <a:gd name="connsiteY15" fmla="*/ 124578 h 2335843"/>
                  <a:gd name="connsiteX16" fmla="*/ 0 w 2366988"/>
                  <a:gd name="connsiteY16" fmla="*/ 186868 h 2335843"/>
                  <a:gd name="connsiteX17" fmla="*/ 62289 w 2366988"/>
                  <a:gd name="connsiteY17" fmla="*/ 249157 h 2335843"/>
                  <a:gd name="connsiteX18" fmla="*/ 124578 w 2366988"/>
                  <a:gd name="connsiteY18" fmla="*/ 249157 h 2335843"/>
                  <a:gd name="connsiteX19" fmla="*/ 124578 w 2366988"/>
                  <a:gd name="connsiteY19" fmla="*/ 1526085 h 2335843"/>
                  <a:gd name="connsiteX20" fmla="*/ 62289 w 2366988"/>
                  <a:gd name="connsiteY20" fmla="*/ 1526085 h 2335843"/>
                  <a:gd name="connsiteX21" fmla="*/ 0 w 2366988"/>
                  <a:gd name="connsiteY21" fmla="*/ 1588374 h 2335843"/>
                  <a:gd name="connsiteX22" fmla="*/ 62289 w 2366988"/>
                  <a:gd name="connsiteY22" fmla="*/ 1650663 h 2335843"/>
                  <a:gd name="connsiteX23" fmla="*/ 1013445 w 2366988"/>
                  <a:gd name="connsiteY23" fmla="*/ 1650663 h 2335843"/>
                  <a:gd name="connsiteX24" fmla="*/ 533818 w 2366988"/>
                  <a:gd name="connsiteY24" fmla="*/ 2130290 h 2335843"/>
                  <a:gd name="connsiteX25" fmla="*/ 534285 w 2366988"/>
                  <a:gd name="connsiteY25" fmla="*/ 2218896 h 2335843"/>
                  <a:gd name="connsiteX26" fmla="*/ 622892 w 2366988"/>
                  <a:gd name="connsiteY26" fmla="*/ 2218429 h 2335843"/>
                  <a:gd name="connsiteX27" fmla="*/ 1121205 w 2366988"/>
                  <a:gd name="connsiteY27" fmla="*/ 1720116 h 2335843"/>
                  <a:gd name="connsiteX28" fmla="*/ 1121205 w 2366988"/>
                  <a:gd name="connsiteY28" fmla="*/ 2273555 h 2335843"/>
                  <a:gd name="connsiteX29" fmla="*/ 1183494 w 2366988"/>
                  <a:gd name="connsiteY29" fmla="*/ 2335844 h 2335843"/>
                  <a:gd name="connsiteX30" fmla="*/ 1245783 w 2366988"/>
                  <a:gd name="connsiteY30" fmla="*/ 2273555 h 2335843"/>
                  <a:gd name="connsiteX31" fmla="*/ 1245783 w 2366988"/>
                  <a:gd name="connsiteY31" fmla="*/ 1719181 h 2335843"/>
                  <a:gd name="connsiteX32" fmla="*/ 1744097 w 2366988"/>
                  <a:gd name="connsiteY32" fmla="*/ 2217494 h 2335843"/>
                  <a:gd name="connsiteX33" fmla="*/ 1832236 w 2366988"/>
                  <a:gd name="connsiteY33" fmla="*/ 2217494 h 2335843"/>
                  <a:gd name="connsiteX34" fmla="*/ 1832236 w 2366988"/>
                  <a:gd name="connsiteY34" fmla="*/ 2129355 h 2335843"/>
                  <a:gd name="connsiteX35" fmla="*/ 1353544 w 2366988"/>
                  <a:gd name="connsiteY35" fmla="*/ 1650663 h 2335843"/>
                  <a:gd name="connsiteX36" fmla="*/ 2304699 w 2366988"/>
                  <a:gd name="connsiteY36" fmla="*/ 1650663 h 2335843"/>
                  <a:gd name="connsiteX37" fmla="*/ 2366988 w 2366988"/>
                  <a:gd name="connsiteY37" fmla="*/ 1588374 h 2335843"/>
                  <a:gd name="connsiteX38" fmla="*/ 2304699 w 2366988"/>
                  <a:gd name="connsiteY38" fmla="*/ 1526085 h 23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6988" h="2335843">
                    <a:moveTo>
                      <a:pt x="2055543" y="342590"/>
                    </a:moveTo>
                    <a:lnTo>
                      <a:pt x="2055543" y="1463795"/>
                    </a:lnTo>
                    <a:lnTo>
                      <a:pt x="311446" y="1463795"/>
                    </a:lnTo>
                    <a:lnTo>
                      <a:pt x="311446" y="342590"/>
                    </a:lnTo>
                    <a:close/>
                    <a:moveTo>
                      <a:pt x="2304699" y="1526085"/>
                    </a:moveTo>
                    <a:lnTo>
                      <a:pt x="2242410" y="1526085"/>
                    </a:lnTo>
                    <a:lnTo>
                      <a:pt x="2242410" y="249157"/>
                    </a:lnTo>
                    <a:lnTo>
                      <a:pt x="2304699" y="249157"/>
                    </a:lnTo>
                    <a:cubicBezTo>
                      <a:pt x="2339102" y="249157"/>
                      <a:pt x="2366988" y="221270"/>
                      <a:pt x="2366988" y="186868"/>
                    </a:cubicBezTo>
                    <a:cubicBezTo>
                      <a:pt x="2366988" y="152465"/>
                      <a:pt x="2339102" y="124578"/>
                      <a:pt x="2304699" y="124578"/>
                    </a:cubicBezTo>
                    <a:lnTo>
                      <a:pt x="1245783" y="124578"/>
                    </a:lnTo>
                    <a:lnTo>
                      <a:pt x="1245783" y="62289"/>
                    </a:lnTo>
                    <a:cubicBezTo>
                      <a:pt x="1245783" y="27887"/>
                      <a:pt x="1217897" y="0"/>
                      <a:pt x="1183494" y="0"/>
                    </a:cubicBezTo>
                    <a:cubicBezTo>
                      <a:pt x="1149092" y="0"/>
                      <a:pt x="1121205" y="27887"/>
                      <a:pt x="1121205" y="62289"/>
                    </a:cubicBezTo>
                    <a:lnTo>
                      <a:pt x="1121205" y="124578"/>
                    </a:lnTo>
                    <a:lnTo>
                      <a:pt x="62289" y="124578"/>
                    </a:lnTo>
                    <a:cubicBezTo>
                      <a:pt x="27887" y="124578"/>
                      <a:pt x="0" y="152465"/>
                      <a:pt x="0" y="186868"/>
                    </a:cubicBezTo>
                    <a:cubicBezTo>
                      <a:pt x="0" y="221270"/>
                      <a:pt x="27887" y="249157"/>
                      <a:pt x="62289" y="249157"/>
                    </a:cubicBezTo>
                    <a:lnTo>
                      <a:pt x="124578" y="249157"/>
                    </a:lnTo>
                    <a:lnTo>
                      <a:pt x="124578" y="1526085"/>
                    </a:lnTo>
                    <a:lnTo>
                      <a:pt x="62289" y="1526085"/>
                    </a:lnTo>
                    <a:cubicBezTo>
                      <a:pt x="27887" y="1526085"/>
                      <a:pt x="0" y="1553972"/>
                      <a:pt x="0" y="1588374"/>
                    </a:cubicBezTo>
                    <a:cubicBezTo>
                      <a:pt x="0" y="1622776"/>
                      <a:pt x="27887" y="1650663"/>
                      <a:pt x="62289" y="1650663"/>
                    </a:cubicBezTo>
                    <a:lnTo>
                      <a:pt x="1013445" y="1650663"/>
                    </a:lnTo>
                    <a:lnTo>
                      <a:pt x="533818" y="2130290"/>
                    </a:lnTo>
                    <a:cubicBezTo>
                      <a:pt x="509479" y="2154888"/>
                      <a:pt x="509687" y="2194557"/>
                      <a:pt x="534285" y="2218896"/>
                    </a:cubicBezTo>
                    <a:cubicBezTo>
                      <a:pt x="558883" y="2243235"/>
                      <a:pt x="598552" y="2243027"/>
                      <a:pt x="622892" y="2218429"/>
                    </a:cubicBezTo>
                    <a:lnTo>
                      <a:pt x="1121205" y="1720116"/>
                    </a:lnTo>
                    <a:lnTo>
                      <a:pt x="1121205" y="2273555"/>
                    </a:lnTo>
                    <a:cubicBezTo>
                      <a:pt x="1121205" y="2307957"/>
                      <a:pt x="1149092" y="2335844"/>
                      <a:pt x="1183494" y="2335844"/>
                    </a:cubicBezTo>
                    <a:cubicBezTo>
                      <a:pt x="1217897" y="2335844"/>
                      <a:pt x="1245783" y="2307957"/>
                      <a:pt x="1245783" y="2273555"/>
                    </a:cubicBezTo>
                    <a:lnTo>
                      <a:pt x="1245783" y="1719181"/>
                    </a:lnTo>
                    <a:lnTo>
                      <a:pt x="1744097" y="2217494"/>
                    </a:lnTo>
                    <a:cubicBezTo>
                      <a:pt x="1768436" y="2241834"/>
                      <a:pt x="1807896" y="2241834"/>
                      <a:pt x="1832236" y="2217494"/>
                    </a:cubicBezTo>
                    <a:cubicBezTo>
                      <a:pt x="1856576" y="2193155"/>
                      <a:pt x="1856576" y="2153695"/>
                      <a:pt x="1832236" y="2129355"/>
                    </a:cubicBezTo>
                    <a:lnTo>
                      <a:pt x="1353544" y="1650663"/>
                    </a:lnTo>
                    <a:lnTo>
                      <a:pt x="2304699" y="1650663"/>
                    </a:lnTo>
                    <a:cubicBezTo>
                      <a:pt x="2339102" y="1650663"/>
                      <a:pt x="2366988" y="1622776"/>
                      <a:pt x="2366988" y="1588374"/>
                    </a:cubicBezTo>
                    <a:cubicBezTo>
                      <a:pt x="2366988" y="1553972"/>
                      <a:pt x="2339102" y="1526085"/>
                      <a:pt x="2304699" y="1526085"/>
                    </a:cubicBezTo>
                    <a:close/>
                  </a:path>
                </a:pathLst>
              </a:custGeom>
              <a:solidFill>
                <a:schemeClr val="bg1"/>
              </a:solidFill>
              <a:ln w="31055"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3AD4DF06-B32E-3DF8-96A7-3AD01368628C}"/>
                  </a:ext>
                </a:extLst>
              </p:cNvPr>
              <p:cNvSpPr/>
              <p:nvPr/>
            </p:nvSpPr>
            <p:spPr>
              <a:xfrm>
                <a:off x="1294790" y="4900588"/>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bg1"/>
              </a:solidFill>
              <a:ln w="31055"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EB1B59B2-FB68-4292-BD2A-7200B129381F}"/>
                  </a:ext>
                </a:extLst>
              </p:cNvPr>
              <p:cNvSpPr/>
              <p:nvPr/>
            </p:nvSpPr>
            <p:spPr>
              <a:xfrm>
                <a:off x="827621"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FFC000"/>
              </a:solidFill>
              <a:ln w="31055"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0E24D0DB-DBB7-8378-6626-9907D827B229}"/>
                  </a:ext>
                </a:extLst>
              </p:cNvPr>
              <p:cNvSpPr/>
              <p:nvPr/>
            </p:nvSpPr>
            <p:spPr>
              <a:xfrm>
                <a:off x="1294790"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rgbClr val="C00000"/>
              </a:solidFill>
              <a:ln w="31055"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906115C4-D566-76A5-D8AA-23D19002BDCD}"/>
                  </a:ext>
                </a:extLst>
              </p:cNvPr>
              <p:cNvSpPr/>
              <p:nvPr/>
            </p:nvSpPr>
            <p:spPr>
              <a:xfrm>
                <a:off x="1761958" y="5523480"/>
                <a:ext cx="311445" cy="186867"/>
              </a:xfrm>
              <a:custGeom>
                <a:avLst/>
                <a:gdLst>
                  <a:gd name="connsiteX0" fmla="*/ 0 w 311445"/>
                  <a:gd name="connsiteY0" fmla="*/ 0 h 186867"/>
                  <a:gd name="connsiteX1" fmla="*/ 311446 w 311445"/>
                  <a:gd name="connsiteY1" fmla="*/ 0 h 186867"/>
                  <a:gd name="connsiteX2" fmla="*/ 311446 w 311445"/>
                  <a:gd name="connsiteY2" fmla="*/ 186868 h 186867"/>
                  <a:gd name="connsiteX3" fmla="*/ 0 w 311445"/>
                  <a:gd name="connsiteY3" fmla="*/ 186868 h 186867"/>
                </a:gdLst>
                <a:ahLst/>
                <a:cxnLst>
                  <a:cxn ang="0">
                    <a:pos x="connsiteX0" y="connsiteY0"/>
                  </a:cxn>
                  <a:cxn ang="0">
                    <a:pos x="connsiteX1" y="connsiteY1"/>
                  </a:cxn>
                  <a:cxn ang="0">
                    <a:pos x="connsiteX2" y="connsiteY2"/>
                  </a:cxn>
                  <a:cxn ang="0">
                    <a:pos x="connsiteX3" y="connsiteY3"/>
                  </a:cxn>
                </a:cxnLst>
                <a:rect l="l" t="t" r="r" b="b"/>
                <a:pathLst>
                  <a:path w="311445" h="186867">
                    <a:moveTo>
                      <a:pt x="0" y="0"/>
                    </a:moveTo>
                    <a:lnTo>
                      <a:pt x="311446" y="0"/>
                    </a:lnTo>
                    <a:lnTo>
                      <a:pt x="311446" y="186868"/>
                    </a:lnTo>
                    <a:lnTo>
                      <a:pt x="0" y="186868"/>
                    </a:lnTo>
                    <a:close/>
                  </a:path>
                </a:pathLst>
              </a:custGeom>
              <a:solidFill>
                <a:schemeClr val="accent1"/>
              </a:solidFill>
              <a:ln w="31055"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47DB493A-CCAF-80AE-0859-6DF2E1A7FBE3}"/>
                  </a:ext>
                </a:extLst>
              </p:cNvPr>
              <p:cNvSpPr/>
              <p:nvPr/>
            </p:nvSpPr>
            <p:spPr>
              <a:xfrm>
                <a:off x="952199" y="5118600"/>
                <a:ext cx="996626" cy="373735"/>
              </a:xfrm>
              <a:custGeom>
                <a:avLst/>
                <a:gdLst>
                  <a:gd name="connsiteX0" fmla="*/ 529458 w 996626"/>
                  <a:gd name="connsiteY0" fmla="*/ 155723 h 373735"/>
                  <a:gd name="connsiteX1" fmla="*/ 529458 w 996626"/>
                  <a:gd name="connsiteY1" fmla="*/ 0 h 373735"/>
                  <a:gd name="connsiteX2" fmla="*/ 467169 w 996626"/>
                  <a:gd name="connsiteY2" fmla="*/ 0 h 373735"/>
                  <a:gd name="connsiteX3" fmla="*/ 467169 w 996626"/>
                  <a:gd name="connsiteY3" fmla="*/ 155723 h 373735"/>
                  <a:gd name="connsiteX4" fmla="*/ 0 w 996626"/>
                  <a:gd name="connsiteY4" fmla="*/ 155723 h 373735"/>
                  <a:gd name="connsiteX5" fmla="*/ 0 w 996626"/>
                  <a:gd name="connsiteY5" fmla="*/ 373735 h 373735"/>
                  <a:gd name="connsiteX6" fmla="*/ 62289 w 996626"/>
                  <a:gd name="connsiteY6" fmla="*/ 373735 h 373735"/>
                  <a:gd name="connsiteX7" fmla="*/ 62289 w 996626"/>
                  <a:gd name="connsiteY7" fmla="*/ 218012 h 373735"/>
                  <a:gd name="connsiteX8" fmla="*/ 467169 w 996626"/>
                  <a:gd name="connsiteY8" fmla="*/ 218012 h 373735"/>
                  <a:gd name="connsiteX9" fmla="*/ 467169 w 996626"/>
                  <a:gd name="connsiteY9" fmla="*/ 373735 h 373735"/>
                  <a:gd name="connsiteX10" fmla="*/ 529458 w 996626"/>
                  <a:gd name="connsiteY10" fmla="*/ 373735 h 373735"/>
                  <a:gd name="connsiteX11" fmla="*/ 529458 w 996626"/>
                  <a:gd name="connsiteY11" fmla="*/ 218012 h 373735"/>
                  <a:gd name="connsiteX12" fmla="*/ 934338 w 996626"/>
                  <a:gd name="connsiteY12" fmla="*/ 218012 h 373735"/>
                  <a:gd name="connsiteX13" fmla="*/ 934338 w 996626"/>
                  <a:gd name="connsiteY13" fmla="*/ 373735 h 373735"/>
                  <a:gd name="connsiteX14" fmla="*/ 996627 w 996626"/>
                  <a:gd name="connsiteY14" fmla="*/ 373735 h 373735"/>
                  <a:gd name="connsiteX15" fmla="*/ 996627 w 996626"/>
                  <a:gd name="connsiteY15" fmla="*/ 155723 h 373735"/>
                  <a:gd name="connsiteX16" fmla="*/ 529458 w 996626"/>
                  <a:gd name="connsiteY16" fmla="*/ 155723 h 3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6626" h="373735">
                    <a:moveTo>
                      <a:pt x="529458" y="155723"/>
                    </a:moveTo>
                    <a:lnTo>
                      <a:pt x="529458" y="0"/>
                    </a:lnTo>
                    <a:lnTo>
                      <a:pt x="467169" y="0"/>
                    </a:lnTo>
                    <a:lnTo>
                      <a:pt x="467169" y="155723"/>
                    </a:lnTo>
                    <a:lnTo>
                      <a:pt x="0" y="155723"/>
                    </a:lnTo>
                    <a:lnTo>
                      <a:pt x="0" y="373735"/>
                    </a:lnTo>
                    <a:lnTo>
                      <a:pt x="62289" y="373735"/>
                    </a:lnTo>
                    <a:lnTo>
                      <a:pt x="62289" y="218012"/>
                    </a:lnTo>
                    <a:lnTo>
                      <a:pt x="467169" y="218012"/>
                    </a:lnTo>
                    <a:lnTo>
                      <a:pt x="467169" y="373735"/>
                    </a:lnTo>
                    <a:lnTo>
                      <a:pt x="529458" y="373735"/>
                    </a:lnTo>
                    <a:lnTo>
                      <a:pt x="529458" y="218012"/>
                    </a:lnTo>
                    <a:lnTo>
                      <a:pt x="934338" y="218012"/>
                    </a:lnTo>
                    <a:lnTo>
                      <a:pt x="934338" y="373735"/>
                    </a:lnTo>
                    <a:lnTo>
                      <a:pt x="996627" y="373735"/>
                    </a:lnTo>
                    <a:lnTo>
                      <a:pt x="996627" y="155723"/>
                    </a:lnTo>
                    <a:lnTo>
                      <a:pt x="529458" y="155723"/>
                    </a:lnTo>
                    <a:close/>
                  </a:path>
                </a:pathLst>
              </a:custGeom>
              <a:solidFill>
                <a:schemeClr val="bg1"/>
              </a:solidFill>
              <a:ln w="31055" cap="flat">
                <a:noFill/>
                <a:prstDash val="solid"/>
                <a:miter/>
              </a:ln>
            </p:spPr>
            <p:txBody>
              <a:bodyPr rtlCol="0" anchor="ctr"/>
              <a:lstStyle/>
              <a:p>
                <a:endParaRPr lang="fr-FR" dirty="0"/>
              </a:p>
            </p:txBody>
          </p:sp>
        </p:grpSp>
      </p:grpSp>
      <p:grpSp>
        <p:nvGrpSpPr>
          <p:cNvPr id="73" name="Groupe 72">
            <a:extLst>
              <a:ext uri="{FF2B5EF4-FFF2-40B4-BE49-F238E27FC236}">
                <a16:creationId xmlns:a16="http://schemas.microsoft.com/office/drawing/2014/main" id="{4272CB84-E2AA-7B2B-BFBD-40F738D4E9C4}"/>
              </a:ext>
            </a:extLst>
          </p:cNvPr>
          <p:cNvGrpSpPr/>
          <p:nvPr/>
        </p:nvGrpSpPr>
        <p:grpSpPr>
          <a:xfrm>
            <a:off x="-1702477" y="6826356"/>
            <a:ext cx="10174612" cy="1918378"/>
            <a:chOff x="192356" y="4624318"/>
            <a:chExt cx="10174612" cy="1918378"/>
          </a:xfrm>
        </p:grpSpPr>
        <p:sp>
          <p:nvSpPr>
            <p:cNvPr id="74" name="ZoneTexte 73">
              <a:extLst>
                <a:ext uri="{FF2B5EF4-FFF2-40B4-BE49-F238E27FC236}">
                  <a16:creationId xmlns:a16="http://schemas.microsoft.com/office/drawing/2014/main" id="{CF2F09EC-E872-1C2D-2A00-3064EB635B5F}"/>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Fournir des informations utiles sur La Métropole Mobilité en général.</a:t>
              </a:r>
              <a:endParaRPr lang="fr-FR" sz="1400" dirty="0">
                <a:solidFill>
                  <a:schemeClr val="bg1"/>
                </a:solidFill>
                <a:latin typeface="Bahnschrift SemiBold" panose="020B0502040204020203" pitchFamily="34" charset="0"/>
                <a:sym typeface="Wingdings" panose="05000000000000000000" pitchFamily="2" charset="2"/>
              </a:endParaRPr>
            </a:p>
          </p:txBody>
        </p:sp>
        <p:pic>
          <p:nvPicPr>
            <p:cNvPr id="75" name="Graphique 74">
              <a:extLst>
                <a:ext uri="{FF2B5EF4-FFF2-40B4-BE49-F238E27FC236}">
                  <a16:creationId xmlns:a16="http://schemas.microsoft.com/office/drawing/2014/main" id="{5020A0A6-3923-9F24-F26D-5F5BACD57633}"/>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92356" y="4624318"/>
              <a:ext cx="2462880" cy="1918378"/>
            </a:xfrm>
            <a:prstGeom prst="rect">
              <a:avLst/>
            </a:prstGeom>
          </p:spPr>
        </p:pic>
      </p:grpSp>
    </p:spTree>
    <p:extLst>
      <p:ext uri="{BB962C8B-B14F-4D97-AF65-F5344CB8AC3E}">
        <p14:creationId xmlns:p14="http://schemas.microsoft.com/office/powerpoint/2010/main" val="284887071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8DE44F-95DE-6153-B0C4-7CA2F3C447F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11D454D-D098-5B51-49B7-D3D644EEE444}"/>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8787A761-CF88-0BC4-0490-11EDBFA21DA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BBFB48C3-0B2B-A0CA-BA3F-75F909110B27}"/>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4C9D67C3-8C27-F9CE-EF16-A0FC5FFF13E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C7360516-E0BB-7368-8A51-BEE13686979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63A2DE0-E782-DD14-766F-CC9873C464D4}"/>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DC0A8E3-D0E2-DBB7-DC7F-4FD3085A18F6}"/>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D2776088-19E3-4C77-F7AF-006A1F3A0A9B}"/>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94EF32B2-1A17-6CE9-C4B0-DD341C709E4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AE09D67E-C22D-25B8-E6F8-7AA6CDE4291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0200BD80-8F43-F61A-8233-E43C40B4CB79}"/>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BEF6C39-ED85-BEAE-4DF1-1BFA93CAAA5F}"/>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71413776-B015-F092-7633-5E8C22FB180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451D4769-4D03-381D-1510-D4A66519961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B7087AA-5E6F-2FE8-E2E8-C4BEBA02D90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78EF1DD-9456-566F-CA5B-46AD840CB703}"/>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3958AF5-2BDA-1B76-BBEB-E99C146FB21F}"/>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2444349F-D11D-0AA8-4224-DA76BF8BB50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EBD310A-71E7-0D7E-F930-8DF97A8EB6E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BDCF606-AE0D-0FDC-CD5D-73273031B9E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38673DC1-9250-A6B8-1944-4C9FB3B097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38CEADC1-BF65-6591-F78B-F1945D40F00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9BF4329-E8E7-BD88-DF4B-F3D855AF74C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3420C69-C188-5235-FA6F-702FEFE1086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83026E59-EE23-70BD-0DA1-7C724942A20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DD6A99A5-D657-8A58-BCA7-C684689D07C6}"/>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D3C84830-45FB-6FDB-2370-52411251BBCC}"/>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3E118722-D1C1-1523-F28E-93A48B9502FE}"/>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FA3A2EE0-3907-03EC-3893-DF44B3B48144}"/>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2DD0495-2E41-B9D2-C668-B75D6F9C49D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32EA6F27-C186-36A8-9CFE-A0F3FD73263E}"/>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3C25D6A-898D-1B41-73C1-6DACD6B8B317}"/>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20F7136F-8515-FB61-9437-C76EEA7B672D}"/>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7DE35074-6E89-7F4E-9B10-61EB339E3806}"/>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A48E3A62-8975-39D6-7220-9E034CD3E4F5}"/>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94B40F52-7907-DDD4-BDB5-90F549098024}"/>
              </a:ext>
            </a:extLst>
          </p:cNvPr>
          <p:cNvGrpSpPr>
            <a:grpSpLocks noChangeAspect="1"/>
          </p:cNvGrpSpPr>
          <p:nvPr/>
        </p:nvGrpSpPr>
        <p:grpSpPr>
          <a:xfrm>
            <a:off x="39191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6375B1E9-B397-5EBC-9722-D087824E762A}"/>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E537A3E8-221E-7920-B507-5D6D17D833EC}"/>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0E8B57FE-7963-3B87-2857-9155F5D8AEB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92910A06-EBC2-F383-2B25-52A647BAE21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5ED31297-FA6B-5E83-BC15-E3368CD29539}"/>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BBBC1C0A-B0ED-32AD-74AC-983D6B3A08C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4B54FA18-791C-A7A6-1C1D-36618918343C}"/>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C905F24F-04C9-36E7-D3E8-B96C999471C6}"/>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525FCDFF-CD7F-05CD-819A-13F41FB64721}"/>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22A7031B-F0E9-4972-4DB0-7700FE221628}"/>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C3C49BE1-E82A-1AFD-438F-004B116E34FF}"/>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E20BBDFF-0F3F-2934-4F9D-6DB954CA2835}"/>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3F41C5D3-012B-8491-EBCD-38DF103C3633}"/>
              </a:ext>
            </a:extLst>
          </p:cNvPr>
          <p:cNvSpPr txBox="1"/>
          <p:nvPr/>
        </p:nvSpPr>
        <p:spPr>
          <a:xfrm>
            <a:off x="282966"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8" name="Groupe 7">
            <a:extLst>
              <a:ext uri="{FF2B5EF4-FFF2-40B4-BE49-F238E27FC236}">
                <a16:creationId xmlns:a16="http://schemas.microsoft.com/office/drawing/2014/main" id="{A36C7A8A-2FFA-1A8D-BB8F-E79F87F1E662}"/>
              </a:ext>
            </a:extLst>
          </p:cNvPr>
          <p:cNvGrpSpPr/>
          <p:nvPr/>
        </p:nvGrpSpPr>
        <p:grpSpPr>
          <a:xfrm>
            <a:off x="192356" y="4624318"/>
            <a:ext cx="10174612" cy="1918378"/>
            <a:chOff x="192356" y="4624318"/>
            <a:chExt cx="10174612" cy="1918378"/>
          </a:xfrm>
        </p:grpSpPr>
        <p:sp>
          <p:nvSpPr>
            <p:cNvPr id="59" name="ZoneTexte 58">
              <a:extLst>
                <a:ext uri="{FF2B5EF4-FFF2-40B4-BE49-F238E27FC236}">
                  <a16:creationId xmlns:a16="http://schemas.microsoft.com/office/drawing/2014/main" id="{197269A9-714D-EEEF-A34A-6728B8275D89}"/>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Fournir des informations utiles sur La Métropole Mobilité en général.</a:t>
              </a:r>
              <a:endParaRPr lang="fr-FR" sz="1400" dirty="0">
                <a:solidFill>
                  <a:schemeClr val="bg1"/>
                </a:solidFill>
                <a:latin typeface="Bahnschrift SemiBold" panose="020B0502040204020203" pitchFamily="34" charset="0"/>
                <a:sym typeface="Wingdings" panose="05000000000000000000" pitchFamily="2" charset="2"/>
              </a:endParaRPr>
            </a:p>
          </p:txBody>
        </p:sp>
        <p:pic>
          <p:nvPicPr>
            <p:cNvPr id="6" name="Graphique 5">
              <a:extLst>
                <a:ext uri="{FF2B5EF4-FFF2-40B4-BE49-F238E27FC236}">
                  <a16:creationId xmlns:a16="http://schemas.microsoft.com/office/drawing/2014/main" id="{2C32D43D-E24A-36FA-3698-C96A34A54867}"/>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92356" y="4624318"/>
              <a:ext cx="2462880" cy="1918378"/>
            </a:xfrm>
            <a:prstGeom prst="rect">
              <a:avLst/>
            </a:prstGeom>
          </p:spPr>
        </p:pic>
      </p:grpSp>
      <p:grpSp>
        <p:nvGrpSpPr>
          <p:cNvPr id="22" name="Groupe 21">
            <a:extLst>
              <a:ext uri="{FF2B5EF4-FFF2-40B4-BE49-F238E27FC236}">
                <a16:creationId xmlns:a16="http://schemas.microsoft.com/office/drawing/2014/main" id="{4721149E-1A21-7712-D0B8-FF7D459830D6}"/>
              </a:ext>
            </a:extLst>
          </p:cNvPr>
          <p:cNvGrpSpPr/>
          <p:nvPr/>
        </p:nvGrpSpPr>
        <p:grpSpPr>
          <a:xfrm>
            <a:off x="-1740706" y="7037183"/>
            <a:ext cx="9970557" cy="2181179"/>
            <a:chOff x="396411" y="4405238"/>
            <a:chExt cx="9970557" cy="2181179"/>
          </a:xfrm>
        </p:grpSpPr>
        <p:sp>
          <p:nvSpPr>
            <p:cNvPr id="23" name="ZoneTexte 22">
              <a:extLst>
                <a:ext uri="{FF2B5EF4-FFF2-40B4-BE49-F238E27FC236}">
                  <a16:creationId xmlns:a16="http://schemas.microsoft.com/office/drawing/2014/main" id="{C69AA725-F5D5-5255-7FEA-AF80B18EEC69}"/>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Faciliter la planification et la gestion des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26" name="Graphique 7" descr="Calendrier mensuel avec un remplissage uni">
              <a:extLst>
                <a:ext uri="{FF2B5EF4-FFF2-40B4-BE49-F238E27FC236}">
                  <a16:creationId xmlns:a16="http://schemas.microsoft.com/office/drawing/2014/main" id="{3CEE11E2-5D07-6724-0DF1-A09942970630}"/>
                </a:ext>
              </a:extLst>
            </p:cNvPr>
            <p:cNvGrpSpPr/>
            <p:nvPr/>
          </p:nvGrpSpPr>
          <p:grpSpPr>
            <a:xfrm>
              <a:off x="396411" y="4405238"/>
              <a:ext cx="2181179" cy="2181179"/>
              <a:chOff x="396411" y="4405238"/>
              <a:chExt cx="2181179" cy="2181179"/>
            </a:xfrm>
            <a:solidFill>
              <a:schemeClr val="bg1"/>
            </a:solidFill>
          </p:grpSpPr>
          <p:sp>
            <p:nvSpPr>
              <p:cNvPr id="27" name="Forme libre : forme 26">
                <a:extLst>
                  <a:ext uri="{FF2B5EF4-FFF2-40B4-BE49-F238E27FC236}">
                    <a16:creationId xmlns:a16="http://schemas.microsoft.com/office/drawing/2014/main" id="{8D81097B-73F2-BF49-976B-174CCA15DC68}"/>
                  </a:ext>
                </a:extLst>
              </p:cNvPr>
              <p:cNvSpPr/>
              <p:nvPr/>
            </p:nvSpPr>
            <p:spPr>
              <a:xfrm>
                <a:off x="396411" y="4790152"/>
                <a:ext cx="2181179" cy="1796265"/>
              </a:xfrm>
              <a:custGeom>
                <a:avLst/>
                <a:gdLst>
                  <a:gd name="connsiteX0" fmla="*/ 1988722 w 2181179"/>
                  <a:gd name="connsiteY0" fmla="*/ 192457 h 1796265"/>
                  <a:gd name="connsiteX1" fmla="*/ 1988722 w 2181179"/>
                  <a:gd name="connsiteY1" fmla="*/ 449066 h 1796265"/>
                  <a:gd name="connsiteX2" fmla="*/ 1732113 w 2181179"/>
                  <a:gd name="connsiteY2" fmla="*/ 449066 h 1796265"/>
                  <a:gd name="connsiteX3" fmla="*/ 1732113 w 2181179"/>
                  <a:gd name="connsiteY3" fmla="*/ 192457 h 1796265"/>
                  <a:gd name="connsiteX4" fmla="*/ 1988722 w 2181179"/>
                  <a:gd name="connsiteY4" fmla="*/ 192457 h 1796265"/>
                  <a:gd name="connsiteX5" fmla="*/ 192457 w 2181179"/>
                  <a:gd name="connsiteY5" fmla="*/ 1347199 h 1796265"/>
                  <a:gd name="connsiteX6" fmla="*/ 449066 w 2181179"/>
                  <a:gd name="connsiteY6" fmla="*/ 1347199 h 1796265"/>
                  <a:gd name="connsiteX7" fmla="*/ 449066 w 2181179"/>
                  <a:gd name="connsiteY7" fmla="*/ 1603808 h 1796265"/>
                  <a:gd name="connsiteX8" fmla="*/ 192457 w 2181179"/>
                  <a:gd name="connsiteY8" fmla="*/ 1603808 h 1796265"/>
                  <a:gd name="connsiteX9" fmla="*/ 192457 w 2181179"/>
                  <a:gd name="connsiteY9" fmla="*/ 1347199 h 1796265"/>
                  <a:gd name="connsiteX10" fmla="*/ 833980 w 2181179"/>
                  <a:gd name="connsiteY10" fmla="*/ 192457 h 1796265"/>
                  <a:gd name="connsiteX11" fmla="*/ 833980 w 2181179"/>
                  <a:gd name="connsiteY11" fmla="*/ 449066 h 1796265"/>
                  <a:gd name="connsiteX12" fmla="*/ 577371 w 2181179"/>
                  <a:gd name="connsiteY12" fmla="*/ 449066 h 1796265"/>
                  <a:gd name="connsiteX13" fmla="*/ 577371 w 2181179"/>
                  <a:gd name="connsiteY13" fmla="*/ 192457 h 1796265"/>
                  <a:gd name="connsiteX14" fmla="*/ 833980 w 2181179"/>
                  <a:gd name="connsiteY14" fmla="*/ 192457 h 1796265"/>
                  <a:gd name="connsiteX15" fmla="*/ 1218894 w 2181179"/>
                  <a:gd name="connsiteY15" fmla="*/ 192457 h 1796265"/>
                  <a:gd name="connsiteX16" fmla="*/ 1218894 w 2181179"/>
                  <a:gd name="connsiteY16" fmla="*/ 449066 h 1796265"/>
                  <a:gd name="connsiteX17" fmla="*/ 962285 w 2181179"/>
                  <a:gd name="connsiteY17" fmla="*/ 449066 h 1796265"/>
                  <a:gd name="connsiteX18" fmla="*/ 962285 w 2181179"/>
                  <a:gd name="connsiteY18" fmla="*/ 192457 h 1796265"/>
                  <a:gd name="connsiteX19" fmla="*/ 1218894 w 2181179"/>
                  <a:gd name="connsiteY19" fmla="*/ 192457 h 1796265"/>
                  <a:gd name="connsiteX20" fmla="*/ 1603808 w 2181179"/>
                  <a:gd name="connsiteY20" fmla="*/ 833980 h 1796265"/>
                  <a:gd name="connsiteX21" fmla="*/ 1347199 w 2181179"/>
                  <a:gd name="connsiteY21" fmla="*/ 833980 h 1796265"/>
                  <a:gd name="connsiteX22" fmla="*/ 1347199 w 2181179"/>
                  <a:gd name="connsiteY22" fmla="*/ 577371 h 1796265"/>
                  <a:gd name="connsiteX23" fmla="*/ 1603808 w 2181179"/>
                  <a:gd name="connsiteY23" fmla="*/ 577371 h 1796265"/>
                  <a:gd name="connsiteX24" fmla="*/ 1603808 w 2181179"/>
                  <a:gd name="connsiteY24" fmla="*/ 833980 h 1796265"/>
                  <a:gd name="connsiteX25" fmla="*/ 1732113 w 2181179"/>
                  <a:gd name="connsiteY25" fmla="*/ 833980 h 1796265"/>
                  <a:gd name="connsiteX26" fmla="*/ 1732113 w 2181179"/>
                  <a:gd name="connsiteY26" fmla="*/ 577371 h 1796265"/>
                  <a:gd name="connsiteX27" fmla="*/ 1988722 w 2181179"/>
                  <a:gd name="connsiteY27" fmla="*/ 577371 h 1796265"/>
                  <a:gd name="connsiteX28" fmla="*/ 1988722 w 2181179"/>
                  <a:gd name="connsiteY28" fmla="*/ 833980 h 1796265"/>
                  <a:gd name="connsiteX29" fmla="*/ 1732113 w 2181179"/>
                  <a:gd name="connsiteY29" fmla="*/ 833980 h 1796265"/>
                  <a:gd name="connsiteX30" fmla="*/ 1732113 w 2181179"/>
                  <a:gd name="connsiteY30" fmla="*/ 1218894 h 1796265"/>
                  <a:gd name="connsiteX31" fmla="*/ 1732113 w 2181179"/>
                  <a:gd name="connsiteY31" fmla="*/ 962285 h 1796265"/>
                  <a:gd name="connsiteX32" fmla="*/ 1988722 w 2181179"/>
                  <a:gd name="connsiteY32" fmla="*/ 962285 h 1796265"/>
                  <a:gd name="connsiteX33" fmla="*/ 1988722 w 2181179"/>
                  <a:gd name="connsiteY33" fmla="*/ 1218894 h 1796265"/>
                  <a:gd name="connsiteX34" fmla="*/ 1732113 w 2181179"/>
                  <a:gd name="connsiteY34" fmla="*/ 1218894 h 1796265"/>
                  <a:gd name="connsiteX35" fmla="*/ 962285 w 2181179"/>
                  <a:gd name="connsiteY35" fmla="*/ 1347199 h 1796265"/>
                  <a:gd name="connsiteX36" fmla="*/ 1218894 w 2181179"/>
                  <a:gd name="connsiteY36" fmla="*/ 1347199 h 1796265"/>
                  <a:gd name="connsiteX37" fmla="*/ 1218894 w 2181179"/>
                  <a:gd name="connsiteY37" fmla="*/ 1603808 h 1796265"/>
                  <a:gd name="connsiteX38" fmla="*/ 962285 w 2181179"/>
                  <a:gd name="connsiteY38" fmla="*/ 1603808 h 1796265"/>
                  <a:gd name="connsiteX39" fmla="*/ 962285 w 2181179"/>
                  <a:gd name="connsiteY39" fmla="*/ 1347199 h 1796265"/>
                  <a:gd name="connsiteX40" fmla="*/ 833980 w 2181179"/>
                  <a:gd name="connsiteY40" fmla="*/ 1347199 h 1796265"/>
                  <a:gd name="connsiteX41" fmla="*/ 833980 w 2181179"/>
                  <a:gd name="connsiteY41" fmla="*/ 1603808 h 1796265"/>
                  <a:gd name="connsiteX42" fmla="*/ 577371 w 2181179"/>
                  <a:gd name="connsiteY42" fmla="*/ 1603808 h 1796265"/>
                  <a:gd name="connsiteX43" fmla="*/ 577371 w 2181179"/>
                  <a:gd name="connsiteY43" fmla="*/ 1347199 h 1796265"/>
                  <a:gd name="connsiteX44" fmla="*/ 833980 w 2181179"/>
                  <a:gd name="connsiteY44" fmla="*/ 1347199 h 1796265"/>
                  <a:gd name="connsiteX45" fmla="*/ 577371 w 2181179"/>
                  <a:gd name="connsiteY45" fmla="*/ 962285 h 1796265"/>
                  <a:gd name="connsiteX46" fmla="*/ 833980 w 2181179"/>
                  <a:gd name="connsiteY46" fmla="*/ 962285 h 1796265"/>
                  <a:gd name="connsiteX47" fmla="*/ 833980 w 2181179"/>
                  <a:gd name="connsiteY47" fmla="*/ 1218894 h 1796265"/>
                  <a:gd name="connsiteX48" fmla="*/ 577371 w 2181179"/>
                  <a:gd name="connsiteY48" fmla="*/ 1218894 h 1796265"/>
                  <a:gd name="connsiteX49" fmla="*/ 577371 w 2181179"/>
                  <a:gd name="connsiteY49" fmla="*/ 962285 h 1796265"/>
                  <a:gd name="connsiteX50" fmla="*/ 449066 w 2181179"/>
                  <a:gd name="connsiteY50" fmla="*/ 962285 h 1796265"/>
                  <a:gd name="connsiteX51" fmla="*/ 449066 w 2181179"/>
                  <a:gd name="connsiteY51" fmla="*/ 1218894 h 1796265"/>
                  <a:gd name="connsiteX52" fmla="*/ 192457 w 2181179"/>
                  <a:gd name="connsiteY52" fmla="*/ 1218894 h 1796265"/>
                  <a:gd name="connsiteX53" fmla="*/ 192457 w 2181179"/>
                  <a:gd name="connsiteY53" fmla="*/ 962285 h 1796265"/>
                  <a:gd name="connsiteX54" fmla="*/ 449066 w 2181179"/>
                  <a:gd name="connsiteY54" fmla="*/ 962285 h 1796265"/>
                  <a:gd name="connsiteX55" fmla="*/ 449066 w 2181179"/>
                  <a:gd name="connsiteY55" fmla="*/ 577371 h 1796265"/>
                  <a:gd name="connsiteX56" fmla="*/ 449066 w 2181179"/>
                  <a:gd name="connsiteY56" fmla="*/ 833980 h 1796265"/>
                  <a:gd name="connsiteX57" fmla="*/ 192457 w 2181179"/>
                  <a:gd name="connsiteY57" fmla="*/ 833980 h 1796265"/>
                  <a:gd name="connsiteX58" fmla="*/ 192457 w 2181179"/>
                  <a:gd name="connsiteY58" fmla="*/ 577371 h 1796265"/>
                  <a:gd name="connsiteX59" fmla="*/ 449066 w 2181179"/>
                  <a:gd name="connsiteY59" fmla="*/ 577371 h 1796265"/>
                  <a:gd name="connsiteX60" fmla="*/ 833980 w 2181179"/>
                  <a:gd name="connsiteY60" fmla="*/ 833980 h 1796265"/>
                  <a:gd name="connsiteX61" fmla="*/ 577371 w 2181179"/>
                  <a:gd name="connsiteY61" fmla="*/ 833980 h 1796265"/>
                  <a:gd name="connsiteX62" fmla="*/ 577371 w 2181179"/>
                  <a:gd name="connsiteY62" fmla="*/ 577371 h 1796265"/>
                  <a:gd name="connsiteX63" fmla="*/ 833980 w 2181179"/>
                  <a:gd name="connsiteY63" fmla="*/ 577371 h 1796265"/>
                  <a:gd name="connsiteX64" fmla="*/ 833980 w 2181179"/>
                  <a:gd name="connsiteY64" fmla="*/ 833980 h 1796265"/>
                  <a:gd name="connsiteX65" fmla="*/ 962285 w 2181179"/>
                  <a:gd name="connsiteY65" fmla="*/ 833980 h 1796265"/>
                  <a:gd name="connsiteX66" fmla="*/ 962285 w 2181179"/>
                  <a:gd name="connsiteY66" fmla="*/ 577371 h 1796265"/>
                  <a:gd name="connsiteX67" fmla="*/ 1218894 w 2181179"/>
                  <a:gd name="connsiteY67" fmla="*/ 577371 h 1796265"/>
                  <a:gd name="connsiteX68" fmla="*/ 1218894 w 2181179"/>
                  <a:gd name="connsiteY68" fmla="*/ 833980 h 1796265"/>
                  <a:gd name="connsiteX69" fmla="*/ 962285 w 2181179"/>
                  <a:gd name="connsiteY69" fmla="*/ 833980 h 1796265"/>
                  <a:gd name="connsiteX70" fmla="*/ 1218894 w 2181179"/>
                  <a:gd name="connsiteY70" fmla="*/ 1218894 h 1796265"/>
                  <a:gd name="connsiteX71" fmla="*/ 962285 w 2181179"/>
                  <a:gd name="connsiteY71" fmla="*/ 1218894 h 1796265"/>
                  <a:gd name="connsiteX72" fmla="*/ 962285 w 2181179"/>
                  <a:gd name="connsiteY72" fmla="*/ 962285 h 1796265"/>
                  <a:gd name="connsiteX73" fmla="*/ 1218894 w 2181179"/>
                  <a:gd name="connsiteY73" fmla="*/ 962285 h 1796265"/>
                  <a:gd name="connsiteX74" fmla="*/ 1218894 w 2181179"/>
                  <a:gd name="connsiteY74" fmla="*/ 1218894 h 1796265"/>
                  <a:gd name="connsiteX75" fmla="*/ 1347199 w 2181179"/>
                  <a:gd name="connsiteY75" fmla="*/ 1218894 h 1796265"/>
                  <a:gd name="connsiteX76" fmla="*/ 1347199 w 2181179"/>
                  <a:gd name="connsiteY76" fmla="*/ 962285 h 1796265"/>
                  <a:gd name="connsiteX77" fmla="*/ 1603808 w 2181179"/>
                  <a:gd name="connsiteY77" fmla="*/ 962285 h 1796265"/>
                  <a:gd name="connsiteX78" fmla="*/ 1603808 w 2181179"/>
                  <a:gd name="connsiteY78" fmla="*/ 1218894 h 1796265"/>
                  <a:gd name="connsiteX79" fmla="*/ 1347199 w 2181179"/>
                  <a:gd name="connsiteY79" fmla="*/ 1218894 h 1796265"/>
                  <a:gd name="connsiteX80" fmla="*/ 1603808 w 2181179"/>
                  <a:gd name="connsiteY80" fmla="*/ 192457 h 1796265"/>
                  <a:gd name="connsiteX81" fmla="*/ 1603808 w 2181179"/>
                  <a:gd name="connsiteY81" fmla="*/ 449066 h 1796265"/>
                  <a:gd name="connsiteX82" fmla="*/ 1347199 w 2181179"/>
                  <a:gd name="connsiteY82" fmla="*/ 449066 h 1796265"/>
                  <a:gd name="connsiteX83" fmla="*/ 1347199 w 2181179"/>
                  <a:gd name="connsiteY83" fmla="*/ 192457 h 1796265"/>
                  <a:gd name="connsiteX84" fmla="*/ 1603808 w 2181179"/>
                  <a:gd name="connsiteY84" fmla="*/ 192457 h 1796265"/>
                  <a:gd name="connsiteX85" fmla="*/ 0 w 2181179"/>
                  <a:gd name="connsiteY85" fmla="*/ 0 h 1796265"/>
                  <a:gd name="connsiteX86" fmla="*/ 0 w 2181179"/>
                  <a:gd name="connsiteY86" fmla="*/ 1796265 h 1796265"/>
                  <a:gd name="connsiteX87" fmla="*/ 2181179 w 2181179"/>
                  <a:gd name="connsiteY87" fmla="*/ 1796265 h 1796265"/>
                  <a:gd name="connsiteX88" fmla="*/ 2181179 w 2181179"/>
                  <a:gd name="connsiteY88" fmla="*/ 0 h 1796265"/>
                  <a:gd name="connsiteX89" fmla="*/ 0 w 2181179"/>
                  <a:gd name="connsiteY89" fmla="*/ 0 h 17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81179" h="1796265">
                    <a:moveTo>
                      <a:pt x="1988722" y="192457"/>
                    </a:moveTo>
                    <a:lnTo>
                      <a:pt x="1988722" y="449066"/>
                    </a:lnTo>
                    <a:lnTo>
                      <a:pt x="1732113" y="449066"/>
                    </a:lnTo>
                    <a:lnTo>
                      <a:pt x="1732113" y="192457"/>
                    </a:lnTo>
                    <a:lnTo>
                      <a:pt x="1988722" y="192457"/>
                    </a:lnTo>
                    <a:close/>
                    <a:moveTo>
                      <a:pt x="192457" y="1347199"/>
                    </a:moveTo>
                    <a:lnTo>
                      <a:pt x="449066" y="1347199"/>
                    </a:lnTo>
                    <a:lnTo>
                      <a:pt x="449066" y="1603808"/>
                    </a:lnTo>
                    <a:lnTo>
                      <a:pt x="192457" y="1603808"/>
                    </a:lnTo>
                    <a:lnTo>
                      <a:pt x="192457" y="1347199"/>
                    </a:lnTo>
                    <a:close/>
                    <a:moveTo>
                      <a:pt x="833980" y="192457"/>
                    </a:moveTo>
                    <a:lnTo>
                      <a:pt x="833980" y="449066"/>
                    </a:lnTo>
                    <a:lnTo>
                      <a:pt x="577371" y="449066"/>
                    </a:lnTo>
                    <a:lnTo>
                      <a:pt x="577371" y="192457"/>
                    </a:lnTo>
                    <a:lnTo>
                      <a:pt x="833980" y="192457"/>
                    </a:lnTo>
                    <a:close/>
                    <a:moveTo>
                      <a:pt x="1218894" y="192457"/>
                    </a:moveTo>
                    <a:lnTo>
                      <a:pt x="1218894" y="449066"/>
                    </a:lnTo>
                    <a:lnTo>
                      <a:pt x="962285" y="449066"/>
                    </a:lnTo>
                    <a:lnTo>
                      <a:pt x="962285" y="192457"/>
                    </a:lnTo>
                    <a:lnTo>
                      <a:pt x="1218894" y="192457"/>
                    </a:lnTo>
                    <a:close/>
                    <a:moveTo>
                      <a:pt x="1603808" y="833980"/>
                    </a:moveTo>
                    <a:lnTo>
                      <a:pt x="1347199" y="833980"/>
                    </a:lnTo>
                    <a:lnTo>
                      <a:pt x="1347199" y="577371"/>
                    </a:lnTo>
                    <a:lnTo>
                      <a:pt x="1603808" y="577371"/>
                    </a:lnTo>
                    <a:lnTo>
                      <a:pt x="1603808" y="833980"/>
                    </a:lnTo>
                    <a:close/>
                    <a:moveTo>
                      <a:pt x="1732113" y="833980"/>
                    </a:moveTo>
                    <a:lnTo>
                      <a:pt x="1732113" y="577371"/>
                    </a:lnTo>
                    <a:lnTo>
                      <a:pt x="1988722" y="577371"/>
                    </a:lnTo>
                    <a:lnTo>
                      <a:pt x="1988722" y="833980"/>
                    </a:lnTo>
                    <a:lnTo>
                      <a:pt x="1732113" y="833980"/>
                    </a:lnTo>
                    <a:close/>
                    <a:moveTo>
                      <a:pt x="1732113" y="1218894"/>
                    </a:moveTo>
                    <a:lnTo>
                      <a:pt x="1732113" y="962285"/>
                    </a:lnTo>
                    <a:lnTo>
                      <a:pt x="1988722" y="962285"/>
                    </a:lnTo>
                    <a:lnTo>
                      <a:pt x="1988722" y="1218894"/>
                    </a:lnTo>
                    <a:lnTo>
                      <a:pt x="1732113" y="1218894"/>
                    </a:lnTo>
                    <a:close/>
                    <a:moveTo>
                      <a:pt x="962285" y="1347199"/>
                    </a:moveTo>
                    <a:lnTo>
                      <a:pt x="1218894" y="1347199"/>
                    </a:lnTo>
                    <a:lnTo>
                      <a:pt x="1218894" y="1603808"/>
                    </a:lnTo>
                    <a:lnTo>
                      <a:pt x="962285" y="1603808"/>
                    </a:lnTo>
                    <a:lnTo>
                      <a:pt x="962285" y="1347199"/>
                    </a:lnTo>
                    <a:close/>
                    <a:moveTo>
                      <a:pt x="833980" y="1347199"/>
                    </a:moveTo>
                    <a:lnTo>
                      <a:pt x="833980" y="1603808"/>
                    </a:lnTo>
                    <a:lnTo>
                      <a:pt x="577371" y="1603808"/>
                    </a:lnTo>
                    <a:lnTo>
                      <a:pt x="577371" y="1347199"/>
                    </a:lnTo>
                    <a:lnTo>
                      <a:pt x="833980" y="1347199"/>
                    </a:lnTo>
                    <a:close/>
                    <a:moveTo>
                      <a:pt x="577371" y="962285"/>
                    </a:moveTo>
                    <a:lnTo>
                      <a:pt x="833980" y="962285"/>
                    </a:lnTo>
                    <a:lnTo>
                      <a:pt x="833980" y="1218894"/>
                    </a:lnTo>
                    <a:lnTo>
                      <a:pt x="577371" y="1218894"/>
                    </a:lnTo>
                    <a:lnTo>
                      <a:pt x="577371" y="962285"/>
                    </a:lnTo>
                    <a:close/>
                    <a:moveTo>
                      <a:pt x="449066" y="962285"/>
                    </a:moveTo>
                    <a:lnTo>
                      <a:pt x="449066" y="1218894"/>
                    </a:lnTo>
                    <a:lnTo>
                      <a:pt x="192457" y="1218894"/>
                    </a:lnTo>
                    <a:lnTo>
                      <a:pt x="192457" y="962285"/>
                    </a:lnTo>
                    <a:lnTo>
                      <a:pt x="449066" y="962285"/>
                    </a:lnTo>
                    <a:close/>
                    <a:moveTo>
                      <a:pt x="449066" y="577371"/>
                    </a:moveTo>
                    <a:lnTo>
                      <a:pt x="449066" y="833980"/>
                    </a:lnTo>
                    <a:lnTo>
                      <a:pt x="192457" y="833980"/>
                    </a:lnTo>
                    <a:lnTo>
                      <a:pt x="192457" y="577371"/>
                    </a:lnTo>
                    <a:lnTo>
                      <a:pt x="449066" y="577371"/>
                    </a:lnTo>
                    <a:close/>
                    <a:moveTo>
                      <a:pt x="833980" y="833980"/>
                    </a:moveTo>
                    <a:lnTo>
                      <a:pt x="577371" y="833980"/>
                    </a:lnTo>
                    <a:lnTo>
                      <a:pt x="577371" y="577371"/>
                    </a:lnTo>
                    <a:lnTo>
                      <a:pt x="833980" y="577371"/>
                    </a:lnTo>
                    <a:lnTo>
                      <a:pt x="833980" y="833980"/>
                    </a:lnTo>
                    <a:close/>
                    <a:moveTo>
                      <a:pt x="962285" y="833980"/>
                    </a:moveTo>
                    <a:lnTo>
                      <a:pt x="962285" y="577371"/>
                    </a:lnTo>
                    <a:lnTo>
                      <a:pt x="1218894" y="577371"/>
                    </a:lnTo>
                    <a:lnTo>
                      <a:pt x="1218894" y="833980"/>
                    </a:lnTo>
                    <a:lnTo>
                      <a:pt x="962285" y="833980"/>
                    </a:lnTo>
                    <a:close/>
                    <a:moveTo>
                      <a:pt x="1218894" y="1218894"/>
                    </a:moveTo>
                    <a:lnTo>
                      <a:pt x="962285" y="1218894"/>
                    </a:lnTo>
                    <a:lnTo>
                      <a:pt x="962285" y="962285"/>
                    </a:lnTo>
                    <a:lnTo>
                      <a:pt x="1218894" y="962285"/>
                    </a:lnTo>
                    <a:lnTo>
                      <a:pt x="1218894" y="1218894"/>
                    </a:lnTo>
                    <a:close/>
                    <a:moveTo>
                      <a:pt x="1347199" y="1218894"/>
                    </a:moveTo>
                    <a:lnTo>
                      <a:pt x="1347199" y="962285"/>
                    </a:lnTo>
                    <a:lnTo>
                      <a:pt x="1603808" y="962285"/>
                    </a:lnTo>
                    <a:lnTo>
                      <a:pt x="1603808" y="1218894"/>
                    </a:lnTo>
                    <a:lnTo>
                      <a:pt x="1347199" y="1218894"/>
                    </a:lnTo>
                    <a:close/>
                    <a:moveTo>
                      <a:pt x="1603808" y="192457"/>
                    </a:moveTo>
                    <a:lnTo>
                      <a:pt x="1603808" y="449066"/>
                    </a:lnTo>
                    <a:lnTo>
                      <a:pt x="1347199" y="449066"/>
                    </a:lnTo>
                    <a:lnTo>
                      <a:pt x="1347199" y="192457"/>
                    </a:lnTo>
                    <a:lnTo>
                      <a:pt x="1603808" y="192457"/>
                    </a:lnTo>
                    <a:close/>
                    <a:moveTo>
                      <a:pt x="0" y="0"/>
                    </a:moveTo>
                    <a:lnTo>
                      <a:pt x="0" y="1796265"/>
                    </a:lnTo>
                    <a:lnTo>
                      <a:pt x="2181179" y="1796265"/>
                    </a:lnTo>
                    <a:lnTo>
                      <a:pt x="2181179" y="0"/>
                    </a:lnTo>
                    <a:lnTo>
                      <a:pt x="0" y="0"/>
                    </a:lnTo>
                    <a:close/>
                  </a:path>
                </a:pathLst>
              </a:custGeom>
              <a:solidFill>
                <a:schemeClr val="bg1"/>
              </a:solidFill>
              <a:ln w="32048"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26B4A1DC-C54C-34B7-5275-A0E89C31AAA8}"/>
                  </a:ext>
                </a:extLst>
              </p:cNvPr>
              <p:cNvSpPr/>
              <p:nvPr/>
            </p:nvSpPr>
            <p:spPr>
              <a:xfrm>
                <a:off x="396411" y="4405238"/>
                <a:ext cx="2181179" cy="256609"/>
              </a:xfrm>
              <a:custGeom>
                <a:avLst/>
                <a:gdLst>
                  <a:gd name="connsiteX0" fmla="*/ 0 w 2181179"/>
                  <a:gd name="connsiteY0" fmla="*/ 0 h 256609"/>
                  <a:gd name="connsiteX1" fmla="*/ 2181179 w 2181179"/>
                  <a:gd name="connsiteY1" fmla="*/ 0 h 256609"/>
                  <a:gd name="connsiteX2" fmla="*/ 2181179 w 2181179"/>
                  <a:gd name="connsiteY2" fmla="*/ 256609 h 256609"/>
                  <a:gd name="connsiteX3" fmla="*/ 0 w 2181179"/>
                  <a:gd name="connsiteY3" fmla="*/ 256609 h 256609"/>
                </a:gdLst>
                <a:ahLst/>
                <a:cxnLst>
                  <a:cxn ang="0">
                    <a:pos x="connsiteX0" y="connsiteY0"/>
                  </a:cxn>
                  <a:cxn ang="0">
                    <a:pos x="connsiteX1" y="connsiteY1"/>
                  </a:cxn>
                  <a:cxn ang="0">
                    <a:pos x="connsiteX2" y="connsiteY2"/>
                  </a:cxn>
                  <a:cxn ang="0">
                    <a:pos x="connsiteX3" y="connsiteY3"/>
                  </a:cxn>
                </a:cxnLst>
                <a:rect l="l" t="t" r="r" b="b"/>
                <a:pathLst>
                  <a:path w="2181179" h="256609">
                    <a:moveTo>
                      <a:pt x="0" y="0"/>
                    </a:moveTo>
                    <a:lnTo>
                      <a:pt x="2181179" y="0"/>
                    </a:lnTo>
                    <a:lnTo>
                      <a:pt x="2181179" y="256609"/>
                    </a:lnTo>
                    <a:lnTo>
                      <a:pt x="0" y="256609"/>
                    </a:lnTo>
                    <a:close/>
                  </a:path>
                </a:pathLst>
              </a:custGeom>
              <a:solidFill>
                <a:srgbClr val="FFC000"/>
              </a:solidFill>
              <a:ln w="32048" cap="flat">
                <a:noFill/>
                <a:prstDash val="solid"/>
                <a:miter/>
              </a:ln>
            </p:spPr>
            <p:txBody>
              <a:bodyPr rtlCol="0" anchor="ctr"/>
              <a:lstStyle/>
              <a:p>
                <a:endParaRPr lang="fr-FR"/>
              </a:p>
            </p:txBody>
          </p:sp>
        </p:grpSp>
      </p:grpSp>
      <p:sp>
        <p:nvSpPr>
          <p:cNvPr id="60" name="ZoneTexte 59">
            <a:extLst>
              <a:ext uri="{FF2B5EF4-FFF2-40B4-BE49-F238E27FC236}">
                <a16:creationId xmlns:a16="http://schemas.microsoft.com/office/drawing/2014/main" id="{7DB0761E-F04D-4D14-652E-AD342D911918}"/>
              </a:ext>
            </a:extLst>
          </p:cNvPr>
          <p:cNvSpPr txBox="1"/>
          <p:nvPr/>
        </p:nvSpPr>
        <p:spPr>
          <a:xfrm>
            <a:off x="12435079" y="2364827"/>
            <a:ext cx="1144316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Et enfin pour cette première semaine, j’ai commencé à rédiger mon rapport de stage.</a:t>
            </a:r>
          </a:p>
        </p:txBody>
      </p:sp>
      <p:pic>
        <p:nvPicPr>
          <p:cNvPr id="62" name="Image 61" descr="Une image contenant texte, capture d’écran, Police, Site web&#10;&#10;Le contenu généré par l’IA peut être incorrect.">
            <a:extLst>
              <a:ext uri="{FF2B5EF4-FFF2-40B4-BE49-F238E27FC236}">
                <a16:creationId xmlns:a16="http://schemas.microsoft.com/office/drawing/2014/main" id="{27321BFE-D298-E1B3-C6AD-7B2B07C1AC86}"/>
              </a:ext>
            </a:extLst>
          </p:cNvPr>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5965444" y="6998117"/>
            <a:ext cx="3751348" cy="2648990"/>
          </a:xfrm>
          <a:prstGeom prst="roundRect">
            <a:avLst>
              <a:gd name="adj" fmla="val 16667"/>
            </a:avLst>
          </a:prstGeom>
          <a:ln>
            <a:noFill/>
          </a:ln>
          <a:effectLst/>
          <a:scene3d>
            <a:camera prst="perspectiveRelaxed">
              <a:rot lat="19800000" lon="1200000" rev="20820000"/>
            </a:camera>
            <a:lightRig rig="threePt" dir="t"/>
          </a:scene3d>
          <a:sp3d contourW="6350" prstMaterial="matte">
            <a:contourClr>
              <a:srgbClr val="969696"/>
            </a:contourClr>
          </a:sp3d>
        </p:spPr>
      </p:pic>
    </p:spTree>
    <p:extLst>
      <p:ext uri="{BB962C8B-B14F-4D97-AF65-F5344CB8AC3E}">
        <p14:creationId xmlns:p14="http://schemas.microsoft.com/office/powerpoint/2010/main" val="230927504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86C422-4DEB-D553-F8BF-B073DE0C06C5}"/>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4E83797-03EA-DF5B-86EE-7D57BB755F80}"/>
              </a:ext>
            </a:extLst>
          </p:cNvPr>
          <p:cNvSpPr/>
          <p:nvPr/>
        </p:nvSpPr>
        <p:spPr>
          <a:xfrm>
            <a:off x="0" y="-5414"/>
            <a:ext cx="12192000" cy="6973824"/>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6" name="Rectangle 5">
            <a:extLst>
              <a:ext uri="{FF2B5EF4-FFF2-40B4-BE49-F238E27FC236}">
                <a16:creationId xmlns:a16="http://schemas.microsoft.com/office/drawing/2014/main" id="{B4C349D2-2239-838A-62E2-05D9108D7765}"/>
              </a:ext>
            </a:extLst>
          </p:cNvPr>
          <p:cNvSpPr/>
          <p:nvPr/>
        </p:nvSpPr>
        <p:spPr>
          <a:xfrm>
            <a:off x="9267929" y="2815027"/>
            <a:ext cx="2930591" cy="2074753"/>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ZoneTexte 56">
            <a:extLst>
              <a:ext uri="{FF2B5EF4-FFF2-40B4-BE49-F238E27FC236}">
                <a16:creationId xmlns:a16="http://schemas.microsoft.com/office/drawing/2014/main" id="{6B50B198-398F-1C8E-4951-96B4F223A413}"/>
              </a:ext>
            </a:extLst>
          </p:cNvPr>
          <p:cNvSpPr txBox="1"/>
          <p:nvPr/>
        </p:nvSpPr>
        <p:spPr>
          <a:xfrm>
            <a:off x="4505180" y="3958286"/>
            <a:ext cx="1661032" cy="769441"/>
          </a:xfrm>
          <a:prstGeom prst="rect">
            <a:avLst/>
          </a:prstGeom>
          <a:noFill/>
        </p:spPr>
        <p:txBody>
          <a:bodyPr wrap="none" rtlCol="0">
            <a:spAutoFit/>
          </a:bodyPr>
          <a:lstStyle/>
          <a:p>
            <a:r>
              <a:rPr lang="fr-FR" sz="4400" dirty="0">
                <a:solidFill>
                  <a:srgbClr val="E94E1B"/>
                </a:solidFill>
                <a:latin typeface="Bahnschrift SemiLight Condensed" panose="020B0502040204020203" pitchFamily="34" charset="0"/>
              </a:rPr>
              <a:t>Mobilité</a:t>
            </a:r>
            <a:endParaRPr lang="fr-FR" dirty="0">
              <a:solidFill>
                <a:srgbClr val="E94E1B"/>
              </a:solidFill>
              <a:latin typeface="Bahnschrift SemiLight Condensed" panose="020B0502040204020203" pitchFamily="34" charset="0"/>
            </a:endParaRPr>
          </a:p>
        </p:txBody>
      </p:sp>
      <p:sp>
        <p:nvSpPr>
          <p:cNvPr id="55" name="Rectangle 54">
            <a:extLst>
              <a:ext uri="{FF2B5EF4-FFF2-40B4-BE49-F238E27FC236}">
                <a16:creationId xmlns:a16="http://schemas.microsoft.com/office/drawing/2014/main" id="{D3A439FB-0BA2-2210-BC73-66CE95A4DF2B}"/>
              </a:ext>
            </a:extLst>
          </p:cNvPr>
          <p:cNvSpPr/>
          <p:nvPr/>
        </p:nvSpPr>
        <p:spPr>
          <a:xfrm>
            <a:off x="3400808" y="3933905"/>
            <a:ext cx="5867121" cy="955875"/>
          </a:xfrm>
          <a:prstGeom prst="rect">
            <a:avLst/>
          </a:prstGeom>
          <a:solidFill>
            <a:srgbClr val="0075BF"/>
          </a:solidFill>
          <a:ln>
            <a:solidFill>
              <a:srgbClr val="0075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03" name="Graphique 302">
            <a:extLst>
              <a:ext uri="{FF2B5EF4-FFF2-40B4-BE49-F238E27FC236}">
                <a16:creationId xmlns:a16="http://schemas.microsoft.com/office/drawing/2014/main" id="{A16F0E11-5567-3458-9F2D-D67B5852A17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72880" y="2720818"/>
            <a:ext cx="1144915" cy="1503564"/>
          </a:xfrm>
          <a:prstGeom prst="rect">
            <a:avLst/>
          </a:prstGeom>
        </p:spPr>
      </p:pic>
      <p:pic>
        <p:nvPicPr>
          <p:cNvPr id="304" name="Graphique 303">
            <a:extLst>
              <a:ext uri="{FF2B5EF4-FFF2-40B4-BE49-F238E27FC236}">
                <a16:creationId xmlns:a16="http://schemas.microsoft.com/office/drawing/2014/main" id="{B8A5A660-3FDC-EB9A-4464-58BC8D037C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03733" y="2734892"/>
            <a:ext cx="2557483" cy="1251534"/>
          </a:xfrm>
          <a:prstGeom prst="rect">
            <a:avLst/>
          </a:prstGeom>
        </p:spPr>
      </p:pic>
      <p:pic>
        <p:nvPicPr>
          <p:cNvPr id="305" name="Graphique 304">
            <a:extLst>
              <a:ext uri="{FF2B5EF4-FFF2-40B4-BE49-F238E27FC236}">
                <a16:creationId xmlns:a16="http://schemas.microsoft.com/office/drawing/2014/main" id="{3BEA9239-404A-E63E-6309-2144412D2C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829459" y="2854020"/>
            <a:ext cx="2453545" cy="1132406"/>
          </a:xfrm>
          <a:prstGeom prst="rect">
            <a:avLst/>
          </a:prstGeom>
        </p:spPr>
      </p:pic>
      <p:grpSp>
        <p:nvGrpSpPr>
          <p:cNvPr id="352" name="Groupe 351">
            <a:extLst>
              <a:ext uri="{FF2B5EF4-FFF2-40B4-BE49-F238E27FC236}">
                <a16:creationId xmlns:a16="http://schemas.microsoft.com/office/drawing/2014/main" id="{0A72E28B-E272-E4F3-4081-93D593F57390}"/>
              </a:ext>
            </a:extLst>
          </p:cNvPr>
          <p:cNvGrpSpPr>
            <a:grpSpLocks noChangeAspect="1"/>
          </p:cNvGrpSpPr>
          <p:nvPr/>
        </p:nvGrpSpPr>
        <p:grpSpPr>
          <a:xfrm>
            <a:off x="4119525" y="-1261886"/>
            <a:ext cx="5103000" cy="537986"/>
            <a:chOff x="3667937" y="2909234"/>
            <a:chExt cx="4892815" cy="515827"/>
          </a:xfrm>
        </p:grpSpPr>
        <p:sp>
          <p:nvSpPr>
            <p:cNvPr id="353" name="Forme libre : forme 352">
              <a:extLst>
                <a:ext uri="{FF2B5EF4-FFF2-40B4-BE49-F238E27FC236}">
                  <a16:creationId xmlns:a16="http://schemas.microsoft.com/office/drawing/2014/main" id="{902E33A2-DEFE-3565-EDCE-65941859051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bg1"/>
            </a:solidFill>
            <a:ln w="30163" cap="flat">
              <a:noFill/>
              <a:prstDash val="solid"/>
              <a:miter/>
            </a:ln>
          </p:spPr>
          <p:txBody>
            <a:bodyPr rtlCol="0" anchor="ctr"/>
            <a:lstStyle/>
            <a:p>
              <a:endParaRPr lang="fr-FR"/>
            </a:p>
          </p:txBody>
        </p:sp>
        <p:sp>
          <p:nvSpPr>
            <p:cNvPr id="354" name="Forme libre : forme 353">
              <a:extLst>
                <a:ext uri="{FF2B5EF4-FFF2-40B4-BE49-F238E27FC236}">
                  <a16:creationId xmlns:a16="http://schemas.microsoft.com/office/drawing/2014/main" id="{96A9492C-C027-1ECF-1535-A802335FD56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bg1"/>
            </a:solidFill>
            <a:ln w="30163" cap="flat">
              <a:noFill/>
              <a:prstDash val="solid"/>
              <a:miter/>
            </a:ln>
          </p:spPr>
          <p:txBody>
            <a:bodyPr rtlCol="0" anchor="ctr"/>
            <a:lstStyle/>
            <a:p>
              <a:endParaRPr lang="fr-FR"/>
            </a:p>
          </p:txBody>
        </p:sp>
        <p:sp>
          <p:nvSpPr>
            <p:cNvPr id="355" name="Forme libre : forme 354">
              <a:extLst>
                <a:ext uri="{FF2B5EF4-FFF2-40B4-BE49-F238E27FC236}">
                  <a16:creationId xmlns:a16="http://schemas.microsoft.com/office/drawing/2014/main" id="{4DF97616-F4A4-19AC-4B24-9402FEA4693C}"/>
                </a:ext>
              </a:extLst>
            </p:cNvPr>
            <p:cNvSpPr/>
            <p:nvPr/>
          </p:nvSpPr>
          <p:spPr>
            <a:xfrm>
              <a:off x="4569880" y="2915570"/>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bg1"/>
            </a:solidFill>
            <a:ln w="30163" cap="flat">
              <a:noFill/>
              <a:prstDash val="solid"/>
              <a:miter/>
            </a:ln>
          </p:spPr>
          <p:txBody>
            <a:bodyPr rtlCol="0" anchor="ctr"/>
            <a:lstStyle/>
            <a:p>
              <a:endParaRPr lang="fr-FR"/>
            </a:p>
          </p:txBody>
        </p:sp>
        <p:sp>
          <p:nvSpPr>
            <p:cNvPr id="356" name="Forme libre : forme 355">
              <a:extLst>
                <a:ext uri="{FF2B5EF4-FFF2-40B4-BE49-F238E27FC236}">
                  <a16:creationId xmlns:a16="http://schemas.microsoft.com/office/drawing/2014/main" id="{CCA49F67-21FD-2235-713C-80B12D7A1773}"/>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bg1"/>
            </a:solidFill>
            <a:ln w="30163"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6E1EDE90-EFC8-3E84-44BF-8541EDF1C71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bg1"/>
            </a:solidFill>
            <a:ln w="30163"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8176E328-193C-B4C4-1E7E-4617E988FE7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bg1"/>
            </a:solidFill>
            <a:ln w="30163"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EE948A2C-DEAE-AF1B-38E5-9DBAE264132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bg1"/>
            </a:solidFill>
            <a:ln w="30163"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7BC71B95-1843-B0F9-D0F2-F322B7EFD427}"/>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bg1"/>
            </a:solidFill>
            <a:ln w="30163"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3CE6AC8F-FC0C-C189-7404-208970D8F3A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bg1"/>
            </a:solidFill>
            <a:ln w="30163"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058EC3F2-8BC7-C99F-16CB-D128E50826D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bg1"/>
            </a:solidFill>
            <a:ln w="30163"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64D9EA7B-A46B-A8DC-947A-C8D565F1C2D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bg1"/>
            </a:solidFill>
            <a:ln w="30163" cap="flat">
              <a:noFill/>
              <a:prstDash val="solid"/>
              <a:miter/>
            </a:ln>
          </p:spPr>
          <p:txBody>
            <a:bodyPr rtlCol="0" anchor="ctr"/>
            <a:lstStyle/>
            <a:p>
              <a:endParaRPr lang="fr-FR"/>
            </a:p>
          </p:txBody>
        </p:sp>
      </p:grpSp>
      <p:grpSp>
        <p:nvGrpSpPr>
          <p:cNvPr id="364" name="Groupe 363">
            <a:extLst>
              <a:ext uri="{FF2B5EF4-FFF2-40B4-BE49-F238E27FC236}">
                <a16:creationId xmlns:a16="http://schemas.microsoft.com/office/drawing/2014/main" id="{AD8849E9-6786-95C0-4AE2-95024EAFBFDB}"/>
              </a:ext>
            </a:extLst>
          </p:cNvPr>
          <p:cNvGrpSpPr/>
          <p:nvPr/>
        </p:nvGrpSpPr>
        <p:grpSpPr>
          <a:xfrm>
            <a:off x="4119525" y="-518541"/>
            <a:ext cx="5111189" cy="272789"/>
            <a:chOff x="3705587" y="3663455"/>
            <a:chExt cx="5111189" cy="272789"/>
          </a:xfrm>
        </p:grpSpPr>
        <p:sp>
          <p:nvSpPr>
            <p:cNvPr id="365" name="Forme libre : forme 364">
              <a:extLst>
                <a:ext uri="{FF2B5EF4-FFF2-40B4-BE49-F238E27FC236}">
                  <a16:creationId xmlns:a16="http://schemas.microsoft.com/office/drawing/2014/main" id="{D38690F9-CDC8-06EF-05C0-34324FD52942}"/>
                </a:ext>
              </a:extLst>
            </p:cNvPr>
            <p:cNvSpPr/>
            <p:nvPr/>
          </p:nvSpPr>
          <p:spPr>
            <a:xfrm>
              <a:off x="6817472" y="3668810"/>
              <a:ext cx="206324" cy="267434"/>
            </a:xfrm>
            <a:custGeom>
              <a:avLst/>
              <a:gdLst>
                <a:gd name="connsiteX0" fmla="*/ 130725 w 206324"/>
                <a:gd name="connsiteY0" fmla="*/ 315 h 267434"/>
                <a:gd name="connsiteX1" fmla="*/ 0 w 206324"/>
                <a:gd name="connsiteY1" fmla="*/ 315 h 267434"/>
                <a:gd name="connsiteX2" fmla="*/ 0 w 206324"/>
                <a:gd name="connsiteY2" fmla="*/ 267435 h 267434"/>
                <a:gd name="connsiteX3" fmla="*/ 42525 w 206324"/>
                <a:gd name="connsiteY3" fmla="*/ 267435 h 267434"/>
                <a:gd name="connsiteX4" fmla="*/ 42525 w 206324"/>
                <a:gd name="connsiteY4" fmla="*/ 155610 h 267434"/>
                <a:gd name="connsiteX5" fmla="*/ 130725 w 206324"/>
                <a:gd name="connsiteY5" fmla="*/ 155610 h 267434"/>
                <a:gd name="connsiteX6" fmla="*/ 184275 w 206324"/>
                <a:gd name="connsiteY6" fmla="*/ 132930 h 267434"/>
                <a:gd name="connsiteX7" fmla="*/ 206325 w 206324"/>
                <a:gd name="connsiteY7" fmla="*/ 78120 h 267434"/>
                <a:gd name="connsiteX8" fmla="*/ 184275 w 206324"/>
                <a:gd name="connsiteY8" fmla="*/ 22995 h 267434"/>
                <a:gd name="connsiteX9" fmla="*/ 130725 w 206324"/>
                <a:gd name="connsiteY9" fmla="*/ 0 h 267434"/>
                <a:gd name="connsiteX10" fmla="*/ 154035 w 206324"/>
                <a:gd name="connsiteY10" fmla="*/ 102060 h 267434"/>
                <a:gd name="connsiteX11" fmla="*/ 130410 w 206324"/>
                <a:gd name="connsiteY11" fmla="*/ 112140 h 267434"/>
                <a:gd name="connsiteX12" fmla="*/ 42525 w 206324"/>
                <a:gd name="connsiteY12" fmla="*/ 112140 h 267434"/>
                <a:gd name="connsiteX13" fmla="*/ 42525 w 206324"/>
                <a:gd name="connsiteY13" fmla="*/ 43785 h 267434"/>
                <a:gd name="connsiteX14" fmla="*/ 130410 w 206324"/>
                <a:gd name="connsiteY14" fmla="*/ 43785 h 267434"/>
                <a:gd name="connsiteX15" fmla="*/ 154035 w 206324"/>
                <a:gd name="connsiteY15" fmla="*/ 53865 h 267434"/>
                <a:gd name="connsiteX16" fmla="*/ 164115 w 206324"/>
                <a:gd name="connsiteY16" fmla="*/ 78120 h 267434"/>
                <a:gd name="connsiteX17" fmla="*/ 154350 w 206324"/>
                <a:gd name="connsiteY17" fmla="*/ 10206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24" h="267434">
                  <a:moveTo>
                    <a:pt x="130725" y="315"/>
                  </a:moveTo>
                  <a:lnTo>
                    <a:pt x="0" y="315"/>
                  </a:lnTo>
                  <a:lnTo>
                    <a:pt x="0" y="267435"/>
                  </a:lnTo>
                  <a:lnTo>
                    <a:pt x="42525" y="267435"/>
                  </a:lnTo>
                  <a:lnTo>
                    <a:pt x="42525" y="155610"/>
                  </a:lnTo>
                  <a:lnTo>
                    <a:pt x="130725" y="155610"/>
                  </a:lnTo>
                  <a:cubicBezTo>
                    <a:pt x="151515" y="155610"/>
                    <a:pt x="169785" y="148050"/>
                    <a:pt x="184275" y="132930"/>
                  </a:cubicBezTo>
                  <a:cubicBezTo>
                    <a:pt x="199080" y="117810"/>
                    <a:pt x="206325" y="99540"/>
                    <a:pt x="206325" y="78120"/>
                  </a:cubicBezTo>
                  <a:cubicBezTo>
                    <a:pt x="206325" y="56700"/>
                    <a:pt x="198765" y="38430"/>
                    <a:pt x="184275" y="22995"/>
                  </a:cubicBezTo>
                  <a:cubicBezTo>
                    <a:pt x="169470" y="7875"/>
                    <a:pt x="151515" y="0"/>
                    <a:pt x="130725" y="0"/>
                  </a:cubicBezTo>
                  <a:close/>
                  <a:moveTo>
                    <a:pt x="154035" y="102060"/>
                  </a:moveTo>
                  <a:cubicBezTo>
                    <a:pt x="147420" y="108675"/>
                    <a:pt x="139545" y="112140"/>
                    <a:pt x="130410" y="112140"/>
                  </a:cubicBezTo>
                  <a:lnTo>
                    <a:pt x="42525" y="112140"/>
                  </a:lnTo>
                  <a:lnTo>
                    <a:pt x="42525" y="43785"/>
                  </a:lnTo>
                  <a:lnTo>
                    <a:pt x="130410" y="43785"/>
                  </a:lnTo>
                  <a:cubicBezTo>
                    <a:pt x="139545" y="43785"/>
                    <a:pt x="147420" y="47250"/>
                    <a:pt x="154035" y="53865"/>
                  </a:cubicBezTo>
                  <a:cubicBezTo>
                    <a:pt x="160650" y="60795"/>
                    <a:pt x="164115" y="68670"/>
                    <a:pt x="164115" y="78120"/>
                  </a:cubicBezTo>
                  <a:cubicBezTo>
                    <a:pt x="164115" y="87570"/>
                    <a:pt x="160965" y="95445"/>
                    <a:pt x="154350" y="102060"/>
                  </a:cubicBezTo>
                  <a:close/>
                </a:path>
              </a:pathLst>
            </a:custGeom>
            <a:solidFill>
              <a:schemeClr val="bg1"/>
            </a:solidFill>
            <a:ln w="31456"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950DDB02-57F2-52BE-42B9-98497398276D}"/>
                </a:ext>
              </a:extLst>
            </p:cNvPr>
            <p:cNvSpPr/>
            <p:nvPr/>
          </p:nvSpPr>
          <p:spPr>
            <a:xfrm>
              <a:off x="7320841"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161910 h 267434"/>
                <a:gd name="connsiteX4" fmla="*/ 30240 w 206325"/>
                <a:gd name="connsiteY4" fmla="*/ 236565 h 267434"/>
                <a:gd name="connsiteX5" fmla="*/ 103320 w 206325"/>
                <a:gd name="connsiteY5" fmla="*/ 267435 h 267434"/>
                <a:gd name="connsiteX6" fmla="*/ 176085 w 206325"/>
                <a:gd name="connsiteY6" fmla="*/ 236250 h 267434"/>
                <a:gd name="connsiteX7" fmla="*/ 206325 w 206325"/>
                <a:gd name="connsiteY7" fmla="*/ 161595 h 267434"/>
                <a:gd name="connsiteX8" fmla="*/ 206325 w 206325"/>
                <a:gd name="connsiteY8" fmla="*/ 105840 h 267434"/>
                <a:gd name="connsiteX9" fmla="*/ 176085 w 206325"/>
                <a:gd name="connsiteY9" fmla="*/ 31185 h 267434"/>
                <a:gd name="connsiteX10" fmla="*/ 103320 w 206325"/>
                <a:gd name="connsiteY10" fmla="*/ 0 h 267434"/>
                <a:gd name="connsiteX11" fmla="*/ 164115 w 206325"/>
                <a:gd name="connsiteY11" fmla="*/ 161595 h 267434"/>
                <a:gd name="connsiteX12" fmla="*/ 146160 w 206325"/>
                <a:gd name="connsiteY12" fmla="*/ 205380 h 267434"/>
                <a:gd name="connsiteX13" fmla="*/ 103320 w 206325"/>
                <a:gd name="connsiteY13" fmla="*/ 223650 h 267434"/>
                <a:gd name="connsiteX14" fmla="*/ 60480 w 206325"/>
                <a:gd name="connsiteY14" fmla="*/ 205380 h 267434"/>
                <a:gd name="connsiteX15" fmla="*/ 42525 w 206325"/>
                <a:gd name="connsiteY15" fmla="*/ 161595 h 267434"/>
                <a:gd name="connsiteX16" fmla="*/ 42525 w 206325"/>
                <a:gd name="connsiteY16" fmla="*/ 105840 h 267434"/>
                <a:gd name="connsiteX17" fmla="*/ 60480 w 206325"/>
                <a:gd name="connsiteY17" fmla="*/ 62055 h 267434"/>
                <a:gd name="connsiteX18" fmla="*/ 103320 w 206325"/>
                <a:gd name="connsiteY18" fmla="*/ 43785 h 267434"/>
                <a:gd name="connsiteX19" fmla="*/ 146160 w 206325"/>
                <a:gd name="connsiteY19" fmla="*/ 62055 h 267434"/>
                <a:gd name="connsiteX20" fmla="*/ 164115 w 206325"/>
                <a:gd name="connsiteY20" fmla="*/ 105840 h 267434"/>
                <a:gd name="connsiteX21" fmla="*/ 164115 w 206325"/>
                <a:gd name="connsiteY21" fmla="*/ 1615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325" h="267434">
                  <a:moveTo>
                    <a:pt x="103320" y="315"/>
                  </a:moveTo>
                  <a:cubicBezTo>
                    <a:pt x="74970" y="315"/>
                    <a:pt x="50400" y="10710"/>
                    <a:pt x="30240" y="31500"/>
                  </a:cubicBezTo>
                  <a:cubicBezTo>
                    <a:pt x="10080" y="51975"/>
                    <a:pt x="0" y="77175"/>
                    <a:pt x="0" y="106155"/>
                  </a:cubicBezTo>
                  <a:lnTo>
                    <a:pt x="0" y="161910"/>
                  </a:lnTo>
                  <a:cubicBezTo>
                    <a:pt x="0" y="190890"/>
                    <a:pt x="10080" y="216090"/>
                    <a:pt x="30240" y="236565"/>
                  </a:cubicBezTo>
                  <a:cubicBezTo>
                    <a:pt x="50400" y="257040"/>
                    <a:pt x="74970" y="267435"/>
                    <a:pt x="103320" y="267435"/>
                  </a:cubicBezTo>
                  <a:cubicBezTo>
                    <a:pt x="131670" y="267435"/>
                    <a:pt x="156240" y="257040"/>
                    <a:pt x="176085" y="236250"/>
                  </a:cubicBezTo>
                  <a:cubicBezTo>
                    <a:pt x="195930" y="215775"/>
                    <a:pt x="206325" y="190575"/>
                    <a:pt x="206325" y="161595"/>
                  </a:cubicBezTo>
                  <a:lnTo>
                    <a:pt x="206325" y="105840"/>
                  </a:lnTo>
                  <a:cubicBezTo>
                    <a:pt x="206325" y="76860"/>
                    <a:pt x="196245" y="51975"/>
                    <a:pt x="176085" y="31185"/>
                  </a:cubicBezTo>
                  <a:cubicBezTo>
                    <a:pt x="155925" y="10395"/>
                    <a:pt x="131670" y="0"/>
                    <a:pt x="103320" y="0"/>
                  </a:cubicBezTo>
                  <a:close/>
                  <a:moveTo>
                    <a:pt x="164115" y="161595"/>
                  </a:moveTo>
                  <a:cubicBezTo>
                    <a:pt x="164115" y="178920"/>
                    <a:pt x="158130" y="193095"/>
                    <a:pt x="146160" y="205380"/>
                  </a:cubicBezTo>
                  <a:cubicBezTo>
                    <a:pt x="134190" y="217665"/>
                    <a:pt x="120015" y="223650"/>
                    <a:pt x="103320" y="223650"/>
                  </a:cubicBezTo>
                  <a:cubicBezTo>
                    <a:pt x="86625" y="223650"/>
                    <a:pt x="72765" y="217665"/>
                    <a:pt x="60480" y="205380"/>
                  </a:cubicBezTo>
                  <a:cubicBezTo>
                    <a:pt x="48510" y="193095"/>
                    <a:pt x="42525" y="178605"/>
                    <a:pt x="42525" y="161595"/>
                  </a:cubicBezTo>
                  <a:lnTo>
                    <a:pt x="42525" y="105840"/>
                  </a:lnTo>
                  <a:cubicBezTo>
                    <a:pt x="42525" y="88830"/>
                    <a:pt x="48510" y="74340"/>
                    <a:pt x="60480" y="62055"/>
                  </a:cubicBezTo>
                  <a:cubicBezTo>
                    <a:pt x="72450" y="49770"/>
                    <a:pt x="86625" y="43785"/>
                    <a:pt x="103320" y="43785"/>
                  </a:cubicBezTo>
                  <a:cubicBezTo>
                    <a:pt x="120015" y="43785"/>
                    <a:pt x="133875" y="49770"/>
                    <a:pt x="146160" y="62055"/>
                  </a:cubicBezTo>
                  <a:cubicBezTo>
                    <a:pt x="158130" y="74340"/>
                    <a:pt x="164115" y="88830"/>
                    <a:pt x="164115" y="105840"/>
                  </a:cubicBezTo>
                  <a:lnTo>
                    <a:pt x="164115" y="161595"/>
                  </a:lnTo>
                  <a:close/>
                </a:path>
              </a:pathLst>
            </a:custGeom>
            <a:solidFill>
              <a:schemeClr val="bg1"/>
            </a:solidFill>
            <a:ln w="31456"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CFF10FA4-0C60-6AE6-A369-0DE9082E0D98}"/>
                </a:ext>
              </a:extLst>
            </p:cNvPr>
            <p:cNvSpPr/>
            <p:nvPr/>
          </p:nvSpPr>
          <p:spPr>
            <a:xfrm>
              <a:off x="7544492" y="3669125"/>
              <a:ext cx="287909" cy="267119"/>
            </a:xfrm>
            <a:custGeom>
              <a:avLst/>
              <a:gdLst>
                <a:gd name="connsiteX0" fmla="*/ 143640 w 287909"/>
                <a:gd name="connsiteY0" fmla="*/ 196245 h 267119"/>
                <a:gd name="connsiteX1" fmla="*/ 47565 w 287909"/>
                <a:gd name="connsiteY1" fmla="*/ 0 h 267119"/>
                <a:gd name="connsiteX2" fmla="*/ 0 w 287909"/>
                <a:gd name="connsiteY2" fmla="*/ 0 h 267119"/>
                <a:gd name="connsiteX3" fmla="*/ 129780 w 287909"/>
                <a:gd name="connsiteY3" fmla="*/ 264915 h 267119"/>
                <a:gd name="connsiteX4" fmla="*/ 130725 w 287909"/>
                <a:gd name="connsiteY4" fmla="*/ 267120 h 267119"/>
                <a:gd name="connsiteX5" fmla="*/ 157185 w 287909"/>
                <a:gd name="connsiteY5" fmla="*/ 267120 h 267119"/>
                <a:gd name="connsiteX6" fmla="*/ 287910 w 287909"/>
                <a:gd name="connsiteY6" fmla="*/ 0 h 267119"/>
                <a:gd name="connsiteX7" fmla="*/ 240345 w 287909"/>
                <a:gd name="connsiteY7" fmla="*/ 0 h 267119"/>
                <a:gd name="connsiteX8" fmla="*/ 143640 w 287909"/>
                <a:gd name="connsiteY8" fmla="*/ 19624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09" h="267119">
                  <a:moveTo>
                    <a:pt x="143640" y="196245"/>
                  </a:moveTo>
                  <a:lnTo>
                    <a:pt x="47565" y="0"/>
                  </a:lnTo>
                  <a:lnTo>
                    <a:pt x="0" y="0"/>
                  </a:lnTo>
                  <a:lnTo>
                    <a:pt x="129780" y="264915"/>
                  </a:lnTo>
                  <a:lnTo>
                    <a:pt x="130725" y="267120"/>
                  </a:lnTo>
                  <a:lnTo>
                    <a:pt x="157185" y="267120"/>
                  </a:lnTo>
                  <a:lnTo>
                    <a:pt x="287910" y="0"/>
                  </a:lnTo>
                  <a:lnTo>
                    <a:pt x="240345" y="0"/>
                  </a:lnTo>
                  <a:lnTo>
                    <a:pt x="143640" y="196245"/>
                  </a:lnTo>
                  <a:close/>
                </a:path>
              </a:pathLst>
            </a:custGeom>
            <a:solidFill>
              <a:schemeClr val="bg1"/>
            </a:solidFill>
            <a:ln w="31456" cap="flat">
              <a:noFill/>
              <a:prstDash val="solid"/>
              <a:miter/>
            </a:ln>
          </p:spPr>
          <p:txBody>
            <a:bodyPr rtlCol="0" anchor="ctr"/>
            <a:lstStyle/>
            <a:p>
              <a:endParaRPr lang="fr-FR"/>
            </a:p>
          </p:txBody>
        </p:sp>
        <p:sp>
          <p:nvSpPr>
            <p:cNvPr id="368" name="Forme libre : forme 367">
              <a:extLst>
                <a:ext uri="{FF2B5EF4-FFF2-40B4-BE49-F238E27FC236}">
                  <a16:creationId xmlns:a16="http://schemas.microsoft.com/office/drawing/2014/main" id="{E5B99CF7-1A02-8A42-2C9F-C7B62ABEB010}"/>
                </a:ext>
              </a:extLst>
            </p:cNvPr>
            <p:cNvSpPr/>
            <p:nvPr/>
          </p:nvSpPr>
          <p:spPr>
            <a:xfrm>
              <a:off x="7875557"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69" name="Forme libre : forme 368">
              <a:extLst>
                <a:ext uri="{FF2B5EF4-FFF2-40B4-BE49-F238E27FC236}">
                  <a16:creationId xmlns:a16="http://schemas.microsoft.com/office/drawing/2014/main" id="{C1E6D1CF-1E7A-62C5-9785-B72BB6CA1CD4}"/>
                </a:ext>
              </a:extLst>
            </p:cNvPr>
            <p:cNvSpPr/>
            <p:nvPr/>
          </p:nvSpPr>
          <p:spPr>
            <a:xfrm>
              <a:off x="8097002" y="3668810"/>
              <a:ext cx="261450" cy="267434"/>
            </a:xfrm>
            <a:custGeom>
              <a:avLst/>
              <a:gdLst>
                <a:gd name="connsiteX0" fmla="*/ 218925 w 261450"/>
                <a:gd name="connsiteY0" fmla="*/ 193095 h 267434"/>
                <a:gd name="connsiteX1" fmla="*/ 30870 w 261450"/>
                <a:gd name="connsiteY1" fmla="*/ 1260 h 267434"/>
                <a:gd name="connsiteX2" fmla="*/ 29925 w 261450"/>
                <a:gd name="connsiteY2" fmla="*/ 0 h 267434"/>
                <a:gd name="connsiteX3" fmla="*/ 0 w 261450"/>
                <a:gd name="connsiteY3" fmla="*/ 315 h 267434"/>
                <a:gd name="connsiteX4" fmla="*/ 0 w 261450"/>
                <a:gd name="connsiteY4" fmla="*/ 267435 h 267434"/>
                <a:gd name="connsiteX5" fmla="*/ 42525 w 261450"/>
                <a:gd name="connsiteY5" fmla="*/ 267435 h 267434"/>
                <a:gd name="connsiteX6" fmla="*/ 42525 w 261450"/>
                <a:gd name="connsiteY6" fmla="*/ 74340 h 267434"/>
                <a:gd name="connsiteX7" fmla="*/ 231525 w 261450"/>
                <a:gd name="connsiteY7" fmla="*/ 267435 h 267434"/>
                <a:gd name="connsiteX8" fmla="*/ 261450 w 261450"/>
                <a:gd name="connsiteY8" fmla="*/ 267435 h 267434"/>
                <a:gd name="connsiteX9" fmla="*/ 261450 w 261450"/>
                <a:gd name="connsiteY9" fmla="*/ 315 h 267434"/>
                <a:gd name="connsiteX10" fmla="*/ 218925 w 261450"/>
                <a:gd name="connsiteY10" fmla="*/ 315 h 267434"/>
                <a:gd name="connsiteX11" fmla="*/ 218925 w 261450"/>
                <a:gd name="connsiteY11" fmla="*/ 19309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450" h="267434">
                  <a:moveTo>
                    <a:pt x="218925" y="193095"/>
                  </a:moveTo>
                  <a:lnTo>
                    <a:pt x="30870" y="1260"/>
                  </a:lnTo>
                  <a:lnTo>
                    <a:pt x="29925" y="0"/>
                  </a:lnTo>
                  <a:lnTo>
                    <a:pt x="0" y="315"/>
                  </a:lnTo>
                  <a:lnTo>
                    <a:pt x="0" y="267435"/>
                  </a:lnTo>
                  <a:lnTo>
                    <a:pt x="42525" y="267435"/>
                  </a:lnTo>
                  <a:lnTo>
                    <a:pt x="42525" y="74340"/>
                  </a:lnTo>
                  <a:lnTo>
                    <a:pt x="231525" y="267435"/>
                  </a:lnTo>
                  <a:lnTo>
                    <a:pt x="261450" y="267435"/>
                  </a:lnTo>
                  <a:lnTo>
                    <a:pt x="261450" y="315"/>
                  </a:lnTo>
                  <a:lnTo>
                    <a:pt x="218925" y="315"/>
                  </a:lnTo>
                  <a:lnTo>
                    <a:pt x="218925" y="193095"/>
                  </a:lnTo>
                  <a:close/>
                </a:path>
              </a:pathLst>
            </a:custGeom>
            <a:solidFill>
              <a:schemeClr val="bg1"/>
            </a:solidFill>
            <a:ln w="31456"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A465B375-709C-F8E0-198E-7522D022F212}"/>
                </a:ext>
              </a:extLst>
            </p:cNvPr>
            <p:cNvSpPr/>
            <p:nvPr/>
          </p:nvSpPr>
          <p:spPr>
            <a:xfrm>
              <a:off x="8405386" y="3669125"/>
              <a:ext cx="206955" cy="267119"/>
            </a:xfrm>
            <a:custGeom>
              <a:avLst/>
              <a:gdLst>
                <a:gd name="connsiteX0" fmla="*/ 60480 w 206955"/>
                <a:gd name="connsiteY0" fmla="*/ 61740 h 267119"/>
                <a:gd name="connsiteX1" fmla="*/ 103320 w 206955"/>
                <a:gd name="connsiteY1" fmla="*/ 43470 h 267119"/>
                <a:gd name="connsiteX2" fmla="*/ 141120 w 206955"/>
                <a:gd name="connsiteY2" fmla="*/ 57015 h 267119"/>
                <a:gd name="connsiteX3" fmla="*/ 162540 w 206955"/>
                <a:gd name="connsiteY3" fmla="*/ 91980 h 267119"/>
                <a:gd name="connsiteX4" fmla="*/ 164115 w 206955"/>
                <a:gd name="connsiteY4" fmla="*/ 99225 h 267119"/>
                <a:gd name="connsiteX5" fmla="*/ 206955 w 206955"/>
                <a:gd name="connsiteY5" fmla="*/ 99225 h 267119"/>
                <a:gd name="connsiteX6" fmla="*/ 205380 w 206955"/>
                <a:gd name="connsiteY6" fmla="*/ 88515 h 267119"/>
                <a:gd name="connsiteX7" fmla="*/ 170415 w 206955"/>
                <a:gd name="connsiteY7" fmla="*/ 25200 h 267119"/>
                <a:gd name="connsiteX8" fmla="*/ 103635 w 206955"/>
                <a:gd name="connsiteY8" fmla="*/ 0 h 267119"/>
                <a:gd name="connsiteX9" fmla="*/ 30555 w 206955"/>
                <a:gd name="connsiteY9" fmla="*/ 31185 h 267119"/>
                <a:gd name="connsiteX10" fmla="*/ 0 w 206955"/>
                <a:gd name="connsiteY10" fmla="*/ 105840 h 267119"/>
                <a:gd name="connsiteX11" fmla="*/ 0 w 206955"/>
                <a:gd name="connsiteY11" fmla="*/ 161595 h 267119"/>
                <a:gd name="connsiteX12" fmla="*/ 30555 w 206955"/>
                <a:gd name="connsiteY12" fmla="*/ 236250 h 267119"/>
                <a:gd name="connsiteX13" fmla="*/ 103635 w 206955"/>
                <a:gd name="connsiteY13" fmla="*/ 267120 h 267119"/>
                <a:gd name="connsiteX14" fmla="*/ 170415 w 206955"/>
                <a:gd name="connsiteY14" fmla="*/ 241920 h 267119"/>
                <a:gd name="connsiteX15" fmla="*/ 205380 w 206955"/>
                <a:gd name="connsiteY15" fmla="*/ 178605 h 267119"/>
                <a:gd name="connsiteX16" fmla="*/ 206955 w 206955"/>
                <a:gd name="connsiteY16" fmla="*/ 167895 h 267119"/>
                <a:gd name="connsiteX17" fmla="*/ 164115 w 206955"/>
                <a:gd name="connsiteY17" fmla="*/ 167895 h 267119"/>
                <a:gd name="connsiteX18" fmla="*/ 162540 w 206955"/>
                <a:gd name="connsiteY18" fmla="*/ 175140 h 267119"/>
                <a:gd name="connsiteX19" fmla="*/ 141120 w 206955"/>
                <a:gd name="connsiteY19" fmla="*/ 209790 h 267119"/>
                <a:gd name="connsiteX20" fmla="*/ 103320 w 206955"/>
                <a:gd name="connsiteY20" fmla="*/ 223335 h 267119"/>
                <a:gd name="connsiteX21" fmla="*/ 60480 w 206955"/>
                <a:gd name="connsiteY21" fmla="*/ 205065 h 267119"/>
                <a:gd name="connsiteX22" fmla="*/ 42525 w 206955"/>
                <a:gd name="connsiteY22" fmla="*/ 161280 h 267119"/>
                <a:gd name="connsiteX23" fmla="*/ 42525 w 206955"/>
                <a:gd name="connsiteY23" fmla="*/ 105525 h 267119"/>
                <a:gd name="connsiteX24" fmla="*/ 60480 w 206955"/>
                <a:gd name="connsiteY24" fmla="*/ 6174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955" h="267119">
                  <a:moveTo>
                    <a:pt x="60480" y="61740"/>
                  </a:moveTo>
                  <a:cubicBezTo>
                    <a:pt x="72765" y="49455"/>
                    <a:pt x="86625" y="43470"/>
                    <a:pt x="103320" y="43470"/>
                  </a:cubicBezTo>
                  <a:cubicBezTo>
                    <a:pt x="117180" y="43470"/>
                    <a:pt x="130095" y="48195"/>
                    <a:pt x="141120" y="57015"/>
                  </a:cubicBezTo>
                  <a:cubicBezTo>
                    <a:pt x="152460" y="66150"/>
                    <a:pt x="159390" y="77490"/>
                    <a:pt x="162540" y="91980"/>
                  </a:cubicBezTo>
                  <a:lnTo>
                    <a:pt x="164115" y="99225"/>
                  </a:lnTo>
                  <a:lnTo>
                    <a:pt x="206955" y="99225"/>
                  </a:lnTo>
                  <a:lnTo>
                    <a:pt x="205380" y="88515"/>
                  </a:lnTo>
                  <a:cubicBezTo>
                    <a:pt x="201600" y="63315"/>
                    <a:pt x="189630" y="41895"/>
                    <a:pt x="170415" y="25200"/>
                  </a:cubicBezTo>
                  <a:cubicBezTo>
                    <a:pt x="151200" y="8505"/>
                    <a:pt x="128520" y="0"/>
                    <a:pt x="103635" y="0"/>
                  </a:cubicBezTo>
                  <a:cubicBezTo>
                    <a:pt x="75285" y="0"/>
                    <a:pt x="50715" y="10395"/>
                    <a:pt x="30555" y="31185"/>
                  </a:cubicBezTo>
                  <a:cubicBezTo>
                    <a:pt x="10395" y="51975"/>
                    <a:pt x="0" y="76860"/>
                    <a:pt x="0" y="105840"/>
                  </a:cubicBezTo>
                  <a:lnTo>
                    <a:pt x="0" y="161595"/>
                  </a:lnTo>
                  <a:cubicBezTo>
                    <a:pt x="0" y="190575"/>
                    <a:pt x="10080" y="215775"/>
                    <a:pt x="30555" y="236250"/>
                  </a:cubicBezTo>
                  <a:cubicBezTo>
                    <a:pt x="50715" y="256725"/>
                    <a:pt x="75285" y="267120"/>
                    <a:pt x="103635" y="267120"/>
                  </a:cubicBezTo>
                  <a:cubicBezTo>
                    <a:pt x="128835" y="267120"/>
                    <a:pt x="151200" y="258615"/>
                    <a:pt x="170415" y="241920"/>
                  </a:cubicBezTo>
                  <a:cubicBezTo>
                    <a:pt x="189630" y="225225"/>
                    <a:pt x="201600" y="204120"/>
                    <a:pt x="205380" y="178605"/>
                  </a:cubicBezTo>
                  <a:lnTo>
                    <a:pt x="206955" y="167895"/>
                  </a:lnTo>
                  <a:lnTo>
                    <a:pt x="164115" y="167895"/>
                  </a:lnTo>
                  <a:lnTo>
                    <a:pt x="162540" y="175140"/>
                  </a:lnTo>
                  <a:cubicBezTo>
                    <a:pt x="159390" y="189315"/>
                    <a:pt x="152460" y="200655"/>
                    <a:pt x="141120" y="209790"/>
                  </a:cubicBezTo>
                  <a:cubicBezTo>
                    <a:pt x="130095" y="218925"/>
                    <a:pt x="117180" y="223335"/>
                    <a:pt x="103320" y="223335"/>
                  </a:cubicBezTo>
                  <a:cubicBezTo>
                    <a:pt x="86625" y="223335"/>
                    <a:pt x="72450" y="217350"/>
                    <a:pt x="60480" y="205065"/>
                  </a:cubicBezTo>
                  <a:cubicBezTo>
                    <a:pt x="48510" y="192780"/>
                    <a:pt x="42525" y="178290"/>
                    <a:pt x="42525" y="161280"/>
                  </a:cubicBezTo>
                  <a:lnTo>
                    <a:pt x="42525" y="105525"/>
                  </a:lnTo>
                  <a:cubicBezTo>
                    <a:pt x="42525" y="88515"/>
                    <a:pt x="48510" y="74025"/>
                    <a:pt x="60480" y="61740"/>
                  </a:cubicBezTo>
                  <a:close/>
                </a:path>
              </a:pathLst>
            </a:custGeom>
            <a:solidFill>
              <a:schemeClr val="bg1"/>
            </a:solidFill>
            <a:ln w="31456" cap="flat">
              <a:noFill/>
              <a:prstDash val="solid"/>
              <a:miter/>
            </a:ln>
          </p:spPr>
          <p:txBody>
            <a:bodyPr rtlCol="0" anchor="ctr"/>
            <a:lstStyle/>
            <a:p>
              <a:endParaRPr lang="fr-FR"/>
            </a:p>
          </p:txBody>
        </p:sp>
        <p:sp>
          <p:nvSpPr>
            <p:cNvPr id="371" name="Forme libre : forme 370">
              <a:extLst>
                <a:ext uri="{FF2B5EF4-FFF2-40B4-BE49-F238E27FC236}">
                  <a16:creationId xmlns:a16="http://schemas.microsoft.com/office/drawing/2014/main" id="{485768A3-F207-99E2-E2F8-3130169E3EFE}"/>
                </a:ext>
              </a:extLst>
            </p:cNvPr>
            <p:cNvSpPr/>
            <p:nvPr/>
          </p:nvSpPr>
          <p:spPr>
            <a:xfrm>
              <a:off x="8664631"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2" name="Forme libre : forme 371">
              <a:extLst>
                <a:ext uri="{FF2B5EF4-FFF2-40B4-BE49-F238E27FC236}">
                  <a16:creationId xmlns:a16="http://schemas.microsoft.com/office/drawing/2014/main" id="{65443908-4620-43D9-63E4-253037702196}"/>
                </a:ext>
              </a:extLst>
            </p:cNvPr>
            <p:cNvSpPr/>
            <p:nvPr/>
          </p:nvSpPr>
          <p:spPr>
            <a:xfrm>
              <a:off x="7073882" y="3669125"/>
              <a:ext cx="206639" cy="267119"/>
            </a:xfrm>
            <a:custGeom>
              <a:avLst/>
              <a:gdLst>
                <a:gd name="connsiteX0" fmla="*/ 130725 w 206639"/>
                <a:gd name="connsiteY0" fmla="*/ 155295 h 267119"/>
                <a:gd name="connsiteX1" fmla="*/ 184275 w 206639"/>
                <a:gd name="connsiteY1" fmla="*/ 132615 h 267119"/>
                <a:gd name="connsiteX2" fmla="*/ 206325 w 206639"/>
                <a:gd name="connsiteY2" fmla="*/ 77805 h 267119"/>
                <a:gd name="connsiteX3" fmla="*/ 184275 w 206639"/>
                <a:gd name="connsiteY3" fmla="*/ 22680 h 267119"/>
                <a:gd name="connsiteX4" fmla="*/ 130725 w 206639"/>
                <a:gd name="connsiteY4" fmla="*/ 0 h 267119"/>
                <a:gd name="connsiteX5" fmla="*/ 0 w 206639"/>
                <a:gd name="connsiteY5" fmla="*/ 0 h 267119"/>
                <a:gd name="connsiteX6" fmla="*/ 0 w 206639"/>
                <a:gd name="connsiteY6" fmla="*/ 267120 h 267119"/>
                <a:gd name="connsiteX7" fmla="*/ 42525 w 206639"/>
                <a:gd name="connsiteY7" fmla="*/ 267120 h 267119"/>
                <a:gd name="connsiteX8" fmla="*/ 42525 w 206639"/>
                <a:gd name="connsiteY8" fmla="*/ 155295 h 267119"/>
                <a:gd name="connsiteX9" fmla="*/ 67095 w 206639"/>
                <a:gd name="connsiteY9" fmla="*/ 155295 h 267119"/>
                <a:gd name="connsiteX10" fmla="*/ 176715 w 206639"/>
                <a:gd name="connsiteY10" fmla="*/ 267120 h 267119"/>
                <a:gd name="connsiteX11" fmla="*/ 206640 w 206639"/>
                <a:gd name="connsiteY11" fmla="*/ 267120 h 267119"/>
                <a:gd name="connsiteX12" fmla="*/ 206640 w 206639"/>
                <a:gd name="connsiteY12" fmla="*/ 236565 h 267119"/>
                <a:gd name="connsiteX13" fmla="*/ 127575 w 206639"/>
                <a:gd name="connsiteY13" fmla="*/ 155295 h 267119"/>
                <a:gd name="connsiteX14" fmla="*/ 131040 w 206639"/>
                <a:gd name="connsiteY14" fmla="*/ 155295 h 267119"/>
                <a:gd name="connsiteX15" fmla="*/ 40950 w 206639"/>
                <a:gd name="connsiteY15" fmla="*/ 111825 h 267119"/>
                <a:gd name="connsiteX16" fmla="*/ 40950 w 206639"/>
                <a:gd name="connsiteY16" fmla="*/ 43470 h 267119"/>
                <a:gd name="connsiteX17" fmla="*/ 128835 w 206639"/>
                <a:gd name="connsiteY17" fmla="*/ 43470 h 267119"/>
                <a:gd name="connsiteX18" fmla="*/ 152460 w 206639"/>
                <a:gd name="connsiteY18" fmla="*/ 53550 h 267119"/>
                <a:gd name="connsiteX19" fmla="*/ 162540 w 206639"/>
                <a:gd name="connsiteY19" fmla="*/ 77805 h 267119"/>
                <a:gd name="connsiteX20" fmla="*/ 152775 w 206639"/>
                <a:gd name="connsiteY20" fmla="*/ 101745 h 267119"/>
                <a:gd name="connsiteX21" fmla="*/ 129150 w 206639"/>
                <a:gd name="connsiteY21" fmla="*/ 111825 h 267119"/>
                <a:gd name="connsiteX22" fmla="*/ 41265 w 206639"/>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639" h="267119">
                  <a:moveTo>
                    <a:pt x="130725" y="155295"/>
                  </a:moveTo>
                  <a:cubicBezTo>
                    <a:pt x="151830" y="155295"/>
                    <a:pt x="169785" y="147735"/>
                    <a:pt x="184275" y="132615"/>
                  </a:cubicBezTo>
                  <a:cubicBezTo>
                    <a:pt x="199080" y="117495"/>
                    <a:pt x="206325" y="99225"/>
                    <a:pt x="206325" y="77805"/>
                  </a:cubicBezTo>
                  <a:cubicBezTo>
                    <a:pt x="206325" y="56385"/>
                    <a:pt x="198765" y="38115"/>
                    <a:pt x="184275" y="22680"/>
                  </a:cubicBezTo>
                  <a:cubicBezTo>
                    <a:pt x="169470" y="7560"/>
                    <a:pt x="151515" y="0"/>
                    <a:pt x="130725" y="0"/>
                  </a:cubicBezTo>
                  <a:lnTo>
                    <a:pt x="0" y="0"/>
                  </a:lnTo>
                  <a:lnTo>
                    <a:pt x="0" y="267120"/>
                  </a:lnTo>
                  <a:lnTo>
                    <a:pt x="42525" y="267120"/>
                  </a:lnTo>
                  <a:lnTo>
                    <a:pt x="42525" y="155295"/>
                  </a:lnTo>
                  <a:lnTo>
                    <a:pt x="67095" y="155295"/>
                  </a:lnTo>
                  <a:lnTo>
                    <a:pt x="176715" y="267120"/>
                  </a:lnTo>
                  <a:lnTo>
                    <a:pt x="206640" y="267120"/>
                  </a:lnTo>
                  <a:lnTo>
                    <a:pt x="206640" y="236565"/>
                  </a:lnTo>
                  <a:cubicBezTo>
                    <a:pt x="206640" y="236565"/>
                    <a:pt x="127575" y="155295"/>
                    <a:pt x="127575" y="155295"/>
                  </a:cubicBezTo>
                  <a:lnTo>
                    <a:pt x="131040" y="155295"/>
                  </a:lnTo>
                  <a:close/>
                  <a:moveTo>
                    <a:pt x="40950" y="111825"/>
                  </a:moveTo>
                  <a:lnTo>
                    <a:pt x="40950" y="43470"/>
                  </a:lnTo>
                  <a:lnTo>
                    <a:pt x="128835" y="43470"/>
                  </a:lnTo>
                  <a:cubicBezTo>
                    <a:pt x="137970" y="43470"/>
                    <a:pt x="145845" y="46935"/>
                    <a:pt x="152460" y="53550"/>
                  </a:cubicBezTo>
                  <a:cubicBezTo>
                    <a:pt x="159075" y="60480"/>
                    <a:pt x="162540" y="68355"/>
                    <a:pt x="162540" y="77805"/>
                  </a:cubicBezTo>
                  <a:cubicBezTo>
                    <a:pt x="162540" y="87255"/>
                    <a:pt x="159390" y="95130"/>
                    <a:pt x="152775" y="101745"/>
                  </a:cubicBezTo>
                  <a:cubicBezTo>
                    <a:pt x="146160" y="108360"/>
                    <a:pt x="138285" y="111825"/>
                    <a:pt x="129150" y="111825"/>
                  </a:cubicBezTo>
                  <a:lnTo>
                    <a:pt x="41265" y="111825"/>
                  </a:lnTo>
                  <a:close/>
                </a:path>
              </a:pathLst>
            </a:custGeom>
            <a:solidFill>
              <a:schemeClr val="bg1"/>
            </a:solidFill>
            <a:ln w="31456" cap="flat">
              <a:noFill/>
              <a:prstDash val="solid"/>
              <a:miter/>
            </a:ln>
          </p:spPr>
          <p:txBody>
            <a:bodyPr rtlCol="0" anchor="ctr"/>
            <a:lstStyle/>
            <a:p>
              <a:endParaRPr lang="fr-FR"/>
            </a:p>
          </p:txBody>
        </p:sp>
        <p:sp>
          <p:nvSpPr>
            <p:cNvPr id="373" name="Forme libre : forme 372">
              <a:extLst>
                <a:ext uri="{FF2B5EF4-FFF2-40B4-BE49-F238E27FC236}">
                  <a16:creationId xmlns:a16="http://schemas.microsoft.com/office/drawing/2014/main" id="{F74B11A3-78A1-CB0E-949E-D31231B39021}"/>
                </a:ext>
              </a:extLst>
            </p:cNvPr>
            <p:cNvSpPr/>
            <p:nvPr/>
          </p:nvSpPr>
          <p:spPr>
            <a:xfrm>
              <a:off x="4579396" y="3668810"/>
              <a:ext cx="261450" cy="267434"/>
            </a:xfrm>
            <a:custGeom>
              <a:avLst/>
              <a:gdLst>
                <a:gd name="connsiteX0" fmla="*/ 130725 w 261450"/>
                <a:gd name="connsiteY0" fmla="*/ 103005 h 267434"/>
                <a:gd name="connsiteX1" fmla="*/ 30240 w 261450"/>
                <a:gd name="connsiteY1" fmla="*/ 0 h 267434"/>
                <a:gd name="connsiteX2" fmla="*/ 0 w 261450"/>
                <a:gd name="connsiteY2" fmla="*/ 315 h 267434"/>
                <a:gd name="connsiteX3" fmla="*/ 0 w 261450"/>
                <a:gd name="connsiteY3" fmla="*/ 267435 h 267434"/>
                <a:gd name="connsiteX4" fmla="*/ 42525 w 261450"/>
                <a:gd name="connsiteY4" fmla="*/ 267435 h 267434"/>
                <a:gd name="connsiteX5" fmla="*/ 42525 w 261450"/>
                <a:gd name="connsiteY5" fmla="*/ 74340 h 267434"/>
                <a:gd name="connsiteX6" fmla="*/ 130725 w 261450"/>
                <a:gd name="connsiteY6" fmla="*/ 164430 h 267434"/>
                <a:gd name="connsiteX7" fmla="*/ 218925 w 261450"/>
                <a:gd name="connsiteY7" fmla="*/ 74340 h 267434"/>
                <a:gd name="connsiteX8" fmla="*/ 218925 w 261450"/>
                <a:gd name="connsiteY8" fmla="*/ 267435 h 267434"/>
                <a:gd name="connsiteX9" fmla="*/ 261450 w 261450"/>
                <a:gd name="connsiteY9" fmla="*/ 267435 h 267434"/>
                <a:gd name="connsiteX10" fmla="*/ 261450 w 261450"/>
                <a:gd name="connsiteY10" fmla="*/ 315 h 267434"/>
                <a:gd name="connsiteX11" fmla="*/ 231525 w 261450"/>
                <a:gd name="connsiteY11" fmla="*/ 0 h 267434"/>
                <a:gd name="connsiteX12" fmla="*/ 130725 w 261450"/>
                <a:gd name="connsiteY12" fmla="*/ 10300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450" h="267434">
                  <a:moveTo>
                    <a:pt x="130725" y="103005"/>
                  </a:moveTo>
                  <a:lnTo>
                    <a:pt x="30240" y="0"/>
                  </a:lnTo>
                  <a:lnTo>
                    <a:pt x="0" y="315"/>
                  </a:lnTo>
                  <a:lnTo>
                    <a:pt x="0" y="267435"/>
                  </a:lnTo>
                  <a:lnTo>
                    <a:pt x="42525" y="267435"/>
                  </a:lnTo>
                  <a:lnTo>
                    <a:pt x="42525" y="74340"/>
                  </a:lnTo>
                  <a:lnTo>
                    <a:pt x="130725" y="164430"/>
                  </a:lnTo>
                  <a:lnTo>
                    <a:pt x="218925" y="74340"/>
                  </a:lnTo>
                  <a:lnTo>
                    <a:pt x="218925" y="267435"/>
                  </a:lnTo>
                  <a:lnTo>
                    <a:pt x="261450" y="267435"/>
                  </a:lnTo>
                  <a:lnTo>
                    <a:pt x="261450" y="315"/>
                  </a:lnTo>
                  <a:lnTo>
                    <a:pt x="231525" y="0"/>
                  </a:lnTo>
                  <a:lnTo>
                    <a:pt x="130725" y="103005"/>
                  </a:lnTo>
                  <a:close/>
                </a:path>
              </a:pathLst>
            </a:custGeom>
            <a:solidFill>
              <a:schemeClr val="bg1"/>
            </a:solidFill>
            <a:ln w="31456" cap="flat">
              <a:noFill/>
              <a:prstDash val="solid"/>
              <a:miter/>
            </a:ln>
          </p:spPr>
          <p:txBody>
            <a:bodyPr rtlCol="0" anchor="ctr"/>
            <a:lstStyle/>
            <a:p>
              <a:endParaRPr lang="fr-FR"/>
            </a:p>
          </p:txBody>
        </p:sp>
        <p:sp>
          <p:nvSpPr>
            <p:cNvPr id="374" name="Forme libre : forme 373">
              <a:extLst>
                <a:ext uri="{FF2B5EF4-FFF2-40B4-BE49-F238E27FC236}">
                  <a16:creationId xmlns:a16="http://schemas.microsoft.com/office/drawing/2014/main" id="{C61785C4-E8D7-843B-6C1E-880AB239BC2D}"/>
                </a:ext>
              </a:extLst>
            </p:cNvPr>
            <p:cNvSpPr/>
            <p:nvPr/>
          </p:nvSpPr>
          <p:spPr>
            <a:xfrm>
              <a:off x="4910462" y="3668810"/>
              <a:ext cx="206640" cy="267119"/>
            </a:xfrm>
            <a:custGeom>
              <a:avLst/>
              <a:gdLst>
                <a:gd name="connsiteX0" fmla="*/ 103320 w 206640"/>
                <a:gd name="connsiteY0" fmla="*/ 315 h 267119"/>
                <a:gd name="connsiteX1" fmla="*/ 30240 w 206640"/>
                <a:gd name="connsiteY1" fmla="*/ 31185 h 267119"/>
                <a:gd name="connsiteX2" fmla="*/ 0 w 206640"/>
                <a:gd name="connsiteY2" fmla="*/ 105840 h 267119"/>
                <a:gd name="connsiteX3" fmla="*/ 0 w 206640"/>
                <a:gd name="connsiteY3" fmla="*/ 267120 h 267119"/>
                <a:gd name="connsiteX4" fmla="*/ 42525 w 206640"/>
                <a:gd name="connsiteY4" fmla="*/ 267120 h 267119"/>
                <a:gd name="connsiteX5" fmla="*/ 42525 w 206640"/>
                <a:gd name="connsiteY5" fmla="*/ 155295 h 267119"/>
                <a:gd name="connsiteX6" fmla="*/ 164115 w 206640"/>
                <a:gd name="connsiteY6" fmla="*/ 155295 h 267119"/>
                <a:gd name="connsiteX7" fmla="*/ 164115 w 206640"/>
                <a:gd name="connsiteY7" fmla="*/ 267120 h 267119"/>
                <a:gd name="connsiteX8" fmla="*/ 206640 w 206640"/>
                <a:gd name="connsiteY8" fmla="*/ 267120 h 267119"/>
                <a:gd name="connsiteX9" fmla="*/ 206640 w 206640"/>
                <a:gd name="connsiteY9" fmla="*/ 105840 h 267119"/>
                <a:gd name="connsiteX10" fmla="*/ 176400 w 206640"/>
                <a:gd name="connsiteY10" fmla="*/ 31185 h 267119"/>
                <a:gd name="connsiteX11" fmla="*/ 103635 w 206640"/>
                <a:gd name="connsiteY11" fmla="*/ 0 h 267119"/>
                <a:gd name="connsiteX12" fmla="*/ 163800 w 206640"/>
                <a:gd name="connsiteY12" fmla="*/ 112140 h 267119"/>
                <a:gd name="connsiteX13" fmla="*/ 42210 w 206640"/>
                <a:gd name="connsiteY13" fmla="*/ 112140 h 267119"/>
                <a:gd name="connsiteX14" fmla="*/ 42210 w 206640"/>
                <a:gd name="connsiteY14" fmla="*/ 106155 h 267119"/>
                <a:gd name="connsiteX15" fmla="*/ 59850 w 206640"/>
                <a:gd name="connsiteY15" fmla="*/ 61740 h 267119"/>
                <a:gd name="connsiteX16" fmla="*/ 103005 w 206640"/>
                <a:gd name="connsiteY16" fmla="*/ 43785 h 267119"/>
                <a:gd name="connsiteX17" fmla="*/ 145845 w 206640"/>
                <a:gd name="connsiteY17" fmla="*/ 62055 h 267119"/>
                <a:gd name="connsiteX18" fmla="*/ 163800 w 206640"/>
                <a:gd name="connsiteY18" fmla="*/ 105840 h 267119"/>
                <a:gd name="connsiteX19" fmla="*/ 163800 w 206640"/>
                <a:gd name="connsiteY19"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640" h="267119">
                  <a:moveTo>
                    <a:pt x="103320" y="315"/>
                  </a:moveTo>
                  <a:cubicBezTo>
                    <a:pt x="74970" y="315"/>
                    <a:pt x="50400" y="10710"/>
                    <a:pt x="30240" y="31185"/>
                  </a:cubicBezTo>
                  <a:cubicBezTo>
                    <a:pt x="10080" y="51975"/>
                    <a:pt x="0" y="76860"/>
                    <a:pt x="0" y="105840"/>
                  </a:cubicBezTo>
                  <a:lnTo>
                    <a:pt x="0" y="267120"/>
                  </a:lnTo>
                  <a:lnTo>
                    <a:pt x="42525" y="267120"/>
                  </a:lnTo>
                  <a:lnTo>
                    <a:pt x="42525" y="155295"/>
                  </a:lnTo>
                  <a:lnTo>
                    <a:pt x="164115" y="155295"/>
                  </a:lnTo>
                  <a:lnTo>
                    <a:pt x="164115" y="267120"/>
                  </a:lnTo>
                  <a:lnTo>
                    <a:pt x="206640" y="267120"/>
                  </a:lnTo>
                  <a:lnTo>
                    <a:pt x="206640" y="105840"/>
                  </a:lnTo>
                  <a:cubicBezTo>
                    <a:pt x="206640" y="76860"/>
                    <a:pt x="196560" y="51660"/>
                    <a:pt x="176400" y="31185"/>
                  </a:cubicBezTo>
                  <a:cubicBezTo>
                    <a:pt x="156555" y="10710"/>
                    <a:pt x="131985" y="0"/>
                    <a:pt x="103635" y="0"/>
                  </a:cubicBezTo>
                  <a:close/>
                  <a:moveTo>
                    <a:pt x="163800" y="112140"/>
                  </a:moveTo>
                  <a:lnTo>
                    <a:pt x="42210" y="112140"/>
                  </a:lnTo>
                  <a:lnTo>
                    <a:pt x="42210" y="106155"/>
                  </a:lnTo>
                  <a:cubicBezTo>
                    <a:pt x="42210" y="88200"/>
                    <a:pt x="47880" y="73710"/>
                    <a:pt x="59850" y="61740"/>
                  </a:cubicBezTo>
                  <a:cubicBezTo>
                    <a:pt x="71505" y="49770"/>
                    <a:pt x="85680" y="43785"/>
                    <a:pt x="103005" y="43785"/>
                  </a:cubicBezTo>
                  <a:cubicBezTo>
                    <a:pt x="120330" y="43785"/>
                    <a:pt x="133875"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9C9FB323-4688-62C3-5B20-5CC86909A831}"/>
                </a:ext>
              </a:extLst>
            </p:cNvPr>
            <p:cNvSpPr/>
            <p:nvPr/>
          </p:nvSpPr>
          <p:spPr>
            <a:xfrm>
              <a:off x="5434307" y="3669125"/>
              <a:ext cx="206639" cy="267119"/>
            </a:xfrm>
            <a:custGeom>
              <a:avLst/>
              <a:gdLst>
                <a:gd name="connsiteX0" fmla="*/ 22050 w 206639"/>
                <a:gd name="connsiteY0" fmla="*/ 22995 h 267119"/>
                <a:gd name="connsiteX1" fmla="*/ 22050 w 206639"/>
                <a:gd name="connsiteY1" fmla="*/ 22995 h 267119"/>
                <a:gd name="connsiteX2" fmla="*/ 0 w 206639"/>
                <a:gd name="connsiteY2" fmla="*/ 77805 h 267119"/>
                <a:gd name="connsiteX3" fmla="*/ 22050 w 206639"/>
                <a:gd name="connsiteY3" fmla="*/ 132615 h 267119"/>
                <a:gd name="connsiteX4" fmla="*/ 75600 w 206639"/>
                <a:gd name="connsiteY4" fmla="*/ 155295 h 267119"/>
                <a:gd name="connsiteX5" fmla="*/ 130410 w 206639"/>
                <a:gd name="connsiteY5" fmla="*/ 155295 h 267119"/>
                <a:gd name="connsiteX6" fmla="*/ 154035 w 206639"/>
                <a:gd name="connsiteY6" fmla="*/ 165375 h 267119"/>
                <a:gd name="connsiteX7" fmla="*/ 164115 w 206639"/>
                <a:gd name="connsiteY7" fmla="*/ 189630 h 267119"/>
                <a:gd name="connsiteX8" fmla="*/ 154350 w 206639"/>
                <a:gd name="connsiteY8" fmla="*/ 213570 h 267119"/>
                <a:gd name="connsiteX9" fmla="*/ 130725 w 206639"/>
                <a:gd name="connsiteY9" fmla="*/ 223650 h 267119"/>
                <a:gd name="connsiteX10" fmla="*/ 315 w 206639"/>
                <a:gd name="connsiteY10" fmla="*/ 223650 h 267119"/>
                <a:gd name="connsiteX11" fmla="*/ 315 w 206639"/>
                <a:gd name="connsiteY11" fmla="*/ 267120 h 267119"/>
                <a:gd name="connsiteX12" fmla="*/ 131040 w 206639"/>
                <a:gd name="connsiteY12" fmla="*/ 267120 h 267119"/>
                <a:gd name="connsiteX13" fmla="*/ 184590 w 206639"/>
                <a:gd name="connsiteY13" fmla="*/ 244440 h 267119"/>
                <a:gd name="connsiteX14" fmla="*/ 206640 w 206639"/>
                <a:gd name="connsiteY14" fmla="*/ 189630 h 267119"/>
                <a:gd name="connsiteX15" fmla="*/ 184590 w 206639"/>
                <a:gd name="connsiteY15" fmla="*/ 134820 h 267119"/>
                <a:gd name="connsiteX16" fmla="*/ 131040 w 206639"/>
                <a:gd name="connsiteY16" fmla="*/ 111825 h 267119"/>
                <a:gd name="connsiteX17" fmla="*/ 75915 w 206639"/>
                <a:gd name="connsiteY17" fmla="*/ 111825 h 267119"/>
                <a:gd name="connsiteX18" fmla="*/ 52290 w 206639"/>
                <a:gd name="connsiteY18" fmla="*/ 101745 h 267119"/>
                <a:gd name="connsiteX19" fmla="*/ 42525 w 206639"/>
                <a:gd name="connsiteY19" fmla="*/ 77805 h 267119"/>
                <a:gd name="connsiteX20" fmla="*/ 52290 w 206639"/>
                <a:gd name="connsiteY20" fmla="*/ 53550 h 267119"/>
                <a:gd name="connsiteX21" fmla="*/ 75600 w 206639"/>
                <a:gd name="connsiteY21" fmla="*/ 43470 h 267119"/>
                <a:gd name="connsiteX22" fmla="*/ 206325 w 206639"/>
                <a:gd name="connsiteY22" fmla="*/ 43470 h 267119"/>
                <a:gd name="connsiteX23" fmla="*/ 206325 w 206639"/>
                <a:gd name="connsiteY23" fmla="*/ 0 h 267119"/>
                <a:gd name="connsiteX24" fmla="*/ 75600 w 206639"/>
                <a:gd name="connsiteY24" fmla="*/ 0 h 267119"/>
                <a:gd name="connsiteX25" fmla="*/ 22050 w 206639"/>
                <a:gd name="connsiteY25" fmla="*/ 2299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639" h="267119">
                  <a:moveTo>
                    <a:pt x="22050" y="22995"/>
                  </a:moveTo>
                  <a:lnTo>
                    <a:pt x="22050" y="22995"/>
                  </a:lnTo>
                  <a:cubicBezTo>
                    <a:pt x="7560" y="38115"/>
                    <a:pt x="0" y="56700"/>
                    <a:pt x="0" y="77805"/>
                  </a:cubicBezTo>
                  <a:cubicBezTo>
                    <a:pt x="0" y="98910"/>
                    <a:pt x="7560" y="117495"/>
                    <a:pt x="22050" y="132615"/>
                  </a:cubicBezTo>
                  <a:cubicBezTo>
                    <a:pt x="36540" y="147735"/>
                    <a:pt x="54495" y="155295"/>
                    <a:pt x="75600" y="155295"/>
                  </a:cubicBezTo>
                  <a:lnTo>
                    <a:pt x="130410" y="155295"/>
                  </a:lnTo>
                  <a:cubicBezTo>
                    <a:pt x="139545" y="155295"/>
                    <a:pt x="147420" y="158760"/>
                    <a:pt x="154035" y="165375"/>
                  </a:cubicBezTo>
                  <a:cubicBezTo>
                    <a:pt x="160650" y="172305"/>
                    <a:pt x="164115" y="180180"/>
                    <a:pt x="164115" y="189630"/>
                  </a:cubicBezTo>
                  <a:cubicBezTo>
                    <a:pt x="164115" y="199080"/>
                    <a:pt x="160965" y="206955"/>
                    <a:pt x="154350" y="213570"/>
                  </a:cubicBezTo>
                  <a:cubicBezTo>
                    <a:pt x="147735" y="220185"/>
                    <a:pt x="139860" y="223650"/>
                    <a:pt x="130725" y="223650"/>
                  </a:cubicBezTo>
                  <a:lnTo>
                    <a:pt x="315" y="223650"/>
                  </a:lnTo>
                  <a:lnTo>
                    <a:pt x="315" y="267120"/>
                  </a:lnTo>
                  <a:lnTo>
                    <a:pt x="131040" y="267120"/>
                  </a:lnTo>
                  <a:cubicBezTo>
                    <a:pt x="151830" y="267120"/>
                    <a:pt x="170100" y="259560"/>
                    <a:pt x="184590" y="244440"/>
                  </a:cubicBezTo>
                  <a:cubicBezTo>
                    <a:pt x="199395" y="229320"/>
                    <a:pt x="206640" y="211050"/>
                    <a:pt x="206640" y="189630"/>
                  </a:cubicBezTo>
                  <a:cubicBezTo>
                    <a:pt x="206640" y="168210"/>
                    <a:pt x="199080" y="149940"/>
                    <a:pt x="184590" y="134820"/>
                  </a:cubicBezTo>
                  <a:cubicBezTo>
                    <a:pt x="169785" y="119700"/>
                    <a:pt x="151830" y="111825"/>
                    <a:pt x="131040" y="111825"/>
                  </a:cubicBezTo>
                  <a:lnTo>
                    <a:pt x="75915" y="111825"/>
                  </a:lnTo>
                  <a:cubicBezTo>
                    <a:pt x="66780" y="111825"/>
                    <a:pt x="58905" y="108675"/>
                    <a:pt x="52290" y="101745"/>
                  </a:cubicBezTo>
                  <a:cubicBezTo>
                    <a:pt x="45675" y="95130"/>
                    <a:pt x="42525" y="87255"/>
                    <a:pt x="42525" y="77805"/>
                  </a:cubicBezTo>
                  <a:cubicBezTo>
                    <a:pt x="42525" y="68355"/>
                    <a:pt x="45675" y="60480"/>
                    <a:pt x="52290" y="53550"/>
                  </a:cubicBezTo>
                  <a:cubicBezTo>
                    <a:pt x="58905" y="46620"/>
                    <a:pt x="66465" y="43470"/>
                    <a:pt x="75600" y="43470"/>
                  </a:cubicBezTo>
                  <a:lnTo>
                    <a:pt x="206325" y="43470"/>
                  </a:lnTo>
                  <a:lnTo>
                    <a:pt x="206325" y="0"/>
                  </a:lnTo>
                  <a:lnTo>
                    <a:pt x="75600" y="0"/>
                  </a:lnTo>
                  <a:cubicBezTo>
                    <a:pt x="54810" y="0"/>
                    <a:pt x="36540" y="7560"/>
                    <a:pt x="22050" y="22995"/>
                  </a:cubicBezTo>
                  <a:close/>
                </a:path>
              </a:pathLst>
            </a:custGeom>
            <a:solidFill>
              <a:schemeClr val="bg1"/>
            </a:solidFill>
            <a:ln w="31456"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61686480-32B5-1DA3-F24C-CADC4BDCD4E4}"/>
                </a:ext>
              </a:extLst>
            </p:cNvPr>
            <p:cNvSpPr/>
            <p:nvPr/>
          </p:nvSpPr>
          <p:spPr>
            <a:xfrm>
              <a:off x="5689142" y="3669125"/>
              <a:ext cx="152145" cy="267119"/>
            </a:xfrm>
            <a:custGeom>
              <a:avLst/>
              <a:gdLst>
                <a:gd name="connsiteX0" fmla="*/ 0 w 152145"/>
                <a:gd name="connsiteY0" fmla="*/ 267120 h 267119"/>
                <a:gd name="connsiteX1" fmla="*/ 152145 w 152145"/>
                <a:gd name="connsiteY1" fmla="*/ 267120 h 267119"/>
                <a:gd name="connsiteX2" fmla="*/ 152145 w 152145"/>
                <a:gd name="connsiteY2" fmla="*/ 223650 h 267119"/>
                <a:gd name="connsiteX3" fmla="*/ 42525 w 152145"/>
                <a:gd name="connsiteY3" fmla="*/ 223650 h 267119"/>
                <a:gd name="connsiteX4" fmla="*/ 42525 w 152145"/>
                <a:gd name="connsiteY4" fmla="*/ 155295 h 267119"/>
                <a:gd name="connsiteX5" fmla="*/ 152145 w 152145"/>
                <a:gd name="connsiteY5" fmla="*/ 155295 h 267119"/>
                <a:gd name="connsiteX6" fmla="*/ 152145 w 152145"/>
                <a:gd name="connsiteY6" fmla="*/ 111825 h 267119"/>
                <a:gd name="connsiteX7" fmla="*/ 42525 w 152145"/>
                <a:gd name="connsiteY7" fmla="*/ 111825 h 267119"/>
                <a:gd name="connsiteX8" fmla="*/ 42525 w 152145"/>
                <a:gd name="connsiteY8" fmla="*/ 43470 h 267119"/>
                <a:gd name="connsiteX9" fmla="*/ 152145 w 152145"/>
                <a:gd name="connsiteY9" fmla="*/ 43470 h 267119"/>
                <a:gd name="connsiteX10" fmla="*/ 152145 w 152145"/>
                <a:gd name="connsiteY10" fmla="*/ 0 h 267119"/>
                <a:gd name="connsiteX11" fmla="*/ 0 w 152145"/>
                <a:gd name="connsiteY11" fmla="*/ 0 h 267119"/>
                <a:gd name="connsiteX12" fmla="*/ 0 w 152145"/>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145" h="267119">
                  <a:moveTo>
                    <a:pt x="0" y="267120"/>
                  </a:moveTo>
                  <a:lnTo>
                    <a:pt x="152145" y="267120"/>
                  </a:lnTo>
                  <a:lnTo>
                    <a:pt x="152145" y="223650"/>
                  </a:lnTo>
                  <a:lnTo>
                    <a:pt x="42525" y="223650"/>
                  </a:lnTo>
                  <a:lnTo>
                    <a:pt x="42525" y="155295"/>
                  </a:lnTo>
                  <a:lnTo>
                    <a:pt x="152145" y="155295"/>
                  </a:lnTo>
                  <a:lnTo>
                    <a:pt x="152145" y="111825"/>
                  </a:lnTo>
                  <a:lnTo>
                    <a:pt x="42525" y="111825"/>
                  </a:lnTo>
                  <a:lnTo>
                    <a:pt x="42525" y="43470"/>
                  </a:lnTo>
                  <a:lnTo>
                    <a:pt x="152145" y="43470"/>
                  </a:lnTo>
                  <a:lnTo>
                    <a:pt x="152145"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595058DA-2CF1-1F37-4FF9-A136CEF25E55}"/>
                </a:ext>
              </a:extLst>
            </p:cNvPr>
            <p:cNvSpPr/>
            <p:nvPr/>
          </p:nvSpPr>
          <p:spPr>
            <a:xfrm>
              <a:off x="5908697" y="3733385"/>
              <a:ext cx="42524" cy="200655"/>
            </a:xfrm>
            <a:custGeom>
              <a:avLst/>
              <a:gdLst>
                <a:gd name="connsiteX0" fmla="*/ 21420 w 42524"/>
                <a:gd name="connsiteY0" fmla="*/ 0 h 200655"/>
                <a:gd name="connsiteX1" fmla="*/ 0 w 42524"/>
                <a:gd name="connsiteY1" fmla="*/ 20790 h 200655"/>
                <a:gd name="connsiteX2" fmla="*/ 0 w 42524"/>
                <a:gd name="connsiteY2" fmla="*/ 200655 h 200655"/>
                <a:gd name="connsiteX3" fmla="*/ 42525 w 42524"/>
                <a:gd name="connsiteY3" fmla="*/ 200655 h 200655"/>
                <a:gd name="connsiteX4" fmla="*/ 42525 w 42524"/>
                <a:gd name="connsiteY4" fmla="*/ 20790 h 200655"/>
                <a:gd name="connsiteX5" fmla="*/ 21420 w 42524"/>
                <a:gd name="connsiteY5" fmla="*/ 0 h 20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4" h="200655">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3506790B-1755-2806-0B4E-76A9FBC37564}"/>
                </a:ext>
              </a:extLst>
            </p:cNvPr>
            <p:cNvSpPr/>
            <p:nvPr/>
          </p:nvSpPr>
          <p:spPr>
            <a:xfrm>
              <a:off x="6022412" y="3663455"/>
              <a:ext cx="152144" cy="272789"/>
            </a:xfrm>
            <a:custGeom>
              <a:avLst/>
              <a:gdLst>
                <a:gd name="connsiteX0" fmla="*/ 42525 w 152144"/>
                <a:gd name="connsiteY0" fmla="*/ 21420 h 272789"/>
                <a:gd name="connsiteX1" fmla="*/ 21420 w 152144"/>
                <a:gd name="connsiteY1" fmla="*/ 0 h 272789"/>
                <a:gd name="connsiteX2" fmla="*/ 0 w 152144"/>
                <a:gd name="connsiteY2" fmla="*/ 21420 h 272789"/>
                <a:gd name="connsiteX3" fmla="*/ 0 w 152144"/>
                <a:gd name="connsiteY3" fmla="*/ 272790 h 272789"/>
                <a:gd name="connsiteX4" fmla="*/ 152145 w 152144"/>
                <a:gd name="connsiteY4" fmla="*/ 272790 h 272789"/>
                <a:gd name="connsiteX5" fmla="*/ 152145 w 152144"/>
                <a:gd name="connsiteY5" fmla="*/ 229320 h 272789"/>
                <a:gd name="connsiteX6" fmla="*/ 42525 w 152144"/>
                <a:gd name="connsiteY6" fmla="*/ 229320 h 272789"/>
                <a:gd name="connsiteX7" fmla="*/ 42525 w 152144"/>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44" h="272789">
                  <a:moveTo>
                    <a:pt x="42525" y="21420"/>
                  </a:moveTo>
                  <a:lnTo>
                    <a:pt x="21420" y="0"/>
                  </a:lnTo>
                  <a:lnTo>
                    <a:pt x="0" y="21420"/>
                  </a:lnTo>
                  <a:lnTo>
                    <a:pt x="0" y="272790"/>
                  </a:lnTo>
                  <a:lnTo>
                    <a:pt x="152145" y="272790"/>
                  </a:lnTo>
                  <a:lnTo>
                    <a:pt x="152145"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B6BE49F5-0463-1F5A-D97C-CC624F066CAE}"/>
                </a:ext>
              </a:extLst>
            </p:cNvPr>
            <p:cNvSpPr/>
            <p:nvPr/>
          </p:nvSpPr>
          <p:spPr>
            <a:xfrm>
              <a:off x="6225902" y="3663455"/>
              <a:ext cx="151829" cy="272789"/>
            </a:xfrm>
            <a:custGeom>
              <a:avLst/>
              <a:gdLst>
                <a:gd name="connsiteX0" fmla="*/ 42525 w 151829"/>
                <a:gd name="connsiteY0" fmla="*/ 21420 h 272789"/>
                <a:gd name="connsiteX1" fmla="*/ 21420 w 151829"/>
                <a:gd name="connsiteY1" fmla="*/ 0 h 272789"/>
                <a:gd name="connsiteX2" fmla="*/ 0 w 151829"/>
                <a:gd name="connsiteY2" fmla="*/ 21420 h 272789"/>
                <a:gd name="connsiteX3" fmla="*/ 0 w 151829"/>
                <a:gd name="connsiteY3" fmla="*/ 272790 h 272789"/>
                <a:gd name="connsiteX4" fmla="*/ 151830 w 151829"/>
                <a:gd name="connsiteY4" fmla="*/ 272790 h 272789"/>
                <a:gd name="connsiteX5" fmla="*/ 151830 w 151829"/>
                <a:gd name="connsiteY5" fmla="*/ 229320 h 272789"/>
                <a:gd name="connsiteX6" fmla="*/ 42525 w 151829"/>
                <a:gd name="connsiteY6" fmla="*/ 229320 h 272789"/>
                <a:gd name="connsiteX7" fmla="*/ 42525 w 151829"/>
                <a:gd name="connsiteY7" fmla="*/ 21420 h 2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29" h="272789">
                  <a:moveTo>
                    <a:pt x="42525" y="21420"/>
                  </a:moveTo>
                  <a:lnTo>
                    <a:pt x="21420" y="0"/>
                  </a:lnTo>
                  <a:lnTo>
                    <a:pt x="0" y="21420"/>
                  </a:lnTo>
                  <a:lnTo>
                    <a:pt x="0" y="272790"/>
                  </a:lnTo>
                  <a:lnTo>
                    <a:pt x="151830" y="272790"/>
                  </a:lnTo>
                  <a:lnTo>
                    <a:pt x="151830" y="229320"/>
                  </a:lnTo>
                  <a:lnTo>
                    <a:pt x="42525" y="229320"/>
                  </a:lnTo>
                  <a:lnTo>
                    <a:pt x="42525" y="21420"/>
                  </a:lnTo>
                  <a:close/>
                </a:path>
              </a:pathLst>
            </a:custGeom>
            <a:solidFill>
              <a:schemeClr val="bg1"/>
            </a:solidFill>
            <a:ln w="31456"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E83DDE40-8110-A2CB-B1DF-5D9A6598A16A}"/>
                </a:ext>
              </a:extLst>
            </p:cNvPr>
            <p:cNvSpPr/>
            <p:nvPr/>
          </p:nvSpPr>
          <p:spPr>
            <a:xfrm>
              <a:off x="6426871" y="3669125"/>
              <a:ext cx="151829" cy="267119"/>
            </a:xfrm>
            <a:custGeom>
              <a:avLst/>
              <a:gdLst>
                <a:gd name="connsiteX0" fmla="*/ 0 w 151829"/>
                <a:gd name="connsiteY0" fmla="*/ 267120 h 267119"/>
                <a:gd name="connsiteX1" fmla="*/ 151830 w 151829"/>
                <a:gd name="connsiteY1" fmla="*/ 267120 h 267119"/>
                <a:gd name="connsiteX2" fmla="*/ 151830 w 151829"/>
                <a:gd name="connsiteY2" fmla="*/ 223650 h 267119"/>
                <a:gd name="connsiteX3" fmla="*/ 42525 w 151829"/>
                <a:gd name="connsiteY3" fmla="*/ 223650 h 267119"/>
                <a:gd name="connsiteX4" fmla="*/ 42525 w 151829"/>
                <a:gd name="connsiteY4" fmla="*/ 155295 h 267119"/>
                <a:gd name="connsiteX5" fmla="*/ 151830 w 151829"/>
                <a:gd name="connsiteY5" fmla="*/ 155295 h 267119"/>
                <a:gd name="connsiteX6" fmla="*/ 151830 w 151829"/>
                <a:gd name="connsiteY6" fmla="*/ 111825 h 267119"/>
                <a:gd name="connsiteX7" fmla="*/ 42525 w 151829"/>
                <a:gd name="connsiteY7" fmla="*/ 111825 h 267119"/>
                <a:gd name="connsiteX8" fmla="*/ 42525 w 151829"/>
                <a:gd name="connsiteY8" fmla="*/ 43470 h 267119"/>
                <a:gd name="connsiteX9" fmla="*/ 151830 w 151829"/>
                <a:gd name="connsiteY9" fmla="*/ 43470 h 267119"/>
                <a:gd name="connsiteX10" fmla="*/ 151830 w 151829"/>
                <a:gd name="connsiteY10" fmla="*/ 0 h 267119"/>
                <a:gd name="connsiteX11" fmla="*/ 0 w 151829"/>
                <a:gd name="connsiteY11" fmla="*/ 0 h 267119"/>
                <a:gd name="connsiteX12" fmla="*/ 0 w 151829"/>
                <a:gd name="connsiteY12" fmla="*/ 267120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9" h="267119">
                  <a:moveTo>
                    <a:pt x="0" y="267120"/>
                  </a:moveTo>
                  <a:lnTo>
                    <a:pt x="151830" y="267120"/>
                  </a:lnTo>
                  <a:lnTo>
                    <a:pt x="151830" y="223650"/>
                  </a:lnTo>
                  <a:lnTo>
                    <a:pt x="42525" y="223650"/>
                  </a:lnTo>
                  <a:lnTo>
                    <a:pt x="42525" y="155295"/>
                  </a:lnTo>
                  <a:lnTo>
                    <a:pt x="151830" y="155295"/>
                  </a:lnTo>
                  <a:lnTo>
                    <a:pt x="151830" y="111825"/>
                  </a:lnTo>
                  <a:lnTo>
                    <a:pt x="42525" y="111825"/>
                  </a:lnTo>
                  <a:lnTo>
                    <a:pt x="42525" y="43470"/>
                  </a:lnTo>
                  <a:lnTo>
                    <a:pt x="151830" y="43470"/>
                  </a:lnTo>
                  <a:lnTo>
                    <a:pt x="151830" y="0"/>
                  </a:lnTo>
                  <a:lnTo>
                    <a:pt x="0" y="0"/>
                  </a:lnTo>
                  <a:lnTo>
                    <a:pt x="0" y="267120"/>
                  </a:lnTo>
                  <a:close/>
                </a:path>
              </a:pathLst>
            </a:custGeom>
            <a:solidFill>
              <a:schemeClr val="bg1"/>
            </a:solidFill>
            <a:ln w="31456" cap="flat">
              <a:noFill/>
              <a:prstDash val="solid"/>
              <a:miter/>
            </a:ln>
          </p:spPr>
          <p:txBody>
            <a:bodyPr rtlCol="0" anchor="ctr"/>
            <a:lstStyle/>
            <a:p>
              <a:endParaRPr lang="fr-FR"/>
            </a:p>
          </p:txBody>
        </p:sp>
        <p:sp>
          <p:nvSpPr>
            <p:cNvPr id="381" name="Forme libre : forme 380">
              <a:extLst>
                <a:ext uri="{FF2B5EF4-FFF2-40B4-BE49-F238E27FC236}">
                  <a16:creationId xmlns:a16="http://schemas.microsoft.com/office/drawing/2014/main" id="{10BD2003-48BB-4F19-9596-F586594865C6}"/>
                </a:ext>
              </a:extLst>
            </p:cNvPr>
            <p:cNvSpPr/>
            <p:nvPr/>
          </p:nvSpPr>
          <p:spPr>
            <a:xfrm>
              <a:off x="5910272" y="366881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2" name="Forme libre : forme 381">
              <a:extLst>
                <a:ext uri="{FF2B5EF4-FFF2-40B4-BE49-F238E27FC236}">
                  <a16:creationId xmlns:a16="http://schemas.microsoft.com/office/drawing/2014/main" id="{28B8C9F2-E5D5-DDE9-CF78-54A5AB7CB214}"/>
                </a:ext>
              </a:extLst>
            </p:cNvPr>
            <p:cNvSpPr/>
            <p:nvPr/>
          </p:nvSpPr>
          <p:spPr>
            <a:xfrm>
              <a:off x="5186401" y="3669125"/>
              <a:ext cx="206325" cy="267119"/>
            </a:xfrm>
            <a:custGeom>
              <a:avLst/>
              <a:gdLst>
                <a:gd name="connsiteX0" fmla="*/ 130410 w 206325"/>
                <a:gd name="connsiteY0" fmla="*/ 155295 h 267119"/>
                <a:gd name="connsiteX1" fmla="*/ 184275 w 206325"/>
                <a:gd name="connsiteY1" fmla="*/ 132615 h 267119"/>
                <a:gd name="connsiteX2" fmla="*/ 206325 w 206325"/>
                <a:gd name="connsiteY2" fmla="*/ 77805 h 267119"/>
                <a:gd name="connsiteX3" fmla="*/ 184275 w 206325"/>
                <a:gd name="connsiteY3" fmla="*/ 22995 h 267119"/>
                <a:gd name="connsiteX4" fmla="*/ 130725 w 206325"/>
                <a:gd name="connsiteY4" fmla="*/ 0 h 267119"/>
                <a:gd name="connsiteX5" fmla="*/ 0 w 206325"/>
                <a:gd name="connsiteY5" fmla="*/ 0 h 267119"/>
                <a:gd name="connsiteX6" fmla="*/ 0 w 206325"/>
                <a:gd name="connsiteY6" fmla="*/ 267120 h 267119"/>
                <a:gd name="connsiteX7" fmla="*/ 42525 w 206325"/>
                <a:gd name="connsiteY7" fmla="*/ 267120 h 267119"/>
                <a:gd name="connsiteX8" fmla="*/ 42525 w 206325"/>
                <a:gd name="connsiteY8" fmla="*/ 155295 h 267119"/>
                <a:gd name="connsiteX9" fmla="*/ 67095 w 206325"/>
                <a:gd name="connsiteY9" fmla="*/ 155295 h 267119"/>
                <a:gd name="connsiteX10" fmla="*/ 176400 w 206325"/>
                <a:gd name="connsiteY10" fmla="*/ 267120 h 267119"/>
                <a:gd name="connsiteX11" fmla="*/ 206325 w 206325"/>
                <a:gd name="connsiteY11" fmla="*/ 267120 h 267119"/>
                <a:gd name="connsiteX12" fmla="*/ 206325 w 206325"/>
                <a:gd name="connsiteY12" fmla="*/ 236565 h 267119"/>
                <a:gd name="connsiteX13" fmla="*/ 127260 w 206325"/>
                <a:gd name="connsiteY13" fmla="*/ 155295 h 267119"/>
                <a:gd name="connsiteX14" fmla="*/ 130725 w 206325"/>
                <a:gd name="connsiteY14" fmla="*/ 155295 h 267119"/>
                <a:gd name="connsiteX15" fmla="*/ 42210 w 206325"/>
                <a:gd name="connsiteY15" fmla="*/ 111825 h 267119"/>
                <a:gd name="connsiteX16" fmla="*/ 42210 w 206325"/>
                <a:gd name="connsiteY16" fmla="*/ 43470 h 267119"/>
                <a:gd name="connsiteX17" fmla="*/ 130095 w 206325"/>
                <a:gd name="connsiteY17" fmla="*/ 43470 h 267119"/>
                <a:gd name="connsiteX18" fmla="*/ 153720 w 206325"/>
                <a:gd name="connsiteY18" fmla="*/ 53550 h 267119"/>
                <a:gd name="connsiteX19" fmla="*/ 163800 w 206325"/>
                <a:gd name="connsiteY19" fmla="*/ 77805 h 267119"/>
                <a:gd name="connsiteX20" fmla="*/ 153720 w 206325"/>
                <a:gd name="connsiteY20" fmla="*/ 101745 h 267119"/>
                <a:gd name="connsiteX21" fmla="*/ 130095 w 206325"/>
                <a:gd name="connsiteY21" fmla="*/ 111825 h 267119"/>
                <a:gd name="connsiteX22" fmla="*/ 42210 w 206325"/>
                <a:gd name="connsiteY22" fmla="*/ 111825 h 26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325" h="267119">
                  <a:moveTo>
                    <a:pt x="130410" y="155295"/>
                  </a:moveTo>
                  <a:cubicBezTo>
                    <a:pt x="151200" y="155295"/>
                    <a:pt x="169470" y="147735"/>
                    <a:pt x="184275" y="132615"/>
                  </a:cubicBezTo>
                  <a:cubicBezTo>
                    <a:pt x="199080" y="117495"/>
                    <a:pt x="206325" y="99225"/>
                    <a:pt x="206325" y="77805"/>
                  </a:cubicBezTo>
                  <a:cubicBezTo>
                    <a:pt x="206325" y="56385"/>
                    <a:pt x="198765" y="38115"/>
                    <a:pt x="184275" y="22995"/>
                  </a:cubicBezTo>
                  <a:cubicBezTo>
                    <a:pt x="169470" y="7875"/>
                    <a:pt x="151515" y="0"/>
                    <a:pt x="130725" y="0"/>
                  </a:cubicBezTo>
                  <a:lnTo>
                    <a:pt x="0" y="0"/>
                  </a:lnTo>
                  <a:lnTo>
                    <a:pt x="0" y="267120"/>
                  </a:lnTo>
                  <a:lnTo>
                    <a:pt x="42525" y="267120"/>
                  </a:lnTo>
                  <a:lnTo>
                    <a:pt x="42525" y="155295"/>
                  </a:lnTo>
                  <a:lnTo>
                    <a:pt x="67095" y="155295"/>
                  </a:lnTo>
                  <a:lnTo>
                    <a:pt x="176400" y="267120"/>
                  </a:lnTo>
                  <a:lnTo>
                    <a:pt x="206325" y="267120"/>
                  </a:lnTo>
                  <a:lnTo>
                    <a:pt x="206325" y="236565"/>
                  </a:lnTo>
                  <a:cubicBezTo>
                    <a:pt x="206325" y="236565"/>
                    <a:pt x="127260" y="155295"/>
                    <a:pt x="127260" y="155295"/>
                  </a:cubicBezTo>
                  <a:lnTo>
                    <a:pt x="130725" y="155295"/>
                  </a:lnTo>
                  <a:close/>
                  <a:moveTo>
                    <a:pt x="42210" y="111825"/>
                  </a:moveTo>
                  <a:lnTo>
                    <a:pt x="42210" y="43470"/>
                  </a:lnTo>
                  <a:lnTo>
                    <a:pt x="130095" y="43470"/>
                  </a:lnTo>
                  <a:cubicBezTo>
                    <a:pt x="139230" y="43470"/>
                    <a:pt x="147105" y="46935"/>
                    <a:pt x="153720" y="53550"/>
                  </a:cubicBezTo>
                  <a:cubicBezTo>
                    <a:pt x="160335" y="60480"/>
                    <a:pt x="163800" y="68355"/>
                    <a:pt x="163800" y="77805"/>
                  </a:cubicBezTo>
                  <a:cubicBezTo>
                    <a:pt x="163800" y="87255"/>
                    <a:pt x="160650" y="95130"/>
                    <a:pt x="153720" y="101745"/>
                  </a:cubicBezTo>
                  <a:cubicBezTo>
                    <a:pt x="147105" y="108360"/>
                    <a:pt x="139230" y="111825"/>
                    <a:pt x="130095" y="111825"/>
                  </a:cubicBezTo>
                  <a:lnTo>
                    <a:pt x="42210" y="111825"/>
                  </a:lnTo>
                  <a:close/>
                </a:path>
              </a:pathLst>
            </a:custGeom>
            <a:solidFill>
              <a:schemeClr val="bg1"/>
            </a:solidFill>
            <a:ln w="31456" cap="flat">
              <a:noFill/>
              <a:prstDash val="solid"/>
              <a:miter/>
            </a:ln>
          </p:spPr>
          <p:txBody>
            <a:bodyPr rtlCol="0" anchor="ctr"/>
            <a:lstStyle/>
            <a:p>
              <a:endParaRPr lang="fr-FR"/>
            </a:p>
          </p:txBody>
        </p:sp>
        <p:sp>
          <p:nvSpPr>
            <p:cNvPr id="383" name="Forme libre : forme 382">
              <a:extLst>
                <a:ext uri="{FF2B5EF4-FFF2-40B4-BE49-F238E27FC236}">
                  <a16:creationId xmlns:a16="http://schemas.microsoft.com/office/drawing/2014/main" id="{04A96B6D-B81E-929D-EF0A-A7308881DA23}"/>
                </a:ext>
              </a:extLst>
            </p:cNvPr>
            <p:cNvSpPr/>
            <p:nvPr/>
          </p:nvSpPr>
          <p:spPr>
            <a:xfrm>
              <a:off x="3705587" y="3668810"/>
              <a:ext cx="206325" cy="267434"/>
            </a:xfrm>
            <a:custGeom>
              <a:avLst/>
              <a:gdLst>
                <a:gd name="connsiteX0" fmla="*/ 103320 w 206325"/>
                <a:gd name="connsiteY0" fmla="*/ 315 h 267434"/>
                <a:gd name="connsiteX1" fmla="*/ 30240 w 206325"/>
                <a:gd name="connsiteY1" fmla="*/ 31500 h 267434"/>
                <a:gd name="connsiteX2" fmla="*/ 0 w 206325"/>
                <a:gd name="connsiteY2" fmla="*/ 106155 h 267434"/>
                <a:gd name="connsiteX3" fmla="*/ 0 w 206325"/>
                <a:gd name="connsiteY3" fmla="*/ 267435 h 267434"/>
                <a:gd name="connsiteX4" fmla="*/ 42525 w 206325"/>
                <a:gd name="connsiteY4" fmla="*/ 267435 h 267434"/>
                <a:gd name="connsiteX5" fmla="*/ 42525 w 206325"/>
                <a:gd name="connsiteY5" fmla="*/ 155610 h 267434"/>
                <a:gd name="connsiteX6" fmla="*/ 163800 w 206325"/>
                <a:gd name="connsiteY6" fmla="*/ 155610 h 267434"/>
                <a:gd name="connsiteX7" fmla="*/ 163800 w 206325"/>
                <a:gd name="connsiteY7" fmla="*/ 267435 h 267434"/>
                <a:gd name="connsiteX8" fmla="*/ 206325 w 206325"/>
                <a:gd name="connsiteY8" fmla="*/ 267435 h 267434"/>
                <a:gd name="connsiteX9" fmla="*/ 206325 w 206325"/>
                <a:gd name="connsiteY9" fmla="*/ 105840 h 267434"/>
                <a:gd name="connsiteX10" fmla="*/ 176085 w 206325"/>
                <a:gd name="connsiteY10" fmla="*/ 31185 h 267434"/>
                <a:gd name="connsiteX11" fmla="*/ 103320 w 206325"/>
                <a:gd name="connsiteY11" fmla="*/ 0 h 267434"/>
                <a:gd name="connsiteX12" fmla="*/ 163800 w 206325"/>
                <a:gd name="connsiteY12" fmla="*/ 112140 h 267434"/>
                <a:gd name="connsiteX13" fmla="*/ 42525 w 206325"/>
                <a:gd name="connsiteY13" fmla="*/ 112140 h 267434"/>
                <a:gd name="connsiteX14" fmla="*/ 42525 w 206325"/>
                <a:gd name="connsiteY14" fmla="*/ 106155 h 267434"/>
                <a:gd name="connsiteX15" fmla="*/ 59850 w 206325"/>
                <a:gd name="connsiteY15" fmla="*/ 61740 h 267434"/>
                <a:gd name="connsiteX16" fmla="*/ 103005 w 206325"/>
                <a:gd name="connsiteY16" fmla="*/ 43785 h 267434"/>
                <a:gd name="connsiteX17" fmla="*/ 145845 w 206325"/>
                <a:gd name="connsiteY17" fmla="*/ 62055 h 267434"/>
                <a:gd name="connsiteX18" fmla="*/ 163800 w 206325"/>
                <a:gd name="connsiteY18" fmla="*/ 105840 h 267434"/>
                <a:gd name="connsiteX19" fmla="*/ 163800 w 206325"/>
                <a:gd name="connsiteY19" fmla="*/ 111825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325" h="267434">
                  <a:moveTo>
                    <a:pt x="103320" y="315"/>
                  </a:moveTo>
                  <a:cubicBezTo>
                    <a:pt x="74970" y="315"/>
                    <a:pt x="50400" y="10710"/>
                    <a:pt x="30240" y="31500"/>
                  </a:cubicBezTo>
                  <a:cubicBezTo>
                    <a:pt x="10080" y="51975"/>
                    <a:pt x="0" y="77175"/>
                    <a:pt x="0" y="106155"/>
                  </a:cubicBezTo>
                  <a:lnTo>
                    <a:pt x="0" y="267435"/>
                  </a:lnTo>
                  <a:lnTo>
                    <a:pt x="42525" y="267435"/>
                  </a:lnTo>
                  <a:lnTo>
                    <a:pt x="42525" y="155610"/>
                  </a:lnTo>
                  <a:lnTo>
                    <a:pt x="163800" y="155610"/>
                  </a:lnTo>
                  <a:lnTo>
                    <a:pt x="163800" y="267435"/>
                  </a:lnTo>
                  <a:lnTo>
                    <a:pt x="206325" y="267435"/>
                  </a:lnTo>
                  <a:lnTo>
                    <a:pt x="206325" y="105840"/>
                  </a:lnTo>
                  <a:cubicBezTo>
                    <a:pt x="206325" y="76860"/>
                    <a:pt x="196245" y="51660"/>
                    <a:pt x="176085" y="31185"/>
                  </a:cubicBezTo>
                  <a:cubicBezTo>
                    <a:pt x="155925" y="10710"/>
                    <a:pt x="131670" y="0"/>
                    <a:pt x="103320" y="0"/>
                  </a:cubicBezTo>
                  <a:close/>
                  <a:moveTo>
                    <a:pt x="163800" y="112140"/>
                  </a:moveTo>
                  <a:lnTo>
                    <a:pt x="42525" y="112140"/>
                  </a:lnTo>
                  <a:lnTo>
                    <a:pt x="42525" y="106155"/>
                  </a:lnTo>
                  <a:cubicBezTo>
                    <a:pt x="42525" y="88200"/>
                    <a:pt x="48195" y="73710"/>
                    <a:pt x="59850" y="61740"/>
                  </a:cubicBezTo>
                  <a:cubicBezTo>
                    <a:pt x="71505" y="49770"/>
                    <a:pt x="85680" y="43785"/>
                    <a:pt x="103005" y="43785"/>
                  </a:cubicBezTo>
                  <a:cubicBezTo>
                    <a:pt x="120330" y="43785"/>
                    <a:pt x="133560" y="49770"/>
                    <a:pt x="145845" y="62055"/>
                  </a:cubicBezTo>
                  <a:cubicBezTo>
                    <a:pt x="157815" y="74340"/>
                    <a:pt x="163800" y="88830"/>
                    <a:pt x="163800" y="105840"/>
                  </a:cubicBezTo>
                  <a:lnTo>
                    <a:pt x="163800" y="111825"/>
                  </a:lnTo>
                  <a:close/>
                </a:path>
              </a:pathLst>
            </a:custGeom>
            <a:solidFill>
              <a:schemeClr val="bg1"/>
            </a:solidFill>
            <a:ln w="31456"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B93901FE-D869-C570-1DDB-CF9ED95719C9}"/>
                </a:ext>
              </a:extLst>
            </p:cNvPr>
            <p:cNvSpPr/>
            <p:nvPr/>
          </p:nvSpPr>
          <p:spPr>
            <a:xfrm>
              <a:off x="3971761" y="3735274"/>
              <a:ext cx="42525" cy="200654"/>
            </a:xfrm>
            <a:custGeom>
              <a:avLst/>
              <a:gdLst>
                <a:gd name="connsiteX0" fmla="*/ 21420 w 42525"/>
                <a:gd name="connsiteY0" fmla="*/ 0 h 200654"/>
                <a:gd name="connsiteX1" fmla="*/ 0 w 42525"/>
                <a:gd name="connsiteY1" fmla="*/ 20790 h 200654"/>
                <a:gd name="connsiteX2" fmla="*/ 0 w 42525"/>
                <a:gd name="connsiteY2" fmla="*/ 200655 h 200654"/>
                <a:gd name="connsiteX3" fmla="*/ 42525 w 42525"/>
                <a:gd name="connsiteY3" fmla="*/ 200655 h 200654"/>
                <a:gd name="connsiteX4" fmla="*/ 42525 w 42525"/>
                <a:gd name="connsiteY4" fmla="*/ 20790 h 200654"/>
                <a:gd name="connsiteX5" fmla="*/ 21420 w 42525"/>
                <a:gd name="connsiteY5" fmla="*/ 0 h 20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25" h="200654">
                  <a:moveTo>
                    <a:pt x="21420" y="0"/>
                  </a:moveTo>
                  <a:lnTo>
                    <a:pt x="0" y="20790"/>
                  </a:lnTo>
                  <a:lnTo>
                    <a:pt x="0" y="200655"/>
                  </a:lnTo>
                  <a:lnTo>
                    <a:pt x="42525" y="200655"/>
                  </a:lnTo>
                  <a:lnTo>
                    <a:pt x="42525" y="20790"/>
                  </a:lnTo>
                  <a:lnTo>
                    <a:pt x="21420" y="0"/>
                  </a:lnTo>
                  <a:close/>
                </a:path>
              </a:pathLst>
            </a:custGeom>
            <a:solidFill>
              <a:schemeClr val="bg1"/>
            </a:solidFill>
            <a:ln w="31456"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0ABC8AF7-205B-2985-581B-866D455025F6}"/>
                </a:ext>
              </a:extLst>
            </p:cNvPr>
            <p:cNvSpPr/>
            <p:nvPr/>
          </p:nvSpPr>
          <p:spPr>
            <a:xfrm>
              <a:off x="3973337" y="3670700"/>
              <a:ext cx="39375" cy="40005"/>
            </a:xfrm>
            <a:custGeom>
              <a:avLst/>
              <a:gdLst>
                <a:gd name="connsiteX0" fmla="*/ 0 w 39375"/>
                <a:gd name="connsiteY0" fmla="*/ 0 h 40005"/>
                <a:gd name="connsiteX1" fmla="*/ 39375 w 39375"/>
                <a:gd name="connsiteY1" fmla="*/ 0 h 40005"/>
                <a:gd name="connsiteX2" fmla="*/ 39375 w 39375"/>
                <a:gd name="connsiteY2" fmla="*/ 40005 h 40005"/>
                <a:gd name="connsiteX3" fmla="*/ 0 w 39375"/>
                <a:gd name="connsiteY3" fmla="*/ 40005 h 40005"/>
              </a:gdLst>
              <a:ahLst/>
              <a:cxnLst>
                <a:cxn ang="0">
                  <a:pos x="connsiteX0" y="connsiteY0"/>
                </a:cxn>
                <a:cxn ang="0">
                  <a:pos x="connsiteX1" y="connsiteY1"/>
                </a:cxn>
                <a:cxn ang="0">
                  <a:pos x="connsiteX2" y="connsiteY2"/>
                </a:cxn>
                <a:cxn ang="0">
                  <a:pos x="connsiteX3" y="connsiteY3"/>
                </a:cxn>
              </a:cxnLst>
              <a:rect l="l" t="t" r="r" b="b"/>
              <a:pathLst>
                <a:path w="39375" h="40005">
                  <a:moveTo>
                    <a:pt x="0" y="0"/>
                  </a:moveTo>
                  <a:lnTo>
                    <a:pt x="39375" y="0"/>
                  </a:lnTo>
                  <a:lnTo>
                    <a:pt x="39375" y="40005"/>
                  </a:lnTo>
                  <a:lnTo>
                    <a:pt x="0" y="40005"/>
                  </a:lnTo>
                  <a:close/>
                </a:path>
              </a:pathLst>
            </a:custGeom>
            <a:solidFill>
              <a:schemeClr val="bg1"/>
            </a:solidFill>
            <a:ln w="31456"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750641CC-CDDF-4F48-4613-6B96CCB060A8}"/>
                </a:ext>
              </a:extLst>
            </p:cNvPr>
            <p:cNvSpPr/>
            <p:nvPr/>
          </p:nvSpPr>
          <p:spPr>
            <a:xfrm>
              <a:off x="4079491" y="3668810"/>
              <a:ext cx="261450" cy="267434"/>
            </a:xfrm>
            <a:custGeom>
              <a:avLst/>
              <a:gdLst>
                <a:gd name="connsiteX0" fmla="*/ 261450 w 261450"/>
                <a:gd name="connsiteY0" fmla="*/ 0 h 267434"/>
                <a:gd name="connsiteX1" fmla="*/ 231210 w 261450"/>
                <a:gd name="connsiteY1" fmla="*/ 0 h 267434"/>
                <a:gd name="connsiteX2" fmla="*/ 130725 w 261450"/>
                <a:gd name="connsiteY2" fmla="*/ 102690 h 267434"/>
                <a:gd name="connsiteX3" fmla="*/ 30240 w 261450"/>
                <a:gd name="connsiteY3" fmla="*/ 0 h 267434"/>
                <a:gd name="connsiteX4" fmla="*/ 0 w 261450"/>
                <a:gd name="connsiteY4" fmla="*/ 0 h 267434"/>
                <a:gd name="connsiteX5" fmla="*/ 0 w 261450"/>
                <a:gd name="connsiteY5" fmla="*/ 30870 h 267434"/>
                <a:gd name="connsiteX6" fmla="*/ 100485 w 261450"/>
                <a:gd name="connsiteY6" fmla="*/ 133560 h 267434"/>
                <a:gd name="connsiteX7" fmla="*/ 0 w 261450"/>
                <a:gd name="connsiteY7" fmla="*/ 236565 h 267434"/>
                <a:gd name="connsiteX8" fmla="*/ 0 w 261450"/>
                <a:gd name="connsiteY8" fmla="*/ 267120 h 267434"/>
                <a:gd name="connsiteX9" fmla="*/ 30240 w 261450"/>
                <a:gd name="connsiteY9" fmla="*/ 267435 h 267434"/>
                <a:gd name="connsiteX10" fmla="*/ 130725 w 261450"/>
                <a:gd name="connsiteY10" fmla="*/ 164430 h 267434"/>
                <a:gd name="connsiteX11" fmla="*/ 231210 w 261450"/>
                <a:gd name="connsiteY11" fmla="*/ 267435 h 267434"/>
                <a:gd name="connsiteX12" fmla="*/ 261450 w 261450"/>
                <a:gd name="connsiteY12" fmla="*/ 267120 h 267434"/>
                <a:gd name="connsiteX13" fmla="*/ 261450 w 261450"/>
                <a:gd name="connsiteY13" fmla="*/ 236565 h 267434"/>
                <a:gd name="connsiteX14" fmla="*/ 160965 w 261450"/>
                <a:gd name="connsiteY14" fmla="*/ 133560 h 267434"/>
                <a:gd name="connsiteX15" fmla="*/ 261450 w 261450"/>
                <a:gd name="connsiteY15" fmla="*/ 30870 h 267434"/>
                <a:gd name="connsiteX16" fmla="*/ 261450 w 261450"/>
                <a:gd name="connsiteY16" fmla="*/ 0 h 2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450" h="267434">
                  <a:moveTo>
                    <a:pt x="261450" y="0"/>
                  </a:moveTo>
                  <a:lnTo>
                    <a:pt x="231210" y="0"/>
                  </a:lnTo>
                  <a:lnTo>
                    <a:pt x="130725" y="102690"/>
                  </a:lnTo>
                  <a:lnTo>
                    <a:pt x="30240" y="0"/>
                  </a:lnTo>
                  <a:lnTo>
                    <a:pt x="0" y="0"/>
                  </a:lnTo>
                  <a:lnTo>
                    <a:pt x="0" y="30870"/>
                  </a:lnTo>
                  <a:lnTo>
                    <a:pt x="100485" y="133560"/>
                  </a:lnTo>
                  <a:lnTo>
                    <a:pt x="0" y="236565"/>
                  </a:lnTo>
                  <a:lnTo>
                    <a:pt x="0" y="267120"/>
                  </a:lnTo>
                  <a:lnTo>
                    <a:pt x="30240" y="267435"/>
                  </a:lnTo>
                  <a:lnTo>
                    <a:pt x="130725" y="164430"/>
                  </a:lnTo>
                  <a:lnTo>
                    <a:pt x="231210" y="267435"/>
                  </a:lnTo>
                  <a:lnTo>
                    <a:pt x="261450" y="267120"/>
                  </a:lnTo>
                  <a:lnTo>
                    <a:pt x="261450" y="236565"/>
                  </a:lnTo>
                  <a:lnTo>
                    <a:pt x="160965" y="133560"/>
                  </a:lnTo>
                  <a:lnTo>
                    <a:pt x="261450" y="30870"/>
                  </a:lnTo>
                  <a:lnTo>
                    <a:pt x="261450" y="0"/>
                  </a:lnTo>
                  <a:close/>
                </a:path>
              </a:pathLst>
            </a:custGeom>
            <a:solidFill>
              <a:schemeClr val="bg1"/>
            </a:solidFill>
            <a:ln w="31456"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566016A2-ED1E-C3BD-2000-80D7C1A89926}"/>
                </a:ext>
              </a:extLst>
            </p:cNvPr>
            <p:cNvSpPr/>
            <p:nvPr/>
          </p:nvSpPr>
          <p:spPr>
            <a:xfrm>
              <a:off x="4395752"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2D252558-DE4B-82B3-3817-17D14FC7C028}"/>
                </a:ext>
              </a:extLst>
            </p:cNvPr>
            <p:cNvSpPr/>
            <p:nvPr/>
          </p:nvSpPr>
          <p:spPr>
            <a:xfrm>
              <a:off x="6633827" y="3781265"/>
              <a:ext cx="128835" cy="42524"/>
            </a:xfrm>
            <a:custGeom>
              <a:avLst/>
              <a:gdLst>
                <a:gd name="connsiteX0" fmla="*/ 0 w 128835"/>
                <a:gd name="connsiteY0" fmla="*/ 0 h 42524"/>
                <a:gd name="connsiteX1" fmla="*/ 128835 w 128835"/>
                <a:gd name="connsiteY1" fmla="*/ 0 h 42524"/>
                <a:gd name="connsiteX2" fmla="*/ 128835 w 128835"/>
                <a:gd name="connsiteY2" fmla="*/ 42525 h 42524"/>
                <a:gd name="connsiteX3" fmla="*/ 0 w 128835"/>
                <a:gd name="connsiteY3" fmla="*/ 42525 h 42524"/>
              </a:gdLst>
              <a:ahLst/>
              <a:cxnLst>
                <a:cxn ang="0">
                  <a:pos x="connsiteX0" y="connsiteY0"/>
                </a:cxn>
                <a:cxn ang="0">
                  <a:pos x="connsiteX1" y="connsiteY1"/>
                </a:cxn>
                <a:cxn ang="0">
                  <a:pos x="connsiteX2" y="connsiteY2"/>
                </a:cxn>
                <a:cxn ang="0">
                  <a:pos x="connsiteX3" y="connsiteY3"/>
                </a:cxn>
              </a:cxnLst>
              <a:rect l="l" t="t" r="r" b="b"/>
              <a:pathLst>
                <a:path w="128835" h="42524">
                  <a:moveTo>
                    <a:pt x="0" y="0"/>
                  </a:moveTo>
                  <a:lnTo>
                    <a:pt x="128835" y="0"/>
                  </a:lnTo>
                  <a:lnTo>
                    <a:pt x="128835" y="42525"/>
                  </a:lnTo>
                  <a:lnTo>
                    <a:pt x="0" y="42525"/>
                  </a:lnTo>
                  <a:close/>
                </a:path>
              </a:pathLst>
            </a:custGeom>
            <a:solidFill>
              <a:schemeClr val="bg1"/>
            </a:solidFill>
            <a:ln w="31456" cap="flat">
              <a:noFill/>
              <a:prstDash val="solid"/>
              <a:miter/>
            </a:ln>
          </p:spPr>
          <p:txBody>
            <a:bodyPr rtlCol="0" anchor="ctr"/>
            <a:lstStyle/>
            <a:p>
              <a:endParaRPr lang="fr-FR"/>
            </a:p>
          </p:txBody>
        </p:sp>
      </p:grpSp>
      <p:grpSp>
        <p:nvGrpSpPr>
          <p:cNvPr id="389" name="Groupe 388">
            <a:extLst>
              <a:ext uri="{FF2B5EF4-FFF2-40B4-BE49-F238E27FC236}">
                <a16:creationId xmlns:a16="http://schemas.microsoft.com/office/drawing/2014/main" id="{32F23AEA-31D0-C86B-9BB4-FF8DA3800AEC}"/>
              </a:ext>
            </a:extLst>
          </p:cNvPr>
          <p:cNvGrpSpPr>
            <a:grpSpLocks noChangeAspect="1"/>
          </p:cNvGrpSpPr>
          <p:nvPr/>
        </p:nvGrpSpPr>
        <p:grpSpPr>
          <a:xfrm>
            <a:off x="2892809" y="-1292727"/>
            <a:ext cx="1056809" cy="1040134"/>
            <a:chOff x="609429" y="277089"/>
            <a:chExt cx="5486571" cy="5401222"/>
          </a:xfrm>
        </p:grpSpPr>
        <p:pic>
          <p:nvPicPr>
            <p:cNvPr id="390" name="Graphique 389">
              <a:extLst>
                <a:ext uri="{FF2B5EF4-FFF2-40B4-BE49-F238E27FC236}">
                  <a16:creationId xmlns:a16="http://schemas.microsoft.com/office/drawing/2014/main" id="{DC04B438-2D19-D8F5-FD0F-766394FFF27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6142" y="316417"/>
              <a:ext cx="2931238" cy="4310644"/>
            </a:xfrm>
            <a:prstGeom prst="rect">
              <a:avLst/>
            </a:prstGeom>
          </p:spPr>
        </p:pic>
        <p:pic>
          <p:nvPicPr>
            <p:cNvPr id="391" name="Graphique 390">
              <a:extLst>
                <a:ext uri="{FF2B5EF4-FFF2-40B4-BE49-F238E27FC236}">
                  <a16:creationId xmlns:a16="http://schemas.microsoft.com/office/drawing/2014/main" id="{347FFF2C-DE6F-8143-2E23-A742670E785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0143" y="277089"/>
              <a:ext cx="3595857" cy="2739700"/>
            </a:xfrm>
            <a:prstGeom prst="rect">
              <a:avLst/>
            </a:prstGeom>
          </p:spPr>
        </p:pic>
        <p:pic>
          <p:nvPicPr>
            <p:cNvPr id="392" name="Graphique 391">
              <a:extLst>
                <a:ext uri="{FF2B5EF4-FFF2-40B4-BE49-F238E27FC236}">
                  <a16:creationId xmlns:a16="http://schemas.microsoft.com/office/drawing/2014/main" id="{AD880FCD-F287-6C32-6A9D-D4B36E52BEB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500143" y="572069"/>
              <a:ext cx="1082700" cy="1443600"/>
            </a:xfrm>
            <a:prstGeom prst="rect">
              <a:avLst/>
            </a:prstGeom>
          </p:spPr>
        </p:pic>
        <p:pic>
          <p:nvPicPr>
            <p:cNvPr id="393" name="Graphique 392">
              <a:extLst>
                <a:ext uri="{FF2B5EF4-FFF2-40B4-BE49-F238E27FC236}">
                  <a16:creationId xmlns:a16="http://schemas.microsoft.com/office/drawing/2014/main" id="{A7539E92-6D5A-F0FE-FD69-0346BB11A53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967671" y="3099648"/>
              <a:ext cx="4125861" cy="2578663"/>
            </a:xfrm>
            <a:prstGeom prst="rect">
              <a:avLst/>
            </a:prstGeom>
          </p:spPr>
        </p:pic>
        <p:pic>
          <p:nvPicPr>
            <p:cNvPr id="394" name="Graphique 393">
              <a:extLst>
                <a:ext uri="{FF2B5EF4-FFF2-40B4-BE49-F238E27FC236}">
                  <a16:creationId xmlns:a16="http://schemas.microsoft.com/office/drawing/2014/main" id="{9F5971D2-D0CE-FEDC-F2FD-8C07BD657D8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9429" y="4078903"/>
              <a:ext cx="2532954" cy="1085552"/>
            </a:xfrm>
            <a:prstGeom prst="rect">
              <a:avLst/>
            </a:prstGeom>
          </p:spPr>
        </p:pic>
        <p:pic>
          <p:nvPicPr>
            <p:cNvPr id="395" name="Graphique 394">
              <a:extLst>
                <a:ext uri="{FF2B5EF4-FFF2-40B4-BE49-F238E27FC236}">
                  <a16:creationId xmlns:a16="http://schemas.microsoft.com/office/drawing/2014/main" id="{A234D388-E752-B554-E2CD-3E86F3BC7872}"/>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444444" y="4079039"/>
              <a:ext cx="1056716" cy="528358"/>
            </a:xfrm>
            <a:prstGeom prst="rect">
              <a:avLst/>
            </a:prstGeom>
          </p:spPr>
        </p:pic>
        <p:pic>
          <p:nvPicPr>
            <p:cNvPr id="396" name="Graphique 395">
              <a:extLst>
                <a:ext uri="{FF2B5EF4-FFF2-40B4-BE49-F238E27FC236}">
                  <a16:creationId xmlns:a16="http://schemas.microsoft.com/office/drawing/2014/main" id="{91617960-F1D8-C22A-74BB-646F72C9D7EC}"/>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001518" y="4078902"/>
              <a:ext cx="1085552" cy="1085552"/>
            </a:xfrm>
            <a:prstGeom prst="rect">
              <a:avLst/>
            </a:prstGeom>
          </p:spPr>
        </p:pic>
      </p:grpSp>
    </p:spTree>
    <p:extLst>
      <p:ext uri="{BB962C8B-B14F-4D97-AF65-F5344CB8AC3E}">
        <p14:creationId xmlns:p14="http://schemas.microsoft.com/office/powerpoint/2010/main" val="3050915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581B13-4C80-D60B-4912-795E03950AB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8F938B2-AC77-BA4B-E0EC-2DAD3F0A4A38}"/>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71EDE03F-4707-D8E6-1FAF-82FA6D462166}"/>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28EE463B-5AB3-EF74-31A0-A4D64585A349}"/>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CA2C02EC-CAA8-1891-7654-DF0E546BB106}"/>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5B2F2B4F-F66E-0E2C-2850-578EAF3370FA}"/>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66BAEC9D-8C84-9B0F-CCE3-B8D3D938F3F9}"/>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004492E-83D1-8F1A-D52D-E9265B5658C9}"/>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A5DE9A3F-6F7F-5F27-ABC7-08C518E3BC9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8CA008A-AA30-7130-7C26-7B6B28BD427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E404936C-8425-EA30-E480-2D066280AC1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3111D953-14E0-5B0A-C938-A3F6CC225616}"/>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45DB68E-8E29-06A6-FF85-2623F6345C5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4742E525-FF1C-8306-1F9C-56E9A8A7DF1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1CB164E7-8F19-0E14-23C4-6EA324DE8336}"/>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04E2B9C-B2D1-37A9-A438-CE7E40449D5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0475F4B-22B3-90BC-3B0A-59D97CA725F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ED4332F8-3FCC-81CE-08A8-CF93ACF39AC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0223C9D-9CA5-668E-D49A-8236CFC4852B}"/>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214B984D-F599-4BD7-FBEE-63E75EBE69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ED2F10D-ECDC-A39D-961D-FF80DAF6B5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5638AB4-F461-D2DA-93DA-685F36C9D22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E896FB68-BD1E-844E-A216-BE51913CCF1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2BC8F8A4-77F3-E07C-2DAF-B9248EF931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3F2924C-1D57-E289-A28F-01846F326E7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416949FC-13E7-103A-771A-10F6A6AE7AD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B8895EE6-5C48-6F41-EE05-D05A219C2691}"/>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BCD78F2-E8B4-E301-7803-C3F10458C426}"/>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3DD3E65C-E593-38CB-59AD-E48977448E0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235E8D29-6DA3-7133-7481-D038872BCB3C}"/>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C6D82CCA-9CEE-736D-1AA5-D83AAA8DAED1}"/>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4D0EFA7-C6E0-A324-D132-59F956D13B3E}"/>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0FA51FAA-85BE-001D-F447-9C3830D9E9D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3BDD54E8-4645-328D-5F67-D5A325BDA607}"/>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3899EDB2-951B-C95F-E61C-3F95A75C4821}"/>
              </a:ext>
            </a:extLst>
          </p:cNvPr>
          <p:cNvSpPr txBox="1"/>
          <p:nvPr/>
        </p:nvSpPr>
        <p:spPr>
          <a:xfrm>
            <a:off x="298794"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C1F702ED-EBE7-7390-CE43-040E7B392F02}"/>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3776168F-E899-AAF5-6F3B-925EF9122457}"/>
              </a:ext>
            </a:extLst>
          </p:cNvPr>
          <p:cNvGrpSpPr>
            <a:grpSpLocks noChangeAspect="1"/>
          </p:cNvGrpSpPr>
          <p:nvPr/>
        </p:nvGrpSpPr>
        <p:grpSpPr>
          <a:xfrm>
            <a:off x="-301168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9F61C612-0C0C-C18B-0477-BCF73352790A}"/>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527B2696-C10E-B2CE-9335-426006EFC577}"/>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2E6ACBD5-7097-0936-4D20-3CF5DEDDCCE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55B67FC2-7386-305A-FA95-4940F44F3A3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C3C3BFCF-212E-0979-9ED6-0254116EF887}"/>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EB4D36DB-1769-38AC-6466-983622AEEE87}"/>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B5B700BC-EB93-643A-7341-62A720A80058}"/>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29B81308-D2B9-92DD-4FF8-72A7A72B23F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D15F24A2-AA65-FFE5-A183-0487B1BD785C}"/>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AD2672FB-6D3E-D22C-541F-509AEED41969}"/>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92859DDC-FDFD-D4B4-D54E-F756AD459EA7}"/>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EFF52FEE-1C19-DCB3-1804-6E56A021A3D7}"/>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6DD42207-CE11-4541-6B15-14E50803B6CE}"/>
              </a:ext>
            </a:extLst>
          </p:cNvPr>
          <p:cNvSpPr txBox="1"/>
          <p:nvPr/>
        </p:nvSpPr>
        <p:spPr>
          <a:xfrm>
            <a:off x="-1809994"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8" name="Groupe 7">
            <a:extLst>
              <a:ext uri="{FF2B5EF4-FFF2-40B4-BE49-F238E27FC236}">
                <a16:creationId xmlns:a16="http://schemas.microsoft.com/office/drawing/2014/main" id="{97FB3ECA-7CF4-7054-3C44-82E1A3C25A1F}"/>
              </a:ext>
            </a:extLst>
          </p:cNvPr>
          <p:cNvGrpSpPr/>
          <p:nvPr/>
        </p:nvGrpSpPr>
        <p:grpSpPr>
          <a:xfrm>
            <a:off x="192356" y="7326878"/>
            <a:ext cx="10174612" cy="1918378"/>
            <a:chOff x="192356" y="4624318"/>
            <a:chExt cx="10174612" cy="1918378"/>
          </a:xfrm>
        </p:grpSpPr>
        <p:sp>
          <p:nvSpPr>
            <p:cNvPr id="59" name="ZoneTexte 58">
              <a:extLst>
                <a:ext uri="{FF2B5EF4-FFF2-40B4-BE49-F238E27FC236}">
                  <a16:creationId xmlns:a16="http://schemas.microsoft.com/office/drawing/2014/main" id="{E7DFCB9A-1FEB-0856-4B7D-FDD85246AAC0}"/>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Fournir des informations utiles sur La Métropole Mobilité en général.</a:t>
              </a:r>
              <a:endParaRPr lang="fr-FR" sz="1400" dirty="0">
                <a:solidFill>
                  <a:schemeClr val="bg1"/>
                </a:solidFill>
                <a:latin typeface="Bahnschrift SemiBold" panose="020B0502040204020203" pitchFamily="34" charset="0"/>
                <a:sym typeface="Wingdings" panose="05000000000000000000" pitchFamily="2" charset="2"/>
              </a:endParaRPr>
            </a:p>
          </p:txBody>
        </p:sp>
        <p:pic>
          <p:nvPicPr>
            <p:cNvPr id="6" name="Graphique 5">
              <a:extLst>
                <a:ext uri="{FF2B5EF4-FFF2-40B4-BE49-F238E27FC236}">
                  <a16:creationId xmlns:a16="http://schemas.microsoft.com/office/drawing/2014/main" id="{587172D2-88B5-15B6-1AEC-CC1CE87847EE}"/>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92356" y="4624318"/>
              <a:ext cx="2462880" cy="1918378"/>
            </a:xfrm>
            <a:prstGeom prst="rect">
              <a:avLst/>
            </a:prstGeom>
          </p:spPr>
        </p:pic>
      </p:grpSp>
      <p:grpSp>
        <p:nvGrpSpPr>
          <p:cNvPr id="22" name="Groupe 21">
            <a:extLst>
              <a:ext uri="{FF2B5EF4-FFF2-40B4-BE49-F238E27FC236}">
                <a16:creationId xmlns:a16="http://schemas.microsoft.com/office/drawing/2014/main" id="{C87B9B97-90C3-2E51-9129-91CF66A8FE7D}"/>
              </a:ext>
            </a:extLst>
          </p:cNvPr>
          <p:cNvGrpSpPr/>
          <p:nvPr/>
        </p:nvGrpSpPr>
        <p:grpSpPr>
          <a:xfrm>
            <a:off x="-1740706" y="7037183"/>
            <a:ext cx="9970557" cy="2181179"/>
            <a:chOff x="396411" y="4405238"/>
            <a:chExt cx="9970557" cy="2181179"/>
          </a:xfrm>
        </p:grpSpPr>
        <p:sp>
          <p:nvSpPr>
            <p:cNvPr id="23" name="ZoneTexte 22">
              <a:extLst>
                <a:ext uri="{FF2B5EF4-FFF2-40B4-BE49-F238E27FC236}">
                  <a16:creationId xmlns:a16="http://schemas.microsoft.com/office/drawing/2014/main" id="{29425F0D-8674-28CD-5C7E-5C64307FF52C}"/>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Faciliter la planification et la gestion des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26" name="Graphique 7" descr="Calendrier mensuel avec un remplissage uni">
              <a:extLst>
                <a:ext uri="{FF2B5EF4-FFF2-40B4-BE49-F238E27FC236}">
                  <a16:creationId xmlns:a16="http://schemas.microsoft.com/office/drawing/2014/main" id="{641EA435-41D1-A4D5-1E3B-7ED96BE18508}"/>
                </a:ext>
              </a:extLst>
            </p:cNvPr>
            <p:cNvGrpSpPr/>
            <p:nvPr/>
          </p:nvGrpSpPr>
          <p:grpSpPr>
            <a:xfrm>
              <a:off x="396411" y="4405238"/>
              <a:ext cx="2181179" cy="2181179"/>
              <a:chOff x="396411" y="4405238"/>
              <a:chExt cx="2181179" cy="2181179"/>
            </a:xfrm>
            <a:solidFill>
              <a:schemeClr val="bg1"/>
            </a:solidFill>
          </p:grpSpPr>
          <p:sp>
            <p:nvSpPr>
              <p:cNvPr id="27" name="Forme libre : forme 26">
                <a:extLst>
                  <a:ext uri="{FF2B5EF4-FFF2-40B4-BE49-F238E27FC236}">
                    <a16:creationId xmlns:a16="http://schemas.microsoft.com/office/drawing/2014/main" id="{1E9459BC-5FAF-3EDC-A9E0-C5984C6536B0}"/>
                  </a:ext>
                </a:extLst>
              </p:cNvPr>
              <p:cNvSpPr/>
              <p:nvPr/>
            </p:nvSpPr>
            <p:spPr>
              <a:xfrm>
                <a:off x="396411" y="4790152"/>
                <a:ext cx="2181179" cy="1796265"/>
              </a:xfrm>
              <a:custGeom>
                <a:avLst/>
                <a:gdLst>
                  <a:gd name="connsiteX0" fmla="*/ 1988722 w 2181179"/>
                  <a:gd name="connsiteY0" fmla="*/ 192457 h 1796265"/>
                  <a:gd name="connsiteX1" fmla="*/ 1988722 w 2181179"/>
                  <a:gd name="connsiteY1" fmla="*/ 449066 h 1796265"/>
                  <a:gd name="connsiteX2" fmla="*/ 1732113 w 2181179"/>
                  <a:gd name="connsiteY2" fmla="*/ 449066 h 1796265"/>
                  <a:gd name="connsiteX3" fmla="*/ 1732113 w 2181179"/>
                  <a:gd name="connsiteY3" fmla="*/ 192457 h 1796265"/>
                  <a:gd name="connsiteX4" fmla="*/ 1988722 w 2181179"/>
                  <a:gd name="connsiteY4" fmla="*/ 192457 h 1796265"/>
                  <a:gd name="connsiteX5" fmla="*/ 192457 w 2181179"/>
                  <a:gd name="connsiteY5" fmla="*/ 1347199 h 1796265"/>
                  <a:gd name="connsiteX6" fmla="*/ 449066 w 2181179"/>
                  <a:gd name="connsiteY6" fmla="*/ 1347199 h 1796265"/>
                  <a:gd name="connsiteX7" fmla="*/ 449066 w 2181179"/>
                  <a:gd name="connsiteY7" fmla="*/ 1603808 h 1796265"/>
                  <a:gd name="connsiteX8" fmla="*/ 192457 w 2181179"/>
                  <a:gd name="connsiteY8" fmla="*/ 1603808 h 1796265"/>
                  <a:gd name="connsiteX9" fmla="*/ 192457 w 2181179"/>
                  <a:gd name="connsiteY9" fmla="*/ 1347199 h 1796265"/>
                  <a:gd name="connsiteX10" fmla="*/ 833980 w 2181179"/>
                  <a:gd name="connsiteY10" fmla="*/ 192457 h 1796265"/>
                  <a:gd name="connsiteX11" fmla="*/ 833980 w 2181179"/>
                  <a:gd name="connsiteY11" fmla="*/ 449066 h 1796265"/>
                  <a:gd name="connsiteX12" fmla="*/ 577371 w 2181179"/>
                  <a:gd name="connsiteY12" fmla="*/ 449066 h 1796265"/>
                  <a:gd name="connsiteX13" fmla="*/ 577371 w 2181179"/>
                  <a:gd name="connsiteY13" fmla="*/ 192457 h 1796265"/>
                  <a:gd name="connsiteX14" fmla="*/ 833980 w 2181179"/>
                  <a:gd name="connsiteY14" fmla="*/ 192457 h 1796265"/>
                  <a:gd name="connsiteX15" fmla="*/ 1218894 w 2181179"/>
                  <a:gd name="connsiteY15" fmla="*/ 192457 h 1796265"/>
                  <a:gd name="connsiteX16" fmla="*/ 1218894 w 2181179"/>
                  <a:gd name="connsiteY16" fmla="*/ 449066 h 1796265"/>
                  <a:gd name="connsiteX17" fmla="*/ 962285 w 2181179"/>
                  <a:gd name="connsiteY17" fmla="*/ 449066 h 1796265"/>
                  <a:gd name="connsiteX18" fmla="*/ 962285 w 2181179"/>
                  <a:gd name="connsiteY18" fmla="*/ 192457 h 1796265"/>
                  <a:gd name="connsiteX19" fmla="*/ 1218894 w 2181179"/>
                  <a:gd name="connsiteY19" fmla="*/ 192457 h 1796265"/>
                  <a:gd name="connsiteX20" fmla="*/ 1603808 w 2181179"/>
                  <a:gd name="connsiteY20" fmla="*/ 833980 h 1796265"/>
                  <a:gd name="connsiteX21" fmla="*/ 1347199 w 2181179"/>
                  <a:gd name="connsiteY21" fmla="*/ 833980 h 1796265"/>
                  <a:gd name="connsiteX22" fmla="*/ 1347199 w 2181179"/>
                  <a:gd name="connsiteY22" fmla="*/ 577371 h 1796265"/>
                  <a:gd name="connsiteX23" fmla="*/ 1603808 w 2181179"/>
                  <a:gd name="connsiteY23" fmla="*/ 577371 h 1796265"/>
                  <a:gd name="connsiteX24" fmla="*/ 1603808 w 2181179"/>
                  <a:gd name="connsiteY24" fmla="*/ 833980 h 1796265"/>
                  <a:gd name="connsiteX25" fmla="*/ 1732113 w 2181179"/>
                  <a:gd name="connsiteY25" fmla="*/ 833980 h 1796265"/>
                  <a:gd name="connsiteX26" fmla="*/ 1732113 w 2181179"/>
                  <a:gd name="connsiteY26" fmla="*/ 577371 h 1796265"/>
                  <a:gd name="connsiteX27" fmla="*/ 1988722 w 2181179"/>
                  <a:gd name="connsiteY27" fmla="*/ 577371 h 1796265"/>
                  <a:gd name="connsiteX28" fmla="*/ 1988722 w 2181179"/>
                  <a:gd name="connsiteY28" fmla="*/ 833980 h 1796265"/>
                  <a:gd name="connsiteX29" fmla="*/ 1732113 w 2181179"/>
                  <a:gd name="connsiteY29" fmla="*/ 833980 h 1796265"/>
                  <a:gd name="connsiteX30" fmla="*/ 1732113 w 2181179"/>
                  <a:gd name="connsiteY30" fmla="*/ 1218894 h 1796265"/>
                  <a:gd name="connsiteX31" fmla="*/ 1732113 w 2181179"/>
                  <a:gd name="connsiteY31" fmla="*/ 962285 h 1796265"/>
                  <a:gd name="connsiteX32" fmla="*/ 1988722 w 2181179"/>
                  <a:gd name="connsiteY32" fmla="*/ 962285 h 1796265"/>
                  <a:gd name="connsiteX33" fmla="*/ 1988722 w 2181179"/>
                  <a:gd name="connsiteY33" fmla="*/ 1218894 h 1796265"/>
                  <a:gd name="connsiteX34" fmla="*/ 1732113 w 2181179"/>
                  <a:gd name="connsiteY34" fmla="*/ 1218894 h 1796265"/>
                  <a:gd name="connsiteX35" fmla="*/ 962285 w 2181179"/>
                  <a:gd name="connsiteY35" fmla="*/ 1347199 h 1796265"/>
                  <a:gd name="connsiteX36" fmla="*/ 1218894 w 2181179"/>
                  <a:gd name="connsiteY36" fmla="*/ 1347199 h 1796265"/>
                  <a:gd name="connsiteX37" fmla="*/ 1218894 w 2181179"/>
                  <a:gd name="connsiteY37" fmla="*/ 1603808 h 1796265"/>
                  <a:gd name="connsiteX38" fmla="*/ 962285 w 2181179"/>
                  <a:gd name="connsiteY38" fmla="*/ 1603808 h 1796265"/>
                  <a:gd name="connsiteX39" fmla="*/ 962285 w 2181179"/>
                  <a:gd name="connsiteY39" fmla="*/ 1347199 h 1796265"/>
                  <a:gd name="connsiteX40" fmla="*/ 833980 w 2181179"/>
                  <a:gd name="connsiteY40" fmla="*/ 1347199 h 1796265"/>
                  <a:gd name="connsiteX41" fmla="*/ 833980 w 2181179"/>
                  <a:gd name="connsiteY41" fmla="*/ 1603808 h 1796265"/>
                  <a:gd name="connsiteX42" fmla="*/ 577371 w 2181179"/>
                  <a:gd name="connsiteY42" fmla="*/ 1603808 h 1796265"/>
                  <a:gd name="connsiteX43" fmla="*/ 577371 w 2181179"/>
                  <a:gd name="connsiteY43" fmla="*/ 1347199 h 1796265"/>
                  <a:gd name="connsiteX44" fmla="*/ 833980 w 2181179"/>
                  <a:gd name="connsiteY44" fmla="*/ 1347199 h 1796265"/>
                  <a:gd name="connsiteX45" fmla="*/ 577371 w 2181179"/>
                  <a:gd name="connsiteY45" fmla="*/ 962285 h 1796265"/>
                  <a:gd name="connsiteX46" fmla="*/ 833980 w 2181179"/>
                  <a:gd name="connsiteY46" fmla="*/ 962285 h 1796265"/>
                  <a:gd name="connsiteX47" fmla="*/ 833980 w 2181179"/>
                  <a:gd name="connsiteY47" fmla="*/ 1218894 h 1796265"/>
                  <a:gd name="connsiteX48" fmla="*/ 577371 w 2181179"/>
                  <a:gd name="connsiteY48" fmla="*/ 1218894 h 1796265"/>
                  <a:gd name="connsiteX49" fmla="*/ 577371 w 2181179"/>
                  <a:gd name="connsiteY49" fmla="*/ 962285 h 1796265"/>
                  <a:gd name="connsiteX50" fmla="*/ 449066 w 2181179"/>
                  <a:gd name="connsiteY50" fmla="*/ 962285 h 1796265"/>
                  <a:gd name="connsiteX51" fmla="*/ 449066 w 2181179"/>
                  <a:gd name="connsiteY51" fmla="*/ 1218894 h 1796265"/>
                  <a:gd name="connsiteX52" fmla="*/ 192457 w 2181179"/>
                  <a:gd name="connsiteY52" fmla="*/ 1218894 h 1796265"/>
                  <a:gd name="connsiteX53" fmla="*/ 192457 w 2181179"/>
                  <a:gd name="connsiteY53" fmla="*/ 962285 h 1796265"/>
                  <a:gd name="connsiteX54" fmla="*/ 449066 w 2181179"/>
                  <a:gd name="connsiteY54" fmla="*/ 962285 h 1796265"/>
                  <a:gd name="connsiteX55" fmla="*/ 449066 w 2181179"/>
                  <a:gd name="connsiteY55" fmla="*/ 577371 h 1796265"/>
                  <a:gd name="connsiteX56" fmla="*/ 449066 w 2181179"/>
                  <a:gd name="connsiteY56" fmla="*/ 833980 h 1796265"/>
                  <a:gd name="connsiteX57" fmla="*/ 192457 w 2181179"/>
                  <a:gd name="connsiteY57" fmla="*/ 833980 h 1796265"/>
                  <a:gd name="connsiteX58" fmla="*/ 192457 w 2181179"/>
                  <a:gd name="connsiteY58" fmla="*/ 577371 h 1796265"/>
                  <a:gd name="connsiteX59" fmla="*/ 449066 w 2181179"/>
                  <a:gd name="connsiteY59" fmla="*/ 577371 h 1796265"/>
                  <a:gd name="connsiteX60" fmla="*/ 833980 w 2181179"/>
                  <a:gd name="connsiteY60" fmla="*/ 833980 h 1796265"/>
                  <a:gd name="connsiteX61" fmla="*/ 577371 w 2181179"/>
                  <a:gd name="connsiteY61" fmla="*/ 833980 h 1796265"/>
                  <a:gd name="connsiteX62" fmla="*/ 577371 w 2181179"/>
                  <a:gd name="connsiteY62" fmla="*/ 577371 h 1796265"/>
                  <a:gd name="connsiteX63" fmla="*/ 833980 w 2181179"/>
                  <a:gd name="connsiteY63" fmla="*/ 577371 h 1796265"/>
                  <a:gd name="connsiteX64" fmla="*/ 833980 w 2181179"/>
                  <a:gd name="connsiteY64" fmla="*/ 833980 h 1796265"/>
                  <a:gd name="connsiteX65" fmla="*/ 962285 w 2181179"/>
                  <a:gd name="connsiteY65" fmla="*/ 833980 h 1796265"/>
                  <a:gd name="connsiteX66" fmla="*/ 962285 w 2181179"/>
                  <a:gd name="connsiteY66" fmla="*/ 577371 h 1796265"/>
                  <a:gd name="connsiteX67" fmla="*/ 1218894 w 2181179"/>
                  <a:gd name="connsiteY67" fmla="*/ 577371 h 1796265"/>
                  <a:gd name="connsiteX68" fmla="*/ 1218894 w 2181179"/>
                  <a:gd name="connsiteY68" fmla="*/ 833980 h 1796265"/>
                  <a:gd name="connsiteX69" fmla="*/ 962285 w 2181179"/>
                  <a:gd name="connsiteY69" fmla="*/ 833980 h 1796265"/>
                  <a:gd name="connsiteX70" fmla="*/ 1218894 w 2181179"/>
                  <a:gd name="connsiteY70" fmla="*/ 1218894 h 1796265"/>
                  <a:gd name="connsiteX71" fmla="*/ 962285 w 2181179"/>
                  <a:gd name="connsiteY71" fmla="*/ 1218894 h 1796265"/>
                  <a:gd name="connsiteX72" fmla="*/ 962285 w 2181179"/>
                  <a:gd name="connsiteY72" fmla="*/ 962285 h 1796265"/>
                  <a:gd name="connsiteX73" fmla="*/ 1218894 w 2181179"/>
                  <a:gd name="connsiteY73" fmla="*/ 962285 h 1796265"/>
                  <a:gd name="connsiteX74" fmla="*/ 1218894 w 2181179"/>
                  <a:gd name="connsiteY74" fmla="*/ 1218894 h 1796265"/>
                  <a:gd name="connsiteX75" fmla="*/ 1347199 w 2181179"/>
                  <a:gd name="connsiteY75" fmla="*/ 1218894 h 1796265"/>
                  <a:gd name="connsiteX76" fmla="*/ 1347199 w 2181179"/>
                  <a:gd name="connsiteY76" fmla="*/ 962285 h 1796265"/>
                  <a:gd name="connsiteX77" fmla="*/ 1603808 w 2181179"/>
                  <a:gd name="connsiteY77" fmla="*/ 962285 h 1796265"/>
                  <a:gd name="connsiteX78" fmla="*/ 1603808 w 2181179"/>
                  <a:gd name="connsiteY78" fmla="*/ 1218894 h 1796265"/>
                  <a:gd name="connsiteX79" fmla="*/ 1347199 w 2181179"/>
                  <a:gd name="connsiteY79" fmla="*/ 1218894 h 1796265"/>
                  <a:gd name="connsiteX80" fmla="*/ 1603808 w 2181179"/>
                  <a:gd name="connsiteY80" fmla="*/ 192457 h 1796265"/>
                  <a:gd name="connsiteX81" fmla="*/ 1603808 w 2181179"/>
                  <a:gd name="connsiteY81" fmla="*/ 449066 h 1796265"/>
                  <a:gd name="connsiteX82" fmla="*/ 1347199 w 2181179"/>
                  <a:gd name="connsiteY82" fmla="*/ 449066 h 1796265"/>
                  <a:gd name="connsiteX83" fmla="*/ 1347199 w 2181179"/>
                  <a:gd name="connsiteY83" fmla="*/ 192457 h 1796265"/>
                  <a:gd name="connsiteX84" fmla="*/ 1603808 w 2181179"/>
                  <a:gd name="connsiteY84" fmla="*/ 192457 h 1796265"/>
                  <a:gd name="connsiteX85" fmla="*/ 0 w 2181179"/>
                  <a:gd name="connsiteY85" fmla="*/ 0 h 1796265"/>
                  <a:gd name="connsiteX86" fmla="*/ 0 w 2181179"/>
                  <a:gd name="connsiteY86" fmla="*/ 1796265 h 1796265"/>
                  <a:gd name="connsiteX87" fmla="*/ 2181179 w 2181179"/>
                  <a:gd name="connsiteY87" fmla="*/ 1796265 h 1796265"/>
                  <a:gd name="connsiteX88" fmla="*/ 2181179 w 2181179"/>
                  <a:gd name="connsiteY88" fmla="*/ 0 h 1796265"/>
                  <a:gd name="connsiteX89" fmla="*/ 0 w 2181179"/>
                  <a:gd name="connsiteY89" fmla="*/ 0 h 17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81179" h="1796265">
                    <a:moveTo>
                      <a:pt x="1988722" y="192457"/>
                    </a:moveTo>
                    <a:lnTo>
                      <a:pt x="1988722" y="449066"/>
                    </a:lnTo>
                    <a:lnTo>
                      <a:pt x="1732113" y="449066"/>
                    </a:lnTo>
                    <a:lnTo>
                      <a:pt x="1732113" y="192457"/>
                    </a:lnTo>
                    <a:lnTo>
                      <a:pt x="1988722" y="192457"/>
                    </a:lnTo>
                    <a:close/>
                    <a:moveTo>
                      <a:pt x="192457" y="1347199"/>
                    </a:moveTo>
                    <a:lnTo>
                      <a:pt x="449066" y="1347199"/>
                    </a:lnTo>
                    <a:lnTo>
                      <a:pt x="449066" y="1603808"/>
                    </a:lnTo>
                    <a:lnTo>
                      <a:pt x="192457" y="1603808"/>
                    </a:lnTo>
                    <a:lnTo>
                      <a:pt x="192457" y="1347199"/>
                    </a:lnTo>
                    <a:close/>
                    <a:moveTo>
                      <a:pt x="833980" y="192457"/>
                    </a:moveTo>
                    <a:lnTo>
                      <a:pt x="833980" y="449066"/>
                    </a:lnTo>
                    <a:lnTo>
                      <a:pt x="577371" y="449066"/>
                    </a:lnTo>
                    <a:lnTo>
                      <a:pt x="577371" y="192457"/>
                    </a:lnTo>
                    <a:lnTo>
                      <a:pt x="833980" y="192457"/>
                    </a:lnTo>
                    <a:close/>
                    <a:moveTo>
                      <a:pt x="1218894" y="192457"/>
                    </a:moveTo>
                    <a:lnTo>
                      <a:pt x="1218894" y="449066"/>
                    </a:lnTo>
                    <a:lnTo>
                      <a:pt x="962285" y="449066"/>
                    </a:lnTo>
                    <a:lnTo>
                      <a:pt x="962285" y="192457"/>
                    </a:lnTo>
                    <a:lnTo>
                      <a:pt x="1218894" y="192457"/>
                    </a:lnTo>
                    <a:close/>
                    <a:moveTo>
                      <a:pt x="1603808" y="833980"/>
                    </a:moveTo>
                    <a:lnTo>
                      <a:pt x="1347199" y="833980"/>
                    </a:lnTo>
                    <a:lnTo>
                      <a:pt x="1347199" y="577371"/>
                    </a:lnTo>
                    <a:lnTo>
                      <a:pt x="1603808" y="577371"/>
                    </a:lnTo>
                    <a:lnTo>
                      <a:pt x="1603808" y="833980"/>
                    </a:lnTo>
                    <a:close/>
                    <a:moveTo>
                      <a:pt x="1732113" y="833980"/>
                    </a:moveTo>
                    <a:lnTo>
                      <a:pt x="1732113" y="577371"/>
                    </a:lnTo>
                    <a:lnTo>
                      <a:pt x="1988722" y="577371"/>
                    </a:lnTo>
                    <a:lnTo>
                      <a:pt x="1988722" y="833980"/>
                    </a:lnTo>
                    <a:lnTo>
                      <a:pt x="1732113" y="833980"/>
                    </a:lnTo>
                    <a:close/>
                    <a:moveTo>
                      <a:pt x="1732113" y="1218894"/>
                    </a:moveTo>
                    <a:lnTo>
                      <a:pt x="1732113" y="962285"/>
                    </a:lnTo>
                    <a:lnTo>
                      <a:pt x="1988722" y="962285"/>
                    </a:lnTo>
                    <a:lnTo>
                      <a:pt x="1988722" y="1218894"/>
                    </a:lnTo>
                    <a:lnTo>
                      <a:pt x="1732113" y="1218894"/>
                    </a:lnTo>
                    <a:close/>
                    <a:moveTo>
                      <a:pt x="962285" y="1347199"/>
                    </a:moveTo>
                    <a:lnTo>
                      <a:pt x="1218894" y="1347199"/>
                    </a:lnTo>
                    <a:lnTo>
                      <a:pt x="1218894" y="1603808"/>
                    </a:lnTo>
                    <a:lnTo>
                      <a:pt x="962285" y="1603808"/>
                    </a:lnTo>
                    <a:lnTo>
                      <a:pt x="962285" y="1347199"/>
                    </a:lnTo>
                    <a:close/>
                    <a:moveTo>
                      <a:pt x="833980" y="1347199"/>
                    </a:moveTo>
                    <a:lnTo>
                      <a:pt x="833980" y="1603808"/>
                    </a:lnTo>
                    <a:lnTo>
                      <a:pt x="577371" y="1603808"/>
                    </a:lnTo>
                    <a:lnTo>
                      <a:pt x="577371" y="1347199"/>
                    </a:lnTo>
                    <a:lnTo>
                      <a:pt x="833980" y="1347199"/>
                    </a:lnTo>
                    <a:close/>
                    <a:moveTo>
                      <a:pt x="577371" y="962285"/>
                    </a:moveTo>
                    <a:lnTo>
                      <a:pt x="833980" y="962285"/>
                    </a:lnTo>
                    <a:lnTo>
                      <a:pt x="833980" y="1218894"/>
                    </a:lnTo>
                    <a:lnTo>
                      <a:pt x="577371" y="1218894"/>
                    </a:lnTo>
                    <a:lnTo>
                      <a:pt x="577371" y="962285"/>
                    </a:lnTo>
                    <a:close/>
                    <a:moveTo>
                      <a:pt x="449066" y="962285"/>
                    </a:moveTo>
                    <a:lnTo>
                      <a:pt x="449066" y="1218894"/>
                    </a:lnTo>
                    <a:lnTo>
                      <a:pt x="192457" y="1218894"/>
                    </a:lnTo>
                    <a:lnTo>
                      <a:pt x="192457" y="962285"/>
                    </a:lnTo>
                    <a:lnTo>
                      <a:pt x="449066" y="962285"/>
                    </a:lnTo>
                    <a:close/>
                    <a:moveTo>
                      <a:pt x="449066" y="577371"/>
                    </a:moveTo>
                    <a:lnTo>
                      <a:pt x="449066" y="833980"/>
                    </a:lnTo>
                    <a:lnTo>
                      <a:pt x="192457" y="833980"/>
                    </a:lnTo>
                    <a:lnTo>
                      <a:pt x="192457" y="577371"/>
                    </a:lnTo>
                    <a:lnTo>
                      <a:pt x="449066" y="577371"/>
                    </a:lnTo>
                    <a:close/>
                    <a:moveTo>
                      <a:pt x="833980" y="833980"/>
                    </a:moveTo>
                    <a:lnTo>
                      <a:pt x="577371" y="833980"/>
                    </a:lnTo>
                    <a:lnTo>
                      <a:pt x="577371" y="577371"/>
                    </a:lnTo>
                    <a:lnTo>
                      <a:pt x="833980" y="577371"/>
                    </a:lnTo>
                    <a:lnTo>
                      <a:pt x="833980" y="833980"/>
                    </a:lnTo>
                    <a:close/>
                    <a:moveTo>
                      <a:pt x="962285" y="833980"/>
                    </a:moveTo>
                    <a:lnTo>
                      <a:pt x="962285" y="577371"/>
                    </a:lnTo>
                    <a:lnTo>
                      <a:pt x="1218894" y="577371"/>
                    </a:lnTo>
                    <a:lnTo>
                      <a:pt x="1218894" y="833980"/>
                    </a:lnTo>
                    <a:lnTo>
                      <a:pt x="962285" y="833980"/>
                    </a:lnTo>
                    <a:close/>
                    <a:moveTo>
                      <a:pt x="1218894" y="1218894"/>
                    </a:moveTo>
                    <a:lnTo>
                      <a:pt x="962285" y="1218894"/>
                    </a:lnTo>
                    <a:lnTo>
                      <a:pt x="962285" y="962285"/>
                    </a:lnTo>
                    <a:lnTo>
                      <a:pt x="1218894" y="962285"/>
                    </a:lnTo>
                    <a:lnTo>
                      <a:pt x="1218894" y="1218894"/>
                    </a:lnTo>
                    <a:close/>
                    <a:moveTo>
                      <a:pt x="1347199" y="1218894"/>
                    </a:moveTo>
                    <a:lnTo>
                      <a:pt x="1347199" y="962285"/>
                    </a:lnTo>
                    <a:lnTo>
                      <a:pt x="1603808" y="962285"/>
                    </a:lnTo>
                    <a:lnTo>
                      <a:pt x="1603808" y="1218894"/>
                    </a:lnTo>
                    <a:lnTo>
                      <a:pt x="1347199" y="1218894"/>
                    </a:lnTo>
                    <a:close/>
                    <a:moveTo>
                      <a:pt x="1603808" y="192457"/>
                    </a:moveTo>
                    <a:lnTo>
                      <a:pt x="1603808" y="449066"/>
                    </a:lnTo>
                    <a:lnTo>
                      <a:pt x="1347199" y="449066"/>
                    </a:lnTo>
                    <a:lnTo>
                      <a:pt x="1347199" y="192457"/>
                    </a:lnTo>
                    <a:lnTo>
                      <a:pt x="1603808" y="192457"/>
                    </a:lnTo>
                    <a:close/>
                    <a:moveTo>
                      <a:pt x="0" y="0"/>
                    </a:moveTo>
                    <a:lnTo>
                      <a:pt x="0" y="1796265"/>
                    </a:lnTo>
                    <a:lnTo>
                      <a:pt x="2181179" y="1796265"/>
                    </a:lnTo>
                    <a:lnTo>
                      <a:pt x="2181179" y="0"/>
                    </a:lnTo>
                    <a:lnTo>
                      <a:pt x="0" y="0"/>
                    </a:lnTo>
                    <a:close/>
                  </a:path>
                </a:pathLst>
              </a:custGeom>
              <a:solidFill>
                <a:schemeClr val="bg1"/>
              </a:solidFill>
              <a:ln w="32048"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3A57C798-A7C4-94DE-3FA0-857E59AAECA4}"/>
                  </a:ext>
                </a:extLst>
              </p:cNvPr>
              <p:cNvSpPr/>
              <p:nvPr/>
            </p:nvSpPr>
            <p:spPr>
              <a:xfrm>
                <a:off x="396411" y="4405238"/>
                <a:ext cx="2181179" cy="256609"/>
              </a:xfrm>
              <a:custGeom>
                <a:avLst/>
                <a:gdLst>
                  <a:gd name="connsiteX0" fmla="*/ 0 w 2181179"/>
                  <a:gd name="connsiteY0" fmla="*/ 0 h 256609"/>
                  <a:gd name="connsiteX1" fmla="*/ 2181179 w 2181179"/>
                  <a:gd name="connsiteY1" fmla="*/ 0 h 256609"/>
                  <a:gd name="connsiteX2" fmla="*/ 2181179 w 2181179"/>
                  <a:gd name="connsiteY2" fmla="*/ 256609 h 256609"/>
                  <a:gd name="connsiteX3" fmla="*/ 0 w 2181179"/>
                  <a:gd name="connsiteY3" fmla="*/ 256609 h 256609"/>
                </a:gdLst>
                <a:ahLst/>
                <a:cxnLst>
                  <a:cxn ang="0">
                    <a:pos x="connsiteX0" y="connsiteY0"/>
                  </a:cxn>
                  <a:cxn ang="0">
                    <a:pos x="connsiteX1" y="connsiteY1"/>
                  </a:cxn>
                  <a:cxn ang="0">
                    <a:pos x="connsiteX2" y="connsiteY2"/>
                  </a:cxn>
                  <a:cxn ang="0">
                    <a:pos x="connsiteX3" y="connsiteY3"/>
                  </a:cxn>
                </a:cxnLst>
                <a:rect l="l" t="t" r="r" b="b"/>
                <a:pathLst>
                  <a:path w="2181179" h="256609">
                    <a:moveTo>
                      <a:pt x="0" y="0"/>
                    </a:moveTo>
                    <a:lnTo>
                      <a:pt x="2181179" y="0"/>
                    </a:lnTo>
                    <a:lnTo>
                      <a:pt x="2181179" y="256609"/>
                    </a:lnTo>
                    <a:lnTo>
                      <a:pt x="0" y="256609"/>
                    </a:lnTo>
                    <a:close/>
                  </a:path>
                </a:pathLst>
              </a:custGeom>
              <a:solidFill>
                <a:srgbClr val="FFC000"/>
              </a:solidFill>
              <a:ln w="32048" cap="flat">
                <a:noFill/>
                <a:prstDash val="solid"/>
                <a:miter/>
              </a:ln>
            </p:spPr>
            <p:txBody>
              <a:bodyPr rtlCol="0" anchor="ctr"/>
              <a:lstStyle/>
              <a:p>
                <a:endParaRPr lang="fr-FR"/>
              </a:p>
            </p:txBody>
          </p:sp>
        </p:grpSp>
      </p:grpSp>
      <p:sp>
        <p:nvSpPr>
          <p:cNvPr id="19" name="ZoneTexte 18">
            <a:extLst>
              <a:ext uri="{FF2B5EF4-FFF2-40B4-BE49-F238E27FC236}">
                <a16:creationId xmlns:a16="http://schemas.microsoft.com/office/drawing/2014/main" id="{F166644C-B308-9AFB-EDCD-6B92CBA02E7D}"/>
              </a:ext>
            </a:extLst>
          </p:cNvPr>
          <p:cNvSpPr txBox="1"/>
          <p:nvPr/>
        </p:nvSpPr>
        <p:spPr>
          <a:xfrm>
            <a:off x="283719" y="2364827"/>
            <a:ext cx="1144316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Et enfin pour cette première semaine, j’ai commencé à rédiger mon rapport de stage.</a:t>
            </a:r>
          </a:p>
        </p:txBody>
      </p:sp>
      <p:sp>
        <p:nvSpPr>
          <p:cNvPr id="20" name="ZoneTexte 19">
            <a:extLst>
              <a:ext uri="{FF2B5EF4-FFF2-40B4-BE49-F238E27FC236}">
                <a16:creationId xmlns:a16="http://schemas.microsoft.com/office/drawing/2014/main" id="{B42879F4-297D-B7BC-45D8-C7320C6F4B3A}"/>
              </a:ext>
            </a:extLst>
          </p:cNvPr>
          <p:cNvSpPr txBox="1"/>
          <p:nvPr/>
        </p:nvSpPr>
        <p:spPr>
          <a:xfrm>
            <a:off x="3898216" y="6991593"/>
            <a:ext cx="4331635" cy="1107996"/>
          </a:xfrm>
          <a:prstGeom prst="rect">
            <a:avLst/>
          </a:prstGeom>
          <a:noFill/>
        </p:spPr>
        <p:txBody>
          <a:bodyPr wrap="none" rtlCol="0">
            <a:spAutoFit/>
          </a:bodyPr>
          <a:lstStyle/>
          <a:p>
            <a:r>
              <a:rPr lang="fr-FR" sz="6600" dirty="0">
                <a:solidFill>
                  <a:schemeClr val="bg1"/>
                </a:solidFill>
                <a:latin typeface="Bahnschrift SemiBold" panose="020B0502040204020203" pitchFamily="34" charset="0"/>
              </a:rPr>
              <a:t>Semaine </a:t>
            </a:r>
            <a:r>
              <a:rPr lang="fr-FR" sz="6600" dirty="0">
                <a:solidFill>
                  <a:srgbClr val="FFC000"/>
                </a:solidFill>
                <a:latin typeface="Bahnschrift SemiBold" panose="020B0502040204020203" pitchFamily="34" charset="0"/>
              </a:rPr>
              <a:t>2</a:t>
            </a:r>
            <a:r>
              <a:rPr lang="fr-FR" sz="6600" dirty="0">
                <a:solidFill>
                  <a:schemeClr val="bg1"/>
                </a:solidFill>
                <a:latin typeface="Bahnschrift SemiBold" panose="020B0502040204020203" pitchFamily="34" charset="0"/>
              </a:rPr>
              <a:t>.</a:t>
            </a:r>
          </a:p>
        </p:txBody>
      </p:sp>
      <p:pic>
        <p:nvPicPr>
          <p:cNvPr id="21" name="Image 20" descr="Une image contenant texte, capture d’écran, Police, Site web&#10;&#10;Le contenu généré par l’IA peut être incorrect.">
            <a:extLst>
              <a:ext uri="{FF2B5EF4-FFF2-40B4-BE49-F238E27FC236}">
                <a16:creationId xmlns:a16="http://schemas.microsoft.com/office/drawing/2014/main" id="{3E831422-BEDD-6AC3-C4C6-8FA1A608F31A}"/>
              </a:ext>
            </a:extLst>
          </p:cNvPr>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5965444" y="3584357"/>
            <a:ext cx="3751348" cy="2648990"/>
          </a:xfrm>
          <a:prstGeom prst="roundRect">
            <a:avLst>
              <a:gd name="adj" fmla="val 16667"/>
            </a:avLst>
          </a:prstGeom>
          <a:ln>
            <a:noFill/>
          </a:ln>
          <a:effectLst/>
          <a:scene3d>
            <a:camera prst="perspectiveRelaxed">
              <a:rot lat="19800000" lon="1200000" rev="20820000"/>
            </a:camera>
            <a:lightRig rig="threePt" dir="t"/>
          </a:scene3d>
          <a:sp3d contourW="6350" prstMaterial="matte">
            <a:contourClr>
              <a:srgbClr val="969696"/>
            </a:contourClr>
          </a:sp3d>
        </p:spPr>
      </p:pic>
      <p:sp>
        <p:nvSpPr>
          <p:cNvPr id="60" name="ZoneTexte 59">
            <a:extLst>
              <a:ext uri="{FF2B5EF4-FFF2-40B4-BE49-F238E27FC236}">
                <a16:creationId xmlns:a16="http://schemas.microsoft.com/office/drawing/2014/main" id="{178AA81C-635A-4844-C8FD-9B5A8405EF66}"/>
              </a:ext>
            </a:extLst>
          </p:cNvPr>
          <p:cNvSpPr txBox="1"/>
          <p:nvPr/>
        </p:nvSpPr>
        <p:spPr>
          <a:xfrm>
            <a:off x="3094216" y="7979416"/>
            <a:ext cx="6003567" cy="584775"/>
          </a:xfrm>
          <a:prstGeom prst="rect">
            <a:avLst/>
          </a:prstGeom>
          <a:noFill/>
        </p:spPr>
        <p:txBody>
          <a:bodyPr wrap="none" rtlCol="0">
            <a:spAutoFit/>
          </a:bodyPr>
          <a:lstStyle/>
          <a:p>
            <a:r>
              <a:rPr lang="fr-FR" sz="3200" dirty="0">
                <a:solidFill>
                  <a:srgbClr val="FFC000"/>
                </a:solidFill>
                <a:latin typeface="Bahnschrift" panose="020B0502040204020203" pitchFamily="34" charset="0"/>
              </a:rPr>
              <a:t>Développement et structuration</a:t>
            </a:r>
          </a:p>
        </p:txBody>
      </p:sp>
    </p:spTree>
    <p:extLst>
      <p:ext uri="{BB962C8B-B14F-4D97-AF65-F5344CB8AC3E}">
        <p14:creationId xmlns:p14="http://schemas.microsoft.com/office/powerpoint/2010/main" val="179742464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3EEAD3-453B-C866-90DB-8D9E888D353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96DFE32C-4C89-42A7-2335-96D9B442B3D2}"/>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7C6CB8E9-A11C-4E4E-A61C-3D0028DA0ABB}"/>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6FD6E974-23EC-E1F9-511C-0633554A5CE3}"/>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7EADCCB2-A579-7AE3-EDE8-1618AEAAEA10}"/>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A1057F5D-E3A4-ECAF-F1B9-C0FCC5CE85B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8F5C620A-4B65-7D29-821E-995D6FFD593C}"/>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B7C26EC8-0837-99A3-CF87-8AFF133D6A7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73F49C23-C861-7A56-6CA1-AB35BC470BE9}"/>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7026487-FC1E-CE27-3FB3-CB7DD68278BA}"/>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B90A0FC-0B0B-C81E-3949-9DC2AB1C4DEA}"/>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B6E3A31-B9D9-A3AF-FD88-33F4D1ABC185}"/>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82D2364-234D-CE97-2B38-4D526B60A5E1}"/>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1BB68BD-A692-66A3-2F98-FA13D2E7A6B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A74C7C7-8006-3062-3418-161E360BAE3F}"/>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9977860B-42EB-5BE0-4867-06585745780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D7EAC25-BFCC-5363-DD76-E545C56D9E97}"/>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58ECB113-7232-CB51-219D-72992EA739F1}"/>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714CA57D-74D0-A059-AB6E-EA5FE94DAF69}"/>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2F7BE82-17D1-3A23-D763-07787E68BA5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9E8A3CEB-6ABE-48DD-FAC3-3BDC268BF5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707F4A23-C2B9-F7CE-A66F-6A3CD5AD05E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E69E51F-64E8-449D-0FBF-19ED6982700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4CB26BEA-9509-55B5-E3A2-F2DCFCB28A6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5901EA65-6967-2BEA-D53C-D1C1207282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838B0CE3-5B64-874A-FFBD-AAD604D8F4E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4F10AABF-C11A-769C-83DF-150222863DCE}"/>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8E08AB6B-9E11-0032-CFAE-06D018859D60}"/>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3A2223EE-060A-C49A-1F1B-E2E91C22D1B6}"/>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68DDEBD-8571-C57F-D773-AC4F40E2F83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F23623A-85FD-4BAD-DDCB-0B4C8DD312B8}"/>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28DB712B-2C51-B94E-562F-E8DCFCA3E59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38E33001-CA6F-2C31-4A30-4ED47B52F473}"/>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7891A7D2-170C-8482-D680-38DCFE14A5E2}"/>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84" name="ZoneTexte 83">
            <a:extLst>
              <a:ext uri="{FF2B5EF4-FFF2-40B4-BE49-F238E27FC236}">
                <a16:creationId xmlns:a16="http://schemas.microsoft.com/office/drawing/2014/main" id="{CA3C6A8B-74DA-E5EE-0DD1-46F7F6E570C1}"/>
              </a:ext>
            </a:extLst>
          </p:cNvPr>
          <p:cNvSpPr txBox="1"/>
          <p:nvPr/>
        </p:nvSpPr>
        <p:spPr>
          <a:xfrm>
            <a:off x="-2606966" y="1734653"/>
            <a:ext cx="2603598"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1</a:t>
            </a:r>
            <a:r>
              <a:rPr lang="fr-FR" sz="4000" dirty="0">
                <a:solidFill>
                  <a:schemeClr val="bg1"/>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3D6F24C4-3253-414D-5FBA-9660713AA100}"/>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grpSp>
        <p:nvGrpSpPr>
          <p:cNvPr id="18" name="Groupe 17">
            <a:extLst>
              <a:ext uri="{FF2B5EF4-FFF2-40B4-BE49-F238E27FC236}">
                <a16:creationId xmlns:a16="http://schemas.microsoft.com/office/drawing/2014/main" id="{6673FB1B-11B0-39DC-6ED8-964EED440D00}"/>
              </a:ext>
            </a:extLst>
          </p:cNvPr>
          <p:cNvGrpSpPr>
            <a:grpSpLocks noChangeAspect="1"/>
          </p:cNvGrpSpPr>
          <p:nvPr/>
        </p:nvGrpSpPr>
        <p:grpSpPr>
          <a:xfrm>
            <a:off x="-3011685" y="2532479"/>
            <a:ext cx="2852658" cy="940013"/>
            <a:chOff x="3648905" y="4694814"/>
            <a:chExt cx="3876423" cy="1277366"/>
          </a:xfrm>
        </p:grpSpPr>
        <p:pic>
          <p:nvPicPr>
            <p:cNvPr id="3" name="Image 2" descr="Une image contenant capture d’écran, Graphique, Police, graphisme&#10;&#10;Le contenu généré par l’IA peut être incorrect.">
              <a:extLst>
                <a:ext uri="{FF2B5EF4-FFF2-40B4-BE49-F238E27FC236}">
                  <a16:creationId xmlns:a16="http://schemas.microsoft.com/office/drawing/2014/main" id="{CC06AFD9-1D41-7335-49F8-475F38F40C2B}"/>
                </a:ext>
              </a:extLst>
            </p:cNvPr>
            <p:cNvPicPr>
              <a:picLocks noChangeAspect="1"/>
            </p:cNvPicPr>
            <p:nvPr/>
          </p:nvPicPr>
          <p:blipFill>
            <a:blip r:embed="rId16" cstate="print">
              <a:duotone>
                <a:schemeClr val="accent2">
                  <a:shade val="45000"/>
                  <a:satMod val="135000"/>
                </a:schemeClr>
                <a:prstClr val="white"/>
              </a:duotone>
              <a:extLst>
                <a:ext uri="{BEBA8EAE-BF5A-486C-A8C5-ECC9F3942E4B}">
                  <a14:imgProps xmlns:a14="http://schemas.microsoft.com/office/drawing/2010/main">
                    <a14:imgLayer r:embed="rId17">
                      <a14:imgEffect>
                        <a14:saturation sat="400000"/>
                      </a14:imgEffect>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540495" y="4694814"/>
              <a:ext cx="2984833" cy="754980"/>
            </a:xfrm>
            <a:prstGeom prst="rect">
              <a:avLst/>
            </a:prstGeom>
          </p:spPr>
        </p:pic>
        <p:grpSp>
          <p:nvGrpSpPr>
            <p:cNvPr id="5" name="Groupe 4">
              <a:extLst>
                <a:ext uri="{FF2B5EF4-FFF2-40B4-BE49-F238E27FC236}">
                  <a16:creationId xmlns:a16="http://schemas.microsoft.com/office/drawing/2014/main" id="{20645C09-4EA2-D3C9-5A4A-D1CE7EB59919}"/>
                </a:ext>
              </a:extLst>
            </p:cNvPr>
            <p:cNvGrpSpPr>
              <a:grpSpLocks noChangeAspect="1"/>
            </p:cNvGrpSpPr>
            <p:nvPr/>
          </p:nvGrpSpPr>
          <p:grpSpPr>
            <a:xfrm>
              <a:off x="3648905" y="4722225"/>
              <a:ext cx="939800" cy="924971"/>
              <a:chOff x="629103" y="277089"/>
              <a:chExt cx="5486573" cy="5401222"/>
            </a:xfrm>
          </p:grpSpPr>
          <p:pic>
            <p:nvPicPr>
              <p:cNvPr id="10" name="Graphique 9">
                <a:extLst>
                  <a:ext uri="{FF2B5EF4-FFF2-40B4-BE49-F238E27FC236}">
                    <a16:creationId xmlns:a16="http://schemas.microsoft.com/office/drawing/2014/main" id="{51AFA600-E8DC-40B2-E3EE-BC9DAECEA4A4}"/>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85816" y="316417"/>
                <a:ext cx="2931240" cy="4310643"/>
              </a:xfrm>
              <a:prstGeom prst="rect">
                <a:avLst/>
              </a:prstGeom>
            </p:spPr>
          </p:pic>
          <p:pic>
            <p:nvPicPr>
              <p:cNvPr id="11" name="Graphique 10">
                <a:extLst>
                  <a:ext uri="{FF2B5EF4-FFF2-40B4-BE49-F238E27FC236}">
                    <a16:creationId xmlns:a16="http://schemas.microsoft.com/office/drawing/2014/main" id="{07C48F06-3B06-C061-06A4-5C9332961A3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519818" y="277089"/>
                <a:ext cx="3595858" cy="2739701"/>
              </a:xfrm>
              <a:prstGeom prst="rect">
                <a:avLst/>
              </a:prstGeom>
            </p:spPr>
          </p:pic>
          <p:pic>
            <p:nvPicPr>
              <p:cNvPr id="12" name="Graphique 11">
                <a:extLst>
                  <a:ext uri="{FF2B5EF4-FFF2-40B4-BE49-F238E27FC236}">
                    <a16:creationId xmlns:a16="http://schemas.microsoft.com/office/drawing/2014/main" id="{D70D77D3-AFC9-30B7-9894-DCBE28AE6E73}"/>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2519818" y="572071"/>
                <a:ext cx="1082699" cy="1443600"/>
              </a:xfrm>
              <a:prstGeom prst="rect">
                <a:avLst/>
              </a:prstGeom>
            </p:spPr>
          </p:pic>
          <p:pic>
            <p:nvPicPr>
              <p:cNvPr id="13" name="Graphique 12">
                <a:extLst>
                  <a:ext uri="{FF2B5EF4-FFF2-40B4-BE49-F238E27FC236}">
                    <a16:creationId xmlns:a16="http://schemas.microsoft.com/office/drawing/2014/main" id="{90A8FB1D-D2F9-7328-8FA5-F60C558E1F28}"/>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987344" y="3099648"/>
                <a:ext cx="4125861" cy="2578663"/>
              </a:xfrm>
              <a:prstGeom prst="rect">
                <a:avLst/>
              </a:prstGeom>
            </p:spPr>
          </p:pic>
          <p:pic>
            <p:nvPicPr>
              <p:cNvPr id="14" name="Graphique 13">
                <a:extLst>
                  <a:ext uri="{FF2B5EF4-FFF2-40B4-BE49-F238E27FC236}">
                    <a16:creationId xmlns:a16="http://schemas.microsoft.com/office/drawing/2014/main" id="{BB0615CA-DBD7-DB32-EF03-1205BF581A49}"/>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29103" y="4078903"/>
                <a:ext cx="2532954" cy="1085551"/>
              </a:xfrm>
              <a:prstGeom prst="rect">
                <a:avLst/>
              </a:prstGeom>
            </p:spPr>
          </p:pic>
          <p:pic>
            <p:nvPicPr>
              <p:cNvPr id="15" name="Graphique 14">
                <a:extLst>
                  <a:ext uri="{FF2B5EF4-FFF2-40B4-BE49-F238E27FC236}">
                    <a16:creationId xmlns:a16="http://schemas.microsoft.com/office/drawing/2014/main" id="{D6CCA8C4-9D28-7848-A761-D0D82E5FE406}"/>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464119" y="4079039"/>
                <a:ext cx="1056714" cy="528357"/>
              </a:xfrm>
              <a:prstGeom prst="rect">
                <a:avLst/>
              </a:prstGeom>
            </p:spPr>
          </p:pic>
          <p:pic>
            <p:nvPicPr>
              <p:cNvPr id="16" name="Graphique 15">
                <a:extLst>
                  <a:ext uri="{FF2B5EF4-FFF2-40B4-BE49-F238E27FC236}">
                    <a16:creationId xmlns:a16="http://schemas.microsoft.com/office/drawing/2014/main" id="{96C275D7-07F8-46DC-7055-E92701A1B326}"/>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021194" y="4078903"/>
                <a:ext cx="1085553" cy="1085551"/>
              </a:xfrm>
              <a:prstGeom prst="rect">
                <a:avLst/>
              </a:prstGeom>
            </p:spPr>
          </p:pic>
        </p:grpSp>
        <p:sp>
          <p:nvSpPr>
            <p:cNvPr id="17" name="Arc plein 16">
              <a:extLst>
                <a:ext uri="{FF2B5EF4-FFF2-40B4-BE49-F238E27FC236}">
                  <a16:creationId xmlns:a16="http://schemas.microsoft.com/office/drawing/2014/main" id="{208F2837-C39E-8D04-B707-F27543FA8ACD}"/>
                </a:ext>
              </a:extLst>
            </p:cNvPr>
            <p:cNvSpPr/>
            <p:nvPr/>
          </p:nvSpPr>
          <p:spPr>
            <a:xfrm rot="10800000">
              <a:off x="5100716" y="4814614"/>
              <a:ext cx="1706879" cy="1157566"/>
            </a:xfrm>
            <a:prstGeom prst="blockArc">
              <a:avLst>
                <a:gd name="adj1" fmla="val 10800000"/>
                <a:gd name="adj2" fmla="val 11087"/>
                <a:gd name="adj3" fmla="val 1122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grpSp>
      <p:sp>
        <p:nvSpPr>
          <p:cNvPr id="24" name="ZoneTexte 23">
            <a:extLst>
              <a:ext uri="{FF2B5EF4-FFF2-40B4-BE49-F238E27FC236}">
                <a16:creationId xmlns:a16="http://schemas.microsoft.com/office/drawing/2014/main" id="{AF084190-D46A-8E60-F611-67B13C98E5E9}"/>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5" name="ZoneTexte 24">
            <a:extLst>
              <a:ext uri="{FF2B5EF4-FFF2-40B4-BE49-F238E27FC236}">
                <a16:creationId xmlns:a16="http://schemas.microsoft.com/office/drawing/2014/main" id="{DC8094B1-8355-48F2-4C0C-7AF34F46DC62}"/>
              </a:ext>
            </a:extLst>
          </p:cNvPr>
          <p:cNvSpPr txBox="1"/>
          <p:nvPr/>
        </p:nvSpPr>
        <p:spPr>
          <a:xfrm>
            <a:off x="147368" y="7082772"/>
            <a:ext cx="8603921" cy="369332"/>
          </a:xfrm>
          <a:prstGeom prst="rect">
            <a:avLst/>
          </a:prstGeom>
          <a:noFill/>
        </p:spPr>
        <p:txBody>
          <a:bodyPr wrap="square" rtlCol="0">
            <a:spAutoFit/>
          </a:bodyPr>
          <a:lstStyle/>
          <a:p>
            <a:r>
              <a:rPr lang="fr-FR" i="1" dirty="0">
                <a:solidFill>
                  <a:schemeClr val="bg1"/>
                </a:solidFill>
                <a:latin typeface="Rubik" pitchFamily="2" charset="-79"/>
                <a:cs typeface="Rubik" pitchFamily="2" charset="-79"/>
              </a:rPr>
              <a:t>(lignes interurbaines)</a:t>
            </a:r>
            <a:endParaRPr lang="fr-FR" i="1" dirty="0">
              <a:solidFill>
                <a:schemeClr val="bg1"/>
              </a:solidFill>
              <a:latin typeface="Rubik SemiBold" pitchFamily="2" charset="-79"/>
              <a:cs typeface="Rubik SemiBold" pitchFamily="2" charset="-79"/>
            </a:endParaRPr>
          </a:p>
        </p:txBody>
      </p:sp>
      <p:sp>
        <p:nvSpPr>
          <p:cNvPr id="28" name="ZoneTexte 27">
            <a:extLst>
              <a:ext uri="{FF2B5EF4-FFF2-40B4-BE49-F238E27FC236}">
                <a16:creationId xmlns:a16="http://schemas.microsoft.com/office/drawing/2014/main" id="{6AEAB59B-267F-35AD-4BBA-D4A8755F8587}"/>
              </a:ext>
            </a:extLst>
          </p:cNvPr>
          <p:cNvSpPr txBox="1"/>
          <p:nvPr/>
        </p:nvSpPr>
        <p:spPr>
          <a:xfrm>
            <a:off x="-1809994" y="3499498"/>
            <a:ext cx="11750366" cy="1138773"/>
          </a:xfrm>
          <a:prstGeom prst="rect">
            <a:avLst/>
          </a:prstGeom>
          <a:noFill/>
        </p:spPr>
        <p:txBody>
          <a:bodyPr wrap="square" rtlCol="0">
            <a:spAutoFit/>
          </a:bodyPr>
          <a:lstStyle/>
          <a:p>
            <a:r>
              <a:rPr lang="fr-FR" sz="3200" b="1" dirty="0">
                <a:solidFill>
                  <a:srgbClr val="FFC000"/>
                </a:solidFill>
                <a:latin typeface="Century Gothic" panose="020B0502020202020204" pitchFamily="34" charset="0"/>
              </a:rPr>
              <a:t>Permet</a:t>
            </a:r>
            <a:r>
              <a:rPr lang="fr-FR" sz="3200" b="1" dirty="0">
                <a:solidFill>
                  <a:schemeClr val="bg1"/>
                </a:solidFill>
                <a:latin typeface="Century Gothic" panose="020B0502020202020204" pitchFamily="34" charset="0"/>
              </a:rPr>
              <a:t> :</a:t>
            </a:r>
            <a:br>
              <a:rPr lang="fr-FR" sz="3600" b="1" dirty="0">
                <a:solidFill>
                  <a:schemeClr val="bg1"/>
                </a:solidFill>
                <a:latin typeface="Century Gothic" panose="020B0502020202020204" pitchFamily="34" charset="0"/>
              </a:rPr>
            </a:br>
            <a:endParaRPr lang="fr-FR" sz="3600" b="1" dirty="0">
              <a:solidFill>
                <a:schemeClr val="bg1"/>
              </a:solidFill>
              <a:latin typeface="Century Gothic" panose="020B0502020202020204" pitchFamily="34" charset="0"/>
            </a:endParaRPr>
          </a:p>
        </p:txBody>
      </p:sp>
      <p:grpSp>
        <p:nvGrpSpPr>
          <p:cNvPr id="8" name="Groupe 7">
            <a:extLst>
              <a:ext uri="{FF2B5EF4-FFF2-40B4-BE49-F238E27FC236}">
                <a16:creationId xmlns:a16="http://schemas.microsoft.com/office/drawing/2014/main" id="{581E70DD-EBCD-9A8A-2BA0-82AFE65B0D81}"/>
              </a:ext>
            </a:extLst>
          </p:cNvPr>
          <p:cNvGrpSpPr/>
          <p:nvPr/>
        </p:nvGrpSpPr>
        <p:grpSpPr>
          <a:xfrm>
            <a:off x="192356" y="7326878"/>
            <a:ext cx="10174612" cy="1918378"/>
            <a:chOff x="192356" y="4624318"/>
            <a:chExt cx="10174612" cy="1918378"/>
          </a:xfrm>
        </p:grpSpPr>
        <p:sp>
          <p:nvSpPr>
            <p:cNvPr id="59" name="ZoneTexte 58">
              <a:extLst>
                <a:ext uri="{FF2B5EF4-FFF2-40B4-BE49-F238E27FC236}">
                  <a16:creationId xmlns:a16="http://schemas.microsoft.com/office/drawing/2014/main" id="{6E1A77C1-A190-48A6-3436-162213B0FA1E}"/>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Fournir des informations utiles sur La Métropole Mobilité en général.</a:t>
              </a:r>
              <a:endParaRPr lang="fr-FR" sz="1400" dirty="0">
                <a:solidFill>
                  <a:schemeClr val="bg1"/>
                </a:solidFill>
                <a:latin typeface="Bahnschrift SemiBold" panose="020B0502040204020203" pitchFamily="34" charset="0"/>
                <a:sym typeface="Wingdings" panose="05000000000000000000" pitchFamily="2" charset="2"/>
              </a:endParaRPr>
            </a:p>
          </p:txBody>
        </p:sp>
        <p:pic>
          <p:nvPicPr>
            <p:cNvPr id="6" name="Graphique 5">
              <a:extLst>
                <a:ext uri="{FF2B5EF4-FFF2-40B4-BE49-F238E27FC236}">
                  <a16:creationId xmlns:a16="http://schemas.microsoft.com/office/drawing/2014/main" id="{7E0F56F6-F466-63CC-9A9E-111E48CFC206}"/>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92356" y="4624318"/>
              <a:ext cx="2462880" cy="1918378"/>
            </a:xfrm>
            <a:prstGeom prst="rect">
              <a:avLst/>
            </a:prstGeom>
          </p:spPr>
        </p:pic>
      </p:grpSp>
      <p:grpSp>
        <p:nvGrpSpPr>
          <p:cNvPr id="22" name="Groupe 21">
            <a:extLst>
              <a:ext uri="{FF2B5EF4-FFF2-40B4-BE49-F238E27FC236}">
                <a16:creationId xmlns:a16="http://schemas.microsoft.com/office/drawing/2014/main" id="{AC9B2007-CFFF-2D65-BF82-261F647E9626}"/>
              </a:ext>
            </a:extLst>
          </p:cNvPr>
          <p:cNvGrpSpPr/>
          <p:nvPr/>
        </p:nvGrpSpPr>
        <p:grpSpPr>
          <a:xfrm>
            <a:off x="-1740706" y="7037183"/>
            <a:ext cx="9970557" cy="2181179"/>
            <a:chOff x="396411" y="4405238"/>
            <a:chExt cx="9970557" cy="2181179"/>
          </a:xfrm>
        </p:grpSpPr>
        <p:sp>
          <p:nvSpPr>
            <p:cNvPr id="23" name="ZoneTexte 22">
              <a:extLst>
                <a:ext uri="{FF2B5EF4-FFF2-40B4-BE49-F238E27FC236}">
                  <a16:creationId xmlns:a16="http://schemas.microsoft.com/office/drawing/2014/main" id="{D1149373-4A44-E33D-C849-E5D890BDEBE7}"/>
                </a:ext>
              </a:extLst>
            </p:cNvPr>
            <p:cNvSpPr txBox="1"/>
            <p:nvPr/>
          </p:nvSpPr>
          <p:spPr>
            <a:xfrm>
              <a:off x="2774229" y="4624318"/>
              <a:ext cx="7592739"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Faciliter la planification et la gestion des projets de mobilité et de transport.</a:t>
              </a:r>
              <a:endParaRPr lang="fr-FR" sz="1400" dirty="0">
                <a:solidFill>
                  <a:schemeClr val="bg1"/>
                </a:solidFill>
                <a:latin typeface="Bahnschrift SemiBold" panose="020B0502040204020203" pitchFamily="34" charset="0"/>
                <a:sym typeface="Wingdings" panose="05000000000000000000" pitchFamily="2" charset="2"/>
              </a:endParaRPr>
            </a:p>
          </p:txBody>
        </p:sp>
        <p:grpSp>
          <p:nvGrpSpPr>
            <p:cNvPr id="26" name="Graphique 7" descr="Calendrier mensuel avec un remplissage uni">
              <a:extLst>
                <a:ext uri="{FF2B5EF4-FFF2-40B4-BE49-F238E27FC236}">
                  <a16:creationId xmlns:a16="http://schemas.microsoft.com/office/drawing/2014/main" id="{8ED48EBE-B463-B88F-E00B-D81C6A493BB0}"/>
                </a:ext>
              </a:extLst>
            </p:cNvPr>
            <p:cNvGrpSpPr/>
            <p:nvPr/>
          </p:nvGrpSpPr>
          <p:grpSpPr>
            <a:xfrm>
              <a:off x="396411" y="4405238"/>
              <a:ext cx="2181179" cy="2181179"/>
              <a:chOff x="396411" y="4405238"/>
              <a:chExt cx="2181179" cy="2181179"/>
            </a:xfrm>
            <a:solidFill>
              <a:schemeClr val="bg1"/>
            </a:solidFill>
          </p:grpSpPr>
          <p:sp>
            <p:nvSpPr>
              <p:cNvPr id="27" name="Forme libre : forme 26">
                <a:extLst>
                  <a:ext uri="{FF2B5EF4-FFF2-40B4-BE49-F238E27FC236}">
                    <a16:creationId xmlns:a16="http://schemas.microsoft.com/office/drawing/2014/main" id="{B1EE2453-3EF0-5CD8-BA28-B68D79F2E5C6}"/>
                  </a:ext>
                </a:extLst>
              </p:cNvPr>
              <p:cNvSpPr/>
              <p:nvPr/>
            </p:nvSpPr>
            <p:spPr>
              <a:xfrm>
                <a:off x="396411" y="4790152"/>
                <a:ext cx="2181179" cy="1796265"/>
              </a:xfrm>
              <a:custGeom>
                <a:avLst/>
                <a:gdLst>
                  <a:gd name="connsiteX0" fmla="*/ 1988722 w 2181179"/>
                  <a:gd name="connsiteY0" fmla="*/ 192457 h 1796265"/>
                  <a:gd name="connsiteX1" fmla="*/ 1988722 w 2181179"/>
                  <a:gd name="connsiteY1" fmla="*/ 449066 h 1796265"/>
                  <a:gd name="connsiteX2" fmla="*/ 1732113 w 2181179"/>
                  <a:gd name="connsiteY2" fmla="*/ 449066 h 1796265"/>
                  <a:gd name="connsiteX3" fmla="*/ 1732113 w 2181179"/>
                  <a:gd name="connsiteY3" fmla="*/ 192457 h 1796265"/>
                  <a:gd name="connsiteX4" fmla="*/ 1988722 w 2181179"/>
                  <a:gd name="connsiteY4" fmla="*/ 192457 h 1796265"/>
                  <a:gd name="connsiteX5" fmla="*/ 192457 w 2181179"/>
                  <a:gd name="connsiteY5" fmla="*/ 1347199 h 1796265"/>
                  <a:gd name="connsiteX6" fmla="*/ 449066 w 2181179"/>
                  <a:gd name="connsiteY6" fmla="*/ 1347199 h 1796265"/>
                  <a:gd name="connsiteX7" fmla="*/ 449066 w 2181179"/>
                  <a:gd name="connsiteY7" fmla="*/ 1603808 h 1796265"/>
                  <a:gd name="connsiteX8" fmla="*/ 192457 w 2181179"/>
                  <a:gd name="connsiteY8" fmla="*/ 1603808 h 1796265"/>
                  <a:gd name="connsiteX9" fmla="*/ 192457 w 2181179"/>
                  <a:gd name="connsiteY9" fmla="*/ 1347199 h 1796265"/>
                  <a:gd name="connsiteX10" fmla="*/ 833980 w 2181179"/>
                  <a:gd name="connsiteY10" fmla="*/ 192457 h 1796265"/>
                  <a:gd name="connsiteX11" fmla="*/ 833980 w 2181179"/>
                  <a:gd name="connsiteY11" fmla="*/ 449066 h 1796265"/>
                  <a:gd name="connsiteX12" fmla="*/ 577371 w 2181179"/>
                  <a:gd name="connsiteY12" fmla="*/ 449066 h 1796265"/>
                  <a:gd name="connsiteX13" fmla="*/ 577371 w 2181179"/>
                  <a:gd name="connsiteY13" fmla="*/ 192457 h 1796265"/>
                  <a:gd name="connsiteX14" fmla="*/ 833980 w 2181179"/>
                  <a:gd name="connsiteY14" fmla="*/ 192457 h 1796265"/>
                  <a:gd name="connsiteX15" fmla="*/ 1218894 w 2181179"/>
                  <a:gd name="connsiteY15" fmla="*/ 192457 h 1796265"/>
                  <a:gd name="connsiteX16" fmla="*/ 1218894 w 2181179"/>
                  <a:gd name="connsiteY16" fmla="*/ 449066 h 1796265"/>
                  <a:gd name="connsiteX17" fmla="*/ 962285 w 2181179"/>
                  <a:gd name="connsiteY17" fmla="*/ 449066 h 1796265"/>
                  <a:gd name="connsiteX18" fmla="*/ 962285 w 2181179"/>
                  <a:gd name="connsiteY18" fmla="*/ 192457 h 1796265"/>
                  <a:gd name="connsiteX19" fmla="*/ 1218894 w 2181179"/>
                  <a:gd name="connsiteY19" fmla="*/ 192457 h 1796265"/>
                  <a:gd name="connsiteX20" fmla="*/ 1603808 w 2181179"/>
                  <a:gd name="connsiteY20" fmla="*/ 833980 h 1796265"/>
                  <a:gd name="connsiteX21" fmla="*/ 1347199 w 2181179"/>
                  <a:gd name="connsiteY21" fmla="*/ 833980 h 1796265"/>
                  <a:gd name="connsiteX22" fmla="*/ 1347199 w 2181179"/>
                  <a:gd name="connsiteY22" fmla="*/ 577371 h 1796265"/>
                  <a:gd name="connsiteX23" fmla="*/ 1603808 w 2181179"/>
                  <a:gd name="connsiteY23" fmla="*/ 577371 h 1796265"/>
                  <a:gd name="connsiteX24" fmla="*/ 1603808 w 2181179"/>
                  <a:gd name="connsiteY24" fmla="*/ 833980 h 1796265"/>
                  <a:gd name="connsiteX25" fmla="*/ 1732113 w 2181179"/>
                  <a:gd name="connsiteY25" fmla="*/ 833980 h 1796265"/>
                  <a:gd name="connsiteX26" fmla="*/ 1732113 w 2181179"/>
                  <a:gd name="connsiteY26" fmla="*/ 577371 h 1796265"/>
                  <a:gd name="connsiteX27" fmla="*/ 1988722 w 2181179"/>
                  <a:gd name="connsiteY27" fmla="*/ 577371 h 1796265"/>
                  <a:gd name="connsiteX28" fmla="*/ 1988722 w 2181179"/>
                  <a:gd name="connsiteY28" fmla="*/ 833980 h 1796265"/>
                  <a:gd name="connsiteX29" fmla="*/ 1732113 w 2181179"/>
                  <a:gd name="connsiteY29" fmla="*/ 833980 h 1796265"/>
                  <a:gd name="connsiteX30" fmla="*/ 1732113 w 2181179"/>
                  <a:gd name="connsiteY30" fmla="*/ 1218894 h 1796265"/>
                  <a:gd name="connsiteX31" fmla="*/ 1732113 w 2181179"/>
                  <a:gd name="connsiteY31" fmla="*/ 962285 h 1796265"/>
                  <a:gd name="connsiteX32" fmla="*/ 1988722 w 2181179"/>
                  <a:gd name="connsiteY32" fmla="*/ 962285 h 1796265"/>
                  <a:gd name="connsiteX33" fmla="*/ 1988722 w 2181179"/>
                  <a:gd name="connsiteY33" fmla="*/ 1218894 h 1796265"/>
                  <a:gd name="connsiteX34" fmla="*/ 1732113 w 2181179"/>
                  <a:gd name="connsiteY34" fmla="*/ 1218894 h 1796265"/>
                  <a:gd name="connsiteX35" fmla="*/ 962285 w 2181179"/>
                  <a:gd name="connsiteY35" fmla="*/ 1347199 h 1796265"/>
                  <a:gd name="connsiteX36" fmla="*/ 1218894 w 2181179"/>
                  <a:gd name="connsiteY36" fmla="*/ 1347199 h 1796265"/>
                  <a:gd name="connsiteX37" fmla="*/ 1218894 w 2181179"/>
                  <a:gd name="connsiteY37" fmla="*/ 1603808 h 1796265"/>
                  <a:gd name="connsiteX38" fmla="*/ 962285 w 2181179"/>
                  <a:gd name="connsiteY38" fmla="*/ 1603808 h 1796265"/>
                  <a:gd name="connsiteX39" fmla="*/ 962285 w 2181179"/>
                  <a:gd name="connsiteY39" fmla="*/ 1347199 h 1796265"/>
                  <a:gd name="connsiteX40" fmla="*/ 833980 w 2181179"/>
                  <a:gd name="connsiteY40" fmla="*/ 1347199 h 1796265"/>
                  <a:gd name="connsiteX41" fmla="*/ 833980 w 2181179"/>
                  <a:gd name="connsiteY41" fmla="*/ 1603808 h 1796265"/>
                  <a:gd name="connsiteX42" fmla="*/ 577371 w 2181179"/>
                  <a:gd name="connsiteY42" fmla="*/ 1603808 h 1796265"/>
                  <a:gd name="connsiteX43" fmla="*/ 577371 w 2181179"/>
                  <a:gd name="connsiteY43" fmla="*/ 1347199 h 1796265"/>
                  <a:gd name="connsiteX44" fmla="*/ 833980 w 2181179"/>
                  <a:gd name="connsiteY44" fmla="*/ 1347199 h 1796265"/>
                  <a:gd name="connsiteX45" fmla="*/ 577371 w 2181179"/>
                  <a:gd name="connsiteY45" fmla="*/ 962285 h 1796265"/>
                  <a:gd name="connsiteX46" fmla="*/ 833980 w 2181179"/>
                  <a:gd name="connsiteY46" fmla="*/ 962285 h 1796265"/>
                  <a:gd name="connsiteX47" fmla="*/ 833980 w 2181179"/>
                  <a:gd name="connsiteY47" fmla="*/ 1218894 h 1796265"/>
                  <a:gd name="connsiteX48" fmla="*/ 577371 w 2181179"/>
                  <a:gd name="connsiteY48" fmla="*/ 1218894 h 1796265"/>
                  <a:gd name="connsiteX49" fmla="*/ 577371 w 2181179"/>
                  <a:gd name="connsiteY49" fmla="*/ 962285 h 1796265"/>
                  <a:gd name="connsiteX50" fmla="*/ 449066 w 2181179"/>
                  <a:gd name="connsiteY50" fmla="*/ 962285 h 1796265"/>
                  <a:gd name="connsiteX51" fmla="*/ 449066 w 2181179"/>
                  <a:gd name="connsiteY51" fmla="*/ 1218894 h 1796265"/>
                  <a:gd name="connsiteX52" fmla="*/ 192457 w 2181179"/>
                  <a:gd name="connsiteY52" fmla="*/ 1218894 h 1796265"/>
                  <a:gd name="connsiteX53" fmla="*/ 192457 w 2181179"/>
                  <a:gd name="connsiteY53" fmla="*/ 962285 h 1796265"/>
                  <a:gd name="connsiteX54" fmla="*/ 449066 w 2181179"/>
                  <a:gd name="connsiteY54" fmla="*/ 962285 h 1796265"/>
                  <a:gd name="connsiteX55" fmla="*/ 449066 w 2181179"/>
                  <a:gd name="connsiteY55" fmla="*/ 577371 h 1796265"/>
                  <a:gd name="connsiteX56" fmla="*/ 449066 w 2181179"/>
                  <a:gd name="connsiteY56" fmla="*/ 833980 h 1796265"/>
                  <a:gd name="connsiteX57" fmla="*/ 192457 w 2181179"/>
                  <a:gd name="connsiteY57" fmla="*/ 833980 h 1796265"/>
                  <a:gd name="connsiteX58" fmla="*/ 192457 w 2181179"/>
                  <a:gd name="connsiteY58" fmla="*/ 577371 h 1796265"/>
                  <a:gd name="connsiteX59" fmla="*/ 449066 w 2181179"/>
                  <a:gd name="connsiteY59" fmla="*/ 577371 h 1796265"/>
                  <a:gd name="connsiteX60" fmla="*/ 833980 w 2181179"/>
                  <a:gd name="connsiteY60" fmla="*/ 833980 h 1796265"/>
                  <a:gd name="connsiteX61" fmla="*/ 577371 w 2181179"/>
                  <a:gd name="connsiteY61" fmla="*/ 833980 h 1796265"/>
                  <a:gd name="connsiteX62" fmla="*/ 577371 w 2181179"/>
                  <a:gd name="connsiteY62" fmla="*/ 577371 h 1796265"/>
                  <a:gd name="connsiteX63" fmla="*/ 833980 w 2181179"/>
                  <a:gd name="connsiteY63" fmla="*/ 577371 h 1796265"/>
                  <a:gd name="connsiteX64" fmla="*/ 833980 w 2181179"/>
                  <a:gd name="connsiteY64" fmla="*/ 833980 h 1796265"/>
                  <a:gd name="connsiteX65" fmla="*/ 962285 w 2181179"/>
                  <a:gd name="connsiteY65" fmla="*/ 833980 h 1796265"/>
                  <a:gd name="connsiteX66" fmla="*/ 962285 w 2181179"/>
                  <a:gd name="connsiteY66" fmla="*/ 577371 h 1796265"/>
                  <a:gd name="connsiteX67" fmla="*/ 1218894 w 2181179"/>
                  <a:gd name="connsiteY67" fmla="*/ 577371 h 1796265"/>
                  <a:gd name="connsiteX68" fmla="*/ 1218894 w 2181179"/>
                  <a:gd name="connsiteY68" fmla="*/ 833980 h 1796265"/>
                  <a:gd name="connsiteX69" fmla="*/ 962285 w 2181179"/>
                  <a:gd name="connsiteY69" fmla="*/ 833980 h 1796265"/>
                  <a:gd name="connsiteX70" fmla="*/ 1218894 w 2181179"/>
                  <a:gd name="connsiteY70" fmla="*/ 1218894 h 1796265"/>
                  <a:gd name="connsiteX71" fmla="*/ 962285 w 2181179"/>
                  <a:gd name="connsiteY71" fmla="*/ 1218894 h 1796265"/>
                  <a:gd name="connsiteX72" fmla="*/ 962285 w 2181179"/>
                  <a:gd name="connsiteY72" fmla="*/ 962285 h 1796265"/>
                  <a:gd name="connsiteX73" fmla="*/ 1218894 w 2181179"/>
                  <a:gd name="connsiteY73" fmla="*/ 962285 h 1796265"/>
                  <a:gd name="connsiteX74" fmla="*/ 1218894 w 2181179"/>
                  <a:gd name="connsiteY74" fmla="*/ 1218894 h 1796265"/>
                  <a:gd name="connsiteX75" fmla="*/ 1347199 w 2181179"/>
                  <a:gd name="connsiteY75" fmla="*/ 1218894 h 1796265"/>
                  <a:gd name="connsiteX76" fmla="*/ 1347199 w 2181179"/>
                  <a:gd name="connsiteY76" fmla="*/ 962285 h 1796265"/>
                  <a:gd name="connsiteX77" fmla="*/ 1603808 w 2181179"/>
                  <a:gd name="connsiteY77" fmla="*/ 962285 h 1796265"/>
                  <a:gd name="connsiteX78" fmla="*/ 1603808 w 2181179"/>
                  <a:gd name="connsiteY78" fmla="*/ 1218894 h 1796265"/>
                  <a:gd name="connsiteX79" fmla="*/ 1347199 w 2181179"/>
                  <a:gd name="connsiteY79" fmla="*/ 1218894 h 1796265"/>
                  <a:gd name="connsiteX80" fmla="*/ 1603808 w 2181179"/>
                  <a:gd name="connsiteY80" fmla="*/ 192457 h 1796265"/>
                  <a:gd name="connsiteX81" fmla="*/ 1603808 w 2181179"/>
                  <a:gd name="connsiteY81" fmla="*/ 449066 h 1796265"/>
                  <a:gd name="connsiteX82" fmla="*/ 1347199 w 2181179"/>
                  <a:gd name="connsiteY82" fmla="*/ 449066 h 1796265"/>
                  <a:gd name="connsiteX83" fmla="*/ 1347199 w 2181179"/>
                  <a:gd name="connsiteY83" fmla="*/ 192457 h 1796265"/>
                  <a:gd name="connsiteX84" fmla="*/ 1603808 w 2181179"/>
                  <a:gd name="connsiteY84" fmla="*/ 192457 h 1796265"/>
                  <a:gd name="connsiteX85" fmla="*/ 0 w 2181179"/>
                  <a:gd name="connsiteY85" fmla="*/ 0 h 1796265"/>
                  <a:gd name="connsiteX86" fmla="*/ 0 w 2181179"/>
                  <a:gd name="connsiteY86" fmla="*/ 1796265 h 1796265"/>
                  <a:gd name="connsiteX87" fmla="*/ 2181179 w 2181179"/>
                  <a:gd name="connsiteY87" fmla="*/ 1796265 h 1796265"/>
                  <a:gd name="connsiteX88" fmla="*/ 2181179 w 2181179"/>
                  <a:gd name="connsiteY88" fmla="*/ 0 h 1796265"/>
                  <a:gd name="connsiteX89" fmla="*/ 0 w 2181179"/>
                  <a:gd name="connsiteY89" fmla="*/ 0 h 17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81179" h="1796265">
                    <a:moveTo>
                      <a:pt x="1988722" y="192457"/>
                    </a:moveTo>
                    <a:lnTo>
                      <a:pt x="1988722" y="449066"/>
                    </a:lnTo>
                    <a:lnTo>
                      <a:pt x="1732113" y="449066"/>
                    </a:lnTo>
                    <a:lnTo>
                      <a:pt x="1732113" y="192457"/>
                    </a:lnTo>
                    <a:lnTo>
                      <a:pt x="1988722" y="192457"/>
                    </a:lnTo>
                    <a:close/>
                    <a:moveTo>
                      <a:pt x="192457" y="1347199"/>
                    </a:moveTo>
                    <a:lnTo>
                      <a:pt x="449066" y="1347199"/>
                    </a:lnTo>
                    <a:lnTo>
                      <a:pt x="449066" y="1603808"/>
                    </a:lnTo>
                    <a:lnTo>
                      <a:pt x="192457" y="1603808"/>
                    </a:lnTo>
                    <a:lnTo>
                      <a:pt x="192457" y="1347199"/>
                    </a:lnTo>
                    <a:close/>
                    <a:moveTo>
                      <a:pt x="833980" y="192457"/>
                    </a:moveTo>
                    <a:lnTo>
                      <a:pt x="833980" y="449066"/>
                    </a:lnTo>
                    <a:lnTo>
                      <a:pt x="577371" y="449066"/>
                    </a:lnTo>
                    <a:lnTo>
                      <a:pt x="577371" y="192457"/>
                    </a:lnTo>
                    <a:lnTo>
                      <a:pt x="833980" y="192457"/>
                    </a:lnTo>
                    <a:close/>
                    <a:moveTo>
                      <a:pt x="1218894" y="192457"/>
                    </a:moveTo>
                    <a:lnTo>
                      <a:pt x="1218894" y="449066"/>
                    </a:lnTo>
                    <a:lnTo>
                      <a:pt x="962285" y="449066"/>
                    </a:lnTo>
                    <a:lnTo>
                      <a:pt x="962285" y="192457"/>
                    </a:lnTo>
                    <a:lnTo>
                      <a:pt x="1218894" y="192457"/>
                    </a:lnTo>
                    <a:close/>
                    <a:moveTo>
                      <a:pt x="1603808" y="833980"/>
                    </a:moveTo>
                    <a:lnTo>
                      <a:pt x="1347199" y="833980"/>
                    </a:lnTo>
                    <a:lnTo>
                      <a:pt x="1347199" y="577371"/>
                    </a:lnTo>
                    <a:lnTo>
                      <a:pt x="1603808" y="577371"/>
                    </a:lnTo>
                    <a:lnTo>
                      <a:pt x="1603808" y="833980"/>
                    </a:lnTo>
                    <a:close/>
                    <a:moveTo>
                      <a:pt x="1732113" y="833980"/>
                    </a:moveTo>
                    <a:lnTo>
                      <a:pt x="1732113" y="577371"/>
                    </a:lnTo>
                    <a:lnTo>
                      <a:pt x="1988722" y="577371"/>
                    </a:lnTo>
                    <a:lnTo>
                      <a:pt x="1988722" y="833980"/>
                    </a:lnTo>
                    <a:lnTo>
                      <a:pt x="1732113" y="833980"/>
                    </a:lnTo>
                    <a:close/>
                    <a:moveTo>
                      <a:pt x="1732113" y="1218894"/>
                    </a:moveTo>
                    <a:lnTo>
                      <a:pt x="1732113" y="962285"/>
                    </a:lnTo>
                    <a:lnTo>
                      <a:pt x="1988722" y="962285"/>
                    </a:lnTo>
                    <a:lnTo>
                      <a:pt x="1988722" y="1218894"/>
                    </a:lnTo>
                    <a:lnTo>
                      <a:pt x="1732113" y="1218894"/>
                    </a:lnTo>
                    <a:close/>
                    <a:moveTo>
                      <a:pt x="962285" y="1347199"/>
                    </a:moveTo>
                    <a:lnTo>
                      <a:pt x="1218894" y="1347199"/>
                    </a:lnTo>
                    <a:lnTo>
                      <a:pt x="1218894" y="1603808"/>
                    </a:lnTo>
                    <a:lnTo>
                      <a:pt x="962285" y="1603808"/>
                    </a:lnTo>
                    <a:lnTo>
                      <a:pt x="962285" y="1347199"/>
                    </a:lnTo>
                    <a:close/>
                    <a:moveTo>
                      <a:pt x="833980" y="1347199"/>
                    </a:moveTo>
                    <a:lnTo>
                      <a:pt x="833980" y="1603808"/>
                    </a:lnTo>
                    <a:lnTo>
                      <a:pt x="577371" y="1603808"/>
                    </a:lnTo>
                    <a:lnTo>
                      <a:pt x="577371" y="1347199"/>
                    </a:lnTo>
                    <a:lnTo>
                      <a:pt x="833980" y="1347199"/>
                    </a:lnTo>
                    <a:close/>
                    <a:moveTo>
                      <a:pt x="577371" y="962285"/>
                    </a:moveTo>
                    <a:lnTo>
                      <a:pt x="833980" y="962285"/>
                    </a:lnTo>
                    <a:lnTo>
                      <a:pt x="833980" y="1218894"/>
                    </a:lnTo>
                    <a:lnTo>
                      <a:pt x="577371" y="1218894"/>
                    </a:lnTo>
                    <a:lnTo>
                      <a:pt x="577371" y="962285"/>
                    </a:lnTo>
                    <a:close/>
                    <a:moveTo>
                      <a:pt x="449066" y="962285"/>
                    </a:moveTo>
                    <a:lnTo>
                      <a:pt x="449066" y="1218894"/>
                    </a:lnTo>
                    <a:lnTo>
                      <a:pt x="192457" y="1218894"/>
                    </a:lnTo>
                    <a:lnTo>
                      <a:pt x="192457" y="962285"/>
                    </a:lnTo>
                    <a:lnTo>
                      <a:pt x="449066" y="962285"/>
                    </a:lnTo>
                    <a:close/>
                    <a:moveTo>
                      <a:pt x="449066" y="577371"/>
                    </a:moveTo>
                    <a:lnTo>
                      <a:pt x="449066" y="833980"/>
                    </a:lnTo>
                    <a:lnTo>
                      <a:pt x="192457" y="833980"/>
                    </a:lnTo>
                    <a:lnTo>
                      <a:pt x="192457" y="577371"/>
                    </a:lnTo>
                    <a:lnTo>
                      <a:pt x="449066" y="577371"/>
                    </a:lnTo>
                    <a:close/>
                    <a:moveTo>
                      <a:pt x="833980" y="833980"/>
                    </a:moveTo>
                    <a:lnTo>
                      <a:pt x="577371" y="833980"/>
                    </a:lnTo>
                    <a:lnTo>
                      <a:pt x="577371" y="577371"/>
                    </a:lnTo>
                    <a:lnTo>
                      <a:pt x="833980" y="577371"/>
                    </a:lnTo>
                    <a:lnTo>
                      <a:pt x="833980" y="833980"/>
                    </a:lnTo>
                    <a:close/>
                    <a:moveTo>
                      <a:pt x="962285" y="833980"/>
                    </a:moveTo>
                    <a:lnTo>
                      <a:pt x="962285" y="577371"/>
                    </a:lnTo>
                    <a:lnTo>
                      <a:pt x="1218894" y="577371"/>
                    </a:lnTo>
                    <a:lnTo>
                      <a:pt x="1218894" y="833980"/>
                    </a:lnTo>
                    <a:lnTo>
                      <a:pt x="962285" y="833980"/>
                    </a:lnTo>
                    <a:close/>
                    <a:moveTo>
                      <a:pt x="1218894" y="1218894"/>
                    </a:moveTo>
                    <a:lnTo>
                      <a:pt x="962285" y="1218894"/>
                    </a:lnTo>
                    <a:lnTo>
                      <a:pt x="962285" y="962285"/>
                    </a:lnTo>
                    <a:lnTo>
                      <a:pt x="1218894" y="962285"/>
                    </a:lnTo>
                    <a:lnTo>
                      <a:pt x="1218894" y="1218894"/>
                    </a:lnTo>
                    <a:close/>
                    <a:moveTo>
                      <a:pt x="1347199" y="1218894"/>
                    </a:moveTo>
                    <a:lnTo>
                      <a:pt x="1347199" y="962285"/>
                    </a:lnTo>
                    <a:lnTo>
                      <a:pt x="1603808" y="962285"/>
                    </a:lnTo>
                    <a:lnTo>
                      <a:pt x="1603808" y="1218894"/>
                    </a:lnTo>
                    <a:lnTo>
                      <a:pt x="1347199" y="1218894"/>
                    </a:lnTo>
                    <a:close/>
                    <a:moveTo>
                      <a:pt x="1603808" y="192457"/>
                    </a:moveTo>
                    <a:lnTo>
                      <a:pt x="1603808" y="449066"/>
                    </a:lnTo>
                    <a:lnTo>
                      <a:pt x="1347199" y="449066"/>
                    </a:lnTo>
                    <a:lnTo>
                      <a:pt x="1347199" y="192457"/>
                    </a:lnTo>
                    <a:lnTo>
                      <a:pt x="1603808" y="192457"/>
                    </a:lnTo>
                    <a:close/>
                    <a:moveTo>
                      <a:pt x="0" y="0"/>
                    </a:moveTo>
                    <a:lnTo>
                      <a:pt x="0" y="1796265"/>
                    </a:lnTo>
                    <a:lnTo>
                      <a:pt x="2181179" y="1796265"/>
                    </a:lnTo>
                    <a:lnTo>
                      <a:pt x="2181179" y="0"/>
                    </a:lnTo>
                    <a:lnTo>
                      <a:pt x="0" y="0"/>
                    </a:lnTo>
                    <a:close/>
                  </a:path>
                </a:pathLst>
              </a:custGeom>
              <a:solidFill>
                <a:schemeClr val="bg1"/>
              </a:solidFill>
              <a:ln w="32048"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0A2F6DA5-A186-DFE9-54AA-2DFC2C5A6328}"/>
                  </a:ext>
                </a:extLst>
              </p:cNvPr>
              <p:cNvSpPr/>
              <p:nvPr/>
            </p:nvSpPr>
            <p:spPr>
              <a:xfrm>
                <a:off x="396411" y="4405238"/>
                <a:ext cx="2181179" cy="256609"/>
              </a:xfrm>
              <a:custGeom>
                <a:avLst/>
                <a:gdLst>
                  <a:gd name="connsiteX0" fmla="*/ 0 w 2181179"/>
                  <a:gd name="connsiteY0" fmla="*/ 0 h 256609"/>
                  <a:gd name="connsiteX1" fmla="*/ 2181179 w 2181179"/>
                  <a:gd name="connsiteY1" fmla="*/ 0 h 256609"/>
                  <a:gd name="connsiteX2" fmla="*/ 2181179 w 2181179"/>
                  <a:gd name="connsiteY2" fmla="*/ 256609 h 256609"/>
                  <a:gd name="connsiteX3" fmla="*/ 0 w 2181179"/>
                  <a:gd name="connsiteY3" fmla="*/ 256609 h 256609"/>
                </a:gdLst>
                <a:ahLst/>
                <a:cxnLst>
                  <a:cxn ang="0">
                    <a:pos x="connsiteX0" y="connsiteY0"/>
                  </a:cxn>
                  <a:cxn ang="0">
                    <a:pos x="connsiteX1" y="connsiteY1"/>
                  </a:cxn>
                  <a:cxn ang="0">
                    <a:pos x="connsiteX2" y="connsiteY2"/>
                  </a:cxn>
                  <a:cxn ang="0">
                    <a:pos x="connsiteX3" y="connsiteY3"/>
                  </a:cxn>
                </a:cxnLst>
                <a:rect l="l" t="t" r="r" b="b"/>
                <a:pathLst>
                  <a:path w="2181179" h="256609">
                    <a:moveTo>
                      <a:pt x="0" y="0"/>
                    </a:moveTo>
                    <a:lnTo>
                      <a:pt x="2181179" y="0"/>
                    </a:lnTo>
                    <a:lnTo>
                      <a:pt x="2181179" y="256609"/>
                    </a:lnTo>
                    <a:lnTo>
                      <a:pt x="0" y="256609"/>
                    </a:lnTo>
                    <a:close/>
                  </a:path>
                </a:pathLst>
              </a:custGeom>
              <a:solidFill>
                <a:srgbClr val="FFC000"/>
              </a:solidFill>
              <a:ln w="32048" cap="flat">
                <a:noFill/>
                <a:prstDash val="solid"/>
                <a:miter/>
              </a:ln>
            </p:spPr>
            <p:txBody>
              <a:bodyPr rtlCol="0" anchor="ctr"/>
              <a:lstStyle/>
              <a:p>
                <a:endParaRPr lang="fr-FR"/>
              </a:p>
            </p:txBody>
          </p:sp>
        </p:grpSp>
      </p:grpSp>
      <p:sp>
        <p:nvSpPr>
          <p:cNvPr id="19" name="ZoneTexte 18">
            <a:extLst>
              <a:ext uri="{FF2B5EF4-FFF2-40B4-BE49-F238E27FC236}">
                <a16:creationId xmlns:a16="http://schemas.microsoft.com/office/drawing/2014/main" id="{2D999FF1-1501-2A92-3236-8E6934A19757}"/>
              </a:ext>
            </a:extLst>
          </p:cNvPr>
          <p:cNvSpPr txBox="1"/>
          <p:nvPr/>
        </p:nvSpPr>
        <p:spPr>
          <a:xfrm>
            <a:off x="-10008361" y="2364827"/>
            <a:ext cx="1144316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Et enfin pour cette première semaine, j’ai commencé à rédiger mon rapport de stage.</a:t>
            </a:r>
          </a:p>
        </p:txBody>
      </p:sp>
      <p:sp>
        <p:nvSpPr>
          <p:cNvPr id="20" name="ZoneTexte 19">
            <a:extLst>
              <a:ext uri="{FF2B5EF4-FFF2-40B4-BE49-F238E27FC236}">
                <a16:creationId xmlns:a16="http://schemas.microsoft.com/office/drawing/2014/main" id="{A1D31661-7B1B-8308-1D37-E6140540C06C}"/>
              </a:ext>
            </a:extLst>
          </p:cNvPr>
          <p:cNvSpPr txBox="1"/>
          <p:nvPr/>
        </p:nvSpPr>
        <p:spPr>
          <a:xfrm>
            <a:off x="3898216" y="3069833"/>
            <a:ext cx="4331635" cy="1107996"/>
          </a:xfrm>
          <a:prstGeom prst="rect">
            <a:avLst/>
          </a:prstGeom>
          <a:noFill/>
        </p:spPr>
        <p:txBody>
          <a:bodyPr wrap="none" rtlCol="0">
            <a:spAutoFit/>
          </a:bodyPr>
          <a:lstStyle/>
          <a:p>
            <a:r>
              <a:rPr lang="fr-FR" sz="6600" dirty="0">
                <a:solidFill>
                  <a:schemeClr val="bg1"/>
                </a:solidFill>
                <a:latin typeface="Bahnschrift SemiBold" panose="020B0502040204020203" pitchFamily="34" charset="0"/>
              </a:rPr>
              <a:t>Semaine </a:t>
            </a:r>
            <a:r>
              <a:rPr lang="fr-FR" sz="6600" dirty="0">
                <a:solidFill>
                  <a:srgbClr val="FFC000"/>
                </a:solidFill>
                <a:latin typeface="Bahnschrift SemiBold" panose="020B0502040204020203" pitchFamily="34" charset="0"/>
              </a:rPr>
              <a:t>2</a:t>
            </a:r>
            <a:r>
              <a:rPr lang="fr-FR" sz="6600" dirty="0">
                <a:solidFill>
                  <a:schemeClr val="bg1"/>
                </a:solidFill>
                <a:latin typeface="Bahnschrift SemiBold" panose="020B0502040204020203" pitchFamily="34" charset="0"/>
              </a:rPr>
              <a:t>.</a:t>
            </a:r>
          </a:p>
        </p:txBody>
      </p:sp>
      <p:pic>
        <p:nvPicPr>
          <p:cNvPr id="21" name="Image 20" descr="Une image contenant texte, capture d’écran, Police, Site web&#10;&#10;Le contenu généré par l’IA peut être incorrect.">
            <a:extLst>
              <a:ext uri="{FF2B5EF4-FFF2-40B4-BE49-F238E27FC236}">
                <a16:creationId xmlns:a16="http://schemas.microsoft.com/office/drawing/2014/main" id="{4F12A414-6638-E7FE-06DD-74CBCD98B266}"/>
              </a:ext>
            </a:extLst>
          </p:cNvPr>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5965444" y="6998117"/>
            <a:ext cx="3751348" cy="2648990"/>
          </a:xfrm>
          <a:prstGeom prst="roundRect">
            <a:avLst>
              <a:gd name="adj" fmla="val 16667"/>
            </a:avLst>
          </a:prstGeom>
          <a:ln>
            <a:noFill/>
          </a:ln>
          <a:effectLst/>
          <a:scene3d>
            <a:camera prst="perspectiveRelaxed">
              <a:rot lat="19800000" lon="1200000" rev="20820000"/>
            </a:camera>
            <a:lightRig rig="threePt" dir="t"/>
          </a:scene3d>
          <a:sp3d contourW="6350" prstMaterial="matte">
            <a:contourClr>
              <a:srgbClr val="969696"/>
            </a:contourClr>
          </a:sp3d>
        </p:spPr>
      </p:pic>
      <p:sp>
        <p:nvSpPr>
          <p:cNvPr id="60" name="ZoneTexte 59">
            <a:extLst>
              <a:ext uri="{FF2B5EF4-FFF2-40B4-BE49-F238E27FC236}">
                <a16:creationId xmlns:a16="http://schemas.microsoft.com/office/drawing/2014/main" id="{4326FABA-5428-524F-15AA-F16A1DD0C845}"/>
              </a:ext>
            </a:extLst>
          </p:cNvPr>
          <p:cNvSpPr txBox="1"/>
          <p:nvPr/>
        </p:nvSpPr>
        <p:spPr>
          <a:xfrm>
            <a:off x="3094216" y="3956056"/>
            <a:ext cx="6003567" cy="584775"/>
          </a:xfrm>
          <a:prstGeom prst="rect">
            <a:avLst/>
          </a:prstGeom>
          <a:noFill/>
        </p:spPr>
        <p:txBody>
          <a:bodyPr wrap="none" rtlCol="0">
            <a:spAutoFit/>
          </a:bodyPr>
          <a:lstStyle/>
          <a:p>
            <a:r>
              <a:rPr lang="fr-FR" sz="3200" dirty="0">
                <a:solidFill>
                  <a:srgbClr val="FFC000"/>
                </a:solidFill>
                <a:latin typeface="Bahnschrift" panose="020B0502040204020203" pitchFamily="34" charset="0"/>
              </a:rPr>
              <a:t>Développement et structuration</a:t>
            </a:r>
          </a:p>
        </p:txBody>
      </p:sp>
      <p:sp>
        <p:nvSpPr>
          <p:cNvPr id="62" name="ZoneTexte 61">
            <a:extLst>
              <a:ext uri="{FF2B5EF4-FFF2-40B4-BE49-F238E27FC236}">
                <a16:creationId xmlns:a16="http://schemas.microsoft.com/office/drawing/2014/main" id="{EB842748-C336-55D6-E910-89F9EA95F920}"/>
              </a:ext>
            </a:extLst>
          </p:cNvPr>
          <p:cNvSpPr txBox="1"/>
          <p:nvPr/>
        </p:nvSpPr>
        <p:spPr>
          <a:xfrm>
            <a:off x="-11532361"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IA en rapport avec les PEM (Pôles d’Échanges Multimodaux), gares routières, parkings relais, etc… </a:t>
            </a:r>
          </a:p>
        </p:txBody>
      </p:sp>
      <p:sp>
        <p:nvSpPr>
          <p:cNvPr id="63" name="ZoneTexte 62">
            <a:extLst>
              <a:ext uri="{FF2B5EF4-FFF2-40B4-BE49-F238E27FC236}">
                <a16:creationId xmlns:a16="http://schemas.microsoft.com/office/drawing/2014/main" id="{A3C4A415-45EE-B5B2-00BF-BACC2B742EC4}"/>
              </a:ext>
            </a:extLst>
          </p:cNvPr>
          <p:cNvSpPr txBox="1"/>
          <p:nvPr/>
        </p:nvSpPr>
        <p:spPr>
          <a:xfrm>
            <a:off x="-11125961"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65" name="ZoneTexte 64">
            <a:extLst>
              <a:ext uri="{FF2B5EF4-FFF2-40B4-BE49-F238E27FC236}">
                <a16:creationId xmlns:a16="http://schemas.microsoft.com/office/drawing/2014/main" id="{FD20D41D-AF8D-E1F7-B1B1-F6B3A4447AC5}"/>
              </a:ext>
            </a:extLst>
          </p:cNvPr>
          <p:cNvSpPr txBox="1"/>
          <p:nvPr/>
        </p:nvSpPr>
        <p:spPr>
          <a:xfrm>
            <a:off x="-4928362"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381648779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18BD6F-8E94-96A6-75B4-BFC723215223}"/>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BA4D25C5-CACB-C863-1C6D-543991CE8FDD}"/>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AC38B9E8-043E-3E59-05B3-C645B2537FEC}"/>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348743A7-CBA4-C744-F436-3DECD393E71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00B4D14F-31EF-E791-AB98-622088AB34A7}"/>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C0DF953-B106-9797-B57D-6FFE62F17E4F}"/>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4CFEDDD4-EF45-754C-AE58-47547532A7E4}"/>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085A9148-1D86-FEA4-1B46-6E676A0DF5FA}"/>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EEC681F5-917E-C271-F179-EF8097E10668}"/>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AAABC34F-E1BF-EFE9-CDD9-81BA5DA4D732}"/>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10AC9F25-EC4E-E205-C9BF-6977A7F44DF8}"/>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5FBC7DA-F3A4-38C4-F471-DDBD5AE7037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512B5CB9-E1A4-5E96-9065-10FB443D8867}"/>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B2B45F7D-859B-97E2-B49A-856D99FF3C95}"/>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32D24441-E6F7-37AF-C627-0DACC52CDFD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1E47B91D-AA20-F506-E516-05AF806B9873}"/>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49E28D6-C09D-C8A7-D599-FC565B0252BA}"/>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C4EE034-61C1-6ABB-7D79-994599B822A2}"/>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02D9BBD5-7871-EACE-673D-5219A3C07968}"/>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9EEF141-84DC-893D-3C9B-E0ED9490F54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46C32387-E670-C031-9702-78F235C875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1F64F27-870D-5FC0-9E20-041A50A26DC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0505E937-83FD-BECB-CAB8-7049362275D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D629AC36-C069-E3FC-EB71-424BD1AA4F1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0C1F9204-20FD-88EC-92B1-46B70FB4872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292B77E-CA87-524D-2AEB-B33D6A21B23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32E4F365-2E7B-01E6-8715-AF0970826FD4}"/>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5568C55B-B1A9-DFAB-899A-889BE59B16EC}"/>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ABA0163E-147E-529B-9CB8-3B1D64382C9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66128E0A-9CE6-D806-0137-1C19547B154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210E4C20-9E05-D108-5B2A-7EC2A17A6EFA}"/>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CD9B640-A281-D51A-FFA6-4E504BEE8FF1}"/>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0CA7C446-4A31-032B-7551-DC34F9387F9A}"/>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46443D53-A10E-081B-16EE-7D9607E87731}"/>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FEE239F1-47BD-C11E-53EE-58AE11FBB9A4}"/>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AE4431D3-A834-96DB-DC2B-F72FBB8B3FCB}"/>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34A5D97F-44E9-BFCC-227C-08086A30C8DB}"/>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0A09B495-FDF3-C27E-B4A6-C991F90EB817}"/>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20D8D409-D823-C14D-ADFC-0A1098CFE5D3}"/>
              </a:ext>
            </a:extLst>
          </p:cNvPr>
          <p:cNvSpPr txBox="1"/>
          <p:nvPr/>
        </p:nvSpPr>
        <p:spPr>
          <a:xfrm>
            <a:off x="31419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grpSp>
        <p:nvGrpSpPr>
          <p:cNvPr id="63" name="Groupe 62">
            <a:extLst>
              <a:ext uri="{FF2B5EF4-FFF2-40B4-BE49-F238E27FC236}">
                <a16:creationId xmlns:a16="http://schemas.microsoft.com/office/drawing/2014/main" id="{2F14370C-1E31-BAA2-6018-3FCDE950EDBB}"/>
              </a:ext>
            </a:extLst>
          </p:cNvPr>
          <p:cNvGrpSpPr>
            <a:grpSpLocks noChangeAspect="1"/>
          </p:cNvGrpSpPr>
          <p:nvPr/>
        </p:nvGrpSpPr>
        <p:grpSpPr>
          <a:xfrm>
            <a:off x="3986463" y="7061886"/>
            <a:ext cx="4219074" cy="2848501"/>
            <a:chOff x="5502398" y="4833814"/>
            <a:chExt cx="2245995" cy="1516380"/>
          </a:xfrm>
        </p:grpSpPr>
        <p:pic>
          <p:nvPicPr>
            <p:cNvPr id="64" name="Image 63" descr="Une image contenant capture d’écran, Graphique, Police, graphisme&#10;&#10;Le contenu généré par l’IA peut être incorrect.">
              <a:extLst>
                <a:ext uri="{FF2B5EF4-FFF2-40B4-BE49-F238E27FC236}">
                  <a16:creationId xmlns:a16="http://schemas.microsoft.com/office/drawing/2014/main" id="{790D0E2F-20CC-2EF4-47F8-154D18F3EAAF}"/>
                </a:ext>
              </a:extLst>
            </p:cNvPr>
            <p:cNvPicPr>
              <a:picLocks noChangeAspect="1"/>
            </p:cNvPicPr>
            <p:nvPr/>
          </p:nvPicPr>
          <p:blipFill>
            <a:blip r:embed="rId16" cstate="print">
              <a:extLst>
                <a:ext uri="{BEBA8EAE-BF5A-486C-A8C5-ECC9F3942E4B}">
                  <a14:imgProps xmlns:a14="http://schemas.microsoft.com/office/drawing/2010/main">
                    <a14:imgLayer r:embed="rId1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65" name="Forme en L 64">
              <a:extLst>
                <a:ext uri="{FF2B5EF4-FFF2-40B4-BE49-F238E27FC236}">
                  <a16:creationId xmlns:a16="http://schemas.microsoft.com/office/drawing/2014/main" id="{5CD051DE-BD71-3872-04B1-B3C2A5BF5C2E}"/>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Zone de texte 6">
              <a:extLst>
                <a:ext uri="{FF2B5EF4-FFF2-40B4-BE49-F238E27FC236}">
                  <a16:creationId xmlns:a16="http://schemas.microsoft.com/office/drawing/2014/main" id="{24566D21-C501-0554-709A-B5A7AFF72217}"/>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16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3200" kern="100" dirty="0">
                <a:effectLst/>
                <a:ea typeface="Aptos" panose="020B0004020202020204" pitchFamily="34" charset="0"/>
                <a:cs typeface="Times New Roman" panose="02020603050405020304" pitchFamily="18" charset="0"/>
              </a:endParaRPr>
            </a:p>
          </p:txBody>
        </p:sp>
        <p:sp>
          <p:nvSpPr>
            <p:cNvPr id="67" name="Bande diagonale 66">
              <a:extLst>
                <a:ext uri="{FF2B5EF4-FFF2-40B4-BE49-F238E27FC236}">
                  <a16:creationId xmlns:a16="http://schemas.microsoft.com/office/drawing/2014/main" id="{067BCBDD-6F52-A1A6-958D-43FCA1A76213}"/>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68" name="ZoneTexte 67">
            <a:extLst>
              <a:ext uri="{FF2B5EF4-FFF2-40B4-BE49-F238E27FC236}">
                <a16:creationId xmlns:a16="http://schemas.microsoft.com/office/drawing/2014/main" id="{0CD17E86-2B11-555D-4BF3-523A692B9715}"/>
              </a:ext>
            </a:extLst>
          </p:cNvPr>
          <p:cNvSpPr txBox="1"/>
          <p:nvPr/>
        </p:nvSpPr>
        <p:spPr>
          <a:xfrm>
            <a:off x="31419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124324865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2697E4-8964-84D2-D84B-66D3DD3E6D61}"/>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601BF13-692F-8A76-457D-DF13F74B42C5}"/>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C320210C-3C46-D5D1-B581-432B60287B67}"/>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242D65DF-594E-3A44-8750-B1E7C8286A52}"/>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FC1EAD6-1ABF-612D-451C-C88DB82DD809}"/>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0216EEEB-0736-C15C-E09C-773D391821E3}"/>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2804C3B4-6117-38F2-30CD-ACF9383AB01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0056A7A-E796-6532-B86E-70FE57AFC25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1CFCF503-021B-130B-425C-AB4CE53E6D97}"/>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B397B2FC-E19E-9F62-55FB-74468ED20BD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B3B51740-45C9-AD95-1D5F-7BD9408DE5C4}"/>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97EB6D6-8031-6857-008E-18C3002AABCE}"/>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BDFF3E9B-DB48-374B-285B-47E752EA331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E622D3B-6D4C-C864-A931-5D2CA583661F}"/>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AB788743-4C13-296F-9326-65D2EB2DB3A4}"/>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303B2605-13FD-874D-2971-34F37EEC201B}"/>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EC275439-B766-6DB4-005B-4B2937B1DCBB}"/>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56E78C5-C588-E3F6-B03B-F8ADA7DE1217}"/>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F47263E0-CA85-6836-7031-EA37D47CD79C}"/>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A79B199E-352F-F8AB-6E0A-EDFDDDE88E7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9DF3FB6-956E-301A-F0AD-1934ED6D9C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9E5A12D-F1FC-DBE2-2045-E05A62E1AC5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590F291-A76F-584B-A701-8832FA0998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7AE4226C-73B0-E054-F111-749F70FA546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1BC383A0-1A52-88B8-B81F-6A6537D0DE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54CA213-CE22-E138-759A-004E94D27F2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E37202CD-1027-E99B-481A-E7C85B00BF93}"/>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BF8C2BD9-6284-68D8-6084-1B97BDC157C2}"/>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357DA942-4DC9-747E-6D55-B0AF98609541}"/>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4752CE5D-A266-37E6-7A27-8500EDC0CF7D}"/>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B86431F4-CC15-8893-4E7F-A9DCECE253C9}"/>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A124416B-6635-C1E0-45F4-644731C08134}"/>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07370831-38F3-F4A6-167A-5C0C8D5A1FD0}"/>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39C180F2-4A70-1009-6AB1-50B1EB01CF97}"/>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6F24A6FC-22B8-8BE1-CF89-54D20AFBAF60}"/>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72BF3643-E42D-09F5-5F1F-290286EE8C47}"/>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8DBB801A-D601-01E1-62CC-6EC7030FBBD0}"/>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2BFEF3D4-415C-AC11-4C47-B24A318699E0}"/>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7562CDD0-EE89-B521-B6D1-66F207CF52A4}"/>
              </a:ext>
            </a:extLst>
          </p:cNvPr>
          <p:cNvSpPr txBox="1"/>
          <p:nvPr/>
        </p:nvSpPr>
        <p:spPr>
          <a:xfrm>
            <a:off x="31419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62" name="ZoneTexte 61">
            <a:extLst>
              <a:ext uri="{FF2B5EF4-FFF2-40B4-BE49-F238E27FC236}">
                <a16:creationId xmlns:a16="http://schemas.microsoft.com/office/drawing/2014/main" id="{FA9DEB25-C996-B720-FCA5-78793EABB912}"/>
              </a:ext>
            </a:extLst>
          </p:cNvPr>
          <p:cNvSpPr txBox="1"/>
          <p:nvPr/>
        </p:nvSpPr>
        <p:spPr>
          <a:xfrm>
            <a:off x="-4745482"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63" name="Groupe 62">
            <a:extLst>
              <a:ext uri="{FF2B5EF4-FFF2-40B4-BE49-F238E27FC236}">
                <a16:creationId xmlns:a16="http://schemas.microsoft.com/office/drawing/2014/main" id="{D73EC4B9-5359-5C26-8CAC-30693B27DF22}"/>
              </a:ext>
            </a:extLst>
          </p:cNvPr>
          <p:cNvGrpSpPr>
            <a:grpSpLocks noChangeAspect="1"/>
          </p:cNvGrpSpPr>
          <p:nvPr/>
        </p:nvGrpSpPr>
        <p:grpSpPr>
          <a:xfrm>
            <a:off x="3986463" y="7061883"/>
            <a:ext cx="4219074" cy="2848505"/>
            <a:chOff x="5502398" y="4833807"/>
            <a:chExt cx="2245995" cy="1516380"/>
          </a:xfrm>
        </p:grpSpPr>
        <p:pic>
          <p:nvPicPr>
            <p:cNvPr id="64" name="Image 63" descr="Une image contenant capture d’écran, Graphique, Police, graphisme&#10;&#10;Le contenu généré par l’IA peut être incorrect.">
              <a:extLst>
                <a:ext uri="{FF2B5EF4-FFF2-40B4-BE49-F238E27FC236}">
                  <a16:creationId xmlns:a16="http://schemas.microsoft.com/office/drawing/2014/main" id="{9351D482-181F-C11F-E045-8EEEB52BBAD7}"/>
                </a:ext>
              </a:extLst>
            </p:cNvPr>
            <p:cNvPicPr>
              <a:picLocks noChangeAspect="1"/>
            </p:cNvPicPr>
            <p:nvPr/>
          </p:nvPicPr>
          <p:blipFill>
            <a:blip r:embed="rId16" cstate="print">
              <a:extLst>
                <a:ext uri="{BEBA8EAE-BF5A-486C-A8C5-ECC9F3942E4B}">
                  <a14:imgProps xmlns:a14="http://schemas.microsoft.com/office/drawing/2010/main">
                    <a14:imgLayer r:embed="rId1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65" name="Forme en L 64">
              <a:extLst>
                <a:ext uri="{FF2B5EF4-FFF2-40B4-BE49-F238E27FC236}">
                  <a16:creationId xmlns:a16="http://schemas.microsoft.com/office/drawing/2014/main" id="{8FDDA18D-A964-D61A-8A9D-68A21ECFCA1B}"/>
                </a:ext>
              </a:extLst>
            </p:cNvPr>
            <p:cNvSpPr/>
            <p:nvPr/>
          </p:nvSpPr>
          <p:spPr>
            <a:xfrm rot="5400000">
              <a:off x="5497636" y="4838569"/>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66" name="Zone de texte 6">
              <a:extLst>
                <a:ext uri="{FF2B5EF4-FFF2-40B4-BE49-F238E27FC236}">
                  <a16:creationId xmlns:a16="http://schemas.microsoft.com/office/drawing/2014/main" id="{C3D0C71C-C67B-4D69-E7BB-C8BB403305B9}"/>
                </a:ext>
              </a:extLst>
            </p:cNvPr>
            <p:cNvSpPr txBox="1"/>
            <p:nvPr/>
          </p:nvSpPr>
          <p:spPr>
            <a:xfrm>
              <a:off x="5837678" y="5435787"/>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16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3200" kern="100" dirty="0">
                <a:effectLst/>
                <a:ea typeface="Aptos" panose="020B0004020202020204" pitchFamily="34" charset="0"/>
                <a:cs typeface="Times New Roman" panose="02020603050405020304" pitchFamily="18" charset="0"/>
              </a:endParaRPr>
            </a:p>
          </p:txBody>
        </p:sp>
        <p:sp>
          <p:nvSpPr>
            <p:cNvPr id="67" name="Bande diagonale 66">
              <a:extLst>
                <a:ext uri="{FF2B5EF4-FFF2-40B4-BE49-F238E27FC236}">
                  <a16:creationId xmlns:a16="http://schemas.microsoft.com/office/drawing/2014/main" id="{071C1ACD-2B4D-8CD1-D5B9-A366C9902BA9}"/>
                </a:ext>
              </a:extLst>
            </p:cNvPr>
            <p:cNvSpPr/>
            <p:nvPr/>
          </p:nvSpPr>
          <p:spPr>
            <a:xfrm rot="18949165">
              <a:off x="7568688" y="5127178"/>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3" name="ZoneTexte 2">
            <a:extLst>
              <a:ext uri="{FF2B5EF4-FFF2-40B4-BE49-F238E27FC236}">
                <a16:creationId xmlns:a16="http://schemas.microsoft.com/office/drawing/2014/main" id="{EBC6E6C7-02D0-45C4-32F2-41BB1EB45F16}"/>
              </a:ext>
            </a:extLst>
          </p:cNvPr>
          <p:cNvSpPr txBox="1"/>
          <p:nvPr/>
        </p:nvSpPr>
        <p:spPr>
          <a:xfrm>
            <a:off x="1738178" y="4634342"/>
            <a:ext cx="11443161" cy="923330"/>
          </a:xfrm>
          <a:prstGeom prst="rect">
            <a:avLst/>
          </a:prstGeom>
          <a:noFill/>
        </p:spPr>
        <p:txBody>
          <a:bodyPr wrap="square" rtlCol="0">
            <a:spAutoFit/>
          </a:bodyPr>
          <a:lstStyle/>
          <a:p>
            <a:r>
              <a:rPr lang="fr-FR" sz="5400" dirty="0">
                <a:solidFill>
                  <a:schemeClr val="bg1"/>
                </a:solidFill>
                <a:latin typeface="Bahnschrift SemiBold" panose="020B0502040204020203" pitchFamily="34" charset="0"/>
              </a:rPr>
              <a:t>Roulement de tambour !</a:t>
            </a:r>
          </a:p>
        </p:txBody>
      </p:sp>
      <p:sp>
        <p:nvSpPr>
          <p:cNvPr id="5" name="ZoneTexte 4">
            <a:extLst>
              <a:ext uri="{FF2B5EF4-FFF2-40B4-BE49-F238E27FC236}">
                <a16:creationId xmlns:a16="http://schemas.microsoft.com/office/drawing/2014/main" id="{A3C40A93-7A43-CD2D-0B70-60E2019D63F5}"/>
              </a:ext>
            </a:extLst>
          </p:cNvPr>
          <p:cNvSpPr txBox="1"/>
          <p:nvPr/>
        </p:nvSpPr>
        <p:spPr>
          <a:xfrm>
            <a:off x="31419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322716104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 fill="hold">
                                          <p:stCondLst>
                                            <p:cond delay="0"/>
                                          </p:stCondLst>
                                        </p:cTn>
                                        <p:tgtEl>
                                          <p:spTgt spid="3">
                                            <p:txEl>
                                              <p:pRg st="0" end="0"/>
                                            </p:txEl>
                                          </p:spTgt>
                                        </p:tgtEl>
                                        <p:attrNameLst>
                                          <p:attrName>r</p:attrName>
                                        </p:attrNameLst>
                                      </p:cBhvr>
                                    </p:animRot>
                                    <p:animRot by="-240000">
                                      <p:cBhvr>
                                        <p:cTn id="7" dur="2" fill="hold">
                                          <p:stCondLst>
                                            <p:cond delay="50"/>
                                          </p:stCondLst>
                                        </p:cTn>
                                        <p:tgtEl>
                                          <p:spTgt spid="3">
                                            <p:txEl>
                                              <p:pRg st="0" end="0"/>
                                            </p:txEl>
                                          </p:spTgt>
                                        </p:tgtEl>
                                        <p:attrNameLst>
                                          <p:attrName>r</p:attrName>
                                        </p:attrNameLst>
                                      </p:cBhvr>
                                    </p:animRot>
                                    <p:animRot by="240000">
                                      <p:cBhvr>
                                        <p:cTn id="8" dur="2" fill="hold">
                                          <p:stCondLst>
                                            <p:cond delay="100"/>
                                          </p:stCondLst>
                                        </p:cTn>
                                        <p:tgtEl>
                                          <p:spTgt spid="3">
                                            <p:txEl>
                                              <p:pRg st="0" end="0"/>
                                            </p:txEl>
                                          </p:spTgt>
                                        </p:tgtEl>
                                        <p:attrNameLst>
                                          <p:attrName>r</p:attrName>
                                        </p:attrNameLst>
                                      </p:cBhvr>
                                    </p:animRot>
                                    <p:animRot by="-240000">
                                      <p:cBhvr>
                                        <p:cTn id="9" dur="2" fill="hold">
                                          <p:stCondLst>
                                            <p:cond delay="150"/>
                                          </p:stCondLst>
                                        </p:cTn>
                                        <p:tgtEl>
                                          <p:spTgt spid="3">
                                            <p:txEl>
                                              <p:pRg st="0" end="0"/>
                                            </p:txEl>
                                          </p:spTgt>
                                        </p:tgtEl>
                                        <p:attrNameLst>
                                          <p:attrName>r</p:attrName>
                                        </p:attrNameLst>
                                      </p:cBhvr>
                                    </p:animRot>
                                    <p:animRot by="120000">
                                      <p:cBhvr>
                                        <p:cTn id="10" dur="2" fill="hold">
                                          <p:stCondLst>
                                            <p:cond delay="251"/>
                                          </p:stCondLst>
                                        </p:cTn>
                                        <p:tgtEl>
                                          <p:spTgt spid="3">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B82ABD-BB98-A61D-A5C3-7E6B8E431C6C}"/>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44B402AD-C202-7EF4-5108-37DF1EFB1D9A}"/>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A4EDCA67-A5C1-682B-B5DA-E03C0882524B}"/>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C299B3B-0C7F-9A38-4167-0C68333E021F}"/>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4CB1E04C-7F24-CFAA-6172-3921CE245DBB}"/>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A35A8456-7782-109A-17B4-57C7FF8A7757}"/>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7CEFB1F0-18EB-9B27-DD7D-9A542EDCF6F7}"/>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AD77DC50-5034-538F-C388-6CAEAA7C33A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630BFB84-5F1E-2363-E309-910A12F0F5A6}"/>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43CED836-45A5-DEAE-65FB-D6C6988A35CE}"/>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FBAE09C-43F2-A073-3B47-46F0B0F92801}"/>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B709F922-BC47-EED9-4475-75B582A1A380}"/>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C443F6C-D197-90D1-C894-4511598201A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962E78CB-DCD3-8F8C-DC96-D8D4E6EFC378}"/>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9FF6728-F3FB-D34C-5B62-77242A85E932}"/>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8C4D16B-04BA-7535-4D89-B43F1BC13080}"/>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20153137-8626-F671-6E63-A4710F9F14E2}"/>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5B61159-1752-4887-03DD-75C23435CDC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0B64C132-609C-558B-6907-4258823AAE6F}"/>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7145F8AC-9FBA-9A82-B882-A9C5434DD8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BAFA9D04-AD8B-EF75-C91E-900EBD16E6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129A7854-381A-7527-8628-E605085AE29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5C2DBDA-6F88-EBEB-4998-C6F2A10F978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D3EA2F0F-DB8B-C26D-324D-3D1B004846C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0BCD9EFB-C728-73A9-FB02-65A6C9C1E71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D2C9393D-FB02-E45A-92EB-764AD43464F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6A6D40B0-C76D-AC0E-175F-DB188E5FB5F6}"/>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B26BEB98-F40E-46B2-37EA-54A4FDCA0EC1}"/>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7B69A9F2-E114-C02A-21A3-CD37B27AD672}"/>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A726B5BC-BA55-F5D3-11EF-AF739EC82D37}"/>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50FB8D5B-A204-71E6-6B98-97D32699A7A3}"/>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00B6334F-6491-2E2C-66D4-A3DD108328F5}"/>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82168EB-E696-70D4-605E-6C89D585B264}"/>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95E2EAC4-2106-08A0-60EB-27A6D92E8F4E}"/>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BDFE1964-78E3-8CEC-412B-A0A47841B448}"/>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425CE41B-8C3B-C6C7-EBF9-2A2EB90DA481}"/>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9258EA82-6664-4C1B-BEB0-931B51FE419D}"/>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4C6D87D5-8BD7-BDDC-0C6F-882936957529}"/>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A428008F-E6B5-19A5-C144-45EB63AD1F6B}"/>
              </a:ext>
            </a:extLst>
          </p:cNvPr>
          <p:cNvSpPr txBox="1"/>
          <p:nvPr/>
        </p:nvSpPr>
        <p:spPr>
          <a:xfrm>
            <a:off x="31419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FC34BACD-A614-8C18-86B2-3A51D0A315FA}"/>
              </a:ext>
            </a:extLst>
          </p:cNvPr>
          <p:cNvSpPr txBox="1"/>
          <p:nvPr/>
        </p:nvSpPr>
        <p:spPr>
          <a:xfrm>
            <a:off x="31419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86314ED1-5A63-63DF-4FA7-FDE6CF18644E}"/>
              </a:ext>
            </a:extLst>
          </p:cNvPr>
          <p:cNvGrpSpPr>
            <a:grpSpLocks noChangeAspect="1"/>
          </p:cNvGrpSpPr>
          <p:nvPr/>
        </p:nvGrpSpPr>
        <p:grpSpPr>
          <a:xfrm>
            <a:off x="3986463" y="4501566"/>
            <a:ext cx="4219074" cy="2848501"/>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98763DB5-9820-9AC0-C81B-598772C4123D}"/>
                </a:ext>
              </a:extLst>
            </p:cNvPr>
            <p:cNvPicPr>
              <a:picLocks noChangeAspect="1"/>
            </p:cNvPicPr>
            <p:nvPr/>
          </p:nvPicPr>
          <p:blipFill>
            <a:blip r:embed="rId16" cstate="print">
              <a:extLst>
                <a:ext uri="{BEBA8EAE-BF5A-486C-A8C5-ECC9F3942E4B}">
                  <a14:imgProps xmlns:a14="http://schemas.microsoft.com/office/drawing/2010/main">
                    <a14:imgLayer r:embed="rId1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FFCE27D2-27BD-FAEF-AE2E-14762A0D3290}"/>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39162F4B-77F0-BEA1-1579-FF202ECC2C02}"/>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16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32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9D4B1E2E-EEB7-4B64-7591-666F9B0515BE}"/>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14" name="ZoneTexte 13">
            <a:extLst>
              <a:ext uri="{FF2B5EF4-FFF2-40B4-BE49-F238E27FC236}">
                <a16:creationId xmlns:a16="http://schemas.microsoft.com/office/drawing/2014/main" id="{30018AEF-0AE6-EF74-254B-E2DAFC556B4E}"/>
              </a:ext>
            </a:extLst>
          </p:cNvPr>
          <p:cNvSpPr txBox="1"/>
          <p:nvPr/>
        </p:nvSpPr>
        <p:spPr>
          <a:xfrm>
            <a:off x="-7214361" y="2628987"/>
            <a:ext cx="1144316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Elle répondra aux besoins des usagers </a:t>
            </a:r>
            <a:br>
              <a:rPr lang="fr-FR" sz="3200" dirty="0">
                <a:solidFill>
                  <a:schemeClr val="bg1"/>
                </a:solidFill>
                <a:latin typeface="Bahnschrift SemiBold" panose="020B0502040204020203" pitchFamily="34" charset="0"/>
              </a:rPr>
            </a:br>
            <a:r>
              <a:rPr lang="fr-FR" sz="3200" dirty="0">
                <a:solidFill>
                  <a:schemeClr val="bg1"/>
                </a:solidFill>
                <a:latin typeface="Bahnschrift SemiBold" panose="020B0502040204020203" pitchFamily="34" charset="0"/>
              </a:rPr>
              <a:t>comme donner </a:t>
            </a:r>
            <a:r>
              <a:rPr lang="fr-FR" sz="3200" dirty="0">
                <a:solidFill>
                  <a:srgbClr val="FFC000"/>
                </a:solidFill>
                <a:latin typeface="Bahnschrift SemiBold" panose="020B0502040204020203" pitchFamily="34" charset="0"/>
              </a:rPr>
              <a:t>:</a:t>
            </a:r>
          </a:p>
        </p:txBody>
      </p:sp>
    </p:spTree>
    <p:extLst>
      <p:ext uri="{BB962C8B-B14F-4D97-AF65-F5344CB8AC3E}">
        <p14:creationId xmlns:p14="http://schemas.microsoft.com/office/powerpoint/2010/main" val="27037524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3965D2-5EBE-12A9-8185-22453655674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2B5047-87A6-161A-7075-6CA9917929B2}"/>
              </a:ext>
            </a:extLst>
          </p:cNvPr>
          <p:cNvSpPr/>
          <p:nvPr/>
        </p:nvSpPr>
        <p:spPr>
          <a:xfrm>
            <a:off x="0" y="-23137"/>
            <a:ext cx="12192000" cy="6897981"/>
          </a:xfrm>
          <a:prstGeom prst="rect">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sp>
        <p:nvSpPr>
          <p:cNvPr id="4" name="Rectangle : avec coins rognés en diagonale 3">
            <a:extLst>
              <a:ext uri="{FF2B5EF4-FFF2-40B4-BE49-F238E27FC236}">
                <a16:creationId xmlns:a16="http://schemas.microsoft.com/office/drawing/2014/main" id="{38C85F34-6F74-4BDF-5827-44CB4BBE7D8A}"/>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D4788EC-2C40-E0FB-C4B5-06A41A8105ED}"/>
              </a:ext>
            </a:extLst>
          </p:cNvPr>
          <p:cNvSpPr/>
          <p:nvPr/>
        </p:nvSpPr>
        <p:spPr>
          <a:xfrm rot="10039318">
            <a:off x="180975" y="-490093"/>
            <a:ext cx="3203575" cy="1675130"/>
          </a:xfrm>
          <a:prstGeom prst="round2SameRect">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64C57A6B-DEFB-F048-7B86-1BBB4E0F1FFC}"/>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825B818D-286C-BD54-5423-90B69ED7550E}"/>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9A834866-CE31-BA81-2A70-EABEAE09532F}"/>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636D06EC-05CD-CD54-41B3-B38B0CC0055D}"/>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D7A7C69-1307-C22F-F034-B8522EE01B91}"/>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064B601-EC39-62AF-54A0-9B18D3E3C80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4CDF635-58ED-AA98-FF0C-AD5C4EC805E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E67F9DD2-37AD-2664-8D0E-A0AD2F55C75B}"/>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03CFE88-7AC9-1B39-EE5C-60713C32C91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1F0E4529-9CE4-EE3B-8872-781C075D44FD}"/>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891B231C-5199-6626-ED2F-8DB82758C6DB}"/>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09F3D9F6-E87F-C9D6-0CB4-3C54D249B4E6}"/>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83B27B10-04E8-7A33-50C8-2300C9040734}"/>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6617505-7E52-CBA3-4F1F-78576664E19E}"/>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C3F4B67F-5F28-A84A-5CD0-3B3C5A846D06}"/>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0CDD9D8F-4DCA-6C14-8903-BE10E85492A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97E1163-3D8D-A285-2D7B-12AAF3FB9D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AA886385-E558-B1EF-47E6-87AD4D07C81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225C219-9D9C-01C8-307B-57A1312A607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08C5777B-F643-DD11-E268-E0AEC89E986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C9C1A98-16C1-330C-7E61-6C13BF5BE79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9F446B2A-3336-DB28-30D9-8CBE30A5BF1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C5D44368-902C-1004-5546-5EEE5C4E9DB8}"/>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DD25223-8194-AA6F-7F8B-C055E44E3C8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01B37817-4A6E-29CB-597C-1D8FD940B3C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4" name="Arc plein 53">
            <a:extLst>
              <a:ext uri="{FF2B5EF4-FFF2-40B4-BE49-F238E27FC236}">
                <a16:creationId xmlns:a16="http://schemas.microsoft.com/office/drawing/2014/main" id="{79163FEB-E165-1D7D-A818-184287229F43}"/>
              </a:ext>
            </a:extLst>
          </p:cNvPr>
          <p:cNvSpPr/>
          <p:nvPr/>
        </p:nvSpPr>
        <p:spPr>
          <a:xfrm rot="10800000">
            <a:off x="10446711" y="-2295752"/>
            <a:ext cx="3992245" cy="4098925"/>
          </a:xfrm>
          <a:prstGeom prst="blockArc">
            <a:avLst>
              <a:gd name="adj1" fmla="val 16180466"/>
              <a:gd name="adj2" fmla="val 28887"/>
              <a:gd name="adj3" fmla="val 208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34FC2E1-AFCF-B179-26A0-C6D5B8D0730F}"/>
              </a:ext>
            </a:extLst>
          </p:cNvPr>
          <p:cNvSpPr/>
          <p:nvPr/>
        </p:nvSpPr>
        <p:spPr>
          <a:xfrm rot="10800000">
            <a:off x="10634036" y="-2507207"/>
            <a:ext cx="3977640" cy="4133850"/>
          </a:xfrm>
          <a:prstGeom prst="blockArc">
            <a:avLst>
              <a:gd name="adj1" fmla="val 16180466"/>
              <a:gd name="adj2" fmla="val 28887"/>
              <a:gd name="adj3" fmla="val 2081"/>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D0C2F906-B9EE-A144-A29B-D5E39C11C036}"/>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E29CAD16-B14C-BD7C-9BB1-2605B971DFE5}"/>
              </a:ext>
            </a:extLst>
          </p:cNvPr>
          <p:cNvSpPr/>
          <p:nvPr/>
        </p:nvSpPr>
        <p:spPr>
          <a:xfrm rot="5400000">
            <a:off x="10633806" y="5385817"/>
            <a:ext cx="540000" cy="540000"/>
          </a:xfrm>
          <a:prstGeom prst="corner">
            <a:avLst>
              <a:gd name="adj1" fmla="val 10416"/>
              <a:gd name="adj2" fmla="val 937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3BC47505-12C9-1B84-E1D2-8AF4BEE30BEF}"/>
              </a:ext>
            </a:extLst>
          </p:cNvPr>
          <p:cNvSpPr txBox="1"/>
          <p:nvPr/>
        </p:nvSpPr>
        <p:spPr>
          <a:xfrm>
            <a:off x="4458621" y="221587"/>
            <a:ext cx="5258171" cy="830997"/>
          </a:xfrm>
          <a:prstGeom prst="rect">
            <a:avLst/>
          </a:prstGeom>
          <a:noFill/>
        </p:spPr>
        <p:txBody>
          <a:bodyPr wrap="none" rtlCol="0">
            <a:spAutoFit/>
          </a:bodyPr>
          <a:lstStyle/>
          <a:p>
            <a:r>
              <a:rPr lang="fr-FR" sz="4800" dirty="0">
                <a:solidFill>
                  <a:schemeClr val="bg1"/>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F9141B6C-2DDE-4D70-9928-0DED7336FDE2}"/>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A4AC74FD-2D8F-5F0F-58DB-C1A7665F1AD7}"/>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D980BBD5-9A8B-B61D-9F68-AAFDD146B924}"/>
              </a:ext>
            </a:extLst>
          </p:cNvPr>
          <p:cNvSpPr txBox="1"/>
          <p:nvPr/>
        </p:nvSpPr>
        <p:spPr>
          <a:xfrm>
            <a:off x="336193" y="1762987"/>
            <a:ext cx="2698175" cy="707886"/>
          </a:xfrm>
          <a:prstGeom prst="rect">
            <a:avLst/>
          </a:prstGeom>
          <a:noFill/>
        </p:spPr>
        <p:txBody>
          <a:bodyPr wrap="none" rtlCol="0">
            <a:spAutoFit/>
          </a:bodyPr>
          <a:lstStyle/>
          <a:p>
            <a:r>
              <a:rPr lang="fr-FR" sz="4000" dirty="0">
                <a:solidFill>
                  <a:schemeClr val="bg1"/>
                </a:solidFill>
                <a:latin typeface="Bahnschrift SemiBold" panose="020B0502040204020203" pitchFamily="34" charset="0"/>
              </a:rPr>
              <a:t>Semaine </a:t>
            </a:r>
            <a:r>
              <a:rPr lang="fr-FR" sz="4000" dirty="0">
                <a:solidFill>
                  <a:srgbClr val="FFC000"/>
                </a:solidFill>
                <a:latin typeface="Bahnschrift SemiBold" panose="020B0502040204020203" pitchFamily="34" charset="0"/>
              </a:rPr>
              <a:t>2</a:t>
            </a:r>
            <a:r>
              <a:rPr lang="fr-FR" sz="4000" dirty="0">
                <a:solidFill>
                  <a:schemeClr val="bg1"/>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B95E94EB-1B75-F131-E33F-6B79E7A37DED}"/>
              </a:ext>
            </a:extLst>
          </p:cNvPr>
          <p:cNvSpPr txBox="1"/>
          <p:nvPr/>
        </p:nvSpPr>
        <p:spPr>
          <a:xfrm>
            <a:off x="316607" y="2342631"/>
            <a:ext cx="3454792" cy="369332"/>
          </a:xfrm>
          <a:prstGeom prst="rect">
            <a:avLst/>
          </a:prstGeom>
          <a:noFill/>
        </p:spPr>
        <p:txBody>
          <a:bodyPr wrap="none" rtlCol="0">
            <a:spAutoFit/>
          </a:bodyPr>
          <a:lstStyle/>
          <a:p>
            <a:r>
              <a:rPr lang="fr-FR" dirty="0">
                <a:solidFill>
                  <a:srgbClr val="FFC000"/>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5532E77D-CA2F-85B6-F0A5-6F325E448FD1}"/>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DBDD7A0C-C6EE-C8AD-EE0D-24739010A268}"/>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3F5AC72D-5C6F-4005-A07D-3662FFBB0D0C}"/>
              </a:ext>
            </a:extLst>
          </p:cNvPr>
          <p:cNvGrpSpPr>
            <a:grpSpLocks noChangeAspect="1"/>
          </p:cNvGrpSpPr>
          <p:nvPr/>
        </p:nvGrpSpPr>
        <p:grpSpPr>
          <a:xfrm>
            <a:off x="8644704" y="1949372"/>
            <a:ext cx="3406861" cy="2300137"/>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88EB9F5F-3ABA-A9B4-052B-8B348F7AC766}"/>
                </a:ext>
              </a:extLst>
            </p:cNvPr>
            <p:cNvPicPr>
              <a:picLocks noChangeAspect="1"/>
            </p:cNvPicPr>
            <p:nvPr/>
          </p:nvPicPr>
          <p:blipFill>
            <a:blip r:embed="rId16" cstate="print">
              <a:extLst>
                <a:ext uri="{BEBA8EAE-BF5A-486C-A8C5-ECC9F3942E4B}">
                  <a14:imgProps xmlns:a14="http://schemas.microsoft.com/office/drawing/2010/main">
                    <a14:imgLayer r:embed="rId1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E88BBA59-C16A-AC31-119B-F975BF8E1341}"/>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911BF188-8197-94DB-4750-64F9350F1460}"/>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12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24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870839D5-4AD6-1E63-E77A-1FF9F2AE86DB}"/>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8AB98ABB-D318-F9B9-28D7-F730CFAA0130}"/>
              </a:ext>
            </a:extLst>
          </p:cNvPr>
          <p:cNvSpPr txBox="1"/>
          <p:nvPr/>
        </p:nvSpPr>
        <p:spPr>
          <a:xfrm>
            <a:off x="314199" y="2628987"/>
            <a:ext cx="11443161" cy="1077218"/>
          </a:xfrm>
          <a:prstGeom prst="rect">
            <a:avLst/>
          </a:prstGeom>
          <a:noFill/>
        </p:spPr>
        <p:txBody>
          <a:bodyPr wrap="square" rtlCol="0">
            <a:spAutoFit/>
          </a:bodyPr>
          <a:lstStyle/>
          <a:p>
            <a:r>
              <a:rPr lang="fr-FR" sz="3200" dirty="0">
                <a:solidFill>
                  <a:schemeClr val="bg1"/>
                </a:solidFill>
                <a:latin typeface="Bahnschrift SemiBold" panose="020B0502040204020203" pitchFamily="34" charset="0"/>
              </a:rPr>
              <a:t>Elle répondra aux besoins des usagers </a:t>
            </a:r>
            <a:br>
              <a:rPr lang="fr-FR" sz="3200" dirty="0">
                <a:solidFill>
                  <a:schemeClr val="bg1"/>
                </a:solidFill>
                <a:latin typeface="Bahnschrift SemiBold" panose="020B0502040204020203" pitchFamily="34" charset="0"/>
              </a:rPr>
            </a:br>
            <a:r>
              <a:rPr lang="fr-FR" sz="3200" dirty="0">
                <a:solidFill>
                  <a:schemeClr val="bg1"/>
                </a:solidFill>
                <a:latin typeface="Bahnschrift SemiBold" panose="020B0502040204020203" pitchFamily="34" charset="0"/>
              </a:rPr>
              <a:t>comme donner </a:t>
            </a:r>
            <a:r>
              <a:rPr lang="fr-FR" sz="3200" dirty="0">
                <a:solidFill>
                  <a:srgbClr val="FFC000"/>
                </a:solidFill>
                <a:latin typeface="Bahnschrift SemiBold" panose="020B0502040204020203" pitchFamily="34" charset="0"/>
              </a:rPr>
              <a:t>:</a:t>
            </a:r>
          </a:p>
        </p:txBody>
      </p:sp>
      <p:pic>
        <p:nvPicPr>
          <p:cNvPr id="19" name="Graphique 18">
            <a:extLst>
              <a:ext uri="{FF2B5EF4-FFF2-40B4-BE49-F238E27FC236}">
                <a16:creationId xmlns:a16="http://schemas.microsoft.com/office/drawing/2014/main" id="{6C3E696F-408E-8931-4F0A-A7E377E382C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2425515" y="3062718"/>
            <a:ext cx="955813" cy="236627"/>
          </a:xfrm>
          <a:prstGeom prst="rect">
            <a:avLst/>
          </a:prstGeom>
        </p:spPr>
      </p:pic>
      <p:pic>
        <p:nvPicPr>
          <p:cNvPr id="22" name="Graphique 21">
            <a:extLst>
              <a:ext uri="{FF2B5EF4-FFF2-40B4-BE49-F238E27FC236}">
                <a16:creationId xmlns:a16="http://schemas.microsoft.com/office/drawing/2014/main" id="{BB77079B-BE8D-A443-C2D2-C0E49F50EF5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2431081" y="3478274"/>
            <a:ext cx="959281" cy="792092"/>
          </a:xfrm>
          <a:prstGeom prst="rect">
            <a:avLst/>
          </a:prstGeom>
        </p:spPr>
      </p:pic>
      <p:grpSp>
        <p:nvGrpSpPr>
          <p:cNvPr id="23" name="Groupe 22">
            <a:extLst>
              <a:ext uri="{FF2B5EF4-FFF2-40B4-BE49-F238E27FC236}">
                <a16:creationId xmlns:a16="http://schemas.microsoft.com/office/drawing/2014/main" id="{1EA3E472-5A0E-045E-2A0F-745C50115367}"/>
              </a:ext>
            </a:extLst>
          </p:cNvPr>
          <p:cNvGrpSpPr>
            <a:grpSpLocks noChangeAspect="1"/>
          </p:cNvGrpSpPr>
          <p:nvPr/>
        </p:nvGrpSpPr>
        <p:grpSpPr>
          <a:xfrm>
            <a:off x="12431081" y="4376385"/>
            <a:ext cx="952057" cy="323425"/>
            <a:chOff x="3810000" y="2652712"/>
            <a:chExt cx="4569894" cy="1552450"/>
          </a:xfrm>
        </p:grpSpPr>
        <p:sp>
          <p:nvSpPr>
            <p:cNvPr id="25" name="Forme libre : forme 24">
              <a:extLst>
                <a:ext uri="{FF2B5EF4-FFF2-40B4-BE49-F238E27FC236}">
                  <a16:creationId xmlns:a16="http://schemas.microsoft.com/office/drawing/2014/main" id="{4BC0EBD9-7703-58AB-AD00-C8E647E6AF8B}"/>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26" name="Forme libre : forme 25">
              <a:extLst>
                <a:ext uri="{FF2B5EF4-FFF2-40B4-BE49-F238E27FC236}">
                  <a16:creationId xmlns:a16="http://schemas.microsoft.com/office/drawing/2014/main" id="{11A611EE-82C4-A001-B836-68B036DC1B12}"/>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27" name="Forme libre : forme 26">
              <a:extLst>
                <a:ext uri="{FF2B5EF4-FFF2-40B4-BE49-F238E27FC236}">
                  <a16:creationId xmlns:a16="http://schemas.microsoft.com/office/drawing/2014/main" id="{B665BDD5-561D-62DC-7CAC-6CA707704178}"/>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297651773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145C53-707B-09B5-C5C4-A76EA2E2BCD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056396A-253E-21ED-8EB6-178ADF8B2203}"/>
              </a:ext>
            </a:extLst>
          </p:cNvPr>
          <p:cNvSpPr/>
          <p:nvPr/>
        </p:nvSpPr>
        <p:spPr>
          <a:xfrm>
            <a:off x="0" y="-23137"/>
            <a:ext cx="12192000" cy="6897981"/>
          </a:xfrm>
          <a:prstGeom prst="rect">
            <a:avLst/>
          </a:prstGeom>
          <a:solidFill>
            <a:schemeClr val="bg1"/>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5" name="Image 14">
            <a:extLst>
              <a:ext uri="{FF2B5EF4-FFF2-40B4-BE49-F238E27FC236}">
                <a16:creationId xmlns:a16="http://schemas.microsoft.com/office/drawing/2014/main" id="{F413EE10-ED40-696E-E934-B32A70C15E06}"/>
              </a:ext>
            </a:extLst>
          </p:cNvPr>
          <p:cNvPicPr>
            <a:picLocks noChangeAspect="1"/>
          </p:cNvPicPr>
          <p:nvPr/>
        </p:nvPicPr>
        <p:blipFill>
          <a:blip r:embed="rId2"/>
          <a:stretch>
            <a:fillRect/>
          </a:stretch>
        </p:blipFill>
        <p:spPr>
          <a:xfrm>
            <a:off x="1415248" y="0"/>
            <a:ext cx="9361503" cy="6858000"/>
          </a:xfrm>
          <a:prstGeom prst="rect">
            <a:avLst/>
          </a:prstGeom>
        </p:spPr>
      </p:pic>
      <p:sp>
        <p:nvSpPr>
          <p:cNvPr id="4" name="Rectangle : avec coins rognés en diagonale 3">
            <a:extLst>
              <a:ext uri="{FF2B5EF4-FFF2-40B4-BE49-F238E27FC236}">
                <a16:creationId xmlns:a16="http://schemas.microsoft.com/office/drawing/2014/main" id="{CD219325-1285-6392-FBDB-C19446055A78}"/>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D8909459-EC55-5379-0D4C-57873F2A944F}"/>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DF29ADBC-FB86-4473-69A4-B975E8CD6DD8}"/>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13F59CDE-3850-E307-5ACB-92209F806C51}"/>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B0B0C484-64C2-5608-C6E0-CE49DAE24B8E}"/>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FEDE4E5-7AD1-A6B5-E8D3-838FD3C00F2E}"/>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864CFB95-34B5-E21B-7270-0E011902425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A917EACE-D0E6-3A30-EB16-A2ACFF5D89CF}"/>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93B12F5-B8AC-8C82-015A-8A4EDAF9C875}"/>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AD9A1FA-5CB2-4FBF-8D1D-A102F2376B03}"/>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B2D11D63-58E4-7862-CFCA-7C19A920730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DB9E4E42-6B29-7F8E-8BED-35BF4FDBBF91}"/>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9B753F9D-23C9-C286-695A-D1BCBD8D4769}"/>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7DEC00DA-9D58-F58C-51AC-8813422FB667}"/>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58802D0A-4089-D565-6EED-D3228625857E}"/>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6C35EFCD-45EF-DA79-113A-01848F22D523}"/>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FDC139FC-E626-3A52-679E-3FA629E1D361}"/>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A952E594-DF41-87E1-FEDD-138783E8D6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7E2EF698-97F1-132B-69BE-2A6219C6F87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0A889AF3-9E86-6EEF-9AC7-0B7699B37FD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110C2254-F7AA-1871-5BA5-0C56EC1B77F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E3C5A70F-AFFC-9F30-59F1-DA9E0365C49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3949D6AD-671A-13CD-0033-7F8C998CB6C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F366E46C-A937-A53F-D2D1-F87BEC9651D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70A0814D-BFD6-2248-C486-F5C945E9C0C7}"/>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6BAC2BF5-D50A-7E67-5251-C2E6F5A0204E}"/>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73AFAC04-F904-4257-0655-5221BF8DBBC7}"/>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DED757A2-4BF7-5E9B-52F4-9FEB6EE468DA}"/>
              </a:ext>
            </a:extLst>
          </p:cNvPr>
          <p:cNvSpPr/>
          <p:nvPr/>
        </p:nvSpPr>
        <p:spPr>
          <a:xfrm rot="10800000">
            <a:off x="10634036" y="-2507207"/>
            <a:ext cx="3977640" cy="4133850"/>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BB4C9E89-EC12-ED08-E31A-091942C00897}"/>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5FD06680-50EC-9622-B01A-42728C3DCA79}"/>
              </a:ext>
            </a:extLst>
          </p:cNvPr>
          <p:cNvSpPr/>
          <p:nvPr/>
        </p:nvSpPr>
        <p:spPr>
          <a:xfrm rot="5400000">
            <a:off x="10633806" y="5385817"/>
            <a:ext cx="540000" cy="540000"/>
          </a:xfrm>
          <a:prstGeom prst="corner">
            <a:avLst>
              <a:gd name="adj1" fmla="val 10416"/>
              <a:gd name="adj2" fmla="val 9375"/>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3C5F16B0-8C22-19F2-665C-80F7C813538D}"/>
              </a:ext>
            </a:extLst>
          </p:cNvPr>
          <p:cNvSpPr txBox="1"/>
          <p:nvPr/>
        </p:nvSpPr>
        <p:spPr>
          <a:xfrm>
            <a:off x="4458621" y="-740438"/>
            <a:ext cx="5258171" cy="830997"/>
          </a:xfrm>
          <a:prstGeom prst="rect">
            <a:avLst/>
          </a:prstGeom>
          <a:noFill/>
        </p:spPr>
        <p:txBody>
          <a:bodyPr wrap="none" rtlCol="0">
            <a:spAutoFit/>
          </a:bodyPr>
          <a:lstStyle/>
          <a:p>
            <a:r>
              <a:rPr lang="fr-FR" sz="4800" dirty="0">
                <a:solidFill>
                  <a:srgbClr val="E94E1B"/>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C9AB7BE9-AE91-5ACD-B899-29DC5E835158}"/>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385256C4-7C44-E50C-D4A0-5DE2D181DEB4}"/>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714CCA47-25F8-F6BC-DBDB-971F25978CA2}"/>
              </a:ext>
            </a:extLst>
          </p:cNvPr>
          <p:cNvSpPr txBox="1"/>
          <p:nvPr/>
        </p:nvSpPr>
        <p:spPr>
          <a:xfrm>
            <a:off x="0" y="1851126"/>
            <a:ext cx="1943161" cy="523220"/>
          </a:xfrm>
          <a:prstGeom prst="rect">
            <a:avLst/>
          </a:prstGeom>
          <a:noFill/>
        </p:spPr>
        <p:txBody>
          <a:bodyPr wrap="none" rtlCol="0">
            <a:spAutoFit/>
          </a:bodyPr>
          <a:lstStyle/>
          <a:p>
            <a:r>
              <a:rPr lang="fr-FR" sz="2800" dirty="0">
                <a:solidFill>
                  <a:srgbClr val="E94E1B"/>
                </a:solidFill>
                <a:latin typeface="Bahnschrift SemiBold" panose="020B0502040204020203" pitchFamily="34" charset="0"/>
              </a:rPr>
              <a:t>Semaine</a:t>
            </a:r>
            <a:r>
              <a:rPr lang="fr-FR" sz="2800" dirty="0">
                <a:solidFill>
                  <a:schemeClr val="bg1"/>
                </a:solidFill>
                <a:latin typeface="Bahnschrift SemiBold" panose="020B0502040204020203" pitchFamily="34" charset="0"/>
              </a:rPr>
              <a:t> </a:t>
            </a:r>
            <a:r>
              <a:rPr lang="fr-FR" sz="2800" dirty="0">
                <a:solidFill>
                  <a:srgbClr val="FFC000"/>
                </a:solidFill>
                <a:latin typeface="Bahnschrift SemiBold" panose="020B0502040204020203" pitchFamily="34" charset="0"/>
              </a:rPr>
              <a:t>2</a:t>
            </a:r>
            <a:r>
              <a:rPr lang="fr-FR" sz="2800" dirty="0">
                <a:solidFill>
                  <a:srgbClr val="E94E1B"/>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ACC4CACA-4DC3-FACA-7CDD-5CE0C092F848}"/>
              </a:ext>
            </a:extLst>
          </p:cNvPr>
          <p:cNvSpPr txBox="1"/>
          <p:nvPr/>
        </p:nvSpPr>
        <p:spPr>
          <a:xfrm>
            <a:off x="10782" y="2287113"/>
            <a:ext cx="1988455" cy="461665"/>
          </a:xfrm>
          <a:prstGeom prst="rect">
            <a:avLst/>
          </a:prstGeom>
          <a:noFill/>
        </p:spPr>
        <p:txBody>
          <a:bodyPr wrap="square" rtlCol="0">
            <a:spAutoFit/>
          </a:bodyPr>
          <a:lstStyle/>
          <a:p>
            <a:r>
              <a:rPr lang="fr-FR" sz="1200" dirty="0">
                <a:solidFill>
                  <a:srgbClr val="E94E1B"/>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076DF032-3A4F-E17B-DDF4-CAAFA8471933}"/>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7DFC9236-4659-5F01-5746-FCBDE83946A9}"/>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5A6614D2-CDC1-3842-1329-CFB08D680D0B}"/>
              </a:ext>
            </a:extLst>
          </p:cNvPr>
          <p:cNvGrpSpPr>
            <a:grpSpLocks noChangeAspect="1"/>
          </p:cNvGrpSpPr>
          <p:nvPr/>
        </p:nvGrpSpPr>
        <p:grpSpPr>
          <a:xfrm>
            <a:off x="104562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7063C4E9-0842-AD2C-704A-881C95D85EB5}"/>
                </a:ext>
              </a:extLst>
            </p:cNvPr>
            <p:cNvPicPr>
              <a:picLocks noChangeAspect="1"/>
            </p:cNvPicPr>
            <p:nvPr/>
          </p:nvPicPr>
          <p:blipFill>
            <a:blip r:embed="rId17" cstate="print">
              <a:duotone>
                <a:prstClr val="black"/>
                <a:schemeClr val="tx1">
                  <a:tint val="45000"/>
                  <a:satMod val="400000"/>
                </a:schemeClr>
              </a:duotone>
              <a:extLst>
                <a:ext uri="{BEBA8EAE-BF5A-486C-A8C5-ECC9F3942E4B}">
                  <a14:imgProps xmlns:a14="http://schemas.microsoft.com/office/drawing/2010/main">
                    <a14:imgLayer r:embed="rId18">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34247ABF-7C50-3F28-F115-A0DE96C78451}"/>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A7AE110F-9DBA-2182-4AF7-9370445A474B}"/>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47283618-F355-AE9E-693C-0D4E9AF52EC2}"/>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F6CF3BB1-0BC0-D3A6-B190-B66B2007BEC4}"/>
              </a:ext>
            </a:extLst>
          </p:cNvPr>
          <p:cNvSpPr txBox="1"/>
          <p:nvPr/>
        </p:nvSpPr>
        <p:spPr>
          <a:xfrm>
            <a:off x="11322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9C4395F9-BDC0-95DD-B0C3-B8B7F2EAC2A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034865" y="3062718"/>
            <a:ext cx="955813" cy="236627"/>
          </a:xfrm>
          <a:prstGeom prst="rect">
            <a:avLst/>
          </a:prstGeom>
        </p:spPr>
      </p:pic>
      <p:pic>
        <p:nvPicPr>
          <p:cNvPr id="23" name="Graphique 22">
            <a:extLst>
              <a:ext uri="{FF2B5EF4-FFF2-40B4-BE49-F238E27FC236}">
                <a16:creationId xmlns:a16="http://schemas.microsoft.com/office/drawing/2014/main" id="{F3A0DA52-EB8F-6537-6559-8785AD72549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1040431" y="3478274"/>
            <a:ext cx="959281" cy="792092"/>
          </a:xfrm>
          <a:prstGeom prst="rect">
            <a:avLst/>
          </a:prstGeom>
        </p:spPr>
      </p:pic>
      <p:grpSp>
        <p:nvGrpSpPr>
          <p:cNvPr id="25" name="Groupe 24">
            <a:extLst>
              <a:ext uri="{FF2B5EF4-FFF2-40B4-BE49-F238E27FC236}">
                <a16:creationId xmlns:a16="http://schemas.microsoft.com/office/drawing/2014/main" id="{213B778D-87F5-922D-51AB-555C0EDFBC64}"/>
              </a:ext>
            </a:extLst>
          </p:cNvPr>
          <p:cNvGrpSpPr>
            <a:grpSpLocks noChangeAspect="1"/>
          </p:cNvGrpSpPr>
          <p:nvPr/>
        </p:nvGrpSpPr>
        <p:grpSpPr>
          <a:xfrm>
            <a:off x="11040431" y="4376385"/>
            <a:ext cx="952057" cy="323425"/>
            <a:chOff x="3810000" y="2652712"/>
            <a:chExt cx="4569894" cy="1552450"/>
          </a:xfrm>
        </p:grpSpPr>
        <p:sp>
          <p:nvSpPr>
            <p:cNvPr id="26" name="Forme libre : forme 25">
              <a:extLst>
                <a:ext uri="{FF2B5EF4-FFF2-40B4-BE49-F238E27FC236}">
                  <a16:creationId xmlns:a16="http://schemas.microsoft.com/office/drawing/2014/main" id="{0CF2E029-B83A-4BC6-DF85-C6B8B981A40B}"/>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27" name="Forme libre : forme 26">
              <a:extLst>
                <a:ext uri="{FF2B5EF4-FFF2-40B4-BE49-F238E27FC236}">
                  <a16:creationId xmlns:a16="http://schemas.microsoft.com/office/drawing/2014/main" id="{5097A5C8-7B86-BC9F-31DA-58282174630E}"/>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28" name="Forme libre : forme 27">
              <a:extLst>
                <a:ext uri="{FF2B5EF4-FFF2-40B4-BE49-F238E27FC236}">
                  <a16:creationId xmlns:a16="http://schemas.microsoft.com/office/drawing/2014/main" id="{B5B45E7F-A631-8D40-805E-9363EF5C6E34}"/>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11634480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B8FF5C-B029-63E7-8718-8D81F7A3053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843EAE8-51FC-1FF0-9CC5-64B38848B735}"/>
              </a:ext>
            </a:extLst>
          </p:cNvPr>
          <p:cNvSpPr/>
          <p:nvPr/>
        </p:nvSpPr>
        <p:spPr>
          <a:xfrm>
            <a:off x="0" y="-23137"/>
            <a:ext cx="12192000" cy="6897981"/>
          </a:xfrm>
          <a:prstGeom prst="rect">
            <a:avLst/>
          </a:prstGeom>
          <a:solidFill>
            <a:schemeClr val="bg1"/>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5" name="Image 14">
            <a:extLst>
              <a:ext uri="{FF2B5EF4-FFF2-40B4-BE49-F238E27FC236}">
                <a16:creationId xmlns:a16="http://schemas.microsoft.com/office/drawing/2014/main" id="{791BE98E-010D-6D0B-EC9E-1F81E4E9691F}"/>
              </a:ext>
            </a:extLst>
          </p:cNvPr>
          <p:cNvPicPr>
            <a:picLocks noChangeAspect="1"/>
          </p:cNvPicPr>
          <p:nvPr/>
        </p:nvPicPr>
        <p:blipFill>
          <a:blip r:embed="rId2"/>
          <a:stretch>
            <a:fillRect/>
          </a:stretch>
        </p:blipFill>
        <p:spPr>
          <a:xfrm>
            <a:off x="1415248" y="0"/>
            <a:ext cx="9361503" cy="6858000"/>
          </a:xfrm>
          <a:prstGeom prst="rect">
            <a:avLst/>
          </a:prstGeom>
        </p:spPr>
      </p:pic>
      <p:sp>
        <p:nvSpPr>
          <p:cNvPr id="6" name="Rectangle : coins arrondis 5">
            <a:extLst>
              <a:ext uri="{FF2B5EF4-FFF2-40B4-BE49-F238E27FC236}">
                <a16:creationId xmlns:a16="http://schemas.microsoft.com/office/drawing/2014/main" id="{98268D6A-F392-0A45-27D5-572176097564}"/>
              </a:ext>
            </a:extLst>
          </p:cNvPr>
          <p:cNvSpPr/>
          <p:nvPr/>
        </p:nvSpPr>
        <p:spPr>
          <a:xfrm>
            <a:off x="1666091" y="62421"/>
            <a:ext cx="6769597" cy="4900104"/>
          </a:xfrm>
          <a:prstGeom prst="roundRect">
            <a:avLst>
              <a:gd name="adj" fmla="val 4901"/>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 avec coins rognés en diagonale 3">
            <a:extLst>
              <a:ext uri="{FF2B5EF4-FFF2-40B4-BE49-F238E27FC236}">
                <a16:creationId xmlns:a16="http://schemas.microsoft.com/office/drawing/2014/main" id="{D5B9B526-F704-7C3D-57C7-C8D103BBAD11}"/>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EEDF33C6-606A-B2D0-12AC-5A1C14D137AA}"/>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9AEBCA8-6F0B-6EB2-C27A-80911325932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E249F8CA-3D51-6DB3-6A54-46D39B471DCB}"/>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CC4A569E-0378-8690-1133-16D38B6F3D3C}"/>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91FB480B-3FB3-FE61-5F54-0EFF675A3DD8}"/>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8D1E93EA-42E9-BAE7-6690-3A7EA39F0700}"/>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A2B81A1A-823A-52AF-01C1-CD5261CACEA4}"/>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1E027D87-FD28-A2E2-029F-960D7878EBDE}"/>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7EB139CD-E503-C0FF-3893-9AE51EA58AB2}"/>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1C926E45-D847-1AF0-E9F8-DA447CA4C272}"/>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E7CA670-DD29-975B-306E-C6F7D1E823F3}"/>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FCCCB8AE-8044-01B9-367F-91928FBC340D}"/>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9B15DE93-C490-C9D1-A91C-11B8E4377A6A}"/>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A314DD8-D4FA-FE61-C034-C6A195A43C40}"/>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E0FD22C-F05B-C77E-FF41-BE60A9707E26}"/>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3C3A6A17-DD43-EE3A-E9EE-4A4D46204BB6}"/>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2FE21C1B-1446-F87C-47B8-4EE47C209B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AB4A2192-9279-18CF-2469-8AA710ACD25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64EAF171-B323-5863-51E3-F285D0734A0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F32E6C4B-7E57-071E-7D5E-90D97C2DC09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D52CB2E7-4476-3F7F-EA96-449324DC669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80C956C9-566C-AC3E-6BAF-518B09FE65D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A8F43017-C83B-6F11-310A-57554A66CF95}"/>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1C3DE00-2C33-47A6-F0E1-D814063A7DA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2CF8A82E-F485-B490-1475-BD0BF41DB1A0}"/>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673DB85F-04E7-787D-B68F-FBF6E47E52C7}"/>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F6F2D991-5F53-52AC-D262-732AD9815F90}"/>
              </a:ext>
            </a:extLst>
          </p:cNvPr>
          <p:cNvSpPr/>
          <p:nvPr/>
        </p:nvSpPr>
        <p:spPr>
          <a:xfrm rot="10800000">
            <a:off x="10634036" y="-2507207"/>
            <a:ext cx="3977640" cy="4133850"/>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598E1D4C-AE0E-D6D2-53B0-A7DA1D4A5256}"/>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E0FDA8D-CE22-DC30-15D6-209212F0595B}"/>
              </a:ext>
            </a:extLst>
          </p:cNvPr>
          <p:cNvSpPr/>
          <p:nvPr/>
        </p:nvSpPr>
        <p:spPr>
          <a:xfrm rot="5400000">
            <a:off x="10633806" y="5385817"/>
            <a:ext cx="540000" cy="540000"/>
          </a:xfrm>
          <a:prstGeom prst="corner">
            <a:avLst>
              <a:gd name="adj1" fmla="val 10416"/>
              <a:gd name="adj2" fmla="val 9375"/>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BA53F871-2763-DAD0-C03F-21FDB74E3493}"/>
              </a:ext>
            </a:extLst>
          </p:cNvPr>
          <p:cNvSpPr txBox="1"/>
          <p:nvPr/>
        </p:nvSpPr>
        <p:spPr>
          <a:xfrm>
            <a:off x="4458621" y="-740438"/>
            <a:ext cx="5258171" cy="830997"/>
          </a:xfrm>
          <a:prstGeom prst="rect">
            <a:avLst/>
          </a:prstGeom>
          <a:noFill/>
        </p:spPr>
        <p:txBody>
          <a:bodyPr wrap="none" rtlCol="0">
            <a:spAutoFit/>
          </a:bodyPr>
          <a:lstStyle/>
          <a:p>
            <a:r>
              <a:rPr lang="fr-FR" sz="4800" dirty="0">
                <a:solidFill>
                  <a:srgbClr val="E94E1B"/>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19BDBE55-01A0-2A96-330A-DABFA1803B82}"/>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CF5BF07A-1E2D-2D07-E623-C8B978BFA63A}"/>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9FA0A89F-748A-22A5-6FA4-897E74603282}"/>
              </a:ext>
            </a:extLst>
          </p:cNvPr>
          <p:cNvSpPr txBox="1"/>
          <p:nvPr/>
        </p:nvSpPr>
        <p:spPr>
          <a:xfrm>
            <a:off x="0" y="1851126"/>
            <a:ext cx="1943161" cy="523220"/>
          </a:xfrm>
          <a:prstGeom prst="rect">
            <a:avLst/>
          </a:prstGeom>
          <a:noFill/>
        </p:spPr>
        <p:txBody>
          <a:bodyPr wrap="none" rtlCol="0">
            <a:spAutoFit/>
          </a:bodyPr>
          <a:lstStyle/>
          <a:p>
            <a:r>
              <a:rPr lang="fr-FR" sz="2800" dirty="0">
                <a:solidFill>
                  <a:srgbClr val="E94E1B"/>
                </a:solidFill>
                <a:latin typeface="Bahnschrift SemiBold" panose="020B0502040204020203" pitchFamily="34" charset="0"/>
              </a:rPr>
              <a:t>Semaine</a:t>
            </a:r>
            <a:r>
              <a:rPr lang="fr-FR" sz="2800" dirty="0">
                <a:solidFill>
                  <a:schemeClr val="bg1"/>
                </a:solidFill>
                <a:latin typeface="Bahnschrift SemiBold" panose="020B0502040204020203" pitchFamily="34" charset="0"/>
              </a:rPr>
              <a:t> </a:t>
            </a:r>
            <a:r>
              <a:rPr lang="fr-FR" sz="2800" dirty="0">
                <a:solidFill>
                  <a:srgbClr val="FFC000"/>
                </a:solidFill>
                <a:latin typeface="Bahnschrift SemiBold" panose="020B0502040204020203" pitchFamily="34" charset="0"/>
              </a:rPr>
              <a:t>2</a:t>
            </a:r>
            <a:r>
              <a:rPr lang="fr-FR" sz="2800" dirty="0">
                <a:solidFill>
                  <a:srgbClr val="E94E1B"/>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3B9C209F-770E-CAEB-1A8D-0B2C0D4146F9}"/>
              </a:ext>
            </a:extLst>
          </p:cNvPr>
          <p:cNvSpPr txBox="1"/>
          <p:nvPr/>
        </p:nvSpPr>
        <p:spPr>
          <a:xfrm>
            <a:off x="10782" y="2287113"/>
            <a:ext cx="1988455" cy="461665"/>
          </a:xfrm>
          <a:prstGeom prst="rect">
            <a:avLst/>
          </a:prstGeom>
          <a:noFill/>
        </p:spPr>
        <p:txBody>
          <a:bodyPr wrap="square" rtlCol="0">
            <a:spAutoFit/>
          </a:bodyPr>
          <a:lstStyle/>
          <a:p>
            <a:r>
              <a:rPr lang="fr-FR" sz="1200" dirty="0">
                <a:solidFill>
                  <a:srgbClr val="E94E1B"/>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45721A68-6FF4-AEEE-56BC-2108CFCE275C}"/>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69B51233-EE90-F55A-5474-21C78C97B264}"/>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819E87F6-9B01-5EA6-6A76-70D73781CF0A}"/>
              </a:ext>
            </a:extLst>
          </p:cNvPr>
          <p:cNvGrpSpPr>
            <a:grpSpLocks noChangeAspect="1"/>
          </p:cNvGrpSpPr>
          <p:nvPr/>
        </p:nvGrpSpPr>
        <p:grpSpPr>
          <a:xfrm>
            <a:off x="104562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73E31446-359E-3D9C-1E75-E5398B6A9568}"/>
                </a:ext>
              </a:extLst>
            </p:cNvPr>
            <p:cNvPicPr>
              <a:picLocks noChangeAspect="1"/>
            </p:cNvPicPr>
            <p:nvPr/>
          </p:nvPicPr>
          <p:blipFill>
            <a:blip r:embed="rId17" cstate="print">
              <a:duotone>
                <a:prstClr val="black"/>
                <a:schemeClr val="tx1">
                  <a:tint val="45000"/>
                  <a:satMod val="400000"/>
                </a:schemeClr>
              </a:duotone>
              <a:extLst>
                <a:ext uri="{BEBA8EAE-BF5A-486C-A8C5-ECC9F3942E4B}">
                  <a14:imgProps xmlns:a14="http://schemas.microsoft.com/office/drawing/2010/main">
                    <a14:imgLayer r:embed="rId18">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ABACE000-26BB-8A8E-478F-E85D2B0B52EC}"/>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197CD38C-1733-DFD0-39A5-A23C8E7E35B8}"/>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FD7D1DDE-6B54-37A4-0D08-4EB0BB81627E}"/>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AC9F933A-86D3-5857-7A07-B46B50731B13}"/>
              </a:ext>
            </a:extLst>
          </p:cNvPr>
          <p:cNvSpPr txBox="1"/>
          <p:nvPr/>
        </p:nvSpPr>
        <p:spPr>
          <a:xfrm>
            <a:off x="11322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8D4B6CC3-83B7-B78C-8BC2-18F3F066674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034865" y="3062718"/>
            <a:ext cx="955813" cy="236627"/>
          </a:xfrm>
          <a:prstGeom prst="rect">
            <a:avLst/>
          </a:prstGeom>
        </p:spPr>
      </p:pic>
      <p:sp>
        <p:nvSpPr>
          <p:cNvPr id="14" name="ZoneTexte 13">
            <a:extLst>
              <a:ext uri="{FF2B5EF4-FFF2-40B4-BE49-F238E27FC236}">
                <a16:creationId xmlns:a16="http://schemas.microsoft.com/office/drawing/2014/main" id="{82217C00-704F-1E01-3E43-4F4E81AC42DB}"/>
              </a:ext>
            </a:extLst>
          </p:cNvPr>
          <p:cNvSpPr txBox="1"/>
          <p:nvPr/>
        </p:nvSpPr>
        <p:spPr>
          <a:xfrm>
            <a:off x="1943161" y="1815629"/>
            <a:ext cx="6332970" cy="1569660"/>
          </a:xfrm>
          <a:prstGeom prst="rect">
            <a:avLst/>
          </a:prstGeom>
          <a:noFill/>
        </p:spPr>
        <p:txBody>
          <a:bodyPr wrap="square" rtlCol="0">
            <a:spAutoFit/>
          </a:bodyPr>
          <a:lstStyle/>
          <a:p>
            <a:r>
              <a:rPr lang="fr-FR" sz="3200" dirty="0">
                <a:solidFill>
                  <a:schemeClr val="tx1">
                    <a:lumMod val="85000"/>
                    <a:lumOff val="15000"/>
                  </a:schemeClr>
                </a:solidFill>
                <a:latin typeface="Bahnschrift SemiBold" panose="020B0502040204020203" pitchFamily="34" charset="0"/>
              </a:rPr>
              <a:t>Les numéros de quai attribués à chaque ligne de car et de bus desservant la gare ou/et le PEM.</a:t>
            </a:r>
          </a:p>
        </p:txBody>
      </p:sp>
      <p:sp>
        <p:nvSpPr>
          <p:cNvPr id="17" name="Rectangle : coins arrondis 16">
            <a:extLst>
              <a:ext uri="{FF2B5EF4-FFF2-40B4-BE49-F238E27FC236}">
                <a16:creationId xmlns:a16="http://schemas.microsoft.com/office/drawing/2014/main" id="{AD9D5BFB-7EDF-13E3-22D7-BD356AC4A32E}"/>
              </a:ext>
            </a:extLst>
          </p:cNvPr>
          <p:cNvSpPr/>
          <p:nvPr/>
        </p:nvSpPr>
        <p:spPr>
          <a:xfrm>
            <a:off x="8526555" y="888642"/>
            <a:ext cx="1849138" cy="4416784"/>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Rectangle : coins arrondis 17">
            <a:extLst>
              <a:ext uri="{FF2B5EF4-FFF2-40B4-BE49-F238E27FC236}">
                <a16:creationId xmlns:a16="http://schemas.microsoft.com/office/drawing/2014/main" id="{D68296ED-38D5-2657-7B33-31B9774290D4}"/>
              </a:ext>
            </a:extLst>
          </p:cNvPr>
          <p:cNvSpPr/>
          <p:nvPr/>
        </p:nvSpPr>
        <p:spPr>
          <a:xfrm>
            <a:off x="5121552" y="4857750"/>
            <a:ext cx="1649973" cy="1410160"/>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Rectangle : coins arrondis 18">
            <a:extLst>
              <a:ext uri="{FF2B5EF4-FFF2-40B4-BE49-F238E27FC236}">
                <a16:creationId xmlns:a16="http://schemas.microsoft.com/office/drawing/2014/main" id="{A3CC8EC6-8D70-BF50-F55B-1830BF4FA461}"/>
              </a:ext>
            </a:extLst>
          </p:cNvPr>
          <p:cNvSpPr/>
          <p:nvPr/>
        </p:nvSpPr>
        <p:spPr>
          <a:xfrm>
            <a:off x="3424058" y="4857749"/>
            <a:ext cx="1697494" cy="941859"/>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2" name="Graphique 21">
            <a:extLst>
              <a:ext uri="{FF2B5EF4-FFF2-40B4-BE49-F238E27FC236}">
                <a16:creationId xmlns:a16="http://schemas.microsoft.com/office/drawing/2014/main" id="{479E804D-3EA3-6592-7488-805C7F1FEB6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1040431" y="3478274"/>
            <a:ext cx="959281" cy="792092"/>
          </a:xfrm>
          <a:prstGeom prst="rect">
            <a:avLst/>
          </a:prstGeom>
        </p:spPr>
      </p:pic>
      <p:grpSp>
        <p:nvGrpSpPr>
          <p:cNvPr id="23" name="Groupe 22">
            <a:extLst>
              <a:ext uri="{FF2B5EF4-FFF2-40B4-BE49-F238E27FC236}">
                <a16:creationId xmlns:a16="http://schemas.microsoft.com/office/drawing/2014/main" id="{081423E9-87BB-E3C1-5595-512D5FA7DBDD}"/>
              </a:ext>
            </a:extLst>
          </p:cNvPr>
          <p:cNvGrpSpPr>
            <a:grpSpLocks noChangeAspect="1"/>
          </p:cNvGrpSpPr>
          <p:nvPr/>
        </p:nvGrpSpPr>
        <p:grpSpPr>
          <a:xfrm>
            <a:off x="11040431" y="4376385"/>
            <a:ext cx="952057" cy="323425"/>
            <a:chOff x="3810000" y="2652712"/>
            <a:chExt cx="4569894" cy="1552450"/>
          </a:xfrm>
        </p:grpSpPr>
        <p:sp>
          <p:nvSpPr>
            <p:cNvPr id="25" name="Forme libre : forme 24">
              <a:extLst>
                <a:ext uri="{FF2B5EF4-FFF2-40B4-BE49-F238E27FC236}">
                  <a16:creationId xmlns:a16="http://schemas.microsoft.com/office/drawing/2014/main" id="{BFDB4E1A-F001-AB17-75C9-4BBD53EDC930}"/>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26" name="Forme libre : forme 25">
              <a:extLst>
                <a:ext uri="{FF2B5EF4-FFF2-40B4-BE49-F238E27FC236}">
                  <a16:creationId xmlns:a16="http://schemas.microsoft.com/office/drawing/2014/main" id="{5AE17321-329A-B2A6-6DB0-814E63732CEF}"/>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27" name="Forme libre : forme 26">
              <a:extLst>
                <a:ext uri="{FF2B5EF4-FFF2-40B4-BE49-F238E27FC236}">
                  <a16:creationId xmlns:a16="http://schemas.microsoft.com/office/drawing/2014/main" id="{B1FDBEDF-DE5B-77D3-1408-B14CFF8229D2}"/>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363949820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B17BCA-7862-3E43-6FD2-8C4B016D344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42ED9FA-6288-82D1-78A1-DE89E7E087D9}"/>
              </a:ext>
            </a:extLst>
          </p:cNvPr>
          <p:cNvSpPr/>
          <p:nvPr/>
        </p:nvSpPr>
        <p:spPr>
          <a:xfrm>
            <a:off x="0" y="-23137"/>
            <a:ext cx="12192000" cy="6897981"/>
          </a:xfrm>
          <a:prstGeom prst="rect">
            <a:avLst/>
          </a:prstGeom>
          <a:solidFill>
            <a:schemeClr val="bg1"/>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5" name="Image 14">
            <a:extLst>
              <a:ext uri="{FF2B5EF4-FFF2-40B4-BE49-F238E27FC236}">
                <a16:creationId xmlns:a16="http://schemas.microsoft.com/office/drawing/2014/main" id="{1E12BED5-7049-939F-C951-636BCE8D3E17}"/>
              </a:ext>
            </a:extLst>
          </p:cNvPr>
          <p:cNvPicPr>
            <a:picLocks noChangeAspect="1"/>
          </p:cNvPicPr>
          <p:nvPr/>
        </p:nvPicPr>
        <p:blipFill>
          <a:blip r:embed="rId2"/>
          <a:stretch>
            <a:fillRect/>
          </a:stretch>
        </p:blipFill>
        <p:spPr>
          <a:xfrm>
            <a:off x="1415248" y="0"/>
            <a:ext cx="9361503" cy="6858000"/>
          </a:xfrm>
          <a:prstGeom prst="rect">
            <a:avLst/>
          </a:prstGeom>
        </p:spPr>
      </p:pic>
      <p:sp>
        <p:nvSpPr>
          <p:cNvPr id="6" name="Rectangle : coins arrondis 5">
            <a:extLst>
              <a:ext uri="{FF2B5EF4-FFF2-40B4-BE49-F238E27FC236}">
                <a16:creationId xmlns:a16="http://schemas.microsoft.com/office/drawing/2014/main" id="{B25E78A5-75AD-DC42-0844-311192DA3639}"/>
              </a:ext>
            </a:extLst>
          </p:cNvPr>
          <p:cNvSpPr/>
          <p:nvPr/>
        </p:nvSpPr>
        <p:spPr>
          <a:xfrm>
            <a:off x="1666091" y="62421"/>
            <a:ext cx="6769597" cy="4900104"/>
          </a:xfrm>
          <a:prstGeom prst="roundRect">
            <a:avLst>
              <a:gd name="adj" fmla="val 4901"/>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 avec coins rognés en diagonale 3">
            <a:extLst>
              <a:ext uri="{FF2B5EF4-FFF2-40B4-BE49-F238E27FC236}">
                <a16:creationId xmlns:a16="http://schemas.microsoft.com/office/drawing/2014/main" id="{F4344173-EECE-AD20-3CC6-DA7ACB1D3709}"/>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9474F5E3-96AA-2F74-57F6-61E7CEAD2CC1}"/>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173F030E-4ECA-17CE-C6EF-035315438554}"/>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F56DBEFB-EE45-802B-E04D-4C35FEAD0B12}"/>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8C4802FB-BB4E-060E-7C03-3BD4500F8CD8}"/>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3E361741-64B0-1526-9E3E-ECED85F0DD01}"/>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785F5ED-3A05-EDDC-D46C-AF3B232830F2}"/>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2E565704-8F65-1A72-213F-FE2B1E2FCD1B}"/>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88E92F00-56D9-68AF-9BB5-9E191CD4DBAB}"/>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F2CB69B6-DB80-C209-027E-62675F19372D}"/>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0377D740-22B3-EC8B-FFD2-CB8CBDAEC9FA}"/>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7C9FC45E-1F3E-E8FA-2657-0BCE8E14333C}"/>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CA018A5D-BFEA-9D39-8F08-77378980C131}"/>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4007A7D-67A8-71C4-B8DA-BCE430259F1D}"/>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B5F34906-30C4-EA61-D01C-10C0290179E1}"/>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D504567B-E95B-4BF3-F40C-168A943EFB50}"/>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6F2C43BE-3CA3-7CDC-B15A-83D85AAEE7EE}"/>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188EE74B-DD8D-F856-DD8F-CDAC8CA082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F08C8923-0749-5913-63D5-45381B45D6B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E0732BF5-F48C-AEDF-3050-CB40479DE76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4B6861AA-D70D-BD9F-AA60-33D8AF3BB74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BE933E1E-C74B-95E8-8F52-22395A9AAA7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D3FBF5F4-895B-EA9C-F3BB-3AE497093823}"/>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5D8A5951-FCFE-92A2-70FF-5D2E98A68AF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3C513F05-F1BE-EC56-3E86-B8985861A956}"/>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9432A9FC-0C66-1062-EFD4-F6902216652B}"/>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4B631659-BB98-CC56-837D-46BF64F5F8B0}"/>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77A796CC-B575-FB6C-F775-9C79CD693CA0}"/>
              </a:ext>
            </a:extLst>
          </p:cNvPr>
          <p:cNvSpPr/>
          <p:nvPr/>
        </p:nvSpPr>
        <p:spPr>
          <a:xfrm rot="10800000">
            <a:off x="10634036" y="-2507207"/>
            <a:ext cx="3977640" cy="4133850"/>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88B5DA66-FA88-B31A-39CF-995B24C5233E}"/>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8F8BDF92-4825-0EDA-AE2B-DDB967DD7262}"/>
              </a:ext>
            </a:extLst>
          </p:cNvPr>
          <p:cNvSpPr/>
          <p:nvPr/>
        </p:nvSpPr>
        <p:spPr>
          <a:xfrm rot="5400000">
            <a:off x="10633806" y="5385817"/>
            <a:ext cx="540000" cy="540000"/>
          </a:xfrm>
          <a:prstGeom prst="corner">
            <a:avLst>
              <a:gd name="adj1" fmla="val 10416"/>
              <a:gd name="adj2" fmla="val 9375"/>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7F8E04E7-D426-12D7-4562-5CE9BB34C1DB}"/>
              </a:ext>
            </a:extLst>
          </p:cNvPr>
          <p:cNvSpPr txBox="1"/>
          <p:nvPr/>
        </p:nvSpPr>
        <p:spPr>
          <a:xfrm>
            <a:off x="4458621" y="-740438"/>
            <a:ext cx="5258171" cy="830997"/>
          </a:xfrm>
          <a:prstGeom prst="rect">
            <a:avLst/>
          </a:prstGeom>
          <a:noFill/>
        </p:spPr>
        <p:txBody>
          <a:bodyPr wrap="none" rtlCol="0">
            <a:spAutoFit/>
          </a:bodyPr>
          <a:lstStyle/>
          <a:p>
            <a:r>
              <a:rPr lang="fr-FR" sz="4800" dirty="0">
                <a:solidFill>
                  <a:srgbClr val="E94E1B"/>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C6C9F426-57E5-2AB6-8984-CC506A28518C}"/>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E293BD6C-820B-5B35-D933-BF599E66B3E1}"/>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0EE5CE52-EE98-0466-0FCC-38695591D4FE}"/>
              </a:ext>
            </a:extLst>
          </p:cNvPr>
          <p:cNvSpPr txBox="1"/>
          <p:nvPr/>
        </p:nvSpPr>
        <p:spPr>
          <a:xfrm>
            <a:off x="0" y="1851126"/>
            <a:ext cx="1943161" cy="523220"/>
          </a:xfrm>
          <a:prstGeom prst="rect">
            <a:avLst/>
          </a:prstGeom>
          <a:noFill/>
        </p:spPr>
        <p:txBody>
          <a:bodyPr wrap="none" rtlCol="0">
            <a:spAutoFit/>
          </a:bodyPr>
          <a:lstStyle/>
          <a:p>
            <a:r>
              <a:rPr lang="fr-FR" sz="2800" dirty="0">
                <a:solidFill>
                  <a:srgbClr val="E94E1B"/>
                </a:solidFill>
                <a:latin typeface="Bahnschrift SemiBold" panose="020B0502040204020203" pitchFamily="34" charset="0"/>
              </a:rPr>
              <a:t>Semaine</a:t>
            </a:r>
            <a:r>
              <a:rPr lang="fr-FR" sz="2800" dirty="0">
                <a:solidFill>
                  <a:schemeClr val="bg1"/>
                </a:solidFill>
                <a:latin typeface="Bahnschrift SemiBold" panose="020B0502040204020203" pitchFamily="34" charset="0"/>
              </a:rPr>
              <a:t> </a:t>
            </a:r>
            <a:r>
              <a:rPr lang="fr-FR" sz="2800" dirty="0">
                <a:solidFill>
                  <a:srgbClr val="FFC000"/>
                </a:solidFill>
                <a:latin typeface="Bahnschrift SemiBold" panose="020B0502040204020203" pitchFamily="34" charset="0"/>
              </a:rPr>
              <a:t>2</a:t>
            </a:r>
            <a:r>
              <a:rPr lang="fr-FR" sz="2800" dirty="0">
                <a:solidFill>
                  <a:srgbClr val="E94E1B"/>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8D64571D-02DF-631E-44FF-9E2BC911BCF3}"/>
              </a:ext>
            </a:extLst>
          </p:cNvPr>
          <p:cNvSpPr txBox="1"/>
          <p:nvPr/>
        </p:nvSpPr>
        <p:spPr>
          <a:xfrm>
            <a:off x="10782" y="2287113"/>
            <a:ext cx="1988455" cy="461665"/>
          </a:xfrm>
          <a:prstGeom prst="rect">
            <a:avLst/>
          </a:prstGeom>
          <a:noFill/>
        </p:spPr>
        <p:txBody>
          <a:bodyPr wrap="square" rtlCol="0">
            <a:spAutoFit/>
          </a:bodyPr>
          <a:lstStyle/>
          <a:p>
            <a:r>
              <a:rPr lang="fr-FR" sz="1200" dirty="0">
                <a:solidFill>
                  <a:srgbClr val="E94E1B"/>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BCAA205A-3F6D-A26B-0A76-BD7C7D5B6DE7}"/>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3D60AB7A-936C-EF01-B27C-7BB22D6B10A3}"/>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0350B1F5-F6C2-2E8C-26AB-DAB9362441EA}"/>
              </a:ext>
            </a:extLst>
          </p:cNvPr>
          <p:cNvGrpSpPr>
            <a:grpSpLocks noChangeAspect="1"/>
          </p:cNvGrpSpPr>
          <p:nvPr/>
        </p:nvGrpSpPr>
        <p:grpSpPr>
          <a:xfrm>
            <a:off x="104562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4A18FED9-0245-CB36-488C-61EE4E2D7D5C}"/>
                </a:ext>
              </a:extLst>
            </p:cNvPr>
            <p:cNvPicPr>
              <a:picLocks noChangeAspect="1"/>
            </p:cNvPicPr>
            <p:nvPr/>
          </p:nvPicPr>
          <p:blipFill>
            <a:blip r:embed="rId17" cstate="print">
              <a:duotone>
                <a:prstClr val="black"/>
                <a:schemeClr val="tx1">
                  <a:tint val="45000"/>
                  <a:satMod val="400000"/>
                </a:schemeClr>
              </a:duotone>
              <a:extLst>
                <a:ext uri="{BEBA8EAE-BF5A-486C-A8C5-ECC9F3942E4B}">
                  <a14:imgProps xmlns:a14="http://schemas.microsoft.com/office/drawing/2010/main">
                    <a14:imgLayer r:embed="rId18">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7CBA7140-998E-882E-7F63-B280BA477C50}"/>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8D0B422B-FECA-F790-562E-4539E83E907E}"/>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6AAC2AF8-6EC3-5596-9270-3E3540A756DD}"/>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403F93ED-38EF-D745-070E-ECDCC78B7D41}"/>
              </a:ext>
            </a:extLst>
          </p:cNvPr>
          <p:cNvSpPr txBox="1"/>
          <p:nvPr/>
        </p:nvSpPr>
        <p:spPr>
          <a:xfrm>
            <a:off x="11322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F9D14CF1-DE0A-29A8-AD8D-C04EEE85165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034865" y="3062718"/>
            <a:ext cx="955813" cy="236627"/>
          </a:xfrm>
          <a:prstGeom prst="rect">
            <a:avLst/>
          </a:prstGeom>
        </p:spPr>
      </p:pic>
      <p:sp>
        <p:nvSpPr>
          <p:cNvPr id="14" name="ZoneTexte 13">
            <a:extLst>
              <a:ext uri="{FF2B5EF4-FFF2-40B4-BE49-F238E27FC236}">
                <a16:creationId xmlns:a16="http://schemas.microsoft.com/office/drawing/2014/main" id="{423D229C-9944-80B4-A0A3-6A6392B86F49}"/>
              </a:ext>
            </a:extLst>
          </p:cNvPr>
          <p:cNvSpPr txBox="1"/>
          <p:nvPr/>
        </p:nvSpPr>
        <p:spPr>
          <a:xfrm>
            <a:off x="1943161" y="1815629"/>
            <a:ext cx="6332970" cy="1077218"/>
          </a:xfrm>
          <a:prstGeom prst="rect">
            <a:avLst/>
          </a:prstGeom>
          <a:noFill/>
        </p:spPr>
        <p:txBody>
          <a:bodyPr wrap="square" rtlCol="0">
            <a:spAutoFit/>
          </a:bodyPr>
          <a:lstStyle/>
          <a:p>
            <a:r>
              <a:rPr lang="fr-FR" sz="3200" dirty="0">
                <a:solidFill>
                  <a:schemeClr val="tx1">
                    <a:lumMod val="85000"/>
                    <a:lumOff val="15000"/>
                  </a:schemeClr>
                </a:solidFill>
                <a:latin typeface="Bahnschrift SemiBold" panose="020B0502040204020203" pitchFamily="34" charset="0"/>
              </a:rPr>
              <a:t>Les lignes de car et de bus qui desservent la gare ou/et le PEM</a:t>
            </a:r>
          </a:p>
        </p:txBody>
      </p:sp>
      <p:sp>
        <p:nvSpPr>
          <p:cNvPr id="17" name="Rectangle : coins arrondis 16">
            <a:extLst>
              <a:ext uri="{FF2B5EF4-FFF2-40B4-BE49-F238E27FC236}">
                <a16:creationId xmlns:a16="http://schemas.microsoft.com/office/drawing/2014/main" id="{524F01F0-07D0-96D2-46E4-FA09439D427B}"/>
              </a:ext>
            </a:extLst>
          </p:cNvPr>
          <p:cNvSpPr/>
          <p:nvPr/>
        </p:nvSpPr>
        <p:spPr>
          <a:xfrm>
            <a:off x="8526555" y="1201576"/>
            <a:ext cx="1860466" cy="4133851"/>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Rectangle : coins arrondis 17">
            <a:extLst>
              <a:ext uri="{FF2B5EF4-FFF2-40B4-BE49-F238E27FC236}">
                <a16:creationId xmlns:a16="http://schemas.microsoft.com/office/drawing/2014/main" id="{6815E8BE-FE46-0705-395B-D8E652C39740}"/>
              </a:ext>
            </a:extLst>
          </p:cNvPr>
          <p:cNvSpPr/>
          <p:nvPr/>
        </p:nvSpPr>
        <p:spPr>
          <a:xfrm>
            <a:off x="5121553" y="5110250"/>
            <a:ext cx="1415248" cy="1157660"/>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Rectangle : coins arrondis 18">
            <a:extLst>
              <a:ext uri="{FF2B5EF4-FFF2-40B4-BE49-F238E27FC236}">
                <a16:creationId xmlns:a16="http://schemas.microsoft.com/office/drawing/2014/main" id="{52AC97F8-31F5-B0C1-DA96-13EF85F7A2F6}"/>
              </a:ext>
            </a:extLst>
          </p:cNvPr>
          <p:cNvSpPr/>
          <p:nvPr/>
        </p:nvSpPr>
        <p:spPr>
          <a:xfrm>
            <a:off x="3424058" y="5146307"/>
            <a:ext cx="1296437" cy="707886"/>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3" name="Graphique 22">
            <a:extLst>
              <a:ext uri="{FF2B5EF4-FFF2-40B4-BE49-F238E27FC236}">
                <a16:creationId xmlns:a16="http://schemas.microsoft.com/office/drawing/2014/main" id="{5C90A339-7105-9D3E-5A7F-D69147601243}"/>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1040431" y="3478274"/>
            <a:ext cx="959281" cy="792092"/>
          </a:xfrm>
          <a:prstGeom prst="rect">
            <a:avLst/>
          </a:prstGeom>
        </p:spPr>
      </p:pic>
      <p:grpSp>
        <p:nvGrpSpPr>
          <p:cNvPr id="25" name="Groupe 24">
            <a:extLst>
              <a:ext uri="{FF2B5EF4-FFF2-40B4-BE49-F238E27FC236}">
                <a16:creationId xmlns:a16="http://schemas.microsoft.com/office/drawing/2014/main" id="{586EF3A9-1D3F-F2AB-B9A3-55768D5A8AAA}"/>
              </a:ext>
            </a:extLst>
          </p:cNvPr>
          <p:cNvGrpSpPr>
            <a:grpSpLocks noChangeAspect="1"/>
          </p:cNvGrpSpPr>
          <p:nvPr/>
        </p:nvGrpSpPr>
        <p:grpSpPr>
          <a:xfrm>
            <a:off x="11040431" y="4376385"/>
            <a:ext cx="952057" cy="323425"/>
            <a:chOff x="3810000" y="2652712"/>
            <a:chExt cx="4569894" cy="1552450"/>
          </a:xfrm>
        </p:grpSpPr>
        <p:sp>
          <p:nvSpPr>
            <p:cNvPr id="26" name="Forme libre : forme 25">
              <a:extLst>
                <a:ext uri="{FF2B5EF4-FFF2-40B4-BE49-F238E27FC236}">
                  <a16:creationId xmlns:a16="http://schemas.microsoft.com/office/drawing/2014/main" id="{A7BCF9D3-0BA7-7A32-44E4-563675CE2CB3}"/>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27" name="Forme libre : forme 26">
              <a:extLst>
                <a:ext uri="{FF2B5EF4-FFF2-40B4-BE49-F238E27FC236}">
                  <a16:creationId xmlns:a16="http://schemas.microsoft.com/office/drawing/2014/main" id="{2D955D0D-595F-5424-18CB-9FC86EBEF512}"/>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28" name="Forme libre : forme 27">
              <a:extLst>
                <a:ext uri="{FF2B5EF4-FFF2-40B4-BE49-F238E27FC236}">
                  <a16:creationId xmlns:a16="http://schemas.microsoft.com/office/drawing/2014/main" id="{C7A06934-8606-3B30-F117-A6289630AC17}"/>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289177873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10A5CB-3803-5BBF-00DA-8D2477DF961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D3A998C-C0F6-8A37-41D2-E4F2AE8406F2}"/>
              </a:ext>
            </a:extLst>
          </p:cNvPr>
          <p:cNvSpPr/>
          <p:nvPr/>
        </p:nvSpPr>
        <p:spPr>
          <a:xfrm>
            <a:off x="0" y="-23137"/>
            <a:ext cx="12192000" cy="6897981"/>
          </a:xfrm>
          <a:prstGeom prst="rect">
            <a:avLst/>
          </a:prstGeom>
          <a:solidFill>
            <a:schemeClr val="bg1"/>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dirty="0"/>
          </a:p>
        </p:txBody>
      </p:sp>
      <p:pic>
        <p:nvPicPr>
          <p:cNvPr id="15" name="Image 14">
            <a:extLst>
              <a:ext uri="{FF2B5EF4-FFF2-40B4-BE49-F238E27FC236}">
                <a16:creationId xmlns:a16="http://schemas.microsoft.com/office/drawing/2014/main" id="{D21AA889-5B05-1CAE-BD20-B58F01D14039}"/>
              </a:ext>
            </a:extLst>
          </p:cNvPr>
          <p:cNvPicPr>
            <a:picLocks noChangeAspect="1"/>
          </p:cNvPicPr>
          <p:nvPr/>
        </p:nvPicPr>
        <p:blipFill>
          <a:blip r:embed="rId2"/>
          <a:stretch>
            <a:fillRect/>
          </a:stretch>
        </p:blipFill>
        <p:spPr>
          <a:xfrm>
            <a:off x="1415248" y="0"/>
            <a:ext cx="9361503" cy="6858000"/>
          </a:xfrm>
          <a:prstGeom prst="rect">
            <a:avLst/>
          </a:prstGeom>
        </p:spPr>
      </p:pic>
      <p:sp>
        <p:nvSpPr>
          <p:cNvPr id="6" name="Rectangle : coins arrondis 5">
            <a:extLst>
              <a:ext uri="{FF2B5EF4-FFF2-40B4-BE49-F238E27FC236}">
                <a16:creationId xmlns:a16="http://schemas.microsoft.com/office/drawing/2014/main" id="{0E714837-3D6E-0AED-CC03-AC5780C1E7F8}"/>
              </a:ext>
            </a:extLst>
          </p:cNvPr>
          <p:cNvSpPr/>
          <p:nvPr/>
        </p:nvSpPr>
        <p:spPr>
          <a:xfrm>
            <a:off x="3257550" y="4971512"/>
            <a:ext cx="3397229" cy="1302604"/>
          </a:xfrm>
          <a:prstGeom prst="roundRect">
            <a:avLst>
              <a:gd name="adj" fmla="val 4901"/>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 coins arrondis 22">
            <a:extLst>
              <a:ext uri="{FF2B5EF4-FFF2-40B4-BE49-F238E27FC236}">
                <a16:creationId xmlns:a16="http://schemas.microsoft.com/office/drawing/2014/main" id="{09EA38D0-3B9C-FAA3-D08B-A5BAA3496D67}"/>
              </a:ext>
            </a:extLst>
          </p:cNvPr>
          <p:cNvSpPr/>
          <p:nvPr/>
        </p:nvSpPr>
        <p:spPr>
          <a:xfrm>
            <a:off x="1722423" y="184696"/>
            <a:ext cx="6605131" cy="3025230"/>
          </a:xfrm>
          <a:prstGeom prst="roundRect">
            <a:avLst>
              <a:gd name="adj" fmla="val 4901"/>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 avec coins rognés en diagonale 3">
            <a:extLst>
              <a:ext uri="{FF2B5EF4-FFF2-40B4-BE49-F238E27FC236}">
                <a16:creationId xmlns:a16="http://schemas.microsoft.com/office/drawing/2014/main" id="{4A232748-916A-DE57-FB15-00C6E93508E4}"/>
              </a:ext>
            </a:extLst>
          </p:cNvPr>
          <p:cNvSpPr/>
          <p:nvPr/>
        </p:nvSpPr>
        <p:spPr>
          <a:xfrm>
            <a:off x="10871793" y="5629240"/>
            <a:ext cx="1825032" cy="1845356"/>
          </a:xfrm>
          <a:prstGeom prst="snip2DiagRect">
            <a:avLst>
              <a:gd name="adj1" fmla="val 0"/>
              <a:gd name="adj2" fmla="val 50000"/>
            </a:avLst>
          </a:prstGeom>
          <a:solidFill>
            <a:srgbClr val="E94E1B"/>
          </a:solidFill>
          <a:ln w="762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30" name="Rectangle : avec coins arrondis en haut 29">
            <a:extLst>
              <a:ext uri="{FF2B5EF4-FFF2-40B4-BE49-F238E27FC236}">
                <a16:creationId xmlns:a16="http://schemas.microsoft.com/office/drawing/2014/main" id="{891CBB10-7B26-C7F8-7668-250E680D5D7E}"/>
              </a:ext>
            </a:extLst>
          </p:cNvPr>
          <p:cNvSpPr/>
          <p:nvPr/>
        </p:nvSpPr>
        <p:spPr>
          <a:xfrm rot="10039318">
            <a:off x="180975" y="-490093"/>
            <a:ext cx="3203575" cy="1675130"/>
          </a:xfrm>
          <a:prstGeom prst="round2SameRect">
            <a:avLst/>
          </a:prstGeom>
          <a:solidFill>
            <a:schemeClr val="bg1"/>
          </a:solid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nvGrpSpPr>
          <p:cNvPr id="53" name="Groupe 52">
            <a:extLst>
              <a:ext uri="{FF2B5EF4-FFF2-40B4-BE49-F238E27FC236}">
                <a16:creationId xmlns:a16="http://schemas.microsoft.com/office/drawing/2014/main" id="{529E5B42-E8CC-5F1A-DD26-EEA4C62292EA}"/>
              </a:ext>
            </a:extLst>
          </p:cNvPr>
          <p:cNvGrpSpPr>
            <a:grpSpLocks noChangeAspect="1"/>
          </p:cNvGrpSpPr>
          <p:nvPr/>
        </p:nvGrpSpPr>
        <p:grpSpPr>
          <a:xfrm>
            <a:off x="575838" y="415290"/>
            <a:ext cx="2251288" cy="531671"/>
            <a:chOff x="519957" y="137493"/>
            <a:chExt cx="5349575" cy="1263373"/>
          </a:xfrm>
        </p:grpSpPr>
        <p:sp>
          <p:nvSpPr>
            <p:cNvPr id="32" name="ZoneTexte 31">
              <a:extLst>
                <a:ext uri="{FF2B5EF4-FFF2-40B4-BE49-F238E27FC236}">
                  <a16:creationId xmlns:a16="http://schemas.microsoft.com/office/drawing/2014/main" id="{FB2DD286-1D98-AB4B-6D2D-79F9367DDB38}"/>
                </a:ext>
              </a:extLst>
            </p:cNvPr>
            <p:cNvSpPr txBox="1"/>
            <p:nvPr/>
          </p:nvSpPr>
          <p:spPr>
            <a:xfrm>
              <a:off x="1499248" y="523248"/>
              <a:ext cx="1878649" cy="877618"/>
            </a:xfrm>
            <a:prstGeom prst="rect">
              <a:avLst/>
            </a:prstGeom>
            <a:noFill/>
          </p:spPr>
          <p:txBody>
            <a:bodyPr wrap="none" rtlCol="0">
              <a:spAutoFit/>
            </a:bodyPr>
            <a:lstStyle/>
            <a:p>
              <a:r>
                <a:rPr lang="fr-FR" dirty="0">
                  <a:solidFill>
                    <a:srgbClr val="E94E1B"/>
                  </a:solidFill>
                  <a:latin typeface="Bahnschrift SemiLight Condensed" panose="020B0502040204020203" pitchFamily="34" charset="0"/>
                </a:rPr>
                <a:t>Mobilité</a:t>
              </a:r>
            </a:p>
          </p:txBody>
        </p:sp>
        <p:grpSp>
          <p:nvGrpSpPr>
            <p:cNvPr id="33" name="Groupe 32">
              <a:extLst>
                <a:ext uri="{FF2B5EF4-FFF2-40B4-BE49-F238E27FC236}">
                  <a16:creationId xmlns:a16="http://schemas.microsoft.com/office/drawing/2014/main" id="{0A706B8F-57D1-2505-0ED2-6796E7EF1BFD}"/>
                </a:ext>
              </a:extLst>
            </p:cNvPr>
            <p:cNvGrpSpPr>
              <a:grpSpLocks noChangeAspect="1"/>
            </p:cNvGrpSpPr>
            <p:nvPr/>
          </p:nvGrpSpPr>
          <p:grpSpPr>
            <a:xfrm>
              <a:off x="1746673" y="168334"/>
              <a:ext cx="4122859" cy="434654"/>
              <a:chOff x="3667937" y="2909234"/>
              <a:chExt cx="4892815" cy="515827"/>
            </a:xfrm>
          </p:grpSpPr>
          <p:sp>
            <p:nvSpPr>
              <p:cNvPr id="34" name="Forme libre : forme 33">
                <a:extLst>
                  <a:ext uri="{FF2B5EF4-FFF2-40B4-BE49-F238E27FC236}">
                    <a16:creationId xmlns:a16="http://schemas.microsoft.com/office/drawing/2014/main" id="{EBE7C8E9-3590-AB22-1319-8FD6F30511AF}"/>
                  </a:ext>
                </a:extLst>
              </p:cNvPr>
              <p:cNvSpPr/>
              <p:nvPr/>
            </p:nvSpPr>
            <p:spPr>
              <a:xfrm>
                <a:off x="3667937" y="2911346"/>
                <a:ext cx="276917" cy="511001"/>
              </a:xfrm>
              <a:custGeom>
                <a:avLst/>
                <a:gdLst>
                  <a:gd name="connsiteX0" fmla="*/ 276918 w 276917"/>
                  <a:gd name="connsiteY0" fmla="*/ 460625 h 511001"/>
                  <a:gd name="connsiteX1" fmla="*/ 54298 w 276917"/>
                  <a:gd name="connsiteY1" fmla="*/ 460625 h 511001"/>
                  <a:gd name="connsiteX2" fmla="*/ 54298 w 276917"/>
                  <a:gd name="connsiteY2" fmla="*/ 0 h 511001"/>
                  <a:gd name="connsiteX3" fmla="*/ 0 w 276917"/>
                  <a:gd name="connsiteY3" fmla="*/ 0 h 511001"/>
                  <a:gd name="connsiteX4" fmla="*/ 0 w 276917"/>
                  <a:gd name="connsiteY4" fmla="*/ 511001 h 511001"/>
                  <a:gd name="connsiteX5" fmla="*/ 276918 w 276917"/>
                  <a:gd name="connsiteY5" fmla="*/ 511001 h 511001"/>
                  <a:gd name="connsiteX6" fmla="*/ 276918 w 276917"/>
                  <a:gd name="connsiteY6" fmla="*/ 460625 h 51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17" h="511001">
                    <a:moveTo>
                      <a:pt x="276918" y="460625"/>
                    </a:moveTo>
                    <a:lnTo>
                      <a:pt x="54298" y="460625"/>
                    </a:lnTo>
                    <a:lnTo>
                      <a:pt x="54298" y="0"/>
                    </a:lnTo>
                    <a:lnTo>
                      <a:pt x="0" y="0"/>
                    </a:lnTo>
                    <a:lnTo>
                      <a:pt x="0" y="511001"/>
                    </a:lnTo>
                    <a:lnTo>
                      <a:pt x="276918" y="511001"/>
                    </a:lnTo>
                    <a:lnTo>
                      <a:pt x="276918" y="46062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C4B90A7-8EBA-A7CD-FBF3-FB71762201A5}"/>
                  </a:ext>
                </a:extLst>
              </p:cNvPr>
              <p:cNvSpPr/>
              <p:nvPr/>
            </p:nvSpPr>
            <p:spPr>
              <a:xfrm>
                <a:off x="4021474" y="2912552"/>
                <a:ext cx="391545" cy="509794"/>
              </a:xfrm>
              <a:custGeom>
                <a:avLst/>
                <a:gdLst>
                  <a:gd name="connsiteX0" fmla="*/ 50979 w 391545"/>
                  <a:gd name="connsiteY0" fmla="*/ 284459 h 509794"/>
                  <a:gd name="connsiteX1" fmla="*/ 340567 w 391545"/>
                  <a:gd name="connsiteY1" fmla="*/ 284459 h 509794"/>
                  <a:gd name="connsiteX2" fmla="*/ 340567 w 391545"/>
                  <a:gd name="connsiteY2" fmla="*/ 509794 h 509794"/>
                  <a:gd name="connsiteX3" fmla="*/ 391546 w 391545"/>
                  <a:gd name="connsiteY3" fmla="*/ 509794 h 509794"/>
                  <a:gd name="connsiteX4" fmla="*/ 391546 w 391545"/>
                  <a:gd name="connsiteY4" fmla="*/ 196678 h 509794"/>
                  <a:gd name="connsiteX5" fmla="*/ 376162 w 391545"/>
                  <a:gd name="connsiteY5" fmla="*/ 113723 h 509794"/>
                  <a:gd name="connsiteX6" fmla="*/ 334232 w 391545"/>
                  <a:gd name="connsiteY6" fmla="*/ 51884 h 509794"/>
                  <a:gd name="connsiteX7" fmla="*/ 271790 w 391545"/>
                  <a:gd name="connsiteY7" fmla="*/ 13273 h 509794"/>
                  <a:gd name="connsiteX8" fmla="*/ 195773 w 391545"/>
                  <a:gd name="connsiteY8" fmla="*/ 0 h 509794"/>
                  <a:gd name="connsiteX9" fmla="*/ 119756 w 391545"/>
                  <a:gd name="connsiteY9" fmla="*/ 13273 h 509794"/>
                  <a:gd name="connsiteX10" fmla="*/ 57314 w 391545"/>
                  <a:gd name="connsiteY10" fmla="*/ 51884 h 509794"/>
                  <a:gd name="connsiteX11" fmla="*/ 15384 w 391545"/>
                  <a:gd name="connsiteY11" fmla="*/ 113723 h 509794"/>
                  <a:gd name="connsiteX12" fmla="*/ 0 w 391545"/>
                  <a:gd name="connsiteY12" fmla="*/ 196678 h 509794"/>
                  <a:gd name="connsiteX13" fmla="*/ 0 w 391545"/>
                  <a:gd name="connsiteY13" fmla="*/ 509794 h 509794"/>
                  <a:gd name="connsiteX14" fmla="*/ 50979 w 391545"/>
                  <a:gd name="connsiteY14" fmla="*/ 509794 h 509794"/>
                  <a:gd name="connsiteX15" fmla="*/ 50979 w 391545"/>
                  <a:gd name="connsiteY15" fmla="*/ 284459 h 509794"/>
                  <a:gd name="connsiteX16" fmla="*/ 50979 w 391545"/>
                  <a:gd name="connsiteY16" fmla="*/ 196075 h 509794"/>
                  <a:gd name="connsiteX17" fmla="*/ 62442 w 391545"/>
                  <a:gd name="connsiteY17" fmla="*/ 130918 h 509794"/>
                  <a:gd name="connsiteX18" fmla="*/ 93513 w 391545"/>
                  <a:gd name="connsiteY18" fmla="*/ 85670 h 509794"/>
                  <a:gd name="connsiteX19" fmla="*/ 139665 w 391545"/>
                  <a:gd name="connsiteY19" fmla="*/ 59124 h 509794"/>
                  <a:gd name="connsiteX20" fmla="*/ 195773 w 391545"/>
                  <a:gd name="connsiteY20" fmla="*/ 50376 h 509794"/>
                  <a:gd name="connsiteX21" fmla="*/ 251880 w 391545"/>
                  <a:gd name="connsiteY21" fmla="*/ 59124 h 509794"/>
                  <a:gd name="connsiteX22" fmla="*/ 298033 w 391545"/>
                  <a:gd name="connsiteY22" fmla="*/ 85670 h 509794"/>
                  <a:gd name="connsiteX23" fmla="*/ 329104 w 391545"/>
                  <a:gd name="connsiteY23" fmla="*/ 130918 h 509794"/>
                  <a:gd name="connsiteX24" fmla="*/ 340567 w 391545"/>
                  <a:gd name="connsiteY24" fmla="*/ 196075 h 509794"/>
                  <a:gd name="connsiteX25" fmla="*/ 340567 w 391545"/>
                  <a:gd name="connsiteY25" fmla="*/ 233480 h 509794"/>
                  <a:gd name="connsiteX26" fmla="*/ 50979 w 391545"/>
                  <a:gd name="connsiteY26" fmla="*/ 233480 h 509794"/>
                  <a:gd name="connsiteX27" fmla="*/ 50979 w 391545"/>
                  <a:gd name="connsiteY27" fmla="*/ 196075 h 5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545" h="509794">
                    <a:moveTo>
                      <a:pt x="50979" y="284459"/>
                    </a:moveTo>
                    <a:lnTo>
                      <a:pt x="340567" y="284459"/>
                    </a:lnTo>
                    <a:lnTo>
                      <a:pt x="340567" y="509794"/>
                    </a:lnTo>
                    <a:lnTo>
                      <a:pt x="391546" y="509794"/>
                    </a:lnTo>
                    <a:lnTo>
                      <a:pt x="391546" y="196678"/>
                    </a:lnTo>
                    <a:cubicBezTo>
                      <a:pt x="391546" y="165909"/>
                      <a:pt x="386418" y="138157"/>
                      <a:pt x="376162" y="113723"/>
                    </a:cubicBezTo>
                    <a:cubicBezTo>
                      <a:pt x="365905" y="89289"/>
                      <a:pt x="352029" y="68777"/>
                      <a:pt x="334232" y="51884"/>
                    </a:cubicBezTo>
                    <a:cubicBezTo>
                      <a:pt x="316434" y="35293"/>
                      <a:pt x="295922" y="22322"/>
                      <a:pt x="271790" y="13273"/>
                    </a:cubicBezTo>
                    <a:cubicBezTo>
                      <a:pt x="247959" y="4223"/>
                      <a:pt x="222620" y="0"/>
                      <a:pt x="195773" y="0"/>
                    </a:cubicBezTo>
                    <a:cubicBezTo>
                      <a:pt x="168926" y="0"/>
                      <a:pt x="143587" y="4525"/>
                      <a:pt x="119756" y="13273"/>
                    </a:cubicBezTo>
                    <a:cubicBezTo>
                      <a:pt x="95926" y="22322"/>
                      <a:pt x="75112" y="34992"/>
                      <a:pt x="57314" y="51884"/>
                    </a:cubicBezTo>
                    <a:cubicBezTo>
                      <a:pt x="39818" y="68777"/>
                      <a:pt x="25641" y="89289"/>
                      <a:pt x="15384" y="113723"/>
                    </a:cubicBezTo>
                    <a:cubicBezTo>
                      <a:pt x="5128" y="138157"/>
                      <a:pt x="0" y="165608"/>
                      <a:pt x="0" y="196678"/>
                    </a:cubicBezTo>
                    <a:lnTo>
                      <a:pt x="0" y="509794"/>
                    </a:lnTo>
                    <a:lnTo>
                      <a:pt x="50979" y="509794"/>
                    </a:lnTo>
                    <a:lnTo>
                      <a:pt x="50979" y="284459"/>
                    </a:lnTo>
                    <a:close/>
                    <a:moveTo>
                      <a:pt x="50979" y="196075"/>
                    </a:moveTo>
                    <a:cubicBezTo>
                      <a:pt x="50979" y="171038"/>
                      <a:pt x="54901" y="149319"/>
                      <a:pt x="62442" y="130918"/>
                    </a:cubicBezTo>
                    <a:cubicBezTo>
                      <a:pt x="69984" y="112517"/>
                      <a:pt x="80541" y="97434"/>
                      <a:pt x="93513" y="85670"/>
                    </a:cubicBezTo>
                    <a:cubicBezTo>
                      <a:pt x="106785" y="73905"/>
                      <a:pt x="122170" y="65157"/>
                      <a:pt x="139665" y="59124"/>
                    </a:cubicBezTo>
                    <a:cubicBezTo>
                      <a:pt x="157161" y="53393"/>
                      <a:pt x="175864" y="50376"/>
                      <a:pt x="195773" y="50376"/>
                    </a:cubicBezTo>
                    <a:cubicBezTo>
                      <a:pt x="215682" y="50376"/>
                      <a:pt x="234083" y="53393"/>
                      <a:pt x="251880" y="59124"/>
                    </a:cubicBezTo>
                    <a:cubicBezTo>
                      <a:pt x="269678" y="64856"/>
                      <a:pt x="285062" y="73603"/>
                      <a:pt x="298033" y="85670"/>
                    </a:cubicBezTo>
                    <a:cubicBezTo>
                      <a:pt x="311306" y="97434"/>
                      <a:pt x="321562" y="112517"/>
                      <a:pt x="329104" y="130918"/>
                    </a:cubicBezTo>
                    <a:cubicBezTo>
                      <a:pt x="336645" y="149319"/>
                      <a:pt x="340567" y="171038"/>
                      <a:pt x="340567" y="196075"/>
                    </a:cubicBezTo>
                    <a:lnTo>
                      <a:pt x="340567" y="233480"/>
                    </a:lnTo>
                    <a:lnTo>
                      <a:pt x="50979" y="233480"/>
                    </a:lnTo>
                    <a:lnTo>
                      <a:pt x="50979" y="196075"/>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D7340136-82FE-512D-445A-EB62A5E591A8}"/>
                  </a:ext>
                </a:extLst>
              </p:cNvPr>
              <p:cNvSpPr/>
              <p:nvPr/>
            </p:nvSpPr>
            <p:spPr>
              <a:xfrm>
                <a:off x="4569880" y="2915569"/>
                <a:ext cx="496822" cy="503158"/>
              </a:xfrm>
              <a:custGeom>
                <a:avLst/>
                <a:gdLst>
                  <a:gd name="connsiteX0" fmla="*/ 247959 w 496822"/>
                  <a:gd name="connsiteY0" fmla="*/ 178579 h 503158"/>
                  <a:gd name="connsiteX1" fmla="*/ 70285 w 496822"/>
                  <a:gd name="connsiteY1" fmla="*/ 0 h 503158"/>
                  <a:gd name="connsiteX2" fmla="*/ 0 w 496822"/>
                  <a:gd name="connsiteY2" fmla="*/ 0 h 503158"/>
                  <a:gd name="connsiteX3" fmla="*/ 0 w 496822"/>
                  <a:gd name="connsiteY3" fmla="*/ 503158 h 503158"/>
                  <a:gd name="connsiteX4" fmla="*/ 99244 w 496822"/>
                  <a:gd name="connsiteY4" fmla="*/ 503158 h 503158"/>
                  <a:gd name="connsiteX5" fmla="*/ 99244 w 496822"/>
                  <a:gd name="connsiteY5" fmla="*/ 169831 h 503158"/>
                  <a:gd name="connsiteX6" fmla="*/ 247959 w 496822"/>
                  <a:gd name="connsiteY6" fmla="*/ 319451 h 503158"/>
                  <a:gd name="connsiteX7" fmla="*/ 397579 w 496822"/>
                  <a:gd name="connsiteY7" fmla="*/ 169831 h 503158"/>
                  <a:gd name="connsiteX8" fmla="*/ 397579 w 496822"/>
                  <a:gd name="connsiteY8" fmla="*/ 503158 h 503158"/>
                  <a:gd name="connsiteX9" fmla="*/ 496823 w 496822"/>
                  <a:gd name="connsiteY9" fmla="*/ 503158 h 503158"/>
                  <a:gd name="connsiteX10" fmla="*/ 496823 w 496822"/>
                  <a:gd name="connsiteY10" fmla="*/ 0 h 503158"/>
                  <a:gd name="connsiteX11" fmla="*/ 426538 w 496822"/>
                  <a:gd name="connsiteY11" fmla="*/ 0 h 503158"/>
                  <a:gd name="connsiteX12" fmla="*/ 247959 w 496822"/>
                  <a:gd name="connsiteY12" fmla="*/ 17857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822" h="503158">
                    <a:moveTo>
                      <a:pt x="247959" y="178579"/>
                    </a:moveTo>
                    <a:lnTo>
                      <a:pt x="70285" y="0"/>
                    </a:lnTo>
                    <a:lnTo>
                      <a:pt x="0" y="0"/>
                    </a:lnTo>
                    <a:lnTo>
                      <a:pt x="0" y="503158"/>
                    </a:lnTo>
                    <a:lnTo>
                      <a:pt x="99244" y="503158"/>
                    </a:lnTo>
                    <a:lnTo>
                      <a:pt x="99244" y="169831"/>
                    </a:lnTo>
                    <a:lnTo>
                      <a:pt x="247959" y="319451"/>
                    </a:lnTo>
                    <a:lnTo>
                      <a:pt x="397579" y="169831"/>
                    </a:lnTo>
                    <a:lnTo>
                      <a:pt x="397579" y="503158"/>
                    </a:lnTo>
                    <a:lnTo>
                      <a:pt x="496823" y="503158"/>
                    </a:lnTo>
                    <a:lnTo>
                      <a:pt x="496823" y="0"/>
                    </a:lnTo>
                    <a:lnTo>
                      <a:pt x="426538" y="0"/>
                    </a:lnTo>
                    <a:lnTo>
                      <a:pt x="247959" y="17857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445BDF19-D90F-A2C0-82D5-A303AC533166}"/>
                  </a:ext>
                </a:extLst>
              </p:cNvPr>
              <p:cNvSpPr/>
              <p:nvPr/>
            </p:nvSpPr>
            <p:spPr>
              <a:xfrm>
                <a:off x="5191587" y="2915569"/>
                <a:ext cx="298335" cy="503158"/>
              </a:xfrm>
              <a:custGeom>
                <a:avLst/>
                <a:gdLst>
                  <a:gd name="connsiteX0" fmla="*/ 298335 w 298335"/>
                  <a:gd name="connsiteY0" fmla="*/ 403009 h 503158"/>
                  <a:gd name="connsiteX1" fmla="*/ 99244 w 298335"/>
                  <a:gd name="connsiteY1" fmla="*/ 403009 h 503158"/>
                  <a:gd name="connsiteX2" fmla="*/ 99244 w 298335"/>
                  <a:gd name="connsiteY2" fmla="*/ 297732 h 503158"/>
                  <a:gd name="connsiteX3" fmla="*/ 298335 w 298335"/>
                  <a:gd name="connsiteY3" fmla="*/ 297732 h 503158"/>
                  <a:gd name="connsiteX4" fmla="*/ 298335 w 298335"/>
                  <a:gd name="connsiteY4" fmla="*/ 198488 h 503158"/>
                  <a:gd name="connsiteX5" fmla="*/ 99244 w 298335"/>
                  <a:gd name="connsiteY5" fmla="*/ 198488 h 503158"/>
                  <a:gd name="connsiteX6" fmla="*/ 99244 w 298335"/>
                  <a:gd name="connsiteY6" fmla="*/ 98641 h 503158"/>
                  <a:gd name="connsiteX7" fmla="*/ 298335 w 298335"/>
                  <a:gd name="connsiteY7" fmla="*/ 98641 h 503158"/>
                  <a:gd name="connsiteX8" fmla="*/ 298335 w 298335"/>
                  <a:gd name="connsiteY8" fmla="*/ 0 h 503158"/>
                  <a:gd name="connsiteX9" fmla="*/ 0 w 298335"/>
                  <a:gd name="connsiteY9" fmla="*/ 0 h 503158"/>
                  <a:gd name="connsiteX10" fmla="*/ 0 w 298335"/>
                  <a:gd name="connsiteY10" fmla="*/ 503158 h 503158"/>
                  <a:gd name="connsiteX11" fmla="*/ 298335 w 298335"/>
                  <a:gd name="connsiteY11" fmla="*/ 503158 h 503158"/>
                  <a:gd name="connsiteX12" fmla="*/ 298335 w 298335"/>
                  <a:gd name="connsiteY12"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403009"/>
                    </a:moveTo>
                    <a:lnTo>
                      <a:pt x="99244" y="403009"/>
                    </a:lnTo>
                    <a:lnTo>
                      <a:pt x="99244" y="297732"/>
                    </a:lnTo>
                    <a:lnTo>
                      <a:pt x="298335" y="297732"/>
                    </a:lnTo>
                    <a:lnTo>
                      <a:pt x="298335" y="198488"/>
                    </a:lnTo>
                    <a:lnTo>
                      <a:pt x="99244" y="198488"/>
                    </a:lnTo>
                    <a:lnTo>
                      <a:pt x="99244" y="98641"/>
                    </a:lnTo>
                    <a:lnTo>
                      <a:pt x="298335" y="98641"/>
                    </a:lnTo>
                    <a:lnTo>
                      <a:pt x="298335" y="0"/>
                    </a:lnTo>
                    <a:lnTo>
                      <a:pt x="0" y="0"/>
                    </a:lnTo>
                    <a:lnTo>
                      <a:pt x="0" y="503158"/>
                    </a:lnTo>
                    <a:lnTo>
                      <a:pt x="298335" y="503158"/>
                    </a:lnTo>
                    <a:lnTo>
                      <a:pt x="298335"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18F38742-2EA5-B8EA-4C90-16066D315047}"/>
                  </a:ext>
                </a:extLst>
              </p:cNvPr>
              <p:cNvSpPr/>
              <p:nvPr/>
            </p:nvSpPr>
            <p:spPr>
              <a:xfrm>
                <a:off x="5566542" y="2915569"/>
                <a:ext cx="298335" cy="503158"/>
              </a:xfrm>
              <a:custGeom>
                <a:avLst/>
                <a:gdLst>
                  <a:gd name="connsiteX0" fmla="*/ 0 w 298335"/>
                  <a:gd name="connsiteY0" fmla="*/ 99244 h 503158"/>
                  <a:gd name="connsiteX1" fmla="*/ 99244 w 298335"/>
                  <a:gd name="connsiteY1" fmla="*/ 99244 h 503158"/>
                  <a:gd name="connsiteX2" fmla="*/ 99244 w 298335"/>
                  <a:gd name="connsiteY2" fmla="*/ 503158 h 503158"/>
                  <a:gd name="connsiteX3" fmla="*/ 199091 w 298335"/>
                  <a:gd name="connsiteY3" fmla="*/ 503158 h 503158"/>
                  <a:gd name="connsiteX4" fmla="*/ 199091 w 298335"/>
                  <a:gd name="connsiteY4" fmla="*/ 99244 h 503158"/>
                  <a:gd name="connsiteX5" fmla="*/ 298335 w 298335"/>
                  <a:gd name="connsiteY5" fmla="*/ 99244 h 503158"/>
                  <a:gd name="connsiteX6" fmla="*/ 298335 w 298335"/>
                  <a:gd name="connsiteY6" fmla="*/ 0 h 503158"/>
                  <a:gd name="connsiteX7" fmla="*/ 0 w 298335"/>
                  <a:gd name="connsiteY7" fmla="*/ 0 h 503158"/>
                  <a:gd name="connsiteX8" fmla="*/ 0 w 298335"/>
                  <a:gd name="connsiteY8" fmla="*/ 99244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335" h="503158">
                    <a:moveTo>
                      <a:pt x="0" y="99244"/>
                    </a:moveTo>
                    <a:lnTo>
                      <a:pt x="99244" y="99244"/>
                    </a:lnTo>
                    <a:lnTo>
                      <a:pt x="99244" y="503158"/>
                    </a:lnTo>
                    <a:lnTo>
                      <a:pt x="199091" y="503158"/>
                    </a:lnTo>
                    <a:lnTo>
                      <a:pt x="199091" y="99244"/>
                    </a:lnTo>
                    <a:lnTo>
                      <a:pt x="298335" y="99244"/>
                    </a:lnTo>
                    <a:lnTo>
                      <a:pt x="298335" y="0"/>
                    </a:lnTo>
                    <a:lnTo>
                      <a:pt x="0" y="0"/>
                    </a:lnTo>
                    <a:lnTo>
                      <a:pt x="0" y="99244"/>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74BE7090-9899-5DAC-43A7-1B62B4283A40}"/>
                  </a:ext>
                </a:extLst>
              </p:cNvPr>
              <p:cNvSpPr/>
              <p:nvPr/>
            </p:nvSpPr>
            <p:spPr>
              <a:xfrm>
                <a:off x="5954167" y="2915569"/>
                <a:ext cx="398182" cy="503158"/>
              </a:xfrm>
              <a:custGeom>
                <a:avLst/>
                <a:gdLst>
                  <a:gd name="connsiteX0" fmla="*/ 326992 w 398182"/>
                  <a:gd name="connsiteY0" fmla="*/ 503158 h 503158"/>
                  <a:gd name="connsiteX1" fmla="*/ 398182 w 398182"/>
                  <a:gd name="connsiteY1" fmla="*/ 503158 h 503158"/>
                  <a:gd name="connsiteX2" fmla="*/ 398182 w 398182"/>
                  <a:gd name="connsiteY2" fmla="*/ 433476 h 503158"/>
                  <a:gd name="connsiteX3" fmla="*/ 267265 w 398182"/>
                  <a:gd name="connsiteY3" fmla="*/ 296525 h 503158"/>
                  <a:gd name="connsiteX4" fmla="*/ 364699 w 398182"/>
                  <a:gd name="connsiteY4" fmla="*/ 245546 h 503158"/>
                  <a:gd name="connsiteX5" fmla="*/ 397881 w 398182"/>
                  <a:gd name="connsiteY5" fmla="*/ 149017 h 503158"/>
                  <a:gd name="connsiteX6" fmla="*/ 387624 w 398182"/>
                  <a:gd name="connsiteY6" fmla="*/ 91703 h 503158"/>
                  <a:gd name="connsiteX7" fmla="*/ 358063 w 398182"/>
                  <a:gd name="connsiteY7" fmla="*/ 44343 h 503158"/>
                  <a:gd name="connsiteX8" fmla="*/ 311004 w 398182"/>
                  <a:gd name="connsiteY8" fmla="*/ 12066 h 503158"/>
                  <a:gd name="connsiteX9" fmla="*/ 248261 w 398182"/>
                  <a:gd name="connsiteY9" fmla="*/ 0 h 503158"/>
                  <a:gd name="connsiteX10" fmla="*/ 0 w 398182"/>
                  <a:gd name="connsiteY10" fmla="*/ 0 h 503158"/>
                  <a:gd name="connsiteX11" fmla="*/ 0 w 398182"/>
                  <a:gd name="connsiteY11" fmla="*/ 502856 h 503158"/>
                  <a:gd name="connsiteX12" fmla="*/ 99244 w 398182"/>
                  <a:gd name="connsiteY12" fmla="*/ 502856 h 503158"/>
                  <a:gd name="connsiteX13" fmla="*/ 99244 w 398182"/>
                  <a:gd name="connsiteY13" fmla="*/ 298335 h 503158"/>
                  <a:gd name="connsiteX14" fmla="*/ 128806 w 398182"/>
                  <a:gd name="connsiteY14" fmla="*/ 298335 h 503158"/>
                  <a:gd name="connsiteX15" fmla="*/ 326691 w 398182"/>
                  <a:gd name="connsiteY15" fmla="*/ 502856 h 503158"/>
                  <a:gd name="connsiteX16" fmla="*/ 99847 w 398182"/>
                  <a:gd name="connsiteY16" fmla="*/ 99244 h 503158"/>
                  <a:gd name="connsiteX17" fmla="*/ 248562 w 398182"/>
                  <a:gd name="connsiteY17" fmla="*/ 99244 h 503158"/>
                  <a:gd name="connsiteX18" fmla="*/ 285967 w 398182"/>
                  <a:gd name="connsiteY18" fmla="*/ 113723 h 503158"/>
                  <a:gd name="connsiteX19" fmla="*/ 298637 w 398182"/>
                  <a:gd name="connsiteY19" fmla="*/ 149017 h 503158"/>
                  <a:gd name="connsiteX20" fmla="*/ 285666 w 398182"/>
                  <a:gd name="connsiteY20" fmla="*/ 185517 h 503158"/>
                  <a:gd name="connsiteX21" fmla="*/ 248562 w 398182"/>
                  <a:gd name="connsiteY21" fmla="*/ 199393 h 503158"/>
                  <a:gd name="connsiteX22" fmla="*/ 99847 w 398182"/>
                  <a:gd name="connsiteY22" fmla="*/ 199393 h 503158"/>
                  <a:gd name="connsiteX23" fmla="*/ 99847 w 398182"/>
                  <a:gd name="connsiteY23" fmla="*/ 99546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182" h="503158">
                    <a:moveTo>
                      <a:pt x="326992" y="503158"/>
                    </a:moveTo>
                    <a:lnTo>
                      <a:pt x="398182" y="503158"/>
                    </a:lnTo>
                    <a:lnTo>
                      <a:pt x="398182" y="433476"/>
                    </a:lnTo>
                    <a:lnTo>
                      <a:pt x="267265" y="296525"/>
                    </a:lnTo>
                    <a:cubicBezTo>
                      <a:pt x="310100" y="288984"/>
                      <a:pt x="342678" y="271790"/>
                      <a:pt x="364699" y="245546"/>
                    </a:cubicBezTo>
                    <a:cubicBezTo>
                      <a:pt x="386720" y="219302"/>
                      <a:pt x="397881" y="187025"/>
                      <a:pt x="397881" y="149017"/>
                    </a:cubicBezTo>
                    <a:cubicBezTo>
                      <a:pt x="397881" y="128806"/>
                      <a:pt x="394563" y="109802"/>
                      <a:pt x="387624" y="91703"/>
                    </a:cubicBezTo>
                    <a:cubicBezTo>
                      <a:pt x="380687" y="73603"/>
                      <a:pt x="370732" y="57917"/>
                      <a:pt x="358063" y="44343"/>
                    </a:cubicBezTo>
                    <a:cubicBezTo>
                      <a:pt x="345393" y="30769"/>
                      <a:pt x="329707" y="20211"/>
                      <a:pt x="311004" y="12066"/>
                    </a:cubicBezTo>
                    <a:cubicBezTo>
                      <a:pt x="292604" y="3921"/>
                      <a:pt x="271488" y="0"/>
                      <a:pt x="248261" y="0"/>
                    </a:cubicBezTo>
                    <a:lnTo>
                      <a:pt x="0" y="0"/>
                    </a:lnTo>
                    <a:lnTo>
                      <a:pt x="0" y="502856"/>
                    </a:lnTo>
                    <a:lnTo>
                      <a:pt x="99244" y="502856"/>
                    </a:lnTo>
                    <a:lnTo>
                      <a:pt x="99244" y="298335"/>
                    </a:lnTo>
                    <a:lnTo>
                      <a:pt x="128806" y="298335"/>
                    </a:lnTo>
                    <a:lnTo>
                      <a:pt x="326691" y="502856"/>
                    </a:lnTo>
                    <a:close/>
                    <a:moveTo>
                      <a:pt x="99847" y="99244"/>
                    </a:moveTo>
                    <a:lnTo>
                      <a:pt x="248562" y="99244"/>
                    </a:lnTo>
                    <a:cubicBezTo>
                      <a:pt x="265153" y="99244"/>
                      <a:pt x="277521" y="104070"/>
                      <a:pt x="285967" y="113723"/>
                    </a:cubicBezTo>
                    <a:cubicBezTo>
                      <a:pt x="294414" y="123376"/>
                      <a:pt x="298637" y="135141"/>
                      <a:pt x="298637" y="149017"/>
                    </a:cubicBezTo>
                    <a:cubicBezTo>
                      <a:pt x="298637" y="164100"/>
                      <a:pt x="294414" y="176467"/>
                      <a:pt x="285666" y="185517"/>
                    </a:cubicBezTo>
                    <a:cubicBezTo>
                      <a:pt x="276918" y="194567"/>
                      <a:pt x="264550" y="199393"/>
                      <a:pt x="248562" y="199393"/>
                    </a:cubicBezTo>
                    <a:lnTo>
                      <a:pt x="99847" y="199393"/>
                    </a:lnTo>
                    <a:lnTo>
                      <a:pt x="99847" y="99546"/>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61E4F914-58E7-F54D-8428-4C707E7CA0B4}"/>
                  </a:ext>
                </a:extLst>
              </p:cNvPr>
              <p:cNvSpPr/>
              <p:nvPr/>
            </p:nvSpPr>
            <p:spPr>
              <a:xfrm>
                <a:off x="6431684" y="2909234"/>
                <a:ext cx="398182" cy="515827"/>
              </a:xfrm>
              <a:custGeom>
                <a:avLst/>
                <a:gdLst>
                  <a:gd name="connsiteX0" fmla="*/ 340567 w 398182"/>
                  <a:gd name="connsiteY0" fmla="*/ 457307 h 515827"/>
                  <a:gd name="connsiteX1" fmla="*/ 382798 w 398182"/>
                  <a:gd name="connsiteY1" fmla="*/ 394261 h 515827"/>
                  <a:gd name="connsiteX2" fmla="*/ 398182 w 398182"/>
                  <a:gd name="connsiteY2" fmla="*/ 318245 h 515827"/>
                  <a:gd name="connsiteX3" fmla="*/ 398182 w 398182"/>
                  <a:gd name="connsiteY3" fmla="*/ 197583 h 515827"/>
                  <a:gd name="connsiteX4" fmla="*/ 382798 w 398182"/>
                  <a:gd name="connsiteY4" fmla="*/ 121566 h 515827"/>
                  <a:gd name="connsiteX5" fmla="*/ 340567 w 398182"/>
                  <a:gd name="connsiteY5" fmla="*/ 58521 h 515827"/>
                  <a:gd name="connsiteX6" fmla="*/ 277219 w 398182"/>
                  <a:gd name="connsiteY6" fmla="*/ 15686 h 515827"/>
                  <a:gd name="connsiteX7" fmla="*/ 199091 w 398182"/>
                  <a:gd name="connsiteY7" fmla="*/ 0 h 515827"/>
                  <a:gd name="connsiteX8" fmla="*/ 120963 w 398182"/>
                  <a:gd name="connsiteY8" fmla="*/ 15686 h 515827"/>
                  <a:gd name="connsiteX9" fmla="*/ 57616 w 398182"/>
                  <a:gd name="connsiteY9" fmla="*/ 58521 h 515827"/>
                  <a:gd name="connsiteX10" fmla="*/ 15384 w 398182"/>
                  <a:gd name="connsiteY10" fmla="*/ 121566 h 515827"/>
                  <a:gd name="connsiteX11" fmla="*/ 0 w 398182"/>
                  <a:gd name="connsiteY11" fmla="*/ 318245 h 515827"/>
                  <a:gd name="connsiteX12" fmla="*/ 15384 w 398182"/>
                  <a:gd name="connsiteY12" fmla="*/ 394261 h 515827"/>
                  <a:gd name="connsiteX13" fmla="*/ 57616 w 398182"/>
                  <a:gd name="connsiteY13" fmla="*/ 457307 h 515827"/>
                  <a:gd name="connsiteX14" fmla="*/ 120963 w 398182"/>
                  <a:gd name="connsiteY14" fmla="*/ 500142 h 515827"/>
                  <a:gd name="connsiteX15" fmla="*/ 199091 w 398182"/>
                  <a:gd name="connsiteY15" fmla="*/ 515828 h 515827"/>
                  <a:gd name="connsiteX16" fmla="*/ 277219 w 398182"/>
                  <a:gd name="connsiteY16" fmla="*/ 500142 h 515827"/>
                  <a:gd name="connsiteX17" fmla="*/ 340567 w 398182"/>
                  <a:gd name="connsiteY17" fmla="*/ 457307 h 515827"/>
                  <a:gd name="connsiteX18" fmla="*/ 241926 w 398182"/>
                  <a:gd name="connsiteY18" fmla="*/ 408741 h 515827"/>
                  <a:gd name="connsiteX19" fmla="*/ 199091 w 398182"/>
                  <a:gd name="connsiteY19" fmla="*/ 416885 h 515827"/>
                  <a:gd name="connsiteX20" fmla="*/ 156256 w 398182"/>
                  <a:gd name="connsiteY20" fmla="*/ 408741 h 515827"/>
                  <a:gd name="connsiteX21" fmla="*/ 124884 w 398182"/>
                  <a:gd name="connsiteY21" fmla="*/ 387323 h 515827"/>
                  <a:gd name="connsiteX22" fmla="*/ 105880 w 398182"/>
                  <a:gd name="connsiteY22" fmla="*/ 355951 h 515827"/>
                  <a:gd name="connsiteX23" fmla="*/ 99244 w 398182"/>
                  <a:gd name="connsiteY23" fmla="*/ 318245 h 515827"/>
                  <a:gd name="connsiteX24" fmla="*/ 99244 w 398182"/>
                  <a:gd name="connsiteY24" fmla="*/ 197583 h 515827"/>
                  <a:gd name="connsiteX25" fmla="*/ 105880 w 398182"/>
                  <a:gd name="connsiteY25" fmla="*/ 160178 h 515827"/>
                  <a:gd name="connsiteX26" fmla="*/ 124884 w 398182"/>
                  <a:gd name="connsiteY26" fmla="*/ 128504 h 515827"/>
                  <a:gd name="connsiteX27" fmla="*/ 156256 w 398182"/>
                  <a:gd name="connsiteY27" fmla="*/ 107087 h 515827"/>
                  <a:gd name="connsiteX28" fmla="*/ 199091 w 398182"/>
                  <a:gd name="connsiteY28" fmla="*/ 98942 h 515827"/>
                  <a:gd name="connsiteX29" fmla="*/ 241926 w 398182"/>
                  <a:gd name="connsiteY29" fmla="*/ 107087 h 515827"/>
                  <a:gd name="connsiteX30" fmla="*/ 272996 w 398182"/>
                  <a:gd name="connsiteY30" fmla="*/ 128504 h 515827"/>
                  <a:gd name="connsiteX31" fmla="*/ 292000 w 398182"/>
                  <a:gd name="connsiteY31" fmla="*/ 160178 h 515827"/>
                  <a:gd name="connsiteX32" fmla="*/ 298637 w 398182"/>
                  <a:gd name="connsiteY32" fmla="*/ 197583 h 515827"/>
                  <a:gd name="connsiteX33" fmla="*/ 298637 w 398182"/>
                  <a:gd name="connsiteY33" fmla="*/ 318245 h 515827"/>
                  <a:gd name="connsiteX34" fmla="*/ 292000 w 398182"/>
                  <a:gd name="connsiteY34" fmla="*/ 355951 h 515827"/>
                  <a:gd name="connsiteX35" fmla="*/ 272996 w 398182"/>
                  <a:gd name="connsiteY35" fmla="*/ 387323 h 515827"/>
                  <a:gd name="connsiteX36" fmla="*/ 241926 w 398182"/>
                  <a:gd name="connsiteY36" fmla="*/ 408741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8182" h="515827">
                    <a:moveTo>
                      <a:pt x="340567" y="457307"/>
                    </a:move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5"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318245"/>
                      <a:pt x="0" y="318245"/>
                    </a:cubicBezTo>
                    <a:cubicBezTo>
                      <a:pt x="0" y="345092"/>
                      <a:pt x="5128" y="370431"/>
                      <a:pt x="15384" y="394261"/>
                    </a:cubicBezTo>
                    <a:cubicBezTo>
                      <a:pt x="25640" y="418092"/>
                      <a:pt x="39818" y="439208"/>
                      <a:pt x="57616" y="457307"/>
                    </a:cubicBezTo>
                    <a:cubicBezTo>
                      <a:pt x="75413" y="475406"/>
                      <a:pt x="96529" y="489885"/>
                      <a:pt x="120963" y="500142"/>
                    </a:cubicBezTo>
                    <a:cubicBezTo>
                      <a:pt x="145397" y="510699"/>
                      <a:pt x="171339" y="515828"/>
                      <a:pt x="199091" y="515828"/>
                    </a:cubicBezTo>
                    <a:cubicBezTo>
                      <a:pt x="226843" y="515828"/>
                      <a:pt x="252785" y="510699"/>
                      <a:pt x="277219" y="500142"/>
                    </a:cubicBezTo>
                    <a:cubicBezTo>
                      <a:pt x="301653" y="489584"/>
                      <a:pt x="322769" y="475406"/>
                      <a:pt x="340567" y="457307"/>
                    </a:cubicBezTo>
                    <a:close/>
                    <a:moveTo>
                      <a:pt x="241926" y="408741"/>
                    </a:moveTo>
                    <a:cubicBezTo>
                      <a:pt x="229558" y="414170"/>
                      <a:pt x="215079" y="416885"/>
                      <a:pt x="199091" y="416885"/>
                    </a:cubicBezTo>
                    <a:cubicBezTo>
                      <a:pt x="183104" y="416885"/>
                      <a:pt x="168624" y="414170"/>
                      <a:pt x="156256" y="408741"/>
                    </a:cubicBezTo>
                    <a:cubicBezTo>
                      <a:pt x="143587" y="403311"/>
                      <a:pt x="133331" y="396373"/>
                      <a:pt x="124884" y="387323"/>
                    </a:cubicBezTo>
                    <a:cubicBezTo>
                      <a:pt x="116740" y="378274"/>
                      <a:pt x="110405" y="368017"/>
                      <a:pt x="105880" y="355951"/>
                    </a:cubicBezTo>
                    <a:cubicBezTo>
                      <a:pt x="101356" y="343885"/>
                      <a:pt x="99244" y="331216"/>
                      <a:pt x="99244" y="318245"/>
                    </a:cubicBezTo>
                    <a:lnTo>
                      <a:pt x="99244" y="197583"/>
                    </a:lnTo>
                    <a:cubicBezTo>
                      <a:pt x="99244" y="184612"/>
                      <a:pt x="101356" y="172244"/>
                      <a:pt x="105880" y="160178"/>
                    </a:cubicBezTo>
                    <a:cubicBezTo>
                      <a:pt x="110405" y="148112"/>
                      <a:pt x="116740" y="137554"/>
                      <a:pt x="124884" y="128504"/>
                    </a:cubicBezTo>
                    <a:cubicBezTo>
                      <a:pt x="133331" y="119455"/>
                      <a:pt x="143587" y="112517"/>
                      <a:pt x="156256" y="107087"/>
                    </a:cubicBezTo>
                    <a:cubicBezTo>
                      <a:pt x="168624" y="101657"/>
                      <a:pt x="183104" y="98942"/>
                      <a:pt x="199091" y="98942"/>
                    </a:cubicBezTo>
                    <a:cubicBezTo>
                      <a:pt x="215079" y="98942"/>
                      <a:pt x="229558" y="101657"/>
                      <a:pt x="241926" y="107087"/>
                    </a:cubicBezTo>
                    <a:cubicBezTo>
                      <a:pt x="254294" y="112517"/>
                      <a:pt x="264852" y="119455"/>
                      <a:pt x="272996" y="128504"/>
                    </a:cubicBezTo>
                    <a:cubicBezTo>
                      <a:pt x="281141" y="137554"/>
                      <a:pt x="287476" y="148112"/>
                      <a:pt x="292000" y="160178"/>
                    </a:cubicBezTo>
                    <a:cubicBezTo>
                      <a:pt x="296525" y="172244"/>
                      <a:pt x="298637" y="184612"/>
                      <a:pt x="298637" y="197583"/>
                    </a:cubicBezTo>
                    <a:lnTo>
                      <a:pt x="298637" y="318245"/>
                    </a:lnTo>
                    <a:cubicBezTo>
                      <a:pt x="298637" y="331216"/>
                      <a:pt x="296525" y="343583"/>
                      <a:pt x="292000" y="355951"/>
                    </a:cubicBezTo>
                    <a:cubicBezTo>
                      <a:pt x="287476" y="368017"/>
                      <a:pt x="281141" y="378575"/>
                      <a:pt x="272996" y="387323"/>
                    </a:cubicBezTo>
                    <a:cubicBezTo>
                      <a:pt x="264852" y="396373"/>
                      <a:pt x="254294" y="403311"/>
                      <a:pt x="241926" y="408741"/>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8F6E0009-160F-C13C-DD76-695019C53225}"/>
                  </a:ext>
                </a:extLst>
              </p:cNvPr>
              <p:cNvSpPr/>
              <p:nvPr/>
            </p:nvSpPr>
            <p:spPr>
              <a:xfrm>
                <a:off x="6931222" y="2915569"/>
                <a:ext cx="396975" cy="502856"/>
              </a:xfrm>
              <a:custGeom>
                <a:avLst/>
                <a:gdLst>
                  <a:gd name="connsiteX0" fmla="*/ 358666 w 396975"/>
                  <a:gd name="connsiteY0" fmla="*/ 43740 h 502856"/>
                  <a:gd name="connsiteX1" fmla="*/ 312211 w 396975"/>
                  <a:gd name="connsiteY1" fmla="*/ 11764 h 502856"/>
                  <a:gd name="connsiteX2" fmla="*/ 248261 w 396975"/>
                  <a:gd name="connsiteY2" fmla="*/ 0 h 502856"/>
                  <a:gd name="connsiteX3" fmla="*/ 0 w 396975"/>
                  <a:gd name="connsiteY3" fmla="*/ 0 h 502856"/>
                  <a:gd name="connsiteX4" fmla="*/ 0 w 396975"/>
                  <a:gd name="connsiteY4" fmla="*/ 502856 h 502856"/>
                  <a:gd name="connsiteX5" fmla="*/ 99244 w 396975"/>
                  <a:gd name="connsiteY5" fmla="*/ 502856 h 502856"/>
                  <a:gd name="connsiteX6" fmla="*/ 99244 w 396975"/>
                  <a:gd name="connsiteY6" fmla="*/ 297732 h 502856"/>
                  <a:gd name="connsiteX7" fmla="*/ 248261 w 396975"/>
                  <a:gd name="connsiteY7" fmla="*/ 297732 h 502856"/>
                  <a:gd name="connsiteX8" fmla="*/ 312513 w 396975"/>
                  <a:gd name="connsiteY8" fmla="*/ 285968 h 502856"/>
                  <a:gd name="connsiteX9" fmla="*/ 359571 w 396975"/>
                  <a:gd name="connsiteY9" fmla="*/ 253691 h 502856"/>
                  <a:gd name="connsiteX10" fmla="*/ 387624 w 396975"/>
                  <a:gd name="connsiteY10" fmla="*/ 206029 h 502856"/>
                  <a:gd name="connsiteX11" fmla="*/ 396976 w 396975"/>
                  <a:gd name="connsiteY11" fmla="*/ 148715 h 502856"/>
                  <a:gd name="connsiteX12" fmla="*/ 387323 w 396975"/>
                  <a:gd name="connsiteY12" fmla="*/ 90798 h 502856"/>
                  <a:gd name="connsiteX13" fmla="*/ 358666 w 396975"/>
                  <a:gd name="connsiteY13" fmla="*/ 43438 h 502856"/>
                  <a:gd name="connsiteX14" fmla="*/ 284459 w 396975"/>
                  <a:gd name="connsiteY14" fmla="*/ 184612 h 502856"/>
                  <a:gd name="connsiteX15" fmla="*/ 247959 w 396975"/>
                  <a:gd name="connsiteY15" fmla="*/ 198790 h 502856"/>
                  <a:gd name="connsiteX16" fmla="*/ 98942 w 396975"/>
                  <a:gd name="connsiteY16" fmla="*/ 198790 h 502856"/>
                  <a:gd name="connsiteX17" fmla="*/ 98942 w 396975"/>
                  <a:gd name="connsiteY17" fmla="*/ 99546 h 502856"/>
                  <a:gd name="connsiteX18" fmla="*/ 247959 w 396975"/>
                  <a:gd name="connsiteY18" fmla="*/ 99546 h 502856"/>
                  <a:gd name="connsiteX19" fmla="*/ 285062 w 396975"/>
                  <a:gd name="connsiteY19" fmla="*/ 113422 h 502856"/>
                  <a:gd name="connsiteX20" fmla="*/ 297430 w 396975"/>
                  <a:gd name="connsiteY20" fmla="*/ 149319 h 502856"/>
                  <a:gd name="connsiteX21" fmla="*/ 284459 w 396975"/>
                  <a:gd name="connsiteY21" fmla="*/ 184914 h 5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975" h="502856">
                    <a:moveTo>
                      <a:pt x="358666" y="43740"/>
                    </a:moveTo>
                    <a:cubicBezTo>
                      <a:pt x="346298" y="30165"/>
                      <a:pt x="330612" y="19607"/>
                      <a:pt x="312211" y="11764"/>
                    </a:cubicBezTo>
                    <a:cubicBezTo>
                      <a:pt x="293810" y="3921"/>
                      <a:pt x="272393" y="0"/>
                      <a:pt x="248261" y="0"/>
                    </a:cubicBezTo>
                    <a:lnTo>
                      <a:pt x="0" y="0"/>
                    </a:lnTo>
                    <a:lnTo>
                      <a:pt x="0" y="502856"/>
                    </a:lnTo>
                    <a:lnTo>
                      <a:pt x="99244" y="502856"/>
                    </a:lnTo>
                    <a:lnTo>
                      <a:pt x="99244" y="297732"/>
                    </a:lnTo>
                    <a:lnTo>
                      <a:pt x="248261" y="297732"/>
                    </a:lnTo>
                    <a:cubicBezTo>
                      <a:pt x="272393" y="297732"/>
                      <a:pt x="293810" y="293811"/>
                      <a:pt x="312513" y="285968"/>
                    </a:cubicBezTo>
                    <a:cubicBezTo>
                      <a:pt x="331215" y="278125"/>
                      <a:pt x="346901" y="267567"/>
                      <a:pt x="359571" y="253691"/>
                    </a:cubicBezTo>
                    <a:cubicBezTo>
                      <a:pt x="371939" y="240116"/>
                      <a:pt x="381591" y="224129"/>
                      <a:pt x="387624" y="206029"/>
                    </a:cubicBezTo>
                    <a:cubicBezTo>
                      <a:pt x="393959" y="187930"/>
                      <a:pt x="396976" y="168926"/>
                      <a:pt x="396976" y="148715"/>
                    </a:cubicBezTo>
                    <a:cubicBezTo>
                      <a:pt x="396976" y="128504"/>
                      <a:pt x="393658" y="108897"/>
                      <a:pt x="387323" y="90798"/>
                    </a:cubicBezTo>
                    <a:cubicBezTo>
                      <a:pt x="380687" y="72699"/>
                      <a:pt x="371335" y="57013"/>
                      <a:pt x="358666" y="43438"/>
                    </a:cubicBezTo>
                    <a:close/>
                    <a:moveTo>
                      <a:pt x="284459" y="184612"/>
                    </a:moveTo>
                    <a:cubicBezTo>
                      <a:pt x="275711" y="193963"/>
                      <a:pt x="263645" y="198790"/>
                      <a:pt x="247959" y="198790"/>
                    </a:cubicBezTo>
                    <a:lnTo>
                      <a:pt x="98942" y="198790"/>
                    </a:lnTo>
                    <a:lnTo>
                      <a:pt x="98942" y="99546"/>
                    </a:lnTo>
                    <a:lnTo>
                      <a:pt x="247959" y="99546"/>
                    </a:lnTo>
                    <a:cubicBezTo>
                      <a:pt x="264550" y="99546"/>
                      <a:pt x="276918" y="104070"/>
                      <a:pt x="285062" y="113422"/>
                    </a:cubicBezTo>
                    <a:cubicBezTo>
                      <a:pt x="293207" y="122471"/>
                      <a:pt x="297430" y="134537"/>
                      <a:pt x="297430" y="149319"/>
                    </a:cubicBezTo>
                    <a:cubicBezTo>
                      <a:pt x="297430" y="164100"/>
                      <a:pt x="293207" y="175562"/>
                      <a:pt x="284459" y="184914"/>
                    </a:cubicBez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F803C69D-CA10-3070-1B5E-6045AA1F8E44}"/>
                  </a:ext>
                </a:extLst>
              </p:cNvPr>
              <p:cNvSpPr/>
              <p:nvPr/>
            </p:nvSpPr>
            <p:spPr>
              <a:xfrm>
                <a:off x="7386718" y="2909234"/>
                <a:ext cx="398182" cy="515827"/>
              </a:xfrm>
              <a:custGeom>
                <a:avLst/>
                <a:gdLst>
                  <a:gd name="connsiteX0" fmla="*/ 57616 w 398182"/>
                  <a:gd name="connsiteY0" fmla="*/ 457307 h 515827"/>
                  <a:gd name="connsiteX1" fmla="*/ 120963 w 398182"/>
                  <a:gd name="connsiteY1" fmla="*/ 500142 h 515827"/>
                  <a:gd name="connsiteX2" fmla="*/ 199091 w 398182"/>
                  <a:gd name="connsiteY2" fmla="*/ 515828 h 515827"/>
                  <a:gd name="connsiteX3" fmla="*/ 277219 w 398182"/>
                  <a:gd name="connsiteY3" fmla="*/ 500142 h 515827"/>
                  <a:gd name="connsiteX4" fmla="*/ 340567 w 398182"/>
                  <a:gd name="connsiteY4" fmla="*/ 457307 h 515827"/>
                  <a:gd name="connsiteX5" fmla="*/ 382798 w 398182"/>
                  <a:gd name="connsiteY5" fmla="*/ 394261 h 515827"/>
                  <a:gd name="connsiteX6" fmla="*/ 398182 w 398182"/>
                  <a:gd name="connsiteY6" fmla="*/ 318245 h 515827"/>
                  <a:gd name="connsiteX7" fmla="*/ 398182 w 398182"/>
                  <a:gd name="connsiteY7" fmla="*/ 197583 h 515827"/>
                  <a:gd name="connsiteX8" fmla="*/ 382798 w 398182"/>
                  <a:gd name="connsiteY8" fmla="*/ 121566 h 515827"/>
                  <a:gd name="connsiteX9" fmla="*/ 340567 w 398182"/>
                  <a:gd name="connsiteY9" fmla="*/ 58521 h 515827"/>
                  <a:gd name="connsiteX10" fmla="*/ 277219 w 398182"/>
                  <a:gd name="connsiteY10" fmla="*/ 15686 h 515827"/>
                  <a:gd name="connsiteX11" fmla="*/ 199091 w 398182"/>
                  <a:gd name="connsiteY11" fmla="*/ 0 h 515827"/>
                  <a:gd name="connsiteX12" fmla="*/ 120963 w 398182"/>
                  <a:gd name="connsiteY12" fmla="*/ 15686 h 515827"/>
                  <a:gd name="connsiteX13" fmla="*/ 57616 w 398182"/>
                  <a:gd name="connsiteY13" fmla="*/ 58521 h 515827"/>
                  <a:gd name="connsiteX14" fmla="*/ 15384 w 398182"/>
                  <a:gd name="connsiteY14" fmla="*/ 121566 h 515827"/>
                  <a:gd name="connsiteX15" fmla="*/ 0 w 398182"/>
                  <a:gd name="connsiteY15" fmla="*/ 197583 h 515827"/>
                  <a:gd name="connsiteX16" fmla="*/ 0 w 398182"/>
                  <a:gd name="connsiteY16" fmla="*/ 318245 h 515827"/>
                  <a:gd name="connsiteX17" fmla="*/ 15384 w 398182"/>
                  <a:gd name="connsiteY17" fmla="*/ 394261 h 515827"/>
                  <a:gd name="connsiteX18" fmla="*/ 57616 w 398182"/>
                  <a:gd name="connsiteY18" fmla="*/ 457307 h 515827"/>
                  <a:gd name="connsiteX19" fmla="*/ 98942 w 398182"/>
                  <a:gd name="connsiteY19" fmla="*/ 197583 h 515827"/>
                  <a:gd name="connsiteX20" fmla="*/ 105579 w 398182"/>
                  <a:gd name="connsiteY20" fmla="*/ 160178 h 515827"/>
                  <a:gd name="connsiteX21" fmla="*/ 124583 w 398182"/>
                  <a:gd name="connsiteY21" fmla="*/ 128504 h 515827"/>
                  <a:gd name="connsiteX22" fmla="*/ 155955 w 398182"/>
                  <a:gd name="connsiteY22" fmla="*/ 107087 h 515827"/>
                  <a:gd name="connsiteX23" fmla="*/ 198789 w 398182"/>
                  <a:gd name="connsiteY23" fmla="*/ 98942 h 515827"/>
                  <a:gd name="connsiteX24" fmla="*/ 241624 w 398182"/>
                  <a:gd name="connsiteY24" fmla="*/ 107087 h 515827"/>
                  <a:gd name="connsiteX25" fmla="*/ 272695 w 398182"/>
                  <a:gd name="connsiteY25" fmla="*/ 128504 h 515827"/>
                  <a:gd name="connsiteX26" fmla="*/ 291699 w 398182"/>
                  <a:gd name="connsiteY26" fmla="*/ 160178 h 515827"/>
                  <a:gd name="connsiteX27" fmla="*/ 298335 w 398182"/>
                  <a:gd name="connsiteY27" fmla="*/ 197583 h 515827"/>
                  <a:gd name="connsiteX28" fmla="*/ 298335 w 398182"/>
                  <a:gd name="connsiteY28" fmla="*/ 318245 h 515827"/>
                  <a:gd name="connsiteX29" fmla="*/ 291699 w 398182"/>
                  <a:gd name="connsiteY29" fmla="*/ 355951 h 515827"/>
                  <a:gd name="connsiteX30" fmla="*/ 272695 w 398182"/>
                  <a:gd name="connsiteY30" fmla="*/ 387323 h 515827"/>
                  <a:gd name="connsiteX31" fmla="*/ 241624 w 398182"/>
                  <a:gd name="connsiteY31" fmla="*/ 408741 h 515827"/>
                  <a:gd name="connsiteX32" fmla="*/ 198789 w 398182"/>
                  <a:gd name="connsiteY32" fmla="*/ 416885 h 515827"/>
                  <a:gd name="connsiteX33" fmla="*/ 155955 w 398182"/>
                  <a:gd name="connsiteY33" fmla="*/ 408741 h 515827"/>
                  <a:gd name="connsiteX34" fmla="*/ 124583 w 398182"/>
                  <a:gd name="connsiteY34" fmla="*/ 387323 h 515827"/>
                  <a:gd name="connsiteX35" fmla="*/ 105579 w 398182"/>
                  <a:gd name="connsiteY35" fmla="*/ 355951 h 515827"/>
                  <a:gd name="connsiteX36" fmla="*/ 98942 w 398182"/>
                  <a:gd name="connsiteY36" fmla="*/ 318245 h 515827"/>
                  <a:gd name="connsiteX37" fmla="*/ 98942 w 398182"/>
                  <a:gd name="connsiteY37" fmla="*/ 197583 h 51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8182" h="515827">
                    <a:moveTo>
                      <a:pt x="57616" y="457307"/>
                    </a:moveTo>
                    <a:cubicBezTo>
                      <a:pt x="75413" y="475406"/>
                      <a:pt x="96529" y="489885"/>
                      <a:pt x="120963" y="500142"/>
                    </a:cubicBezTo>
                    <a:cubicBezTo>
                      <a:pt x="145397" y="510699"/>
                      <a:pt x="171339" y="515828"/>
                      <a:pt x="199091" y="515828"/>
                    </a:cubicBezTo>
                    <a:cubicBezTo>
                      <a:pt x="226843" y="515828"/>
                      <a:pt x="252786" y="510699"/>
                      <a:pt x="277219" y="500142"/>
                    </a:cubicBezTo>
                    <a:cubicBezTo>
                      <a:pt x="301653" y="489584"/>
                      <a:pt x="322769" y="475406"/>
                      <a:pt x="340567" y="457307"/>
                    </a:cubicBezTo>
                    <a:cubicBezTo>
                      <a:pt x="358364" y="439208"/>
                      <a:pt x="372542" y="418092"/>
                      <a:pt x="382798" y="394261"/>
                    </a:cubicBezTo>
                    <a:cubicBezTo>
                      <a:pt x="393054" y="370431"/>
                      <a:pt x="398182" y="344790"/>
                      <a:pt x="398182" y="318245"/>
                    </a:cubicBezTo>
                    <a:lnTo>
                      <a:pt x="398182" y="197583"/>
                    </a:lnTo>
                    <a:cubicBezTo>
                      <a:pt x="398182" y="170736"/>
                      <a:pt x="393054" y="145397"/>
                      <a:pt x="382798" y="121566"/>
                    </a:cubicBezTo>
                    <a:cubicBezTo>
                      <a:pt x="372542" y="97736"/>
                      <a:pt x="358364" y="76620"/>
                      <a:pt x="340567" y="58521"/>
                    </a:cubicBezTo>
                    <a:cubicBezTo>
                      <a:pt x="322769" y="40422"/>
                      <a:pt x="301653" y="25942"/>
                      <a:pt x="277219" y="15686"/>
                    </a:cubicBezTo>
                    <a:cubicBezTo>
                      <a:pt x="252786" y="5128"/>
                      <a:pt x="226843" y="0"/>
                      <a:pt x="199091" y="0"/>
                    </a:cubicBezTo>
                    <a:cubicBezTo>
                      <a:pt x="171339" y="0"/>
                      <a:pt x="145397" y="5128"/>
                      <a:pt x="120963" y="15686"/>
                    </a:cubicBezTo>
                    <a:cubicBezTo>
                      <a:pt x="96529" y="26244"/>
                      <a:pt x="75413" y="40422"/>
                      <a:pt x="57616" y="58521"/>
                    </a:cubicBezTo>
                    <a:cubicBezTo>
                      <a:pt x="39818" y="76620"/>
                      <a:pt x="25640" y="97736"/>
                      <a:pt x="15384" y="121566"/>
                    </a:cubicBezTo>
                    <a:cubicBezTo>
                      <a:pt x="5128" y="145397"/>
                      <a:pt x="0" y="170736"/>
                      <a:pt x="0" y="197583"/>
                    </a:cubicBezTo>
                    <a:lnTo>
                      <a:pt x="0" y="318245"/>
                    </a:lnTo>
                    <a:cubicBezTo>
                      <a:pt x="0" y="345092"/>
                      <a:pt x="5128" y="370431"/>
                      <a:pt x="15384" y="394261"/>
                    </a:cubicBezTo>
                    <a:cubicBezTo>
                      <a:pt x="25640" y="418092"/>
                      <a:pt x="39818" y="439208"/>
                      <a:pt x="57616" y="457307"/>
                    </a:cubicBezTo>
                    <a:close/>
                    <a:moveTo>
                      <a:pt x="98942" y="197583"/>
                    </a:moveTo>
                    <a:cubicBezTo>
                      <a:pt x="98942" y="184612"/>
                      <a:pt x="101054" y="172244"/>
                      <a:pt x="105579" y="160178"/>
                    </a:cubicBezTo>
                    <a:cubicBezTo>
                      <a:pt x="110103" y="148112"/>
                      <a:pt x="116438" y="137554"/>
                      <a:pt x="124583" y="128504"/>
                    </a:cubicBezTo>
                    <a:cubicBezTo>
                      <a:pt x="133029" y="119455"/>
                      <a:pt x="143285" y="112517"/>
                      <a:pt x="155955" y="107087"/>
                    </a:cubicBezTo>
                    <a:cubicBezTo>
                      <a:pt x="168323" y="101657"/>
                      <a:pt x="182802" y="98942"/>
                      <a:pt x="198789" y="98942"/>
                    </a:cubicBezTo>
                    <a:cubicBezTo>
                      <a:pt x="214777" y="98942"/>
                      <a:pt x="229257" y="101657"/>
                      <a:pt x="241624" y="107087"/>
                    </a:cubicBezTo>
                    <a:cubicBezTo>
                      <a:pt x="253992" y="112517"/>
                      <a:pt x="264550" y="119455"/>
                      <a:pt x="272695" y="128504"/>
                    </a:cubicBezTo>
                    <a:cubicBezTo>
                      <a:pt x="281141" y="137554"/>
                      <a:pt x="287476" y="148112"/>
                      <a:pt x="291699" y="160178"/>
                    </a:cubicBezTo>
                    <a:cubicBezTo>
                      <a:pt x="296224" y="172244"/>
                      <a:pt x="298335" y="184612"/>
                      <a:pt x="298335" y="197583"/>
                    </a:cubicBezTo>
                    <a:lnTo>
                      <a:pt x="298335" y="318245"/>
                    </a:lnTo>
                    <a:cubicBezTo>
                      <a:pt x="298335" y="331216"/>
                      <a:pt x="296224" y="343583"/>
                      <a:pt x="291699" y="355951"/>
                    </a:cubicBezTo>
                    <a:cubicBezTo>
                      <a:pt x="287174" y="368017"/>
                      <a:pt x="280839" y="378575"/>
                      <a:pt x="272695" y="387323"/>
                    </a:cubicBezTo>
                    <a:cubicBezTo>
                      <a:pt x="264550" y="396373"/>
                      <a:pt x="253992" y="403311"/>
                      <a:pt x="241624" y="408741"/>
                    </a:cubicBezTo>
                    <a:cubicBezTo>
                      <a:pt x="228955" y="414170"/>
                      <a:pt x="214777" y="416885"/>
                      <a:pt x="198789" y="416885"/>
                    </a:cubicBezTo>
                    <a:cubicBezTo>
                      <a:pt x="182802" y="416885"/>
                      <a:pt x="168323" y="414170"/>
                      <a:pt x="155955" y="408741"/>
                    </a:cubicBezTo>
                    <a:cubicBezTo>
                      <a:pt x="143285" y="403311"/>
                      <a:pt x="133029" y="396373"/>
                      <a:pt x="124583" y="387323"/>
                    </a:cubicBezTo>
                    <a:cubicBezTo>
                      <a:pt x="116438" y="378274"/>
                      <a:pt x="110103" y="368017"/>
                      <a:pt x="105579" y="355951"/>
                    </a:cubicBezTo>
                    <a:cubicBezTo>
                      <a:pt x="101054" y="343885"/>
                      <a:pt x="98942" y="331216"/>
                      <a:pt x="98942" y="318245"/>
                    </a:cubicBezTo>
                    <a:lnTo>
                      <a:pt x="98942" y="197583"/>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CBFCA64-1FA7-F057-F34E-9E89639C674C}"/>
                  </a:ext>
                </a:extLst>
              </p:cNvPr>
              <p:cNvSpPr/>
              <p:nvPr/>
            </p:nvSpPr>
            <p:spPr>
              <a:xfrm>
                <a:off x="7886256" y="2915569"/>
                <a:ext cx="297732" cy="503158"/>
              </a:xfrm>
              <a:custGeom>
                <a:avLst/>
                <a:gdLst>
                  <a:gd name="connsiteX0" fmla="*/ 297732 w 297732"/>
                  <a:gd name="connsiteY0" fmla="*/ 403009 h 503158"/>
                  <a:gd name="connsiteX1" fmla="*/ 99244 w 297732"/>
                  <a:gd name="connsiteY1" fmla="*/ 403009 h 503158"/>
                  <a:gd name="connsiteX2" fmla="*/ 99244 w 297732"/>
                  <a:gd name="connsiteY2" fmla="*/ 0 h 503158"/>
                  <a:gd name="connsiteX3" fmla="*/ 0 w 297732"/>
                  <a:gd name="connsiteY3" fmla="*/ 0 h 503158"/>
                  <a:gd name="connsiteX4" fmla="*/ 0 w 297732"/>
                  <a:gd name="connsiteY4" fmla="*/ 503158 h 503158"/>
                  <a:gd name="connsiteX5" fmla="*/ 297732 w 297732"/>
                  <a:gd name="connsiteY5" fmla="*/ 503158 h 503158"/>
                  <a:gd name="connsiteX6" fmla="*/ 297732 w 297732"/>
                  <a:gd name="connsiteY6" fmla="*/ 403009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732" h="503158">
                    <a:moveTo>
                      <a:pt x="297732" y="403009"/>
                    </a:moveTo>
                    <a:lnTo>
                      <a:pt x="99244" y="403009"/>
                    </a:lnTo>
                    <a:lnTo>
                      <a:pt x="99244" y="0"/>
                    </a:lnTo>
                    <a:lnTo>
                      <a:pt x="0" y="0"/>
                    </a:lnTo>
                    <a:lnTo>
                      <a:pt x="0" y="503158"/>
                    </a:lnTo>
                    <a:lnTo>
                      <a:pt x="297732" y="503158"/>
                    </a:lnTo>
                    <a:lnTo>
                      <a:pt x="297732" y="403009"/>
                    </a:lnTo>
                    <a:close/>
                  </a:path>
                </a:pathLst>
              </a:custGeom>
              <a:solidFill>
                <a:schemeClr val="tx1">
                  <a:lumMod val="85000"/>
                  <a:lumOff val="15000"/>
                </a:schemeClr>
              </a:solidFill>
              <a:ln w="30163"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A28A04EF-B402-E67A-C5C4-D742745B9D0B}"/>
                  </a:ext>
                </a:extLst>
              </p:cNvPr>
              <p:cNvSpPr/>
              <p:nvPr/>
            </p:nvSpPr>
            <p:spPr>
              <a:xfrm>
                <a:off x="8262417" y="2915569"/>
                <a:ext cx="298335" cy="503158"/>
              </a:xfrm>
              <a:custGeom>
                <a:avLst/>
                <a:gdLst>
                  <a:gd name="connsiteX0" fmla="*/ 298335 w 298335"/>
                  <a:gd name="connsiteY0" fmla="*/ 98641 h 503158"/>
                  <a:gd name="connsiteX1" fmla="*/ 298335 w 298335"/>
                  <a:gd name="connsiteY1" fmla="*/ 0 h 503158"/>
                  <a:gd name="connsiteX2" fmla="*/ 0 w 298335"/>
                  <a:gd name="connsiteY2" fmla="*/ 0 h 503158"/>
                  <a:gd name="connsiteX3" fmla="*/ 0 w 298335"/>
                  <a:gd name="connsiteY3" fmla="*/ 503158 h 503158"/>
                  <a:gd name="connsiteX4" fmla="*/ 298335 w 298335"/>
                  <a:gd name="connsiteY4" fmla="*/ 503158 h 503158"/>
                  <a:gd name="connsiteX5" fmla="*/ 298335 w 298335"/>
                  <a:gd name="connsiteY5" fmla="*/ 403009 h 503158"/>
                  <a:gd name="connsiteX6" fmla="*/ 99244 w 298335"/>
                  <a:gd name="connsiteY6" fmla="*/ 403009 h 503158"/>
                  <a:gd name="connsiteX7" fmla="*/ 99244 w 298335"/>
                  <a:gd name="connsiteY7" fmla="*/ 297732 h 503158"/>
                  <a:gd name="connsiteX8" fmla="*/ 298335 w 298335"/>
                  <a:gd name="connsiteY8" fmla="*/ 297732 h 503158"/>
                  <a:gd name="connsiteX9" fmla="*/ 298335 w 298335"/>
                  <a:gd name="connsiteY9" fmla="*/ 198488 h 503158"/>
                  <a:gd name="connsiteX10" fmla="*/ 99244 w 298335"/>
                  <a:gd name="connsiteY10" fmla="*/ 198488 h 503158"/>
                  <a:gd name="connsiteX11" fmla="*/ 99244 w 298335"/>
                  <a:gd name="connsiteY11" fmla="*/ 98641 h 503158"/>
                  <a:gd name="connsiteX12" fmla="*/ 298335 w 298335"/>
                  <a:gd name="connsiteY12" fmla="*/ 98641 h 5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335" h="503158">
                    <a:moveTo>
                      <a:pt x="298335" y="98641"/>
                    </a:moveTo>
                    <a:lnTo>
                      <a:pt x="298335" y="0"/>
                    </a:lnTo>
                    <a:lnTo>
                      <a:pt x="0" y="0"/>
                    </a:lnTo>
                    <a:lnTo>
                      <a:pt x="0" y="503158"/>
                    </a:lnTo>
                    <a:lnTo>
                      <a:pt x="298335" y="503158"/>
                    </a:lnTo>
                    <a:lnTo>
                      <a:pt x="298335" y="403009"/>
                    </a:lnTo>
                    <a:lnTo>
                      <a:pt x="99244" y="403009"/>
                    </a:lnTo>
                    <a:lnTo>
                      <a:pt x="99244" y="297732"/>
                    </a:lnTo>
                    <a:lnTo>
                      <a:pt x="298335" y="297732"/>
                    </a:lnTo>
                    <a:lnTo>
                      <a:pt x="298335" y="198488"/>
                    </a:lnTo>
                    <a:lnTo>
                      <a:pt x="99244" y="198488"/>
                    </a:lnTo>
                    <a:lnTo>
                      <a:pt x="99244" y="98641"/>
                    </a:lnTo>
                    <a:lnTo>
                      <a:pt x="298335" y="98641"/>
                    </a:lnTo>
                    <a:close/>
                  </a:path>
                </a:pathLst>
              </a:custGeom>
              <a:solidFill>
                <a:schemeClr val="tx1">
                  <a:lumMod val="85000"/>
                  <a:lumOff val="15000"/>
                </a:schemeClr>
              </a:solidFill>
              <a:ln w="30163" cap="flat">
                <a:noFill/>
                <a:prstDash val="solid"/>
                <a:miter/>
              </a:ln>
            </p:spPr>
            <p:txBody>
              <a:bodyPr rtlCol="0" anchor="ctr"/>
              <a:lstStyle/>
              <a:p>
                <a:endParaRPr lang="fr-FR"/>
              </a:p>
            </p:txBody>
          </p:sp>
        </p:grpSp>
        <p:grpSp>
          <p:nvGrpSpPr>
            <p:cNvPr id="45" name="Groupe 44">
              <a:extLst>
                <a:ext uri="{FF2B5EF4-FFF2-40B4-BE49-F238E27FC236}">
                  <a16:creationId xmlns:a16="http://schemas.microsoft.com/office/drawing/2014/main" id="{F377C50F-53A3-A77C-0FE0-B423FBAB8EC6}"/>
                </a:ext>
              </a:extLst>
            </p:cNvPr>
            <p:cNvGrpSpPr>
              <a:grpSpLocks noChangeAspect="1"/>
            </p:cNvGrpSpPr>
            <p:nvPr/>
          </p:nvGrpSpPr>
          <p:grpSpPr>
            <a:xfrm>
              <a:off x="519957" y="137493"/>
              <a:ext cx="1056809" cy="1040134"/>
              <a:chOff x="609429" y="277089"/>
              <a:chExt cx="5486571" cy="5401222"/>
            </a:xfrm>
          </p:grpSpPr>
          <p:pic>
            <p:nvPicPr>
              <p:cNvPr id="46" name="Graphique 45">
                <a:extLst>
                  <a:ext uri="{FF2B5EF4-FFF2-40B4-BE49-F238E27FC236}">
                    <a16:creationId xmlns:a16="http://schemas.microsoft.com/office/drawing/2014/main" id="{E742D607-8219-A8DB-B094-341751A3A80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142" y="316417"/>
                <a:ext cx="2931238" cy="4310644"/>
              </a:xfrm>
              <a:prstGeom prst="rect">
                <a:avLst/>
              </a:prstGeom>
            </p:spPr>
          </p:pic>
          <p:pic>
            <p:nvPicPr>
              <p:cNvPr id="47" name="Graphique 46">
                <a:extLst>
                  <a:ext uri="{FF2B5EF4-FFF2-40B4-BE49-F238E27FC236}">
                    <a16:creationId xmlns:a16="http://schemas.microsoft.com/office/drawing/2014/main" id="{6662E796-EA87-6D8D-2ED5-1C79F518E71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00143" y="277089"/>
                <a:ext cx="3595857" cy="2739700"/>
              </a:xfrm>
              <a:prstGeom prst="rect">
                <a:avLst/>
              </a:prstGeom>
            </p:spPr>
          </p:pic>
          <p:pic>
            <p:nvPicPr>
              <p:cNvPr id="48" name="Graphique 47">
                <a:extLst>
                  <a:ext uri="{FF2B5EF4-FFF2-40B4-BE49-F238E27FC236}">
                    <a16:creationId xmlns:a16="http://schemas.microsoft.com/office/drawing/2014/main" id="{D77ADEBD-BDCE-1F9B-F35E-E6D66DE74BB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00143" y="572069"/>
                <a:ext cx="1082700" cy="1443600"/>
              </a:xfrm>
              <a:prstGeom prst="rect">
                <a:avLst/>
              </a:prstGeom>
            </p:spPr>
          </p:pic>
          <p:pic>
            <p:nvPicPr>
              <p:cNvPr id="49" name="Graphique 48">
                <a:extLst>
                  <a:ext uri="{FF2B5EF4-FFF2-40B4-BE49-F238E27FC236}">
                    <a16:creationId xmlns:a16="http://schemas.microsoft.com/office/drawing/2014/main" id="{2C5CE18B-8704-8341-03C3-DE60A08B779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67671" y="3099648"/>
                <a:ext cx="4125861" cy="2578663"/>
              </a:xfrm>
              <a:prstGeom prst="rect">
                <a:avLst/>
              </a:prstGeom>
            </p:spPr>
          </p:pic>
          <p:pic>
            <p:nvPicPr>
              <p:cNvPr id="50" name="Graphique 49">
                <a:extLst>
                  <a:ext uri="{FF2B5EF4-FFF2-40B4-BE49-F238E27FC236}">
                    <a16:creationId xmlns:a16="http://schemas.microsoft.com/office/drawing/2014/main" id="{3FCB19E6-75BE-76CC-5E2D-D7B33C62576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09429" y="4078903"/>
                <a:ext cx="2532954" cy="1085552"/>
              </a:xfrm>
              <a:prstGeom prst="rect">
                <a:avLst/>
              </a:prstGeom>
            </p:spPr>
          </p:pic>
          <p:pic>
            <p:nvPicPr>
              <p:cNvPr id="51" name="Graphique 50">
                <a:extLst>
                  <a:ext uri="{FF2B5EF4-FFF2-40B4-BE49-F238E27FC236}">
                    <a16:creationId xmlns:a16="http://schemas.microsoft.com/office/drawing/2014/main" id="{F4E8EB73-A2BC-EF69-804A-45BCE608BB4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444444" y="4079039"/>
                <a:ext cx="1056716" cy="528358"/>
              </a:xfrm>
              <a:prstGeom prst="rect">
                <a:avLst/>
              </a:prstGeom>
            </p:spPr>
          </p:pic>
          <p:pic>
            <p:nvPicPr>
              <p:cNvPr id="52" name="Graphique 51">
                <a:extLst>
                  <a:ext uri="{FF2B5EF4-FFF2-40B4-BE49-F238E27FC236}">
                    <a16:creationId xmlns:a16="http://schemas.microsoft.com/office/drawing/2014/main" id="{68196B65-89A2-20C3-6AC4-950D06CFE1E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001518" y="4078902"/>
                <a:ext cx="1085552" cy="1085552"/>
              </a:xfrm>
              <a:prstGeom prst="rect">
                <a:avLst/>
              </a:prstGeom>
            </p:spPr>
          </p:pic>
        </p:grpSp>
      </p:grpSp>
      <p:cxnSp>
        <p:nvCxnSpPr>
          <p:cNvPr id="7" name="Connecteur droit 6">
            <a:extLst>
              <a:ext uri="{FF2B5EF4-FFF2-40B4-BE49-F238E27FC236}">
                <a16:creationId xmlns:a16="http://schemas.microsoft.com/office/drawing/2014/main" id="{A4A444CE-B30F-E568-AC27-10A588B19F7B}"/>
              </a:ext>
            </a:extLst>
          </p:cNvPr>
          <p:cNvCxnSpPr>
            <a:cxnSpLocks/>
          </p:cNvCxnSpPr>
          <p:nvPr/>
        </p:nvCxnSpPr>
        <p:spPr>
          <a:xfrm>
            <a:off x="-56076" y="-142240"/>
            <a:ext cx="216000" cy="951992"/>
          </a:xfrm>
          <a:prstGeom prst="line">
            <a:avLst/>
          </a:prstGeom>
          <a:ln w="130175">
            <a:solidFill>
              <a:srgbClr val="FFC000"/>
            </a:solidFill>
          </a:ln>
        </p:spPr>
        <p:style>
          <a:lnRef idx="2">
            <a:schemeClr val="accent1"/>
          </a:lnRef>
          <a:fillRef idx="0">
            <a:schemeClr val="accent1"/>
          </a:fillRef>
          <a:effectRef idx="1">
            <a:schemeClr val="accent1"/>
          </a:effectRef>
          <a:fontRef idx="minor">
            <a:schemeClr val="tx1"/>
          </a:fontRef>
        </p:style>
      </p:cxnSp>
      <p:sp>
        <p:nvSpPr>
          <p:cNvPr id="29" name="ZoneTexte 28">
            <a:extLst>
              <a:ext uri="{FF2B5EF4-FFF2-40B4-BE49-F238E27FC236}">
                <a16:creationId xmlns:a16="http://schemas.microsoft.com/office/drawing/2014/main" id="{9343C683-EBB4-9968-DA3F-7D9ACDB007B5}"/>
              </a:ext>
            </a:extLst>
          </p:cNvPr>
          <p:cNvSpPr txBox="1"/>
          <p:nvPr/>
        </p:nvSpPr>
        <p:spPr>
          <a:xfrm>
            <a:off x="11064185" y="5604597"/>
            <a:ext cx="582211" cy="1015663"/>
          </a:xfrm>
          <a:prstGeom prst="rect">
            <a:avLst/>
          </a:prstGeom>
          <a:noFill/>
        </p:spPr>
        <p:txBody>
          <a:bodyPr wrap="none" rtlCol="0">
            <a:spAutoFit/>
          </a:bodyPr>
          <a:lstStyle/>
          <a:p>
            <a:r>
              <a:rPr lang="fr-FR" sz="6000" dirty="0">
                <a:solidFill>
                  <a:schemeClr val="bg1"/>
                </a:solidFill>
                <a:latin typeface="Bahnschrift SemiBold" panose="020B0502040204020203" pitchFamily="34" charset="0"/>
              </a:rPr>
              <a:t>2</a:t>
            </a:r>
          </a:p>
        </p:txBody>
      </p:sp>
      <p:sp>
        <p:nvSpPr>
          <p:cNvPr id="31" name="Arc plein 30">
            <a:extLst>
              <a:ext uri="{FF2B5EF4-FFF2-40B4-BE49-F238E27FC236}">
                <a16:creationId xmlns:a16="http://schemas.microsoft.com/office/drawing/2014/main" id="{AF6A39B4-30E9-0E5A-542B-8E8A68523574}"/>
              </a:ext>
            </a:extLst>
          </p:cNvPr>
          <p:cNvSpPr/>
          <p:nvPr/>
        </p:nvSpPr>
        <p:spPr>
          <a:xfrm rot="13119640">
            <a:off x="11289356" y="-773657"/>
            <a:ext cx="1837690" cy="1511935"/>
          </a:xfrm>
          <a:prstGeom prst="blockArc">
            <a:avLst>
              <a:gd name="adj1" fmla="val 16180466"/>
              <a:gd name="adj2" fmla="val 83315"/>
              <a:gd name="adj3" fmla="val 3517"/>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5" name="Arc plein 54">
            <a:extLst>
              <a:ext uri="{FF2B5EF4-FFF2-40B4-BE49-F238E27FC236}">
                <a16:creationId xmlns:a16="http://schemas.microsoft.com/office/drawing/2014/main" id="{99365912-89A0-E9BA-0473-7248B4367824}"/>
              </a:ext>
            </a:extLst>
          </p:cNvPr>
          <p:cNvSpPr/>
          <p:nvPr/>
        </p:nvSpPr>
        <p:spPr>
          <a:xfrm rot="10800000">
            <a:off x="10634036" y="-2507207"/>
            <a:ext cx="3977640" cy="4133850"/>
          </a:xfrm>
          <a:prstGeom prst="blockArc">
            <a:avLst>
              <a:gd name="adj1" fmla="val 16180466"/>
              <a:gd name="adj2" fmla="val 28887"/>
              <a:gd name="adj3" fmla="val 2081"/>
            </a:avLst>
          </a:prstGeom>
          <a:solidFill>
            <a:srgbClr val="E94E1B"/>
          </a:solidFill>
          <a:ln>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6" name="Arc plein 55">
            <a:extLst>
              <a:ext uri="{FF2B5EF4-FFF2-40B4-BE49-F238E27FC236}">
                <a16:creationId xmlns:a16="http://schemas.microsoft.com/office/drawing/2014/main" id="{F2466AAE-C608-7F8A-23D0-6E504A0587B2}"/>
              </a:ext>
            </a:extLst>
          </p:cNvPr>
          <p:cNvSpPr/>
          <p:nvPr/>
        </p:nvSpPr>
        <p:spPr>
          <a:xfrm rot="10800000">
            <a:off x="10891846" y="-2178912"/>
            <a:ext cx="3766820" cy="3610610"/>
          </a:xfrm>
          <a:prstGeom prst="blockArc">
            <a:avLst>
              <a:gd name="adj1" fmla="val 16180466"/>
              <a:gd name="adj2" fmla="val 16331"/>
              <a:gd name="adj3" fmla="val 660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58" name="Forme en L 57">
            <a:extLst>
              <a:ext uri="{FF2B5EF4-FFF2-40B4-BE49-F238E27FC236}">
                <a16:creationId xmlns:a16="http://schemas.microsoft.com/office/drawing/2014/main" id="{B7898F00-4507-A3B0-5AC5-B98D9CD4DA14}"/>
              </a:ext>
            </a:extLst>
          </p:cNvPr>
          <p:cNvSpPr/>
          <p:nvPr/>
        </p:nvSpPr>
        <p:spPr>
          <a:xfrm rot="5400000">
            <a:off x="10633806" y="5385817"/>
            <a:ext cx="540000" cy="540000"/>
          </a:xfrm>
          <a:prstGeom prst="corner">
            <a:avLst>
              <a:gd name="adj1" fmla="val 10416"/>
              <a:gd name="adj2" fmla="val 9375"/>
            </a:avLst>
          </a:prstGeom>
          <a:solidFill>
            <a:srgbClr val="E94E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931608E0-E61D-606F-F1DD-F5AA3EA6CA33}"/>
              </a:ext>
            </a:extLst>
          </p:cNvPr>
          <p:cNvSpPr txBox="1"/>
          <p:nvPr/>
        </p:nvSpPr>
        <p:spPr>
          <a:xfrm>
            <a:off x="4458621" y="-740438"/>
            <a:ext cx="5258171" cy="830997"/>
          </a:xfrm>
          <a:prstGeom prst="rect">
            <a:avLst/>
          </a:prstGeom>
          <a:noFill/>
        </p:spPr>
        <p:txBody>
          <a:bodyPr wrap="none" rtlCol="0">
            <a:spAutoFit/>
          </a:bodyPr>
          <a:lstStyle/>
          <a:p>
            <a:r>
              <a:rPr lang="fr-FR" sz="4800" dirty="0">
                <a:solidFill>
                  <a:srgbClr val="E94E1B"/>
                </a:solidFill>
                <a:latin typeface="Bahnschrift SemiBold" panose="020B0502040204020203" pitchFamily="34" charset="0"/>
              </a:rPr>
              <a:t>Tâches effectuées</a:t>
            </a:r>
            <a:r>
              <a:rPr lang="fr-FR" sz="4800" dirty="0">
                <a:solidFill>
                  <a:srgbClr val="FFC000"/>
                </a:solidFill>
                <a:latin typeface="Bahnschrift SemiBold" panose="020B0502040204020203" pitchFamily="34" charset="0"/>
              </a:rPr>
              <a:t>.</a:t>
            </a:r>
          </a:p>
        </p:txBody>
      </p:sp>
      <p:sp>
        <p:nvSpPr>
          <p:cNvPr id="61" name="Forme libre : forme 60">
            <a:extLst>
              <a:ext uri="{FF2B5EF4-FFF2-40B4-BE49-F238E27FC236}">
                <a16:creationId xmlns:a16="http://schemas.microsoft.com/office/drawing/2014/main" id="{662842EC-A743-3953-99E0-83DB1FC7E057}"/>
              </a:ext>
            </a:extLst>
          </p:cNvPr>
          <p:cNvSpPr/>
          <p:nvPr/>
        </p:nvSpPr>
        <p:spPr>
          <a:xfrm>
            <a:off x="3810000" y="2652712"/>
            <a:ext cx="9525" cy="9525"/>
          </a:xfrm>
          <a:custGeom>
            <a:avLst/>
            <a:gdLst/>
            <a:ahLst/>
            <a:cxnLst/>
            <a:rect l="l" t="t" r="r" b="b"/>
            <a:pathLst>
              <a:path w="9525" h="9525"/>
            </a:pathLst>
          </a:custGeom>
          <a:solidFill>
            <a:srgbClr val="27B5E9"/>
          </a:solidFill>
          <a:ln w="9525" cap="flat">
            <a:noFill/>
            <a:prstDash val="solid"/>
            <a:miter/>
          </a:ln>
        </p:spPr>
        <p:txBody>
          <a:bodyPr rtlCol="0" anchor="ctr"/>
          <a:lstStyle/>
          <a:p>
            <a:endParaRPr lang="fr-FR"/>
          </a:p>
        </p:txBody>
      </p:sp>
      <p:sp>
        <p:nvSpPr>
          <p:cNvPr id="24" name="ZoneTexte 23">
            <a:extLst>
              <a:ext uri="{FF2B5EF4-FFF2-40B4-BE49-F238E27FC236}">
                <a16:creationId xmlns:a16="http://schemas.microsoft.com/office/drawing/2014/main" id="{33B6F58A-FFD5-ECF9-F281-F557559B926E}"/>
              </a:ext>
            </a:extLst>
          </p:cNvPr>
          <p:cNvSpPr txBox="1"/>
          <p:nvPr/>
        </p:nvSpPr>
        <p:spPr>
          <a:xfrm>
            <a:off x="7458576" y="6880832"/>
            <a:ext cx="8603921" cy="523220"/>
          </a:xfrm>
          <a:prstGeom prst="rect">
            <a:avLst/>
          </a:prstGeom>
          <a:noFill/>
        </p:spPr>
        <p:txBody>
          <a:bodyPr wrap="square" rtlCol="0">
            <a:spAutoFit/>
          </a:bodyPr>
          <a:lstStyle/>
          <a:p>
            <a:r>
              <a:rPr lang="fr-FR" sz="2800" dirty="0">
                <a:solidFill>
                  <a:schemeClr val="bg1"/>
                </a:solidFill>
                <a:latin typeface="Rubik" pitchFamily="2" charset="-79"/>
                <a:cs typeface="Rubik" pitchFamily="2" charset="-79"/>
              </a:rPr>
              <a:t>le</a:t>
            </a:r>
            <a:r>
              <a:rPr lang="fr-FR" sz="2800" dirty="0">
                <a:solidFill>
                  <a:schemeClr val="bg1"/>
                </a:solidFill>
                <a:latin typeface="Rubik SemiBold" pitchFamily="2" charset="-79"/>
                <a:cs typeface="Rubik SemiBold" pitchFamily="2" charset="-79"/>
              </a:rPr>
              <a:t>car</a:t>
            </a:r>
          </a:p>
        </p:txBody>
      </p:sp>
      <p:sp>
        <p:nvSpPr>
          <p:cNvPr id="20" name="ZoneTexte 19">
            <a:extLst>
              <a:ext uri="{FF2B5EF4-FFF2-40B4-BE49-F238E27FC236}">
                <a16:creationId xmlns:a16="http://schemas.microsoft.com/office/drawing/2014/main" id="{73AFD315-849D-500E-B51C-45DF67FC139D}"/>
              </a:ext>
            </a:extLst>
          </p:cNvPr>
          <p:cNvSpPr txBox="1"/>
          <p:nvPr/>
        </p:nvSpPr>
        <p:spPr>
          <a:xfrm>
            <a:off x="0" y="1851126"/>
            <a:ext cx="1943161" cy="523220"/>
          </a:xfrm>
          <a:prstGeom prst="rect">
            <a:avLst/>
          </a:prstGeom>
          <a:noFill/>
        </p:spPr>
        <p:txBody>
          <a:bodyPr wrap="none" rtlCol="0">
            <a:spAutoFit/>
          </a:bodyPr>
          <a:lstStyle/>
          <a:p>
            <a:r>
              <a:rPr lang="fr-FR" sz="2800" dirty="0">
                <a:solidFill>
                  <a:srgbClr val="E94E1B"/>
                </a:solidFill>
                <a:latin typeface="Bahnschrift SemiBold" panose="020B0502040204020203" pitchFamily="34" charset="0"/>
              </a:rPr>
              <a:t>Semaine</a:t>
            </a:r>
            <a:r>
              <a:rPr lang="fr-FR" sz="2800" dirty="0">
                <a:solidFill>
                  <a:schemeClr val="bg1"/>
                </a:solidFill>
                <a:latin typeface="Bahnschrift SemiBold" panose="020B0502040204020203" pitchFamily="34" charset="0"/>
              </a:rPr>
              <a:t> </a:t>
            </a:r>
            <a:r>
              <a:rPr lang="fr-FR" sz="2800" dirty="0">
                <a:solidFill>
                  <a:srgbClr val="FFC000"/>
                </a:solidFill>
                <a:latin typeface="Bahnschrift SemiBold" panose="020B0502040204020203" pitchFamily="34" charset="0"/>
              </a:rPr>
              <a:t>2</a:t>
            </a:r>
            <a:r>
              <a:rPr lang="fr-FR" sz="2800" dirty="0">
                <a:solidFill>
                  <a:srgbClr val="E94E1B"/>
                </a:solidFill>
                <a:latin typeface="Bahnschrift SemiBold" panose="020B0502040204020203" pitchFamily="34" charset="0"/>
              </a:rPr>
              <a:t>.</a:t>
            </a:r>
          </a:p>
        </p:txBody>
      </p:sp>
      <p:sp>
        <p:nvSpPr>
          <p:cNvPr id="21" name="ZoneTexte 20">
            <a:extLst>
              <a:ext uri="{FF2B5EF4-FFF2-40B4-BE49-F238E27FC236}">
                <a16:creationId xmlns:a16="http://schemas.microsoft.com/office/drawing/2014/main" id="{163EF8AC-D42F-AF9D-97A6-EE815F092513}"/>
              </a:ext>
            </a:extLst>
          </p:cNvPr>
          <p:cNvSpPr txBox="1"/>
          <p:nvPr/>
        </p:nvSpPr>
        <p:spPr>
          <a:xfrm>
            <a:off x="10782" y="2287113"/>
            <a:ext cx="1988455" cy="461665"/>
          </a:xfrm>
          <a:prstGeom prst="rect">
            <a:avLst/>
          </a:prstGeom>
          <a:noFill/>
        </p:spPr>
        <p:txBody>
          <a:bodyPr wrap="square" rtlCol="0">
            <a:spAutoFit/>
          </a:bodyPr>
          <a:lstStyle/>
          <a:p>
            <a:r>
              <a:rPr lang="fr-FR" sz="1200" dirty="0">
                <a:solidFill>
                  <a:srgbClr val="E94E1B"/>
                </a:solidFill>
                <a:latin typeface="Bahnschrift" panose="020B0502040204020203" pitchFamily="34" charset="0"/>
              </a:rPr>
              <a:t>Développement et structuration</a:t>
            </a:r>
          </a:p>
        </p:txBody>
      </p:sp>
      <p:sp>
        <p:nvSpPr>
          <p:cNvPr id="60" name="ZoneTexte 59">
            <a:extLst>
              <a:ext uri="{FF2B5EF4-FFF2-40B4-BE49-F238E27FC236}">
                <a16:creationId xmlns:a16="http://schemas.microsoft.com/office/drawing/2014/main" id="{21F58CC6-322F-5FF0-7BF8-832B3C0D901A}"/>
              </a:ext>
            </a:extLst>
          </p:cNvPr>
          <p:cNvSpPr txBox="1"/>
          <p:nvPr/>
        </p:nvSpPr>
        <p:spPr>
          <a:xfrm>
            <a:off x="12435079" y="2628987"/>
            <a:ext cx="11443161" cy="1200329"/>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Durant la deuxième semaine, j’ai eu l’idée de faire la suggestion d’une autre IA en rapport avec les PEM (Pôles d’Échanges Multimodaux), gares routières, parkings relais, etc… </a:t>
            </a:r>
          </a:p>
        </p:txBody>
      </p:sp>
      <p:sp>
        <p:nvSpPr>
          <p:cNvPr id="3" name="ZoneTexte 2">
            <a:extLst>
              <a:ext uri="{FF2B5EF4-FFF2-40B4-BE49-F238E27FC236}">
                <a16:creationId xmlns:a16="http://schemas.microsoft.com/office/drawing/2014/main" id="{9866082B-CAE7-7F59-08EE-4CD7B363FC89}"/>
              </a:ext>
            </a:extLst>
          </p:cNvPr>
          <p:cNvSpPr txBox="1"/>
          <p:nvPr/>
        </p:nvSpPr>
        <p:spPr>
          <a:xfrm>
            <a:off x="12435078" y="3720358"/>
            <a:ext cx="11443161" cy="461665"/>
          </a:xfrm>
          <a:prstGeom prst="rect">
            <a:avLst/>
          </a:prstGeom>
          <a:noFill/>
        </p:spPr>
        <p:txBody>
          <a:bodyPr wrap="square" rtlCol="0">
            <a:spAutoFit/>
          </a:bodyPr>
          <a:lstStyle/>
          <a:p>
            <a:r>
              <a:rPr lang="fr-FR" sz="2400" dirty="0">
                <a:solidFill>
                  <a:schemeClr val="bg1"/>
                </a:solidFill>
                <a:latin typeface="Bahnschrift SemiBold" panose="020B0502040204020203" pitchFamily="34" charset="0"/>
              </a:rPr>
              <a:t>Donc, </a:t>
            </a:r>
            <a:r>
              <a:rPr lang="fr-FR" sz="2400" dirty="0">
                <a:solidFill>
                  <a:schemeClr val="bg1"/>
                </a:solidFill>
                <a:effectLst>
                  <a:outerShdw blurRad="60007" dir="1500000" sy="-30000" kx="800400" algn="bl" rotWithShape="0">
                    <a:prstClr val="black">
                      <a:alpha val="20000"/>
                    </a:prstClr>
                  </a:outerShdw>
                </a:effectLst>
                <a:latin typeface="Bahnschrift SemiBold" panose="020B0502040204020203" pitchFamily="34" charset="0"/>
              </a:rPr>
              <a:t>évidemment</a:t>
            </a:r>
            <a:r>
              <a:rPr lang="fr-FR" sz="2400" dirty="0">
                <a:solidFill>
                  <a:schemeClr val="bg1"/>
                </a:solidFill>
                <a:latin typeface="Bahnschrift SemiBold" panose="020B0502040204020203" pitchFamily="34" charset="0"/>
              </a:rPr>
              <a:t>, je l’ai nommé </a:t>
            </a:r>
            <a:r>
              <a:rPr lang="fr-FR" sz="2400" dirty="0">
                <a:solidFill>
                  <a:srgbClr val="FFC000"/>
                </a:solidFill>
                <a:latin typeface="Bahnschrift SemiBold" panose="020B0502040204020203" pitchFamily="34" charset="0"/>
              </a:rPr>
              <a:t>:</a:t>
            </a:r>
          </a:p>
        </p:txBody>
      </p:sp>
      <p:grpSp>
        <p:nvGrpSpPr>
          <p:cNvPr id="13" name="Groupe 12">
            <a:extLst>
              <a:ext uri="{FF2B5EF4-FFF2-40B4-BE49-F238E27FC236}">
                <a16:creationId xmlns:a16="http://schemas.microsoft.com/office/drawing/2014/main" id="{87257048-55EF-F867-F791-77BDF6892661}"/>
              </a:ext>
            </a:extLst>
          </p:cNvPr>
          <p:cNvGrpSpPr>
            <a:grpSpLocks noChangeAspect="1"/>
          </p:cNvGrpSpPr>
          <p:nvPr/>
        </p:nvGrpSpPr>
        <p:grpSpPr>
          <a:xfrm>
            <a:off x="10456236" y="2280169"/>
            <a:ext cx="1604854" cy="1083515"/>
            <a:chOff x="5502398" y="4833814"/>
            <a:chExt cx="2245995" cy="1516380"/>
          </a:xfrm>
        </p:grpSpPr>
        <p:pic>
          <p:nvPicPr>
            <p:cNvPr id="8" name="Image 7" descr="Une image contenant capture d’écran, Graphique, Police, graphisme&#10;&#10;Le contenu généré par l’IA peut être incorrect.">
              <a:extLst>
                <a:ext uri="{FF2B5EF4-FFF2-40B4-BE49-F238E27FC236}">
                  <a16:creationId xmlns:a16="http://schemas.microsoft.com/office/drawing/2014/main" id="{EA7B0FA6-D769-B7BF-F6D8-FFC7A04D64A3}"/>
                </a:ext>
              </a:extLst>
            </p:cNvPr>
            <p:cNvPicPr>
              <a:picLocks noChangeAspect="1"/>
            </p:cNvPicPr>
            <p:nvPr/>
          </p:nvPicPr>
          <p:blipFill>
            <a:blip r:embed="rId17" cstate="print">
              <a:duotone>
                <a:prstClr val="black"/>
                <a:schemeClr val="tx1">
                  <a:tint val="45000"/>
                  <a:satMod val="400000"/>
                </a:schemeClr>
              </a:duotone>
              <a:extLst>
                <a:ext uri="{BEBA8EAE-BF5A-486C-A8C5-ECC9F3942E4B}">
                  <a14:imgProps xmlns:a14="http://schemas.microsoft.com/office/drawing/2010/main">
                    <a14:imgLayer r:embed="rId18">
                      <a14:imgEffect>
                        <a14:brightnessContrast bright="41000" contrast="100000"/>
                      </a14:imgEffect>
                    </a14:imgLayer>
                  </a14:imgProps>
                </a:ext>
                <a:ext uri="{28A0092B-C50C-407E-A947-70E740481C1C}">
                  <a14:useLocalDpi xmlns:a14="http://schemas.microsoft.com/office/drawing/2010/main" val="0"/>
                </a:ext>
              </a:extLst>
            </a:blip>
            <a:stretch>
              <a:fillRect/>
            </a:stretch>
          </p:blipFill>
          <p:spPr>
            <a:xfrm>
              <a:off x="5587488" y="4921444"/>
              <a:ext cx="1970405" cy="520700"/>
            </a:xfrm>
            <a:prstGeom prst="rect">
              <a:avLst/>
            </a:prstGeom>
          </p:spPr>
        </p:pic>
        <p:sp>
          <p:nvSpPr>
            <p:cNvPr id="10" name="Forme en L 9">
              <a:extLst>
                <a:ext uri="{FF2B5EF4-FFF2-40B4-BE49-F238E27FC236}">
                  <a16:creationId xmlns:a16="http://schemas.microsoft.com/office/drawing/2014/main" id="{588628DF-3B93-D1E9-D0AD-F411C95565CC}"/>
                </a:ext>
              </a:extLst>
            </p:cNvPr>
            <p:cNvSpPr/>
            <p:nvPr/>
          </p:nvSpPr>
          <p:spPr>
            <a:xfrm rot="5400000">
              <a:off x="5497636" y="4838576"/>
              <a:ext cx="254000" cy="244475"/>
            </a:xfrm>
            <a:prstGeom prst="corner">
              <a:avLst>
                <a:gd name="adj1" fmla="val 20139"/>
                <a:gd name="adj2" fmla="val 24306"/>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sp>
          <p:nvSpPr>
            <p:cNvPr id="11" name="Zone de texte 6">
              <a:extLst>
                <a:ext uri="{FF2B5EF4-FFF2-40B4-BE49-F238E27FC236}">
                  <a16:creationId xmlns:a16="http://schemas.microsoft.com/office/drawing/2014/main" id="{611585DC-F775-FE51-547C-7B2BE3C1BBD5}"/>
                </a:ext>
              </a:extLst>
            </p:cNvPr>
            <p:cNvSpPr txBox="1"/>
            <p:nvPr/>
          </p:nvSpPr>
          <p:spPr>
            <a:xfrm>
              <a:off x="5837678" y="5435794"/>
              <a:ext cx="1797685" cy="914400"/>
            </a:xfrm>
            <a:prstGeom prst="rect">
              <a:avLst/>
            </a:prstGeom>
            <a:noFill/>
            <a:ln>
              <a:noFill/>
            </a:ln>
          </p:spPr>
          <p:style>
            <a:lnRef idx="0">
              <a:scrgbClr r="0" g="0" b="0"/>
            </a:lnRef>
            <a:fillRef idx="0">
              <a:scrgbClr r="0" g="0" b="0"/>
            </a:fillRef>
            <a:effectRef idx="0">
              <a:scrgbClr r="0" g="0" b="0"/>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800"/>
                </a:spcAft>
              </a:pPr>
              <a:r>
                <a:rPr lang="fr-FR" sz="500" b="1" kern="100" dirty="0">
                  <a:solidFill>
                    <a:srgbClr val="FFC000"/>
                  </a:solidFill>
                  <a:effectLst/>
                  <a:latin typeface="Century Gothic" panose="020B0502020202020204" pitchFamily="34" charset="0"/>
                  <a:ea typeface="Aptos" panose="020B0004020202020204" pitchFamily="34" charset="0"/>
                  <a:cs typeface="Times New Roman" panose="02020603050405020304" pitchFamily="18" charset="0"/>
                </a:rPr>
                <a:t>Pôles d’échanges Multimodaux et Gares Routières</a:t>
              </a:r>
              <a:endParaRPr lang="fr-FR" sz="1000" kern="100" dirty="0">
                <a:effectLst/>
                <a:ea typeface="Aptos" panose="020B0004020202020204" pitchFamily="34" charset="0"/>
                <a:cs typeface="Times New Roman" panose="02020603050405020304" pitchFamily="18" charset="0"/>
              </a:endParaRPr>
            </a:p>
          </p:txBody>
        </p:sp>
        <p:sp>
          <p:nvSpPr>
            <p:cNvPr id="12" name="Bande diagonale 11">
              <a:extLst>
                <a:ext uri="{FF2B5EF4-FFF2-40B4-BE49-F238E27FC236}">
                  <a16:creationId xmlns:a16="http://schemas.microsoft.com/office/drawing/2014/main" id="{5B4AB6F4-6BB2-9E40-ED43-E65E48BB1BCB}"/>
                </a:ext>
              </a:extLst>
            </p:cNvPr>
            <p:cNvSpPr/>
            <p:nvPr/>
          </p:nvSpPr>
          <p:spPr>
            <a:xfrm rot="18949165">
              <a:off x="7568688" y="5127184"/>
              <a:ext cx="179705" cy="179705"/>
            </a:xfrm>
            <a:prstGeom prst="diagStripe">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fr-FR"/>
            </a:p>
          </p:txBody>
        </p:sp>
      </p:grpSp>
      <p:sp>
        <p:nvSpPr>
          <p:cNvPr id="5" name="ZoneTexte 4">
            <a:extLst>
              <a:ext uri="{FF2B5EF4-FFF2-40B4-BE49-F238E27FC236}">
                <a16:creationId xmlns:a16="http://schemas.microsoft.com/office/drawing/2014/main" id="{EF7B3315-65A8-F378-0C23-08224AAC6653}"/>
              </a:ext>
            </a:extLst>
          </p:cNvPr>
          <p:cNvSpPr txBox="1"/>
          <p:nvPr/>
        </p:nvSpPr>
        <p:spPr>
          <a:xfrm>
            <a:off x="113220" y="6073542"/>
            <a:ext cx="11443161" cy="707886"/>
          </a:xfrm>
          <a:prstGeom prst="rect">
            <a:avLst/>
          </a:prstGeom>
          <a:noFill/>
        </p:spPr>
        <p:txBody>
          <a:bodyPr wrap="square" rtlCol="0">
            <a:spAutoFit/>
          </a:bodyPr>
          <a:lstStyle/>
          <a:p>
            <a:r>
              <a:rPr lang="fr-FR" sz="2000" dirty="0">
                <a:solidFill>
                  <a:srgbClr val="E94E1B"/>
                </a:solidFill>
                <a:latin typeface="Bahnschrift SemiBold" panose="020B0502040204020203" pitchFamily="34" charset="0"/>
              </a:rPr>
              <a:t>Elle répondra aux besoins des usagers </a:t>
            </a:r>
            <a:br>
              <a:rPr lang="fr-FR" sz="2000" dirty="0">
                <a:solidFill>
                  <a:srgbClr val="E94E1B"/>
                </a:solidFill>
                <a:latin typeface="Bahnschrift SemiBold" panose="020B0502040204020203" pitchFamily="34" charset="0"/>
              </a:rPr>
            </a:br>
            <a:r>
              <a:rPr lang="fr-FR" sz="2000" dirty="0">
                <a:solidFill>
                  <a:srgbClr val="E94E1B"/>
                </a:solidFill>
                <a:latin typeface="Bahnschrift SemiBold" panose="020B0502040204020203" pitchFamily="34" charset="0"/>
              </a:rPr>
              <a:t>comme donner :</a:t>
            </a:r>
          </a:p>
        </p:txBody>
      </p:sp>
      <p:pic>
        <p:nvPicPr>
          <p:cNvPr id="16" name="Graphique 15">
            <a:extLst>
              <a:ext uri="{FF2B5EF4-FFF2-40B4-BE49-F238E27FC236}">
                <a16:creationId xmlns:a16="http://schemas.microsoft.com/office/drawing/2014/main" id="{5DB20164-B8B6-FB73-F823-B2489841819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1034865" y="3062718"/>
            <a:ext cx="955813" cy="236627"/>
          </a:xfrm>
          <a:prstGeom prst="rect">
            <a:avLst/>
          </a:prstGeom>
        </p:spPr>
      </p:pic>
      <p:sp>
        <p:nvSpPr>
          <p:cNvPr id="14" name="ZoneTexte 13">
            <a:extLst>
              <a:ext uri="{FF2B5EF4-FFF2-40B4-BE49-F238E27FC236}">
                <a16:creationId xmlns:a16="http://schemas.microsoft.com/office/drawing/2014/main" id="{A1933F05-596E-2B58-857B-4F4043E92795}"/>
              </a:ext>
            </a:extLst>
          </p:cNvPr>
          <p:cNvSpPr txBox="1"/>
          <p:nvPr/>
        </p:nvSpPr>
        <p:spPr>
          <a:xfrm>
            <a:off x="1955068" y="1349301"/>
            <a:ext cx="6332970" cy="1323439"/>
          </a:xfrm>
          <a:prstGeom prst="rect">
            <a:avLst/>
          </a:prstGeom>
          <a:noFill/>
        </p:spPr>
        <p:txBody>
          <a:bodyPr wrap="square" rtlCol="0">
            <a:spAutoFit/>
          </a:bodyPr>
          <a:lstStyle/>
          <a:p>
            <a:pPr lvl="0"/>
            <a:r>
              <a:rPr lang="fr-FR" sz="3200" dirty="0">
                <a:latin typeface="Bahnschrift SemiBold" panose="020B0502040204020203" pitchFamily="34" charset="0"/>
              </a:rPr>
              <a:t>Les emplacements des</a:t>
            </a:r>
            <a:r>
              <a:rPr lang="fr-FR" sz="3200" b="1" dirty="0">
                <a:latin typeface="Bahnschrift SemiBold" panose="020B0502040204020203" pitchFamily="34" charset="0"/>
              </a:rPr>
              <a:t> </a:t>
            </a:r>
            <a:r>
              <a:rPr lang="fr-FR" sz="4800" dirty="0">
                <a:solidFill>
                  <a:schemeClr val="accent2">
                    <a:lumMod val="60000"/>
                    <a:lumOff val="40000"/>
                  </a:schemeClr>
                </a:solidFill>
                <a:latin typeface="Rubik Light" pitchFamily="2" charset="-79"/>
                <a:cs typeface="Rubik Light" pitchFamily="2" charset="-79"/>
              </a:rPr>
              <a:t>la</a:t>
            </a:r>
            <a:r>
              <a:rPr lang="fr-FR" sz="4800" b="1" dirty="0">
                <a:solidFill>
                  <a:srgbClr val="E94E1B"/>
                </a:solidFill>
                <a:latin typeface="Rubik SemiBold" pitchFamily="2" charset="-79"/>
                <a:cs typeface="Rubik SemiBold" pitchFamily="2" charset="-79"/>
              </a:rPr>
              <a:t>boutique</a:t>
            </a:r>
            <a:r>
              <a:rPr lang="fr-FR" sz="4800" dirty="0"/>
              <a:t>.</a:t>
            </a:r>
            <a:endParaRPr lang="fr-FR" sz="3200" dirty="0"/>
          </a:p>
        </p:txBody>
      </p:sp>
      <p:sp>
        <p:nvSpPr>
          <p:cNvPr id="18" name="Rectangle : coins arrondis 17">
            <a:extLst>
              <a:ext uri="{FF2B5EF4-FFF2-40B4-BE49-F238E27FC236}">
                <a16:creationId xmlns:a16="http://schemas.microsoft.com/office/drawing/2014/main" id="{E090B6B2-E0A7-E1E0-2622-E77D0AFE1271}"/>
              </a:ext>
            </a:extLst>
          </p:cNvPr>
          <p:cNvSpPr/>
          <p:nvPr/>
        </p:nvSpPr>
        <p:spPr>
          <a:xfrm>
            <a:off x="6798496" y="4899038"/>
            <a:ext cx="1637191" cy="609661"/>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 coins arrondis 21">
            <a:extLst>
              <a:ext uri="{FF2B5EF4-FFF2-40B4-BE49-F238E27FC236}">
                <a16:creationId xmlns:a16="http://schemas.microsoft.com/office/drawing/2014/main" id="{137376A5-4503-4732-610E-C2F55367864F}"/>
              </a:ext>
            </a:extLst>
          </p:cNvPr>
          <p:cNvSpPr/>
          <p:nvPr/>
        </p:nvSpPr>
        <p:spPr>
          <a:xfrm>
            <a:off x="8552521" y="954765"/>
            <a:ext cx="1856725" cy="4553933"/>
          </a:xfrm>
          <a:prstGeom prst="roundRect">
            <a:avLst>
              <a:gd name="adj" fmla="val 4901"/>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 coins arrondis 24">
            <a:extLst>
              <a:ext uri="{FF2B5EF4-FFF2-40B4-BE49-F238E27FC236}">
                <a16:creationId xmlns:a16="http://schemas.microsoft.com/office/drawing/2014/main" id="{AFE4CE1B-6CE6-B33D-66BA-EBA5C7768CF0}"/>
              </a:ext>
            </a:extLst>
          </p:cNvPr>
          <p:cNvSpPr/>
          <p:nvPr/>
        </p:nvSpPr>
        <p:spPr>
          <a:xfrm>
            <a:off x="2142735" y="3219656"/>
            <a:ext cx="684391" cy="555114"/>
          </a:xfrm>
          <a:prstGeom prst="roundRect">
            <a:avLst>
              <a:gd name="adj" fmla="val 5808"/>
            </a:avLst>
          </a:prstGeom>
          <a:noFill/>
          <a:ln w="38100">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 coins arrondis 25">
            <a:extLst>
              <a:ext uri="{FF2B5EF4-FFF2-40B4-BE49-F238E27FC236}">
                <a16:creationId xmlns:a16="http://schemas.microsoft.com/office/drawing/2014/main" id="{A6B7CEC3-824A-F65C-05B7-06A346BF10A0}"/>
              </a:ext>
            </a:extLst>
          </p:cNvPr>
          <p:cNvSpPr/>
          <p:nvPr/>
        </p:nvSpPr>
        <p:spPr>
          <a:xfrm>
            <a:off x="3900178" y="3274202"/>
            <a:ext cx="684391" cy="555114"/>
          </a:xfrm>
          <a:prstGeom prst="roundRect">
            <a:avLst>
              <a:gd name="adj" fmla="val 5808"/>
            </a:avLst>
          </a:prstGeom>
          <a:no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 coins arrondis 26">
            <a:extLst>
              <a:ext uri="{FF2B5EF4-FFF2-40B4-BE49-F238E27FC236}">
                <a16:creationId xmlns:a16="http://schemas.microsoft.com/office/drawing/2014/main" id="{2486D74A-2781-0765-BC12-699471082BA7}"/>
              </a:ext>
            </a:extLst>
          </p:cNvPr>
          <p:cNvSpPr/>
          <p:nvPr/>
        </p:nvSpPr>
        <p:spPr>
          <a:xfrm>
            <a:off x="6874921" y="3663273"/>
            <a:ext cx="1310095" cy="670922"/>
          </a:xfrm>
          <a:prstGeom prst="roundRect">
            <a:avLst>
              <a:gd name="adj" fmla="val 5808"/>
            </a:avLst>
          </a:prstGeom>
          <a:noFill/>
          <a:ln w="38100">
            <a:solidFill>
              <a:srgbClr val="E94E1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8" name="Graphique 27">
            <a:extLst>
              <a:ext uri="{FF2B5EF4-FFF2-40B4-BE49-F238E27FC236}">
                <a16:creationId xmlns:a16="http://schemas.microsoft.com/office/drawing/2014/main" id="{0BE76B2F-C36D-AA4D-235F-44FE33AA862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1040431" y="3478274"/>
            <a:ext cx="959281" cy="792092"/>
          </a:xfrm>
          <a:prstGeom prst="rect">
            <a:avLst/>
          </a:prstGeom>
        </p:spPr>
      </p:pic>
      <p:grpSp>
        <p:nvGrpSpPr>
          <p:cNvPr id="54" name="Groupe 53">
            <a:extLst>
              <a:ext uri="{FF2B5EF4-FFF2-40B4-BE49-F238E27FC236}">
                <a16:creationId xmlns:a16="http://schemas.microsoft.com/office/drawing/2014/main" id="{35E04B34-BE15-34BD-8888-802581F3B584}"/>
              </a:ext>
            </a:extLst>
          </p:cNvPr>
          <p:cNvGrpSpPr>
            <a:grpSpLocks noChangeAspect="1"/>
          </p:cNvGrpSpPr>
          <p:nvPr/>
        </p:nvGrpSpPr>
        <p:grpSpPr>
          <a:xfrm>
            <a:off x="11040431" y="4376385"/>
            <a:ext cx="952057" cy="323425"/>
            <a:chOff x="3810000" y="2652712"/>
            <a:chExt cx="4569894" cy="1552450"/>
          </a:xfrm>
        </p:grpSpPr>
        <p:sp>
          <p:nvSpPr>
            <p:cNvPr id="57" name="Forme libre : forme 56">
              <a:extLst>
                <a:ext uri="{FF2B5EF4-FFF2-40B4-BE49-F238E27FC236}">
                  <a16:creationId xmlns:a16="http://schemas.microsoft.com/office/drawing/2014/main" id="{5230BF12-EF36-0805-B90C-CFFB2FC575E3}"/>
                </a:ext>
              </a:extLst>
            </p:cNvPr>
            <p:cNvSpPr/>
            <p:nvPr/>
          </p:nvSpPr>
          <p:spPr>
            <a:xfrm>
              <a:off x="7826273" y="2652712"/>
              <a:ext cx="553621" cy="1087640"/>
            </a:xfrm>
            <a:custGeom>
              <a:avLst/>
              <a:gdLst>
                <a:gd name="connsiteX0" fmla="*/ 0 w 553621"/>
                <a:gd name="connsiteY0" fmla="*/ 1064828 h 1087640"/>
                <a:gd name="connsiteX1" fmla="*/ 286436 w 553621"/>
                <a:gd name="connsiteY1" fmla="*/ 1087641 h 1087640"/>
                <a:gd name="connsiteX2" fmla="*/ 553621 w 553621"/>
                <a:gd name="connsiteY2" fmla="*/ 0 h 1087640"/>
                <a:gd name="connsiteX3" fmla="*/ 85420 w 553621"/>
                <a:gd name="connsiteY3" fmla="*/ 109185 h 1087640"/>
                <a:gd name="connsiteX4" fmla="*/ 0 w 553621"/>
                <a:gd name="connsiteY4" fmla="*/ 1064828 h 108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621" h="1087640">
                  <a:moveTo>
                    <a:pt x="0" y="1064828"/>
                  </a:moveTo>
                  <a:cubicBezTo>
                    <a:pt x="131464" y="998934"/>
                    <a:pt x="242021" y="1051217"/>
                    <a:pt x="286436" y="1087641"/>
                  </a:cubicBezTo>
                  <a:cubicBezTo>
                    <a:pt x="323640" y="944470"/>
                    <a:pt x="529123" y="100679"/>
                    <a:pt x="553621" y="0"/>
                  </a:cubicBezTo>
                  <a:cubicBezTo>
                    <a:pt x="412470" y="51140"/>
                    <a:pt x="236325" y="86154"/>
                    <a:pt x="85420" y="109185"/>
                  </a:cubicBezTo>
                  <a:cubicBezTo>
                    <a:pt x="76733" y="206769"/>
                    <a:pt x="21250" y="830275"/>
                    <a:pt x="0" y="1064828"/>
                  </a:cubicBezTo>
                  <a:close/>
                </a:path>
              </a:pathLst>
            </a:custGeom>
            <a:solidFill>
              <a:srgbClr val="27B5E9"/>
            </a:solidFill>
            <a:ln w="9525" cap="flat">
              <a:noFill/>
              <a:prstDash val="solid"/>
              <a:miter/>
            </a:ln>
          </p:spPr>
          <p:txBody>
            <a:bodyPr rtlCol="0" anchor="ctr"/>
            <a:lstStyle/>
            <a:p>
              <a:endParaRPr lang="fr-FR" dirty="0"/>
            </a:p>
          </p:txBody>
        </p:sp>
        <p:sp>
          <p:nvSpPr>
            <p:cNvPr id="59" name="Forme libre : forme 58">
              <a:extLst>
                <a:ext uri="{FF2B5EF4-FFF2-40B4-BE49-F238E27FC236}">
                  <a16:creationId xmlns:a16="http://schemas.microsoft.com/office/drawing/2014/main" id="{AD2081C6-79EC-290B-57FB-4C7DCF61D4DD}"/>
                </a:ext>
              </a:extLst>
            </p:cNvPr>
            <p:cNvSpPr/>
            <p:nvPr/>
          </p:nvSpPr>
          <p:spPr>
            <a:xfrm>
              <a:off x="3810000" y="2799949"/>
              <a:ext cx="3772919" cy="1405194"/>
            </a:xfrm>
            <a:custGeom>
              <a:avLst/>
              <a:gdLst>
                <a:gd name="connsiteX0" fmla="*/ 3416922 w 3772919"/>
                <a:gd name="connsiteY0" fmla="*/ 268253 h 1405194"/>
                <a:gd name="connsiteX1" fmla="*/ 3416922 w 3772919"/>
                <a:gd name="connsiteY1" fmla="*/ 268367 h 1405194"/>
                <a:gd name="connsiteX2" fmla="*/ 3416922 w 3772919"/>
                <a:gd name="connsiteY2" fmla="*/ 846401 h 1405194"/>
                <a:gd name="connsiteX3" fmla="*/ 3200534 w 3772919"/>
                <a:gd name="connsiteY3" fmla="*/ 1049931 h 1405194"/>
                <a:gd name="connsiteX4" fmla="*/ 2984230 w 3772919"/>
                <a:gd name="connsiteY4" fmla="*/ 846401 h 1405194"/>
                <a:gd name="connsiteX5" fmla="*/ 2984230 w 3772919"/>
                <a:gd name="connsiteY5" fmla="*/ 394726 h 1405194"/>
                <a:gd name="connsiteX6" fmla="*/ 2583933 w 3772919"/>
                <a:gd name="connsiteY6" fmla="*/ 0 h 1405194"/>
                <a:gd name="connsiteX7" fmla="*/ 1778146 w 3772919"/>
                <a:gd name="connsiteY7" fmla="*/ 0 h 1405194"/>
                <a:gd name="connsiteX8" fmla="*/ 1075134 w 3772919"/>
                <a:gd name="connsiteY8" fmla="*/ 702202 h 1405194"/>
                <a:gd name="connsiteX9" fmla="*/ 1167708 w 3772919"/>
                <a:gd name="connsiteY9" fmla="*/ 1050007 h 1405194"/>
                <a:gd name="connsiteX10" fmla="*/ 584244 w 3772919"/>
                <a:gd name="connsiteY10" fmla="*/ 1050007 h 1405194"/>
                <a:gd name="connsiteX11" fmla="*/ 1207656 w 3772919"/>
                <a:gd name="connsiteY11" fmla="*/ 952 h 1405194"/>
                <a:gd name="connsiteX12" fmla="*/ 0 w 3772919"/>
                <a:gd name="connsiteY12" fmla="*/ 952 h 1405194"/>
                <a:gd name="connsiteX13" fmla="*/ 264852 w 3772919"/>
                <a:gd name="connsiteY13" fmla="*/ 353187 h 1405194"/>
                <a:gd name="connsiteX14" fmla="*/ 604266 w 3772919"/>
                <a:gd name="connsiteY14" fmla="*/ 353187 h 1405194"/>
                <a:gd name="connsiteX15" fmla="*/ 233105 w 3772919"/>
                <a:gd name="connsiteY15" fmla="*/ 987190 h 1405194"/>
                <a:gd name="connsiteX16" fmla="*/ 102489 w 3772919"/>
                <a:gd name="connsiteY16" fmla="*/ 1405195 h 1405194"/>
                <a:gd name="connsiteX17" fmla="*/ 1778156 w 3772919"/>
                <a:gd name="connsiteY17" fmla="*/ 1405195 h 1405194"/>
                <a:gd name="connsiteX18" fmla="*/ 2481158 w 3772919"/>
                <a:gd name="connsiteY18" fmla="*/ 702193 h 1405194"/>
                <a:gd name="connsiteX19" fmla="*/ 2387860 w 3772919"/>
                <a:gd name="connsiteY19" fmla="*/ 353177 h 1405194"/>
                <a:gd name="connsiteX20" fmla="*/ 2568216 w 3772919"/>
                <a:gd name="connsiteY20" fmla="*/ 353177 h 1405194"/>
                <a:gd name="connsiteX21" fmla="*/ 2628338 w 3772919"/>
                <a:gd name="connsiteY21" fmla="*/ 414023 h 1405194"/>
                <a:gd name="connsiteX22" fmla="*/ 2628338 w 3772919"/>
                <a:gd name="connsiteY22" fmla="*/ 839248 h 1405194"/>
                <a:gd name="connsiteX23" fmla="*/ 3200543 w 3772919"/>
                <a:gd name="connsiteY23" fmla="*/ 1405138 h 1405194"/>
                <a:gd name="connsiteX24" fmla="*/ 3772919 w 3772919"/>
                <a:gd name="connsiteY24" fmla="*/ 839248 h 1405194"/>
                <a:gd name="connsiteX25" fmla="*/ 3772919 w 3772919"/>
                <a:gd name="connsiteY25" fmla="*/ 0 h 1405194"/>
                <a:gd name="connsiteX26" fmla="*/ 3416922 w 3772919"/>
                <a:gd name="connsiteY26" fmla="*/ 268253 h 1405194"/>
                <a:gd name="connsiteX27" fmla="*/ 1778156 w 3772919"/>
                <a:gd name="connsiteY27" fmla="*/ 1051312 h 1405194"/>
                <a:gd name="connsiteX28" fmla="*/ 1429055 w 3772919"/>
                <a:gd name="connsiteY28" fmla="*/ 702212 h 1405194"/>
                <a:gd name="connsiteX29" fmla="*/ 1778156 w 3772919"/>
                <a:gd name="connsiteY29" fmla="*/ 353111 h 1405194"/>
                <a:gd name="connsiteX30" fmla="*/ 2127256 w 3772919"/>
                <a:gd name="connsiteY30" fmla="*/ 702212 h 1405194"/>
                <a:gd name="connsiteX31" fmla="*/ 1778156 w 3772919"/>
                <a:gd name="connsiteY31" fmla="*/ 1051312 h 14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2919" h="1405194">
                  <a:moveTo>
                    <a:pt x="3416922" y="268253"/>
                  </a:moveTo>
                  <a:cubicBezTo>
                    <a:pt x="3416932" y="268291"/>
                    <a:pt x="3416922" y="268329"/>
                    <a:pt x="3416922" y="268367"/>
                  </a:cubicBezTo>
                  <a:cubicBezTo>
                    <a:pt x="3416942" y="332946"/>
                    <a:pt x="3416922" y="846401"/>
                    <a:pt x="3416922" y="846401"/>
                  </a:cubicBezTo>
                  <a:cubicBezTo>
                    <a:pt x="3416922" y="961835"/>
                    <a:pt x="3315691" y="1049931"/>
                    <a:pt x="3200534" y="1049931"/>
                  </a:cubicBezTo>
                  <a:cubicBezTo>
                    <a:pt x="3085376" y="1049931"/>
                    <a:pt x="2984230" y="960644"/>
                    <a:pt x="2984230" y="846401"/>
                  </a:cubicBezTo>
                  <a:lnTo>
                    <a:pt x="2984230" y="394726"/>
                  </a:lnTo>
                  <a:cubicBezTo>
                    <a:pt x="2984230" y="231381"/>
                    <a:pt x="2941625" y="0"/>
                    <a:pt x="2583933" y="0"/>
                  </a:cubicBezTo>
                  <a:cubicBezTo>
                    <a:pt x="2583933" y="0"/>
                    <a:pt x="1783537" y="0"/>
                    <a:pt x="1778146" y="0"/>
                  </a:cubicBezTo>
                  <a:cubicBezTo>
                    <a:pt x="1389879" y="0"/>
                    <a:pt x="1075134" y="313944"/>
                    <a:pt x="1075134" y="702202"/>
                  </a:cubicBezTo>
                  <a:cubicBezTo>
                    <a:pt x="1075134" y="828856"/>
                    <a:pt x="1109091" y="947376"/>
                    <a:pt x="1167708" y="1050007"/>
                  </a:cubicBezTo>
                  <a:lnTo>
                    <a:pt x="584244" y="1050007"/>
                  </a:lnTo>
                  <a:lnTo>
                    <a:pt x="1207656" y="952"/>
                  </a:lnTo>
                  <a:lnTo>
                    <a:pt x="0" y="952"/>
                  </a:lnTo>
                  <a:cubicBezTo>
                    <a:pt x="0" y="148638"/>
                    <a:pt x="52245" y="353187"/>
                    <a:pt x="264852" y="353187"/>
                  </a:cubicBezTo>
                  <a:lnTo>
                    <a:pt x="604266" y="353187"/>
                  </a:lnTo>
                  <a:lnTo>
                    <a:pt x="233105" y="987190"/>
                  </a:lnTo>
                  <a:cubicBezTo>
                    <a:pt x="105556" y="1205094"/>
                    <a:pt x="102489" y="1405195"/>
                    <a:pt x="102489" y="1405195"/>
                  </a:cubicBezTo>
                  <a:cubicBezTo>
                    <a:pt x="102489" y="1405195"/>
                    <a:pt x="1774374" y="1405195"/>
                    <a:pt x="1778156" y="1405195"/>
                  </a:cubicBezTo>
                  <a:cubicBezTo>
                    <a:pt x="2166414" y="1405195"/>
                    <a:pt x="2481158" y="1090451"/>
                    <a:pt x="2481158" y="702193"/>
                  </a:cubicBezTo>
                  <a:cubicBezTo>
                    <a:pt x="2481158" y="575034"/>
                    <a:pt x="2446906" y="456095"/>
                    <a:pt x="2387860" y="353177"/>
                  </a:cubicBezTo>
                  <a:lnTo>
                    <a:pt x="2568216" y="353177"/>
                  </a:lnTo>
                  <a:cubicBezTo>
                    <a:pt x="2610698" y="353177"/>
                    <a:pt x="2628338" y="374552"/>
                    <a:pt x="2628338" y="414023"/>
                  </a:cubicBezTo>
                  <a:cubicBezTo>
                    <a:pt x="2628338" y="414023"/>
                    <a:pt x="2628338" y="837019"/>
                    <a:pt x="2628338" y="839248"/>
                  </a:cubicBezTo>
                  <a:cubicBezTo>
                    <a:pt x="2628338" y="1148153"/>
                    <a:pt x="2831221" y="1405138"/>
                    <a:pt x="3200543" y="1405138"/>
                  </a:cubicBezTo>
                  <a:cubicBezTo>
                    <a:pt x="3569494" y="1405138"/>
                    <a:pt x="3772919" y="1147867"/>
                    <a:pt x="3772919" y="839248"/>
                  </a:cubicBezTo>
                  <a:lnTo>
                    <a:pt x="3772919" y="0"/>
                  </a:lnTo>
                  <a:cubicBezTo>
                    <a:pt x="3484169" y="0"/>
                    <a:pt x="3416922" y="156772"/>
                    <a:pt x="3416922" y="268253"/>
                  </a:cubicBezTo>
                  <a:close/>
                  <a:moveTo>
                    <a:pt x="1778156" y="1051312"/>
                  </a:moveTo>
                  <a:cubicBezTo>
                    <a:pt x="1585351" y="1051312"/>
                    <a:pt x="1429055" y="895007"/>
                    <a:pt x="1429055" y="702212"/>
                  </a:cubicBezTo>
                  <a:cubicBezTo>
                    <a:pt x="1429055" y="509407"/>
                    <a:pt x="1585360" y="353111"/>
                    <a:pt x="1778156" y="353111"/>
                  </a:cubicBezTo>
                  <a:cubicBezTo>
                    <a:pt x="1970951" y="353111"/>
                    <a:pt x="2127256" y="509407"/>
                    <a:pt x="2127256" y="702212"/>
                  </a:cubicBezTo>
                  <a:cubicBezTo>
                    <a:pt x="2127256" y="895007"/>
                    <a:pt x="1970951" y="1051312"/>
                    <a:pt x="1778156" y="1051312"/>
                  </a:cubicBezTo>
                  <a:close/>
                </a:path>
              </a:pathLst>
            </a:custGeom>
            <a:solidFill>
              <a:srgbClr val="27B5E9"/>
            </a:solidFill>
            <a:ln w="9525" cap="flat">
              <a:noFill/>
              <a:prstDash val="solid"/>
              <a:miter/>
            </a:ln>
          </p:spPr>
          <p:txBody>
            <a:bodyPr rtlCol="0" anchor="ctr"/>
            <a:lstStyle/>
            <a:p>
              <a:endParaRPr lang="fr-FR" dirty="0"/>
            </a:p>
          </p:txBody>
        </p:sp>
        <p:sp>
          <p:nvSpPr>
            <p:cNvPr id="62" name="Forme libre : forme 61">
              <a:extLst>
                <a:ext uri="{FF2B5EF4-FFF2-40B4-BE49-F238E27FC236}">
                  <a16:creationId xmlns:a16="http://schemas.microsoft.com/office/drawing/2014/main" id="{BABE523C-B8C0-09D4-09F2-095A0E28ABA1}"/>
                </a:ext>
              </a:extLst>
            </p:cNvPr>
            <p:cNvSpPr/>
            <p:nvPr/>
          </p:nvSpPr>
          <p:spPr>
            <a:xfrm>
              <a:off x="7733128" y="3786729"/>
              <a:ext cx="423062" cy="418433"/>
            </a:xfrm>
            <a:custGeom>
              <a:avLst/>
              <a:gdLst>
                <a:gd name="connsiteX0" fmla="*/ 423062 w 423062"/>
                <a:gd name="connsiteY0" fmla="*/ 209217 h 418433"/>
                <a:gd name="connsiteX1" fmla="*/ 211531 w 423062"/>
                <a:gd name="connsiteY1" fmla="*/ 418433 h 418433"/>
                <a:gd name="connsiteX2" fmla="*/ 0 w 423062"/>
                <a:gd name="connsiteY2" fmla="*/ 209217 h 418433"/>
                <a:gd name="connsiteX3" fmla="*/ 211531 w 423062"/>
                <a:gd name="connsiteY3" fmla="*/ 0 h 418433"/>
                <a:gd name="connsiteX4" fmla="*/ 423062 w 423062"/>
                <a:gd name="connsiteY4" fmla="*/ 209217 h 41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 h="418433">
                  <a:moveTo>
                    <a:pt x="423062" y="209217"/>
                  </a:moveTo>
                  <a:cubicBezTo>
                    <a:pt x="423062" y="324764"/>
                    <a:pt x="328357" y="418433"/>
                    <a:pt x="211531" y="418433"/>
                  </a:cubicBezTo>
                  <a:cubicBezTo>
                    <a:pt x="94706" y="418433"/>
                    <a:pt x="0" y="324764"/>
                    <a:pt x="0" y="209217"/>
                  </a:cubicBezTo>
                  <a:cubicBezTo>
                    <a:pt x="0" y="93669"/>
                    <a:pt x="94706" y="0"/>
                    <a:pt x="211531" y="0"/>
                  </a:cubicBezTo>
                  <a:cubicBezTo>
                    <a:pt x="328357" y="0"/>
                    <a:pt x="423062" y="93669"/>
                    <a:pt x="423062" y="209217"/>
                  </a:cubicBezTo>
                  <a:close/>
                </a:path>
              </a:pathLst>
            </a:custGeom>
            <a:solidFill>
              <a:srgbClr val="F18700"/>
            </a:solidFill>
            <a:ln w="9525" cap="flat">
              <a:noFill/>
              <a:prstDash val="solid"/>
              <a:miter/>
            </a:ln>
          </p:spPr>
          <p:txBody>
            <a:bodyPr rtlCol="0" anchor="ctr"/>
            <a:lstStyle/>
            <a:p>
              <a:endParaRPr lang="fr-FR"/>
            </a:p>
          </p:txBody>
        </p:sp>
      </p:grpSp>
    </p:spTree>
    <p:extLst>
      <p:ext uri="{BB962C8B-B14F-4D97-AF65-F5344CB8AC3E}">
        <p14:creationId xmlns:p14="http://schemas.microsoft.com/office/powerpoint/2010/main" val="35804760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2309</TotalTime>
  <Words>17372</Words>
  <Application>Microsoft Office PowerPoint</Application>
  <PresentationFormat>Grand écran</PresentationFormat>
  <Paragraphs>1981</Paragraphs>
  <Slides>151</Slides>
  <Notes>21</Notes>
  <HiddenSlides>0</HiddenSlides>
  <MMClips>1</MMClips>
  <ScaleCrop>false</ScaleCrop>
  <HeadingPairs>
    <vt:vector size="6" baseType="variant">
      <vt:variant>
        <vt:lpstr>Polices utilisées</vt:lpstr>
      </vt:variant>
      <vt:variant>
        <vt:i4>24</vt:i4>
      </vt:variant>
      <vt:variant>
        <vt:lpstr>Thème</vt:lpstr>
      </vt:variant>
      <vt:variant>
        <vt:i4>1</vt:i4>
      </vt:variant>
      <vt:variant>
        <vt:lpstr>Titres des diapositives</vt:lpstr>
      </vt:variant>
      <vt:variant>
        <vt:i4>151</vt:i4>
      </vt:variant>
    </vt:vector>
  </HeadingPairs>
  <TitlesOfParts>
    <vt:vector size="176" baseType="lpstr">
      <vt:lpstr>Agency FB</vt:lpstr>
      <vt:lpstr>Aptos</vt:lpstr>
      <vt:lpstr>Aptos Display</vt:lpstr>
      <vt:lpstr>Arial</vt:lpstr>
      <vt:lpstr>Arial Rounded MT Bold</vt:lpstr>
      <vt:lpstr>Asap SemiBold</vt:lpstr>
      <vt:lpstr>Avenir Next LT Pro</vt:lpstr>
      <vt:lpstr>Avenir Next LT Pro Demi</vt:lpstr>
      <vt:lpstr>Bahnschrift</vt:lpstr>
      <vt:lpstr>Bahnschrift Light</vt:lpstr>
      <vt:lpstr>Bahnschrift SemiBold</vt:lpstr>
      <vt:lpstr>Bahnschrift SemiLight Condensed</vt:lpstr>
      <vt:lpstr>Century Gothic</vt:lpstr>
      <vt:lpstr>MOVE</vt:lpstr>
      <vt:lpstr>Myriad Pro</vt:lpstr>
      <vt:lpstr>Rubik</vt:lpstr>
      <vt:lpstr>Rubik Light</vt:lpstr>
      <vt:lpstr>Rubik Medium</vt:lpstr>
      <vt:lpstr>Rubik SemiBold</vt:lpstr>
      <vt:lpstr>Segoe UI</vt:lpstr>
      <vt:lpstr>Segoe UI Semibold</vt:lpstr>
      <vt:lpstr>Source Sans Pro</vt:lpstr>
      <vt:lpstr>Test Karbon Semibold</vt:lpstr>
      <vt:lpstr>Wingdings</vt:lpstr>
      <vt:lpstr>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Metropole Aix Marseille Provence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ODL_User 1639903</dc:creator>
  <cp:lastModifiedBy>ODL_User 1639903</cp:lastModifiedBy>
  <cp:revision>1</cp:revision>
  <dcterms:created xsi:type="dcterms:W3CDTF">2025-05-06T14:11:27Z</dcterms:created>
  <dcterms:modified xsi:type="dcterms:W3CDTF">2025-06-17T15:42:04Z</dcterms:modified>
</cp:coreProperties>
</file>